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2" r:id="rId2"/>
    <p:sldId id="267" r:id="rId3"/>
    <p:sldId id="284" r:id="rId4"/>
    <p:sldId id="351" r:id="rId5"/>
    <p:sldId id="352" r:id="rId6"/>
    <p:sldId id="362" r:id="rId7"/>
    <p:sldId id="354" r:id="rId8"/>
    <p:sldId id="358" r:id="rId9"/>
    <p:sldId id="363" r:id="rId10"/>
    <p:sldId id="290" r:id="rId11"/>
    <p:sldId id="364" r:id="rId12"/>
    <p:sldId id="365" r:id="rId13"/>
    <p:sldId id="361" r:id="rId14"/>
    <p:sldId id="322" r:id="rId15"/>
    <p:sldId id="286" r:id="rId16"/>
    <p:sldId id="297" r:id="rId17"/>
    <p:sldId id="295" r:id="rId18"/>
    <p:sldId id="356" r:id="rId19"/>
    <p:sldId id="360" r:id="rId20"/>
    <p:sldId id="350" r:id="rId21"/>
    <p:sldId id="277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44" autoAdjust="0"/>
    <p:restoredTop sz="94731" autoAdjust="0"/>
  </p:normalViewPr>
  <p:slideViewPr>
    <p:cSldViewPr snapToGrid="0" snapToObjects="1">
      <p:cViewPr>
        <p:scale>
          <a:sx n="90" d="100"/>
          <a:sy n="90" d="100"/>
        </p:scale>
        <p:origin x="811" y="2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71118887916788"/>
          <c:y val="0.12588337202639557"/>
          <c:w val="0.8080002152508714"/>
          <c:h val="0.64631088777039192"/>
        </c:manualLayout>
      </c:layout>
      <c:scatterChart>
        <c:scatterStyle val="lineMarker"/>
        <c:varyColors val="0"/>
        <c:ser>
          <c:idx val="0"/>
          <c:order val="0"/>
          <c:tx>
            <c:strRef>
              <c:f>[20240927_Messdaten_ERosenthal_Einfrierversuche_ESS_27_Sep.xlsx]Pg1!$F$7</c:f>
              <c:strCache>
                <c:ptCount val="1"/>
                <c:pt idx="0">
                  <c:v>LU in °C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[2]Pg1!$C$8:$C$1941</c:f>
              <c:numCache>
                <c:formatCode>0</c:formatCode>
                <c:ptCount val="193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</c:numCache>
            </c:numRef>
          </c:xVal>
          <c:yVal>
            <c:numRef>
              <c:f>[2]Pg1!$F$8:$F$1941</c:f>
              <c:numCache>
                <c:formatCode>0.0</c:formatCode>
                <c:ptCount val="1934"/>
                <c:pt idx="0">
                  <c:v>20.3</c:v>
                </c:pt>
                <c:pt idx="1">
                  <c:v>20.3</c:v>
                </c:pt>
                <c:pt idx="2">
                  <c:v>20.3</c:v>
                </c:pt>
                <c:pt idx="3">
                  <c:v>20.3</c:v>
                </c:pt>
                <c:pt idx="4">
                  <c:v>20.3</c:v>
                </c:pt>
                <c:pt idx="5">
                  <c:v>20.3</c:v>
                </c:pt>
                <c:pt idx="6">
                  <c:v>20.3</c:v>
                </c:pt>
                <c:pt idx="7">
                  <c:v>20.3</c:v>
                </c:pt>
                <c:pt idx="8">
                  <c:v>20.3</c:v>
                </c:pt>
                <c:pt idx="9">
                  <c:v>20.3</c:v>
                </c:pt>
                <c:pt idx="10">
                  <c:v>20.3</c:v>
                </c:pt>
                <c:pt idx="11">
                  <c:v>20.3</c:v>
                </c:pt>
                <c:pt idx="12">
                  <c:v>20.3</c:v>
                </c:pt>
                <c:pt idx="13">
                  <c:v>20.3</c:v>
                </c:pt>
                <c:pt idx="14">
                  <c:v>20.3</c:v>
                </c:pt>
                <c:pt idx="15">
                  <c:v>20.3</c:v>
                </c:pt>
                <c:pt idx="16">
                  <c:v>20.3</c:v>
                </c:pt>
                <c:pt idx="17">
                  <c:v>20.3</c:v>
                </c:pt>
                <c:pt idx="18">
                  <c:v>20.3</c:v>
                </c:pt>
                <c:pt idx="19">
                  <c:v>20.3</c:v>
                </c:pt>
                <c:pt idx="20">
                  <c:v>20.3</c:v>
                </c:pt>
                <c:pt idx="21">
                  <c:v>20.3</c:v>
                </c:pt>
                <c:pt idx="22">
                  <c:v>20.3</c:v>
                </c:pt>
                <c:pt idx="23">
                  <c:v>20.3</c:v>
                </c:pt>
                <c:pt idx="24">
                  <c:v>20.3</c:v>
                </c:pt>
                <c:pt idx="25">
                  <c:v>20.3</c:v>
                </c:pt>
                <c:pt idx="26">
                  <c:v>20.3</c:v>
                </c:pt>
                <c:pt idx="27">
                  <c:v>20.399999999999999</c:v>
                </c:pt>
                <c:pt idx="28">
                  <c:v>20.399999999999999</c:v>
                </c:pt>
                <c:pt idx="29">
                  <c:v>20.399999999999999</c:v>
                </c:pt>
                <c:pt idx="30">
                  <c:v>20.399999999999999</c:v>
                </c:pt>
                <c:pt idx="31">
                  <c:v>20.399999999999999</c:v>
                </c:pt>
                <c:pt idx="32">
                  <c:v>20.399999999999999</c:v>
                </c:pt>
                <c:pt idx="33">
                  <c:v>20.399999999999999</c:v>
                </c:pt>
                <c:pt idx="34">
                  <c:v>20.399999999999999</c:v>
                </c:pt>
                <c:pt idx="35">
                  <c:v>20.399999999999999</c:v>
                </c:pt>
                <c:pt idx="36">
                  <c:v>20.399999999999999</c:v>
                </c:pt>
                <c:pt idx="37">
                  <c:v>20.399999999999999</c:v>
                </c:pt>
                <c:pt idx="38">
                  <c:v>20.399999999999999</c:v>
                </c:pt>
                <c:pt idx="39">
                  <c:v>20.399999999999999</c:v>
                </c:pt>
                <c:pt idx="40">
                  <c:v>20.399999999999999</c:v>
                </c:pt>
                <c:pt idx="41">
                  <c:v>20.399999999999999</c:v>
                </c:pt>
                <c:pt idx="42">
                  <c:v>20.399999999999999</c:v>
                </c:pt>
                <c:pt idx="43">
                  <c:v>20.399999999999999</c:v>
                </c:pt>
                <c:pt idx="44">
                  <c:v>20.399999999999999</c:v>
                </c:pt>
                <c:pt idx="45">
                  <c:v>20.399999999999999</c:v>
                </c:pt>
                <c:pt idx="46">
                  <c:v>20.399999999999999</c:v>
                </c:pt>
                <c:pt idx="47">
                  <c:v>20.399999999999999</c:v>
                </c:pt>
                <c:pt idx="48">
                  <c:v>20.399999999999999</c:v>
                </c:pt>
                <c:pt idx="49">
                  <c:v>20.399999999999999</c:v>
                </c:pt>
                <c:pt idx="50">
                  <c:v>20.399999999999999</c:v>
                </c:pt>
                <c:pt idx="51">
                  <c:v>20.399999999999999</c:v>
                </c:pt>
                <c:pt idx="52">
                  <c:v>20.399999999999999</c:v>
                </c:pt>
                <c:pt idx="53">
                  <c:v>20.399999999999999</c:v>
                </c:pt>
                <c:pt idx="54">
                  <c:v>20.399999999999999</c:v>
                </c:pt>
                <c:pt idx="55">
                  <c:v>20.399999999999999</c:v>
                </c:pt>
                <c:pt idx="56">
                  <c:v>20.399999999999999</c:v>
                </c:pt>
                <c:pt idx="57">
                  <c:v>20.399999999999999</c:v>
                </c:pt>
                <c:pt idx="58">
                  <c:v>20.399999999999999</c:v>
                </c:pt>
                <c:pt idx="59">
                  <c:v>20.399999999999999</c:v>
                </c:pt>
                <c:pt idx="60">
                  <c:v>20.399999999999999</c:v>
                </c:pt>
                <c:pt idx="61">
                  <c:v>20.399999999999999</c:v>
                </c:pt>
                <c:pt idx="62">
                  <c:v>20.399999999999999</c:v>
                </c:pt>
                <c:pt idx="63">
                  <c:v>20.399999999999999</c:v>
                </c:pt>
                <c:pt idx="64">
                  <c:v>20.399999999999999</c:v>
                </c:pt>
                <c:pt idx="65">
                  <c:v>20.399999999999999</c:v>
                </c:pt>
                <c:pt idx="66">
                  <c:v>20.399999999999999</c:v>
                </c:pt>
                <c:pt idx="67">
                  <c:v>20.399999999999999</c:v>
                </c:pt>
                <c:pt idx="68">
                  <c:v>20.399999999999999</c:v>
                </c:pt>
                <c:pt idx="69">
                  <c:v>20.399999999999999</c:v>
                </c:pt>
                <c:pt idx="70">
                  <c:v>20.399999999999999</c:v>
                </c:pt>
                <c:pt idx="71">
                  <c:v>20.399999999999999</c:v>
                </c:pt>
                <c:pt idx="72">
                  <c:v>20.399999999999999</c:v>
                </c:pt>
                <c:pt idx="73">
                  <c:v>20.399999999999999</c:v>
                </c:pt>
                <c:pt idx="74">
                  <c:v>20.399999999999999</c:v>
                </c:pt>
                <c:pt idx="75">
                  <c:v>20.399999999999999</c:v>
                </c:pt>
                <c:pt idx="76">
                  <c:v>20.399999999999999</c:v>
                </c:pt>
                <c:pt idx="77">
                  <c:v>20.399999999999999</c:v>
                </c:pt>
                <c:pt idx="78">
                  <c:v>20.399999999999999</c:v>
                </c:pt>
                <c:pt idx="79">
                  <c:v>20.399999999999999</c:v>
                </c:pt>
                <c:pt idx="80">
                  <c:v>20.399999999999999</c:v>
                </c:pt>
                <c:pt idx="81">
                  <c:v>20.399999999999999</c:v>
                </c:pt>
                <c:pt idx="82">
                  <c:v>20.399999999999999</c:v>
                </c:pt>
                <c:pt idx="83">
                  <c:v>20.399999999999999</c:v>
                </c:pt>
                <c:pt idx="84">
                  <c:v>20.399999999999999</c:v>
                </c:pt>
                <c:pt idx="85">
                  <c:v>20.399999999999999</c:v>
                </c:pt>
                <c:pt idx="86">
                  <c:v>20.399999999999999</c:v>
                </c:pt>
                <c:pt idx="87">
                  <c:v>20.399999999999999</c:v>
                </c:pt>
                <c:pt idx="88">
                  <c:v>20.399999999999999</c:v>
                </c:pt>
                <c:pt idx="89">
                  <c:v>20.399999999999999</c:v>
                </c:pt>
                <c:pt idx="90">
                  <c:v>20.399999999999999</c:v>
                </c:pt>
                <c:pt idx="91">
                  <c:v>20.399999999999999</c:v>
                </c:pt>
                <c:pt idx="92">
                  <c:v>20.399999999999999</c:v>
                </c:pt>
                <c:pt idx="93">
                  <c:v>20.399999999999999</c:v>
                </c:pt>
                <c:pt idx="94">
                  <c:v>20.399999999999999</c:v>
                </c:pt>
                <c:pt idx="95">
                  <c:v>20.399999999999999</c:v>
                </c:pt>
                <c:pt idx="96">
                  <c:v>20.399999999999999</c:v>
                </c:pt>
                <c:pt idx="97">
                  <c:v>20.399999999999999</c:v>
                </c:pt>
                <c:pt idx="98">
                  <c:v>20.399999999999999</c:v>
                </c:pt>
                <c:pt idx="99">
                  <c:v>20.399999999999999</c:v>
                </c:pt>
                <c:pt idx="100">
                  <c:v>20.399999999999999</c:v>
                </c:pt>
                <c:pt idx="101">
                  <c:v>20.399999999999999</c:v>
                </c:pt>
                <c:pt idx="102">
                  <c:v>20.399999999999999</c:v>
                </c:pt>
                <c:pt idx="103">
                  <c:v>20.399999999999999</c:v>
                </c:pt>
                <c:pt idx="104">
                  <c:v>20.399999999999999</c:v>
                </c:pt>
                <c:pt idx="105">
                  <c:v>20.399999999999999</c:v>
                </c:pt>
                <c:pt idx="106">
                  <c:v>20.399999999999999</c:v>
                </c:pt>
                <c:pt idx="107">
                  <c:v>20.399999999999999</c:v>
                </c:pt>
                <c:pt idx="108">
                  <c:v>20.399999999999999</c:v>
                </c:pt>
                <c:pt idx="109">
                  <c:v>20.399999999999999</c:v>
                </c:pt>
                <c:pt idx="110">
                  <c:v>20.399999999999999</c:v>
                </c:pt>
                <c:pt idx="111">
                  <c:v>20.399999999999999</c:v>
                </c:pt>
                <c:pt idx="112">
                  <c:v>20.399999999999999</c:v>
                </c:pt>
                <c:pt idx="113">
                  <c:v>20.399999999999999</c:v>
                </c:pt>
                <c:pt idx="114">
                  <c:v>20.399999999999999</c:v>
                </c:pt>
                <c:pt idx="115">
                  <c:v>20.399999999999999</c:v>
                </c:pt>
                <c:pt idx="116">
                  <c:v>20.399999999999999</c:v>
                </c:pt>
                <c:pt idx="117">
                  <c:v>20.399999999999999</c:v>
                </c:pt>
                <c:pt idx="118">
                  <c:v>20.399999999999999</c:v>
                </c:pt>
                <c:pt idx="119">
                  <c:v>20.399999999999999</c:v>
                </c:pt>
                <c:pt idx="120">
                  <c:v>20.399999999999999</c:v>
                </c:pt>
                <c:pt idx="121">
                  <c:v>20.399999999999999</c:v>
                </c:pt>
                <c:pt idx="122">
                  <c:v>20.399999999999999</c:v>
                </c:pt>
                <c:pt idx="123">
                  <c:v>20.399999999999999</c:v>
                </c:pt>
                <c:pt idx="124">
                  <c:v>20.399999999999999</c:v>
                </c:pt>
                <c:pt idx="125">
                  <c:v>20.399999999999999</c:v>
                </c:pt>
                <c:pt idx="126">
                  <c:v>20.399999999999999</c:v>
                </c:pt>
                <c:pt idx="127">
                  <c:v>20.399999999999999</c:v>
                </c:pt>
                <c:pt idx="128">
                  <c:v>20.399999999999999</c:v>
                </c:pt>
                <c:pt idx="129">
                  <c:v>20.399999999999999</c:v>
                </c:pt>
                <c:pt idx="130">
                  <c:v>20.399999999999999</c:v>
                </c:pt>
                <c:pt idx="131">
                  <c:v>20.399999999999999</c:v>
                </c:pt>
                <c:pt idx="132">
                  <c:v>20.399999999999999</c:v>
                </c:pt>
                <c:pt idx="133">
                  <c:v>20.399999999999999</c:v>
                </c:pt>
                <c:pt idx="134">
                  <c:v>20.399999999999999</c:v>
                </c:pt>
                <c:pt idx="135">
                  <c:v>20.399999999999999</c:v>
                </c:pt>
                <c:pt idx="136">
                  <c:v>20.399999999999999</c:v>
                </c:pt>
                <c:pt idx="137">
                  <c:v>20.399999999999999</c:v>
                </c:pt>
                <c:pt idx="138">
                  <c:v>20.399999999999999</c:v>
                </c:pt>
                <c:pt idx="139">
                  <c:v>20.399999999999999</c:v>
                </c:pt>
                <c:pt idx="140">
                  <c:v>20.399999999999999</c:v>
                </c:pt>
                <c:pt idx="141">
                  <c:v>20.399999999999999</c:v>
                </c:pt>
                <c:pt idx="142">
                  <c:v>20.399999999999999</c:v>
                </c:pt>
                <c:pt idx="143">
                  <c:v>20.399999999999999</c:v>
                </c:pt>
                <c:pt idx="144">
                  <c:v>20.399999999999999</c:v>
                </c:pt>
                <c:pt idx="145">
                  <c:v>20.399999999999999</c:v>
                </c:pt>
                <c:pt idx="146">
                  <c:v>20.399999999999999</c:v>
                </c:pt>
                <c:pt idx="147">
                  <c:v>20.3</c:v>
                </c:pt>
                <c:pt idx="148">
                  <c:v>20.399999999999999</c:v>
                </c:pt>
                <c:pt idx="149">
                  <c:v>20.399999999999999</c:v>
                </c:pt>
                <c:pt idx="150">
                  <c:v>20.399999999999999</c:v>
                </c:pt>
                <c:pt idx="151">
                  <c:v>20.399999999999999</c:v>
                </c:pt>
                <c:pt idx="152">
                  <c:v>20.3</c:v>
                </c:pt>
                <c:pt idx="153">
                  <c:v>20.3</c:v>
                </c:pt>
                <c:pt idx="154">
                  <c:v>20.3</c:v>
                </c:pt>
                <c:pt idx="155">
                  <c:v>20.3</c:v>
                </c:pt>
                <c:pt idx="156">
                  <c:v>20.3</c:v>
                </c:pt>
                <c:pt idx="157">
                  <c:v>20.3</c:v>
                </c:pt>
                <c:pt idx="158">
                  <c:v>20.3</c:v>
                </c:pt>
                <c:pt idx="159">
                  <c:v>20.3</c:v>
                </c:pt>
                <c:pt idx="160">
                  <c:v>20.3</c:v>
                </c:pt>
                <c:pt idx="161">
                  <c:v>20.3</c:v>
                </c:pt>
                <c:pt idx="162">
                  <c:v>20.3</c:v>
                </c:pt>
                <c:pt idx="163">
                  <c:v>20.3</c:v>
                </c:pt>
                <c:pt idx="164">
                  <c:v>20.2</c:v>
                </c:pt>
                <c:pt idx="165">
                  <c:v>20.3</c:v>
                </c:pt>
                <c:pt idx="166">
                  <c:v>20.2</c:v>
                </c:pt>
                <c:pt idx="167">
                  <c:v>20.2</c:v>
                </c:pt>
                <c:pt idx="168">
                  <c:v>20.2</c:v>
                </c:pt>
                <c:pt idx="169">
                  <c:v>20.2</c:v>
                </c:pt>
                <c:pt idx="170">
                  <c:v>20.2</c:v>
                </c:pt>
                <c:pt idx="171">
                  <c:v>20.2</c:v>
                </c:pt>
                <c:pt idx="172">
                  <c:v>20.2</c:v>
                </c:pt>
                <c:pt idx="173">
                  <c:v>20.2</c:v>
                </c:pt>
                <c:pt idx="174">
                  <c:v>20.2</c:v>
                </c:pt>
                <c:pt idx="175">
                  <c:v>20.2</c:v>
                </c:pt>
                <c:pt idx="176">
                  <c:v>20.2</c:v>
                </c:pt>
                <c:pt idx="177">
                  <c:v>20.2</c:v>
                </c:pt>
                <c:pt idx="178">
                  <c:v>20.2</c:v>
                </c:pt>
                <c:pt idx="179">
                  <c:v>20.2</c:v>
                </c:pt>
                <c:pt idx="180">
                  <c:v>20.100000000000001</c:v>
                </c:pt>
                <c:pt idx="181">
                  <c:v>20.100000000000001</c:v>
                </c:pt>
                <c:pt idx="182">
                  <c:v>20.100000000000001</c:v>
                </c:pt>
                <c:pt idx="183">
                  <c:v>20.100000000000001</c:v>
                </c:pt>
                <c:pt idx="184">
                  <c:v>20.100000000000001</c:v>
                </c:pt>
                <c:pt idx="185">
                  <c:v>20.100000000000001</c:v>
                </c:pt>
                <c:pt idx="186">
                  <c:v>20.100000000000001</c:v>
                </c:pt>
                <c:pt idx="187">
                  <c:v>20.100000000000001</c:v>
                </c:pt>
                <c:pt idx="188">
                  <c:v>20.100000000000001</c:v>
                </c:pt>
                <c:pt idx="189">
                  <c:v>20.100000000000001</c:v>
                </c:pt>
                <c:pt idx="190">
                  <c:v>20.100000000000001</c:v>
                </c:pt>
                <c:pt idx="191">
                  <c:v>20.100000000000001</c:v>
                </c:pt>
                <c:pt idx="192">
                  <c:v>20.100000000000001</c:v>
                </c:pt>
                <c:pt idx="193">
                  <c:v>20</c:v>
                </c:pt>
                <c:pt idx="194">
                  <c:v>20.100000000000001</c:v>
                </c:pt>
                <c:pt idx="195">
                  <c:v>20.100000000000001</c:v>
                </c:pt>
                <c:pt idx="196">
                  <c:v>20</c:v>
                </c:pt>
                <c:pt idx="197">
                  <c:v>20</c:v>
                </c:pt>
                <c:pt idx="198">
                  <c:v>20</c:v>
                </c:pt>
                <c:pt idx="199">
                  <c:v>20</c:v>
                </c:pt>
                <c:pt idx="200">
                  <c:v>20</c:v>
                </c:pt>
                <c:pt idx="201">
                  <c:v>20</c:v>
                </c:pt>
                <c:pt idx="202">
                  <c:v>20</c:v>
                </c:pt>
                <c:pt idx="203">
                  <c:v>20</c:v>
                </c:pt>
                <c:pt idx="204">
                  <c:v>20</c:v>
                </c:pt>
                <c:pt idx="205">
                  <c:v>20</c:v>
                </c:pt>
                <c:pt idx="206">
                  <c:v>20</c:v>
                </c:pt>
                <c:pt idx="207">
                  <c:v>20</c:v>
                </c:pt>
                <c:pt idx="208">
                  <c:v>20</c:v>
                </c:pt>
                <c:pt idx="209">
                  <c:v>20</c:v>
                </c:pt>
                <c:pt idx="210">
                  <c:v>20</c:v>
                </c:pt>
                <c:pt idx="211">
                  <c:v>20</c:v>
                </c:pt>
                <c:pt idx="212">
                  <c:v>20</c:v>
                </c:pt>
                <c:pt idx="213">
                  <c:v>20</c:v>
                </c:pt>
                <c:pt idx="214">
                  <c:v>20</c:v>
                </c:pt>
                <c:pt idx="215">
                  <c:v>20</c:v>
                </c:pt>
                <c:pt idx="216">
                  <c:v>20</c:v>
                </c:pt>
                <c:pt idx="217">
                  <c:v>20</c:v>
                </c:pt>
                <c:pt idx="218">
                  <c:v>20</c:v>
                </c:pt>
                <c:pt idx="219">
                  <c:v>20</c:v>
                </c:pt>
                <c:pt idx="220">
                  <c:v>20</c:v>
                </c:pt>
                <c:pt idx="221">
                  <c:v>20</c:v>
                </c:pt>
                <c:pt idx="222">
                  <c:v>20</c:v>
                </c:pt>
                <c:pt idx="223">
                  <c:v>20</c:v>
                </c:pt>
                <c:pt idx="224">
                  <c:v>20</c:v>
                </c:pt>
                <c:pt idx="225">
                  <c:v>20</c:v>
                </c:pt>
                <c:pt idx="226">
                  <c:v>20</c:v>
                </c:pt>
                <c:pt idx="227">
                  <c:v>20</c:v>
                </c:pt>
                <c:pt idx="228">
                  <c:v>20</c:v>
                </c:pt>
                <c:pt idx="229">
                  <c:v>20</c:v>
                </c:pt>
                <c:pt idx="230">
                  <c:v>20</c:v>
                </c:pt>
                <c:pt idx="231">
                  <c:v>20</c:v>
                </c:pt>
                <c:pt idx="232">
                  <c:v>20</c:v>
                </c:pt>
                <c:pt idx="233">
                  <c:v>20</c:v>
                </c:pt>
                <c:pt idx="234">
                  <c:v>20</c:v>
                </c:pt>
                <c:pt idx="235">
                  <c:v>20</c:v>
                </c:pt>
                <c:pt idx="236">
                  <c:v>20</c:v>
                </c:pt>
                <c:pt idx="237">
                  <c:v>20</c:v>
                </c:pt>
                <c:pt idx="238">
                  <c:v>20</c:v>
                </c:pt>
                <c:pt idx="239">
                  <c:v>20</c:v>
                </c:pt>
                <c:pt idx="240">
                  <c:v>20</c:v>
                </c:pt>
                <c:pt idx="241">
                  <c:v>20</c:v>
                </c:pt>
                <c:pt idx="242">
                  <c:v>20</c:v>
                </c:pt>
                <c:pt idx="243">
                  <c:v>20</c:v>
                </c:pt>
                <c:pt idx="244">
                  <c:v>20</c:v>
                </c:pt>
                <c:pt idx="245">
                  <c:v>20</c:v>
                </c:pt>
                <c:pt idx="246">
                  <c:v>20</c:v>
                </c:pt>
                <c:pt idx="247">
                  <c:v>20</c:v>
                </c:pt>
                <c:pt idx="248">
                  <c:v>20</c:v>
                </c:pt>
                <c:pt idx="249">
                  <c:v>20</c:v>
                </c:pt>
                <c:pt idx="250">
                  <c:v>20</c:v>
                </c:pt>
                <c:pt idx="251">
                  <c:v>20</c:v>
                </c:pt>
                <c:pt idx="252">
                  <c:v>20</c:v>
                </c:pt>
                <c:pt idx="253">
                  <c:v>20</c:v>
                </c:pt>
                <c:pt idx="254">
                  <c:v>20</c:v>
                </c:pt>
                <c:pt idx="255">
                  <c:v>20</c:v>
                </c:pt>
                <c:pt idx="256">
                  <c:v>20</c:v>
                </c:pt>
                <c:pt idx="257">
                  <c:v>20</c:v>
                </c:pt>
                <c:pt idx="258">
                  <c:v>20</c:v>
                </c:pt>
                <c:pt idx="259">
                  <c:v>20</c:v>
                </c:pt>
                <c:pt idx="260">
                  <c:v>20</c:v>
                </c:pt>
                <c:pt idx="261">
                  <c:v>20</c:v>
                </c:pt>
                <c:pt idx="262">
                  <c:v>20</c:v>
                </c:pt>
                <c:pt idx="263">
                  <c:v>20</c:v>
                </c:pt>
                <c:pt idx="264">
                  <c:v>20</c:v>
                </c:pt>
                <c:pt idx="265">
                  <c:v>20</c:v>
                </c:pt>
                <c:pt idx="266">
                  <c:v>20</c:v>
                </c:pt>
                <c:pt idx="267">
                  <c:v>20</c:v>
                </c:pt>
                <c:pt idx="268">
                  <c:v>20.100000000000001</c:v>
                </c:pt>
                <c:pt idx="269">
                  <c:v>20.100000000000001</c:v>
                </c:pt>
                <c:pt idx="270">
                  <c:v>20.100000000000001</c:v>
                </c:pt>
                <c:pt idx="271">
                  <c:v>20.100000000000001</c:v>
                </c:pt>
                <c:pt idx="272">
                  <c:v>20.100000000000001</c:v>
                </c:pt>
                <c:pt idx="273">
                  <c:v>20.100000000000001</c:v>
                </c:pt>
                <c:pt idx="274">
                  <c:v>20.100000000000001</c:v>
                </c:pt>
                <c:pt idx="275">
                  <c:v>20.100000000000001</c:v>
                </c:pt>
                <c:pt idx="276">
                  <c:v>20.100000000000001</c:v>
                </c:pt>
                <c:pt idx="277">
                  <c:v>20.100000000000001</c:v>
                </c:pt>
                <c:pt idx="278">
                  <c:v>20.100000000000001</c:v>
                </c:pt>
                <c:pt idx="279">
                  <c:v>20.100000000000001</c:v>
                </c:pt>
                <c:pt idx="280">
                  <c:v>20.100000000000001</c:v>
                </c:pt>
                <c:pt idx="281">
                  <c:v>20.100000000000001</c:v>
                </c:pt>
                <c:pt idx="282">
                  <c:v>20.100000000000001</c:v>
                </c:pt>
                <c:pt idx="283">
                  <c:v>20.100000000000001</c:v>
                </c:pt>
                <c:pt idx="284">
                  <c:v>20.100000000000001</c:v>
                </c:pt>
                <c:pt idx="285">
                  <c:v>20.100000000000001</c:v>
                </c:pt>
                <c:pt idx="286">
                  <c:v>20.100000000000001</c:v>
                </c:pt>
                <c:pt idx="287">
                  <c:v>20.100000000000001</c:v>
                </c:pt>
                <c:pt idx="288">
                  <c:v>20.100000000000001</c:v>
                </c:pt>
                <c:pt idx="289">
                  <c:v>20.100000000000001</c:v>
                </c:pt>
                <c:pt idx="290">
                  <c:v>20.100000000000001</c:v>
                </c:pt>
                <c:pt idx="291">
                  <c:v>20.100000000000001</c:v>
                </c:pt>
                <c:pt idx="292">
                  <c:v>20.100000000000001</c:v>
                </c:pt>
                <c:pt idx="293">
                  <c:v>20.100000000000001</c:v>
                </c:pt>
                <c:pt idx="294">
                  <c:v>20.100000000000001</c:v>
                </c:pt>
                <c:pt idx="295">
                  <c:v>20.100000000000001</c:v>
                </c:pt>
                <c:pt idx="296">
                  <c:v>20.100000000000001</c:v>
                </c:pt>
                <c:pt idx="297">
                  <c:v>20.100000000000001</c:v>
                </c:pt>
                <c:pt idx="298">
                  <c:v>20.100000000000001</c:v>
                </c:pt>
                <c:pt idx="299">
                  <c:v>20.100000000000001</c:v>
                </c:pt>
                <c:pt idx="300">
                  <c:v>20.100000000000001</c:v>
                </c:pt>
                <c:pt idx="301">
                  <c:v>20.100000000000001</c:v>
                </c:pt>
                <c:pt idx="302">
                  <c:v>20.100000000000001</c:v>
                </c:pt>
                <c:pt idx="303">
                  <c:v>20.100000000000001</c:v>
                </c:pt>
                <c:pt idx="304">
                  <c:v>20.100000000000001</c:v>
                </c:pt>
                <c:pt idx="305">
                  <c:v>20.100000000000001</c:v>
                </c:pt>
                <c:pt idx="306">
                  <c:v>20.100000000000001</c:v>
                </c:pt>
                <c:pt idx="307">
                  <c:v>20.100000000000001</c:v>
                </c:pt>
                <c:pt idx="308">
                  <c:v>20.100000000000001</c:v>
                </c:pt>
                <c:pt idx="309">
                  <c:v>20.100000000000001</c:v>
                </c:pt>
                <c:pt idx="310">
                  <c:v>20.100000000000001</c:v>
                </c:pt>
                <c:pt idx="311">
                  <c:v>20.100000000000001</c:v>
                </c:pt>
                <c:pt idx="312">
                  <c:v>20.100000000000001</c:v>
                </c:pt>
                <c:pt idx="313">
                  <c:v>20.100000000000001</c:v>
                </c:pt>
                <c:pt idx="314">
                  <c:v>20.100000000000001</c:v>
                </c:pt>
                <c:pt idx="315">
                  <c:v>20.100000000000001</c:v>
                </c:pt>
                <c:pt idx="316">
                  <c:v>20.100000000000001</c:v>
                </c:pt>
                <c:pt idx="317">
                  <c:v>20.100000000000001</c:v>
                </c:pt>
                <c:pt idx="318">
                  <c:v>20.100000000000001</c:v>
                </c:pt>
                <c:pt idx="319">
                  <c:v>20.100000000000001</c:v>
                </c:pt>
                <c:pt idx="320">
                  <c:v>20.100000000000001</c:v>
                </c:pt>
                <c:pt idx="321">
                  <c:v>20.100000000000001</c:v>
                </c:pt>
                <c:pt idx="322">
                  <c:v>20.100000000000001</c:v>
                </c:pt>
                <c:pt idx="323">
                  <c:v>20.100000000000001</c:v>
                </c:pt>
                <c:pt idx="324">
                  <c:v>20.100000000000001</c:v>
                </c:pt>
                <c:pt idx="325">
                  <c:v>20.100000000000001</c:v>
                </c:pt>
                <c:pt idx="326">
                  <c:v>20.100000000000001</c:v>
                </c:pt>
                <c:pt idx="327">
                  <c:v>20.100000000000001</c:v>
                </c:pt>
                <c:pt idx="328">
                  <c:v>20.2</c:v>
                </c:pt>
                <c:pt idx="329">
                  <c:v>20.100000000000001</c:v>
                </c:pt>
                <c:pt idx="330">
                  <c:v>20.2</c:v>
                </c:pt>
                <c:pt idx="331">
                  <c:v>20.100000000000001</c:v>
                </c:pt>
                <c:pt idx="332">
                  <c:v>20.2</c:v>
                </c:pt>
                <c:pt idx="333">
                  <c:v>20.100000000000001</c:v>
                </c:pt>
                <c:pt idx="334">
                  <c:v>20.100000000000001</c:v>
                </c:pt>
                <c:pt idx="335">
                  <c:v>20.100000000000001</c:v>
                </c:pt>
                <c:pt idx="336">
                  <c:v>20.100000000000001</c:v>
                </c:pt>
                <c:pt idx="337">
                  <c:v>20.100000000000001</c:v>
                </c:pt>
                <c:pt idx="338">
                  <c:v>20.100000000000001</c:v>
                </c:pt>
                <c:pt idx="339">
                  <c:v>20.100000000000001</c:v>
                </c:pt>
                <c:pt idx="340">
                  <c:v>20.2</c:v>
                </c:pt>
                <c:pt idx="341">
                  <c:v>20.100000000000001</c:v>
                </c:pt>
                <c:pt idx="342">
                  <c:v>20.100000000000001</c:v>
                </c:pt>
                <c:pt idx="343">
                  <c:v>20.100000000000001</c:v>
                </c:pt>
                <c:pt idx="344">
                  <c:v>20.100000000000001</c:v>
                </c:pt>
                <c:pt idx="345">
                  <c:v>20.100000000000001</c:v>
                </c:pt>
                <c:pt idx="346">
                  <c:v>20.100000000000001</c:v>
                </c:pt>
                <c:pt idx="347">
                  <c:v>20.100000000000001</c:v>
                </c:pt>
                <c:pt idx="348">
                  <c:v>20.2</c:v>
                </c:pt>
                <c:pt idx="349">
                  <c:v>20.2</c:v>
                </c:pt>
                <c:pt idx="350">
                  <c:v>20.2</c:v>
                </c:pt>
                <c:pt idx="351">
                  <c:v>20.2</c:v>
                </c:pt>
                <c:pt idx="352">
                  <c:v>20.2</c:v>
                </c:pt>
                <c:pt idx="353">
                  <c:v>20.2</c:v>
                </c:pt>
                <c:pt idx="354">
                  <c:v>20.2</c:v>
                </c:pt>
                <c:pt idx="355">
                  <c:v>20.2</c:v>
                </c:pt>
                <c:pt idx="356">
                  <c:v>20.2</c:v>
                </c:pt>
                <c:pt idx="357">
                  <c:v>20.2</c:v>
                </c:pt>
                <c:pt idx="358">
                  <c:v>20.2</c:v>
                </c:pt>
                <c:pt idx="359">
                  <c:v>20.2</c:v>
                </c:pt>
                <c:pt idx="360">
                  <c:v>20.2</c:v>
                </c:pt>
                <c:pt idx="361">
                  <c:v>20.2</c:v>
                </c:pt>
                <c:pt idx="362">
                  <c:v>20.2</c:v>
                </c:pt>
                <c:pt idx="363">
                  <c:v>20.2</c:v>
                </c:pt>
                <c:pt idx="364">
                  <c:v>20.2</c:v>
                </c:pt>
                <c:pt idx="365">
                  <c:v>20.100000000000001</c:v>
                </c:pt>
                <c:pt idx="366">
                  <c:v>20.100000000000001</c:v>
                </c:pt>
                <c:pt idx="367">
                  <c:v>20.100000000000001</c:v>
                </c:pt>
                <c:pt idx="368">
                  <c:v>20.2</c:v>
                </c:pt>
                <c:pt idx="369">
                  <c:v>20.2</c:v>
                </c:pt>
                <c:pt idx="370">
                  <c:v>20.2</c:v>
                </c:pt>
                <c:pt idx="371">
                  <c:v>20.2</c:v>
                </c:pt>
                <c:pt idx="372">
                  <c:v>20.2</c:v>
                </c:pt>
                <c:pt idx="373">
                  <c:v>20.100000000000001</c:v>
                </c:pt>
                <c:pt idx="374">
                  <c:v>20.2</c:v>
                </c:pt>
                <c:pt idx="375">
                  <c:v>20.100000000000001</c:v>
                </c:pt>
                <c:pt idx="376">
                  <c:v>20.100000000000001</c:v>
                </c:pt>
                <c:pt idx="377">
                  <c:v>20.100000000000001</c:v>
                </c:pt>
                <c:pt idx="378">
                  <c:v>20.100000000000001</c:v>
                </c:pt>
                <c:pt idx="379">
                  <c:v>20.100000000000001</c:v>
                </c:pt>
                <c:pt idx="380">
                  <c:v>20.100000000000001</c:v>
                </c:pt>
                <c:pt idx="381">
                  <c:v>20.100000000000001</c:v>
                </c:pt>
                <c:pt idx="382">
                  <c:v>20.100000000000001</c:v>
                </c:pt>
                <c:pt idx="383">
                  <c:v>20.100000000000001</c:v>
                </c:pt>
                <c:pt idx="384">
                  <c:v>20.100000000000001</c:v>
                </c:pt>
                <c:pt idx="385">
                  <c:v>20.100000000000001</c:v>
                </c:pt>
                <c:pt idx="386">
                  <c:v>20.100000000000001</c:v>
                </c:pt>
                <c:pt idx="387">
                  <c:v>20.2</c:v>
                </c:pt>
                <c:pt idx="388">
                  <c:v>20.2</c:v>
                </c:pt>
                <c:pt idx="389">
                  <c:v>20.2</c:v>
                </c:pt>
                <c:pt idx="390">
                  <c:v>20.100000000000001</c:v>
                </c:pt>
                <c:pt idx="391">
                  <c:v>20.100000000000001</c:v>
                </c:pt>
                <c:pt idx="392">
                  <c:v>20.100000000000001</c:v>
                </c:pt>
                <c:pt idx="393">
                  <c:v>20.100000000000001</c:v>
                </c:pt>
                <c:pt idx="394">
                  <c:v>20.100000000000001</c:v>
                </c:pt>
                <c:pt idx="395">
                  <c:v>20.100000000000001</c:v>
                </c:pt>
                <c:pt idx="396">
                  <c:v>20.100000000000001</c:v>
                </c:pt>
                <c:pt idx="397">
                  <c:v>20.100000000000001</c:v>
                </c:pt>
                <c:pt idx="398">
                  <c:v>20.100000000000001</c:v>
                </c:pt>
                <c:pt idx="399">
                  <c:v>20.100000000000001</c:v>
                </c:pt>
                <c:pt idx="400">
                  <c:v>20.2</c:v>
                </c:pt>
                <c:pt idx="401">
                  <c:v>20.2</c:v>
                </c:pt>
                <c:pt idx="402">
                  <c:v>20.2</c:v>
                </c:pt>
                <c:pt idx="403">
                  <c:v>20.2</c:v>
                </c:pt>
                <c:pt idx="404">
                  <c:v>20.2</c:v>
                </c:pt>
                <c:pt idx="405">
                  <c:v>20.2</c:v>
                </c:pt>
                <c:pt idx="406">
                  <c:v>20.2</c:v>
                </c:pt>
                <c:pt idx="407">
                  <c:v>20.2</c:v>
                </c:pt>
                <c:pt idx="408">
                  <c:v>20.2</c:v>
                </c:pt>
                <c:pt idx="409">
                  <c:v>20.2</c:v>
                </c:pt>
                <c:pt idx="410">
                  <c:v>20.2</c:v>
                </c:pt>
                <c:pt idx="411">
                  <c:v>20.2</c:v>
                </c:pt>
                <c:pt idx="412">
                  <c:v>20.2</c:v>
                </c:pt>
                <c:pt idx="413">
                  <c:v>20.2</c:v>
                </c:pt>
                <c:pt idx="414">
                  <c:v>20.2</c:v>
                </c:pt>
                <c:pt idx="415">
                  <c:v>20.2</c:v>
                </c:pt>
                <c:pt idx="416">
                  <c:v>20.100000000000001</c:v>
                </c:pt>
                <c:pt idx="417">
                  <c:v>20.100000000000001</c:v>
                </c:pt>
                <c:pt idx="418">
                  <c:v>20.100000000000001</c:v>
                </c:pt>
                <c:pt idx="419">
                  <c:v>20.100000000000001</c:v>
                </c:pt>
                <c:pt idx="420">
                  <c:v>20.2</c:v>
                </c:pt>
                <c:pt idx="421">
                  <c:v>20.100000000000001</c:v>
                </c:pt>
                <c:pt idx="422">
                  <c:v>20.100000000000001</c:v>
                </c:pt>
                <c:pt idx="423">
                  <c:v>20.100000000000001</c:v>
                </c:pt>
                <c:pt idx="424">
                  <c:v>20.100000000000001</c:v>
                </c:pt>
                <c:pt idx="425">
                  <c:v>20.100000000000001</c:v>
                </c:pt>
                <c:pt idx="426">
                  <c:v>20.100000000000001</c:v>
                </c:pt>
                <c:pt idx="427">
                  <c:v>20.100000000000001</c:v>
                </c:pt>
                <c:pt idx="428">
                  <c:v>20.2</c:v>
                </c:pt>
                <c:pt idx="429">
                  <c:v>20.2</c:v>
                </c:pt>
                <c:pt idx="430">
                  <c:v>20.2</c:v>
                </c:pt>
                <c:pt idx="431">
                  <c:v>20.2</c:v>
                </c:pt>
                <c:pt idx="432">
                  <c:v>20.2</c:v>
                </c:pt>
                <c:pt idx="433">
                  <c:v>20.2</c:v>
                </c:pt>
                <c:pt idx="434">
                  <c:v>20.2</c:v>
                </c:pt>
                <c:pt idx="435">
                  <c:v>20.2</c:v>
                </c:pt>
                <c:pt idx="436">
                  <c:v>20.2</c:v>
                </c:pt>
                <c:pt idx="437">
                  <c:v>20.2</c:v>
                </c:pt>
                <c:pt idx="438">
                  <c:v>20.2</c:v>
                </c:pt>
                <c:pt idx="439">
                  <c:v>20.2</c:v>
                </c:pt>
                <c:pt idx="440">
                  <c:v>20.100000000000001</c:v>
                </c:pt>
                <c:pt idx="441">
                  <c:v>20.100000000000001</c:v>
                </c:pt>
                <c:pt idx="442">
                  <c:v>20.2</c:v>
                </c:pt>
                <c:pt idx="443">
                  <c:v>20.2</c:v>
                </c:pt>
                <c:pt idx="444">
                  <c:v>20.2</c:v>
                </c:pt>
                <c:pt idx="445">
                  <c:v>20.2</c:v>
                </c:pt>
                <c:pt idx="446">
                  <c:v>20.2</c:v>
                </c:pt>
                <c:pt idx="447">
                  <c:v>20.2</c:v>
                </c:pt>
                <c:pt idx="448">
                  <c:v>20.2</c:v>
                </c:pt>
                <c:pt idx="449">
                  <c:v>20.2</c:v>
                </c:pt>
                <c:pt idx="450">
                  <c:v>20.2</c:v>
                </c:pt>
                <c:pt idx="451">
                  <c:v>20.2</c:v>
                </c:pt>
                <c:pt idx="452">
                  <c:v>20.2</c:v>
                </c:pt>
                <c:pt idx="453">
                  <c:v>20.2</c:v>
                </c:pt>
                <c:pt idx="454">
                  <c:v>20.2</c:v>
                </c:pt>
                <c:pt idx="455">
                  <c:v>20.2</c:v>
                </c:pt>
                <c:pt idx="456">
                  <c:v>20.2</c:v>
                </c:pt>
                <c:pt idx="457">
                  <c:v>20.2</c:v>
                </c:pt>
                <c:pt idx="458">
                  <c:v>20.2</c:v>
                </c:pt>
                <c:pt idx="459">
                  <c:v>20.2</c:v>
                </c:pt>
                <c:pt idx="460">
                  <c:v>20.2</c:v>
                </c:pt>
                <c:pt idx="461">
                  <c:v>20.2</c:v>
                </c:pt>
                <c:pt idx="462">
                  <c:v>20.2</c:v>
                </c:pt>
                <c:pt idx="463">
                  <c:v>20.2</c:v>
                </c:pt>
                <c:pt idx="464">
                  <c:v>20.2</c:v>
                </c:pt>
                <c:pt idx="465">
                  <c:v>20.2</c:v>
                </c:pt>
                <c:pt idx="466">
                  <c:v>20.2</c:v>
                </c:pt>
                <c:pt idx="467">
                  <c:v>20.2</c:v>
                </c:pt>
                <c:pt idx="468">
                  <c:v>20.2</c:v>
                </c:pt>
                <c:pt idx="469">
                  <c:v>20.2</c:v>
                </c:pt>
                <c:pt idx="470">
                  <c:v>20.2</c:v>
                </c:pt>
                <c:pt idx="471">
                  <c:v>20.2</c:v>
                </c:pt>
                <c:pt idx="472">
                  <c:v>20.2</c:v>
                </c:pt>
                <c:pt idx="473">
                  <c:v>20.2</c:v>
                </c:pt>
                <c:pt idx="474">
                  <c:v>20.2</c:v>
                </c:pt>
                <c:pt idx="475">
                  <c:v>20.2</c:v>
                </c:pt>
                <c:pt idx="476">
                  <c:v>20.2</c:v>
                </c:pt>
                <c:pt idx="477">
                  <c:v>20.2</c:v>
                </c:pt>
                <c:pt idx="478">
                  <c:v>20.2</c:v>
                </c:pt>
                <c:pt idx="479">
                  <c:v>20.2</c:v>
                </c:pt>
                <c:pt idx="480">
                  <c:v>20.2</c:v>
                </c:pt>
                <c:pt idx="481">
                  <c:v>20.2</c:v>
                </c:pt>
                <c:pt idx="482">
                  <c:v>20.2</c:v>
                </c:pt>
                <c:pt idx="483">
                  <c:v>20.2</c:v>
                </c:pt>
                <c:pt idx="484">
                  <c:v>20.2</c:v>
                </c:pt>
                <c:pt idx="485">
                  <c:v>20.2</c:v>
                </c:pt>
                <c:pt idx="486">
                  <c:v>20.2</c:v>
                </c:pt>
                <c:pt idx="487">
                  <c:v>20.2</c:v>
                </c:pt>
                <c:pt idx="488">
                  <c:v>20.2</c:v>
                </c:pt>
                <c:pt idx="489">
                  <c:v>20.2</c:v>
                </c:pt>
                <c:pt idx="490">
                  <c:v>20.2</c:v>
                </c:pt>
                <c:pt idx="491">
                  <c:v>20.2</c:v>
                </c:pt>
                <c:pt idx="492">
                  <c:v>20.2</c:v>
                </c:pt>
                <c:pt idx="493">
                  <c:v>20.2</c:v>
                </c:pt>
                <c:pt idx="494">
                  <c:v>20.2</c:v>
                </c:pt>
                <c:pt idx="495">
                  <c:v>20.2</c:v>
                </c:pt>
                <c:pt idx="496">
                  <c:v>20.2</c:v>
                </c:pt>
                <c:pt idx="497">
                  <c:v>20.2</c:v>
                </c:pt>
                <c:pt idx="498">
                  <c:v>20.2</c:v>
                </c:pt>
                <c:pt idx="499">
                  <c:v>20.2</c:v>
                </c:pt>
                <c:pt idx="500">
                  <c:v>20.2</c:v>
                </c:pt>
                <c:pt idx="501">
                  <c:v>20.2</c:v>
                </c:pt>
                <c:pt idx="502">
                  <c:v>20.2</c:v>
                </c:pt>
                <c:pt idx="503">
                  <c:v>20.2</c:v>
                </c:pt>
                <c:pt idx="504">
                  <c:v>20.2</c:v>
                </c:pt>
                <c:pt idx="505">
                  <c:v>20.2</c:v>
                </c:pt>
                <c:pt idx="506">
                  <c:v>20.2</c:v>
                </c:pt>
                <c:pt idx="507">
                  <c:v>20.2</c:v>
                </c:pt>
                <c:pt idx="508">
                  <c:v>20.2</c:v>
                </c:pt>
                <c:pt idx="509">
                  <c:v>20.2</c:v>
                </c:pt>
                <c:pt idx="510">
                  <c:v>20.2</c:v>
                </c:pt>
                <c:pt idx="511">
                  <c:v>20.2</c:v>
                </c:pt>
                <c:pt idx="512">
                  <c:v>20.2</c:v>
                </c:pt>
                <c:pt idx="513">
                  <c:v>20.2</c:v>
                </c:pt>
                <c:pt idx="514">
                  <c:v>20.2</c:v>
                </c:pt>
                <c:pt idx="515">
                  <c:v>20.2</c:v>
                </c:pt>
                <c:pt idx="516">
                  <c:v>20.2</c:v>
                </c:pt>
                <c:pt idx="517">
                  <c:v>20.2</c:v>
                </c:pt>
                <c:pt idx="518">
                  <c:v>20.2</c:v>
                </c:pt>
                <c:pt idx="519">
                  <c:v>20.2</c:v>
                </c:pt>
                <c:pt idx="520">
                  <c:v>20.2</c:v>
                </c:pt>
                <c:pt idx="521">
                  <c:v>20.2</c:v>
                </c:pt>
                <c:pt idx="522">
                  <c:v>20.2</c:v>
                </c:pt>
                <c:pt idx="523">
                  <c:v>20.2</c:v>
                </c:pt>
                <c:pt idx="524">
                  <c:v>20.2</c:v>
                </c:pt>
                <c:pt idx="525">
                  <c:v>20.2</c:v>
                </c:pt>
                <c:pt idx="526">
                  <c:v>20.2</c:v>
                </c:pt>
                <c:pt idx="527">
                  <c:v>20.2</c:v>
                </c:pt>
                <c:pt idx="528">
                  <c:v>20.2</c:v>
                </c:pt>
                <c:pt idx="529">
                  <c:v>20.2</c:v>
                </c:pt>
                <c:pt idx="530">
                  <c:v>20.2</c:v>
                </c:pt>
                <c:pt idx="531">
                  <c:v>20.2</c:v>
                </c:pt>
                <c:pt idx="532">
                  <c:v>20.2</c:v>
                </c:pt>
                <c:pt idx="533">
                  <c:v>20.2</c:v>
                </c:pt>
                <c:pt idx="534">
                  <c:v>20.2</c:v>
                </c:pt>
                <c:pt idx="535">
                  <c:v>20.2</c:v>
                </c:pt>
                <c:pt idx="536">
                  <c:v>20.2</c:v>
                </c:pt>
                <c:pt idx="537">
                  <c:v>20.2</c:v>
                </c:pt>
                <c:pt idx="538">
                  <c:v>20.2</c:v>
                </c:pt>
                <c:pt idx="539">
                  <c:v>20.2</c:v>
                </c:pt>
                <c:pt idx="540">
                  <c:v>20.2</c:v>
                </c:pt>
                <c:pt idx="541">
                  <c:v>20.2</c:v>
                </c:pt>
                <c:pt idx="542">
                  <c:v>20.2</c:v>
                </c:pt>
                <c:pt idx="543">
                  <c:v>20.2</c:v>
                </c:pt>
                <c:pt idx="544">
                  <c:v>20.2</c:v>
                </c:pt>
                <c:pt idx="545">
                  <c:v>20.2</c:v>
                </c:pt>
                <c:pt idx="546">
                  <c:v>20.2</c:v>
                </c:pt>
                <c:pt idx="547">
                  <c:v>20.2</c:v>
                </c:pt>
                <c:pt idx="548">
                  <c:v>20.2</c:v>
                </c:pt>
                <c:pt idx="549">
                  <c:v>20.2</c:v>
                </c:pt>
                <c:pt idx="550">
                  <c:v>20.2</c:v>
                </c:pt>
                <c:pt idx="551">
                  <c:v>20.2</c:v>
                </c:pt>
                <c:pt idx="552">
                  <c:v>20.2</c:v>
                </c:pt>
                <c:pt idx="553">
                  <c:v>20.2</c:v>
                </c:pt>
                <c:pt idx="554">
                  <c:v>20.2</c:v>
                </c:pt>
                <c:pt idx="555">
                  <c:v>20.2</c:v>
                </c:pt>
                <c:pt idx="556">
                  <c:v>20.2</c:v>
                </c:pt>
                <c:pt idx="557">
                  <c:v>20.2</c:v>
                </c:pt>
                <c:pt idx="558">
                  <c:v>20.2</c:v>
                </c:pt>
                <c:pt idx="559">
                  <c:v>20.2</c:v>
                </c:pt>
                <c:pt idx="560">
                  <c:v>20.2</c:v>
                </c:pt>
                <c:pt idx="561">
                  <c:v>20.2</c:v>
                </c:pt>
                <c:pt idx="562">
                  <c:v>20.2</c:v>
                </c:pt>
                <c:pt idx="563">
                  <c:v>20.2</c:v>
                </c:pt>
                <c:pt idx="564">
                  <c:v>20.2</c:v>
                </c:pt>
                <c:pt idx="565">
                  <c:v>20.2</c:v>
                </c:pt>
                <c:pt idx="566">
                  <c:v>20.2</c:v>
                </c:pt>
                <c:pt idx="567">
                  <c:v>20.2</c:v>
                </c:pt>
                <c:pt idx="568">
                  <c:v>20.2</c:v>
                </c:pt>
                <c:pt idx="569">
                  <c:v>20.2</c:v>
                </c:pt>
                <c:pt idx="570">
                  <c:v>20.2</c:v>
                </c:pt>
                <c:pt idx="571">
                  <c:v>20.2</c:v>
                </c:pt>
                <c:pt idx="572">
                  <c:v>20.2</c:v>
                </c:pt>
                <c:pt idx="573">
                  <c:v>20.2</c:v>
                </c:pt>
                <c:pt idx="574">
                  <c:v>20.2</c:v>
                </c:pt>
                <c:pt idx="575">
                  <c:v>20.2</c:v>
                </c:pt>
                <c:pt idx="576">
                  <c:v>20.100000000000001</c:v>
                </c:pt>
                <c:pt idx="577">
                  <c:v>20.100000000000001</c:v>
                </c:pt>
                <c:pt idx="578">
                  <c:v>20.100000000000001</c:v>
                </c:pt>
                <c:pt idx="579">
                  <c:v>20.100000000000001</c:v>
                </c:pt>
                <c:pt idx="580">
                  <c:v>20.2</c:v>
                </c:pt>
                <c:pt idx="581">
                  <c:v>20.2</c:v>
                </c:pt>
                <c:pt idx="582">
                  <c:v>20.2</c:v>
                </c:pt>
                <c:pt idx="583">
                  <c:v>20.2</c:v>
                </c:pt>
                <c:pt idx="584">
                  <c:v>20.2</c:v>
                </c:pt>
                <c:pt idx="585">
                  <c:v>20.2</c:v>
                </c:pt>
                <c:pt idx="586">
                  <c:v>20.2</c:v>
                </c:pt>
                <c:pt idx="587">
                  <c:v>20.2</c:v>
                </c:pt>
                <c:pt idx="588">
                  <c:v>20.100000000000001</c:v>
                </c:pt>
                <c:pt idx="589">
                  <c:v>20.100000000000001</c:v>
                </c:pt>
                <c:pt idx="590">
                  <c:v>20.100000000000001</c:v>
                </c:pt>
                <c:pt idx="591">
                  <c:v>20.100000000000001</c:v>
                </c:pt>
                <c:pt idx="592">
                  <c:v>20.100000000000001</c:v>
                </c:pt>
                <c:pt idx="593">
                  <c:v>20.100000000000001</c:v>
                </c:pt>
                <c:pt idx="594">
                  <c:v>20.100000000000001</c:v>
                </c:pt>
                <c:pt idx="595">
                  <c:v>20.100000000000001</c:v>
                </c:pt>
                <c:pt idx="596">
                  <c:v>20.100000000000001</c:v>
                </c:pt>
                <c:pt idx="597">
                  <c:v>20.100000000000001</c:v>
                </c:pt>
                <c:pt idx="598">
                  <c:v>20.100000000000001</c:v>
                </c:pt>
                <c:pt idx="599">
                  <c:v>20.100000000000001</c:v>
                </c:pt>
                <c:pt idx="600">
                  <c:v>20.100000000000001</c:v>
                </c:pt>
                <c:pt idx="601">
                  <c:v>20.100000000000001</c:v>
                </c:pt>
                <c:pt idx="602">
                  <c:v>20.100000000000001</c:v>
                </c:pt>
                <c:pt idx="603">
                  <c:v>20.100000000000001</c:v>
                </c:pt>
                <c:pt idx="604">
                  <c:v>20.100000000000001</c:v>
                </c:pt>
                <c:pt idx="605">
                  <c:v>20.100000000000001</c:v>
                </c:pt>
                <c:pt idx="606">
                  <c:v>20.100000000000001</c:v>
                </c:pt>
                <c:pt idx="607">
                  <c:v>20.100000000000001</c:v>
                </c:pt>
                <c:pt idx="608">
                  <c:v>20.100000000000001</c:v>
                </c:pt>
                <c:pt idx="609">
                  <c:v>20.100000000000001</c:v>
                </c:pt>
                <c:pt idx="610">
                  <c:v>20.100000000000001</c:v>
                </c:pt>
                <c:pt idx="611">
                  <c:v>20.100000000000001</c:v>
                </c:pt>
                <c:pt idx="612">
                  <c:v>20.100000000000001</c:v>
                </c:pt>
                <c:pt idx="613">
                  <c:v>20.100000000000001</c:v>
                </c:pt>
                <c:pt idx="614">
                  <c:v>20.100000000000001</c:v>
                </c:pt>
                <c:pt idx="615">
                  <c:v>20.100000000000001</c:v>
                </c:pt>
                <c:pt idx="616">
                  <c:v>20.100000000000001</c:v>
                </c:pt>
                <c:pt idx="617">
                  <c:v>20.100000000000001</c:v>
                </c:pt>
                <c:pt idx="618">
                  <c:v>20.100000000000001</c:v>
                </c:pt>
                <c:pt idx="619">
                  <c:v>20.100000000000001</c:v>
                </c:pt>
                <c:pt idx="620">
                  <c:v>20.100000000000001</c:v>
                </c:pt>
                <c:pt idx="621">
                  <c:v>20.100000000000001</c:v>
                </c:pt>
                <c:pt idx="622">
                  <c:v>20.100000000000001</c:v>
                </c:pt>
                <c:pt idx="623">
                  <c:v>20.100000000000001</c:v>
                </c:pt>
                <c:pt idx="624">
                  <c:v>20.100000000000001</c:v>
                </c:pt>
                <c:pt idx="625">
                  <c:v>20.100000000000001</c:v>
                </c:pt>
                <c:pt idx="626">
                  <c:v>20.100000000000001</c:v>
                </c:pt>
                <c:pt idx="627">
                  <c:v>20.100000000000001</c:v>
                </c:pt>
                <c:pt idx="628">
                  <c:v>20.100000000000001</c:v>
                </c:pt>
                <c:pt idx="629">
                  <c:v>20.100000000000001</c:v>
                </c:pt>
                <c:pt idx="630">
                  <c:v>20.100000000000001</c:v>
                </c:pt>
                <c:pt idx="631">
                  <c:v>20.100000000000001</c:v>
                </c:pt>
                <c:pt idx="632">
                  <c:v>20.100000000000001</c:v>
                </c:pt>
                <c:pt idx="633">
                  <c:v>20.100000000000001</c:v>
                </c:pt>
                <c:pt idx="634">
                  <c:v>20.100000000000001</c:v>
                </c:pt>
                <c:pt idx="635">
                  <c:v>20.100000000000001</c:v>
                </c:pt>
                <c:pt idx="636">
                  <c:v>20.100000000000001</c:v>
                </c:pt>
                <c:pt idx="637">
                  <c:v>20.100000000000001</c:v>
                </c:pt>
                <c:pt idx="638">
                  <c:v>20</c:v>
                </c:pt>
                <c:pt idx="639">
                  <c:v>20</c:v>
                </c:pt>
                <c:pt idx="640">
                  <c:v>19.899999999999999</c:v>
                </c:pt>
                <c:pt idx="641">
                  <c:v>19.8</c:v>
                </c:pt>
                <c:pt idx="642">
                  <c:v>19.7</c:v>
                </c:pt>
                <c:pt idx="643">
                  <c:v>19.600000000000001</c:v>
                </c:pt>
                <c:pt idx="644">
                  <c:v>19.5</c:v>
                </c:pt>
                <c:pt idx="645">
                  <c:v>19.399999999999999</c:v>
                </c:pt>
                <c:pt idx="646">
                  <c:v>19.399999999999999</c:v>
                </c:pt>
                <c:pt idx="647">
                  <c:v>19.3</c:v>
                </c:pt>
                <c:pt idx="648">
                  <c:v>19.2</c:v>
                </c:pt>
                <c:pt idx="649">
                  <c:v>19.2</c:v>
                </c:pt>
                <c:pt idx="650">
                  <c:v>19.100000000000001</c:v>
                </c:pt>
                <c:pt idx="651">
                  <c:v>19.100000000000001</c:v>
                </c:pt>
                <c:pt idx="652">
                  <c:v>19</c:v>
                </c:pt>
                <c:pt idx="653">
                  <c:v>19</c:v>
                </c:pt>
                <c:pt idx="654">
                  <c:v>18.899999999999999</c:v>
                </c:pt>
                <c:pt idx="655">
                  <c:v>18.899999999999999</c:v>
                </c:pt>
                <c:pt idx="656">
                  <c:v>18.8</c:v>
                </c:pt>
                <c:pt idx="657">
                  <c:v>18.8</c:v>
                </c:pt>
                <c:pt idx="658">
                  <c:v>18.7</c:v>
                </c:pt>
                <c:pt idx="659">
                  <c:v>18.7</c:v>
                </c:pt>
                <c:pt idx="660">
                  <c:v>18.600000000000001</c:v>
                </c:pt>
                <c:pt idx="661">
                  <c:v>18.600000000000001</c:v>
                </c:pt>
                <c:pt idx="662">
                  <c:v>18.5</c:v>
                </c:pt>
                <c:pt idx="663">
                  <c:v>18.5</c:v>
                </c:pt>
                <c:pt idx="664">
                  <c:v>18.399999999999999</c:v>
                </c:pt>
                <c:pt idx="665">
                  <c:v>18.399999999999999</c:v>
                </c:pt>
                <c:pt idx="666">
                  <c:v>18.3</c:v>
                </c:pt>
                <c:pt idx="667">
                  <c:v>18.3</c:v>
                </c:pt>
                <c:pt idx="668">
                  <c:v>18.2</c:v>
                </c:pt>
                <c:pt idx="669">
                  <c:v>18.2</c:v>
                </c:pt>
                <c:pt idx="670">
                  <c:v>18.2</c:v>
                </c:pt>
                <c:pt idx="671">
                  <c:v>18.100000000000001</c:v>
                </c:pt>
                <c:pt idx="672">
                  <c:v>18.100000000000001</c:v>
                </c:pt>
                <c:pt idx="673">
                  <c:v>18</c:v>
                </c:pt>
                <c:pt idx="674">
                  <c:v>18</c:v>
                </c:pt>
                <c:pt idx="675">
                  <c:v>18.5</c:v>
                </c:pt>
                <c:pt idx="676">
                  <c:v>19.600000000000001</c:v>
                </c:pt>
                <c:pt idx="677">
                  <c:v>19.8</c:v>
                </c:pt>
                <c:pt idx="678">
                  <c:v>20</c:v>
                </c:pt>
                <c:pt idx="679">
                  <c:v>20.100000000000001</c:v>
                </c:pt>
                <c:pt idx="680">
                  <c:v>19.899999999999999</c:v>
                </c:pt>
                <c:pt idx="681">
                  <c:v>19.899999999999999</c:v>
                </c:pt>
                <c:pt idx="682">
                  <c:v>19.899999999999999</c:v>
                </c:pt>
                <c:pt idx="683">
                  <c:v>19.8</c:v>
                </c:pt>
                <c:pt idx="684">
                  <c:v>19.8</c:v>
                </c:pt>
                <c:pt idx="685">
                  <c:v>19.7</c:v>
                </c:pt>
                <c:pt idx="686">
                  <c:v>19.7</c:v>
                </c:pt>
                <c:pt idx="687">
                  <c:v>19.7</c:v>
                </c:pt>
                <c:pt idx="688">
                  <c:v>19.600000000000001</c:v>
                </c:pt>
                <c:pt idx="689">
                  <c:v>19.600000000000001</c:v>
                </c:pt>
                <c:pt idx="690">
                  <c:v>19.600000000000001</c:v>
                </c:pt>
                <c:pt idx="691">
                  <c:v>19.600000000000001</c:v>
                </c:pt>
                <c:pt idx="692">
                  <c:v>19.5</c:v>
                </c:pt>
                <c:pt idx="693">
                  <c:v>19.5</c:v>
                </c:pt>
                <c:pt idx="694">
                  <c:v>19.5</c:v>
                </c:pt>
                <c:pt idx="695">
                  <c:v>19.5</c:v>
                </c:pt>
                <c:pt idx="696">
                  <c:v>19.399999999999999</c:v>
                </c:pt>
                <c:pt idx="697">
                  <c:v>19.399999999999999</c:v>
                </c:pt>
                <c:pt idx="698">
                  <c:v>19.399999999999999</c:v>
                </c:pt>
                <c:pt idx="699">
                  <c:v>19.399999999999999</c:v>
                </c:pt>
                <c:pt idx="700">
                  <c:v>19.3</c:v>
                </c:pt>
                <c:pt idx="701">
                  <c:v>19.3</c:v>
                </c:pt>
                <c:pt idx="702">
                  <c:v>19.3</c:v>
                </c:pt>
                <c:pt idx="703">
                  <c:v>19.3</c:v>
                </c:pt>
                <c:pt idx="704">
                  <c:v>19.2</c:v>
                </c:pt>
                <c:pt idx="705">
                  <c:v>19.2</c:v>
                </c:pt>
                <c:pt idx="706">
                  <c:v>19.2</c:v>
                </c:pt>
                <c:pt idx="707">
                  <c:v>19.2</c:v>
                </c:pt>
                <c:pt idx="708">
                  <c:v>19.100000000000001</c:v>
                </c:pt>
                <c:pt idx="709">
                  <c:v>19.100000000000001</c:v>
                </c:pt>
                <c:pt idx="710">
                  <c:v>19.100000000000001</c:v>
                </c:pt>
                <c:pt idx="711">
                  <c:v>19.100000000000001</c:v>
                </c:pt>
                <c:pt idx="712">
                  <c:v>19</c:v>
                </c:pt>
                <c:pt idx="713">
                  <c:v>19</c:v>
                </c:pt>
                <c:pt idx="714">
                  <c:v>19</c:v>
                </c:pt>
                <c:pt idx="715">
                  <c:v>19</c:v>
                </c:pt>
                <c:pt idx="716">
                  <c:v>19</c:v>
                </c:pt>
                <c:pt idx="717">
                  <c:v>19</c:v>
                </c:pt>
                <c:pt idx="718">
                  <c:v>18.899999999999999</c:v>
                </c:pt>
                <c:pt idx="719">
                  <c:v>18.899999999999999</c:v>
                </c:pt>
                <c:pt idx="720">
                  <c:v>18.899999999999999</c:v>
                </c:pt>
                <c:pt idx="721">
                  <c:v>18.899999999999999</c:v>
                </c:pt>
                <c:pt idx="722">
                  <c:v>18.899999999999999</c:v>
                </c:pt>
                <c:pt idx="723">
                  <c:v>18.899999999999999</c:v>
                </c:pt>
                <c:pt idx="724">
                  <c:v>18.899999999999999</c:v>
                </c:pt>
                <c:pt idx="725">
                  <c:v>18.899999999999999</c:v>
                </c:pt>
                <c:pt idx="726">
                  <c:v>18.899999999999999</c:v>
                </c:pt>
                <c:pt idx="727">
                  <c:v>18.899999999999999</c:v>
                </c:pt>
                <c:pt idx="728">
                  <c:v>19</c:v>
                </c:pt>
                <c:pt idx="729">
                  <c:v>19</c:v>
                </c:pt>
                <c:pt idx="730">
                  <c:v>19</c:v>
                </c:pt>
                <c:pt idx="731">
                  <c:v>19</c:v>
                </c:pt>
                <c:pt idx="732">
                  <c:v>19.100000000000001</c:v>
                </c:pt>
                <c:pt idx="733">
                  <c:v>19.100000000000001</c:v>
                </c:pt>
                <c:pt idx="734">
                  <c:v>19.100000000000001</c:v>
                </c:pt>
                <c:pt idx="735">
                  <c:v>19.100000000000001</c:v>
                </c:pt>
                <c:pt idx="736">
                  <c:v>19.2</c:v>
                </c:pt>
                <c:pt idx="737">
                  <c:v>19.2</c:v>
                </c:pt>
                <c:pt idx="738">
                  <c:v>19.2</c:v>
                </c:pt>
                <c:pt idx="739">
                  <c:v>19.3</c:v>
                </c:pt>
                <c:pt idx="740">
                  <c:v>19.3</c:v>
                </c:pt>
                <c:pt idx="741">
                  <c:v>19.3</c:v>
                </c:pt>
                <c:pt idx="742">
                  <c:v>19.3</c:v>
                </c:pt>
                <c:pt idx="743">
                  <c:v>19.399999999999999</c:v>
                </c:pt>
                <c:pt idx="744">
                  <c:v>19.399999999999999</c:v>
                </c:pt>
                <c:pt idx="745">
                  <c:v>19.5</c:v>
                </c:pt>
                <c:pt idx="746">
                  <c:v>19.5</c:v>
                </c:pt>
                <c:pt idx="747">
                  <c:v>19.5</c:v>
                </c:pt>
                <c:pt idx="748">
                  <c:v>19.5</c:v>
                </c:pt>
                <c:pt idx="749">
                  <c:v>19.600000000000001</c:v>
                </c:pt>
                <c:pt idx="750">
                  <c:v>19.600000000000001</c:v>
                </c:pt>
                <c:pt idx="751">
                  <c:v>19.600000000000001</c:v>
                </c:pt>
                <c:pt idx="752">
                  <c:v>19.7</c:v>
                </c:pt>
                <c:pt idx="753">
                  <c:v>19.7</c:v>
                </c:pt>
                <c:pt idx="754">
                  <c:v>19.7</c:v>
                </c:pt>
                <c:pt idx="755">
                  <c:v>19.8</c:v>
                </c:pt>
                <c:pt idx="756">
                  <c:v>19.8</c:v>
                </c:pt>
                <c:pt idx="757">
                  <c:v>19.8</c:v>
                </c:pt>
                <c:pt idx="758">
                  <c:v>19.8</c:v>
                </c:pt>
                <c:pt idx="759">
                  <c:v>19.8</c:v>
                </c:pt>
                <c:pt idx="760">
                  <c:v>19.899999999999999</c:v>
                </c:pt>
                <c:pt idx="761">
                  <c:v>19.899999999999999</c:v>
                </c:pt>
                <c:pt idx="762">
                  <c:v>19.899999999999999</c:v>
                </c:pt>
                <c:pt idx="763">
                  <c:v>19.899999999999999</c:v>
                </c:pt>
                <c:pt idx="764">
                  <c:v>19.899999999999999</c:v>
                </c:pt>
                <c:pt idx="765">
                  <c:v>19.899999999999999</c:v>
                </c:pt>
                <c:pt idx="766">
                  <c:v>20</c:v>
                </c:pt>
                <c:pt idx="767">
                  <c:v>20</c:v>
                </c:pt>
                <c:pt idx="768">
                  <c:v>20</c:v>
                </c:pt>
                <c:pt idx="769">
                  <c:v>20</c:v>
                </c:pt>
                <c:pt idx="770">
                  <c:v>20</c:v>
                </c:pt>
                <c:pt idx="771">
                  <c:v>20</c:v>
                </c:pt>
                <c:pt idx="772">
                  <c:v>20</c:v>
                </c:pt>
                <c:pt idx="773">
                  <c:v>20</c:v>
                </c:pt>
                <c:pt idx="774">
                  <c:v>20</c:v>
                </c:pt>
                <c:pt idx="775">
                  <c:v>20.100000000000001</c:v>
                </c:pt>
                <c:pt idx="776">
                  <c:v>20.100000000000001</c:v>
                </c:pt>
                <c:pt idx="777">
                  <c:v>20.100000000000001</c:v>
                </c:pt>
                <c:pt idx="778">
                  <c:v>20.100000000000001</c:v>
                </c:pt>
                <c:pt idx="779">
                  <c:v>20.100000000000001</c:v>
                </c:pt>
                <c:pt idx="780">
                  <c:v>20.100000000000001</c:v>
                </c:pt>
                <c:pt idx="781">
                  <c:v>20.100000000000001</c:v>
                </c:pt>
                <c:pt idx="782">
                  <c:v>20.100000000000001</c:v>
                </c:pt>
                <c:pt idx="783">
                  <c:v>20.100000000000001</c:v>
                </c:pt>
                <c:pt idx="784">
                  <c:v>20.100000000000001</c:v>
                </c:pt>
                <c:pt idx="785">
                  <c:v>20.100000000000001</c:v>
                </c:pt>
                <c:pt idx="786">
                  <c:v>20.100000000000001</c:v>
                </c:pt>
                <c:pt idx="787">
                  <c:v>20.100000000000001</c:v>
                </c:pt>
                <c:pt idx="788">
                  <c:v>20.100000000000001</c:v>
                </c:pt>
                <c:pt idx="789">
                  <c:v>20.100000000000001</c:v>
                </c:pt>
                <c:pt idx="790">
                  <c:v>20.100000000000001</c:v>
                </c:pt>
                <c:pt idx="791">
                  <c:v>20.100000000000001</c:v>
                </c:pt>
                <c:pt idx="792">
                  <c:v>20.100000000000001</c:v>
                </c:pt>
                <c:pt idx="793">
                  <c:v>20.100000000000001</c:v>
                </c:pt>
                <c:pt idx="794">
                  <c:v>20.100000000000001</c:v>
                </c:pt>
                <c:pt idx="795">
                  <c:v>20.100000000000001</c:v>
                </c:pt>
                <c:pt idx="796">
                  <c:v>20.100000000000001</c:v>
                </c:pt>
                <c:pt idx="797">
                  <c:v>20.2</c:v>
                </c:pt>
                <c:pt idx="798">
                  <c:v>20.2</c:v>
                </c:pt>
                <c:pt idx="799">
                  <c:v>20.100000000000001</c:v>
                </c:pt>
                <c:pt idx="800">
                  <c:v>20.100000000000001</c:v>
                </c:pt>
                <c:pt idx="801">
                  <c:v>20.100000000000001</c:v>
                </c:pt>
                <c:pt idx="802">
                  <c:v>20.100000000000001</c:v>
                </c:pt>
                <c:pt idx="803">
                  <c:v>20.100000000000001</c:v>
                </c:pt>
                <c:pt idx="804">
                  <c:v>20.100000000000001</c:v>
                </c:pt>
                <c:pt idx="805">
                  <c:v>20.100000000000001</c:v>
                </c:pt>
                <c:pt idx="806">
                  <c:v>20.100000000000001</c:v>
                </c:pt>
                <c:pt idx="807">
                  <c:v>20.100000000000001</c:v>
                </c:pt>
                <c:pt idx="808">
                  <c:v>20.100000000000001</c:v>
                </c:pt>
                <c:pt idx="809">
                  <c:v>20.100000000000001</c:v>
                </c:pt>
                <c:pt idx="810">
                  <c:v>20.100000000000001</c:v>
                </c:pt>
                <c:pt idx="811">
                  <c:v>20.100000000000001</c:v>
                </c:pt>
                <c:pt idx="812">
                  <c:v>20.100000000000001</c:v>
                </c:pt>
                <c:pt idx="813">
                  <c:v>20.100000000000001</c:v>
                </c:pt>
                <c:pt idx="814">
                  <c:v>20.100000000000001</c:v>
                </c:pt>
                <c:pt idx="815">
                  <c:v>20.2</c:v>
                </c:pt>
                <c:pt idx="816">
                  <c:v>20.2</c:v>
                </c:pt>
                <c:pt idx="817">
                  <c:v>20.2</c:v>
                </c:pt>
                <c:pt idx="818">
                  <c:v>20.2</c:v>
                </c:pt>
                <c:pt idx="819">
                  <c:v>20.2</c:v>
                </c:pt>
                <c:pt idx="820">
                  <c:v>20.2</c:v>
                </c:pt>
                <c:pt idx="821">
                  <c:v>20.2</c:v>
                </c:pt>
                <c:pt idx="822">
                  <c:v>20.2</c:v>
                </c:pt>
                <c:pt idx="823">
                  <c:v>20.2</c:v>
                </c:pt>
                <c:pt idx="824">
                  <c:v>20.2</c:v>
                </c:pt>
                <c:pt idx="825">
                  <c:v>20.2</c:v>
                </c:pt>
                <c:pt idx="826">
                  <c:v>20.2</c:v>
                </c:pt>
                <c:pt idx="827">
                  <c:v>20.2</c:v>
                </c:pt>
                <c:pt idx="828">
                  <c:v>20.2</c:v>
                </c:pt>
                <c:pt idx="829">
                  <c:v>20.2</c:v>
                </c:pt>
                <c:pt idx="830">
                  <c:v>20.2</c:v>
                </c:pt>
                <c:pt idx="831">
                  <c:v>20.2</c:v>
                </c:pt>
                <c:pt idx="832">
                  <c:v>20.100000000000001</c:v>
                </c:pt>
                <c:pt idx="833">
                  <c:v>20.2</c:v>
                </c:pt>
                <c:pt idx="834">
                  <c:v>20.2</c:v>
                </c:pt>
                <c:pt idx="835">
                  <c:v>20.2</c:v>
                </c:pt>
                <c:pt idx="836">
                  <c:v>20.2</c:v>
                </c:pt>
                <c:pt idx="837">
                  <c:v>20.100000000000001</c:v>
                </c:pt>
                <c:pt idx="838">
                  <c:v>20.100000000000001</c:v>
                </c:pt>
                <c:pt idx="839">
                  <c:v>20.100000000000001</c:v>
                </c:pt>
                <c:pt idx="840">
                  <c:v>20.100000000000001</c:v>
                </c:pt>
                <c:pt idx="841">
                  <c:v>20</c:v>
                </c:pt>
                <c:pt idx="842">
                  <c:v>20</c:v>
                </c:pt>
                <c:pt idx="843">
                  <c:v>19.899999999999999</c:v>
                </c:pt>
                <c:pt idx="844">
                  <c:v>19.8</c:v>
                </c:pt>
                <c:pt idx="845">
                  <c:v>19.7</c:v>
                </c:pt>
                <c:pt idx="846">
                  <c:v>19.7</c:v>
                </c:pt>
                <c:pt idx="847">
                  <c:v>19.600000000000001</c:v>
                </c:pt>
                <c:pt idx="848">
                  <c:v>19.5</c:v>
                </c:pt>
                <c:pt idx="849">
                  <c:v>19.5</c:v>
                </c:pt>
                <c:pt idx="850">
                  <c:v>19.399999999999999</c:v>
                </c:pt>
                <c:pt idx="851">
                  <c:v>19.399999999999999</c:v>
                </c:pt>
                <c:pt idx="852">
                  <c:v>19.3</c:v>
                </c:pt>
                <c:pt idx="853">
                  <c:v>19.2</c:v>
                </c:pt>
                <c:pt idx="854">
                  <c:v>19.2</c:v>
                </c:pt>
                <c:pt idx="855">
                  <c:v>19.100000000000001</c:v>
                </c:pt>
                <c:pt idx="856">
                  <c:v>19.100000000000001</c:v>
                </c:pt>
                <c:pt idx="857">
                  <c:v>19</c:v>
                </c:pt>
                <c:pt idx="858">
                  <c:v>19</c:v>
                </c:pt>
                <c:pt idx="859">
                  <c:v>19</c:v>
                </c:pt>
                <c:pt idx="860">
                  <c:v>18.899999999999999</c:v>
                </c:pt>
                <c:pt idx="861">
                  <c:v>18.899999999999999</c:v>
                </c:pt>
                <c:pt idx="862">
                  <c:v>18.8</c:v>
                </c:pt>
                <c:pt idx="863">
                  <c:v>18.8</c:v>
                </c:pt>
                <c:pt idx="864">
                  <c:v>18.7</c:v>
                </c:pt>
                <c:pt idx="865">
                  <c:v>18.7</c:v>
                </c:pt>
                <c:pt idx="866">
                  <c:v>18.7</c:v>
                </c:pt>
                <c:pt idx="867">
                  <c:v>18.600000000000001</c:v>
                </c:pt>
                <c:pt idx="868">
                  <c:v>18.600000000000001</c:v>
                </c:pt>
                <c:pt idx="869">
                  <c:v>18.5</c:v>
                </c:pt>
                <c:pt idx="870">
                  <c:v>18.5</c:v>
                </c:pt>
                <c:pt idx="871">
                  <c:v>18.5</c:v>
                </c:pt>
                <c:pt idx="872">
                  <c:v>18.399999999999999</c:v>
                </c:pt>
                <c:pt idx="873">
                  <c:v>18.399999999999999</c:v>
                </c:pt>
                <c:pt idx="874">
                  <c:v>18.399999999999999</c:v>
                </c:pt>
                <c:pt idx="875">
                  <c:v>18.3</c:v>
                </c:pt>
                <c:pt idx="876">
                  <c:v>18.3</c:v>
                </c:pt>
                <c:pt idx="877">
                  <c:v>18.3</c:v>
                </c:pt>
                <c:pt idx="878">
                  <c:v>18.2</c:v>
                </c:pt>
                <c:pt idx="879">
                  <c:v>18.2</c:v>
                </c:pt>
                <c:pt idx="880">
                  <c:v>18.100000000000001</c:v>
                </c:pt>
                <c:pt idx="881">
                  <c:v>18.100000000000001</c:v>
                </c:pt>
                <c:pt idx="882">
                  <c:v>18.100000000000001</c:v>
                </c:pt>
                <c:pt idx="883">
                  <c:v>18.100000000000001</c:v>
                </c:pt>
                <c:pt idx="884">
                  <c:v>18</c:v>
                </c:pt>
                <c:pt idx="885">
                  <c:v>18</c:v>
                </c:pt>
                <c:pt idx="886">
                  <c:v>18</c:v>
                </c:pt>
                <c:pt idx="887">
                  <c:v>17.899999999999999</c:v>
                </c:pt>
                <c:pt idx="888">
                  <c:v>17.899999999999999</c:v>
                </c:pt>
                <c:pt idx="889">
                  <c:v>17.8</c:v>
                </c:pt>
                <c:pt idx="890">
                  <c:v>17.8</c:v>
                </c:pt>
                <c:pt idx="891">
                  <c:v>17.8</c:v>
                </c:pt>
                <c:pt idx="892">
                  <c:v>17.7</c:v>
                </c:pt>
                <c:pt idx="893">
                  <c:v>17.7</c:v>
                </c:pt>
                <c:pt idx="894">
                  <c:v>17.7</c:v>
                </c:pt>
                <c:pt idx="895">
                  <c:v>17.7</c:v>
                </c:pt>
                <c:pt idx="896">
                  <c:v>17.600000000000001</c:v>
                </c:pt>
                <c:pt idx="897">
                  <c:v>17.600000000000001</c:v>
                </c:pt>
                <c:pt idx="898">
                  <c:v>17.600000000000001</c:v>
                </c:pt>
                <c:pt idx="899">
                  <c:v>17.5</c:v>
                </c:pt>
                <c:pt idx="900">
                  <c:v>17.5</c:v>
                </c:pt>
                <c:pt idx="901">
                  <c:v>17.600000000000001</c:v>
                </c:pt>
                <c:pt idx="902">
                  <c:v>18.5</c:v>
                </c:pt>
                <c:pt idx="903">
                  <c:v>19.399999999999999</c:v>
                </c:pt>
                <c:pt idx="904">
                  <c:v>19.899999999999999</c:v>
                </c:pt>
                <c:pt idx="905">
                  <c:v>20.100000000000001</c:v>
                </c:pt>
                <c:pt idx="906">
                  <c:v>20.100000000000001</c:v>
                </c:pt>
                <c:pt idx="907">
                  <c:v>20</c:v>
                </c:pt>
                <c:pt idx="908">
                  <c:v>19.899999999999999</c:v>
                </c:pt>
                <c:pt idx="909">
                  <c:v>19.8</c:v>
                </c:pt>
                <c:pt idx="910">
                  <c:v>19.8</c:v>
                </c:pt>
                <c:pt idx="911">
                  <c:v>19.7</c:v>
                </c:pt>
                <c:pt idx="912">
                  <c:v>19.7</c:v>
                </c:pt>
                <c:pt idx="913">
                  <c:v>19.7</c:v>
                </c:pt>
                <c:pt idx="914">
                  <c:v>19.600000000000001</c:v>
                </c:pt>
                <c:pt idx="915">
                  <c:v>19.600000000000001</c:v>
                </c:pt>
                <c:pt idx="916">
                  <c:v>19.600000000000001</c:v>
                </c:pt>
                <c:pt idx="917">
                  <c:v>19.5</c:v>
                </c:pt>
                <c:pt idx="918">
                  <c:v>19.5</c:v>
                </c:pt>
                <c:pt idx="919">
                  <c:v>19.5</c:v>
                </c:pt>
                <c:pt idx="920">
                  <c:v>19.5</c:v>
                </c:pt>
                <c:pt idx="921">
                  <c:v>19.5</c:v>
                </c:pt>
                <c:pt idx="922">
                  <c:v>19.399999999999999</c:v>
                </c:pt>
                <c:pt idx="923">
                  <c:v>19.399999999999999</c:v>
                </c:pt>
                <c:pt idx="924">
                  <c:v>19.399999999999999</c:v>
                </c:pt>
                <c:pt idx="925">
                  <c:v>19.399999999999999</c:v>
                </c:pt>
                <c:pt idx="926">
                  <c:v>19.3</c:v>
                </c:pt>
                <c:pt idx="927">
                  <c:v>19.3</c:v>
                </c:pt>
                <c:pt idx="928">
                  <c:v>19.3</c:v>
                </c:pt>
                <c:pt idx="929">
                  <c:v>19.3</c:v>
                </c:pt>
                <c:pt idx="930">
                  <c:v>19.2</c:v>
                </c:pt>
                <c:pt idx="931">
                  <c:v>19.2</c:v>
                </c:pt>
                <c:pt idx="932">
                  <c:v>19.2</c:v>
                </c:pt>
                <c:pt idx="933">
                  <c:v>19.2</c:v>
                </c:pt>
                <c:pt idx="934">
                  <c:v>19.2</c:v>
                </c:pt>
                <c:pt idx="935">
                  <c:v>19.2</c:v>
                </c:pt>
                <c:pt idx="936">
                  <c:v>19.100000000000001</c:v>
                </c:pt>
                <c:pt idx="937">
                  <c:v>19.100000000000001</c:v>
                </c:pt>
                <c:pt idx="938">
                  <c:v>19.100000000000001</c:v>
                </c:pt>
                <c:pt idx="939">
                  <c:v>19.100000000000001</c:v>
                </c:pt>
                <c:pt idx="940">
                  <c:v>19</c:v>
                </c:pt>
                <c:pt idx="941">
                  <c:v>19</c:v>
                </c:pt>
                <c:pt idx="942">
                  <c:v>19</c:v>
                </c:pt>
                <c:pt idx="943">
                  <c:v>19</c:v>
                </c:pt>
                <c:pt idx="944">
                  <c:v>18.899999999999999</c:v>
                </c:pt>
                <c:pt idx="945">
                  <c:v>18.899999999999999</c:v>
                </c:pt>
                <c:pt idx="946">
                  <c:v>18.899999999999999</c:v>
                </c:pt>
                <c:pt idx="947">
                  <c:v>18.899999999999999</c:v>
                </c:pt>
                <c:pt idx="948">
                  <c:v>18.899999999999999</c:v>
                </c:pt>
                <c:pt idx="949">
                  <c:v>18.899999999999999</c:v>
                </c:pt>
                <c:pt idx="950">
                  <c:v>18.899999999999999</c:v>
                </c:pt>
                <c:pt idx="951">
                  <c:v>18.899999999999999</c:v>
                </c:pt>
                <c:pt idx="952">
                  <c:v>18.899999999999999</c:v>
                </c:pt>
                <c:pt idx="953">
                  <c:v>18.899999999999999</c:v>
                </c:pt>
                <c:pt idx="954">
                  <c:v>18.899999999999999</c:v>
                </c:pt>
                <c:pt idx="955">
                  <c:v>18.899999999999999</c:v>
                </c:pt>
                <c:pt idx="956">
                  <c:v>18.899999999999999</c:v>
                </c:pt>
                <c:pt idx="957">
                  <c:v>18.899999999999999</c:v>
                </c:pt>
                <c:pt idx="958">
                  <c:v>18.899999999999999</c:v>
                </c:pt>
                <c:pt idx="959">
                  <c:v>19</c:v>
                </c:pt>
                <c:pt idx="960">
                  <c:v>19</c:v>
                </c:pt>
                <c:pt idx="961">
                  <c:v>19</c:v>
                </c:pt>
                <c:pt idx="962">
                  <c:v>19</c:v>
                </c:pt>
                <c:pt idx="963">
                  <c:v>19.100000000000001</c:v>
                </c:pt>
                <c:pt idx="964">
                  <c:v>19.100000000000001</c:v>
                </c:pt>
                <c:pt idx="965">
                  <c:v>19.2</c:v>
                </c:pt>
                <c:pt idx="966">
                  <c:v>19.2</c:v>
                </c:pt>
                <c:pt idx="967">
                  <c:v>19.2</c:v>
                </c:pt>
                <c:pt idx="968">
                  <c:v>19.3</c:v>
                </c:pt>
                <c:pt idx="969">
                  <c:v>19.3</c:v>
                </c:pt>
                <c:pt idx="970">
                  <c:v>19.3</c:v>
                </c:pt>
                <c:pt idx="971">
                  <c:v>19.3</c:v>
                </c:pt>
                <c:pt idx="972">
                  <c:v>19.399999999999999</c:v>
                </c:pt>
                <c:pt idx="973">
                  <c:v>19.399999999999999</c:v>
                </c:pt>
                <c:pt idx="974">
                  <c:v>19.399999999999999</c:v>
                </c:pt>
                <c:pt idx="975">
                  <c:v>19.5</c:v>
                </c:pt>
                <c:pt idx="976">
                  <c:v>19.5</c:v>
                </c:pt>
                <c:pt idx="977">
                  <c:v>19.5</c:v>
                </c:pt>
                <c:pt idx="978">
                  <c:v>19.600000000000001</c:v>
                </c:pt>
                <c:pt idx="979">
                  <c:v>19.600000000000001</c:v>
                </c:pt>
                <c:pt idx="980">
                  <c:v>19.600000000000001</c:v>
                </c:pt>
                <c:pt idx="981">
                  <c:v>19.600000000000001</c:v>
                </c:pt>
                <c:pt idx="982">
                  <c:v>19.7</c:v>
                </c:pt>
                <c:pt idx="983">
                  <c:v>19.7</c:v>
                </c:pt>
                <c:pt idx="984">
                  <c:v>19.8</c:v>
                </c:pt>
                <c:pt idx="985">
                  <c:v>19.8</c:v>
                </c:pt>
                <c:pt idx="986">
                  <c:v>19.8</c:v>
                </c:pt>
                <c:pt idx="987">
                  <c:v>19.8</c:v>
                </c:pt>
                <c:pt idx="988">
                  <c:v>19.899999999999999</c:v>
                </c:pt>
                <c:pt idx="989">
                  <c:v>19.899999999999999</c:v>
                </c:pt>
                <c:pt idx="990">
                  <c:v>19.899999999999999</c:v>
                </c:pt>
                <c:pt idx="991">
                  <c:v>19.899999999999999</c:v>
                </c:pt>
                <c:pt idx="992">
                  <c:v>19.899999999999999</c:v>
                </c:pt>
                <c:pt idx="993">
                  <c:v>19.899999999999999</c:v>
                </c:pt>
                <c:pt idx="994">
                  <c:v>20</c:v>
                </c:pt>
                <c:pt idx="995">
                  <c:v>20</c:v>
                </c:pt>
                <c:pt idx="996">
                  <c:v>20</c:v>
                </c:pt>
                <c:pt idx="997">
                  <c:v>20</c:v>
                </c:pt>
                <c:pt idx="998">
                  <c:v>20</c:v>
                </c:pt>
                <c:pt idx="999">
                  <c:v>20</c:v>
                </c:pt>
                <c:pt idx="1000">
                  <c:v>20</c:v>
                </c:pt>
                <c:pt idx="1001">
                  <c:v>20.100000000000001</c:v>
                </c:pt>
                <c:pt idx="1002">
                  <c:v>20.100000000000001</c:v>
                </c:pt>
                <c:pt idx="1003">
                  <c:v>20.100000000000001</c:v>
                </c:pt>
                <c:pt idx="1004">
                  <c:v>20.100000000000001</c:v>
                </c:pt>
                <c:pt idx="1005">
                  <c:v>20.100000000000001</c:v>
                </c:pt>
                <c:pt idx="1006">
                  <c:v>20.100000000000001</c:v>
                </c:pt>
                <c:pt idx="1007">
                  <c:v>20.100000000000001</c:v>
                </c:pt>
                <c:pt idx="1008">
                  <c:v>20.100000000000001</c:v>
                </c:pt>
                <c:pt idx="1009">
                  <c:v>20.100000000000001</c:v>
                </c:pt>
                <c:pt idx="1010">
                  <c:v>20.100000000000001</c:v>
                </c:pt>
                <c:pt idx="1011">
                  <c:v>20.100000000000001</c:v>
                </c:pt>
                <c:pt idx="1012">
                  <c:v>20.100000000000001</c:v>
                </c:pt>
                <c:pt idx="1013">
                  <c:v>20.100000000000001</c:v>
                </c:pt>
                <c:pt idx="1014">
                  <c:v>20.100000000000001</c:v>
                </c:pt>
                <c:pt idx="1015">
                  <c:v>20.100000000000001</c:v>
                </c:pt>
                <c:pt idx="1016">
                  <c:v>20.100000000000001</c:v>
                </c:pt>
                <c:pt idx="1017">
                  <c:v>20.100000000000001</c:v>
                </c:pt>
                <c:pt idx="1018">
                  <c:v>20.100000000000001</c:v>
                </c:pt>
                <c:pt idx="1019">
                  <c:v>20.100000000000001</c:v>
                </c:pt>
                <c:pt idx="1020">
                  <c:v>20.100000000000001</c:v>
                </c:pt>
                <c:pt idx="1021">
                  <c:v>20.100000000000001</c:v>
                </c:pt>
                <c:pt idx="1022">
                  <c:v>20.100000000000001</c:v>
                </c:pt>
                <c:pt idx="1023">
                  <c:v>20.100000000000001</c:v>
                </c:pt>
                <c:pt idx="1024">
                  <c:v>20.100000000000001</c:v>
                </c:pt>
                <c:pt idx="1025">
                  <c:v>20.100000000000001</c:v>
                </c:pt>
                <c:pt idx="1026">
                  <c:v>20.100000000000001</c:v>
                </c:pt>
                <c:pt idx="1027">
                  <c:v>20.100000000000001</c:v>
                </c:pt>
                <c:pt idx="1028">
                  <c:v>20.100000000000001</c:v>
                </c:pt>
                <c:pt idx="1029">
                  <c:v>20.100000000000001</c:v>
                </c:pt>
                <c:pt idx="1030">
                  <c:v>20.100000000000001</c:v>
                </c:pt>
                <c:pt idx="1031">
                  <c:v>20.100000000000001</c:v>
                </c:pt>
                <c:pt idx="1032">
                  <c:v>20.100000000000001</c:v>
                </c:pt>
                <c:pt idx="1033">
                  <c:v>20.100000000000001</c:v>
                </c:pt>
                <c:pt idx="1034">
                  <c:v>20.100000000000001</c:v>
                </c:pt>
                <c:pt idx="1035">
                  <c:v>20.100000000000001</c:v>
                </c:pt>
                <c:pt idx="1036">
                  <c:v>20.100000000000001</c:v>
                </c:pt>
                <c:pt idx="1037">
                  <c:v>20.100000000000001</c:v>
                </c:pt>
                <c:pt idx="1038">
                  <c:v>20.100000000000001</c:v>
                </c:pt>
                <c:pt idx="1039">
                  <c:v>20.100000000000001</c:v>
                </c:pt>
                <c:pt idx="1040">
                  <c:v>20.100000000000001</c:v>
                </c:pt>
                <c:pt idx="1041">
                  <c:v>20.100000000000001</c:v>
                </c:pt>
                <c:pt idx="1042">
                  <c:v>20.100000000000001</c:v>
                </c:pt>
                <c:pt idx="1043">
                  <c:v>20.100000000000001</c:v>
                </c:pt>
                <c:pt idx="1044">
                  <c:v>20.100000000000001</c:v>
                </c:pt>
                <c:pt idx="1045">
                  <c:v>20.100000000000001</c:v>
                </c:pt>
                <c:pt idx="1046">
                  <c:v>20.100000000000001</c:v>
                </c:pt>
                <c:pt idx="1047">
                  <c:v>20.100000000000001</c:v>
                </c:pt>
                <c:pt idx="1048">
                  <c:v>20.100000000000001</c:v>
                </c:pt>
                <c:pt idx="1049">
                  <c:v>20.100000000000001</c:v>
                </c:pt>
                <c:pt idx="1050">
                  <c:v>20.100000000000001</c:v>
                </c:pt>
                <c:pt idx="1051">
                  <c:v>20.100000000000001</c:v>
                </c:pt>
                <c:pt idx="1052">
                  <c:v>20.100000000000001</c:v>
                </c:pt>
                <c:pt idx="1053">
                  <c:v>20.100000000000001</c:v>
                </c:pt>
                <c:pt idx="1054">
                  <c:v>20.100000000000001</c:v>
                </c:pt>
                <c:pt idx="1055">
                  <c:v>20.100000000000001</c:v>
                </c:pt>
                <c:pt idx="1056">
                  <c:v>20.100000000000001</c:v>
                </c:pt>
                <c:pt idx="1057">
                  <c:v>20.100000000000001</c:v>
                </c:pt>
                <c:pt idx="1058">
                  <c:v>20.100000000000001</c:v>
                </c:pt>
                <c:pt idx="1059">
                  <c:v>20.100000000000001</c:v>
                </c:pt>
                <c:pt idx="1060">
                  <c:v>20.2</c:v>
                </c:pt>
                <c:pt idx="1061">
                  <c:v>20.2</c:v>
                </c:pt>
                <c:pt idx="1062">
                  <c:v>20.100000000000001</c:v>
                </c:pt>
                <c:pt idx="1063">
                  <c:v>20.2</c:v>
                </c:pt>
                <c:pt idx="1064">
                  <c:v>20.2</c:v>
                </c:pt>
                <c:pt idx="1065">
                  <c:v>20.2</c:v>
                </c:pt>
                <c:pt idx="1066">
                  <c:v>20.2</c:v>
                </c:pt>
                <c:pt idx="1067">
                  <c:v>20.2</c:v>
                </c:pt>
                <c:pt idx="1068">
                  <c:v>20.100000000000001</c:v>
                </c:pt>
                <c:pt idx="1069">
                  <c:v>20.100000000000001</c:v>
                </c:pt>
                <c:pt idx="1070">
                  <c:v>20.100000000000001</c:v>
                </c:pt>
                <c:pt idx="1071">
                  <c:v>20.100000000000001</c:v>
                </c:pt>
                <c:pt idx="1072">
                  <c:v>20.100000000000001</c:v>
                </c:pt>
                <c:pt idx="1073">
                  <c:v>20.100000000000001</c:v>
                </c:pt>
                <c:pt idx="1074">
                  <c:v>20</c:v>
                </c:pt>
                <c:pt idx="1075">
                  <c:v>20</c:v>
                </c:pt>
                <c:pt idx="1076">
                  <c:v>19.8</c:v>
                </c:pt>
                <c:pt idx="1077">
                  <c:v>19.8</c:v>
                </c:pt>
                <c:pt idx="1078">
                  <c:v>19.7</c:v>
                </c:pt>
                <c:pt idx="1079">
                  <c:v>19.7</c:v>
                </c:pt>
                <c:pt idx="1080">
                  <c:v>19.600000000000001</c:v>
                </c:pt>
                <c:pt idx="1081">
                  <c:v>19.5</c:v>
                </c:pt>
                <c:pt idx="1082">
                  <c:v>19.5</c:v>
                </c:pt>
                <c:pt idx="1083">
                  <c:v>19.399999999999999</c:v>
                </c:pt>
                <c:pt idx="1084">
                  <c:v>19.3</c:v>
                </c:pt>
                <c:pt idx="1085">
                  <c:v>19.3</c:v>
                </c:pt>
                <c:pt idx="1086">
                  <c:v>19.3</c:v>
                </c:pt>
                <c:pt idx="1087">
                  <c:v>19.2</c:v>
                </c:pt>
                <c:pt idx="1088">
                  <c:v>19.100000000000001</c:v>
                </c:pt>
                <c:pt idx="1089">
                  <c:v>19.100000000000001</c:v>
                </c:pt>
                <c:pt idx="1090">
                  <c:v>19</c:v>
                </c:pt>
                <c:pt idx="1091">
                  <c:v>19</c:v>
                </c:pt>
                <c:pt idx="1092">
                  <c:v>18.899999999999999</c:v>
                </c:pt>
                <c:pt idx="1093">
                  <c:v>18.899999999999999</c:v>
                </c:pt>
                <c:pt idx="1094">
                  <c:v>18.899999999999999</c:v>
                </c:pt>
                <c:pt idx="1095">
                  <c:v>18.8</c:v>
                </c:pt>
                <c:pt idx="1096">
                  <c:v>18.7</c:v>
                </c:pt>
                <c:pt idx="1097">
                  <c:v>18.7</c:v>
                </c:pt>
                <c:pt idx="1098">
                  <c:v>18.7</c:v>
                </c:pt>
                <c:pt idx="1099">
                  <c:v>18.600000000000001</c:v>
                </c:pt>
                <c:pt idx="1100">
                  <c:v>18.600000000000001</c:v>
                </c:pt>
                <c:pt idx="1101">
                  <c:v>18.5</c:v>
                </c:pt>
                <c:pt idx="1102">
                  <c:v>18.5</c:v>
                </c:pt>
                <c:pt idx="1103">
                  <c:v>18.5</c:v>
                </c:pt>
                <c:pt idx="1104">
                  <c:v>18.399999999999999</c:v>
                </c:pt>
                <c:pt idx="1105">
                  <c:v>18.399999999999999</c:v>
                </c:pt>
                <c:pt idx="1106">
                  <c:v>18.3</c:v>
                </c:pt>
                <c:pt idx="1107">
                  <c:v>18.3</c:v>
                </c:pt>
                <c:pt idx="1108">
                  <c:v>18.2</c:v>
                </c:pt>
                <c:pt idx="1109">
                  <c:v>18.2</c:v>
                </c:pt>
                <c:pt idx="1110">
                  <c:v>18.2</c:v>
                </c:pt>
                <c:pt idx="1111">
                  <c:v>18.100000000000001</c:v>
                </c:pt>
                <c:pt idx="1112">
                  <c:v>18.100000000000001</c:v>
                </c:pt>
                <c:pt idx="1113">
                  <c:v>18</c:v>
                </c:pt>
                <c:pt idx="1114">
                  <c:v>18</c:v>
                </c:pt>
                <c:pt idx="1115">
                  <c:v>18</c:v>
                </c:pt>
                <c:pt idx="1116">
                  <c:v>17.899999999999999</c:v>
                </c:pt>
                <c:pt idx="1117">
                  <c:v>17.899999999999999</c:v>
                </c:pt>
                <c:pt idx="1118">
                  <c:v>17.8</c:v>
                </c:pt>
                <c:pt idx="1119">
                  <c:v>17.8</c:v>
                </c:pt>
                <c:pt idx="1120">
                  <c:v>17.7</c:v>
                </c:pt>
                <c:pt idx="1121">
                  <c:v>17.7</c:v>
                </c:pt>
                <c:pt idx="1122">
                  <c:v>17.7</c:v>
                </c:pt>
                <c:pt idx="1123">
                  <c:v>17.600000000000001</c:v>
                </c:pt>
                <c:pt idx="1124">
                  <c:v>17.600000000000001</c:v>
                </c:pt>
                <c:pt idx="1125">
                  <c:v>17.5</c:v>
                </c:pt>
                <c:pt idx="1126">
                  <c:v>17.5</c:v>
                </c:pt>
                <c:pt idx="1127">
                  <c:v>17.5</c:v>
                </c:pt>
                <c:pt idx="1128">
                  <c:v>17.399999999999999</c:v>
                </c:pt>
                <c:pt idx="1129">
                  <c:v>17.399999999999999</c:v>
                </c:pt>
                <c:pt idx="1130">
                  <c:v>17.399999999999999</c:v>
                </c:pt>
                <c:pt idx="1131">
                  <c:v>17.3</c:v>
                </c:pt>
                <c:pt idx="1132">
                  <c:v>17.3</c:v>
                </c:pt>
                <c:pt idx="1133">
                  <c:v>17.2</c:v>
                </c:pt>
                <c:pt idx="1134">
                  <c:v>17.2</c:v>
                </c:pt>
                <c:pt idx="1135">
                  <c:v>17.2</c:v>
                </c:pt>
                <c:pt idx="1136">
                  <c:v>17.100000000000001</c:v>
                </c:pt>
                <c:pt idx="1137">
                  <c:v>17.100000000000001</c:v>
                </c:pt>
                <c:pt idx="1138">
                  <c:v>17.100000000000001</c:v>
                </c:pt>
                <c:pt idx="1139">
                  <c:v>17</c:v>
                </c:pt>
                <c:pt idx="1140">
                  <c:v>17</c:v>
                </c:pt>
                <c:pt idx="1141">
                  <c:v>17</c:v>
                </c:pt>
                <c:pt idx="1142">
                  <c:v>16.899999999999999</c:v>
                </c:pt>
                <c:pt idx="1143">
                  <c:v>16.899999999999999</c:v>
                </c:pt>
                <c:pt idx="1144">
                  <c:v>16.899999999999999</c:v>
                </c:pt>
                <c:pt idx="1145">
                  <c:v>16.8</c:v>
                </c:pt>
                <c:pt idx="1146">
                  <c:v>16.8</c:v>
                </c:pt>
                <c:pt idx="1147">
                  <c:v>16.8</c:v>
                </c:pt>
                <c:pt idx="1148">
                  <c:v>16.7</c:v>
                </c:pt>
                <c:pt idx="1149">
                  <c:v>16.7</c:v>
                </c:pt>
                <c:pt idx="1150">
                  <c:v>16.7</c:v>
                </c:pt>
                <c:pt idx="1151">
                  <c:v>16.600000000000001</c:v>
                </c:pt>
                <c:pt idx="1152">
                  <c:v>16.600000000000001</c:v>
                </c:pt>
                <c:pt idx="1153">
                  <c:v>16.5</c:v>
                </c:pt>
                <c:pt idx="1154">
                  <c:v>16.5</c:v>
                </c:pt>
                <c:pt idx="1155">
                  <c:v>16.5</c:v>
                </c:pt>
                <c:pt idx="1156">
                  <c:v>16.399999999999999</c:v>
                </c:pt>
                <c:pt idx="1157">
                  <c:v>16.399999999999999</c:v>
                </c:pt>
                <c:pt idx="1158">
                  <c:v>16.399999999999999</c:v>
                </c:pt>
                <c:pt idx="1159">
                  <c:v>16.399999999999999</c:v>
                </c:pt>
                <c:pt idx="1160">
                  <c:v>16.3</c:v>
                </c:pt>
                <c:pt idx="1161">
                  <c:v>16.3</c:v>
                </c:pt>
                <c:pt idx="1162">
                  <c:v>16.3</c:v>
                </c:pt>
                <c:pt idx="1163">
                  <c:v>16.3</c:v>
                </c:pt>
                <c:pt idx="1164">
                  <c:v>16.2</c:v>
                </c:pt>
                <c:pt idx="1165">
                  <c:v>16.2</c:v>
                </c:pt>
                <c:pt idx="1166">
                  <c:v>16.2</c:v>
                </c:pt>
                <c:pt idx="1167">
                  <c:v>16.100000000000001</c:v>
                </c:pt>
                <c:pt idx="1168">
                  <c:v>16.100000000000001</c:v>
                </c:pt>
                <c:pt idx="1169">
                  <c:v>16.100000000000001</c:v>
                </c:pt>
                <c:pt idx="1170">
                  <c:v>16</c:v>
                </c:pt>
                <c:pt idx="1171">
                  <c:v>16</c:v>
                </c:pt>
                <c:pt idx="1172">
                  <c:v>16</c:v>
                </c:pt>
                <c:pt idx="1173">
                  <c:v>15.9</c:v>
                </c:pt>
                <c:pt idx="1174">
                  <c:v>15.9</c:v>
                </c:pt>
                <c:pt idx="1175">
                  <c:v>15.9</c:v>
                </c:pt>
                <c:pt idx="1176">
                  <c:v>15.9</c:v>
                </c:pt>
                <c:pt idx="1177">
                  <c:v>15.8</c:v>
                </c:pt>
                <c:pt idx="1178">
                  <c:v>15.8</c:v>
                </c:pt>
                <c:pt idx="1179">
                  <c:v>15.8</c:v>
                </c:pt>
                <c:pt idx="1180">
                  <c:v>15.8</c:v>
                </c:pt>
                <c:pt idx="1181">
                  <c:v>15.8</c:v>
                </c:pt>
                <c:pt idx="1182">
                  <c:v>15.7</c:v>
                </c:pt>
                <c:pt idx="1183">
                  <c:v>15.7</c:v>
                </c:pt>
                <c:pt idx="1184">
                  <c:v>15.7</c:v>
                </c:pt>
                <c:pt idx="1185">
                  <c:v>15.6</c:v>
                </c:pt>
                <c:pt idx="1186">
                  <c:v>15.6</c:v>
                </c:pt>
                <c:pt idx="1187">
                  <c:v>15.6</c:v>
                </c:pt>
                <c:pt idx="1188">
                  <c:v>15.6</c:v>
                </c:pt>
                <c:pt idx="1189">
                  <c:v>15.5</c:v>
                </c:pt>
                <c:pt idx="1190">
                  <c:v>15.5</c:v>
                </c:pt>
                <c:pt idx="1191">
                  <c:v>15.5</c:v>
                </c:pt>
                <c:pt idx="1192">
                  <c:v>15.4</c:v>
                </c:pt>
                <c:pt idx="1193">
                  <c:v>15.4</c:v>
                </c:pt>
                <c:pt idx="1194">
                  <c:v>15.4</c:v>
                </c:pt>
                <c:pt idx="1195">
                  <c:v>15.4</c:v>
                </c:pt>
                <c:pt idx="1196">
                  <c:v>15.3</c:v>
                </c:pt>
                <c:pt idx="1197">
                  <c:v>15.3</c:v>
                </c:pt>
                <c:pt idx="1198">
                  <c:v>15.3</c:v>
                </c:pt>
                <c:pt idx="1199">
                  <c:v>15.3</c:v>
                </c:pt>
                <c:pt idx="1200">
                  <c:v>15.2</c:v>
                </c:pt>
                <c:pt idx="1201">
                  <c:v>15.2</c:v>
                </c:pt>
                <c:pt idx="1202">
                  <c:v>15.2</c:v>
                </c:pt>
                <c:pt idx="1203">
                  <c:v>15.2</c:v>
                </c:pt>
                <c:pt idx="1204">
                  <c:v>15.1</c:v>
                </c:pt>
                <c:pt idx="1205">
                  <c:v>15.1</c:v>
                </c:pt>
                <c:pt idx="1206">
                  <c:v>15.1</c:v>
                </c:pt>
                <c:pt idx="1207">
                  <c:v>15.1</c:v>
                </c:pt>
                <c:pt idx="1208">
                  <c:v>15.1</c:v>
                </c:pt>
                <c:pt idx="1209">
                  <c:v>15.1</c:v>
                </c:pt>
                <c:pt idx="1210">
                  <c:v>15</c:v>
                </c:pt>
                <c:pt idx="1211">
                  <c:v>15</c:v>
                </c:pt>
                <c:pt idx="1212">
                  <c:v>15</c:v>
                </c:pt>
                <c:pt idx="1213">
                  <c:v>15</c:v>
                </c:pt>
                <c:pt idx="1214">
                  <c:v>14.9</c:v>
                </c:pt>
                <c:pt idx="1215">
                  <c:v>14.9</c:v>
                </c:pt>
                <c:pt idx="1216">
                  <c:v>14.9</c:v>
                </c:pt>
                <c:pt idx="1217">
                  <c:v>14.9</c:v>
                </c:pt>
                <c:pt idx="1218">
                  <c:v>14.8</c:v>
                </c:pt>
                <c:pt idx="1219">
                  <c:v>14.8</c:v>
                </c:pt>
                <c:pt idx="1220">
                  <c:v>14.8</c:v>
                </c:pt>
                <c:pt idx="1221">
                  <c:v>14.8</c:v>
                </c:pt>
                <c:pt idx="1222">
                  <c:v>14.8</c:v>
                </c:pt>
                <c:pt idx="1223">
                  <c:v>14.7</c:v>
                </c:pt>
                <c:pt idx="1224">
                  <c:v>14.7</c:v>
                </c:pt>
                <c:pt idx="1225">
                  <c:v>14.7</c:v>
                </c:pt>
                <c:pt idx="1226">
                  <c:v>14.7</c:v>
                </c:pt>
                <c:pt idx="1227">
                  <c:v>14.6</c:v>
                </c:pt>
                <c:pt idx="1228">
                  <c:v>14.6</c:v>
                </c:pt>
                <c:pt idx="1229">
                  <c:v>14.6</c:v>
                </c:pt>
                <c:pt idx="1230">
                  <c:v>14.6</c:v>
                </c:pt>
                <c:pt idx="1231">
                  <c:v>14.6</c:v>
                </c:pt>
                <c:pt idx="1232">
                  <c:v>14.5</c:v>
                </c:pt>
                <c:pt idx="1233">
                  <c:v>14.5</c:v>
                </c:pt>
                <c:pt idx="1234">
                  <c:v>14.5</c:v>
                </c:pt>
                <c:pt idx="1235">
                  <c:v>14.5</c:v>
                </c:pt>
                <c:pt idx="1236">
                  <c:v>14.4</c:v>
                </c:pt>
                <c:pt idx="1237">
                  <c:v>14.4</c:v>
                </c:pt>
                <c:pt idx="1238">
                  <c:v>14.4</c:v>
                </c:pt>
                <c:pt idx="1239">
                  <c:v>14.4</c:v>
                </c:pt>
                <c:pt idx="1240">
                  <c:v>14.4</c:v>
                </c:pt>
                <c:pt idx="1241">
                  <c:v>14.3</c:v>
                </c:pt>
                <c:pt idx="1242">
                  <c:v>14.3</c:v>
                </c:pt>
                <c:pt idx="1243">
                  <c:v>14.3</c:v>
                </c:pt>
                <c:pt idx="1244">
                  <c:v>14.3</c:v>
                </c:pt>
                <c:pt idx="1245">
                  <c:v>14.3</c:v>
                </c:pt>
                <c:pt idx="1246">
                  <c:v>14.2</c:v>
                </c:pt>
                <c:pt idx="1247">
                  <c:v>14.3</c:v>
                </c:pt>
                <c:pt idx="1248">
                  <c:v>14.2</c:v>
                </c:pt>
                <c:pt idx="1249">
                  <c:v>14.2</c:v>
                </c:pt>
                <c:pt idx="1250">
                  <c:v>14.2</c:v>
                </c:pt>
                <c:pt idx="1251">
                  <c:v>14.2</c:v>
                </c:pt>
                <c:pt idx="1252">
                  <c:v>14.1</c:v>
                </c:pt>
                <c:pt idx="1253">
                  <c:v>14.2</c:v>
                </c:pt>
                <c:pt idx="1254">
                  <c:v>16</c:v>
                </c:pt>
                <c:pt idx="1255">
                  <c:v>17.7</c:v>
                </c:pt>
                <c:pt idx="1256">
                  <c:v>19.100000000000001</c:v>
                </c:pt>
                <c:pt idx="1257">
                  <c:v>19.3</c:v>
                </c:pt>
                <c:pt idx="1258">
                  <c:v>19.5</c:v>
                </c:pt>
                <c:pt idx="1259">
                  <c:v>19.399999999999999</c:v>
                </c:pt>
                <c:pt idx="1260">
                  <c:v>19.100000000000001</c:v>
                </c:pt>
                <c:pt idx="1261">
                  <c:v>19.100000000000001</c:v>
                </c:pt>
                <c:pt idx="1262">
                  <c:v>19</c:v>
                </c:pt>
                <c:pt idx="1263">
                  <c:v>19</c:v>
                </c:pt>
                <c:pt idx="1264">
                  <c:v>18.899999999999999</c:v>
                </c:pt>
                <c:pt idx="1265">
                  <c:v>18.899999999999999</c:v>
                </c:pt>
                <c:pt idx="1266">
                  <c:v>18.899999999999999</c:v>
                </c:pt>
                <c:pt idx="1267">
                  <c:v>18.899999999999999</c:v>
                </c:pt>
                <c:pt idx="1268">
                  <c:v>18.899999999999999</c:v>
                </c:pt>
                <c:pt idx="1269">
                  <c:v>18.8</c:v>
                </c:pt>
                <c:pt idx="1270">
                  <c:v>18.8</c:v>
                </c:pt>
                <c:pt idx="1271">
                  <c:v>18.8</c:v>
                </c:pt>
                <c:pt idx="1272">
                  <c:v>18.8</c:v>
                </c:pt>
                <c:pt idx="1273">
                  <c:v>18.8</c:v>
                </c:pt>
                <c:pt idx="1274">
                  <c:v>18.8</c:v>
                </c:pt>
                <c:pt idx="1275">
                  <c:v>18.8</c:v>
                </c:pt>
                <c:pt idx="1276">
                  <c:v>18.8</c:v>
                </c:pt>
                <c:pt idx="1277">
                  <c:v>18.7</c:v>
                </c:pt>
                <c:pt idx="1278">
                  <c:v>18.7</c:v>
                </c:pt>
                <c:pt idx="1279">
                  <c:v>18.7</c:v>
                </c:pt>
                <c:pt idx="1280">
                  <c:v>18.7</c:v>
                </c:pt>
                <c:pt idx="1281">
                  <c:v>18.7</c:v>
                </c:pt>
                <c:pt idx="1282">
                  <c:v>18.7</c:v>
                </c:pt>
                <c:pt idx="1283">
                  <c:v>18.7</c:v>
                </c:pt>
                <c:pt idx="1284">
                  <c:v>18.7</c:v>
                </c:pt>
                <c:pt idx="1285">
                  <c:v>18.600000000000001</c:v>
                </c:pt>
                <c:pt idx="1286">
                  <c:v>18.600000000000001</c:v>
                </c:pt>
                <c:pt idx="1287">
                  <c:v>18.600000000000001</c:v>
                </c:pt>
                <c:pt idx="1288">
                  <c:v>18.600000000000001</c:v>
                </c:pt>
                <c:pt idx="1289">
                  <c:v>18.600000000000001</c:v>
                </c:pt>
                <c:pt idx="1290">
                  <c:v>18.600000000000001</c:v>
                </c:pt>
                <c:pt idx="1291">
                  <c:v>18.600000000000001</c:v>
                </c:pt>
                <c:pt idx="1292">
                  <c:v>18.5</c:v>
                </c:pt>
                <c:pt idx="1293">
                  <c:v>18.5</c:v>
                </c:pt>
                <c:pt idx="1294">
                  <c:v>18.5</c:v>
                </c:pt>
                <c:pt idx="1295">
                  <c:v>18.5</c:v>
                </c:pt>
                <c:pt idx="1296">
                  <c:v>18.5</c:v>
                </c:pt>
                <c:pt idx="1297">
                  <c:v>18.5</c:v>
                </c:pt>
                <c:pt idx="1298">
                  <c:v>18.399999999999999</c:v>
                </c:pt>
                <c:pt idx="1299">
                  <c:v>18.399999999999999</c:v>
                </c:pt>
                <c:pt idx="1300">
                  <c:v>18.399999999999999</c:v>
                </c:pt>
                <c:pt idx="1301">
                  <c:v>18.399999999999999</c:v>
                </c:pt>
                <c:pt idx="1302">
                  <c:v>18.399999999999999</c:v>
                </c:pt>
                <c:pt idx="1303">
                  <c:v>18.5</c:v>
                </c:pt>
                <c:pt idx="1304">
                  <c:v>18.5</c:v>
                </c:pt>
                <c:pt idx="1305">
                  <c:v>18.5</c:v>
                </c:pt>
                <c:pt idx="1306">
                  <c:v>18.5</c:v>
                </c:pt>
                <c:pt idx="1307">
                  <c:v>18.5</c:v>
                </c:pt>
                <c:pt idx="1308">
                  <c:v>18.600000000000001</c:v>
                </c:pt>
                <c:pt idx="1309">
                  <c:v>18.600000000000001</c:v>
                </c:pt>
                <c:pt idx="1310">
                  <c:v>18.600000000000001</c:v>
                </c:pt>
                <c:pt idx="1311">
                  <c:v>18.600000000000001</c:v>
                </c:pt>
                <c:pt idx="1312">
                  <c:v>18.7</c:v>
                </c:pt>
                <c:pt idx="1313">
                  <c:v>18.7</c:v>
                </c:pt>
                <c:pt idx="1314">
                  <c:v>18.8</c:v>
                </c:pt>
                <c:pt idx="1315">
                  <c:v>18.8</c:v>
                </c:pt>
                <c:pt idx="1316">
                  <c:v>18.8</c:v>
                </c:pt>
                <c:pt idx="1317">
                  <c:v>18.899999999999999</c:v>
                </c:pt>
                <c:pt idx="1318">
                  <c:v>18.899999999999999</c:v>
                </c:pt>
                <c:pt idx="1319">
                  <c:v>18.899999999999999</c:v>
                </c:pt>
                <c:pt idx="1320">
                  <c:v>19</c:v>
                </c:pt>
                <c:pt idx="1321">
                  <c:v>19</c:v>
                </c:pt>
                <c:pt idx="1322">
                  <c:v>19</c:v>
                </c:pt>
                <c:pt idx="1323">
                  <c:v>19.100000000000001</c:v>
                </c:pt>
                <c:pt idx="1324">
                  <c:v>19.2</c:v>
                </c:pt>
                <c:pt idx="1325">
                  <c:v>19.2</c:v>
                </c:pt>
                <c:pt idx="1326">
                  <c:v>19.2</c:v>
                </c:pt>
                <c:pt idx="1327">
                  <c:v>19.2</c:v>
                </c:pt>
                <c:pt idx="1328">
                  <c:v>19.3</c:v>
                </c:pt>
                <c:pt idx="1329">
                  <c:v>19.3</c:v>
                </c:pt>
                <c:pt idx="1330">
                  <c:v>19.3</c:v>
                </c:pt>
                <c:pt idx="1331">
                  <c:v>19.399999999999999</c:v>
                </c:pt>
                <c:pt idx="1332">
                  <c:v>19.399999999999999</c:v>
                </c:pt>
                <c:pt idx="1333">
                  <c:v>19.399999999999999</c:v>
                </c:pt>
                <c:pt idx="1334">
                  <c:v>19.5</c:v>
                </c:pt>
                <c:pt idx="1335">
                  <c:v>19.5</c:v>
                </c:pt>
                <c:pt idx="1336">
                  <c:v>19.5</c:v>
                </c:pt>
                <c:pt idx="1337">
                  <c:v>19.5</c:v>
                </c:pt>
                <c:pt idx="1338">
                  <c:v>19.600000000000001</c:v>
                </c:pt>
                <c:pt idx="1339">
                  <c:v>19.600000000000001</c:v>
                </c:pt>
                <c:pt idx="1340">
                  <c:v>19.7</c:v>
                </c:pt>
                <c:pt idx="1341">
                  <c:v>19.7</c:v>
                </c:pt>
                <c:pt idx="1342">
                  <c:v>19.7</c:v>
                </c:pt>
                <c:pt idx="1343">
                  <c:v>19.7</c:v>
                </c:pt>
                <c:pt idx="1344">
                  <c:v>19.8</c:v>
                </c:pt>
                <c:pt idx="1345">
                  <c:v>19.8</c:v>
                </c:pt>
                <c:pt idx="1346">
                  <c:v>19.8</c:v>
                </c:pt>
                <c:pt idx="1347">
                  <c:v>19.8</c:v>
                </c:pt>
                <c:pt idx="1348">
                  <c:v>19.8</c:v>
                </c:pt>
                <c:pt idx="1349">
                  <c:v>19.8</c:v>
                </c:pt>
                <c:pt idx="1350">
                  <c:v>19.899999999999999</c:v>
                </c:pt>
                <c:pt idx="1351">
                  <c:v>19.899999999999999</c:v>
                </c:pt>
                <c:pt idx="1352">
                  <c:v>19.899999999999999</c:v>
                </c:pt>
                <c:pt idx="1353">
                  <c:v>19.899999999999999</c:v>
                </c:pt>
                <c:pt idx="1354">
                  <c:v>19.899999999999999</c:v>
                </c:pt>
                <c:pt idx="1355">
                  <c:v>19.899999999999999</c:v>
                </c:pt>
                <c:pt idx="1356">
                  <c:v>19.899999999999999</c:v>
                </c:pt>
                <c:pt idx="1357">
                  <c:v>19.899999999999999</c:v>
                </c:pt>
                <c:pt idx="1358">
                  <c:v>19.899999999999999</c:v>
                </c:pt>
                <c:pt idx="1359">
                  <c:v>19.899999999999999</c:v>
                </c:pt>
                <c:pt idx="1360">
                  <c:v>19.899999999999999</c:v>
                </c:pt>
                <c:pt idx="1361">
                  <c:v>19.899999999999999</c:v>
                </c:pt>
                <c:pt idx="1362">
                  <c:v>19.899999999999999</c:v>
                </c:pt>
                <c:pt idx="1363">
                  <c:v>19.899999999999999</c:v>
                </c:pt>
                <c:pt idx="1364">
                  <c:v>19.899999999999999</c:v>
                </c:pt>
                <c:pt idx="1365">
                  <c:v>19.899999999999999</c:v>
                </c:pt>
                <c:pt idx="1366">
                  <c:v>19.899999999999999</c:v>
                </c:pt>
                <c:pt idx="1367">
                  <c:v>19.899999999999999</c:v>
                </c:pt>
                <c:pt idx="1368">
                  <c:v>20</c:v>
                </c:pt>
                <c:pt idx="1369">
                  <c:v>20</c:v>
                </c:pt>
                <c:pt idx="1370">
                  <c:v>20</c:v>
                </c:pt>
                <c:pt idx="1371">
                  <c:v>20</c:v>
                </c:pt>
                <c:pt idx="1372">
                  <c:v>20</c:v>
                </c:pt>
                <c:pt idx="1373">
                  <c:v>20</c:v>
                </c:pt>
                <c:pt idx="1374">
                  <c:v>20</c:v>
                </c:pt>
                <c:pt idx="1375">
                  <c:v>20</c:v>
                </c:pt>
                <c:pt idx="1376">
                  <c:v>20</c:v>
                </c:pt>
                <c:pt idx="1377">
                  <c:v>20</c:v>
                </c:pt>
                <c:pt idx="1378">
                  <c:v>20</c:v>
                </c:pt>
                <c:pt idx="1379">
                  <c:v>20</c:v>
                </c:pt>
                <c:pt idx="1380">
                  <c:v>20</c:v>
                </c:pt>
                <c:pt idx="1381">
                  <c:v>20</c:v>
                </c:pt>
                <c:pt idx="1382">
                  <c:v>20</c:v>
                </c:pt>
                <c:pt idx="1383">
                  <c:v>20</c:v>
                </c:pt>
                <c:pt idx="1384">
                  <c:v>20</c:v>
                </c:pt>
                <c:pt idx="1385">
                  <c:v>20</c:v>
                </c:pt>
                <c:pt idx="1386">
                  <c:v>20</c:v>
                </c:pt>
                <c:pt idx="1387">
                  <c:v>20</c:v>
                </c:pt>
                <c:pt idx="1388">
                  <c:v>20</c:v>
                </c:pt>
                <c:pt idx="1389">
                  <c:v>20</c:v>
                </c:pt>
                <c:pt idx="1390">
                  <c:v>20</c:v>
                </c:pt>
                <c:pt idx="1391">
                  <c:v>20</c:v>
                </c:pt>
                <c:pt idx="1392">
                  <c:v>20</c:v>
                </c:pt>
                <c:pt idx="1393">
                  <c:v>20</c:v>
                </c:pt>
                <c:pt idx="1394">
                  <c:v>20</c:v>
                </c:pt>
                <c:pt idx="1395">
                  <c:v>20</c:v>
                </c:pt>
                <c:pt idx="1396">
                  <c:v>20</c:v>
                </c:pt>
                <c:pt idx="1397">
                  <c:v>20</c:v>
                </c:pt>
                <c:pt idx="1398">
                  <c:v>20</c:v>
                </c:pt>
                <c:pt idx="1399">
                  <c:v>20</c:v>
                </c:pt>
                <c:pt idx="1400">
                  <c:v>20</c:v>
                </c:pt>
                <c:pt idx="1401">
                  <c:v>20</c:v>
                </c:pt>
                <c:pt idx="1402">
                  <c:v>20</c:v>
                </c:pt>
                <c:pt idx="1403">
                  <c:v>20</c:v>
                </c:pt>
                <c:pt idx="1404">
                  <c:v>20</c:v>
                </c:pt>
                <c:pt idx="1405">
                  <c:v>20</c:v>
                </c:pt>
                <c:pt idx="1406">
                  <c:v>20</c:v>
                </c:pt>
                <c:pt idx="1407">
                  <c:v>20</c:v>
                </c:pt>
                <c:pt idx="1408">
                  <c:v>20</c:v>
                </c:pt>
                <c:pt idx="1409">
                  <c:v>20</c:v>
                </c:pt>
                <c:pt idx="1410">
                  <c:v>20</c:v>
                </c:pt>
                <c:pt idx="1411">
                  <c:v>20</c:v>
                </c:pt>
                <c:pt idx="1412">
                  <c:v>20</c:v>
                </c:pt>
                <c:pt idx="1413">
                  <c:v>20</c:v>
                </c:pt>
                <c:pt idx="1414">
                  <c:v>20</c:v>
                </c:pt>
                <c:pt idx="1415">
                  <c:v>20</c:v>
                </c:pt>
                <c:pt idx="1416">
                  <c:v>20</c:v>
                </c:pt>
                <c:pt idx="1417">
                  <c:v>19.899999999999999</c:v>
                </c:pt>
                <c:pt idx="1418">
                  <c:v>19.899999999999999</c:v>
                </c:pt>
                <c:pt idx="1419">
                  <c:v>19.8</c:v>
                </c:pt>
                <c:pt idx="1420">
                  <c:v>19.7</c:v>
                </c:pt>
                <c:pt idx="1421">
                  <c:v>19.600000000000001</c:v>
                </c:pt>
                <c:pt idx="1422">
                  <c:v>19.5</c:v>
                </c:pt>
                <c:pt idx="1423">
                  <c:v>19.399999999999999</c:v>
                </c:pt>
                <c:pt idx="1424">
                  <c:v>19.3</c:v>
                </c:pt>
                <c:pt idx="1425">
                  <c:v>19.3</c:v>
                </c:pt>
                <c:pt idx="1426">
                  <c:v>19.2</c:v>
                </c:pt>
                <c:pt idx="1427">
                  <c:v>19.2</c:v>
                </c:pt>
                <c:pt idx="1428">
                  <c:v>19.100000000000001</c:v>
                </c:pt>
                <c:pt idx="1429">
                  <c:v>19</c:v>
                </c:pt>
                <c:pt idx="1430">
                  <c:v>18.899999999999999</c:v>
                </c:pt>
                <c:pt idx="1431">
                  <c:v>18.899999999999999</c:v>
                </c:pt>
                <c:pt idx="1432">
                  <c:v>18.8</c:v>
                </c:pt>
                <c:pt idx="1433">
                  <c:v>18.8</c:v>
                </c:pt>
                <c:pt idx="1434">
                  <c:v>18.7</c:v>
                </c:pt>
                <c:pt idx="1435">
                  <c:v>18.7</c:v>
                </c:pt>
                <c:pt idx="1436">
                  <c:v>18.600000000000001</c:v>
                </c:pt>
                <c:pt idx="1437">
                  <c:v>18.600000000000001</c:v>
                </c:pt>
                <c:pt idx="1438">
                  <c:v>18.600000000000001</c:v>
                </c:pt>
                <c:pt idx="1439">
                  <c:v>18.5</c:v>
                </c:pt>
                <c:pt idx="1440">
                  <c:v>18.399999999999999</c:v>
                </c:pt>
                <c:pt idx="1441">
                  <c:v>18.399999999999999</c:v>
                </c:pt>
                <c:pt idx="1442">
                  <c:v>18.399999999999999</c:v>
                </c:pt>
                <c:pt idx="1443">
                  <c:v>18.3</c:v>
                </c:pt>
                <c:pt idx="1444">
                  <c:v>18.3</c:v>
                </c:pt>
                <c:pt idx="1445">
                  <c:v>18.2</c:v>
                </c:pt>
                <c:pt idx="1446">
                  <c:v>18.2</c:v>
                </c:pt>
                <c:pt idx="1447">
                  <c:v>18.100000000000001</c:v>
                </c:pt>
                <c:pt idx="1448">
                  <c:v>18.100000000000001</c:v>
                </c:pt>
                <c:pt idx="1449">
                  <c:v>18</c:v>
                </c:pt>
                <c:pt idx="1450">
                  <c:v>18</c:v>
                </c:pt>
                <c:pt idx="1451">
                  <c:v>18</c:v>
                </c:pt>
                <c:pt idx="1452">
                  <c:v>17.899999999999999</c:v>
                </c:pt>
                <c:pt idx="1453">
                  <c:v>17.899999999999999</c:v>
                </c:pt>
                <c:pt idx="1454">
                  <c:v>17.8</c:v>
                </c:pt>
                <c:pt idx="1455">
                  <c:v>17.8</c:v>
                </c:pt>
                <c:pt idx="1456">
                  <c:v>17.7</c:v>
                </c:pt>
                <c:pt idx="1457">
                  <c:v>17.7</c:v>
                </c:pt>
                <c:pt idx="1458">
                  <c:v>17.7</c:v>
                </c:pt>
                <c:pt idx="1459">
                  <c:v>17.600000000000001</c:v>
                </c:pt>
                <c:pt idx="1460">
                  <c:v>17.600000000000001</c:v>
                </c:pt>
                <c:pt idx="1461">
                  <c:v>17.5</c:v>
                </c:pt>
                <c:pt idx="1462">
                  <c:v>17.5</c:v>
                </c:pt>
                <c:pt idx="1463">
                  <c:v>17.5</c:v>
                </c:pt>
                <c:pt idx="1464">
                  <c:v>17.399999999999999</c:v>
                </c:pt>
                <c:pt idx="1465">
                  <c:v>17.399999999999999</c:v>
                </c:pt>
                <c:pt idx="1466">
                  <c:v>17.3</c:v>
                </c:pt>
                <c:pt idx="1467">
                  <c:v>17.3</c:v>
                </c:pt>
                <c:pt idx="1468">
                  <c:v>17.2</c:v>
                </c:pt>
                <c:pt idx="1469">
                  <c:v>17.2</c:v>
                </c:pt>
                <c:pt idx="1470">
                  <c:v>17.2</c:v>
                </c:pt>
                <c:pt idx="1471">
                  <c:v>17.100000000000001</c:v>
                </c:pt>
                <c:pt idx="1472">
                  <c:v>17.100000000000001</c:v>
                </c:pt>
                <c:pt idx="1473">
                  <c:v>17</c:v>
                </c:pt>
                <c:pt idx="1474">
                  <c:v>17</c:v>
                </c:pt>
                <c:pt idx="1475">
                  <c:v>17</c:v>
                </c:pt>
                <c:pt idx="1476">
                  <c:v>16.899999999999999</c:v>
                </c:pt>
                <c:pt idx="1477">
                  <c:v>16.899999999999999</c:v>
                </c:pt>
                <c:pt idx="1478">
                  <c:v>16.8</c:v>
                </c:pt>
                <c:pt idx="1479">
                  <c:v>16.8</c:v>
                </c:pt>
                <c:pt idx="1480">
                  <c:v>16.8</c:v>
                </c:pt>
                <c:pt idx="1481">
                  <c:v>16.7</c:v>
                </c:pt>
                <c:pt idx="1482">
                  <c:v>16.7</c:v>
                </c:pt>
                <c:pt idx="1483">
                  <c:v>16.7</c:v>
                </c:pt>
                <c:pt idx="1484">
                  <c:v>16.600000000000001</c:v>
                </c:pt>
                <c:pt idx="1485">
                  <c:v>16.600000000000001</c:v>
                </c:pt>
                <c:pt idx="1486">
                  <c:v>16.600000000000001</c:v>
                </c:pt>
                <c:pt idx="1487">
                  <c:v>16.5</c:v>
                </c:pt>
                <c:pt idx="1488">
                  <c:v>16.5</c:v>
                </c:pt>
                <c:pt idx="1489">
                  <c:v>16.399999999999999</c:v>
                </c:pt>
                <c:pt idx="1490">
                  <c:v>16.399999999999999</c:v>
                </c:pt>
                <c:pt idx="1491">
                  <c:v>16.399999999999999</c:v>
                </c:pt>
                <c:pt idx="1492">
                  <c:v>16.3</c:v>
                </c:pt>
                <c:pt idx="1493">
                  <c:v>16.3</c:v>
                </c:pt>
                <c:pt idx="1494">
                  <c:v>16.3</c:v>
                </c:pt>
                <c:pt idx="1495">
                  <c:v>16.2</c:v>
                </c:pt>
                <c:pt idx="1496">
                  <c:v>16.2</c:v>
                </c:pt>
                <c:pt idx="1497">
                  <c:v>16.100000000000001</c:v>
                </c:pt>
                <c:pt idx="1498">
                  <c:v>16.100000000000001</c:v>
                </c:pt>
                <c:pt idx="1499">
                  <c:v>16.100000000000001</c:v>
                </c:pt>
                <c:pt idx="1500">
                  <c:v>16</c:v>
                </c:pt>
                <c:pt idx="1501">
                  <c:v>16</c:v>
                </c:pt>
                <c:pt idx="1502">
                  <c:v>16</c:v>
                </c:pt>
                <c:pt idx="1503">
                  <c:v>15.9</c:v>
                </c:pt>
                <c:pt idx="1504">
                  <c:v>15.9</c:v>
                </c:pt>
                <c:pt idx="1505">
                  <c:v>15.9</c:v>
                </c:pt>
                <c:pt idx="1506">
                  <c:v>15.8</c:v>
                </c:pt>
                <c:pt idx="1507">
                  <c:v>15.8</c:v>
                </c:pt>
                <c:pt idx="1508">
                  <c:v>15.7</c:v>
                </c:pt>
                <c:pt idx="1509">
                  <c:v>15.7</c:v>
                </c:pt>
                <c:pt idx="1510">
                  <c:v>15.7</c:v>
                </c:pt>
                <c:pt idx="1511">
                  <c:v>15.6</c:v>
                </c:pt>
                <c:pt idx="1512">
                  <c:v>15.6</c:v>
                </c:pt>
                <c:pt idx="1513">
                  <c:v>15.5</c:v>
                </c:pt>
                <c:pt idx="1514">
                  <c:v>15.5</c:v>
                </c:pt>
                <c:pt idx="1515">
                  <c:v>15.5</c:v>
                </c:pt>
                <c:pt idx="1516">
                  <c:v>15.4</c:v>
                </c:pt>
                <c:pt idx="1517">
                  <c:v>15.4</c:v>
                </c:pt>
                <c:pt idx="1518">
                  <c:v>15.4</c:v>
                </c:pt>
                <c:pt idx="1519">
                  <c:v>15.4</c:v>
                </c:pt>
                <c:pt idx="1520">
                  <c:v>15.3</c:v>
                </c:pt>
                <c:pt idx="1521">
                  <c:v>15.3</c:v>
                </c:pt>
                <c:pt idx="1522">
                  <c:v>15.2</c:v>
                </c:pt>
                <c:pt idx="1523">
                  <c:v>15.2</c:v>
                </c:pt>
                <c:pt idx="1524">
                  <c:v>15.2</c:v>
                </c:pt>
                <c:pt idx="1525">
                  <c:v>15.1</c:v>
                </c:pt>
                <c:pt idx="1526">
                  <c:v>15.1</c:v>
                </c:pt>
                <c:pt idx="1527">
                  <c:v>15.1</c:v>
                </c:pt>
                <c:pt idx="1528">
                  <c:v>15</c:v>
                </c:pt>
                <c:pt idx="1529">
                  <c:v>15</c:v>
                </c:pt>
                <c:pt idx="1530">
                  <c:v>15</c:v>
                </c:pt>
                <c:pt idx="1531">
                  <c:v>14.9</c:v>
                </c:pt>
                <c:pt idx="1532">
                  <c:v>14.9</c:v>
                </c:pt>
                <c:pt idx="1533">
                  <c:v>14.9</c:v>
                </c:pt>
                <c:pt idx="1534">
                  <c:v>14.8</c:v>
                </c:pt>
                <c:pt idx="1535">
                  <c:v>14.8</c:v>
                </c:pt>
                <c:pt idx="1536">
                  <c:v>14.8</c:v>
                </c:pt>
                <c:pt idx="1537">
                  <c:v>14.7</c:v>
                </c:pt>
                <c:pt idx="1538">
                  <c:v>14.7</c:v>
                </c:pt>
                <c:pt idx="1539">
                  <c:v>14.7</c:v>
                </c:pt>
                <c:pt idx="1540">
                  <c:v>14.7</c:v>
                </c:pt>
                <c:pt idx="1541">
                  <c:v>14.6</c:v>
                </c:pt>
                <c:pt idx="1542">
                  <c:v>14.6</c:v>
                </c:pt>
                <c:pt idx="1543">
                  <c:v>14.6</c:v>
                </c:pt>
                <c:pt idx="1544">
                  <c:v>14.5</c:v>
                </c:pt>
                <c:pt idx="1545">
                  <c:v>14.5</c:v>
                </c:pt>
                <c:pt idx="1546">
                  <c:v>14.5</c:v>
                </c:pt>
                <c:pt idx="1547">
                  <c:v>14.4</c:v>
                </c:pt>
                <c:pt idx="1548">
                  <c:v>14.4</c:v>
                </c:pt>
                <c:pt idx="1549">
                  <c:v>14.4</c:v>
                </c:pt>
                <c:pt idx="1550">
                  <c:v>14.3</c:v>
                </c:pt>
                <c:pt idx="1551">
                  <c:v>14.3</c:v>
                </c:pt>
                <c:pt idx="1552">
                  <c:v>14.3</c:v>
                </c:pt>
                <c:pt idx="1553">
                  <c:v>14.2</c:v>
                </c:pt>
                <c:pt idx="1554">
                  <c:v>14.2</c:v>
                </c:pt>
                <c:pt idx="1555">
                  <c:v>14.2</c:v>
                </c:pt>
                <c:pt idx="1556">
                  <c:v>14.1</c:v>
                </c:pt>
                <c:pt idx="1557">
                  <c:v>14.1</c:v>
                </c:pt>
                <c:pt idx="1558">
                  <c:v>14.1</c:v>
                </c:pt>
                <c:pt idx="1559">
                  <c:v>14.1</c:v>
                </c:pt>
                <c:pt idx="1560">
                  <c:v>14</c:v>
                </c:pt>
                <c:pt idx="1561">
                  <c:v>14</c:v>
                </c:pt>
                <c:pt idx="1562">
                  <c:v>14</c:v>
                </c:pt>
                <c:pt idx="1563">
                  <c:v>13.9</c:v>
                </c:pt>
                <c:pt idx="1564">
                  <c:v>13.9</c:v>
                </c:pt>
                <c:pt idx="1565">
                  <c:v>13.9</c:v>
                </c:pt>
                <c:pt idx="1566">
                  <c:v>13.8</c:v>
                </c:pt>
                <c:pt idx="1567">
                  <c:v>13.8</c:v>
                </c:pt>
                <c:pt idx="1568">
                  <c:v>13.8</c:v>
                </c:pt>
                <c:pt idx="1569">
                  <c:v>13.7</c:v>
                </c:pt>
                <c:pt idx="1570">
                  <c:v>13.7</c:v>
                </c:pt>
                <c:pt idx="1571">
                  <c:v>13.7</c:v>
                </c:pt>
                <c:pt idx="1572">
                  <c:v>13.6</c:v>
                </c:pt>
                <c:pt idx="1573">
                  <c:v>13.6</c:v>
                </c:pt>
                <c:pt idx="1574">
                  <c:v>13.6</c:v>
                </c:pt>
                <c:pt idx="1575">
                  <c:v>13.6</c:v>
                </c:pt>
                <c:pt idx="1576">
                  <c:v>13.5</c:v>
                </c:pt>
                <c:pt idx="1577">
                  <c:v>13.5</c:v>
                </c:pt>
                <c:pt idx="1578">
                  <c:v>13.5</c:v>
                </c:pt>
                <c:pt idx="1579">
                  <c:v>13.5</c:v>
                </c:pt>
                <c:pt idx="1580">
                  <c:v>13.4</c:v>
                </c:pt>
                <c:pt idx="1581">
                  <c:v>13.4</c:v>
                </c:pt>
                <c:pt idx="1582">
                  <c:v>13.4</c:v>
                </c:pt>
                <c:pt idx="1583">
                  <c:v>13.3</c:v>
                </c:pt>
                <c:pt idx="1584">
                  <c:v>13.3</c:v>
                </c:pt>
                <c:pt idx="1585">
                  <c:v>13.3</c:v>
                </c:pt>
                <c:pt idx="1586">
                  <c:v>13.3</c:v>
                </c:pt>
                <c:pt idx="1587">
                  <c:v>13.2</c:v>
                </c:pt>
                <c:pt idx="1588">
                  <c:v>13.2</c:v>
                </c:pt>
                <c:pt idx="1589">
                  <c:v>13.2</c:v>
                </c:pt>
                <c:pt idx="1590">
                  <c:v>13.1</c:v>
                </c:pt>
                <c:pt idx="1591">
                  <c:v>13.1</c:v>
                </c:pt>
                <c:pt idx="1592">
                  <c:v>13.1</c:v>
                </c:pt>
                <c:pt idx="1593">
                  <c:v>13</c:v>
                </c:pt>
                <c:pt idx="1594">
                  <c:v>13</c:v>
                </c:pt>
                <c:pt idx="1595">
                  <c:v>13</c:v>
                </c:pt>
                <c:pt idx="1596">
                  <c:v>13</c:v>
                </c:pt>
                <c:pt idx="1597">
                  <c:v>12.9</c:v>
                </c:pt>
                <c:pt idx="1598">
                  <c:v>12.9</c:v>
                </c:pt>
                <c:pt idx="1599">
                  <c:v>12.9</c:v>
                </c:pt>
                <c:pt idx="1600">
                  <c:v>12.8</c:v>
                </c:pt>
                <c:pt idx="1601">
                  <c:v>12.8</c:v>
                </c:pt>
                <c:pt idx="1602">
                  <c:v>12.8</c:v>
                </c:pt>
                <c:pt idx="1603">
                  <c:v>12.8</c:v>
                </c:pt>
                <c:pt idx="1604">
                  <c:v>12.7</c:v>
                </c:pt>
                <c:pt idx="1605">
                  <c:v>12.7</c:v>
                </c:pt>
                <c:pt idx="1606">
                  <c:v>12.7</c:v>
                </c:pt>
                <c:pt idx="1607">
                  <c:v>12.6</c:v>
                </c:pt>
                <c:pt idx="1608">
                  <c:v>12.6</c:v>
                </c:pt>
                <c:pt idx="1609">
                  <c:v>12.6</c:v>
                </c:pt>
                <c:pt idx="1610">
                  <c:v>12.6</c:v>
                </c:pt>
                <c:pt idx="1611">
                  <c:v>12.6</c:v>
                </c:pt>
                <c:pt idx="1612">
                  <c:v>12.5</c:v>
                </c:pt>
                <c:pt idx="1613">
                  <c:v>12.5</c:v>
                </c:pt>
                <c:pt idx="1614">
                  <c:v>12.5</c:v>
                </c:pt>
                <c:pt idx="1615">
                  <c:v>12.5</c:v>
                </c:pt>
                <c:pt idx="1616">
                  <c:v>12.4</c:v>
                </c:pt>
                <c:pt idx="1617">
                  <c:v>12.4</c:v>
                </c:pt>
                <c:pt idx="1618">
                  <c:v>12.4</c:v>
                </c:pt>
                <c:pt idx="1619">
                  <c:v>12.3</c:v>
                </c:pt>
                <c:pt idx="1620">
                  <c:v>12.3</c:v>
                </c:pt>
                <c:pt idx="1621">
                  <c:v>12.3</c:v>
                </c:pt>
                <c:pt idx="1622">
                  <c:v>12.2</c:v>
                </c:pt>
                <c:pt idx="1623">
                  <c:v>12.2</c:v>
                </c:pt>
                <c:pt idx="1624">
                  <c:v>12.2</c:v>
                </c:pt>
                <c:pt idx="1625">
                  <c:v>12.2</c:v>
                </c:pt>
                <c:pt idx="1626">
                  <c:v>12.1</c:v>
                </c:pt>
                <c:pt idx="1627">
                  <c:v>12.1</c:v>
                </c:pt>
                <c:pt idx="1628">
                  <c:v>12.1</c:v>
                </c:pt>
                <c:pt idx="1629">
                  <c:v>12</c:v>
                </c:pt>
                <c:pt idx="1630">
                  <c:v>12</c:v>
                </c:pt>
                <c:pt idx="1631">
                  <c:v>12</c:v>
                </c:pt>
                <c:pt idx="1632">
                  <c:v>11.9</c:v>
                </c:pt>
                <c:pt idx="1633">
                  <c:v>11.9</c:v>
                </c:pt>
                <c:pt idx="1634">
                  <c:v>11.9</c:v>
                </c:pt>
                <c:pt idx="1635">
                  <c:v>11.9</c:v>
                </c:pt>
                <c:pt idx="1636">
                  <c:v>11.9</c:v>
                </c:pt>
                <c:pt idx="1637">
                  <c:v>11.8</c:v>
                </c:pt>
                <c:pt idx="1638">
                  <c:v>11.8</c:v>
                </c:pt>
                <c:pt idx="1639">
                  <c:v>11.8</c:v>
                </c:pt>
                <c:pt idx="1640">
                  <c:v>11.8</c:v>
                </c:pt>
                <c:pt idx="1641">
                  <c:v>11.7</c:v>
                </c:pt>
                <c:pt idx="1642">
                  <c:v>11.7</c:v>
                </c:pt>
                <c:pt idx="1643">
                  <c:v>11.7</c:v>
                </c:pt>
                <c:pt idx="1644">
                  <c:v>11.7</c:v>
                </c:pt>
                <c:pt idx="1645">
                  <c:v>11.6</c:v>
                </c:pt>
                <c:pt idx="1646">
                  <c:v>11.6</c:v>
                </c:pt>
                <c:pt idx="1647">
                  <c:v>11.6</c:v>
                </c:pt>
                <c:pt idx="1648">
                  <c:v>11.5</c:v>
                </c:pt>
                <c:pt idx="1649">
                  <c:v>11.5</c:v>
                </c:pt>
                <c:pt idx="1650">
                  <c:v>11.5</c:v>
                </c:pt>
                <c:pt idx="1651">
                  <c:v>11.5</c:v>
                </c:pt>
                <c:pt idx="1652">
                  <c:v>11.5</c:v>
                </c:pt>
                <c:pt idx="1653">
                  <c:v>11.4</c:v>
                </c:pt>
                <c:pt idx="1654">
                  <c:v>11.4</c:v>
                </c:pt>
                <c:pt idx="1655">
                  <c:v>11.4</c:v>
                </c:pt>
                <c:pt idx="1656">
                  <c:v>11.3</c:v>
                </c:pt>
                <c:pt idx="1657">
                  <c:v>11.3</c:v>
                </c:pt>
                <c:pt idx="1658">
                  <c:v>11.3</c:v>
                </c:pt>
                <c:pt idx="1659">
                  <c:v>11.3</c:v>
                </c:pt>
                <c:pt idx="1660">
                  <c:v>11.2</c:v>
                </c:pt>
                <c:pt idx="1661">
                  <c:v>11.2</c:v>
                </c:pt>
                <c:pt idx="1662">
                  <c:v>11.2</c:v>
                </c:pt>
                <c:pt idx="1663">
                  <c:v>11.2</c:v>
                </c:pt>
                <c:pt idx="1664">
                  <c:v>11.2</c:v>
                </c:pt>
                <c:pt idx="1665">
                  <c:v>11.1</c:v>
                </c:pt>
                <c:pt idx="1666">
                  <c:v>11.1</c:v>
                </c:pt>
                <c:pt idx="1667">
                  <c:v>11.1</c:v>
                </c:pt>
                <c:pt idx="1668">
                  <c:v>11</c:v>
                </c:pt>
                <c:pt idx="1669">
                  <c:v>11</c:v>
                </c:pt>
                <c:pt idx="1670">
                  <c:v>11</c:v>
                </c:pt>
                <c:pt idx="1671">
                  <c:v>11</c:v>
                </c:pt>
                <c:pt idx="1672">
                  <c:v>11</c:v>
                </c:pt>
                <c:pt idx="1673">
                  <c:v>10.9</c:v>
                </c:pt>
                <c:pt idx="1674">
                  <c:v>10.9</c:v>
                </c:pt>
                <c:pt idx="1675">
                  <c:v>10.9</c:v>
                </c:pt>
                <c:pt idx="1676">
                  <c:v>10.9</c:v>
                </c:pt>
                <c:pt idx="1677">
                  <c:v>10.8</c:v>
                </c:pt>
                <c:pt idx="1678">
                  <c:v>10.8</c:v>
                </c:pt>
                <c:pt idx="1679">
                  <c:v>10.8</c:v>
                </c:pt>
                <c:pt idx="1680">
                  <c:v>10.8</c:v>
                </c:pt>
                <c:pt idx="1681">
                  <c:v>10.7</c:v>
                </c:pt>
                <c:pt idx="1682">
                  <c:v>10.7</c:v>
                </c:pt>
                <c:pt idx="1683">
                  <c:v>10.7</c:v>
                </c:pt>
                <c:pt idx="1684">
                  <c:v>10.7</c:v>
                </c:pt>
                <c:pt idx="1685">
                  <c:v>10.6</c:v>
                </c:pt>
                <c:pt idx="1686">
                  <c:v>10.6</c:v>
                </c:pt>
                <c:pt idx="1687">
                  <c:v>10.6</c:v>
                </c:pt>
                <c:pt idx="1688">
                  <c:v>10.6</c:v>
                </c:pt>
                <c:pt idx="1689">
                  <c:v>10.5</c:v>
                </c:pt>
                <c:pt idx="1690">
                  <c:v>10.5</c:v>
                </c:pt>
                <c:pt idx="1691">
                  <c:v>10.5</c:v>
                </c:pt>
                <c:pt idx="1692">
                  <c:v>10.5</c:v>
                </c:pt>
                <c:pt idx="1693">
                  <c:v>10.5</c:v>
                </c:pt>
                <c:pt idx="1694">
                  <c:v>10.4</c:v>
                </c:pt>
                <c:pt idx="1695">
                  <c:v>10.4</c:v>
                </c:pt>
                <c:pt idx="1696">
                  <c:v>10.4</c:v>
                </c:pt>
                <c:pt idx="1697">
                  <c:v>10.4</c:v>
                </c:pt>
                <c:pt idx="1698">
                  <c:v>10.3</c:v>
                </c:pt>
                <c:pt idx="1699">
                  <c:v>10.3</c:v>
                </c:pt>
                <c:pt idx="1700">
                  <c:v>10.3</c:v>
                </c:pt>
                <c:pt idx="1701">
                  <c:v>10.3</c:v>
                </c:pt>
                <c:pt idx="1702">
                  <c:v>10.199999999999999</c:v>
                </c:pt>
                <c:pt idx="1703">
                  <c:v>10.199999999999999</c:v>
                </c:pt>
                <c:pt idx="1704">
                  <c:v>10.199999999999999</c:v>
                </c:pt>
                <c:pt idx="1705">
                  <c:v>10.199999999999999</c:v>
                </c:pt>
                <c:pt idx="1706">
                  <c:v>10.1</c:v>
                </c:pt>
                <c:pt idx="1707">
                  <c:v>10.1</c:v>
                </c:pt>
                <c:pt idx="1708">
                  <c:v>10.1</c:v>
                </c:pt>
                <c:pt idx="1709">
                  <c:v>10.1</c:v>
                </c:pt>
                <c:pt idx="1710">
                  <c:v>10</c:v>
                </c:pt>
                <c:pt idx="1711">
                  <c:v>10</c:v>
                </c:pt>
                <c:pt idx="1712">
                  <c:v>10</c:v>
                </c:pt>
                <c:pt idx="1713">
                  <c:v>10</c:v>
                </c:pt>
                <c:pt idx="1714">
                  <c:v>10</c:v>
                </c:pt>
                <c:pt idx="1715">
                  <c:v>9.9</c:v>
                </c:pt>
                <c:pt idx="1716">
                  <c:v>9.9</c:v>
                </c:pt>
                <c:pt idx="1717">
                  <c:v>9.9</c:v>
                </c:pt>
                <c:pt idx="1718">
                  <c:v>9.8000000000000007</c:v>
                </c:pt>
                <c:pt idx="1719">
                  <c:v>9.8000000000000007</c:v>
                </c:pt>
                <c:pt idx="1720">
                  <c:v>9.8000000000000007</c:v>
                </c:pt>
                <c:pt idx="1721">
                  <c:v>9.8000000000000007</c:v>
                </c:pt>
                <c:pt idx="1722">
                  <c:v>9.6999999999999993</c:v>
                </c:pt>
                <c:pt idx="1723">
                  <c:v>9.6999999999999993</c:v>
                </c:pt>
                <c:pt idx="1724">
                  <c:v>9.6999999999999993</c:v>
                </c:pt>
                <c:pt idx="1725">
                  <c:v>9.6999999999999993</c:v>
                </c:pt>
                <c:pt idx="1726">
                  <c:v>9.6</c:v>
                </c:pt>
                <c:pt idx="1727">
                  <c:v>9.6</c:v>
                </c:pt>
                <c:pt idx="1728">
                  <c:v>9.6</c:v>
                </c:pt>
                <c:pt idx="1729">
                  <c:v>9.6</c:v>
                </c:pt>
                <c:pt idx="1730">
                  <c:v>9.6</c:v>
                </c:pt>
                <c:pt idx="1731">
                  <c:v>9.5</c:v>
                </c:pt>
                <c:pt idx="1732">
                  <c:v>9.5</c:v>
                </c:pt>
                <c:pt idx="1733">
                  <c:v>9.5</c:v>
                </c:pt>
                <c:pt idx="1734">
                  <c:v>9.5</c:v>
                </c:pt>
                <c:pt idx="1735">
                  <c:v>9.4</c:v>
                </c:pt>
                <c:pt idx="1736">
                  <c:v>9.4</c:v>
                </c:pt>
                <c:pt idx="1737">
                  <c:v>9.4</c:v>
                </c:pt>
                <c:pt idx="1738">
                  <c:v>9.4</c:v>
                </c:pt>
                <c:pt idx="1739">
                  <c:v>9.4</c:v>
                </c:pt>
                <c:pt idx="1740">
                  <c:v>9.3000000000000007</c:v>
                </c:pt>
                <c:pt idx="1741">
                  <c:v>9.3000000000000007</c:v>
                </c:pt>
                <c:pt idx="1742">
                  <c:v>9.3000000000000007</c:v>
                </c:pt>
                <c:pt idx="1743">
                  <c:v>9.3000000000000007</c:v>
                </c:pt>
                <c:pt idx="1744">
                  <c:v>9.1999999999999993</c:v>
                </c:pt>
                <c:pt idx="1745">
                  <c:v>9.1999999999999993</c:v>
                </c:pt>
                <c:pt idx="1746">
                  <c:v>9.1999999999999993</c:v>
                </c:pt>
                <c:pt idx="1747">
                  <c:v>9.1999999999999993</c:v>
                </c:pt>
                <c:pt idx="1748">
                  <c:v>9.1</c:v>
                </c:pt>
                <c:pt idx="1749">
                  <c:v>9.1</c:v>
                </c:pt>
                <c:pt idx="1750">
                  <c:v>9.1</c:v>
                </c:pt>
                <c:pt idx="1751">
                  <c:v>9.1</c:v>
                </c:pt>
                <c:pt idx="1752">
                  <c:v>9.1</c:v>
                </c:pt>
                <c:pt idx="1753">
                  <c:v>9</c:v>
                </c:pt>
                <c:pt idx="1754">
                  <c:v>9</c:v>
                </c:pt>
                <c:pt idx="1755">
                  <c:v>9</c:v>
                </c:pt>
                <c:pt idx="1756">
                  <c:v>9</c:v>
                </c:pt>
                <c:pt idx="1757">
                  <c:v>9</c:v>
                </c:pt>
                <c:pt idx="1758">
                  <c:v>8.9</c:v>
                </c:pt>
                <c:pt idx="1759">
                  <c:v>8.9</c:v>
                </c:pt>
                <c:pt idx="1760">
                  <c:v>8.9</c:v>
                </c:pt>
                <c:pt idx="1761">
                  <c:v>8.9</c:v>
                </c:pt>
                <c:pt idx="1762">
                  <c:v>8.8000000000000007</c:v>
                </c:pt>
                <c:pt idx="1763">
                  <c:v>8.8000000000000007</c:v>
                </c:pt>
                <c:pt idx="1764">
                  <c:v>8.8000000000000007</c:v>
                </c:pt>
                <c:pt idx="1765">
                  <c:v>8.8000000000000007</c:v>
                </c:pt>
                <c:pt idx="1766">
                  <c:v>8.8000000000000007</c:v>
                </c:pt>
                <c:pt idx="1767">
                  <c:v>8.6999999999999993</c:v>
                </c:pt>
                <c:pt idx="1768">
                  <c:v>8.6999999999999993</c:v>
                </c:pt>
                <c:pt idx="1769">
                  <c:v>8.6999999999999993</c:v>
                </c:pt>
                <c:pt idx="1770">
                  <c:v>8.6999999999999993</c:v>
                </c:pt>
                <c:pt idx="1771">
                  <c:v>8.6999999999999993</c:v>
                </c:pt>
                <c:pt idx="1772">
                  <c:v>8.6</c:v>
                </c:pt>
                <c:pt idx="1773">
                  <c:v>8.6</c:v>
                </c:pt>
                <c:pt idx="1774">
                  <c:v>8.6</c:v>
                </c:pt>
                <c:pt idx="1775">
                  <c:v>8.6</c:v>
                </c:pt>
                <c:pt idx="1776">
                  <c:v>8.5</c:v>
                </c:pt>
                <c:pt idx="1777">
                  <c:v>8.5</c:v>
                </c:pt>
                <c:pt idx="1778">
                  <c:v>8.5</c:v>
                </c:pt>
                <c:pt idx="1779">
                  <c:v>8.4</c:v>
                </c:pt>
                <c:pt idx="1780">
                  <c:v>12.6</c:v>
                </c:pt>
                <c:pt idx="1781">
                  <c:v>15.3</c:v>
                </c:pt>
                <c:pt idx="1782">
                  <c:v>16.399999999999999</c:v>
                </c:pt>
                <c:pt idx="1783">
                  <c:v>17</c:v>
                </c:pt>
                <c:pt idx="1784">
                  <c:v>17.399999999999999</c:v>
                </c:pt>
                <c:pt idx="1785">
                  <c:v>17.3</c:v>
                </c:pt>
                <c:pt idx="1786">
                  <c:v>17.3</c:v>
                </c:pt>
                <c:pt idx="1787">
                  <c:v>17.2</c:v>
                </c:pt>
                <c:pt idx="1788">
                  <c:v>17.2</c:v>
                </c:pt>
                <c:pt idx="1789">
                  <c:v>17.2</c:v>
                </c:pt>
                <c:pt idx="1790">
                  <c:v>17.2</c:v>
                </c:pt>
                <c:pt idx="1791">
                  <c:v>17.2</c:v>
                </c:pt>
                <c:pt idx="1792">
                  <c:v>17.2</c:v>
                </c:pt>
                <c:pt idx="1793">
                  <c:v>17.3</c:v>
                </c:pt>
                <c:pt idx="1794">
                  <c:v>17.3</c:v>
                </c:pt>
                <c:pt idx="1795">
                  <c:v>17.3</c:v>
                </c:pt>
                <c:pt idx="1796">
                  <c:v>17.3</c:v>
                </c:pt>
                <c:pt idx="1797">
                  <c:v>17.3</c:v>
                </c:pt>
                <c:pt idx="1798">
                  <c:v>17.3</c:v>
                </c:pt>
                <c:pt idx="1799">
                  <c:v>17.399999999999999</c:v>
                </c:pt>
                <c:pt idx="1800">
                  <c:v>17.399999999999999</c:v>
                </c:pt>
                <c:pt idx="1801">
                  <c:v>17.399999999999999</c:v>
                </c:pt>
                <c:pt idx="1802">
                  <c:v>17.399999999999999</c:v>
                </c:pt>
                <c:pt idx="1803">
                  <c:v>17.399999999999999</c:v>
                </c:pt>
                <c:pt idx="1804">
                  <c:v>17.399999999999999</c:v>
                </c:pt>
                <c:pt idx="1805">
                  <c:v>17.399999999999999</c:v>
                </c:pt>
                <c:pt idx="1806">
                  <c:v>17.5</c:v>
                </c:pt>
                <c:pt idx="1807">
                  <c:v>17.5</c:v>
                </c:pt>
                <c:pt idx="1808">
                  <c:v>17.5</c:v>
                </c:pt>
                <c:pt idx="1809">
                  <c:v>17.5</c:v>
                </c:pt>
                <c:pt idx="1810">
                  <c:v>17.5</c:v>
                </c:pt>
                <c:pt idx="1811">
                  <c:v>17.5</c:v>
                </c:pt>
                <c:pt idx="1812">
                  <c:v>17.5</c:v>
                </c:pt>
                <c:pt idx="1813">
                  <c:v>17.5</c:v>
                </c:pt>
                <c:pt idx="1814">
                  <c:v>17.5</c:v>
                </c:pt>
                <c:pt idx="1815">
                  <c:v>17.5</c:v>
                </c:pt>
                <c:pt idx="1816">
                  <c:v>17.5</c:v>
                </c:pt>
                <c:pt idx="1817">
                  <c:v>17.5</c:v>
                </c:pt>
                <c:pt idx="1818">
                  <c:v>17.600000000000001</c:v>
                </c:pt>
                <c:pt idx="1819">
                  <c:v>17.600000000000001</c:v>
                </c:pt>
                <c:pt idx="1820">
                  <c:v>17.600000000000001</c:v>
                </c:pt>
                <c:pt idx="1821">
                  <c:v>17.600000000000001</c:v>
                </c:pt>
                <c:pt idx="1822">
                  <c:v>17.600000000000001</c:v>
                </c:pt>
                <c:pt idx="1823">
                  <c:v>17.600000000000001</c:v>
                </c:pt>
                <c:pt idx="1824">
                  <c:v>17.7</c:v>
                </c:pt>
                <c:pt idx="1825">
                  <c:v>17.7</c:v>
                </c:pt>
                <c:pt idx="1826">
                  <c:v>17.8</c:v>
                </c:pt>
                <c:pt idx="1827">
                  <c:v>17.8</c:v>
                </c:pt>
                <c:pt idx="1828">
                  <c:v>17.899999999999999</c:v>
                </c:pt>
                <c:pt idx="1829">
                  <c:v>17.899999999999999</c:v>
                </c:pt>
                <c:pt idx="1830">
                  <c:v>17.899999999999999</c:v>
                </c:pt>
                <c:pt idx="1831">
                  <c:v>18</c:v>
                </c:pt>
                <c:pt idx="1832">
                  <c:v>18</c:v>
                </c:pt>
                <c:pt idx="1833">
                  <c:v>18.100000000000001</c:v>
                </c:pt>
                <c:pt idx="1834">
                  <c:v>18.100000000000001</c:v>
                </c:pt>
                <c:pt idx="1835">
                  <c:v>18.2</c:v>
                </c:pt>
                <c:pt idx="1836">
                  <c:v>18.3</c:v>
                </c:pt>
                <c:pt idx="1837">
                  <c:v>18.3</c:v>
                </c:pt>
                <c:pt idx="1838">
                  <c:v>18.3</c:v>
                </c:pt>
                <c:pt idx="1839">
                  <c:v>18.399999999999999</c:v>
                </c:pt>
                <c:pt idx="1840">
                  <c:v>18.5</c:v>
                </c:pt>
                <c:pt idx="1841">
                  <c:v>18.5</c:v>
                </c:pt>
                <c:pt idx="1842">
                  <c:v>18.5</c:v>
                </c:pt>
                <c:pt idx="1843">
                  <c:v>18.600000000000001</c:v>
                </c:pt>
                <c:pt idx="1844">
                  <c:v>18.7</c:v>
                </c:pt>
                <c:pt idx="1845">
                  <c:v>18.7</c:v>
                </c:pt>
                <c:pt idx="1846">
                  <c:v>18.8</c:v>
                </c:pt>
                <c:pt idx="1847">
                  <c:v>18.8</c:v>
                </c:pt>
                <c:pt idx="1848">
                  <c:v>18.899999999999999</c:v>
                </c:pt>
                <c:pt idx="1849">
                  <c:v>18.899999999999999</c:v>
                </c:pt>
                <c:pt idx="1850">
                  <c:v>19</c:v>
                </c:pt>
                <c:pt idx="1851">
                  <c:v>19</c:v>
                </c:pt>
                <c:pt idx="1852">
                  <c:v>19.100000000000001</c:v>
                </c:pt>
                <c:pt idx="1853">
                  <c:v>19.100000000000001</c:v>
                </c:pt>
                <c:pt idx="1854">
                  <c:v>19.2</c:v>
                </c:pt>
                <c:pt idx="1855">
                  <c:v>19.2</c:v>
                </c:pt>
                <c:pt idx="1856">
                  <c:v>19.2</c:v>
                </c:pt>
                <c:pt idx="1857">
                  <c:v>19.3</c:v>
                </c:pt>
                <c:pt idx="1858">
                  <c:v>19.3</c:v>
                </c:pt>
                <c:pt idx="1859">
                  <c:v>19.399999999999999</c:v>
                </c:pt>
                <c:pt idx="1860">
                  <c:v>19.399999999999999</c:v>
                </c:pt>
                <c:pt idx="1861">
                  <c:v>19.399999999999999</c:v>
                </c:pt>
                <c:pt idx="1862">
                  <c:v>19.5</c:v>
                </c:pt>
                <c:pt idx="1863">
                  <c:v>19.5</c:v>
                </c:pt>
                <c:pt idx="1864">
                  <c:v>19.600000000000001</c:v>
                </c:pt>
                <c:pt idx="1865">
                  <c:v>19.600000000000001</c:v>
                </c:pt>
                <c:pt idx="1866">
                  <c:v>19.600000000000001</c:v>
                </c:pt>
                <c:pt idx="1867">
                  <c:v>19.600000000000001</c:v>
                </c:pt>
                <c:pt idx="1868">
                  <c:v>19.7</c:v>
                </c:pt>
                <c:pt idx="1869">
                  <c:v>19.7</c:v>
                </c:pt>
                <c:pt idx="1870">
                  <c:v>19.7</c:v>
                </c:pt>
                <c:pt idx="1871">
                  <c:v>19.7</c:v>
                </c:pt>
                <c:pt idx="1872">
                  <c:v>19.8</c:v>
                </c:pt>
                <c:pt idx="1873">
                  <c:v>19.8</c:v>
                </c:pt>
                <c:pt idx="1874">
                  <c:v>19.8</c:v>
                </c:pt>
                <c:pt idx="1875">
                  <c:v>19.8</c:v>
                </c:pt>
                <c:pt idx="1876">
                  <c:v>19.899999999999999</c:v>
                </c:pt>
                <c:pt idx="1877">
                  <c:v>19.899999999999999</c:v>
                </c:pt>
                <c:pt idx="1878">
                  <c:v>19.899999999999999</c:v>
                </c:pt>
                <c:pt idx="1879">
                  <c:v>19.899999999999999</c:v>
                </c:pt>
                <c:pt idx="1880">
                  <c:v>19.899999999999999</c:v>
                </c:pt>
                <c:pt idx="1881">
                  <c:v>19.899999999999999</c:v>
                </c:pt>
                <c:pt idx="1882">
                  <c:v>19.899999999999999</c:v>
                </c:pt>
                <c:pt idx="1883">
                  <c:v>19.899999999999999</c:v>
                </c:pt>
                <c:pt idx="1884">
                  <c:v>20</c:v>
                </c:pt>
                <c:pt idx="1885">
                  <c:v>20</c:v>
                </c:pt>
                <c:pt idx="1886">
                  <c:v>20</c:v>
                </c:pt>
                <c:pt idx="1887">
                  <c:v>20</c:v>
                </c:pt>
                <c:pt idx="1888">
                  <c:v>20</c:v>
                </c:pt>
                <c:pt idx="1889">
                  <c:v>20</c:v>
                </c:pt>
                <c:pt idx="1890">
                  <c:v>20</c:v>
                </c:pt>
                <c:pt idx="1891">
                  <c:v>20</c:v>
                </c:pt>
                <c:pt idx="1892">
                  <c:v>20</c:v>
                </c:pt>
                <c:pt idx="1893">
                  <c:v>20</c:v>
                </c:pt>
                <c:pt idx="1894">
                  <c:v>20</c:v>
                </c:pt>
                <c:pt idx="1895">
                  <c:v>20</c:v>
                </c:pt>
                <c:pt idx="1896">
                  <c:v>20</c:v>
                </c:pt>
                <c:pt idx="1897">
                  <c:v>20</c:v>
                </c:pt>
                <c:pt idx="1898">
                  <c:v>20</c:v>
                </c:pt>
                <c:pt idx="1899">
                  <c:v>20</c:v>
                </c:pt>
                <c:pt idx="1900">
                  <c:v>20</c:v>
                </c:pt>
                <c:pt idx="1901">
                  <c:v>20</c:v>
                </c:pt>
                <c:pt idx="1902">
                  <c:v>20</c:v>
                </c:pt>
                <c:pt idx="1903">
                  <c:v>20</c:v>
                </c:pt>
                <c:pt idx="1904">
                  <c:v>20</c:v>
                </c:pt>
                <c:pt idx="1905">
                  <c:v>20</c:v>
                </c:pt>
                <c:pt idx="1906">
                  <c:v>20</c:v>
                </c:pt>
                <c:pt idx="1907">
                  <c:v>20</c:v>
                </c:pt>
                <c:pt idx="1908">
                  <c:v>20</c:v>
                </c:pt>
                <c:pt idx="1909">
                  <c:v>20</c:v>
                </c:pt>
                <c:pt idx="1910">
                  <c:v>20</c:v>
                </c:pt>
                <c:pt idx="1911">
                  <c:v>20</c:v>
                </c:pt>
                <c:pt idx="1912">
                  <c:v>20</c:v>
                </c:pt>
                <c:pt idx="1913">
                  <c:v>20</c:v>
                </c:pt>
                <c:pt idx="1914">
                  <c:v>20</c:v>
                </c:pt>
                <c:pt idx="1915">
                  <c:v>20</c:v>
                </c:pt>
                <c:pt idx="1916">
                  <c:v>20</c:v>
                </c:pt>
                <c:pt idx="1917">
                  <c:v>20</c:v>
                </c:pt>
                <c:pt idx="1918">
                  <c:v>20</c:v>
                </c:pt>
                <c:pt idx="1919">
                  <c:v>20</c:v>
                </c:pt>
                <c:pt idx="1920">
                  <c:v>20</c:v>
                </c:pt>
                <c:pt idx="1921">
                  <c:v>20.100000000000001</c:v>
                </c:pt>
                <c:pt idx="1922">
                  <c:v>20.100000000000001</c:v>
                </c:pt>
                <c:pt idx="1923">
                  <c:v>20.100000000000001</c:v>
                </c:pt>
                <c:pt idx="1924">
                  <c:v>20.100000000000001</c:v>
                </c:pt>
                <c:pt idx="1925">
                  <c:v>20.100000000000001</c:v>
                </c:pt>
                <c:pt idx="1926">
                  <c:v>20.100000000000001</c:v>
                </c:pt>
                <c:pt idx="1927">
                  <c:v>20.100000000000001</c:v>
                </c:pt>
                <c:pt idx="1928">
                  <c:v>20.100000000000001</c:v>
                </c:pt>
                <c:pt idx="1929">
                  <c:v>20.100000000000001</c:v>
                </c:pt>
                <c:pt idx="1930">
                  <c:v>20.100000000000001</c:v>
                </c:pt>
                <c:pt idx="1931">
                  <c:v>20.100000000000001</c:v>
                </c:pt>
                <c:pt idx="1932">
                  <c:v>20.100000000000001</c:v>
                </c:pt>
                <c:pt idx="1933">
                  <c:v>20.100000000000001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A9-4462-B0E2-099F53ABE385}"/>
            </c:ext>
          </c:extLst>
        </c:ser>
        <c:ser>
          <c:idx val="1"/>
          <c:order val="1"/>
          <c:tx>
            <c:strRef>
              <c:f>[20240927_Messdaten_ERosenthal_Einfrierversuche_ESS_27_Sep.xlsx]Pg1!$G$7</c:f>
              <c:strCache>
                <c:ptCount val="1"/>
                <c:pt idx="0">
                  <c:v>LM in °C</c:v>
                </c:pt>
              </c:strCache>
            </c:strRef>
          </c:tx>
          <c:spPr>
            <a:ln w="19050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[2]Pg1!$C$8:$C$1941</c:f>
              <c:numCache>
                <c:formatCode>0</c:formatCode>
                <c:ptCount val="193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</c:numCache>
            </c:numRef>
          </c:xVal>
          <c:yVal>
            <c:numRef>
              <c:f>[2]Pg1!$G$8:$G$1941</c:f>
              <c:numCache>
                <c:formatCode>0.0</c:formatCode>
                <c:ptCount val="1934"/>
                <c:pt idx="0">
                  <c:v>20.100000000000001</c:v>
                </c:pt>
                <c:pt idx="1">
                  <c:v>20.100000000000001</c:v>
                </c:pt>
                <c:pt idx="2">
                  <c:v>20.100000000000001</c:v>
                </c:pt>
                <c:pt idx="3">
                  <c:v>20.100000000000001</c:v>
                </c:pt>
                <c:pt idx="4">
                  <c:v>20.100000000000001</c:v>
                </c:pt>
                <c:pt idx="5">
                  <c:v>20.100000000000001</c:v>
                </c:pt>
                <c:pt idx="6">
                  <c:v>20.100000000000001</c:v>
                </c:pt>
                <c:pt idx="7">
                  <c:v>20.100000000000001</c:v>
                </c:pt>
                <c:pt idx="8">
                  <c:v>20.100000000000001</c:v>
                </c:pt>
                <c:pt idx="9">
                  <c:v>20.100000000000001</c:v>
                </c:pt>
                <c:pt idx="10">
                  <c:v>20.100000000000001</c:v>
                </c:pt>
                <c:pt idx="11">
                  <c:v>20.100000000000001</c:v>
                </c:pt>
                <c:pt idx="12">
                  <c:v>20.100000000000001</c:v>
                </c:pt>
                <c:pt idx="13">
                  <c:v>20.100000000000001</c:v>
                </c:pt>
                <c:pt idx="14">
                  <c:v>20.100000000000001</c:v>
                </c:pt>
                <c:pt idx="15">
                  <c:v>20.100000000000001</c:v>
                </c:pt>
                <c:pt idx="16">
                  <c:v>20.100000000000001</c:v>
                </c:pt>
                <c:pt idx="17">
                  <c:v>20.100000000000001</c:v>
                </c:pt>
                <c:pt idx="18">
                  <c:v>20.100000000000001</c:v>
                </c:pt>
                <c:pt idx="19">
                  <c:v>20.2</c:v>
                </c:pt>
                <c:pt idx="20">
                  <c:v>20.2</c:v>
                </c:pt>
                <c:pt idx="21">
                  <c:v>20.2</c:v>
                </c:pt>
                <c:pt idx="22">
                  <c:v>20.2</c:v>
                </c:pt>
                <c:pt idx="23">
                  <c:v>20.2</c:v>
                </c:pt>
                <c:pt idx="24">
                  <c:v>20.2</c:v>
                </c:pt>
                <c:pt idx="25">
                  <c:v>20.2</c:v>
                </c:pt>
                <c:pt idx="26">
                  <c:v>20.2</c:v>
                </c:pt>
                <c:pt idx="27">
                  <c:v>20.2</c:v>
                </c:pt>
                <c:pt idx="28">
                  <c:v>20.2</c:v>
                </c:pt>
                <c:pt idx="29">
                  <c:v>20.2</c:v>
                </c:pt>
                <c:pt idx="30">
                  <c:v>20.2</c:v>
                </c:pt>
                <c:pt idx="31">
                  <c:v>20.2</c:v>
                </c:pt>
                <c:pt idx="32">
                  <c:v>20.2</c:v>
                </c:pt>
                <c:pt idx="33">
                  <c:v>20.2</c:v>
                </c:pt>
                <c:pt idx="34">
                  <c:v>20.2</c:v>
                </c:pt>
                <c:pt idx="35">
                  <c:v>20.2</c:v>
                </c:pt>
                <c:pt idx="36">
                  <c:v>20.2</c:v>
                </c:pt>
                <c:pt idx="37">
                  <c:v>20.2</c:v>
                </c:pt>
                <c:pt idx="38">
                  <c:v>20.2</c:v>
                </c:pt>
                <c:pt idx="39">
                  <c:v>20.2</c:v>
                </c:pt>
                <c:pt idx="40">
                  <c:v>20.2</c:v>
                </c:pt>
                <c:pt idx="41">
                  <c:v>20.2</c:v>
                </c:pt>
                <c:pt idx="42">
                  <c:v>20.2</c:v>
                </c:pt>
                <c:pt idx="43">
                  <c:v>20.2</c:v>
                </c:pt>
                <c:pt idx="44">
                  <c:v>20.2</c:v>
                </c:pt>
                <c:pt idx="45">
                  <c:v>20.2</c:v>
                </c:pt>
                <c:pt idx="46">
                  <c:v>20.3</c:v>
                </c:pt>
                <c:pt idx="47">
                  <c:v>20.3</c:v>
                </c:pt>
                <c:pt idx="48">
                  <c:v>20.3</c:v>
                </c:pt>
                <c:pt idx="49">
                  <c:v>20.3</c:v>
                </c:pt>
                <c:pt idx="50">
                  <c:v>20.3</c:v>
                </c:pt>
                <c:pt idx="51">
                  <c:v>20.3</c:v>
                </c:pt>
                <c:pt idx="52">
                  <c:v>20.3</c:v>
                </c:pt>
                <c:pt idx="53">
                  <c:v>20.3</c:v>
                </c:pt>
                <c:pt idx="54">
                  <c:v>20.3</c:v>
                </c:pt>
                <c:pt idx="55">
                  <c:v>20.3</c:v>
                </c:pt>
                <c:pt idx="56">
                  <c:v>20.3</c:v>
                </c:pt>
                <c:pt idx="57">
                  <c:v>20.3</c:v>
                </c:pt>
                <c:pt idx="58">
                  <c:v>20.3</c:v>
                </c:pt>
                <c:pt idx="59">
                  <c:v>20.3</c:v>
                </c:pt>
                <c:pt idx="60">
                  <c:v>20.3</c:v>
                </c:pt>
                <c:pt idx="61">
                  <c:v>20.3</c:v>
                </c:pt>
                <c:pt idx="62">
                  <c:v>20.3</c:v>
                </c:pt>
                <c:pt idx="63">
                  <c:v>20.3</c:v>
                </c:pt>
                <c:pt idx="64">
                  <c:v>20.3</c:v>
                </c:pt>
                <c:pt idx="65">
                  <c:v>20.3</c:v>
                </c:pt>
                <c:pt idx="66">
                  <c:v>20.3</c:v>
                </c:pt>
                <c:pt idx="67">
                  <c:v>20.3</c:v>
                </c:pt>
                <c:pt idx="68">
                  <c:v>20.3</c:v>
                </c:pt>
                <c:pt idx="69">
                  <c:v>20.3</c:v>
                </c:pt>
                <c:pt idx="70">
                  <c:v>20.3</c:v>
                </c:pt>
                <c:pt idx="71">
                  <c:v>20.3</c:v>
                </c:pt>
                <c:pt idx="72">
                  <c:v>20.3</c:v>
                </c:pt>
                <c:pt idx="73">
                  <c:v>20.3</c:v>
                </c:pt>
                <c:pt idx="74">
                  <c:v>20.3</c:v>
                </c:pt>
                <c:pt idx="75">
                  <c:v>20.3</c:v>
                </c:pt>
                <c:pt idx="76">
                  <c:v>20.3</c:v>
                </c:pt>
                <c:pt idx="77">
                  <c:v>20.3</c:v>
                </c:pt>
                <c:pt idx="78">
                  <c:v>20.3</c:v>
                </c:pt>
                <c:pt idx="79">
                  <c:v>20.3</c:v>
                </c:pt>
                <c:pt idx="80">
                  <c:v>20.3</c:v>
                </c:pt>
                <c:pt idx="81">
                  <c:v>20.399999999999999</c:v>
                </c:pt>
                <c:pt idx="82">
                  <c:v>20.399999999999999</c:v>
                </c:pt>
                <c:pt idx="83">
                  <c:v>20.399999999999999</c:v>
                </c:pt>
                <c:pt idx="84">
                  <c:v>20.399999999999999</c:v>
                </c:pt>
                <c:pt idx="85">
                  <c:v>20.399999999999999</c:v>
                </c:pt>
                <c:pt idx="86">
                  <c:v>20.399999999999999</c:v>
                </c:pt>
                <c:pt idx="87">
                  <c:v>20.399999999999999</c:v>
                </c:pt>
                <c:pt idx="88">
                  <c:v>20.399999999999999</c:v>
                </c:pt>
                <c:pt idx="89">
                  <c:v>20.3</c:v>
                </c:pt>
                <c:pt idx="90">
                  <c:v>20.3</c:v>
                </c:pt>
                <c:pt idx="91">
                  <c:v>20.3</c:v>
                </c:pt>
                <c:pt idx="92">
                  <c:v>20.399999999999999</c:v>
                </c:pt>
                <c:pt idx="93">
                  <c:v>20.399999999999999</c:v>
                </c:pt>
                <c:pt idx="94">
                  <c:v>20.399999999999999</c:v>
                </c:pt>
                <c:pt idx="95">
                  <c:v>20.399999999999999</c:v>
                </c:pt>
                <c:pt idx="96">
                  <c:v>20.399999999999999</c:v>
                </c:pt>
                <c:pt idx="97">
                  <c:v>20.399999999999999</c:v>
                </c:pt>
                <c:pt idx="98">
                  <c:v>20.399999999999999</c:v>
                </c:pt>
                <c:pt idx="99">
                  <c:v>20.399999999999999</c:v>
                </c:pt>
                <c:pt idx="100">
                  <c:v>20.399999999999999</c:v>
                </c:pt>
                <c:pt idx="101">
                  <c:v>20.3</c:v>
                </c:pt>
                <c:pt idx="102">
                  <c:v>20.3</c:v>
                </c:pt>
                <c:pt idx="103">
                  <c:v>20.3</c:v>
                </c:pt>
                <c:pt idx="104">
                  <c:v>20.3</c:v>
                </c:pt>
                <c:pt idx="105">
                  <c:v>20.399999999999999</c:v>
                </c:pt>
                <c:pt idx="106">
                  <c:v>20.399999999999999</c:v>
                </c:pt>
                <c:pt idx="107">
                  <c:v>20.399999999999999</c:v>
                </c:pt>
                <c:pt idx="108">
                  <c:v>20.399999999999999</c:v>
                </c:pt>
                <c:pt idx="109">
                  <c:v>20.399999999999999</c:v>
                </c:pt>
                <c:pt idx="110">
                  <c:v>20.399999999999999</c:v>
                </c:pt>
                <c:pt idx="111">
                  <c:v>20.399999999999999</c:v>
                </c:pt>
                <c:pt idx="112">
                  <c:v>20.3</c:v>
                </c:pt>
                <c:pt idx="113">
                  <c:v>20.399999999999999</c:v>
                </c:pt>
                <c:pt idx="114">
                  <c:v>20.399999999999999</c:v>
                </c:pt>
                <c:pt idx="115">
                  <c:v>20.399999999999999</c:v>
                </c:pt>
                <c:pt idx="116">
                  <c:v>20.399999999999999</c:v>
                </c:pt>
                <c:pt idx="117">
                  <c:v>20.399999999999999</c:v>
                </c:pt>
                <c:pt idx="118">
                  <c:v>20.3</c:v>
                </c:pt>
                <c:pt idx="119">
                  <c:v>20.3</c:v>
                </c:pt>
                <c:pt idx="120">
                  <c:v>20.399999999999999</c:v>
                </c:pt>
                <c:pt idx="121">
                  <c:v>20.399999999999999</c:v>
                </c:pt>
                <c:pt idx="122">
                  <c:v>20.399999999999999</c:v>
                </c:pt>
                <c:pt idx="123">
                  <c:v>20.399999999999999</c:v>
                </c:pt>
                <c:pt idx="124">
                  <c:v>20.3</c:v>
                </c:pt>
                <c:pt idx="125">
                  <c:v>20.3</c:v>
                </c:pt>
                <c:pt idx="126">
                  <c:v>20.3</c:v>
                </c:pt>
                <c:pt idx="127">
                  <c:v>20.399999999999999</c:v>
                </c:pt>
                <c:pt idx="128">
                  <c:v>20.399999999999999</c:v>
                </c:pt>
                <c:pt idx="129">
                  <c:v>20.399999999999999</c:v>
                </c:pt>
                <c:pt idx="130">
                  <c:v>20.399999999999999</c:v>
                </c:pt>
                <c:pt idx="131">
                  <c:v>20.399999999999999</c:v>
                </c:pt>
                <c:pt idx="132">
                  <c:v>20.399999999999999</c:v>
                </c:pt>
                <c:pt idx="133">
                  <c:v>20.399999999999999</c:v>
                </c:pt>
                <c:pt idx="134">
                  <c:v>20.399999999999999</c:v>
                </c:pt>
                <c:pt idx="135">
                  <c:v>20.399999999999999</c:v>
                </c:pt>
                <c:pt idx="136">
                  <c:v>20.399999999999999</c:v>
                </c:pt>
                <c:pt idx="137">
                  <c:v>20.399999999999999</c:v>
                </c:pt>
                <c:pt idx="138">
                  <c:v>20.399999999999999</c:v>
                </c:pt>
                <c:pt idx="139">
                  <c:v>20.3</c:v>
                </c:pt>
                <c:pt idx="140">
                  <c:v>20.399999999999999</c:v>
                </c:pt>
                <c:pt idx="141">
                  <c:v>20.399999999999999</c:v>
                </c:pt>
                <c:pt idx="142">
                  <c:v>20.399999999999999</c:v>
                </c:pt>
                <c:pt idx="143">
                  <c:v>20.399999999999999</c:v>
                </c:pt>
                <c:pt idx="144">
                  <c:v>20.399999999999999</c:v>
                </c:pt>
                <c:pt idx="145">
                  <c:v>20.399999999999999</c:v>
                </c:pt>
                <c:pt idx="146">
                  <c:v>20.399999999999999</c:v>
                </c:pt>
                <c:pt idx="147">
                  <c:v>20.3</c:v>
                </c:pt>
                <c:pt idx="148">
                  <c:v>20.3</c:v>
                </c:pt>
                <c:pt idx="149">
                  <c:v>20.3</c:v>
                </c:pt>
                <c:pt idx="150">
                  <c:v>20.399999999999999</c:v>
                </c:pt>
                <c:pt idx="151">
                  <c:v>20.3</c:v>
                </c:pt>
                <c:pt idx="152">
                  <c:v>20.3</c:v>
                </c:pt>
                <c:pt idx="153">
                  <c:v>20.3</c:v>
                </c:pt>
                <c:pt idx="154">
                  <c:v>20.3</c:v>
                </c:pt>
                <c:pt idx="155">
                  <c:v>20.3</c:v>
                </c:pt>
                <c:pt idx="156">
                  <c:v>20.3</c:v>
                </c:pt>
                <c:pt idx="157">
                  <c:v>20.3</c:v>
                </c:pt>
                <c:pt idx="158">
                  <c:v>20.3</c:v>
                </c:pt>
                <c:pt idx="159">
                  <c:v>20.3</c:v>
                </c:pt>
                <c:pt idx="160">
                  <c:v>20.3</c:v>
                </c:pt>
                <c:pt idx="161">
                  <c:v>20.3</c:v>
                </c:pt>
                <c:pt idx="162">
                  <c:v>20.3</c:v>
                </c:pt>
                <c:pt idx="163">
                  <c:v>20.3</c:v>
                </c:pt>
                <c:pt idx="164">
                  <c:v>20.2</c:v>
                </c:pt>
                <c:pt idx="165">
                  <c:v>20.3</c:v>
                </c:pt>
                <c:pt idx="166">
                  <c:v>20.2</c:v>
                </c:pt>
                <c:pt idx="167">
                  <c:v>20.2</c:v>
                </c:pt>
                <c:pt idx="168">
                  <c:v>20.2</c:v>
                </c:pt>
                <c:pt idx="169">
                  <c:v>20.3</c:v>
                </c:pt>
                <c:pt idx="170">
                  <c:v>20.3</c:v>
                </c:pt>
                <c:pt idx="171">
                  <c:v>20.2</c:v>
                </c:pt>
                <c:pt idx="172">
                  <c:v>20.2</c:v>
                </c:pt>
                <c:pt idx="173">
                  <c:v>20.2</c:v>
                </c:pt>
                <c:pt idx="174">
                  <c:v>20.2</c:v>
                </c:pt>
                <c:pt idx="175">
                  <c:v>20.2</c:v>
                </c:pt>
                <c:pt idx="176">
                  <c:v>20.2</c:v>
                </c:pt>
                <c:pt idx="177">
                  <c:v>20.2</c:v>
                </c:pt>
                <c:pt idx="178">
                  <c:v>20.2</c:v>
                </c:pt>
                <c:pt idx="179">
                  <c:v>20.2</c:v>
                </c:pt>
                <c:pt idx="180">
                  <c:v>20.2</c:v>
                </c:pt>
                <c:pt idx="181">
                  <c:v>20.2</c:v>
                </c:pt>
                <c:pt idx="182">
                  <c:v>20.2</c:v>
                </c:pt>
                <c:pt idx="183">
                  <c:v>20.2</c:v>
                </c:pt>
                <c:pt idx="184">
                  <c:v>20.100000000000001</c:v>
                </c:pt>
                <c:pt idx="185">
                  <c:v>20.100000000000001</c:v>
                </c:pt>
                <c:pt idx="186">
                  <c:v>20.2</c:v>
                </c:pt>
                <c:pt idx="187">
                  <c:v>20.100000000000001</c:v>
                </c:pt>
                <c:pt idx="188">
                  <c:v>20.100000000000001</c:v>
                </c:pt>
                <c:pt idx="189">
                  <c:v>20.100000000000001</c:v>
                </c:pt>
                <c:pt idx="190">
                  <c:v>20.100000000000001</c:v>
                </c:pt>
                <c:pt idx="191">
                  <c:v>20.100000000000001</c:v>
                </c:pt>
                <c:pt idx="192">
                  <c:v>20.100000000000001</c:v>
                </c:pt>
                <c:pt idx="193">
                  <c:v>20.100000000000001</c:v>
                </c:pt>
                <c:pt idx="194">
                  <c:v>20.100000000000001</c:v>
                </c:pt>
                <c:pt idx="195">
                  <c:v>20.100000000000001</c:v>
                </c:pt>
                <c:pt idx="196">
                  <c:v>20.100000000000001</c:v>
                </c:pt>
                <c:pt idx="197">
                  <c:v>20.100000000000001</c:v>
                </c:pt>
                <c:pt idx="198">
                  <c:v>20.100000000000001</c:v>
                </c:pt>
                <c:pt idx="199">
                  <c:v>20.100000000000001</c:v>
                </c:pt>
                <c:pt idx="200">
                  <c:v>20.100000000000001</c:v>
                </c:pt>
                <c:pt idx="201">
                  <c:v>20.100000000000001</c:v>
                </c:pt>
                <c:pt idx="202">
                  <c:v>20.100000000000001</c:v>
                </c:pt>
                <c:pt idx="203">
                  <c:v>20.100000000000001</c:v>
                </c:pt>
                <c:pt idx="204">
                  <c:v>20.100000000000001</c:v>
                </c:pt>
                <c:pt idx="205">
                  <c:v>20.100000000000001</c:v>
                </c:pt>
                <c:pt idx="206">
                  <c:v>20.100000000000001</c:v>
                </c:pt>
                <c:pt idx="207">
                  <c:v>20.100000000000001</c:v>
                </c:pt>
                <c:pt idx="208">
                  <c:v>20.100000000000001</c:v>
                </c:pt>
                <c:pt idx="209">
                  <c:v>20.100000000000001</c:v>
                </c:pt>
                <c:pt idx="210">
                  <c:v>20.100000000000001</c:v>
                </c:pt>
                <c:pt idx="211">
                  <c:v>20.100000000000001</c:v>
                </c:pt>
                <c:pt idx="212">
                  <c:v>20.100000000000001</c:v>
                </c:pt>
                <c:pt idx="213">
                  <c:v>20.100000000000001</c:v>
                </c:pt>
                <c:pt idx="214">
                  <c:v>20.100000000000001</c:v>
                </c:pt>
                <c:pt idx="215">
                  <c:v>20.100000000000001</c:v>
                </c:pt>
                <c:pt idx="216">
                  <c:v>20.100000000000001</c:v>
                </c:pt>
                <c:pt idx="217">
                  <c:v>20.100000000000001</c:v>
                </c:pt>
                <c:pt idx="218">
                  <c:v>20.100000000000001</c:v>
                </c:pt>
                <c:pt idx="219">
                  <c:v>20.100000000000001</c:v>
                </c:pt>
                <c:pt idx="220">
                  <c:v>20.100000000000001</c:v>
                </c:pt>
                <c:pt idx="221">
                  <c:v>20.100000000000001</c:v>
                </c:pt>
                <c:pt idx="222">
                  <c:v>20.100000000000001</c:v>
                </c:pt>
                <c:pt idx="223">
                  <c:v>20.100000000000001</c:v>
                </c:pt>
                <c:pt idx="224">
                  <c:v>20.100000000000001</c:v>
                </c:pt>
                <c:pt idx="225">
                  <c:v>20.100000000000001</c:v>
                </c:pt>
                <c:pt idx="226">
                  <c:v>20.100000000000001</c:v>
                </c:pt>
                <c:pt idx="227">
                  <c:v>20.100000000000001</c:v>
                </c:pt>
                <c:pt idx="228">
                  <c:v>20.100000000000001</c:v>
                </c:pt>
                <c:pt idx="229">
                  <c:v>20.100000000000001</c:v>
                </c:pt>
                <c:pt idx="230">
                  <c:v>20.100000000000001</c:v>
                </c:pt>
                <c:pt idx="231">
                  <c:v>20.100000000000001</c:v>
                </c:pt>
                <c:pt idx="232">
                  <c:v>20.100000000000001</c:v>
                </c:pt>
                <c:pt idx="233">
                  <c:v>20.100000000000001</c:v>
                </c:pt>
                <c:pt idx="234">
                  <c:v>20.100000000000001</c:v>
                </c:pt>
                <c:pt idx="235">
                  <c:v>20.100000000000001</c:v>
                </c:pt>
                <c:pt idx="236">
                  <c:v>20.100000000000001</c:v>
                </c:pt>
                <c:pt idx="237">
                  <c:v>20.100000000000001</c:v>
                </c:pt>
                <c:pt idx="238">
                  <c:v>20.100000000000001</c:v>
                </c:pt>
                <c:pt idx="239">
                  <c:v>20.100000000000001</c:v>
                </c:pt>
                <c:pt idx="240">
                  <c:v>20.100000000000001</c:v>
                </c:pt>
                <c:pt idx="241">
                  <c:v>20.100000000000001</c:v>
                </c:pt>
                <c:pt idx="242">
                  <c:v>20.100000000000001</c:v>
                </c:pt>
                <c:pt idx="243">
                  <c:v>20.100000000000001</c:v>
                </c:pt>
                <c:pt idx="244">
                  <c:v>20.100000000000001</c:v>
                </c:pt>
                <c:pt idx="245">
                  <c:v>20.100000000000001</c:v>
                </c:pt>
                <c:pt idx="246">
                  <c:v>20.100000000000001</c:v>
                </c:pt>
                <c:pt idx="247">
                  <c:v>20.100000000000001</c:v>
                </c:pt>
                <c:pt idx="248">
                  <c:v>20.100000000000001</c:v>
                </c:pt>
                <c:pt idx="249">
                  <c:v>20.100000000000001</c:v>
                </c:pt>
                <c:pt idx="250">
                  <c:v>20.100000000000001</c:v>
                </c:pt>
                <c:pt idx="251">
                  <c:v>20.100000000000001</c:v>
                </c:pt>
                <c:pt idx="252">
                  <c:v>20.100000000000001</c:v>
                </c:pt>
                <c:pt idx="253">
                  <c:v>20.100000000000001</c:v>
                </c:pt>
                <c:pt idx="254">
                  <c:v>20.100000000000001</c:v>
                </c:pt>
                <c:pt idx="255">
                  <c:v>20.100000000000001</c:v>
                </c:pt>
                <c:pt idx="256">
                  <c:v>20.100000000000001</c:v>
                </c:pt>
                <c:pt idx="257">
                  <c:v>20.100000000000001</c:v>
                </c:pt>
                <c:pt idx="258">
                  <c:v>20.100000000000001</c:v>
                </c:pt>
                <c:pt idx="259">
                  <c:v>20.100000000000001</c:v>
                </c:pt>
                <c:pt idx="260">
                  <c:v>20.2</c:v>
                </c:pt>
                <c:pt idx="261">
                  <c:v>20.2</c:v>
                </c:pt>
                <c:pt idx="262">
                  <c:v>20.2</c:v>
                </c:pt>
                <c:pt idx="263">
                  <c:v>20.2</c:v>
                </c:pt>
                <c:pt idx="264">
                  <c:v>20.2</c:v>
                </c:pt>
                <c:pt idx="265">
                  <c:v>20.2</c:v>
                </c:pt>
                <c:pt idx="266">
                  <c:v>20.2</c:v>
                </c:pt>
                <c:pt idx="267">
                  <c:v>20.2</c:v>
                </c:pt>
                <c:pt idx="268">
                  <c:v>20.2</c:v>
                </c:pt>
                <c:pt idx="269">
                  <c:v>20.2</c:v>
                </c:pt>
                <c:pt idx="270">
                  <c:v>20.2</c:v>
                </c:pt>
                <c:pt idx="271">
                  <c:v>20.2</c:v>
                </c:pt>
                <c:pt idx="272">
                  <c:v>20.2</c:v>
                </c:pt>
                <c:pt idx="273">
                  <c:v>20.2</c:v>
                </c:pt>
                <c:pt idx="274">
                  <c:v>20.2</c:v>
                </c:pt>
                <c:pt idx="275">
                  <c:v>20.2</c:v>
                </c:pt>
                <c:pt idx="276">
                  <c:v>20.2</c:v>
                </c:pt>
                <c:pt idx="277">
                  <c:v>20.2</c:v>
                </c:pt>
                <c:pt idx="278">
                  <c:v>20.2</c:v>
                </c:pt>
                <c:pt idx="279">
                  <c:v>20.2</c:v>
                </c:pt>
                <c:pt idx="280">
                  <c:v>20.2</c:v>
                </c:pt>
                <c:pt idx="281">
                  <c:v>20.2</c:v>
                </c:pt>
                <c:pt idx="282">
                  <c:v>20.2</c:v>
                </c:pt>
                <c:pt idx="283">
                  <c:v>20.2</c:v>
                </c:pt>
                <c:pt idx="284">
                  <c:v>20.2</c:v>
                </c:pt>
                <c:pt idx="285">
                  <c:v>20.2</c:v>
                </c:pt>
                <c:pt idx="286">
                  <c:v>20.2</c:v>
                </c:pt>
                <c:pt idx="287">
                  <c:v>20.2</c:v>
                </c:pt>
                <c:pt idx="288">
                  <c:v>20.2</c:v>
                </c:pt>
                <c:pt idx="289">
                  <c:v>20.2</c:v>
                </c:pt>
                <c:pt idx="290">
                  <c:v>20.2</c:v>
                </c:pt>
                <c:pt idx="291">
                  <c:v>20.2</c:v>
                </c:pt>
                <c:pt idx="292">
                  <c:v>20.2</c:v>
                </c:pt>
                <c:pt idx="293">
                  <c:v>20.2</c:v>
                </c:pt>
                <c:pt idx="294">
                  <c:v>20.2</c:v>
                </c:pt>
                <c:pt idx="295">
                  <c:v>20.2</c:v>
                </c:pt>
                <c:pt idx="296">
                  <c:v>20.2</c:v>
                </c:pt>
                <c:pt idx="297">
                  <c:v>20.2</c:v>
                </c:pt>
                <c:pt idx="298">
                  <c:v>20.2</c:v>
                </c:pt>
                <c:pt idx="299">
                  <c:v>20.2</c:v>
                </c:pt>
                <c:pt idx="300">
                  <c:v>20.2</c:v>
                </c:pt>
                <c:pt idx="301">
                  <c:v>20.2</c:v>
                </c:pt>
                <c:pt idx="302">
                  <c:v>20.2</c:v>
                </c:pt>
                <c:pt idx="303">
                  <c:v>20.2</c:v>
                </c:pt>
                <c:pt idx="304">
                  <c:v>20.2</c:v>
                </c:pt>
                <c:pt idx="305">
                  <c:v>20.2</c:v>
                </c:pt>
                <c:pt idx="306">
                  <c:v>20.2</c:v>
                </c:pt>
                <c:pt idx="307">
                  <c:v>20.2</c:v>
                </c:pt>
                <c:pt idx="308">
                  <c:v>20.2</c:v>
                </c:pt>
                <c:pt idx="309">
                  <c:v>20.2</c:v>
                </c:pt>
                <c:pt idx="310">
                  <c:v>20.2</c:v>
                </c:pt>
                <c:pt idx="311">
                  <c:v>20.2</c:v>
                </c:pt>
                <c:pt idx="312">
                  <c:v>20.2</c:v>
                </c:pt>
                <c:pt idx="313">
                  <c:v>20.3</c:v>
                </c:pt>
                <c:pt idx="314">
                  <c:v>20.3</c:v>
                </c:pt>
                <c:pt idx="315">
                  <c:v>20.3</c:v>
                </c:pt>
                <c:pt idx="316">
                  <c:v>20.3</c:v>
                </c:pt>
                <c:pt idx="317">
                  <c:v>20.2</c:v>
                </c:pt>
                <c:pt idx="318">
                  <c:v>20.2</c:v>
                </c:pt>
                <c:pt idx="319">
                  <c:v>20.2</c:v>
                </c:pt>
                <c:pt idx="320">
                  <c:v>20.2</c:v>
                </c:pt>
                <c:pt idx="321">
                  <c:v>20.2</c:v>
                </c:pt>
                <c:pt idx="322">
                  <c:v>20.2</c:v>
                </c:pt>
                <c:pt idx="323">
                  <c:v>20.2</c:v>
                </c:pt>
                <c:pt idx="324">
                  <c:v>20.2</c:v>
                </c:pt>
                <c:pt idx="325">
                  <c:v>20.3</c:v>
                </c:pt>
                <c:pt idx="326">
                  <c:v>20.3</c:v>
                </c:pt>
                <c:pt idx="327">
                  <c:v>20.3</c:v>
                </c:pt>
                <c:pt idx="328">
                  <c:v>20.3</c:v>
                </c:pt>
                <c:pt idx="329">
                  <c:v>20.3</c:v>
                </c:pt>
                <c:pt idx="330">
                  <c:v>20.3</c:v>
                </c:pt>
                <c:pt idx="331">
                  <c:v>20.3</c:v>
                </c:pt>
                <c:pt idx="332">
                  <c:v>20.3</c:v>
                </c:pt>
                <c:pt idx="333">
                  <c:v>20.3</c:v>
                </c:pt>
                <c:pt idx="334">
                  <c:v>20.3</c:v>
                </c:pt>
                <c:pt idx="335">
                  <c:v>20.3</c:v>
                </c:pt>
                <c:pt idx="336">
                  <c:v>20.3</c:v>
                </c:pt>
                <c:pt idx="337">
                  <c:v>20.3</c:v>
                </c:pt>
                <c:pt idx="338">
                  <c:v>20.3</c:v>
                </c:pt>
                <c:pt idx="339">
                  <c:v>20.3</c:v>
                </c:pt>
                <c:pt idx="340">
                  <c:v>20.3</c:v>
                </c:pt>
                <c:pt idx="341">
                  <c:v>20.3</c:v>
                </c:pt>
                <c:pt idx="342">
                  <c:v>20.3</c:v>
                </c:pt>
                <c:pt idx="343">
                  <c:v>20.3</c:v>
                </c:pt>
                <c:pt idx="344">
                  <c:v>20.3</c:v>
                </c:pt>
                <c:pt idx="345">
                  <c:v>20.3</c:v>
                </c:pt>
                <c:pt idx="346">
                  <c:v>20.3</c:v>
                </c:pt>
                <c:pt idx="347">
                  <c:v>20.3</c:v>
                </c:pt>
                <c:pt idx="348">
                  <c:v>20.3</c:v>
                </c:pt>
                <c:pt idx="349">
                  <c:v>20.3</c:v>
                </c:pt>
                <c:pt idx="350">
                  <c:v>20.3</c:v>
                </c:pt>
                <c:pt idx="351">
                  <c:v>20.3</c:v>
                </c:pt>
                <c:pt idx="352">
                  <c:v>20.3</c:v>
                </c:pt>
                <c:pt idx="353">
                  <c:v>20.3</c:v>
                </c:pt>
                <c:pt idx="354">
                  <c:v>20.3</c:v>
                </c:pt>
                <c:pt idx="355">
                  <c:v>20.3</c:v>
                </c:pt>
                <c:pt idx="356">
                  <c:v>20.3</c:v>
                </c:pt>
                <c:pt idx="357">
                  <c:v>20.3</c:v>
                </c:pt>
                <c:pt idx="358">
                  <c:v>20.3</c:v>
                </c:pt>
                <c:pt idx="359">
                  <c:v>20.3</c:v>
                </c:pt>
                <c:pt idx="360">
                  <c:v>20.3</c:v>
                </c:pt>
                <c:pt idx="361">
                  <c:v>20.3</c:v>
                </c:pt>
                <c:pt idx="362">
                  <c:v>20.3</c:v>
                </c:pt>
                <c:pt idx="363">
                  <c:v>20.3</c:v>
                </c:pt>
                <c:pt idx="364">
                  <c:v>20.3</c:v>
                </c:pt>
                <c:pt idx="365">
                  <c:v>20.3</c:v>
                </c:pt>
                <c:pt idx="366">
                  <c:v>20.3</c:v>
                </c:pt>
                <c:pt idx="367">
                  <c:v>20.3</c:v>
                </c:pt>
                <c:pt idx="368">
                  <c:v>20.3</c:v>
                </c:pt>
                <c:pt idx="369">
                  <c:v>20.3</c:v>
                </c:pt>
                <c:pt idx="370">
                  <c:v>20.3</c:v>
                </c:pt>
                <c:pt idx="371">
                  <c:v>20.3</c:v>
                </c:pt>
                <c:pt idx="372">
                  <c:v>20.3</c:v>
                </c:pt>
                <c:pt idx="373">
                  <c:v>20.3</c:v>
                </c:pt>
                <c:pt idx="374">
                  <c:v>20.3</c:v>
                </c:pt>
                <c:pt idx="375">
                  <c:v>20.3</c:v>
                </c:pt>
                <c:pt idx="376">
                  <c:v>20.3</c:v>
                </c:pt>
                <c:pt idx="377">
                  <c:v>20.3</c:v>
                </c:pt>
                <c:pt idx="378">
                  <c:v>20.3</c:v>
                </c:pt>
                <c:pt idx="379">
                  <c:v>20.3</c:v>
                </c:pt>
                <c:pt idx="380">
                  <c:v>20.3</c:v>
                </c:pt>
                <c:pt idx="381">
                  <c:v>20.3</c:v>
                </c:pt>
                <c:pt idx="382">
                  <c:v>20.3</c:v>
                </c:pt>
                <c:pt idx="383">
                  <c:v>20.3</c:v>
                </c:pt>
                <c:pt idx="384">
                  <c:v>20.3</c:v>
                </c:pt>
                <c:pt idx="385">
                  <c:v>20.3</c:v>
                </c:pt>
                <c:pt idx="386">
                  <c:v>20.3</c:v>
                </c:pt>
                <c:pt idx="387">
                  <c:v>20.3</c:v>
                </c:pt>
                <c:pt idx="388">
                  <c:v>20.3</c:v>
                </c:pt>
                <c:pt idx="389">
                  <c:v>20.3</c:v>
                </c:pt>
                <c:pt idx="390">
                  <c:v>20.3</c:v>
                </c:pt>
                <c:pt idx="391">
                  <c:v>20.3</c:v>
                </c:pt>
                <c:pt idx="392">
                  <c:v>20.3</c:v>
                </c:pt>
                <c:pt idx="393">
                  <c:v>20.3</c:v>
                </c:pt>
                <c:pt idx="394">
                  <c:v>20.3</c:v>
                </c:pt>
                <c:pt idx="395">
                  <c:v>20.3</c:v>
                </c:pt>
                <c:pt idx="396">
                  <c:v>20.3</c:v>
                </c:pt>
                <c:pt idx="397">
                  <c:v>20.3</c:v>
                </c:pt>
                <c:pt idx="398">
                  <c:v>20.3</c:v>
                </c:pt>
                <c:pt idx="399">
                  <c:v>20.3</c:v>
                </c:pt>
                <c:pt idx="400">
                  <c:v>20.3</c:v>
                </c:pt>
                <c:pt idx="401">
                  <c:v>20.3</c:v>
                </c:pt>
                <c:pt idx="402">
                  <c:v>20.3</c:v>
                </c:pt>
                <c:pt idx="403">
                  <c:v>20.3</c:v>
                </c:pt>
                <c:pt idx="404">
                  <c:v>20.3</c:v>
                </c:pt>
                <c:pt idx="405">
                  <c:v>20.3</c:v>
                </c:pt>
                <c:pt idx="406">
                  <c:v>20.3</c:v>
                </c:pt>
                <c:pt idx="407">
                  <c:v>20.3</c:v>
                </c:pt>
                <c:pt idx="408">
                  <c:v>20.3</c:v>
                </c:pt>
                <c:pt idx="409">
                  <c:v>20.3</c:v>
                </c:pt>
                <c:pt idx="410">
                  <c:v>20.3</c:v>
                </c:pt>
                <c:pt idx="411">
                  <c:v>20.3</c:v>
                </c:pt>
                <c:pt idx="412">
                  <c:v>20.3</c:v>
                </c:pt>
                <c:pt idx="413">
                  <c:v>20.3</c:v>
                </c:pt>
                <c:pt idx="414">
                  <c:v>20.3</c:v>
                </c:pt>
                <c:pt idx="415">
                  <c:v>20.3</c:v>
                </c:pt>
                <c:pt idx="416">
                  <c:v>20.3</c:v>
                </c:pt>
                <c:pt idx="417">
                  <c:v>20.3</c:v>
                </c:pt>
                <c:pt idx="418">
                  <c:v>20.3</c:v>
                </c:pt>
                <c:pt idx="419">
                  <c:v>20.3</c:v>
                </c:pt>
                <c:pt idx="420">
                  <c:v>20.3</c:v>
                </c:pt>
                <c:pt idx="421">
                  <c:v>20.3</c:v>
                </c:pt>
                <c:pt idx="422">
                  <c:v>20.3</c:v>
                </c:pt>
                <c:pt idx="423">
                  <c:v>20.3</c:v>
                </c:pt>
                <c:pt idx="424">
                  <c:v>20.3</c:v>
                </c:pt>
                <c:pt idx="425">
                  <c:v>20.3</c:v>
                </c:pt>
                <c:pt idx="426">
                  <c:v>20.3</c:v>
                </c:pt>
                <c:pt idx="427">
                  <c:v>20.3</c:v>
                </c:pt>
                <c:pt idx="428">
                  <c:v>20.3</c:v>
                </c:pt>
                <c:pt idx="429">
                  <c:v>20.3</c:v>
                </c:pt>
                <c:pt idx="430">
                  <c:v>20.3</c:v>
                </c:pt>
                <c:pt idx="431">
                  <c:v>20.3</c:v>
                </c:pt>
                <c:pt idx="432">
                  <c:v>20.3</c:v>
                </c:pt>
                <c:pt idx="433">
                  <c:v>20.3</c:v>
                </c:pt>
                <c:pt idx="434">
                  <c:v>20.3</c:v>
                </c:pt>
                <c:pt idx="435">
                  <c:v>20.3</c:v>
                </c:pt>
                <c:pt idx="436">
                  <c:v>20.3</c:v>
                </c:pt>
                <c:pt idx="437">
                  <c:v>20.3</c:v>
                </c:pt>
                <c:pt idx="438">
                  <c:v>20.3</c:v>
                </c:pt>
                <c:pt idx="439">
                  <c:v>20.3</c:v>
                </c:pt>
                <c:pt idx="440">
                  <c:v>20.3</c:v>
                </c:pt>
                <c:pt idx="441">
                  <c:v>20.3</c:v>
                </c:pt>
                <c:pt idx="442">
                  <c:v>20.3</c:v>
                </c:pt>
                <c:pt idx="443">
                  <c:v>20.3</c:v>
                </c:pt>
                <c:pt idx="444">
                  <c:v>20.3</c:v>
                </c:pt>
                <c:pt idx="445">
                  <c:v>20.3</c:v>
                </c:pt>
                <c:pt idx="446">
                  <c:v>20.3</c:v>
                </c:pt>
                <c:pt idx="447">
                  <c:v>20.3</c:v>
                </c:pt>
                <c:pt idx="448">
                  <c:v>20.3</c:v>
                </c:pt>
                <c:pt idx="449">
                  <c:v>20.3</c:v>
                </c:pt>
                <c:pt idx="450">
                  <c:v>20.3</c:v>
                </c:pt>
                <c:pt idx="451">
                  <c:v>20.3</c:v>
                </c:pt>
                <c:pt idx="452">
                  <c:v>20.3</c:v>
                </c:pt>
                <c:pt idx="453">
                  <c:v>20.3</c:v>
                </c:pt>
                <c:pt idx="454">
                  <c:v>20.3</c:v>
                </c:pt>
                <c:pt idx="455">
                  <c:v>20.3</c:v>
                </c:pt>
                <c:pt idx="456">
                  <c:v>20.3</c:v>
                </c:pt>
                <c:pt idx="457">
                  <c:v>20.3</c:v>
                </c:pt>
                <c:pt idx="458">
                  <c:v>20.3</c:v>
                </c:pt>
                <c:pt idx="459">
                  <c:v>20.3</c:v>
                </c:pt>
                <c:pt idx="460">
                  <c:v>20.3</c:v>
                </c:pt>
                <c:pt idx="461">
                  <c:v>20.3</c:v>
                </c:pt>
                <c:pt idx="462">
                  <c:v>20.3</c:v>
                </c:pt>
                <c:pt idx="463">
                  <c:v>20.3</c:v>
                </c:pt>
                <c:pt idx="464">
                  <c:v>20.3</c:v>
                </c:pt>
                <c:pt idx="465">
                  <c:v>20.3</c:v>
                </c:pt>
                <c:pt idx="466">
                  <c:v>20.3</c:v>
                </c:pt>
                <c:pt idx="467">
                  <c:v>20.3</c:v>
                </c:pt>
                <c:pt idx="468">
                  <c:v>20.3</c:v>
                </c:pt>
                <c:pt idx="469">
                  <c:v>20.3</c:v>
                </c:pt>
                <c:pt idx="470">
                  <c:v>20.3</c:v>
                </c:pt>
                <c:pt idx="471">
                  <c:v>20.3</c:v>
                </c:pt>
                <c:pt idx="472">
                  <c:v>20.3</c:v>
                </c:pt>
                <c:pt idx="473">
                  <c:v>20.3</c:v>
                </c:pt>
                <c:pt idx="474">
                  <c:v>20.3</c:v>
                </c:pt>
                <c:pt idx="475">
                  <c:v>20.3</c:v>
                </c:pt>
                <c:pt idx="476">
                  <c:v>20.3</c:v>
                </c:pt>
                <c:pt idx="477">
                  <c:v>20.3</c:v>
                </c:pt>
                <c:pt idx="478">
                  <c:v>20.3</c:v>
                </c:pt>
                <c:pt idx="479">
                  <c:v>20.3</c:v>
                </c:pt>
                <c:pt idx="480">
                  <c:v>20.3</c:v>
                </c:pt>
                <c:pt idx="481">
                  <c:v>20.3</c:v>
                </c:pt>
                <c:pt idx="482">
                  <c:v>20.3</c:v>
                </c:pt>
                <c:pt idx="483">
                  <c:v>20.3</c:v>
                </c:pt>
                <c:pt idx="484">
                  <c:v>20.399999999999999</c:v>
                </c:pt>
                <c:pt idx="485">
                  <c:v>20.399999999999999</c:v>
                </c:pt>
                <c:pt idx="486">
                  <c:v>20.399999999999999</c:v>
                </c:pt>
                <c:pt idx="487">
                  <c:v>20.399999999999999</c:v>
                </c:pt>
                <c:pt idx="488">
                  <c:v>20.399999999999999</c:v>
                </c:pt>
                <c:pt idx="489">
                  <c:v>20.3</c:v>
                </c:pt>
                <c:pt idx="490">
                  <c:v>20.3</c:v>
                </c:pt>
                <c:pt idx="491">
                  <c:v>20.3</c:v>
                </c:pt>
                <c:pt idx="492">
                  <c:v>20.3</c:v>
                </c:pt>
                <c:pt idx="493">
                  <c:v>20.3</c:v>
                </c:pt>
                <c:pt idx="494">
                  <c:v>20.3</c:v>
                </c:pt>
                <c:pt idx="495">
                  <c:v>20.3</c:v>
                </c:pt>
                <c:pt idx="496">
                  <c:v>20.3</c:v>
                </c:pt>
                <c:pt idx="497">
                  <c:v>20.3</c:v>
                </c:pt>
                <c:pt idx="498">
                  <c:v>20.399999999999999</c:v>
                </c:pt>
                <c:pt idx="499">
                  <c:v>20.399999999999999</c:v>
                </c:pt>
                <c:pt idx="500">
                  <c:v>20.399999999999999</c:v>
                </c:pt>
                <c:pt idx="501">
                  <c:v>20.3</c:v>
                </c:pt>
                <c:pt idx="502">
                  <c:v>20.399999999999999</c:v>
                </c:pt>
                <c:pt idx="503">
                  <c:v>20.3</c:v>
                </c:pt>
                <c:pt idx="504">
                  <c:v>20.3</c:v>
                </c:pt>
                <c:pt idx="505">
                  <c:v>20.3</c:v>
                </c:pt>
                <c:pt idx="506">
                  <c:v>20.3</c:v>
                </c:pt>
                <c:pt idx="507">
                  <c:v>20.3</c:v>
                </c:pt>
                <c:pt idx="508">
                  <c:v>20.3</c:v>
                </c:pt>
                <c:pt idx="509">
                  <c:v>20.3</c:v>
                </c:pt>
                <c:pt idx="510">
                  <c:v>20.399999999999999</c:v>
                </c:pt>
                <c:pt idx="511">
                  <c:v>20.399999999999999</c:v>
                </c:pt>
                <c:pt idx="512">
                  <c:v>20.399999999999999</c:v>
                </c:pt>
                <c:pt idx="513">
                  <c:v>20.399999999999999</c:v>
                </c:pt>
                <c:pt idx="514">
                  <c:v>20.399999999999999</c:v>
                </c:pt>
                <c:pt idx="515">
                  <c:v>20.399999999999999</c:v>
                </c:pt>
                <c:pt idx="516">
                  <c:v>20.3</c:v>
                </c:pt>
                <c:pt idx="517">
                  <c:v>20.3</c:v>
                </c:pt>
                <c:pt idx="518">
                  <c:v>20.3</c:v>
                </c:pt>
                <c:pt idx="519">
                  <c:v>20.3</c:v>
                </c:pt>
                <c:pt idx="520">
                  <c:v>20.3</c:v>
                </c:pt>
                <c:pt idx="521">
                  <c:v>20.3</c:v>
                </c:pt>
                <c:pt idx="522">
                  <c:v>20.3</c:v>
                </c:pt>
                <c:pt idx="523">
                  <c:v>20.3</c:v>
                </c:pt>
                <c:pt idx="524">
                  <c:v>20.399999999999999</c:v>
                </c:pt>
                <c:pt idx="525">
                  <c:v>20.399999999999999</c:v>
                </c:pt>
                <c:pt idx="526">
                  <c:v>20.399999999999999</c:v>
                </c:pt>
                <c:pt idx="527">
                  <c:v>20.399999999999999</c:v>
                </c:pt>
                <c:pt idx="528">
                  <c:v>20.399999999999999</c:v>
                </c:pt>
                <c:pt idx="529">
                  <c:v>20.399999999999999</c:v>
                </c:pt>
                <c:pt idx="530">
                  <c:v>20.3</c:v>
                </c:pt>
                <c:pt idx="531">
                  <c:v>20.3</c:v>
                </c:pt>
                <c:pt idx="532">
                  <c:v>20.3</c:v>
                </c:pt>
                <c:pt idx="533">
                  <c:v>20.3</c:v>
                </c:pt>
                <c:pt idx="534">
                  <c:v>20.3</c:v>
                </c:pt>
                <c:pt idx="535">
                  <c:v>20.3</c:v>
                </c:pt>
                <c:pt idx="536">
                  <c:v>20.3</c:v>
                </c:pt>
                <c:pt idx="537">
                  <c:v>20.3</c:v>
                </c:pt>
                <c:pt idx="538">
                  <c:v>20.3</c:v>
                </c:pt>
                <c:pt idx="539">
                  <c:v>20.3</c:v>
                </c:pt>
                <c:pt idx="540">
                  <c:v>20.3</c:v>
                </c:pt>
                <c:pt idx="541">
                  <c:v>20.3</c:v>
                </c:pt>
                <c:pt idx="542">
                  <c:v>20.3</c:v>
                </c:pt>
                <c:pt idx="543">
                  <c:v>20.3</c:v>
                </c:pt>
                <c:pt idx="544">
                  <c:v>20.399999999999999</c:v>
                </c:pt>
                <c:pt idx="545">
                  <c:v>20.399999999999999</c:v>
                </c:pt>
                <c:pt idx="546">
                  <c:v>20.399999999999999</c:v>
                </c:pt>
                <c:pt idx="547">
                  <c:v>20.399999999999999</c:v>
                </c:pt>
                <c:pt idx="548">
                  <c:v>20.399999999999999</c:v>
                </c:pt>
                <c:pt idx="549">
                  <c:v>20.399999999999999</c:v>
                </c:pt>
                <c:pt idx="550">
                  <c:v>20.399999999999999</c:v>
                </c:pt>
                <c:pt idx="551">
                  <c:v>20.399999999999999</c:v>
                </c:pt>
                <c:pt idx="552">
                  <c:v>20.399999999999999</c:v>
                </c:pt>
                <c:pt idx="553">
                  <c:v>20.3</c:v>
                </c:pt>
                <c:pt idx="554">
                  <c:v>20.3</c:v>
                </c:pt>
                <c:pt idx="555">
                  <c:v>20.3</c:v>
                </c:pt>
                <c:pt idx="556">
                  <c:v>20.3</c:v>
                </c:pt>
                <c:pt idx="557">
                  <c:v>20.399999999999999</c:v>
                </c:pt>
                <c:pt idx="558">
                  <c:v>20.399999999999999</c:v>
                </c:pt>
                <c:pt idx="559">
                  <c:v>20.399999999999999</c:v>
                </c:pt>
                <c:pt idx="560">
                  <c:v>20.3</c:v>
                </c:pt>
                <c:pt idx="561">
                  <c:v>20.3</c:v>
                </c:pt>
                <c:pt idx="562">
                  <c:v>20.3</c:v>
                </c:pt>
                <c:pt idx="563">
                  <c:v>20.3</c:v>
                </c:pt>
                <c:pt idx="564">
                  <c:v>20.3</c:v>
                </c:pt>
                <c:pt idx="565">
                  <c:v>20.3</c:v>
                </c:pt>
                <c:pt idx="566">
                  <c:v>20.3</c:v>
                </c:pt>
                <c:pt idx="567">
                  <c:v>20.3</c:v>
                </c:pt>
                <c:pt idx="568">
                  <c:v>20.3</c:v>
                </c:pt>
                <c:pt idx="569">
                  <c:v>20.3</c:v>
                </c:pt>
                <c:pt idx="570">
                  <c:v>20.3</c:v>
                </c:pt>
                <c:pt idx="571">
                  <c:v>20.3</c:v>
                </c:pt>
                <c:pt idx="572">
                  <c:v>20.3</c:v>
                </c:pt>
                <c:pt idx="573">
                  <c:v>20.3</c:v>
                </c:pt>
                <c:pt idx="574">
                  <c:v>20.3</c:v>
                </c:pt>
                <c:pt idx="575">
                  <c:v>20.3</c:v>
                </c:pt>
                <c:pt idx="576">
                  <c:v>20.3</c:v>
                </c:pt>
                <c:pt idx="577">
                  <c:v>20.3</c:v>
                </c:pt>
                <c:pt idx="578">
                  <c:v>20.3</c:v>
                </c:pt>
                <c:pt idx="579">
                  <c:v>20.3</c:v>
                </c:pt>
                <c:pt idx="580">
                  <c:v>20.3</c:v>
                </c:pt>
                <c:pt idx="581">
                  <c:v>20.3</c:v>
                </c:pt>
                <c:pt idx="582">
                  <c:v>20.3</c:v>
                </c:pt>
                <c:pt idx="583">
                  <c:v>20.3</c:v>
                </c:pt>
                <c:pt idx="584">
                  <c:v>20.3</c:v>
                </c:pt>
                <c:pt idx="585">
                  <c:v>20.3</c:v>
                </c:pt>
                <c:pt idx="586">
                  <c:v>20.3</c:v>
                </c:pt>
                <c:pt idx="587">
                  <c:v>20.3</c:v>
                </c:pt>
                <c:pt idx="588">
                  <c:v>20.3</c:v>
                </c:pt>
                <c:pt idx="589">
                  <c:v>20.3</c:v>
                </c:pt>
                <c:pt idx="590">
                  <c:v>20.3</c:v>
                </c:pt>
                <c:pt idx="591">
                  <c:v>20.3</c:v>
                </c:pt>
                <c:pt idx="592">
                  <c:v>20.3</c:v>
                </c:pt>
                <c:pt idx="593">
                  <c:v>20.3</c:v>
                </c:pt>
                <c:pt idx="594">
                  <c:v>20.3</c:v>
                </c:pt>
                <c:pt idx="595">
                  <c:v>20.3</c:v>
                </c:pt>
                <c:pt idx="596">
                  <c:v>20.3</c:v>
                </c:pt>
                <c:pt idx="597">
                  <c:v>20.3</c:v>
                </c:pt>
                <c:pt idx="598">
                  <c:v>20.3</c:v>
                </c:pt>
                <c:pt idx="599">
                  <c:v>20.3</c:v>
                </c:pt>
                <c:pt idx="600">
                  <c:v>20.3</c:v>
                </c:pt>
                <c:pt idx="601">
                  <c:v>20.3</c:v>
                </c:pt>
                <c:pt idx="602">
                  <c:v>20.3</c:v>
                </c:pt>
                <c:pt idx="603">
                  <c:v>20.3</c:v>
                </c:pt>
                <c:pt idx="604">
                  <c:v>20.3</c:v>
                </c:pt>
                <c:pt idx="605">
                  <c:v>20.3</c:v>
                </c:pt>
                <c:pt idx="606">
                  <c:v>20.3</c:v>
                </c:pt>
                <c:pt idx="607">
                  <c:v>20.3</c:v>
                </c:pt>
                <c:pt idx="608">
                  <c:v>20.3</c:v>
                </c:pt>
                <c:pt idx="609">
                  <c:v>20.3</c:v>
                </c:pt>
                <c:pt idx="610">
                  <c:v>20.3</c:v>
                </c:pt>
                <c:pt idx="611">
                  <c:v>20.3</c:v>
                </c:pt>
                <c:pt idx="612">
                  <c:v>20.3</c:v>
                </c:pt>
                <c:pt idx="613">
                  <c:v>20.3</c:v>
                </c:pt>
                <c:pt idx="614">
                  <c:v>20.3</c:v>
                </c:pt>
                <c:pt idx="615">
                  <c:v>20.3</c:v>
                </c:pt>
                <c:pt idx="616">
                  <c:v>20.3</c:v>
                </c:pt>
                <c:pt idx="617">
                  <c:v>20.3</c:v>
                </c:pt>
                <c:pt idx="618">
                  <c:v>20.3</c:v>
                </c:pt>
                <c:pt idx="619">
                  <c:v>20.3</c:v>
                </c:pt>
                <c:pt idx="620">
                  <c:v>20.3</c:v>
                </c:pt>
                <c:pt idx="621">
                  <c:v>20.3</c:v>
                </c:pt>
                <c:pt idx="622">
                  <c:v>20.3</c:v>
                </c:pt>
                <c:pt idx="623">
                  <c:v>20.3</c:v>
                </c:pt>
                <c:pt idx="624">
                  <c:v>20.3</c:v>
                </c:pt>
                <c:pt idx="625">
                  <c:v>20.3</c:v>
                </c:pt>
                <c:pt idx="626">
                  <c:v>20.3</c:v>
                </c:pt>
                <c:pt idx="627">
                  <c:v>20.3</c:v>
                </c:pt>
                <c:pt idx="628">
                  <c:v>20.3</c:v>
                </c:pt>
                <c:pt idx="629">
                  <c:v>20.3</c:v>
                </c:pt>
                <c:pt idx="630">
                  <c:v>20.3</c:v>
                </c:pt>
                <c:pt idx="631">
                  <c:v>20.3</c:v>
                </c:pt>
                <c:pt idx="632">
                  <c:v>20.3</c:v>
                </c:pt>
                <c:pt idx="633">
                  <c:v>20.3</c:v>
                </c:pt>
                <c:pt idx="634">
                  <c:v>20.3</c:v>
                </c:pt>
                <c:pt idx="635">
                  <c:v>20.3</c:v>
                </c:pt>
                <c:pt idx="636">
                  <c:v>20.3</c:v>
                </c:pt>
                <c:pt idx="637">
                  <c:v>20.2</c:v>
                </c:pt>
                <c:pt idx="638">
                  <c:v>20.2</c:v>
                </c:pt>
                <c:pt idx="639">
                  <c:v>20.2</c:v>
                </c:pt>
                <c:pt idx="640">
                  <c:v>20.100000000000001</c:v>
                </c:pt>
                <c:pt idx="641">
                  <c:v>20</c:v>
                </c:pt>
                <c:pt idx="642">
                  <c:v>19.899999999999999</c:v>
                </c:pt>
                <c:pt idx="643">
                  <c:v>19.8</c:v>
                </c:pt>
                <c:pt idx="644">
                  <c:v>19.7</c:v>
                </c:pt>
                <c:pt idx="645">
                  <c:v>19.7</c:v>
                </c:pt>
                <c:pt idx="646">
                  <c:v>19.600000000000001</c:v>
                </c:pt>
                <c:pt idx="647">
                  <c:v>19.5</c:v>
                </c:pt>
                <c:pt idx="648">
                  <c:v>19.399999999999999</c:v>
                </c:pt>
                <c:pt idx="649">
                  <c:v>19.399999999999999</c:v>
                </c:pt>
                <c:pt idx="650">
                  <c:v>19.3</c:v>
                </c:pt>
                <c:pt idx="651">
                  <c:v>19.3</c:v>
                </c:pt>
                <c:pt idx="652">
                  <c:v>19.2</c:v>
                </c:pt>
                <c:pt idx="653">
                  <c:v>19.2</c:v>
                </c:pt>
                <c:pt idx="654">
                  <c:v>19.100000000000001</c:v>
                </c:pt>
                <c:pt idx="655">
                  <c:v>19</c:v>
                </c:pt>
                <c:pt idx="656">
                  <c:v>19</c:v>
                </c:pt>
                <c:pt idx="657">
                  <c:v>18.899999999999999</c:v>
                </c:pt>
                <c:pt idx="658">
                  <c:v>18.899999999999999</c:v>
                </c:pt>
                <c:pt idx="659">
                  <c:v>18.8</c:v>
                </c:pt>
                <c:pt idx="660">
                  <c:v>18.8</c:v>
                </c:pt>
                <c:pt idx="661">
                  <c:v>18.7</c:v>
                </c:pt>
                <c:pt idx="662">
                  <c:v>18.7</c:v>
                </c:pt>
                <c:pt idx="663">
                  <c:v>18.600000000000001</c:v>
                </c:pt>
                <c:pt idx="664">
                  <c:v>18.600000000000001</c:v>
                </c:pt>
                <c:pt idx="665">
                  <c:v>18.5</c:v>
                </c:pt>
                <c:pt idx="666">
                  <c:v>18.5</c:v>
                </c:pt>
                <c:pt idx="667">
                  <c:v>18.5</c:v>
                </c:pt>
                <c:pt idx="668">
                  <c:v>18.399999999999999</c:v>
                </c:pt>
                <c:pt idx="669">
                  <c:v>18.399999999999999</c:v>
                </c:pt>
                <c:pt idx="670">
                  <c:v>18.399999999999999</c:v>
                </c:pt>
                <c:pt idx="671">
                  <c:v>18.399999999999999</c:v>
                </c:pt>
                <c:pt idx="672">
                  <c:v>18.399999999999999</c:v>
                </c:pt>
                <c:pt idx="673">
                  <c:v>18.399999999999999</c:v>
                </c:pt>
                <c:pt idx="674">
                  <c:v>18.399999999999999</c:v>
                </c:pt>
                <c:pt idx="675">
                  <c:v>19</c:v>
                </c:pt>
                <c:pt idx="676">
                  <c:v>19.8</c:v>
                </c:pt>
                <c:pt idx="677">
                  <c:v>20</c:v>
                </c:pt>
                <c:pt idx="678">
                  <c:v>20.2</c:v>
                </c:pt>
                <c:pt idx="679">
                  <c:v>20.2</c:v>
                </c:pt>
                <c:pt idx="680">
                  <c:v>20.100000000000001</c:v>
                </c:pt>
                <c:pt idx="681">
                  <c:v>20</c:v>
                </c:pt>
                <c:pt idx="682">
                  <c:v>20</c:v>
                </c:pt>
                <c:pt idx="683">
                  <c:v>20</c:v>
                </c:pt>
                <c:pt idx="684">
                  <c:v>19.899999999999999</c:v>
                </c:pt>
                <c:pt idx="685">
                  <c:v>19.899999999999999</c:v>
                </c:pt>
                <c:pt idx="686">
                  <c:v>19.899999999999999</c:v>
                </c:pt>
                <c:pt idx="687">
                  <c:v>19.899999999999999</c:v>
                </c:pt>
                <c:pt idx="688">
                  <c:v>19.8</c:v>
                </c:pt>
                <c:pt idx="689">
                  <c:v>19.8</c:v>
                </c:pt>
                <c:pt idx="690">
                  <c:v>19.8</c:v>
                </c:pt>
                <c:pt idx="691">
                  <c:v>19.8</c:v>
                </c:pt>
                <c:pt idx="692">
                  <c:v>19.7</c:v>
                </c:pt>
                <c:pt idx="693">
                  <c:v>19.7</c:v>
                </c:pt>
                <c:pt idx="694">
                  <c:v>19.7</c:v>
                </c:pt>
                <c:pt idx="695">
                  <c:v>19.7</c:v>
                </c:pt>
                <c:pt idx="696">
                  <c:v>19.600000000000001</c:v>
                </c:pt>
                <c:pt idx="697">
                  <c:v>19.600000000000001</c:v>
                </c:pt>
                <c:pt idx="698">
                  <c:v>19.600000000000001</c:v>
                </c:pt>
                <c:pt idx="699">
                  <c:v>19.5</c:v>
                </c:pt>
                <c:pt idx="700">
                  <c:v>19.5</c:v>
                </c:pt>
                <c:pt idx="701">
                  <c:v>19.5</c:v>
                </c:pt>
                <c:pt idx="702">
                  <c:v>19.5</c:v>
                </c:pt>
                <c:pt idx="703">
                  <c:v>19.5</c:v>
                </c:pt>
                <c:pt idx="704">
                  <c:v>19.399999999999999</c:v>
                </c:pt>
                <c:pt idx="705">
                  <c:v>19.399999999999999</c:v>
                </c:pt>
                <c:pt idx="706">
                  <c:v>19.399999999999999</c:v>
                </c:pt>
                <c:pt idx="707">
                  <c:v>19.3</c:v>
                </c:pt>
                <c:pt idx="708">
                  <c:v>19.3</c:v>
                </c:pt>
                <c:pt idx="709">
                  <c:v>19.3</c:v>
                </c:pt>
                <c:pt idx="710">
                  <c:v>19.3</c:v>
                </c:pt>
                <c:pt idx="711">
                  <c:v>19.2</c:v>
                </c:pt>
                <c:pt idx="712">
                  <c:v>19.2</c:v>
                </c:pt>
                <c:pt idx="713">
                  <c:v>19.2</c:v>
                </c:pt>
                <c:pt idx="714">
                  <c:v>19.2</c:v>
                </c:pt>
                <c:pt idx="715">
                  <c:v>19.100000000000001</c:v>
                </c:pt>
                <c:pt idx="716">
                  <c:v>19.100000000000001</c:v>
                </c:pt>
                <c:pt idx="717">
                  <c:v>19.100000000000001</c:v>
                </c:pt>
                <c:pt idx="718">
                  <c:v>19.100000000000001</c:v>
                </c:pt>
                <c:pt idx="719">
                  <c:v>19.100000000000001</c:v>
                </c:pt>
                <c:pt idx="720">
                  <c:v>19.100000000000001</c:v>
                </c:pt>
                <c:pt idx="721">
                  <c:v>19.100000000000001</c:v>
                </c:pt>
                <c:pt idx="722">
                  <c:v>19.100000000000001</c:v>
                </c:pt>
                <c:pt idx="723">
                  <c:v>19.100000000000001</c:v>
                </c:pt>
                <c:pt idx="724">
                  <c:v>19.100000000000001</c:v>
                </c:pt>
                <c:pt idx="725">
                  <c:v>19.100000000000001</c:v>
                </c:pt>
                <c:pt idx="726">
                  <c:v>19.100000000000001</c:v>
                </c:pt>
                <c:pt idx="727">
                  <c:v>19.100000000000001</c:v>
                </c:pt>
                <c:pt idx="728">
                  <c:v>19.100000000000001</c:v>
                </c:pt>
                <c:pt idx="729">
                  <c:v>19.100000000000001</c:v>
                </c:pt>
                <c:pt idx="730">
                  <c:v>19.2</c:v>
                </c:pt>
                <c:pt idx="731">
                  <c:v>19.2</c:v>
                </c:pt>
                <c:pt idx="732">
                  <c:v>19.2</c:v>
                </c:pt>
                <c:pt idx="733">
                  <c:v>19.3</c:v>
                </c:pt>
                <c:pt idx="734">
                  <c:v>19.3</c:v>
                </c:pt>
                <c:pt idx="735">
                  <c:v>19.3</c:v>
                </c:pt>
                <c:pt idx="736">
                  <c:v>19.3</c:v>
                </c:pt>
                <c:pt idx="737">
                  <c:v>19.399999999999999</c:v>
                </c:pt>
                <c:pt idx="738">
                  <c:v>19.399999999999999</c:v>
                </c:pt>
                <c:pt idx="739">
                  <c:v>19.399999999999999</c:v>
                </c:pt>
                <c:pt idx="740">
                  <c:v>19.5</c:v>
                </c:pt>
                <c:pt idx="741">
                  <c:v>19.5</c:v>
                </c:pt>
                <c:pt idx="742">
                  <c:v>19.5</c:v>
                </c:pt>
                <c:pt idx="743">
                  <c:v>19.600000000000001</c:v>
                </c:pt>
                <c:pt idx="744">
                  <c:v>19.600000000000001</c:v>
                </c:pt>
                <c:pt idx="745">
                  <c:v>19.600000000000001</c:v>
                </c:pt>
                <c:pt idx="746">
                  <c:v>19.7</c:v>
                </c:pt>
                <c:pt idx="747">
                  <c:v>19.7</c:v>
                </c:pt>
                <c:pt idx="748">
                  <c:v>19.8</c:v>
                </c:pt>
                <c:pt idx="749">
                  <c:v>19.8</c:v>
                </c:pt>
                <c:pt idx="750">
                  <c:v>19.8</c:v>
                </c:pt>
                <c:pt idx="751">
                  <c:v>19.8</c:v>
                </c:pt>
                <c:pt idx="752">
                  <c:v>19.899999999999999</c:v>
                </c:pt>
                <c:pt idx="753">
                  <c:v>19.899999999999999</c:v>
                </c:pt>
                <c:pt idx="754">
                  <c:v>19.899999999999999</c:v>
                </c:pt>
                <c:pt idx="755">
                  <c:v>19.899999999999999</c:v>
                </c:pt>
                <c:pt idx="756">
                  <c:v>20</c:v>
                </c:pt>
                <c:pt idx="757">
                  <c:v>20</c:v>
                </c:pt>
                <c:pt idx="758">
                  <c:v>20</c:v>
                </c:pt>
                <c:pt idx="759">
                  <c:v>20</c:v>
                </c:pt>
                <c:pt idx="760">
                  <c:v>20.100000000000001</c:v>
                </c:pt>
                <c:pt idx="761">
                  <c:v>20.100000000000001</c:v>
                </c:pt>
                <c:pt idx="762">
                  <c:v>20.100000000000001</c:v>
                </c:pt>
                <c:pt idx="763">
                  <c:v>20.100000000000001</c:v>
                </c:pt>
                <c:pt idx="764">
                  <c:v>20.100000000000001</c:v>
                </c:pt>
                <c:pt idx="765">
                  <c:v>20.100000000000001</c:v>
                </c:pt>
                <c:pt idx="766">
                  <c:v>20.100000000000001</c:v>
                </c:pt>
                <c:pt idx="767">
                  <c:v>20.100000000000001</c:v>
                </c:pt>
                <c:pt idx="768">
                  <c:v>20.2</c:v>
                </c:pt>
                <c:pt idx="769">
                  <c:v>20.2</c:v>
                </c:pt>
                <c:pt idx="770">
                  <c:v>20.2</c:v>
                </c:pt>
                <c:pt idx="771">
                  <c:v>20.2</c:v>
                </c:pt>
                <c:pt idx="772">
                  <c:v>20.3</c:v>
                </c:pt>
                <c:pt idx="773">
                  <c:v>20.3</c:v>
                </c:pt>
                <c:pt idx="774">
                  <c:v>20.3</c:v>
                </c:pt>
                <c:pt idx="775">
                  <c:v>20.3</c:v>
                </c:pt>
                <c:pt idx="776">
                  <c:v>20.3</c:v>
                </c:pt>
                <c:pt idx="777">
                  <c:v>20.3</c:v>
                </c:pt>
                <c:pt idx="778">
                  <c:v>20.3</c:v>
                </c:pt>
                <c:pt idx="779">
                  <c:v>20.3</c:v>
                </c:pt>
                <c:pt idx="780">
                  <c:v>20.3</c:v>
                </c:pt>
                <c:pt idx="781">
                  <c:v>20.3</c:v>
                </c:pt>
                <c:pt idx="782">
                  <c:v>20.3</c:v>
                </c:pt>
                <c:pt idx="783">
                  <c:v>20.3</c:v>
                </c:pt>
                <c:pt idx="784">
                  <c:v>20.3</c:v>
                </c:pt>
                <c:pt idx="785">
                  <c:v>20.3</c:v>
                </c:pt>
                <c:pt idx="786">
                  <c:v>20.3</c:v>
                </c:pt>
                <c:pt idx="787">
                  <c:v>20.3</c:v>
                </c:pt>
                <c:pt idx="788">
                  <c:v>20.3</c:v>
                </c:pt>
                <c:pt idx="789">
                  <c:v>20.3</c:v>
                </c:pt>
                <c:pt idx="790">
                  <c:v>20.3</c:v>
                </c:pt>
                <c:pt idx="791">
                  <c:v>20.3</c:v>
                </c:pt>
                <c:pt idx="792">
                  <c:v>20.3</c:v>
                </c:pt>
                <c:pt idx="793">
                  <c:v>20.3</c:v>
                </c:pt>
                <c:pt idx="794">
                  <c:v>20.3</c:v>
                </c:pt>
                <c:pt idx="795">
                  <c:v>20.3</c:v>
                </c:pt>
                <c:pt idx="796">
                  <c:v>20.3</c:v>
                </c:pt>
                <c:pt idx="797">
                  <c:v>20.3</c:v>
                </c:pt>
                <c:pt idx="798">
                  <c:v>20.3</c:v>
                </c:pt>
                <c:pt idx="799">
                  <c:v>20.3</c:v>
                </c:pt>
                <c:pt idx="800">
                  <c:v>20.3</c:v>
                </c:pt>
                <c:pt idx="801">
                  <c:v>20.3</c:v>
                </c:pt>
                <c:pt idx="802">
                  <c:v>20.3</c:v>
                </c:pt>
                <c:pt idx="803">
                  <c:v>20.3</c:v>
                </c:pt>
                <c:pt idx="804">
                  <c:v>20.3</c:v>
                </c:pt>
                <c:pt idx="805">
                  <c:v>20.3</c:v>
                </c:pt>
                <c:pt idx="806">
                  <c:v>20.3</c:v>
                </c:pt>
                <c:pt idx="807">
                  <c:v>20.3</c:v>
                </c:pt>
                <c:pt idx="808">
                  <c:v>20.3</c:v>
                </c:pt>
                <c:pt idx="809">
                  <c:v>20.3</c:v>
                </c:pt>
                <c:pt idx="810">
                  <c:v>20.3</c:v>
                </c:pt>
                <c:pt idx="811">
                  <c:v>20.3</c:v>
                </c:pt>
                <c:pt idx="812">
                  <c:v>20.3</c:v>
                </c:pt>
                <c:pt idx="813">
                  <c:v>20.3</c:v>
                </c:pt>
                <c:pt idx="814">
                  <c:v>20.3</c:v>
                </c:pt>
                <c:pt idx="815">
                  <c:v>20.3</c:v>
                </c:pt>
                <c:pt idx="816">
                  <c:v>20.3</c:v>
                </c:pt>
                <c:pt idx="817">
                  <c:v>20.3</c:v>
                </c:pt>
                <c:pt idx="818">
                  <c:v>20.3</c:v>
                </c:pt>
                <c:pt idx="819">
                  <c:v>20.3</c:v>
                </c:pt>
                <c:pt idx="820">
                  <c:v>20.3</c:v>
                </c:pt>
                <c:pt idx="821">
                  <c:v>20.3</c:v>
                </c:pt>
                <c:pt idx="822">
                  <c:v>20.3</c:v>
                </c:pt>
                <c:pt idx="823">
                  <c:v>20.3</c:v>
                </c:pt>
                <c:pt idx="824">
                  <c:v>20.399999999999999</c:v>
                </c:pt>
                <c:pt idx="825">
                  <c:v>20.399999999999999</c:v>
                </c:pt>
                <c:pt idx="826">
                  <c:v>20.399999999999999</c:v>
                </c:pt>
                <c:pt idx="827">
                  <c:v>20.399999999999999</c:v>
                </c:pt>
                <c:pt idx="828">
                  <c:v>20.399999999999999</c:v>
                </c:pt>
                <c:pt idx="829">
                  <c:v>20.3</c:v>
                </c:pt>
                <c:pt idx="830">
                  <c:v>20.3</c:v>
                </c:pt>
                <c:pt idx="831">
                  <c:v>20.3</c:v>
                </c:pt>
                <c:pt idx="832">
                  <c:v>20.3</c:v>
                </c:pt>
                <c:pt idx="833">
                  <c:v>20.3</c:v>
                </c:pt>
                <c:pt idx="834">
                  <c:v>20.3</c:v>
                </c:pt>
                <c:pt idx="835">
                  <c:v>20.3</c:v>
                </c:pt>
                <c:pt idx="836">
                  <c:v>20.3</c:v>
                </c:pt>
                <c:pt idx="837">
                  <c:v>20.3</c:v>
                </c:pt>
                <c:pt idx="838">
                  <c:v>20.3</c:v>
                </c:pt>
                <c:pt idx="839">
                  <c:v>20.3</c:v>
                </c:pt>
                <c:pt idx="840">
                  <c:v>20.2</c:v>
                </c:pt>
                <c:pt idx="841">
                  <c:v>20.2</c:v>
                </c:pt>
                <c:pt idx="842">
                  <c:v>20.2</c:v>
                </c:pt>
                <c:pt idx="843">
                  <c:v>20.100000000000001</c:v>
                </c:pt>
                <c:pt idx="844">
                  <c:v>19.899999999999999</c:v>
                </c:pt>
                <c:pt idx="845">
                  <c:v>19.899999999999999</c:v>
                </c:pt>
                <c:pt idx="846">
                  <c:v>19.8</c:v>
                </c:pt>
                <c:pt idx="847">
                  <c:v>19.8</c:v>
                </c:pt>
                <c:pt idx="848">
                  <c:v>19.7</c:v>
                </c:pt>
                <c:pt idx="849">
                  <c:v>19.600000000000001</c:v>
                </c:pt>
                <c:pt idx="850">
                  <c:v>19.600000000000001</c:v>
                </c:pt>
                <c:pt idx="851">
                  <c:v>19.5</c:v>
                </c:pt>
                <c:pt idx="852">
                  <c:v>19.399999999999999</c:v>
                </c:pt>
                <c:pt idx="853">
                  <c:v>19.399999999999999</c:v>
                </c:pt>
                <c:pt idx="854">
                  <c:v>19.3</c:v>
                </c:pt>
                <c:pt idx="855">
                  <c:v>19.3</c:v>
                </c:pt>
                <c:pt idx="856">
                  <c:v>19.2</c:v>
                </c:pt>
                <c:pt idx="857">
                  <c:v>19.2</c:v>
                </c:pt>
                <c:pt idx="858">
                  <c:v>19.100000000000001</c:v>
                </c:pt>
                <c:pt idx="859">
                  <c:v>19.100000000000001</c:v>
                </c:pt>
                <c:pt idx="860">
                  <c:v>19</c:v>
                </c:pt>
                <c:pt idx="861">
                  <c:v>19</c:v>
                </c:pt>
                <c:pt idx="862">
                  <c:v>18.899999999999999</c:v>
                </c:pt>
                <c:pt idx="863">
                  <c:v>18.899999999999999</c:v>
                </c:pt>
                <c:pt idx="864">
                  <c:v>18.8</c:v>
                </c:pt>
                <c:pt idx="865">
                  <c:v>18.8</c:v>
                </c:pt>
                <c:pt idx="866">
                  <c:v>18.8</c:v>
                </c:pt>
                <c:pt idx="867">
                  <c:v>18.7</c:v>
                </c:pt>
                <c:pt idx="868">
                  <c:v>18.7</c:v>
                </c:pt>
                <c:pt idx="869">
                  <c:v>18.7</c:v>
                </c:pt>
                <c:pt idx="870">
                  <c:v>18.600000000000001</c:v>
                </c:pt>
                <c:pt idx="871">
                  <c:v>18.600000000000001</c:v>
                </c:pt>
                <c:pt idx="872">
                  <c:v>18.600000000000001</c:v>
                </c:pt>
                <c:pt idx="873">
                  <c:v>18.600000000000001</c:v>
                </c:pt>
                <c:pt idx="874">
                  <c:v>18.5</c:v>
                </c:pt>
                <c:pt idx="875">
                  <c:v>18.5</c:v>
                </c:pt>
                <c:pt idx="876">
                  <c:v>18.5</c:v>
                </c:pt>
                <c:pt idx="877">
                  <c:v>18.5</c:v>
                </c:pt>
                <c:pt idx="878">
                  <c:v>18.399999999999999</c:v>
                </c:pt>
                <c:pt idx="879">
                  <c:v>18.399999999999999</c:v>
                </c:pt>
                <c:pt idx="880">
                  <c:v>18.399999999999999</c:v>
                </c:pt>
                <c:pt idx="881">
                  <c:v>18.399999999999999</c:v>
                </c:pt>
                <c:pt idx="882">
                  <c:v>18.399999999999999</c:v>
                </c:pt>
                <c:pt idx="883">
                  <c:v>18.399999999999999</c:v>
                </c:pt>
                <c:pt idx="884">
                  <c:v>18.3</c:v>
                </c:pt>
                <c:pt idx="885">
                  <c:v>18.3</c:v>
                </c:pt>
                <c:pt idx="886">
                  <c:v>18.3</c:v>
                </c:pt>
                <c:pt idx="887">
                  <c:v>18.2</c:v>
                </c:pt>
                <c:pt idx="888">
                  <c:v>18.100000000000001</c:v>
                </c:pt>
                <c:pt idx="889">
                  <c:v>18.100000000000001</c:v>
                </c:pt>
                <c:pt idx="890">
                  <c:v>18</c:v>
                </c:pt>
                <c:pt idx="891">
                  <c:v>18</c:v>
                </c:pt>
                <c:pt idx="892">
                  <c:v>17.899999999999999</c:v>
                </c:pt>
                <c:pt idx="893">
                  <c:v>17.8</c:v>
                </c:pt>
                <c:pt idx="894">
                  <c:v>17.8</c:v>
                </c:pt>
                <c:pt idx="895">
                  <c:v>17.7</c:v>
                </c:pt>
                <c:pt idx="896">
                  <c:v>17.7</c:v>
                </c:pt>
                <c:pt idx="897">
                  <c:v>17.600000000000001</c:v>
                </c:pt>
                <c:pt idx="898">
                  <c:v>17.600000000000001</c:v>
                </c:pt>
                <c:pt idx="899">
                  <c:v>17.5</c:v>
                </c:pt>
                <c:pt idx="900">
                  <c:v>17.7</c:v>
                </c:pt>
                <c:pt idx="901">
                  <c:v>18</c:v>
                </c:pt>
                <c:pt idx="902">
                  <c:v>19.3</c:v>
                </c:pt>
                <c:pt idx="903">
                  <c:v>19.600000000000001</c:v>
                </c:pt>
                <c:pt idx="904">
                  <c:v>20.100000000000001</c:v>
                </c:pt>
                <c:pt idx="905">
                  <c:v>20.2</c:v>
                </c:pt>
                <c:pt idx="906">
                  <c:v>20.2</c:v>
                </c:pt>
                <c:pt idx="907">
                  <c:v>20</c:v>
                </c:pt>
                <c:pt idx="908">
                  <c:v>20</c:v>
                </c:pt>
                <c:pt idx="909">
                  <c:v>19.899999999999999</c:v>
                </c:pt>
                <c:pt idx="910">
                  <c:v>19.899999999999999</c:v>
                </c:pt>
                <c:pt idx="911">
                  <c:v>19.899999999999999</c:v>
                </c:pt>
                <c:pt idx="912">
                  <c:v>19.899999999999999</c:v>
                </c:pt>
                <c:pt idx="913">
                  <c:v>19.8</c:v>
                </c:pt>
                <c:pt idx="914">
                  <c:v>19.8</c:v>
                </c:pt>
                <c:pt idx="915">
                  <c:v>19.8</c:v>
                </c:pt>
                <c:pt idx="916">
                  <c:v>19.8</c:v>
                </c:pt>
                <c:pt idx="917">
                  <c:v>19.7</c:v>
                </c:pt>
                <c:pt idx="918">
                  <c:v>19.7</c:v>
                </c:pt>
                <c:pt idx="919">
                  <c:v>19.7</c:v>
                </c:pt>
                <c:pt idx="920">
                  <c:v>19.7</c:v>
                </c:pt>
                <c:pt idx="921">
                  <c:v>19.600000000000001</c:v>
                </c:pt>
                <c:pt idx="922">
                  <c:v>19.600000000000001</c:v>
                </c:pt>
                <c:pt idx="923">
                  <c:v>19.600000000000001</c:v>
                </c:pt>
                <c:pt idx="924">
                  <c:v>19.600000000000001</c:v>
                </c:pt>
                <c:pt idx="925">
                  <c:v>19.600000000000001</c:v>
                </c:pt>
                <c:pt idx="926">
                  <c:v>19.5</c:v>
                </c:pt>
                <c:pt idx="927">
                  <c:v>19.5</c:v>
                </c:pt>
                <c:pt idx="928">
                  <c:v>19.5</c:v>
                </c:pt>
                <c:pt idx="929">
                  <c:v>19.5</c:v>
                </c:pt>
                <c:pt idx="930">
                  <c:v>19.399999999999999</c:v>
                </c:pt>
                <c:pt idx="931">
                  <c:v>19.399999999999999</c:v>
                </c:pt>
                <c:pt idx="932">
                  <c:v>19.399999999999999</c:v>
                </c:pt>
                <c:pt idx="933">
                  <c:v>19.3</c:v>
                </c:pt>
                <c:pt idx="934">
                  <c:v>19.3</c:v>
                </c:pt>
                <c:pt idx="935">
                  <c:v>19.3</c:v>
                </c:pt>
                <c:pt idx="936">
                  <c:v>19.3</c:v>
                </c:pt>
                <c:pt idx="937">
                  <c:v>19.2</c:v>
                </c:pt>
                <c:pt idx="938">
                  <c:v>19.2</c:v>
                </c:pt>
                <c:pt idx="939">
                  <c:v>19.2</c:v>
                </c:pt>
                <c:pt idx="940">
                  <c:v>19.2</c:v>
                </c:pt>
                <c:pt idx="941">
                  <c:v>19.100000000000001</c:v>
                </c:pt>
                <c:pt idx="942">
                  <c:v>19.100000000000001</c:v>
                </c:pt>
                <c:pt idx="943">
                  <c:v>19.100000000000001</c:v>
                </c:pt>
                <c:pt idx="944">
                  <c:v>19.100000000000001</c:v>
                </c:pt>
                <c:pt idx="945">
                  <c:v>19.100000000000001</c:v>
                </c:pt>
                <c:pt idx="946">
                  <c:v>19</c:v>
                </c:pt>
                <c:pt idx="947">
                  <c:v>19</c:v>
                </c:pt>
                <c:pt idx="948">
                  <c:v>19</c:v>
                </c:pt>
                <c:pt idx="949">
                  <c:v>19</c:v>
                </c:pt>
                <c:pt idx="950">
                  <c:v>19</c:v>
                </c:pt>
                <c:pt idx="951">
                  <c:v>19</c:v>
                </c:pt>
                <c:pt idx="952">
                  <c:v>19</c:v>
                </c:pt>
                <c:pt idx="953">
                  <c:v>19</c:v>
                </c:pt>
                <c:pt idx="954">
                  <c:v>19</c:v>
                </c:pt>
                <c:pt idx="955">
                  <c:v>19</c:v>
                </c:pt>
                <c:pt idx="956">
                  <c:v>19.100000000000001</c:v>
                </c:pt>
                <c:pt idx="957">
                  <c:v>19.100000000000001</c:v>
                </c:pt>
                <c:pt idx="958">
                  <c:v>19.100000000000001</c:v>
                </c:pt>
                <c:pt idx="959">
                  <c:v>19.100000000000001</c:v>
                </c:pt>
                <c:pt idx="960">
                  <c:v>19.2</c:v>
                </c:pt>
                <c:pt idx="961">
                  <c:v>19.2</c:v>
                </c:pt>
                <c:pt idx="962">
                  <c:v>19.2</c:v>
                </c:pt>
                <c:pt idx="963">
                  <c:v>19.3</c:v>
                </c:pt>
                <c:pt idx="964">
                  <c:v>19.3</c:v>
                </c:pt>
                <c:pt idx="965">
                  <c:v>19.3</c:v>
                </c:pt>
                <c:pt idx="966">
                  <c:v>19.399999999999999</c:v>
                </c:pt>
                <c:pt idx="967">
                  <c:v>19.399999999999999</c:v>
                </c:pt>
                <c:pt idx="968">
                  <c:v>19.399999999999999</c:v>
                </c:pt>
                <c:pt idx="969">
                  <c:v>19.5</c:v>
                </c:pt>
                <c:pt idx="970">
                  <c:v>19.5</c:v>
                </c:pt>
                <c:pt idx="971">
                  <c:v>19.5</c:v>
                </c:pt>
                <c:pt idx="972">
                  <c:v>19.600000000000001</c:v>
                </c:pt>
                <c:pt idx="973">
                  <c:v>19.600000000000001</c:v>
                </c:pt>
                <c:pt idx="974">
                  <c:v>19.600000000000001</c:v>
                </c:pt>
                <c:pt idx="975">
                  <c:v>19.600000000000001</c:v>
                </c:pt>
                <c:pt idx="976">
                  <c:v>19.7</c:v>
                </c:pt>
                <c:pt idx="977">
                  <c:v>19.7</c:v>
                </c:pt>
                <c:pt idx="978">
                  <c:v>19.8</c:v>
                </c:pt>
                <c:pt idx="979">
                  <c:v>19.8</c:v>
                </c:pt>
                <c:pt idx="980">
                  <c:v>19.8</c:v>
                </c:pt>
                <c:pt idx="981">
                  <c:v>19.8</c:v>
                </c:pt>
                <c:pt idx="982">
                  <c:v>19.899999999999999</c:v>
                </c:pt>
                <c:pt idx="983">
                  <c:v>19.899999999999999</c:v>
                </c:pt>
                <c:pt idx="984">
                  <c:v>19.899999999999999</c:v>
                </c:pt>
                <c:pt idx="985">
                  <c:v>19.899999999999999</c:v>
                </c:pt>
                <c:pt idx="986">
                  <c:v>20</c:v>
                </c:pt>
                <c:pt idx="987">
                  <c:v>20</c:v>
                </c:pt>
                <c:pt idx="988">
                  <c:v>20</c:v>
                </c:pt>
                <c:pt idx="989">
                  <c:v>20</c:v>
                </c:pt>
                <c:pt idx="990">
                  <c:v>20.100000000000001</c:v>
                </c:pt>
                <c:pt idx="991">
                  <c:v>20.100000000000001</c:v>
                </c:pt>
                <c:pt idx="992">
                  <c:v>20.100000000000001</c:v>
                </c:pt>
                <c:pt idx="993">
                  <c:v>20.100000000000001</c:v>
                </c:pt>
                <c:pt idx="994">
                  <c:v>20.2</c:v>
                </c:pt>
                <c:pt idx="995">
                  <c:v>20.2</c:v>
                </c:pt>
                <c:pt idx="996">
                  <c:v>20.2</c:v>
                </c:pt>
                <c:pt idx="997">
                  <c:v>20.2</c:v>
                </c:pt>
                <c:pt idx="998">
                  <c:v>20.2</c:v>
                </c:pt>
                <c:pt idx="999">
                  <c:v>20.2</c:v>
                </c:pt>
                <c:pt idx="1000">
                  <c:v>20.3</c:v>
                </c:pt>
                <c:pt idx="1001">
                  <c:v>20.2</c:v>
                </c:pt>
                <c:pt idx="1002">
                  <c:v>20.3</c:v>
                </c:pt>
                <c:pt idx="1003">
                  <c:v>20.3</c:v>
                </c:pt>
                <c:pt idx="1004">
                  <c:v>20.3</c:v>
                </c:pt>
                <c:pt idx="1005">
                  <c:v>20.3</c:v>
                </c:pt>
                <c:pt idx="1006">
                  <c:v>20.3</c:v>
                </c:pt>
                <c:pt idx="1007">
                  <c:v>20.3</c:v>
                </c:pt>
                <c:pt idx="1008">
                  <c:v>20.3</c:v>
                </c:pt>
                <c:pt idx="1009">
                  <c:v>20.3</c:v>
                </c:pt>
                <c:pt idx="1010">
                  <c:v>20.3</c:v>
                </c:pt>
                <c:pt idx="1011">
                  <c:v>20.3</c:v>
                </c:pt>
                <c:pt idx="1012">
                  <c:v>20.3</c:v>
                </c:pt>
                <c:pt idx="1013">
                  <c:v>20.3</c:v>
                </c:pt>
                <c:pt idx="1014">
                  <c:v>20.3</c:v>
                </c:pt>
                <c:pt idx="1015">
                  <c:v>20.3</c:v>
                </c:pt>
                <c:pt idx="1016">
                  <c:v>20.3</c:v>
                </c:pt>
                <c:pt idx="1017">
                  <c:v>20.3</c:v>
                </c:pt>
                <c:pt idx="1018">
                  <c:v>20.3</c:v>
                </c:pt>
                <c:pt idx="1019">
                  <c:v>20.3</c:v>
                </c:pt>
                <c:pt idx="1020">
                  <c:v>20.3</c:v>
                </c:pt>
                <c:pt idx="1021">
                  <c:v>20.3</c:v>
                </c:pt>
                <c:pt idx="1022">
                  <c:v>20.3</c:v>
                </c:pt>
                <c:pt idx="1023">
                  <c:v>20.3</c:v>
                </c:pt>
                <c:pt idx="1024">
                  <c:v>20.3</c:v>
                </c:pt>
                <c:pt idx="1025">
                  <c:v>20.3</c:v>
                </c:pt>
                <c:pt idx="1026">
                  <c:v>20.3</c:v>
                </c:pt>
                <c:pt idx="1027">
                  <c:v>20.3</c:v>
                </c:pt>
                <c:pt idx="1028">
                  <c:v>20.3</c:v>
                </c:pt>
                <c:pt idx="1029">
                  <c:v>20.3</c:v>
                </c:pt>
                <c:pt idx="1030">
                  <c:v>20.3</c:v>
                </c:pt>
                <c:pt idx="1031">
                  <c:v>20.3</c:v>
                </c:pt>
                <c:pt idx="1032">
                  <c:v>20.3</c:v>
                </c:pt>
                <c:pt idx="1033">
                  <c:v>20.3</c:v>
                </c:pt>
                <c:pt idx="1034">
                  <c:v>20.3</c:v>
                </c:pt>
                <c:pt idx="1035">
                  <c:v>20.3</c:v>
                </c:pt>
                <c:pt idx="1036">
                  <c:v>20.3</c:v>
                </c:pt>
                <c:pt idx="1037">
                  <c:v>20.3</c:v>
                </c:pt>
                <c:pt idx="1038">
                  <c:v>20.3</c:v>
                </c:pt>
                <c:pt idx="1039">
                  <c:v>20.3</c:v>
                </c:pt>
                <c:pt idx="1040">
                  <c:v>20.3</c:v>
                </c:pt>
                <c:pt idx="1041">
                  <c:v>20.3</c:v>
                </c:pt>
                <c:pt idx="1042">
                  <c:v>20.3</c:v>
                </c:pt>
                <c:pt idx="1043">
                  <c:v>20.3</c:v>
                </c:pt>
                <c:pt idx="1044">
                  <c:v>20.3</c:v>
                </c:pt>
                <c:pt idx="1045">
                  <c:v>20.3</c:v>
                </c:pt>
                <c:pt idx="1046">
                  <c:v>20.3</c:v>
                </c:pt>
                <c:pt idx="1047">
                  <c:v>20.3</c:v>
                </c:pt>
                <c:pt idx="1048">
                  <c:v>20.3</c:v>
                </c:pt>
                <c:pt idx="1049">
                  <c:v>20.3</c:v>
                </c:pt>
                <c:pt idx="1050">
                  <c:v>20.3</c:v>
                </c:pt>
                <c:pt idx="1051">
                  <c:v>20.3</c:v>
                </c:pt>
                <c:pt idx="1052">
                  <c:v>20.3</c:v>
                </c:pt>
                <c:pt idx="1053">
                  <c:v>20.3</c:v>
                </c:pt>
                <c:pt idx="1054">
                  <c:v>20.3</c:v>
                </c:pt>
                <c:pt idx="1055">
                  <c:v>20.3</c:v>
                </c:pt>
                <c:pt idx="1056">
                  <c:v>20.3</c:v>
                </c:pt>
                <c:pt idx="1057">
                  <c:v>20.3</c:v>
                </c:pt>
                <c:pt idx="1058">
                  <c:v>20.3</c:v>
                </c:pt>
                <c:pt idx="1059">
                  <c:v>20.3</c:v>
                </c:pt>
                <c:pt idx="1060">
                  <c:v>20.3</c:v>
                </c:pt>
                <c:pt idx="1061">
                  <c:v>20.3</c:v>
                </c:pt>
                <c:pt idx="1062">
                  <c:v>20.3</c:v>
                </c:pt>
                <c:pt idx="1063">
                  <c:v>20.3</c:v>
                </c:pt>
                <c:pt idx="1064">
                  <c:v>20.3</c:v>
                </c:pt>
                <c:pt idx="1065">
                  <c:v>20.3</c:v>
                </c:pt>
                <c:pt idx="1066">
                  <c:v>20.3</c:v>
                </c:pt>
                <c:pt idx="1067">
                  <c:v>20.3</c:v>
                </c:pt>
                <c:pt idx="1068">
                  <c:v>20.3</c:v>
                </c:pt>
                <c:pt idx="1069">
                  <c:v>20.3</c:v>
                </c:pt>
                <c:pt idx="1070">
                  <c:v>20.3</c:v>
                </c:pt>
                <c:pt idx="1071">
                  <c:v>20.3</c:v>
                </c:pt>
                <c:pt idx="1072">
                  <c:v>20.3</c:v>
                </c:pt>
                <c:pt idx="1073">
                  <c:v>20.2</c:v>
                </c:pt>
                <c:pt idx="1074">
                  <c:v>20.2</c:v>
                </c:pt>
                <c:pt idx="1075">
                  <c:v>20.2</c:v>
                </c:pt>
                <c:pt idx="1076">
                  <c:v>20</c:v>
                </c:pt>
                <c:pt idx="1077">
                  <c:v>19.899999999999999</c:v>
                </c:pt>
                <c:pt idx="1078">
                  <c:v>19.899999999999999</c:v>
                </c:pt>
                <c:pt idx="1079">
                  <c:v>19.8</c:v>
                </c:pt>
                <c:pt idx="1080">
                  <c:v>19.7</c:v>
                </c:pt>
                <c:pt idx="1081">
                  <c:v>19.7</c:v>
                </c:pt>
                <c:pt idx="1082">
                  <c:v>19.600000000000001</c:v>
                </c:pt>
                <c:pt idx="1083">
                  <c:v>19.600000000000001</c:v>
                </c:pt>
                <c:pt idx="1084">
                  <c:v>19.5</c:v>
                </c:pt>
                <c:pt idx="1085">
                  <c:v>19.399999999999999</c:v>
                </c:pt>
                <c:pt idx="1086">
                  <c:v>19.399999999999999</c:v>
                </c:pt>
                <c:pt idx="1087">
                  <c:v>19.3</c:v>
                </c:pt>
                <c:pt idx="1088">
                  <c:v>19.2</c:v>
                </c:pt>
                <c:pt idx="1089">
                  <c:v>19.2</c:v>
                </c:pt>
                <c:pt idx="1090">
                  <c:v>19.2</c:v>
                </c:pt>
                <c:pt idx="1091">
                  <c:v>19.100000000000001</c:v>
                </c:pt>
                <c:pt idx="1092">
                  <c:v>19</c:v>
                </c:pt>
                <c:pt idx="1093">
                  <c:v>19</c:v>
                </c:pt>
                <c:pt idx="1094">
                  <c:v>18.899999999999999</c:v>
                </c:pt>
                <c:pt idx="1095">
                  <c:v>18.899999999999999</c:v>
                </c:pt>
                <c:pt idx="1096">
                  <c:v>18.8</c:v>
                </c:pt>
                <c:pt idx="1097">
                  <c:v>18.8</c:v>
                </c:pt>
                <c:pt idx="1098">
                  <c:v>18.8</c:v>
                </c:pt>
                <c:pt idx="1099">
                  <c:v>18.7</c:v>
                </c:pt>
                <c:pt idx="1100">
                  <c:v>18.7</c:v>
                </c:pt>
                <c:pt idx="1101">
                  <c:v>18.600000000000001</c:v>
                </c:pt>
                <c:pt idx="1102">
                  <c:v>18.600000000000001</c:v>
                </c:pt>
                <c:pt idx="1103">
                  <c:v>18.600000000000001</c:v>
                </c:pt>
                <c:pt idx="1104">
                  <c:v>18.5</c:v>
                </c:pt>
                <c:pt idx="1105">
                  <c:v>18.5</c:v>
                </c:pt>
                <c:pt idx="1106">
                  <c:v>18.5</c:v>
                </c:pt>
                <c:pt idx="1107">
                  <c:v>18.399999999999999</c:v>
                </c:pt>
                <c:pt idx="1108">
                  <c:v>18.399999999999999</c:v>
                </c:pt>
                <c:pt idx="1109">
                  <c:v>18.399999999999999</c:v>
                </c:pt>
                <c:pt idx="1110">
                  <c:v>18.399999999999999</c:v>
                </c:pt>
                <c:pt idx="1111">
                  <c:v>18.3</c:v>
                </c:pt>
                <c:pt idx="1112">
                  <c:v>18.3</c:v>
                </c:pt>
                <c:pt idx="1113">
                  <c:v>18.3</c:v>
                </c:pt>
                <c:pt idx="1114">
                  <c:v>18.3</c:v>
                </c:pt>
                <c:pt idx="1115">
                  <c:v>18.3</c:v>
                </c:pt>
                <c:pt idx="1116">
                  <c:v>18.2</c:v>
                </c:pt>
                <c:pt idx="1117">
                  <c:v>18.2</c:v>
                </c:pt>
                <c:pt idx="1118">
                  <c:v>18.2</c:v>
                </c:pt>
                <c:pt idx="1119">
                  <c:v>18.100000000000001</c:v>
                </c:pt>
                <c:pt idx="1120">
                  <c:v>18</c:v>
                </c:pt>
                <c:pt idx="1121">
                  <c:v>17.899999999999999</c:v>
                </c:pt>
                <c:pt idx="1122">
                  <c:v>17.899999999999999</c:v>
                </c:pt>
                <c:pt idx="1123">
                  <c:v>17.8</c:v>
                </c:pt>
                <c:pt idx="1124">
                  <c:v>17.7</c:v>
                </c:pt>
                <c:pt idx="1125">
                  <c:v>17.7</c:v>
                </c:pt>
                <c:pt idx="1126">
                  <c:v>17.600000000000001</c:v>
                </c:pt>
                <c:pt idx="1127">
                  <c:v>17.5</c:v>
                </c:pt>
                <c:pt idx="1128">
                  <c:v>17.399999999999999</c:v>
                </c:pt>
                <c:pt idx="1129">
                  <c:v>17.399999999999999</c:v>
                </c:pt>
                <c:pt idx="1130">
                  <c:v>17.3</c:v>
                </c:pt>
                <c:pt idx="1131">
                  <c:v>17.3</c:v>
                </c:pt>
                <c:pt idx="1132">
                  <c:v>17.5</c:v>
                </c:pt>
                <c:pt idx="1133">
                  <c:v>17.5</c:v>
                </c:pt>
                <c:pt idx="1134">
                  <c:v>17.5</c:v>
                </c:pt>
                <c:pt idx="1135">
                  <c:v>17.399999999999999</c:v>
                </c:pt>
                <c:pt idx="1136">
                  <c:v>17.3</c:v>
                </c:pt>
                <c:pt idx="1137">
                  <c:v>17.3</c:v>
                </c:pt>
                <c:pt idx="1138">
                  <c:v>17.2</c:v>
                </c:pt>
                <c:pt idx="1139">
                  <c:v>17.100000000000001</c:v>
                </c:pt>
                <c:pt idx="1140">
                  <c:v>17</c:v>
                </c:pt>
                <c:pt idx="1141">
                  <c:v>17</c:v>
                </c:pt>
                <c:pt idx="1142">
                  <c:v>16.899999999999999</c:v>
                </c:pt>
                <c:pt idx="1143">
                  <c:v>16.8</c:v>
                </c:pt>
                <c:pt idx="1144">
                  <c:v>17.100000000000001</c:v>
                </c:pt>
                <c:pt idx="1145">
                  <c:v>17.2</c:v>
                </c:pt>
                <c:pt idx="1146">
                  <c:v>17.100000000000001</c:v>
                </c:pt>
                <c:pt idx="1147">
                  <c:v>17.100000000000001</c:v>
                </c:pt>
                <c:pt idx="1148">
                  <c:v>16.899999999999999</c:v>
                </c:pt>
                <c:pt idx="1149">
                  <c:v>16.8</c:v>
                </c:pt>
                <c:pt idx="1150">
                  <c:v>16.8</c:v>
                </c:pt>
                <c:pt idx="1151">
                  <c:v>16.7</c:v>
                </c:pt>
                <c:pt idx="1152">
                  <c:v>16.600000000000001</c:v>
                </c:pt>
                <c:pt idx="1153">
                  <c:v>16.5</c:v>
                </c:pt>
                <c:pt idx="1154">
                  <c:v>16.5</c:v>
                </c:pt>
                <c:pt idx="1155">
                  <c:v>16.399999999999999</c:v>
                </c:pt>
                <c:pt idx="1156">
                  <c:v>16.3</c:v>
                </c:pt>
                <c:pt idx="1157">
                  <c:v>16.3</c:v>
                </c:pt>
                <c:pt idx="1158">
                  <c:v>16.3</c:v>
                </c:pt>
                <c:pt idx="1159">
                  <c:v>16.2</c:v>
                </c:pt>
                <c:pt idx="1160">
                  <c:v>16.899999999999999</c:v>
                </c:pt>
                <c:pt idx="1161">
                  <c:v>16.899999999999999</c:v>
                </c:pt>
                <c:pt idx="1162">
                  <c:v>16.8</c:v>
                </c:pt>
                <c:pt idx="1163">
                  <c:v>16.7</c:v>
                </c:pt>
                <c:pt idx="1164">
                  <c:v>16.5</c:v>
                </c:pt>
                <c:pt idx="1165">
                  <c:v>16.399999999999999</c:v>
                </c:pt>
                <c:pt idx="1166">
                  <c:v>16.3</c:v>
                </c:pt>
                <c:pt idx="1167">
                  <c:v>16.3</c:v>
                </c:pt>
                <c:pt idx="1168">
                  <c:v>16.2</c:v>
                </c:pt>
                <c:pt idx="1169">
                  <c:v>16.100000000000001</c:v>
                </c:pt>
                <c:pt idx="1170">
                  <c:v>16</c:v>
                </c:pt>
                <c:pt idx="1171">
                  <c:v>16</c:v>
                </c:pt>
                <c:pt idx="1172">
                  <c:v>15.9</c:v>
                </c:pt>
                <c:pt idx="1173">
                  <c:v>15.9</c:v>
                </c:pt>
                <c:pt idx="1174">
                  <c:v>15.8</c:v>
                </c:pt>
                <c:pt idx="1175">
                  <c:v>15.8</c:v>
                </c:pt>
                <c:pt idx="1176">
                  <c:v>15.7</c:v>
                </c:pt>
                <c:pt idx="1177">
                  <c:v>16</c:v>
                </c:pt>
                <c:pt idx="1178">
                  <c:v>16.5</c:v>
                </c:pt>
                <c:pt idx="1179">
                  <c:v>16.5</c:v>
                </c:pt>
                <c:pt idx="1180">
                  <c:v>16.3</c:v>
                </c:pt>
                <c:pt idx="1181">
                  <c:v>16.2</c:v>
                </c:pt>
                <c:pt idx="1182">
                  <c:v>16.100000000000001</c:v>
                </c:pt>
                <c:pt idx="1183">
                  <c:v>16</c:v>
                </c:pt>
                <c:pt idx="1184">
                  <c:v>15.8</c:v>
                </c:pt>
                <c:pt idx="1185">
                  <c:v>15.7</c:v>
                </c:pt>
                <c:pt idx="1186">
                  <c:v>15.7</c:v>
                </c:pt>
                <c:pt idx="1187">
                  <c:v>15.6</c:v>
                </c:pt>
                <c:pt idx="1188">
                  <c:v>15.5</c:v>
                </c:pt>
                <c:pt idx="1189">
                  <c:v>15.5</c:v>
                </c:pt>
                <c:pt idx="1190">
                  <c:v>15.4</c:v>
                </c:pt>
                <c:pt idx="1191">
                  <c:v>15.4</c:v>
                </c:pt>
                <c:pt idx="1192">
                  <c:v>15.3</c:v>
                </c:pt>
                <c:pt idx="1193">
                  <c:v>15.2</c:v>
                </c:pt>
                <c:pt idx="1194">
                  <c:v>15.2</c:v>
                </c:pt>
                <c:pt idx="1195">
                  <c:v>15.2</c:v>
                </c:pt>
                <c:pt idx="1196">
                  <c:v>16.100000000000001</c:v>
                </c:pt>
                <c:pt idx="1197">
                  <c:v>16.100000000000001</c:v>
                </c:pt>
                <c:pt idx="1198">
                  <c:v>16</c:v>
                </c:pt>
                <c:pt idx="1199">
                  <c:v>15.8</c:v>
                </c:pt>
                <c:pt idx="1200">
                  <c:v>15.6</c:v>
                </c:pt>
                <c:pt idx="1201">
                  <c:v>15.5</c:v>
                </c:pt>
                <c:pt idx="1202">
                  <c:v>15.5</c:v>
                </c:pt>
                <c:pt idx="1203">
                  <c:v>15.4</c:v>
                </c:pt>
                <c:pt idx="1204">
                  <c:v>15.3</c:v>
                </c:pt>
                <c:pt idx="1205">
                  <c:v>15.2</c:v>
                </c:pt>
                <c:pt idx="1206">
                  <c:v>15.1</c:v>
                </c:pt>
                <c:pt idx="1207">
                  <c:v>15.1</c:v>
                </c:pt>
                <c:pt idx="1208">
                  <c:v>15</c:v>
                </c:pt>
                <c:pt idx="1209">
                  <c:v>15</c:v>
                </c:pt>
                <c:pt idx="1210">
                  <c:v>14.9</c:v>
                </c:pt>
                <c:pt idx="1211">
                  <c:v>15.1</c:v>
                </c:pt>
                <c:pt idx="1212">
                  <c:v>15.2</c:v>
                </c:pt>
                <c:pt idx="1213">
                  <c:v>15.2</c:v>
                </c:pt>
                <c:pt idx="1214">
                  <c:v>15.1</c:v>
                </c:pt>
                <c:pt idx="1215">
                  <c:v>15</c:v>
                </c:pt>
                <c:pt idx="1216">
                  <c:v>14.9</c:v>
                </c:pt>
                <c:pt idx="1217">
                  <c:v>15</c:v>
                </c:pt>
                <c:pt idx="1218">
                  <c:v>15.2</c:v>
                </c:pt>
                <c:pt idx="1219">
                  <c:v>15.3</c:v>
                </c:pt>
                <c:pt idx="1220">
                  <c:v>15.2</c:v>
                </c:pt>
                <c:pt idx="1221">
                  <c:v>15.1</c:v>
                </c:pt>
                <c:pt idx="1222">
                  <c:v>15.1</c:v>
                </c:pt>
                <c:pt idx="1223">
                  <c:v>15</c:v>
                </c:pt>
                <c:pt idx="1224">
                  <c:v>14.9</c:v>
                </c:pt>
                <c:pt idx="1225">
                  <c:v>14.8</c:v>
                </c:pt>
                <c:pt idx="1226">
                  <c:v>14.7</c:v>
                </c:pt>
                <c:pt idx="1227">
                  <c:v>14.7</c:v>
                </c:pt>
                <c:pt idx="1228">
                  <c:v>14.7</c:v>
                </c:pt>
                <c:pt idx="1229">
                  <c:v>14.9</c:v>
                </c:pt>
                <c:pt idx="1230">
                  <c:v>14.9</c:v>
                </c:pt>
                <c:pt idx="1231">
                  <c:v>14.9</c:v>
                </c:pt>
                <c:pt idx="1232">
                  <c:v>14.7</c:v>
                </c:pt>
                <c:pt idx="1233">
                  <c:v>14.6</c:v>
                </c:pt>
                <c:pt idx="1234">
                  <c:v>14.6</c:v>
                </c:pt>
                <c:pt idx="1235">
                  <c:v>14.8</c:v>
                </c:pt>
                <c:pt idx="1236">
                  <c:v>14.8</c:v>
                </c:pt>
                <c:pt idx="1237">
                  <c:v>14.7</c:v>
                </c:pt>
                <c:pt idx="1238">
                  <c:v>14.6</c:v>
                </c:pt>
                <c:pt idx="1239">
                  <c:v>14.6</c:v>
                </c:pt>
                <c:pt idx="1240">
                  <c:v>14.5</c:v>
                </c:pt>
                <c:pt idx="1241">
                  <c:v>14.4</c:v>
                </c:pt>
                <c:pt idx="1242">
                  <c:v>14.4</c:v>
                </c:pt>
                <c:pt idx="1243">
                  <c:v>14.3</c:v>
                </c:pt>
                <c:pt idx="1244">
                  <c:v>14.2</c:v>
                </c:pt>
                <c:pt idx="1245">
                  <c:v>14.2</c:v>
                </c:pt>
                <c:pt idx="1246">
                  <c:v>14.1</c:v>
                </c:pt>
                <c:pt idx="1247">
                  <c:v>14.1</c:v>
                </c:pt>
                <c:pt idx="1248">
                  <c:v>14</c:v>
                </c:pt>
                <c:pt idx="1249">
                  <c:v>14</c:v>
                </c:pt>
                <c:pt idx="1250">
                  <c:v>14</c:v>
                </c:pt>
                <c:pt idx="1251">
                  <c:v>14</c:v>
                </c:pt>
                <c:pt idx="1252">
                  <c:v>14.2</c:v>
                </c:pt>
                <c:pt idx="1253">
                  <c:v>15</c:v>
                </c:pt>
                <c:pt idx="1254">
                  <c:v>17</c:v>
                </c:pt>
                <c:pt idx="1255">
                  <c:v>18.3</c:v>
                </c:pt>
                <c:pt idx="1256">
                  <c:v>19.399999999999999</c:v>
                </c:pt>
                <c:pt idx="1257">
                  <c:v>19.7</c:v>
                </c:pt>
                <c:pt idx="1258">
                  <c:v>19.600000000000001</c:v>
                </c:pt>
                <c:pt idx="1259">
                  <c:v>19.5</c:v>
                </c:pt>
                <c:pt idx="1260">
                  <c:v>19.3</c:v>
                </c:pt>
                <c:pt idx="1261">
                  <c:v>19.2</c:v>
                </c:pt>
                <c:pt idx="1262">
                  <c:v>19.2</c:v>
                </c:pt>
                <c:pt idx="1263">
                  <c:v>19.2</c:v>
                </c:pt>
                <c:pt idx="1264">
                  <c:v>19.2</c:v>
                </c:pt>
                <c:pt idx="1265">
                  <c:v>19.2</c:v>
                </c:pt>
                <c:pt idx="1266">
                  <c:v>19.100000000000001</c:v>
                </c:pt>
                <c:pt idx="1267">
                  <c:v>19.100000000000001</c:v>
                </c:pt>
                <c:pt idx="1268">
                  <c:v>19.100000000000001</c:v>
                </c:pt>
                <c:pt idx="1269">
                  <c:v>19.100000000000001</c:v>
                </c:pt>
                <c:pt idx="1270">
                  <c:v>19.100000000000001</c:v>
                </c:pt>
                <c:pt idx="1271">
                  <c:v>19.100000000000001</c:v>
                </c:pt>
                <c:pt idx="1272">
                  <c:v>19.100000000000001</c:v>
                </c:pt>
                <c:pt idx="1273">
                  <c:v>19</c:v>
                </c:pt>
                <c:pt idx="1274">
                  <c:v>19</c:v>
                </c:pt>
                <c:pt idx="1275">
                  <c:v>19</c:v>
                </c:pt>
                <c:pt idx="1276">
                  <c:v>19</c:v>
                </c:pt>
                <c:pt idx="1277">
                  <c:v>19</c:v>
                </c:pt>
                <c:pt idx="1278">
                  <c:v>19</c:v>
                </c:pt>
                <c:pt idx="1279">
                  <c:v>19</c:v>
                </c:pt>
                <c:pt idx="1280">
                  <c:v>18.899999999999999</c:v>
                </c:pt>
                <c:pt idx="1281">
                  <c:v>18.899999999999999</c:v>
                </c:pt>
                <c:pt idx="1282">
                  <c:v>18.899999999999999</c:v>
                </c:pt>
                <c:pt idx="1283">
                  <c:v>18.899999999999999</c:v>
                </c:pt>
                <c:pt idx="1284">
                  <c:v>18.899999999999999</c:v>
                </c:pt>
                <c:pt idx="1285">
                  <c:v>18.899999999999999</c:v>
                </c:pt>
                <c:pt idx="1286">
                  <c:v>18.899999999999999</c:v>
                </c:pt>
                <c:pt idx="1287">
                  <c:v>18.899999999999999</c:v>
                </c:pt>
                <c:pt idx="1288">
                  <c:v>18.8</c:v>
                </c:pt>
                <c:pt idx="1289">
                  <c:v>18.8</c:v>
                </c:pt>
                <c:pt idx="1290">
                  <c:v>18.8</c:v>
                </c:pt>
                <c:pt idx="1291">
                  <c:v>18.8</c:v>
                </c:pt>
                <c:pt idx="1292">
                  <c:v>18.7</c:v>
                </c:pt>
                <c:pt idx="1293">
                  <c:v>18.7</c:v>
                </c:pt>
                <c:pt idx="1294">
                  <c:v>18.7</c:v>
                </c:pt>
                <c:pt idx="1295">
                  <c:v>18.7</c:v>
                </c:pt>
                <c:pt idx="1296">
                  <c:v>18.7</c:v>
                </c:pt>
                <c:pt idx="1297">
                  <c:v>18.7</c:v>
                </c:pt>
                <c:pt idx="1298">
                  <c:v>18.600000000000001</c:v>
                </c:pt>
                <c:pt idx="1299">
                  <c:v>18.600000000000001</c:v>
                </c:pt>
                <c:pt idx="1300">
                  <c:v>18.600000000000001</c:v>
                </c:pt>
                <c:pt idx="1301">
                  <c:v>18.600000000000001</c:v>
                </c:pt>
                <c:pt idx="1302">
                  <c:v>18.7</c:v>
                </c:pt>
                <c:pt idx="1303">
                  <c:v>18.7</c:v>
                </c:pt>
                <c:pt idx="1304">
                  <c:v>18.7</c:v>
                </c:pt>
                <c:pt idx="1305">
                  <c:v>18.7</c:v>
                </c:pt>
                <c:pt idx="1306">
                  <c:v>18.7</c:v>
                </c:pt>
                <c:pt idx="1307">
                  <c:v>18.7</c:v>
                </c:pt>
                <c:pt idx="1308">
                  <c:v>18.8</c:v>
                </c:pt>
                <c:pt idx="1309">
                  <c:v>18.8</c:v>
                </c:pt>
                <c:pt idx="1310">
                  <c:v>18.8</c:v>
                </c:pt>
                <c:pt idx="1311">
                  <c:v>18.899999999999999</c:v>
                </c:pt>
                <c:pt idx="1312">
                  <c:v>18.899999999999999</c:v>
                </c:pt>
                <c:pt idx="1313">
                  <c:v>18.899999999999999</c:v>
                </c:pt>
                <c:pt idx="1314">
                  <c:v>19</c:v>
                </c:pt>
                <c:pt idx="1315">
                  <c:v>19</c:v>
                </c:pt>
                <c:pt idx="1316">
                  <c:v>19.100000000000001</c:v>
                </c:pt>
                <c:pt idx="1317">
                  <c:v>19.100000000000001</c:v>
                </c:pt>
                <c:pt idx="1318">
                  <c:v>19.100000000000001</c:v>
                </c:pt>
                <c:pt idx="1319">
                  <c:v>19.100000000000001</c:v>
                </c:pt>
                <c:pt idx="1320">
                  <c:v>19.2</c:v>
                </c:pt>
                <c:pt idx="1321">
                  <c:v>19.2</c:v>
                </c:pt>
                <c:pt idx="1322">
                  <c:v>19.3</c:v>
                </c:pt>
                <c:pt idx="1323">
                  <c:v>19.3</c:v>
                </c:pt>
                <c:pt idx="1324">
                  <c:v>19.399999999999999</c:v>
                </c:pt>
                <c:pt idx="1325">
                  <c:v>19.399999999999999</c:v>
                </c:pt>
                <c:pt idx="1326">
                  <c:v>19.399999999999999</c:v>
                </c:pt>
                <c:pt idx="1327">
                  <c:v>19.5</c:v>
                </c:pt>
                <c:pt idx="1328">
                  <c:v>19.5</c:v>
                </c:pt>
                <c:pt idx="1329">
                  <c:v>19.5</c:v>
                </c:pt>
                <c:pt idx="1330">
                  <c:v>19.600000000000001</c:v>
                </c:pt>
                <c:pt idx="1331">
                  <c:v>19.600000000000001</c:v>
                </c:pt>
                <c:pt idx="1332">
                  <c:v>19.600000000000001</c:v>
                </c:pt>
                <c:pt idx="1333">
                  <c:v>19.7</c:v>
                </c:pt>
                <c:pt idx="1334">
                  <c:v>19.7</c:v>
                </c:pt>
                <c:pt idx="1335">
                  <c:v>19.7</c:v>
                </c:pt>
                <c:pt idx="1336">
                  <c:v>19.8</c:v>
                </c:pt>
                <c:pt idx="1337">
                  <c:v>19.8</c:v>
                </c:pt>
                <c:pt idx="1338">
                  <c:v>19.8</c:v>
                </c:pt>
                <c:pt idx="1339">
                  <c:v>19.8</c:v>
                </c:pt>
                <c:pt idx="1340">
                  <c:v>19.899999999999999</c:v>
                </c:pt>
                <c:pt idx="1341">
                  <c:v>19.899999999999999</c:v>
                </c:pt>
                <c:pt idx="1342">
                  <c:v>19.899999999999999</c:v>
                </c:pt>
                <c:pt idx="1343">
                  <c:v>19.899999999999999</c:v>
                </c:pt>
                <c:pt idx="1344">
                  <c:v>19.899999999999999</c:v>
                </c:pt>
                <c:pt idx="1345">
                  <c:v>20</c:v>
                </c:pt>
                <c:pt idx="1346">
                  <c:v>20</c:v>
                </c:pt>
                <c:pt idx="1347">
                  <c:v>20</c:v>
                </c:pt>
                <c:pt idx="1348">
                  <c:v>20</c:v>
                </c:pt>
                <c:pt idx="1349">
                  <c:v>20</c:v>
                </c:pt>
                <c:pt idx="1350">
                  <c:v>20</c:v>
                </c:pt>
                <c:pt idx="1351">
                  <c:v>20.100000000000001</c:v>
                </c:pt>
                <c:pt idx="1352">
                  <c:v>20.100000000000001</c:v>
                </c:pt>
                <c:pt idx="1353">
                  <c:v>20.100000000000001</c:v>
                </c:pt>
                <c:pt idx="1354">
                  <c:v>20.100000000000001</c:v>
                </c:pt>
                <c:pt idx="1355">
                  <c:v>20.100000000000001</c:v>
                </c:pt>
                <c:pt idx="1356">
                  <c:v>20.100000000000001</c:v>
                </c:pt>
                <c:pt idx="1357">
                  <c:v>20.100000000000001</c:v>
                </c:pt>
                <c:pt idx="1358">
                  <c:v>20.100000000000001</c:v>
                </c:pt>
                <c:pt idx="1359">
                  <c:v>20.100000000000001</c:v>
                </c:pt>
                <c:pt idx="1360">
                  <c:v>20.100000000000001</c:v>
                </c:pt>
                <c:pt idx="1361">
                  <c:v>20.100000000000001</c:v>
                </c:pt>
                <c:pt idx="1362">
                  <c:v>20.2</c:v>
                </c:pt>
                <c:pt idx="1363">
                  <c:v>20.2</c:v>
                </c:pt>
                <c:pt idx="1364">
                  <c:v>20.100000000000001</c:v>
                </c:pt>
                <c:pt idx="1365">
                  <c:v>20.2</c:v>
                </c:pt>
                <c:pt idx="1366">
                  <c:v>20.2</c:v>
                </c:pt>
                <c:pt idx="1367">
                  <c:v>20.2</c:v>
                </c:pt>
                <c:pt idx="1368">
                  <c:v>20.2</c:v>
                </c:pt>
                <c:pt idx="1369">
                  <c:v>20.2</c:v>
                </c:pt>
                <c:pt idx="1370">
                  <c:v>20.2</c:v>
                </c:pt>
                <c:pt idx="1371">
                  <c:v>20.2</c:v>
                </c:pt>
                <c:pt idx="1372">
                  <c:v>20.2</c:v>
                </c:pt>
                <c:pt idx="1373">
                  <c:v>20.2</c:v>
                </c:pt>
                <c:pt idx="1374">
                  <c:v>20.2</c:v>
                </c:pt>
                <c:pt idx="1375">
                  <c:v>20.2</c:v>
                </c:pt>
                <c:pt idx="1376">
                  <c:v>20.2</c:v>
                </c:pt>
                <c:pt idx="1377">
                  <c:v>20.2</c:v>
                </c:pt>
                <c:pt idx="1378">
                  <c:v>20.2</c:v>
                </c:pt>
                <c:pt idx="1379">
                  <c:v>20.2</c:v>
                </c:pt>
                <c:pt idx="1380">
                  <c:v>20.2</c:v>
                </c:pt>
                <c:pt idx="1381">
                  <c:v>20.2</c:v>
                </c:pt>
                <c:pt idx="1382">
                  <c:v>20.2</c:v>
                </c:pt>
                <c:pt idx="1383">
                  <c:v>20.2</c:v>
                </c:pt>
                <c:pt idx="1384">
                  <c:v>20.2</c:v>
                </c:pt>
                <c:pt idx="1385">
                  <c:v>20.2</c:v>
                </c:pt>
                <c:pt idx="1386">
                  <c:v>20.2</c:v>
                </c:pt>
                <c:pt idx="1387">
                  <c:v>20.2</c:v>
                </c:pt>
                <c:pt idx="1388">
                  <c:v>20.2</c:v>
                </c:pt>
                <c:pt idx="1389">
                  <c:v>20.2</c:v>
                </c:pt>
                <c:pt idx="1390">
                  <c:v>20.2</c:v>
                </c:pt>
                <c:pt idx="1391">
                  <c:v>20.2</c:v>
                </c:pt>
                <c:pt idx="1392">
                  <c:v>20.2</c:v>
                </c:pt>
                <c:pt idx="1393">
                  <c:v>20.2</c:v>
                </c:pt>
                <c:pt idx="1394">
                  <c:v>20.2</c:v>
                </c:pt>
                <c:pt idx="1395">
                  <c:v>20.2</c:v>
                </c:pt>
                <c:pt idx="1396">
                  <c:v>20.2</c:v>
                </c:pt>
                <c:pt idx="1397">
                  <c:v>20.2</c:v>
                </c:pt>
                <c:pt idx="1398">
                  <c:v>20.2</c:v>
                </c:pt>
                <c:pt idx="1399">
                  <c:v>20.2</c:v>
                </c:pt>
                <c:pt idx="1400">
                  <c:v>20.2</c:v>
                </c:pt>
                <c:pt idx="1401">
                  <c:v>20.2</c:v>
                </c:pt>
                <c:pt idx="1402">
                  <c:v>20.2</c:v>
                </c:pt>
                <c:pt idx="1403">
                  <c:v>20.2</c:v>
                </c:pt>
                <c:pt idx="1404">
                  <c:v>20.2</c:v>
                </c:pt>
                <c:pt idx="1405">
                  <c:v>20.2</c:v>
                </c:pt>
                <c:pt idx="1406">
                  <c:v>20.2</c:v>
                </c:pt>
                <c:pt idx="1407">
                  <c:v>20.2</c:v>
                </c:pt>
                <c:pt idx="1408">
                  <c:v>20.2</c:v>
                </c:pt>
                <c:pt idx="1409">
                  <c:v>20.2</c:v>
                </c:pt>
                <c:pt idx="1410">
                  <c:v>20.2</c:v>
                </c:pt>
                <c:pt idx="1411">
                  <c:v>20.2</c:v>
                </c:pt>
                <c:pt idx="1412">
                  <c:v>20.2</c:v>
                </c:pt>
                <c:pt idx="1413">
                  <c:v>20.2</c:v>
                </c:pt>
                <c:pt idx="1414">
                  <c:v>20.2</c:v>
                </c:pt>
                <c:pt idx="1415">
                  <c:v>20.2</c:v>
                </c:pt>
                <c:pt idx="1416">
                  <c:v>20.100000000000001</c:v>
                </c:pt>
                <c:pt idx="1417">
                  <c:v>20.100000000000001</c:v>
                </c:pt>
                <c:pt idx="1418">
                  <c:v>20.100000000000001</c:v>
                </c:pt>
                <c:pt idx="1419">
                  <c:v>20</c:v>
                </c:pt>
                <c:pt idx="1420">
                  <c:v>19.899999999999999</c:v>
                </c:pt>
                <c:pt idx="1421">
                  <c:v>19.8</c:v>
                </c:pt>
                <c:pt idx="1422">
                  <c:v>19.7</c:v>
                </c:pt>
                <c:pt idx="1423">
                  <c:v>19.7</c:v>
                </c:pt>
                <c:pt idx="1424">
                  <c:v>19.5</c:v>
                </c:pt>
                <c:pt idx="1425">
                  <c:v>19.5</c:v>
                </c:pt>
                <c:pt idx="1426">
                  <c:v>19.399999999999999</c:v>
                </c:pt>
                <c:pt idx="1427">
                  <c:v>19.399999999999999</c:v>
                </c:pt>
                <c:pt idx="1428">
                  <c:v>19.3</c:v>
                </c:pt>
                <c:pt idx="1429">
                  <c:v>19.2</c:v>
                </c:pt>
                <c:pt idx="1430">
                  <c:v>19.100000000000001</c:v>
                </c:pt>
                <c:pt idx="1431">
                  <c:v>19.100000000000001</c:v>
                </c:pt>
                <c:pt idx="1432">
                  <c:v>19</c:v>
                </c:pt>
                <c:pt idx="1433">
                  <c:v>19</c:v>
                </c:pt>
                <c:pt idx="1434">
                  <c:v>18.899999999999999</c:v>
                </c:pt>
                <c:pt idx="1435">
                  <c:v>18.899999999999999</c:v>
                </c:pt>
                <c:pt idx="1436">
                  <c:v>18.8</c:v>
                </c:pt>
                <c:pt idx="1437">
                  <c:v>18.8</c:v>
                </c:pt>
                <c:pt idx="1438">
                  <c:v>18.7</c:v>
                </c:pt>
                <c:pt idx="1439">
                  <c:v>18.7</c:v>
                </c:pt>
                <c:pt idx="1440">
                  <c:v>18.600000000000001</c:v>
                </c:pt>
                <c:pt idx="1441">
                  <c:v>18.600000000000001</c:v>
                </c:pt>
                <c:pt idx="1442">
                  <c:v>18.5</c:v>
                </c:pt>
                <c:pt idx="1443">
                  <c:v>18.5</c:v>
                </c:pt>
                <c:pt idx="1444">
                  <c:v>18.5</c:v>
                </c:pt>
                <c:pt idx="1445">
                  <c:v>18.399999999999999</c:v>
                </c:pt>
                <c:pt idx="1446">
                  <c:v>18.399999999999999</c:v>
                </c:pt>
                <c:pt idx="1447">
                  <c:v>18.399999999999999</c:v>
                </c:pt>
                <c:pt idx="1448">
                  <c:v>18.399999999999999</c:v>
                </c:pt>
                <c:pt idx="1449">
                  <c:v>18.3</c:v>
                </c:pt>
                <c:pt idx="1450">
                  <c:v>18.3</c:v>
                </c:pt>
                <c:pt idx="1451">
                  <c:v>18.3</c:v>
                </c:pt>
                <c:pt idx="1452">
                  <c:v>18.3</c:v>
                </c:pt>
                <c:pt idx="1453">
                  <c:v>18.2</c:v>
                </c:pt>
                <c:pt idx="1454">
                  <c:v>18.2</c:v>
                </c:pt>
                <c:pt idx="1455">
                  <c:v>18.2</c:v>
                </c:pt>
                <c:pt idx="1456">
                  <c:v>18.100000000000001</c:v>
                </c:pt>
                <c:pt idx="1457">
                  <c:v>18.100000000000001</c:v>
                </c:pt>
                <c:pt idx="1458">
                  <c:v>18.100000000000001</c:v>
                </c:pt>
                <c:pt idx="1459">
                  <c:v>18</c:v>
                </c:pt>
                <c:pt idx="1460">
                  <c:v>17.899999999999999</c:v>
                </c:pt>
                <c:pt idx="1461">
                  <c:v>17.8</c:v>
                </c:pt>
                <c:pt idx="1462">
                  <c:v>17.7</c:v>
                </c:pt>
                <c:pt idx="1463">
                  <c:v>17.7</c:v>
                </c:pt>
                <c:pt idx="1464">
                  <c:v>17.5</c:v>
                </c:pt>
                <c:pt idx="1465">
                  <c:v>17.5</c:v>
                </c:pt>
                <c:pt idx="1466">
                  <c:v>17.399999999999999</c:v>
                </c:pt>
                <c:pt idx="1467">
                  <c:v>17.399999999999999</c:v>
                </c:pt>
                <c:pt idx="1468">
                  <c:v>17.3</c:v>
                </c:pt>
                <c:pt idx="1469">
                  <c:v>17.2</c:v>
                </c:pt>
                <c:pt idx="1470">
                  <c:v>17.3</c:v>
                </c:pt>
                <c:pt idx="1471">
                  <c:v>17.5</c:v>
                </c:pt>
                <c:pt idx="1472">
                  <c:v>17.5</c:v>
                </c:pt>
                <c:pt idx="1473">
                  <c:v>17.399999999999999</c:v>
                </c:pt>
                <c:pt idx="1474">
                  <c:v>17.399999999999999</c:v>
                </c:pt>
                <c:pt idx="1475">
                  <c:v>17.3</c:v>
                </c:pt>
                <c:pt idx="1476">
                  <c:v>17.100000000000001</c:v>
                </c:pt>
                <c:pt idx="1477">
                  <c:v>17.100000000000001</c:v>
                </c:pt>
                <c:pt idx="1478">
                  <c:v>17</c:v>
                </c:pt>
                <c:pt idx="1479">
                  <c:v>17</c:v>
                </c:pt>
                <c:pt idx="1480">
                  <c:v>16.899999999999999</c:v>
                </c:pt>
                <c:pt idx="1481">
                  <c:v>16.8</c:v>
                </c:pt>
                <c:pt idx="1482">
                  <c:v>16.8</c:v>
                </c:pt>
                <c:pt idx="1483">
                  <c:v>16.7</c:v>
                </c:pt>
                <c:pt idx="1484">
                  <c:v>17.100000000000001</c:v>
                </c:pt>
                <c:pt idx="1485">
                  <c:v>17.2</c:v>
                </c:pt>
                <c:pt idx="1486">
                  <c:v>17</c:v>
                </c:pt>
                <c:pt idx="1487">
                  <c:v>16.7</c:v>
                </c:pt>
                <c:pt idx="1488">
                  <c:v>16.8</c:v>
                </c:pt>
                <c:pt idx="1489">
                  <c:v>16.7</c:v>
                </c:pt>
                <c:pt idx="1490">
                  <c:v>16.7</c:v>
                </c:pt>
                <c:pt idx="1491">
                  <c:v>16.7</c:v>
                </c:pt>
                <c:pt idx="1492">
                  <c:v>16.600000000000001</c:v>
                </c:pt>
                <c:pt idx="1493">
                  <c:v>16.5</c:v>
                </c:pt>
                <c:pt idx="1494">
                  <c:v>16.5</c:v>
                </c:pt>
                <c:pt idx="1495">
                  <c:v>16.399999999999999</c:v>
                </c:pt>
                <c:pt idx="1496">
                  <c:v>16.3</c:v>
                </c:pt>
                <c:pt idx="1497">
                  <c:v>16.3</c:v>
                </c:pt>
                <c:pt idx="1498">
                  <c:v>16.2</c:v>
                </c:pt>
                <c:pt idx="1499">
                  <c:v>16.2</c:v>
                </c:pt>
                <c:pt idx="1500">
                  <c:v>16</c:v>
                </c:pt>
                <c:pt idx="1501">
                  <c:v>16</c:v>
                </c:pt>
                <c:pt idx="1502">
                  <c:v>15.9</c:v>
                </c:pt>
                <c:pt idx="1503">
                  <c:v>15.9</c:v>
                </c:pt>
                <c:pt idx="1504">
                  <c:v>15.8</c:v>
                </c:pt>
                <c:pt idx="1505">
                  <c:v>15.9</c:v>
                </c:pt>
                <c:pt idx="1506">
                  <c:v>16.399999999999999</c:v>
                </c:pt>
                <c:pt idx="1507">
                  <c:v>16.399999999999999</c:v>
                </c:pt>
                <c:pt idx="1508">
                  <c:v>16.3</c:v>
                </c:pt>
                <c:pt idx="1509">
                  <c:v>16.2</c:v>
                </c:pt>
                <c:pt idx="1510">
                  <c:v>16.100000000000001</c:v>
                </c:pt>
                <c:pt idx="1511">
                  <c:v>16</c:v>
                </c:pt>
                <c:pt idx="1512">
                  <c:v>15.9</c:v>
                </c:pt>
                <c:pt idx="1513">
                  <c:v>15.9</c:v>
                </c:pt>
                <c:pt idx="1514">
                  <c:v>15.9</c:v>
                </c:pt>
                <c:pt idx="1515">
                  <c:v>15.8</c:v>
                </c:pt>
                <c:pt idx="1516">
                  <c:v>15.7</c:v>
                </c:pt>
                <c:pt idx="1517">
                  <c:v>15.7</c:v>
                </c:pt>
                <c:pt idx="1518">
                  <c:v>15.6</c:v>
                </c:pt>
                <c:pt idx="1519">
                  <c:v>15.5</c:v>
                </c:pt>
                <c:pt idx="1520">
                  <c:v>15.4</c:v>
                </c:pt>
                <c:pt idx="1521">
                  <c:v>15.3</c:v>
                </c:pt>
                <c:pt idx="1522">
                  <c:v>15.2</c:v>
                </c:pt>
                <c:pt idx="1523">
                  <c:v>15.2</c:v>
                </c:pt>
                <c:pt idx="1524">
                  <c:v>15.1</c:v>
                </c:pt>
                <c:pt idx="1525">
                  <c:v>15.3</c:v>
                </c:pt>
                <c:pt idx="1526">
                  <c:v>15.4</c:v>
                </c:pt>
                <c:pt idx="1527">
                  <c:v>15.3</c:v>
                </c:pt>
                <c:pt idx="1528">
                  <c:v>15.2</c:v>
                </c:pt>
                <c:pt idx="1529">
                  <c:v>15.1</c:v>
                </c:pt>
                <c:pt idx="1530">
                  <c:v>15</c:v>
                </c:pt>
                <c:pt idx="1531">
                  <c:v>14.9</c:v>
                </c:pt>
                <c:pt idx="1532">
                  <c:v>14.8</c:v>
                </c:pt>
                <c:pt idx="1533">
                  <c:v>14.7</c:v>
                </c:pt>
                <c:pt idx="1534">
                  <c:v>14.7</c:v>
                </c:pt>
                <c:pt idx="1535">
                  <c:v>14.7</c:v>
                </c:pt>
                <c:pt idx="1536">
                  <c:v>14.5</c:v>
                </c:pt>
                <c:pt idx="1537">
                  <c:v>14.7</c:v>
                </c:pt>
                <c:pt idx="1538">
                  <c:v>15.3</c:v>
                </c:pt>
                <c:pt idx="1539">
                  <c:v>15.3</c:v>
                </c:pt>
                <c:pt idx="1540">
                  <c:v>15.2</c:v>
                </c:pt>
                <c:pt idx="1541">
                  <c:v>15.1</c:v>
                </c:pt>
                <c:pt idx="1542">
                  <c:v>15</c:v>
                </c:pt>
                <c:pt idx="1543">
                  <c:v>14.9</c:v>
                </c:pt>
                <c:pt idx="1544">
                  <c:v>14.7</c:v>
                </c:pt>
                <c:pt idx="1545">
                  <c:v>14.7</c:v>
                </c:pt>
                <c:pt idx="1546">
                  <c:v>14.6</c:v>
                </c:pt>
                <c:pt idx="1547">
                  <c:v>14.5</c:v>
                </c:pt>
                <c:pt idx="1548">
                  <c:v>14.4</c:v>
                </c:pt>
                <c:pt idx="1549">
                  <c:v>14.4</c:v>
                </c:pt>
                <c:pt idx="1550">
                  <c:v>14.3</c:v>
                </c:pt>
                <c:pt idx="1551">
                  <c:v>14.3</c:v>
                </c:pt>
                <c:pt idx="1552">
                  <c:v>14.2</c:v>
                </c:pt>
                <c:pt idx="1553">
                  <c:v>14.2</c:v>
                </c:pt>
                <c:pt idx="1554">
                  <c:v>14.6</c:v>
                </c:pt>
                <c:pt idx="1555">
                  <c:v>14.5</c:v>
                </c:pt>
                <c:pt idx="1556">
                  <c:v>14.4</c:v>
                </c:pt>
                <c:pt idx="1557">
                  <c:v>14.3</c:v>
                </c:pt>
                <c:pt idx="1558">
                  <c:v>14.2</c:v>
                </c:pt>
                <c:pt idx="1559">
                  <c:v>14.1</c:v>
                </c:pt>
                <c:pt idx="1560">
                  <c:v>14</c:v>
                </c:pt>
                <c:pt idx="1561">
                  <c:v>13.9</c:v>
                </c:pt>
                <c:pt idx="1562">
                  <c:v>13.9</c:v>
                </c:pt>
                <c:pt idx="1563">
                  <c:v>13.8</c:v>
                </c:pt>
                <c:pt idx="1564">
                  <c:v>13.7</c:v>
                </c:pt>
                <c:pt idx="1565">
                  <c:v>14.4</c:v>
                </c:pt>
                <c:pt idx="1566">
                  <c:v>14.7</c:v>
                </c:pt>
                <c:pt idx="1567">
                  <c:v>14.7</c:v>
                </c:pt>
                <c:pt idx="1568">
                  <c:v>14.6</c:v>
                </c:pt>
                <c:pt idx="1569">
                  <c:v>14.4</c:v>
                </c:pt>
                <c:pt idx="1570">
                  <c:v>14.3</c:v>
                </c:pt>
                <c:pt idx="1571">
                  <c:v>14.2</c:v>
                </c:pt>
                <c:pt idx="1572">
                  <c:v>14</c:v>
                </c:pt>
                <c:pt idx="1573">
                  <c:v>13.9</c:v>
                </c:pt>
                <c:pt idx="1574">
                  <c:v>13.8</c:v>
                </c:pt>
                <c:pt idx="1575">
                  <c:v>13.8</c:v>
                </c:pt>
                <c:pt idx="1576">
                  <c:v>13.7</c:v>
                </c:pt>
                <c:pt idx="1577">
                  <c:v>13.6</c:v>
                </c:pt>
                <c:pt idx="1578">
                  <c:v>13.5</c:v>
                </c:pt>
                <c:pt idx="1579">
                  <c:v>13.5</c:v>
                </c:pt>
                <c:pt idx="1580">
                  <c:v>13.4</c:v>
                </c:pt>
                <c:pt idx="1581">
                  <c:v>13.8</c:v>
                </c:pt>
                <c:pt idx="1582">
                  <c:v>13.9</c:v>
                </c:pt>
                <c:pt idx="1583">
                  <c:v>13.8</c:v>
                </c:pt>
                <c:pt idx="1584">
                  <c:v>13.9</c:v>
                </c:pt>
                <c:pt idx="1585">
                  <c:v>13.9</c:v>
                </c:pt>
                <c:pt idx="1586">
                  <c:v>13.9</c:v>
                </c:pt>
                <c:pt idx="1587">
                  <c:v>13.9</c:v>
                </c:pt>
                <c:pt idx="1588">
                  <c:v>13.8</c:v>
                </c:pt>
                <c:pt idx="1589">
                  <c:v>13.8</c:v>
                </c:pt>
                <c:pt idx="1590">
                  <c:v>13.7</c:v>
                </c:pt>
                <c:pt idx="1591">
                  <c:v>13.7</c:v>
                </c:pt>
                <c:pt idx="1592">
                  <c:v>13.5</c:v>
                </c:pt>
                <c:pt idx="1593">
                  <c:v>13.5</c:v>
                </c:pt>
                <c:pt idx="1594">
                  <c:v>13.4</c:v>
                </c:pt>
                <c:pt idx="1595">
                  <c:v>13.4</c:v>
                </c:pt>
                <c:pt idx="1596">
                  <c:v>13.2</c:v>
                </c:pt>
                <c:pt idx="1597">
                  <c:v>13.1</c:v>
                </c:pt>
                <c:pt idx="1598">
                  <c:v>13.1</c:v>
                </c:pt>
                <c:pt idx="1599">
                  <c:v>13</c:v>
                </c:pt>
                <c:pt idx="1600">
                  <c:v>12.9</c:v>
                </c:pt>
                <c:pt idx="1601">
                  <c:v>13.1</c:v>
                </c:pt>
                <c:pt idx="1602">
                  <c:v>13.3</c:v>
                </c:pt>
                <c:pt idx="1603">
                  <c:v>13.3</c:v>
                </c:pt>
                <c:pt idx="1604">
                  <c:v>13.1</c:v>
                </c:pt>
                <c:pt idx="1605">
                  <c:v>13.1</c:v>
                </c:pt>
                <c:pt idx="1606">
                  <c:v>13.1</c:v>
                </c:pt>
                <c:pt idx="1607">
                  <c:v>13</c:v>
                </c:pt>
                <c:pt idx="1608">
                  <c:v>12.9</c:v>
                </c:pt>
                <c:pt idx="1609">
                  <c:v>12.8</c:v>
                </c:pt>
                <c:pt idx="1610">
                  <c:v>12.7</c:v>
                </c:pt>
                <c:pt idx="1611">
                  <c:v>12.7</c:v>
                </c:pt>
                <c:pt idx="1612">
                  <c:v>12.6</c:v>
                </c:pt>
                <c:pt idx="1613">
                  <c:v>12.5</c:v>
                </c:pt>
                <c:pt idx="1614">
                  <c:v>12.5</c:v>
                </c:pt>
                <c:pt idx="1615">
                  <c:v>12.5</c:v>
                </c:pt>
                <c:pt idx="1616">
                  <c:v>12.8</c:v>
                </c:pt>
                <c:pt idx="1617">
                  <c:v>12.7</c:v>
                </c:pt>
                <c:pt idx="1618">
                  <c:v>12.6</c:v>
                </c:pt>
                <c:pt idx="1619">
                  <c:v>12.6</c:v>
                </c:pt>
                <c:pt idx="1620">
                  <c:v>12.5</c:v>
                </c:pt>
                <c:pt idx="1621">
                  <c:v>12.4</c:v>
                </c:pt>
                <c:pt idx="1622">
                  <c:v>12.4</c:v>
                </c:pt>
                <c:pt idx="1623">
                  <c:v>12.3</c:v>
                </c:pt>
                <c:pt idx="1624">
                  <c:v>12.2</c:v>
                </c:pt>
                <c:pt idx="1625">
                  <c:v>12.1</c:v>
                </c:pt>
                <c:pt idx="1626">
                  <c:v>12.3</c:v>
                </c:pt>
                <c:pt idx="1627">
                  <c:v>12.9</c:v>
                </c:pt>
                <c:pt idx="1628">
                  <c:v>13</c:v>
                </c:pt>
                <c:pt idx="1629">
                  <c:v>13</c:v>
                </c:pt>
                <c:pt idx="1630">
                  <c:v>12.9</c:v>
                </c:pt>
                <c:pt idx="1631">
                  <c:v>12.9</c:v>
                </c:pt>
                <c:pt idx="1632">
                  <c:v>13.1</c:v>
                </c:pt>
                <c:pt idx="1633">
                  <c:v>12.9</c:v>
                </c:pt>
                <c:pt idx="1634">
                  <c:v>12.8</c:v>
                </c:pt>
                <c:pt idx="1635">
                  <c:v>12.6</c:v>
                </c:pt>
                <c:pt idx="1636">
                  <c:v>12.4</c:v>
                </c:pt>
                <c:pt idx="1637">
                  <c:v>12.3</c:v>
                </c:pt>
                <c:pt idx="1638">
                  <c:v>12.2</c:v>
                </c:pt>
                <c:pt idx="1639">
                  <c:v>12.1</c:v>
                </c:pt>
                <c:pt idx="1640">
                  <c:v>11.9</c:v>
                </c:pt>
                <c:pt idx="1641">
                  <c:v>11.9</c:v>
                </c:pt>
                <c:pt idx="1642">
                  <c:v>11.8</c:v>
                </c:pt>
                <c:pt idx="1643">
                  <c:v>11.8</c:v>
                </c:pt>
                <c:pt idx="1644">
                  <c:v>11.7</c:v>
                </c:pt>
                <c:pt idx="1645">
                  <c:v>11.6</c:v>
                </c:pt>
                <c:pt idx="1646">
                  <c:v>11.6</c:v>
                </c:pt>
                <c:pt idx="1647">
                  <c:v>11.5</c:v>
                </c:pt>
                <c:pt idx="1648">
                  <c:v>11.5</c:v>
                </c:pt>
                <c:pt idx="1649">
                  <c:v>12.4</c:v>
                </c:pt>
                <c:pt idx="1650">
                  <c:v>12.6</c:v>
                </c:pt>
                <c:pt idx="1651">
                  <c:v>12.5</c:v>
                </c:pt>
                <c:pt idx="1652">
                  <c:v>12.2</c:v>
                </c:pt>
                <c:pt idx="1653">
                  <c:v>12.1</c:v>
                </c:pt>
                <c:pt idx="1654">
                  <c:v>12</c:v>
                </c:pt>
                <c:pt idx="1655">
                  <c:v>11.9</c:v>
                </c:pt>
                <c:pt idx="1656">
                  <c:v>11.7</c:v>
                </c:pt>
                <c:pt idx="1657">
                  <c:v>11.6</c:v>
                </c:pt>
                <c:pt idx="1658">
                  <c:v>11.5</c:v>
                </c:pt>
                <c:pt idx="1659">
                  <c:v>11.5</c:v>
                </c:pt>
                <c:pt idx="1660">
                  <c:v>11.4</c:v>
                </c:pt>
                <c:pt idx="1661">
                  <c:v>11.3</c:v>
                </c:pt>
                <c:pt idx="1662">
                  <c:v>11.3</c:v>
                </c:pt>
                <c:pt idx="1663">
                  <c:v>11.2</c:v>
                </c:pt>
                <c:pt idx="1664">
                  <c:v>11.1</c:v>
                </c:pt>
                <c:pt idx="1665">
                  <c:v>11</c:v>
                </c:pt>
                <c:pt idx="1666">
                  <c:v>11</c:v>
                </c:pt>
                <c:pt idx="1667">
                  <c:v>11</c:v>
                </c:pt>
                <c:pt idx="1668">
                  <c:v>11.9</c:v>
                </c:pt>
                <c:pt idx="1669">
                  <c:v>11.9</c:v>
                </c:pt>
                <c:pt idx="1670">
                  <c:v>11.7</c:v>
                </c:pt>
                <c:pt idx="1671">
                  <c:v>11.6</c:v>
                </c:pt>
                <c:pt idx="1672">
                  <c:v>11.5</c:v>
                </c:pt>
                <c:pt idx="1673">
                  <c:v>11.4</c:v>
                </c:pt>
                <c:pt idx="1674">
                  <c:v>11.3</c:v>
                </c:pt>
                <c:pt idx="1675">
                  <c:v>11.2</c:v>
                </c:pt>
                <c:pt idx="1676">
                  <c:v>11.1</c:v>
                </c:pt>
                <c:pt idx="1677">
                  <c:v>11</c:v>
                </c:pt>
                <c:pt idx="1678">
                  <c:v>10.9</c:v>
                </c:pt>
                <c:pt idx="1679">
                  <c:v>10.9</c:v>
                </c:pt>
                <c:pt idx="1680">
                  <c:v>10.8</c:v>
                </c:pt>
                <c:pt idx="1681">
                  <c:v>10.7</c:v>
                </c:pt>
                <c:pt idx="1682">
                  <c:v>10.7</c:v>
                </c:pt>
                <c:pt idx="1683">
                  <c:v>10.8</c:v>
                </c:pt>
                <c:pt idx="1684">
                  <c:v>11.1</c:v>
                </c:pt>
                <c:pt idx="1685">
                  <c:v>11.1</c:v>
                </c:pt>
                <c:pt idx="1686">
                  <c:v>11</c:v>
                </c:pt>
                <c:pt idx="1687">
                  <c:v>10.9</c:v>
                </c:pt>
                <c:pt idx="1688">
                  <c:v>10.8</c:v>
                </c:pt>
                <c:pt idx="1689">
                  <c:v>10.7</c:v>
                </c:pt>
                <c:pt idx="1690">
                  <c:v>10.6</c:v>
                </c:pt>
                <c:pt idx="1691">
                  <c:v>10.5</c:v>
                </c:pt>
                <c:pt idx="1692">
                  <c:v>10.4</c:v>
                </c:pt>
                <c:pt idx="1693">
                  <c:v>10.4</c:v>
                </c:pt>
                <c:pt idx="1694">
                  <c:v>10.3</c:v>
                </c:pt>
                <c:pt idx="1695">
                  <c:v>10.3</c:v>
                </c:pt>
                <c:pt idx="1696">
                  <c:v>10.199999999999999</c:v>
                </c:pt>
                <c:pt idx="1697">
                  <c:v>10.199999999999999</c:v>
                </c:pt>
                <c:pt idx="1698">
                  <c:v>10.199999999999999</c:v>
                </c:pt>
                <c:pt idx="1699">
                  <c:v>10.199999999999999</c:v>
                </c:pt>
                <c:pt idx="1700">
                  <c:v>10.199999999999999</c:v>
                </c:pt>
                <c:pt idx="1701">
                  <c:v>10.5</c:v>
                </c:pt>
                <c:pt idx="1702">
                  <c:v>11.1</c:v>
                </c:pt>
                <c:pt idx="1703">
                  <c:v>11.1</c:v>
                </c:pt>
                <c:pt idx="1704">
                  <c:v>11</c:v>
                </c:pt>
                <c:pt idx="1705">
                  <c:v>10.9</c:v>
                </c:pt>
                <c:pt idx="1706">
                  <c:v>10.8</c:v>
                </c:pt>
                <c:pt idx="1707">
                  <c:v>10.7</c:v>
                </c:pt>
                <c:pt idx="1708">
                  <c:v>10.5</c:v>
                </c:pt>
                <c:pt idx="1709">
                  <c:v>10.5</c:v>
                </c:pt>
                <c:pt idx="1710">
                  <c:v>10.4</c:v>
                </c:pt>
                <c:pt idx="1711">
                  <c:v>10.3</c:v>
                </c:pt>
                <c:pt idx="1712">
                  <c:v>10.199999999999999</c:v>
                </c:pt>
                <c:pt idx="1713">
                  <c:v>10.1</c:v>
                </c:pt>
                <c:pt idx="1714">
                  <c:v>10.1</c:v>
                </c:pt>
                <c:pt idx="1715">
                  <c:v>10</c:v>
                </c:pt>
                <c:pt idx="1716">
                  <c:v>9.9</c:v>
                </c:pt>
                <c:pt idx="1717">
                  <c:v>9.8000000000000007</c:v>
                </c:pt>
                <c:pt idx="1718">
                  <c:v>9.8000000000000007</c:v>
                </c:pt>
                <c:pt idx="1719">
                  <c:v>9.6999999999999993</c:v>
                </c:pt>
                <c:pt idx="1720">
                  <c:v>9.6999999999999993</c:v>
                </c:pt>
                <c:pt idx="1721">
                  <c:v>9.6</c:v>
                </c:pt>
                <c:pt idx="1722">
                  <c:v>9.6</c:v>
                </c:pt>
                <c:pt idx="1723">
                  <c:v>9.6</c:v>
                </c:pt>
                <c:pt idx="1724">
                  <c:v>9.5</c:v>
                </c:pt>
                <c:pt idx="1725">
                  <c:v>9.5</c:v>
                </c:pt>
                <c:pt idx="1726">
                  <c:v>9.6999999999999993</c:v>
                </c:pt>
                <c:pt idx="1727">
                  <c:v>9.9</c:v>
                </c:pt>
                <c:pt idx="1728">
                  <c:v>9.9</c:v>
                </c:pt>
                <c:pt idx="1729">
                  <c:v>9.9</c:v>
                </c:pt>
                <c:pt idx="1730">
                  <c:v>9.8000000000000007</c:v>
                </c:pt>
                <c:pt idx="1731">
                  <c:v>9.8000000000000007</c:v>
                </c:pt>
                <c:pt idx="1732">
                  <c:v>9.6</c:v>
                </c:pt>
                <c:pt idx="1733">
                  <c:v>9.6</c:v>
                </c:pt>
                <c:pt idx="1734">
                  <c:v>9.5</c:v>
                </c:pt>
                <c:pt idx="1735">
                  <c:v>9.5</c:v>
                </c:pt>
                <c:pt idx="1736">
                  <c:v>9.4</c:v>
                </c:pt>
                <c:pt idx="1737">
                  <c:v>9.5</c:v>
                </c:pt>
                <c:pt idx="1738">
                  <c:v>9.8000000000000007</c:v>
                </c:pt>
                <c:pt idx="1739">
                  <c:v>9.9</c:v>
                </c:pt>
                <c:pt idx="1740">
                  <c:v>9.8000000000000007</c:v>
                </c:pt>
                <c:pt idx="1741">
                  <c:v>9.8000000000000007</c:v>
                </c:pt>
                <c:pt idx="1742">
                  <c:v>9.6999999999999993</c:v>
                </c:pt>
                <c:pt idx="1743">
                  <c:v>9.6</c:v>
                </c:pt>
                <c:pt idx="1744">
                  <c:v>9.4</c:v>
                </c:pt>
                <c:pt idx="1745">
                  <c:v>9.4</c:v>
                </c:pt>
                <c:pt idx="1746">
                  <c:v>9.3000000000000007</c:v>
                </c:pt>
                <c:pt idx="1747">
                  <c:v>9.3000000000000007</c:v>
                </c:pt>
                <c:pt idx="1748">
                  <c:v>9.1999999999999993</c:v>
                </c:pt>
                <c:pt idx="1749">
                  <c:v>9.1</c:v>
                </c:pt>
                <c:pt idx="1750">
                  <c:v>9.1</c:v>
                </c:pt>
                <c:pt idx="1751">
                  <c:v>9</c:v>
                </c:pt>
                <c:pt idx="1752">
                  <c:v>8.9</c:v>
                </c:pt>
                <c:pt idx="1753">
                  <c:v>8.9</c:v>
                </c:pt>
                <c:pt idx="1754">
                  <c:v>8.8000000000000007</c:v>
                </c:pt>
                <c:pt idx="1755">
                  <c:v>8.8000000000000007</c:v>
                </c:pt>
                <c:pt idx="1756">
                  <c:v>8.8000000000000007</c:v>
                </c:pt>
                <c:pt idx="1757">
                  <c:v>8.9</c:v>
                </c:pt>
                <c:pt idx="1758">
                  <c:v>9</c:v>
                </c:pt>
                <c:pt idx="1759">
                  <c:v>9</c:v>
                </c:pt>
                <c:pt idx="1760">
                  <c:v>8.9</c:v>
                </c:pt>
                <c:pt idx="1761">
                  <c:v>8.8000000000000007</c:v>
                </c:pt>
                <c:pt idx="1762">
                  <c:v>8.8000000000000007</c:v>
                </c:pt>
                <c:pt idx="1763">
                  <c:v>8.8000000000000007</c:v>
                </c:pt>
                <c:pt idx="1764">
                  <c:v>8.6999999999999993</c:v>
                </c:pt>
                <c:pt idx="1765">
                  <c:v>9.3000000000000007</c:v>
                </c:pt>
                <c:pt idx="1766">
                  <c:v>9.4</c:v>
                </c:pt>
                <c:pt idx="1767">
                  <c:v>9.4</c:v>
                </c:pt>
                <c:pt idx="1768">
                  <c:v>9.3000000000000007</c:v>
                </c:pt>
                <c:pt idx="1769">
                  <c:v>9.1999999999999993</c:v>
                </c:pt>
                <c:pt idx="1770">
                  <c:v>9.1</c:v>
                </c:pt>
                <c:pt idx="1771">
                  <c:v>9</c:v>
                </c:pt>
                <c:pt idx="1772">
                  <c:v>8.9</c:v>
                </c:pt>
                <c:pt idx="1773">
                  <c:v>8.8000000000000007</c:v>
                </c:pt>
                <c:pt idx="1774">
                  <c:v>8.6999999999999993</c:v>
                </c:pt>
                <c:pt idx="1775">
                  <c:v>8.6999999999999993</c:v>
                </c:pt>
                <c:pt idx="1776">
                  <c:v>8.6</c:v>
                </c:pt>
                <c:pt idx="1777">
                  <c:v>8.5</c:v>
                </c:pt>
                <c:pt idx="1778">
                  <c:v>8.5</c:v>
                </c:pt>
                <c:pt idx="1779">
                  <c:v>8.9</c:v>
                </c:pt>
                <c:pt idx="1780">
                  <c:v>14.6</c:v>
                </c:pt>
                <c:pt idx="1781">
                  <c:v>16.2</c:v>
                </c:pt>
                <c:pt idx="1782">
                  <c:v>17</c:v>
                </c:pt>
                <c:pt idx="1783">
                  <c:v>17.600000000000001</c:v>
                </c:pt>
                <c:pt idx="1784">
                  <c:v>17.7</c:v>
                </c:pt>
                <c:pt idx="1785">
                  <c:v>17.600000000000001</c:v>
                </c:pt>
                <c:pt idx="1786">
                  <c:v>17.600000000000001</c:v>
                </c:pt>
                <c:pt idx="1787">
                  <c:v>17.600000000000001</c:v>
                </c:pt>
                <c:pt idx="1788">
                  <c:v>17.600000000000001</c:v>
                </c:pt>
                <c:pt idx="1789">
                  <c:v>17.600000000000001</c:v>
                </c:pt>
                <c:pt idx="1790">
                  <c:v>17.600000000000001</c:v>
                </c:pt>
                <c:pt idx="1791">
                  <c:v>17.600000000000001</c:v>
                </c:pt>
                <c:pt idx="1792">
                  <c:v>17.7</c:v>
                </c:pt>
                <c:pt idx="1793">
                  <c:v>17.7</c:v>
                </c:pt>
                <c:pt idx="1794">
                  <c:v>17.7</c:v>
                </c:pt>
                <c:pt idx="1795">
                  <c:v>17.7</c:v>
                </c:pt>
                <c:pt idx="1796">
                  <c:v>17.7</c:v>
                </c:pt>
                <c:pt idx="1797">
                  <c:v>17.8</c:v>
                </c:pt>
                <c:pt idx="1798">
                  <c:v>17.8</c:v>
                </c:pt>
                <c:pt idx="1799">
                  <c:v>17.8</c:v>
                </c:pt>
                <c:pt idx="1800">
                  <c:v>17.8</c:v>
                </c:pt>
                <c:pt idx="1801">
                  <c:v>17.8</c:v>
                </c:pt>
                <c:pt idx="1802">
                  <c:v>17.8</c:v>
                </c:pt>
                <c:pt idx="1803">
                  <c:v>17.8</c:v>
                </c:pt>
                <c:pt idx="1804">
                  <c:v>17.8</c:v>
                </c:pt>
                <c:pt idx="1805">
                  <c:v>17.8</c:v>
                </c:pt>
                <c:pt idx="1806">
                  <c:v>17.899999999999999</c:v>
                </c:pt>
                <c:pt idx="1807">
                  <c:v>17.899999999999999</c:v>
                </c:pt>
                <c:pt idx="1808">
                  <c:v>17.899999999999999</c:v>
                </c:pt>
                <c:pt idx="1809">
                  <c:v>17.899999999999999</c:v>
                </c:pt>
                <c:pt idx="1810">
                  <c:v>17.899999999999999</c:v>
                </c:pt>
                <c:pt idx="1811">
                  <c:v>17.899999999999999</c:v>
                </c:pt>
                <c:pt idx="1812">
                  <c:v>17.899999999999999</c:v>
                </c:pt>
                <c:pt idx="1813">
                  <c:v>17.899999999999999</c:v>
                </c:pt>
                <c:pt idx="1814">
                  <c:v>17.899999999999999</c:v>
                </c:pt>
                <c:pt idx="1815">
                  <c:v>17.899999999999999</c:v>
                </c:pt>
                <c:pt idx="1816">
                  <c:v>17.899999999999999</c:v>
                </c:pt>
                <c:pt idx="1817">
                  <c:v>17.899999999999999</c:v>
                </c:pt>
                <c:pt idx="1818">
                  <c:v>17.899999999999999</c:v>
                </c:pt>
                <c:pt idx="1819">
                  <c:v>17.899999999999999</c:v>
                </c:pt>
                <c:pt idx="1820">
                  <c:v>17.899999999999999</c:v>
                </c:pt>
                <c:pt idx="1821">
                  <c:v>17.899999999999999</c:v>
                </c:pt>
                <c:pt idx="1822">
                  <c:v>17.899999999999999</c:v>
                </c:pt>
                <c:pt idx="1823">
                  <c:v>17.899999999999999</c:v>
                </c:pt>
                <c:pt idx="1824">
                  <c:v>18</c:v>
                </c:pt>
                <c:pt idx="1825">
                  <c:v>18</c:v>
                </c:pt>
                <c:pt idx="1826">
                  <c:v>18.100000000000001</c:v>
                </c:pt>
                <c:pt idx="1827">
                  <c:v>18.100000000000001</c:v>
                </c:pt>
                <c:pt idx="1828">
                  <c:v>18.2</c:v>
                </c:pt>
                <c:pt idx="1829">
                  <c:v>18.2</c:v>
                </c:pt>
                <c:pt idx="1830">
                  <c:v>18.2</c:v>
                </c:pt>
                <c:pt idx="1831">
                  <c:v>18.3</c:v>
                </c:pt>
                <c:pt idx="1832">
                  <c:v>18.3</c:v>
                </c:pt>
                <c:pt idx="1833">
                  <c:v>18.399999999999999</c:v>
                </c:pt>
                <c:pt idx="1834">
                  <c:v>18.399999999999999</c:v>
                </c:pt>
                <c:pt idx="1835">
                  <c:v>18.5</c:v>
                </c:pt>
                <c:pt idx="1836">
                  <c:v>18.5</c:v>
                </c:pt>
                <c:pt idx="1837">
                  <c:v>18.600000000000001</c:v>
                </c:pt>
                <c:pt idx="1838">
                  <c:v>18.600000000000001</c:v>
                </c:pt>
                <c:pt idx="1839">
                  <c:v>18.7</c:v>
                </c:pt>
                <c:pt idx="1840">
                  <c:v>18.7</c:v>
                </c:pt>
                <c:pt idx="1841">
                  <c:v>18.8</c:v>
                </c:pt>
                <c:pt idx="1842">
                  <c:v>18.8</c:v>
                </c:pt>
                <c:pt idx="1843">
                  <c:v>18.899999999999999</c:v>
                </c:pt>
                <c:pt idx="1844">
                  <c:v>18.899999999999999</c:v>
                </c:pt>
                <c:pt idx="1845">
                  <c:v>19</c:v>
                </c:pt>
                <c:pt idx="1846">
                  <c:v>19</c:v>
                </c:pt>
                <c:pt idx="1847">
                  <c:v>19.100000000000001</c:v>
                </c:pt>
                <c:pt idx="1848">
                  <c:v>19.100000000000001</c:v>
                </c:pt>
                <c:pt idx="1849">
                  <c:v>19.2</c:v>
                </c:pt>
                <c:pt idx="1850">
                  <c:v>19.2</c:v>
                </c:pt>
                <c:pt idx="1851">
                  <c:v>19.2</c:v>
                </c:pt>
                <c:pt idx="1852">
                  <c:v>19.3</c:v>
                </c:pt>
                <c:pt idx="1853">
                  <c:v>19.399999999999999</c:v>
                </c:pt>
                <c:pt idx="1854">
                  <c:v>19.399999999999999</c:v>
                </c:pt>
                <c:pt idx="1855">
                  <c:v>19.399999999999999</c:v>
                </c:pt>
                <c:pt idx="1856">
                  <c:v>19.5</c:v>
                </c:pt>
                <c:pt idx="1857">
                  <c:v>19.5</c:v>
                </c:pt>
                <c:pt idx="1858">
                  <c:v>19.600000000000001</c:v>
                </c:pt>
                <c:pt idx="1859">
                  <c:v>19.600000000000001</c:v>
                </c:pt>
                <c:pt idx="1860">
                  <c:v>19.600000000000001</c:v>
                </c:pt>
                <c:pt idx="1861">
                  <c:v>19.7</c:v>
                </c:pt>
                <c:pt idx="1862">
                  <c:v>19.7</c:v>
                </c:pt>
                <c:pt idx="1863">
                  <c:v>19.7</c:v>
                </c:pt>
                <c:pt idx="1864">
                  <c:v>19.8</c:v>
                </c:pt>
                <c:pt idx="1865">
                  <c:v>19.8</c:v>
                </c:pt>
                <c:pt idx="1866">
                  <c:v>19.8</c:v>
                </c:pt>
                <c:pt idx="1867">
                  <c:v>19.899999999999999</c:v>
                </c:pt>
                <c:pt idx="1868">
                  <c:v>19.899999999999999</c:v>
                </c:pt>
                <c:pt idx="1869">
                  <c:v>19.899999999999999</c:v>
                </c:pt>
                <c:pt idx="1870">
                  <c:v>19.899999999999999</c:v>
                </c:pt>
                <c:pt idx="1871">
                  <c:v>19.899999999999999</c:v>
                </c:pt>
                <c:pt idx="1872">
                  <c:v>20</c:v>
                </c:pt>
                <c:pt idx="1873">
                  <c:v>20</c:v>
                </c:pt>
                <c:pt idx="1874">
                  <c:v>20</c:v>
                </c:pt>
                <c:pt idx="1875">
                  <c:v>20</c:v>
                </c:pt>
                <c:pt idx="1876">
                  <c:v>20.100000000000001</c:v>
                </c:pt>
                <c:pt idx="1877">
                  <c:v>20.100000000000001</c:v>
                </c:pt>
                <c:pt idx="1878">
                  <c:v>20.100000000000001</c:v>
                </c:pt>
                <c:pt idx="1879">
                  <c:v>20.100000000000001</c:v>
                </c:pt>
                <c:pt idx="1880">
                  <c:v>20.100000000000001</c:v>
                </c:pt>
                <c:pt idx="1881">
                  <c:v>20.100000000000001</c:v>
                </c:pt>
                <c:pt idx="1882">
                  <c:v>20.100000000000001</c:v>
                </c:pt>
                <c:pt idx="1883">
                  <c:v>20.100000000000001</c:v>
                </c:pt>
                <c:pt idx="1884">
                  <c:v>20.2</c:v>
                </c:pt>
                <c:pt idx="1885">
                  <c:v>20.2</c:v>
                </c:pt>
                <c:pt idx="1886">
                  <c:v>20.2</c:v>
                </c:pt>
                <c:pt idx="1887">
                  <c:v>20.2</c:v>
                </c:pt>
                <c:pt idx="1888">
                  <c:v>20.2</c:v>
                </c:pt>
                <c:pt idx="1889">
                  <c:v>20.2</c:v>
                </c:pt>
                <c:pt idx="1890">
                  <c:v>20.2</c:v>
                </c:pt>
                <c:pt idx="1891">
                  <c:v>20.100000000000001</c:v>
                </c:pt>
                <c:pt idx="1892">
                  <c:v>20.2</c:v>
                </c:pt>
                <c:pt idx="1893">
                  <c:v>20.2</c:v>
                </c:pt>
                <c:pt idx="1894">
                  <c:v>20.2</c:v>
                </c:pt>
                <c:pt idx="1895">
                  <c:v>20.2</c:v>
                </c:pt>
                <c:pt idx="1896">
                  <c:v>20.100000000000001</c:v>
                </c:pt>
                <c:pt idx="1897">
                  <c:v>20.100000000000001</c:v>
                </c:pt>
                <c:pt idx="1898">
                  <c:v>20.100000000000001</c:v>
                </c:pt>
                <c:pt idx="1899">
                  <c:v>20.100000000000001</c:v>
                </c:pt>
                <c:pt idx="1900">
                  <c:v>20.100000000000001</c:v>
                </c:pt>
                <c:pt idx="1901">
                  <c:v>20.100000000000001</c:v>
                </c:pt>
                <c:pt idx="1902">
                  <c:v>20.100000000000001</c:v>
                </c:pt>
                <c:pt idx="1903">
                  <c:v>20.100000000000001</c:v>
                </c:pt>
                <c:pt idx="1904">
                  <c:v>20.100000000000001</c:v>
                </c:pt>
                <c:pt idx="1905">
                  <c:v>20.2</c:v>
                </c:pt>
                <c:pt idx="1906">
                  <c:v>20.2</c:v>
                </c:pt>
                <c:pt idx="1907">
                  <c:v>20.100000000000001</c:v>
                </c:pt>
                <c:pt idx="1908">
                  <c:v>20.2</c:v>
                </c:pt>
                <c:pt idx="1909">
                  <c:v>20.2</c:v>
                </c:pt>
                <c:pt idx="1910">
                  <c:v>20.2</c:v>
                </c:pt>
                <c:pt idx="1911">
                  <c:v>20.2</c:v>
                </c:pt>
                <c:pt idx="1912">
                  <c:v>20.2</c:v>
                </c:pt>
                <c:pt idx="1913">
                  <c:v>20.2</c:v>
                </c:pt>
                <c:pt idx="1914">
                  <c:v>20.2</c:v>
                </c:pt>
                <c:pt idx="1915">
                  <c:v>20.2</c:v>
                </c:pt>
                <c:pt idx="1916">
                  <c:v>20.2</c:v>
                </c:pt>
                <c:pt idx="1917">
                  <c:v>20.2</c:v>
                </c:pt>
                <c:pt idx="1918">
                  <c:v>20.2</c:v>
                </c:pt>
                <c:pt idx="1919">
                  <c:v>20.2</c:v>
                </c:pt>
                <c:pt idx="1920">
                  <c:v>20.2</c:v>
                </c:pt>
                <c:pt idx="1921">
                  <c:v>20.2</c:v>
                </c:pt>
                <c:pt idx="1922">
                  <c:v>20.2</c:v>
                </c:pt>
                <c:pt idx="1923">
                  <c:v>20.2</c:v>
                </c:pt>
                <c:pt idx="1924">
                  <c:v>20.2</c:v>
                </c:pt>
                <c:pt idx="1925">
                  <c:v>20.2</c:v>
                </c:pt>
                <c:pt idx="1926">
                  <c:v>20.2</c:v>
                </c:pt>
                <c:pt idx="1927">
                  <c:v>20.2</c:v>
                </c:pt>
                <c:pt idx="1928">
                  <c:v>20.2</c:v>
                </c:pt>
                <c:pt idx="1929">
                  <c:v>20.2</c:v>
                </c:pt>
                <c:pt idx="1930">
                  <c:v>20.2</c:v>
                </c:pt>
                <c:pt idx="1931">
                  <c:v>20.2</c:v>
                </c:pt>
                <c:pt idx="1932">
                  <c:v>20.2</c:v>
                </c:pt>
                <c:pt idx="1933">
                  <c:v>20.2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A9-4462-B0E2-099F53ABE385}"/>
            </c:ext>
          </c:extLst>
        </c:ser>
        <c:ser>
          <c:idx val="2"/>
          <c:order val="2"/>
          <c:tx>
            <c:strRef>
              <c:f>[20240927_Messdaten_ERosenthal_Einfrierversuche_ESS_27_Sep.xlsx]Pg1!$H$7</c:f>
              <c:strCache>
                <c:ptCount val="1"/>
                <c:pt idx="0">
                  <c:v>LO in °C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[2]Pg1!$C$8:$C$1941</c:f>
              <c:numCache>
                <c:formatCode>0</c:formatCode>
                <c:ptCount val="193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</c:numCache>
            </c:numRef>
          </c:xVal>
          <c:yVal>
            <c:numRef>
              <c:f>[2]Pg1!$H$8:$H$1941</c:f>
              <c:numCache>
                <c:formatCode>0.0</c:formatCode>
                <c:ptCount val="1934"/>
                <c:pt idx="0">
                  <c:v>19.899999999999999</c:v>
                </c:pt>
                <c:pt idx="1">
                  <c:v>19.899999999999999</c:v>
                </c:pt>
                <c:pt idx="2">
                  <c:v>19.899999999999999</c:v>
                </c:pt>
                <c:pt idx="3">
                  <c:v>19.899999999999999</c:v>
                </c:pt>
                <c:pt idx="4">
                  <c:v>19.899999999999999</c:v>
                </c:pt>
                <c:pt idx="5">
                  <c:v>20</c:v>
                </c:pt>
                <c:pt idx="6">
                  <c:v>20</c:v>
                </c:pt>
                <c:pt idx="7">
                  <c:v>19.899999999999999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20</c:v>
                </c:pt>
                <c:pt idx="24">
                  <c:v>20</c:v>
                </c:pt>
                <c:pt idx="25">
                  <c:v>20</c:v>
                </c:pt>
                <c:pt idx="26">
                  <c:v>20</c:v>
                </c:pt>
                <c:pt idx="27">
                  <c:v>20.100000000000001</c:v>
                </c:pt>
                <c:pt idx="28">
                  <c:v>20.100000000000001</c:v>
                </c:pt>
                <c:pt idx="29">
                  <c:v>20.100000000000001</c:v>
                </c:pt>
                <c:pt idx="30">
                  <c:v>20.100000000000001</c:v>
                </c:pt>
                <c:pt idx="31">
                  <c:v>20.100000000000001</c:v>
                </c:pt>
                <c:pt idx="32">
                  <c:v>20.100000000000001</c:v>
                </c:pt>
                <c:pt idx="33">
                  <c:v>20.100000000000001</c:v>
                </c:pt>
                <c:pt idx="34">
                  <c:v>20.100000000000001</c:v>
                </c:pt>
                <c:pt idx="35">
                  <c:v>20.100000000000001</c:v>
                </c:pt>
                <c:pt idx="36">
                  <c:v>20.100000000000001</c:v>
                </c:pt>
                <c:pt idx="37">
                  <c:v>20.100000000000001</c:v>
                </c:pt>
                <c:pt idx="38">
                  <c:v>20.100000000000001</c:v>
                </c:pt>
                <c:pt idx="39">
                  <c:v>20.100000000000001</c:v>
                </c:pt>
                <c:pt idx="40">
                  <c:v>20.100000000000001</c:v>
                </c:pt>
                <c:pt idx="41">
                  <c:v>20.100000000000001</c:v>
                </c:pt>
                <c:pt idx="42">
                  <c:v>20.100000000000001</c:v>
                </c:pt>
                <c:pt idx="43">
                  <c:v>20.100000000000001</c:v>
                </c:pt>
                <c:pt idx="44">
                  <c:v>20.100000000000001</c:v>
                </c:pt>
                <c:pt idx="45">
                  <c:v>20.100000000000001</c:v>
                </c:pt>
                <c:pt idx="46">
                  <c:v>20.100000000000001</c:v>
                </c:pt>
                <c:pt idx="47">
                  <c:v>20.100000000000001</c:v>
                </c:pt>
                <c:pt idx="48">
                  <c:v>20.100000000000001</c:v>
                </c:pt>
                <c:pt idx="49">
                  <c:v>20.100000000000001</c:v>
                </c:pt>
                <c:pt idx="50">
                  <c:v>20.100000000000001</c:v>
                </c:pt>
                <c:pt idx="51">
                  <c:v>20.2</c:v>
                </c:pt>
                <c:pt idx="52">
                  <c:v>20.2</c:v>
                </c:pt>
                <c:pt idx="53">
                  <c:v>20.2</c:v>
                </c:pt>
                <c:pt idx="54">
                  <c:v>20.2</c:v>
                </c:pt>
                <c:pt idx="55">
                  <c:v>20.2</c:v>
                </c:pt>
                <c:pt idx="56">
                  <c:v>20.2</c:v>
                </c:pt>
                <c:pt idx="57">
                  <c:v>20.2</c:v>
                </c:pt>
                <c:pt idx="58">
                  <c:v>20.2</c:v>
                </c:pt>
                <c:pt idx="59">
                  <c:v>20.2</c:v>
                </c:pt>
                <c:pt idx="60">
                  <c:v>20.2</c:v>
                </c:pt>
                <c:pt idx="61">
                  <c:v>20.2</c:v>
                </c:pt>
                <c:pt idx="62">
                  <c:v>20.2</c:v>
                </c:pt>
                <c:pt idx="63">
                  <c:v>20.2</c:v>
                </c:pt>
                <c:pt idx="64">
                  <c:v>20.2</c:v>
                </c:pt>
                <c:pt idx="65">
                  <c:v>20.2</c:v>
                </c:pt>
                <c:pt idx="66">
                  <c:v>20.2</c:v>
                </c:pt>
                <c:pt idx="67">
                  <c:v>20.2</c:v>
                </c:pt>
                <c:pt idx="68">
                  <c:v>20.2</c:v>
                </c:pt>
                <c:pt idx="69">
                  <c:v>20.2</c:v>
                </c:pt>
                <c:pt idx="70">
                  <c:v>20.2</c:v>
                </c:pt>
                <c:pt idx="71">
                  <c:v>20.2</c:v>
                </c:pt>
                <c:pt idx="72">
                  <c:v>20.2</c:v>
                </c:pt>
                <c:pt idx="73">
                  <c:v>20.2</c:v>
                </c:pt>
                <c:pt idx="74">
                  <c:v>20.2</c:v>
                </c:pt>
                <c:pt idx="75">
                  <c:v>20.2</c:v>
                </c:pt>
                <c:pt idx="76">
                  <c:v>20.2</c:v>
                </c:pt>
                <c:pt idx="77">
                  <c:v>20.2</c:v>
                </c:pt>
                <c:pt idx="78">
                  <c:v>20.2</c:v>
                </c:pt>
                <c:pt idx="79">
                  <c:v>20.2</c:v>
                </c:pt>
                <c:pt idx="80">
                  <c:v>20.2</c:v>
                </c:pt>
                <c:pt idx="81">
                  <c:v>20.3</c:v>
                </c:pt>
                <c:pt idx="82">
                  <c:v>20.3</c:v>
                </c:pt>
                <c:pt idx="83">
                  <c:v>20.3</c:v>
                </c:pt>
                <c:pt idx="84">
                  <c:v>20.3</c:v>
                </c:pt>
                <c:pt idx="85">
                  <c:v>20.3</c:v>
                </c:pt>
                <c:pt idx="86">
                  <c:v>20.3</c:v>
                </c:pt>
                <c:pt idx="87">
                  <c:v>20.3</c:v>
                </c:pt>
                <c:pt idx="88">
                  <c:v>20.3</c:v>
                </c:pt>
                <c:pt idx="89">
                  <c:v>20.3</c:v>
                </c:pt>
                <c:pt idx="90">
                  <c:v>20.3</c:v>
                </c:pt>
                <c:pt idx="91">
                  <c:v>20.3</c:v>
                </c:pt>
                <c:pt idx="92">
                  <c:v>20.3</c:v>
                </c:pt>
                <c:pt idx="93">
                  <c:v>20.3</c:v>
                </c:pt>
                <c:pt idx="94">
                  <c:v>20.3</c:v>
                </c:pt>
                <c:pt idx="95">
                  <c:v>20.3</c:v>
                </c:pt>
                <c:pt idx="96">
                  <c:v>20.3</c:v>
                </c:pt>
                <c:pt idx="97">
                  <c:v>20.3</c:v>
                </c:pt>
                <c:pt idx="98">
                  <c:v>20.3</c:v>
                </c:pt>
                <c:pt idx="99">
                  <c:v>20.3</c:v>
                </c:pt>
                <c:pt idx="100">
                  <c:v>20.3</c:v>
                </c:pt>
                <c:pt idx="101">
                  <c:v>20.3</c:v>
                </c:pt>
                <c:pt idx="102">
                  <c:v>20.3</c:v>
                </c:pt>
                <c:pt idx="103">
                  <c:v>20.3</c:v>
                </c:pt>
                <c:pt idx="104">
                  <c:v>20.3</c:v>
                </c:pt>
                <c:pt idx="105">
                  <c:v>20.3</c:v>
                </c:pt>
                <c:pt idx="106">
                  <c:v>20.3</c:v>
                </c:pt>
                <c:pt idx="107">
                  <c:v>20.3</c:v>
                </c:pt>
                <c:pt idx="108">
                  <c:v>20.3</c:v>
                </c:pt>
                <c:pt idx="109">
                  <c:v>20.3</c:v>
                </c:pt>
                <c:pt idx="110">
                  <c:v>20.3</c:v>
                </c:pt>
                <c:pt idx="111">
                  <c:v>20.3</c:v>
                </c:pt>
                <c:pt idx="112">
                  <c:v>20.3</c:v>
                </c:pt>
                <c:pt idx="113">
                  <c:v>20.3</c:v>
                </c:pt>
                <c:pt idx="114">
                  <c:v>20.3</c:v>
                </c:pt>
                <c:pt idx="115">
                  <c:v>20.3</c:v>
                </c:pt>
                <c:pt idx="116">
                  <c:v>20.3</c:v>
                </c:pt>
                <c:pt idx="117">
                  <c:v>20.3</c:v>
                </c:pt>
                <c:pt idx="118">
                  <c:v>20.3</c:v>
                </c:pt>
                <c:pt idx="119">
                  <c:v>20.3</c:v>
                </c:pt>
                <c:pt idx="120">
                  <c:v>20.3</c:v>
                </c:pt>
                <c:pt idx="121">
                  <c:v>20.3</c:v>
                </c:pt>
                <c:pt idx="122">
                  <c:v>20.3</c:v>
                </c:pt>
                <c:pt idx="123">
                  <c:v>20.3</c:v>
                </c:pt>
                <c:pt idx="124">
                  <c:v>20.3</c:v>
                </c:pt>
                <c:pt idx="125">
                  <c:v>20.3</c:v>
                </c:pt>
                <c:pt idx="126">
                  <c:v>20.3</c:v>
                </c:pt>
                <c:pt idx="127">
                  <c:v>20.3</c:v>
                </c:pt>
                <c:pt idx="128">
                  <c:v>20.3</c:v>
                </c:pt>
                <c:pt idx="129">
                  <c:v>20.3</c:v>
                </c:pt>
                <c:pt idx="130">
                  <c:v>20.3</c:v>
                </c:pt>
                <c:pt idx="131">
                  <c:v>20.3</c:v>
                </c:pt>
                <c:pt idx="132">
                  <c:v>20.3</c:v>
                </c:pt>
                <c:pt idx="133">
                  <c:v>20.3</c:v>
                </c:pt>
                <c:pt idx="134">
                  <c:v>20.3</c:v>
                </c:pt>
                <c:pt idx="135">
                  <c:v>20.3</c:v>
                </c:pt>
                <c:pt idx="136">
                  <c:v>20.3</c:v>
                </c:pt>
                <c:pt idx="137">
                  <c:v>20.3</c:v>
                </c:pt>
                <c:pt idx="138">
                  <c:v>20.3</c:v>
                </c:pt>
                <c:pt idx="139">
                  <c:v>20.3</c:v>
                </c:pt>
                <c:pt idx="140">
                  <c:v>20.3</c:v>
                </c:pt>
                <c:pt idx="141">
                  <c:v>20.3</c:v>
                </c:pt>
                <c:pt idx="142">
                  <c:v>20.3</c:v>
                </c:pt>
                <c:pt idx="143">
                  <c:v>20.3</c:v>
                </c:pt>
                <c:pt idx="144">
                  <c:v>20.3</c:v>
                </c:pt>
                <c:pt idx="145">
                  <c:v>20.3</c:v>
                </c:pt>
                <c:pt idx="146">
                  <c:v>20.3</c:v>
                </c:pt>
                <c:pt idx="147">
                  <c:v>20.3</c:v>
                </c:pt>
                <c:pt idx="148">
                  <c:v>20.3</c:v>
                </c:pt>
                <c:pt idx="149">
                  <c:v>20.3</c:v>
                </c:pt>
                <c:pt idx="150">
                  <c:v>20.3</c:v>
                </c:pt>
                <c:pt idx="151">
                  <c:v>20.3</c:v>
                </c:pt>
                <c:pt idx="152">
                  <c:v>20.3</c:v>
                </c:pt>
                <c:pt idx="153">
                  <c:v>20.3</c:v>
                </c:pt>
                <c:pt idx="154">
                  <c:v>20.3</c:v>
                </c:pt>
                <c:pt idx="155">
                  <c:v>20.3</c:v>
                </c:pt>
                <c:pt idx="156">
                  <c:v>20.3</c:v>
                </c:pt>
                <c:pt idx="157">
                  <c:v>20.3</c:v>
                </c:pt>
                <c:pt idx="158">
                  <c:v>20.3</c:v>
                </c:pt>
                <c:pt idx="159">
                  <c:v>20.3</c:v>
                </c:pt>
                <c:pt idx="160">
                  <c:v>20.3</c:v>
                </c:pt>
                <c:pt idx="161">
                  <c:v>20.3</c:v>
                </c:pt>
                <c:pt idx="162">
                  <c:v>20.3</c:v>
                </c:pt>
                <c:pt idx="163">
                  <c:v>20.3</c:v>
                </c:pt>
                <c:pt idx="164">
                  <c:v>20.3</c:v>
                </c:pt>
                <c:pt idx="165">
                  <c:v>20.3</c:v>
                </c:pt>
                <c:pt idx="166">
                  <c:v>20.3</c:v>
                </c:pt>
                <c:pt idx="167">
                  <c:v>20.3</c:v>
                </c:pt>
                <c:pt idx="168">
                  <c:v>20.3</c:v>
                </c:pt>
                <c:pt idx="169">
                  <c:v>20.3</c:v>
                </c:pt>
                <c:pt idx="170">
                  <c:v>20.3</c:v>
                </c:pt>
                <c:pt idx="171">
                  <c:v>20.3</c:v>
                </c:pt>
                <c:pt idx="172">
                  <c:v>20.3</c:v>
                </c:pt>
                <c:pt idx="173">
                  <c:v>20.3</c:v>
                </c:pt>
                <c:pt idx="174">
                  <c:v>20.3</c:v>
                </c:pt>
                <c:pt idx="175">
                  <c:v>20.3</c:v>
                </c:pt>
                <c:pt idx="176">
                  <c:v>20.3</c:v>
                </c:pt>
                <c:pt idx="177">
                  <c:v>20.2</c:v>
                </c:pt>
                <c:pt idx="178">
                  <c:v>20.2</c:v>
                </c:pt>
                <c:pt idx="179">
                  <c:v>20.2</c:v>
                </c:pt>
                <c:pt idx="180">
                  <c:v>20.2</c:v>
                </c:pt>
                <c:pt idx="181">
                  <c:v>20.2</c:v>
                </c:pt>
                <c:pt idx="182">
                  <c:v>20.2</c:v>
                </c:pt>
                <c:pt idx="183">
                  <c:v>20.2</c:v>
                </c:pt>
                <c:pt idx="184">
                  <c:v>20.2</c:v>
                </c:pt>
                <c:pt idx="185">
                  <c:v>20.2</c:v>
                </c:pt>
                <c:pt idx="186">
                  <c:v>20.2</c:v>
                </c:pt>
                <c:pt idx="187">
                  <c:v>20.2</c:v>
                </c:pt>
                <c:pt idx="188">
                  <c:v>20.2</c:v>
                </c:pt>
                <c:pt idx="189">
                  <c:v>20.3</c:v>
                </c:pt>
                <c:pt idx="190">
                  <c:v>20.2</c:v>
                </c:pt>
                <c:pt idx="191">
                  <c:v>20.3</c:v>
                </c:pt>
                <c:pt idx="192">
                  <c:v>20.2</c:v>
                </c:pt>
                <c:pt idx="193">
                  <c:v>20.2</c:v>
                </c:pt>
                <c:pt idx="194">
                  <c:v>20.2</c:v>
                </c:pt>
                <c:pt idx="195">
                  <c:v>20.2</c:v>
                </c:pt>
                <c:pt idx="196">
                  <c:v>20.2</c:v>
                </c:pt>
                <c:pt idx="197">
                  <c:v>20.2</c:v>
                </c:pt>
                <c:pt idx="198">
                  <c:v>20.2</c:v>
                </c:pt>
                <c:pt idx="199">
                  <c:v>20.2</c:v>
                </c:pt>
                <c:pt idx="200">
                  <c:v>20.2</c:v>
                </c:pt>
                <c:pt idx="201">
                  <c:v>20.2</c:v>
                </c:pt>
                <c:pt idx="202">
                  <c:v>20.2</c:v>
                </c:pt>
                <c:pt idx="203">
                  <c:v>20.3</c:v>
                </c:pt>
                <c:pt idx="204">
                  <c:v>20.2</c:v>
                </c:pt>
                <c:pt idx="205">
                  <c:v>20.2</c:v>
                </c:pt>
                <c:pt idx="206">
                  <c:v>20.2</c:v>
                </c:pt>
                <c:pt idx="207">
                  <c:v>20.2</c:v>
                </c:pt>
                <c:pt idx="208">
                  <c:v>20.2</c:v>
                </c:pt>
                <c:pt idx="209">
                  <c:v>20.2</c:v>
                </c:pt>
                <c:pt idx="210">
                  <c:v>20.2</c:v>
                </c:pt>
                <c:pt idx="211">
                  <c:v>20.2</c:v>
                </c:pt>
                <c:pt idx="212">
                  <c:v>20.2</c:v>
                </c:pt>
                <c:pt idx="213">
                  <c:v>20.2</c:v>
                </c:pt>
                <c:pt idx="214">
                  <c:v>20.2</c:v>
                </c:pt>
                <c:pt idx="215">
                  <c:v>20.2</c:v>
                </c:pt>
                <c:pt idx="216">
                  <c:v>20.2</c:v>
                </c:pt>
                <c:pt idx="217">
                  <c:v>20.2</c:v>
                </c:pt>
                <c:pt idx="218">
                  <c:v>20.2</c:v>
                </c:pt>
                <c:pt idx="219">
                  <c:v>20.2</c:v>
                </c:pt>
                <c:pt idx="220">
                  <c:v>20.2</c:v>
                </c:pt>
                <c:pt idx="221">
                  <c:v>20.2</c:v>
                </c:pt>
                <c:pt idx="222">
                  <c:v>20.2</c:v>
                </c:pt>
                <c:pt idx="223">
                  <c:v>20.2</c:v>
                </c:pt>
                <c:pt idx="224">
                  <c:v>20.2</c:v>
                </c:pt>
                <c:pt idx="225">
                  <c:v>20.3</c:v>
                </c:pt>
                <c:pt idx="226">
                  <c:v>20.3</c:v>
                </c:pt>
                <c:pt idx="227">
                  <c:v>20.2</c:v>
                </c:pt>
                <c:pt idx="228">
                  <c:v>20.2</c:v>
                </c:pt>
                <c:pt idx="229">
                  <c:v>20.2</c:v>
                </c:pt>
                <c:pt idx="230">
                  <c:v>20.2</c:v>
                </c:pt>
                <c:pt idx="231">
                  <c:v>20.3</c:v>
                </c:pt>
                <c:pt idx="232">
                  <c:v>20.3</c:v>
                </c:pt>
                <c:pt idx="233">
                  <c:v>20.3</c:v>
                </c:pt>
                <c:pt idx="234">
                  <c:v>20.2</c:v>
                </c:pt>
                <c:pt idx="235">
                  <c:v>20.2</c:v>
                </c:pt>
                <c:pt idx="236">
                  <c:v>20.3</c:v>
                </c:pt>
                <c:pt idx="237">
                  <c:v>20.3</c:v>
                </c:pt>
                <c:pt idx="238">
                  <c:v>20.3</c:v>
                </c:pt>
                <c:pt idx="239">
                  <c:v>20.3</c:v>
                </c:pt>
                <c:pt idx="240">
                  <c:v>20.3</c:v>
                </c:pt>
                <c:pt idx="241">
                  <c:v>20.3</c:v>
                </c:pt>
                <c:pt idx="242">
                  <c:v>20.3</c:v>
                </c:pt>
                <c:pt idx="243">
                  <c:v>20.3</c:v>
                </c:pt>
                <c:pt idx="244">
                  <c:v>20.3</c:v>
                </c:pt>
                <c:pt idx="245">
                  <c:v>20.3</c:v>
                </c:pt>
                <c:pt idx="246">
                  <c:v>20.3</c:v>
                </c:pt>
                <c:pt idx="247">
                  <c:v>20.3</c:v>
                </c:pt>
                <c:pt idx="248">
                  <c:v>20.3</c:v>
                </c:pt>
                <c:pt idx="249">
                  <c:v>20.3</c:v>
                </c:pt>
                <c:pt idx="250">
                  <c:v>20.3</c:v>
                </c:pt>
                <c:pt idx="251">
                  <c:v>20.3</c:v>
                </c:pt>
                <c:pt idx="252">
                  <c:v>20.3</c:v>
                </c:pt>
                <c:pt idx="253">
                  <c:v>20.3</c:v>
                </c:pt>
                <c:pt idx="254">
                  <c:v>20.3</c:v>
                </c:pt>
                <c:pt idx="255">
                  <c:v>20.3</c:v>
                </c:pt>
                <c:pt idx="256">
                  <c:v>20.3</c:v>
                </c:pt>
                <c:pt idx="257">
                  <c:v>20.3</c:v>
                </c:pt>
                <c:pt idx="258">
                  <c:v>20.3</c:v>
                </c:pt>
                <c:pt idx="259">
                  <c:v>20.3</c:v>
                </c:pt>
                <c:pt idx="260">
                  <c:v>20.3</c:v>
                </c:pt>
                <c:pt idx="261">
                  <c:v>20.3</c:v>
                </c:pt>
                <c:pt idx="262">
                  <c:v>20.3</c:v>
                </c:pt>
                <c:pt idx="263">
                  <c:v>20.3</c:v>
                </c:pt>
                <c:pt idx="264">
                  <c:v>20.3</c:v>
                </c:pt>
                <c:pt idx="265">
                  <c:v>20.3</c:v>
                </c:pt>
                <c:pt idx="266">
                  <c:v>20.3</c:v>
                </c:pt>
                <c:pt idx="267">
                  <c:v>20.3</c:v>
                </c:pt>
                <c:pt idx="268">
                  <c:v>20.3</c:v>
                </c:pt>
                <c:pt idx="269">
                  <c:v>20.3</c:v>
                </c:pt>
                <c:pt idx="270">
                  <c:v>20.3</c:v>
                </c:pt>
                <c:pt idx="271">
                  <c:v>20.3</c:v>
                </c:pt>
                <c:pt idx="272">
                  <c:v>20.3</c:v>
                </c:pt>
                <c:pt idx="273">
                  <c:v>20.399999999999999</c:v>
                </c:pt>
                <c:pt idx="274">
                  <c:v>20.399999999999999</c:v>
                </c:pt>
                <c:pt idx="275">
                  <c:v>20.3</c:v>
                </c:pt>
                <c:pt idx="276">
                  <c:v>20.3</c:v>
                </c:pt>
                <c:pt idx="277">
                  <c:v>20.3</c:v>
                </c:pt>
                <c:pt idx="278">
                  <c:v>20.3</c:v>
                </c:pt>
                <c:pt idx="279">
                  <c:v>20.399999999999999</c:v>
                </c:pt>
                <c:pt idx="280">
                  <c:v>20.399999999999999</c:v>
                </c:pt>
                <c:pt idx="281">
                  <c:v>20.399999999999999</c:v>
                </c:pt>
                <c:pt idx="282">
                  <c:v>20.399999999999999</c:v>
                </c:pt>
                <c:pt idx="283">
                  <c:v>20.399999999999999</c:v>
                </c:pt>
                <c:pt idx="284">
                  <c:v>20.399999999999999</c:v>
                </c:pt>
                <c:pt idx="285">
                  <c:v>20.399999999999999</c:v>
                </c:pt>
                <c:pt idx="286">
                  <c:v>20.399999999999999</c:v>
                </c:pt>
                <c:pt idx="287">
                  <c:v>20.399999999999999</c:v>
                </c:pt>
                <c:pt idx="288">
                  <c:v>20.399999999999999</c:v>
                </c:pt>
                <c:pt idx="289">
                  <c:v>20.399999999999999</c:v>
                </c:pt>
                <c:pt idx="290">
                  <c:v>20.399999999999999</c:v>
                </c:pt>
                <c:pt idx="291">
                  <c:v>20.399999999999999</c:v>
                </c:pt>
                <c:pt idx="292">
                  <c:v>20.399999999999999</c:v>
                </c:pt>
                <c:pt idx="293">
                  <c:v>20.399999999999999</c:v>
                </c:pt>
                <c:pt idx="294">
                  <c:v>20.399999999999999</c:v>
                </c:pt>
                <c:pt idx="295">
                  <c:v>20.399999999999999</c:v>
                </c:pt>
                <c:pt idx="296">
                  <c:v>20.399999999999999</c:v>
                </c:pt>
                <c:pt idx="297">
                  <c:v>20.399999999999999</c:v>
                </c:pt>
                <c:pt idx="298">
                  <c:v>20.399999999999999</c:v>
                </c:pt>
                <c:pt idx="299">
                  <c:v>20.399999999999999</c:v>
                </c:pt>
                <c:pt idx="300">
                  <c:v>20.399999999999999</c:v>
                </c:pt>
                <c:pt idx="301">
                  <c:v>20.399999999999999</c:v>
                </c:pt>
                <c:pt idx="302">
                  <c:v>20.399999999999999</c:v>
                </c:pt>
                <c:pt idx="303">
                  <c:v>20.399999999999999</c:v>
                </c:pt>
                <c:pt idx="304">
                  <c:v>20.399999999999999</c:v>
                </c:pt>
                <c:pt idx="305">
                  <c:v>20.399999999999999</c:v>
                </c:pt>
                <c:pt idx="306">
                  <c:v>20.399999999999999</c:v>
                </c:pt>
                <c:pt idx="307">
                  <c:v>20.399999999999999</c:v>
                </c:pt>
                <c:pt idx="308">
                  <c:v>20.399999999999999</c:v>
                </c:pt>
                <c:pt idx="309">
                  <c:v>20.399999999999999</c:v>
                </c:pt>
                <c:pt idx="310">
                  <c:v>20.399999999999999</c:v>
                </c:pt>
                <c:pt idx="311">
                  <c:v>20.399999999999999</c:v>
                </c:pt>
                <c:pt idx="312">
                  <c:v>20.399999999999999</c:v>
                </c:pt>
                <c:pt idx="313">
                  <c:v>20.399999999999999</c:v>
                </c:pt>
                <c:pt idx="314">
                  <c:v>20.399999999999999</c:v>
                </c:pt>
                <c:pt idx="315">
                  <c:v>20.399999999999999</c:v>
                </c:pt>
                <c:pt idx="316">
                  <c:v>20.399999999999999</c:v>
                </c:pt>
                <c:pt idx="317">
                  <c:v>20.399999999999999</c:v>
                </c:pt>
                <c:pt idx="318">
                  <c:v>20.399999999999999</c:v>
                </c:pt>
                <c:pt idx="319">
                  <c:v>20.399999999999999</c:v>
                </c:pt>
                <c:pt idx="320">
                  <c:v>20.399999999999999</c:v>
                </c:pt>
                <c:pt idx="321">
                  <c:v>20.399999999999999</c:v>
                </c:pt>
                <c:pt idx="322">
                  <c:v>20.399999999999999</c:v>
                </c:pt>
                <c:pt idx="323">
                  <c:v>20.399999999999999</c:v>
                </c:pt>
                <c:pt idx="324">
                  <c:v>20.399999999999999</c:v>
                </c:pt>
                <c:pt idx="325">
                  <c:v>20.399999999999999</c:v>
                </c:pt>
                <c:pt idx="326">
                  <c:v>20.399999999999999</c:v>
                </c:pt>
                <c:pt idx="327">
                  <c:v>20.399999999999999</c:v>
                </c:pt>
                <c:pt idx="328">
                  <c:v>20.399999999999999</c:v>
                </c:pt>
                <c:pt idx="329">
                  <c:v>20.399999999999999</c:v>
                </c:pt>
                <c:pt idx="330">
                  <c:v>20.399999999999999</c:v>
                </c:pt>
                <c:pt idx="331">
                  <c:v>20.399999999999999</c:v>
                </c:pt>
                <c:pt idx="332">
                  <c:v>20.399999999999999</c:v>
                </c:pt>
                <c:pt idx="333">
                  <c:v>20.399999999999999</c:v>
                </c:pt>
                <c:pt idx="334">
                  <c:v>20.399999999999999</c:v>
                </c:pt>
                <c:pt idx="335">
                  <c:v>20.399999999999999</c:v>
                </c:pt>
                <c:pt idx="336">
                  <c:v>20.399999999999999</c:v>
                </c:pt>
                <c:pt idx="337">
                  <c:v>20.399999999999999</c:v>
                </c:pt>
                <c:pt idx="338">
                  <c:v>20.399999999999999</c:v>
                </c:pt>
                <c:pt idx="339">
                  <c:v>20.399999999999999</c:v>
                </c:pt>
                <c:pt idx="340">
                  <c:v>20.5</c:v>
                </c:pt>
                <c:pt idx="341">
                  <c:v>20.399999999999999</c:v>
                </c:pt>
                <c:pt idx="342">
                  <c:v>20.5</c:v>
                </c:pt>
                <c:pt idx="343">
                  <c:v>20.399999999999999</c:v>
                </c:pt>
                <c:pt idx="344">
                  <c:v>20.399999999999999</c:v>
                </c:pt>
                <c:pt idx="345">
                  <c:v>20.399999999999999</c:v>
                </c:pt>
                <c:pt idx="346">
                  <c:v>20.399999999999999</c:v>
                </c:pt>
                <c:pt idx="347">
                  <c:v>20.399999999999999</c:v>
                </c:pt>
                <c:pt idx="348">
                  <c:v>20.399999999999999</c:v>
                </c:pt>
                <c:pt idx="349">
                  <c:v>20.5</c:v>
                </c:pt>
                <c:pt idx="350">
                  <c:v>20.5</c:v>
                </c:pt>
                <c:pt idx="351">
                  <c:v>20.399999999999999</c:v>
                </c:pt>
                <c:pt idx="352">
                  <c:v>20.5</c:v>
                </c:pt>
                <c:pt idx="353">
                  <c:v>20.399999999999999</c:v>
                </c:pt>
                <c:pt idx="354">
                  <c:v>20.399999999999999</c:v>
                </c:pt>
                <c:pt idx="355">
                  <c:v>20.399999999999999</c:v>
                </c:pt>
                <c:pt idx="356">
                  <c:v>20.5</c:v>
                </c:pt>
                <c:pt idx="357">
                  <c:v>20.5</c:v>
                </c:pt>
                <c:pt idx="358">
                  <c:v>20.5</c:v>
                </c:pt>
                <c:pt idx="359">
                  <c:v>20.5</c:v>
                </c:pt>
                <c:pt idx="360">
                  <c:v>20.5</c:v>
                </c:pt>
                <c:pt idx="361">
                  <c:v>20.5</c:v>
                </c:pt>
                <c:pt idx="362">
                  <c:v>20.399999999999999</c:v>
                </c:pt>
                <c:pt idx="363">
                  <c:v>20.399999999999999</c:v>
                </c:pt>
                <c:pt idx="364">
                  <c:v>20.399999999999999</c:v>
                </c:pt>
                <c:pt idx="365">
                  <c:v>20.399999999999999</c:v>
                </c:pt>
                <c:pt idx="366">
                  <c:v>20.399999999999999</c:v>
                </c:pt>
                <c:pt idx="367">
                  <c:v>20.399999999999999</c:v>
                </c:pt>
                <c:pt idx="368">
                  <c:v>20.399999999999999</c:v>
                </c:pt>
                <c:pt idx="369">
                  <c:v>20.399999999999999</c:v>
                </c:pt>
                <c:pt idx="370">
                  <c:v>20.399999999999999</c:v>
                </c:pt>
                <c:pt idx="371">
                  <c:v>20.399999999999999</c:v>
                </c:pt>
                <c:pt idx="372">
                  <c:v>20.399999999999999</c:v>
                </c:pt>
                <c:pt idx="373">
                  <c:v>20.399999999999999</c:v>
                </c:pt>
                <c:pt idx="374">
                  <c:v>20.399999999999999</c:v>
                </c:pt>
                <c:pt idx="375">
                  <c:v>20.399999999999999</c:v>
                </c:pt>
                <c:pt idx="376">
                  <c:v>20.399999999999999</c:v>
                </c:pt>
                <c:pt idx="377">
                  <c:v>20.399999999999999</c:v>
                </c:pt>
                <c:pt idx="378">
                  <c:v>20.399999999999999</c:v>
                </c:pt>
                <c:pt idx="379">
                  <c:v>20.399999999999999</c:v>
                </c:pt>
                <c:pt idx="380">
                  <c:v>20.399999999999999</c:v>
                </c:pt>
                <c:pt idx="381">
                  <c:v>20.399999999999999</c:v>
                </c:pt>
                <c:pt idx="382">
                  <c:v>20.399999999999999</c:v>
                </c:pt>
                <c:pt idx="383">
                  <c:v>20.399999999999999</c:v>
                </c:pt>
                <c:pt idx="384">
                  <c:v>20.399999999999999</c:v>
                </c:pt>
                <c:pt idx="385">
                  <c:v>20.399999999999999</c:v>
                </c:pt>
                <c:pt idx="386">
                  <c:v>20.399999999999999</c:v>
                </c:pt>
                <c:pt idx="387">
                  <c:v>20.399999999999999</c:v>
                </c:pt>
                <c:pt idx="388">
                  <c:v>20.399999999999999</c:v>
                </c:pt>
                <c:pt idx="389">
                  <c:v>20.399999999999999</c:v>
                </c:pt>
                <c:pt idx="390">
                  <c:v>20.399999999999999</c:v>
                </c:pt>
                <c:pt idx="391">
                  <c:v>20.399999999999999</c:v>
                </c:pt>
                <c:pt idx="392">
                  <c:v>20.399999999999999</c:v>
                </c:pt>
                <c:pt idx="393">
                  <c:v>20.399999999999999</c:v>
                </c:pt>
                <c:pt idx="394">
                  <c:v>20.399999999999999</c:v>
                </c:pt>
                <c:pt idx="395">
                  <c:v>20.399999999999999</c:v>
                </c:pt>
                <c:pt idx="396">
                  <c:v>20.5</c:v>
                </c:pt>
                <c:pt idx="397">
                  <c:v>20.5</c:v>
                </c:pt>
                <c:pt idx="398">
                  <c:v>20.5</c:v>
                </c:pt>
                <c:pt idx="399">
                  <c:v>20.5</c:v>
                </c:pt>
                <c:pt idx="400">
                  <c:v>20.399999999999999</c:v>
                </c:pt>
                <c:pt idx="401">
                  <c:v>20.399999999999999</c:v>
                </c:pt>
                <c:pt idx="402">
                  <c:v>20.399999999999999</c:v>
                </c:pt>
                <c:pt idx="403">
                  <c:v>20.399999999999999</c:v>
                </c:pt>
                <c:pt idx="404">
                  <c:v>20.399999999999999</c:v>
                </c:pt>
                <c:pt idx="405">
                  <c:v>20.399999999999999</c:v>
                </c:pt>
                <c:pt idx="406">
                  <c:v>20.399999999999999</c:v>
                </c:pt>
                <c:pt idx="407">
                  <c:v>20.399999999999999</c:v>
                </c:pt>
                <c:pt idx="408">
                  <c:v>20.5</c:v>
                </c:pt>
                <c:pt idx="409">
                  <c:v>20.399999999999999</c:v>
                </c:pt>
                <c:pt idx="410">
                  <c:v>20.399999999999999</c:v>
                </c:pt>
                <c:pt idx="411">
                  <c:v>20.399999999999999</c:v>
                </c:pt>
                <c:pt idx="412">
                  <c:v>20.399999999999999</c:v>
                </c:pt>
                <c:pt idx="413">
                  <c:v>20.5</c:v>
                </c:pt>
                <c:pt idx="414">
                  <c:v>20.5</c:v>
                </c:pt>
                <c:pt idx="415">
                  <c:v>20.5</c:v>
                </c:pt>
                <c:pt idx="416">
                  <c:v>20.399999999999999</c:v>
                </c:pt>
                <c:pt idx="417">
                  <c:v>20.5</c:v>
                </c:pt>
                <c:pt idx="418">
                  <c:v>20.399999999999999</c:v>
                </c:pt>
                <c:pt idx="419">
                  <c:v>20.399999999999999</c:v>
                </c:pt>
                <c:pt idx="420">
                  <c:v>20.399999999999999</c:v>
                </c:pt>
                <c:pt idx="421">
                  <c:v>20.399999999999999</c:v>
                </c:pt>
                <c:pt idx="422">
                  <c:v>20.399999999999999</c:v>
                </c:pt>
                <c:pt idx="423">
                  <c:v>20.399999999999999</c:v>
                </c:pt>
                <c:pt idx="424">
                  <c:v>20.399999999999999</c:v>
                </c:pt>
                <c:pt idx="425">
                  <c:v>20.5</c:v>
                </c:pt>
                <c:pt idx="426">
                  <c:v>20.5</c:v>
                </c:pt>
                <c:pt idx="427">
                  <c:v>20.5</c:v>
                </c:pt>
                <c:pt idx="428">
                  <c:v>20.5</c:v>
                </c:pt>
                <c:pt idx="429">
                  <c:v>20.5</c:v>
                </c:pt>
                <c:pt idx="430">
                  <c:v>20.5</c:v>
                </c:pt>
                <c:pt idx="431">
                  <c:v>20.399999999999999</c:v>
                </c:pt>
                <c:pt idx="432">
                  <c:v>20.5</c:v>
                </c:pt>
                <c:pt idx="433">
                  <c:v>20.5</c:v>
                </c:pt>
                <c:pt idx="434">
                  <c:v>20.5</c:v>
                </c:pt>
                <c:pt idx="435">
                  <c:v>20.5</c:v>
                </c:pt>
                <c:pt idx="436">
                  <c:v>20.5</c:v>
                </c:pt>
                <c:pt idx="437">
                  <c:v>20.5</c:v>
                </c:pt>
                <c:pt idx="438">
                  <c:v>20.5</c:v>
                </c:pt>
                <c:pt idx="439">
                  <c:v>20.399999999999999</c:v>
                </c:pt>
                <c:pt idx="440">
                  <c:v>20.399999999999999</c:v>
                </c:pt>
                <c:pt idx="441">
                  <c:v>20.5</c:v>
                </c:pt>
                <c:pt idx="442">
                  <c:v>20.399999999999999</c:v>
                </c:pt>
                <c:pt idx="443">
                  <c:v>20.399999999999999</c:v>
                </c:pt>
                <c:pt idx="444">
                  <c:v>20.5</c:v>
                </c:pt>
                <c:pt idx="445">
                  <c:v>20.399999999999999</c:v>
                </c:pt>
                <c:pt idx="446">
                  <c:v>20.5</c:v>
                </c:pt>
                <c:pt idx="447">
                  <c:v>20.5</c:v>
                </c:pt>
                <c:pt idx="448">
                  <c:v>20.5</c:v>
                </c:pt>
                <c:pt idx="449">
                  <c:v>20.399999999999999</c:v>
                </c:pt>
                <c:pt idx="450">
                  <c:v>20.5</c:v>
                </c:pt>
                <c:pt idx="451">
                  <c:v>20.5</c:v>
                </c:pt>
                <c:pt idx="452">
                  <c:v>20.5</c:v>
                </c:pt>
                <c:pt idx="453">
                  <c:v>20.5</c:v>
                </c:pt>
                <c:pt idx="454">
                  <c:v>20.5</c:v>
                </c:pt>
                <c:pt idx="455">
                  <c:v>20.5</c:v>
                </c:pt>
                <c:pt idx="456">
                  <c:v>20.5</c:v>
                </c:pt>
                <c:pt idx="457">
                  <c:v>20.5</c:v>
                </c:pt>
                <c:pt idx="458">
                  <c:v>20.5</c:v>
                </c:pt>
                <c:pt idx="459">
                  <c:v>20.5</c:v>
                </c:pt>
                <c:pt idx="460">
                  <c:v>20.5</c:v>
                </c:pt>
                <c:pt idx="461">
                  <c:v>20.5</c:v>
                </c:pt>
                <c:pt idx="462">
                  <c:v>20.5</c:v>
                </c:pt>
                <c:pt idx="463">
                  <c:v>20.5</c:v>
                </c:pt>
                <c:pt idx="464">
                  <c:v>20.5</c:v>
                </c:pt>
                <c:pt idx="465">
                  <c:v>20.5</c:v>
                </c:pt>
                <c:pt idx="466">
                  <c:v>20.5</c:v>
                </c:pt>
                <c:pt idx="467">
                  <c:v>20.5</c:v>
                </c:pt>
                <c:pt idx="468">
                  <c:v>20.5</c:v>
                </c:pt>
                <c:pt idx="469">
                  <c:v>20.5</c:v>
                </c:pt>
                <c:pt idx="470">
                  <c:v>20.5</c:v>
                </c:pt>
                <c:pt idx="471">
                  <c:v>20.5</c:v>
                </c:pt>
                <c:pt idx="472">
                  <c:v>20.5</c:v>
                </c:pt>
                <c:pt idx="473">
                  <c:v>20.5</c:v>
                </c:pt>
                <c:pt idx="474">
                  <c:v>20.5</c:v>
                </c:pt>
                <c:pt idx="475">
                  <c:v>20.5</c:v>
                </c:pt>
                <c:pt idx="476">
                  <c:v>20.5</c:v>
                </c:pt>
                <c:pt idx="477">
                  <c:v>20.5</c:v>
                </c:pt>
                <c:pt idx="478">
                  <c:v>20.5</c:v>
                </c:pt>
                <c:pt idx="479">
                  <c:v>20.5</c:v>
                </c:pt>
                <c:pt idx="480">
                  <c:v>20.5</c:v>
                </c:pt>
                <c:pt idx="481">
                  <c:v>20.5</c:v>
                </c:pt>
                <c:pt idx="482">
                  <c:v>20.5</c:v>
                </c:pt>
                <c:pt idx="483">
                  <c:v>20.5</c:v>
                </c:pt>
                <c:pt idx="484">
                  <c:v>20.5</c:v>
                </c:pt>
                <c:pt idx="485">
                  <c:v>20.5</c:v>
                </c:pt>
                <c:pt idx="486">
                  <c:v>20.5</c:v>
                </c:pt>
                <c:pt idx="487">
                  <c:v>20.5</c:v>
                </c:pt>
                <c:pt idx="488">
                  <c:v>20.5</c:v>
                </c:pt>
                <c:pt idx="489">
                  <c:v>20.5</c:v>
                </c:pt>
                <c:pt idx="490">
                  <c:v>20.5</c:v>
                </c:pt>
                <c:pt idx="491">
                  <c:v>20.5</c:v>
                </c:pt>
                <c:pt idx="492">
                  <c:v>20.5</c:v>
                </c:pt>
                <c:pt idx="493">
                  <c:v>20.5</c:v>
                </c:pt>
                <c:pt idx="494">
                  <c:v>20.5</c:v>
                </c:pt>
                <c:pt idx="495">
                  <c:v>20.5</c:v>
                </c:pt>
                <c:pt idx="496">
                  <c:v>20.5</c:v>
                </c:pt>
                <c:pt idx="497">
                  <c:v>20.5</c:v>
                </c:pt>
                <c:pt idx="498">
                  <c:v>20.5</c:v>
                </c:pt>
                <c:pt idx="499">
                  <c:v>20.5</c:v>
                </c:pt>
                <c:pt idx="500">
                  <c:v>20.5</c:v>
                </c:pt>
                <c:pt idx="501">
                  <c:v>20.5</c:v>
                </c:pt>
                <c:pt idx="502">
                  <c:v>20.5</c:v>
                </c:pt>
                <c:pt idx="503">
                  <c:v>20.5</c:v>
                </c:pt>
                <c:pt idx="504">
                  <c:v>20.5</c:v>
                </c:pt>
                <c:pt idx="505">
                  <c:v>20.5</c:v>
                </c:pt>
                <c:pt idx="506">
                  <c:v>20.5</c:v>
                </c:pt>
                <c:pt idx="507">
                  <c:v>20.5</c:v>
                </c:pt>
                <c:pt idx="508">
                  <c:v>20.5</c:v>
                </c:pt>
                <c:pt idx="509">
                  <c:v>20.5</c:v>
                </c:pt>
                <c:pt idx="510">
                  <c:v>20.5</c:v>
                </c:pt>
                <c:pt idx="511">
                  <c:v>20.5</c:v>
                </c:pt>
                <c:pt idx="512">
                  <c:v>20.5</c:v>
                </c:pt>
                <c:pt idx="513">
                  <c:v>20.5</c:v>
                </c:pt>
                <c:pt idx="514">
                  <c:v>20.5</c:v>
                </c:pt>
                <c:pt idx="515">
                  <c:v>20.5</c:v>
                </c:pt>
                <c:pt idx="516">
                  <c:v>20.5</c:v>
                </c:pt>
                <c:pt idx="517">
                  <c:v>20.5</c:v>
                </c:pt>
                <c:pt idx="518">
                  <c:v>20.5</c:v>
                </c:pt>
                <c:pt idx="519">
                  <c:v>20.5</c:v>
                </c:pt>
                <c:pt idx="520">
                  <c:v>20.5</c:v>
                </c:pt>
                <c:pt idx="521">
                  <c:v>20.5</c:v>
                </c:pt>
                <c:pt idx="522">
                  <c:v>20.5</c:v>
                </c:pt>
                <c:pt idx="523">
                  <c:v>20.5</c:v>
                </c:pt>
                <c:pt idx="524">
                  <c:v>20.5</c:v>
                </c:pt>
                <c:pt idx="525">
                  <c:v>20.5</c:v>
                </c:pt>
                <c:pt idx="526">
                  <c:v>20.5</c:v>
                </c:pt>
                <c:pt idx="527">
                  <c:v>20.5</c:v>
                </c:pt>
                <c:pt idx="528">
                  <c:v>20.5</c:v>
                </c:pt>
                <c:pt idx="529">
                  <c:v>20.5</c:v>
                </c:pt>
                <c:pt idx="530">
                  <c:v>20.5</c:v>
                </c:pt>
                <c:pt idx="531">
                  <c:v>20.5</c:v>
                </c:pt>
                <c:pt idx="532">
                  <c:v>20.5</c:v>
                </c:pt>
                <c:pt idx="533">
                  <c:v>20.5</c:v>
                </c:pt>
                <c:pt idx="534">
                  <c:v>20.5</c:v>
                </c:pt>
                <c:pt idx="535">
                  <c:v>20.5</c:v>
                </c:pt>
                <c:pt idx="536">
                  <c:v>20.5</c:v>
                </c:pt>
                <c:pt idx="537">
                  <c:v>20.5</c:v>
                </c:pt>
                <c:pt idx="538">
                  <c:v>20.5</c:v>
                </c:pt>
                <c:pt idx="539">
                  <c:v>20.5</c:v>
                </c:pt>
                <c:pt idx="540">
                  <c:v>20.5</c:v>
                </c:pt>
                <c:pt idx="541">
                  <c:v>20.5</c:v>
                </c:pt>
                <c:pt idx="542">
                  <c:v>20.5</c:v>
                </c:pt>
                <c:pt idx="543">
                  <c:v>20.5</c:v>
                </c:pt>
                <c:pt idx="544">
                  <c:v>20.5</c:v>
                </c:pt>
                <c:pt idx="545">
                  <c:v>20.5</c:v>
                </c:pt>
                <c:pt idx="546">
                  <c:v>20.5</c:v>
                </c:pt>
                <c:pt idx="547">
                  <c:v>20.5</c:v>
                </c:pt>
                <c:pt idx="548">
                  <c:v>20.5</c:v>
                </c:pt>
                <c:pt idx="549">
                  <c:v>20.5</c:v>
                </c:pt>
                <c:pt idx="550">
                  <c:v>20.5</c:v>
                </c:pt>
                <c:pt idx="551">
                  <c:v>20.5</c:v>
                </c:pt>
                <c:pt idx="552">
                  <c:v>20.5</c:v>
                </c:pt>
                <c:pt idx="553">
                  <c:v>20.5</c:v>
                </c:pt>
                <c:pt idx="554">
                  <c:v>20.5</c:v>
                </c:pt>
                <c:pt idx="555">
                  <c:v>20.5</c:v>
                </c:pt>
                <c:pt idx="556">
                  <c:v>20.5</c:v>
                </c:pt>
                <c:pt idx="557">
                  <c:v>20.5</c:v>
                </c:pt>
                <c:pt idx="558">
                  <c:v>20.5</c:v>
                </c:pt>
                <c:pt idx="559">
                  <c:v>20.5</c:v>
                </c:pt>
                <c:pt idx="560">
                  <c:v>20.5</c:v>
                </c:pt>
                <c:pt idx="561">
                  <c:v>20.5</c:v>
                </c:pt>
                <c:pt idx="562">
                  <c:v>20.5</c:v>
                </c:pt>
                <c:pt idx="563">
                  <c:v>20.5</c:v>
                </c:pt>
                <c:pt idx="564">
                  <c:v>20.5</c:v>
                </c:pt>
                <c:pt idx="565">
                  <c:v>20.5</c:v>
                </c:pt>
                <c:pt idx="566">
                  <c:v>20.5</c:v>
                </c:pt>
                <c:pt idx="567">
                  <c:v>20.5</c:v>
                </c:pt>
                <c:pt idx="568">
                  <c:v>20.5</c:v>
                </c:pt>
                <c:pt idx="569">
                  <c:v>20.5</c:v>
                </c:pt>
                <c:pt idx="570">
                  <c:v>20.5</c:v>
                </c:pt>
                <c:pt idx="571">
                  <c:v>20.5</c:v>
                </c:pt>
                <c:pt idx="572">
                  <c:v>20.5</c:v>
                </c:pt>
                <c:pt idx="573">
                  <c:v>20.5</c:v>
                </c:pt>
                <c:pt idx="574">
                  <c:v>20.5</c:v>
                </c:pt>
                <c:pt idx="575">
                  <c:v>20.5</c:v>
                </c:pt>
                <c:pt idx="576">
                  <c:v>20.5</c:v>
                </c:pt>
                <c:pt idx="577">
                  <c:v>20.5</c:v>
                </c:pt>
                <c:pt idx="578">
                  <c:v>20.5</c:v>
                </c:pt>
                <c:pt idx="579">
                  <c:v>20.5</c:v>
                </c:pt>
                <c:pt idx="580">
                  <c:v>20.5</c:v>
                </c:pt>
                <c:pt idx="581">
                  <c:v>20.5</c:v>
                </c:pt>
                <c:pt idx="582">
                  <c:v>20.5</c:v>
                </c:pt>
                <c:pt idx="583">
                  <c:v>20.5</c:v>
                </c:pt>
                <c:pt idx="584">
                  <c:v>20.5</c:v>
                </c:pt>
                <c:pt idx="585">
                  <c:v>20.5</c:v>
                </c:pt>
                <c:pt idx="586">
                  <c:v>20.5</c:v>
                </c:pt>
                <c:pt idx="587">
                  <c:v>20.5</c:v>
                </c:pt>
                <c:pt idx="588">
                  <c:v>20.5</c:v>
                </c:pt>
                <c:pt idx="589">
                  <c:v>20.5</c:v>
                </c:pt>
                <c:pt idx="590">
                  <c:v>20.5</c:v>
                </c:pt>
                <c:pt idx="591">
                  <c:v>20.5</c:v>
                </c:pt>
                <c:pt idx="592">
                  <c:v>20.5</c:v>
                </c:pt>
                <c:pt idx="593">
                  <c:v>20.5</c:v>
                </c:pt>
                <c:pt idx="594">
                  <c:v>20.5</c:v>
                </c:pt>
                <c:pt idx="595">
                  <c:v>20.5</c:v>
                </c:pt>
                <c:pt idx="596">
                  <c:v>20.5</c:v>
                </c:pt>
                <c:pt idx="597">
                  <c:v>20.5</c:v>
                </c:pt>
                <c:pt idx="598">
                  <c:v>20.5</c:v>
                </c:pt>
                <c:pt idx="599">
                  <c:v>20.5</c:v>
                </c:pt>
                <c:pt idx="600">
                  <c:v>20.5</c:v>
                </c:pt>
                <c:pt idx="601">
                  <c:v>20.5</c:v>
                </c:pt>
                <c:pt idx="602">
                  <c:v>20.5</c:v>
                </c:pt>
                <c:pt idx="603">
                  <c:v>20.5</c:v>
                </c:pt>
                <c:pt idx="604">
                  <c:v>20.5</c:v>
                </c:pt>
                <c:pt idx="605">
                  <c:v>20.5</c:v>
                </c:pt>
                <c:pt idx="606">
                  <c:v>20.5</c:v>
                </c:pt>
                <c:pt idx="607">
                  <c:v>20.5</c:v>
                </c:pt>
                <c:pt idx="608">
                  <c:v>20.5</c:v>
                </c:pt>
                <c:pt idx="609">
                  <c:v>20.5</c:v>
                </c:pt>
                <c:pt idx="610">
                  <c:v>20.5</c:v>
                </c:pt>
                <c:pt idx="611">
                  <c:v>20.5</c:v>
                </c:pt>
                <c:pt idx="612">
                  <c:v>20.399999999999999</c:v>
                </c:pt>
                <c:pt idx="613">
                  <c:v>20.5</c:v>
                </c:pt>
                <c:pt idx="614">
                  <c:v>20.5</c:v>
                </c:pt>
                <c:pt idx="615">
                  <c:v>20.5</c:v>
                </c:pt>
                <c:pt idx="616">
                  <c:v>20.5</c:v>
                </c:pt>
                <c:pt idx="617">
                  <c:v>20.5</c:v>
                </c:pt>
                <c:pt idx="618">
                  <c:v>20.5</c:v>
                </c:pt>
                <c:pt idx="619">
                  <c:v>20.5</c:v>
                </c:pt>
                <c:pt idx="620">
                  <c:v>20.5</c:v>
                </c:pt>
                <c:pt idx="621">
                  <c:v>20.5</c:v>
                </c:pt>
                <c:pt idx="622">
                  <c:v>20.399999999999999</c:v>
                </c:pt>
                <c:pt idx="623">
                  <c:v>20.399999999999999</c:v>
                </c:pt>
                <c:pt idx="624">
                  <c:v>20.399999999999999</c:v>
                </c:pt>
                <c:pt idx="625">
                  <c:v>20.399999999999999</c:v>
                </c:pt>
                <c:pt idx="626">
                  <c:v>20.5</c:v>
                </c:pt>
                <c:pt idx="627">
                  <c:v>20.5</c:v>
                </c:pt>
                <c:pt idx="628">
                  <c:v>20.5</c:v>
                </c:pt>
                <c:pt idx="629">
                  <c:v>20.5</c:v>
                </c:pt>
                <c:pt idx="630">
                  <c:v>20.5</c:v>
                </c:pt>
                <c:pt idx="631">
                  <c:v>20.5</c:v>
                </c:pt>
                <c:pt idx="632">
                  <c:v>20.399999999999999</c:v>
                </c:pt>
                <c:pt idx="633">
                  <c:v>20.5</c:v>
                </c:pt>
                <c:pt idx="634">
                  <c:v>20.399999999999999</c:v>
                </c:pt>
                <c:pt idx="635">
                  <c:v>20.5</c:v>
                </c:pt>
                <c:pt idx="636">
                  <c:v>20.399999999999999</c:v>
                </c:pt>
                <c:pt idx="637">
                  <c:v>20.5</c:v>
                </c:pt>
                <c:pt idx="638">
                  <c:v>20.399999999999999</c:v>
                </c:pt>
                <c:pt idx="639">
                  <c:v>20.399999999999999</c:v>
                </c:pt>
                <c:pt idx="640">
                  <c:v>20.3</c:v>
                </c:pt>
                <c:pt idx="641">
                  <c:v>20.3</c:v>
                </c:pt>
                <c:pt idx="642">
                  <c:v>20.2</c:v>
                </c:pt>
                <c:pt idx="643">
                  <c:v>20.2</c:v>
                </c:pt>
                <c:pt idx="644">
                  <c:v>20.100000000000001</c:v>
                </c:pt>
                <c:pt idx="645">
                  <c:v>20.100000000000001</c:v>
                </c:pt>
                <c:pt idx="646">
                  <c:v>20</c:v>
                </c:pt>
                <c:pt idx="647">
                  <c:v>20</c:v>
                </c:pt>
                <c:pt idx="648">
                  <c:v>19.899999999999999</c:v>
                </c:pt>
                <c:pt idx="649">
                  <c:v>19.899999999999999</c:v>
                </c:pt>
                <c:pt idx="650">
                  <c:v>19.899999999999999</c:v>
                </c:pt>
                <c:pt idx="651">
                  <c:v>19.899999999999999</c:v>
                </c:pt>
                <c:pt idx="652">
                  <c:v>19.8</c:v>
                </c:pt>
                <c:pt idx="653">
                  <c:v>19.8</c:v>
                </c:pt>
                <c:pt idx="654">
                  <c:v>19.8</c:v>
                </c:pt>
                <c:pt idx="655">
                  <c:v>19.7</c:v>
                </c:pt>
                <c:pt idx="656">
                  <c:v>19.7</c:v>
                </c:pt>
                <c:pt idx="657">
                  <c:v>19.600000000000001</c:v>
                </c:pt>
                <c:pt idx="658">
                  <c:v>19.600000000000001</c:v>
                </c:pt>
                <c:pt idx="659">
                  <c:v>19.600000000000001</c:v>
                </c:pt>
                <c:pt idx="660">
                  <c:v>19.5</c:v>
                </c:pt>
                <c:pt idx="661">
                  <c:v>19.5</c:v>
                </c:pt>
                <c:pt idx="662">
                  <c:v>19.5</c:v>
                </c:pt>
                <c:pt idx="663">
                  <c:v>19.5</c:v>
                </c:pt>
                <c:pt idx="664">
                  <c:v>19.399999999999999</c:v>
                </c:pt>
                <c:pt idx="665">
                  <c:v>19.399999999999999</c:v>
                </c:pt>
                <c:pt idx="666">
                  <c:v>19.399999999999999</c:v>
                </c:pt>
                <c:pt idx="667">
                  <c:v>19.399999999999999</c:v>
                </c:pt>
                <c:pt idx="668">
                  <c:v>19.399999999999999</c:v>
                </c:pt>
                <c:pt idx="669">
                  <c:v>19.3</c:v>
                </c:pt>
                <c:pt idx="670">
                  <c:v>19.3</c:v>
                </c:pt>
                <c:pt idx="671">
                  <c:v>19.3</c:v>
                </c:pt>
                <c:pt idx="672">
                  <c:v>19.3</c:v>
                </c:pt>
                <c:pt idx="673">
                  <c:v>19.3</c:v>
                </c:pt>
                <c:pt idx="674">
                  <c:v>19.3</c:v>
                </c:pt>
                <c:pt idx="675">
                  <c:v>19.8</c:v>
                </c:pt>
                <c:pt idx="676">
                  <c:v>20.100000000000001</c:v>
                </c:pt>
                <c:pt idx="677">
                  <c:v>20.3</c:v>
                </c:pt>
                <c:pt idx="678">
                  <c:v>20.3</c:v>
                </c:pt>
                <c:pt idx="679">
                  <c:v>20.3</c:v>
                </c:pt>
                <c:pt idx="680">
                  <c:v>20.2</c:v>
                </c:pt>
                <c:pt idx="681">
                  <c:v>20.2</c:v>
                </c:pt>
                <c:pt idx="682">
                  <c:v>20.2</c:v>
                </c:pt>
                <c:pt idx="683">
                  <c:v>20.2</c:v>
                </c:pt>
                <c:pt idx="684">
                  <c:v>20.100000000000001</c:v>
                </c:pt>
                <c:pt idx="685">
                  <c:v>20.100000000000001</c:v>
                </c:pt>
                <c:pt idx="686">
                  <c:v>20.100000000000001</c:v>
                </c:pt>
                <c:pt idx="687">
                  <c:v>20.100000000000001</c:v>
                </c:pt>
                <c:pt idx="688">
                  <c:v>20</c:v>
                </c:pt>
                <c:pt idx="689">
                  <c:v>20</c:v>
                </c:pt>
                <c:pt idx="690">
                  <c:v>20</c:v>
                </c:pt>
                <c:pt idx="691">
                  <c:v>20</c:v>
                </c:pt>
                <c:pt idx="692">
                  <c:v>19.899999999999999</c:v>
                </c:pt>
                <c:pt idx="693">
                  <c:v>19.899999999999999</c:v>
                </c:pt>
                <c:pt idx="694">
                  <c:v>19.899999999999999</c:v>
                </c:pt>
                <c:pt idx="695">
                  <c:v>19.899999999999999</c:v>
                </c:pt>
                <c:pt idx="696">
                  <c:v>19.899999999999999</c:v>
                </c:pt>
                <c:pt idx="697">
                  <c:v>19.8</c:v>
                </c:pt>
                <c:pt idx="698">
                  <c:v>19.8</c:v>
                </c:pt>
                <c:pt idx="699">
                  <c:v>19.8</c:v>
                </c:pt>
                <c:pt idx="700">
                  <c:v>19.8</c:v>
                </c:pt>
                <c:pt idx="701">
                  <c:v>19.8</c:v>
                </c:pt>
                <c:pt idx="702">
                  <c:v>19.7</c:v>
                </c:pt>
                <c:pt idx="703">
                  <c:v>19.7</c:v>
                </c:pt>
                <c:pt idx="704">
                  <c:v>19.7</c:v>
                </c:pt>
                <c:pt idx="705">
                  <c:v>19.600000000000001</c:v>
                </c:pt>
                <c:pt idx="706">
                  <c:v>19.600000000000001</c:v>
                </c:pt>
                <c:pt idx="707">
                  <c:v>19.600000000000001</c:v>
                </c:pt>
                <c:pt idx="708">
                  <c:v>19.600000000000001</c:v>
                </c:pt>
                <c:pt idx="709">
                  <c:v>19.600000000000001</c:v>
                </c:pt>
                <c:pt idx="710">
                  <c:v>19.5</c:v>
                </c:pt>
                <c:pt idx="711">
                  <c:v>19.5</c:v>
                </c:pt>
                <c:pt idx="712">
                  <c:v>19.5</c:v>
                </c:pt>
                <c:pt idx="713">
                  <c:v>19.5</c:v>
                </c:pt>
                <c:pt idx="714">
                  <c:v>19.5</c:v>
                </c:pt>
                <c:pt idx="715">
                  <c:v>19.399999999999999</c:v>
                </c:pt>
                <c:pt idx="716">
                  <c:v>19.399999999999999</c:v>
                </c:pt>
                <c:pt idx="717">
                  <c:v>19.399999999999999</c:v>
                </c:pt>
                <c:pt idx="718">
                  <c:v>19.3</c:v>
                </c:pt>
                <c:pt idx="719">
                  <c:v>19.3</c:v>
                </c:pt>
                <c:pt idx="720">
                  <c:v>19.3</c:v>
                </c:pt>
                <c:pt idx="721">
                  <c:v>19.3</c:v>
                </c:pt>
                <c:pt idx="722">
                  <c:v>19.3</c:v>
                </c:pt>
                <c:pt idx="723">
                  <c:v>19.3</c:v>
                </c:pt>
                <c:pt idx="724">
                  <c:v>19.3</c:v>
                </c:pt>
                <c:pt idx="725">
                  <c:v>19.3</c:v>
                </c:pt>
                <c:pt idx="726">
                  <c:v>19.3</c:v>
                </c:pt>
                <c:pt idx="727">
                  <c:v>19.3</c:v>
                </c:pt>
                <c:pt idx="728">
                  <c:v>19.3</c:v>
                </c:pt>
                <c:pt idx="729">
                  <c:v>19.399999999999999</c:v>
                </c:pt>
                <c:pt idx="730">
                  <c:v>19.399999999999999</c:v>
                </c:pt>
                <c:pt idx="731">
                  <c:v>19.399999999999999</c:v>
                </c:pt>
                <c:pt idx="732">
                  <c:v>19.399999999999999</c:v>
                </c:pt>
                <c:pt idx="733">
                  <c:v>19.5</c:v>
                </c:pt>
                <c:pt idx="734">
                  <c:v>19.5</c:v>
                </c:pt>
                <c:pt idx="735">
                  <c:v>19.5</c:v>
                </c:pt>
                <c:pt idx="736">
                  <c:v>19.5</c:v>
                </c:pt>
                <c:pt idx="737">
                  <c:v>19.600000000000001</c:v>
                </c:pt>
                <c:pt idx="738">
                  <c:v>19.600000000000001</c:v>
                </c:pt>
                <c:pt idx="739">
                  <c:v>19.600000000000001</c:v>
                </c:pt>
                <c:pt idx="740">
                  <c:v>19.600000000000001</c:v>
                </c:pt>
                <c:pt idx="741">
                  <c:v>19.600000000000001</c:v>
                </c:pt>
                <c:pt idx="742">
                  <c:v>19.7</c:v>
                </c:pt>
                <c:pt idx="743">
                  <c:v>19.7</c:v>
                </c:pt>
                <c:pt idx="744">
                  <c:v>19.8</c:v>
                </c:pt>
                <c:pt idx="745">
                  <c:v>19.8</c:v>
                </c:pt>
                <c:pt idx="746">
                  <c:v>19.8</c:v>
                </c:pt>
                <c:pt idx="747">
                  <c:v>19.8</c:v>
                </c:pt>
                <c:pt idx="748">
                  <c:v>19.899999999999999</c:v>
                </c:pt>
                <c:pt idx="749">
                  <c:v>19.899999999999999</c:v>
                </c:pt>
                <c:pt idx="750">
                  <c:v>19.899999999999999</c:v>
                </c:pt>
                <c:pt idx="751">
                  <c:v>20</c:v>
                </c:pt>
                <c:pt idx="752">
                  <c:v>20</c:v>
                </c:pt>
                <c:pt idx="753">
                  <c:v>20</c:v>
                </c:pt>
                <c:pt idx="754">
                  <c:v>20</c:v>
                </c:pt>
                <c:pt idx="755">
                  <c:v>20</c:v>
                </c:pt>
                <c:pt idx="756">
                  <c:v>20.100000000000001</c:v>
                </c:pt>
                <c:pt idx="757">
                  <c:v>20.100000000000001</c:v>
                </c:pt>
                <c:pt idx="758">
                  <c:v>20.100000000000001</c:v>
                </c:pt>
                <c:pt idx="759">
                  <c:v>20.100000000000001</c:v>
                </c:pt>
                <c:pt idx="760">
                  <c:v>20.2</c:v>
                </c:pt>
                <c:pt idx="761">
                  <c:v>20.2</c:v>
                </c:pt>
                <c:pt idx="762">
                  <c:v>20.2</c:v>
                </c:pt>
                <c:pt idx="763">
                  <c:v>20.3</c:v>
                </c:pt>
                <c:pt idx="764">
                  <c:v>20.3</c:v>
                </c:pt>
                <c:pt idx="765">
                  <c:v>20.3</c:v>
                </c:pt>
                <c:pt idx="766">
                  <c:v>20.3</c:v>
                </c:pt>
                <c:pt idx="767">
                  <c:v>20.3</c:v>
                </c:pt>
                <c:pt idx="768">
                  <c:v>20.3</c:v>
                </c:pt>
                <c:pt idx="769">
                  <c:v>20.3</c:v>
                </c:pt>
                <c:pt idx="770">
                  <c:v>20.399999999999999</c:v>
                </c:pt>
                <c:pt idx="771">
                  <c:v>20.399999999999999</c:v>
                </c:pt>
                <c:pt idx="772">
                  <c:v>20.399999999999999</c:v>
                </c:pt>
                <c:pt idx="773">
                  <c:v>20.399999999999999</c:v>
                </c:pt>
                <c:pt idx="774">
                  <c:v>20.399999999999999</c:v>
                </c:pt>
                <c:pt idx="775">
                  <c:v>20.399999999999999</c:v>
                </c:pt>
                <c:pt idx="776">
                  <c:v>20.399999999999999</c:v>
                </c:pt>
                <c:pt idx="777">
                  <c:v>20.399999999999999</c:v>
                </c:pt>
                <c:pt idx="778">
                  <c:v>20.399999999999999</c:v>
                </c:pt>
                <c:pt idx="779">
                  <c:v>20.5</c:v>
                </c:pt>
                <c:pt idx="780">
                  <c:v>20.5</c:v>
                </c:pt>
                <c:pt idx="781">
                  <c:v>20.5</c:v>
                </c:pt>
                <c:pt idx="782">
                  <c:v>20.5</c:v>
                </c:pt>
                <c:pt idx="783">
                  <c:v>20.399999999999999</c:v>
                </c:pt>
                <c:pt idx="784">
                  <c:v>20.399999999999999</c:v>
                </c:pt>
                <c:pt idx="785">
                  <c:v>20.5</c:v>
                </c:pt>
                <c:pt idx="786">
                  <c:v>20.5</c:v>
                </c:pt>
                <c:pt idx="787">
                  <c:v>20.5</c:v>
                </c:pt>
                <c:pt idx="788">
                  <c:v>20.5</c:v>
                </c:pt>
                <c:pt idx="789">
                  <c:v>20.5</c:v>
                </c:pt>
                <c:pt idx="790">
                  <c:v>20.5</c:v>
                </c:pt>
                <c:pt idx="791">
                  <c:v>20.5</c:v>
                </c:pt>
                <c:pt idx="792">
                  <c:v>20.5</c:v>
                </c:pt>
                <c:pt idx="793">
                  <c:v>20.5</c:v>
                </c:pt>
                <c:pt idx="794">
                  <c:v>20.5</c:v>
                </c:pt>
                <c:pt idx="795">
                  <c:v>20.5</c:v>
                </c:pt>
                <c:pt idx="796">
                  <c:v>20.5</c:v>
                </c:pt>
                <c:pt idx="797">
                  <c:v>20.5</c:v>
                </c:pt>
                <c:pt idx="798">
                  <c:v>20.5</c:v>
                </c:pt>
                <c:pt idx="799">
                  <c:v>20.5</c:v>
                </c:pt>
                <c:pt idx="800">
                  <c:v>20.5</c:v>
                </c:pt>
                <c:pt idx="801">
                  <c:v>20.5</c:v>
                </c:pt>
                <c:pt idx="802">
                  <c:v>20.5</c:v>
                </c:pt>
                <c:pt idx="803">
                  <c:v>20.5</c:v>
                </c:pt>
                <c:pt idx="804">
                  <c:v>20.5</c:v>
                </c:pt>
                <c:pt idx="805">
                  <c:v>20.5</c:v>
                </c:pt>
                <c:pt idx="806">
                  <c:v>20.5</c:v>
                </c:pt>
                <c:pt idx="807">
                  <c:v>20.5</c:v>
                </c:pt>
                <c:pt idx="808">
                  <c:v>20.5</c:v>
                </c:pt>
                <c:pt idx="809">
                  <c:v>20.5</c:v>
                </c:pt>
                <c:pt idx="810">
                  <c:v>20.5</c:v>
                </c:pt>
                <c:pt idx="811">
                  <c:v>20.5</c:v>
                </c:pt>
                <c:pt idx="812">
                  <c:v>20.5</c:v>
                </c:pt>
                <c:pt idx="813">
                  <c:v>20.5</c:v>
                </c:pt>
                <c:pt idx="814">
                  <c:v>20.5</c:v>
                </c:pt>
                <c:pt idx="815">
                  <c:v>20.5</c:v>
                </c:pt>
                <c:pt idx="816">
                  <c:v>20.5</c:v>
                </c:pt>
                <c:pt idx="817">
                  <c:v>20.5</c:v>
                </c:pt>
                <c:pt idx="818">
                  <c:v>20.5</c:v>
                </c:pt>
                <c:pt idx="819">
                  <c:v>20.5</c:v>
                </c:pt>
                <c:pt idx="820">
                  <c:v>20.5</c:v>
                </c:pt>
                <c:pt idx="821">
                  <c:v>20.5</c:v>
                </c:pt>
                <c:pt idx="822">
                  <c:v>20.5</c:v>
                </c:pt>
                <c:pt idx="823">
                  <c:v>20.5</c:v>
                </c:pt>
                <c:pt idx="824">
                  <c:v>20.5</c:v>
                </c:pt>
                <c:pt idx="825">
                  <c:v>20.5</c:v>
                </c:pt>
                <c:pt idx="826">
                  <c:v>20.5</c:v>
                </c:pt>
                <c:pt idx="827">
                  <c:v>20.5</c:v>
                </c:pt>
                <c:pt idx="828">
                  <c:v>20.5</c:v>
                </c:pt>
                <c:pt idx="829">
                  <c:v>20.5</c:v>
                </c:pt>
                <c:pt idx="830">
                  <c:v>20.5</c:v>
                </c:pt>
                <c:pt idx="831">
                  <c:v>20.5</c:v>
                </c:pt>
                <c:pt idx="832">
                  <c:v>20.5</c:v>
                </c:pt>
                <c:pt idx="833">
                  <c:v>20.5</c:v>
                </c:pt>
                <c:pt idx="834">
                  <c:v>20.5</c:v>
                </c:pt>
                <c:pt idx="835">
                  <c:v>20.5</c:v>
                </c:pt>
                <c:pt idx="836">
                  <c:v>20.5</c:v>
                </c:pt>
                <c:pt idx="837">
                  <c:v>20.5</c:v>
                </c:pt>
                <c:pt idx="838">
                  <c:v>20.5</c:v>
                </c:pt>
                <c:pt idx="839">
                  <c:v>20.5</c:v>
                </c:pt>
                <c:pt idx="840">
                  <c:v>20.5</c:v>
                </c:pt>
                <c:pt idx="841">
                  <c:v>20.399999999999999</c:v>
                </c:pt>
                <c:pt idx="842">
                  <c:v>20.399999999999999</c:v>
                </c:pt>
                <c:pt idx="843">
                  <c:v>20.399999999999999</c:v>
                </c:pt>
                <c:pt idx="844">
                  <c:v>20.3</c:v>
                </c:pt>
                <c:pt idx="845">
                  <c:v>20.2</c:v>
                </c:pt>
                <c:pt idx="846">
                  <c:v>20.2</c:v>
                </c:pt>
                <c:pt idx="847">
                  <c:v>20.2</c:v>
                </c:pt>
                <c:pt idx="848">
                  <c:v>20.100000000000001</c:v>
                </c:pt>
                <c:pt idx="849">
                  <c:v>20.100000000000001</c:v>
                </c:pt>
                <c:pt idx="850">
                  <c:v>20</c:v>
                </c:pt>
                <c:pt idx="851">
                  <c:v>20</c:v>
                </c:pt>
                <c:pt idx="852">
                  <c:v>20</c:v>
                </c:pt>
                <c:pt idx="853">
                  <c:v>20</c:v>
                </c:pt>
                <c:pt idx="854">
                  <c:v>19.899999999999999</c:v>
                </c:pt>
                <c:pt idx="855">
                  <c:v>19.899999999999999</c:v>
                </c:pt>
                <c:pt idx="856">
                  <c:v>19.899999999999999</c:v>
                </c:pt>
                <c:pt idx="857">
                  <c:v>19.8</c:v>
                </c:pt>
                <c:pt idx="858">
                  <c:v>19.8</c:v>
                </c:pt>
                <c:pt idx="859">
                  <c:v>19.8</c:v>
                </c:pt>
                <c:pt idx="860">
                  <c:v>19.7</c:v>
                </c:pt>
                <c:pt idx="861">
                  <c:v>19.7</c:v>
                </c:pt>
                <c:pt idx="862">
                  <c:v>19.7</c:v>
                </c:pt>
                <c:pt idx="863">
                  <c:v>19.7</c:v>
                </c:pt>
                <c:pt idx="864">
                  <c:v>19.600000000000001</c:v>
                </c:pt>
                <c:pt idx="865">
                  <c:v>19.600000000000001</c:v>
                </c:pt>
                <c:pt idx="866">
                  <c:v>19.600000000000001</c:v>
                </c:pt>
                <c:pt idx="867">
                  <c:v>19.600000000000001</c:v>
                </c:pt>
                <c:pt idx="868">
                  <c:v>19.5</c:v>
                </c:pt>
                <c:pt idx="869">
                  <c:v>19.5</c:v>
                </c:pt>
                <c:pt idx="870">
                  <c:v>19.5</c:v>
                </c:pt>
                <c:pt idx="871">
                  <c:v>19.5</c:v>
                </c:pt>
                <c:pt idx="872">
                  <c:v>19.5</c:v>
                </c:pt>
                <c:pt idx="873">
                  <c:v>19.399999999999999</c:v>
                </c:pt>
                <c:pt idx="874">
                  <c:v>19.399999999999999</c:v>
                </c:pt>
                <c:pt idx="875">
                  <c:v>19.399999999999999</c:v>
                </c:pt>
                <c:pt idx="876">
                  <c:v>19.399999999999999</c:v>
                </c:pt>
                <c:pt idx="877">
                  <c:v>19.399999999999999</c:v>
                </c:pt>
                <c:pt idx="878">
                  <c:v>19.3</c:v>
                </c:pt>
                <c:pt idx="879">
                  <c:v>19.3</c:v>
                </c:pt>
                <c:pt idx="880">
                  <c:v>19.3</c:v>
                </c:pt>
                <c:pt idx="881">
                  <c:v>19.2</c:v>
                </c:pt>
                <c:pt idx="882">
                  <c:v>19.2</c:v>
                </c:pt>
                <c:pt idx="883">
                  <c:v>19.100000000000001</c:v>
                </c:pt>
                <c:pt idx="884">
                  <c:v>19.100000000000001</c:v>
                </c:pt>
                <c:pt idx="885">
                  <c:v>19</c:v>
                </c:pt>
                <c:pt idx="886">
                  <c:v>19</c:v>
                </c:pt>
                <c:pt idx="887">
                  <c:v>18.899999999999999</c:v>
                </c:pt>
                <c:pt idx="888">
                  <c:v>18.8</c:v>
                </c:pt>
                <c:pt idx="889">
                  <c:v>18.8</c:v>
                </c:pt>
                <c:pt idx="890">
                  <c:v>18.7</c:v>
                </c:pt>
                <c:pt idx="891">
                  <c:v>18.7</c:v>
                </c:pt>
                <c:pt idx="892">
                  <c:v>18.899999999999999</c:v>
                </c:pt>
                <c:pt idx="893">
                  <c:v>18.899999999999999</c:v>
                </c:pt>
                <c:pt idx="894">
                  <c:v>18.899999999999999</c:v>
                </c:pt>
                <c:pt idx="895">
                  <c:v>18.899999999999999</c:v>
                </c:pt>
                <c:pt idx="896">
                  <c:v>18.8</c:v>
                </c:pt>
                <c:pt idx="897">
                  <c:v>18.8</c:v>
                </c:pt>
                <c:pt idx="898">
                  <c:v>18.8</c:v>
                </c:pt>
                <c:pt idx="899">
                  <c:v>18.7</c:v>
                </c:pt>
                <c:pt idx="900">
                  <c:v>18.600000000000001</c:v>
                </c:pt>
                <c:pt idx="901">
                  <c:v>19.100000000000001</c:v>
                </c:pt>
                <c:pt idx="902">
                  <c:v>19.8</c:v>
                </c:pt>
                <c:pt idx="903">
                  <c:v>19.899999999999999</c:v>
                </c:pt>
                <c:pt idx="904">
                  <c:v>20.3</c:v>
                </c:pt>
                <c:pt idx="905">
                  <c:v>20.399999999999999</c:v>
                </c:pt>
                <c:pt idx="906">
                  <c:v>20.3</c:v>
                </c:pt>
                <c:pt idx="907">
                  <c:v>20.2</c:v>
                </c:pt>
                <c:pt idx="908">
                  <c:v>20.2</c:v>
                </c:pt>
                <c:pt idx="909">
                  <c:v>20.100000000000001</c:v>
                </c:pt>
                <c:pt idx="910">
                  <c:v>20.100000000000001</c:v>
                </c:pt>
                <c:pt idx="911">
                  <c:v>20.100000000000001</c:v>
                </c:pt>
                <c:pt idx="912">
                  <c:v>20</c:v>
                </c:pt>
                <c:pt idx="913">
                  <c:v>20</c:v>
                </c:pt>
                <c:pt idx="914">
                  <c:v>20</c:v>
                </c:pt>
                <c:pt idx="915">
                  <c:v>20</c:v>
                </c:pt>
                <c:pt idx="916">
                  <c:v>20</c:v>
                </c:pt>
                <c:pt idx="917">
                  <c:v>19.899999999999999</c:v>
                </c:pt>
                <c:pt idx="918">
                  <c:v>19.899999999999999</c:v>
                </c:pt>
                <c:pt idx="919">
                  <c:v>19.899999999999999</c:v>
                </c:pt>
                <c:pt idx="920">
                  <c:v>19.899999999999999</c:v>
                </c:pt>
                <c:pt idx="921">
                  <c:v>19.899999999999999</c:v>
                </c:pt>
                <c:pt idx="922">
                  <c:v>19.899999999999999</c:v>
                </c:pt>
                <c:pt idx="923">
                  <c:v>19.899999999999999</c:v>
                </c:pt>
                <c:pt idx="924">
                  <c:v>19.8</c:v>
                </c:pt>
                <c:pt idx="925">
                  <c:v>19.8</c:v>
                </c:pt>
                <c:pt idx="926">
                  <c:v>19.8</c:v>
                </c:pt>
                <c:pt idx="927">
                  <c:v>19.8</c:v>
                </c:pt>
                <c:pt idx="928">
                  <c:v>19.7</c:v>
                </c:pt>
                <c:pt idx="929">
                  <c:v>19.7</c:v>
                </c:pt>
                <c:pt idx="930">
                  <c:v>19.7</c:v>
                </c:pt>
                <c:pt idx="931">
                  <c:v>19.7</c:v>
                </c:pt>
                <c:pt idx="932">
                  <c:v>19.600000000000001</c:v>
                </c:pt>
                <c:pt idx="933">
                  <c:v>19.600000000000001</c:v>
                </c:pt>
                <c:pt idx="934">
                  <c:v>19.600000000000001</c:v>
                </c:pt>
                <c:pt idx="935">
                  <c:v>19.600000000000001</c:v>
                </c:pt>
                <c:pt idx="936">
                  <c:v>19.5</c:v>
                </c:pt>
                <c:pt idx="937">
                  <c:v>19.5</c:v>
                </c:pt>
                <c:pt idx="938">
                  <c:v>19.5</c:v>
                </c:pt>
                <c:pt idx="939">
                  <c:v>19.5</c:v>
                </c:pt>
                <c:pt idx="940">
                  <c:v>19.399999999999999</c:v>
                </c:pt>
                <c:pt idx="941">
                  <c:v>19.399999999999999</c:v>
                </c:pt>
                <c:pt idx="942">
                  <c:v>19.399999999999999</c:v>
                </c:pt>
                <c:pt idx="943">
                  <c:v>19.399999999999999</c:v>
                </c:pt>
                <c:pt idx="944">
                  <c:v>19.3</c:v>
                </c:pt>
                <c:pt idx="945">
                  <c:v>19.3</c:v>
                </c:pt>
                <c:pt idx="946">
                  <c:v>19.3</c:v>
                </c:pt>
                <c:pt idx="947">
                  <c:v>19.3</c:v>
                </c:pt>
                <c:pt idx="948">
                  <c:v>19.3</c:v>
                </c:pt>
                <c:pt idx="949">
                  <c:v>19.3</c:v>
                </c:pt>
                <c:pt idx="950">
                  <c:v>19.3</c:v>
                </c:pt>
                <c:pt idx="951">
                  <c:v>19.3</c:v>
                </c:pt>
                <c:pt idx="952">
                  <c:v>19.3</c:v>
                </c:pt>
                <c:pt idx="953">
                  <c:v>19.3</c:v>
                </c:pt>
                <c:pt idx="954">
                  <c:v>19.3</c:v>
                </c:pt>
                <c:pt idx="955">
                  <c:v>19.3</c:v>
                </c:pt>
                <c:pt idx="956">
                  <c:v>19.3</c:v>
                </c:pt>
                <c:pt idx="957">
                  <c:v>19.3</c:v>
                </c:pt>
                <c:pt idx="958">
                  <c:v>19.3</c:v>
                </c:pt>
                <c:pt idx="959">
                  <c:v>19.3</c:v>
                </c:pt>
                <c:pt idx="960">
                  <c:v>19.399999999999999</c:v>
                </c:pt>
                <c:pt idx="961">
                  <c:v>19.399999999999999</c:v>
                </c:pt>
                <c:pt idx="962">
                  <c:v>19.399999999999999</c:v>
                </c:pt>
                <c:pt idx="963">
                  <c:v>19.399999999999999</c:v>
                </c:pt>
                <c:pt idx="964">
                  <c:v>19.5</c:v>
                </c:pt>
                <c:pt idx="965">
                  <c:v>19.5</c:v>
                </c:pt>
                <c:pt idx="966">
                  <c:v>19.5</c:v>
                </c:pt>
                <c:pt idx="967">
                  <c:v>19.5</c:v>
                </c:pt>
                <c:pt idx="968">
                  <c:v>19.600000000000001</c:v>
                </c:pt>
                <c:pt idx="969">
                  <c:v>19.600000000000001</c:v>
                </c:pt>
                <c:pt idx="970">
                  <c:v>19.600000000000001</c:v>
                </c:pt>
                <c:pt idx="971">
                  <c:v>19.600000000000001</c:v>
                </c:pt>
                <c:pt idx="972">
                  <c:v>19.7</c:v>
                </c:pt>
                <c:pt idx="973">
                  <c:v>19.7</c:v>
                </c:pt>
                <c:pt idx="974">
                  <c:v>19.8</c:v>
                </c:pt>
                <c:pt idx="975">
                  <c:v>19.8</c:v>
                </c:pt>
                <c:pt idx="976">
                  <c:v>19.899999999999999</c:v>
                </c:pt>
                <c:pt idx="977">
                  <c:v>19.899999999999999</c:v>
                </c:pt>
                <c:pt idx="978">
                  <c:v>19.899999999999999</c:v>
                </c:pt>
                <c:pt idx="979">
                  <c:v>19.899999999999999</c:v>
                </c:pt>
                <c:pt idx="980">
                  <c:v>19.899999999999999</c:v>
                </c:pt>
                <c:pt idx="981">
                  <c:v>20</c:v>
                </c:pt>
                <c:pt idx="982">
                  <c:v>20</c:v>
                </c:pt>
                <c:pt idx="983">
                  <c:v>20</c:v>
                </c:pt>
                <c:pt idx="984">
                  <c:v>20</c:v>
                </c:pt>
                <c:pt idx="985">
                  <c:v>20.100000000000001</c:v>
                </c:pt>
                <c:pt idx="986">
                  <c:v>20.100000000000001</c:v>
                </c:pt>
                <c:pt idx="987">
                  <c:v>20.100000000000001</c:v>
                </c:pt>
                <c:pt idx="988">
                  <c:v>20.100000000000001</c:v>
                </c:pt>
                <c:pt idx="989">
                  <c:v>20.2</c:v>
                </c:pt>
                <c:pt idx="990">
                  <c:v>20.2</c:v>
                </c:pt>
                <c:pt idx="991">
                  <c:v>20.2</c:v>
                </c:pt>
                <c:pt idx="992">
                  <c:v>20.3</c:v>
                </c:pt>
                <c:pt idx="993">
                  <c:v>20.3</c:v>
                </c:pt>
                <c:pt idx="994">
                  <c:v>20.3</c:v>
                </c:pt>
                <c:pt idx="995">
                  <c:v>20.3</c:v>
                </c:pt>
                <c:pt idx="996">
                  <c:v>20.3</c:v>
                </c:pt>
                <c:pt idx="997">
                  <c:v>20.3</c:v>
                </c:pt>
                <c:pt idx="998">
                  <c:v>20.3</c:v>
                </c:pt>
                <c:pt idx="999">
                  <c:v>20.3</c:v>
                </c:pt>
                <c:pt idx="1000">
                  <c:v>20.399999999999999</c:v>
                </c:pt>
                <c:pt idx="1001">
                  <c:v>20.3</c:v>
                </c:pt>
                <c:pt idx="1002">
                  <c:v>20.399999999999999</c:v>
                </c:pt>
                <c:pt idx="1003">
                  <c:v>20.399999999999999</c:v>
                </c:pt>
                <c:pt idx="1004">
                  <c:v>20.399999999999999</c:v>
                </c:pt>
                <c:pt idx="1005">
                  <c:v>20.399999999999999</c:v>
                </c:pt>
                <c:pt idx="1006">
                  <c:v>20.399999999999999</c:v>
                </c:pt>
                <c:pt idx="1007">
                  <c:v>20.399999999999999</c:v>
                </c:pt>
                <c:pt idx="1008">
                  <c:v>20.399999999999999</c:v>
                </c:pt>
                <c:pt idx="1009">
                  <c:v>20.399999999999999</c:v>
                </c:pt>
                <c:pt idx="1010">
                  <c:v>20.399999999999999</c:v>
                </c:pt>
                <c:pt idx="1011">
                  <c:v>20.399999999999999</c:v>
                </c:pt>
                <c:pt idx="1012">
                  <c:v>20.399999999999999</c:v>
                </c:pt>
                <c:pt idx="1013">
                  <c:v>20.5</c:v>
                </c:pt>
                <c:pt idx="1014">
                  <c:v>20.399999999999999</c:v>
                </c:pt>
                <c:pt idx="1015">
                  <c:v>20.5</c:v>
                </c:pt>
                <c:pt idx="1016">
                  <c:v>20.399999999999999</c:v>
                </c:pt>
                <c:pt idx="1017">
                  <c:v>20.399999999999999</c:v>
                </c:pt>
                <c:pt idx="1018">
                  <c:v>20.5</c:v>
                </c:pt>
                <c:pt idx="1019">
                  <c:v>20.5</c:v>
                </c:pt>
                <c:pt idx="1020">
                  <c:v>20.5</c:v>
                </c:pt>
                <c:pt idx="1021">
                  <c:v>20.5</c:v>
                </c:pt>
                <c:pt idx="1022">
                  <c:v>20.5</c:v>
                </c:pt>
                <c:pt idx="1023">
                  <c:v>20.5</c:v>
                </c:pt>
                <c:pt idx="1024">
                  <c:v>20.5</c:v>
                </c:pt>
                <c:pt idx="1025">
                  <c:v>20.5</c:v>
                </c:pt>
                <c:pt idx="1026">
                  <c:v>20.5</c:v>
                </c:pt>
                <c:pt idx="1027">
                  <c:v>20.5</c:v>
                </c:pt>
                <c:pt idx="1028">
                  <c:v>20.5</c:v>
                </c:pt>
                <c:pt idx="1029">
                  <c:v>20.5</c:v>
                </c:pt>
                <c:pt idx="1030">
                  <c:v>20.5</c:v>
                </c:pt>
                <c:pt idx="1031">
                  <c:v>20.5</c:v>
                </c:pt>
                <c:pt idx="1032">
                  <c:v>20.5</c:v>
                </c:pt>
                <c:pt idx="1033">
                  <c:v>20.5</c:v>
                </c:pt>
                <c:pt idx="1034">
                  <c:v>20.5</c:v>
                </c:pt>
                <c:pt idx="1035">
                  <c:v>20.5</c:v>
                </c:pt>
                <c:pt idx="1036">
                  <c:v>20.5</c:v>
                </c:pt>
                <c:pt idx="1037">
                  <c:v>20.5</c:v>
                </c:pt>
                <c:pt idx="1038">
                  <c:v>20.5</c:v>
                </c:pt>
                <c:pt idx="1039">
                  <c:v>20.5</c:v>
                </c:pt>
                <c:pt idx="1040">
                  <c:v>20.5</c:v>
                </c:pt>
                <c:pt idx="1041">
                  <c:v>20.5</c:v>
                </c:pt>
                <c:pt idx="1042">
                  <c:v>20.5</c:v>
                </c:pt>
                <c:pt idx="1043">
                  <c:v>20.5</c:v>
                </c:pt>
                <c:pt idx="1044">
                  <c:v>20.5</c:v>
                </c:pt>
                <c:pt idx="1045">
                  <c:v>20.5</c:v>
                </c:pt>
                <c:pt idx="1046">
                  <c:v>20.5</c:v>
                </c:pt>
                <c:pt idx="1047">
                  <c:v>20.5</c:v>
                </c:pt>
                <c:pt idx="1048">
                  <c:v>20.5</c:v>
                </c:pt>
                <c:pt idx="1049">
                  <c:v>20.5</c:v>
                </c:pt>
                <c:pt idx="1050">
                  <c:v>20.5</c:v>
                </c:pt>
                <c:pt idx="1051">
                  <c:v>20.5</c:v>
                </c:pt>
                <c:pt idx="1052">
                  <c:v>20.5</c:v>
                </c:pt>
                <c:pt idx="1053">
                  <c:v>20.5</c:v>
                </c:pt>
                <c:pt idx="1054">
                  <c:v>20.5</c:v>
                </c:pt>
                <c:pt idx="1055">
                  <c:v>20.5</c:v>
                </c:pt>
                <c:pt idx="1056">
                  <c:v>20.5</c:v>
                </c:pt>
                <c:pt idx="1057">
                  <c:v>20.5</c:v>
                </c:pt>
                <c:pt idx="1058">
                  <c:v>20.5</c:v>
                </c:pt>
                <c:pt idx="1059">
                  <c:v>20.5</c:v>
                </c:pt>
                <c:pt idx="1060">
                  <c:v>20.5</c:v>
                </c:pt>
                <c:pt idx="1061">
                  <c:v>20.5</c:v>
                </c:pt>
                <c:pt idx="1062">
                  <c:v>20.5</c:v>
                </c:pt>
                <c:pt idx="1063">
                  <c:v>20.5</c:v>
                </c:pt>
                <c:pt idx="1064">
                  <c:v>20.5</c:v>
                </c:pt>
                <c:pt idx="1065">
                  <c:v>20.5</c:v>
                </c:pt>
                <c:pt idx="1066">
                  <c:v>20.5</c:v>
                </c:pt>
                <c:pt idx="1067">
                  <c:v>20.5</c:v>
                </c:pt>
                <c:pt idx="1068">
                  <c:v>20.5</c:v>
                </c:pt>
                <c:pt idx="1069">
                  <c:v>20.5</c:v>
                </c:pt>
                <c:pt idx="1070">
                  <c:v>20.5</c:v>
                </c:pt>
                <c:pt idx="1071">
                  <c:v>20.5</c:v>
                </c:pt>
                <c:pt idx="1072">
                  <c:v>20.5</c:v>
                </c:pt>
                <c:pt idx="1073">
                  <c:v>20.399999999999999</c:v>
                </c:pt>
                <c:pt idx="1074">
                  <c:v>20.399999999999999</c:v>
                </c:pt>
                <c:pt idx="1075">
                  <c:v>20.399999999999999</c:v>
                </c:pt>
                <c:pt idx="1076">
                  <c:v>20.3</c:v>
                </c:pt>
                <c:pt idx="1077">
                  <c:v>20.3</c:v>
                </c:pt>
                <c:pt idx="1078">
                  <c:v>20.2</c:v>
                </c:pt>
                <c:pt idx="1079">
                  <c:v>20.2</c:v>
                </c:pt>
                <c:pt idx="1080">
                  <c:v>20.100000000000001</c:v>
                </c:pt>
                <c:pt idx="1081">
                  <c:v>20.100000000000001</c:v>
                </c:pt>
                <c:pt idx="1082">
                  <c:v>20.100000000000001</c:v>
                </c:pt>
                <c:pt idx="1083">
                  <c:v>20.100000000000001</c:v>
                </c:pt>
                <c:pt idx="1084">
                  <c:v>20</c:v>
                </c:pt>
                <c:pt idx="1085">
                  <c:v>20</c:v>
                </c:pt>
                <c:pt idx="1086">
                  <c:v>19.899999999999999</c:v>
                </c:pt>
                <c:pt idx="1087">
                  <c:v>19.899999999999999</c:v>
                </c:pt>
                <c:pt idx="1088">
                  <c:v>19.899999999999999</c:v>
                </c:pt>
                <c:pt idx="1089">
                  <c:v>19.8</c:v>
                </c:pt>
                <c:pt idx="1090">
                  <c:v>19.8</c:v>
                </c:pt>
                <c:pt idx="1091">
                  <c:v>19.8</c:v>
                </c:pt>
                <c:pt idx="1092">
                  <c:v>19.7</c:v>
                </c:pt>
                <c:pt idx="1093">
                  <c:v>19.7</c:v>
                </c:pt>
                <c:pt idx="1094">
                  <c:v>19.7</c:v>
                </c:pt>
                <c:pt idx="1095">
                  <c:v>19.600000000000001</c:v>
                </c:pt>
                <c:pt idx="1096">
                  <c:v>19.600000000000001</c:v>
                </c:pt>
                <c:pt idx="1097">
                  <c:v>19.600000000000001</c:v>
                </c:pt>
                <c:pt idx="1098">
                  <c:v>19.5</c:v>
                </c:pt>
                <c:pt idx="1099">
                  <c:v>19.600000000000001</c:v>
                </c:pt>
                <c:pt idx="1100">
                  <c:v>19.5</c:v>
                </c:pt>
                <c:pt idx="1101">
                  <c:v>19.5</c:v>
                </c:pt>
                <c:pt idx="1102">
                  <c:v>19.5</c:v>
                </c:pt>
                <c:pt idx="1103">
                  <c:v>19.5</c:v>
                </c:pt>
                <c:pt idx="1104">
                  <c:v>19.399999999999999</c:v>
                </c:pt>
                <c:pt idx="1105">
                  <c:v>19.399999999999999</c:v>
                </c:pt>
                <c:pt idx="1106">
                  <c:v>19.399999999999999</c:v>
                </c:pt>
                <c:pt idx="1107">
                  <c:v>19.399999999999999</c:v>
                </c:pt>
                <c:pt idx="1108">
                  <c:v>19.3</c:v>
                </c:pt>
                <c:pt idx="1109">
                  <c:v>19.3</c:v>
                </c:pt>
                <c:pt idx="1110">
                  <c:v>19.3</c:v>
                </c:pt>
                <c:pt idx="1111">
                  <c:v>19.2</c:v>
                </c:pt>
                <c:pt idx="1112">
                  <c:v>19.2</c:v>
                </c:pt>
                <c:pt idx="1113">
                  <c:v>19.100000000000001</c:v>
                </c:pt>
                <c:pt idx="1114">
                  <c:v>19.100000000000001</c:v>
                </c:pt>
                <c:pt idx="1115">
                  <c:v>19</c:v>
                </c:pt>
                <c:pt idx="1116">
                  <c:v>19</c:v>
                </c:pt>
                <c:pt idx="1117">
                  <c:v>18.899999999999999</c:v>
                </c:pt>
                <c:pt idx="1118">
                  <c:v>18.899999999999999</c:v>
                </c:pt>
                <c:pt idx="1119">
                  <c:v>18.8</c:v>
                </c:pt>
                <c:pt idx="1120">
                  <c:v>18.5</c:v>
                </c:pt>
                <c:pt idx="1121">
                  <c:v>18.399999999999999</c:v>
                </c:pt>
                <c:pt idx="1122">
                  <c:v>18.5</c:v>
                </c:pt>
                <c:pt idx="1123">
                  <c:v>18.7</c:v>
                </c:pt>
                <c:pt idx="1124">
                  <c:v>18.8</c:v>
                </c:pt>
                <c:pt idx="1125">
                  <c:v>18.7</c:v>
                </c:pt>
                <c:pt idx="1126">
                  <c:v>18.7</c:v>
                </c:pt>
                <c:pt idx="1127">
                  <c:v>18.7</c:v>
                </c:pt>
                <c:pt idx="1128">
                  <c:v>18.600000000000001</c:v>
                </c:pt>
                <c:pt idx="1129">
                  <c:v>18.5</c:v>
                </c:pt>
                <c:pt idx="1130">
                  <c:v>18.399999999999999</c:v>
                </c:pt>
                <c:pt idx="1131">
                  <c:v>18.3</c:v>
                </c:pt>
                <c:pt idx="1132">
                  <c:v>18.100000000000001</c:v>
                </c:pt>
                <c:pt idx="1133">
                  <c:v>18</c:v>
                </c:pt>
                <c:pt idx="1134">
                  <c:v>18</c:v>
                </c:pt>
                <c:pt idx="1135">
                  <c:v>18</c:v>
                </c:pt>
                <c:pt idx="1136">
                  <c:v>17.899999999999999</c:v>
                </c:pt>
                <c:pt idx="1137">
                  <c:v>18.3</c:v>
                </c:pt>
                <c:pt idx="1138">
                  <c:v>18.399999999999999</c:v>
                </c:pt>
                <c:pt idx="1139">
                  <c:v>18.399999999999999</c:v>
                </c:pt>
                <c:pt idx="1140">
                  <c:v>18.2</c:v>
                </c:pt>
                <c:pt idx="1141">
                  <c:v>18.2</c:v>
                </c:pt>
                <c:pt idx="1142">
                  <c:v>18.2</c:v>
                </c:pt>
                <c:pt idx="1143">
                  <c:v>18</c:v>
                </c:pt>
                <c:pt idx="1144">
                  <c:v>17.7</c:v>
                </c:pt>
                <c:pt idx="1145">
                  <c:v>17.7</c:v>
                </c:pt>
                <c:pt idx="1146">
                  <c:v>17.7</c:v>
                </c:pt>
                <c:pt idx="1147">
                  <c:v>17.600000000000001</c:v>
                </c:pt>
                <c:pt idx="1148">
                  <c:v>17.399999999999999</c:v>
                </c:pt>
                <c:pt idx="1149">
                  <c:v>17.399999999999999</c:v>
                </c:pt>
                <c:pt idx="1150">
                  <c:v>17.399999999999999</c:v>
                </c:pt>
                <c:pt idx="1151">
                  <c:v>17.8</c:v>
                </c:pt>
                <c:pt idx="1152">
                  <c:v>17.899999999999999</c:v>
                </c:pt>
                <c:pt idx="1153">
                  <c:v>17.8</c:v>
                </c:pt>
                <c:pt idx="1154">
                  <c:v>17.899999999999999</c:v>
                </c:pt>
                <c:pt idx="1155">
                  <c:v>18</c:v>
                </c:pt>
                <c:pt idx="1156">
                  <c:v>18.100000000000001</c:v>
                </c:pt>
                <c:pt idx="1157">
                  <c:v>18.100000000000001</c:v>
                </c:pt>
                <c:pt idx="1158">
                  <c:v>17.899999999999999</c:v>
                </c:pt>
                <c:pt idx="1159">
                  <c:v>17.7</c:v>
                </c:pt>
                <c:pt idx="1160">
                  <c:v>17.399999999999999</c:v>
                </c:pt>
                <c:pt idx="1161">
                  <c:v>17.3</c:v>
                </c:pt>
                <c:pt idx="1162">
                  <c:v>17.2</c:v>
                </c:pt>
                <c:pt idx="1163">
                  <c:v>17.2</c:v>
                </c:pt>
                <c:pt idx="1164">
                  <c:v>17.100000000000001</c:v>
                </c:pt>
                <c:pt idx="1165">
                  <c:v>17.100000000000001</c:v>
                </c:pt>
                <c:pt idx="1166">
                  <c:v>17</c:v>
                </c:pt>
                <c:pt idx="1167">
                  <c:v>17</c:v>
                </c:pt>
                <c:pt idx="1168">
                  <c:v>16.8</c:v>
                </c:pt>
                <c:pt idx="1169">
                  <c:v>17.100000000000001</c:v>
                </c:pt>
                <c:pt idx="1170">
                  <c:v>17.3</c:v>
                </c:pt>
                <c:pt idx="1171">
                  <c:v>17.7</c:v>
                </c:pt>
                <c:pt idx="1172">
                  <c:v>17.8</c:v>
                </c:pt>
                <c:pt idx="1173">
                  <c:v>17.8</c:v>
                </c:pt>
                <c:pt idx="1174">
                  <c:v>17.8</c:v>
                </c:pt>
                <c:pt idx="1175">
                  <c:v>17.7</c:v>
                </c:pt>
                <c:pt idx="1176">
                  <c:v>17.100000000000001</c:v>
                </c:pt>
                <c:pt idx="1177">
                  <c:v>16.8</c:v>
                </c:pt>
                <c:pt idx="1178">
                  <c:v>16.7</c:v>
                </c:pt>
                <c:pt idx="1179">
                  <c:v>16.7</c:v>
                </c:pt>
                <c:pt idx="1180">
                  <c:v>16.7</c:v>
                </c:pt>
                <c:pt idx="1181">
                  <c:v>16.600000000000001</c:v>
                </c:pt>
                <c:pt idx="1182">
                  <c:v>16.5</c:v>
                </c:pt>
                <c:pt idx="1183">
                  <c:v>16.399999999999999</c:v>
                </c:pt>
                <c:pt idx="1184">
                  <c:v>16.3</c:v>
                </c:pt>
                <c:pt idx="1185">
                  <c:v>16.3</c:v>
                </c:pt>
                <c:pt idx="1186">
                  <c:v>16.3</c:v>
                </c:pt>
                <c:pt idx="1187">
                  <c:v>16.600000000000001</c:v>
                </c:pt>
                <c:pt idx="1188">
                  <c:v>17</c:v>
                </c:pt>
                <c:pt idx="1189">
                  <c:v>17.399999999999999</c:v>
                </c:pt>
                <c:pt idx="1190">
                  <c:v>17.5</c:v>
                </c:pt>
                <c:pt idx="1191">
                  <c:v>17.5</c:v>
                </c:pt>
                <c:pt idx="1192">
                  <c:v>17.2</c:v>
                </c:pt>
                <c:pt idx="1193">
                  <c:v>17.100000000000001</c:v>
                </c:pt>
                <c:pt idx="1194">
                  <c:v>17</c:v>
                </c:pt>
                <c:pt idx="1195">
                  <c:v>16.8</c:v>
                </c:pt>
                <c:pt idx="1196">
                  <c:v>16.5</c:v>
                </c:pt>
                <c:pt idx="1197">
                  <c:v>16.5</c:v>
                </c:pt>
                <c:pt idx="1198">
                  <c:v>16.3</c:v>
                </c:pt>
                <c:pt idx="1199">
                  <c:v>16.2</c:v>
                </c:pt>
                <c:pt idx="1200">
                  <c:v>16</c:v>
                </c:pt>
                <c:pt idx="1201">
                  <c:v>16.5</c:v>
                </c:pt>
                <c:pt idx="1202">
                  <c:v>16.7</c:v>
                </c:pt>
                <c:pt idx="1203">
                  <c:v>16.7</c:v>
                </c:pt>
                <c:pt idx="1204">
                  <c:v>16.600000000000001</c:v>
                </c:pt>
                <c:pt idx="1205">
                  <c:v>16.5</c:v>
                </c:pt>
                <c:pt idx="1206">
                  <c:v>16.399999999999999</c:v>
                </c:pt>
                <c:pt idx="1207">
                  <c:v>16.3</c:v>
                </c:pt>
                <c:pt idx="1208">
                  <c:v>16.100000000000001</c:v>
                </c:pt>
                <c:pt idx="1209">
                  <c:v>16.3</c:v>
                </c:pt>
                <c:pt idx="1210">
                  <c:v>16.7</c:v>
                </c:pt>
                <c:pt idx="1211">
                  <c:v>16.600000000000001</c:v>
                </c:pt>
                <c:pt idx="1212">
                  <c:v>16.5</c:v>
                </c:pt>
                <c:pt idx="1213">
                  <c:v>16.5</c:v>
                </c:pt>
                <c:pt idx="1214">
                  <c:v>16.399999999999999</c:v>
                </c:pt>
                <c:pt idx="1215">
                  <c:v>16.3</c:v>
                </c:pt>
                <c:pt idx="1216">
                  <c:v>16.100000000000001</c:v>
                </c:pt>
                <c:pt idx="1217">
                  <c:v>16.100000000000001</c:v>
                </c:pt>
                <c:pt idx="1218">
                  <c:v>16.100000000000001</c:v>
                </c:pt>
                <c:pt idx="1219">
                  <c:v>16</c:v>
                </c:pt>
                <c:pt idx="1220">
                  <c:v>16.3</c:v>
                </c:pt>
                <c:pt idx="1221">
                  <c:v>16.399999999999999</c:v>
                </c:pt>
                <c:pt idx="1222">
                  <c:v>16.3</c:v>
                </c:pt>
                <c:pt idx="1223">
                  <c:v>16.3</c:v>
                </c:pt>
                <c:pt idx="1224">
                  <c:v>15.9</c:v>
                </c:pt>
                <c:pt idx="1225">
                  <c:v>15.8</c:v>
                </c:pt>
                <c:pt idx="1226">
                  <c:v>16</c:v>
                </c:pt>
                <c:pt idx="1227">
                  <c:v>16.5</c:v>
                </c:pt>
                <c:pt idx="1228">
                  <c:v>16.3</c:v>
                </c:pt>
                <c:pt idx="1229">
                  <c:v>16.2</c:v>
                </c:pt>
                <c:pt idx="1230">
                  <c:v>16.100000000000001</c:v>
                </c:pt>
                <c:pt idx="1231">
                  <c:v>15.8</c:v>
                </c:pt>
                <c:pt idx="1232">
                  <c:v>15.5</c:v>
                </c:pt>
                <c:pt idx="1233">
                  <c:v>15.5</c:v>
                </c:pt>
                <c:pt idx="1234">
                  <c:v>15.4</c:v>
                </c:pt>
                <c:pt idx="1235">
                  <c:v>15.5</c:v>
                </c:pt>
                <c:pt idx="1236">
                  <c:v>15.4</c:v>
                </c:pt>
                <c:pt idx="1237">
                  <c:v>15.5</c:v>
                </c:pt>
                <c:pt idx="1238">
                  <c:v>15.7</c:v>
                </c:pt>
                <c:pt idx="1239">
                  <c:v>15.7</c:v>
                </c:pt>
                <c:pt idx="1240">
                  <c:v>15.6</c:v>
                </c:pt>
                <c:pt idx="1241">
                  <c:v>15.6</c:v>
                </c:pt>
                <c:pt idx="1242">
                  <c:v>15.9</c:v>
                </c:pt>
                <c:pt idx="1243">
                  <c:v>16</c:v>
                </c:pt>
                <c:pt idx="1244">
                  <c:v>16.3</c:v>
                </c:pt>
                <c:pt idx="1245">
                  <c:v>16.2</c:v>
                </c:pt>
                <c:pt idx="1246">
                  <c:v>16.100000000000001</c:v>
                </c:pt>
                <c:pt idx="1247">
                  <c:v>16</c:v>
                </c:pt>
                <c:pt idx="1248">
                  <c:v>15.8</c:v>
                </c:pt>
                <c:pt idx="1249">
                  <c:v>15.7</c:v>
                </c:pt>
                <c:pt idx="1250">
                  <c:v>15.6</c:v>
                </c:pt>
                <c:pt idx="1251">
                  <c:v>15.6</c:v>
                </c:pt>
                <c:pt idx="1252">
                  <c:v>15.6</c:v>
                </c:pt>
                <c:pt idx="1253">
                  <c:v>16.8</c:v>
                </c:pt>
                <c:pt idx="1254">
                  <c:v>18</c:v>
                </c:pt>
                <c:pt idx="1255">
                  <c:v>18.7</c:v>
                </c:pt>
                <c:pt idx="1256">
                  <c:v>19.600000000000001</c:v>
                </c:pt>
                <c:pt idx="1257">
                  <c:v>19.600000000000001</c:v>
                </c:pt>
                <c:pt idx="1258">
                  <c:v>19.5</c:v>
                </c:pt>
                <c:pt idx="1259">
                  <c:v>19.600000000000001</c:v>
                </c:pt>
                <c:pt idx="1260">
                  <c:v>19.399999999999999</c:v>
                </c:pt>
                <c:pt idx="1261">
                  <c:v>19.5</c:v>
                </c:pt>
                <c:pt idx="1262">
                  <c:v>19.399999999999999</c:v>
                </c:pt>
                <c:pt idx="1263">
                  <c:v>19.3</c:v>
                </c:pt>
                <c:pt idx="1264">
                  <c:v>19.3</c:v>
                </c:pt>
                <c:pt idx="1265">
                  <c:v>19.3</c:v>
                </c:pt>
                <c:pt idx="1266">
                  <c:v>19.399999999999999</c:v>
                </c:pt>
                <c:pt idx="1267">
                  <c:v>19.399999999999999</c:v>
                </c:pt>
                <c:pt idx="1268">
                  <c:v>19.3</c:v>
                </c:pt>
                <c:pt idx="1269">
                  <c:v>19.3</c:v>
                </c:pt>
                <c:pt idx="1270">
                  <c:v>19.3</c:v>
                </c:pt>
                <c:pt idx="1271">
                  <c:v>19.3</c:v>
                </c:pt>
                <c:pt idx="1272">
                  <c:v>19.3</c:v>
                </c:pt>
                <c:pt idx="1273">
                  <c:v>19.3</c:v>
                </c:pt>
                <c:pt idx="1274">
                  <c:v>19.3</c:v>
                </c:pt>
                <c:pt idx="1275">
                  <c:v>19.3</c:v>
                </c:pt>
                <c:pt idx="1276">
                  <c:v>19.3</c:v>
                </c:pt>
                <c:pt idx="1277">
                  <c:v>19.2</c:v>
                </c:pt>
                <c:pt idx="1278">
                  <c:v>19.2</c:v>
                </c:pt>
                <c:pt idx="1279">
                  <c:v>19.2</c:v>
                </c:pt>
                <c:pt idx="1280">
                  <c:v>19.2</c:v>
                </c:pt>
                <c:pt idx="1281">
                  <c:v>19.2</c:v>
                </c:pt>
                <c:pt idx="1282">
                  <c:v>19.2</c:v>
                </c:pt>
                <c:pt idx="1283">
                  <c:v>19.2</c:v>
                </c:pt>
                <c:pt idx="1284">
                  <c:v>19.100000000000001</c:v>
                </c:pt>
                <c:pt idx="1285">
                  <c:v>19.100000000000001</c:v>
                </c:pt>
                <c:pt idx="1286">
                  <c:v>19.100000000000001</c:v>
                </c:pt>
                <c:pt idx="1287">
                  <c:v>19.100000000000001</c:v>
                </c:pt>
                <c:pt idx="1288">
                  <c:v>19.100000000000001</c:v>
                </c:pt>
                <c:pt idx="1289">
                  <c:v>19.100000000000001</c:v>
                </c:pt>
                <c:pt idx="1290">
                  <c:v>19</c:v>
                </c:pt>
                <c:pt idx="1291">
                  <c:v>19</c:v>
                </c:pt>
                <c:pt idx="1292">
                  <c:v>19</c:v>
                </c:pt>
                <c:pt idx="1293">
                  <c:v>19</c:v>
                </c:pt>
                <c:pt idx="1294">
                  <c:v>19</c:v>
                </c:pt>
                <c:pt idx="1295">
                  <c:v>18.899999999999999</c:v>
                </c:pt>
                <c:pt idx="1296">
                  <c:v>18.899999999999999</c:v>
                </c:pt>
                <c:pt idx="1297">
                  <c:v>18.899999999999999</c:v>
                </c:pt>
                <c:pt idx="1298">
                  <c:v>18.899999999999999</c:v>
                </c:pt>
                <c:pt idx="1299">
                  <c:v>18.899999999999999</c:v>
                </c:pt>
                <c:pt idx="1300">
                  <c:v>18.899999999999999</c:v>
                </c:pt>
                <c:pt idx="1301">
                  <c:v>18.899999999999999</c:v>
                </c:pt>
                <c:pt idx="1302">
                  <c:v>18.899999999999999</c:v>
                </c:pt>
                <c:pt idx="1303">
                  <c:v>18.899999999999999</c:v>
                </c:pt>
                <c:pt idx="1304">
                  <c:v>18.899999999999999</c:v>
                </c:pt>
                <c:pt idx="1305">
                  <c:v>18.899999999999999</c:v>
                </c:pt>
                <c:pt idx="1306">
                  <c:v>19</c:v>
                </c:pt>
                <c:pt idx="1307">
                  <c:v>19</c:v>
                </c:pt>
                <c:pt idx="1308">
                  <c:v>19</c:v>
                </c:pt>
                <c:pt idx="1309">
                  <c:v>19</c:v>
                </c:pt>
                <c:pt idx="1310">
                  <c:v>19.100000000000001</c:v>
                </c:pt>
                <c:pt idx="1311">
                  <c:v>19.100000000000001</c:v>
                </c:pt>
                <c:pt idx="1312">
                  <c:v>19.100000000000001</c:v>
                </c:pt>
                <c:pt idx="1313">
                  <c:v>19.100000000000001</c:v>
                </c:pt>
                <c:pt idx="1314">
                  <c:v>19.2</c:v>
                </c:pt>
                <c:pt idx="1315">
                  <c:v>19.2</c:v>
                </c:pt>
                <c:pt idx="1316">
                  <c:v>19.3</c:v>
                </c:pt>
                <c:pt idx="1317">
                  <c:v>19.3</c:v>
                </c:pt>
                <c:pt idx="1318">
                  <c:v>19.3</c:v>
                </c:pt>
                <c:pt idx="1319">
                  <c:v>19.3</c:v>
                </c:pt>
                <c:pt idx="1320">
                  <c:v>19.399999999999999</c:v>
                </c:pt>
                <c:pt idx="1321">
                  <c:v>19.399999999999999</c:v>
                </c:pt>
                <c:pt idx="1322">
                  <c:v>19.399999999999999</c:v>
                </c:pt>
                <c:pt idx="1323">
                  <c:v>19.5</c:v>
                </c:pt>
                <c:pt idx="1324">
                  <c:v>19.5</c:v>
                </c:pt>
                <c:pt idx="1325">
                  <c:v>19.5</c:v>
                </c:pt>
                <c:pt idx="1326">
                  <c:v>19.5</c:v>
                </c:pt>
                <c:pt idx="1327">
                  <c:v>19.600000000000001</c:v>
                </c:pt>
                <c:pt idx="1328">
                  <c:v>19.7</c:v>
                </c:pt>
                <c:pt idx="1329">
                  <c:v>19.7</c:v>
                </c:pt>
                <c:pt idx="1330">
                  <c:v>19.7</c:v>
                </c:pt>
                <c:pt idx="1331">
                  <c:v>19.8</c:v>
                </c:pt>
                <c:pt idx="1332">
                  <c:v>19.7</c:v>
                </c:pt>
                <c:pt idx="1333">
                  <c:v>19.8</c:v>
                </c:pt>
                <c:pt idx="1334">
                  <c:v>19.8</c:v>
                </c:pt>
                <c:pt idx="1335">
                  <c:v>19.899999999999999</c:v>
                </c:pt>
                <c:pt idx="1336">
                  <c:v>19.899999999999999</c:v>
                </c:pt>
                <c:pt idx="1337">
                  <c:v>19.899999999999999</c:v>
                </c:pt>
                <c:pt idx="1338">
                  <c:v>19.899999999999999</c:v>
                </c:pt>
                <c:pt idx="1339">
                  <c:v>20</c:v>
                </c:pt>
                <c:pt idx="1340">
                  <c:v>20</c:v>
                </c:pt>
                <c:pt idx="1341">
                  <c:v>20</c:v>
                </c:pt>
                <c:pt idx="1342">
                  <c:v>20</c:v>
                </c:pt>
                <c:pt idx="1343">
                  <c:v>20</c:v>
                </c:pt>
                <c:pt idx="1344">
                  <c:v>20</c:v>
                </c:pt>
                <c:pt idx="1345">
                  <c:v>20.100000000000001</c:v>
                </c:pt>
                <c:pt idx="1346">
                  <c:v>20.100000000000001</c:v>
                </c:pt>
                <c:pt idx="1347">
                  <c:v>20.100000000000001</c:v>
                </c:pt>
                <c:pt idx="1348">
                  <c:v>20.2</c:v>
                </c:pt>
                <c:pt idx="1349">
                  <c:v>20.2</c:v>
                </c:pt>
                <c:pt idx="1350">
                  <c:v>20.2</c:v>
                </c:pt>
                <c:pt idx="1351">
                  <c:v>20.2</c:v>
                </c:pt>
                <c:pt idx="1352">
                  <c:v>20.2</c:v>
                </c:pt>
                <c:pt idx="1353">
                  <c:v>20.2</c:v>
                </c:pt>
                <c:pt idx="1354">
                  <c:v>20.2</c:v>
                </c:pt>
                <c:pt idx="1355">
                  <c:v>20.2</c:v>
                </c:pt>
                <c:pt idx="1356">
                  <c:v>20.2</c:v>
                </c:pt>
                <c:pt idx="1357">
                  <c:v>20.3</c:v>
                </c:pt>
                <c:pt idx="1358">
                  <c:v>20.3</c:v>
                </c:pt>
                <c:pt idx="1359">
                  <c:v>20.3</c:v>
                </c:pt>
                <c:pt idx="1360">
                  <c:v>20.3</c:v>
                </c:pt>
                <c:pt idx="1361">
                  <c:v>20.3</c:v>
                </c:pt>
                <c:pt idx="1362">
                  <c:v>20.3</c:v>
                </c:pt>
                <c:pt idx="1363">
                  <c:v>20.3</c:v>
                </c:pt>
                <c:pt idx="1364">
                  <c:v>20.3</c:v>
                </c:pt>
                <c:pt idx="1365">
                  <c:v>20.3</c:v>
                </c:pt>
                <c:pt idx="1366">
                  <c:v>20.3</c:v>
                </c:pt>
                <c:pt idx="1367">
                  <c:v>20.3</c:v>
                </c:pt>
                <c:pt idx="1368">
                  <c:v>20.3</c:v>
                </c:pt>
                <c:pt idx="1369">
                  <c:v>20.3</c:v>
                </c:pt>
                <c:pt idx="1370">
                  <c:v>20.399999999999999</c:v>
                </c:pt>
                <c:pt idx="1371">
                  <c:v>20.399999999999999</c:v>
                </c:pt>
                <c:pt idx="1372">
                  <c:v>20.399999999999999</c:v>
                </c:pt>
                <c:pt idx="1373">
                  <c:v>20.399999999999999</c:v>
                </c:pt>
                <c:pt idx="1374">
                  <c:v>20.399999999999999</c:v>
                </c:pt>
                <c:pt idx="1375">
                  <c:v>20.3</c:v>
                </c:pt>
                <c:pt idx="1376">
                  <c:v>20.3</c:v>
                </c:pt>
                <c:pt idx="1377">
                  <c:v>20.399999999999999</c:v>
                </c:pt>
                <c:pt idx="1378">
                  <c:v>20.399999999999999</c:v>
                </c:pt>
                <c:pt idx="1379">
                  <c:v>20.399999999999999</c:v>
                </c:pt>
                <c:pt idx="1380">
                  <c:v>20.399999999999999</c:v>
                </c:pt>
                <c:pt idx="1381">
                  <c:v>20.399999999999999</c:v>
                </c:pt>
                <c:pt idx="1382">
                  <c:v>20.399999999999999</c:v>
                </c:pt>
                <c:pt idx="1383">
                  <c:v>20.399999999999999</c:v>
                </c:pt>
                <c:pt idx="1384">
                  <c:v>20.399999999999999</c:v>
                </c:pt>
                <c:pt idx="1385">
                  <c:v>20.399999999999999</c:v>
                </c:pt>
                <c:pt idx="1386">
                  <c:v>20.399999999999999</c:v>
                </c:pt>
                <c:pt idx="1387">
                  <c:v>20.399999999999999</c:v>
                </c:pt>
                <c:pt idx="1388">
                  <c:v>20.399999999999999</c:v>
                </c:pt>
                <c:pt idx="1389">
                  <c:v>20.399999999999999</c:v>
                </c:pt>
                <c:pt idx="1390">
                  <c:v>20.399999999999999</c:v>
                </c:pt>
                <c:pt idx="1391">
                  <c:v>20.399999999999999</c:v>
                </c:pt>
                <c:pt idx="1392">
                  <c:v>20.399999999999999</c:v>
                </c:pt>
                <c:pt idx="1393">
                  <c:v>20.399999999999999</c:v>
                </c:pt>
                <c:pt idx="1394">
                  <c:v>20.399999999999999</c:v>
                </c:pt>
                <c:pt idx="1395">
                  <c:v>20.399999999999999</c:v>
                </c:pt>
                <c:pt idx="1396">
                  <c:v>20.399999999999999</c:v>
                </c:pt>
                <c:pt idx="1397">
                  <c:v>20.399999999999999</c:v>
                </c:pt>
                <c:pt idx="1398">
                  <c:v>20.399999999999999</c:v>
                </c:pt>
                <c:pt idx="1399">
                  <c:v>20.399999999999999</c:v>
                </c:pt>
                <c:pt idx="1400">
                  <c:v>20.399999999999999</c:v>
                </c:pt>
                <c:pt idx="1401">
                  <c:v>20.399999999999999</c:v>
                </c:pt>
                <c:pt idx="1402">
                  <c:v>20.399999999999999</c:v>
                </c:pt>
                <c:pt idx="1403">
                  <c:v>20.399999999999999</c:v>
                </c:pt>
                <c:pt idx="1404">
                  <c:v>20.399999999999999</c:v>
                </c:pt>
                <c:pt idx="1405">
                  <c:v>20.399999999999999</c:v>
                </c:pt>
                <c:pt idx="1406">
                  <c:v>20.399999999999999</c:v>
                </c:pt>
                <c:pt idx="1407">
                  <c:v>20.399999999999999</c:v>
                </c:pt>
                <c:pt idx="1408">
                  <c:v>20.399999999999999</c:v>
                </c:pt>
                <c:pt idx="1409">
                  <c:v>20.399999999999999</c:v>
                </c:pt>
                <c:pt idx="1410">
                  <c:v>20.399999999999999</c:v>
                </c:pt>
                <c:pt idx="1411">
                  <c:v>20.399999999999999</c:v>
                </c:pt>
                <c:pt idx="1412">
                  <c:v>20.399999999999999</c:v>
                </c:pt>
                <c:pt idx="1413">
                  <c:v>20.399999999999999</c:v>
                </c:pt>
                <c:pt idx="1414">
                  <c:v>20.399999999999999</c:v>
                </c:pt>
                <c:pt idx="1415">
                  <c:v>20.399999999999999</c:v>
                </c:pt>
                <c:pt idx="1416">
                  <c:v>20.399999999999999</c:v>
                </c:pt>
                <c:pt idx="1417">
                  <c:v>20.3</c:v>
                </c:pt>
                <c:pt idx="1418">
                  <c:v>20.3</c:v>
                </c:pt>
                <c:pt idx="1419">
                  <c:v>20.3</c:v>
                </c:pt>
                <c:pt idx="1420">
                  <c:v>20.2</c:v>
                </c:pt>
                <c:pt idx="1421">
                  <c:v>20.100000000000001</c:v>
                </c:pt>
                <c:pt idx="1422">
                  <c:v>20.100000000000001</c:v>
                </c:pt>
                <c:pt idx="1423">
                  <c:v>20.100000000000001</c:v>
                </c:pt>
                <c:pt idx="1424">
                  <c:v>20</c:v>
                </c:pt>
                <c:pt idx="1425">
                  <c:v>20</c:v>
                </c:pt>
                <c:pt idx="1426">
                  <c:v>19.899999999999999</c:v>
                </c:pt>
                <c:pt idx="1427">
                  <c:v>19.899999999999999</c:v>
                </c:pt>
                <c:pt idx="1428">
                  <c:v>19.8</c:v>
                </c:pt>
                <c:pt idx="1429">
                  <c:v>19.8</c:v>
                </c:pt>
                <c:pt idx="1430">
                  <c:v>19.8</c:v>
                </c:pt>
                <c:pt idx="1431">
                  <c:v>19.7</c:v>
                </c:pt>
                <c:pt idx="1432">
                  <c:v>19.7</c:v>
                </c:pt>
                <c:pt idx="1433">
                  <c:v>19.600000000000001</c:v>
                </c:pt>
                <c:pt idx="1434">
                  <c:v>19.600000000000001</c:v>
                </c:pt>
                <c:pt idx="1435">
                  <c:v>19.600000000000001</c:v>
                </c:pt>
                <c:pt idx="1436">
                  <c:v>19.600000000000001</c:v>
                </c:pt>
                <c:pt idx="1437">
                  <c:v>19.5</c:v>
                </c:pt>
                <c:pt idx="1438">
                  <c:v>19.5</c:v>
                </c:pt>
                <c:pt idx="1439">
                  <c:v>19.5</c:v>
                </c:pt>
                <c:pt idx="1440">
                  <c:v>19.5</c:v>
                </c:pt>
                <c:pt idx="1441">
                  <c:v>19.399999999999999</c:v>
                </c:pt>
                <c:pt idx="1442">
                  <c:v>19.399999999999999</c:v>
                </c:pt>
                <c:pt idx="1443">
                  <c:v>19.399999999999999</c:v>
                </c:pt>
                <c:pt idx="1444">
                  <c:v>19.399999999999999</c:v>
                </c:pt>
                <c:pt idx="1445">
                  <c:v>19.3</c:v>
                </c:pt>
                <c:pt idx="1446">
                  <c:v>19.3</c:v>
                </c:pt>
                <c:pt idx="1447">
                  <c:v>19.3</c:v>
                </c:pt>
                <c:pt idx="1448">
                  <c:v>19.3</c:v>
                </c:pt>
                <c:pt idx="1449">
                  <c:v>19.2</c:v>
                </c:pt>
                <c:pt idx="1450">
                  <c:v>19.2</c:v>
                </c:pt>
                <c:pt idx="1451">
                  <c:v>19.2</c:v>
                </c:pt>
                <c:pt idx="1452">
                  <c:v>19.100000000000001</c:v>
                </c:pt>
                <c:pt idx="1453">
                  <c:v>19.100000000000001</c:v>
                </c:pt>
                <c:pt idx="1454">
                  <c:v>19</c:v>
                </c:pt>
                <c:pt idx="1455">
                  <c:v>19</c:v>
                </c:pt>
                <c:pt idx="1456">
                  <c:v>18.899999999999999</c:v>
                </c:pt>
                <c:pt idx="1457">
                  <c:v>18.8</c:v>
                </c:pt>
                <c:pt idx="1458">
                  <c:v>18.7</c:v>
                </c:pt>
                <c:pt idx="1459">
                  <c:v>18.7</c:v>
                </c:pt>
                <c:pt idx="1460">
                  <c:v>18.600000000000001</c:v>
                </c:pt>
                <c:pt idx="1461">
                  <c:v>18.5</c:v>
                </c:pt>
                <c:pt idx="1462">
                  <c:v>18.399999999999999</c:v>
                </c:pt>
                <c:pt idx="1463">
                  <c:v>18.5</c:v>
                </c:pt>
                <c:pt idx="1464">
                  <c:v>18.7</c:v>
                </c:pt>
                <c:pt idx="1465">
                  <c:v>18.7</c:v>
                </c:pt>
                <c:pt idx="1466">
                  <c:v>18.600000000000001</c:v>
                </c:pt>
                <c:pt idx="1467">
                  <c:v>18.600000000000001</c:v>
                </c:pt>
                <c:pt idx="1468">
                  <c:v>18.600000000000001</c:v>
                </c:pt>
                <c:pt idx="1469">
                  <c:v>18.5</c:v>
                </c:pt>
                <c:pt idx="1470">
                  <c:v>18.399999999999999</c:v>
                </c:pt>
                <c:pt idx="1471">
                  <c:v>18.3</c:v>
                </c:pt>
                <c:pt idx="1472">
                  <c:v>18.2</c:v>
                </c:pt>
                <c:pt idx="1473">
                  <c:v>18.100000000000001</c:v>
                </c:pt>
                <c:pt idx="1474">
                  <c:v>18</c:v>
                </c:pt>
                <c:pt idx="1475">
                  <c:v>18</c:v>
                </c:pt>
                <c:pt idx="1476">
                  <c:v>17.8</c:v>
                </c:pt>
                <c:pt idx="1477">
                  <c:v>17.899999999999999</c:v>
                </c:pt>
                <c:pt idx="1478">
                  <c:v>18.3</c:v>
                </c:pt>
                <c:pt idx="1479">
                  <c:v>18.3</c:v>
                </c:pt>
                <c:pt idx="1480">
                  <c:v>18.399999999999999</c:v>
                </c:pt>
                <c:pt idx="1481">
                  <c:v>18.3</c:v>
                </c:pt>
                <c:pt idx="1482">
                  <c:v>18.100000000000001</c:v>
                </c:pt>
                <c:pt idx="1483">
                  <c:v>18.2</c:v>
                </c:pt>
                <c:pt idx="1484">
                  <c:v>18.100000000000001</c:v>
                </c:pt>
                <c:pt idx="1485">
                  <c:v>18</c:v>
                </c:pt>
                <c:pt idx="1486">
                  <c:v>17.899999999999999</c:v>
                </c:pt>
                <c:pt idx="1487">
                  <c:v>17.8</c:v>
                </c:pt>
                <c:pt idx="1488">
                  <c:v>17.7</c:v>
                </c:pt>
                <c:pt idx="1489">
                  <c:v>17.600000000000001</c:v>
                </c:pt>
                <c:pt idx="1490">
                  <c:v>17.5</c:v>
                </c:pt>
                <c:pt idx="1491">
                  <c:v>17.5</c:v>
                </c:pt>
                <c:pt idx="1492">
                  <c:v>17.3</c:v>
                </c:pt>
                <c:pt idx="1493">
                  <c:v>17.3</c:v>
                </c:pt>
                <c:pt idx="1494">
                  <c:v>17.2</c:v>
                </c:pt>
                <c:pt idx="1495">
                  <c:v>17.100000000000001</c:v>
                </c:pt>
                <c:pt idx="1496">
                  <c:v>17</c:v>
                </c:pt>
                <c:pt idx="1497">
                  <c:v>16.899999999999999</c:v>
                </c:pt>
                <c:pt idx="1498">
                  <c:v>17</c:v>
                </c:pt>
                <c:pt idx="1499">
                  <c:v>17.600000000000001</c:v>
                </c:pt>
                <c:pt idx="1500">
                  <c:v>17.8</c:v>
                </c:pt>
                <c:pt idx="1501">
                  <c:v>17.7</c:v>
                </c:pt>
                <c:pt idx="1502">
                  <c:v>17.600000000000001</c:v>
                </c:pt>
                <c:pt idx="1503">
                  <c:v>17.600000000000001</c:v>
                </c:pt>
                <c:pt idx="1504">
                  <c:v>17.3</c:v>
                </c:pt>
                <c:pt idx="1505">
                  <c:v>17.100000000000001</c:v>
                </c:pt>
                <c:pt idx="1506">
                  <c:v>17.2</c:v>
                </c:pt>
                <c:pt idx="1507">
                  <c:v>17.2</c:v>
                </c:pt>
                <c:pt idx="1508">
                  <c:v>17.100000000000001</c:v>
                </c:pt>
                <c:pt idx="1509">
                  <c:v>17.100000000000001</c:v>
                </c:pt>
                <c:pt idx="1510">
                  <c:v>17</c:v>
                </c:pt>
                <c:pt idx="1511">
                  <c:v>16.8</c:v>
                </c:pt>
                <c:pt idx="1512">
                  <c:v>16.7</c:v>
                </c:pt>
                <c:pt idx="1513">
                  <c:v>16.600000000000001</c:v>
                </c:pt>
                <c:pt idx="1514">
                  <c:v>16.5</c:v>
                </c:pt>
                <c:pt idx="1515">
                  <c:v>16.399999999999999</c:v>
                </c:pt>
                <c:pt idx="1516">
                  <c:v>16.3</c:v>
                </c:pt>
                <c:pt idx="1517">
                  <c:v>16.8</c:v>
                </c:pt>
                <c:pt idx="1518">
                  <c:v>17.100000000000001</c:v>
                </c:pt>
                <c:pt idx="1519">
                  <c:v>16.899999999999999</c:v>
                </c:pt>
                <c:pt idx="1520">
                  <c:v>16.399999999999999</c:v>
                </c:pt>
                <c:pt idx="1521">
                  <c:v>16.3</c:v>
                </c:pt>
                <c:pt idx="1522">
                  <c:v>16.3</c:v>
                </c:pt>
                <c:pt idx="1523">
                  <c:v>16.100000000000001</c:v>
                </c:pt>
                <c:pt idx="1524">
                  <c:v>15.9</c:v>
                </c:pt>
                <c:pt idx="1525">
                  <c:v>15.9</c:v>
                </c:pt>
                <c:pt idx="1526">
                  <c:v>15.9</c:v>
                </c:pt>
                <c:pt idx="1527">
                  <c:v>15.9</c:v>
                </c:pt>
                <c:pt idx="1528">
                  <c:v>16.5</c:v>
                </c:pt>
                <c:pt idx="1529">
                  <c:v>16.399999999999999</c:v>
                </c:pt>
                <c:pt idx="1530">
                  <c:v>16.3</c:v>
                </c:pt>
                <c:pt idx="1531">
                  <c:v>16.899999999999999</c:v>
                </c:pt>
                <c:pt idx="1532">
                  <c:v>16.7</c:v>
                </c:pt>
                <c:pt idx="1533">
                  <c:v>16.7</c:v>
                </c:pt>
                <c:pt idx="1534">
                  <c:v>16.7</c:v>
                </c:pt>
                <c:pt idx="1535">
                  <c:v>16.600000000000001</c:v>
                </c:pt>
                <c:pt idx="1536">
                  <c:v>16.3</c:v>
                </c:pt>
                <c:pt idx="1537">
                  <c:v>16.2</c:v>
                </c:pt>
                <c:pt idx="1538">
                  <c:v>16.100000000000001</c:v>
                </c:pt>
                <c:pt idx="1539">
                  <c:v>16</c:v>
                </c:pt>
                <c:pt idx="1540">
                  <c:v>16</c:v>
                </c:pt>
                <c:pt idx="1541">
                  <c:v>15.9</c:v>
                </c:pt>
                <c:pt idx="1542">
                  <c:v>15.8</c:v>
                </c:pt>
                <c:pt idx="1543">
                  <c:v>15.7</c:v>
                </c:pt>
                <c:pt idx="1544">
                  <c:v>15.6</c:v>
                </c:pt>
                <c:pt idx="1545">
                  <c:v>15.5</c:v>
                </c:pt>
                <c:pt idx="1546">
                  <c:v>16.100000000000001</c:v>
                </c:pt>
                <c:pt idx="1547">
                  <c:v>16.100000000000001</c:v>
                </c:pt>
                <c:pt idx="1548">
                  <c:v>16</c:v>
                </c:pt>
                <c:pt idx="1549">
                  <c:v>15.8</c:v>
                </c:pt>
                <c:pt idx="1550">
                  <c:v>15.5</c:v>
                </c:pt>
                <c:pt idx="1551">
                  <c:v>15.3</c:v>
                </c:pt>
                <c:pt idx="1552">
                  <c:v>15.3</c:v>
                </c:pt>
                <c:pt idx="1553">
                  <c:v>15.4</c:v>
                </c:pt>
                <c:pt idx="1554">
                  <c:v>15.3</c:v>
                </c:pt>
                <c:pt idx="1555">
                  <c:v>15.2</c:v>
                </c:pt>
                <c:pt idx="1556">
                  <c:v>15</c:v>
                </c:pt>
                <c:pt idx="1557">
                  <c:v>15.1</c:v>
                </c:pt>
                <c:pt idx="1558">
                  <c:v>15.6</c:v>
                </c:pt>
                <c:pt idx="1559">
                  <c:v>15.8</c:v>
                </c:pt>
                <c:pt idx="1560">
                  <c:v>15.9</c:v>
                </c:pt>
                <c:pt idx="1561">
                  <c:v>16.100000000000001</c:v>
                </c:pt>
                <c:pt idx="1562">
                  <c:v>16.100000000000001</c:v>
                </c:pt>
                <c:pt idx="1563">
                  <c:v>16</c:v>
                </c:pt>
                <c:pt idx="1564">
                  <c:v>15.5</c:v>
                </c:pt>
                <c:pt idx="1565">
                  <c:v>15.2</c:v>
                </c:pt>
                <c:pt idx="1566">
                  <c:v>15.4</c:v>
                </c:pt>
                <c:pt idx="1567">
                  <c:v>15.6</c:v>
                </c:pt>
                <c:pt idx="1568">
                  <c:v>15</c:v>
                </c:pt>
                <c:pt idx="1569">
                  <c:v>14.9</c:v>
                </c:pt>
                <c:pt idx="1570">
                  <c:v>14.9</c:v>
                </c:pt>
                <c:pt idx="1571">
                  <c:v>14.9</c:v>
                </c:pt>
                <c:pt idx="1572">
                  <c:v>15.5</c:v>
                </c:pt>
                <c:pt idx="1573">
                  <c:v>15.9</c:v>
                </c:pt>
                <c:pt idx="1574">
                  <c:v>15.8</c:v>
                </c:pt>
                <c:pt idx="1575">
                  <c:v>15.8</c:v>
                </c:pt>
                <c:pt idx="1576">
                  <c:v>15.3</c:v>
                </c:pt>
                <c:pt idx="1577">
                  <c:v>15.1</c:v>
                </c:pt>
                <c:pt idx="1578">
                  <c:v>15</c:v>
                </c:pt>
                <c:pt idx="1579">
                  <c:v>15.4</c:v>
                </c:pt>
                <c:pt idx="1580">
                  <c:v>15.4</c:v>
                </c:pt>
                <c:pt idx="1581">
                  <c:v>15.4</c:v>
                </c:pt>
                <c:pt idx="1582">
                  <c:v>15.3</c:v>
                </c:pt>
                <c:pt idx="1583">
                  <c:v>15.2</c:v>
                </c:pt>
                <c:pt idx="1584">
                  <c:v>15</c:v>
                </c:pt>
                <c:pt idx="1585">
                  <c:v>15</c:v>
                </c:pt>
                <c:pt idx="1586">
                  <c:v>15</c:v>
                </c:pt>
                <c:pt idx="1587">
                  <c:v>15.1</c:v>
                </c:pt>
                <c:pt idx="1588">
                  <c:v>15</c:v>
                </c:pt>
                <c:pt idx="1589">
                  <c:v>14.8</c:v>
                </c:pt>
                <c:pt idx="1590">
                  <c:v>14.7</c:v>
                </c:pt>
                <c:pt idx="1591">
                  <c:v>14.5</c:v>
                </c:pt>
                <c:pt idx="1592">
                  <c:v>14.3</c:v>
                </c:pt>
                <c:pt idx="1593">
                  <c:v>14.8</c:v>
                </c:pt>
                <c:pt idx="1594">
                  <c:v>15.1</c:v>
                </c:pt>
                <c:pt idx="1595">
                  <c:v>15.1</c:v>
                </c:pt>
                <c:pt idx="1596">
                  <c:v>14.9</c:v>
                </c:pt>
                <c:pt idx="1597">
                  <c:v>14.7</c:v>
                </c:pt>
                <c:pt idx="1598">
                  <c:v>14.6</c:v>
                </c:pt>
                <c:pt idx="1599">
                  <c:v>14.7</c:v>
                </c:pt>
                <c:pt idx="1600">
                  <c:v>14.5</c:v>
                </c:pt>
                <c:pt idx="1601">
                  <c:v>14.4</c:v>
                </c:pt>
                <c:pt idx="1602">
                  <c:v>14.3</c:v>
                </c:pt>
                <c:pt idx="1603">
                  <c:v>14.2</c:v>
                </c:pt>
                <c:pt idx="1604">
                  <c:v>14.1</c:v>
                </c:pt>
                <c:pt idx="1605">
                  <c:v>14</c:v>
                </c:pt>
                <c:pt idx="1606">
                  <c:v>14</c:v>
                </c:pt>
                <c:pt idx="1607">
                  <c:v>14.3</c:v>
                </c:pt>
                <c:pt idx="1608">
                  <c:v>14.6</c:v>
                </c:pt>
                <c:pt idx="1609">
                  <c:v>14.3</c:v>
                </c:pt>
                <c:pt idx="1610">
                  <c:v>14</c:v>
                </c:pt>
                <c:pt idx="1611">
                  <c:v>14.3</c:v>
                </c:pt>
                <c:pt idx="1612">
                  <c:v>14.1</c:v>
                </c:pt>
                <c:pt idx="1613">
                  <c:v>13.9</c:v>
                </c:pt>
                <c:pt idx="1614">
                  <c:v>13.9</c:v>
                </c:pt>
                <c:pt idx="1615">
                  <c:v>13.9</c:v>
                </c:pt>
                <c:pt idx="1616">
                  <c:v>13.7</c:v>
                </c:pt>
                <c:pt idx="1617">
                  <c:v>14.5</c:v>
                </c:pt>
                <c:pt idx="1618">
                  <c:v>14.5</c:v>
                </c:pt>
                <c:pt idx="1619">
                  <c:v>14.7</c:v>
                </c:pt>
                <c:pt idx="1620">
                  <c:v>14.8</c:v>
                </c:pt>
                <c:pt idx="1621">
                  <c:v>14.7</c:v>
                </c:pt>
                <c:pt idx="1622">
                  <c:v>14.6</c:v>
                </c:pt>
                <c:pt idx="1623">
                  <c:v>14.6</c:v>
                </c:pt>
                <c:pt idx="1624">
                  <c:v>14.5</c:v>
                </c:pt>
                <c:pt idx="1625">
                  <c:v>14.4</c:v>
                </c:pt>
                <c:pt idx="1626">
                  <c:v>14.3</c:v>
                </c:pt>
                <c:pt idx="1627">
                  <c:v>14.4</c:v>
                </c:pt>
                <c:pt idx="1628">
                  <c:v>14.5</c:v>
                </c:pt>
                <c:pt idx="1629">
                  <c:v>14.3</c:v>
                </c:pt>
                <c:pt idx="1630">
                  <c:v>13.9</c:v>
                </c:pt>
                <c:pt idx="1631">
                  <c:v>13.7</c:v>
                </c:pt>
                <c:pt idx="1632">
                  <c:v>13.5</c:v>
                </c:pt>
                <c:pt idx="1633">
                  <c:v>13.4</c:v>
                </c:pt>
                <c:pt idx="1634">
                  <c:v>13.3</c:v>
                </c:pt>
                <c:pt idx="1635">
                  <c:v>13.2</c:v>
                </c:pt>
                <c:pt idx="1636">
                  <c:v>13.2</c:v>
                </c:pt>
                <c:pt idx="1637">
                  <c:v>13.2</c:v>
                </c:pt>
                <c:pt idx="1638">
                  <c:v>13.1</c:v>
                </c:pt>
                <c:pt idx="1639">
                  <c:v>13.8</c:v>
                </c:pt>
                <c:pt idx="1640">
                  <c:v>14.3</c:v>
                </c:pt>
                <c:pt idx="1641">
                  <c:v>14.2</c:v>
                </c:pt>
                <c:pt idx="1642">
                  <c:v>14</c:v>
                </c:pt>
                <c:pt idx="1643">
                  <c:v>13.7</c:v>
                </c:pt>
                <c:pt idx="1644">
                  <c:v>14.5</c:v>
                </c:pt>
                <c:pt idx="1645">
                  <c:v>14.3</c:v>
                </c:pt>
                <c:pt idx="1646">
                  <c:v>13.7</c:v>
                </c:pt>
                <c:pt idx="1647">
                  <c:v>13.4</c:v>
                </c:pt>
                <c:pt idx="1648">
                  <c:v>13.4</c:v>
                </c:pt>
                <c:pt idx="1649">
                  <c:v>13.2</c:v>
                </c:pt>
                <c:pt idx="1650">
                  <c:v>13</c:v>
                </c:pt>
                <c:pt idx="1651">
                  <c:v>12.9</c:v>
                </c:pt>
                <c:pt idx="1652">
                  <c:v>12.8</c:v>
                </c:pt>
                <c:pt idx="1653">
                  <c:v>12.8</c:v>
                </c:pt>
                <c:pt idx="1654">
                  <c:v>12.8</c:v>
                </c:pt>
                <c:pt idx="1655">
                  <c:v>12.7</c:v>
                </c:pt>
                <c:pt idx="1656">
                  <c:v>13.2</c:v>
                </c:pt>
                <c:pt idx="1657">
                  <c:v>13.3</c:v>
                </c:pt>
                <c:pt idx="1658">
                  <c:v>13.4</c:v>
                </c:pt>
                <c:pt idx="1659">
                  <c:v>13.3</c:v>
                </c:pt>
                <c:pt idx="1660">
                  <c:v>13.7</c:v>
                </c:pt>
                <c:pt idx="1661">
                  <c:v>13.9</c:v>
                </c:pt>
                <c:pt idx="1662">
                  <c:v>13.6</c:v>
                </c:pt>
                <c:pt idx="1663">
                  <c:v>13.2</c:v>
                </c:pt>
                <c:pt idx="1664">
                  <c:v>13.6</c:v>
                </c:pt>
                <c:pt idx="1665">
                  <c:v>13.5</c:v>
                </c:pt>
                <c:pt idx="1666">
                  <c:v>12.8</c:v>
                </c:pt>
                <c:pt idx="1667">
                  <c:v>12.5</c:v>
                </c:pt>
                <c:pt idx="1668">
                  <c:v>12.4</c:v>
                </c:pt>
                <c:pt idx="1669">
                  <c:v>12.4</c:v>
                </c:pt>
                <c:pt idx="1670">
                  <c:v>12.4</c:v>
                </c:pt>
                <c:pt idx="1671">
                  <c:v>12.8</c:v>
                </c:pt>
                <c:pt idx="1672">
                  <c:v>12.8</c:v>
                </c:pt>
                <c:pt idx="1673">
                  <c:v>12.7</c:v>
                </c:pt>
                <c:pt idx="1674">
                  <c:v>12.7</c:v>
                </c:pt>
                <c:pt idx="1675">
                  <c:v>13.2</c:v>
                </c:pt>
                <c:pt idx="1676">
                  <c:v>13.1</c:v>
                </c:pt>
                <c:pt idx="1677">
                  <c:v>12.9</c:v>
                </c:pt>
                <c:pt idx="1678">
                  <c:v>12.7</c:v>
                </c:pt>
                <c:pt idx="1679">
                  <c:v>12.5</c:v>
                </c:pt>
                <c:pt idx="1680">
                  <c:v>12.3</c:v>
                </c:pt>
                <c:pt idx="1681">
                  <c:v>12.3</c:v>
                </c:pt>
                <c:pt idx="1682">
                  <c:v>12.7</c:v>
                </c:pt>
                <c:pt idx="1683">
                  <c:v>12.7</c:v>
                </c:pt>
                <c:pt idx="1684">
                  <c:v>12.4</c:v>
                </c:pt>
                <c:pt idx="1685">
                  <c:v>12.3</c:v>
                </c:pt>
                <c:pt idx="1686">
                  <c:v>12.2</c:v>
                </c:pt>
                <c:pt idx="1687">
                  <c:v>12.1</c:v>
                </c:pt>
                <c:pt idx="1688">
                  <c:v>12</c:v>
                </c:pt>
                <c:pt idx="1689">
                  <c:v>12</c:v>
                </c:pt>
                <c:pt idx="1690">
                  <c:v>12.4</c:v>
                </c:pt>
                <c:pt idx="1691">
                  <c:v>12.7</c:v>
                </c:pt>
                <c:pt idx="1692">
                  <c:v>13.3</c:v>
                </c:pt>
                <c:pt idx="1693">
                  <c:v>13.4</c:v>
                </c:pt>
                <c:pt idx="1694">
                  <c:v>13.4</c:v>
                </c:pt>
                <c:pt idx="1695">
                  <c:v>13.4</c:v>
                </c:pt>
                <c:pt idx="1696">
                  <c:v>13.1</c:v>
                </c:pt>
                <c:pt idx="1697">
                  <c:v>12.9</c:v>
                </c:pt>
                <c:pt idx="1698">
                  <c:v>12.8</c:v>
                </c:pt>
                <c:pt idx="1699">
                  <c:v>12.6</c:v>
                </c:pt>
                <c:pt idx="1700">
                  <c:v>12.4</c:v>
                </c:pt>
                <c:pt idx="1701">
                  <c:v>12.2</c:v>
                </c:pt>
                <c:pt idx="1702">
                  <c:v>12.1</c:v>
                </c:pt>
                <c:pt idx="1703">
                  <c:v>12.1</c:v>
                </c:pt>
                <c:pt idx="1704">
                  <c:v>12</c:v>
                </c:pt>
                <c:pt idx="1705">
                  <c:v>11.9</c:v>
                </c:pt>
                <c:pt idx="1706">
                  <c:v>11.8</c:v>
                </c:pt>
                <c:pt idx="1707">
                  <c:v>11.8</c:v>
                </c:pt>
                <c:pt idx="1708">
                  <c:v>11.7</c:v>
                </c:pt>
                <c:pt idx="1709">
                  <c:v>11.6</c:v>
                </c:pt>
                <c:pt idx="1710">
                  <c:v>11.6</c:v>
                </c:pt>
                <c:pt idx="1711">
                  <c:v>11.5</c:v>
                </c:pt>
                <c:pt idx="1712">
                  <c:v>11.4</c:v>
                </c:pt>
                <c:pt idx="1713">
                  <c:v>11.9</c:v>
                </c:pt>
                <c:pt idx="1714">
                  <c:v>12.1</c:v>
                </c:pt>
                <c:pt idx="1715">
                  <c:v>12.3</c:v>
                </c:pt>
                <c:pt idx="1716">
                  <c:v>12.4</c:v>
                </c:pt>
                <c:pt idx="1717">
                  <c:v>12.3</c:v>
                </c:pt>
                <c:pt idx="1718">
                  <c:v>12.2</c:v>
                </c:pt>
                <c:pt idx="1719">
                  <c:v>12</c:v>
                </c:pt>
                <c:pt idx="1720">
                  <c:v>11.8</c:v>
                </c:pt>
                <c:pt idx="1721">
                  <c:v>11.7</c:v>
                </c:pt>
                <c:pt idx="1722">
                  <c:v>11.7</c:v>
                </c:pt>
                <c:pt idx="1723">
                  <c:v>11.7</c:v>
                </c:pt>
                <c:pt idx="1724">
                  <c:v>11.5</c:v>
                </c:pt>
                <c:pt idx="1725">
                  <c:v>11.4</c:v>
                </c:pt>
                <c:pt idx="1726">
                  <c:v>11.4</c:v>
                </c:pt>
                <c:pt idx="1727">
                  <c:v>12</c:v>
                </c:pt>
                <c:pt idx="1728">
                  <c:v>12.2</c:v>
                </c:pt>
                <c:pt idx="1729">
                  <c:v>12.2</c:v>
                </c:pt>
                <c:pt idx="1730">
                  <c:v>12.2</c:v>
                </c:pt>
                <c:pt idx="1731">
                  <c:v>12.1</c:v>
                </c:pt>
                <c:pt idx="1732">
                  <c:v>11.9</c:v>
                </c:pt>
                <c:pt idx="1733">
                  <c:v>11.7</c:v>
                </c:pt>
                <c:pt idx="1734">
                  <c:v>11.5</c:v>
                </c:pt>
                <c:pt idx="1735">
                  <c:v>11.3</c:v>
                </c:pt>
                <c:pt idx="1736">
                  <c:v>11.1</c:v>
                </c:pt>
                <c:pt idx="1737">
                  <c:v>11</c:v>
                </c:pt>
                <c:pt idx="1738">
                  <c:v>11</c:v>
                </c:pt>
                <c:pt idx="1739">
                  <c:v>11</c:v>
                </c:pt>
                <c:pt idx="1740">
                  <c:v>11.4</c:v>
                </c:pt>
                <c:pt idx="1741">
                  <c:v>11.4</c:v>
                </c:pt>
                <c:pt idx="1742">
                  <c:v>11.4</c:v>
                </c:pt>
                <c:pt idx="1743">
                  <c:v>11.3</c:v>
                </c:pt>
                <c:pt idx="1744">
                  <c:v>11.5</c:v>
                </c:pt>
                <c:pt idx="1745">
                  <c:v>11.4</c:v>
                </c:pt>
                <c:pt idx="1746">
                  <c:v>11.4</c:v>
                </c:pt>
                <c:pt idx="1747">
                  <c:v>11.2</c:v>
                </c:pt>
                <c:pt idx="1748">
                  <c:v>11.1</c:v>
                </c:pt>
                <c:pt idx="1749">
                  <c:v>11</c:v>
                </c:pt>
                <c:pt idx="1750">
                  <c:v>11</c:v>
                </c:pt>
                <c:pt idx="1751">
                  <c:v>10.9</c:v>
                </c:pt>
                <c:pt idx="1752">
                  <c:v>10.8</c:v>
                </c:pt>
                <c:pt idx="1753">
                  <c:v>11.2</c:v>
                </c:pt>
                <c:pt idx="1754">
                  <c:v>11.8</c:v>
                </c:pt>
                <c:pt idx="1755">
                  <c:v>11.9</c:v>
                </c:pt>
                <c:pt idx="1756">
                  <c:v>11.9</c:v>
                </c:pt>
                <c:pt idx="1757">
                  <c:v>11.9</c:v>
                </c:pt>
                <c:pt idx="1758">
                  <c:v>11.9</c:v>
                </c:pt>
                <c:pt idx="1759">
                  <c:v>11.9</c:v>
                </c:pt>
                <c:pt idx="1760">
                  <c:v>11.5</c:v>
                </c:pt>
                <c:pt idx="1761">
                  <c:v>11.3</c:v>
                </c:pt>
                <c:pt idx="1762">
                  <c:v>11.1</c:v>
                </c:pt>
                <c:pt idx="1763">
                  <c:v>11</c:v>
                </c:pt>
                <c:pt idx="1764">
                  <c:v>10.8</c:v>
                </c:pt>
                <c:pt idx="1765">
                  <c:v>10.7</c:v>
                </c:pt>
                <c:pt idx="1766">
                  <c:v>10.7</c:v>
                </c:pt>
                <c:pt idx="1767">
                  <c:v>11</c:v>
                </c:pt>
                <c:pt idx="1768">
                  <c:v>11</c:v>
                </c:pt>
                <c:pt idx="1769">
                  <c:v>10.9</c:v>
                </c:pt>
                <c:pt idx="1770">
                  <c:v>10.8</c:v>
                </c:pt>
                <c:pt idx="1771">
                  <c:v>10.7</c:v>
                </c:pt>
                <c:pt idx="1772">
                  <c:v>10.5</c:v>
                </c:pt>
                <c:pt idx="1773">
                  <c:v>10.5</c:v>
                </c:pt>
                <c:pt idx="1774">
                  <c:v>10.4</c:v>
                </c:pt>
                <c:pt idx="1775">
                  <c:v>10.3</c:v>
                </c:pt>
                <c:pt idx="1776">
                  <c:v>10.4</c:v>
                </c:pt>
                <c:pt idx="1777">
                  <c:v>10.5</c:v>
                </c:pt>
                <c:pt idx="1778">
                  <c:v>10.5</c:v>
                </c:pt>
                <c:pt idx="1779">
                  <c:v>11</c:v>
                </c:pt>
                <c:pt idx="1780">
                  <c:v>15.4</c:v>
                </c:pt>
                <c:pt idx="1781">
                  <c:v>16.399999999999999</c:v>
                </c:pt>
                <c:pt idx="1782">
                  <c:v>16.899999999999999</c:v>
                </c:pt>
                <c:pt idx="1783">
                  <c:v>17.3</c:v>
                </c:pt>
                <c:pt idx="1784">
                  <c:v>17.5</c:v>
                </c:pt>
                <c:pt idx="1785">
                  <c:v>17.399999999999999</c:v>
                </c:pt>
                <c:pt idx="1786">
                  <c:v>17.600000000000001</c:v>
                </c:pt>
                <c:pt idx="1787">
                  <c:v>17.5</c:v>
                </c:pt>
                <c:pt idx="1788">
                  <c:v>17.5</c:v>
                </c:pt>
                <c:pt idx="1789">
                  <c:v>17.7</c:v>
                </c:pt>
                <c:pt idx="1790">
                  <c:v>17.8</c:v>
                </c:pt>
                <c:pt idx="1791">
                  <c:v>17.7</c:v>
                </c:pt>
                <c:pt idx="1792">
                  <c:v>17.8</c:v>
                </c:pt>
                <c:pt idx="1793">
                  <c:v>17.7</c:v>
                </c:pt>
                <c:pt idx="1794">
                  <c:v>17.899999999999999</c:v>
                </c:pt>
                <c:pt idx="1795">
                  <c:v>17.8</c:v>
                </c:pt>
                <c:pt idx="1796">
                  <c:v>17.899999999999999</c:v>
                </c:pt>
                <c:pt idx="1797">
                  <c:v>17.899999999999999</c:v>
                </c:pt>
                <c:pt idx="1798">
                  <c:v>17.899999999999999</c:v>
                </c:pt>
                <c:pt idx="1799">
                  <c:v>17.8</c:v>
                </c:pt>
                <c:pt idx="1800">
                  <c:v>17.899999999999999</c:v>
                </c:pt>
                <c:pt idx="1801">
                  <c:v>18</c:v>
                </c:pt>
                <c:pt idx="1802">
                  <c:v>18</c:v>
                </c:pt>
                <c:pt idx="1803">
                  <c:v>18</c:v>
                </c:pt>
                <c:pt idx="1804">
                  <c:v>18</c:v>
                </c:pt>
                <c:pt idx="1805">
                  <c:v>18</c:v>
                </c:pt>
                <c:pt idx="1806">
                  <c:v>18</c:v>
                </c:pt>
                <c:pt idx="1807">
                  <c:v>18.100000000000001</c:v>
                </c:pt>
                <c:pt idx="1808">
                  <c:v>18.100000000000001</c:v>
                </c:pt>
                <c:pt idx="1809">
                  <c:v>18.100000000000001</c:v>
                </c:pt>
                <c:pt idx="1810">
                  <c:v>18.100000000000001</c:v>
                </c:pt>
                <c:pt idx="1811">
                  <c:v>18.100000000000001</c:v>
                </c:pt>
                <c:pt idx="1812">
                  <c:v>18.100000000000001</c:v>
                </c:pt>
                <c:pt idx="1813">
                  <c:v>18.100000000000001</c:v>
                </c:pt>
                <c:pt idx="1814">
                  <c:v>18.100000000000001</c:v>
                </c:pt>
                <c:pt idx="1815">
                  <c:v>18.100000000000001</c:v>
                </c:pt>
                <c:pt idx="1816">
                  <c:v>18.100000000000001</c:v>
                </c:pt>
                <c:pt idx="1817">
                  <c:v>18.100000000000001</c:v>
                </c:pt>
                <c:pt idx="1818">
                  <c:v>18.100000000000001</c:v>
                </c:pt>
                <c:pt idx="1819">
                  <c:v>18.100000000000001</c:v>
                </c:pt>
                <c:pt idx="1820">
                  <c:v>18.2</c:v>
                </c:pt>
                <c:pt idx="1821">
                  <c:v>18.100000000000001</c:v>
                </c:pt>
                <c:pt idx="1822">
                  <c:v>18.2</c:v>
                </c:pt>
                <c:pt idx="1823">
                  <c:v>18.2</c:v>
                </c:pt>
                <c:pt idx="1824">
                  <c:v>18.2</c:v>
                </c:pt>
                <c:pt idx="1825">
                  <c:v>18.2</c:v>
                </c:pt>
                <c:pt idx="1826">
                  <c:v>18.3</c:v>
                </c:pt>
                <c:pt idx="1827">
                  <c:v>18.3</c:v>
                </c:pt>
                <c:pt idx="1828">
                  <c:v>18.399999999999999</c:v>
                </c:pt>
                <c:pt idx="1829">
                  <c:v>18.399999999999999</c:v>
                </c:pt>
                <c:pt idx="1830">
                  <c:v>18.399999999999999</c:v>
                </c:pt>
                <c:pt idx="1831">
                  <c:v>18.399999999999999</c:v>
                </c:pt>
                <c:pt idx="1832">
                  <c:v>18.5</c:v>
                </c:pt>
                <c:pt idx="1833">
                  <c:v>18.5</c:v>
                </c:pt>
                <c:pt idx="1834">
                  <c:v>18.600000000000001</c:v>
                </c:pt>
                <c:pt idx="1835">
                  <c:v>18.600000000000001</c:v>
                </c:pt>
                <c:pt idx="1836">
                  <c:v>18.7</c:v>
                </c:pt>
                <c:pt idx="1837">
                  <c:v>18.7</c:v>
                </c:pt>
                <c:pt idx="1838">
                  <c:v>18.8</c:v>
                </c:pt>
                <c:pt idx="1839">
                  <c:v>18.8</c:v>
                </c:pt>
                <c:pt idx="1840">
                  <c:v>18.8</c:v>
                </c:pt>
                <c:pt idx="1841">
                  <c:v>18.899999999999999</c:v>
                </c:pt>
                <c:pt idx="1842">
                  <c:v>19</c:v>
                </c:pt>
                <c:pt idx="1843">
                  <c:v>19</c:v>
                </c:pt>
                <c:pt idx="1844">
                  <c:v>19.100000000000001</c:v>
                </c:pt>
                <c:pt idx="1845">
                  <c:v>19</c:v>
                </c:pt>
                <c:pt idx="1846">
                  <c:v>19.100000000000001</c:v>
                </c:pt>
                <c:pt idx="1847">
                  <c:v>19.2</c:v>
                </c:pt>
                <c:pt idx="1848">
                  <c:v>19.3</c:v>
                </c:pt>
                <c:pt idx="1849">
                  <c:v>19.3</c:v>
                </c:pt>
                <c:pt idx="1850">
                  <c:v>19.3</c:v>
                </c:pt>
                <c:pt idx="1851">
                  <c:v>19.3</c:v>
                </c:pt>
                <c:pt idx="1852">
                  <c:v>19.399999999999999</c:v>
                </c:pt>
                <c:pt idx="1853">
                  <c:v>19.5</c:v>
                </c:pt>
                <c:pt idx="1854">
                  <c:v>19.5</c:v>
                </c:pt>
                <c:pt idx="1855">
                  <c:v>19.5</c:v>
                </c:pt>
                <c:pt idx="1856">
                  <c:v>19.600000000000001</c:v>
                </c:pt>
                <c:pt idx="1857">
                  <c:v>19.7</c:v>
                </c:pt>
                <c:pt idx="1858">
                  <c:v>19.7</c:v>
                </c:pt>
                <c:pt idx="1859">
                  <c:v>19.7</c:v>
                </c:pt>
                <c:pt idx="1860">
                  <c:v>19.8</c:v>
                </c:pt>
                <c:pt idx="1861">
                  <c:v>19.7</c:v>
                </c:pt>
                <c:pt idx="1862">
                  <c:v>19.8</c:v>
                </c:pt>
                <c:pt idx="1863">
                  <c:v>19.8</c:v>
                </c:pt>
                <c:pt idx="1864">
                  <c:v>19.899999999999999</c:v>
                </c:pt>
                <c:pt idx="1865">
                  <c:v>19.899999999999999</c:v>
                </c:pt>
                <c:pt idx="1866">
                  <c:v>19.899999999999999</c:v>
                </c:pt>
                <c:pt idx="1867">
                  <c:v>20</c:v>
                </c:pt>
                <c:pt idx="1868">
                  <c:v>20</c:v>
                </c:pt>
                <c:pt idx="1869">
                  <c:v>20</c:v>
                </c:pt>
                <c:pt idx="1870">
                  <c:v>20</c:v>
                </c:pt>
                <c:pt idx="1871">
                  <c:v>20</c:v>
                </c:pt>
                <c:pt idx="1872">
                  <c:v>20.100000000000001</c:v>
                </c:pt>
                <c:pt idx="1873">
                  <c:v>20.100000000000001</c:v>
                </c:pt>
                <c:pt idx="1874">
                  <c:v>20.100000000000001</c:v>
                </c:pt>
                <c:pt idx="1875">
                  <c:v>20.100000000000001</c:v>
                </c:pt>
                <c:pt idx="1876">
                  <c:v>20.2</c:v>
                </c:pt>
                <c:pt idx="1877">
                  <c:v>20.2</c:v>
                </c:pt>
                <c:pt idx="1878">
                  <c:v>20.2</c:v>
                </c:pt>
                <c:pt idx="1879">
                  <c:v>20.2</c:v>
                </c:pt>
                <c:pt idx="1880">
                  <c:v>20.2</c:v>
                </c:pt>
                <c:pt idx="1881">
                  <c:v>20.3</c:v>
                </c:pt>
                <c:pt idx="1882">
                  <c:v>20.3</c:v>
                </c:pt>
                <c:pt idx="1883">
                  <c:v>20.2</c:v>
                </c:pt>
                <c:pt idx="1884">
                  <c:v>20.3</c:v>
                </c:pt>
                <c:pt idx="1885">
                  <c:v>20.3</c:v>
                </c:pt>
                <c:pt idx="1886">
                  <c:v>20.2</c:v>
                </c:pt>
                <c:pt idx="1887">
                  <c:v>20.3</c:v>
                </c:pt>
                <c:pt idx="1888">
                  <c:v>20.3</c:v>
                </c:pt>
                <c:pt idx="1889">
                  <c:v>20.3</c:v>
                </c:pt>
                <c:pt idx="1890">
                  <c:v>20.3</c:v>
                </c:pt>
                <c:pt idx="1891">
                  <c:v>20.3</c:v>
                </c:pt>
                <c:pt idx="1892">
                  <c:v>20.3</c:v>
                </c:pt>
                <c:pt idx="1893">
                  <c:v>20.3</c:v>
                </c:pt>
                <c:pt idx="1894">
                  <c:v>20.3</c:v>
                </c:pt>
                <c:pt idx="1895">
                  <c:v>20.3</c:v>
                </c:pt>
                <c:pt idx="1896">
                  <c:v>20.3</c:v>
                </c:pt>
                <c:pt idx="1897">
                  <c:v>20.3</c:v>
                </c:pt>
                <c:pt idx="1898">
                  <c:v>20.3</c:v>
                </c:pt>
                <c:pt idx="1899">
                  <c:v>20.3</c:v>
                </c:pt>
                <c:pt idx="1900">
                  <c:v>20.3</c:v>
                </c:pt>
                <c:pt idx="1901">
                  <c:v>20.3</c:v>
                </c:pt>
                <c:pt idx="1902">
                  <c:v>20.3</c:v>
                </c:pt>
                <c:pt idx="1903">
                  <c:v>20.3</c:v>
                </c:pt>
                <c:pt idx="1904">
                  <c:v>20.3</c:v>
                </c:pt>
                <c:pt idx="1905">
                  <c:v>20.3</c:v>
                </c:pt>
                <c:pt idx="1906">
                  <c:v>20.3</c:v>
                </c:pt>
                <c:pt idx="1907">
                  <c:v>20.399999999999999</c:v>
                </c:pt>
                <c:pt idx="1908">
                  <c:v>20.3</c:v>
                </c:pt>
                <c:pt idx="1909">
                  <c:v>20.399999999999999</c:v>
                </c:pt>
                <c:pt idx="1910">
                  <c:v>20.399999999999999</c:v>
                </c:pt>
                <c:pt idx="1911">
                  <c:v>20.399999999999999</c:v>
                </c:pt>
                <c:pt idx="1912">
                  <c:v>20.399999999999999</c:v>
                </c:pt>
                <c:pt idx="1913">
                  <c:v>20.399999999999999</c:v>
                </c:pt>
                <c:pt idx="1914">
                  <c:v>20.399999999999999</c:v>
                </c:pt>
                <c:pt idx="1915">
                  <c:v>20.399999999999999</c:v>
                </c:pt>
                <c:pt idx="1916">
                  <c:v>20.399999999999999</c:v>
                </c:pt>
                <c:pt idx="1917">
                  <c:v>20.399999999999999</c:v>
                </c:pt>
                <c:pt idx="1918">
                  <c:v>20.399999999999999</c:v>
                </c:pt>
                <c:pt idx="1919">
                  <c:v>20.399999999999999</c:v>
                </c:pt>
                <c:pt idx="1920">
                  <c:v>20.399999999999999</c:v>
                </c:pt>
                <c:pt idx="1921">
                  <c:v>20.399999999999999</c:v>
                </c:pt>
                <c:pt idx="1922">
                  <c:v>20.399999999999999</c:v>
                </c:pt>
                <c:pt idx="1923">
                  <c:v>20.399999999999999</c:v>
                </c:pt>
                <c:pt idx="1924">
                  <c:v>20.399999999999999</c:v>
                </c:pt>
                <c:pt idx="1925">
                  <c:v>20.399999999999999</c:v>
                </c:pt>
                <c:pt idx="1926">
                  <c:v>20.399999999999999</c:v>
                </c:pt>
                <c:pt idx="1927">
                  <c:v>20.399999999999999</c:v>
                </c:pt>
                <c:pt idx="1928">
                  <c:v>20.399999999999999</c:v>
                </c:pt>
                <c:pt idx="1929">
                  <c:v>20.399999999999999</c:v>
                </c:pt>
                <c:pt idx="1930">
                  <c:v>20.399999999999999</c:v>
                </c:pt>
                <c:pt idx="1931">
                  <c:v>20.399999999999999</c:v>
                </c:pt>
                <c:pt idx="1932">
                  <c:v>20.399999999999999</c:v>
                </c:pt>
                <c:pt idx="1933">
                  <c:v>20.399999999999999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BA9-4462-B0E2-099F53ABE385}"/>
            </c:ext>
          </c:extLst>
        </c:ser>
        <c:ser>
          <c:idx val="3"/>
          <c:order val="3"/>
          <c:tx>
            <c:v>RU in °C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[2]Pg1!$C$8:$C$1941</c:f>
              <c:numCache>
                <c:formatCode>0</c:formatCode>
                <c:ptCount val="193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</c:numCache>
            </c:numRef>
          </c:xVal>
          <c:yVal>
            <c:numRef>
              <c:f>[2]Pg1!$I$8:$I$1941</c:f>
              <c:numCache>
                <c:formatCode>0.0</c:formatCode>
                <c:ptCount val="1934"/>
                <c:pt idx="0">
                  <c:v>19.899999999999999</c:v>
                </c:pt>
                <c:pt idx="1">
                  <c:v>19.899999999999999</c:v>
                </c:pt>
                <c:pt idx="2">
                  <c:v>20</c:v>
                </c:pt>
                <c:pt idx="3">
                  <c:v>19.899999999999999</c:v>
                </c:pt>
                <c:pt idx="4">
                  <c:v>19.899999999999999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20</c:v>
                </c:pt>
                <c:pt idx="24">
                  <c:v>20</c:v>
                </c:pt>
                <c:pt idx="25">
                  <c:v>20</c:v>
                </c:pt>
                <c:pt idx="26">
                  <c:v>20</c:v>
                </c:pt>
                <c:pt idx="27">
                  <c:v>20</c:v>
                </c:pt>
                <c:pt idx="28">
                  <c:v>20</c:v>
                </c:pt>
                <c:pt idx="29">
                  <c:v>20</c:v>
                </c:pt>
                <c:pt idx="30">
                  <c:v>20</c:v>
                </c:pt>
                <c:pt idx="31">
                  <c:v>20</c:v>
                </c:pt>
                <c:pt idx="32">
                  <c:v>20.100000000000001</c:v>
                </c:pt>
                <c:pt idx="33">
                  <c:v>20.100000000000001</c:v>
                </c:pt>
                <c:pt idx="34">
                  <c:v>20.100000000000001</c:v>
                </c:pt>
                <c:pt idx="35">
                  <c:v>20.100000000000001</c:v>
                </c:pt>
                <c:pt idx="36">
                  <c:v>20.100000000000001</c:v>
                </c:pt>
                <c:pt idx="37">
                  <c:v>20.100000000000001</c:v>
                </c:pt>
                <c:pt idx="38">
                  <c:v>20.100000000000001</c:v>
                </c:pt>
                <c:pt idx="39">
                  <c:v>20.100000000000001</c:v>
                </c:pt>
                <c:pt idx="40">
                  <c:v>20.100000000000001</c:v>
                </c:pt>
                <c:pt idx="41">
                  <c:v>20.100000000000001</c:v>
                </c:pt>
                <c:pt idx="42">
                  <c:v>20.100000000000001</c:v>
                </c:pt>
                <c:pt idx="43">
                  <c:v>20.100000000000001</c:v>
                </c:pt>
                <c:pt idx="44">
                  <c:v>20.100000000000001</c:v>
                </c:pt>
                <c:pt idx="45">
                  <c:v>20.100000000000001</c:v>
                </c:pt>
                <c:pt idx="46">
                  <c:v>20.100000000000001</c:v>
                </c:pt>
                <c:pt idx="47">
                  <c:v>20.100000000000001</c:v>
                </c:pt>
                <c:pt idx="48">
                  <c:v>20.100000000000001</c:v>
                </c:pt>
                <c:pt idx="49">
                  <c:v>20.100000000000001</c:v>
                </c:pt>
                <c:pt idx="50">
                  <c:v>20.2</c:v>
                </c:pt>
                <c:pt idx="51">
                  <c:v>20.2</c:v>
                </c:pt>
                <c:pt idx="52">
                  <c:v>20.2</c:v>
                </c:pt>
                <c:pt idx="53">
                  <c:v>20.2</c:v>
                </c:pt>
                <c:pt idx="54">
                  <c:v>20.2</c:v>
                </c:pt>
                <c:pt idx="55">
                  <c:v>20.2</c:v>
                </c:pt>
                <c:pt idx="56">
                  <c:v>20.2</c:v>
                </c:pt>
                <c:pt idx="57">
                  <c:v>20.2</c:v>
                </c:pt>
                <c:pt idx="58">
                  <c:v>20.2</c:v>
                </c:pt>
                <c:pt idx="59">
                  <c:v>20.2</c:v>
                </c:pt>
                <c:pt idx="60">
                  <c:v>20.2</c:v>
                </c:pt>
                <c:pt idx="61">
                  <c:v>20.2</c:v>
                </c:pt>
                <c:pt idx="62">
                  <c:v>20.2</c:v>
                </c:pt>
                <c:pt idx="63">
                  <c:v>20.2</c:v>
                </c:pt>
                <c:pt idx="64">
                  <c:v>20.2</c:v>
                </c:pt>
                <c:pt idx="65">
                  <c:v>20.2</c:v>
                </c:pt>
                <c:pt idx="66">
                  <c:v>20.2</c:v>
                </c:pt>
                <c:pt idx="67">
                  <c:v>20.2</c:v>
                </c:pt>
                <c:pt idx="68">
                  <c:v>20.2</c:v>
                </c:pt>
                <c:pt idx="69">
                  <c:v>20.2</c:v>
                </c:pt>
                <c:pt idx="70">
                  <c:v>20.2</c:v>
                </c:pt>
                <c:pt idx="71">
                  <c:v>20.2</c:v>
                </c:pt>
                <c:pt idx="72">
                  <c:v>20.2</c:v>
                </c:pt>
                <c:pt idx="73">
                  <c:v>20.2</c:v>
                </c:pt>
                <c:pt idx="74">
                  <c:v>20.2</c:v>
                </c:pt>
                <c:pt idx="75">
                  <c:v>20.2</c:v>
                </c:pt>
                <c:pt idx="76">
                  <c:v>20.2</c:v>
                </c:pt>
                <c:pt idx="77">
                  <c:v>20.2</c:v>
                </c:pt>
                <c:pt idx="78">
                  <c:v>20.2</c:v>
                </c:pt>
                <c:pt idx="79">
                  <c:v>20.2</c:v>
                </c:pt>
                <c:pt idx="80">
                  <c:v>20.2</c:v>
                </c:pt>
                <c:pt idx="81">
                  <c:v>20.2</c:v>
                </c:pt>
                <c:pt idx="82">
                  <c:v>20.2</c:v>
                </c:pt>
                <c:pt idx="83">
                  <c:v>20.2</c:v>
                </c:pt>
                <c:pt idx="84">
                  <c:v>20.2</c:v>
                </c:pt>
                <c:pt idx="85">
                  <c:v>20.3</c:v>
                </c:pt>
                <c:pt idx="86">
                  <c:v>20.3</c:v>
                </c:pt>
                <c:pt idx="87">
                  <c:v>20.3</c:v>
                </c:pt>
                <c:pt idx="88">
                  <c:v>20.3</c:v>
                </c:pt>
                <c:pt idx="89">
                  <c:v>20.3</c:v>
                </c:pt>
                <c:pt idx="90">
                  <c:v>20.3</c:v>
                </c:pt>
                <c:pt idx="91">
                  <c:v>20.3</c:v>
                </c:pt>
                <c:pt idx="92">
                  <c:v>20.3</c:v>
                </c:pt>
                <c:pt idx="93">
                  <c:v>20.3</c:v>
                </c:pt>
                <c:pt idx="94">
                  <c:v>20.2</c:v>
                </c:pt>
                <c:pt idx="95">
                  <c:v>20.3</c:v>
                </c:pt>
                <c:pt idx="96">
                  <c:v>20.3</c:v>
                </c:pt>
                <c:pt idx="97">
                  <c:v>20.2</c:v>
                </c:pt>
                <c:pt idx="98">
                  <c:v>20.2</c:v>
                </c:pt>
                <c:pt idx="99">
                  <c:v>20.3</c:v>
                </c:pt>
                <c:pt idx="100">
                  <c:v>20.3</c:v>
                </c:pt>
                <c:pt idx="101">
                  <c:v>20.3</c:v>
                </c:pt>
                <c:pt idx="102">
                  <c:v>20.3</c:v>
                </c:pt>
                <c:pt idx="103">
                  <c:v>20.3</c:v>
                </c:pt>
                <c:pt idx="104">
                  <c:v>20.3</c:v>
                </c:pt>
                <c:pt idx="105">
                  <c:v>20.3</c:v>
                </c:pt>
                <c:pt idx="106">
                  <c:v>20.3</c:v>
                </c:pt>
                <c:pt idx="107">
                  <c:v>20.3</c:v>
                </c:pt>
                <c:pt idx="108">
                  <c:v>20.3</c:v>
                </c:pt>
                <c:pt idx="109">
                  <c:v>20.3</c:v>
                </c:pt>
                <c:pt idx="110">
                  <c:v>20.3</c:v>
                </c:pt>
                <c:pt idx="111">
                  <c:v>20.3</c:v>
                </c:pt>
                <c:pt idx="112">
                  <c:v>20.3</c:v>
                </c:pt>
                <c:pt idx="113">
                  <c:v>20.3</c:v>
                </c:pt>
                <c:pt idx="114">
                  <c:v>20.3</c:v>
                </c:pt>
                <c:pt idx="115">
                  <c:v>20.3</c:v>
                </c:pt>
                <c:pt idx="116">
                  <c:v>20.3</c:v>
                </c:pt>
                <c:pt idx="117">
                  <c:v>20.3</c:v>
                </c:pt>
                <c:pt idx="118">
                  <c:v>20.3</c:v>
                </c:pt>
                <c:pt idx="119">
                  <c:v>20.3</c:v>
                </c:pt>
                <c:pt idx="120">
                  <c:v>20.3</c:v>
                </c:pt>
                <c:pt idx="121">
                  <c:v>20.3</c:v>
                </c:pt>
                <c:pt idx="122">
                  <c:v>20.3</c:v>
                </c:pt>
                <c:pt idx="123">
                  <c:v>20.3</c:v>
                </c:pt>
                <c:pt idx="124">
                  <c:v>20.2</c:v>
                </c:pt>
                <c:pt idx="125">
                  <c:v>20.2</c:v>
                </c:pt>
                <c:pt idx="126">
                  <c:v>20.2</c:v>
                </c:pt>
                <c:pt idx="127">
                  <c:v>20.3</c:v>
                </c:pt>
                <c:pt idx="128">
                  <c:v>20.3</c:v>
                </c:pt>
                <c:pt idx="129">
                  <c:v>20.2</c:v>
                </c:pt>
                <c:pt idx="130">
                  <c:v>20.2</c:v>
                </c:pt>
                <c:pt idx="131">
                  <c:v>20.3</c:v>
                </c:pt>
                <c:pt idx="132">
                  <c:v>20.2</c:v>
                </c:pt>
                <c:pt idx="133">
                  <c:v>20.2</c:v>
                </c:pt>
                <c:pt idx="134">
                  <c:v>20.2</c:v>
                </c:pt>
                <c:pt idx="135">
                  <c:v>20.2</c:v>
                </c:pt>
                <c:pt idx="136">
                  <c:v>20.2</c:v>
                </c:pt>
                <c:pt idx="137">
                  <c:v>20.3</c:v>
                </c:pt>
                <c:pt idx="138">
                  <c:v>20.3</c:v>
                </c:pt>
                <c:pt idx="139">
                  <c:v>20.3</c:v>
                </c:pt>
                <c:pt idx="140">
                  <c:v>20.3</c:v>
                </c:pt>
                <c:pt idx="141">
                  <c:v>20.3</c:v>
                </c:pt>
                <c:pt idx="142">
                  <c:v>20.3</c:v>
                </c:pt>
                <c:pt idx="143">
                  <c:v>20.2</c:v>
                </c:pt>
                <c:pt idx="144">
                  <c:v>20.2</c:v>
                </c:pt>
                <c:pt idx="145">
                  <c:v>20.2</c:v>
                </c:pt>
                <c:pt idx="146">
                  <c:v>20.2</c:v>
                </c:pt>
                <c:pt idx="147">
                  <c:v>20.2</c:v>
                </c:pt>
                <c:pt idx="148">
                  <c:v>20.2</c:v>
                </c:pt>
                <c:pt idx="149">
                  <c:v>20.2</c:v>
                </c:pt>
                <c:pt idx="150">
                  <c:v>20.2</c:v>
                </c:pt>
                <c:pt idx="151">
                  <c:v>20.2</c:v>
                </c:pt>
                <c:pt idx="152">
                  <c:v>20.2</c:v>
                </c:pt>
                <c:pt idx="153">
                  <c:v>20.2</c:v>
                </c:pt>
                <c:pt idx="154">
                  <c:v>20.2</c:v>
                </c:pt>
                <c:pt idx="155">
                  <c:v>20.2</c:v>
                </c:pt>
                <c:pt idx="156">
                  <c:v>20.100000000000001</c:v>
                </c:pt>
                <c:pt idx="157">
                  <c:v>20.2</c:v>
                </c:pt>
                <c:pt idx="158">
                  <c:v>20.100000000000001</c:v>
                </c:pt>
                <c:pt idx="159">
                  <c:v>20.100000000000001</c:v>
                </c:pt>
                <c:pt idx="160">
                  <c:v>20.100000000000001</c:v>
                </c:pt>
                <c:pt idx="161">
                  <c:v>20.100000000000001</c:v>
                </c:pt>
                <c:pt idx="162">
                  <c:v>20.100000000000001</c:v>
                </c:pt>
                <c:pt idx="163">
                  <c:v>20.100000000000001</c:v>
                </c:pt>
                <c:pt idx="164">
                  <c:v>20.100000000000001</c:v>
                </c:pt>
                <c:pt idx="165">
                  <c:v>20.100000000000001</c:v>
                </c:pt>
                <c:pt idx="166">
                  <c:v>20.100000000000001</c:v>
                </c:pt>
                <c:pt idx="167">
                  <c:v>20</c:v>
                </c:pt>
                <c:pt idx="168">
                  <c:v>20</c:v>
                </c:pt>
                <c:pt idx="169">
                  <c:v>20</c:v>
                </c:pt>
                <c:pt idx="170">
                  <c:v>20</c:v>
                </c:pt>
                <c:pt idx="171">
                  <c:v>20</c:v>
                </c:pt>
                <c:pt idx="172">
                  <c:v>20</c:v>
                </c:pt>
                <c:pt idx="173">
                  <c:v>20</c:v>
                </c:pt>
                <c:pt idx="174">
                  <c:v>20</c:v>
                </c:pt>
                <c:pt idx="175">
                  <c:v>19.899999999999999</c:v>
                </c:pt>
                <c:pt idx="176">
                  <c:v>19.899999999999999</c:v>
                </c:pt>
                <c:pt idx="177">
                  <c:v>19.899999999999999</c:v>
                </c:pt>
                <c:pt idx="178">
                  <c:v>19.899999999999999</c:v>
                </c:pt>
                <c:pt idx="179">
                  <c:v>19.899999999999999</c:v>
                </c:pt>
                <c:pt idx="180">
                  <c:v>19.899999999999999</c:v>
                </c:pt>
                <c:pt idx="181">
                  <c:v>19.899999999999999</c:v>
                </c:pt>
                <c:pt idx="182">
                  <c:v>19.8</c:v>
                </c:pt>
                <c:pt idx="183">
                  <c:v>19.899999999999999</c:v>
                </c:pt>
                <c:pt idx="184">
                  <c:v>19.8</c:v>
                </c:pt>
                <c:pt idx="185">
                  <c:v>19.8</c:v>
                </c:pt>
                <c:pt idx="186">
                  <c:v>19.8</c:v>
                </c:pt>
                <c:pt idx="187">
                  <c:v>19.8</c:v>
                </c:pt>
                <c:pt idx="188">
                  <c:v>19.8</c:v>
                </c:pt>
                <c:pt idx="189">
                  <c:v>19.8</c:v>
                </c:pt>
                <c:pt idx="190">
                  <c:v>19.8</c:v>
                </c:pt>
                <c:pt idx="191">
                  <c:v>19.8</c:v>
                </c:pt>
                <c:pt idx="192">
                  <c:v>19.8</c:v>
                </c:pt>
                <c:pt idx="193">
                  <c:v>19.8</c:v>
                </c:pt>
                <c:pt idx="194">
                  <c:v>19.8</c:v>
                </c:pt>
                <c:pt idx="195">
                  <c:v>19.8</c:v>
                </c:pt>
                <c:pt idx="196">
                  <c:v>19.8</c:v>
                </c:pt>
                <c:pt idx="197">
                  <c:v>19.7</c:v>
                </c:pt>
                <c:pt idx="198">
                  <c:v>19.7</c:v>
                </c:pt>
                <c:pt idx="199">
                  <c:v>19.7</c:v>
                </c:pt>
                <c:pt idx="200">
                  <c:v>19.7</c:v>
                </c:pt>
                <c:pt idx="201">
                  <c:v>19.7</c:v>
                </c:pt>
                <c:pt idx="202">
                  <c:v>19.7</c:v>
                </c:pt>
                <c:pt idx="203">
                  <c:v>19.7</c:v>
                </c:pt>
                <c:pt idx="204">
                  <c:v>19.7</c:v>
                </c:pt>
                <c:pt idx="205">
                  <c:v>19.7</c:v>
                </c:pt>
                <c:pt idx="206">
                  <c:v>19.7</c:v>
                </c:pt>
                <c:pt idx="207">
                  <c:v>19.7</c:v>
                </c:pt>
                <c:pt idx="208">
                  <c:v>19.7</c:v>
                </c:pt>
                <c:pt idx="209">
                  <c:v>19.7</c:v>
                </c:pt>
                <c:pt idx="210">
                  <c:v>19.7</c:v>
                </c:pt>
                <c:pt idx="211">
                  <c:v>19.7</c:v>
                </c:pt>
                <c:pt idx="212">
                  <c:v>19.7</c:v>
                </c:pt>
                <c:pt idx="213">
                  <c:v>19.7</c:v>
                </c:pt>
                <c:pt idx="214">
                  <c:v>19.7</c:v>
                </c:pt>
                <c:pt idx="215">
                  <c:v>19.7</c:v>
                </c:pt>
                <c:pt idx="216">
                  <c:v>19.7</c:v>
                </c:pt>
                <c:pt idx="217">
                  <c:v>19.7</c:v>
                </c:pt>
                <c:pt idx="218">
                  <c:v>19.7</c:v>
                </c:pt>
                <c:pt idx="219">
                  <c:v>19.7</c:v>
                </c:pt>
                <c:pt idx="220">
                  <c:v>19.7</c:v>
                </c:pt>
                <c:pt idx="221">
                  <c:v>19.7</c:v>
                </c:pt>
                <c:pt idx="222">
                  <c:v>19.7</c:v>
                </c:pt>
                <c:pt idx="223">
                  <c:v>19.600000000000001</c:v>
                </c:pt>
                <c:pt idx="224">
                  <c:v>19.600000000000001</c:v>
                </c:pt>
                <c:pt idx="225">
                  <c:v>19.7</c:v>
                </c:pt>
                <c:pt idx="226">
                  <c:v>19.7</c:v>
                </c:pt>
                <c:pt idx="227">
                  <c:v>19.7</c:v>
                </c:pt>
                <c:pt idx="228">
                  <c:v>19.7</c:v>
                </c:pt>
                <c:pt idx="229">
                  <c:v>19.7</c:v>
                </c:pt>
                <c:pt idx="230">
                  <c:v>19.7</c:v>
                </c:pt>
                <c:pt idx="231">
                  <c:v>19.7</c:v>
                </c:pt>
                <c:pt idx="232">
                  <c:v>19.7</c:v>
                </c:pt>
                <c:pt idx="233">
                  <c:v>19.7</c:v>
                </c:pt>
                <c:pt idx="234">
                  <c:v>19.7</c:v>
                </c:pt>
                <c:pt idx="235">
                  <c:v>19.7</c:v>
                </c:pt>
                <c:pt idx="236">
                  <c:v>19.7</c:v>
                </c:pt>
                <c:pt idx="237">
                  <c:v>19.7</c:v>
                </c:pt>
                <c:pt idx="238">
                  <c:v>19.7</c:v>
                </c:pt>
                <c:pt idx="239">
                  <c:v>19.7</c:v>
                </c:pt>
                <c:pt idx="240">
                  <c:v>19.7</c:v>
                </c:pt>
                <c:pt idx="241">
                  <c:v>19.7</c:v>
                </c:pt>
                <c:pt idx="242">
                  <c:v>19.7</c:v>
                </c:pt>
                <c:pt idx="243">
                  <c:v>19.7</c:v>
                </c:pt>
                <c:pt idx="244">
                  <c:v>19.7</c:v>
                </c:pt>
                <c:pt idx="245">
                  <c:v>19.7</c:v>
                </c:pt>
                <c:pt idx="246">
                  <c:v>19.7</c:v>
                </c:pt>
                <c:pt idx="247">
                  <c:v>19.7</c:v>
                </c:pt>
                <c:pt idx="248">
                  <c:v>19.7</c:v>
                </c:pt>
                <c:pt idx="249">
                  <c:v>19.7</c:v>
                </c:pt>
                <c:pt idx="250">
                  <c:v>19.7</c:v>
                </c:pt>
                <c:pt idx="251">
                  <c:v>19.7</c:v>
                </c:pt>
                <c:pt idx="252">
                  <c:v>19.7</c:v>
                </c:pt>
                <c:pt idx="253">
                  <c:v>19.7</c:v>
                </c:pt>
                <c:pt idx="254">
                  <c:v>19.7</c:v>
                </c:pt>
                <c:pt idx="255">
                  <c:v>19.7</c:v>
                </c:pt>
                <c:pt idx="256">
                  <c:v>19.7</c:v>
                </c:pt>
                <c:pt idx="257">
                  <c:v>19.7</c:v>
                </c:pt>
                <c:pt idx="258">
                  <c:v>19.7</c:v>
                </c:pt>
                <c:pt idx="259">
                  <c:v>19.8</c:v>
                </c:pt>
                <c:pt idx="260">
                  <c:v>19.7</c:v>
                </c:pt>
                <c:pt idx="261">
                  <c:v>19.8</c:v>
                </c:pt>
                <c:pt idx="262">
                  <c:v>19.8</c:v>
                </c:pt>
                <c:pt idx="263">
                  <c:v>19.8</c:v>
                </c:pt>
                <c:pt idx="264">
                  <c:v>19.8</c:v>
                </c:pt>
                <c:pt idx="265">
                  <c:v>19.8</c:v>
                </c:pt>
                <c:pt idx="266">
                  <c:v>19.8</c:v>
                </c:pt>
                <c:pt idx="267">
                  <c:v>19.8</c:v>
                </c:pt>
                <c:pt idx="268">
                  <c:v>19.8</c:v>
                </c:pt>
                <c:pt idx="269">
                  <c:v>19.8</c:v>
                </c:pt>
                <c:pt idx="270">
                  <c:v>19.8</c:v>
                </c:pt>
                <c:pt idx="271">
                  <c:v>19.8</c:v>
                </c:pt>
                <c:pt idx="272">
                  <c:v>19.8</c:v>
                </c:pt>
                <c:pt idx="273">
                  <c:v>19.8</c:v>
                </c:pt>
                <c:pt idx="274">
                  <c:v>19.8</c:v>
                </c:pt>
                <c:pt idx="275">
                  <c:v>19.8</c:v>
                </c:pt>
                <c:pt idx="276">
                  <c:v>19.8</c:v>
                </c:pt>
                <c:pt idx="277">
                  <c:v>19.8</c:v>
                </c:pt>
                <c:pt idx="278">
                  <c:v>19.8</c:v>
                </c:pt>
                <c:pt idx="279">
                  <c:v>19.8</c:v>
                </c:pt>
                <c:pt idx="280">
                  <c:v>19.8</c:v>
                </c:pt>
                <c:pt idx="281">
                  <c:v>19.8</c:v>
                </c:pt>
                <c:pt idx="282">
                  <c:v>19.899999999999999</c:v>
                </c:pt>
                <c:pt idx="283">
                  <c:v>19.899999999999999</c:v>
                </c:pt>
                <c:pt idx="284">
                  <c:v>19.899999999999999</c:v>
                </c:pt>
                <c:pt idx="285">
                  <c:v>19.899999999999999</c:v>
                </c:pt>
                <c:pt idx="286">
                  <c:v>19.899999999999999</c:v>
                </c:pt>
                <c:pt idx="287">
                  <c:v>19.899999999999999</c:v>
                </c:pt>
                <c:pt idx="288">
                  <c:v>19.899999999999999</c:v>
                </c:pt>
                <c:pt idx="289">
                  <c:v>19.899999999999999</c:v>
                </c:pt>
                <c:pt idx="290">
                  <c:v>19.899999999999999</c:v>
                </c:pt>
                <c:pt idx="291">
                  <c:v>19.899999999999999</c:v>
                </c:pt>
                <c:pt idx="292">
                  <c:v>19.899999999999999</c:v>
                </c:pt>
                <c:pt idx="293">
                  <c:v>19.899999999999999</c:v>
                </c:pt>
                <c:pt idx="294">
                  <c:v>19.899999999999999</c:v>
                </c:pt>
                <c:pt idx="295">
                  <c:v>19.899999999999999</c:v>
                </c:pt>
                <c:pt idx="296">
                  <c:v>19.899999999999999</c:v>
                </c:pt>
                <c:pt idx="297">
                  <c:v>19.899999999999999</c:v>
                </c:pt>
                <c:pt idx="298">
                  <c:v>19.899999999999999</c:v>
                </c:pt>
                <c:pt idx="299">
                  <c:v>19.899999999999999</c:v>
                </c:pt>
                <c:pt idx="300">
                  <c:v>19.899999999999999</c:v>
                </c:pt>
                <c:pt idx="301">
                  <c:v>19.899999999999999</c:v>
                </c:pt>
                <c:pt idx="302">
                  <c:v>19.899999999999999</c:v>
                </c:pt>
                <c:pt idx="303">
                  <c:v>19.899999999999999</c:v>
                </c:pt>
                <c:pt idx="304">
                  <c:v>19.899999999999999</c:v>
                </c:pt>
                <c:pt idx="305">
                  <c:v>19.899999999999999</c:v>
                </c:pt>
                <c:pt idx="306">
                  <c:v>19.899999999999999</c:v>
                </c:pt>
                <c:pt idx="307">
                  <c:v>19.899999999999999</c:v>
                </c:pt>
                <c:pt idx="308">
                  <c:v>19.899999999999999</c:v>
                </c:pt>
                <c:pt idx="309">
                  <c:v>19.899999999999999</c:v>
                </c:pt>
                <c:pt idx="310">
                  <c:v>19.899999999999999</c:v>
                </c:pt>
                <c:pt idx="311">
                  <c:v>19.899999999999999</c:v>
                </c:pt>
                <c:pt idx="312">
                  <c:v>19.899999999999999</c:v>
                </c:pt>
                <c:pt idx="313">
                  <c:v>19.899999999999999</c:v>
                </c:pt>
                <c:pt idx="314">
                  <c:v>19.899999999999999</c:v>
                </c:pt>
                <c:pt idx="315">
                  <c:v>19.899999999999999</c:v>
                </c:pt>
                <c:pt idx="316">
                  <c:v>19.899999999999999</c:v>
                </c:pt>
                <c:pt idx="317">
                  <c:v>19.899999999999999</c:v>
                </c:pt>
                <c:pt idx="318">
                  <c:v>19.899999999999999</c:v>
                </c:pt>
                <c:pt idx="319">
                  <c:v>19.899999999999999</c:v>
                </c:pt>
                <c:pt idx="320">
                  <c:v>19.899999999999999</c:v>
                </c:pt>
                <c:pt idx="321">
                  <c:v>19.899999999999999</c:v>
                </c:pt>
                <c:pt idx="322">
                  <c:v>19.899999999999999</c:v>
                </c:pt>
                <c:pt idx="323">
                  <c:v>19.899999999999999</c:v>
                </c:pt>
                <c:pt idx="324">
                  <c:v>19.899999999999999</c:v>
                </c:pt>
                <c:pt idx="325">
                  <c:v>19.899999999999999</c:v>
                </c:pt>
                <c:pt idx="326">
                  <c:v>19.899999999999999</c:v>
                </c:pt>
                <c:pt idx="327">
                  <c:v>19.899999999999999</c:v>
                </c:pt>
                <c:pt idx="328">
                  <c:v>19.899999999999999</c:v>
                </c:pt>
                <c:pt idx="329">
                  <c:v>20</c:v>
                </c:pt>
                <c:pt idx="330">
                  <c:v>20</c:v>
                </c:pt>
                <c:pt idx="331">
                  <c:v>20</c:v>
                </c:pt>
                <c:pt idx="332">
                  <c:v>20</c:v>
                </c:pt>
                <c:pt idx="333">
                  <c:v>20</c:v>
                </c:pt>
                <c:pt idx="334">
                  <c:v>20</c:v>
                </c:pt>
                <c:pt idx="335">
                  <c:v>20</c:v>
                </c:pt>
                <c:pt idx="336">
                  <c:v>20</c:v>
                </c:pt>
                <c:pt idx="337">
                  <c:v>20</c:v>
                </c:pt>
                <c:pt idx="338">
                  <c:v>20</c:v>
                </c:pt>
                <c:pt idx="339">
                  <c:v>20</c:v>
                </c:pt>
                <c:pt idx="340">
                  <c:v>20</c:v>
                </c:pt>
                <c:pt idx="341">
                  <c:v>20</c:v>
                </c:pt>
                <c:pt idx="342">
                  <c:v>20</c:v>
                </c:pt>
                <c:pt idx="343">
                  <c:v>20</c:v>
                </c:pt>
                <c:pt idx="344">
                  <c:v>20</c:v>
                </c:pt>
                <c:pt idx="345">
                  <c:v>20</c:v>
                </c:pt>
                <c:pt idx="346">
                  <c:v>20</c:v>
                </c:pt>
                <c:pt idx="347">
                  <c:v>20</c:v>
                </c:pt>
                <c:pt idx="348">
                  <c:v>20</c:v>
                </c:pt>
                <c:pt idx="349">
                  <c:v>20</c:v>
                </c:pt>
                <c:pt idx="350">
                  <c:v>20</c:v>
                </c:pt>
                <c:pt idx="351">
                  <c:v>20</c:v>
                </c:pt>
                <c:pt idx="352">
                  <c:v>20</c:v>
                </c:pt>
                <c:pt idx="353">
                  <c:v>20</c:v>
                </c:pt>
                <c:pt idx="354">
                  <c:v>20</c:v>
                </c:pt>
                <c:pt idx="355">
                  <c:v>20</c:v>
                </c:pt>
                <c:pt idx="356">
                  <c:v>20</c:v>
                </c:pt>
                <c:pt idx="357">
                  <c:v>20</c:v>
                </c:pt>
                <c:pt idx="358">
                  <c:v>20</c:v>
                </c:pt>
                <c:pt idx="359">
                  <c:v>20</c:v>
                </c:pt>
                <c:pt idx="360">
                  <c:v>20</c:v>
                </c:pt>
                <c:pt idx="361">
                  <c:v>20</c:v>
                </c:pt>
                <c:pt idx="362">
                  <c:v>20</c:v>
                </c:pt>
                <c:pt idx="363">
                  <c:v>20</c:v>
                </c:pt>
                <c:pt idx="364">
                  <c:v>20</c:v>
                </c:pt>
                <c:pt idx="365">
                  <c:v>20</c:v>
                </c:pt>
                <c:pt idx="366">
                  <c:v>20</c:v>
                </c:pt>
                <c:pt idx="367">
                  <c:v>20</c:v>
                </c:pt>
                <c:pt idx="368">
                  <c:v>20</c:v>
                </c:pt>
                <c:pt idx="369">
                  <c:v>20</c:v>
                </c:pt>
                <c:pt idx="370">
                  <c:v>20</c:v>
                </c:pt>
                <c:pt idx="371">
                  <c:v>20</c:v>
                </c:pt>
                <c:pt idx="372">
                  <c:v>20</c:v>
                </c:pt>
                <c:pt idx="373">
                  <c:v>20</c:v>
                </c:pt>
                <c:pt idx="374">
                  <c:v>20</c:v>
                </c:pt>
                <c:pt idx="375">
                  <c:v>20</c:v>
                </c:pt>
                <c:pt idx="376">
                  <c:v>20</c:v>
                </c:pt>
                <c:pt idx="377">
                  <c:v>20</c:v>
                </c:pt>
                <c:pt idx="378">
                  <c:v>20</c:v>
                </c:pt>
                <c:pt idx="379">
                  <c:v>20</c:v>
                </c:pt>
                <c:pt idx="380">
                  <c:v>20</c:v>
                </c:pt>
                <c:pt idx="381">
                  <c:v>19.899999999999999</c:v>
                </c:pt>
                <c:pt idx="382">
                  <c:v>19.899999999999999</c:v>
                </c:pt>
                <c:pt idx="383">
                  <c:v>19.899999999999999</c:v>
                </c:pt>
                <c:pt idx="384">
                  <c:v>20</c:v>
                </c:pt>
                <c:pt idx="385">
                  <c:v>19.899999999999999</c:v>
                </c:pt>
                <c:pt idx="386">
                  <c:v>19.899999999999999</c:v>
                </c:pt>
                <c:pt idx="387">
                  <c:v>19.899999999999999</c:v>
                </c:pt>
                <c:pt idx="388">
                  <c:v>19.899999999999999</c:v>
                </c:pt>
                <c:pt idx="389">
                  <c:v>19.899999999999999</c:v>
                </c:pt>
                <c:pt idx="390">
                  <c:v>19.899999999999999</c:v>
                </c:pt>
                <c:pt idx="391">
                  <c:v>20</c:v>
                </c:pt>
                <c:pt idx="392">
                  <c:v>20</c:v>
                </c:pt>
                <c:pt idx="393">
                  <c:v>20</c:v>
                </c:pt>
                <c:pt idx="394">
                  <c:v>20</c:v>
                </c:pt>
                <c:pt idx="395">
                  <c:v>19.899999999999999</c:v>
                </c:pt>
                <c:pt idx="396">
                  <c:v>19.899999999999999</c:v>
                </c:pt>
                <c:pt idx="397">
                  <c:v>19.899999999999999</c:v>
                </c:pt>
                <c:pt idx="398">
                  <c:v>19.899999999999999</c:v>
                </c:pt>
                <c:pt idx="399">
                  <c:v>19.899999999999999</c:v>
                </c:pt>
                <c:pt idx="400">
                  <c:v>19.899999999999999</c:v>
                </c:pt>
                <c:pt idx="401">
                  <c:v>19.899999999999999</c:v>
                </c:pt>
                <c:pt idx="402">
                  <c:v>19.899999999999999</c:v>
                </c:pt>
                <c:pt idx="403">
                  <c:v>19.899999999999999</c:v>
                </c:pt>
                <c:pt idx="404">
                  <c:v>19.899999999999999</c:v>
                </c:pt>
                <c:pt idx="405">
                  <c:v>19.899999999999999</c:v>
                </c:pt>
                <c:pt idx="406">
                  <c:v>19.899999999999999</c:v>
                </c:pt>
                <c:pt idx="407">
                  <c:v>19.899999999999999</c:v>
                </c:pt>
                <c:pt idx="408">
                  <c:v>20</c:v>
                </c:pt>
                <c:pt idx="409">
                  <c:v>20</c:v>
                </c:pt>
                <c:pt idx="410">
                  <c:v>20</c:v>
                </c:pt>
                <c:pt idx="411">
                  <c:v>20</c:v>
                </c:pt>
                <c:pt idx="412">
                  <c:v>20</c:v>
                </c:pt>
                <c:pt idx="413">
                  <c:v>20</c:v>
                </c:pt>
                <c:pt idx="414">
                  <c:v>20</c:v>
                </c:pt>
                <c:pt idx="415">
                  <c:v>20</c:v>
                </c:pt>
                <c:pt idx="416">
                  <c:v>20</c:v>
                </c:pt>
                <c:pt idx="417">
                  <c:v>20</c:v>
                </c:pt>
                <c:pt idx="418">
                  <c:v>20</c:v>
                </c:pt>
                <c:pt idx="419">
                  <c:v>20</c:v>
                </c:pt>
                <c:pt idx="420">
                  <c:v>20</c:v>
                </c:pt>
                <c:pt idx="421">
                  <c:v>20</c:v>
                </c:pt>
                <c:pt idx="422">
                  <c:v>20</c:v>
                </c:pt>
                <c:pt idx="423">
                  <c:v>20</c:v>
                </c:pt>
                <c:pt idx="424">
                  <c:v>20</c:v>
                </c:pt>
                <c:pt idx="425">
                  <c:v>20</c:v>
                </c:pt>
                <c:pt idx="426">
                  <c:v>20</c:v>
                </c:pt>
                <c:pt idx="427">
                  <c:v>20</c:v>
                </c:pt>
                <c:pt idx="428">
                  <c:v>20</c:v>
                </c:pt>
                <c:pt idx="429">
                  <c:v>20</c:v>
                </c:pt>
                <c:pt idx="430">
                  <c:v>20</c:v>
                </c:pt>
                <c:pt idx="431">
                  <c:v>20</c:v>
                </c:pt>
                <c:pt idx="432">
                  <c:v>20</c:v>
                </c:pt>
                <c:pt idx="433">
                  <c:v>20</c:v>
                </c:pt>
                <c:pt idx="434">
                  <c:v>20</c:v>
                </c:pt>
                <c:pt idx="435">
                  <c:v>20</c:v>
                </c:pt>
                <c:pt idx="436">
                  <c:v>20</c:v>
                </c:pt>
                <c:pt idx="437">
                  <c:v>20</c:v>
                </c:pt>
                <c:pt idx="438">
                  <c:v>20</c:v>
                </c:pt>
                <c:pt idx="439">
                  <c:v>20</c:v>
                </c:pt>
                <c:pt idx="440">
                  <c:v>20</c:v>
                </c:pt>
                <c:pt idx="441">
                  <c:v>20</c:v>
                </c:pt>
                <c:pt idx="442">
                  <c:v>20</c:v>
                </c:pt>
                <c:pt idx="443">
                  <c:v>20</c:v>
                </c:pt>
                <c:pt idx="444">
                  <c:v>20</c:v>
                </c:pt>
                <c:pt idx="445">
                  <c:v>20</c:v>
                </c:pt>
                <c:pt idx="446">
                  <c:v>20</c:v>
                </c:pt>
                <c:pt idx="447">
                  <c:v>20</c:v>
                </c:pt>
                <c:pt idx="448">
                  <c:v>20</c:v>
                </c:pt>
                <c:pt idx="449">
                  <c:v>20</c:v>
                </c:pt>
                <c:pt idx="450">
                  <c:v>20</c:v>
                </c:pt>
                <c:pt idx="451">
                  <c:v>20</c:v>
                </c:pt>
                <c:pt idx="452">
                  <c:v>20</c:v>
                </c:pt>
                <c:pt idx="453">
                  <c:v>20</c:v>
                </c:pt>
                <c:pt idx="454">
                  <c:v>20</c:v>
                </c:pt>
                <c:pt idx="455">
                  <c:v>20</c:v>
                </c:pt>
                <c:pt idx="456">
                  <c:v>20</c:v>
                </c:pt>
                <c:pt idx="457">
                  <c:v>20</c:v>
                </c:pt>
                <c:pt idx="458">
                  <c:v>20</c:v>
                </c:pt>
                <c:pt idx="459">
                  <c:v>20</c:v>
                </c:pt>
                <c:pt idx="460">
                  <c:v>20</c:v>
                </c:pt>
                <c:pt idx="461">
                  <c:v>20</c:v>
                </c:pt>
                <c:pt idx="462">
                  <c:v>20</c:v>
                </c:pt>
                <c:pt idx="463">
                  <c:v>20</c:v>
                </c:pt>
                <c:pt idx="464">
                  <c:v>20</c:v>
                </c:pt>
                <c:pt idx="465">
                  <c:v>20</c:v>
                </c:pt>
                <c:pt idx="466">
                  <c:v>20</c:v>
                </c:pt>
                <c:pt idx="467">
                  <c:v>20</c:v>
                </c:pt>
                <c:pt idx="468">
                  <c:v>20.100000000000001</c:v>
                </c:pt>
                <c:pt idx="469">
                  <c:v>20.100000000000001</c:v>
                </c:pt>
                <c:pt idx="470">
                  <c:v>20.100000000000001</c:v>
                </c:pt>
                <c:pt idx="471">
                  <c:v>20.100000000000001</c:v>
                </c:pt>
                <c:pt idx="472">
                  <c:v>20.100000000000001</c:v>
                </c:pt>
                <c:pt idx="473">
                  <c:v>20.100000000000001</c:v>
                </c:pt>
                <c:pt idx="474">
                  <c:v>20.100000000000001</c:v>
                </c:pt>
                <c:pt idx="475">
                  <c:v>20.100000000000001</c:v>
                </c:pt>
                <c:pt idx="476">
                  <c:v>20.100000000000001</c:v>
                </c:pt>
                <c:pt idx="477">
                  <c:v>20.100000000000001</c:v>
                </c:pt>
                <c:pt idx="478">
                  <c:v>20.100000000000001</c:v>
                </c:pt>
                <c:pt idx="479">
                  <c:v>20.100000000000001</c:v>
                </c:pt>
                <c:pt idx="480">
                  <c:v>20.100000000000001</c:v>
                </c:pt>
                <c:pt idx="481">
                  <c:v>20.100000000000001</c:v>
                </c:pt>
                <c:pt idx="482">
                  <c:v>20.100000000000001</c:v>
                </c:pt>
                <c:pt idx="483">
                  <c:v>20.100000000000001</c:v>
                </c:pt>
                <c:pt idx="484">
                  <c:v>20.100000000000001</c:v>
                </c:pt>
                <c:pt idx="485">
                  <c:v>20.100000000000001</c:v>
                </c:pt>
                <c:pt idx="486">
                  <c:v>20.100000000000001</c:v>
                </c:pt>
                <c:pt idx="487">
                  <c:v>20.100000000000001</c:v>
                </c:pt>
                <c:pt idx="488">
                  <c:v>20.100000000000001</c:v>
                </c:pt>
                <c:pt idx="489">
                  <c:v>20.100000000000001</c:v>
                </c:pt>
                <c:pt idx="490">
                  <c:v>20.100000000000001</c:v>
                </c:pt>
                <c:pt idx="491">
                  <c:v>20.100000000000001</c:v>
                </c:pt>
                <c:pt idx="492">
                  <c:v>20.100000000000001</c:v>
                </c:pt>
                <c:pt idx="493">
                  <c:v>20.100000000000001</c:v>
                </c:pt>
                <c:pt idx="494">
                  <c:v>20.100000000000001</c:v>
                </c:pt>
                <c:pt idx="495">
                  <c:v>20.100000000000001</c:v>
                </c:pt>
                <c:pt idx="496">
                  <c:v>20.100000000000001</c:v>
                </c:pt>
                <c:pt idx="497">
                  <c:v>20.100000000000001</c:v>
                </c:pt>
                <c:pt idx="498">
                  <c:v>20.100000000000001</c:v>
                </c:pt>
                <c:pt idx="499">
                  <c:v>20.100000000000001</c:v>
                </c:pt>
                <c:pt idx="500">
                  <c:v>20.100000000000001</c:v>
                </c:pt>
                <c:pt idx="501">
                  <c:v>20.100000000000001</c:v>
                </c:pt>
                <c:pt idx="502">
                  <c:v>20.100000000000001</c:v>
                </c:pt>
                <c:pt idx="503">
                  <c:v>20.100000000000001</c:v>
                </c:pt>
                <c:pt idx="504">
                  <c:v>20.100000000000001</c:v>
                </c:pt>
                <c:pt idx="505">
                  <c:v>20.100000000000001</c:v>
                </c:pt>
                <c:pt idx="506">
                  <c:v>20.100000000000001</c:v>
                </c:pt>
                <c:pt idx="507">
                  <c:v>20.100000000000001</c:v>
                </c:pt>
                <c:pt idx="508">
                  <c:v>20.100000000000001</c:v>
                </c:pt>
                <c:pt idx="509">
                  <c:v>20.100000000000001</c:v>
                </c:pt>
                <c:pt idx="510">
                  <c:v>20.100000000000001</c:v>
                </c:pt>
                <c:pt idx="511">
                  <c:v>20.100000000000001</c:v>
                </c:pt>
                <c:pt idx="512">
                  <c:v>20.100000000000001</c:v>
                </c:pt>
                <c:pt idx="513">
                  <c:v>20.100000000000001</c:v>
                </c:pt>
                <c:pt idx="514">
                  <c:v>20.100000000000001</c:v>
                </c:pt>
                <c:pt idx="515">
                  <c:v>20.100000000000001</c:v>
                </c:pt>
                <c:pt idx="516">
                  <c:v>20.100000000000001</c:v>
                </c:pt>
                <c:pt idx="517">
                  <c:v>20.100000000000001</c:v>
                </c:pt>
                <c:pt idx="518">
                  <c:v>20.100000000000001</c:v>
                </c:pt>
                <c:pt idx="519">
                  <c:v>20.100000000000001</c:v>
                </c:pt>
                <c:pt idx="520">
                  <c:v>20.100000000000001</c:v>
                </c:pt>
                <c:pt idx="521">
                  <c:v>20.100000000000001</c:v>
                </c:pt>
                <c:pt idx="522">
                  <c:v>20.100000000000001</c:v>
                </c:pt>
                <c:pt idx="523">
                  <c:v>20.100000000000001</c:v>
                </c:pt>
                <c:pt idx="524">
                  <c:v>20.100000000000001</c:v>
                </c:pt>
                <c:pt idx="525">
                  <c:v>20.100000000000001</c:v>
                </c:pt>
                <c:pt idx="526">
                  <c:v>20.100000000000001</c:v>
                </c:pt>
                <c:pt idx="527">
                  <c:v>20.100000000000001</c:v>
                </c:pt>
                <c:pt idx="528">
                  <c:v>20.100000000000001</c:v>
                </c:pt>
                <c:pt idx="529">
                  <c:v>20.100000000000001</c:v>
                </c:pt>
                <c:pt idx="530">
                  <c:v>20.100000000000001</c:v>
                </c:pt>
                <c:pt idx="531">
                  <c:v>20.100000000000001</c:v>
                </c:pt>
                <c:pt idx="532">
                  <c:v>20.100000000000001</c:v>
                </c:pt>
                <c:pt idx="533">
                  <c:v>20.100000000000001</c:v>
                </c:pt>
                <c:pt idx="534">
                  <c:v>20.100000000000001</c:v>
                </c:pt>
                <c:pt idx="535">
                  <c:v>20.100000000000001</c:v>
                </c:pt>
                <c:pt idx="536">
                  <c:v>20.100000000000001</c:v>
                </c:pt>
                <c:pt idx="537">
                  <c:v>20.100000000000001</c:v>
                </c:pt>
                <c:pt idx="538">
                  <c:v>20.100000000000001</c:v>
                </c:pt>
                <c:pt idx="539">
                  <c:v>20.100000000000001</c:v>
                </c:pt>
                <c:pt idx="540">
                  <c:v>20.100000000000001</c:v>
                </c:pt>
                <c:pt idx="541">
                  <c:v>20.100000000000001</c:v>
                </c:pt>
                <c:pt idx="542">
                  <c:v>20.100000000000001</c:v>
                </c:pt>
                <c:pt idx="543">
                  <c:v>20.100000000000001</c:v>
                </c:pt>
                <c:pt idx="544">
                  <c:v>20.100000000000001</c:v>
                </c:pt>
                <c:pt idx="545">
                  <c:v>20.100000000000001</c:v>
                </c:pt>
                <c:pt idx="546">
                  <c:v>20.100000000000001</c:v>
                </c:pt>
                <c:pt idx="547">
                  <c:v>20.100000000000001</c:v>
                </c:pt>
                <c:pt idx="548">
                  <c:v>20.100000000000001</c:v>
                </c:pt>
                <c:pt idx="549">
                  <c:v>20.100000000000001</c:v>
                </c:pt>
                <c:pt idx="550">
                  <c:v>20.100000000000001</c:v>
                </c:pt>
                <c:pt idx="551">
                  <c:v>20.100000000000001</c:v>
                </c:pt>
                <c:pt idx="552">
                  <c:v>20.100000000000001</c:v>
                </c:pt>
                <c:pt idx="553">
                  <c:v>20.100000000000001</c:v>
                </c:pt>
                <c:pt idx="554">
                  <c:v>20.100000000000001</c:v>
                </c:pt>
                <c:pt idx="555">
                  <c:v>20.100000000000001</c:v>
                </c:pt>
                <c:pt idx="556">
                  <c:v>20.100000000000001</c:v>
                </c:pt>
                <c:pt idx="557">
                  <c:v>20.100000000000001</c:v>
                </c:pt>
                <c:pt idx="558">
                  <c:v>20.100000000000001</c:v>
                </c:pt>
                <c:pt idx="559">
                  <c:v>20.100000000000001</c:v>
                </c:pt>
                <c:pt idx="560">
                  <c:v>20.100000000000001</c:v>
                </c:pt>
                <c:pt idx="561">
                  <c:v>20.100000000000001</c:v>
                </c:pt>
                <c:pt idx="562">
                  <c:v>20.100000000000001</c:v>
                </c:pt>
                <c:pt idx="563">
                  <c:v>20.100000000000001</c:v>
                </c:pt>
                <c:pt idx="564">
                  <c:v>20.100000000000001</c:v>
                </c:pt>
                <c:pt idx="565">
                  <c:v>20.100000000000001</c:v>
                </c:pt>
                <c:pt idx="566">
                  <c:v>20.100000000000001</c:v>
                </c:pt>
                <c:pt idx="567">
                  <c:v>20.100000000000001</c:v>
                </c:pt>
                <c:pt idx="568">
                  <c:v>20.100000000000001</c:v>
                </c:pt>
                <c:pt idx="569">
                  <c:v>20.100000000000001</c:v>
                </c:pt>
                <c:pt idx="570">
                  <c:v>20.100000000000001</c:v>
                </c:pt>
                <c:pt idx="571">
                  <c:v>20.100000000000001</c:v>
                </c:pt>
                <c:pt idx="572">
                  <c:v>20</c:v>
                </c:pt>
                <c:pt idx="573">
                  <c:v>20.100000000000001</c:v>
                </c:pt>
                <c:pt idx="574">
                  <c:v>20.100000000000001</c:v>
                </c:pt>
                <c:pt idx="575">
                  <c:v>20.100000000000001</c:v>
                </c:pt>
                <c:pt idx="576">
                  <c:v>20.100000000000001</c:v>
                </c:pt>
                <c:pt idx="577">
                  <c:v>20.100000000000001</c:v>
                </c:pt>
                <c:pt idx="578">
                  <c:v>20.100000000000001</c:v>
                </c:pt>
                <c:pt idx="579">
                  <c:v>20.100000000000001</c:v>
                </c:pt>
                <c:pt idx="580">
                  <c:v>20</c:v>
                </c:pt>
                <c:pt idx="581">
                  <c:v>20</c:v>
                </c:pt>
                <c:pt idx="582">
                  <c:v>20</c:v>
                </c:pt>
                <c:pt idx="583">
                  <c:v>20</c:v>
                </c:pt>
                <c:pt idx="584">
                  <c:v>20</c:v>
                </c:pt>
                <c:pt idx="585">
                  <c:v>20</c:v>
                </c:pt>
                <c:pt idx="586">
                  <c:v>20</c:v>
                </c:pt>
                <c:pt idx="587">
                  <c:v>20</c:v>
                </c:pt>
                <c:pt idx="588">
                  <c:v>20</c:v>
                </c:pt>
                <c:pt idx="589">
                  <c:v>20</c:v>
                </c:pt>
                <c:pt idx="590">
                  <c:v>20</c:v>
                </c:pt>
                <c:pt idx="591">
                  <c:v>20</c:v>
                </c:pt>
                <c:pt idx="592">
                  <c:v>20</c:v>
                </c:pt>
                <c:pt idx="593">
                  <c:v>20</c:v>
                </c:pt>
                <c:pt idx="594">
                  <c:v>20</c:v>
                </c:pt>
                <c:pt idx="595">
                  <c:v>20</c:v>
                </c:pt>
                <c:pt idx="596">
                  <c:v>20</c:v>
                </c:pt>
                <c:pt idx="597">
                  <c:v>20</c:v>
                </c:pt>
                <c:pt idx="598">
                  <c:v>20</c:v>
                </c:pt>
                <c:pt idx="599">
                  <c:v>20</c:v>
                </c:pt>
                <c:pt idx="600">
                  <c:v>20</c:v>
                </c:pt>
                <c:pt idx="601">
                  <c:v>20</c:v>
                </c:pt>
                <c:pt idx="602">
                  <c:v>20</c:v>
                </c:pt>
                <c:pt idx="603">
                  <c:v>20</c:v>
                </c:pt>
                <c:pt idx="604">
                  <c:v>20</c:v>
                </c:pt>
                <c:pt idx="605">
                  <c:v>20</c:v>
                </c:pt>
                <c:pt idx="606">
                  <c:v>20</c:v>
                </c:pt>
                <c:pt idx="607">
                  <c:v>20</c:v>
                </c:pt>
                <c:pt idx="608">
                  <c:v>20</c:v>
                </c:pt>
                <c:pt idx="609">
                  <c:v>20</c:v>
                </c:pt>
                <c:pt idx="610">
                  <c:v>20</c:v>
                </c:pt>
                <c:pt idx="611">
                  <c:v>20</c:v>
                </c:pt>
                <c:pt idx="612">
                  <c:v>20</c:v>
                </c:pt>
                <c:pt idx="613">
                  <c:v>20</c:v>
                </c:pt>
                <c:pt idx="614">
                  <c:v>20</c:v>
                </c:pt>
                <c:pt idx="615">
                  <c:v>20</c:v>
                </c:pt>
                <c:pt idx="616">
                  <c:v>20</c:v>
                </c:pt>
                <c:pt idx="617">
                  <c:v>20</c:v>
                </c:pt>
                <c:pt idx="618">
                  <c:v>20</c:v>
                </c:pt>
                <c:pt idx="619">
                  <c:v>20</c:v>
                </c:pt>
                <c:pt idx="620">
                  <c:v>20</c:v>
                </c:pt>
                <c:pt idx="621">
                  <c:v>20</c:v>
                </c:pt>
                <c:pt idx="622">
                  <c:v>20</c:v>
                </c:pt>
                <c:pt idx="623">
                  <c:v>20</c:v>
                </c:pt>
                <c:pt idx="624">
                  <c:v>20</c:v>
                </c:pt>
                <c:pt idx="625">
                  <c:v>20</c:v>
                </c:pt>
                <c:pt idx="626">
                  <c:v>20</c:v>
                </c:pt>
                <c:pt idx="627">
                  <c:v>20</c:v>
                </c:pt>
                <c:pt idx="628">
                  <c:v>20</c:v>
                </c:pt>
                <c:pt idx="629">
                  <c:v>20</c:v>
                </c:pt>
                <c:pt idx="630">
                  <c:v>20</c:v>
                </c:pt>
                <c:pt idx="631">
                  <c:v>20</c:v>
                </c:pt>
                <c:pt idx="632">
                  <c:v>20</c:v>
                </c:pt>
                <c:pt idx="633">
                  <c:v>20</c:v>
                </c:pt>
                <c:pt idx="634">
                  <c:v>20</c:v>
                </c:pt>
                <c:pt idx="635">
                  <c:v>20</c:v>
                </c:pt>
                <c:pt idx="636">
                  <c:v>20</c:v>
                </c:pt>
                <c:pt idx="637">
                  <c:v>19.899999999999999</c:v>
                </c:pt>
                <c:pt idx="638">
                  <c:v>19.899999999999999</c:v>
                </c:pt>
                <c:pt idx="639">
                  <c:v>19.8</c:v>
                </c:pt>
                <c:pt idx="640">
                  <c:v>19.600000000000001</c:v>
                </c:pt>
                <c:pt idx="641">
                  <c:v>19.600000000000001</c:v>
                </c:pt>
                <c:pt idx="642">
                  <c:v>19.5</c:v>
                </c:pt>
                <c:pt idx="643">
                  <c:v>19.399999999999999</c:v>
                </c:pt>
                <c:pt idx="644">
                  <c:v>19.399999999999999</c:v>
                </c:pt>
                <c:pt idx="645">
                  <c:v>19.3</c:v>
                </c:pt>
                <c:pt idx="646">
                  <c:v>19.3</c:v>
                </c:pt>
                <c:pt idx="647">
                  <c:v>19.2</c:v>
                </c:pt>
                <c:pt idx="648">
                  <c:v>19.2</c:v>
                </c:pt>
                <c:pt idx="649">
                  <c:v>19.100000000000001</c:v>
                </c:pt>
                <c:pt idx="650">
                  <c:v>19.100000000000001</c:v>
                </c:pt>
                <c:pt idx="651">
                  <c:v>19</c:v>
                </c:pt>
                <c:pt idx="652">
                  <c:v>19</c:v>
                </c:pt>
                <c:pt idx="653">
                  <c:v>19</c:v>
                </c:pt>
                <c:pt idx="654">
                  <c:v>18.899999999999999</c:v>
                </c:pt>
                <c:pt idx="655">
                  <c:v>18.899999999999999</c:v>
                </c:pt>
                <c:pt idx="656">
                  <c:v>18.8</c:v>
                </c:pt>
                <c:pt idx="657">
                  <c:v>18.8</c:v>
                </c:pt>
                <c:pt idx="658">
                  <c:v>18.7</c:v>
                </c:pt>
                <c:pt idx="659">
                  <c:v>18.7</c:v>
                </c:pt>
                <c:pt idx="660">
                  <c:v>18.600000000000001</c:v>
                </c:pt>
                <c:pt idx="661">
                  <c:v>18.600000000000001</c:v>
                </c:pt>
                <c:pt idx="662">
                  <c:v>18.600000000000001</c:v>
                </c:pt>
                <c:pt idx="663">
                  <c:v>18.5</c:v>
                </c:pt>
                <c:pt idx="664">
                  <c:v>18.5</c:v>
                </c:pt>
                <c:pt idx="665">
                  <c:v>18.399999999999999</c:v>
                </c:pt>
                <c:pt idx="666">
                  <c:v>18.399999999999999</c:v>
                </c:pt>
                <c:pt idx="667">
                  <c:v>18.399999999999999</c:v>
                </c:pt>
                <c:pt idx="668">
                  <c:v>18.3</c:v>
                </c:pt>
                <c:pt idx="669">
                  <c:v>18.3</c:v>
                </c:pt>
                <c:pt idx="670">
                  <c:v>18.2</c:v>
                </c:pt>
                <c:pt idx="671">
                  <c:v>18.2</c:v>
                </c:pt>
                <c:pt idx="672">
                  <c:v>18.100000000000001</c:v>
                </c:pt>
                <c:pt idx="673">
                  <c:v>18.100000000000001</c:v>
                </c:pt>
                <c:pt idx="674">
                  <c:v>17.899999999999999</c:v>
                </c:pt>
                <c:pt idx="675">
                  <c:v>18.399999999999999</c:v>
                </c:pt>
                <c:pt idx="676">
                  <c:v>19.600000000000001</c:v>
                </c:pt>
                <c:pt idx="677">
                  <c:v>19.100000000000001</c:v>
                </c:pt>
                <c:pt idx="678">
                  <c:v>18.8</c:v>
                </c:pt>
                <c:pt idx="679">
                  <c:v>18.899999999999999</c:v>
                </c:pt>
                <c:pt idx="680">
                  <c:v>19.3</c:v>
                </c:pt>
                <c:pt idx="681">
                  <c:v>19.399999999999999</c:v>
                </c:pt>
                <c:pt idx="682">
                  <c:v>19.5</c:v>
                </c:pt>
                <c:pt idx="683">
                  <c:v>19.5</c:v>
                </c:pt>
                <c:pt idx="684">
                  <c:v>19.5</c:v>
                </c:pt>
                <c:pt idx="685">
                  <c:v>19.5</c:v>
                </c:pt>
                <c:pt idx="686">
                  <c:v>19.5</c:v>
                </c:pt>
                <c:pt idx="687">
                  <c:v>19.5</c:v>
                </c:pt>
                <c:pt idx="688">
                  <c:v>19.5</c:v>
                </c:pt>
                <c:pt idx="689">
                  <c:v>19.5</c:v>
                </c:pt>
                <c:pt idx="690">
                  <c:v>19.5</c:v>
                </c:pt>
                <c:pt idx="691">
                  <c:v>19.5</c:v>
                </c:pt>
                <c:pt idx="692">
                  <c:v>19.5</c:v>
                </c:pt>
                <c:pt idx="693">
                  <c:v>19.399999999999999</c:v>
                </c:pt>
                <c:pt idx="694">
                  <c:v>19.399999999999999</c:v>
                </c:pt>
                <c:pt idx="695">
                  <c:v>19.399999999999999</c:v>
                </c:pt>
                <c:pt idx="696">
                  <c:v>19.399999999999999</c:v>
                </c:pt>
                <c:pt idx="697">
                  <c:v>19.399999999999999</c:v>
                </c:pt>
                <c:pt idx="698">
                  <c:v>19.399999999999999</c:v>
                </c:pt>
                <c:pt idx="699">
                  <c:v>19.399999999999999</c:v>
                </c:pt>
                <c:pt idx="700">
                  <c:v>19.399999999999999</c:v>
                </c:pt>
                <c:pt idx="701">
                  <c:v>19.3</c:v>
                </c:pt>
                <c:pt idx="702">
                  <c:v>19.3</c:v>
                </c:pt>
                <c:pt idx="703">
                  <c:v>19.3</c:v>
                </c:pt>
                <c:pt idx="704">
                  <c:v>19.3</c:v>
                </c:pt>
                <c:pt idx="705">
                  <c:v>19.3</c:v>
                </c:pt>
                <c:pt idx="706">
                  <c:v>19.3</c:v>
                </c:pt>
                <c:pt idx="707">
                  <c:v>19.3</c:v>
                </c:pt>
                <c:pt idx="708">
                  <c:v>19.3</c:v>
                </c:pt>
                <c:pt idx="709">
                  <c:v>19.2</c:v>
                </c:pt>
                <c:pt idx="710">
                  <c:v>19.2</c:v>
                </c:pt>
                <c:pt idx="711">
                  <c:v>19.2</c:v>
                </c:pt>
                <c:pt idx="712">
                  <c:v>19.2</c:v>
                </c:pt>
                <c:pt idx="713">
                  <c:v>19.2</c:v>
                </c:pt>
                <c:pt idx="714">
                  <c:v>19.2</c:v>
                </c:pt>
                <c:pt idx="715">
                  <c:v>19.100000000000001</c:v>
                </c:pt>
                <c:pt idx="716">
                  <c:v>19.100000000000001</c:v>
                </c:pt>
                <c:pt idx="717">
                  <c:v>19.100000000000001</c:v>
                </c:pt>
                <c:pt idx="718">
                  <c:v>19.100000000000001</c:v>
                </c:pt>
                <c:pt idx="719">
                  <c:v>19.100000000000001</c:v>
                </c:pt>
                <c:pt idx="720">
                  <c:v>19</c:v>
                </c:pt>
                <c:pt idx="721">
                  <c:v>19</c:v>
                </c:pt>
                <c:pt idx="722">
                  <c:v>19</c:v>
                </c:pt>
                <c:pt idx="723">
                  <c:v>19</c:v>
                </c:pt>
                <c:pt idx="724">
                  <c:v>19</c:v>
                </c:pt>
                <c:pt idx="725">
                  <c:v>19</c:v>
                </c:pt>
                <c:pt idx="726">
                  <c:v>19</c:v>
                </c:pt>
                <c:pt idx="727">
                  <c:v>19</c:v>
                </c:pt>
                <c:pt idx="728">
                  <c:v>19</c:v>
                </c:pt>
                <c:pt idx="729">
                  <c:v>19</c:v>
                </c:pt>
                <c:pt idx="730">
                  <c:v>19</c:v>
                </c:pt>
                <c:pt idx="731">
                  <c:v>19</c:v>
                </c:pt>
                <c:pt idx="732">
                  <c:v>19</c:v>
                </c:pt>
                <c:pt idx="733">
                  <c:v>19</c:v>
                </c:pt>
                <c:pt idx="734">
                  <c:v>19</c:v>
                </c:pt>
                <c:pt idx="735">
                  <c:v>19</c:v>
                </c:pt>
                <c:pt idx="736">
                  <c:v>19</c:v>
                </c:pt>
                <c:pt idx="737">
                  <c:v>19</c:v>
                </c:pt>
                <c:pt idx="738">
                  <c:v>19</c:v>
                </c:pt>
                <c:pt idx="739">
                  <c:v>19.100000000000001</c:v>
                </c:pt>
                <c:pt idx="740">
                  <c:v>19.100000000000001</c:v>
                </c:pt>
                <c:pt idx="741">
                  <c:v>19.100000000000001</c:v>
                </c:pt>
                <c:pt idx="742">
                  <c:v>19.100000000000001</c:v>
                </c:pt>
                <c:pt idx="743">
                  <c:v>19.100000000000001</c:v>
                </c:pt>
                <c:pt idx="744">
                  <c:v>19.2</c:v>
                </c:pt>
                <c:pt idx="745">
                  <c:v>19.2</c:v>
                </c:pt>
                <c:pt idx="746">
                  <c:v>19.2</c:v>
                </c:pt>
                <c:pt idx="747">
                  <c:v>19.2</c:v>
                </c:pt>
                <c:pt idx="748">
                  <c:v>19.2</c:v>
                </c:pt>
                <c:pt idx="749">
                  <c:v>19.3</c:v>
                </c:pt>
                <c:pt idx="750">
                  <c:v>19.3</c:v>
                </c:pt>
                <c:pt idx="751">
                  <c:v>19.3</c:v>
                </c:pt>
                <c:pt idx="752">
                  <c:v>19.3</c:v>
                </c:pt>
                <c:pt idx="753">
                  <c:v>19.399999999999999</c:v>
                </c:pt>
                <c:pt idx="754">
                  <c:v>19.399999999999999</c:v>
                </c:pt>
                <c:pt idx="755">
                  <c:v>19.399999999999999</c:v>
                </c:pt>
                <c:pt idx="756">
                  <c:v>19.399999999999999</c:v>
                </c:pt>
                <c:pt idx="757">
                  <c:v>19.5</c:v>
                </c:pt>
                <c:pt idx="758">
                  <c:v>19.5</c:v>
                </c:pt>
                <c:pt idx="759">
                  <c:v>19.5</c:v>
                </c:pt>
                <c:pt idx="760">
                  <c:v>19.5</c:v>
                </c:pt>
                <c:pt idx="761">
                  <c:v>19.600000000000001</c:v>
                </c:pt>
                <c:pt idx="762">
                  <c:v>19.600000000000001</c:v>
                </c:pt>
                <c:pt idx="763">
                  <c:v>19.600000000000001</c:v>
                </c:pt>
                <c:pt idx="764">
                  <c:v>19.600000000000001</c:v>
                </c:pt>
                <c:pt idx="765">
                  <c:v>19.600000000000001</c:v>
                </c:pt>
                <c:pt idx="766">
                  <c:v>19.600000000000001</c:v>
                </c:pt>
                <c:pt idx="767">
                  <c:v>19.7</c:v>
                </c:pt>
                <c:pt idx="768">
                  <c:v>19.7</c:v>
                </c:pt>
                <c:pt idx="769">
                  <c:v>19.7</c:v>
                </c:pt>
                <c:pt idx="770">
                  <c:v>19.8</c:v>
                </c:pt>
                <c:pt idx="771">
                  <c:v>19.8</c:v>
                </c:pt>
                <c:pt idx="772">
                  <c:v>19.8</c:v>
                </c:pt>
                <c:pt idx="773">
                  <c:v>19.8</c:v>
                </c:pt>
                <c:pt idx="774">
                  <c:v>19.8</c:v>
                </c:pt>
                <c:pt idx="775">
                  <c:v>19.8</c:v>
                </c:pt>
                <c:pt idx="776">
                  <c:v>19.899999999999999</c:v>
                </c:pt>
                <c:pt idx="777">
                  <c:v>19.899999999999999</c:v>
                </c:pt>
                <c:pt idx="778">
                  <c:v>19.899999999999999</c:v>
                </c:pt>
                <c:pt idx="779">
                  <c:v>19.899999999999999</c:v>
                </c:pt>
                <c:pt idx="780">
                  <c:v>19.899999999999999</c:v>
                </c:pt>
                <c:pt idx="781">
                  <c:v>19.899999999999999</c:v>
                </c:pt>
                <c:pt idx="782">
                  <c:v>19.899999999999999</c:v>
                </c:pt>
                <c:pt idx="783">
                  <c:v>19.899999999999999</c:v>
                </c:pt>
                <c:pt idx="784">
                  <c:v>19.899999999999999</c:v>
                </c:pt>
                <c:pt idx="785">
                  <c:v>19.899999999999999</c:v>
                </c:pt>
                <c:pt idx="786">
                  <c:v>19.899999999999999</c:v>
                </c:pt>
                <c:pt idx="787">
                  <c:v>20</c:v>
                </c:pt>
                <c:pt idx="788">
                  <c:v>20</c:v>
                </c:pt>
                <c:pt idx="789">
                  <c:v>20</c:v>
                </c:pt>
                <c:pt idx="790">
                  <c:v>20</c:v>
                </c:pt>
                <c:pt idx="791">
                  <c:v>20</c:v>
                </c:pt>
                <c:pt idx="792">
                  <c:v>20</c:v>
                </c:pt>
                <c:pt idx="793">
                  <c:v>20</c:v>
                </c:pt>
                <c:pt idx="794">
                  <c:v>20</c:v>
                </c:pt>
                <c:pt idx="795">
                  <c:v>20</c:v>
                </c:pt>
                <c:pt idx="796">
                  <c:v>20</c:v>
                </c:pt>
                <c:pt idx="797">
                  <c:v>20</c:v>
                </c:pt>
                <c:pt idx="798">
                  <c:v>20</c:v>
                </c:pt>
                <c:pt idx="799">
                  <c:v>20</c:v>
                </c:pt>
                <c:pt idx="800">
                  <c:v>20</c:v>
                </c:pt>
                <c:pt idx="801">
                  <c:v>20</c:v>
                </c:pt>
                <c:pt idx="802">
                  <c:v>20</c:v>
                </c:pt>
                <c:pt idx="803">
                  <c:v>20</c:v>
                </c:pt>
                <c:pt idx="804">
                  <c:v>20</c:v>
                </c:pt>
                <c:pt idx="805">
                  <c:v>20</c:v>
                </c:pt>
                <c:pt idx="806">
                  <c:v>20</c:v>
                </c:pt>
                <c:pt idx="807">
                  <c:v>20</c:v>
                </c:pt>
                <c:pt idx="808">
                  <c:v>20</c:v>
                </c:pt>
                <c:pt idx="809">
                  <c:v>20.100000000000001</c:v>
                </c:pt>
                <c:pt idx="810">
                  <c:v>20.100000000000001</c:v>
                </c:pt>
                <c:pt idx="811">
                  <c:v>20.100000000000001</c:v>
                </c:pt>
                <c:pt idx="812">
                  <c:v>20.100000000000001</c:v>
                </c:pt>
                <c:pt idx="813">
                  <c:v>20.100000000000001</c:v>
                </c:pt>
                <c:pt idx="814">
                  <c:v>20.100000000000001</c:v>
                </c:pt>
                <c:pt idx="815">
                  <c:v>20.100000000000001</c:v>
                </c:pt>
                <c:pt idx="816">
                  <c:v>20.100000000000001</c:v>
                </c:pt>
                <c:pt idx="817">
                  <c:v>20.100000000000001</c:v>
                </c:pt>
                <c:pt idx="818">
                  <c:v>20.100000000000001</c:v>
                </c:pt>
                <c:pt idx="819">
                  <c:v>20.100000000000001</c:v>
                </c:pt>
                <c:pt idx="820">
                  <c:v>20.100000000000001</c:v>
                </c:pt>
                <c:pt idx="821">
                  <c:v>20.100000000000001</c:v>
                </c:pt>
                <c:pt idx="822">
                  <c:v>20.100000000000001</c:v>
                </c:pt>
                <c:pt idx="823">
                  <c:v>20.100000000000001</c:v>
                </c:pt>
                <c:pt idx="824">
                  <c:v>20.100000000000001</c:v>
                </c:pt>
                <c:pt idx="825">
                  <c:v>20.100000000000001</c:v>
                </c:pt>
                <c:pt idx="826">
                  <c:v>20.100000000000001</c:v>
                </c:pt>
                <c:pt idx="827">
                  <c:v>20.100000000000001</c:v>
                </c:pt>
                <c:pt idx="828">
                  <c:v>20.100000000000001</c:v>
                </c:pt>
                <c:pt idx="829">
                  <c:v>20.100000000000001</c:v>
                </c:pt>
                <c:pt idx="830">
                  <c:v>20.100000000000001</c:v>
                </c:pt>
                <c:pt idx="831">
                  <c:v>20.100000000000001</c:v>
                </c:pt>
                <c:pt idx="832">
                  <c:v>20.100000000000001</c:v>
                </c:pt>
                <c:pt idx="833">
                  <c:v>20.100000000000001</c:v>
                </c:pt>
                <c:pt idx="834">
                  <c:v>20.100000000000001</c:v>
                </c:pt>
                <c:pt idx="835">
                  <c:v>20</c:v>
                </c:pt>
                <c:pt idx="836">
                  <c:v>20</c:v>
                </c:pt>
                <c:pt idx="837">
                  <c:v>20.100000000000001</c:v>
                </c:pt>
                <c:pt idx="838">
                  <c:v>20.100000000000001</c:v>
                </c:pt>
                <c:pt idx="839">
                  <c:v>20.100000000000001</c:v>
                </c:pt>
                <c:pt idx="840">
                  <c:v>20</c:v>
                </c:pt>
                <c:pt idx="841">
                  <c:v>19.899999999999999</c:v>
                </c:pt>
                <c:pt idx="842">
                  <c:v>19.8</c:v>
                </c:pt>
                <c:pt idx="843">
                  <c:v>19.7</c:v>
                </c:pt>
                <c:pt idx="844">
                  <c:v>19.600000000000001</c:v>
                </c:pt>
                <c:pt idx="845">
                  <c:v>19.600000000000001</c:v>
                </c:pt>
                <c:pt idx="846">
                  <c:v>19.5</c:v>
                </c:pt>
                <c:pt idx="847">
                  <c:v>19.5</c:v>
                </c:pt>
                <c:pt idx="848">
                  <c:v>19.399999999999999</c:v>
                </c:pt>
                <c:pt idx="849">
                  <c:v>19.399999999999999</c:v>
                </c:pt>
                <c:pt idx="850">
                  <c:v>19.3</c:v>
                </c:pt>
                <c:pt idx="851">
                  <c:v>19.3</c:v>
                </c:pt>
                <c:pt idx="852">
                  <c:v>19.2</c:v>
                </c:pt>
                <c:pt idx="853">
                  <c:v>19.2</c:v>
                </c:pt>
                <c:pt idx="854">
                  <c:v>19.2</c:v>
                </c:pt>
                <c:pt idx="855">
                  <c:v>19.100000000000001</c:v>
                </c:pt>
                <c:pt idx="856">
                  <c:v>19.100000000000001</c:v>
                </c:pt>
                <c:pt idx="857">
                  <c:v>19</c:v>
                </c:pt>
                <c:pt idx="858">
                  <c:v>19</c:v>
                </c:pt>
                <c:pt idx="859">
                  <c:v>19</c:v>
                </c:pt>
                <c:pt idx="860">
                  <c:v>18.899999999999999</c:v>
                </c:pt>
                <c:pt idx="861">
                  <c:v>18.899999999999999</c:v>
                </c:pt>
                <c:pt idx="862">
                  <c:v>18.899999999999999</c:v>
                </c:pt>
                <c:pt idx="863">
                  <c:v>18.8</c:v>
                </c:pt>
                <c:pt idx="864">
                  <c:v>18.8</c:v>
                </c:pt>
                <c:pt idx="865">
                  <c:v>18.8</c:v>
                </c:pt>
                <c:pt idx="866">
                  <c:v>18.7</c:v>
                </c:pt>
                <c:pt idx="867">
                  <c:v>18.7</c:v>
                </c:pt>
                <c:pt idx="868">
                  <c:v>18.600000000000001</c:v>
                </c:pt>
                <c:pt idx="869">
                  <c:v>18.600000000000001</c:v>
                </c:pt>
                <c:pt idx="870">
                  <c:v>18.600000000000001</c:v>
                </c:pt>
                <c:pt idx="871">
                  <c:v>18.600000000000001</c:v>
                </c:pt>
                <c:pt idx="872">
                  <c:v>18.5</c:v>
                </c:pt>
                <c:pt idx="873">
                  <c:v>18.5</c:v>
                </c:pt>
                <c:pt idx="874">
                  <c:v>18.399999999999999</c:v>
                </c:pt>
                <c:pt idx="875">
                  <c:v>18.399999999999999</c:v>
                </c:pt>
                <c:pt idx="876">
                  <c:v>18.399999999999999</c:v>
                </c:pt>
                <c:pt idx="877">
                  <c:v>18.3</c:v>
                </c:pt>
                <c:pt idx="878">
                  <c:v>18.3</c:v>
                </c:pt>
                <c:pt idx="879">
                  <c:v>18.3</c:v>
                </c:pt>
                <c:pt idx="880">
                  <c:v>18.2</c:v>
                </c:pt>
                <c:pt idx="881">
                  <c:v>18.2</c:v>
                </c:pt>
                <c:pt idx="882">
                  <c:v>18.2</c:v>
                </c:pt>
                <c:pt idx="883">
                  <c:v>18.100000000000001</c:v>
                </c:pt>
                <c:pt idx="884">
                  <c:v>18.100000000000001</c:v>
                </c:pt>
                <c:pt idx="885">
                  <c:v>18.100000000000001</c:v>
                </c:pt>
                <c:pt idx="886">
                  <c:v>18</c:v>
                </c:pt>
                <c:pt idx="887">
                  <c:v>18</c:v>
                </c:pt>
                <c:pt idx="888">
                  <c:v>18</c:v>
                </c:pt>
                <c:pt idx="889">
                  <c:v>17.899999999999999</c:v>
                </c:pt>
                <c:pt idx="890">
                  <c:v>17.899999999999999</c:v>
                </c:pt>
                <c:pt idx="891">
                  <c:v>17.899999999999999</c:v>
                </c:pt>
                <c:pt idx="892">
                  <c:v>17.8</c:v>
                </c:pt>
                <c:pt idx="893">
                  <c:v>17.8</c:v>
                </c:pt>
                <c:pt idx="894">
                  <c:v>17.8</c:v>
                </c:pt>
                <c:pt idx="895">
                  <c:v>17.8</c:v>
                </c:pt>
                <c:pt idx="896">
                  <c:v>17.7</c:v>
                </c:pt>
                <c:pt idx="897">
                  <c:v>17.7</c:v>
                </c:pt>
                <c:pt idx="898">
                  <c:v>17.600000000000001</c:v>
                </c:pt>
                <c:pt idx="899">
                  <c:v>17.600000000000001</c:v>
                </c:pt>
                <c:pt idx="900">
                  <c:v>17.600000000000001</c:v>
                </c:pt>
                <c:pt idx="901">
                  <c:v>17.2</c:v>
                </c:pt>
                <c:pt idx="902">
                  <c:v>18.8</c:v>
                </c:pt>
                <c:pt idx="903">
                  <c:v>19.399999999999999</c:v>
                </c:pt>
                <c:pt idx="904">
                  <c:v>18.600000000000001</c:v>
                </c:pt>
                <c:pt idx="905">
                  <c:v>18.5</c:v>
                </c:pt>
                <c:pt idx="906">
                  <c:v>18.7</c:v>
                </c:pt>
                <c:pt idx="907">
                  <c:v>19</c:v>
                </c:pt>
                <c:pt idx="908">
                  <c:v>19.2</c:v>
                </c:pt>
                <c:pt idx="909">
                  <c:v>19.3</c:v>
                </c:pt>
                <c:pt idx="910">
                  <c:v>19.399999999999999</c:v>
                </c:pt>
                <c:pt idx="911">
                  <c:v>19.399999999999999</c:v>
                </c:pt>
                <c:pt idx="912">
                  <c:v>19.399999999999999</c:v>
                </c:pt>
                <c:pt idx="913">
                  <c:v>19.399999999999999</c:v>
                </c:pt>
                <c:pt idx="914">
                  <c:v>19.399999999999999</c:v>
                </c:pt>
                <c:pt idx="915">
                  <c:v>19.399999999999999</c:v>
                </c:pt>
                <c:pt idx="916">
                  <c:v>19.399999999999999</c:v>
                </c:pt>
                <c:pt idx="917">
                  <c:v>19.399999999999999</c:v>
                </c:pt>
                <c:pt idx="918">
                  <c:v>19.399999999999999</c:v>
                </c:pt>
                <c:pt idx="919">
                  <c:v>19.399999999999999</c:v>
                </c:pt>
                <c:pt idx="920">
                  <c:v>19.399999999999999</c:v>
                </c:pt>
                <c:pt idx="921">
                  <c:v>19.399999999999999</c:v>
                </c:pt>
                <c:pt idx="922">
                  <c:v>19.399999999999999</c:v>
                </c:pt>
                <c:pt idx="923">
                  <c:v>19.399999999999999</c:v>
                </c:pt>
                <c:pt idx="924">
                  <c:v>19.399999999999999</c:v>
                </c:pt>
                <c:pt idx="925">
                  <c:v>19.399999999999999</c:v>
                </c:pt>
                <c:pt idx="926">
                  <c:v>19.399999999999999</c:v>
                </c:pt>
                <c:pt idx="927">
                  <c:v>19.399999999999999</c:v>
                </c:pt>
                <c:pt idx="928">
                  <c:v>19.3</c:v>
                </c:pt>
                <c:pt idx="929">
                  <c:v>19.3</c:v>
                </c:pt>
                <c:pt idx="930">
                  <c:v>19.3</c:v>
                </c:pt>
                <c:pt idx="931">
                  <c:v>19.3</c:v>
                </c:pt>
                <c:pt idx="932">
                  <c:v>19.3</c:v>
                </c:pt>
                <c:pt idx="933">
                  <c:v>19.3</c:v>
                </c:pt>
                <c:pt idx="934">
                  <c:v>19.3</c:v>
                </c:pt>
                <c:pt idx="935">
                  <c:v>19.2</c:v>
                </c:pt>
                <c:pt idx="936">
                  <c:v>19.2</c:v>
                </c:pt>
                <c:pt idx="937">
                  <c:v>19.2</c:v>
                </c:pt>
                <c:pt idx="938">
                  <c:v>19.2</c:v>
                </c:pt>
                <c:pt idx="939">
                  <c:v>19.2</c:v>
                </c:pt>
                <c:pt idx="940">
                  <c:v>19.2</c:v>
                </c:pt>
                <c:pt idx="941">
                  <c:v>19.2</c:v>
                </c:pt>
                <c:pt idx="942">
                  <c:v>19.2</c:v>
                </c:pt>
                <c:pt idx="943">
                  <c:v>19.100000000000001</c:v>
                </c:pt>
                <c:pt idx="944">
                  <c:v>19.100000000000001</c:v>
                </c:pt>
                <c:pt idx="945">
                  <c:v>19.100000000000001</c:v>
                </c:pt>
                <c:pt idx="946">
                  <c:v>19.100000000000001</c:v>
                </c:pt>
                <c:pt idx="947">
                  <c:v>19.100000000000001</c:v>
                </c:pt>
                <c:pt idx="948">
                  <c:v>19.100000000000001</c:v>
                </c:pt>
                <c:pt idx="949">
                  <c:v>19</c:v>
                </c:pt>
                <c:pt idx="950">
                  <c:v>19</c:v>
                </c:pt>
                <c:pt idx="951">
                  <c:v>19</c:v>
                </c:pt>
                <c:pt idx="952">
                  <c:v>19</c:v>
                </c:pt>
                <c:pt idx="953">
                  <c:v>19</c:v>
                </c:pt>
                <c:pt idx="954">
                  <c:v>19</c:v>
                </c:pt>
                <c:pt idx="955">
                  <c:v>19</c:v>
                </c:pt>
                <c:pt idx="956">
                  <c:v>18.899999999999999</c:v>
                </c:pt>
                <c:pt idx="957">
                  <c:v>18.899999999999999</c:v>
                </c:pt>
                <c:pt idx="958">
                  <c:v>18.899999999999999</c:v>
                </c:pt>
                <c:pt idx="959">
                  <c:v>18.899999999999999</c:v>
                </c:pt>
                <c:pt idx="960">
                  <c:v>18.899999999999999</c:v>
                </c:pt>
                <c:pt idx="961">
                  <c:v>19</c:v>
                </c:pt>
                <c:pt idx="962">
                  <c:v>19</c:v>
                </c:pt>
                <c:pt idx="963">
                  <c:v>19</c:v>
                </c:pt>
                <c:pt idx="964">
                  <c:v>19</c:v>
                </c:pt>
                <c:pt idx="965">
                  <c:v>19</c:v>
                </c:pt>
                <c:pt idx="966">
                  <c:v>19</c:v>
                </c:pt>
                <c:pt idx="967">
                  <c:v>19</c:v>
                </c:pt>
                <c:pt idx="968">
                  <c:v>19.100000000000001</c:v>
                </c:pt>
                <c:pt idx="969">
                  <c:v>19.100000000000001</c:v>
                </c:pt>
                <c:pt idx="970">
                  <c:v>19.100000000000001</c:v>
                </c:pt>
                <c:pt idx="971">
                  <c:v>19.100000000000001</c:v>
                </c:pt>
                <c:pt idx="972">
                  <c:v>19.100000000000001</c:v>
                </c:pt>
                <c:pt idx="973">
                  <c:v>19.100000000000001</c:v>
                </c:pt>
                <c:pt idx="974">
                  <c:v>19.2</c:v>
                </c:pt>
                <c:pt idx="975">
                  <c:v>19.2</c:v>
                </c:pt>
                <c:pt idx="976">
                  <c:v>19.2</c:v>
                </c:pt>
                <c:pt idx="977">
                  <c:v>19.2</c:v>
                </c:pt>
                <c:pt idx="978">
                  <c:v>19.3</c:v>
                </c:pt>
                <c:pt idx="979">
                  <c:v>19.3</c:v>
                </c:pt>
                <c:pt idx="980">
                  <c:v>19.3</c:v>
                </c:pt>
                <c:pt idx="981">
                  <c:v>19.3</c:v>
                </c:pt>
                <c:pt idx="982">
                  <c:v>19.3</c:v>
                </c:pt>
                <c:pt idx="983">
                  <c:v>19.399999999999999</c:v>
                </c:pt>
                <c:pt idx="984">
                  <c:v>19.399999999999999</c:v>
                </c:pt>
                <c:pt idx="985">
                  <c:v>19.399999999999999</c:v>
                </c:pt>
                <c:pt idx="986">
                  <c:v>19.5</c:v>
                </c:pt>
                <c:pt idx="987">
                  <c:v>19.5</c:v>
                </c:pt>
                <c:pt idx="988">
                  <c:v>19.5</c:v>
                </c:pt>
                <c:pt idx="989">
                  <c:v>19.600000000000001</c:v>
                </c:pt>
                <c:pt idx="990">
                  <c:v>19.600000000000001</c:v>
                </c:pt>
                <c:pt idx="991">
                  <c:v>19.600000000000001</c:v>
                </c:pt>
                <c:pt idx="992">
                  <c:v>19.600000000000001</c:v>
                </c:pt>
                <c:pt idx="993">
                  <c:v>19.600000000000001</c:v>
                </c:pt>
                <c:pt idx="994">
                  <c:v>19.7</c:v>
                </c:pt>
                <c:pt idx="995">
                  <c:v>19.7</c:v>
                </c:pt>
                <c:pt idx="996">
                  <c:v>19.7</c:v>
                </c:pt>
                <c:pt idx="997">
                  <c:v>19.7</c:v>
                </c:pt>
                <c:pt idx="998">
                  <c:v>19.7</c:v>
                </c:pt>
                <c:pt idx="999">
                  <c:v>19.7</c:v>
                </c:pt>
                <c:pt idx="1000">
                  <c:v>19.8</c:v>
                </c:pt>
                <c:pt idx="1001">
                  <c:v>19.8</c:v>
                </c:pt>
                <c:pt idx="1002">
                  <c:v>19.8</c:v>
                </c:pt>
                <c:pt idx="1003">
                  <c:v>19.8</c:v>
                </c:pt>
                <c:pt idx="1004">
                  <c:v>19.899999999999999</c:v>
                </c:pt>
                <c:pt idx="1005">
                  <c:v>19.899999999999999</c:v>
                </c:pt>
                <c:pt idx="1006">
                  <c:v>19.899999999999999</c:v>
                </c:pt>
                <c:pt idx="1007">
                  <c:v>19.899999999999999</c:v>
                </c:pt>
                <c:pt idx="1008">
                  <c:v>19.899999999999999</c:v>
                </c:pt>
                <c:pt idx="1009">
                  <c:v>19.899999999999999</c:v>
                </c:pt>
                <c:pt idx="1010">
                  <c:v>19.899999999999999</c:v>
                </c:pt>
                <c:pt idx="1011">
                  <c:v>19.899999999999999</c:v>
                </c:pt>
                <c:pt idx="1012">
                  <c:v>19.899999999999999</c:v>
                </c:pt>
                <c:pt idx="1013">
                  <c:v>20</c:v>
                </c:pt>
                <c:pt idx="1014">
                  <c:v>20</c:v>
                </c:pt>
                <c:pt idx="1015">
                  <c:v>20</c:v>
                </c:pt>
                <c:pt idx="1016">
                  <c:v>20</c:v>
                </c:pt>
                <c:pt idx="1017">
                  <c:v>20</c:v>
                </c:pt>
                <c:pt idx="1018">
                  <c:v>20</c:v>
                </c:pt>
                <c:pt idx="1019">
                  <c:v>20</c:v>
                </c:pt>
                <c:pt idx="1020">
                  <c:v>20</c:v>
                </c:pt>
                <c:pt idx="1021">
                  <c:v>20</c:v>
                </c:pt>
                <c:pt idx="1022">
                  <c:v>20</c:v>
                </c:pt>
                <c:pt idx="1023">
                  <c:v>20</c:v>
                </c:pt>
                <c:pt idx="1024">
                  <c:v>20</c:v>
                </c:pt>
                <c:pt idx="1025">
                  <c:v>20</c:v>
                </c:pt>
                <c:pt idx="1026">
                  <c:v>20</c:v>
                </c:pt>
                <c:pt idx="1027">
                  <c:v>20</c:v>
                </c:pt>
                <c:pt idx="1028">
                  <c:v>20</c:v>
                </c:pt>
                <c:pt idx="1029">
                  <c:v>20</c:v>
                </c:pt>
                <c:pt idx="1030">
                  <c:v>20</c:v>
                </c:pt>
                <c:pt idx="1031">
                  <c:v>20</c:v>
                </c:pt>
                <c:pt idx="1032">
                  <c:v>20</c:v>
                </c:pt>
                <c:pt idx="1033">
                  <c:v>20</c:v>
                </c:pt>
                <c:pt idx="1034">
                  <c:v>20</c:v>
                </c:pt>
                <c:pt idx="1035">
                  <c:v>20</c:v>
                </c:pt>
                <c:pt idx="1036">
                  <c:v>20</c:v>
                </c:pt>
                <c:pt idx="1037">
                  <c:v>20</c:v>
                </c:pt>
                <c:pt idx="1038">
                  <c:v>20</c:v>
                </c:pt>
                <c:pt idx="1039">
                  <c:v>20</c:v>
                </c:pt>
                <c:pt idx="1040">
                  <c:v>20</c:v>
                </c:pt>
                <c:pt idx="1041">
                  <c:v>20</c:v>
                </c:pt>
                <c:pt idx="1042">
                  <c:v>20</c:v>
                </c:pt>
                <c:pt idx="1043">
                  <c:v>20</c:v>
                </c:pt>
                <c:pt idx="1044">
                  <c:v>20</c:v>
                </c:pt>
                <c:pt idx="1045">
                  <c:v>20</c:v>
                </c:pt>
                <c:pt idx="1046">
                  <c:v>20</c:v>
                </c:pt>
                <c:pt idx="1047">
                  <c:v>20</c:v>
                </c:pt>
                <c:pt idx="1048">
                  <c:v>20</c:v>
                </c:pt>
                <c:pt idx="1049">
                  <c:v>20</c:v>
                </c:pt>
                <c:pt idx="1050">
                  <c:v>20</c:v>
                </c:pt>
                <c:pt idx="1051">
                  <c:v>20</c:v>
                </c:pt>
                <c:pt idx="1052">
                  <c:v>20</c:v>
                </c:pt>
                <c:pt idx="1053">
                  <c:v>20</c:v>
                </c:pt>
                <c:pt idx="1054">
                  <c:v>20</c:v>
                </c:pt>
                <c:pt idx="1055">
                  <c:v>20</c:v>
                </c:pt>
                <c:pt idx="1056">
                  <c:v>20</c:v>
                </c:pt>
                <c:pt idx="1057">
                  <c:v>20</c:v>
                </c:pt>
                <c:pt idx="1058">
                  <c:v>20</c:v>
                </c:pt>
                <c:pt idx="1059">
                  <c:v>20.100000000000001</c:v>
                </c:pt>
                <c:pt idx="1060">
                  <c:v>20.100000000000001</c:v>
                </c:pt>
                <c:pt idx="1061">
                  <c:v>20.100000000000001</c:v>
                </c:pt>
                <c:pt idx="1062">
                  <c:v>20.100000000000001</c:v>
                </c:pt>
                <c:pt idx="1063">
                  <c:v>20.100000000000001</c:v>
                </c:pt>
                <c:pt idx="1064">
                  <c:v>20.100000000000001</c:v>
                </c:pt>
                <c:pt idx="1065">
                  <c:v>20.100000000000001</c:v>
                </c:pt>
                <c:pt idx="1066">
                  <c:v>20.100000000000001</c:v>
                </c:pt>
                <c:pt idx="1067">
                  <c:v>20.100000000000001</c:v>
                </c:pt>
                <c:pt idx="1068">
                  <c:v>20.100000000000001</c:v>
                </c:pt>
                <c:pt idx="1069">
                  <c:v>20.100000000000001</c:v>
                </c:pt>
                <c:pt idx="1070">
                  <c:v>20.100000000000001</c:v>
                </c:pt>
                <c:pt idx="1071">
                  <c:v>20.100000000000001</c:v>
                </c:pt>
                <c:pt idx="1072">
                  <c:v>20</c:v>
                </c:pt>
                <c:pt idx="1073">
                  <c:v>19.899999999999999</c:v>
                </c:pt>
                <c:pt idx="1074">
                  <c:v>19.899999999999999</c:v>
                </c:pt>
                <c:pt idx="1075">
                  <c:v>19.8</c:v>
                </c:pt>
                <c:pt idx="1076">
                  <c:v>19.7</c:v>
                </c:pt>
                <c:pt idx="1077">
                  <c:v>19.600000000000001</c:v>
                </c:pt>
                <c:pt idx="1078">
                  <c:v>19.600000000000001</c:v>
                </c:pt>
                <c:pt idx="1079">
                  <c:v>19.5</c:v>
                </c:pt>
                <c:pt idx="1080">
                  <c:v>19.5</c:v>
                </c:pt>
                <c:pt idx="1081">
                  <c:v>19.399999999999999</c:v>
                </c:pt>
                <c:pt idx="1082">
                  <c:v>19.399999999999999</c:v>
                </c:pt>
                <c:pt idx="1083">
                  <c:v>19.399999999999999</c:v>
                </c:pt>
                <c:pt idx="1084">
                  <c:v>19.3</c:v>
                </c:pt>
                <c:pt idx="1085">
                  <c:v>19.3</c:v>
                </c:pt>
                <c:pt idx="1086">
                  <c:v>19.2</c:v>
                </c:pt>
                <c:pt idx="1087">
                  <c:v>19.2</c:v>
                </c:pt>
                <c:pt idx="1088">
                  <c:v>19.100000000000001</c:v>
                </c:pt>
                <c:pt idx="1089">
                  <c:v>19.100000000000001</c:v>
                </c:pt>
                <c:pt idx="1090">
                  <c:v>19.100000000000001</c:v>
                </c:pt>
                <c:pt idx="1091">
                  <c:v>19</c:v>
                </c:pt>
                <c:pt idx="1092">
                  <c:v>18.899999999999999</c:v>
                </c:pt>
                <c:pt idx="1093">
                  <c:v>18.899999999999999</c:v>
                </c:pt>
                <c:pt idx="1094">
                  <c:v>18.899999999999999</c:v>
                </c:pt>
                <c:pt idx="1095">
                  <c:v>18.899999999999999</c:v>
                </c:pt>
                <c:pt idx="1096">
                  <c:v>18.8</c:v>
                </c:pt>
                <c:pt idx="1097">
                  <c:v>18.8</c:v>
                </c:pt>
                <c:pt idx="1098">
                  <c:v>18.7</c:v>
                </c:pt>
                <c:pt idx="1099">
                  <c:v>18.7</c:v>
                </c:pt>
                <c:pt idx="1100">
                  <c:v>18.600000000000001</c:v>
                </c:pt>
                <c:pt idx="1101">
                  <c:v>18.600000000000001</c:v>
                </c:pt>
                <c:pt idx="1102">
                  <c:v>18.600000000000001</c:v>
                </c:pt>
                <c:pt idx="1103">
                  <c:v>18.5</c:v>
                </c:pt>
                <c:pt idx="1104">
                  <c:v>18.5</c:v>
                </c:pt>
                <c:pt idx="1105">
                  <c:v>18.399999999999999</c:v>
                </c:pt>
                <c:pt idx="1106">
                  <c:v>18.399999999999999</c:v>
                </c:pt>
                <c:pt idx="1107">
                  <c:v>18.399999999999999</c:v>
                </c:pt>
                <c:pt idx="1108">
                  <c:v>18.3</c:v>
                </c:pt>
                <c:pt idx="1109">
                  <c:v>18.3</c:v>
                </c:pt>
                <c:pt idx="1110">
                  <c:v>18.3</c:v>
                </c:pt>
                <c:pt idx="1111">
                  <c:v>18.2</c:v>
                </c:pt>
                <c:pt idx="1112">
                  <c:v>18.100000000000001</c:v>
                </c:pt>
                <c:pt idx="1113">
                  <c:v>18.100000000000001</c:v>
                </c:pt>
                <c:pt idx="1114">
                  <c:v>18.100000000000001</c:v>
                </c:pt>
                <c:pt idx="1115">
                  <c:v>18</c:v>
                </c:pt>
                <c:pt idx="1116">
                  <c:v>18</c:v>
                </c:pt>
                <c:pt idx="1117">
                  <c:v>17.899999999999999</c:v>
                </c:pt>
                <c:pt idx="1118">
                  <c:v>17.899999999999999</c:v>
                </c:pt>
                <c:pt idx="1119">
                  <c:v>17.899999999999999</c:v>
                </c:pt>
                <c:pt idx="1120">
                  <c:v>17.8</c:v>
                </c:pt>
                <c:pt idx="1121">
                  <c:v>17.8</c:v>
                </c:pt>
                <c:pt idx="1122">
                  <c:v>17.8</c:v>
                </c:pt>
                <c:pt idx="1123">
                  <c:v>17.7</c:v>
                </c:pt>
                <c:pt idx="1124">
                  <c:v>17.600000000000001</c:v>
                </c:pt>
                <c:pt idx="1125">
                  <c:v>17.600000000000001</c:v>
                </c:pt>
                <c:pt idx="1126">
                  <c:v>17.600000000000001</c:v>
                </c:pt>
                <c:pt idx="1127">
                  <c:v>17.600000000000001</c:v>
                </c:pt>
                <c:pt idx="1128">
                  <c:v>17.5</c:v>
                </c:pt>
                <c:pt idx="1129">
                  <c:v>17.5</c:v>
                </c:pt>
                <c:pt idx="1130">
                  <c:v>17.5</c:v>
                </c:pt>
                <c:pt idx="1131">
                  <c:v>17.399999999999999</c:v>
                </c:pt>
                <c:pt idx="1132">
                  <c:v>17.399999999999999</c:v>
                </c:pt>
                <c:pt idx="1133">
                  <c:v>17.3</c:v>
                </c:pt>
                <c:pt idx="1134">
                  <c:v>17.3</c:v>
                </c:pt>
                <c:pt idx="1135">
                  <c:v>17.3</c:v>
                </c:pt>
                <c:pt idx="1136">
                  <c:v>17.2</c:v>
                </c:pt>
                <c:pt idx="1137">
                  <c:v>17.2</c:v>
                </c:pt>
                <c:pt idx="1138">
                  <c:v>17.2</c:v>
                </c:pt>
                <c:pt idx="1139">
                  <c:v>17.100000000000001</c:v>
                </c:pt>
                <c:pt idx="1140">
                  <c:v>17.100000000000001</c:v>
                </c:pt>
                <c:pt idx="1141">
                  <c:v>17</c:v>
                </c:pt>
                <c:pt idx="1142">
                  <c:v>17</c:v>
                </c:pt>
                <c:pt idx="1143">
                  <c:v>17</c:v>
                </c:pt>
                <c:pt idx="1144">
                  <c:v>16.899999999999999</c:v>
                </c:pt>
                <c:pt idx="1145">
                  <c:v>16.899999999999999</c:v>
                </c:pt>
                <c:pt idx="1146">
                  <c:v>16.899999999999999</c:v>
                </c:pt>
                <c:pt idx="1147">
                  <c:v>16.8</c:v>
                </c:pt>
                <c:pt idx="1148">
                  <c:v>16.8</c:v>
                </c:pt>
                <c:pt idx="1149">
                  <c:v>16.8</c:v>
                </c:pt>
                <c:pt idx="1150">
                  <c:v>16.7</c:v>
                </c:pt>
                <c:pt idx="1151">
                  <c:v>16.7</c:v>
                </c:pt>
                <c:pt idx="1152">
                  <c:v>16.7</c:v>
                </c:pt>
                <c:pt idx="1153">
                  <c:v>16.600000000000001</c:v>
                </c:pt>
                <c:pt idx="1154">
                  <c:v>16.600000000000001</c:v>
                </c:pt>
                <c:pt idx="1155">
                  <c:v>16.600000000000001</c:v>
                </c:pt>
                <c:pt idx="1156">
                  <c:v>16.5</c:v>
                </c:pt>
                <c:pt idx="1157">
                  <c:v>16.5</c:v>
                </c:pt>
                <c:pt idx="1158">
                  <c:v>16.5</c:v>
                </c:pt>
                <c:pt idx="1159">
                  <c:v>16.399999999999999</c:v>
                </c:pt>
                <c:pt idx="1160">
                  <c:v>16.399999999999999</c:v>
                </c:pt>
                <c:pt idx="1161">
                  <c:v>16.399999999999999</c:v>
                </c:pt>
                <c:pt idx="1162">
                  <c:v>16.3</c:v>
                </c:pt>
                <c:pt idx="1163">
                  <c:v>16.3</c:v>
                </c:pt>
                <c:pt idx="1164">
                  <c:v>16.3</c:v>
                </c:pt>
                <c:pt idx="1165">
                  <c:v>16.3</c:v>
                </c:pt>
                <c:pt idx="1166">
                  <c:v>16.3</c:v>
                </c:pt>
                <c:pt idx="1167">
                  <c:v>16.2</c:v>
                </c:pt>
                <c:pt idx="1168">
                  <c:v>16.2</c:v>
                </c:pt>
                <c:pt idx="1169">
                  <c:v>16.2</c:v>
                </c:pt>
                <c:pt idx="1170">
                  <c:v>16.2</c:v>
                </c:pt>
                <c:pt idx="1171">
                  <c:v>16.100000000000001</c:v>
                </c:pt>
                <c:pt idx="1172">
                  <c:v>16.100000000000001</c:v>
                </c:pt>
                <c:pt idx="1173">
                  <c:v>16</c:v>
                </c:pt>
                <c:pt idx="1174">
                  <c:v>16</c:v>
                </c:pt>
                <c:pt idx="1175">
                  <c:v>16</c:v>
                </c:pt>
                <c:pt idx="1176">
                  <c:v>16</c:v>
                </c:pt>
                <c:pt idx="1177">
                  <c:v>15.9</c:v>
                </c:pt>
                <c:pt idx="1178">
                  <c:v>15.9</c:v>
                </c:pt>
                <c:pt idx="1179">
                  <c:v>15.9</c:v>
                </c:pt>
                <c:pt idx="1180">
                  <c:v>15.9</c:v>
                </c:pt>
                <c:pt idx="1181">
                  <c:v>15.8</c:v>
                </c:pt>
                <c:pt idx="1182">
                  <c:v>15.8</c:v>
                </c:pt>
                <c:pt idx="1183">
                  <c:v>15.8</c:v>
                </c:pt>
                <c:pt idx="1184">
                  <c:v>15.8</c:v>
                </c:pt>
                <c:pt idx="1185">
                  <c:v>15.7</c:v>
                </c:pt>
                <c:pt idx="1186">
                  <c:v>15.7</c:v>
                </c:pt>
                <c:pt idx="1187">
                  <c:v>15.7</c:v>
                </c:pt>
                <c:pt idx="1188">
                  <c:v>15.6</c:v>
                </c:pt>
                <c:pt idx="1189">
                  <c:v>15.6</c:v>
                </c:pt>
                <c:pt idx="1190">
                  <c:v>15.6</c:v>
                </c:pt>
                <c:pt idx="1191">
                  <c:v>15.6</c:v>
                </c:pt>
                <c:pt idx="1192">
                  <c:v>15.5</c:v>
                </c:pt>
                <c:pt idx="1193">
                  <c:v>15.5</c:v>
                </c:pt>
                <c:pt idx="1194">
                  <c:v>15.5</c:v>
                </c:pt>
                <c:pt idx="1195">
                  <c:v>15.5</c:v>
                </c:pt>
                <c:pt idx="1196">
                  <c:v>15.5</c:v>
                </c:pt>
                <c:pt idx="1197">
                  <c:v>15.4</c:v>
                </c:pt>
                <c:pt idx="1198">
                  <c:v>15.4</c:v>
                </c:pt>
                <c:pt idx="1199">
                  <c:v>15.4</c:v>
                </c:pt>
                <c:pt idx="1200">
                  <c:v>15.3</c:v>
                </c:pt>
                <c:pt idx="1201">
                  <c:v>15.3</c:v>
                </c:pt>
                <c:pt idx="1202">
                  <c:v>15.3</c:v>
                </c:pt>
                <c:pt idx="1203">
                  <c:v>15.3</c:v>
                </c:pt>
                <c:pt idx="1204">
                  <c:v>15.3</c:v>
                </c:pt>
                <c:pt idx="1205">
                  <c:v>15.2</c:v>
                </c:pt>
                <c:pt idx="1206">
                  <c:v>15.2</c:v>
                </c:pt>
                <c:pt idx="1207">
                  <c:v>15.2</c:v>
                </c:pt>
                <c:pt idx="1208">
                  <c:v>15.2</c:v>
                </c:pt>
                <c:pt idx="1209">
                  <c:v>15.1</c:v>
                </c:pt>
                <c:pt idx="1210">
                  <c:v>15.1</c:v>
                </c:pt>
                <c:pt idx="1211">
                  <c:v>15.1</c:v>
                </c:pt>
                <c:pt idx="1212">
                  <c:v>15.1</c:v>
                </c:pt>
                <c:pt idx="1213">
                  <c:v>15</c:v>
                </c:pt>
                <c:pt idx="1214">
                  <c:v>15</c:v>
                </c:pt>
                <c:pt idx="1215">
                  <c:v>15</c:v>
                </c:pt>
                <c:pt idx="1216">
                  <c:v>15</c:v>
                </c:pt>
                <c:pt idx="1217">
                  <c:v>15</c:v>
                </c:pt>
                <c:pt idx="1218">
                  <c:v>14.9</c:v>
                </c:pt>
                <c:pt idx="1219">
                  <c:v>14.9</c:v>
                </c:pt>
                <c:pt idx="1220">
                  <c:v>14.9</c:v>
                </c:pt>
                <c:pt idx="1221">
                  <c:v>14.9</c:v>
                </c:pt>
                <c:pt idx="1222">
                  <c:v>14.8</c:v>
                </c:pt>
                <c:pt idx="1223">
                  <c:v>14.8</c:v>
                </c:pt>
                <c:pt idx="1224">
                  <c:v>14.8</c:v>
                </c:pt>
                <c:pt idx="1225">
                  <c:v>14.8</c:v>
                </c:pt>
                <c:pt idx="1226">
                  <c:v>14.8</c:v>
                </c:pt>
                <c:pt idx="1227">
                  <c:v>14.8</c:v>
                </c:pt>
                <c:pt idx="1228">
                  <c:v>14.7</c:v>
                </c:pt>
                <c:pt idx="1229">
                  <c:v>14.7</c:v>
                </c:pt>
                <c:pt idx="1230">
                  <c:v>14.7</c:v>
                </c:pt>
                <c:pt idx="1231">
                  <c:v>14.7</c:v>
                </c:pt>
                <c:pt idx="1232">
                  <c:v>14.6</c:v>
                </c:pt>
                <c:pt idx="1233">
                  <c:v>14.6</c:v>
                </c:pt>
                <c:pt idx="1234">
                  <c:v>14.6</c:v>
                </c:pt>
                <c:pt idx="1235">
                  <c:v>14.6</c:v>
                </c:pt>
                <c:pt idx="1236">
                  <c:v>14.6</c:v>
                </c:pt>
                <c:pt idx="1237">
                  <c:v>14.5</c:v>
                </c:pt>
                <c:pt idx="1238">
                  <c:v>14.5</c:v>
                </c:pt>
                <c:pt idx="1239">
                  <c:v>14.5</c:v>
                </c:pt>
                <c:pt idx="1240">
                  <c:v>14.5</c:v>
                </c:pt>
                <c:pt idx="1241">
                  <c:v>14.5</c:v>
                </c:pt>
                <c:pt idx="1242">
                  <c:v>14.4</c:v>
                </c:pt>
                <c:pt idx="1243">
                  <c:v>14.4</c:v>
                </c:pt>
                <c:pt idx="1244">
                  <c:v>14.4</c:v>
                </c:pt>
                <c:pt idx="1245">
                  <c:v>14.4</c:v>
                </c:pt>
                <c:pt idx="1246">
                  <c:v>14.4</c:v>
                </c:pt>
                <c:pt idx="1247">
                  <c:v>14.3</c:v>
                </c:pt>
                <c:pt idx="1248">
                  <c:v>14.3</c:v>
                </c:pt>
                <c:pt idx="1249">
                  <c:v>14.3</c:v>
                </c:pt>
                <c:pt idx="1250">
                  <c:v>14.3</c:v>
                </c:pt>
                <c:pt idx="1251">
                  <c:v>14.3</c:v>
                </c:pt>
                <c:pt idx="1252">
                  <c:v>14.3</c:v>
                </c:pt>
                <c:pt idx="1253">
                  <c:v>14.9</c:v>
                </c:pt>
                <c:pt idx="1254">
                  <c:v>16.2</c:v>
                </c:pt>
                <c:pt idx="1255">
                  <c:v>17.899999999999999</c:v>
                </c:pt>
                <c:pt idx="1256">
                  <c:v>16.2</c:v>
                </c:pt>
                <c:pt idx="1257">
                  <c:v>16</c:v>
                </c:pt>
                <c:pt idx="1258">
                  <c:v>16.5</c:v>
                </c:pt>
                <c:pt idx="1259">
                  <c:v>17</c:v>
                </c:pt>
                <c:pt idx="1260">
                  <c:v>17.7</c:v>
                </c:pt>
                <c:pt idx="1261">
                  <c:v>17.8</c:v>
                </c:pt>
                <c:pt idx="1262">
                  <c:v>17.899999999999999</c:v>
                </c:pt>
                <c:pt idx="1263">
                  <c:v>18</c:v>
                </c:pt>
                <c:pt idx="1264">
                  <c:v>18.100000000000001</c:v>
                </c:pt>
                <c:pt idx="1265">
                  <c:v>18.100000000000001</c:v>
                </c:pt>
                <c:pt idx="1266">
                  <c:v>18.100000000000001</c:v>
                </c:pt>
                <c:pt idx="1267">
                  <c:v>18.100000000000001</c:v>
                </c:pt>
                <c:pt idx="1268">
                  <c:v>18.100000000000001</c:v>
                </c:pt>
                <c:pt idx="1269">
                  <c:v>18.2</c:v>
                </c:pt>
                <c:pt idx="1270">
                  <c:v>18.2</c:v>
                </c:pt>
                <c:pt idx="1271">
                  <c:v>18.2</c:v>
                </c:pt>
                <c:pt idx="1272">
                  <c:v>18.2</c:v>
                </c:pt>
                <c:pt idx="1273">
                  <c:v>18.3</c:v>
                </c:pt>
                <c:pt idx="1274">
                  <c:v>18.3</c:v>
                </c:pt>
                <c:pt idx="1275">
                  <c:v>18.3</c:v>
                </c:pt>
                <c:pt idx="1276">
                  <c:v>18.3</c:v>
                </c:pt>
                <c:pt idx="1277">
                  <c:v>18.3</c:v>
                </c:pt>
                <c:pt idx="1278">
                  <c:v>18.3</c:v>
                </c:pt>
                <c:pt idx="1279">
                  <c:v>18.3</c:v>
                </c:pt>
                <c:pt idx="1280">
                  <c:v>18.3</c:v>
                </c:pt>
                <c:pt idx="1281">
                  <c:v>18.3</c:v>
                </c:pt>
                <c:pt idx="1282">
                  <c:v>18.399999999999999</c:v>
                </c:pt>
                <c:pt idx="1283">
                  <c:v>18.399999999999999</c:v>
                </c:pt>
                <c:pt idx="1284">
                  <c:v>18.399999999999999</c:v>
                </c:pt>
                <c:pt idx="1285">
                  <c:v>18.399999999999999</c:v>
                </c:pt>
                <c:pt idx="1286">
                  <c:v>18.399999999999999</c:v>
                </c:pt>
                <c:pt idx="1287">
                  <c:v>18.399999999999999</c:v>
                </c:pt>
                <c:pt idx="1288">
                  <c:v>18.399999999999999</c:v>
                </c:pt>
                <c:pt idx="1289">
                  <c:v>18.399999999999999</c:v>
                </c:pt>
                <c:pt idx="1290">
                  <c:v>18.399999999999999</c:v>
                </c:pt>
                <c:pt idx="1291">
                  <c:v>18.399999999999999</c:v>
                </c:pt>
                <c:pt idx="1292">
                  <c:v>18.399999999999999</c:v>
                </c:pt>
                <c:pt idx="1293">
                  <c:v>18.3</c:v>
                </c:pt>
                <c:pt idx="1294">
                  <c:v>18.3</c:v>
                </c:pt>
                <c:pt idx="1295">
                  <c:v>18.3</c:v>
                </c:pt>
                <c:pt idx="1296">
                  <c:v>18.3</c:v>
                </c:pt>
                <c:pt idx="1297">
                  <c:v>18.3</c:v>
                </c:pt>
                <c:pt idx="1298">
                  <c:v>18.3</c:v>
                </c:pt>
                <c:pt idx="1299">
                  <c:v>18.3</c:v>
                </c:pt>
                <c:pt idx="1300">
                  <c:v>18.3</c:v>
                </c:pt>
                <c:pt idx="1301">
                  <c:v>18.3</c:v>
                </c:pt>
                <c:pt idx="1302">
                  <c:v>18.3</c:v>
                </c:pt>
                <c:pt idx="1303">
                  <c:v>18.3</c:v>
                </c:pt>
                <c:pt idx="1304">
                  <c:v>18.3</c:v>
                </c:pt>
                <c:pt idx="1305">
                  <c:v>18.3</c:v>
                </c:pt>
                <c:pt idx="1306">
                  <c:v>18.3</c:v>
                </c:pt>
                <c:pt idx="1307">
                  <c:v>18.3</c:v>
                </c:pt>
                <c:pt idx="1308">
                  <c:v>18.3</c:v>
                </c:pt>
                <c:pt idx="1309">
                  <c:v>18.3</c:v>
                </c:pt>
                <c:pt idx="1310">
                  <c:v>18.3</c:v>
                </c:pt>
                <c:pt idx="1311">
                  <c:v>18.399999999999999</c:v>
                </c:pt>
                <c:pt idx="1312">
                  <c:v>18.399999999999999</c:v>
                </c:pt>
                <c:pt idx="1313">
                  <c:v>18.399999999999999</c:v>
                </c:pt>
                <c:pt idx="1314">
                  <c:v>18.399999999999999</c:v>
                </c:pt>
                <c:pt idx="1315">
                  <c:v>18.399999999999999</c:v>
                </c:pt>
                <c:pt idx="1316">
                  <c:v>18.399999999999999</c:v>
                </c:pt>
                <c:pt idx="1317">
                  <c:v>18.5</c:v>
                </c:pt>
                <c:pt idx="1318">
                  <c:v>18.5</c:v>
                </c:pt>
                <c:pt idx="1319">
                  <c:v>18.5</c:v>
                </c:pt>
                <c:pt idx="1320">
                  <c:v>18.5</c:v>
                </c:pt>
                <c:pt idx="1321">
                  <c:v>18.600000000000001</c:v>
                </c:pt>
                <c:pt idx="1322">
                  <c:v>18.600000000000001</c:v>
                </c:pt>
                <c:pt idx="1323">
                  <c:v>18.600000000000001</c:v>
                </c:pt>
                <c:pt idx="1324">
                  <c:v>18.600000000000001</c:v>
                </c:pt>
                <c:pt idx="1325">
                  <c:v>18.7</c:v>
                </c:pt>
                <c:pt idx="1326">
                  <c:v>18.7</c:v>
                </c:pt>
                <c:pt idx="1327">
                  <c:v>18.7</c:v>
                </c:pt>
                <c:pt idx="1328">
                  <c:v>18.8</c:v>
                </c:pt>
                <c:pt idx="1329">
                  <c:v>18.8</c:v>
                </c:pt>
                <c:pt idx="1330">
                  <c:v>18.8</c:v>
                </c:pt>
                <c:pt idx="1331">
                  <c:v>18.899999999999999</c:v>
                </c:pt>
                <c:pt idx="1332">
                  <c:v>18.899999999999999</c:v>
                </c:pt>
                <c:pt idx="1333">
                  <c:v>18.899999999999999</c:v>
                </c:pt>
                <c:pt idx="1334">
                  <c:v>18.899999999999999</c:v>
                </c:pt>
                <c:pt idx="1335">
                  <c:v>19</c:v>
                </c:pt>
                <c:pt idx="1336">
                  <c:v>19</c:v>
                </c:pt>
                <c:pt idx="1337">
                  <c:v>19</c:v>
                </c:pt>
                <c:pt idx="1338">
                  <c:v>19.100000000000001</c:v>
                </c:pt>
                <c:pt idx="1339">
                  <c:v>19.100000000000001</c:v>
                </c:pt>
                <c:pt idx="1340">
                  <c:v>19.100000000000001</c:v>
                </c:pt>
                <c:pt idx="1341">
                  <c:v>19.100000000000001</c:v>
                </c:pt>
                <c:pt idx="1342">
                  <c:v>19.2</c:v>
                </c:pt>
                <c:pt idx="1343">
                  <c:v>19.2</c:v>
                </c:pt>
                <c:pt idx="1344">
                  <c:v>19.2</c:v>
                </c:pt>
                <c:pt idx="1345">
                  <c:v>19.3</c:v>
                </c:pt>
                <c:pt idx="1346">
                  <c:v>19.3</c:v>
                </c:pt>
                <c:pt idx="1347">
                  <c:v>19.3</c:v>
                </c:pt>
                <c:pt idx="1348">
                  <c:v>19.3</c:v>
                </c:pt>
                <c:pt idx="1349">
                  <c:v>19.3</c:v>
                </c:pt>
                <c:pt idx="1350">
                  <c:v>19.399999999999999</c:v>
                </c:pt>
                <c:pt idx="1351">
                  <c:v>19.399999999999999</c:v>
                </c:pt>
                <c:pt idx="1352">
                  <c:v>19.399999999999999</c:v>
                </c:pt>
                <c:pt idx="1353">
                  <c:v>19.399999999999999</c:v>
                </c:pt>
                <c:pt idx="1354">
                  <c:v>19.5</c:v>
                </c:pt>
                <c:pt idx="1355">
                  <c:v>19.5</c:v>
                </c:pt>
                <c:pt idx="1356">
                  <c:v>19.5</c:v>
                </c:pt>
                <c:pt idx="1357">
                  <c:v>19.5</c:v>
                </c:pt>
                <c:pt idx="1358">
                  <c:v>19.5</c:v>
                </c:pt>
                <c:pt idx="1359">
                  <c:v>19.5</c:v>
                </c:pt>
                <c:pt idx="1360">
                  <c:v>19.600000000000001</c:v>
                </c:pt>
                <c:pt idx="1361">
                  <c:v>19.600000000000001</c:v>
                </c:pt>
                <c:pt idx="1362">
                  <c:v>19.600000000000001</c:v>
                </c:pt>
                <c:pt idx="1363">
                  <c:v>19.600000000000001</c:v>
                </c:pt>
                <c:pt idx="1364">
                  <c:v>19.600000000000001</c:v>
                </c:pt>
                <c:pt idx="1365">
                  <c:v>19.600000000000001</c:v>
                </c:pt>
                <c:pt idx="1366">
                  <c:v>19.600000000000001</c:v>
                </c:pt>
                <c:pt idx="1367">
                  <c:v>19.600000000000001</c:v>
                </c:pt>
                <c:pt idx="1368">
                  <c:v>19.600000000000001</c:v>
                </c:pt>
                <c:pt idx="1369">
                  <c:v>19.7</c:v>
                </c:pt>
                <c:pt idx="1370">
                  <c:v>19.7</c:v>
                </c:pt>
                <c:pt idx="1371">
                  <c:v>19.7</c:v>
                </c:pt>
                <c:pt idx="1372">
                  <c:v>19.7</c:v>
                </c:pt>
                <c:pt idx="1373">
                  <c:v>19.7</c:v>
                </c:pt>
                <c:pt idx="1374">
                  <c:v>19.7</c:v>
                </c:pt>
                <c:pt idx="1375">
                  <c:v>19.7</c:v>
                </c:pt>
                <c:pt idx="1376">
                  <c:v>19.7</c:v>
                </c:pt>
                <c:pt idx="1377">
                  <c:v>19.7</c:v>
                </c:pt>
                <c:pt idx="1378">
                  <c:v>19.7</c:v>
                </c:pt>
                <c:pt idx="1379">
                  <c:v>19.7</c:v>
                </c:pt>
                <c:pt idx="1380">
                  <c:v>19.7</c:v>
                </c:pt>
                <c:pt idx="1381">
                  <c:v>19.8</c:v>
                </c:pt>
                <c:pt idx="1382">
                  <c:v>19.8</c:v>
                </c:pt>
                <c:pt idx="1383">
                  <c:v>19.8</c:v>
                </c:pt>
                <c:pt idx="1384">
                  <c:v>19.8</c:v>
                </c:pt>
                <c:pt idx="1385">
                  <c:v>19.8</c:v>
                </c:pt>
                <c:pt idx="1386">
                  <c:v>19.8</c:v>
                </c:pt>
                <c:pt idx="1387">
                  <c:v>19.8</c:v>
                </c:pt>
                <c:pt idx="1388">
                  <c:v>19.8</c:v>
                </c:pt>
                <c:pt idx="1389">
                  <c:v>19.8</c:v>
                </c:pt>
                <c:pt idx="1390">
                  <c:v>19.8</c:v>
                </c:pt>
                <c:pt idx="1391">
                  <c:v>19.8</c:v>
                </c:pt>
                <c:pt idx="1392">
                  <c:v>19.8</c:v>
                </c:pt>
                <c:pt idx="1393">
                  <c:v>19.8</c:v>
                </c:pt>
                <c:pt idx="1394">
                  <c:v>19.8</c:v>
                </c:pt>
                <c:pt idx="1395">
                  <c:v>19.8</c:v>
                </c:pt>
                <c:pt idx="1396">
                  <c:v>19.8</c:v>
                </c:pt>
                <c:pt idx="1397">
                  <c:v>19.8</c:v>
                </c:pt>
                <c:pt idx="1398">
                  <c:v>19.8</c:v>
                </c:pt>
                <c:pt idx="1399">
                  <c:v>19.8</c:v>
                </c:pt>
                <c:pt idx="1400">
                  <c:v>19.8</c:v>
                </c:pt>
                <c:pt idx="1401">
                  <c:v>19.8</c:v>
                </c:pt>
                <c:pt idx="1402">
                  <c:v>19.8</c:v>
                </c:pt>
                <c:pt idx="1403">
                  <c:v>19.8</c:v>
                </c:pt>
                <c:pt idx="1404">
                  <c:v>19.8</c:v>
                </c:pt>
                <c:pt idx="1405">
                  <c:v>19.8</c:v>
                </c:pt>
                <c:pt idx="1406">
                  <c:v>19.8</c:v>
                </c:pt>
                <c:pt idx="1407">
                  <c:v>19.8</c:v>
                </c:pt>
                <c:pt idx="1408">
                  <c:v>19.8</c:v>
                </c:pt>
                <c:pt idx="1409">
                  <c:v>19.8</c:v>
                </c:pt>
                <c:pt idx="1410">
                  <c:v>19.899999999999999</c:v>
                </c:pt>
                <c:pt idx="1411">
                  <c:v>19.8</c:v>
                </c:pt>
                <c:pt idx="1412">
                  <c:v>19.899999999999999</c:v>
                </c:pt>
                <c:pt idx="1413">
                  <c:v>19.899999999999999</c:v>
                </c:pt>
                <c:pt idx="1414">
                  <c:v>19.899999999999999</c:v>
                </c:pt>
                <c:pt idx="1415">
                  <c:v>19.899999999999999</c:v>
                </c:pt>
                <c:pt idx="1416">
                  <c:v>19.8</c:v>
                </c:pt>
                <c:pt idx="1417">
                  <c:v>19.7</c:v>
                </c:pt>
                <c:pt idx="1418">
                  <c:v>19.600000000000001</c:v>
                </c:pt>
                <c:pt idx="1419">
                  <c:v>19.5</c:v>
                </c:pt>
                <c:pt idx="1420">
                  <c:v>19.399999999999999</c:v>
                </c:pt>
                <c:pt idx="1421">
                  <c:v>19.3</c:v>
                </c:pt>
                <c:pt idx="1422">
                  <c:v>19.3</c:v>
                </c:pt>
                <c:pt idx="1423">
                  <c:v>19.2</c:v>
                </c:pt>
                <c:pt idx="1424">
                  <c:v>19.100000000000001</c:v>
                </c:pt>
                <c:pt idx="1425">
                  <c:v>19.100000000000001</c:v>
                </c:pt>
                <c:pt idx="1426">
                  <c:v>19.100000000000001</c:v>
                </c:pt>
                <c:pt idx="1427">
                  <c:v>19</c:v>
                </c:pt>
                <c:pt idx="1428">
                  <c:v>18.899999999999999</c:v>
                </c:pt>
                <c:pt idx="1429">
                  <c:v>18.899999999999999</c:v>
                </c:pt>
                <c:pt idx="1430">
                  <c:v>18.899999999999999</c:v>
                </c:pt>
                <c:pt idx="1431">
                  <c:v>18.8</c:v>
                </c:pt>
                <c:pt idx="1432">
                  <c:v>18.7</c:v>
                </c:pt>
                <c:pt idx="1433">
                  <c:v>18.7</c:v>
                </c:pt>
                <c:pt idx="1434">
                  <c:v>18.7</c:v>
                </c:pt>
                <c:pt idx="1435">
                  <c:v>18.600000000000001</c:v>
                </c:pt>
                <c:pt idx="1436">
                  <c:v>18.600000000000001</c:v>
                </c:pt>
                <c:pt idx="1437">
                  <c:v>18.5</c:v>
                </c:pt>
                <c:pt idx="1438">
                  <c:v>18.5</c:v>
                </c:pt>
                <c:pt idx="1439">
                  <c:v>18.5</c:v>
                </c:pt>
                <c:pt idx="1440">
                  <c:v>18.399999999999999</c:v>
                </c:pt>
                <c:pt idx="1441">
                  <c:v>18.399999999999999</c:v>
                </c:pt>
                <c:pt idx="1442">
                  <c:v>18.3</c:v>
                </c:pt>
                <c:pt idx="1443">
                  <c:v>18.3</c:v>
                </c:pt>
                <c:pt idx="1444">
                  <c:v>18.2</c:v>
                </c:pt>
                <c:pt idx="1445">
                  <c:v>18.2</c:v>
                </c:pt>
                <c:pt idx="1446">
                  <c:v>18.2</c:v>
                </c:pt>
                <c:pt idx="1447">
                  <c:v>18.2</c:v>
                </c:pt>
                <c:pt idx="1448">
                  <c:v>18.100000000000001</c:v>
                </c:pt>
                <c:pt idx="1449">
                  <c:v>18</c:v>
                </c:pt>
                <c:pt idx="1450">
                  <c:v>18</c:v>
                </c:pt>
                <c:pt idx="1451">
                  <c:v>18</c:v>
                </c:pt>
                <c:pt idx="1452">
                  <c:v>17.899999999999999</c:v>
                </c:pt>
                <c:pt idx="1453">
                  <c:v>17.899999999999999</c:v>
                </c:pt>
                <c:pt idx="1454">
                  <c:v>17.8</c:v>
                </c:pt>
                <c:pt idx="1455">
                  <c:v>17.8</c:v>
                </c:pt>
                <c:pt idx="1456">
                  <c:v>17.7</c:v>
                </c:pt>
                <c:pt idx="1457">
                  <c:v>17.7</c:v>
                </c:pt>
                <c:pt idx="1458">
                  <c:v>17.7</c:v>
                </c:pt>
                <c:pt idx="1459">
                  <c:v>17.7</c:v>
                </c:pt>
                <c:pt idx="1460">
                  <c:v>17.600000000000001</c:v>
                </c:pt>
                <c:pt idx="1461">
                  <c:v>17.600000000000001</c:v>
                </c:pt>
                <c:pt idx="1462">
                  <c:v>17.5</c:v>
                </c:pt>
                <c:pt idx="1463">
                  <c:v>17.5</c:v>
                </c:pt>
                <c:pt idx="1464">
                  <c:v>17.399999999999999</c:v>
                </c:pt>
                <c:pt idx="1465">
                  <c:v>17.399999999999999</c:v>
                </c:pt>
                <c:pt idx="1466">
                  <c:v>17.399999999999999</c:v>
                </c:pt>
                <c:pt idx="1467">
                  <c:v>17.3</c:v>
                </c:pt>
                <c:pt idx="1468">
                  <c:v>17.3</c:v>
                </c:pt>
                <c:pt idx="1469">
                  <c:v>17.2</c:v>
                </c:pt>
                <c:pt idx="1470">
                  <c:v>17.2</c:v>
                </c:pt>
                <c:pt idx="1471">
                  <c:v>17.2</c:v>
                </c:pt>
                <c:pt idx="1472">
                  <c:v>17.100000000000001</c:v>
                </c:pt>
                <c:pt idx="1473">
                  <c:v>17.100000000000001</c:v>
                </c:pt>
                <c:pt idx="1474">
                  <c:v>17.100000000000001</c:v>
                </c:pt>
                <c:pt idx="1475">
                  <c:v>17</c:v>
                </c:pt>
                <c:pt idx="1476">
                  <c:v>17</c:v>
                </c:pt>
                <c:pt idx="1477">
                  <c:v>16.899999999999999</c:v>
                </c:pt>
                <c:pt idx="1478">
                  <c:v>16.899999999999999</c:v>
                </c:pt>
                <c:pt idx="1479">
                  <c:v>16.899999999999999</c:v>
                </c:pt>
                <c:pt idx="1480">
                  <c:v>16.8</c:v>
                </c:pt>
                <c:pt idx="1481">
                  <c:v>16.8</c:v>
                </c:pt>
                <c:pt idx="1482">
                  <c:v>16.7</c:v>
                </c:pt>
                <c:pt idx="1483">
                  <c:v>16.7</c:v>
                </c:pt>
                <c:pt idx="1484">
                  <c:v>16.600000000000001</c:v>
                </c:pt>
                <c:pt idx="1485">
                  <c:v>16.600000000000001</c:v>
                </c:pt>
                <c:pt idx="1486">
                  <c:v>16.600000000000001</c:v>
                </c:pt>
                <c:pt idx="1487">
                  <c:v>16.5</c:v>
                </c:pt>
                <c:pt idx="1488">
                  <c:v>16.5</c:v>
                </c:pt>
                <c:pt idx="1489">
                  <c:v>16.5</c:v>
                </c:pt>
                <c:pt idx="1490">
                  <c:v>16.399999999999999</c:v>
                </c:pt>
                <c:pt idx="1491">
                  <c:v>16.399999999999999</c:v>
                </c:pt>
                <c:pt idx="1492">
                  <c:v>16.3</c:v>
                </c:pt>
                <c:pt idx="1493">
                  <c:v>16.3</c:v>
                </c:pt>
                <c:pt idx="1494">
                  <c:v>16.3</c:v>
                </c:pt>
                <c:pt idx="1495">
                  <c:v>16.3</c:v>
                </c:pt>
                <c:pt idx="1496">
                  <c:v>16.2</c:v>
                </c:pt>
                <c:pt idx="1497">
                  <c:v>16.2</c:v>
                </c:pt>
                <c:pt idx="1498">
                  <c:v>16.2</c:v>
                </c:pt>
                <c:pt idx="1499">
                  <c:v>16.100000000000001</c:v>
                </c:pt>
                <c:pt idx="1500">
                  <c:v>16.100000000000001</c:v>
                </c:pt>
                <c:pt idx="1501">
                  <c:v>16</c:v>
                </c:pt>
                <c:pt idx="1502">
                  <c:v>16</c:v>
                </c:pt>
                <c:pt idx="1503">
                  <c:v>16</c:v>
                </c:pt>
                <c:pt idx="1504">
                  <c:v>15.9</c:v>
                </c:pt>
                <c:pt idx="1505">
                  <c:v>15.9</c:v>
                </c:pt>
                <c:pt idx="1506">
                  <c:v>15.9</c:v>
                </c:pt>
                <c:pt idx="1507">
                  <c:v>15.9</c:v>
                </c:pt>
                <c:pt idx="1508">
                  <c:v>15.8</c:v>
                </c:pt>
                <c:pt idx="1509">
                  <c:v>15.8</c:v>
                </c:pt>
                <c:pt idx="1510">
                  <c:v>15.7</c:v>
                </c:pt>
                <c:pt idx="1511">
                  <c:v>15.7</c:v>
                </c:pt>
                <c:pt idx="1512">
                  <c:v>15.6</c:v>
                </c:pt>
                <c:pt idx="1513">
                  <c:v>15.6</c:v>
                </c:pt>
                <c:pt idx="1514">
                  <c:v>15.6</c:v>
                </c:pt>
                <c:pt idx="1515">
                  <c:v>15.6</c:v>
                </c:pt>
                <c:pt idx="1516">
                  <c:v>15.5</c:v>
                </c:pt>
                <c:pt idx="1517">
                  <c:v>15.5</c:v>
                </c:pt>
                <c:pt idx="1518">
                  <c:v>15.5</c:v>
                </c:pt>
                <c:pt idx="1519">
                  <c:v>15.4</c:v>
                </c:pt>
                <c:pt idx="1520">
                  <c:v>15.4</c:v>
                </c:pt>
                <c:pt idx="1521">
                  <c:v>15.4</c:v>
                </c:pt>
                <c:pt idx="1522">
                  <c:v>15.3</c:v>
                </c:pt>
                <c:pt idx="1523">
                  <c:v>15.3</c:v>
                </c:pt>
                <c:pt idx="1524">
                  <c:v>15.2</c:v>
                </c:pt>
                <c:pt idx="1525">
                  <c:v>15.2</c:v>
                </c:pt>
                <c:pt idx="1526">
                  <c:v>15.2</c:v>
                </c:pt>
                <c:pt idx="1527">
                  <c:v>15.2</c:v>
                </c:pt>
                <c:pt idx="1528">
                  <c:v>15.1</c:v>
                </c:pt>
                <c:pt idx="1529">
                  <c:v>15.1</c:v>
                </c:pt>
                <c:pt idx="1530">
                  <c:v>15</c:v>
                </c:pt>
                <c:pt idx="1531">
                  <c:v>15</c:v>
                </c:pt>
                <c:pt idx="1532">
                  <c:v>15</c:v>
                </c:pt>
                <c:pt idx="1533">
                  <c:v>14.9</c:v>
                </c:pt>
                <c:pt idx="1534">
                  <c:v>14.9</c:v>
                </c:pt>
                <c:pt idx="1535">
                  <c:v>14.9</c:v>
                </c:pt>
                <c:pt idx="1536">
                  <c:v>14.8</c:v>
                </c:pt>
                <c:pt idx="1537">
                  <c:v>14.8</c:v>
                </c:pt>
                <c:pt idx="1538">
                  <c:v>14.8</c:v>
                </c:pt>
                <c:pt idx="1539">
                  <c:v>14.8</c:v>
                </c:pt>
                <c:pt idx="1540">
                  <c:v>14.7</c:v>
                </c:pt>
                <c:pt idx="1541">
                  <c:v>14.7</c:v>
                </c:pt>
                <c:pt idx="1542">
                  <c:v>14.6</c:v>
                </c:pt>
                <c:pt idx="1543">
                  <c:v>14.6</c:v>
                </c:pt>
                <c:pt idx="1544">
                  <c:v>14.6</c:v>
                </c:pt>
                <c:pt idx="1545">
                  <c:v>14.5</c:v>
                </c:pt>
                <c:pt idx="1546">
                  <c:v>14.5</c:v>
                </c:pt>
                <c:pt idx="1547">
                  <c:v>14.5</c:v>
                </c:pt>
                <c:pt idx="1548">
                  <c:v>14.4</c:v>
                </c:pt>
                <c:pt idx="1549">
                  <c:v>14.4</c:v>
                </c:pt>
                <c:pt idx="1550">
                  <c:v>14.4</c:v>
                </c:pt>
                <c:pt idx="1551">
                  <c:v>14.4</c:v>
                </c:pt>
                <c:pt idx="1552">
                  <c:v>14.3</c:v>
                </c:pt>
                <c:pt idx="1553">
                  <c:v>14.3</c:v>
                </c:pt>
                <c:pt idx="1554">
                  <c:v>14.3</c:v>
                </c:pt>
                <c:pt idx="1555">
                  <c:v>14.2</c:v>
                </c:pt>
                <c:pt idx="1556">
                  <c:v>14.2</c:v>
                </c:pt>
                <c:pt idx="1557">
                  <c:v>14.2</c:v>
                </c:pt>
                <c:pt idx="1558">
                  <c:v>14.2</c:v>
                </c:pt>
                <c:pt idx="1559">
                  <c:v>14.1</c:v>
                </c:pt>
                <c:pt idx="1560">
                  <c:v>14.1</c:v>
                </c:pt>
                <c:pt idx="1561">
                  <c:v>14.1</c:v>
                </c:pt>
                <c:pt idx="1562">
                  <c:v>14</c:v>
                </c:pt>
                <c:pt idx="1563">
                  <c:v>14</c:v>
                </c:pt>
                <c:pt idx="1564">
                  <c:v>14</c:v>
                </c:pt>
                <c:pt idx="1565">
                  <c:v>13.9</c:v>
                </c:pt>
                <c:pt idx="1566">
                  <c:v>13.9</c:v>
                </c:pt>
                <c:pt idx="1567">
                  <c:v>13.9</c:v>
                </c:pt>
                <c:pt idx="1568">
                  <c:v>13.8</c:v>
                </c:pt>
                <c:pt idx="1569">
                  <c:v>13.8</c:v>
                </c:pt>
                <c:pt idx="1570">
                  <c:v>13.8</c:v>
                </c:pt>
                <c:pt idx="1571">
                  <c:v>13.8</c:v>
                </c:pt>
                <c:pt idx="1572">
                  <c:v>13.7</c:v>
                </c:pt>
                <c:pt idx="1573">
                  <c:v>13.7</c:v>
                </c:pt>
                <c:pt idx="1574">
                  <c:v>13.7</c:v>
                </c:pt>
                <c:pt idx="1575">
                  <c:v>13.6</c:v>
                </c:pt>
                <c:pt idx="1576">
                  <c:v>13.6</c:v>
                </c:pt>
                <c:pt idx="1577">
                  <c:v>13.6</c:v>
                </c:pt>
                <c:pt idx="1578">
                  <c:v>13.5</c:v>
                </c:pt>
                <c:pt idx="1579">
                  <c:v>13.5</c:v>
                </c:pt>
                <c:pt idx="1580">
                  <c:v>13.5</c:v>
                </c:pt>
                <c:pt idx="1581">
                  <c:v>13.4</c:v>
                </c:pt>
                <c:pt idx="1582">
                  <c:v>13.4</c:v>
                </c:pt>
                <c:pt idx="1583">
                  <c:v>13.4</c:v>
                </c:pt>
                <c:pt idx="1584">
                  <c:v>13.4</c:v>
                </c:pt>
                <c:pt idx="1585">
                  <c:v>13.3</c:v>
                </c:pt>
                <c:pt idx="1586">
                  <c:v>13.3</c:v>
                </c:pt>
                <c:pt idx="1587">
                  <c:v>13.3</c:v>
                </c:pt>
                <c:pt idx="1588">
                  <c:v>13.2</c:v>
                </c:pt>
                <c:pt idx="1589">
                  <c:v>13.2</c:v>
                </c:pt>
                <c:pt idx="1590">
                  <c:v>13.2</c:v>
                </c:pt>
                <c:pt idx="1591">
                  <c:v>13.2</c:v>
                </c:pt>
                <c:pt idx="1592">
                  <c:v>13.1</c:v>
                </c:pt>
                <c:pt idx="1593">
                  <c:v>13.1</c:v>
                </c:pt>
                <c:pt idx="1594">
                  <c:v>13.1</c:v>
                </c:pt>
                <c:pt idx="1595">
                  <c:v>13.1</c:v>
                </c:pt>
                <c:pt idx="1596">
                  <c:v>13</c:v>
                </c:pt>
                <c:pt idx="1597">
                  <c:v>13</c:v>
                </c:pt>
                <c:pt idx="1598">
                  <c:v>13</c:v>
                </c:pt>
                <c:pt idx="1599">
                  <c:v>13</c:v>
                </c:pt>
                <c:pt idx="1600">
                  <c:v>12.9</c:v>
                </c:pt>
                <c:pt idx="1601">
                  <c:v>12.9</c:v>
                </c:pt>
                <c:pt idx="1602">
                  <c:v>12.9</c:v>
                </c:pt>
                <c:pt idx="1603">
                  <c:v>12.8</c:v>
                </c:pt>
                <c:pt idx="1604">
                  <c:v>12.8</c:v>
                </c:pt>
                <c:pt idx="1605">
                  <c:v>12.8</c:v>
                </c:pt>
                <c:pt idx="1606">
                  <c:v>12.8</c:v>
                </c:pt>
                <c:pt idx="1607">
                  <c:v>12.7</c:v>
                </c:pt>
                <c:pt idx="1608">
                  <c:v>12.7</c:v>
                </c:pt>
                <c:pt idx="1609">
                  <c:v>12.7</c:v>
                </c:pt>
                <c:pt idx="1610">
                  <c:v>12.6</c:v>
                </c:pt>
                <c:pt idx="1611">
                  <c:v>12.6</c:v>
                </c:pt>
                <c:pt idx="1612">
                  <c:v>12.6</c:v>
                </c:pt>
                <c:pt idx="1613">
                  <c:v>12.6</c:v>
                </c:pt>
                <c:pt idx="1614">
                  <c:v>12.6</c:v>
                </c:pt>
                <c:pt idx="1615">
                  <c:v>12.5</c:v>
                </c:pt>
                <c:pt idx="1616">
                  <c:v>12.5</c:v>
                </c:pt>
                <c:pt idx="1617">
                  <c:v>12.5</c:v>
                </c:pt>
                <c:pt idx="1618">
                  <c:v>12.4</c:v>
                </c:pt>
                <c:pt idx="1619">
                  <c:v>12.4</c:v>
                </c:pt>
                <c:pt idx="1620">
                  <c:v>12.4</c:v>
                </c:pt>
                <c:pt idx="1621">
                  <c:v>12.3</c:v>
                </c:pt>
                <c:pt idx="1622">
                  <c:v>12.3</c:v>
                </c:pt>
                <c:pt idx="1623">
                  <c:v>12.3</c:v>
                </c:pt>
                <c:pt idx="1624">
                  <c:v>12.3</c:v>
                </c:pt>
                <c:pt idx="1625">
                  <c:v>12.2</c:v>
                </c:pt>
                <c:pt idx="1626">
                  <c:v>12.2</c:v>
                </c:pt>
                <c:pt idx="1627">
                  <c:v>12.2</c:v>
                </c:pt>
                <c:pt idx="1628">
                  <c:v>12.1</c:v>
                </c:pt>
                <c:pt idx="1629">
                  <c:v>12.1</c:v>
                </c:pt>
                <c:pt idx="1630">
                  <c:v>12.1</c:v>
                </c:pt>
                <c:pt idx="1631">
                  <c:v>12.1</c:v>
                </c:pt>
                <c:pt idx="1632">
                  <c:v>12</c:v>
                </c:pt>
                <c:pt idx="1633">
                  <c:v>12</c:v>
                </c:pt>
                <c:pt idx="1634">
                  <c:v>12</c:v>
                </c:pt>
                <c:pt idx="1635">
                  <c:v>12</c:v>
                </c:pt>
                <c:pt idx="1636">
                  <c:v>11.9</c:v>
                </c:pt>
                <c:pt idx="1637">
                  <c:v>11.9</c:v>
                </c:pt>
                <c:pt idx="1638">
                  <c:v>11.9</c:v>
                </c:pt>
                <c:pt idx="1639">
                  <c:v>11.9</c:v>
                </c:pt>
                <c:pt idx="1640">
                  <c:v>11.8</c:v>
                </c:pt>
                <c:pt idx="1641">
                  <c:v>11.8</c:v>
                </c:pt>
                <c:pt idx="1642">
                  <c:v>11.8</c:v>
                </c:pt>
                <c:pt idx="1643">
                  <c:v>11.8</c:v>
                </c:pt>
                <c:pt idx="1644">
                  <c:v>11.7</c:v>
                </c:pt>
                <c:pt idx="1645">
                  <c:v>11.7</c:v>
                </c:pt>
                <c:pt idx="1646">
                  <c:v>11.7</c:v>
                </c:pt>
                <c:pt idx="1647">
                  <c:v>11.7</c:v>
                </c:pt>
                <c:pt idx="1648">
                  <c:v>11.6</c:v>
                </c:pt>
                <c:pt idx="1649">
                  <c:v>11.6</c:v>
                </c:pt>
                <c:pt idx="1650">
                  <c:v>11.6</c:v>
                </c:pt>
                <c:pt idx="1651">
                  <c:v>11.6</c:v>
                </c:pt>
                <c:pt idx="1652">
                  <c:v>11.5</c:v>
                </c:pt>
                <c:pt idx="1653">
                  <c:v>11.5</c:v>
                </c:pt>
                <c:pt idx="1654">
                  <c:v>11.5</c:v>
                </c:pt>
                <c:pt idx="1655">
                  <c:v>11.5</c:v>
                </c:pt>
                <c:pt idx="1656">
                  <c:v>11.4</c:v>
                </c:pt>
                <c:pt idx="1657">
                  <c:v>11.4</c:v>
                </c:pt>
                <c:pt idx="1658">
                  <c:v>11.4</c:v>
                </c:pt>
                <c:pt idx="1659">
                  <c:v>11.4</c:v>
                </c:pt>
                <c:pt idx="1660">
                  <c:v>11.3</c:v>
                </c:pt>
                <c:pt idx="1661">
                  <c:v>11.3</c:v>
                </c:pt>
                <c:pt idx="1662">
                  <c:v>11.3</c:v>
                </c:pt>
                <c:pt idx="1663">
                  <c:v>11.3</c:v>
                </c:pt>
                <c:pt idx="1664">
                  <c:v>11.2</c:v>
                </c:pt>
                <c:pt idx="1665">
                  <c:v>11.2</c:v>
                </c:pt>
                <c:pt idx="1666">
                  <c:v>11.2</c:v>
                </c:pt>
                <c:pt idx="1667">
                  <c:v>11.2</c:v>
                </c:pt>
                <c:pt idx="1668">
                  <c:v>11.1</c:v>
                </c:pt>
                <c:pt idx="1669">
                  <c:v>11.1</c:v>
                </c:pt>
                <c:pt idx="1670">
                  <c:v>11.1</c:v>
                </c:pt>
                <c:pt idx="1671">
                  <c:v>11.1</c:v>
                </c:pt>
                <c:pt idx="1672">
                  <c:v>11</c:v>
                </c:pt>
                <c:pt idx="1673">
                  <c:v>11</c:v>
                </c:pt>
                <c:pt idx="1674">
                  <c:v>11</c:v>
                </c:pt>
                <c:pt idx="1675">
                  <c:v>11</c:v>
                </c:pt>
                <c:pt idx="1676">
                  <c:v>11</c:v>
                </c:pt>
                <c:pt idx="1677">
                  <c:v>10.9</c:v>
                </c:pt>
                <c:pt idx="1678">
                  <c:v>10.9</c:v>
                </c:pt>
                <c:pt idx="1679">
                  <c:v>10.9</c:v>
                </c:pt>
                <c:pt idx="1680">
                  <c:v>10.8</c:v>
                </c:pt>
                <c:pt idx="1681">
                  <c:v>10.8</c:v>
                </c:pt>
                <c:pt idx="1682">
                  <c:v>10.8</c:v>
                </c:pt>
                <c:pt idx="1683">
                  <c:v>10.8</c:v>
                </c:pt>
                <c:pt idx="1684">
                  <c:v>10.7</c:v>
                </c:pt>
                <c:pt idx="1685">
                  <c:v>10.7</c:v>
                </c:pt>
                <c:pt idx="1686">
                  <c:v>10.7</c:v>
                </c:pt>
                <c:pt idx="1687">
                  <c:v>10.7</c:v>
                </c:pt>
                <c:pt idx="1688">
                  <c:v>10.6</c:v>
                </c:pt>
                <c:pt idx="1689">
                  <c:v>10.6</c:v>
                </c:pt>
                <c:pt idx="1690">
                  <c:v>10.6</c:v>
                </c:pt>
                <c:pt idx="1691">
                  <c:v>10.6</c:v>
                </c:pt>
                <c:pt idx="1692">
                  <c:v>10.5</c:v>
                </c:pt>
                <c:pt idx="1693">
                  <c:v>10.5</c:v>
                </c:pt>
                <c:pt idx="1694">
                  <c:v>10.5</c:v>
                </c:pt>
                <c:pt idx="1695">
                  <c:v>10.5</c:v>
                </c:pt>
                <c:pt idx="1696">
                  <c:v>10.4</c:v>
                </c:pt>
                <c:pt idx="1697">
                  <c:v>10.4</c:v>
                </c:pt>
                <c:pt idx="1698">
                  <c:v>10.4</c:v>
                </c:pt>
                <c:pt idx="1699">
                  <c:v>10.4</c:v>
                </c:pt>
                <c:pt idx="1700">
                  <c:v>10.4</c:v>
                </c:pt>
                <c:pt idx="1701">
                  <c:v>10.3</c:v>
                </c:pt>
                <c:pt idx="1702">
                  <c:v>10.3</c:v>
                </c:pt>
                <c:pt idx="1703">
                  <c:v>10.3</c:v>
                </c:pt>
                <c:pt idx="1704">
                  <c:v>10.199999999999999</c:v>
                </c:pt>
                <c:pt idx="1705">
                  <c:v>10.199999999999999</c:v>
                </c:pt>
                <c:pt idx="1706">
                  <c:v>10.199999999999999</c:v>
                </c:pt>
                <c:pt idx="1707">
                  <c:v>10.199999999999999</c:v>
                </c:pt>
                <c:pt idx="1708">
                  <c:v>10.199999999999999</c:v>
                </c:pt>
                <c:pt idx="1709">
                  <c:v>10.1</c:v>
                </c:pt>
                <c:pt idx="1710">
                  <c:v>10.1</c:v>
                </c:pt>
                <c:pt idx="1711">
                  <c:v>10.1</c:v>
                </c:pt>
                <c:pt idx="1712">
                  <c:v>10.1</c:v>
                </c:pt>
                <c:pt idx="1713">
                  <c:v>10</c:v>
                </c:pt>
                <c:pt idx="1714">
                  <c:v>10</c:v>
                </c:pt>
                <c:pt idx="1715">
                  <c:v>10</c:v>
                </c:pt>
                <c:pt idx="1716">
                  <c:v>10</c:v>
                </c:pt>
                <c:pt idx="1717">
                  <c:v>9.9</c:v>
                </c:pt>
                <c:pt idx="1718">
                  <c:v>9.9</c:v>
                </c:pt>
                <c:pt idx="1719">
                  <c:v>9.9</c:v>
                </c:pt>
                <c:pt idx="1720">
                  <c:v>9.9</c:v>
                </c:pt>
                <c:pt idx="1721">
                  <c:v>9.8000000000000007</c:v>
                </c:pt>
                <c:pt idx="1722">
                  <c:v>9.8000000000000007</c:v>
                </c:pt>
                <c:pt idx="1723">
                  <c:v>9.8000000000000007</c:v>
                </c:pt>
                <c:pt idx="1724">
                  <c:v>9.8000000000000007</c:v>
                </c:pt>
                <c:pt idx="1725">
                  <c:v>9.6999999999999993</c:v>
                </c:pt>
                <c:pt idx="1726">
                  <c:v>9.6999999999999993</c:v>
                </c:pt>
                <c:pt idx="1727">
                  <c:v>9.6999999999999993</c:v>
                </c:pt>
                <c:pt idx="1728">
                  <c:v>9.6999999999999993</c:v>
                </c:pt>
                <c:pt idx="1729">
                  <c:v>9.6999999999999993</c:v>
                </c:pt>
                <c:pt idx="1730">
                  <c:v>9.6</c:v>
                </c:pt>
                <c:pt idx="1731">
                  <c:v>9.6</c:v>
                </c:pt>
                <c:pt idx="1732">
                  <c:v>9.6</c:v>
                </c:pt>
                <c:pt idx="1733">
                  <c:v>9.5</c:v>
                </c:pt>
                <c:pt idx="1734">
                  <c:v>9.5</c:v>
                </c:pt>
                <c:pt idx="1735">
                  <c:v>9.5</c:v>
                </c:pt>
                <c:pt idx="1736">
                  <c:v>9.5</c:v>
                </c:pt>
                <c:pt idx="1737">
                  <c:v>9.5</c:v>
                </c:pt>
                <c:pt idx="1738">
                  <c:v>9.5</c:v>
                </c:pt>
                <c:pt idx="1739">
                  <c:v>9.4</c:v>
                </c:pt>
                <c:pt idx="1740">
                  <c:v>9.4</c:v>
                </c:pt>
                <c:pt idx="1741">
                  <c:v>9.4</c:v>
                </c:pt>
                <c:pt idx="1742">
                  <c:v>9.4</c:v>
                </c:pt>
                <c:pt idx="1743">
                  <c:v>9.4</c:v>
                </c:pt>
                <c:pt idx="1744">
                  <c:v>9.3000000000000007</c:v>
                </c:pt>
                <c:pt idx="1745">
                  <c:v>9.3000000000000007</c:v>
                </c:pt>
                <c:pt idx="1746">
                  <c:v>9.3000000000000007</c:v>
                </c:pt>
                <c:pt idx="1747">
                  <c:v>9.3000000000000007</c:v>
                </c:pt>
                <c:pt idx="1748">
                  <c:v>9.1999999999999993</c:v>
                </c:pt>
                <c:pt idx="1749">
                  <c:v>9.1999999999999993</c:v>
                </c:pt>
                <c:pt idx="1750">
                  <c:v>9.1999999999999993</c:v>
                </c:pt>
                <c:pt idx="1751">
                  <c:v>9.1999999999999993</c:v>
                </c:pt>
                <c:pt idx="1752">
                  <c:v>9.1</c:v>
                </c:pt>
                <c:pt idx="1753">
                  <c:v>9.1</c:v>
                </c:pt>
                <c:pt idx="1754">
                  <c:v>9.1</c:v>
                </c:pt>
                <c:pt idx="1755">
                  <c:v>9.1</c:v>
                </c:pt>
                <c:pt idx="1756">
                  <c:v>9</c:v>
                </c:pt>
                <c:pt idx="1757">
                  <c:v>9</c:v>
                </c:pt>
                <c:pt idx="1758">
                  <c:v>9</c:v>
                </c:pt>
                <c:pt idx="1759">
                  <c:v>9</c:v>
                </c:pt>
                <c:pt idx="1760">
                  <c:v>9</c:v>
                </c:pt>
                <c:pt idx="1761">
                  <c:v>8.9</c:v>
                </c:pt>
                <c:pt idx="1762">
                  <c:v>8.9</c:v>
                </c:pt>
                <c:pt idx="1763">
                  <c:v>8.9</c:v>
                </c:pt>
                <c:pt idx="1764">
                  <c:v>8.9</c:v>
                </c:pt>
                <c:pt idx="1765">
                  <c:v>8.9</c:v>
                </c:pt>
                <c:pt idx="1766">
                  <c:v>8.8000000000000007</c:v>
                </c:pt>
                <c:pt idx="1767">
                  <c:v>8.8000000000000007</c:v>
                </c:pt>
                <c:pt idx="1768">
                  <c:v>8.8000000000000007</c:v>
                </c:pt>
                <c:pt idx="1769">
                  <c:v>8.8000000000000007</c:v>
                </c:pt>
                <c:pt idx="1770">
                  <c:v>8.8000000000000007</c:v>
                </c:pt>
                <c:pt idx="1771">
                  <c:v>8.6999999999999993</c:v>
                </c:pt>
                <c:pt idx="1772">
                  <c:v>8.6999999999999993</c:v>
                </c:pt>
                <c:pt idx="1773">
                  <c:v>8.6999999999999993</c:v>
                </c:pt>
                <c:pt idx="1774">
                  <c:v>8.6999999999999993</c:v>
                </c:pt>
                <c:pt idx="1775">
                  <c:v>8.6</c:v>
                </c:pt>
                <c:pt idx="1776">
                  <c:v>8.6</c:v>
                </c:pt>
                <c:pt idx="1777">
                  <c:v>8.6</c:v>
                </c:pt>
                <c:pt idx="1778">
                  <c:v>8.6</c:v>
                </c:pt>
                <c:pt idx="1779">
                  <c:v>8.1</c:v>
                </c:pt>
                <c:pt idx="1780">
                  <c:v>13.3</c:v>
                </c:pt>
                <c:pt idx="1781">
                  <c:v>14.2</c:v>
                </c:pt>
                <c:pt idx="1782">
                  <c:v>12.1</c:v>
                </c:pt>
                <c:pt idx="1783">
                  <c:v>11.2</c:v>
                </c:pt>
                <c:pt idx="1784">
                  <c:v>12.6</c:v>
                </c:pt>
                <c:pt idx="1785">
                  <c:v>13.5</c:v>
                </c:pt>
                <c:pt idx="1786">
                  <c:v>14</c:v>
                </c:pt>
                <c:pt idx="1787">
                  <c:v>14.4</c:v>
                </c:pt>
                <c:pt idx="1788">
                  <c:v>14.9</c:v>
                </c:pt>
                <c:pt idx="1789">
                  <c:v>15</c:v>
                </c:pt>
                <c:pt idx="1790">
                  <c:v>15.1</c:v>
                </c:pt>
                <c:pt idx="1791">
                  <c:v>15.2</c:v>
                </c:pt>
                <c:pt idx="1792">
                  <c:v>15.4</c:v>
                </c:pt>
                <c:pt idx="1793">
                  <c:v>15.5</c:v>
                </c:pt>
                <c:pt idx="1794">
                  <c:v>15.5</c:v>
                </c:pt>
                <c:pt idx="1795">
                  <c:v>15.6</c:v>
                </c:pt>
                <c:pt idx="1796">
                  <c:v>15.8</c:v>
                </c:pt>
                <c:pt idx="1797">
                  <c:v>15.8</c:v>
                </c:pt>
                <c:pt idx="1798">
                  <c:v>15.9</c:v>
                </c:pt>
                <c:pt idx="1799">
                  <c:v>15.9</c:v>
                </c:pt>
                <c:pt idx="1800">
                  <c:v>16.100000000000001</c:v>
                </c:pt>
                <c:pt idx="1801">
                  <c:v>16.100000000000001</c:v>
                </c:pt>
                <c:pt idx="1802">
                  <c:v>16.2</c:v>
                </c:pt>
                <c:pt idx="1803">
                  <c:v>16.2</c:v>
                </c:pt>
                <c:pt idx="1804">
                  <c:v>16.3</c:v>
                </c:pt>
                <c:pt idx="1805">
                  <c:v>16.3</c:v>
                </c:pt>
                <c:pt idx="1806">
                  <c:v>16.399999999999999</c:v>
                </c:pt>
                <c:pt idx="1807">
                  <c:v>16.5</c:v>
                </c:pt>
                <c:pt idx="1808">
                  <c:v>16.5</c:v>
                </c:pt>
                <c:pt idx="1809">
                  <c:v>16.600000000000001</c:v>
                </c:pt>
                <c:pt idx="1810">
                  <c:v>16.600000000000001</c:v>
                </c:pt>
                <c:pt idx="1811">
                  <c:v>16.600000000000001</c:v>
                </c:pt>
                <c:pt idx="1812">
                  <c:v>16.7</c:v>
                </c:pt>
                <c:pt idx="1813">
                  <c:v>16.8</c:v>
                </c:pt>
                <c:pt idx="1814">
                  <c:v>16.8</c:v>
                </c:pt>
                <c:pt idx="1815">
                  <c:v>16.8</c:v>
                </c:pt>
                <c:pt idx="1816">
                  <c:v>16.899999999999999</c:v>
                </c:pt>
                <c:pt idx="1817">
                  <c:v>16.899999999999999</c:v>
                </c:pt>
                <c:pt idx="1818">
                  <c:v>16.899999999999999</c:v>
                </c:pt>
                <c:pt idx="1819">
                  <c:v>17</c:v>
                </c:pt>
                <c:pt idx="1820">
                  <c:v>17</c:v>
                </c:pt>
                <c:pt idx="1821">
                  <c:v>17</c:v>
                </c:pt>
                <c:pt idx="1822">
                  <c:v>17</c:v>
                </c:pt>
                <c:pt idx="1823">
                  <c:v>17.100000000000001</c:v>
                </c:pt>
                <c:pt idx="1824">
                  <c:v>17.100000000000001</c:v>
                </c:pt>
                <c:pt idx="1825">
                  <c:v>17.100000000000001</c:v>
                </c:pt>
                <c:pt idx="1826">
                  <c:v>17.2</c:v>
                </c:pt>
                <c:pt idx="1827">
                  <c:v>17.2</c:v>
                </c:pt>
                <c:pt idx="1828">
                  <c:v>17.3</c:v>
                </c:pt>
                <c:pt idx="1829">
                  <c:v>17.3</c:v>
                </c:pt>
                <c:pt idx="1830">
                  <c:v>17.3</c:v>
                </c:pt>
                <c:pt idx="1831">
                  <c:v>17.399999999999999</c:v>
                </c:pt>
                <c:pt idx="1832">
                  <c:v>17.399999999999999</c:v>
                </c:pt>
                <c:pt idx="1833">
                  <c:v>17.399999999999999</c:v>
                </c:pt>
                <c:pt idx="1834">
                  <c:v>17.5</c:v>
                </c:pt>
                <c:pt idx="1835">
                  <c:v>17.5</c:v>
                </c:pt>
                <c:pt idx="1836">
                  <c:v>17.600000000000001</c:v>
                </c:pt>
                <c:pt idx="1837">
                  <c:v>17.600000000000001</c:v>
                </c:pt>
                <c:pt idx="1838">
                  <c:v>17.7</c:v>
                </c:pt>
                <c:pt idx="1839">
                  <c:v>17.7</c:v>
                </c:pt>
                <c:pt idx="1840">
                  <c:v>17.8</c:v>
                </c:pt>
                <c:pt idx="1841">
                  <c:v>17.8</c:v>
                </c:pt>
                <c:pt idx="1842">
                  <c:v>17.899999999999999</c:v>
                </c:pt>
                <c:pt idx="1843">
                  <c:v>17.899999999999999</c:v>
                </c:pt>
                <c:pt idx="1844">
                  <c:v>18</c:v>
                </c:pt>
                <c:pt idx="1845">
                  <c:v>18</c:v>
                </c:pt>
                <c:pt idx="1846">
                  <c:v>18.100000000000001</c:v>
                </c:pt>
                <c:pt idx="1847">
                  <c:v>18.100000000000001</c:v>
                </c:pt>
                <c:pt idx="1848">
                  <c:v>18.2</c:v>
                </c:pt>
                <c:pt idx="1849">
                  <c:v>18.2</c:v>
                </c:pt>
                <c:pt idx="1850">
                  <c:v>18.3</c:v>
                </c:pt>
                <c:pt idx="1851">
                  <c:v>18.3</c:v>
                </c:pt>
                <c:pt idx="1852">
                  <c:v>18.399999999999999</c:v>
                </c:pt>
                <c:pt idx="1853">
                  <c:v>18.399999999999999</c:v>
                </c:pt>
                <c:pt idx="1854">
                  <c:v>18.5</c:v>
                </c:pt>
                <c:pt idx="1855">
                  <c:v>18.5</c:v>
                </c:pt>
                <c:pt idx="1856">
                  <c:v>18.600000000000001</c:v>
                </c:pt>
                <c:pt idx="1857">
                  <c:v>18.600000000000001</c:v>
                </c:pt>
                <c:pt idx="1858">
                  <c:v>18.600000000000001</c:v>
                </c:pt>
                <c:pt idx="1859">
                  <c:v>18.7</c:v>
                </c:pt>
                <c:pt idx="1860">
                  <c:v>18.8</c:v>
                </c:pt>
                <c:pt idx="1861">
                  <c:v>18.8</c:v>
                </c:pt>
                <c:pt idx="1862">
                  <c:v>18.8</c:v>
                </c:pt>
                <c:pt idx="1863">
                  <c:v>18.899999999999999</c:v>
                </c:pt>
                <c:pt idx="1864">
                  <c:v>18.899999999999999</c:v>
                </c:pt>
                <c:pt idx="1865">
                  <c:v>19</c:v>
                </c:pt>
                <c:pt idx="1866">
                  <c:v>19</c:v>
                </c:pt>
                <c:pt idx="1867">
                  <c:v>19</c:v>
                </c:pt>
                <c:pt idx="1868">
                  <c:v>19.100000000000001</c:v>
                </c:pt>
                <c:pt idx="1869">
                  <c:v>19.100000000000001</c:v>
                </c:pt>
                <c:pt idx="1870">
                  <c:v>19.2</c:v>
                </c:pt>
                <c:pt idx="1871">
                  <c:v>19.2</c:v>
                </c:pt>
                <c:pt idx="1872">
                  <c:v>19.3</c:v>
                </c:pt>
                <c:pt idx="1873">
                  <c:v>19.3</c:v>
                </c:pt>
                <c:pt idx="1874">
                  <c:v>19.3</c:v>
                </c:pt>
                <c:pt idx="1875">
                  <c:v>19.3</c:v>
                </c:pt>
                <c:pt idx="1876">
                  <c:v>19.399999999999999</c:v>
                </c:pt>
                <c:pt idx="1877">
                  <c:v>19.399999999999999</c:v>
                </c:pt>
                <c:pt idx="1878">
                  <c:v>19.399999999999999</c:v>
                </c:pt>
                <c:pt idx="1879">
                  <c:v>19.399999999999999</c:v>
                </c:pt>
                <c:pt idx="1880">
                  <c:v>19.5</c:v>
                </c:pt>
                <c:pt idx="1881">
                  <c:v>19.5</c:v>
                </c:pt>
                <c:pt idx="1882">
                  <c:v>19.5</c:v>
                </c:pt>
                <c:pt idx="1883">
                  <c:v>19.5</c:v>
                </c:pt>
                <c:pt idx="1884">
                  <c:v>19.600000000000001</c:v>
                </c:pt>
                <c:pt idx="1885">
                  <c:v>19.600000000000001</c:v>
                </c:pt>
                <c:pt idx="1886">
                  <c:v>19.600000000000001</c:v>
                </c:pt>
                <c:pt idx="1887">
                  <c:v>19.600000000000001</c:v>
                </c:pt>
                <c:pt idx="1888">
                  <c:v>19.600000000000001</c:v>
                </c:pt>
                <c:pt idx="1889">
                  <c:v>19.600000000000001</c:v>
                </c:pt>
                <c:pt idx="1890">
                  <c:v>19.600000000000001</c:v>
                </c:pt>
                <c:pt idx="1891">
                  <c:v>19.600000000000001</c:v>
                </c:pt>
                <c:pt idx="1892">
                  <c:v>19.7</c:v>
                </c:pt>
                <c:pt idx="1893">
                  <c:v>19.7</c:v>
                </c:pt>
                <c:pt idx="1894">
                  <c:v>19.7</c:v>
                </c:pt>
                <c:pt idx="1895">
                  <c:v>19.7</c:v>
                </c:pt>
                <c:pt idx="1896">
                  <c:v>19.7</c:v>
                </c:pt>
                <c:pt idx="1897">
                  <c:v>19.7</c:v>
                </c:pt>
                <c:pt idx="1898">
                  <c:v>19.7</c:v>
                </c:pt>
                <c:pt idx="1899">
                  <c:v>19.7</c:v>
                </c:pt>
                <c:pt idx="1900">
                  <c:v>19.7</c:v>
                </c:pt>
                <c:pt idx="1901">
                  <c:v>19.7</c:v>
                </c:pt>
                <c:pt idx="1902">
                  <c:v>19.7</c:v>
                </c:pt>
                <c:pt idx="1903">
                  <c:v>19.7</c:v>
                </c:pt>
                <c:pt idx="1904">
                  <c:v>19.7</c:v>
                </c:pt>
                <c:pt idx="1905">
                  <c:v>19.7</c:v>
                </c:pt>
                <c:pt idx="1906">
                  <c:v>19.7</c:v>
                </c:pt>
                <c:pt idx="1907">
                  <c:v>19.7</c:v>
                </c:pt>
                <c:pt idx="1908">
                  <c:v>19.8</c:v>
                </c:pt>
                <c:pt idx="1909">
                  <c:v>19.8</c:v>
                </c:pt>
                <c:pt idx="1910">
                  <c:v>19.8</c:v>
                </c:pt>
                <c:pt idx="1911">
                  <c:v>19.8</c:v>
                </c:pt>
                <c:pt idx="1912">
                  <c:v>19.8</c:v>
                </c:pt>
                <c:pt idx="1913">
                  <c:v>19.8</c:v>
                </c:pt>
                <c:pt idx="1914">
                  <c:v>19.8</c:v>
                </c:pt>
                <c:pt idx="1915">
                  <c:v>19.8</c:v>
                </c:pt>
                <c:pt idx="1916">
                  <c:v>19.899999999999999</c:v>
                </c:pt>
                <c:pt idx="1917">
                  <c:v>19.899999999999999</c:v>
                </c:pt>
                <c:pt idx="1918">
                  <c:v>19.899999999999999</c:v>
                </c:pt>
                <c:pt idx="1919">
                  <c:v>19.899999999999999</c:v>
                </c:pt>
                <c:pt idx="1920">
                  <c:v>19.899999999999999</c:v>
                </c:pt>
                <c:pt idx="1921">
                  <c:v>19.899999999999999</c:v>
                </c:pt>
                <c:pt idx="1922">
                  <c:v>19.899999999999999</c:v>
                </c:pt>
                <c:pt idx="1923">
                  <c:v>19.899999999999999</c:v>
                </c:pt>
                <c:pt idx="1924">
                  <c:v>19.899999999999999</c:v>
                </c:pt>
                <c:pt idx="1925">
                  <c:v>19.899999999999999</c:v>
                </c:pt>
                <c:pt idx="1926">
                  <c:v>19.899999999999999</c:v>
                </c:pt>
                <c:pt idx="1927">
                  <c:v>19.899999999999999</c:v>
                </c:pt>
                <c:pt idx="1928">
                  <c:v>19.899999999999999</c:v>
                </c:pt>
                <c:pt idx="1929">
                  <c:v>20</c:v>
                </c:pt>
                <c:pt idx="1930">
                  <c:v>20</c:v>
                </c:pt>
                <c:pt idx="1931">
                  <c:v>20</c:v>
                </c:pt>
                <c:pt idx="1932">
                  <c:v>20</c:v>
                </c:pt>
                <c:pt idx="1933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BA9-4462-B0E2-099F53ABE385}"/>
            </c:ext>
          </c:extLst>
        </c:ser>
        <c:ser>
          <c:idx val="4"/>
          <c:order val="4"/>
          <c:tx>
            <c:strRef>
              <c:f>[20240927_Messdaten_ERosenthal_Einfrierversuche_ESS_27_Sep.xlsx]Pg1!$J$7</c:f>
              <c:strCache>
                <c:ptCount val="1"/>
                <c:pt idx="0">
                  <c:v>RM in °C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[2]Pg1!$C$8:$C$1941</c:f>
              <c:numCache>
                <c:formatCode>0</c:formatCode>
                <c:ptCount val="193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</c:numCache>
            </c:numRef>
          </c:xVal>
          <c:yVal>
            <c:numRef>
              <c:f>[2]Pg1!$J$8:$J$1941</c:f>
              <c:numCache>
                <c:formatCode>0.0</c:formatCode>
                <c:ptCount val="1934"/>
                <c:pt idx="0">
                  <c:v>19.8</c:v>
                </c:pt>
                <c:pt idx="1">
                  <c:v>19.8</c:v>
                </c:pt>
                <c:pt idx="2">
                  <c:v>19.8</c:v>
                </c:pt>
                <c:pt idx="3">
                  <c:v>19.899999999999999</c:v>
                </c:pt>
                <c:pt idx="4">
                  <c:v>19.899999999999999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19.899999999999999</c:v>
                </c:pt>
                <c:pt idx="13">
                  <c:v>19.899999999999999</c:v>
                </c:pt>
                <c:pt idx="14">
                  <c:v>19.899999999999999</c:v>
                </c:pt>
                <c:pt idx="15">
                  <c:v>19.899999999999999</c:v>
                </c:pt>
                <c:pt idx="16">
                  <c:v>19.899999999999999</c:v>
                </c:pt>
                <c:pt idx="17">
                  <c:v>19.899999999999999</c:v>
                </c:pt>
                <c:pt idx="18">
                  <c:v>19.899999999999999</c:v>
                </c:pt>
                <c:pt idx="19">
                  <c:v>19.899999999999999</c:v>
                </c:pt>
                <c:pt idx="20">
                  <c:v>19.899999999999999</c:v>
                </c:pt>
                <c:pt idx="21">
                  <c:v>19.899999999999999</c:v>
                </c:pt>
                <c:pt idx="22">
                  <c:v>19.899999999999999</c:v>
                </c:pt>
                <c:pt idx="23">
                  <c:v>19.899999999999999</c:v>
                </c:pt>
                <c:pt idx="24">
                  <c:v>19.899999999999999</c:v>
                </c:pt>
                <c:pt idx="25">
                  <c:v>19.899999999999999</c:v>
                </c:pt>
                <c:pt idx="26">
                  <c:v>19.899999999999999</c:v>
                </c:pt>
                <c:pt idx="27">
                  <c:v>19.899999999999999</c:v>
                </c:pt>
                <c:pt idx="28">
                  <c:v>19.899999999999999</c:v>
                </c:pt>
                <c:pt idx="29">
                  <c:v>19.899999999999999</c:v>
                </c:pt>
                <c:pt idx="30">
                  <c:v>19.899999999999999</c:v>
                </c:pt>
                <c:pt idx="31">
                  <c:v>20</c:v>
                </c:pt>
                <c:pt idx="32">
                  <c:v>20</c:v>
                </c:pt>
                <c:pt idx="33">
                  <c:v>20</c:v>
                </c:pt>
                <c:pt idx="34">
                  <c:v>20</c:v>
                </c:pt>
                <c:pt idx="35">
                  <c:v>20</c:v>
                </c:pt>
                <c:pt idx="36">
                  <c:v>20</c:v>
                </c:pt>
                <c:pt idx="37">
                  <c:v>20</c:v>
                </c:pt>
                <c:pt idx="38">
                  <c:v>20</c:v>
                </c:pt>
                <c:pt idx="39">
                  <c:v>20</c:v>
                </c:pt>
                <c:pt idx="40">
                  <c:v>20</c:v>
                </c:pt>
                <c:pt idx="41">
                  <c:v>20</c:v>
                </c:pt>
                <c:pt idx="42">
                  <c:v>20</c:v>
                </c:pt>
                <c:pt idx="43">
                  <c:v>20</c:v>
                </c:pt>
                <c:pt idx="44">
                  <c:v>20</c:v>
                </c:pt>
                <c:pt idx="45">
                  <c:v>20</c:v>
                </c:pt>
                <c:pt idx="46">
                  <c:v>20.100000000000001</c:v>
                </c:pt>
                <c:pt idx="47">
                  <c:v>20.100000000000001</c:v>
                </c:pt>
                <c:pt idx="48">
                  <c:v>20.100000000000001</c:v>
                </c:pt>
                <c:pt idx="49">
                  <c:v>20.100000000000001</c:v>
                </c:pt>
                <c:pt idx="50">
                  <c:v>20.100000000000001</c:v>
                </c:pt>
                <c:pt idx="51">
                  <c:v>20.100000000000001</c:v>
                </c:pt>
                <c:pt idx="52">
                  <c:v>20.100000000000001</c:v>
                </c:pt>
                <c:pt idx="53">
                  <c:v>20.100000000000001</c:v>
                </c:pt>
                <c:pt idx="54">
                  <c:v>20.100000000000001</c:v>
                </c:pt>
                <c:pt idx="55">
                  <c:v>20.100000000000001</c:v>
                </c:pt>
                <c:pt idx="56">
                  <c:v>20.100000000000001</c:v>
                </c:pt>
                <c:pt idx="57">
                  <c:v>20.100000000000001</c:v>
                </c:pt>
                <c:pt idx="58">
                  <c:v>20.100000000000001</c:v>
                </c:pt>
                <c:pt idx="59">
                  <c:v>20.100000000000001</c:v>
                </c:pt>
                <c:pt idx="60">
                  <c:v>20.100000000000001</c:v>
                </c:pt>
                <c:pt idx="61">
                  <c:v>20.100000000000001</c:v>
                </c:pt>
                <c:pt idx="62">
                  <c:v>20.100000000000001</c:v>
                </c:pt>
                <c:pt idx="63">
                  <c:v>20.2</c:v>
                </c:pt>
                <c:pt idx="64">
                  <c:v>20.100000000000001</c:v>
                </c:pt>
                <c:pt idx="65">
                  <c:v>20.2</c:v>
                </c:pt>
                <c:pt idx="66">
                  <c:v>20.2</c:v>
                </c:pt>
                <c:pt idx="67">
                  <c:v>20.2</c:v>
                </c:pt>
                <c:pt idx="68">
                  <c:v>20.2</c:v>
                </c:pt>
                <c:pt idx="69">
                  <c:v>20.2</c:v>
                </c:pt>
                <c:pt idx="70">
                  <c:v>20.2</c:v>
                </c:pt>
                <c:pt idx="71">
                  <c:v>20.2</c:v>
                </c:pt>
                <c:pt idx="72">
                  <c:v>20.2</c:v>
                </c:pt>
                <c:pt idx="73">
                  <c:v>20.2</c:v>
                </c:pt>
                <c:pt idx="74">
                  <c:v>20.2</c:v>
                </c:pt>
                <c:pt idx="75">
                  <c:v>20.2</c:v>
                </c:pt>
                <c:pt idx="76">
                  <c:v>20.2</c:v>
                </c:pt>
                <c:pt idx="77">
                  <c:v>20.2</c:v>
                </c:pt>
                <c:pt idx="78">
                  <c:v>20.2</c:v>
                </c:pt>
                <c:pt idx="79">
                  <c:v>20.2</c:v>
                </c:pt>
                <c:pt idx="80">
                  <c:v>20.2</c:v>
                </c:pt>
                <c:pt idx="81">
                  <c:v>20.2</c:v>
                </c:pt>
                <c:pt idx="82">
                  <c:v>20.2</c:v>
                </c:pt>
                <c:pt idx="83">
                  <c:v>20.2</c:v>
                </c:pt>
                <c:pt idx="84">
                  <c:v>20.2</c:v>
                </c:pt>
                <c:pt idx="85">
                  <c:v>20.2</c:v>
                </c:pt>
                <c:pt idx="86">
                  <c:v>20.2</c:v>
                </c:pt>
                <c:pt idx="87">
                  <c:v>20.2</c:v>
                </c:pt>
                <c:pt idx="88">
                  <c:v>20.2</c:v>
                </c:pt>
                <c:pt idx="89">
                  <c:v>20.2</c:v>
                </c:pt>
                <c:pt idx="90">
                  <c:v>20.2</c:v>
                </c:pt>
                <c:pt idx="91">
                  <c:v>20.2</c:v>
                </c:pt>
                <c:pt idx="92">
                  <c:v>20.2</c:v>
                </c:pt>
                <c:pt idx="93">
                  <c:v>20.2</c:v>
                </c:pt>
                <c:pt idx="94">
                  <c:v>20.2</c:v>
                </c:pt>
                <c:pt idx="95">
                  <c:v>20.2</c:v>
                </c:pt>
                <c:pt idx="96">
                  <c:v>20.2</c:v>
                </c:pt>
                <c:pt idx="97">
                  <c:v>20.2</c:v>
                </c:pt>
                <c:pt idx="98">
                  <c:v>20.2</c:v>
                </c:pt>
                <c:pt idx="99">
                  <c:v>20.3</c:v>
                </c:pt>
                <c:pt idx="100">
                  <c:v>20.2</c:v>
                </c:pt>
                <c:pt idx="101">
                  <c:v>20.2</c:v>
                </c:pt>
                <c:pt idx="102">
                  <c:v>20.2</c:v>
                </c:pt>
                <c:pt idx="103">
                  <c:v>20.2</c:v>
                </c:pt>
                <c:pt idx="104">
                  <c:v>20.2</c:v>
                </c:pt>
                <c:pt idx="105">
                  <c:v>20.2</c:v>
                </c:pt>
                <c:pt idx="106">
                  <c:v>20.2</c:v>
                </c:pt>
                <c:pt idx="107">
                  <c:v>20.2</c:v>
                </c:pt>
                <c:pt idx="108">
                  <c:v>20.2</c:v>
                </c:pt>
                <c:pt idx="109">
                  <c:v>20.3</c:v>
                </c:pt>
                <c:pt idx="110">
                  <c:v>20.2</c:v>
                </c:pt>
                <c:pt idx="111">
                  <c:v>20.2</c:v>
                </c:pt>
                <c:pt idx="112">
                  <c:v>20.2</c:v>
                </c:pt>
                <c:pt idx="113">
                  <c:v>20.2</c:v>
                </c:pt>
                <c:pt idx="114">
                  <c:v>20.2</c:v>
                </c:pt>
                <c:pt idx="115">
                  <c:v>20.2</c:v>
                </c:pt>
                <c:pt idx="116">
                  <c:v>20.2</c:v>
                </c:pt>
                <c:pt idx="117">
                  <c:v>20.2</c:v>
                </c:pt>
                <c:pt idx="118">
                  <c:v>20.2</c:v>
                </c:pt>
                <c:pt idx="119">
                  <c:v>20.2</c:v>
                </c:pt>
                <c:pt idx="120">
                  <c:v>20.2</c:v>
                </c:pt>
                <c:pt idx="121">
                  <c:v>20.2</c:v>
                </c:pt>
                <c:pt idx="122">
                  <c:v>20.2</c:v>
                </c:pt>
                <c:pt idx="123">
                  <c:v>20.2</c:v>
                </c:pt>
                <c:pt idx="124">
                  <c:v>20.2</c:v>
                </c:pt>
                <c:pt idx="125">
                  <c:v>20.2</c:v>
                </c:pt>
                <c:pt idx="126">
                  <c:v>20.2</c:v>
                </c:pt>
                <c:pt idx="127">
                  <c:v>20.2</c:v>
                </c:pt>
                <c:pt idx="128">
                  <c:v>20.2</c:v>
                </c:pt>
                <c:pt idx="129">
                  <c:v>20.2</c:v>
                </c:pt>
                <c:pt idx="130">
                  <c:v>20.2</c:v>
                </c:pt>
                <c:pt idx="131">
                  <c:v>20.2</c:v>
                </c:pt>
                <c:pt idx="132">
                  <c:v>20.2</c:v>
                </c:pt>
                <c:pt idx="133">
                  <c:v>20.2</c:v>
                </c:pt>
                <c:pt idx="134">
                  <c:v>20.2</c:v>
                </c:pt>
                <c:pt idx="135">
                  <c:v>20.2</c:v>
                </c:pt>
                <c:pt idx="136">
                  <c:v>20.2</c:v>
                </c:pt>
                <c:pt idx="137">
                  <c:v>20.2</c:v>
                </c:pt>
                <c:pt idx="138">
                  <c:v>20.2</c:v>
                </c:pt>
                <c:pt idx="139">
                  <c:v>20.2</c:v>
                </c:pt>
                <c:pt idx="140">
                  <c:v>20.2</c:v>
                </c:pt>
                <c:pt idx="141">
                  <c:v>20.2</c:v>
                </c:pt>
                <c:pt idx="142">
                  <c:v>20.2</c:v>
                </c:pt>
                <c:pt idx="143">
                  <c:v>20.2</c:v>
                </c:pt>
                <c:pt idx="144">
                  <c:v>20.2</c:v>
                </c:pt>
                <c:pt idx="145">
                  <c:v>20.2</c:v>
                </c:pt>
                <c:pt idx="146">
                  <c:v>20.2</c:v>
                </c:pt>
                <c:pt idx="147">
                  <c:v>20.2</c:v>
                </c:pt>
                <c:pt idx="148">
                  <c:v>20.2</c:v>
                </c:pt>
                <c:pt idx="149">
                  <c:v>20.2</c:v>
                </c:pt>
                <c:pt idx="150">
                  <c:v>20.2</c:v>
                </c:pt>
                <c:pt idx="151">
                  <c:v>20.2</c:v>
                </c:pt>
                <c:pt idx="152">
                  <c:v>20.2</c:v>
                </c:pt>
                <c:pt idx="153">
                  <c:v>20.2</c:v>
                </c:pt>
                <c:pt idx="154">
                  <c:v>20.2</c:v>
                </c:pt>
                <c:pt idx="155">
                  <c:v>20.2</c:v>
                </c:pt>
                <c:pt idx="156">
                  <c:v>20.2</c:v>
                </c:pt>
                <c:pt idx="157">
                  <c:v>20.100000000000001</c:v>
                </c:pt>
                <c:pt idx="158">
                  <c:v>20.100000000000001</c:v>
                </c:pt>
                <c:pt idx="159">
                  <c:v>20.100000000000001</c:v>
                </c:pt>
                <c:pt idx="160">
                  <c:v>20.100000000000001</c:v>
                </c:pt>
                <c:pt idx="161">
                  <c:v>20.100000000000001</c:v>
                </c:pt>
                <c:pt idx="162">
                  <c:v>20.100000000000001</c:v>
                </c:pt>
                <c:pt idx="163">
                  <c:v>20.100000000000001</c:v>
                </c:pt>
                <c:pt idx="164">
                  <c:v>20.100000000000001</c:v>
                </c:pt>
                <c:pt idx="165">
                  <c:v>20.100000000000001</c:v>
                </c:pt>
                <c:pt idx="166">
                  <c:v>20.100000000000001</c:v>
                </c:pt>
                <c:pt idx="167">
                  <c:v>20</c:v>
                </c:pt>
                <c:pt idx="168">
                  <c:v>20</c:v>
                </c:pt>
                <c:pt idx="169">
                  <c:v>20</c:v>
                </c:pt>
                <c:pt idx="170">
                  <c:v>20</c:v>
                </c:pt>
                <c:pt idx="171">
                  <c:v>20</c:v>
                </c:pt>
                <c:pt idx="172">
                  <c:v>19.899999999999999</c:v>
                </c:pt>
                <c:pt idx="173">
                  <c:v>19.899999999999999</c:v>
                </c:pt>
                <c:pt idx="174">
                  <c:v>19.899999999999999</c:v>
                </c:pt>
                <c:pt idx="175">
                  <c:v>19.899999999999999</c:v>
                </c:pt>
                <c:pt idx="176">
                  <c:v>19.899999999999999</c:v>
                </c:pt>
                <c:pt idx="177">
                  <c:v>19.899999999999999</c:v>
                </c:pt>
                <c:pt idx="178">
                  <c:v>19.899999999999999</c:v>
                </c:pt>
                <c:pt idx="179">
                  <c:v>19.899999999999999</c:v>
                </c:pt>
                <c:pt idx="180">
                  <c:v>19.899999999999999</c:v>
                </c:pt>
                <c:pt idx="181">
                  <c:v>19.899999999999999</c:v>
                </c:pt>
                <c:pt idx="182">
                  <c:v>19.899999999999999</c:v>
                </c:pt>
                <c:pt idx="183">
                  <c:v>19.8</c:v>
                </c:pt>
                <c:pt idx="184">
                  <c:v>19.8</c:v>
                </c:pt>
                <c:pt idx="185">
                  <c:v>19.8</c:v>
                </c:pt>
                <c:pt idx="186">
                  <c:v>19.8</c:v>
                </c:pt>
                <c:pt idx="187">
                  <c:v>19.8</c:v>
                </c:pt>
                <c:pt idx="188">
                  <c:v>19.8</c:v>
                </c:pt>
                <c:pt idx="189">
                  <c:v>19.8</c:v>
                </c:pt>
                <c:pt idx="190">
                  <c:v>19.8</c:v>
                </c:pt>
                <c:pt idx="191">
                  <c:v>19.8</c:v>
                </c:pt>
                <c:pt idx="192">
                  <c:v>19.8</c:v>
                </c:pt>
                <c:pt idx="193">
                  <c:v>19.8</c:v>
                </c:pt>
                <c:pt idx="194">
                  <c:v>19.7</c:v>
                </c:pt>
                <c:pt idx="195">
                  <c:v>19.7</c:v>
                </c:pt>
                <c:pt idx="196">
                  <c:v>19.8</c:v>
                </c:pt>
                <c:pt idx="197">
                  <c:v>19.8</c:v>
                </c:pt>
                <c:pt idx="198">
                  <c:v>19.8</c:v>
                </c:pt>
                <c:pt idx="199">
                  <c:v>19.7</c:v>
                </c:pt>
                <c:pt idx="200">
                  <c:v>19.7</c:v>
                </c:pt>
                <c:pt idx="201">
                  <c:v>19.7</c:v>
                </c:pt>
                <c:pt idx="202">
                  <c:v>19.7</c:v>
                </c:pt>
                <c:pt idx="203">
                  <c:v>19.7</c:v>
                </c:pt>
                <c:pt idx="204">
                  <c:v>19.7</c:v>
                </c:pt>
                <c:pt idx="205">
                  <c:v>19.7</c:v>
                </c:pt>
                <c:pt idx="206">
                  <c:v>19.7</c:v>
                </c:pt>
                <c:pt idx="207">
                  <c:v>19.7</c:v>
                </c:pt>
                <c:pt idx="208">
                  <c:v>19.7</c:v>
                </c:pt>
                <c:pt idx="209">
                  <c:v>19.7</c:v>
                </c:pt>
                <c:pt idx="210">
                  <c:v>19.7</c:v>
                </c:pt>
                <c:pt idx="211">
                  <c:v>19.7</c:v>
                </c:pt>
                <c:pt idx="212">
                  <c:v>19.7</c:v>
                </c:pt>
                <c:pt idx="213">
                  <c:v>19.7</c:v>
                </c:pt>
                <c:pt idx="214">
                  <c:v>19.7</c:v>
                </c:pt>
                <c:pt idx="215">
                  <c:v>19.7</c:v>
                </c:pt>
                <c:pt idx="216">
                  <c:v>19.7</c:v>
                </c:pt>
                <c:pt idx="217">
                  <c:v>19.7</c:v>
                </c:pt>
                <c:pt idx="218">
                  <c:v>19.7</c:v>
                </c:pt>
                <c:pt idx="219">
                  <c:v>19.7</c:v>
                </c:pt>
                <c:pt idx="220">
                  <c:v>19.7</c:v>
                </c:pt>
                <c:pt idx="221">
                  <c:v>19.7</c:v>
                </c:pt>
                <c:pt idx="222">
                  <c:v>19.7</c:v>
                </c:pt>
                <c:pt idx="223">
                  <c:v>19.7</c:v>
                </c:pt>
                <c:pt idx="224">
                  <c:v>19.7</c:v>
                </c:pt>
                <c:pt idx="225">
                  <c:v>19.7</c:v>
                </c:pt>
                <c:pt idx="226">
                  <c:v>19.7</c:v>
                </c:pt>
                <c:pt idx="227">
                  <c:v>19.7</c:v>
                </c:pt>
                <c:pt idx="228">
                  <c:v>19.7</c:v>
                </c:pt>
                <c:pt idx="229">
                  <c:v>19.7</c:v>
                </c:pt>
                <c:pt idx="230">
                  <c:v>19.7</c:v>
                </c:pt>
                <c:pt idx="231">
                  <c:v>19.7</c:v>
                </c:pt>
                <c:pt idx="232">
                  <c:v>19.7</c:v>
                </c:pt>
                <c:pt idx="233">
                  <c:v>19.7</c:v>
                </c:pt>
                <c:pt idx="234">
                  <c:v>19.7</c:v>
                </c:pt>
                <c:pt idx="235">
                  <c:v>19.7</c:v>
                </c:pt>
                <c:pt idx="236">
                  <c:v>19.7</c:v>
                </c:pt>
                <c:pt idx="237">
                  <c:v>19.7</c:v>
                </c:pt>
                <c:pt idx="238">
                  <c:v>19.7</c:v>
                </c:pt>
                <c:pt idx="239">
                  <c:v>19.7</c:v>
                </c:pt>
                <c:pt idx="240">
                  <c:v>19.7</c:v>
                </c:pt>
                <c:pt idx="241">
                  <c:v>19.7</c:v>
                </c:pt>
                <c:pt idx="242">
                  <c:v>19.7</c:v>
                </c:pt>
                <c:pt idx="243">
                  <c:v>19.7</c:v>
                </c:pt>
                <c:pt idx="244">
                  <c:v>19.8</c:v>
                </c:pt>
                <c:pt idx="245">
                  <c:v>19.8</c:v>
                </c:pt>
                <c:pt idx="246">
                  <c:v>19.8</c:v>
                </c:pt>
                <c:pt idx="247">
                  <c:v>19.7</c:v>
                </c:pt>
                <c:pt idx="248">
                  <c:v>19.7</c:v>
                </c:pt>
                <c:pt idx="249">
                  <c:v>19.7</c:v>
                </c:pt>
                <c:pt idx="250">
                  <c:v>19.7</c:v>
                </c:pt>
                <c:pt idx="251">
                  <c:v>19.8</c:v>
                </c:pt>
                <c:pt idx="252">
                  <c:v>19.7</c:v>
                </c:pt>
                <c:pt idx="253">
                  <c:v>19.8</c:v>
                </c:pt>
                <c:pt idx="254">
                  <c:v>19.8</c:v>
                </c:pt>
                <c:pt idx="255">
                  <c:v>19.8</c:v>
                </c:pt>
                <c:pt idx="256">
                  <c:v>19.8</c:v>
                </c:pt>
                <c:pt idx="257">
                  <c:v>19.8</c:v>
                </c:pt>
                <c:pt idx="258">
                  <c:v>19.8</c:v>
                </c:pt>
                <c:pt idx="259">
                  <c:v>19.8</c:v>
                </c:pt>
                <c:pt idx="260">
                  <c:v>19.8</c:v>
                </c:pt>
                <c:pt idx="261">
                  <c:v>19.8</c:v>
                </c:pt>
                <c:pt idx="262">
                  <c:v>19.8</c:v>
                </c:pt>
                <c:pt idx="263">
                  <c:v>19.8</c:v>
                </c:pt>
                <c:pt idx="264">
                  <c:v>19.8</c:v>
                </c:pt>
                <c:pt idx="265">
                  <c:v>19.8</c:v>
                </c:pt>
                <c:pt idx="266">
                  <c:v>19.8</c:v>
                </c:pt>
                <c:pt idx="267">
                  <c:v>19.8</c:v>
                </c:pt>
                <c:pt idx="268">
                  <c:v>19.8</c:v>
                </c:pt>
                <c:pt idx="269">
                  <c:v>19.8</c:v>
                </c:pt>
                <c:pt idx="270">
                  <c:v>19.8</c:v>
                </c:pt>
                <c:pt idx="271">
                  <c:v>19.8</c:v>
                </c:pt>
                <c:pt idx="272">
                  <c:v>19.8</c:v>
                </c:pt>
                <c:pt idx="273">
                  <c:v>19.8</c:v>
                </c:pt>
                <c:pt idx="274">
                  <c:v>19.8</c:v>
                </c:pt>
                <c:pt idx="275">
                  <c:v>19.899999999999999</c:v>
                </c:pt>
                <c:pt idx="276">
                  <c:v>19.899999999999999</c:v>
                </c:pt>
                <c:pt idx="277">
                  <c:v>19.899999999999999</c:v>
                </c:pt>
                <c:pt idx="278">
                  <c:v>19.899999999999999</c:v>
                </c:pt>
                <c:pt idx="279">
                  <c:v>19.899999999999999</c:v>
                </c:pt>
                <c:pt idx="280">
                  <c:v>19.899999999999999</c:v>
                </c:pt>
                <c:pt idx="281">
                  <c:v>19.899999999999999</c:v>
                </c:pt>
                <c:pt idx="282">
                  <c:v>19.899999999999999</c:v>
                </c:pt>
                <c:pt idx="283">
                  <c:v>19.899999999999999</c:v>
                </c:pt>
                <c:pt idx="284">
                  <c:v>19.899999999999999</c:v>
                </c:pt>
                <c:pt idx="285">
                  <c:v>19.899999999999999</c:v>
                </c:pt>
                <c:pt idx="286">
                  <c:v>19.899999999999999</c:v>
                </c:pt>
                <c:pt idx="287">
                  <c:v>19.899999999999999</c:v>
                </c:pt>
                <c:pt idx="288">
                  <c:v>19.899999999999999</c:v>
                </c:pt>
                <c:pt idx="289">
                  <c:v>19.899999999999999</c:v>
                </c:pt>
                <c:pt idx="290">
                  <c:v>19.899999999999999</c:v>
                </c:pt>
                <c:pt idx="291">
                  <c:v>19.899999999999999</c:v>
                </c:pt>
                <c:pt idx="292">
                  <c:v>19.899999999999999</c:v>
                </c:pt>
                <c:pt idx="293">
                  <c:v>19.899999999999999</c:v>
                </c:pt>
                <c:pt idx="294">
                  <c:v>19.899999999999999</c:v>
                </c:pt>
                <c:pt idx="295">
                  <c:v>19.899999999999999</c:v>
                </c:pt>
                <c:pt idx="296">
                  <c:v>19.899999999999999</c:v>
                </c:pt>
                <c:pt idx="297">
                  <c:v>19.899999999999999</c:v>
                </c:pt>
                <c:pt idx="298">
                  <c:v>19.899999999999999</c:v>
                </c:pt>
                <c:pt idx="299">
                  <c:v>19.899999999999999</c:v>
                </c:pt>
                <c:pt idx="300">
                  <c:v>19.899999999999999</c:v>
                </c:pt>
                <c:pt idx="301">
                  <c:v>19.899999999999999</c:v>
                </c:pt>
                <c:pt idx="302">
                  <c:v>19.899999999999999</c:v>
                </c:pt>
                <c:pt idx="303">
                  <c:v>19.899999999999999</c:v>
                </c:pt>
                <c:pt idx="304">
                  <c:v>19.899999999999999</c:v>
                </c:pt>
                <c:pt idx="305">
                  <c:v>19.899999999999999</c:v>
                </c:pt>
                <c:pt idx="306">
                  <c:v>19.899999999999999</c:v>
                </c:pt>
                <c:pt idx="307">
                  <c:v>19.899999999999999</c:v>
                </c:pt>
                <c:pt idx="308">
                  <c:v>19.899999999999999</c:v>
                </c:pt>
                <c:pt idx="309">
                  <c:v>19.899999999999999</c:v>
                </c:pt>
                <c:pt idx="310">
                  <c:v>19.899999999999999</c:v>
                </c:pt>
                <c:pt idx="311">
                  <c:v>19.899999999999999</c:v>
                </c:pt>
                <c:pt idx="312">
                  <c:v>19.899999999999999</c:v>
                </c:pt>
                <c:pt idx="313">
                  <c:v>19.899999999999999</c:v>
                </c:pt>
                <c:pt idx="314">
                  <c:v>19.899999999999999</c:v>
                </c:pt>
                <c:pt idx="315">
                  <c:v>19.899999999999999</c:v>
                </c:pt>
                <c:pt idx="316">
                  <c:v>19.899999999999999</c:v>
                </c:pt>
                <c:pt idx="317">
                  <c:v>20</c:v>
                </c:pt>
                <c:pt idx="318">
                  <c:v>20</c:v>
                </c:pt>
                <c:pt idx="319">
                  <c:v>20</c:v>
                </c:pt>
                <c:pt idx="320">
                  <c:v>20</c:v>
                </c:pt>
                <c:pt idx="321">
                  <c:v>20</c:v>
                </c:pt>
                <c:pt idx="322">
                  <c:v>20</c:v>
                </c:pt>
                <c:pt idx="323">
                  <c:v>20</c:v>
                </c:pt>
                <c:pt idx="324">
                  <c:v>20</c:v>
                </c:pt>
                <c:pt idx="325">
                  <c:v>20</c:v>
                </c:pt>
                <c:pt idx="326">
                  <c:v>20</c:v>
                </c:pt>
                <c:pt idx="327">
                  <c:v>20</c:v>
                </c:pt>
                <c:pt idx="328">
                  <c:v>20</c:v>
                </c:pt>
                <c:pt idx="329">
                  <c:v>20</c:v>
                </c:pt>
                <c:pt idx="330">
                  <c:v>20</c:v>
                </c:pt>
                <c:pt idx="331">
                  <c:v>20</c:v>
                </c:pt>
                <c:pt idx="332">
                  <c:v>20</c:v>
                </c:pt>
                <c:pt idx="333">
                  <c:v>20</c:v>
                </c:pt>
                <c:pt idx="334">
                  <c:v>20</c:v>
                </c:pt>
                <c:pt idx="335">
                  <c:v>20</c:v>
                </c:pt>
                <c:pt idx="336">
                  <c:v>20</c:v>
                </c:pt>
                <c:pt idx="337">
                  <c:v>20</c:v>
                </c:pt>
                <c:pt idx="338">
                  <c:v>20</c:v>
                </c:pt>
                <c:pt idx="339">
                  <c:v>20</c:v>
                </c:pt>
                <c:pt idx="340">
                  <c:v>20</c:v>
                </c:pt>
                <c:pt idx="341">
                  <c:v>20</c:v>
                </c:pt>
                <c:pt idx="342">
                  <c:v>20</c:v>
                </c:pt>
                <c:pt idx="343">
                  <c:v>20</c:v>
                </c:pt>
                <c:pt idx="344">
                  <c:v>20</c:v>
                </c:pt>
                <c:pt idx="345">
                  <c:v>20</c:v>
                </c:pt>
                <c:pt idx="346">
                  <c:v>20</c:v>
                </c:pt>
                <c:pt idx="347">
                  <c:v>20</c:v>
                </c:pt>
                <c:pt idx="348">
                  <c:v>20</c:v>
                </c:pt>
                <c:pt idx="349">
                  <c:v>20</c:v>
                </c:pt>
                <c:pt idx="350">
                  <c:v>20</c:v>
                </c:pt>
                <c:pt idx="351">
                  <c:v>20</c:v>
                </c:pt>
                <c:pt idx="352">
                  <c:v>20</c:v>
                </c:pt>
                <c:pt idx="353">
                  <c:v>20</c:v>
                </c:pt>
                <c:pt idx="354">
                  <c:v>20</c:v>
                </c:pt>
                <c:pt idx="355">
                  <c:v>20</c:v>
                </c:pt>
                <c:pt idx="356">
                  <c:v>20</c:v>
                </c:pt>
                <c:pt idx="357">
                  <c:v>20</c:v>
                </c:pt>
                <c:pt idx="358">
                  <c:v>20</c:v>
                </c:pt>
                <c:pt idx="359">
                  <c:v>20.100000000000001</c:v>
                </c:pt>
                <c:pt idx="360">
                  <c:v>20</c:v>
                </c:pt>
                <c:pt idx="361">
                  <c:v>20</c:v>
                </c:pt>
                <c:pt idx="362">
                  <c:v>20</c:v>
                </c:pt>
                <c:pt idx="363">
                  <c:v>20</c:v>
                </c:pt>
                <c:pt idx="364">
                  <c:v>20</c:v>
                </c:pt>
                <c:pt idx="365">
                  <c:v>20</c:v>
                </c:pt>
                <c:pt idx="366">
                  <c:v>20</c:v>
                </c:pt>
                <c:pt idx="367">
                  <c:v>20.100000000000001</c:v>
                </c:pt>
                <c:pt idx="368">
                  <c:v>20</c:v>
                </c:pt>
                <c:pt idx="369">
                  <c:v>20</c:v>
                </c:pt>
                <c:pt idx="370">
                  <c:v>20</c:v>
                </c:pt>
                <c:pt idx="371">
                  <c:v>20</c:v>
                </c:pt>
                <c:pt idx="372">
                  <c:v>20.100000000000001</c:v>
                </c:pt>
                <c:pt idx="373">
                  <c:v>20</c:v>
                </c:pt>
                <c:pt idx="374">
                  <c:v>20</c:v>
                </c:pt>
                <c:pt idx="375">
                  <c:v>20</c:v>
                </c:pt>
                <c:pt idx="376">
                  <c:v>20</c:v>
                </c:pt>
                <c:pt idx="377">
                  <c:v>20</c:v>
                </c:pt>
                <c:pt idx="378">
                  <c:v>20</c:v>
                </c:pt>
                <c:pt idx="379">
                  <c:v>20</c:v>
                </c:pt>
                <c:pt idx="380">
                  <c:v>20</c:v>
                </c:pt>
                <c:pt idx="381">
                  <c:v>20</c:v>
                </c:pt>
                <c:pt idx="382">
                  <c:v>20</c:v>
                </c:pt>
                <c:pt idx="383">
                  <c:v>20</c:v>
                </c:pt>
                <c:pt idx="384">
                  <c:v>20</c:v>
                </c:pt>
                <c:pt idx="385">
                  <c:v>20</c:v>
                </c:pt>
                <c:pt idx="386">
                  <c:v>20</c:v>
                </c:pt>
                <c:pt idx="387">
                  <c:v>20</c:v>
                </c:pt>
                <c:pt idx="388">
                  <c:v>20</c:v>
                </c:pt>
                <c:pt idx="389">
                  <c:v>20</c:v>
                </c:pt>
                <c:pt idx="390">
                  <c:v>20</c:v>
                </c:pt>
                <c:pt idx="391">
                  <c:v>20</c:v>
                </c:pt>
                <c:pt idx="392">
                  <c:v>20</c:v>
                </c:pt>
                <c:pt idx="393">
                  <c:v>20</c:v>
                </c:pt>
                <c:pt idx="394">
                  <c:v>20</c:v>
                </c:pt>
                <c:pt idx="395">
                  <c:v>20</c:v>
                </c:pt>
                <c:pt idx="396">
                  <c:v>20</c:v>
                </c:pt>
                <c:pt idx="397">
                  <c:v>20</c:v>
                </c:pt>
                <c:pt idx="398">
                  <c:v>20</c:v>
                </c:pt>
                <c:pt idx="399">
                  <c:v>20</c:v>
                </c:pt>
                <c:pt idx="400">
                  <c:v>20</c:v>
                </c:pt>
                <c:pt idx="401">
                  <c:v>20</c:v>
                </c:pt>
                <c:pt idx="402">
                  <c:v>20</c:v>
                </c:pt>
                <c:pt idx="403">
                  <c:v>20</c:v>
                </c:pt>
                <c:pt idx="404">
                  <c:v>20</c:v>
                </c:pt>
                <c:pt idx="405">
                  <c:v>20</c:v>
                </c:pt>
                <c:pt idx="406">
                  <c:v>20</c:v>
                </c:pt>
                <c:pt idx="407">
                  <c:v>20</c:v>
                </c:pt>
                <c:pt idx="408">
                  <c:v>20</c:v>
                </c:pt>
                <c:pt idx="409">
                  <c:v>20</c:v>
                </c:pt>
                <c:pt idx="410">
                  <c:v>20</c:v>
                </c:pt>
                <c:pt idx="411">
                  <c:v>20</c:v>
                </c:pt>
                <c:pt idx="412">
                  <c:v>20</c:v>
                </c:pt>
                <c:pt idx="413">
                  <c:v>20</c:v>
                </c:pt>
                <c:pt idx="414">
                  <c:v>20</c:v>
                </c:pt>
                <c:pt idx="415">
                  <c:v>20</c:v>
                </c:pt>
                <c:pt idx="416">
                  <c:v>20</c:v>
                </c:pt>
                <c:pt idx="417">
                  <c:v>20</c:v>
                </c:pt>
                <c:pt idx="418">
                  <c:v>20</c:v>
                </c:pt>
                <c:pt idx="419">
                  <c:v>20</c:v>
                </c:pt>
                <c:pt idx="420">
                  <c:v>20</c:v>
                </c:pt>
                <c:pt idx="421">
                  <c:v>20</c:v>
                </c:pt>
                <c:pt idx="422">
                  <c:v>20</c:v>
                </c:pt>
                <c:pt idx="423">
                  <c:v>20</c:v>
                </c:pt>
                <c:pt idx="424">
                  <c:v>20</c:v>
                </c:pt>
                <c:pt idx="425">
                  <c:v>20.100000000000001</c:v>
                </c:pt>
                <c:pt idx="426">
                  <c:v>20</c:v>
                </c:pt>
                <c:pt idx="427">
                  <c:v>20</c:v>
                </c:pt>
                <c:pt idx="428">
                  <c:v>20</c:v>
                </c:pt>
                <c:pt idx="429">
                  <c:v>20.100000000000001</c:v>
                </c:pt>
                <c:pt idx="430">
                  <c:v>20.100000000000001</c:v>
                </c:pt>
                <c:pt idx="431">
                  <c:v>20</c:v>
                </c:pt>
                <c:pt idx="432">
                  <c:v>20</c:v>
                </c:pt>
                <c:pt idx="433">
                  <c:v>20.100000000000001</c:v>
                </c:pt>
                <c:pt idx="434">
                  <c:v>20.100000000000001</c:v>
                </c:pt>
                <c:pt idx="435">
                  <c:v>20.100000000000001</c:v>
                </c:pt>
                <c:pt idx="436">
                  <c:v>20.100000000000001</c:v>
                </c:pt>
                <c:pt idx="437">
                  <c:v>20.100000000000001</c:v>
                </c:pt>
                <c:pt idx="438">
                  <c:v>20.100000000000001</c:v>
                </c:pt>
                <c:pt idx="439">
                  <c:v>20</c:v>
                </c:pt>
                <c:pt idx="440">
                  <c:v>20.100000000000001</c:v>
                </c:pt>
                <c:pt idx="441">
                  <c:v>20.100000000000001</c:v>
                </c:pt>
                <c:pt idx="442">
                  <c:v>20.100000000000001</c:v>
                </c:pt>
                <c:pt idx="443">
                  <c:v>20.100000000000001</c:v>
                </c:pt>
                <c:pt idx="444">
                  <c:v>20.100000000000001</c:v>
                </c:pt>
                <c:pt idx="445">
                  <c:v>20.100000000000001</c:v>
                </c:pt>
                <c:pt idx="446">
                  <c:v>20.100000000000001</c:v>
                </c:pt>
                <c:pt idx="447">
                  <c:v>20.100000000000001</c:v>
                </c:pt>
                <c:pt idx="448">
                  <c:v>20.100000000000001</c:v>
                </c:pt>
                <c:pt idx="449">
                  <c:v>20.100000000000001</c:v>
                </c:pt>
                <c:pt idx="450">
                  <c:v>20.100000000000001</c:v>
                </c:pt>
                <c:pt idx="451">
                  <c:v>20.100000000000001</c:v>
                </c:pt>
                <c:pt idx="452">
                  <c:v>20.100000000000001</c:v>
                </c:pt>
                <c:pt idx="453">
                  <c:v>20.100000000000001</c:v>
                </c:pt>
                <c:pt idx="454">
                  <c:v>20.100000000000001</c:v>
                </c:pt>
                <c:pt idx="455">
                  <c:v>20.100000000000001</c:v>
                </c:pt>
                <c:pt idx="456">
                  <c:v>20.100000000000001</c:v>
                </c:pt>
                <c:pt idx="457">
                  <c:v>20.100000000000001</c:v>
                </c:pt>
                <c:pt idx="458">
                  <c:v>20.100000000000001</c:v>
                </c:pt>
                <c:pt idx="459">
                  <c:v>20.100000000000001</c:v>
                </c:pt>
                <c:pt idx="460">
                  <c:v>20.100000000000001</c:v>
                </c:pt>
                <c:pt idx="461">
                  <c:v>20.100000000000001</c:v>
                </c:pt>
                <c:pt idx="462">
                  <c:v>20.100000000000001</c:v>
                </c:pt>
                <c:pt idx="463">
                  <c:v>20.100000000000001</c:v>
                </c:pt>
                <c:pt idx="464">
                  <c:v>20.100000000000001</c:v>
                </c:pt>
                <c:pt idx="465">
                  <c:v>20.100000000000001</c:v>
                </c:pt>
                <c:pt idx="466">
                  <c:v>20.100000000000001</c:v>
                </c:pt>
                <c:pt idx="467">
                  <c:v>20.100000000000001</c:v>
                </c:pt>
                <c:pt idx="468">
                  <c:v>20.100000000000001</c:v>
                </c:pt>
                <c:pt idx="469">
                  <c:v>20.100000000000001</c:v>
                </c:pt>
                <c:pt idx="470">
                  <c:v>20.100000000000001</c:v>
                </c:pt>
                <c:pt idx="471">
                  <c:v>20.100000000000001</c:v>
                </c:pt>
                <c:pt idx="472">
                  <c:v>20.100000000000001</c:v>
                </c:pt>
                <c:pt idx="473">
                  <c:v>20.100000000000001</c:v>
                </c:pt>
                <c:pt idx="474">
                  <c:v>20.100000000000001</c:v>
                </c:pt>
                <c:pt idx="475">
                  <c:v>20.100000000000001</c:v>
                </c:pt>
                <c:pt idx="476">
                  <c:v>20.2</c:v>
                </c:pt>
                <c:pt idx="477">
                  <c:v>20.2</c:v>
                </c:pt>
                <c:pt idx="478">
                  <c:v>20.2</c:v>
                </c:pt>
                <c:pt idx="479">
                  <c:v>20.2</c:v>
                </c:pt>
                <c:pt idx="480">
                  <c:v>20.2</c:v>
                </c:pt>
                <c:pt idx="481">
                  <c:v>20.2</c:v>
                </c:pt>
                <c:pt idx="482">
                  <c:v>20.2</c:v>
                </c:pt>
                <c:pt idx="483">
                  <c:v>20.100000000000001</c:v>
                </c:pt>
                <c:pt idx="484">
                  <c:v>20.100000000000001</c:v>
                </c:pt>
                <c:pt idx="485">
                  <c:v>20.100000000000001</c:v>
                </c:pt>
                <c:pt idx="486">
                  <c:v>20.100000000000001</c:v>
                </c:pt>
                <c:pt idx="487">
                  <c:v>20.100000000000001</c:v>
                </c:pt>
                <c:pt idx="488">
                  <c:v>20.2</c:v>
                </c:pt>
                <c:pt idx="489">
                  <c:v>20.2</c:v>
                </c:pt>
                <c:pt idx="490">
                  <c:v>20.2</c:v>
                </c:pt>
                <c:pt idx="491">
                  <c:v>20.2</c:v>
                </c:pt>
                <c:pt idx="492">
                  <c:v>20.100000000000001</c:v>
                </c:pt>
                <c:pt idx="493">
                  <c:v>20.100000000000001</c:v>
                </c:pt>
                <c:pt idx="494">
                  <c:v>20.100000000000001</c:v>
                </c:pt>
                <c:pt idx="495">
                  <c:v>20.100000000000001</c:v>
                </c:pt>
                <c:pt idx="496">
                  <c:v>20.2</c:v>
                </c:pt>
                <c:pt idx="497">
                  <c:v>20.2</c:v>
                </c:pt>
                <c:pt idx="498">
                  <c:v>20.2</c:v>
                </c:pt>
                <c:pt idx="499">
                  <c:v>20.2</c:v>
                </c:pt>
                <c:pt idx="500">
                  <c:v>20.2</c:v>
                </c:pt>
                <c:pt idx="501">
                  <c:v>20.2</c:v>
                </c:pt>
                <c:pt idx="502">
                  <c:v>20.2</c:v>
                </c:pt>
                <c:pt idx="503">
                  <c:v>20.2</c:v>
                </c:pt>
                <c:pt idx="504">
                  <c:v>20.2</c:v>
                </c:pt>
                <c:pt idx="505">
                  <c:v>20.2</c:v>
                </c:pt>
                <c:pt idx="506">
                  <c:v>20.100000000000001</c:v>
                </c:pt>
                <c:pt idx="507">
                  <c:v>20.2</c:v>
                </c:pt>
                <c:pt idx="508">
                  <c:v>20.2</c:v>
                </c:pt>
                <c:pt idx="509">
                  <c:v>20.2</c:v>
                </c:pt>
                <c:pt idx="510">
                  <c:v>20.2</c:v>
                </c:pt>
                <c:pt idx="511">
                  <c:v>20.2</c:v>
                </c:pt>
                <c:pt idx="512">
                  <c:v>20.2</c:v>
                </c:pt>
                <c:pt idx="513">
                  <c:v>20.2</c:v>
                </c:pt>
                <c:pt idx="514">
                  <c:v>20.2</c:v>
                </c:pt>
                <c:pt idx="515">
                  <c:v>20.2</c:v>
                </c:pt>
                <c:pt idx="516">
                  <c:v>20.2</c:v>
                </c:pt>
                <c:pt idx="517">
                  <c:v>20.2</c:v>
                </c:pt>
                <c:pt idx="518">
                  <c:v>20.2</c:v>
                </c:pt>
                <c:pt idx="519">
                  <c:v>20.2</c:v>
                </c:pt>
                <c:pt idx="520">
                  <c:v>20.2</c:v>
                </c:pt>
                <c:pt idx="521">
                  <c:v>20.2</c:v>
                </c:pt>
                <c:pt idx="522">
                  <c:v>20.2</c:v>
                </c:pt>
                <c:pt idx="523">
                  <c:v>20.2</c:v>
                </c:pt>
                <c:pt idx="524">
                  <c:v>20.2</c:v>
                </c:pt>
                <c:pt idx="525">
                  <c:v>20.2</c:v>
                </c:pt>
                <c:pt idx="526">
                  <c:v>20.2</c:v>
                </c:pt>
                <c:pt idx="527">
                  <c:v>20.2</c:v>
                </c:pt>
                <c:pt idx="528">
                  <c:v>20.2</c:v>
                </c:pt>
                <c:pt idx="529">
                  <c:v>20.2</c:v>
                </c:pt>
                <c:pt idx="530">
                  <c:v>20.2</c:v>
                </c:pt>
                <c:pt idx="531">
                  <c:v>20.2</c:v>
                </c:pt>
                <c:pt idx="532">
                  <c:v>20.2</c:v>
                </c:pt>
                <c:pt idx="533">
                  <c:v>20.2</c:v>
                </c:pt>
                <c:pt idx="534">
                  <c:v>20.2</c:v>
                </c:pt>
                <c:pt idx="535">
                  <c:v>20.2</c:v>
                </c:pt>
                <c:pt idx="536">
                  <c:v>20.2</c:v>
                </c:pt>
                <c:pt idx="537">
                  <c:v>20.2</c:v>
                </c:pt>
                <c:pt idx="538">
                  <c:v>20.2</c:v>
                </c:pt>
                <c:pt idx="539">
                  <c:v>20.2</c:v>
                </c:pt>
                <c:pt idx="540">
                  <c:v>20.2</c:v>
                </c:pt>
                <c:pt idx="541">
                  <c:v>20.2</c:v>
                </c:pt>
                <c:pt idx="542">
                  <c:v>20.2</c:v>
                </c:pt>
                <c:pt idx="543">
                  <c:v>20.2</c:v>
                </c:pt>
                <c:pt idx="544">
                  <c:v>20.2</c:v>
                </c:pt>
                <c:pt idx="545">
                  <c:v>20.2</c:v>
                </c:pt>
                <c:pt idx="546">
                  <c:v>20.2</c:v>
                </c:pt>
                <c:pt idx="547">
                  <c:v>20.2</c:v>
                </c:pt>
                <c:pt idx="548">
                  <c:v>20.2</c:v>
                </c:pt>
                <c:pt idx="549">
                  <c:v>20.2</c:v>
                </c:pt>
                <c:pt idx="550">
                  <c:v>20.2</c:v>
                </c:pt>
                <c:pt idx="551">
                  <c:v>20.2</c:v>
                </c:pt>
                <c:pt idx="552">
                  <c:v>20.2</c:v>
                </c:pt>
                <c:pt idx="553">
                  <c:v>20.2</c:v>
                </c:pt>
                <c:pt idx="554">
                  <c:v>20.2</c:v>
                </c:pt>
                <c:pt idx="555">
                  <c:v>20.2</c:v>
                </c:pt>
                <c:pt idx="556">
                  <c:v>20.2</c:v>
                </c:pt>
                <c:pt idx="557">
                  <c:v>20.2</c:v>
                </c:pt>
                <c:pt idx="558">
                  <c:v>20.2</c:v>
                </c:pt>
                <c:pt idx="559">
                  <c:v>20.2</c:v>
                </c:pt>
                <c:pt idx="560">
                  <c:v>20.2</c:v>
                </c:pt>
                <c:pt idx="561">
                  <c:v>20.2</c:v>
                </c:pt>
                <c:pt idx="562">
                  <c:v>20.2</c:v>
                </c:pt>
                <c:pt idx="563">
                  <c:v>20.2</c:v>
                </c:pt>
                <c:pt idx="564">
                  <c:v>20.2</c:v>
                </c:pt>
                <c:pt idx="565">
                  <c:v>20.2</c:v>
                </c:pt>
                <c:pt idx="566">
                  <c:v>20.2</c:v>
                </c:pt>
                <c:pt idx="567">
                  <c:v>20.100000000000001</c:v>
                </c:pt>
                <c:pt idx="568">
                  <c:v>20.100000000000001</c:v>
                </c:pt>
                <c:pt idx="569">
                  <c:v>20.2</c:v>
                </c:pt>
                <c:pt idx="570">
                  <c:v>20.100000000000001</c:v>
                </c:pt>
                <c:pt idx="571">
                  <c:v>20.100000000000001</c:v>
                </c:pt>
                <c:pt idx="572">
                  <c:v>20.100000000000001</c:v>
                </c:pt>
                <c:pt idx="573">
                  <c:v>20.100000000000001</c:v>
                </c:pt>
                <c:pt idx="574">
                  <c:v>20.100000000000001</c:v>
                </c:pt>
                <c:pt idx="575">
                  <c:v>20.100000000000001</c:v>
                </c:pt>
                <c:pt idx="576">
                  <c:v>20.100000000000001</c:v>
                </c:pt>
                <c:pt idx="577">
                  <c:v>20.100000000000001</c:v>
                </c:pt>
                <c:pt idx="578">
                  <c:v>20.100000000000001</c:v>
                </c:pt>
                <c:pt idx="579">
                  <c:v>20.100000000000001</c:v>
                </c:pt>
                <c:pt idx="580">
                  <c:v>20.100000000000001</c:v>
                </c:pt>
                <c:pt idx="581">
                  <c:v>20.100000000000001</c:v>
                </c:pt>
                <c:pt idx="582">
                  <c:v>20.100000000000001</c:v>
                </c:pt>
                <c:pt idx="583">
                  <c:v>20.100000000000001</c:v>
                </c:pt>
                <c:pt idx="584">
                  <c:v>20.100000000000001</c:v>
                </c:pt>
                <c:pt idx="585">
                  <c:v>20.100000000000001</c:v>
                </c:pt>
                <c:pt idx="586">
                  <c:v>20.100000000000001</c:v>
                </c:pt>
                <c:pt idx="587">
                  <c:v>20.100000000000001</c:v>
                </c:pt>
                <c:pt idx="588">
                  <c:v>20.100000000000001</c:v>
                </c:pt>
                <c:pt idx="589">
                  <c:v>20.100000000000001</c:v>
                </c:pt>
                <c:pt idx="590">
                  <c:v>20.100000000000001</c:v>
                </c:pt>
                <c:pt idx="591">
                  <c:v>20.100000000000001</c:v>
                </c:pt>
                <c:pt idx="592">
                  <c:v>20.100000000000001</c:v>
                </c:pt>
                <c:pt idx="593">
                  <c:v>20.100000000000001</c:v>
                </c:pt>
                <c:pt idx="594">
                  <c:v>20.100000000000001</c:v>
                </c:pt>
                <c:pt idx="595">
                  <c:v>20.100000000000001</c:v>
                </c:pt>
                <c:pt idx="596">
                  <c:v>20.100000000000001</c:v>
                </c:pt>
                <c:pt idx="597">
                  <c:v>20.100000000000001</c:v>
                </c:pt>
                <c:pt idx="598">
                  <c:v>20.100000000000001</c:v>
                </c:pt>
                <c:pt idx="599">
                  <c:v>20.100000000000001</c:v>
                </c:pt>
                <c:pt idx="600">
                  <c:v>20.100000000000001</c:v>
                </c:pt>
                <c:pt idx="601">
                  <c:v>20.100000000000001</c:v>
                </c:pt>
                <c:pt idx="602">
                  <c:v>20.100000000000001</c:v>
                </c:pt>
                <c:pt idx="603">
                  <c:v>20.100000000000001</c:v>
                </c:pt>
                <c:pt idx="604">
                  <c:v>20.100000000000001</c:v>
                </c:pt>
                <c:pt idx="605">
                  <c:v>20.100000000000001</c:v>
                </c:pt>
                <c:pt idx="606">
                  <c:v>20.100000000000001</c:v>
                </c:pt>
                <c:pt idx="607">
                  <c:v>20.100000000000001</c:v>
                </c:pt>
                <c:pt idx="608">
                  <c:v>20.100000000000001</c:v>
                </c:pt>
                <c:pt idx="609">
                  <c:v>20.100000000000001</c:v>
                </c:pt>
                <c:pt idx="610">
                  <c:v>20.100000000000001</c:v>
                </c:pt>
                <c:pt idx="611">
                  <c:v>20.100000000000001</c:v>
                </c:pt>
                <c:pt idx="612">
                  <c:v>20.100000000000001</c:v>
                </c:pt>
                <c:pt idx="613">
                  <c:v>20.100000000000001</c:v>
                </c:pt>
                <c:pt idx="614">
                  <c:v>20.100000000000001</c:v>
                </c:pt>
                <c:pt idx="615">
                  <c:v>20.100000000000001</c:v>
                </c:pt>
                <c:pt idx="616">
                  <c:v>20.100000000000001</c:v>
                </c:pt>
                <c:pt idx="617">
                  <c:v>20.100000000000001</c:v>
                </c:pt>
                <c:pt idx="618">
                  <c:v>20.100000000000001</c:v>
                </c:pt>
                <c:pt idx="619">
                  <c:v>20.100000000000001</c:v>
                </c:pt>
                <c:pt idx="620">
                  <c:v>20.100000000000001</c:v>
                </c:pt>
                <c:pt idx="621">
                  <c:v>20.100000000000001</c:v>
                </c:pt>
                <c:pt idx="622">
                  <c:v>20.100000000000001</c:v>
                </c:pt>
                <c:pt idx="623">
                  <c:v>20.100000000000001</c:v>
                </c:pt>
                <c:pt idx="624">
                  <c:v>20.100000000000001</c:v>
                </c:pt>
                <c:pt idx="625">
                  <c:v>20.100000000000001</c:v>
                </c:pt>
                <c:pt idx="626">
                  <c:v>20.100000000000001</c:v>
                </c:pt>
                <c:pt idx="627">
                  <c:v>20.100000000000001</c:v>
                </c:pt>
                <c:pt idx="628">
                  <c:v>20.100000000000001</c:v>
                </c:pt>
                <c:pt idx="629">
                  <c:v>20.100000000000001</c:v>
                </c:pt>
                <c:pt idx="630">
                  <c:v>20.100000000000001</c:v>
                </c:pt>
                <c:pt idx="631">
                  <c:v>20.100000000000001</c:v>
                </c:pt>
                <c:pt idx="632">
                  <c:v>20.100000000000001</c:v>
                </c:pt>
                <c:pt idx="633">
                  <c:v>20.100000000000001</c:v>
                </c:pt>
                <c:pt idx="634">
                  <c:v>20.100000000000001</c:v>
                </c:pt>
                <c:pt idx="635">
                  <c:v>20.100000000000001</c:v>
                </c:pt>
                <c:pt idx="636">
                  <c:v>20.100000000000001</c:v>
                </c:pt>
                <c:pt idx="637">
                  <c:v>20</c:v>
                </c:pt>
                <c:pt idx="638">
                  <c:v>19.899999999999999</c:v>
                </c:pt>
                <c:pt idx="639">
                  <c:v>19.8</c:v>
                </c:pt>
                <c:pt idx="640">
                  <c:v>19.5</c:v>
                </c:pt>
                <c:pt idx="641">
                  <c:v>19.3</c:v>
                </c:pt>
                <c:pt idx="642">
                  <c:v>19.100000000000001</c:v>
                </c:pt>
                <c:pt idx="643">
                  <c:v>19</c:v>
                </c:pt>
                <c:pt idx="644">
                  <c:v>18.8</c:v>
                </c:pt>
                <c:pt idx="645">
                  <c:v>18.8</c:v>
                </c:pt>
                <c:pt idx="646">
                  <c:v>18.7</c:v>
                </c:pt>
                <c:pt idx="647">
                  <c:v>18.8</c:v>
                </c:pt>
                <c:pt idx="648">
                  <c:v>18.7</c:v>
                </c:pt>
                <c:pt idx="649">
                  <c:v>18.7</c:v>
                </c:pt>
                <c:pt idx="650">
                  <c:v>18.600000000000001</c:v>
                </c:pt>
                <c:pt idx="651">
                  <c:v>18.600000000000001</c:v>
                </c:pt>
                <c:pt idx="652">
                  <c:v>18.5</c:v>
                </c:pt>
                <c:pt idx="653">
                  <c:v>18.399999999999999</c:v>
                </c:pt>
                <c:pt idx="654">
                  <c:v>18.399999999999999</c:v>
                </c:pt>
                <c:pt idx="655">
                  <c:v>18.5</c:v>
                </c:pt>
                <c:pt idx="656">
                  <c:v>18.399999999999999</c:v>
                </c:pt>
                <c:pt idx="657">
                  <c:v>18.3</c:v>
                </c:pt>
                <c:pt idx="658">
                  <c:v>18.100000000000001</c:v>
                </c:pt>
                <c:pt idx="659">
                  <c:v>18</c:v>
                </c:pt>
                <c:pt idx="660">
                  <c:v>17.7</c:v>
                </c:pt>
                <c:pt idx="661">
                  <c:v>17.399999999999999</c:v>
                </c:pt>
                <c:pt idx="662">
                  <c:v>17.399999999999999</c:v>
                </c:pt>
                <c:pt idx="663">
                  <c:v>17.399999999999999</c:v>
                </c:pt>
                <c:pt idx="664">
                  <c:v>17.2</c:v>
                </c:pt>
                <c:pt idx="665">
                  <c:v>17</c:v>
                </c:pt>
                <c:pt idx="666">
                  <c:v>17.3</c:v>
                </c:pt>
                <c:pt idx="667">
                  <c:v>17.3</c:v>
                </c:pt>
                <c:pt idx="668">
                  <c:v>17.100000000000001</c:v>
                </c:pt>
                <c:pt idx="669">
                  <c:v>16.899999999999999</c:v>
                </c:pt>
                <c:pt idx="670">
                  <c:v>16.8</c:v>
                </c:pt>
                <c:pt idx="671">
                  <c:v>16.7</c:v>
                </c:pt>
                <c:pt idx="672">
                  <c:v>16.899999999999999</c:v>
                </c:pt>
                <c:pt idx="673">
                  <c:v>16.8</c:v>
                </c:pt>
                <c:pt idx="674">
                  <c:v>16.899999999999999</c:v>
                </c:pt>
                <c:pt idx="675">
                  <c:v>19.5</c:v>
                </c:pt>
                <c:pt idx="676">
                  <c:v>19.3</c:v>
                </c:pt>
                <c:pt idx="677">
                  <c:v>19</c:v>
                </c:pt>
                <c:pt idx="678">
                  <c:v>18.8</c:v>
                </c:pt>
                <c:pt idx="679">
                  <c:v>19.2</c:v>
                </c:pt>
                <c:pt idx="680">
                  <c:v>19.5</c:v>
                </c:pt>
                <c:pt idx="681">
                  <c:v>19.600000000000001</c:v>
                </c:pt>
                <c:pt idx="682">
                  <c:v>19.7</c:v>
                </c:pt>
                <c:pt idx="683">
                  <c:v>19.7</c:v>
                </c:pt>
                <c:pt idx="684">
                  <c:v>19.7</c:v>
                </c:pt>
                <c:pt idx="685">
                  <c:v>19.7</c:v>
                </c:pt>
                <c:pt idx="686">
                  <c:v>19.7</c:v>
                </c:pt>
                <c:pt idx="687">
                  <c:v>19.7</c:v>
                </c:pt>
                <c:pt idx="688">
                  <c:v>19.7</c:v>
                </c:pt>
                <c:pt idx="689">
                  <c:v>19.7</c:v>
                </c:pt>
                <c:pt idx="690">
                  <c:v>19.600000000000001</c:v>
                </c:pt>
                <c:pt idx="691">
                  <c:v>19.600000000000001</c:v>
                </c:pt>
                <c:pt idx="692">
                  <c:v>19.600000000000001</c:v>
                </c:pt>
                <c:pt idx="693">
                  <c:v>19.600000000000001</c:v>
                </c:pt>
                <c:pt idx="694">
                  <c:v>19.600000000000001</c:v>
                </c:pt>
                <c:pt idx="695">
                  <c:v>19.600000000000001</c:v>
                </c:pt>
                <c:pt idx="696">
                  <c:v>19.600000000000001</c:v>
                </c:pt>
                <c:pt idx="697">
                  <c:v>19.5</c:v>
                </c:pt>
                <c:pt idx="698">
                  <c:v>19.5</c:v>
                </c:pt>
                <c:pt idx="699">
                  <c:v>19.5</c:v>
                </c:pt>
                <c:pt idx="700">
                  <c:v>19.5</c:v>
                </c:pt>
                <c:pt idx="701">
                  <c:v>19.5</c:v>
                </c:pt>
                <c:pt idx="702">
                  <c:v>19.5</c:v>
                </c:pt>
                <c:pt idx="703">
                  <c:v>19.5</c:v>
                </c:pt>
                <c:pt idx="704">
                  <c:v>19.399999999999999</c:v>
                </c:pt>
                <c:pt idx="705">
                  <c:v>19.399999999999999</c:v>
                </c:pt>
                <c:pt idx="706">
                  <c:v>19.399999999999999</c:v>
                </c:pt>
                <c:pt idx="707">
                  <c:v>19.399999999999999</c:v>
                </c:pt>
                <c:pt idx="708">
                  <c:v>19.3</c:v>
                </c:pt>
                <c:pt idx="709">
                  <c:v>19.3</c:v>
                </c:pt>
                <c:pt idx="710">
                  <c:v>19.3</c:v>
                </c:pt>
                <c:pt idx="711">
                  <c:v>19.3</c:v>
                </c:pt>
                <c:pt idx="712">
                  <c:v>19.2</c:v>
                </c:pt>
                <c:pt idx="713">
                  <c:v>19.2</c:v>
                </c:pt>
                <c:pt idx="714">
                  <c:v>19.2</c:v>
                </c:pt>
                <c:pt idx="715">
                  <c:v>19.2</c:v>
                </c:pt>
                <c:pt idx="716">
                  <c:v>19.100000000000001</c:v>
                </c:pt>
                <c:pt idx="717">
                  <c:v>19.100000000000001</c:v>
                </c:pt>
                <c:pt idx="718">
                  <c:v>19.100000000000001</c:v>
                </c:pt>
                <c:pt idx="719">
                  <c:v>19.100000000000001</c:v>
                </c:pt>
                <c:pt idx="720">
                  <c:v>19.100000000000001</c:v>
                </c:pt>
                <c:pt idx="721">
                  <c:v>19.100000000000001</c:v>
                </c:pt>
                <c:pt idx="722">
                  <c:v>19</c:v>
                </c:pt>
                <c:pt idx="723">
                  <c:v>19</c:v>
                </c:pt>
                <c:pt idx="724">
                  <c:v>19</c:v>
                </c:pt>
                <c:pt idx="725">
                  <c:v>19</c:v>
                </c:pt>
                <c:pt idx="726">
                  <c:v>19</c:v>
                </c:pt>
                <c:pt idx="727">
                  <c:v>19</c:v>
                </c:pt>
                <c:pt idx="728">
                  <c:v>19</c:v>
                </c:pt>
                <c:pt idx="729">
                  <c:v>19</c:v>
                </c:pt>
                <c:pt idx="730">
                  <c:v>19</c:v>
                </c:pt>
                <c:pt idx="731">
                  <c:v>19</c:v>
                </c:pt>
                <c:pt idx="732">
                  <c:v>19</c:v>
                </c:pt>
                <c:pt idx="733">
                  <c:v>19</c:v>
                </c:pt>
                <c:pt idx="734">
                  <c:v>19.100000000000001</c:v>
                </c:pt>
                <c:pt idx="735">
                  <c:v>19.100000000000001</c:v>
                </c:pt>
                <c:pt idx="736">
                  <c:v>19.100000000000001</c:v>
                </c:pt>
                <c:pt idx="737">
                  <c:v>19.100000000000001</c:v>
                </c:pt>
                <c:pt idx="738">
                  <c:v>19.100000000000001</c:v>
                </c:pt>
                <c:pt idx="739">
                  <c:v>19.100000000000001</c:v>
                </c:pt>
                <c:pt idx="740">
                  <c:v>19.2</c:v>
                </c:pt>
                <c:pt idx="741">
                  <c:v>19.2</c:v>
                </c:pt>
                <c:pt idx="742">
                  <c:v>19.2</c:v>
                </c:pt>
                <c:pt idx="743">
                  <c:v>19.2</c:v>
                </c:pt>
                <c:pt idx="744">
                  <c:v>19.2</c:v>
                </c:pt>
                <c:pt idx="745">
                  <c:v>19.3</c:v>
                </c:pt>
                <c:pt idx="746">
                  <c:v>19.3</c:v>
                </c:pt>
                <c:pt idx="747">
                  <c:v>19.3</c:v>
                </c:pt>
                <c:pt idx="748">
                  <c:v>19.399999999999999</c:v>
                </c:pt>
                <c:pt idx="749">
                  <c:v>19.399999999999999</c:v>
                </c:pt>
                <c:pt idx="750">
                  <c:v>19.399999999999999</c:v>
                </c:pt>
                <c:pt idx="751">
                  <c:v>19.399999999999999</c:v>
                </c:pt>
                <c:pt idx="752">
                  <c:v>19.5</c:v>
                </c:pt>
                <c:pt idx="753">
                  <c:v>19.5</c:v>
                </c:pt>
                <c:pt idx="754">
                  <c:v>19.5</c:v>
                </c:pt>
                <c:pt idx="755">
                  <c:v>19.5</c:v>
                </c:pt>
                <c:pt idx="756">
                  <c:v>19.600000000000001</c:v>
                </c:pt>
                <c:pt idx="757">
                  <c:v>19.600000000000001</c:v>
                </c:pt>
                <c:pt idx="758">
                  <c:v>19.600000000000001</c:v>
                </c:pt>
                <c:pt idx="759">
                  <c:v>19.600000000000001</c:v>
                </c:pt>
                <c:pt idx="760">
                  <c:v>19.7</c:v>
                </c:pt>
                <c:pt idx="761">
                  <c:v>19.7</c:v>
                </c:pt>
                <c:pt idx="762">
                  <c:v>19.7</c:v>
                </c:pt>
                <c:pt idx="763">
                  <c:v>19.8</c:v>
                </c:pt>
                <c:pt idx="764">
                  <c:v>19.8</c:v>
                </c:pt>
                <c:pt idx="765">
                  <c:v>19.8</c:v>
                </c:pt>
                <c:pt idx="766">
                  <c:v>19.8</c:v>
                </c:pt>
                <c:pt idx="767">
                  <c:v>19.8</c:v>
                </c:pt>
                <c:pt idx="768">
                  <c:v>19.899999999999999</c:v>
                </c:pt>
                <c:pt idx="769">
                  <c:v>19.899999999999999</c:v>
                </c:pt>
                <c:pt idx="770">
                  <c:v>19.899999999999999</c:v>
                </c:pt>
                <c:pt idx="771">
                  <c:v>19.899999999999999</c:v>
                </c:pt>
                <c:pt idx="772">
                  <c:v>19.899999999999999</c:v>
                </c:pt>
                <c:pt idx="773">
                  <c:v>19.899999999999999</c:v>
                </c:pt>
                <c:pt idx="774">
                  <c:v>19.899999999999999</c:v>
                </c:pt>
                <c:pt idx="775">
                  <c:v>19.899999999999999</c:v>
                </c:pt>
                <c:pt idx="776">
                  <c:v>20</c:v>
                </c:pt>
                <c:pt idx="777">
                  <c:v>20</c:v>
                </c:pt>
                <c:pt idx="778">
                  <c:v>20</c:v>
                </c:pt>
                <c:pt idx="779">
                  <c:v>20</c:v>
                </c:pt>
                <c:pt idx="780">
                  <c:v>20</c:v>
                </c:pt>
                <c:pt idx="781">
                  <c:v>20</c:v>
                </c:pt>
                <c:pt idx="782">
                  <c:v>20</c:v>
                </c:pt>
                <c:pt idx="783">
                  <c:v>20</c:v>
                </c:pt>
                <c:pt idx="784">
                  <c:v>20.100000000000001</c:v>
                </c:pt>
                <c:pt idx="785">
                  <c:v>20.100000000000001</c:v>
                </c:pt>
                <c:pt idx="786">
                  <c:v>20.100000000000001</c:v>
                </c:pt>
                <c:pt idx="787">
                  <c:v>20.100000000000001</c:v>
                </c:pt>
                <c:pt idx="788">
                  <c:v>20.100000000000001</c:v>
                </c:pt>
                <c:pt idx="789">
                  <c:v>20.100000000000001</c:v>
                </c:pt>
                <c:pt idx="790">
                  <c:v>20.100000000000001</c:v>
                </c:pt>
                <c:pt idx="791">
                  <c:v>20.100000000000001</c:v>
                </c:pt>
                <c:pt idx="792">
                  <c:v>20.100000000000001</c:v>
                </c:pt>
                <c:pt idx="793">
                  <c:v>20.100000000000001</c:v>
                </c:pt>
                <c:pt idx="794">
                  <c:v>20.100000000000001</c:v>
                </c:pt>
                <c:pt idx="795">
                  <c:v>20.100000000000001</c:v>
                </c:pt>
                <c:pt idx="796">
                  <c:v>20.100000000000001</c:v>
                </c:pt>
                <c:pt idx="797">
                  <c:v>20.100000000000001</c:v>
                </c:pt>
                <c:pt idx="798">
                  <c:v>20.100000000000001</c:v>
                </c:pt>
                <c:pt idx="799">
                  <c:v>20.100000000000001</c:v>
                </c:pt>
                <c:pt idx="800">
                  <c:v>20.100000000000001</c:v>
                </c:pt>
                <c:pt idx="801">
                  <c:v>20.100000000000001</c:v>
                </c:pt>
                <c:pt idx="802">
                  <c:v>20.100000000000001</c:v>
                </c:pt>
                <c:pt idx="803">
                  <c:v>20.100000000000001</c:v>
                </c:pt>
                <c:pt idx="804">
                  <c:v>20.100000000000001</c:v>
                </c:pt>
                <c:pt idx="805">
                  <c:v>20.100000000000001</c:v>
                </c:pt>
                <c:pt idx="806">
                  <c:v>20.100000000000001</c:v>
                </c:pt>
                <c:pt idx="807">
                  <c:v>20.2</c:v>
                </c:pt>
                <c:pt idx="808">
                  <c:v>20.2</c:v>
                </c:pt>
                <c:pt idx="809">
                  <c:v>20.2</c:v>
                </c:pt>
                <c:pt idx="810">
                  <c:v>20.2</c:v>
                </c:pt>
                <c:pt idx="811">
                  <c:v>20.2</c:v>
                </c:pt>
                <c:pt idx="812">
                  <c:v>20.2</c:v>
                </c:pt>
                <c:pt idx="813">
                  <c:v>20.2</c:v>
                </c:pt>
                <c:pt idx="814">
                  <c:v>20.2</c:v>
                </c:pt>
                <c:pt idx="815">
                  <c:v>20.2</c:v>
                </c:pt>
                <c:pt idx="816">
                  <c:v>20.100000000000001</c:v>
                </c:pt>
                <c:pt idx="817">
                  <c:v>20.2</c:v>
                </c:pt>
                <c:pt idx="818">
                  <c:v>20.100000000000001</c:v>
                </c:pt>
                <c:pt idx="819">
                  <c:v>20.100000000000001</c:v>
                </c:pt>
                <c:pt idx="820">
                  <c:v>20.2</c:v>
                </c:pt>
                <c:pt idx="821">
                  <c:v>20.2</c:v>
                </c:pt>
                <c:pt idx="822">
                  <c:v>20.2</c:v>
                </c:pt>
                <c:pt idx="823">
                  <c:v>20.2</c:v>
                </c:pt>
                <c:pt idx="824">
                  <c:v>20.2</c:v>
                </c:pt>
                <c:pt idx="825">
                  <c:v>20.2</c:v>
                </c:pt>
                <c:pt idx="826">
                  <c:v>20.2</c:v>
                </c:pt>
                <c:pt idx="827">
                  <c:v>20.2</c:v>
                </c:pt>
                <c:pt idx="828">
                  <c:v>20.2</c:v>
                </c:pt>
                <c:pt idx="829">
                  <c:v>20.2</c:v>
                </c:pt>
                <c:pt idx="830">
                  <c:v>20.2</c:v>
                </c:pt>
                <c:pt idx="831">
                  <c:v>20.2</c:v>
                </c:pt>
                <c:pt idx="832">
                  <c:v>20.2</c:v>
                </c:pt>
                <c:pt idx="833">
                  <c:v>20.2</c:v>
                </c:pt>
                <c:pt idx="834">
                  <c:v>20.2</c:v>
                </c:pt>
                <c:pt idx="835">
                  <c:v>20.2</c:v>
                </c:pt>
                <c:pt idx="836">
                  <c:v>20.100000000000001</c:v>
                </c:pt>
                <c:pt idx="837">
                  <c:v>20.100000000000001</c:v>
                </c:pt>
                <c:pt idx="838">
                  <c:v>20.100000000000001</c:v>
                </c:pt>
                <c:pt idx="839">
                  <c:v>20.100000000000001</c:v>
                </c:pt>
                <c:pt idx="840">
                  <c:v>20</c:v>
                </c:pt>
                <c:pt idx="841">
                  <c:v>19.899999999999999</c:v>
                </c:pt>
                <c:pt idx="842">
                  <c:v>19.7</c:v>
                </c:pt>
                <c:pt idx="843">
                  <c:v>19.600000000000001</c:v>
                </c:pt>
                <c:pt idx="844">
                  <c:v>19.2</c:v>
                </c:pt>
                <c:pt idx="845">
                  <c:v>19.2</c:v>
                </c:pt>
                <c:pt idx="846">
                  <c:v>19</c:v>
                </c:pt>
                <c:pt idx="847">
                  <c:v>18.899999999999999</c:v>
                </c:pt>
                <c:pt idx="848">
                  <c:v>18.8</c:v>
                </c:pt>
                <c:pt idx="849">
                  <c:v>18.8</c:v>
                </c:pt>
                <c:pt idx="850">
                  <c:v>18.8</c:v>
                </c:pt>
                <c:pt idx="851">
                  <c:v>18.8</c:v>
                </c:pt>
                <c:pt idx="852">
                  <c:v>18.600000000000001</c:v>
                </c:pt>
                <c:pt idx="853">
                  <c:v>18.600000000000001</c:v>
                </c:pt>
                <c:pt idx="854">
                  <c:v>18.5</c:v>
                </c:pt>
                <c:pt idx="855">
                  <c:v>18.399999999999999</c:v>
                </c:pt>
                <c:pt idx="856">
                  <c:v>18.3</c:v>
                </c:pt>
                <c:pt idx="857">
                  <c:v>18.399999999999999</c:v>
                </c:pt>
                <c:pt idx="858">
                  <c:v>18.399999999999999</c:v>
                </c:pt>
                <c:pt idx="859">
                  <c:v>18.399999999999999</c:v>
                </c:pt>
                <c:pt idx="860">
                  <c:v>18.2</c:v>
                </c:pt>
                <c:pt idx="861">
                  <c:v>18.100000000000001</c:v>
                </c:pt>
                <c:pt idx="862">
                  <c:v>17.8</c:v>
                </c:pt>
                <c:pt idx="863">
                  <c:v>17.600000000000001</c:v>
                </c:pt>
                <c:pt idx="864">
                  <c:v>17.600000000000001</c:v>
                </c:pt>
                <c:pt idx="865">
                  <c:v>17.8</c:v>
                </c:pt>
                <c:pt idx="866">
                  <c:v>17.7</c:v>
                </c:pt>
                <c:pt idx="867">
                  <c:v>17.399999999999999</c:v>
                </c:pt>
                <c:pt idx="868">
                  <c:v>17</c:v>
                </c:pt>
                <c:pt idx="869">
                  <c:v>16.899999999999999</c:v>
                </c:pt>
                <c:pt idx="870">
                  <c:v>16.7</c:v>
                </c:pt>
                <c:pt idx="871">
                  <c:v>16.600000000000001</c:v>
                </c:pt>
                <c:pt idx="872">
                  <c:v>17.5</c:v>
                </c:pt>
                <c:pt idx="873">
                  <c:v>17.7</c:v>
                </c:pt>
                <c:pt idx="874">
                  <c:v>17.5</c:v>
                </c:pt>
                <c:pt idx="875">
                  <c:v>17.3</c:v>
                </c:pt>
                <c:pt idx="876">
                  <c:v>17.100000000000001</c:v>
                </c:pt>
                <c:pt idx="877">
                  <c:v>17.100000000000001</c:v>
                </c:pt>
                <c:pt idx="878">
                  <c:v>17.2</c:v>
                </c:pt>
                <c:pt idx="879">
                  <c:v>17</c:v>
                </c:pt>
                <c:pt idx="880">
                  <c:v>16.399999999999999</c:v>
                </c:pt>
                <c:pt idx="881">
                  <c:v>16.3</c:v>
                </c:pt>
                <c:pt idx="882">
                  <c:v>16.100000000000001</c:v>
                </c:pt>
                <c:pt idx="883">
                  <c:v>16.5</c:v>
                </c:pt>
                <c:pt idx="884">
                  <c:v>16.2</c:v>
                </c:pt>
                <c:pt idx="885">
                  <c:v>16</c:v>
                </c:pt>
                <c:pt idx="886">
                  <c:v>16.100000000000001</c:v>
                </c:pt>
                <c:pt idx="887">
                  <c:v>16.600000000000001</c:v>
                </c:pt>
                <c:pt idx="888">
                  <c:v>16.600000000000001</c:v>
                </c:pt>
                <c:pt idx="889">
                  <c:v>16.7</c:v>
                </c:pt>
                <c:pt idx="890">
                  <c:v>16.600000000000001</c:v>
                </c:pt>
                <c:pt idx="891">
                  <c:v>16.399999999999999</c:v>
                </c:pt>
                <c:pt idx="892">
                  <c:v>15.9</c:v>
                </c:pt>
                <c:pt idx="893">
                  <c:v>15.8</c:v>
                </c:pt>
                <c:pt idx="894">
                  <c:v>15.6</c:v>
                </c:pt>
                <c:pt idx="895">
                  <c:v>16.3</c:v>
                </c:pt>
                <c:pt idx="896">
                  <c:v>16.899999999999999</c:v>
                </c:pt>
                <c:pt idx="897">
                  <c:v>16.899999999999999</c:v>
                </c:pt>
                <c:pt idx="898">
                  <c:v>16.600000000000001</c:v>
                </c:pt>
                <c:pt idx="899">
                  <c:v>16.3</c:v>
                </c:pt>
                <c:pt idx="900">
                  <c:v>15.9</c:v>
                </c:pt>
                <c:pt idx="901">
                  <c:v>17.899999999999999</c:v>
                </c:pt>
                <c:pt idx="902">
                  <c:v>19.600000000000001</c:v>
                </c:pt>
                <c:pt idx="903">
                  <c:v>19.5</c:v>
                </c:pt>
                <c:pt idx="904">
                  <c:v>18.5</c:v>
                </c:pt>
                <c:pt idx="905">
                  <c:v>18.7</c:v>
                </c:pt>
                <c:pt idx="906">
                  <c:v>19.100000000000001</c:v>
                </c:pt>
                <c:pt idx="907">
                  <c:v>19.3</c:v>
                </c:pt>
                <c:pt idx="908">
                  <c:v>19.600000000000001</c:v>
                </c:pt>
                <c:pt idx="909">
                  <c:v>19.7</c:v>
                </c:pt>
                <c:pt idx="910">
                  <c:v>19.7</c:v>
                </c:pt>
                <c:pt idx="911">
                  <c:v>19.7</c:v>
                </c:pt>
                <c:pt idx="912">
                  <c:v>19.7</c:v>
                </c:pt>
                <c:pt idx="913">
                  <c:v>19.600000000000001</c:v>
                </c:pt>
                <c:pt idx="914">
                  <c:v>19.600000000000001</c:v>
                </c:pt>
                <c:pt idx="915">
                  <c:v>19.600000000000001</c:v>
                </c:pt>
                <c:pt idx="916">
                  <c:v>19.600000000000001</c:v>
                </c:pt>
                <c:pt idx="917">
                  <c:v>19.600000000000001</c:v>
                </c:pt>
                <c:pt idx="918">
                  <c:v>19.600000000000001</c:v>
                </c:pt>
                <c:pt idx="919">
                  <c:v>19.600000000000001</c:v>
                </c:pt>
                <c:pt idx="920">
                  <c:v>19.600000000000001</c:v>
                </c:pt>
                <c:pt idx="921">
                  <c:v>19.600000000000001</c:v>
                </c:pt>
                <c:pt idx="922">
                  <c:v>19.600000000000001</c:v>
                </c:pt>
                <c:pt idx="923">
                  <c:v>19.5</c:v>
                </c:pt>
                <c:pt idx="924">
                  <c:v>19.5</c:v>
                </c:pt>
                <c:pt idx="925">
                  <c:v>19.5</c:v>
                </c:pt>
                <c:pt idx="926">
                  <c:v>19.5</c:v>
                </c:pt>
                <c:pt idx="927">
                  <c:v>19.5</c:v>
                </c:pt>
                <c:pt idx="928">
                  <c:v>19.5</c:v>
                </c:pt>
                <c:pt idx="929">
                  <c:v>19.399999999999999</c:v>
                </c:pt>
                <c:pt idx="930">
                  <c:v>19.399999999999999</c:v>
                </c:pt>
                <c:pt idx="931">
                  <c:v>19.399999999999999</c:v>
                </c:pt>
                <c:pt idx="932">
                  <c:v>19.399999999999999</c:v>
                </c:pt>
                <c:pt idx="933">
                  <c:v>19.399999999999999</c:v>
                </c:pt>
                <c:pt idx="934">
                  <c:v>19.3</c:v>
                </c:pt>
                <c:pt idx="935">
                  <c:v>19.3</c:v>
                </c:pt>
                <c:pt idx="936">
                  <c:v>19.3</c:v>
                </c:pt>
                <c:pt idx="937">
                  <c:v>19.3</c:v>
                </c:pt>
                <c:pt idx="938">
                  <c:v>19.3</c:v>
                </c:pt>
                <c:pt idx="939">
                  <c:v>19.3</c:v>
                </c:pt>
                <c:pt idx="940">
                  <c:v>19.2</c:v>
                </c:pt>
                <c:pt idx="941">
                  <c:v>19.2</c:v>
                </c:pt>
                <c:pt idx="942">
                  <c:v>19.2</c:v>
                </c:pt>
                <c:pt idx="943">
                  <c:v>19.2</c:v>
                </c:pt>
                <c:pt idx="944">
                  <c:v>19.100000000000001</c:v>
                </c:pt>
                <c:pt idx="945">
                  <c:v>19.100000000000001</c:v>
                </c:pt>
                <c:pt idx="946">
                  <c:v>19.100000000000001</c:v>
                </c:pt>
                <c:pt idx="947">
                  <c:v>19.100000000000001</c:v>
                </c:pt>
                <c:pt idx="948">
                  <c:v>19.100000000000001</c:v>
                </c:pt>
                <c:pt idx="949">
                  <c:v>19.100000000000001</c:v>
                </c:pt>
                <c:pt idx="950">
                  <c:v>19</c:v>
                </c:pt>
                <c:pt idx="951">
                  <c:v>19</c:v>
                </c:pt>
                <c:pt idx="952">
                  <c:v>19</c:v>
                </c:pt>
                <c:pt idx="953">
                  <c:v>19</c:v>
                </c:pt>
                <c:pt idx="954">
                  <c:v>19</c:v>
                </c:pt>
                <c:pt idx="955">
                  <c:v>19</c:v>
                </c:pt>
                <c:pt idx="956">
                  <c:v>19</c:v>
                </c:pt>
                <c:pt idx="957">
                  <c:v>19</c:v>
                </c:pt>
                <c:pt idx="958">
                  <c:v>19</c:v>
                </c:pt>
                <c:pt idx="959">
                  <c:v>19</c:v>
                </c:pt>
                <c:pt idx="960">
                  <c:v>19</c:v>
                </c:pt>
                <c:pt idx="961">
                  <c:v>19</c:v>
                </c:pt>
                <c:pt idx="962">
                  <c:v>19</c:v>
                </c:pt>
                <c:pt idx="963">
                  <c:v>19.100000000000001</c:v>
                </c:pt>
                <c:pt idx="964">
                  <c:v>19.100000000000001</c:v>
                </c:pt>
                <c:pt idx="965">
                  <c:v>19.100000000000001</c:v>
                </c:pt>
                <c:pt idx="966">
                  <c:v>19.100000000000001</c:v>
                </c:pt>
                <c:pt idx="967">
                  <c:v>19.100000000000001</c:v>
                </c:pt>
                <c:pt idx="968">
                  <c:v>19.100000000000001</c:v>
                </c:pt>
                <c:pt idx="969">
                  <c:v>19.100000000000001</c:v>
                </c:pt>
                <c:pt idx="970">
                  <c:v>19.2</c:v>
                </c:pt>
                <c:pt idx="971">
                  <c:v>19.2</c:v>
                </c:pt>
                <c:pt idx="972">
                  <c:v>19.2</c:v>
                </c:pt>
                <c:pt idx="973">
                  <c:v>19.3</c:v>
                </c:pt>
                <c:pt idx="974">
                  <c:v>19.3</c:v>
                </c:pt>
                <c:pt idx="975">
                  <c:v>19.3</c:v>
                </c:pt>
                <c:pt idx="976">
                  <c:v>19.3</c:v>
                </c:pt>
                <c:pt idx="977">
                  <c:v>19.399999999999999</c:v>
                </c:pt>
                <c:pt idx="978">
                  <c:v>19.399999999999999</c:v>
                </c:pt>
                <c:pt idx="979">
                  <c:v>19.399999999999999</c:v>
                </c:pt>
                <c:pt idx="980">
                  <c:v>19.399999999999999</c:v>
                </c:pt>
                <c:pt idx="981">
                  <c:v>19.399999999999999</c:v>
                </c:pt>
                <c:pt idx="982">
                  <c:v>19.5</c:v>
                </c:pt>
                <c:pt idx="983">
                  <c:v>19.5</c:v>
                </c:pt>
                <c:pt idx="984">
                  <c:v>19.5</c:v>
                </c:pt>
                <c:pt idx="985">
                  <c:v>19.600000000000001</c:v>
                </c:pt>
                <c:pt idx="986">
                  <c:v>19.600000000000001</c:v>
                </c:pt>
                <c:pt idx="987">
                  <c:v>19.600000000000001</c:v>
                </c:pt>
                <c:pt idx="988">
                  <c:v>19.600000000000001</c:v>
                </c:pt>
                <c:pt idx="989">
                  <c:v>19.7</c:v>
                </c:pt>
                <c:pt idx="990">
                  <c:v>19.7</c:v>
                </c:pt>
                <c:pt idx="991">
                  <c:v>19.7</c:v>
                </c:pt>
                <c:pt idx="992">
                  <c:v>19.8</c:v>
                </c:pt>
                <c:pt idx="993">
                  <c:v>19.8</c:v>
                </c:pt>
                <c:pt idx="994">
                  <c:v>19.8</c:v>
                </c:pt>
                <c:pt idx="995">
                  <c:v>19.8</c:v>
                </c:pt>
                <c:pt idx="996">
                  <c:v>19.8</c:v>
                </c:pt>
                <c:pt idx="997">
                  <c:v>19.899999999999999</c:v>
                </c:pt>
                <c:pt idx="998">
                  <c:v>19.899999999999999</c:v>
                </c:pt>
                <c:pt idx="999">
                  <c:v>19.899999999999999</c:v>
                </c:pt>
                <c:pt idx="1000">
                  <c:v>19.899999999999999</c:v>
                </c:pt>
                <c:pt idx="1001">
                  <c:v>19.899999999999999</c:v>
                </c:pt>
                <c:pt idx="1002">
                  <c:v>19.899999999999999</c:v>
                </c:pt>
                <c:pt idx="1003">
                  <c:v>19.899999999999999</c:v>
                </c:pt>
                <c:pt idx="1004">
                  <c:v>20</c:v>
                </c:pt>
                <c:pt idx="1005">
                  <c:v>20</c:v>
                </c:pt>
                <c:pt idx="1006">
                  <c:v>20</c:v>
                </c:pt>
                <c:pt idx="1007">
                  <c:v>20</c:v>
                </c:pt>
                <c:pt idx="1008">
                  <c:v>20</c:v>
                </c:pt>
                <c:pt idx="1009">
                  <c:v>20</c:v>
                </c:pt>
                <c:pt idx="1010">
                  <c:v>20.100000000000001</c:v>
                </c:pt>
                <c:pt idx="1011">
                  <c:v>20.100000000000001</c:v>
                </c:pt>
                <c:pt idx="1012">
                  <c:v>20.100000000000001</c:v>
                </c:pt>
                <c:pt idx="1013">
                  <c:v>20.100000000000001</c:v>
                </c:pt>
                <c:pt idx="1014">
                  <c:v>20.100000000000001</c:v>
                </c:pt>
                <c:pt idx="1015">
                  <c:v>20.100000000000001</c:v>
                </c:pt>
                <c:pt idx="1016">
                  <c:v>20.100000000000001</c:v>
                </c:pt>
                <c:pt idx="1017">
                  <c:v>20.100000000000001</c:v>
                </c:pt>
                <c:pt idx="1018">
                  <c:v>20.100000000000001</c:v>
                </c:pt>
                <c:pt idx="1019">
                  <c:v>20.100000000000001</c:v>
                </c:pt>
                <c:pt idx="1020">
                  <c:v>20.100000000000001</c:v>
                </c:pt>
                <c:pt idx="1021">
                  <c:v>20.100000000000001</c:v>
                </c:pt>
                <c:pt idx="1022">
                  <c:v>20.100000000000001</c:v>
                </c:pt>
                <c:pt idx="1023">
                  <c:v>20.100000000000001</c:v>
                </c:pt>
                <c:pt idx="1024">
                  <c:v>20.100000000000001</c:v>
                </c:pt>
                <c:pt idx="1025">
                  <c:v>20.100000000000001</c:v>
                </c:pt>
                <c:pt idx="1026">
                  <c:v>20.100000000000001</c:v>
                </c:pt>
                <c:pt idx="1027">
                  <c:v>20.100000000000001</c:v>
                </c:pt>
                <c:pt idx="1028">
                  <c:v>20.100000000000001</c:v>
                </c:pt>
                <c:pt idx="1029">
                  <c:v>20.100000000000001</c:v>
                </c:pt>
                <c:pt idx="1030">
                  <c:v>20.100000000000001</c:v>
                </c:pt>
                <c:pt idx="1031">
                  <c:v>20.100000000000001</c:v>
                </c:pt>
                <c:pt idx="1032">
                  <c:v>20.100000000000001</c:v>
                </c:pt>
                <c:pt idx="1033">
                  <c:v>20.100000000000001</c:v>
                </c:pt>
                <c:pt idx="1034">
                  <c:v>20.100000000000001</c:v>
                </c:pt>
                <c:pt idx="1035">
                  <c:v>20.100000000000001</c:v>
                </c:pt>
                <c:pt idx="1036">
                  <c:v>20.100000000000001</c:v>
                </c:pt>
                <c:pt idx="1037">
                  <c:v>20.100000000000001</c:v>
                </c:pt>
                <c:pt idx="1038">
                  <c:v>20.100000000000001</c:v>
                </c:pt>
                <c:pt idx="1039">
                  <c:v>20.100000000000001</c:v>
                </c:pt>
                <c:pt idx="1040">
                  <c:v>20.100000000000001</c:v>
                </c:pt>
                <c:pt idx="1041">
                  <c:v>20.100000000000001</c:v>
                </c:pt>
                <c:pt idx="1042">
                  <c:v>20.100000000000001</c:v>
                </c:pt>
                <c:pt idx="1043">
                  <c:v>20.100000000000001</c:v>
                </c:pt>
                <c:pt idx="1044">
                  <c:v>20.100000000000001</c:v>
                </c:pt>
                <c:pt idx="1045">
                  <c:v>20.100000000000001</c:v>
                </c:pt>
                <c:pt idx="1046">
                  <c:v>20.100000000000001</c:v>
                </c:pt>
                <c:pt idx="1047">
                  <c:v>20.100000000000001</c:v>
                </c:pt>
                <c:pt idx="1048">
                  <c:v>20.100000000000001</c:v>
                </c:pt>
                <c:pt idx="1049">
                  <c:v>20.100000000000001</c:v>
                </c:pt>
                <c:pt idx="1050">
                  <c:v>20.100000000000001</c:v>
                </c:pt>
                <c:pt idx="1051">
                  <c:v>20.100000000000001</c:v>
                </c:pt>
                <c:pt idx="1052">
                  <c:v>20.100000000000001</c:v>
                </c:pt>
                <c:pt idx="1053">
                  <c:v>20.100000000000001</c:v>
                </c:pt>
                <c:pt idx="1054">
                  <c:v>20.100000000000001</c:v>
                </c:pt>
                <c:pt idx="1055">
                  <c:v>20.100000000000001</c:v>
                </c:pt>
                <c:pt idx="1056">
                  <c:v>20.100000000000001</c:v>
                </c:pt>
                <c:pt idx="1057">
                  <c:v>20.100000000000001</c:v>
                </c:pt>
                <c:pt idx="1058">
                  <c:v>20.100000000000001</c:v>
                </c:pt>
                <c:pt idx="1059">
                  <c:v>20.100000000000001</c:v>
                </c:pt>
                <c:pt idx="1060">
                  <c:v>20.100000000000001</c:v>
                </c:pt>
                <c:pt idx="1061">
                  <c:v>20.2</c:v>
                </c:pt>
                <c:pt idx="1062">
                  <c:v>20.100000000000001</c:v>
                </c:pt>
                <c:pt idx="1063">
                  <c:v>20.100000000000001</c:v>
                </c:pt>
                <c:pt idx="1064">
                  <c:v>20.100000000000001</c:v>
                </c:pt>
                <c:pt idx="1065">
                  <c:v>20.100000000000001</c:v>
                </c:pt>
                <c:pt idx="1066">
                  <c:v>20.100000000000001</c:v>
                </c:pt>
                <c:pt idx="1067">
                  <c:v>20.100000000000001</c:v>
                </c:pt>
                <c:pt idx="1068">
                  <c:v>20.100000000000001</c:v>
                </c:pt>
                <c:pt idx="1069">
                  <c:v>20.100000000000001</c:v>
                </c:pt>
                <c:pt idx="1070">
                  <c:v>20.100000000000001</c:v>
                </c:pt>
                <c:pt idx="1071">
                  <c:v>20.100000000000001</c:v>
                </c:pt>
                <c:pt idx="1072">
                  <c:v>20</c:v>
                </c:pt>
                <c:pt idx="1073">
                  <c:v>19.899999999999999</c:v>
                </c:pt>
                <c:pt idx="1074">
                  <c:v>19.8</c:v>
                </c:pt>
                <c:pt idx="1075">
                  <c:v>19.7</c:v>
                </c:pt>
                <c:pt idx="1076">
                  <c:v>19.3</c:v>
                </c:pt>
                <c:pt idx="1077">
                  <c:v>19.2</c:v>
                </c:pt>
                <c:pt idx="1078">
                  <c:v>19.100000000000001</c:v>
                </c:pt>
                <c:pt idx="1079">
                  <c:v>19</c:v>
                </c:pt>
                <c:pt idx="1080">
                  <c:v>18.8</c:v>
                </c:pt>
                <c:pt idx="1081">
                  <c:v>18.8</c:v>
                </c:pt>
                <c:pt idx="1082">
                  <c:v>18.899999999999999</c:v>
                </c:pt>
                <c:pt idx="1083">
                  <c:v>18.899999999999999</c:v>
                </c:pt>
                <c:pt idx="1084">
                  <c:v>18.7</c:v>
                </c:pt>
                <c:pt idx="1085">
                  <c:v>18.600000000000001</c:v>
                </c:pt>
                <c:pt idx="1086">
                  <c:v>18.600000000000001</c:v>
                </c:pt>
                <c:pt idx="1087">
                  <c:v>18.5</c:v>
                </c:pt>
                <c:pt idx="1088">
                  <c:v>18.399999999999999</c:v>
                </c:pt>
                <c:pt idx="1089">
                  <c:v>18.399999999999999</c:v>
                </c:pt>
                <c:pt idx="1090">
                  <c:v>18.5</c:v>
                </c:pt>
                <c:pt idx="1091">
                  <c:v>18.399999999999999</c:v>
                </c:pt>
                <c:pt idx="1092">
                  <c:v>18.2</c:v>
                </c:pt>
                <c:pt idx="1093">
                  <c:v>18.100000000000001</c:v>
                </c:pt>
                <c:pt idx="1094">
                  <c:v>18</c:v>
                </c:pt>
                <c:pt idx="1095">
                  <c:v>17.7</c:v>
                </c:pt>
                <c:pt idx="1096">
                  <c:v>17.2</c:v>
                </c:pt>
                <c:pt idx="1097">
                  <c:v>17.8</c:v>
                </c:pt>
                <c:pt idx="1098">
                  <c:v>17.8</c:v>
                </c:pt>
                <c:pt idx="1099">
                  <c:v>17.600000000000001</c:v>
                </c:pt>
                <c:pt idx="1100">
                  <c:v>17.2</c:v>
                </c:pt>
                <c:pt idx="1101">
                  <c:v>17</c:v>
                </c:pt>
                <c:pt idx="1102">
                  <c:v>16.8</c:v>
                </c:pt>
                <c:pt idx="1103">
                  <c:v>16.600000000000001</c:v>
                </c:pt>
                <c:pt idx="1104">
                  <c:v>17.2</c:v>
                </c:pt>
                <c:pt idx="1105">
                  <c:v>17.399999999999999</c:v>
                </c:pt>
                <c:pt idx="1106">
                  <c:v>17.3</c:v>
                </c:pt>
                <c:pt idx="1107">
                  <c:v>17</c:v>
                </c:pt>
                <c:pt idx="1108">
                  <c:v>16.600000000000001</c:v>
                </c:pt>
                <c:pt idx="1109">
                  <c:v>16.399999999999999</c:v>
                </c:pt>
                <c:pt idx="1110">
                  <c:v>16.3</c:v>
                </c:pt>
                <c:pt idx="1111">
                  <c:v>16.2</c:v>
                </c:pt>
                <c:pt idx="1112">
                  <c:v>16.100000000000001</c:v>
                </c:pt>
                <c:pt idx="1113">
                  <c:v>16.899999999999999</c:v>
                </c:pt>
                <c:pt idx="1114">
                  <c:v>17</c:v>
                </c:pt>
                <c:pt idx="1115">
                  <c:v>16.899999999999999</c:v>
                </c:pt>
                <c:pt idx="1116">
                  <c:v>16.399999999999999</c:v>
                </c:pt>
                <c:pt idx="1117">
                  <c:v>16.399999999999999</c:v>
                </c:pt>
                <c:pt idx="1118">
                  <c:v>17</c:v>
                </c:pt>
                <c:pt idx="1119">
                  <c:v>17.100000000000001</c:v>
                </c:pt>
                <c:pt idx="1120">
                  <c:v>17.399999999999999</c:v>
                </c:pt>
                <c:pt idx="1121">
                  <c:v>16.899999999999999</c:v>
                </c:pt>
                <c:pt idx="1122">
                  <c:v>16.600000000000001</c:v>
                </c:pt>
                <c:pt idx="1123">
                  <c:v>16.3</c:v>
                </c:pt>
                <c:pt idx="1124">
                  <c:v>15.8</c:v>
                </c:pt>
                <c:pt idx="1125">
                  <c:v>15.6</c:v>
                </c:pt>
                <c:pt idx="1126">
                  <c:v>15.7</c:v>
                </c:pt>
                <c:pt idx="1127">
                  <c:v>16.399999999999999</c:v>
                </c:pt>
                <c:pt idx="1128">
                  <c:v>16.100000000000001</c:v>
                </c:pt>
                <c:pt idx="1129">
                  <c:v>15.9</c:v>
                </c:pt>
                <c:pt idx="1130">
                  <c:v>15.7</c:v>
                </c:pt>
                <c:pt idx="1131">
                  <c:v>16.2</c:v>
                </c:pt>
                <c:pt idx="1132">
                  <c:v>15.9</c:v>
                </c:pt>
                <c:pt idx="1133">
                  <c:v>15.8</c:v>
                </c:pt>
                <c:pt idx="1134">
                  <c:v>15.7</c:v>
                </c:pt>
                <c:pt idx="1135">
                  <c:v>15.5</c:v>
                </c:pt>
                <c:pt idx="1136">
                  <c:v>15.9</c:v>
                </c:pt>
                <c:pt idx="1137">
                  <c:v>15.8</c:v>
                </c:pt>
                <c:pt idx="1138">
                  <c:v>15.7</c:v>
                </c:pt>
                <c:pt idx="1139">
                  <c:v>16.2</c:v>
                </c:pt>
                <c:pt idx="1140">
                  <c:v>16</c:v>
                </c:pt>
                <c:pt idx="1141">
                  <c:v>15.7</c:v>
                </c:pt>
                <c:pt idx="1142">
                  <c:v>15.5</c:v>
                </c:pt>
                <c:pt idx="1143">
                  <c:v>15.3</c:v>
                </c:pt>
                <c:pt idx="1144">
                  <c:v>15.6</c:v>
                </c:pt>
                <c:pt idx="1145">
                  <c:v>15.9</c:v>
                </c:pt>
                <c:pt idx="1146">
                  <c:v>15.7</c:v>
                </c:pt>
                <c:pt idx="1147">
                  <c:v>15.4</c:v>
                </c:pt>
                <c:pt idx="1148">
                  <c:v>15</c:v>
                </c:pt>
                <c:pt idx="1149">
                  <c:v>14.8</c:v>
                </c:pt>
                <c:pt idx="1150">
                  <c:v>14.7</c:v>
                </c:pt>
                <c:pt idx="1151">
                  <c:v>15</c:v>
                </c:pt>
                <c:pt idx="1152">
                  <c:v>15</c:v>
                </c:pt>
                <c:pt idx="1153">
                  <c:v>14.8</c:v>
                </c:pt>
                <c:pt idx="1154">
                  <c:v>14.7</c:v>
                </c:pt>
                <c:pt idx="1155">
                  <c:v>14.5</c:v>
                </c:pt>
                <c:pt idx="1156">
                  <c:v>14.3</c:v>
                </c:pt>
                <c:pt idx="1157">
                  <c:v>14.2</c:v>
                </c:pt>
                <c:pt idx="1158">
                  <c:v>14.1</c:v>
                </c:pt>
                <c:pt idx="1159">
                  <c:v>14.7</c:v>
                </c:pt>
                <c:pt idx="1160">
                  <c:v>15.4</c:v>
                </c:pt>
                <c:pt idx="1161">
                  <c:v>15.3</c:v>
                </c:pt>
                <c:pt idx="1162">
                  <c:v>15.1</c:v>
                </c:pt>
                <c:pt idx="1163">
                  <c:v>14.8</c:v>
                </c:pt>
                <c:pt idx="1164">
                  <c:v>14.8</c:v>
                </c:pt>
                <c:pt idx="1165">
                  <c:v>14.6</c:v>
                </c:pt>
                <c:pt idx="1166">
                  <c:v>14.9</c:v>
                </c:pt>
                <c:pt idx="1167">
                  <c:v>15.9</c:v>
                </c:pt>
                <c:pt idx="1168">
                  <c:v>15.6</c:v>
                </c:pt>
                <c:pt idx="1169">
                  <c:v>15.3</c:v>
                </c:pt>
                <c:pt idx="1170">
                  <c:v>15</c:v>
                </c:pt>
                <c:pt idx="1171">
                  <c:v>14.7</c:v>
                </c:pt>
                <c:pt idx="1172">
                  <c:v>14.3</c:v>
                </c:pt>
                <c:pt idx="1173">
                  <c:v>14.9</c:v>
                </c:pt>
                <c:pt idx="1174">
                  <c:v>15.2</c:v>
                </c:pt>
                <c:pt idx="1175">
                  <c:v>15.1</c:v>
                </c:pt>
                <c:pt idx="1176">
                  <c:v>14.7</c:v>
                </c:pt>
                <c:pt idx="1177">
                  <c:v>14.5</c:v>
                </c:pt>
                <c:pt idx="1178">
                  <c:v>14.3</c:v>
                </c:pt>
                <c:pt idx="1179">
                  <c:v>14.3</c:v>
                </c:pt>
                <c:pt idx="1180">
                  <c:v>14.3</c:v>
                </c:pt>
                <c:pt idx="1181">
                  <c:v>14.2</c:v>
                </c:pt>
                <c:pt idx="1182">
                  <c:v>14</c:v>
                </c:pt>
                <c:pt idx="1183">
                  <c:v>14.3</c:v>
                </c:pt>
                <c:pt idx="1184">
                  <c:v>14.6</c:v>
                </c:pt>
                <c:pt idx="1185">
                  <c:v>14.4</c:v>
                </c:pt>
                <c:pt idx="1186">
                  <c:v>14.4</c:v>
                </c:pt>
                <c:pt idx="1187">
                  <c:v>14.2</c:v>
                </c:pt>
                <c:pt idx="1188">
                  <c:v>13.8</c:v>
                </c:pt>
                <c:pt idx="1189">
                  <c:v>13.6</c:v>
                </c:pt>
                <c:pt idx="1190">
                  <c:v>13.9</c:v>
                </c:pt>
                <c:pt idx="1191">
                  <c:v>14.2</c:v>
                </c:pt>
                <c:pt idx="1192">
                  <c:v>13.9</c:v>
                </c:pt>
                <c:pt idx="1193">
                  <c:v>13.6</c:v>
                </c:pt>
                <c:pt idx="1194">
                  <c:v>13.5</c:v>
                </c:pt>
                <c:pt idx="1195">
                  <c:v>14.3</c:v>
                </c:pt>
                <c:pt idx="1196">
                  <c:v>14.2</c:v>
                </c:pt>
                <c:pt idx="1197">
                  <c:v>14.2</c:v>
                </c:pt>
                <c:pt idx="1198">
                  <c:v>14.2</c:v>
                </c:pt>
                <c:pt idx="1199">
                  <c:v>14</c:v>
                </c:pt>
                <c:pt idx="1200">
                  <c:v>13.6</c:v>
                </c:pt>
                <c:pt idx="1201">
                  <c:v>13.4</c:v>
                </c:pt>
                <c:pt idx="1202">
                  <c:v>13.3</c:v>
                </c:pt>
                <c:pt idx="1203">
                  <c:v>13.2</c:v>
                </c:pt>
                <c:pt idx="1204">
                  <c:v>13.1</c:v>
                </c:pt>
                <c:pt idx="1205">
                  <c:v>14.4</c:v>
                </c:pt>
                <c:pt idx="1206">
                  <c:v>14.8</c:v>
                </c:pt>
                <c:pt idx="1207">
                  <c:v>14.6</c:v>
                </c:pt>
                <c:pt idx="1208">
                  <c:v>14</c:v>
                </c:pt>
                <c:pt idx="1209">
                  <c:v>13.8</c:v>
                </c:pt>
                <c:pt idx="1210">
                  <c:v>13.6</c:v>
                </c:pt>
                <c:pt idx="1211">
                  <c:v>13.4</c:v>
                </c:pt>
                <c:pt idx="1212">
                  <c:v>13.1</c:v>
                </c:pt>
                <c:pt idx="1213">
                  <c:v>13.2</c:v>
                </c:pt>
                <c:pt idx="1214">
                  <c:v>14.4</c:v>
                </c:pt>
                <c:pt idx="1215">
                  <c:v>15</c:v>
                </c:pt>
                <c:pt idx="1216">
                  <c:v>14.2</c:v>
                </c:pt>
                <c:pt idx="1217">
                  <c:v>13.8</c:v>
                </c:pt>
                <c:pt idx="1218">
                  <c:v>13.6</c:v>
                </c:pt>
                <c:pt idx="1219">
                  <c:v>13.4</c:v>
                </c:pt>
                <c:pt idx="1220">
                  <c:v>13.1</c:v>
                </c:pt>
                <c:pt idx="1221">
                  <c:v>13.4</c:v>
                </c:pt>
                <c:pt idx="1222">
                  <c:v>13.6</c:v>
                </c:pt>
                <c:pt idx="1223">
                  <c:v>13.9</c:v>
                </c:pt>
                <c:pt idx="1224">
                  <c:v>13.8</c:v>
                </c:pt>
                <c:pt idx="1225">
                  <c:v>13.7</c:v>
                </c:pt>
                <c:pt idx="1226">
                  <c:v>13.5</c:v>
                </c:pt>
                <c:pt idx="1227">
                  <c:v>13.4</c:v>
                </c:pt>
                <c:pt idx="1228">
                  <c:v>13.3</c:v>
                </c:pt>
                <c:pt idx="1229">
                  <c:v>13.3</c:v>
                </c:pt>
                <c:pt idx="1230">
                  <c:v>13.2</c:v>
                </c:pt>
                <c:pt idx="1231">
                  <c:v>13.2</c:v>
                </c:pt>
                <c:pt idx="1232">
                  <c:v>13.2</c:v>
                </c:pt>
                <c:pt idx="1233">
                  <c:v>13</c:v>
                </c:pt>
                <c:pt idx="1234">
                  <c:v>12.8</c:v>
                </c:pt>
                <c:pt idx="1235">
                  <c:v>13.8</c:v>
                </c:pt>
                <c:pt idx="1236">
                  <c:v>13.6</c:v>
                </c:pt>
                <c:pt idx="1237">
                  <c:v>13.4</c:v>
                </c:pt>
                <c:pt idx="1238">
                  <c:v>13.2</c:v>
                </c:pt>
                <c:pt idx="1239">
                  <c:v>14.1</c:v>
                </c:pt>
                <c:pt idx="1240">
                  <c:v>14</c:v>
                </c:pt>
                <c:pt idx="1241">
                  <c:v>13.6</c:v>
                </c:pt>
                <c:pt idx="1242">
                  <c:v>13.4</c:v>
                </c:pt>
                <c:pt idx="1243">
                  <c:v>13.2</c:v>
                </c:pt>
                <c:pt idx="1244">
                  <c:v>12.9</c:v>
                </c:pt>
                <c:pt idx="1245">
                  <c:v>12.8</c:v>
                </c:pt>
                <c:pt idx="1246">
                  <c:v>12.7</c:v>
                </c:pt>
                <c:pt idx="1247">
                  <c:v>12.7</c:v>
                </c:pt>
                <c:pt idx="1248">
                  <c:v>13.1</c:v>
                </c:pt>
                <c:pt idx="1249">
                  <c:v>13.2</c:v>
                </c:pt>
                <c:pt idx="1250">
                  <c:v>13.1</c:v>
                </c:pt>
                <c:pt idx="1251">
                  <c:v>12.9</c:v>
                </c:pt>
                <c:pt idx="1252">
                  <c:v>12.8</c:v>
                </c:pt>
                <c:pt idx="1253">
                  <c:v>15.6</c:v>
                </c:pt>
                <c:pt idx="1254">
                  <c:v>17.8</c:v>
                </c:pt>
                <c:pt idx="1255">
                  <c:v>18</c:v>
                </c:pt>
                <c:pt idx="1256">
                  <c:v>16.100000000000001</c:v>
                </c:pt>
                <c:pt idx="1257">
                  <c:v>16.5</c:v>
                </c:pt>
                <c:pt idx="1258">
                  <c:v>17.2</c:v>
                </c:pt>
                <c:pt idx="1259">
                  <c:v>17.600000000000001</c:v>
                </c:pt>
                <c:pt idx="1260">
                  <c:v>18.2</c:v>
                </c:pt>
                <c:pt idx="1261">
                  <c:v>18.399999999999999</c:v>
                </c:pt>
                <c:pt idx="1262">
                  <c:v>18.399999999999999</c:v>
                </c:pt>
                <c:pt idx="1263">
                  <c:v>18.5</c:v>
                </c:pt>
                <c:pt idx="1264">
                  <c:v>18.5</c:v>
                </c:pt>
                <c:pt idx="1265">
                  <c:v>18.5</c:v>
                </c:pt>
                <c:pt idx="1266">
                  <c:v>18.5</c:v>
                </c:pt>
                <c:pt idx="1267">
                  <c:v>18.5</c:v>
                </c:pt>
                <c:pt idx="1268">
                  <c:v>18.5</c:v>
                </c:pt>
                <c:pt idx="1269">
                  <c:v>18.600000000000001</c:v>
                </c:pt>
                <c:pt idx="1270">
                  <c:v>18.600000000000001</c:v>
                </c:pt>
                <c:pt idx="1271">
                  <c:v>18.600000000000001</c:v>
                </c:pt>
                <c:pt idx="1272">
                  <c:v>18.600000000000001</c:v>
                </c:pt>
                <c:pt idx="1273">
                  <c:v>18.600000000000001</c:v>
                </c:pt>
                <c:pt idx="1274">
                  <c:v>18.600000000000001</c:v>
                </c:pt>
                <c:pt idx="1275">
                  <c:v>18.600000000000001</c:v>
                </c:pt>
                <c:pt idx="1276">
                  <c:v>18.600000000000001</c:v>
                </c:pt>
                <c:pt idx="1277">
                  <c:v>18.600000000000001</c:v>
                </c:pt>
                <c:pt idx="1278">
                  <c:v>18.600000000000001</c:v>
                </c:pt>
                <c:pt idx="1279">
                  <c:v>18.600000000000001</c:v>
                </c:pt>
                <c:pt idx="1280">
                  <c:v>18.600000000000001</c:v>
                </c:pt>
                <c:pt idx="1281">
                  <c:v>18.600000000000001</c:v>
                </c:pt>
                <c:pt idx="1282">
                  <c:v>18.600000000000001</c:v>
                </c:pt>
                <c:pt idx="1283">
                  <c:v>18.600000000000001</c:v>
                </c:pt>
                <c:pt idx="1284">
                  <c:v>18.600000000000001</c:v>
                </c:pt>
                <c:pt idx="1285">
                  <c:v>18.600000000000001</c:v>
                </c:pt>
                <c:pt idx="1286">
                  <c:v>18.600000000000001</c:v>
                </c:pt>
                <c:pt idx="1287">
                  <c:v>18.600000000000001</c:v>
                </c:pt>
                <c:pt idx="1288">
                  <c:v>18.600000000000001</c:v>
                </c:pt>
                <c:pt idx="1289">
                  <c:v>18.600000000000001</c:v>
                </c:pt>
                <c:pt idx="1290">
                  <c:v>18.5</c:v>
                </c:pt>
                <c:pt idx="1291">
                  <c:v>18.5</c:v>
                </c:pt>
                <c:pt idx="1292">
                  <c:v>18.5</c:v>
                </c:pt>
                <c:pt idx="1293">
                  <c:v>18.5</c:v>
                </c:pt>
                <c:pt idx="1294">
                  <c:v>18.5</c:v>
                </c:pt>
                <c:pt idx="1295">
                  <c:v>18.5</c:v>
                </c:pt>
                <c:pt idx="1296">
                  <c:v>18.5</c:v>
                </c:pt>
                <c:pt idx="1297">
                  <c:v>18.5</c:v>
                </c:pt>
                <c:pt idx="1298">
                  <c:v>18.5</c:v>
                </c:pt>
                <c:pt idx="1299">
                  <c:v>18.5</c:v>
                </c:pt>
                <c:pt idx="1300">
                  <c:v>18.399999999999999</c:v>
                </c:pt>
                <c:pt idx="1301">
                  <c:v>18.399999999999999</c:v>
                </c:pt>
                <c:pt idx="1302">
                  <c:v>18.399999999999999</c:v>
                </c:pt>
                <c:pt idx="1303">
                  <c:v>18.399999999999999</c:v>
                </c:pt>
                <c:pt idx="1304">
                  <c:v>18.399999999999999</c:v>
                </c:pt>
                <c:pt idx="1305">
                  <c:v>18.399999999999999</c:v>
                </c:pt>
                <c:pt idx="1306">
                  <c:v>18.399999999999999</c:v>
                </c:pt>
                <c:pt idx="1307">
                  <c:v>18.399999999999999</c:v>
                </c:pt>
                <c:pt idx="1308">
                  <c:v>18.399999999999999</c:v>
                </c:pt>
                <c:pt idx="1309">
                  <c:v>18.399999999999999</c:v>
                </c:pt>
                <c:pt idx="1310">
                  <c:v>18.399999999999999</c:v>
                </c:pt>
                <c:pt idx="1311">
                  <c:v>18.5</c:v>
                </c:pt>
                <c:pt idx="1312">
                  <c:v>18.5</c:v>
                </c:pt>
                <c:pt idx="1313">
                  <c:v>18.5</c:v>
                </c:pt>
                <c:pt idx="1314">
                  <c:v>18.5</c:v>
                </c:pt>
                <c:pt idx="1315">
                  <c:v>18.5</c:v>
                </c:pt>
                <c:pt idx="1316">
                  <c:v>18.5</c:v>
                </c:pt>
                <c:pt idx="1317">
                  <c:v>18.5</c:v>
                </c:pt>
                <c:pt idx="1318">
                  <c:v>18.600000000000001</c:v>
                </c:pt>
                <c:pt idx="1319">
                  <c:v>18.600000000000001</c:v>
                </c:pt>
                <c:pt idx="1320">
                  <c:v>18.7</c:v>
                </c:pt>
                <c:pt idx="1321">
                  <c:v>18.7</c:v>
                </c:pt>
                <c:pt idx="1322">
                  <c:v>18.7</c:v>
                </c:pt>
                <c:pt idx="1323">
                  <c:v>18.7</c:v>
                </c:pt>
                <c:pt idx="1324">
                  <c:v>18.8</c:v>
                </c:pt>
                <c:pt idx="1325">
                  <c:v>18.8</c:v>
                </c:pt>
                <c:pt idx="1326">
                  <c:v>18.8</c:v>
                </c:pt>
                <c:pt idx="1327">
                  <c:v>18.8</c:v>
                </c:pt>
                <c:pt idx="1328">
                  <c:v>18.899999999999999</c:v>
                </c:pt>
                <c:pt idx="1329">
                  <c:v>18.899999999999999</c:v>
                </c:pt>
                <c:pt idx="1330">
                  <c:v>19</c:v>
                </c:pt>
                <c:pt idx="1331">
                  <c:v>19</c:v>
                </c:pt>
                <c:pt idx="1332">
                  <c:v>19</c:v>
                </c:pt>
                <c:pt idx="1333">
                  <c:v>19.100000000000001</c:v>
                </c:pt>
                <c:pt idx="1334">
                  <c:v>19.100000000000001</c:v>
                </c:pt>
                <c:pt idx="1335">
                  <c:v>19.100000000000001</c:v>
                </c:pt>
                <c:pt idx="1336">
                  <c:v>19.2</c:v>
                </c:pt>
                <c:pt idx="1337">
                  <c:v>19.2</c:v>
                </c:pt>
                <c:pt idx="1338">
                  <c:v>19.2</c:v>
                </c:pt>
                <c:pt idx="1339">
                  <c:v>19.2</c:v>
                </c:pt>
                <c:pt idx="1340">
                  <c:v>19.3</c:v>
                </c:pt>
                <c:pt idx="1341">
                  <c:v>19.3</c:v>
                </c:pt>
                <c:pt idx="1342">
                  <c:v>19.3</c:v>
                </c:pt>
                <c:pt idx="1343">
                  <c:v>19.3</c:v>
                </c:pt>
                <c:pt idx="1344">
                  <c:v>19.399999999999999</c:v>
                </c:pt>
                <c:pt idx="1345">
                  <c:v>19.399999999999999</c:v>
                </c:pt>
                <c:pt idx="1346">
                  <c:v>19.399999999999999</c:v>
                </c:pt>
                <c:pt idx="1347">
                  <c:v>19.399999999999999</c:v>
                </c:pt>
                <c:pt idx="1348">
                  <c:v>19.5</c:v>
                </c:pt>
                <c:pt idx="1349">
                  <c:v>19.5</c:v>
                </c:pt>
                <c:pt idx="1350">
                  <c:v>19.5</c:v>
                </c:pt>
                <c:pt idx="1351">
                  <c:v>19.5</c:v>
                </c:pt>
                <c:pt idx="1352">
                  <c:v>19.600000000000001</c:v>
                </c:pt>
                <c:pt idx="1353">
                  <c:v>19.600000000000001</c:v>
                </c:pt>
                <c:pt idx="1354">
                  <c:v>19.600000000000001</c:v>
                </c:pt>
                <c:pt idx="1355">
                  <c:v>19.600000000000001</c:v>
                </c:pt>
                <c:pt idx="1356">
                  <c:v>19.600000000000001</c:v>
                </c:pt>
                <c:pt idx="1357">
                  <c:v>19.7</c:v>
                </c:pt>
                <c:pt idx="1358">
                  <c:v>19.7</c:v>
                </c:pt>
                <c:pt idx="1359">
                  <c:v>19.7</c:v>
                </c:pt>
                <c:pt idx="1360">
                  <c:v>19.7</c:v>
                </c:pt>
                <c:pt idx="1361">
                  <c:v>19.7</c:v>
                </c:pt>
                <c:pt idx="1362">
                  <c:v>19.7</c:v>
                </c:pt>
                <c:pt idx="1363">
                  <c:v>19.7</c:v>
                </c:pt>
                <c:pt idx="1364">
                  <c:v>19.7</c:v>
                </c:pt>
                <c:pt idx="1365">
                  <c:v>19.8</c:v>
                </c:pt>
                <c:pt idx="1366">
                  <c:v>19.8</c:v>
                </c:pt>
                <c:pt idx="1367">
                  <c:v>19.8</c:v>
                </c:pt>
                <c:pt idx="1368">
                  <c:v>19.8</c:v>
                </c:pt>
                <c:pt idx="1369">
                  <c:v>19.8</c:v>
                </c:pt>
                <c:pt idx="1370">
                  <c:v>19.8</c:v>
                </c:pt>
                <c:pt idx="1371">
                  <c:v>19.8</c:v>
                </c:pt>
                <c:pt idx="1372">
                  <c:v>19.8</c:v>
                </c:pt>
                <c:pt idx="1373">
                  <c:v>19.8</c:v>
                </c:pt>
                <c:pt idx="1374">
                  <c:v>19.8</c:v>
                </c:pt>
                <c:pt idx="1375">
                  <c:v>19.8</c:v>
                </c:pt>
                <c:pt idx="1376">
                  <c:v>19.8</c:v>
                </c:pt>
                <c:pt idx="1377">
                  <c:v>19.8</c:v>
                </c:pt>
                <c:pt idx="1378">
                  <c:v>19.8</c:v>
                </c:pt>
                <c:pt idx="1379">
                  <c:v>19.8</c:v>
                </c:pt>
                <c:pt idx="1380">
                  <c:v>19.899999999999999</c:v>
                </c:pt>
                <c:pt idx="1381">
                  <c:v>19.899999999999999</c:v>
                </c:pt>
                <c:pt idx="1382">
                  <c:v>19.899999999999999</c:v>
                </c:pt>
                <c:pt idx="1383">
                  <c:v>19.8</c:v>
                </c:pt>
                <c:pt idx="1384">
                  <c:v>19.8</c:v>
                </c:pt>
                <c:pt idx="1385">
                  <c:v>19.899999999999999</c:v>
                </c:pt>
                <c:pt idx="1386">
                  <c:v>19.899999999999999</c:v>
                </c:pt>
                <c:pt idx="1387">
                  <c:v>19.899999999999999</c:v>
                </c:pt>
                <c:pt idx="1388">
                  <c:v>19.899999999999999</c:v>
                </c:pt>
                <c:pt idx="1389">
                  <c:v>19.899999999999999</c:v>
                </c:pt>
                <c:pt idx="1390">
                  <c:v>19.899999999999999</c:v>
                </c:pt>
                <c:pt idx="1391">
                  <c:v>19.899999999999999</c:v>
                </c:pt>
                <c:pt idx="1392">
                  <c:v>19.899999999999999</c:v>
                </c:pt>
                <c:pt idx="1393">
                  <c:v>19.899999999999999</c:v>
                </c:pt>
                <c:pt idx="1394">
                  <c:v>19.899999999999999</c:v>
                </c:pt>
                <c:pt idx="1395">
                  <c:v>19.899999999999999</c:v>
                </c:pt>
                <c:pt idx="1396">
                  <c:v>19.899999999999999</c:v>
                </c:pt>
                <c:pt idx="1397">
                  <c:v>19.899999999999999</c:v>
                </c:pt>
                <c:pt idx="1398">
                  <c:v>19.899999999999999</c:v>
                </c:pt>
                <c:pt idx="1399">
                  <c:v>19.899999999999999</c:v>
                </c:pt>
                <c:pt idx="1400">
                  <c:v>19.899999999999999</c:v>
                </c:pt>
                <c:pt idx="1401">
                  <c:v>19.899999999999999</c:v>
                </c:pt>
                <c:pt idx="1402">
                  <c:v>19.899999999999999</c:v>
                </c:pt>
                <c:pt idx="1403">
                  <c:v>19.899999999999999</c:v>
                </c:pt>
                <c:pt idx="1404">
                  <c:v>19.899999999999999</c:v>
                </c:pt>
                <c:pt idx="1405">
                  <c:v>19.899999999999999</c:v>
                </c:pt>
                <c:pt idx="1406">
                  <c:v>19.899999999999999</c:v>
                </c:pt>
                <c:pt idx="1407">
                  <c:v>19.899999999999999</c:v>
                </c:pt>
                <c:pt idx="1408">
                  <c:v>19.899999999999999</c:v>
                </c:pt>
                <c:pt idx="1409">
                  <c:v>19.899999999999999</c:v>
                </c:pt>
                <c:pt idx="1410">
                  <c:v>19.899999999999999</c:v>
                </c:pt>
                <c:pt idx="1411">
                  <c:v>19.899999999999999</c:v>
                </c:pt>
                <c:pt idx="1412">
                  <c:v>19.899999999999999</c:v>
                </c:pt>
                <c:pt idx="1413">
                  <c:v>19.899999999999999</c:v>
                </c:pt>
                <c:pt idx="1414">
                  <c:v>19.899999999999999</c:v>
                </c:pt>
                <c:pt idx="1415">
                  <c:v>19.899999999999999</c:v>
                </c:pt>
                <c:pt idx="1416">
                  <c:v>19.8</c:v>
                </c:pt>
                <c:pt idx="1417">
                  <c:v>19.7</c:v>
                </c:pt>
                <c:pt idx="1418">
                  <c:v>19.600000000000001</c:v>
                </c:pt>
                <c:pt idx="1419">
                  <c:v>19.399999999999999</c:v>
                </c:pt>
                <c:pt idx="1420">
                  <c:v>19</c:v>
                </c:pt>
                <c:pt idx="1421">
                  <c:v>18.899999999999999</c:v>
                </c:pt>
                <c:pt idx="1422">
                  <c:v>18.8</c:v>
                </c:pt>
                <c:pt idx="1423">
                  <c:v>18.7</c:v>
                </c:pt>
                <c:pt idx="1424">
                  <c:v>18.600000000000001</c:v>
                </c:pt>
                <c:pt idx="1425">
                  <c:v>18.600000000000001</c:v>
                </c:pt>
                <c:pt idx="1426">
                  <c:v>18.600000000000001</c:v>
                </c:pt>
                <c:pt idx="1427">
                  <c:v>18.5</c:v>
                </c:pt>
                <c:pt idx="1428">
                  <c:v>18.399999999999999</c:v>
                </c:pt>
                <c:pt idx="1429">
                  <c:v>18.399999999999999</c:v>
                </c:pt>
                <c:pt idx="1430">
                  <c:v>18.3</c:v>
                </c:pt>
                <c:pt idx="1431">
                  <c:v>18.2</c:v>
                </c:pt>
                <c:pt idx="1432">
                  <c:v>18.2</c:v>
                </c:pt>
                <c:pt idx="1433">
                  <c:v>18.3</c:v>
                </c:pt>
                <c:pt idx="1434">
                  <c:v>18.2</c:v>
                </c:pt>
                <c:pt idx="1435">
                  <c:v>18</c:v>
                </c:pt>
                <c:pt idx="1436">
                  <c:v>17.7</c:v>
                </c:pt>
                <c:pt idx="1437">
                  <c:v>17.5</c:v>
                </c:pt>
                <c:pt idx="1438">
                  <c:v>17.7</c:v>
                </c:pt>
                <c:pt idx="1439">
                  <c:v>17.5</c:v>
                </c:pt>
                <c:pt idx="1440">
                  <c:v>17.2</c:v>
                </c:pt>
                <c:pt idx="1441">
                  <c:v>17</c:v>
                </c:pt>
                <c:pt idx="1442">
                  <c:v>16.8</c:v>
                </c:pt>
                <c:pt idx="1443">
                  <c:v>17.3</c:v>
                </c:pt>
                <c:pt idx="1444">
                  <c:v>17.2</c:v>
                </c:pt>
                <c:pt idx="1445">
                  <c:v>16.899999999999999</c:v>
                </c:pt>
                <c:pt idx="1446">
                  <c:v>16.600000000000001</c:v>
                </c:pt>
                <c:pt idx="1447">
                  <c:v>16.399999999999999</c:v>
                </c:pt>
                <c:pt idx="1448">
                  <c:v>16.100000000000001</c:v>
                </c:pt>
                <c:pt idx="1449">
                  <c:v>16</c:v>
                </c:pt>
                <c:pt idx="1450">
                  <c:v>15.8</c:v>
                </c:pt>
                <c:pt idx="1451">
                  <c:v>15.8</c:v>
                </c:pt>
                <c:pt idx="1452">
                  <c:v>16.7</c:v>
                </c:pt>
                <c:pt idx="1453">
                  <c:v>16.7</c:v>
                </c:pt>
                <c:pt idx="1454">
                  <c:v>16.399999999999999</c:v>
                </c:pt>
                <c:pt idx="1455">
                  <c:v>16.100000000000001</c:v>
                </c:pt>
                <c:pt idx="1456">
                  <c:v>15.7</c:v>
                </c:pt>
                <c:pt idx="1457">
                  <c:v>15.5</c:v>
                </c:pt>
                <c:pt idx="1458">
                  <c:v>15.4</c:v>
                </c:pt>
                <c:pt idx="1459">
                  <c:v>15.6</c:v>
                </c:pt>
                <c:pt idx="1460">
                  <c:v>15.5</c:v>
                </c:pt>
                <c:pt idx="1461">
                  <c:v>16.100000000000001</c:v>
                </c:pt>
                <c:pt idx="1462">
                  <c:v>16.3</c:v>
                </c:pt>
                <c:pt idx="1463">
                  <c:v>16.100000000000001</c:v>
                </c:pt>
                <c:pt idx="1464">
                  <c:v>15.5</c:v>
                </c:pt>
                <c:pt idx="1465">
                  <c:v>15.3</c:v>
                </c:pt>
                <c:pt idx="1466">
                  <c:v>15.1</c:v>
                </c:pt>
                <c:pt idx="1467">
                  <c:v>15</c:v>
                </c:pt>
                <c:pt idx="1468">
                  <c:v>15.8</c:v>
                </c:pt>
                <c:pt idx="1469">
                  <c:v>15.8</c:v>
                </c:pt>
                <c:pt idx="1470">
                  <c:v>16.5</c:v>
                </c:pt>
                <c:pt idx="1471">
                  <c:v>16.399999999999999</c:v>
                </c:pt>
                <c:pt idx="1472">
                  <c:v>15.7</c:v>
                </c:pt>
                <c:pt idx="1473">
                  <c:v>15.4</c:v>
                </c:pt>
                <c:pt idx="1474">
                  <c:v>15.1</c:v>
                </c:pt>
                <c:pt idx="1475">
                  <c:v>14.9</c:v>
                </c:pt>
                <c:pt idx="1476">
                  <c:v>14.7</c:v>
                </c:pt>
                <c:pt idx="1477">
                  <c:v>14.5</c:v>
                </c:pt>
                <c:pt idx="1478">
                  <c:v>14.5</c:v>
                </c:pt>
                <c:pt idx="1479">
                  <c:v>14.7</c:v>
                </c:pt>
                <c:pt idx="1480">
                  <c:v>16</c:v>
                </c:pt>
                <c:pt idx="1481">
                  <c:v>15.7</c:v>
                </c:pt>
                <c:pt idx="1482">
                  <c:v>15.5</c:v>
                </c:pt>
                <c:pt idx="1483">
                  <c:v>15.2</c:v>
                </c:pt>
                <c:pt idx="1484">
                  <c:v>14.5</c:v>
                </c:pt>
                <c:pt idx="1485">
                  <c:v>14.9</c:v>
                </c:pt>
                <c:pt idx="1486">
                  <c:v>15</c:v>
                </c:pt>
                <c:pt idx="1487">
                  <c:v>14.9</c:v>
                </c:pt>
                <c:pt idx="1488">
                  <c:v>14.5</c:v>
                </c:pt>
                <c:pt idx="1489">
                  <c:v>14.4</c:v>
                </c:pt>
                <c:pt idx="1490">
                  <c:v>15.5</c:v>
                </c:pt>
                <c:pt idx="1491">
                  <c:v>15.5</c:v>
                </c:pt>
                <c:pt idx="1492">
                  <c:v>14.7</c:v>
                </c:pt>
                <c:pt idx="1493">
                  <c:v>14.4</c:v>
                </c:pt>
                <c:pt idx="1494">
                  <c:v>14.2</c:v>
                </c:pt>
                <c:pt idx="1495">
                  <c:v>14</c:v>
                </c:pt>
                <c:pt idx="1496">
                  <c:v>14.2</c:v>
                </c:pt>
                <c:pt idx="1497">
                  <c:v>14.1</c:v>
                </c:pt>
                <c:pt idx="1498">
                  <c:v>14</c:v>
                </c:pt>
                <c:pt idx="1499">
                  <c:v>13.9</c:v>
                </c:pt>
                <c:pt idx="1500">
                  <c:v>15.5</c:v>
                </c:pt>
                <c:pt idx="1501">
                  <c:v>15.6</c:v>
                </c:pt>
                <c:pt idx="1502">
                  <c:v>15.3</c:v>
                </c:pt>
                <c:pt idx="1503">
                  <c:v>15.2</c:v>
                </c:pt>
                <c:pt idx="1504">
                  <c:v>14.7</c:v>
                </c:pt>
                <c:pt idx="1505">
                  <c:v>14.7</c:v>
                </c:pt>
                <c:pt idx="1506">
                  <c:v>14.7</c:v>
                </c:pt>
                <c:pt idx="1507">
                  <c:v>14.6</c:v>
                </c:pt>
                <c:pt idx="1508">
                  <c:v>14.2</c:v>
                </c:pt>
                <c:pt idx="1509">
                  <c:v>14</c:v>
                </c:pt>
                <c:pt idx="1510">
                  <c:v>13.9</c:v>
                </c:pt>
                <c:pt idx="1511">
                  <c:v>13.7</c:v>
                </c:pt>
                <c:pt idx="1512">
                  <c:v>14.5</c:v>
                </c:pt>
                <c:pt idx="1513">
                  <c:v>14.3</c:v>
                </c:pt>
                <c:pt idx="1514">
                  <c:v>14.2</c:v>
                </c:pt>
                <c:pt idx="1515">
                  <c:v>14.1</c:v>
                </c:pt>
                <c:pt idx="1516">
                  <c:v>14.6</c:v>
                </c:pt>
                <c:pt idx="1517">
                  <c:v>14.8</c:v>
                </c:pt>
                <c:pt idx="1518">
                  <c:v>14.5</c:v>
                </c:pt>
                <c:pt idx="1519">
                  <c:v>14.2</c:v>
                </c:pt>
                <c:pt idx="1520">
                  <c:v>14.8</c:v>
                </c:pt>
                <c:pt idx="1521">
                  <c:v>14.6</c:v>
                </c:pt>
                <c:pt idx="1522">
                  <c:v>14.3</c:v>
                </c:pt>
                <c:pt idx="1523">
                  <c:v>14</c:v>
                </c:pt>
                <c:pt idx="1524">
                  <c:v>13.8</c:v>
                </c:pt>
                <c:pt idx="1525">
                  <c:v>14</c:v>
                </c:pt>
                <c:pt idx="1526">
                  <c:v>14.3</c:v>
                </c:pt>
                <c:pt idx="1527">
                  <c:v>14.2</c:v>
                </c:pt>
                <c:pt idx="1528">
                  <c:v>13.7</c:v>
                </c:pt>
                <c:pt idx="1529">
                  <c:v>13.4</c:v>
                </c:pt>
                <c:pt idx="1530">
                  <c:v>13.3</c:v>
                </c:pt>
                <c:pt idx="1531">
                  <c:v>13.2</c:v>
                </c:pt>
                <c:pt idx="1532">
                  <c:v>13</c:v>
                </c:pt>
                <c:pt idx="1533">
                  <c:v>12.9</c:v>
                </c:pt>
                <c:pt idx="1534">
                  <c:v>13.8</c:v>
                </c:pt>
                <c:pt idx="1535">
                  <c:v>13.8</c:v>
                </c:pt>
                <c:pt idx="1536">
                  <c:v>13.6</c:v>
                </c:pt>
                <c:pt idx="1537">
                  <c:v>13.4</c:v>
                </c:pt>
                <c:pt idx="1538">
                  <c:v>13.3</c:v>
                </c:pt>
                <c:pt idx="1539">
                  <c:v>13.1</c:v>
                </c:pt>
                <c:pt idx="1540">
                  <c:v>12.7</c:v>
                </c:pt>
                <c:pt idx="1541">
                  <c:v>12.6</c:v>
                </c:pt>
                <c:pt idx="1542">
                  <c:v>12.4</c:v>
                </c:pt>
                <c:pt idx="1543">
                  <c:v>12.3</c:v>
                </c:pt>
                <c:pt idx="1544">
                  <c:v>12.8</c:v>
                </c:pt>
                <c:pt idx="1545">
                  <c:v>12.8</c:v>
                </c:pt>
                <c:pt idx="1546">
                  <c:v>12.6</c:v>
                </c:pt>
                <c:pt idx="1547">
                  <c:v>12.8</c:v>
                </c:pt>
                <c:pt idx="1548">
                  <c:v>13.3</c:v>
                </c:pt>
                <c:pt idx="1549">
                  <c:v>13.1</c:v>
                </c:pt>
                <c:pt idx="1550">
                  <c:v>12.8</c:v>
                </c:pt>
                <c:pt idx="1551">
                  <c:v>12.6</c:v>
                </c:pt>
                <c:pt idx="1552">
                  <c:v>12.3</c:v>
                </c:pt>
                <c:pt idx="1553">
                  <c:v>12.1</c:v>
                </c:pt>
                <c:pt idx="1554">
                  <c:v>12</c:v>
                </c:pt>
                <c:pt idx="1555">
                  <c:v>12</c:v>
                </c:pt>
                <c:pt idx="1556">
                  <c:v>13.8</c:v>
                </c:pt>
                <c:pt idx="1557">
                  <c:v>13.9</c:v>
                </c:pt>
                <c:pt idx="1558">
                  <c:v>13.6</c:v>
                </c:pt>
                <c:pt idx="1559">
                  <c:v>13.2</c:v>
                </c:pt>
                <c:pt idx="1560">
                  <c:v>12.6</c:v>
                </c:pt>
                <c:pt idx="1561">
                  <c:v>12.4</c:v>
                </c:pt>
                <c:pt idx="1562">
                  <c:v>12.2</c:v>
                </c:pt>
                <c:pt idx="1563">
                  <c:v>12.1</c:v>
                </c:pt>
                <c:pt idx="1564">
                  <c:v>13.5</c:v>
                </c:pt>
                <c:pt idx="1565">
                  <c:v>13.4</c:v>
                </c:pt>
                <c:pt idx="1566">
                  <c:v>13</c:v>
                </c:pt>
                <c:pt idx="1567">
                  <c:v>12.7</c:v>
                </c:pt>
                <c:pt idx="1568">
                  <c:v>12.1</c:v>
                </c:pt>
                <c:pt idx="1569">
                  <c:v>11.9</c:v>
                </c:pt>
                <c:pt idx="1570">
                  <c:v>11.8</c:v>
                </c:pt>
                <c:pt idx="1571">
                  <c:v>11.6</c:v>
                </c:pt>
                <c:pt idx="1572">
                  <c:v>11.4</c:v>
                </c:pt>
                <c:pt idx="1573">
                  <c:v>11.8</c:v>
                </c:pt>
                <c:pt idx="1574">
                  <c:v>12</c:v>
                </c:pt>
                <c:pt idx="1575">
                  <c:v>11.9</c:v>
                </c:pt>
                <c:pt idx="1576">
                  <c:v>11.7</c:v>
                </c:pt>
                <c:pt idx="1577">
                  <c:v>11.5</c:v>
                </c:pt>
                <c:pt idx="1578">
                  <c:v>11.4</c:v>
                </c:pt>
                <c:pt idx="1579">
                  <c:v>11.3</c:v>
                </c:pt>
                <c:pt idx="1580">
                  <c:v>11.1</c:v>
                </c:pt>
                <c:pt idx="1581">
                  <c:v>11.3</c:v>
                </c:pt>
                <c:pt idx="1582">
                  <c:v>11.4</c:v>
                </c:pt>
                <c:pt idx="1583">
                  <c:v>12.3</c:v>
                </c:pt>
                <c:pt idx="1584">
                  <c:v>13.5</c:v>
                </c:pt>
                <c:pt idx="1585">
                  <c:v>13.6</c:v>
                </c:pt>
                <c:pt idx="1586">
                  <c:v>13.3</c:v>
                </c:pt>
                <c:pt idx="1587">
                  <c:v>12.9</c:v>
                </c:pt>
                <c:pt idx="1588">
                  <c:v>12.3</c:v>
                </c:pt>
                <c:pt idx="1589">
                  <c:v>11.8</c:v>
                </c:pt>
                <c:pt idx="1590">
                  <c:v>11.6</c:v>
                </c:pt>
                <c:pt idx="1591">
                  <c:v>11.7</c:v>
                </c:pt>
                <c:pt idx="1592">
                  <c:v>11.8</c:v>
                </c:pt>
                <c:pt idx="1593">
                  <c:v>11.8</c:v>
                </c:pt>
                <c:pt idx="1594">
                  <c:v>11.8</c:v>
                </c:pt>
                <c:pt idx="1595">
                  <c:v>11.7</c:v>
                </c:pt>
                <c:pt idx="1596">
                  <c:v>11.7</c:v>
                </c:pt>
                <c:pt idx="1597">
                  <c:v>11.7</c:v>
                </c:pt>
                <c:pt idx="1598">
                  <c:v>11.7</c:v>
                </c:pt>
                <c:pt idx="1599">
                  <c:v>11.7</c:v>
                </c:pt>
                <c:pt idx="1600">
                  <c:v>11.5</c:v>
                </c:pt>
                <c:pt idx="1601">
                  <c:v>11.4</c:v>
                </c:pt>
                <c:pt idx="1602">
                  <c:v>12.4</c:v>
                </c:pt>
                <c:pt idx="1603">
                  <c:v>12.6</c:v>
                </c:pt>
                <c:pt idx="1604">
                  <c:v>12.2</c:v>
                </c:pt>
                <c:pt idx="1605">
                  <c:v>12</c:v>
                </c:pt>
                <c:pt idx="1606">
                  <c:v>11.7</c:v>
                </c:pt>
                <c:pt idx="1607">
                  <c:v>11.4</c:v>
                </c:pt>
                <c:pt idx="1608">
                  <c:v>11</c:v>
                </c:pt>
                <c:pt idx="1609">
                  <c:v>10.8</c:v>
                </c:pt>
                <c:pt idx="1610">
                  <c:v>10.7</c:v>
                </c:pt>
                <c:pt idx="1611">
                  <c:v>10.5</c:v>
                </c:pt>
                <c:pt idx="1612">
                  <c:v>11.9</c:v>
                </c:pt>
                <c:pt idx="1613">
                  <c:v>11.6</c:v>
                </c:pt>
                <c:pt idx="1614">
                  <c:v>11.3</c:v>
                </c:pt>
                <c:pt idx="1615">
                  <c:v>11.1</c:v>
                </c:pt>
                <c:pt idx="1616">
                  <c:v>10.8</c:v>
                </c:pt>
                <c:pt idx="1617">
                  <c:v>10.6</c:v>
                </c:pt>
                <c:pt idx="1618">
                  <c:v>10.6</c:v>
                </c:pt>
                <c:pt idx="1619">
                  <c:v>11</c:v>
                </c:pt>
                <c:pt idx="1620">
                  <c:v>12.3</c:v>
                </c:pt>
                <c:pt idx="1621">
                  <c:v>12.1</c:v>
                </c:pt>
                <c:pt idx="1622">
                  <c:v>11.7</c:v>
                </c:pt>
                <c:pt idx="1623">
                  <c:v>11.4</c:v>
                </c:pt>
                <c:pt idx="1624">
                  <c:v>10.9</c:v>
                </c:pt>
                <c:pt idx="1625">
                  <c:v>10.7</c:v>
                </c:pt>
                <c:pt idx="1626">
                  <c:v>10.5</c:v>
                </c:pt>
                <c:pt idx="1627">
                  <c:v>10.3</c:v>
                </c:pt>
                <c:pt idx="1628">
                  <c:v>10.5</c:v>
                </c:pt>
                <c:pt idx="1629">
                  <c:v>11.5</c:v>
                </c:pt>
                <c:pt idx="1630">
                  <c:v>12.9</c:v>
                </c:pt>
                <c:pt idx="1631">
                  <c:v>12.9</c:v>
                </c:pt>
                <c:pt idx="1632">
                  <c:v>11.7</c:v>
                </c:pt>
                <c:pt idx="1633">
                  <c:v>11.3</c:v>
                </c:pt>
                <c:pt idx="1634">
                  <c:v>11.9</c:v>
                </c:pt>
                <c:pt idx="1635">
                  <c:v>12.1</c:v>
                </c:pt>
                <c:pt idx="1636">
                  <c:v>11.8</c:v>
                </c:pt>
                <c:pt idx="1637">
                  <c:v>11.6</c:v>
                </c:pt>
                <c:pt idx="1638">
                  <c:v>11.4</c:v>
                </c:pt>
                <c:pt idx="1639">
                  <c:v>11.2</c:v>
                </c:pt>
                <c:pt idx="1640">
                  <c:v>11.1</c:v>
                </c:pt>
                <c:pt idx="1641">
                  <c:v>11.4</c:v>
                </c:pt>
                <c:pt idx="1642">
                  <c:v>11.3</c:v>
                </c:pt>
                <c:pt idx="1643">
                  <c:v>11.3</c:v>
                </c:pt>
                <c:pt idx="1644">
                  <c:v>11.1</c:v>
                </c:pt>
                <c:pt idx="1645">
                  <c:v>11.1</c:v>
                </c:pt>
                <c:pt idx="1646">
                  <c:v>10.9</c:v>
                </c:pt>
                <c:pt idx="1647">
                  <c:v>10.8</c:v>
                </c:pt>
                <c:pt idx="1648">
                  <c:v>10.6</c:v>
                </c:pt>
                <c:pt idx="1649">
                  <c:v>10.4</c:v>
                </c:pt>
                <c:pt idx="1650">
                  <c:v>10.3</c:v>
                </c:pt>
                <c:pt idx="1651">
                  <c:v>10.1</c:v>
                </c:pt>
                <c:pt idx="1652">
                  <c:v>9.8000000000000007</c:v>
                </c:pt>
                <c:pt idx="1653">
                  <c:v>9.6999999999999993</c:v>
                </c:pt>
                <c:pt idx="1654">
                  <c:v>9.6</c:v>
                </c:pt>
                <c:pt idx="1655">
                  <c:v>9.5</c:v>
                </c:pt>
                <c:pt idx="1656">
                  <c:v>10</c:v>
                </c:pt>
                <c:pt idx="1657">
                  <c:v>10</c:v>
                </c:pt>
                <c:pt idx="1658">
                  <c:v>10</c:v>
                </c:pt>
                <c:pt idx="1659">
                  <c:v>11.8</c:v>
                </c:pt>
                <c:pt idx="1660">
                  <c:v>12.3</c:v>
                </c:pt>
                <c:pt idx="1661">
                  <c:v>12.3</c:v>
                </c:pt>
                <c:pt idx="1662">
                  <c:v>12.1</c:v>
                </c:pt>
                <c:pt idx="1663">
                  <c:v>11.9</c:v>
                </c:pt>
                <c:pt idx="1664">
                  <c:v>11.4</c:v>
                </c:pt>
                <c:pt idx="1665">
                  <c:v>10.9</c:v>
                </c:pt>
                <c:pt idx="1666">
                  <c:v>10.5</c:v>
                </c:pt>
                <c:pt idx="1667">
                  <c:v>10.1</c:v>
                </c:pt>
                <c:pt idx="1668">
                  <c:v>9.9</c:v>
                </c:pt>
                <c:pt idx="1669">
                  <c:v>9.8000000000000007</c:v>
                </c:pt>
                <c:pt idx="1670">
                  <c:v>9.8000000000000007</c:v>
                </c:pt>
                <c:pt idx="1671">
                  <c:v>9.6999999999999993</c:v>
                </c:pt>
                <c:pt idx="1672">
                  <c:v>9.4</c:v>
                </c:pt>
                <c:pt idx="1673">
                  <c:v>9.3000000000000007</c:v>
                </c:pt>
                <c:pt idx="1674">
                  <c:v>9.1999999999999993</c:v>
                </c:pt>
                <c:pt idx="1675">
                  <c:v>9.1</c:v>
                </c:pt>
                <c:pt idx="1676">
                  <c:v>9</c:v>
                </c:pt>
                <c:pt idx="1677">
                  <c:v>8.9</c:v>
                </c:pt>
                <c:pt idx="1678">
                  <c:v>8.9</c:v>
                </c:pt>
                <c:pt idx="1679">
                  <c:v>8.8000000000000007</c:v>
                </c:pt>
                <c:pt idx="1680">
                  <c:v>9.5</c:v>
                </c:pt>
                <c:pt idx="1681">
                  <c:v>9.6999999999999993</c:v>
                </c:pt>
                <c:pt idx="1682">
                  <c:v>10</c:v>
                </c:pt>
                <c:pt idx="1683">
                  <c:v>10.1</c:v>
                </c:pt>
                <c:pt idx="1684">
                  <c:v>9.9</c:v>
                </c:pt>
                <c:pt idx="1685">
                  <c:v>9.8000000000000007</c:v>
                </c:pt>
                <c:pt idx="1686">
                  <c:v>9.6999999999999993</c:v>
                </c:pt>
                <c:pt idx="1687">
                  <c:v>9.5</c:v>
                </c:pt>
                <c:pt idx="1688">
                  <c:v>9.1</c:v>
                </c:pt>
                <c:pt idx="1689">
                  <c:v>9</c:v>
                </c:pt>
                <c:pt idx="1690">
                  <c:v>8.9</c:v>
                </c:pt>
                <c:pt idx="1691">
                  <c:v>8.8000000000000007</c:v>
                </c:pt>
                <c:pt idx="1692">
                  <c:v>8.9</c:v>
                </c:pt>
                <c:pt idx="1693">
                  <c:v>9.5</c:v>
                </c:pt>
                <c:pt idx="1694">
                  <c:v>9.5</c:v>
                </c:pt>
                <c:pt idx="1695">
                  <c:v>9.3000000000000007</c:v>
                </c:pt>
                <c:pt idx="1696">
                  <c:v>9</c:v>
                </c:pt>
                <c:pt idx="1697">
                  <c:v>8.8000000000000007</c:v>
                </c:pt>
                <c:pt idx="1698">
                  <c:v>8.6</c:v>
                </c:pt>
                <c:pt idx="1699">
                  <c:v>8.4</c:v>
                </c:pt>
                <c:pt idx="1700">
                  <c:v>8.1999999999999993</c:v>
                </c:pt>
                <c:pt idx="1701">
                  <c:v>8</c:v>
                </c:pt>
                <c:pt idx="1702">
                  <c:v>7.9</c:v>
                </c:pt>
                <c:pt idx="1703">
                  <c:v>7.8</c:v>
                </c:pt>
                <c:pt idx="1704">
                  <c:v>8.1</c:v>
                </c:pt>
                <c:pt idx="1705">
                  <c:v>8.4</c:v>
                </c:pt>
                <c:pt idx="1706">
                  <c:v>8.4</c:v>
                </c:pt>
                <c:pt idx="1707">
                  <c:v>8.4</c:v>
                </c:pt>
                <c:pt idx="1708">
                  <c:v>8.1999999999999993</c:v>
                </c:pt>
                <c:pt idx="1709">
                  <c:v>8</c:v>
                </c:pt>
                <c:pt idx="1710">
                  <c:v>8</c:v>
                </c:pt>
                <c:pt idx="1711">
                  <c:v>9.1999999999999993</c:v>
                </c:pt>
                <c:pt idx="1712">
                  <c:v>9.1999999999999993</c:v>
                </c:pt>
                <c:pt idx="1713">
                  <c:v>9</c:v>
                </c:pt>
                <c:pt idx="1714">
                  <c:v>8.8000000000000007</c:v>
                </c:pt>
                <c:pt idx="1715">
                  <c:v>8.6</c:v>
                </c:pt>
                <c:pt idx="1716">
                  <c:v>8.3000000000000007</c:v>
                </c:pt>
                <c:pt idx="1717">
                  <c:v>8.1</c:v>
                </c:pt>
                <c:pt idx="1718">
                  <c:v>8</c:v>
                </c:pt>
                <c:pt idx="1719">
                  <c:v>7.9</c:v>
                </c:pt>
                <c:pt idx="1720">
                  <c:v>7.6</c:v>
                </c:pt>
                <c:pt idx="1721">
                  <c:v>7.5</c:v>
                </c:pt>
                <c:pt idx="1722">
                  <c:v>7.4</c:v>
                </c:pt>
                <c:pt idx="1723">
                  <c:v>7.3</c:v>
                </c:pt>
                <c:pt idx="1724">
                  <c:v>7.9</c:v>
                </c:pt>
                <c:pt idx="1725">
                  <c:v>8.1999999999999993</c:v>
                </c:pt>
                <c:pt idx="1726">
                  <c:v>8.1999999999999993</c:v>
                </c:pt>
                <c:pt idx="1727">
                  <c:v>8.1</c:v>
                </c:pt>
                <c:pt idx="1728">
                  <c:v>8.4</c:v>
                </c:pt>
                <c:pt idx="1729">
                  <c:v>8.6</c:v>
                </c:pt>
                <c:pt idx="1730">
                  <c:v>8.6</c:v>
                </c:pt>
                <c:pt idx="1731">
                  <c:v>8.4</c:v>
                </c:pt>
                <c:pt idx="1732">
                  <c:v>8.1</c:v>
                </c:pt>
                <c:pt idx="1733">
                  <c:v>7.9</c:v>
                </c:pt>
                <c:pt idx="1734">
                  <c:v>7.8</c:v>
                </c:pt>
                <c:pt idx="1735">
                  <c:v>7.7</c:v>
                </c:pt>
                <c:pt idx="1736">
                  <c:v>7.4</c:v>
                </c:pt>
                <c:pt idx="1737">
                  <c:v>7.5</c:v>
                </c:pt>
                <c:pt idx="1738">
                  <c:v>7.7</c:v>
                </c:pt>
                <c:pt idx="1739">
                  <c:v>7.7</c:v>
                </c:pt>
                <c:pt idx="1740">
                  <c:v>7.5</c:v>
                </c:pt>
                <c:pt idx="1741">
                  <c:v>7.4</c:v>
                </c:pt>
                <c:pt idx="1742">
                  <c:v>7.3</c:v>
                </c:pt>
                <c:pt idx="1743">
                  <c:v>7.2</c:v>
                </c:pt>
                <c:pt idx="1744">
                  <c:v>7</c:v>
                </c:pt>
                <c:pt idx="1745">
                  <c:v>6.9</c:v>
                </c:pt>
                <c:pt idx="1746">
                  <c:v>7</c:v>
                </c:pt>
                <c:pt idx="1747">
                  <c:v>7.7</c:v>
                </c:pt>
                <c:pt idx="1748">
                  <c:v>7.9</c:v>
                </c:pt>
                <c:pt idx="1749">
                  <c:v>7.8</c:v>
                </c:pt>
                <c:pt idx="1750">
                  <c:v>7.6</c:v>
                </c:pt>
                <c:pt idx="1751">
                  <c:v>7.4</c:v>
                </c:pt>
                <c:pt idx="1752">
                  <c:v>8.4</c:v>
                </c:pt>
                <c:pt idx="1753">
                  <c:v>8.6</c:v>
                </c:pt>
                <c:pt idx="1754">
                  <c:v>8.6999999999999993</c:v>
                </c:pt>
                <c:pt idx="1755">
                  <c:v>8.6999999999999993</c:v>
                </c:pt>
                <c:pt idx="1756">
                  <c:v>8.6</c:v>
                </c:pt>
                <c:pt idx="1757">
                  <c:v>8.6</c:v>
                </c:pt>
                <c:pt idx="1758">
                  <c:v>8.4</c:v>
                </c:pt>
                <c:pt idx="1759">
                  <c:v>8.3000000000000007</c:v>
                </c:pt>
                <c:pt idx="1760">
                  <c:v>7.9</c:v>
                </c:pt>
                <c:pt idx="1761">
                  <c:v>7.7</c:v>
                </c:pt>
                <c:pt idx="1762">
                  <c:v>7.6</c:v>
                </c:pt>
                <c:pt idx="1763">
                  <c:v>7.5</c:v>
                </c:pt>
                <c:pt idx="1764">
                  <c:v>7.3</c:v>
                </c:pt>
                <c:pt idx="1765">
                  <c:v>7.2</c:v>
                </c:pt>
                <c:pt idx="1766">
                  <c:v>7</c:v>
                </c:pt>
                <c:pt idx="1767">
                  <c:v>6.9</c:v>
                </c:pt>
                <c:pt idx="1768">
                  <c:v>6.7</c:v>
                </c:pt>
                <c:pt idx="1769">
                  <c:v>6.6</c:v>
                </c:pt>
                <c:pt idx="1770">
                  <c:v>6.5</c:v>
                </c:pt>
                <c:pt idx="1771">
                  <c:v>6.4</c:v>
                </c:pt>
                <c:pt idx="1772">
                  <c:v>6.2</c:v>
                </c:pt>
                <c:pt idx="1773">
                  <c:v>6.4</c:v>
                </c:pt>
                <c:pt idx="1774">
                  <c:v>7.8</c:v>
                </c:pt>
                <c:pt idx="1775">
                  <c:v>8.3000000000000007</c:v>
                </c:pt>
                <c:pt idx="1776">
                  <c:v>8.3000000000000007</c:v>
                </c:pt>
                <c:pt idx="1777">
                  <c:v>8.6999999999999993</c:v>
                </c:pt>
                <c:pt idx="1778">
                  <c:v>8.8000000000000007</c:v>
                </c:pt>
                <c:pt idx="1779">
                  <c:v>9.6</c:v>
                </c:pt>
                <c:pt idx="1780">
                  <c:v>16.2</c:v>
                </c:pt>
                <c:pt idx="1781">
                  <c:v>13.2</c:v>
                </c:pt>
                <c:pt idx="1782">
                  <c:v>11.7</c:v>
                </c:pt>
                <c:pt idx="1783">
                  <c:v>11.6</c:v>
                </c:pt>
                <c:pt idx="1784">
                  <c:v>13.6</c:v>
                </c:pt>
                <c:pt idx="1785">
                  <c:v>14.4</c:v>
                </c:pt>
                <c:pt idx="1786">
                  <c:v>14.9</c:v>
                </c:pt>
                <c:pt idx="1787">
                  <c:v>15.3</c:v>
                </c:pt>
                <c:pt idx="1788">
                  <c:v>15.6</c:v>
                </c:pt>
                <c:pt idx="1789">
                  <c:v>15.8</c:v>
                </c:pt>
                <c:pt idx="1790">
                  <c:v>15.8</c:v>
                </c:pt>
                <c:pt idx="1791">
                  <c:v>15.9</c:v>
                </c:pt>
                <c:pt idx="1792">
                  <c:v>16.100000000000001</c:v>
                </c:pt>
                <c:pt idx="1793">
                  <c:v>16.2</c:v>
                </c:pt>
                <c:pt idx="1794">
                  <c:v>16.2</c:v>
                </c:pt>
                <c:pt idx="1795">
                  <c:v>16.3</c:v>
                </c:pt>
                <c:pt idx="1796">
                  <c:v>16.399999999999999</c:v>
                </c:pt>
                <c:pt idx="1797">
                  <c:v>16.399999999999999</c:v>
                </c:pt>
                <c:pt idx="1798">
                  <c:v>16.5</c:v>
                </c:pt>
                <c:pt idx="1799">
                  <c:v>16.5</c:v>
                </c:pt>
                <c:pt idx="1800">
                  <c:v>16.600000000000001</c:v>
                </c:pt>
                <c:pt idx="1801">
                  <c:v>16.7</c:v>
                </c:pt>
                <c:pt idx="1802">
                  <c:v>16.7</c:v>
                </c:pt>
                <c:pt idx="1803">
                  <c:v>16.8</c:v>
                </c:pt>
                <c:pt idx="1804">
                  <c:v>16.8</c:v>
                </c:pt>
                <c:pt idx="1805">
                  <c:v>16.899999999999999</c:v>
                </c:pt>
                <c:pt idx="1806">
                  <c:v>16.899999999999999</c:v>
                </c:pt>
                <c:pt idx="1807">
                  <c:v>17</c:v>
                </c:pt>
                <c:pt idx="1808">
                  <c:v>17</c:v>
                </c:pt>
                <c:pt idx="1809">
                  <c:v>17</c:v>
                </c:pt>
                <c:pt idx="1810">
                  <c:v>17.100000000000001</c:v>
                </c:pt>
                <c:pt idx="1811">
                  <c:v>17.100000000000001</c:v>
                </c:pt>
                <c:pt idx="1812">
                  <c:v>17.100000000000001</c:v>
                </c:pt>
                <c:pt idx="1813">
                  <c:v>17.2</c:v>
                </c:pt>
                <c:pt idx="1814">
                  <c:v>17.2</c:v>
                </c:pt>
                <c:pt idx="1815">
                  <c:v>17.2</c:v>
                </c:pt>
                <c:pt idx="1816">
                  <c:v>17.2</c:v>
                </c:pt>
                <c:pt idx="1817">
                  <c:v>17.3</c:v>
                </c:pt>
                <c:pt idx="1818">
                  <c:v>17.3</c:v>
                </c:pt>
                <c:pt idx="1819">
                  <c:v>17.3</c:v>
                </c:pt>
                <c:pt idx="1820">
                  <c:v>17.3</c:v>
                </c:pt>
                <c:pt idx="1821">
                  <c:v>17.3</c:v>
                </c:pt>
                <c:pt idx="1822">
                  <c:v>17.3</c:v>
                </c:pt>
                <c:pt idx="1823">
                  <c:v>17.3</c:v>
                </c:pt>
                <c:pt idx="1824">
                  <c:v>17.399999999999999</c:v>
                </c:pt>
                <c:pt idx="1825">
                  <c:v>17.399999999999999</c:v>
                </c:pt>
                <c:pt idx="1826">
                  <c:v>17.399999999999999</c:v>
                </c:pt>
                <c:pt idx="1827">
                  <c:v>17.399999999999999</c:v>
                </c:pt>
                <c:pt idx="1828">
                  <c:v>17.5</c:v>
                </c:pt>
                <c:pt idx="1829">
                  <c:v>17.5</c:v>
                </c:pt>
                <c:pt idx="1830">
                  <c:v>17.5</c:v>
                </c:pt>
                <c:pt idx="1831">
                  <c:v>17.5</c:v>
                </c:pt>
                <c:pt idx="1832">
                  <c:v>17.600000000000001</c:v>
                </c:pt>
                <c:pt idx="1833">
                  <c:v>17.7</c:v>
                </c:pt>
                <c:pt idx="1834">
                  <c:v>17.7</c:v>
                </c:pt>
                <c:pt idx="1835">
                  <c:v>17.7</c:v>
                </c:pt>
                <c:pt idx="1836">
                  <c:v>17.8</c:v>
                </c:pt>
                <c:pt idx="1837">
                  <c:v>17.8</c:v>
                </c:pt>
                <c:pt idx="1838">
                  <c:v>17.899999999999999</c:v>
                </c:pt>
                <c:pt idx="1839">
                  <c:v>17.899999999999999</c:v>
                </c:pt>
                <c:pt idx="1840">
                  <c:v>18</c:v>
                </c:pt>
                <c:pt idx="1841">
                  <c:v>18</c:v>
                </c:pt>
                <c:pt idx="1842">
                  <c:v>18.100000000000001</c:v>
                </c:pt>
                <c:pt idx="1843">
                  <c:v>18.100000000000001</c:v>
                </c:pt>
                <c:pt idx="1844">
                  <c:v>18.2</c:v>
                </c:pt>
                <c:pt idx="1845">
                  <c:v>18.2</c:v>
                </c:pt>
                <c:pt idx="1846">
                  <c:v>18.3</c:v>
                </c:pt>
                <c:pt idx="1847">
                  <c:v>18.3</c:v>
                </c:pt>
                <c:pt idx="1848">
                  <c:v>18.399999999999999</c:v>
                </c:pt>
                <c:pt idx="1849">
                  <c:v>18.399999999999999</c:v>
                </c:pt>
                <c:pt idx="1850">
                  <c:v>18.5</c:v>
                </c:pt>
                <c:pt idx="1851">
                  <c:v>18.5</c:v>
                </c:pt>
                <c:pt idx="1852">
                  <c:v>18.600000000000001</c:v>
                </c:pt>
                <c:pt idx="1853">
                  <c:v>18.600000000000001</c:v>
                </c:pt>
                <c:pt idx="1854">
                  <c:v>18.7</c:v>
                </c:pt>
                <c:pt idx="1855">
                  <c:v>18.7</c:v>
                </c:pt>
                <c:pt idx="1856">
                  <c:v>18.8</c:v>
                </c:pt>
                <c:pt idx="1857">
                  <c:v>18.8</c:v>
                </c:pt>
                <c:pt idx="1858">
                  <c:v>18.899999999999999</c:v>
                </c:pt>
                <c:pt idx="1859">
                  <c:v>18.899999999999999</c:v>
                </c:pt>
                <c:pt idx="1860">
                  <c:v>19</c:v>
                </c:pt>
                <c:pt idx="1861">
                  <c:v>19</c:v>
                </c:pt>
                <c:pt idx="1862">
                  <c:v>19.100000000000001</c:v>
                </c:pt>
                <c:pt idx="1863">
                  <c:v>19.100000000000001</c:v>
                </c:pt>
                <c:pt idx="1864">
                  <c:v>19.100000000000001</c:v>
                </c:pt>
                <c:pt idx="1865">
                  <c:v>19.2</c:v>
                </c:pt>
                <c:pt idx="1866">
                  <c:v>19.2</c:v>
                </c:pt>
                <c:pt idx="1867">
                  <c:v>19.3</c:v>
                </c:pt>
                <c:pt idx="1868">
                  <c:v>19.3</c:v>
                </c:pt>
                <c:pt idx="1869">
                  <c:v>19.3</c:v>
                </c:pt>
                <c:pt idx="1870">
                  <c:v>19.399999999999999</c:v>
                </c:pt>
                <c:pt idx="1871">
                  <c:v>19.399999999999999</c:v>
                </c:pt>
                <c:pt idx="1872">
                  <c:v>19.399999999999999</c:v>
                </c:pt>
                <c:pt idx="1873">
                  <c:v>19.5</c:v>
                </c:pt>
                <c:pt idx="1874">
                  <c:v>19.5</c:v>
                </c:pt>
                <c:pt idx="1875">
                  <c:v>19.5</c:v>
                </c:pt>
                <c:pt idx="1876">
                  <c:v>19.600000000000001</c:v>
                </c:pt>
                <c:pt idx="1877">
                  <c:v>19.600000000000001</c:v>
                </c:pt>
                <c:pt idx="1878">
                  <c:v>19.600000000000001</c:v>
                </c:pt>
                <c:pt idx="1879">
                  <c:v>19.7</c:v>
                </c:pt>
                <c:pt idx="1880">
                  <c:v>19.7</c:v>
                </c:pt>
                <c:pt idx="1881">
                  <c:v>19.7</c:v>
                </c:pt>
                <c:pt idx="1882">
                  <c:v>19.7</c:v>
                </c:pt>
                <c:pt idx="1883">
                  <c:v>19.7</c:v>
                </c:pt>
                <c:pt idx="1884">
                  <c:v>19.7</c:v>
                </c:pt>
                <c:pt idx="1885">
                  <c:v>19.7</c:v>
                </c:pt>
                <c:pt idx="1886">
                  <c:v>19.7</c:v>
                </c:pt>
                <c:pt idx="1887">
                  <c:v>19.7</c:v>
                </c:pt>
                <c:pt idx="1888">
                  <c:v>19.8</c:v>
                </c:pt>
                <c:pt idx="1889">
                  <c:v>19.7</c:v>
                </c:pt>
                <c:pt idx="1890">
                  <c:v>19.7</c:v>
                </c:pt>
                <c:pt idx="1891">
                  <c:v>19.8</c:v>
                </c:pt>
                <c:pt idx="1892">
                  <c:v>19.8</c:v>
                </c:pt>
                <c:pt idx="1893">
                  <c:v>19.8</c:v>
                </c:pt>
                <c:pt idx="1894">
                  <c:v>19.8</c:v>
                </c:pt>
                <c:pt idx="1895">
                  <c:v>19.8</c:v>
                </c:pt>
                <c:pt idx="1896">
                  <c:v>19.8</c:v>
                </c:pt>
                <c:pt idx="1897">
                  <c:v>19.8</c:v>
                </c:pt>
                <c:pt idx="1898">
                  <c:v>19.8</c:v>
                </c:pt>
                <c:pt idx="1899">
                  <c:v>19.8</c:v>
                </c:pt>
                <c:pt idx="1900">
                  <c:v>19.8</c:v>
                </c:pt>
                <c:pt idx="1901">
                  <c:v>19.8</c:v>
                </c:pt>
                <c:pt idx="1902">
                  <c:v>19.8</c:v>
                </c:pt>
                <c:pt idx="1903">
                  <c:v>19.8</c:v>
                </c:pt>
                <c:pt idx="1904">
                  <c:v>19.8</c:v>
                </c:pt>
                <c:pt idx="1905">
                  <c:v>19.899999999999999</c:v>
                </c:pt>
                <c:pt idx="1906">
                  <c:v>19.899999999999999</c:v>
                </c:pt>
                <c:pt idx="1907">
                  <c:v>19.899999999999999</c:v>
                </c:pt>
                <c:pt idx="1908">
                  <c:v>19.899999999999999</c:v>
                </c:pt>
                <c:pt idx="1909">
                  <c:v>19.899999999999999</c:v>
                </c:pt>
                <c:pt idx="1910">
                  <c:v>19.899999999999999</c:v>
                </c:pt>
                <c:pt idx="1911">
                  <c:v>19.899999999999999</c:v>
                </c:pt>
                <c:pt idx="1912">
                  <c:v>19.899999999999999</c:v>
                </c:pt>
                <c:pt idx="1913">
                  <c:v>19.899999999999999</c:v>
                </c:pt>
                <c:pt idx="1914">
                  <c:v>19.899999999999999</c:v>
                </c:pt>
                <c:pt idx="1915">
                  <c:v>19.899999999999999</c:v>
                </c:pt>
                <c:pt idx="1916">
                  <c:v>20</c:v>
                </c:pt>
                <c:pt idx="1917">
                  <c:v>20</c:v>
                </c:pt>
                <c:pt idx="1918">
                  <c:v>20</c:v>
                </c:pt>
                <c:pt idx="1919">
                  <c:v>20</c:v>
                </c:pt>
                <c:pt idx="1920">
                  <c:v>20</c:v>
                </c:pt>
                <c:pt idx="1921">
                  <c:v>20</c:v>
                </c:pt>
                <c:pt idx="1922">
                  <c:v>20</c:v>
                </c:pt>
                <c:pt idx="1923">
                  <c:v>20</c:v>
                </c:pt>
                <c:pt idx="1924">
                  <c:v>20</c:v>
                </c:pt>
                <c:pt idx="1925">
                  <c:v>20</c:v>
                </c:pt>
                <c:pt idx="1926">
                  <c:v>20</c:v>
                </c:pt>
                <c:pt idx="1927">
                  <c:v>20</c:v>
                </c:pt>
                <c:pt idx="1928">
                  <c:v>20.100000000000001</c:v>
                </c:pt>
                <c:pt idx="1929">
                  <c:v>20.100000000000001</c:v>
                </c:pt>
                <c:pt idx="1930">
                  <c:v>20.100000000000001</c:v>
                </c:pt>
                <c:pt idx="1931">
                  <c:v>20.100000000000001</c:v>
                </c:pt>
                <c:pt idx="1932">
                  <c:v>20.100000000000001</c:v>
                </c:pt>
                <c:pt idx="1933">
                  <c:v>20.100000000000001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BA9-4462-B0E2-099F53ABE385}"/>
            </c:ext>
          </c:extLst>
        </c:ser>
        <c:ser>
          <c:idx val="5"/>
          <c:order val="5"/>
          <c:tx>
            <c:strRef>
              <c:f>[20240927_Messdaten_ERosenthal_Einfrierversuche_ESS_27_Sep.xlsx]Pg1!$K$7</c:f>
              <c:strCache>
                <c:ptCount val="1"/>
                <c:pt idx="0">
                  <c:v>RO in °C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[2]Pg1!$C$8:$C$1941</c:f>
              <c:numCache>
                <c:formatCode>0</c:formatCode>
                <c:ptCount val="193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</c:numCache>
            </c:numRef>
          </c:xVal>
          <c:yVal>
            <c:numRef>
              <c:f>[2]Pg1!$K$8:$K$1941</c:f>
              <c:numCache>
                <c:formatCode>0.0</c:formatCode>
                <c:ptCount val="1934"/>
                <c:pt idx="0">
                  <c:v>19.8</c:v>
                </c:pt>
                <c:pt idx="1">
                  <c:v>19.8</c:v>
                </c:pt>
                <c:pt idx="2">
                  <c:v>19.8</c:v>
                </c:pt>
                <c:pt idx="3">
                  <c:v>19.8</c:v>
                </c:pt>
                <c:pt idx="4">
                  <c:v>19.8</c:v>
                </c:pt>
                <c:pt idx="5">
                  <c:v>19.8</c:v>
                </c:pt>
                <c:pt idx="6">
                  <c:v>19.8</c:v>
                </c:pt>
                <c:pt idx="7">
                  <c:v>19.8</c:v>
                </c:pt>
                <c:pt idx="8">
                  <c:v>19.8</c:v>
                </c:pt>
                <c:pt idx="9">
                  <c:v>19.8</c:v>
                </c:pt>
                <c:pt idx="10">
                  <c:v>19.8</c:v>
                </c:pt>
                <c:pt idx="11">
                  <c:v>19.8</c:v>
                </c:pt>
                <c:pt idx="12">
                  <c:v>19.8</c:v>
                </c:pt>
                <c:pt idx="13">
                  <c:v>19.8</c:v>
                </c:pt>
                <c:pt idx="14">
                  <c:v>19.8</c:v>
                </c:pt>
                <c:pt idx="15">
                  <c:v>19.899999999999999</c:v>
                </c:pt>
                <c:pt idx="16">
                  <c:v>19.899999999999999</c:v>
                </c:pt>
                <c:pt idx="17">
                  <c:v>19.899999999999999</c:v>
                </c:pt>
                <c:pt idx="18">
                  <c:v>19.899999999999999</c:v>
                </c:pt>
                <c:pt idx="19">
                  <c:v>19.899999999999999</c:v>
                </c:pt>
                <c:pt idx="20">
                  <c:v>19.899999999999999</c:v>
                </c:pt>
                <c:pt idx="21">
                  <c:v>19.899999999999999</c:v>
                </c:pt>
                <c:pt idx="22">
                  <c:v>19.899999999999999</c:v>
                </c:pt>
                <c:pt idx="23">
                  <c:v>19.899999999999999</c:v>
                </c:pt>
                <c:pt idx="24">
                  <c:v>19.899999999999999</c:v>
                </c:pt>
                <c:pt idx="25">
                  <c:v>19.899999999999999</c:v>
                </c:pt>
                <c:pt idx="26">
                  <c:v>19.899999999999999</c:v>
                </c:pt>
                <c:pt idx="27">
                  <c:v>19.899999999999999</c:v>
                </c:pt>
                <c:pt idx="28">
                  <c:v>19.899999999999999</c:v>
                </c:pt>
                <c:pt idx="29">
                  <c:v>19.899999999999999</c:v>
                </c:pt>
                <c:pt idx="30">
                  <c:v>19.899999999999999</c:v>
                </c:pt>
                <c:pt idx="31">
                  <c:v>19.899999999999999</c:v>
                </c:pt>
                <c:pt idx="32">
                  <c:v>19.899999999999999</c:v>
                </c:pt>
                <c:pt idx="33">
                  <c:v>19.899999999999999</c:v>
                </c:pt>
                <c:pt idx="34">
                  <c:v>19.899999999999999</c:v>
                </c:pt>
                <c:pt idx="35">
                  <c:v>19.899999999999999</c:v>
                </c:pt>
                <c:pt idx="36">
                  <c:v>19.899999999999999</c:v>
                </c:pt>
                <c:pt idx="37">
                  <c:v>20</c:v>
                </c:pt>
                <c:pt idx="38">
                  <c:v>20</c:v>
                </c:pt>
                <c:pt idx="39">
                  <c:v>20</c:v>
                </c:pt>
                <c:pt idx="40">
                  <c:v>20</c:v>
                </c:pt>
                <c:pt idx="41">
                  <c:v>20</c:v>
                </c:pt>
                <c:pt idx="42">
                  <c:v>20</c:v>
                </c:pt>
                <c:pt idx="43">
                  <c:v>20</c:v>
                </c:pt>
                <c:pt idx="44">
                  <c:v>20</c:v>
                </c:pt>
                <c:pt idx="45">
                  <c:v>20</c:v>
                </c:pt>
                <c:pt idx="46">
                  <c:v>20</c:v>
                </c:pt>
                <c:pt idx="47">
                  <c:v>20</c:v>
                </c:pt>
                <c:pt idx="48">
                  <c:v>20.100000000000001</c:v>
                </c:pt>
                <c:pt idx="49">
                  <c:v>20.100000000000001</c:v>
                </c:pt>
                <c:pt idx="50">
                  <c:v>20.100000000000001</c:v>
                </c:pt>
                <c:pt idx="51">
                  <c:v>20.100000000000001</c:v>
                </c:pt>
                <c:pt idx="52">
                  <c:v>20.100000000000001</c:v>
                </c:pt>
                <c:pt idx="53">
                  <c:v>20.100000000000001</c:v>
                </c:pt>
                <c:pt idx="54">
                  <c:v>20.100000000000001</c:v>
                </c:pt>
                <c:pt idx="55">
                  <c:v>20.100000000000001</c:v>
                </c:pt>
                <c:pt idx="56">
                  <c:v>20.100000000000001</c:v>
                </c:pt>
                <c:pt idx="57">
                  <c:v>20.100000000000001</c:v>
                </c:pt>
                <c:pt idx="58">
                  <c:v>20.100000000000001</c:v>
                </c:pt>
                <c:pt idx="59">
                  <c:v>20.100000000000001</c:v>
                </c:pt>
                <c:pt idx="60">
                  <c:v>20.100000000000001</c:v>
                </c:pt>
                <c:pt idx="61">
                  <c:v>20.100000000000001</c:v>
                </c:pt>
                <c:pt idx="62">
                  <c:v>20.100000000000001</c:v>
                </c:pt>
                <c:pt idx="63">
                  <c:v>20.100000000000001</c:v>
                </c:pt>
                <c:pt idx="64">
                  <c:v>20.2</c:v>
                </c:pt>
                <c:pt idx="65">
                  <c:v>20.2</c:v>
                </c:pt>
                <c:pt idx="66">
                  <c:v>20.2</c:v>
                </c:pt>
                <c:pt idx="67">
                  <c:v>20.2</c:v>
                </c:pt>
                <c:pt idx="68">
                  <c:v>20.2</c:v>
                </c:pt>
                <c:pt idx="69">
                  <c:v>20.2</c:v>
                </c:pt>
                <c:pt idx="70">
                  <c:v>20.2</c:v>
                </c:pt>
                <c:pt idx="71">
                  <c:v>20.2</c:v>
                </c:pt>
                <c:pt idx="72">
                  <c:v>20.2</c:v>
                </c:pt>
                <c:pt idx="73">
                  <c:v>20.2</c:v>
                </c:pt>
                <c:pt idx="74">
                  <c:v>20.2</c:v>
                </c:pt>
                <c:pt idx="75">
                  <c:v>20.2</c:v>
                </c:pt>
                <c:pt idx="76">
                  <c:v>20.2</c:v>
                </c:pt>
                <c:pt idx="77">
                  <c:v>20.2</c:v>
                </c:pt>
                <c:pt idx="78">
                  <c:v>20.2</c:v>
                </c:pt>
                <c:pt idx="79">
                  <c:v>20.2</c:v>
                </c:pt>
                <c:pt idx="80">
                  <c:v>20.2</c:v>
                </c:pt>
                <c:pt idx="81">
                  <c:v>20.2</c:v>
                </c:pt>
                <c:pt idx="82">
                  <c:v>20.2</c:v>
                </c:pt>
                <c:pt idx="83">
                  <c:v>20.2</c:v>
                </c:pt>
                <c:pt idx="84">
                  <c:v>20.2</c:v>
                </c:pt>
                <c:pt idx="85">
                  <c:v>20.2</c:v>
                </c:pt>
                <c:pt idx="86">
                  <c:v>20.2</c:v>
                </c:pt>
                <c:pt idx="87">
                  <c:v>20.2</c:v>
                </c:pt>
                <c:pt idx="88">
                  <c:v>20.2</c:v>
                </c:pt>
                <c:pt idx="89">
                  <c:v>20.2</c:v>
                </c:pt>
                <c:pt idx="90">
                  <c:v>20.3</c:v>
                </c:pt>
                <c:pt idx="91">
                  <c:v>20.3</c:v>
                </c:pt>
                <c:pt idx="92">
                  <c:v>20.3</c:v>
                </c:pt>
                <c:pt idx="93">
                  <c:v>20.3</c:v>
                </c:pt>
                <c:pt idx="94">
                  <c:v>20.3</c:v>
                </c:pt>
                <c:pt idx="95">
                  <c:v>20.3</c:v>
                </c:pt>
                <c:pt idx="96">
                  <c:v>20.2</c:v>
                </c:pt>
                <c:pt idx="97">
                  <c:v>20.3</c:v>
                </c:pt>
                <c:pt idx="98">
                  <c:v>20.3</c:v>
                </c:pt>
                <c:pt idx="99">
                  <c:v>20.3</c:v>
                </c:pt>
                <c:pt idx="100">
                  <c:v>20.3</c:v>
                </c:pt>
                <c:pt idx="101">
                  <c:v>20.3</c:v>
                </c:pt>
                <c:pt idx="102">
                  <c:v>20.3</c:v>
                </c:pt>
                <c:pt idx="103">
                  <c:v>20.3</c:v>
                </c:pt>
                <c:pt idx="104">
                  <c:v>20.3</c:v>
                </c:pt>
                <c:pt idx="105">
                  <c:v>20.3</c:v>
                </c:pt>
                <c:pt idx="106">
                  <c:v>20.3</c:v>
                </c:pt>
                <c:pt idx="107">
                  <c:v>20.3</c:v>
                </c:pt>
                <c:pt idx="108">
                  <c:v>20.3</c:v>
                </c:pt>
                <c:pt idx="109">
                  <c:v>20.3</c:v>
                </c:pt>
                <c:pt idx="110">
                  <c:v>20.3</c:v>
                </c:pt>
                <c:pt idx="111">
                  <c:v>20.3</c:v>
                </c:pt>
                <c:pt idx="112">
                  <c:v>20.3</c:v>
                </c:pt>
                <c:pt idx="113">
                  <c:v>20.3</c:v>
                </c:pt>
                <c:pt idx="114">
                  <c:v>20.3</c:v>
                </c:pt>
                <c:pt idx="115">
                  <c:v>20.3</c:v>
                </c:pt>
                <c:pt idx="116">
                  <c:v>20.3</c:v>
                </c:pt>
                <c:pt idx="117">
                  <c:v>20.3</c:v>
                </c:pt>
                <c:pt idx="118">
                  <c:v>20.3</c:v>
                </c:pt>
                <c:pt idx="119">
                  <c:v>20.3</c:v>
                </c:pt>
                <c:pt idx="120">
                  <c:v>20.3</c:v>
                </c:pt>
                <c:pt idx="121">
                  <c:v>20.3</c:v>
                </c:pt>
                <c:pt idx="122">
                  <c:v>20.3</c:v>
                </c:pt>
                <c:pt idx="123">
                  <c:v>20.3</c:v>
                </c:pt>
                <c:pt idx="124">
                  <c:v>20.3</c:v>
                </c:pt>
                <c:pt idx="125">
                  <c:v>20.3</c:v>
                </c:pt>
                <c:pt idx="126">
                  <c:v>20.3</c:v>
                </c:pt>
                <c:pt idx="127">
                  <c:v>20.3</c:v>
                </c:pt>
                <c:pt idx="128">
                  <c:v>20.3</c:v>
                </c:pt>
                <c:pt idx="129">
                  <c:v>20.3</c:v>
                </c:pt>
                <c:pt idx="130">
                  <c:v>20.3</c:v>
                </c:pt>
                <c:pt idx="131">
                  <c:v>20.3</c:v>
                </c:pt>
                <c:pt idx="132">
                  <c:v>20.3</c:v>
                </c:pt>
                <c:pt idx="133">
                  <c:v>20.3</c:v>
                </c:pt>
                <c:pt idx="134">
                  <c:v>20.3</c:v>
                </c:pt>
                <c:pt idx="135">
                  <c:v>20.3</c:v>
                </c:pt>
                <c:pt idx="136">
                  <c:v>20.3</c:v>
                </c:pt>
                <c:pt idx="137">
                  <c:v>20.3</c:v>
                </c:pt>
                <c:pt idx="138">
                  <c:v>20.3</c:v>
                </c:pt>
                <c:pt idx="139">
                  <c:v>20.3</c:v>
                </c:pt>
                <c:pt idx="140">
                  <c:v>20.3</c:v>
                </c:pt>
                <c:pt idx="141">
                  <c:v>20.3</c:v>
                </c:pt>
                <c:pt idx="142">
                  <c:v>20.3</c:v>
                </c:pt>
                <c:pt idx="143">
                  <c:v>20.3</c:v>
                </c:pt>
                <c:pt idx="144">
                  <c:v>20.3</c:v>
                </c:pt>
                <c:pt idx="145">
                  <c:v>20.3</c:v>
                </c:pt>
                <c:pt idx="146">
                  <c:v>20.3</c:v>
                </c:pt>
                <c:pt idx="147">
                  <c:v>20.3</c:v>
                </c:pt>
                <c:pt idx="148">
                  <c:v>20.3</c:v>
                </c:pt>
                <c:pt idx="149">
                  <c:v>20.3</c:v>
                </c:pt>
                <c:pt idx="150">
                  <c:v>20.3</c:v>
                </c:pt>
                <c:pt idx="151">
                  <c:v>20.3</c:v>
                </c:pt>
                <c:pt idx="152">
                  <c:v>20.3</c:v>
                </c:pt>
                <c:pt idx="153">
                  <c:v>20.3</c:v>
                </c:pt>
                <c:pt idx="154">
                  <c:v>20.3</c:v>
                </c:pt>
                <c:pt idx="155">
                  <c:v>20.3</c:v>
                </c:pt>
                <c:pt idx="156">
                  <c:v>20.3</c:v>
                </c:pt>
                <c:pt idx="157">
                  <c:v>20.3</c:v>
                </c:pt>
                <c:pt idx="158">
                  <c:v>20.3</c:v>
                </c:pt>
                <c:pt idx="159">
                  <c:v>20.3</c:v>
                </c:pt>
                <c:pt idx="160">
                  <c:v>20.3</c:v>
                </c:pt>
                <c:pt idx="161">
                  <c:v>20.3</c:v>
                </c:pt>
                <c:pt idx="162">
                  <c:v>20.3</c:v>
                </c:pt>
                <c:pt idx="163">
                  <c:v>20.3</c:v>
                </c:pt>
                <c:pt idx="164">
                  <c:v>20.3</c:v>
                </c:pt>
                <c:pt idx="165">
                  <c:v>20.3</c:v>
                </c:pt>
                <c:pt idx="166">
                  <c:v>20.3</c:v>
                </c:pt>
                <c:pt idx="167">
                  <c:v>20.3</c:v>
                </c:pt>
                <c:pt idx="168">
                  <c:v>20.3</c:v>
                </c:pt>
                <c:pt idx="169">
                  <c:v>20.3</c:v>
                </c:pt>
                <c:pt idx="170">
                  <c:v>20.3</c:v>
                </c:pt>
                <c:pt idx="171">
                  <c:v>20.2</c:v>
                </c:pt>
                <c:pt idx="172">
                  <c:v>20.3</c:v>
                </c:pt>
                <c:pt idx="173">
                  <c:v>20.3</c:v>
                </c:pt>
                <c:pt idx="174">
                  <c:v>20.2</c:v>
                </c:pt>
                <c:pt idx="175">
                  <c:v>20.2</c:v>
                </c:pt>
                <c:pt idx="176">
                  <c:v>20.2</c:v>
                </c:pt>
                <c:pt idx="177">
                  <c:v>20.2</c:v>
                </c:pt>
                <c:pt idx="178">
                  <c:v>20.2</c:v>
                </c:pt>
                <c:pt idx="179">
                  <c:v>20.2</c:v>
                </c:pt>
                <c:pt idx="180">
                  <c:v>20.2</c:v>
                </c:pt>
                <c:pt idx="181">
                  <c:v>20.2</c:v>
                </c:pt>
                <c:pt idx="182">
                  <c:v>20.2</c:v>
                </c:pt>
                <c:pt idx="183">
                  <c:v>20.2</c:v>
                </c:pt>
                <c:pt idx="184">
                  <c:v>20.2</c:v>
                </c:pt>
                <c:pt idx="185">
                  <c:v>20.2</c:v>
                </c:pt>
                <c:pt idx="186">
                  <c:v>20.2</c:v>
                </c:pt>
                <c:pt idx="187">
                  <c:v>20.2</c:v>
                </c:pt>
                <c:pt idx="188">
                  <c:v>20.100000000000001</c:v>
                </c:pt>
                <c:pt idx="189">
                  <c:v>20.2</c:v>
                </c:pt>
                <c:pt idx="190">
                  <c:v>20.2</c:v>
                </c:pt>
                <c:pt idx="191">
                  <c:v>20.2</c:v>
                </c:pt>
                <c:pt idx="192">
                  <c:v>20.100000000000001</c:v>
                </c:pt>
                <c:pt idx="193">
                  <c:v>20.100000000000001</c:v>
                </c:pt>
                <c:pt idx="194">
                  <c:v>20.100000000000001</c:v>
                </c:pt>
                <c:pt idx="195">
                  <c:v>20.100000000000001</c:v>
                </c:pt>
                <c:pt idx="196">
                  <c:v>20.100000000000001</c:v>
                </c:pt>
                <c:pt idx="197">
                  <c:v>20.100000000000001</c:v>
                </c:pt>
                <c:pt idx="198">
                  <c:v>20.100000000000001</c:v>
                </c:pt>
                <c:pt idx="199">
                  <c:v>20.100000000000001</c:v>
                </c:pt>
                <c:pt idx="200">
                  <c:v>20.100000000000001</c:v>
                </c:pt>
                <c:pt idx="201">
                  <c:v>20.100000000000001</c:v>
                </c:pt>
                <c:pt idx="202">
                  <c:v>20.100000000000001</c:v>
                </c:pt>
                <c:pt idx="203">
                  <c:v>20.100000000000001</c:v>
                </c:pt>
                <c:pt idx="204">
                  <c:v>20.100000000000001</c:v>
                </c:pt>
                <c:pt idx="205">
                  <c:v>20.100000000000001</c:v>
                </c:pt>
                <c:pt idx="206">
                  <c:v>20.100000000000001</c:v>
                </c:pt>
                <c:pt idx="207">
                  <c:v>20.100000000000001</c:v>
                </c:pt>
                <c:pt idx="208">
                  <c:v>20.100000000000001</c:v>
                </c:pt>
                <c:pt idx="209">
                  <c:v>20.100000000000001</c:v>
                </c:pt>
                <c:pt idx="210">
                  <c:v>20.100000000000001</c:v>
                </c:pt>
                <c:pt idx="211">
                  <c:v>20.100000000000001</c:v>
                </c:pt>
                <c:pt idx="212">
                  <c:v>20.100000000000001</c:v>
                </c:pt>
                <c:pt idx="213">
                  <c:v>20.100000000000001</c:v>
                </c:pt>
                <c:pt idx="214">
                  <c:v>20.100000000000001</c:v>
                </c:pt>
                <c:pt idx="215">
                  <c:v>20.100000000000001</c:v>
                </c:pt>
                <c:pt idx="216">
                  <c:v>20.100000000000001</c:v>
                </c:pt>
                <c:pt idx="217">
                  <c:v>20.100000000000001</c:v>
                </c:pt>
                <c:pt idx="218">
                  <c:v>20.100000000000001</c:v>
                </c:pt>
                <c:pt idx="219">
                  <c:v>20.100000000000001</c:v>
                </c:pt>
                <c:pt idx="220">
                  <c:v>20.100000000000001</c:v>
                </c:pt>
                <c:pt idx="221">
                  <c:v>20.100000000000001</c:v>
                </c:pt>
                <c:pt idx="222">
                  <c:v>20.100000000000001</c:v>
                </c:pt>
                <c:pt idx="223">
                  <c:v>20.100000000000001</c:v>
                </c:pt>
                <c:pt idx="224">
                  <c:v>20.100000000000001</c:v>
                </c:pt>
                <c:pt idx="225">
                  <c:v>20.100000000000001</c:v>
                </c:pt>
                <c:pt idx="226">
                  <c:v>20.100000000000001</c:v>
                </c:pt>
                <c:pt idx="227">
                  <c:v>20.100000000000001</c:v>
                </c:pt>
                <c:pt idx="228">
                  <c:v>20.100000000000001</c:v>
                </c:pt>
                <c:pt idx="229">
                  <c:v>20.100000000000001</c:v>
                </c:pt>
                <c:pt idx="230">
                  <c:v>20.100000000000001</c:v>
                </c:pt>
                <c:pt idx="231">
                  <c:v>20.100000000000001</c:v>
                </c:pt>
                <c:pt idx="232">
                  <c:v>20.100000000000001</c:v>
                </c:pt>
                <c:pt idx="233">
                  <c:v>20.100000000000001</c:v>
                </c:pt>
                <c:pt idx="234">
                  <c:v>20.100000000000001</c:v>
                </c:pt>
                <c:pt idx="235">
                  <c:v>20.100000000000001</c:v>
                </c:pt>
                <c:pt idx="236">
                  <c:v>20.100000000000001</c:v>
                </c:pt>
                <c:pt idx="237">
                  <c:v>20.100000000000001</c:v>
                </c:pt>
                <c:pt idx="238">
                  <c:v>20.100000000000001</c:v>
                </c:pt>
                <c:pt idx="239">
                  <c:v>20.2</c:v>
                </c:pt>
                <c:pt idx="240">
                  <c:v>20.2</c:v>
                </c:pt>
                <c:pt idx="241">
                  <c:v>20.2</c:v>
                </c:pt>
                <c:pt idx="242">
                  <c:v>20.2</c:v>
                </c:pt>
                <c:pt idx="243">
                  <c:v>20.2</c:v>
                </c:pt>
                <c:pt idx="244">
                  <c:v>20.2</c:v>
                </c:pt>
                <c:pt idx="245">
                  <c:v>20.2</c:v>
                </c:pt>
                <c:pt idx="246">
                  <c:v>20.2</c:v>
                </c:pt>
                <c:pt idx="247">
                  <c:v>20.2</c:v>
                </c:pt>
                <c:pt idx="248">
                  <c:v>20.2</c:v>
                </c:pt>
                <c:pt idx="249">
                  <c:v>20.100000000000001</c:v>
                </c:pt>
                <c:pt idx="250">
                  <c:v>20.2</c:v>
                </c:pt>
                <c:pt idx="251">
                  <c:v>20.2</c:v>
                </c:pt>
                <c:pt idx="252">
                  <c:v>20.2</c:v>
                </c:pt>
                <c:pt idx="253">
                  <c:v>20.2</c:v>
                </c:pt>
                <c:pt idx="254">
                  <c:v>20.2</c:v>
                </c:pt>
                <c:pt idx="255">
                  <c:v>20.100000000000001</c:v>
                </c:pt>
                <c:pt idx="256">
                  <c:v>20.2</c:v>
                </c:pt>
                <c:pt idx="257">
                  <c:v>20.2</c:v>
                </c:pt>
                <c:pt idx="258">
                  <c:v>20.2</c:v>
                </c:pt>
                <c:pt idx="259">
                  <c:v>20.2</c:v>
                </c:pt>
                <c:pt idx="260">
                  <c:v>20.2</c:v>
                </c:pt>
                <c:pt idx="261">
                  <c:v>20.2</c:v>
                </c:pt>
                <c:pt idx="262">
                  <c:v>20.2</c:v>
                </c:pt>
                <c:pt idx="263">
                  <c:v>20.2</c:v>
                </c:pt>
                <c:pt idx="264">
                  <c:v>20.2</c:v>
                </c:pt>
                <c:pt idx="265">
                  <c:v>20.2</c:v>
                </c:pt>
                <c:pt idx="266">
                  <c:v>20.2</c:v>
                </c:pt>
                <c:pt idx="267">
                  <c:v>20.2</c:v>
                </c:pt>
                <c:pt idx="268">
                  <c:v>20.2</c:v>
                </c:pt>
                <c:pt idx="269">
                  <c:v>20.2</c:v>
                </c:pt>
                <c:pt idx="270">
                  <c:v>20.2</c:v>
                </c:pt>
                <c:pt idx="271">
                  <c:v>20.2</c:v>
                </c:pt>
                <c:pt idx="272">
                  <c:v>20.2</c:v>
                </c:pt>
                <c:pt idx="273">
                  <c:v>20.2</c:v>
                </c:pt>
                <c:pt idx="274">
                  <c:v>20.2</c:v>
                </c:pt>
                <c:pt idx="275">
                  <c:v>20.2</c:v>
                </c:pt>
                <c:pt idx="276">
                  <c:v>20.2</c:v>
                </c:pt>
                <c:pt idx="277">
                  <c:v>20.3</c:v>
                </c:pt>
                <c:pt idx="278">
                  <c:v>20.3</c:v>
                </c:pt>
                <c:pt idx="279">
                  <c:v>20.3</c:v>
                </c:pt>
                <c:pt idx="280">
                  <c:v>20.3</c:v>
                </c:pt>
                <c:pt idx="281">
                  <c:v>20.3</c:v>
                </c:pt>
                <c:pt idx="282">
                  <c:v>20.3</c:v>
                </c:pt>
                <c:pt idx="283">
                  <c:v>20.3</c:v>
                </c:pt>
                <c:pt idx="284">
                  <c:v>20.3</c:v>
                </c:pt>
                <c:pt idx="285">
                  <c:v>20.3</c:v>
                </c:pt>
                <c:pt idx="286">
                  <c:v>20.3</c:v>
                </c:pt>
                <c:pt idx="287">
                  <c:v>20.3</c:v>
                </c:pt>
                <c:pt idx="288">
                  <c:v>20.3</c:v>
                </c:pt>
                <c:pt idx="289">
                  <c:v>20.3</c:v>
                </c:pt>
                <c:pt idx="290">
                  <c:v>20.3</c:v>
                </c:pt>
                <c:pt idx="291">
                  <c:v>20.3</c:v>
                </c:pt>
                <c:pt idx="292">
                  <c:v>20.3</c:v>
                </c:pt>
                <c:pt idx="293">
                  <c:v>20.3</c:v>
                </c:pt>
                <c:pt idx="294">
                  <c:v>20.3</c:v>
                </c:pt>
                <c:pt idx="295">
                  <c:v>20.3</c:v>
                </c:pt>
                <c:pt idx="296">
                  <c:v>20.3</c:v>
                </c:pt>
                <c:pt idx="297">
                  <c:v>20.3</c:v>
                </c:pt>
                <c:pt idx="298">
                  <c:v>20.3</c:v>
                </c:pt>
                <c:pt idx="299">
                  <c:v>20.3</c:v>
                </c:pt>
                <c:pt idx="300">
                  <c:v>20.3</c:v>
                </c:pt>
                <c:pt idx="301">
                  <c:v>20.3</c:v>
                </c:pt>
                <c:pt idx="302">
                  <c:v>20.3</c:v>
                </c:pt>
                <c:pt idx="303">
                  <c:v>20.3</c:v>
                </c:pt>
                <c:pt idx="304">
                  <c:v>20.3</c:v>
                </c:pt>
                <c:pt idx="305">
                  <c:v>20.3</c:v>
                </c:pt>
                <c:pt idx="306">
                  <c:v>20.3</c:v>
                </c:pt>
                <c:pt idx="307">
                  <c:v>20.3</c:v>
                </c:pt>
                <c:pt idx="308">
                  <c:v>20.3</c:v>
                </c:pt>
                <c:pt idx="309">
                  <c:v>20.3</c:v>
                </c:pt>
                <c:pt idx="310">
                  <c:v>20.3</c:v>
                </c:pt>
                <c:pt idx="311">
                  <c:v>20.3</c:v>
                </c:pt>
                <c:pt idx="312">
                  <c:v>20.3</c:v>
                </c:pt>
                <c:pt idx="313">
                  <c:v>20.3</c:v>
                </c:pt>
                <c:pt idx="314">
                  <c:v>20.3</c:v>
                </c:pt>
                <c:pt idx="315">
                  <c:v>20.3</c:v>
                </c:pt>
                <c:pt idx="316">
                  <c:v>20.3</c:v>
                </c:pt>
                <c:pt idx="317">
                  <c:v>20.399999999999999</c:v>
                </c:pt>
                <c:pt idx="318">
                  <c:v>20.399999999999999</c:v>
                </c:pt>
                <c:pt idx="319">
                  <c:v>20.399999999999999</c:v>
                </c:pt>
                <c:pt idx="320">
                  <c:v>20.399999999999999</c:v>
                </c:pt>
                <c:pt idx="321">
                  <c:v>20.399999999999999</c:v>
                </c:pt>
                <c:pt idx="322">
                  <c:v>20.399999999999999</c:v>
                </c:pt>
                <c:pt idx="323">
                  <c:v>20.399999999999999</c:v>
                </c:pt>
                <c:pt idx="324">
                  <c:v>20.399999999999999</c:v>
                </c:pt>
                <c:pt idx="325">
                  <c:v>20.399999999999999</c:v>
                </c:pt>
                <c:pt idx="326">
                  <c:v>20.399999999999999</c:v>
                </c:pt>
                <c:pt idx="327">
                  <c:v>20.399999999999999</c:v>
                </c:pt>
                <c:pt idx="328">
                  <c:v>20.399999999999999</c:v>
                </c:pt>
                <c:pt idx="329">
                  <c:v>20.399999999999999</c:v>
                </c:pt>
                <c:pt idx="330">
                  <c:v>20.399999999999999</c:v>
                </c:pt>
                <c:pt idx="331">
                  <c:v>20.399999999999999</c:v>
                </c:pt>
                <c:pt idx="332">
                  <c:v>20.399999999999999</c:v>
                </c:pt>
                <c:pt idx="333">
                  <c:v>20.399999999999999</c:v>
                </c:pt>
                <c:pt idx="334">
                  <c:v>20.399999999999999</c:v>
                </c:pt>
                <c:pt idx="335">
                  <c:v>20.399999999999999</c:v>
                </c:pt>
                <c:pt idx="336">
                  <c:v>20.399999999999999</c:v>
                </c:pt>
                <c:pt idx="337">
                  <c:v>20.399999999999999</c:v>
                </c:pt>
                <c:pt idx="338">
                  <c:v>20.399999999999999</c:v>
                </c:pt>
                <c:pt idx="339">
                  <c:v>20.399999999999999</c:v>
                </c:pt>
                <c:pt idx="340">
                  <c:v>20.399999999999999</c:v>
                </c:pt>
                <c:pt idx="341">
                  <c:v>20.399999999999999</c:v>
                </c:pt>
                <c:pt idx="342">
                  <c:v>20.399999999999999</c:v>
                </c:pt>
                <c:pt idx="343">
                  <c:v>20.399999999999999</c:v>
                </c:pt>
                <c:pt idx="344">
                  <c:v>20.399999999999999</c:v>
                </c:pt>
                <c:pt idx="345">
                  <c:v>20.399999999999999</c:v>
                </c:pt>
                <c:pt idx="346">
                  <c:v>20.399999999999999</c:v>
                </c:pt>
                <c:pt idx="347">
                  <c:v>20.399999999999999</c:v>
                </c:pt>
                <c:pt idx="348">
                  <c:v>20.399999999999999</c:v>
                </c:pt>
                <c:pt idx="349">
                  <c:v>20.399999999999999</c:v>
                </c:pt>
                <c:pt idx="350">
                  <c:v>20.399999999999999</c:v>
                </c:pt>
                <c:pt idx="351">
                  <c:v>20.399999999999999</c:v>
                </c:pt>
                <c:pt idx="352">
                  <c:v>20.399999999999999</c:v>
                </c:pt>
                <c:pt idx="353">
                  <c:v>20.399999999999999</c:v>
                </c:pt>
                <c:pt idx="354">
                  <c:v>20.399999999999999</c:v>
                </c:pt>
                <c:pt idx="355">
                  <c:v>20.399999999999999</c:v>
                </c:pt>
                <c:pt idx="356">
                  <c:v>20.399999999999999</c:v>
                </c:pt>
                <c:pt idx="357">
                  <c:v>20.399999999999999</c:v>
                </c:pt>
                <c:pt idx="358">
                  <c:v>20.399999999999999</c:v>
                </c:pt>
                <c:pt idx="359">
                  <c:v>20.399999999999999</c:v>
                </c:pt>
                <c:pt idx="360">
                  <c:v>20.399999999999999</c:v>
                </c:pt>
                <c:pt idx="361">
                  <c:v>20.399999999999999</c:v>
                </c:pt>
                <c:pt idx="362">
                  <c:v>20.399999999999999</c:v>
                </c:pt>
                <c:pt idx="363">
                  <c:v>20.399999999999999</c:v>
                </c:pt>
                <c:pt idx="364">
                  <c:v>20.399999999999999</c:v>
                </c:pt>
                <c:pt idx="365">
                  <c:v>20.399999999999999</c:v>
                </c:pt>
                <c:pt idx="366">
                  <c:v>20.399999999999999</c:v>
                </c:pt>
                <c:pt idx="367">
                  <c:v>20.399999999999999</c:v>
                </c:pt>
                <c:pt idx="368">
                  <c:v>20.399999999999999</c:v>
                </c:pt>
                <c:pt idx="369">
                  <c:v>20.399999999999999</c:v>
                </c:pt>
                <c:pt idx="370">
                  <c:v>20.399999999999999</c:v>
                </c:pt>
                <c:pt idx="371">
                  <c:v>20.399999999999999</c:v>
                </c:pt>
                <c:pt idx="372">
                  <c:v>20.399999999999999</c:v>
                </c:pt>
                <c:pt idx="373">
                  <c:v>20.399999999999999</c:v>
                </c:pt>
                <c:pt idx="374">
                  <c:v>20.399999999999999</c:v>
                </c:pt>
                <c:pt idx="375">
                  <c:v>20.399999999999999</c:v>
                </c:pt>
                <c:pt idx="376">
                  <c:v>20.399999999999999</c:v>
                </c:pt>
                <c:pt idx="377">
                  <c:v>20.399999999999999</c:v>
                </c:pt>
                <c:pt idx="378">
                  <c:v>20.399999999999999</c:v>
                </c:pt>
                <c:pt idx="379">
                  <c:v>20.399999999999999</c:v>
                </c:pt>
                <c:pt idx="380">
                  <c:v>20.399999999999999</c:v>
                </c:pt>
                <c:pt idx="381">
                  <c:v>20.399999999999999</c:v>
                </c:pt>
                <c:pt idx="382">
                  <c:v>20.399999999999999</c:v>
                </c:pt>
                <c:pt idx="383">
                  <c:v>20.399999999999999</c:v>
                </c:pt>
                <c:pt idx="384">
                  <c:v>20.399999999999999</c:v>
                </c:pt>
                <c:pt idx="385">
                  <c:v>20.399999999999999</c:v>
                </c:pt>
                <c:pt idx="386">
                  <c:v>20.399999999999999</c:v>
                </c:pt>
                <c:pt idx="387">
                  <c:v>20.399999999999999</c:v>
                </c:pt>
                <c:pt idx="388">
                  <c:v>20.399999999999999</c:v>
                </c:pt>
                <c:pt idx="389">
                  <c:v>20.399999999999999</c:v>
                </c:pt>
                <c:pt idx="390">
                  <c:v>20.399999999999999</c:v>
                </c:pt>
                <c:pt idx="391">
                  <c:v>20.399999999999999</c:v>
                </c:pt>
                <c:pt idx="392">
                  <c:v>20.399999999999999</c:v>
                </c:pt>
                <c:pt idx="393">
                  <c:v>20.399999999999999</c:v>
                </c:pt>
                <c:pt idx="394">
                  <c:v>20.399999999999999</c:v>
                </c:pt>
                <c:pt idx="395">
                  <c:v>20.399999999999999</c:v>
                </c:pt>
                <c:pt idx="396">
                  <c:v>20.399999999999999</c:v>
                </c:pt>
                <c:pt idx="397">
                  <c:v>20.399999999999999</c:v>
                </c:pt>
                <c:pt idx="398">
                  <c:v>20.399999999999999</c:v>
                </c:pt>
                <c:pt idx="399">
                  <c:v>20.399999999999999</c:v>
                </c:pt>
                <c:pt idx="400">
                  <c:v>20.399999999999999</c:v>
                </c:pt>
                <c:pt idx="401">
                  <c:v>20.399999999999999</c:v>
                </c:pt>
                <c:pt idx="402">
                  <c:v>20.399999999999999</c:v>
                </c:pt>
                <c:pt idx="403">
                  <c:v>20.399999999999999</c:v>
                </c:pt>
                <c:pt idx="404">
                  <c:v>20.399999999999999</c:v>
                </c:pt>
                <c:pt idx="405">
                  <c:v>20.399999999999999</c:v>
                </c:pt>
                <c:pt idx="406">
                  <c:v>20.399999999999999</c:v>
                </c:pt>
                <c:pt idx="407">
                  <c:v>20.399999999999999</c:v>
                </c:pt>
                <c:pt idx="408">
                  <c:v>20.399999999999999</c:v>
                </c:pt>
                <c:pt idx="409">
                  <c:v>20.399999999999999</c:v>
                </c:pt>
                <c:pt idx="410">
                  <c:v>20.399999999999999</c:v>
                </c:pt>
                <c:pt idx="411">
                  <c:v>20.399999999999999</c:v>
                </c:pt>
                <c:pt idx="412">
                  <c:v>20.399999999999999</c:v>
                </c:pt>
                <c:pt idx="413">
                  <c:v>20.399999999999999</c:v>
                </c:pt>
                <c:pt idx="414">
                  <c:v>20.399999999999999</c:v>
                </c:pt>
                <c:pt idx="415">
                  <c:v>20.399999999999999</c:v>
                </c:pt>
                <c:pt idx="416">
                  <c:v>20.399999999999999</c:v>
                </c:pt>
                <c:pt idx="417">
                  <c:v>20.399999999999999</c:v>
                </c:pt>
                <c:pt idx="418">
                  <c:v>20.399999999999999</c:v>
                </c:pt>
                <c:pt idx="419">
                  <c:v>20.399999999999999</c:v>
                </c:pt>
                <c:pt idx="420">
                  <c:v>20.399999999999999</c:v>
                </c:pt>
                <c:pt idx="421">
                  <c:v>20.399999999999999</c:v>
                </c:pt>
                <c:pt idx="422">
                  <c:v>20.399999999999999</c:v>
                </c:pt>
                <c:pt idx="423">
                  <c:v>20.399999999999999</c:v>
                </c:pt>
                <c:pt idx="424">
                  <c:v>20.399999999999999</c:v>
                </c:pt>
                <c:pt idx="425">
                  <c:v>20.5</c:v>
                </c:pt>
                <c:pt idx="426">
                  <c:v>20.399999999999999</c:v>
                </c:pt>
                <c:pt idx="427">
                  <c:v>20.399999999999999</c:v>
                </c:pt>
                <c:pt idx="428">
                  <c:v>20.399999999999999</c:v>
                </c:pt>
                <c:pt idx="429">
                  <c:v>20.399999999999999</c:v>
                </c:pt>
                <c:pt idx="430">
                  <c:v>20.399999999999999</c:v>
                </c:pt>
                <c:pt idx="431">
                  <c:v>20.399999999999999</c:v>
                </c:pt>
                <c:pt idx="432">
                  <c:v>20.399999999999999</c:v>
                </c:pt>
                <c:pt idx="433">
                  <c:v>20.5</c:v>
                </c:pt>
                <c:pt idx="434">
                  <c:v>20.5</c:v>
                </c:pt>
                <c:pt idx="435">
                  <c:v>20.5</c:v>
                </c:pt>
                <c:pt idx="436">
                  <c:v>20.399999999999999</c:v>
                </c:pt>
                <c:pt idx="437">
                  <c:v>20.399999999999999</c:v>
                </c:pt>
                <c:pt idx="438">
                  <c:v>20.5</c:v>
                </c:pt>
                <c:pt idx="439">
                  <c:v>20.399999999999999</c:v>
                </c:pt>
                <c:pt idx="440">
                  <c:v>20.399999999999999</c:v>
                </c:pt>
                <c:pt idx="441">
                  <c:v>20.399999999999999</c:v>
                </c:pt>
                <c:pt idx="442">
                  <c:v>20.5</c:v>
                </c:pt>
                <c:pt idx="443">
                  <c:v>20.399999999999999</c:v>
                </c:pt>
                <c:pt idx="444">
                  <c:v>20.5</c:v>
                </c:pt>
                <c:pt idx="445">
                  <c:v>20.399999999999999</c:v>
                </c:pt>
                <c:pt idx="446">
                  <c:v>20.399999999999999</c:v>
                </c:pt>
                <c:pt idx="447">
                  <c:v>20.399999999999999</c:v>
                </c:pt>
                <c:pt idx="448">
                  <c:v>20.5</c:v>
                </c:pt>
                <c:pt idx="449">
                  <c:v>20.5</c:v>
                </c:pt>
                <c:pt idx="450">
                  <c:v>20.5</c:v>
                </c:pt>
                <c:pt idx="451">
                  <c:v>20.5</c:v>
                </c:pt>
                <c:pt idx="452">
                  <c:v>20.5</c:v>
                </c:pt>
                <c:pt idx="453">
                  <c:v>20.5</c:v>
                </c:pt>
                <c:pt idx="454">
                  <c:v>20.5</c:v>
                </c:pt>
                <c:pt idx="455">
                  <c:v>20.5</c:v>
                </c:pt>
                <c:pt idx="456">
                  <c:v>20.5</c:v>
                </c:pt>
                <c:pt idx="457">
                  <c:v>20.5</c:v>
                </c:pt>
                <c:pt idx="458">
                  <c:v>20.5</c:v>
                </c:pt>
                <c:pt idx="459">
                  <c:v>20.5</c:v>
                </c:pt>
                <c:pt idx="460">
                  <c:v>20.5</c:v>
                </c:pt>
                <c:pt idx="461">
                  <c:v>20.5</c:v>
                </c:pt>
                <c:pt idx="462">
                  <c:v>20.5</c:v>
                </c:pt>
                <c:pt idx="463">
                  <c:v>20.5</c:v>
                </c:pt>
                <c:pt idx="464">
                  <c:v>20.5</c:v>
                </c:pt>
                <c:pt idx="465">
                  <c:v>20.5</c:v>
                </c:pt>
                <c:pt idx="466">
                  <c:v>20.5</c:v>
                </c:pt>
                <c:pt idx="467">
                  <c:v>20.5</c:v>
                </c:pt>
                <c:pt idx="468">
                  <c:v>20.5</c:v>
                </c:pt>
                <c:pt idx="469">
                  <c:v>20.5</c:v>
                </c:pt>
                <c:pt idx="470">
                  <c:v>20.5</c:v>
                </c:pt>
                <c:pt idx="471">
                  <c:v>20.5</c:v>
                </c:pt>
                <c:pt idx="472">
                  <c:v>20.5</c:v>
                </c:pt>
                <c:pt idx="473">
                  <c:v>20.5</c:v>
                </c:pt>
                <c:pt idx="474">
                  <c:v>20.5</c:v>
                </c:pt>
                <c:pt idx="475">
                  <c:v>20.5</c:v>
                </c:pt>
                <c:pt idx="476">
                  <c:v>20.5</c:v>
                </c:pt>
                <c:pt idx="477">
                  <c:v>20.5</c:v>
                </c:pt>
                <c:pt idx="478">
                  <c:v>20.5</c:v>
                </c:pt>
                <c:pt idx="479">
                  <c:v>20.5</c:v>
                </c:pt>
                <c:pt idx="480">
                  <c:v>20.5</c:v>
                </c:pt>
                <c:pt idx="481">
                  <c:v>20.5</c:v>
                </c:pt>
                <c:pt idx="482">
                  <c:v>20.5</c:v>
                </c:pt>
                <c:pt idx="483">
                  <c:v>20.5</c:v>
                </c:pt>
                <c:pt idx="484">
                  <c:v>20.5</c:v>
                </c:pt>
                <c:pt idx="485">
                  <c:v>20.5</c:v>
                </c:pt>
                <c:pt idx="486">
                  <c:v>20.5</c:v>
                </c:pt>
                <c:pt idx="487">
                  <c:v>20.5</c:v>
                </c:pt>
                <c:pt idx="488">
                  <c:v>20.5</c:v>
                </c:pt>
                <c:pt idx="489">
                  <c:v>20.5</c:v>
                </c:pt>
                <c:pt idx="490">
                  <c:v>20.5</c:v>
                </c:pt>
                <c:pt idx="491">
                  <c:v>20.5</c:v>
                </c:pt>
                <c:pt idx="492">
                  <c:v>20.5</c:v>
                </c:pt>
                <c:pt idx="493">
                  <c:v>20.5</c:v>
                </c:pt>
                <c:pt idx="494">
                  <c:v>20.5</c:v>
                </c:pt>
                <c:pt idx="495">
                  <c:v>20.5</c:v>
                </c:pt>
                <c:pt idx="496">
                  <c:v>20.5</c:v>
                </c:pt>
                <c:pt idx="497">
                  <c:v>20.5</c:v>
                </c:pt>
                <c:pt idx="498">
                  <c:v>20.5</c:v>
                </c:pt>
                <c:pt idx="499">
                  <c:v>20.5</c:v>
                </c:pt>
                <c:pt idx="500">
                  <c:v>20.5</c:v>
                </c:pt>
                <c:pt idx="501">
                  <c:v>20.5</c:v>
                </c:pt>
                <c:pt idx="502">
                  <c:v>20.5</c:v>
                </c:pt>
                <c:pt idx="503">
                  <c:v>20.5</c:v>
                </c:pt>
                <c:pt idx="504">
                  <c:v>20.5</c:v>
                </c:pt>
                <c:pt idx="505">
                  <c:v>20.5</c:v>
                </c:pt>
                <c:pt idx="506">
                  <c:v>20.5</c:v>
                </c:pt>
                <c:pt idx="507">
                  <c:v>20.5</c:v>
                </c:pt>
                <c:pt idx="508">
                  <c:v>20.5</c:v>
                </c:pt>
                <c:pt idx="509">
                  <c:v>20.5</c:v>
                </c:pt>
                <c:pt idx="510">
                  <c:v>20.5</c:v>
                </c:pt>
                <c:pt idx="511">
                  <c:v>20.5</c:v>
                </c:pt>
                <c:pt idx="512">
                  <c:v>20.5</c:v>
                </c:pt>
                <c:pt idx="513">
                  <c:v>20.5</c:v>
                </c:pt>
                <c:pt idx="514">
                  <c:v>20.5</c:v>
                </c:pt>
                <c:pt idx="515">
                  <c:v>20.6</c:v>
                </c:pt>
                <c:pt idx="516">
                  <c:v>20.5</c:v>
                </c:pt>
                <c:pt idx="517">
                  <c:v>20.5</c:v>
                </c:pt>
                <c:pt idx="518">
                  <c:v>20.5</c:v>
                </c:pt>
                <c:pt idx="519">
                  <c:v>20.5</c:v>
                </c:pt>
                <c:pt idx="520">
                  <c:v>20.6</c:v>
                </c:pt>
                <c:pt idx="521">
                  <c:v>20.6</c:v>
                </c:pt>
                <c:pt idx="522">
                  <c:v>20.5</c:v>
                </c:pt>
                <c:pt idx="523">
                  <c:v>20.5</c:v>
                </c:pt>
                <c:pt idx="524">
                  <c:v>20.5</c:v>
                </c:pt>
                <c:pt idx="525">
                  <c:v>20.5</c:v>
                </c:pt>
                <c:pt idx="526">
                  <c:v>20.5</c:v>
                </c:pt>
                <c:pt idx="527">
                  <c:v>20.5</c:v>
                </c:pt>
                <c:pt idx="528">
                  <c:v>20.5</c:v>
                </c:pt>
                <c:pt idx="529">
                  <c:v>20.5</c:v>
                </c:pt>
                <c:pt idx="530">
                  <c:v>20.5</c:v>
                </c:pt>
                <c:pt idx="531">
                  <c:v>20.5</c:v>
                </c:pt>
                <c:pt idx="532">
                  <c:v>20.5</c:v>
                </c:pt>
                <c:pt idx="533">
                  <c:v>20.6</c:v>
                </c:pt>
                <c:pt idx="534">
                  <c:v>20.5</c:v>
                </c:pt>
                <c:pt idx="535">
                  <c:v>20.5</c:v>
                </c:pt>
                <c:pt idx="536">
                  <c:v>20.5</c:v>
                </c:pt>
                <c:pt idx="537">
                  <c:v>20.5</c:v>
                </c:pt>
                <c:pt idx="538">
                  <c:v>20.5</c:v>
                </c:pt>
                <c:pt idx="539">
                  <c:v>20.5</c:v>
                </c:pt>
                <c:pt idx="540">
                  <c:v>20.5</c:v>
                </c:pt>
                <c:pt idx="541">
                  <c:v>20.5</c:v>
                </c:pt>
                <c:pt idx="542">
                  <c:v>20.5</c:v>
                </c:pt>
                <c:pt idx="543">
                  <c:v>20.5</c:v>
                </c:pt>
                <c:pt idx="544">
                  <c:v>20.5</c:v>
                </c:pt>
                <c:pt idx="545">
                  <c:v>20.5</c:v>
                </c:pt>
                <c:pt idx="546">
                  <c:v>20.5</c:v>
                </c:pt>
                <c:pt idx="547">
                  <c:v>20.5</c:v>
                </c:pt>
                <c:pt idx="548">
                  <c:v>20.5</c:v>
                </c:pt>
                <c:pt idx="549">
                  <c:v>20.5</c:v>
                </c:pt>
                <c:pt idx="550">
                  <c:v>20.5</c:v>
                </c:pt>
                <c:pt idx="551">
                  <c:v>20.5</c:v>
                </c:pt>
                <c:pt idx="552">
                  <c:v>20.5</c:v>
                </c:pt>
                <c:pt idx="553">
                  <c:v>20.5</c:v>
                </c:pt>
                <c:pt idx="554">
                  <c:v>20.5</c:v>
                </c:pt>
                <c:pt idx="555">
                  <c:v>20.5</c:v>
                </c:pt>
                <c:pt idx="556">
                  <c:v>20.5</c:v>
                </c:pt>
                <c:pt idx="557">
                  <c:v>20.5</c:v>
                </c:pt>
                <c:pt idx="558">
                  <c:v>20.5</c:v>
                </c:pt>
                <c:pt idx="559">
                  <c:v>20.5</c:v>
                </c:pt>
                <c:pt idx="560">
                  <c:v>20.6</c:v>
                </c:pt>
                <c:pt idx="561">
                  <c:v>20.6</c:v>
                </c:pt>
                <c:pt idx="562">
                  <c:v>20.6</c:v>
                </c:pt>
                <c:pt idx="563">
                  <c:v>20.5</c:v>
                </c:pt>
                <c:pt idx="564">
                  <c:v>20.5</c:v>
                </c:pt>
                <c:pt idx="565">
                  <c:v>20.5</c:v>
                </c:pt>
                <c:pt idx="566">
                  <c:v>20.5</c:v>
                </c:pt>
                <c:pt idx="567">
                  <c:v>20.5</c:v>
                </c:pt>
                <c:pt idx="568">
                  <c:v>20.5</c:v>
                </c:pt>
                <c:pt idx="569">
                  <c:v>20.5</c:v>
                </c:pt>
                <c:pt idx="570">
                  <c:v>20.5</c:v>
                </c:pt>
                <c:pt idx="571">
                  <c:v>20.5</c:v>
                </c:pt>
                <c:pt idx="572">
                  <c:v>20.5</c:v>
                </c:pt>
                <c:pt idx="573">
                  <c:v>20.5</c:v>
                </c:pt>
                <c:pt idx="574">
                  <c:v>20.5</c:v>
                </c:pt>
                <c:pt idx="575">
                  <c:v>20.5</c:v>
                </c:pt>
                <c:pt idx="576">
                  <c:v>20.5</c:v>
                </c:pt>
                <c:pt idx="577">
                  <c:v>20.5</c:v>
                </c:pt>
                <c:pt idx="578">
                  <c:v>20.5</c:v>
                </c:pt>
                <c:pt idx="579">
                  <c:v>20.5</c:v>
                </c:pt>
                <c:pt idx="580">
                  <c:v>20.5</c:v>
                </c:pt>
                <c:pt idx="581">
                  <c:v>20.5</c:v>
                </c:pt>
                <c:pt idx="582">
                  <c:v>20.5</c:v>
                </c:pt>
                <c:pt idx="583">
                  <c:v>20.5</c:v>
                </c:pt>
                <c:pt idx="584">
                  <c:v>20.5</c:v>
                </c:pt>
                <c:pt idx="585">
                  <c:v>20.5</c:v>
                </c:pt>
                <c:pt idx="586">
                  <c:v>20.5</c:v>
                </c:pt>
                <c:pt idx="587">
                  <c:v>20.5</c:v>
                </c:pt>
                <c:pt idx="588">
                  <c:v>20.5</c:v>
                </c:pt>
                <c:pt idx="589">
                  <c:v>20.5</c:v>
                </c:pt>
                <c:pt idx="590">
                  <c:v>20.5</c:v>
                </c:pt>
                <c:pt idx="591">
                  <c:v>20.5</c:v>
                </c:pt>
                <c:pt idx="592">
                  <c:v>20.5</c:v>
                </c:pt>
                <c:pt idx="593">
                  <c:v>20.5</c:v>
                </c:pt>
                <c:pt idx="594">
                  <c:v>20.5</c:v>
                </c:pt>
                <c:pt idx="595">
                  <c:v>20.5</c:v>
                </c:pt>
                <c:pt idx="596">
                  <c:v>20.5</c:v>
                </c:pt>
                <c:pt idx="597">
                  <c:v>20.5</c:v>
                </c:pt>
                <c:pt idx="598">
                  <c:v>20.5</c:v>
                </c:pt>
                <c:pt idx="599">
                  <c:v>20.5</c:v>
                </c:pt>
                <c:pt idx="600">
                  <c:v>20.5</c:v>
                </c:pt>
                <c:pt idx="601">
                  <c:v>20.5</c:v>
                </c:pt>
                <c:pt idx="602">
                  <c:v>20.5</c:v>
                </c:pt>
                <c:pt idx="603">
                  <c:v>20.5</c:v>
                </c:pt>
                <c:pt idx="604">
                  <c:v>20.5</c:v>
                </c:pt>
                <c:pt idx="605">
                  <c:v>20.5</c:v>
                </c:pt>
                <c:pt idx="606">
                  <c:v>20.5</c:v>
                </c:pt>
                <c:pt idx="607">
                  <c:v>20.5</c:v>
                </c:pt>
                <c:pt idx="608">
                  <c:v>20.5</c:v>
                </c:pt>
                <c:pt idx="609">
                  <c:v>20.5</c:v>
                </c:pt>
                <c:pt idx="610">
                  <c:v>20.5</c:v>
                </c:pt>
                <c:pt idx="611">
                  <c:v>20.5</c:v>
                </c:pt>
                <c:pt idx="612">
                  <c:v>20.5</c:v>
                </c:pt>
                <c:pt idx="613">
                  <c:v>20.5</c:v>
                </c:pt>
                <c:pt idx="614">
                  <c:v>20.5</c:v>
                </c:pt>
                <c:pt idx="615">
                  <c:v>20.5</c:v>
                </c:pt>
                <c:pt idx="616">
                  <c:v>20.5</c:v>
                </c:pt>
                <c:pt idx="617">
                  <c:v>20.5</c:v>
                </c:pt>
                <c:pt idx="618">
                  <c:v>20.5</c:v>
                </c:pt>
                <c:pt idx="619">
                  <c:v>20.5</c:v>
                </c:pt>
                <c:pt idx="620">
                  <c:v>20.5</c:v>
                </c:pt>
                <c:pt idx="621">
                  <c:v>20.5</c:v>
                </c:pt>
                <c:pt idx="622">
                  <c:v>20.5</c:v>
                </c:pt>
                <c:pt idx="623">
                  <c:v>20.5</c:v>
                </c:pt>
                <c:pt idx="624">
                  <c:v>20.5</c:v>
                </c:pt>
                <c:pt idx="625">
                  <c:v>20.5</c:v>
                </c:pt>
                <c:pt idx="626">
                  <c:v>20.5</c:v>
                </c:pt>
                <c:pt idx="627">
                  <c:v>20.5</c:v>
                </c:pt>
                <c:pt idx="628">
                  <c:v>20.5</c:v>
                </c:pt>
                <c:pt idx="629">
                  <c:v>20.5</c:v>
                </c:pt>
                <c:pt idx="630">
                  <c:v>20.5</c:v>
                </c:pt>
                <c:pt idx="631">
                  <c:v>20.5</c:v>
                </c:pt>
                <c:pt idx="632">
                  <c:v>20.5</c:v>
                </c:pt>
                <c:pt idx="633">
                  <c:v>20.5</c:v>
                </c:pt>
                <c:pt idx="634">
                  <c:v>20.5</c:v>
                </c:pt>
                <c:pt idx="635">
                  <c:v>20.5</c:v>
                </c:pt>
                <c:pt idx="636">
                  <c:v>20.5</c:v>
                </c:pt>
                <c:pt idx="637">
                  <c:v>20.399999999999999</c:v>
                </c:pt>
                <c:pt idx="638">
                  <c:v>20.399999999999999</c:v>
                </c:pt>
                <c:pt idx="639">
                  <c:v>20.399999999999999</c:v>
                </c:pt>
                <c:pt idx="640">
                  <c:v>20.3</c:v>
                </c:pt>
                <c:pt idx="641">
                  <c:v>20.2</c:v>
                </c:pt>
                <c:pt idx="642">
                  <c:v>20.2</c:v>
                </c:pt>
                <c:pt idx="643">
                  <c:v>20.2</c:v>
                </c:pt>
                <c:pt idx="644">
                  <c:v>20.100000000000001</c:v>
                </c:pt>
                <c:pt idx="645">
                  <c:v>20.100000000000001</c:v>
                </c:pt>
                <c:pt idx="646">
                  <c:v>20</c:v>
                </c:pt>
                <c:pt idx="647">
                  <c:v>20</c:v>
                </c:pt>
                <c:pt idx="648">
                  <c:v>19.600000000000001</c:v>
                </c:pt>
                <c:pt idx="649">
                  <c:v>19.600000000000001</c:v>
                </c:pt>
                <c:pt idx="650">
                  <c:v>19.600000000000001</c:v>
                </c:pt>
                <c:pt idx="651">
                  <c:v>19.5</c:v>
                </c:pt>
                <c:pt idx="652">
                  <c:v>19.5</c:v>
                </c:pt>
                <c:pt idx="653">
                  <c:v>19.5</c:v>
                </c:pt>
                <c:pt idx="654">
                  <c:v>19.5</c:v>
                </c:pt>
                <c:pt idx="655">
                  <c:v>19.5</c:v>
                </c:pt>
                <c:pt idx="656">
                  <c:v>19.7</c:v>
                </c:pt>
                <c:pt idx="657">
                  <c:v>19.8</c:v>
                </c:pt>
                <c:pt idx="658">
                  <c:v>19.8</c:v>
                </c:pt>
                <c:pt idx="659">
                  <c:v>19.2</c:v>
                </c:pt>
                <c:pt idx="660">
                  <c:v>18.899999999999999</c:v>
                </c:pt>
                <c:pt idx="661">
                  <c:v>18.899999999999999</c:v>
                </c:pt>
                <c:pt idx="662">
                  <c:v>19</c:v>
                </c:pt>
                <c:pt idx="663">
                  <c:v>19</c:v>
                </c:pt>
                <c:pt idx="664">
                  <c:v>19</c:v>
                </c:pt>
                <c:pt idx="665">
                  <c:v>19</c:v>
                </c:pt>
                <c:pt idx="666">
                  <c:v>19</c:v>
                </c:pt>
                <c:pt idx="667">
                  <c:v>19.100000000000001</c:v>
                </c:pt>
                <c:pt idx="668">
                  <c:v>19.100000000000001</c:v>
                </c:pt>
                <c:pt idx="669">
                  <c:v>19.100000000000001</c:v>
                </c:pt>
                <c:pt idx="670">
                  <c:v>19</c:v>
                </c:pt>
                <c:pt idx="671">
                  <c:v>19</c:v>
                </c:pt>
                <c:pt idx="672">
                  <c:v>18.899999999999999</c:v>
                </c:pt>
                <c:pt idx="673">
                  <c:v>18.899999999999999</c:v>
                </c:pt>
                <c:pt idx="674">
                  <c:v>19.100000000000001</c:v>
                </c:pt>
                <c:pt idx="675">
                  <c:v>20.399999999999999</c:v>
                </c:pt>
                <c:pt idx="676">
                  <c:v>19.7</c:v>
                </c:pt>
                <c:pt idx="677">
                  <c:v>19.399999999999999</c:v>
                </c:pt>
                <c:pt idx="678">
                  <c:v>19.5</c:v>
                </c:pt>
                <c:pt idx="679">
                  <c:v>19.8</c:v>
                </c:pt>
                <c:pt idx="680">
                  <c:v>20</c:v>
                </c:pt>
                <c:pt idx="681">
                  <c:v>20.100000000000001</c:v>
                </c:pt>
                <c:pt idx="682">
                  <c:v>20.2</c:v>
                </c:pt>
                <c:pt idx="683">
                  <c:v>20.2</c:v>
                </c:pt>
                <c:pt idx="684">
                  <c:v>20.2</c:v>
                </c:pt>
                <c:pt idx="685">
                  <c:v>20.2</c:v>
                </c:pt>
                <c:pt idx="686">
                  <c:v>20.100000000000001</c:v>
                </c:pt>
                <c:pt idx="687">
                  <c:v>20.100000000000001</c:v>
                </c:pt>
                <c:pt idx="688">
                  <c:v>20.100000000000001</c:v>
                </c:pt>
                <c:pt idx="689">
                  <c:v>20.100000000000001</c:v>
                </c:pt>
                <c:pt idx="690">
                  <c:v>20.100000000000001</c:v>
                </c:pt>
                <c:pt idx="691">
                  <c:v>20.100000000000001</c:v>
                </c:pt>
                <c:pt idx="692">
                  <c:v>20.100000000000001</c:v>
                </c:pt>
                <c:pt idx="693">
                  <c:v>20</c:v>
                </c:pt>
                <c:pt idx="694">
                  <c:v>20</c:v>
                </c:pt>
                <c:pt idx="695">
                  <c:v>20</c:v>
                </c:pt>
                <c:pt idx="696">
                  <c:v>20</c:v>
                </c:pt>
                <c:pt idx="697">
                  <c:v>19.899999999999999</c:v>
                </c:pt>
                <c:pt idx="698">
                  <c:v>19.899999999999999</c:v>
                </c:pt>
                <c:pt idx="699">
                  <c:v>19.899999999999999</c:v>
                </c:pt>
                <c:pt idx="700">
                  <c:v>19.899999999999999</c:v>
                </c:pt>
                <c:pt idx="701">
                  <c:v>19.899999999999999</c:v>
                </c:pt>
                <c:pt idx="702">
                  <c:v>19.899999999999999</c:v>
                </c:pt>
                <c:pt idx="703">
                  <c:v>19.899999999999999</c:v>
                </c:pt>
                <c:pt idx="704">
                  <c:v>19.8</c:v>
                </c:pt>
                <c:pt idx="705">
                  <c:v>19.8</c:v>
                </c:pt>
                <c:pt idx="706">
                  <c:v>19.8</c:v>
                </c:pt>
                <c:pt idx="707">
                  <c:v>19.8</c:v>
                </c:pt>
                <c:pt idx="708">
                  <c:v>19.7</c:v>
                </c:pt>
                <c:pt idx="709">
                  <c:v>19.8</c:v>
                </c:pt>
                <c:pt idx="710">
                  <c:v>19.7</c:v>
                </c:pt>
                <c:pt idx="711">
                  <c:v>19.7</c:v>
                </c:pt>
                <c:pt idx="712">
                  <c:v>19.7</c:v>
                </c:pt>
                <c:pt idx="713">
                  <c:v>19.7</c:v>
                </c:pt>
                <c:pt idx="714">
                  <c:v>19.600000000000001</c:v>
                </c:pt>
                <c:pt idx="715">
                  <c:v>19.600000000000001</c:v>
                </c:pt>
                <c:pt idx="716">
                  <c:v>19.600000000000001</c:v>
                </c:pt>
                <c:pt idx="717">
                  <c:v>19.5</c:v>
                </c:pt>
                <c:pt idx="718">
                  <c:v>19.5</c:v>
                </c:pt>
                <c:pt idx="719">
                  <c:v>19.5</c:v>
                </c:pt>
                <c:pt idx="720">
                  <c:v>19.5</c:v>
                </c:pt>
                <c:pt idx="721">
                  <c:v>19.5</c:v>
                </c:pt>
                <c:pt idx="722">
                  <c:v>19.399999999999999</c:v>
                </c:pt>
                <c:pt idx="723">
                  <c:v>19.399999999999999</c:v>
                </c:pt>
                <c:pt idx="724">
                  <c:v>19.399999999999999</c:v>
                </c:pt>
                <c:pt idx="725">
                  <c:v>19.399999999999999</c:v>
                </c:pt>
                <c:pt idx="726">
                  <c:v>19.399999999999999</c:v>
                </c:pt>
                <c:pt idx="727">
                  <c:v>19.399999999999999</c:v>
                </c:pt>
                <c:pt idx="728">
                  <c:v>19.399999999999999</c:v>
                </c:pt>
                <c:pt idx="729">
                  <c:v>19.399999999999999</c:v>
                </c:pt>
                <c:pt idx="730">
                  <c:v>19.399999999999999</c:v>
                </c:pt>
                <c:pt idx="731">
                  <c:v>19.399999999999999</c:v>
                </c:pt>
                <c:pt idx="732">
                  <c:v>19.399999999999999</c:v>
                </c:pt>
                <c:pt idx="733">
                  <c:v>19.399999999999999</c:v>
                </c:pt>
                <c:pt idx="734">
                  <c:v>19.399999999999999</c:v>
                </c:pt>
                <c:pt idx="735">
                  <c:v>19.5</c:v>
                </c:pt>
                <c:pt idx="736">
                  <c:v>19.5</c:v>
                </c:pt>
                <c:pt idx="737">
                  <c:v>19.5</c:v>
                </c:pt>
                <c:pt idx="738">
                  <c:v>19.5</c:v>
                </c:pt>
                <c:pt idx="739">
                  <c:v>19.5</c:v>
                </c:pt>
                <c:pt idx="740">
                  <c:v>19.600000000000001</c:v>
                </c:pt>
                <c:pt idx="741">
                  <c:v>19.600000000000001</c:v>
                </c:pt>
                <c:pt idx="742">
                  <c:v>19.600000000000001</c:v>
                </c:pt>
                <c:pt idx="743">
                  <c:v>19.600000000000001</c:v>
                </c:pt>
                <c:pt idx="744">
                  <c:v>19.600000000000001</c:v>
                </c:pt>
                <c:pt idx="745">
                  <c:v>19.7</c:v>
                </c:pt>
                <c:pt idx="746">
                  <c:v>19.7</c:v>
                </c:pt>
                <c:pt idx="747">
                  <c:v>19.7</c:v>
                </c:pt>
                <c:pt idx="748">
                  <c:v>19.7</c:v>
                </c:pt>
                <c:pt idx="749">
                  <c:v>19.7</c:v>
                </c:pt>
                <c:pt idx="750">
                  <c:v>19.8</c:v>
                </c:pt>
                <c:pt idx="751">
                  <c:v>19.8</c:v>
                </c:pt>
                <c:pt idx="752">
                  <c:v>19.8</c:v>
                </c:pt>
                <c:pt idx="753">
                  <c:v>19.899999999999999</c:v>
                </c:pt>
                <c:pt idx="754">
                  <c:v>19.899999999999999</c:v>
                </c:pt>
                <c:pt idx="755">
                  <c:v>19.899999999999999</c:v>
                </c:pt>
                <c:pt idx="756">
                  <c:v>19.899999999999999</c:v>
                </c:pt>
                <c:pt idx="757">
                  <c:v>20</c:v>
                </c:pt>
                <c:pt idx="758">
                  <c:v>20</c:v>
                </c:pt>
                <c:pt idx="759">
                  <c:v>20</c:v>
                </c:pt>
                <c:pt idx="760">
                  <c:v>20</c:v>
                </c:pt>
                <c:pt idx="761">
                  <c:v>20.100000000000001</c:v>
                </c:pt>
                <c:pt idx="762">
                  <c:v>20.100000000000001</c:v>
                </c:pt>
                <c:pt idx="763">
                  <c:v>20.100000000000001</c:v>
                </c:pt>
                <c:pt idx="764">
                  <c:v>20.100000000000001</c:v>
                </c:pt>
                <c:pt idx="765">
                  <c:v>20.100000000000001</c:v>
                </c:pt>
                <c:pt idx="766">
                  <c:v>20.2</c:v>
                </c:pt>
                <c:pt idx="767">
                  <c:v>20.2</c:v>
                </c:pt>
                <c:pt idx="768">
                  <c:v>20.2</c:v>
                </c:pt>
                <c:pt idx="769">
                  <c:v>20.2</c:v>
                </c:pt>
                <c:pt idx="770">
                  <c:v>20.3</c:v>
                </c:pt>
                <c:pt idx="771">
                  <c:v>20.3</c:v>
                </c:pt>
                <c:pt idx="772">
                  <c:v>20.3</c:v>
                </c:pt>
                <c:pt idx="773">
                  <c:v>20.3</c:v>
                </c:pt>
                <c:pt idx="774">
                  <c:v>20.3</c:v>
                </c:pt>
                <c:pt idx="775">
                  <c:v>20.3</c:v>
                </c:pt>
                <c:pt idx="776">
                  <c:v>20.399999999999999</c:v>
                </c:pt>
                <c:pt idx="777">
                  <c:v>20.399999999999999</c:v>
                </c:pt>
                <c:pt idx="778">
                  <c:v>20.399999999999999</c:v>
                </c:pt>
                <c:pt idx="779">
                  <c:v>20.399999999999999</c:v>
                </c:pt>
                <c:pt idx="780">
                  <c:v>20.399999999999999</c:v>
                </c:pt>
                <c:pt idx="781">
                  <c:v>20.399999999999999</c:v>
                </c:pt>
                <c:pt idx="782">
                  <c:v>20.399999999999999</c:v>
                </c:pt>
                <c:pt idx="783">
                  <c:v>20.399999999999999</c:v>
                </c:pt>
                <c:pt idx="784">
                  <c:v>20.399999999999999</c:v>
                </c:pt>
                <c:pt idx="785">
                  <c:v>20.399999999999999</c:v>
                </c:pt>
                <c:pt idx="786">
                  <c:v>20.399999999999999</c:v>
                </c:pt>
                <c:pt idx="787">
                  <c:v>20.399999999999999</c:v>
                </c:pt>
                <c:pt idx="788">
                  <c:v>20.399999999999999</c:v>
                </c:pt>
                <c:pt idx="789">
                  <c:v>20.399999999999999</c:v>
                </c:pt>
                <c:pt idx="790">
                  <c:v>20.5</c:v>
                </c:pt>
                <c:pt idx="791">
                  <c:v>20.5</c:v>
                </c:pt>
                <c:pt idx="792">
                  <c:v>20.5</c:v>
                </c:pt>
                <c:pt idx="793">
                  <c:v>20.5</c:v>
                </c:pt>
                <c:pt idx="794">
                  <c:v>20.5</c:v>
                </c:pt>
                <c:pt idx="795">
                  <c:v>20.5</c:v>
                </c:pt>
                <c:pt idx="796">
                  <c:v>20.5</c:v>
                </c:pt>
                <c:pt idx="797">
                  <c:v>20.5</c:v>
                </c:pt>
                <c:pt idx="798">
                  <c:v>20.5</c:v>
                </c:pt>
                <c:pt idx="799">
                  <c:v>20.5</c:v>
                </c:pt>
                <c:pt idx="800">
                  <c:v>20.5</c:v>
                </c:pt>
                <c:pt idx="801">
                  <c:v>20.5</c:v>
                </c:pt>
                <c:pt idx="802">
                  <c:v>20.5</c:v>
                </c:pt>
                <c:pt idx="803">
                  <c:v>20.5</c:v>
                </c:pt>
                <c:pt idx="804">
                  <c:v>20.5</c:v>
                </c:pt>
                <c:pt idx="805">
                  <c:v>20.5</c:v>
                </c:pt>
                <c:pt idx="806">
                  <c:v>20.5</c:v>
                </c:pt>
                <c:pt idx="807">
                  <c:v>20.5</c:v>
                </c:pt>
                <c:pt idx="808">
                  <c:v>20.5</c:v>
                </c:pt>
                <c:pt idx="809">
                  <c:v>20.5</c:v>
                </c:pt>
                <c:pt idx="810">
                  <c:v>20.5</c:v>
                </c:pt>
                <c:pt idx="811">
                  <c:v>20.5</c:v>
                </c:pt>
                <c:pt idx="812">
                  <c:v>20.5</c:v>
                </c:pt>
                <c:pt idx="813">
                  <c:v>20.5</c:v>
                </c:pt>
                <c:pt idx="814">
                  <c:v>20.5</c:v>
                </c:pt>
                <c:pt idx="815">
                  <c:v>20.6</c:v>
                </c:pt>
                <c:pt idx="816">
                  <c:v>20.6</c:v>
                </c:pt>
                <c:pt idx="817">
                  <c:v>20.6</c:v>
                </c:pt>
                <c:pt idx="818">
                  <c:v>20.6</c:v>
                </c:pt>
                <c:pt idx="819">
                  <c:v>20.6</c:v>
                </c:pt>
                <c:pt idx="820">
                  <c:v>20.6</c:v>
                </c:pt>
                <c:pt idx="821">
                  <c:v>20.6</c:v>
                </c:pt>
                <c:pt idx="822">
                  <c:v>20.6</c:v>
                </c:pt>
                <c:pt idx="823">
                  <c:v>20.6</c:v>
                </c:pt>
                <c:pt idx="824">
                  <c:v>20.6</c:v>
                </c:pt>
                <c:pt idx="825">
                  <c:v>20.6</c:v>
                </c:pt>
                <c:pt idx="826">
                  <c:v>20.6</c:v>
                </c:pt>
                <c:pt idx="827">
                  <c:v>20.6</c:v>
                </c:pt>
                <c:pt idx="828">
                  <c:v>20.6</c:v>
                </c:pt>
                <c:pt idx="829">
                  <c:v>20.6</c:v>
                </c:pt>
                <c:pt idx="830">
                  <c:v>20.6</c:v>
                </c:pt>
                <c:pt idx="831">
                  <c:v>20.6</c:v>
                </c:pt>
                <c:pt idx="832">
                  <c:v>20.6</c:v>
                </c:pt>
                <c:pt idx="833">
                  <c:v>20.6</c:v>
                </c:pt>
                <c:pt idx="834">
                  <c:v>20.6</c:v>
                </c:pt>
                <c:pt idx="835">
                  <c:v>20.6</c:v>
                </c:pt>
                <c:pt idx="836">
                  <c:v>20.6</c:v>
                </c:pt>
                <c:pt idx="837">
                  <c:v>20.5</c:v>
                </c:pt>
                <c:pt idx="838">
                  <c:v>20.6</c:v>
                </c:pt>
                <c:pt idx="839">
                  <c:v>20.5</c:v>
                </c:pt>
                <c:pt idx="840">
                  <c:v>20.5</c:v>
                </c:pt>
                <c:pt idx="841">
                  <c:v>20.5</c:v>
                </c:pt>
                <c:pt idx="842">
                  <c:v>20.399999999999999</c:v>
                </c:pt>
                <c:pt idx="843">
                  <c:v>20.399999999999999</c:v>
                </c:pt>
                <c:pt idx="844">
                  <c:v>20.3</c:v>
                </c:pt>
                <c:pt idx="845">
                  <c:v>20.3</c:v>
                </c:pt>
                <c:pt idx="846">
                  <c:v>20.2</c:v>
                </c:pt>
                <c:pt idx="847">
                  <c:v>20.2</c:v>
                </c:pt>
                <c:pt idx="848">
                  <c:v>20.100000000000001</c:v>
                </c:pt>
                <c:pt idx="849">
                  <c:v>20.100000000000001</c:v>
                </c:pt>
                <c:pt idx="850">
                  <c:v>19.8</c:v>
                </c:pt>
                <c:pt idx="851">
                  <c:v>19.7</c:v>
                </c:pt>
                <c:pt idx="852">
                  <c:v>19.7</c:v>
                </c:pt>
                <c:pt idx="853">
                  <c:v>19.7</c:v>
                </c:pt>
                <c:pt idx="854">
                  <c:v>19.7</c:v>
                </c:pt>
                <c:pt idx="855">
                  <c:v>19.600000000000001</c:v>
                </c:pt>
                <c:pt idx="856">
                  <c:v>19.600000000000001</c:v>
                </c:pt>
                <c:pt idx="857">
                  <c:v>19.600000000000001</c:v>
                </c:pt>
                <c:pt idx="858">
                  <c:v>19.600000000000001</c:v>
                </c:pt>
                <c:pt idx="859">
                  <c:v>19.600000000000001</c:v>
                </c:pt>
                <c:pt idx="860">
                  <c:v>19.600000000000001</c:v>
                </c:pt>
                <c:pt idx="861">
                  <c:v>19.600000000000001</c:v>
                </c:pt>
                <c:pt idx="862">
                  <c:v>19.600000000000001</c:v>
                </c:pt>
                <c:pt idx="863">
                  <c:v>19.600000000000001</c:v>
                </c:pt>
                <c:pt idx="864">
                  <c:v>19.7</c:v>
                </c:pt>
                <c:pt idx="865">
                  <c:v>19.8</c:v>
                </c:pt>
                <c:pt idx="866">
                  <c:v>19.7</c:v>
                </c:pt>
                <c:pt idx="867">
                  <c:v>19.399999999999999</c:v>
                </c:pt>
                <c:pt idx="868">
                  <c:v>19.100000000000001</c:v>
                </c:pt>
                <c:pt idx="869">
                  <c:v>19.100000000000001</c:v>
                </c:pt>
                <c:pt idx="870">
                  <c:v>19</c:v>
                </c:pt>
                <c:pt idx="871">
                  <c:v>19</c:v>
                </c:pt>
                <c:pt idx="872">
                  <c:v>18.899999999999999</c:v>
                </c:pt>
                <c:pt idx="873">
                  <c:v>18.899999999999999</c:v>
                </c:pt>
                <c:pt idx="874">
                  <c:v>18.5</c:v>
                </c:pt>
                <c:pt idx="875">
                  <c:v>18.3</c:v>
                </c:pt>
                <c:pt idx="876">
                  <c:v>18.600000000000001</c:v>
                </c:pt>
                <c:pt idx="877">
                  <c:v>18.5</c:v>
                </c:pt>
                <c:pt idx="878">
                  <c:v>18.5</c:v>
                </c:pt>
                <c:pt idx="879">
                  <c:v>18.5</c:v>
                </c:pt>
                <c:pt idx="880">
                  <c:v>18.2</c:v>
                </c:pt>
                <c:pt idx="881">
                  <c:v>17.899999999999999</c:v>
                </c:pt>
                <c:pt idx="882">
                  <c:v>18.100000000000001</c:v>
                </c:pt>
                <c:pt idx="883">
                  <c:v>18.2</c:v>
                </c:pt>
                <c:pt idx="884">
                  <c:v>18</c:v>
                </c:pt>
                <c:pt idx="885">
                  <c:v>19</c:v>
                </c:pt>
                <c:pt idx="886">
                  <c:v>19.100000000000001</c:v>
                </c:pt>
                <c:pt idx="887">
                  <c:v>19</c:v>
                </c:pt>
                <c:pt idx="888">
                  <c:v>18.399999999999999</c:v>
                </c:pt>
                <c:pt idx="889">
                  <c:v>18.3</c:v>
                </c:pt>
                <c:pt idx="890">
                  <c:v>18.3</c:v>
                </c:pt>
                <c:pt idx="891">
                  <c:v>18.399999999999999</c:v>
                </c:pt>
                <c:pt idx="892">
                  <c:v>18.2</c:v>
                </c:pt>
                <c:pt idx="893">
                  <c:v>18.100000000000001</c:v>
                </c:pt>
                <c:pt idx="894">
                  <c:v>17.5</c:v>
                </c:pt>
                <c:pt idx="895">
                  <c:v>17.5</c:v>
                </c:pt>
                <c:pt idx="896">
                  <c:v>18.5</c:v>
                </c:pt>
                <c:pt idx="897">
                  <c:v>18.399999999999999</c:v>
                </c:pt>
                <c:pt idx="898">
                  <c:v>18.399999999999999</c:v>
                </c:pt>
                <c:pt idx="899">
                  <c:v>18.399999999999999</c:v>
                </c:pt>
                <c:pt idx="900">
                  <c:v>17.899999999999999</c:v>
                </c:pt>
                <c:pt idx="901">
                  <c:v>19.8</c:v>
                </c:pt>
                <c:pt idx="902">
                  <c:v>20.3</c:v>
                </c:pt>
                <c:pt idx="903">
                  <c:v>19.7</c:v>
                </c:pt>
                <c:pt idx="904">
                  <c:v>19.2</c:v>
                </c:pt>
                <c:pt idx="905">
                  <c:v>19.5</c:v>
                </c:pt>
                <c:pt idx="906">
                  <c:v>19.7</c:v>
                </c:pt>
                <c:pt idx="907">
                  <c:v>19.899999999999999</c:v>
                </c:pt>
                <c:pt idx="908">
                  <c:v>20.100000000000001</c:v>
                </c:pt>
                <c:pt idx="909">
                  <c:v>20.2</c:v>
                </c:pt>
                <c:pt idx="910">
                  <c:v>20.100000000000001</c:v>
                </c:pt>
                <c:pt idx="911">
                  <c:v>20.2</c:v>
                </c:pt>
                <c:pt idx="912">
                  <c:v>20.100000000000001</c:v>
                </c:pt>
                <c:pt idx="913">
                  <c:v>20.100000000000001</c:v>
                </c:pt>
                <c:pt idx="914">
                  <c:v>20.100000000000001</c:v>
                </c:pt>
                <c:pt idx="915">
                  <c:v>20.100000000000001</c:v>
                </c:pt>
                <c:pt idx="916">
                  <c:v>20.100000000000001</c:v>
                </c:pt>
                <c:pt idx="917">
                  <c:v>20.100000000000001</c:v>
                </c:pt>
                <c:pt idx="918">
                  <c:v>20</c:v>
                </c:pt>
                <c:pt idx="919">
                  <c:v>20</c:v>
                </c:pt>
                <c:pt idx="920">
                  <c:v>20</c:v>
                </c:pt>
                <c:pt idx="921">
                  <c:v>20</c:v>
                </c:pt>
                <c:pt idx="922">
                  <c:v>20</c:v>
                </c:pt>
                <c:pt idx="923">
                  <c:v>20</c:v>
                </c:pt>
                <c:pt idx="924">
                  <c:v>19.899999999999999</c:v>
                </c:pt>
                <c:pt idx="925">
                  <c:v>19.899999999999999</c:v>
                </c:pt>
                <c:pt idx="926">
                  <c:v>19.899999999999999</c:v>
                </c:pt>
                <c:pt idx="927">
                  <c:v>19.899999999999999</c:v>
                </c:pt>
                <c:pt idx="928">
                  <c:v>19.899999999999999</c:v>
                </c:pt>
                <c:pt idx="929">
                  <c:v>19.899999999999999</c:v>
                </c:pt>
                <c:pt idx="930">
                  <c:v>19.899999999999999</c:v>
                </c:pt>
                <c:pt idx="931">
                  <c:v>19.899999999999999</c:v>
                </c:pt>
                <c:pt idx="932">
                  <c:v>19.8</c:v>
                </c:pt>
                <c:pt idx="933">
                  <c:v>19.8</c:v>
                </c:pt>
                <c:pt idx="934">
                  <c:v>19.8</c:v>
                </c:pt>
                <c:pt idx="935">
                  <c:v>19.8</c:v>
                </c:pt>
                <c:pt idx="936">
                  <c:v>19.7</c:v>
                </c:pt>
                <c:pt idx="937">
                  <c:v>19.7</c:v>
                </c:pt>
                <c:pt idx="938">
                  <c:v>19.7</c:v>
                </c:pt>
                <c:pt idx="939">
                  <c:v>19.7</c:v>
                </c:pt>
                <c:pt idx="940">
                  <c:v>19.600000000000001</c:v>
                </c:pt>
                <c:pt idx="941">
                  <c:v>19.600000000000001</c:v>
                </c:pt>
                <c:pt idx="942">
                  <c:v>19.600000000000001</c:v>
                </c:pt>
                <c:pt idx="943">
                  <c:v>19.600000000000001</c:v>
                </c:pt>
                <c:pt idx="944">
                  <c:v>19.600000000000001</c:v>
                </c:pt>
                <c:pt idx="945">
                  <c:v>19.5</c:v>
                </c:pt>
                <c:pt idx="946">
                  <c:v>19.5</c:v>
                </c:pt>
                <c:pt idx="947">
                  <c:v>19.5</c:v>
                </c:pt>
                <c:pt idx="948">
                  <c:v>19.5</c:v>
                </c:pt>
                <c:pt idx="949">
                  <c:v>19.5</c:v>
                </c:pt>
                <c:pt idx="950">
                  <c:v>19.399999999999999</c:v>
                </c:pt>
                <c:pt idx="951">
                  <c:v>19.5</c:v>
                </c:pt>
                <c:pt idx="952">
                  <c:v>19.399999999999999</c:v>
                </c:pt>
                <c:pt idx="953">
                  <c:v>19.399999999999999</c:v>
                </c:pt>
                <c:pt idx="954">
                  <c:v>19.399999999999999</c:v>
                </c:pt>
                <c:pt idx="955">
                  <c:v>19.399999999999999</c:v>
                </c:pt>
                <c:pt idx="956">
                  <c:v>19.399999999999999</c:v>
                </c:pt>
                <c:pt idx="957">
                  <c:v>19.399999999999999</c:v>
                </c:pt>
                <c:pt idx="958">
                  <c:v>19.399999999999999</c:v>
                </c:pt>
                <c:pt idx="959">
                  <c:v>19.399999999999999</c:v>
                </c:pt>
                <c:pt idx="960">
                  <c:v>19.399999999999999</c:v>
                </c:pt>
                <c:pt idx="961">
                  <c:v>19.399999999999999</c:v>
                </c:pt>
                <c:pt idx="962">
                  <c:v>19.399999999999999</c:v>
                </c:pt>
                <c:pt idx="963">
                  <c:v>19.399999999999999</c:v>
                </c:pt>
                <c:pt idx="964">
                  <c:v>19.399999999999999</c:v>
                </c:pt>
                <c:pt idx="965">
                  <c:v>19.399999999999999</c:v>
                </c:pt>
                <c:pt idx="966">
                  <c:v>19.5</c:v>
                </c:pt>
                <c:pt idx="967">
                  <c:v>19.5</c:v>
                </c:pt>
                <c:pt idx="968">
                  <c:v>19.5</c:v>
                </c:pt>
                <c:pt idx="969">
                  <c:v>19.600000000000001</c:v>
                </c:pt>
                <c:pt idx="970">
                  <c:v>19.600000000000001</c:v>
                </c:pt>
                <c:pt idx="971">
                  <c:v>19.600000000000001</c:v>
                </c:pt>
                <c:pt idx="972">
                  <c:v>19.600000000000001</c:v>
                </c:pt>
                <c:pt idx="973">
                  <c:v>19.600000000000001</c:v>
                </c:pt>
                <c:pt idx="974">
                  <c:v>19.7</c:v>
                </c:pt>
                <c:pt idx="975">
                  <c:v>19.7</c:v>
                </c:pt>
                <c:pt idx="976">
                  <c:v>19.7</c:v>
                </c:pt>
                <c:pt idx="977">
                  <c:v>19.7</c:v>
                </c:pt>
                <c:pt idx="978">
                  <c:v>19.8</c:v>
                </c:pt>
                <c:pt idx="979">
                  <c:v>19.8</c:v>
                </c:pt>
                <c:pt idx="980">
                  <c:v>19.8</c:v>
                </c:pt>
                <c:pt idx="981">
                  <c:v>19.899999999999999</c:v>
                </c:pt>
                <c:pt idx="982">
                  <c:v>19.899999999999999</c:v>
                </c:pt>
                <c:pt idx="983">
                  <c:v>19.899999999999999</c:v>
                </c:pt>
                <c:pt idx="984">
                  <c:v>19.899999999999999</c:v>
                </c:pt>
                <c:pt idx="985">
                  <c:v>20</c:v>
                </c:pt>
                <c:pt idx="986">
                  <c:v>20</c:v>
                </c:pt>
                <c:pt idx="987">
                  <c:v>20</c:v>
                </c:pt>
                <c:pt idx="988">
                  <c:v>20</c:v>
                </c:pt>
                <c:pt idx="989">
                  <c:v>20.100000000000001</c:v>
                </c:pt>
                <c:pt idx="990">
                  <c:v>20.100000000000001</c:v>
                </c:pt>
                <c:pt idx="991">
                  <c:v>20.100000000000001</c:v>
                </c:pt>
                <c:pt idx="992">
                  <c:v>20.100000000000001</c:v>
                </c:pt>
                <c:pt idx="993">
                  <c:v>20.100000000000001</c:v>
                </c:pt>
                <c:pt idx="994">
                  <c:v>20.2</c:v>
                </c:pt>
                <c:pt idx="995">
                  <c:v>20.2</c:v>
                </c:pt>
                <c:pt idx="996">
                  <c:v>20.2</c:v>
                </c:pt>
                <c:pt idx="997">
                  <c:v>20.2</c:v>
                </c:pt>
                <c:pt idx="998">
                  <c:v>20.3</c:v>
                </c:pt>
                <c:pt idx="999">
                  <c:v>20.3</c:v>
                </c:pt>
                <c:pt idx="1000">
                  <c:v>20.3</c:v>
                </c:pt>
                <c:pt idx="1001">
                  <c:v>20.3</c:v>
                </c:pt>
                <c:pt idx="1002">
                  <c:v>20.3</c:v>
                </c:pt>
                <c:pt idx="1003">
                  <c:v>20.3</c:v>
                </c:pt>
                <c:pt idx="1004">
                  <c:v>20.399999999999999</c:v>
                </c:pt>
                <c:pt idx="1005">
                  <c:v>20.399999999999999</c:v>
                </c:pt>
                <c:pt idx="1006">
                  <c:v>20.399999999999999</c:v>
                </c:pt>
                <c:pt idx="1007">
                  <c:v>20.399999999999999</c:v>
                </c:pt>
                <c:pt idx="1008">
                  <c:v>20.399999999999999</c:v>
                </c:pt>
                <c:pt idx="1009">
                  <c:v>20.399999999999999</c:v>
                </c:pt>
                <c:pt idx="1010">
                  <c:v>20.399999999999999</c:v>
                </c:pt>
                <c:pt idx="1011">
                  <c:v>20.5</c:v>
                </c:pt>
                <c:pt idx="1012">
                  <c:v>20.5</c:v>
                </c:pt>
                <c:pt idx="1013">
                  <c:v>20.5</c:v>
                </c:pt>
                <c:pt idx="1014">
                  <c:v>20.5</c:v>
                </c:pt>
                <c:pt idx="1015">
                  <c:v>20.5</c:v>
                </c:pt>
                <c:pt idx="1016">
                  <c:v>20.5</c:v>
                </c:pt>
                <c:pt idx="1017">
                  <c:v>20.5</c:v>
                </c:pt>
                <c:pt idx="1018">
                  <c:v>20.5</c:v>
                </c:pt>
                <c:pt idx="1019">
                  <c:v>20.5</c:v>
                </c:pt>
                <c:pt idx="1020">
                  <c:v>20.5</c:v>
                </c:pt>
                <c:pt idx="1021">
                  <c:v>20.5</c:v>
                </c:pt>
                <c:pt idx="1022">
                  <c:v>20.5</c:v>
                </c:pt>
                <c:pt idx="1023">
                  <c:v>20.5</c:v>
                </c:pt>
                <c:pt idx="1024">
                  <c:v>20.5</c:v>
                </c:pt>
                <c:pt idx="1025">
                  <c:v>20.5</c:v>
                </c:pt>
                <c:pt idx="1026">
                  <c:v>20.5</c:v>
                </c:pt>
                <c:pt idx="1027">
                  <c:v>20.5</c:v>
                </c:pt>
                <c:pt idx="1028">
                  <c:v>20.5</c:v>
                </c:pt>
                <c:pt idx="1029">
                  <c:v>20.5</c:v>
                </c:pt>
                <c:pt idx="1030">
                  <c:v>20.5</c:v>
                </c:pt>
                <c:pt idx="1031">
                  <c:v>20.5</c:v>
                </c:pt>
                <c:pt idx="1032">
                  <c:v>20.5</c:v>
                </c:pt>
                <c:pt idx="1033">
                  <c:v>20.5</c:v>
                </c:pt>
                <c:pt idx="1034">
                  <c:v>20.5</c:v>
                </c:pt>
                <c:pt idx="1035">
                  <c:v>20.5</c:v>
                </c:pt>
                <c:pt idx="1036">
                  <c:v>20.5</c:v>
                </c:pt>
                <c:pt idx="1037">
                  <c:v>20.5</c:v>
                </c:pt>
                <c:pt idx="1038">
                  <c:v>20.5</c:v>
                </c:pt>
                <c:pt idx="1039">
                  <c:v>20.5</c:v>
                </c:pt>
                <c:pt idx="1040">
                  <c:v>20.5</c:v>
                </c:pt>
                <c:pt idx="1041">
                  <c:v>20.5</c:v>
                </c:pt>
                <c:pt idx="1042">
                  <c:v>20.5</c:v>
                </c:pt>
                <c:pt idx="1043">
                  <c:v>20.5</c:v>
                </c:pt>
                <c:pt idx="1044">
                  <c:v>20.5</c:v>
                </c:pt>
                <c:pt idx="1045">
                  <c:v>20.5</c:v>
                </c:pt>
                <c:pt idx="1046">
                  <c:v>20.5</c:v>
                </c:pt>
                <c:pt idx="1047">
                  <c:v>20.5</c:v>
                </c:pt>
                <c:pt idx="1048">
                  <c:v>20.5</c:v>
                </c:pt>
                <c:pt idx="1049">
                  <c:v>20.5</c:v>
                </c:pt>
                <c:pt idx="1050">
                  <c:v>20.5</c:v>
                </c:pt>
                <c:pt idx="1051">
                  <c:v>20.5</c:v>
                </c:pt>
                <c:pt idx="1052">
                  <c:v>20.5</c:v>
                </c:pt>
                <c:pt idx="1053">
                  <c:v>20.5</c:v>
                </c:pt>
                <c:pt idx="1054">
                  <c:v>20.5</c:v>
                </c:pt>
                <c:pt idx="1055">
                  <c:v>20.5</c:v>
                </c:pt>
                <c:pt idx="1056">
                  <c:v>20.5</c:v>
                </c:pt>
                <c:pt idx="1057">
                  <c:v>20.5</c:v>
                </c:pt>
                <c:pt idx="1058">
                  <c:v>20.5</c:v>
                </c:pt>
                <c:pt idx="1059">
                  <c:v>20.5</c:v>
                </c:pt>
                <c:pt idx="1060">
                  <c:v>20.6</c:v>
                </c:pt>
                <c:pt idx="1061">
                  <c:v>20.6</c:v>
                </c:pt>
                <c:pt idx="1062">
                  <c:v>20.6</c:v>
                </c:pt>
                <c:pt idx="1063">
                  <c:v>20.6</c:v>
                </c:pt>
                <c:pt idx="1064">
                  <c:v>20.6</c:v>
                </c:pt>
                <c:pt idx="1065">
                  <c:v>20.6</c:v>
                </c:pt>
                <c:pt idx="1066">
                  <c:v>20.6</c:v>
                </c:pt>
                <c:pt idx="1067">
                  <c:v>20.6</c:v>
                </c:pt>
                <c:pt idx="1068">
                  <c:v>20.6</c:v>
                </c:pt>
                <c:pt idx="1069">
                  <c:v>20.6</c:v>
                </c:pt>
                <c:pt idx="1070">
                  <c:v>20.6</c:v>
                </c:pt>
                <c:pt idx="1071">
                  <c:v>20.6</c:v>
                </c:pt>
                <c:pt idx="1072">
                  <c:v>20.5</c:v>
                </c:pt>
                <c:pt idx="1073">
                  <c:v>20.5</c:v>
                </c:pt>
                <c:pt idx="1074">
                  <c:v>20.5</c:v>
                </c:pt>
                <c:pt idx="1075">
                  <c:v>20.399999999999999</c:v>
                </c:pt>
                <c:pt idx="1076">
                  <c:v>20.3</c:v>
                </c:pt>
                <c:pt idx="1077">
                  <c:v>20.3</c:v>
                </c:pt>
                <c:pt idx="1078">
                  <c:v>20.3</c:v>
                </c:pt>
                <c:pt idx="1079">
                  <c:v>20.3</c:v>
                </c:pt>
                <c:pt idx="1080">
                  <c:v>20.2</c:v>
                </c:pt>
                <c:pt idx="1081">
                  <c:v>20.2</c:v>
                </c:pt>
                <c:pt idx="1082">
                  <c:v>20</c:v>
                </c:pt>
                <c:pt idx="1083">
                  <c:v>19.8</c:v>
                </c:pt>
                <c:pt idx="1084">
                  <c:v>19.7</c:v>
                </c:pt>
                <c:pt idx="1085">
                  <c:v>19.7</c:v>
                </c:pt>
                <c:pt idx="1086">
                  <c:v>19.600000000000001</c:v>
                </c:pt>
                <c:pt idx="1087">
                  <c:v>19.600000000000001</c:v>
                </c:pt>
                <c:pt idx="1088">
                  <c:v>19.600000000000001</c:v>
                </c:pt>
                <c:pt idx="1089">
                  <c:v>19.600000000000001</c:v>
                </c:pt>
                <c:pt idx="1090">
                  <c:v>19.600000000000001</c:v>
                </c:pt>
                <c:pt idx="1091">
                  <c:v>19.600000000000001</c:v>
                </c:pt>
                <c:pt idx="1092">
                  <c:v>19.600000000000001</c:v>
                </c:pt>
                <c:pt idx="1093">
                  <c:v>19.600000000000001</c:v>
                </c:pt>
                <c:pt idx="1094">
                  <c:v>19.600000000000001</c:v>
                </c:pt>
                <c:pt idx="1095">
                  <c:v>19.600000000000001</c:v>
                </c:pt>
                <c:pt idx="1096">
                  <c:v>19.600000000000001</c:v>
                </c:pt>
                <c:pt idx="1097">
                  <c:v>19.7</c:v>
                </c:pt>
                <c:pt idx="1098">
                  <c:v>19.7</c:v>
                </c:pt>
                <c:pt idx="1099">
                  <c:v>19.399999999999999</c:v>
                </c:pt>
                <c:pt idx="1100">
                  <c:v>18.899999999999999</c:v>
                </c:pt>
                <c:pt idx="1101">
                  <c:v>19</c:v>
                </c:pt>
                <c:pt idx="1102">
                  <c:v>19</c:v>
                </c:pt>
                <c:pt idx="1103">
                  <c:v>18.899999999999999</c:v>
                </c:pt>
                <c:pt idx="1104">
                  <c:v>19</c:v>
                </c:pt>
                <c:pt idx="1105">
                  <c:v>19</c:v>
                </c:pt>
                <c:pt idx="1106">
                  <c:v>19</c:v>
                </c:pt>
                <c:pt idx="1107">
                  <c:v>19</c:v>
                </c:pt>
                <c:pt idx="1108">
                  <c:v>18.7</c:v>
                </c:pt>
                <c:pt idx="1109">
                  <c:v>18.399999999999999</c:v>
                </c:pt>
                <c:pt idx="1110">
                  <c:v>18.399999999999999</c:v>
                </c:pt>
                <c:pt idx="1111">
                  <c:v>18.5</c:v>
                </c:pt>
                <c:pt idx="1112">
                  <c:v>18.600000000000001</c:v>
                </c:pt>
                <c:pt idx="1113">
                  <c:v>18.7</c:v>
                </c:pt>
                <c:pt idx="1114">
                  <c:v>18.5</c:v>
                </c:pt>
                <c:pt idx="1115">
                  <c:v>18.100000000000001</c:v>
                </c:pt>
                <c:pt idx="1116">
                  <c:v>18.2</c:v>
                </c:pt>
                <c:pt idx="1117">
                  <c:v>18.2</c:v>
                </c:pt>
                <c:pt idx="1118">
                  <c:v>18</c:v>
                </c:pt>
                <c:pt idx="1119">
                  <c:v>18</c:v>
                </c:pt>
                <c:pt idx="1120">
                  <c:v>18.100000000000001</c:v>
                </c:pt>
                <c:pt idx="1121">
                  <c:v>18.3</c:v>
                </c:pt>
                <c:pt idx="1122">
                  <c:v>18.600000000000001</c:v>
                </c:pt>
                <c:pt idx="1123">
                  <c:v>19.100000000000001</c:v>
                </c:pt>
                <c:pt idx="1124">
                  <c:v>18.2</c:v>
                </c:pt>
                <c:pt idx="1125">
                  <c:v>17.600000000000001</c:v>
                </c:pt>
                <c:pt idx="1126">
                  <c:v>17.600000000000001</c:v>
                </c:pt>
                <c:pt idx="1127">
                  <c:v>17.7</c:v>
                </c:pt>
                <c:pt idx="1128">
                  <c:v>17.7</c:v>
                </c:pt>
                <c:pt idx="1129">
                  <c:v>17.8</c:v>
                </c:pt>
                <c:pt idx="1130">
                  <c:v>17.8</c:v>
                </c:pt>
                <c:pt idx="1131">
                  <c:v>17.8</c:v>
                </c:pt>
                <c:pt idx="1132">
                  <c:v>17.8</c:v>
                </c:pt>
                <c:pt idx="1133">
                  <c:v>17.8</c:v>
                </c:pt>
                <c:pt idx="1134">
                  <c:v>17.899999999999999</c:v>
                </c:pt>
                <c:pt idx="1135">
                  <c:v>18</c:v>
                </c:pt>
                <c:pt idx="1136">
                  <c:v>17.7</c:v>
                </c:pt>
                <c:pt idx="1137">
                  <c:v>17.2</c:v>
                </c:pt>
                <c:pt idx="1138">
                  <c:v>17.3</c:v>
                </c:pt>
                <c:pt idx="1139">
                  <c:v>17.399999999999999</c:v>
                </c:pt>
                <c:pt idx="1140">
                  <c:v>17.3</c:v>
                </c:pt>
                <c:pt idx="1141">
                  <c:v>17.3</c:v>
                </c:pt>
                <c:pt idx="1142">
                  <c:v>17.3</c:v>
                </c:pt>
                <c:pt idx="1143">
                  <c:v>16.8</c:v>
                </c:pt>
                <c:pt idx="1144">
                  <c:v>17</c:v>
                </c:pt>
                <c:pt idx="1145">
                  <c:v>17.100000000000001</c:v>
                </c:pt>
                <c:pt idx="1146">
                  <c:v>17.2</c:v>
                </c:pt>
                <c:pt idx="1147">
                  <c:v>17.2</c:v>
                </c:pt>
                <c:pt idx="1148">
                  <c:v>16.899999999999999</c:v>
                </c:pt>
                <c:pt idx="1149">
                  <c:v>16.7</c:v>
                </c:pt>
                <c:pt idx="1150">
                  <c:v>16.8</c:v>
                </c:pt>
                <c:pt idx="1151">
                  <c:v>16.8</c:v>
                </c:pt>
                <c:pt idx="1152">
                  <c:v>17.2</c:v>
                </c:pt>
                <c:pt idx="1153">
                  <c:v>17.399999999999999</c:v>
                </c:pt>
                <c:pt idx="1154">
                  <c:v>17.600000000000001</c:v>
                </c:pt>
                <c:pt idx="1155">
                  <c:v>17.5</c:v>
                </c:pt>
                <c:pt idx="1156">
                  <c:v>17.3</c:v>
                </c:pt>
                <c:pt idx="1157">
                  <c:v>17.2</c:v>
                </c:pt>
                <c:pt idx="1158">
                  <c:v>17.2</c:v>
                </c:pt>
                <c:pt idx="1159">
                  <c:v>17.2</c:v>
                </c:pt>
                <c:pt idx="1160">
                  <c:v>17.7</c:v>
                </c:pt>
                <c:pt idx="1161">
                  <c:v>18.100000000000001</c:v>
                </c:pt>
                <c:pt idx="1162">
                  <c:v>18</c:v>
                </c:pt>
                <c:pt idx="1163">
                  <c:v>17.600000000000001</c:v>
                </c:pt>
                <c:pt idx="1164">
                  <c:v>17.3</c:v>
                </c:pt>
                <c:pt idx="1165">
                  <c:v>17.2</c:v>
                </c:pt>
                <c:pt idx="1166">
                  <c:v>17.100000000000001</c:v>
                </c:pt>
                <c:pt idx="1167">
                  <c:v>17.100000000000001</c:v>
                </c:pt>
                <c:pt idx="1168">
                  <c:v>18</c:v>
                </c:pt>
                <c:pt idx="1169">
                  <c:v>16.600000000000001</c:v>
                </c:pt>
                <c:pt idx="1170">
                  <c:v>16.3</c:v>
                </c:pt>
                <c:pt idx="1171">
                  <c:v>16.5</c:v>
                </c:pt>
                <c:pt idx="1172">
                  <c:v>16.5</c:v>
                </c:pt>
                <c:pt idx="1173">
                  <c:v>16.600000000000001</c:v>
                </c:pt>
                <c:pt idx="1174">
                  <c:v>16.399999999999999</c:v>
                </c:pt>
                <c:pt idx="1175">
                  <c:v>16.3</c:v>
                </c:pt>
                <c:pt idx="1176">
                  <c:v>16.399999999999999</c:v>
                </c:pt>
                <c:pt idx="1177">
                  <c:v>16.899999999999999</c:v>
                </c:pt>
                <c:pt idx="1178">
                  <c:v>16.600000000000001</c:v>
                </c:pt>
                <c:pt idx="1179">
                  <c:v>16.600000000000001</c:v>
                </c:pt>
                <c:pt idx="1180">
                  <c:v>16.5</c:v>
                </c:pt>
                <c:pt idx="1181">
                  <c:v>16.600000000000001</c:v>
                </c:pt>
                <c:pt idx="1182">
                  <c:v>16.600000000000001</c:v>
                </c:pt>
                <c:pt idx="1183">
                  <c:v>16.600000000000001</c:v>
                </c:pt>
                <c:pt idx="1184">
                  <c:v>16.600000000000001</c:v>
                </c:pt>
                <c:pt idx="1185">
                  <c:v>16.7</c:v>
                </c:pt>
                <c:pt idx="1186">
                  <c:v>16.8</c:v>
                </c:pt>
                <c:pt idx="1187">
                  <c:v>16.8</c:v>
                </c:pt>
                <c:pt idx="1188">
                  <c:v>16.7</c:v>
                </c:pt>
                <c:pt idx="1189">
                  <c:v>16.3</c:v>
                </c:pt>
                <c:pt idx="1190">
                  <c:v>16</c:v>
                </c:pt>
                <c:pt idx="1191">
                  <c:v>15.4</c:v>
                </c:pt>
                <c:pt idx="1192">
                  <c:v>15</c:v>
                </c:pt>
                <c:pt idx="1193">
                  <c:v>15.3</c:v>
                </c:pt>
                <c:pt idx="1194">
                  <c:v>15.7</c:v>
                </c:pt>
                <c:pt idx="1195">
                  <c:v>16.100000000000001</c:v>
                </c:pt>
                <c:pt idx="1196">
                  <c:v>16.399999999999999</c:v>
                </c:pt>
                <c:pt idx="1197">
                  <c:v>16.3</c:v>
                </c:pt>
                <c:pt idx="1198">
                  <c:v>16.3</c:v>
                </c:pt>
                <c:pt idx="1199">
                  <c:v>16.2</c:v>
                </c:pt>
                <c:pt idx="1200">
                  <c:v>17.100000000000001</c:v>
                </c:pt>
                <c:pt idx="1201">
                  <c:v>17.2</c:v>
                </c:pt>
                <c:pt idx="1202">
                  <c:v>16.100000000000001</c:v>
                </c:pt>
                <c:pt idx="1203">
                  <c:v>15.3</c:v>
                </c:pt>
                <c:pt idx="1204">
                  <c:v>15.1</c:v>
                </c:pt>
                <c:pt idx="1205">
                  <c:v>15.5</c:v>
                </c:pt>
                <c:pt idx="1206">
                  <c:v>15.6</c:v>
                </c:pt>
                <c:pt idx="1207">
                  <c:v>15.7</c:v>
                </c:pt>
                <c:pt idx="1208">
                  <c:v>15.8</c:v>
                </c:pt>
                <c:pt idx="1209">
                  <c:v>15.7</c:v>
                </c:pt>
                <c:pt idx="1210">
                  <c:v>15.7</c:v>
                </c:pt>
                <c:pt idx="1211">
                  <c:v>15.6</c:v>
                </c:pt>
                <c:pt idx="1212">
                  <c:v>15.3</c:v>
                </c:pt>
                <c:pt idx="1213">
                  <c:v>15.1</c:v>
                </c:pt>
                <c:pt idx="1214">
                  <c:v>15.1</c:v>
                </c:pt>
                <c:pt idx="1215">
                  <c:v>15.2</c:v>
                </c:pt>
                <c:pt idx="1216">
                  <c:v>15.6</c:v>
                </c:pt>
                <c:pt idx="1217">
                  <c:v>15.7</c:v>
                </c:pt>
                <c:pt idx="1218">
                  <c:v>15.7</c:v>
                </c:pt>
                <c:pt idx="1219">
                  <c:v>15.7</c:v>
                </c:pt>
                <c:pt idx="1220">
                  <c:v>15.6</c:v>
                </c:pt>
                <c:pt idx="1221">
                  <c:v>15.7</c:v>
                </c:pt>
                <c:pt idx="1222">
                  <c:v>15.8</c:v>
                </c:pt>
                <c:pt idx="1223">
                  <c:v>15.9</c:v>
                </c:pt>
                <c:pt idx="1224">
                  <c:v>16.100000000000001</c:v>
                </c:pt>
                <c:pt idx="1225">
                  <c:v>16</c:v>
                </c:pt>
                <c:pt idx="1226">
                  <c:v>15.9</c:v>
                </c:pt>
                <c:pt idx="1227">
                  <c:v>16.3</c:v>
                </c:pt>
                <c:pt idx="1228">
                  <c:v>16.600000000000001</c:v>
                </c:pt>
                <c:pt idx="1229">
                  <c:v>16.5</c:v>
                </c:pt>
                <c:pt idx="1230">
                  <c:v>16.5</c:v>
                </c:pt>
                <c:pt idx="1231">
                  <c:v>16.3</c:v>
                </c:pt>
                <c:pt idx="1232">
                  <c:v>16.100000000000001</c:v>
                </c:pt>
                <c:pt idx="1233">
                  <c:v>15.8</c:v>
                </c:pt>
                <c:pt idx="1234">
                  <c:v>15.6</c:v>
                </c:pt>
                <c:pt idx="1235">
                  <c:v>15.6</c:v>
                </c:pt>
                <c:pt idx="1236">
                  <c:v>15.9</c:v>
                </c:pt>
                <c:pt idx="1237">
                  <c:v>16.399999999999999</c:v>
                </c:pt>
                <c:pt idx="1238">
                  <c:v>16.3</c:v>
                </c:pt>
                <c:pt idx="1239">
                  <c:v>15.7</c:v>
                </c:pt>
                <c:pt idx="1240">
                  <c:v>15.4</c:v>
                </c:pt>
                <c:pt idx="1241">
                  <c:v>15.4</c:v>
                </c:pt>
                <c:pt idx="1242">
                  <c:v>15.4</c:v>
                </c:pt>
                <c:pt idx="1243">
                  <c:v>15.5</c:v>
                </c:pt>
                <c:pt idx="1244">
                  <c:v>15.8</c:v>
                </c:pt>
                <c:pt idx="1245">
                  <c:v>15.7</c:v>
                </c:pt>
                <c:pt idx="1246">
                  <c:v>16.399999999999999</c:v>
                </c:pt>
                <c:pt idx="1247">
                  <c:v>16.600000000000001</c:v>
                </c:pt>
                <c:pt idx="1248">
                  <c:v>16.600000000000001</c:v>
                </c:pt>
                <c:pt idx="1249">
                  <c:v>16.5</c:v>
                </c:pt>
                <c:pt idx="1250">
                  <c:v>16.399999999999999</c:v>
                </c:pt>
                <c:pt idx="1251">
                  <c:v>16.3</c:v>
                </c:pt>
                <c:pt idx="1252">
                  <c:v>16.2</c:v>
                </c:pt>
                <c:pt idx="1253">
                  <c:v>18</c:v>
                </c:pt>
                <c:pt idx="1254">
                  <c:v>19.399999999999999</c:v>
                </c:pt>
                <c:pt idx="1255">
                  <c:v>17.8</c:v>
                </c:pt>
                <c:pt idx="1256">
                  <c:v>16.8</c:v>
                </c:pt>
                <c:pt idx="1257">
                  <c:v>17.5</c:v>
                </c:pt>
                <c:pt idx="1258">
                  <c:v>18</c:v>
                </c:pt>
                <c:pt idx="1259">
                  <c:v>18.399999999999999</c:v>
                </c:pt>
                <c:pt idx="1260">
                  <c:v>18.899999999999999</c:v>
                </c:pt>
                <c:pt idx="1261">
                  <c:v>18.899999999999999</c:v>
                </c:pt>
                <c:pt idx="1262">
                  <c:v>19</c:v>
                </c:pt>
                <c:pt idx="1263">
                  <c:v>19.100000000000001</c:v>
                </c:pt>
                <c:pt idx="1264">
                  <c:v>19.100000000000001</c:v>
                </c:pt>
                <c:pt idx="1265">
                  <c:v>19.100000000000001</c:v>
                </c:pt>
                <c:pt idx="1266">
                  <c:v>19.100000000000001</c:v>
                </c:pt>
                <c:pt idx="1267">
                  <c:v>19.100000000000001</c:v>
                </c:pt>
                <c:pt idx="1268">
                  <c:v>19.100000000000001</c:v>
                </c:pt>
                <c:pt idx="1269">
                  <c:v>19.100000000000001</c:v>
                </c:pt>
                <c:pt idx="1270">
                  <c:v>19.100000000000001</c:v>
                </c:pt>
                <c:pt idx="1271">
                  <c:v>19.100000000000001</c:v>
                </c:pt>
                <c:pt idx="1272">
                  <c:v>19.100000000000001</c:v>
                </c:pt>
                <c:pt idx="1273">
                  <c:v>19.100000000000001</c:v>
                </c:pt>
                <c:pt idx="1274">
                  <c:v>19.100000000000001</c:v>
                </c:pt>
                <c:pt idx="1275">
                  <c:v>19.100000000000001</c:v>
                </c:pt>
                <c:pt idx="1276">
                  <c:v>19.100000000000001</c:v>
                </c:pt>
                <c:pt idx="1277">
                  <c:v>19.100000000000001</c:v>
                </c:pt>
                <c:pt idx="1278">
                  <c:v>19.100000000000001</c:v>
                </c:pt>
                <c:pt idx="1279">
                  <c:v>19.100000000000001</c:v>
                </c:pt>
                <c:pt idx="1280">
                  <c:v>19.100000000000001</c:v>
                </c:pt>
                <c:pt idx="1281">
                  <c:v>19.100000000000001</c:v>
                </c:pt>
                <c:pt idx="1282">
                  <c:v>19.100000000000001</c:v>
                </c:pt>
                <c:pt idx="1283">
                  <c:v>19.2</c:v>
                </c:pt>
                <c:pt idx="1284">
                  <c:v>19.100000000000001</c:v>
                </c:pt>
                <c:pt idx="1285">
                  <c:v>19.100000000000001</c:v>
                </c:pt>
                <c:pt idx="1286">
                  <c:v>19.100000000000001</c:v>
                </c:pt>
                <c:pt idx="1287">
                  <c:v>19.100000000000001</c:v>
                </c:pt>
                <c:pt idx="1288">
                  <c:v>19.100000000000001</c:v>
                </c:pt>
                <c:pt idx="1289">
                  <c:v>19.100000000000001</c:v>
                </c:pt>
                <c:pt idx="1290">
                  <c:v>19.100000000000001</c:v>
                </c:pt>
                <c:pt idx="1291">
                  <c:v>19.100000000000001</c:v>
                </c:pt>
                <c:pt idx="1292">
                  <c:v>19</c:v>
                </c:pt>
                <c:pt idx="1293">
                  <c:v>19</c:v>
                </c:pt>
                <c:pt idx="1294">
                  <c:v>19</c:v>
                </c:pt>
                <c:pt idx="1295">
                  <c:v>19</c:v>
                </c:pt>
                <c:pt idx="1296">
                  <c:v>19</c:v>
                </c:pt>
                <c:pt idx="1297">
                  <c:v>19</c:v>
                </c:pt>
                <c:pt idx="1298">
                  <c:v>19</c:v>
                </c:pt>
                <c:pt idx="1299">
                  <c:v>18.899999999999999</c:v>
                </c:pt>
                <c:pt idx="1300">
                  <c:v>18.899999999999999</c:v>
                </c:pt>
                <c:pt idx="1301">
                  <c:v>18.899999999999999</c:v>
                </c:pt>
                <c:pt idx="1302">
                  <c:v>18.899999999999999</c:v>
                </c:pt>
                <c:pt idx="1303">
                  <c:v>18.899999999999999</c:v>
                </c:pt>
                <c:pt idx="1304">
                  <c:v>18.899999999999999</c:v>
                </c:pt>
                <c:pt idx="1305">
                  <c:v>18.899999999999999</c:v>
                </c:pt>
                <c:pt idx="1306">
                  <c:v>18.899999999999999</c:v>
                </c:pt>
                <c:pt idx="1307">
                  <c:v>18.899999999999999</c:v>
                </c:pt>
                <c:pt idx="1308">
                  <c:v>18.899999999999999</c:v>
                </c:pt>
                <c:pt idx="1309">
                  <c:v>18.899999999999999</c:v>
                </c:pt>
                <c:pt idx="1310">
                  <c:v>18.899999999999999</c:v>
                </c:pt>
                <c:pt idx="1311">
                  <c:v>19</c:v>
                </c:pt>
                <c:pt idx="1312">
                  <c:v>19</c:v>
                </c:pt>
                <c:pt idx="1313">
                  <c:v>19</c:v>
                </c:pt>
                <c:pt idx="1314">
                  <c:v>19</c:v>
                </c:pt>
                <c:pt idx="1315">
                  <c:v>19</c:v>
                </c:pt>
                <c:pt idx="1316">
                  <c:v>19.100000000000001</c:v>
                </c:pt>
                <c:pt idx="1317">
                  <c:v>19.100000000000001</c:v>
                </c:pt>
                <c:pt idx="1318">
                  <c:v>19.100000000000001</c:v>
                </c:pt>
                <c:pt idx="1319">
                  <c:v>19.100000000000001</c:v>
                </c:pt>
                <c:pt idx="1320">
                  <c:v>19.2</c:v>
                </c:pt>
                <c:pt idx="1321">
                  <c:v>19.2</c:v>
                </c:pt>
                <c:pt idx="1322">
                  <c:v>19.2</c:v>
                </c:pt>
                <c:pt idx="1323">
                  <c:v>19.2</c:v>
                </c:pt>
                <c:pt idx="1324">
                  <c:v>19.3</c:v>
                </c:pt>
                <c:pt idx="1325">
                  <c:v>19.3</c:v>
                </c:pt>
                <c:pt idx="1326">
                  <c:v>19.3</c:v>
                </c:pt>
                <c:pt idx="1327">
                  <c:v>19.399999999999999</c:v>
                </c:pt>
                <c:pt idx="1328">
                  <c:v>19.399999999999999</c:v>
                </c:pt>
                <c:pt idx="1329">
                  <c:v>19.399999999999999</c:v>
                </c:pt>
                <c:pt idx="1330">
                  <c:v>19.399999999999999</c:v>
                </c:pt>
                <c:pt idx="1331">
                  <c:v>19.5</c:v>
                </c:pt>
                <c:pt idx="1332">
                  <c:v>19.5</c:v>
                </c:pt>
                <c:pt idx="1333">
                  <c:v>19.5</c:v>
                </c:pt>
                <c:pt idx="1334">
                  <c:v>19.600000000000001</c:v>
                </c:pt>
                <c:pt idx="1335">
                  <c:v>19.600000000000001</c:v>
                </c:pt>
                <c:pt idx="1336">
                  <c:v>19.600000000000001</c:v>
                </c:pt>
                <c:pt idx="1337">
                  <c:v>19.7</c:v>
                </c:pt>
                <c:pt idx="1338">
                  <c:v>19.7</c:v>
                </c:pt>
                <c:pt idx="1339">
                  <c:v>19.7</c:v>
                </c:pt>
                <c:pt idx="1340">
                  <c:v>19.8</c:v>
                </c:pt>
                <c:pt idx="1341">
                  <c:v>19.8</c:v>
                </c:pt>
                <c:pt idx="1342">
                  <c:v>19.8</c:v>
                </c:pt>
                <c:pt idx="1343">
                  <c:v>19.8</c:v>
                </c:pt>
                <c:pt idx="1344">
                  <c:v>19.899999999999999</c:v>
                </c:pt>
                <c:pt idx="1345">
                  <c:v>19.899999999999999</c:v>
                </c:pt>
                <c:pt idx="1346">
                  <c:v>19.899999999999999</c:v>
                </c:pt>
                <c:pt idx="1347">
                  <c:v>19.899999999999999</c:v>
                </c:pt>
                <c:pt idx="1348">
                  <c:v>19.899999999999999</c:v>
                </c:pt>
                <c:pt idx="1349">
                  <c:v>20</c:v>
                </c:pt>
                <c:pt idx="1350">
                  <c:v>20</c:v>
                </c:pt>
                <c:pt idx="1351">
                  <c:v>20</c:v>
                </c:pt>
                <c:pt idx="1352">
                  <c:v>20</c:v>
                </c:pt>
                <c:pt idx="1353">
                  <c:v>20.100000000000001</c:v>
                </c:pt>
                <c:pt idx="1354">
                  <c:v>20.100000000000001</c:v>
                </c:pt>
                <c:pt idx="1355">
                  <c:v>20.100000000000001</c:v>
                </c:pt>
                <c:pt idx="1356">
                  <c:v>20.100000000000001</c:v>
                </c:pt>
                <c:pt idx="1357">
                  <c:v>20.100000000000001</c:v>
                </c:pt>
                <c:pt idx="1358">
                  <c:v>20.100000000000001</c:v>
                </c:pt>
                <c:pt idx="1359">
                  <c:v>20.100000000000001</c:v>
                </c:pt>
                <c:pt idx="1360">
                  <c:v>20.2</c:v>
                </c:pt>
                <c:pt idx="1361">
                  <c:v>20.2</c:v>
                </c:pt>
                <c:pt idx="1362">
                  <c:v>20.2</c:v>
                </c:pt>
                <c:pt idx="1363">
                  <c:v>20.2</c:v>
                </c:pt>
                <c:pt idx="1364">
                  <c:v>20.2</c:v>
                </c:pt>
                <c:pt idx="1365">
                  <c:v>20.2</c:v>
                </c:pt>
                <c:pt idx="1366">
                  <c:v>20.2</c:v>
                </c:pt>
                <c:pt idx="1367">
                  <c:v>20.2</c:v>
                </c:pt>
                <c:pt idx="1368">
                  <c:v>20.3</c:v>
                </c:pt>
                <c:pt idx="1369">
                  <c:v>20.3</c:v>
                </c:pt>
                <c:pt idx="1370">
                  <c:v>20.3</c:v>
                </c:pt>
                <c:pt idx="1371">
                  <c:v>20.3</c:v>
                </c:pt>
                <c:pt idx="1372">
                  <c:v>20.3</c:v>
                </c:pt>
                <c:pt idx="1373">
                  <c:v>20.3</c:v>
                </c:pt>
                <c:pt idx="1374">
                  <c:v>20.3</c:v>
                </c:pt>
                <c:pt idx="1375">
                  <c:v>20.3</c:v>
                </c:pt>
                <c:pt idx="1376">
                  <c:v>20.3</c:v>
                </c:pt>
                <c:pt idx="1377">
                  <c:v>20.3</c:v>
                </c:pt>
                <c:pt idx="1378">
                  <c:v>20.3</c:v>
                </c:pt>
                <c:pt idx="1379">
                  <c:v>20.3</c:v>
                </c:pt>
                <c:pt idx="1380">
                  <c:v>20.3</c:v>
                </c:pt>
                <c:pt idx="1381">
                  <c:v>20.3</c:v>
                </c:pt>
                <c:pt idx="1382">
                  <c:v>20.3</c:v>
                </c:pt>
                <c:pt idx="1383">
                  <c:v>20.3</c:v>
                </c:pt>
                <c:pt idx="1384">
                  <c:v>20.3</c:v>
                </c:pt>
                <c:pt idx="1385">
                  <c:v>20.3</c:v>
                </c:pt>
                <c:pt idx="1386">
                  <c:v>20.3</c:v>
                </c:pt>
                <c:pt idx="1387">
                  <c:v>20.399999999999999</c:v>
                </c:pt>
                <c:pt idx="1388">
                  <c:v>20.399999999999999</c:v>
                </c:pt>
                <c:pt idx="1389">
                  <c:v>20.399999999999999</c:v>
                </c:pt>
                <c:pt idx="1390">
                  <c:v>20.399999999999999</c:v>
                </c:pt>
                <c:pt idx="1391">
                  <c:v>20.399999999999999</c:v>
                </c:pt>
                <c:pt idx="1392">
                  <c:v>20.399999999999999</c:v>
                </c:pt>
                <c:pt idx="1393">
                  <c:v>20.399999999999999</c:v>
                </c:pt>
                <c:pt idx="1394">
                  <c:v>20.399999999999999</c:v>
                </c:pt>
                <c:pt idx="1395">
                  <c:v>20.399999999999999</c:v>
                </c:pt>
                <c:pt idx="1396">
                  <c:v>20.399999999999999</c:v>
                </c:pt>
                <c:pt idx="1397">
                  <c:v>20.399999999999999</c:v>
                </c:pt>
                <c:pt idx="1398">
                  <c:v>20.399999999999999</c:v>
                </c:pt>
                <c:pt idx="1399">
                  <c:v>20.399999999999999</c:v>
                </c:pt>
                <c:pt idx="1400">
                  <c:v>20.399999999999999</c:v>
                </c:pt>
                <c:pt idx="1401">
                  <c:v>20.399999999999999</c:v>
                </c:pt>
                <c:pt idx="1402">
                  <c:v>20.399999999999999</c:v>
                </c:pt>
                <c:pt idx="1403">
                  <c:v>20.399999999999999</c:v>
                </c:pt>
                <c:pt idx="1404">
                  <c:v>20.399999999999999</c:v>
                </c:pt>
                <c:pt idx="1405">
                  <c:v>20.399999999999999</c:v>
                </c:pt>
                <c:pt idx="1406">
                  <c:v>20.399999999999999</c:v>
                </c:pt>
                <c:pt idx="1407">
                  <c:v>20.399999999999999</c:v>
                </c:pt>
                <c:pt idx="1408">
                  <c:v>20.399999999999999</c:v>
                </c:pt>
                <c:pt idx="1409">
                  <c:v>20.399999999999999</c:v>
                </c:pt>
                <c:pt idx="1410">
                  <c:v>20.399999999999999</c:v>
                </c:pt>
                <c:pt idx="1411">
                  <c:v>20.399999999999999</c:v>
                </c:pt>
                <c:pt idx="1412">
                  <c:v>20.399999999999999</c:v>
                </c:pt>
                <c:pt idx="1413">
                  <c:v>20.399999999999999</c:v>
                </c:pt>
                <c:pt idx="1414">
                  <c:v>20.399999999999999</c:v>
                </c:pt>
                <c:pt idx="1415">
                  <c:v>20.399999999999999</c:v>
                </c:pt>
                <c:pt idx="1416">
                  <c:v>20.3</c:v>
                </c:pt>
                <c:pt idx="1417">
                  <c:v>20.3</c:v>
                </c:pt>
                <c:pt idx="1418">
                  <c:v>20.3</c:v>
                </c:pt>
                <c:pt idx="1419">
                  <c:v>20.2</c:v>
                </c:pt>
                <c:pt idx="1420">
                  <c:v>20.100000000000001</c:v>
                </c:pt>
                <c:pt idx="1421">
                  <c:v>20.100000000000001</c:v>
                </c:pt>
                <c:pt idx="1422">
                  <c:v>20.100000000000001</c:v>
                </c:pt>
                <c:pt idx="1423">
                  <c:v>20</c:v>
                </c:pt>
                <c:pt idx="1424">
                  <c:v>20</c:v>
                </c:pt>
                <c:pt idx="1425">
                  <c:v>19.7</c:v>
                </c:pt>
                <c:pt idx="1426">
                  <c:v>19.5</c:v>
                </c:pt>
                <c:pt idx="1427">
                  <c:v>19.5</c:v>
                </c:pt>
                <c:pt idx="1428">
                  <c:v>19.399999999999999</c:v>
                </c:pt>
                <c:pt idx="1429">
                  <c:v>19.399999999999999</c:v>
                </c:pt>
                <c:pt idx="1430">
                  <c:v>19.399999999999999</c:v>
                </c:pt>
                <c:pt idx="1431">
                  <c:v>19.399999999999999</c:v>
                </c:pt>
                <c:pt idx="1432">
                  <c:v>19.399999999999999</c:v>
                </c:pt>
                <c:pt idx="1433">
                  <c:v>19.399999999999999</c:v>
                </c:pt>
                <c:pt idx="1434">
                  <c:v>19.399999999999999</c:v>
                </c:pt>
                <c:pt idx="1435">
                  <c:v>19.5</c:v>
                </c:pt>
                <c:pt idx="1436">
                  <c:v>19.7</c:v>
                </c:pt>
                <c:pt idx="1437">
                  <c:v>19.100000000000001</c:v>
                </c:pt>
                <c:pt idx="1438">
                  <c:v>18.899999999999999</c:v>
                </c:pt>
                <c:pt idx="1439">
                  <c:v>18.899999999999999</c:v>
                </c:pt>
                <c:pt idx="1440">
                  <c:v>19</c:v>
                </c:pt>
                <c:pt idx="1441">
                  <c:v>19</c:v>
                </c:pt>
                <c:pt idx="1442">
                  <c:v>18.899999999999999</c:v>
                </c:pt>
                <c:pt idx="1443">
                  <c:v>18.8</c:v>
                </c:pt>
                <c:pt idx="1444">
                  <c:v>18.7</c:v>
                </c:pt>
                <c:pt idx="1445">
                  <c:v>18.7</c:v>
                </c:pt>
                <c:pt idx="1446">
                  <c:v>18.7</c:v>
                </c:pt>
                <c:pt idx="1447">
                  <c:v>18.899999999999999</c:v>
                </c:pt>
                <c:pt idx="1448">
                  <c:v>19.100000000000001</c:v>
                </c:pt>
                <c:pt idx="1449">
                  <c:v>18.100000000000001</c:v>
                </c:pt>
                <c:pt idx="1450">
                  <c:v>18.3</c:v>
                </c:pt>
                <c:pt idx="1451">
                  <c:v>18.399999999999999</c:v>
                </c:pt>
                <c:pt idx="1452">
                  <c:v>18.399999999999999</c:v>
                </c:pt>
                <c:pt idx="1453">
                  <c:v>18.3</c:v>
                </c:pt>
                <c:pt idx="1454">
                  <c:v>18.399999999999999</c:v>
                </c:pt>
                <c:pt idx="1455">
                  <c:v>18.5</c:v>
                </c:pt>
                <c:pt idx="1456">
                  <c:v>18</c:v>
                </c:pt>
                <c:pt idx="1457">
                  <c:v>17.8</c:v>
                </c:pt>
                <c:pt idx="1458">
                  <c:v>17.8</c:v>
                </c:pt>
                <c:pt idx="1459">
                  <c:v>17.5</c:v>
                </c:pt>
                <c:pt idx="1460">
                  <c:v>17.600000000000001</c:v>
                </c:pt>
                <c:pt idx="1461">
                  <c:v>17.7</c:v>
                </c:pt>
                <c:pt idx="1462">
                  <c:v>17.8</c:v>
                </c:pt>
                <c:pt idx="1463">
                  <c:v>17</c:v>
                </c:pt>
                <c:pt idx="1464">
                  <c:v>17.600000000000001</c:v>
                </c:pt>
                <c:pt idx="1465">
                  <c:v>17.899999999999999</c:v>
                </c:pt>
                <c:pt idx="1466">
                  <c:v>17.899999999999999</c:v>
                </c:pt>
                <c:pt idx="1467">
                  <c:v>17.899999999999999</c:v>
                </c:pt>
                <c:pt idx="1468">
                  <c:v>17.899999999999999</c:v>
                </c:pt>
                <c:pt idx="1469">
                  <c:v>17.899999999999999</c:v>
                </c:pt>
                <c:pt idx="1470">
                  <c:v>17.399999999999999</c:v>
                </c:pt>
                <c:pt idx="1471">
                  <c:v>17.3</c:v>
                </c:pt>
                <c:pt idx="1472">
                  <c:v>17.600000000000001</c:v>
                </c:pt>
                <c:pt idx="1473">
                  <c:v>17.600000000000001</c:v>
                </c:pt>
                <c:pt idx="1474">
                  <c:v>17.7</c:v>
                </c:pt>
                <c:pt idx="1475">
                  <c:v>18.2</c:v>
                </c:pt>
                <c:pt idx="1476">
                  <c:v>17.5</c:v>
                </c:pt>
                <c:pt idx="1477">
                  <c:v>17.100000000000001</c:v>
                </c:pt>
                <c:pt idx="1478">
                  <c:v>16.7</c:v>
                </c:pt>
                <c:pt idx="1479">
                  <c:v>16.8</c:v>
                </c:pt>
                <c:pt idx="1480">
                  <c:v>17.100000000000001</c:v>
                </c:pt>
                <c:pt idx="1481">
                  <c:v>17.100000000000001</c:v>
                </c:pt>
                <c:pt idx="1482">
                  <c:v>17.2</c:v>
                </c:pt>
                <c:pt idx="1483">
                  <c:v>16.8</c:v>
                </c:pt>
                <c:pt idx="1484">
                  <c:v>16.3</c:v>
                </c:pt>
                <c:pt idx="1485">
                  <c:v>16.3</c:v>
                </c:pt>
                <c:pt idx="1486">
                  <c:v>16.3</c:v>
                </c:pt>
                <c:pt idx="1487">
                  <c:v>16.399999999999999</c:v>
                </c:pt>
                <c:pt idx="1488">
                  <c:v>17.100000000000001</c:v>
                </c:pt>
                <c:pt idx="1489">
                  <c:v>17.100000000000001</c:v>
                </c:pt>
                <c:pt idx="1490">
                  <c:v>17.100000000000001</c:v>
                </c:pt>
                <c:pt idx="1491">
                  <c:v>17</c:v>
                </c:pt>
                <c:pt idx="1492">
                  <c:v>17.100000000000001</c:v>
                </c:pt>
                <c:pt idx="1493">
                  <c:v>17.5</c:v>
                </c:pt>
                <c:pt idx="1494">
                  <c:v>17.7</c:v>
                </c:pt>
                <c:pt idx="1495">
                  <c:v>17.8</c:v>
                </c:pt>
                <c:pt idx="1496">
                  <c:v>16.600000000000001</c:v>
                </c:pt>
                <c:pt idx="1497">
                  <c:v>16.600000000000001</c:v>
                </c:pt>
                <c:pt idx="1498">
                  <c:v>16.600000000000001</c:v>
                </c:pt>
                <c:pt idx="1499">
                  <c:v>16.8</c:v>
                </c:pt>
                <c:pt idx="1500">
                  <c:v>16.7</c:v>
                </c:pt>
                <c:pt idx="1501">
                  <c:v>16.7</c:v>
                </c:pt>
                <c:pt idx="1502">
                  <c:v>16.7</c:v>
                </c:pt>
                <c:pt idx="1503">
                  <c:v>16.7</c:v>
                </c:pt>
                <c:pt idx="1504">
                  <c:v>16.8</c:v>
                </c:pt>
                <c:pt idx="1505">
                  <c:v>16.399999999999999</c:v>
                </c:pt>
                <c:pt idx="1506">
                  <c:v>16.100000000000001</c:v>
                </c:pt>
                <c:pt idx="1507">
                  <c:v>16.100000000000001</c:v>
                </c:pt>
                <c:pt idx="1508">
                  <c:v>16</c:v>
                </c:pt>
                <c:pt idx="1509">
                  <c:v>16</c:v>
                </c:pt>
                <c:pt idx="1510">
                  <c:v>15.8</c:v>
                </c:pt>
                <c:pt idx="1511">
                  <c:v>16.3</c:v>
                </c:pt>
                <c:pt idx="1512">
                  <c:v>16.600000000000001</c:v>
                </c:pt>
                <c:pt idx="1513">
                  <c:v>16.600000000000001</c:v>
                </c:pt>
                <c:pt idx="1514">
                  <c:v>16.600000000000001</c:v>
                </c:pt>
                <c:pt idx="1515">
                  <c:v>17.2</c:v>
                </c:pt>
                <c:pt idx="1516">
                  <c:v>16.7</c:v>
                </c:pt>
                <c:pt idx="1517">
                  <c:v>16.3</c:v>
                </c:pt>
                <c:pt idx="1518">
                  <c:v>16</c:v>
                </c:pt>
                <c:pt idx="1519">
                  <c:v>16.100000000000001</c:v>
                </c:pt>
                <c:pt idx="1520">
                  <c:v>16</c:v>
                </c:pt>
                <c:pt idx="1521">
                  <c:v>15.9</c:v>
                </c:pt>
                <c:pt idx="1522">
                  <c:v>15.7</c:v>
                </c:pt>
                <c:pt idx="1523">
                  <c:v>15.6</c:v>
                </c:pt>
                <c:pt idx="1524">
                  <c:v>16.100000000000001</c:v>
                </c:pt>
                <c:pt idx="1525">
                  <c:v>16.3</c:v>
                </c:pt>
                <c:pt idx="1526">
                  <c:v>16.3</c:v>
                </c:pt>
                <c:pt idx="1527">
                  <c:v>16.2</c:v>
                </c:pt>
                <c:pt idx="1528">
                  <c:v>16.399999999999999</c:v>
                </c:pt>
                <c:pt idx="1529">
                  <c:v>15.3</c:v>
                </c:pt>
                <c:pt idx="1530">
                  <c:v>15</c:v>
                </c:pt>
                <c:pt idx="1531">
                  <c:v>15.1</c:v>
                </c:pt>
                <c:pt idx="1532">
                  <c:v>15.1</c:v>
                </c:pt>
                <c:pt idx="1533">
                  <c:v>15.1</c:v>
                </c:pt>
                <c:pt idx="1534">
                  <c:v>15.4</c:v>
                </c:pt>
                <c:pt idx="1535">
                  <c:v>15.8</c:v>
                </c:pt>
                <c:pt idx="1536">
                  <c:v>15.7</c:v>
                </c:pt>
                <c:pt idx="1537">
                  <c:v>15.7</c:v>
                </c:pt>
                <c:pt idx="1538">
                  <c:v>16.2</c:v>
                </c:pt>
                <c:pt idx="1539">
                  <c:v>16.2</c:v>
                </c:pt>
                <c:pt idx="1540">
                  <c:v>16.100000000000001</c:v>
                </c:pt>
                <c:pt idx="1541">
                  <c:v>15.9</c:v>
                </c:pt>
                <c:pt idx="1542">
                  <c:v>15</c:v>
                </c:pt>
                <c:pt idx="1543">
                  <c:v>14.4</c:v>
                </c:pt>
                <c:pt idx="1544">
                  <c:v>14.9</c:v>
                </c:pt>
                <c:pt idx="1545">
                  <c:v>15.2</c:v>
                </c:pt>
                <c:pt idx="1546">
                  <c:v>15.2</c:v>
                </c:pt>
                <c:pt idx="1547">
                  <c:v>15.3</c:v>
                </c:pt>
                <c:pt idx="1548">
                  <c:v>16</c:v>
                </c:pt>
                <c:pt idx="1549">
                  <c:v>15.9</c:v>
                </c:pt>
                <c:pt idx="1550">
                  <c:v>15.9</c:v>
                </c:pt>
                <c:pt idx="1551">
                  <c:v>16.100000000000001</c:v>
                </c:pt>
                <c:pt idx="1552">
                  <c:v>15</c:v>
                </c:pt>
                <c:pt idx="1553">
                  <c:v>15</c:v>
                </c:pt>
                <c:pt idx="1554">
                  <c:v>15.3</c:v>
                </c:pt>
                <c:pt idx="1555">
                  <c:v>15.8</c:v>
                </c:pt>
                <c:pt idx="1556">
                  <c:v>16.7</c:v>
                </c:pt>
                <c:pt idx="1557">
                  <c:v>16.7</c:v>
                </c:pt>
                <c:pt idx="1558">
                  <c:v>16.600000000000001</c:v>
                </c:pt>
                <c:pt idx="1559">
                  <c:v>16.399999999999999</c:v>
                </c:pt>
                <c:pt idx="1560">
                  <c:v>15.8</c:v>
                </c:pt>
                <c:pt idx="1561">
                  <c:v>14.8</c:v>
                </c:pt>
                <c:pt idx="1562">
                  <c:v>14.6</c:v>
                </c:pt>
                <c:pt idx="1563">
                  <c:v>14.9</c:v>
                </c:pt>
                <c:pt idx="1564">
                  <c:v>15.6</c:v>
                </c:pt>
                <c:pt idx="1565">
                  <c:v>15.4</c:v>
                </c:pt>
                <c:pt idx="1566">
                  <c:v>14.6</c:v>
                </c:pt>
                <c:pt idx="1567">
                  <c:v>14.3</c:v>
                </c:pt>
                <c:pt idx="1568">
                  <c:v>14.4</c:v>
                </c:pt>
                <c:pt idx="1569">
                  <c:v>14.5</c:v>
                </c:pt>
                <c:pt idx="1570">
                  <c:v>14.6</c:v>
                </c:pt>
                <c:pt idx="1571">
                  <c:v>14.5</c:v>
                </c:pt>
                <c:pt idx="1572">
                  <c:v>14.2</c:v>
                </c:pt>
                <c:pt idx="1573">
                  <c:v>14.2</c:v>
                </c:pt>
                <c:pt idx="1574">
                  <c:v>14.1</c:v>
                </c:pt>
                <c:pt idx="1575">
                  <c:v>14.4</c:v>
                </c:pt>
                <c:pt idx="1576">
                  <c:v>14.5</c:v>
                </c:pt>
                <c:pt idx="1577">
                  <c:v>15.6</c:v>
                </c:pt>
                <c:pt idx="1578">
                  <c:v>16</c:v>
                </c:pt>
                <c:pt idx="1579">
                  <c:v>15.9</c:v>
                </c:pt>
                <c:pt idx="1580">
                  <c:v>15.8</c:v>
                </c:pt>
                <c:pt idx="1581">
                  <c:v>15.6</c:v>
                </c:pt>
                <c:pt idx="1582">
                  <c:v>15.3</c:v>
                </c:pt>
                <c:pt idx="1583">
                  <c:v>15.2</c:v>
                </c:pt>
                <c:pt idx="1584">
                  <c:v>14.9</c:v>
                </c:pt>
                <c:pt idx="1585">
                  <c:v>14.8</c:v>
                </c:pt>
                <c:pt idx="1586">
                  <c:v>14.7</c:v>
                </c:pt>
                <c:pt idx="1587">
                  <c:v>14.7</c:v>
                </c:pt>
                <c:pt idx="1588">
                  <c:v>14.5</c:v>
                </c:pt>
                <c:pt idx="1589">
                  <c:v>14.5</c:v>
                </c:pt>
                <c:pt idx="1590">
                  <c:v>14.4</c:v>
                </c:pt>
                <c:pt idx="1591">
                  <c:v>13.7</c:v>
                </c:pt>
                <c:pt idx="1592">
                  <c:v>13.5</c:v>
                </c:pt>
                <c:pt idx="1593">
                  <c:v>13.6</c:v>
                </c:pt>
                <c:pt idx="1594">
                  <c:v>14.2</c:v>
                </c:pt>
                <c:pt idx="1595">
                  <c:v>14.9</c:v>
                </c:pt>
                <c:pt idx="1596">
                  <c:v>14.7</c:v>
                </c:pt>
                <c:pt idx="1597">
                  <c:v>14.6</c:v>
                </c:pt>
                <c:pt idx="1598">
                  <c:v>14.4</c:v>
                </c:pt>
                <c:pt idx="1599">
                  <c:v>14.1</c:v>
                </c:pt>
                <c:pt idx="1600">
                  <c:v>13.4</c:v>
                </c:pt>
                <c:pt idx="1601">
                  <c:v>13.2</c:v>
                </c:pt>
                <c:pt idx="1602">
                  <c:v>14.4</c:v>
                </c:pt>
                <c:pt idx="1603">
                  <c:v>14.7</c:v>
                </c:pt>
                <c:pt idx="1604">
                  <c:v>13.5</c:v>
                </c:pt>
                <c:pt idx="1605">
                  <c:v>13.1</c:v>
                </c:pt>
                <c:pt idx="1606">
                  <c:v>13.1</c:v>
                </c:pt>
                <c:pt idx="1607">
                  <c:v>12.9</c:v>
                </c:pt>
                <c:pt idx="1608">
                  <c:v>12.4</c:v>
                </c:pt>
                <c:pt idx="1609">
                  <c:v>12.6</c:v>
                </c:pt>
                <c:pt idx="1610">
                  <c:v>12.7</c:v>
                </c:pt>
                <c:pt idx="1611">
                  <c:v>12.9</c:v>
                </c:pt>
                <c:pt idx="1612">
                  <c:v>13.5</c:v>
                </c:pt>
                <c:pt idx="1613">
                  <c:v>14.4</c:v>
                </c:pt>
                <c:pt idx="1614">
                  <c:v>14.9</c:v>
                </c:pt>
                <c:pt idx="1615">
                  <c:v>14.7</c:v>
                </c:pt>
                <c:pt idx="1616">
                  <c:v>13.7</c:v>
                </c:pt>
                <c:pt idx="1617">
                  <c:v>13.6</c:v>
                </c:pt>
                <c:pt idx="1618">
                  <c:v>13.6</c:v>
                </c:pt>
                <c:pt idx="1619">
                  <c:v>13.6</c:v>
                </c:pt>
                <c:pt idx="1620">
                  <c:v>13.8</c:v>
                </c:pt>
                <c:pt idx="1621">
                  <c:v>13.9</c:v>
                </c:pt>
                <c:pt idx="1622">
                  <c:v>13.8</c:v>
                </c:pt>
                <c:pt idx="1623">
                  <c:v>13.9</c:v>
                </c:pt>
                <c:pt idx="1624">
                  <c:v>14.8</c:v>
                </c:pt>
                <c:pt idx="1625">
                  <c:v>14.8</c:v>
                </c:pt>
                <c:pt idx="1626">
                  <c:v>15.1</c:v>
                </c:pt>
                <c:pt idx="1627">
                  <c:v>15.5</c:v>
                </c:pt>
                <c:pt idx="1628">
                  <c:v>14.8</c:v>
                </c:pt>
                <c:pt idx="1629">
                  <c:v>14.6</c:v>
                </c:pt>
                <c:pt idx="1630">
                  <c:v>14.4</c:v>
                </c:pt>
                <c:pt idx="1631">
                  <c:v>14.3</c:v>
                </c:pt>
                <c:pt idx="1632">
                  <c:v>14</c:v>
                </c:pt>
                <c:pt idx="1633">
                  <c:v>13.8</c:v>
                </c:pt>
                <c:pt idx="1634">
                  <c:v>13.4</c:v>
                </c:pt>
                <c:pt idx="1635">
                  <c:v>14.1</c:v>
                </c:pt>
                <c:pt idx="1636">
                  <c:v>13.8</c:v>
                </c:pt>
                <c:pt idx="1637">
                  <c:v>13.5</c:v>
                </c:pt>
                <c:pt idx="1638">
                  <c:v>13.8</c:v>
                </c:pt>
                <c:pt idx="1639">
                  <c:v>13.9</c:v>
                </c:pt>
                <c:pt idx="1640">
                  <c:v>13.5</c:v>
                </c:pt>
                <c:pt idx="1641">
                  <c:v>13.3</c:v>
                </c:pt>
                <c:pt idx="1642">
                  <c:v>12.8</c:v>
                </c:pt>
                <c:pt idx="1643">
                  <c:v>12.5</c:v>
                </c:pt>
                <c:pt idx="1644">
                  <c:v>12.4</c:v>
                </c:pt>
                <c:pt idx="1645">
                  <c:v>12.5</c:v>
                </c:pt>
                <c:pt idx="1646">
                  <c:v>12.3</c:v>
                </c:pt>
                <c:pt idx="1647">
                  <c:v>12.2</c:v>
                </c:pt>
                <c:pt idx="1648">
                  <c:v>12.3</c:v>
                </c:pt>
                <c:pt idx="1649">
                  <c:v>12.3</c:v>
                </c:pt>
                <c:pt idx="1650">
                  <c:v>12.4</c:v>
                </c:pt>
                <c:pt idx="1651">
                  <c:v>12.5</c:v>
                </c:pt>
                <c:pt idx="1652">
                  <c:v>13</c:v>
                </c:pt>
                <c:pt idx="1653">
                  <c:v>14.4</c:v>
                </c:pt>
                <c:pt idx="1654">
                  <c:v>14.8</c:v>
                </c:pt>
                <c:pt idx="1655">
                  <c:v>14.7</c:v>
                </c:pt>
                <c:pt idx="1656">
                  <c:v>14.4</c:v>
                </c:pt>
                <c:pt idx="1657">
                  <c:v>14.5</c:v>
                </c:pt>
                <c:pt idx="1658">
                  <c:v>14.4</c:v>
                </c:pt>
                <c:pt idx="1659">
                  <c:v>14.2</c:v>
                </c:pt>
                <c:pt idx="1660">
                  <c:v>13.9</c:v>
                </c:pt>
                <c:pt idx="1661">
                  <c:v>13.3</c:v>
                </c:pt>
                <c:pt idx="1662">
                  <c:v>11.5</c:v>
                </c:pt>
                <c:pt idx="1663">
                  <c:v>11.5</c:v>
                </c:pt>
                <c:pt idx="1664">
                  <c:v>11.8</c:v>
                </c:pt>
                <c:pt idx="1665">
                  <c:v>12</c:v>
                </c:pt>
                <c:pt idx="1666">
                  <c:v>12.1</c:v>
                </c:pt>
                <c:pt idx="1667">
                  <c:v>12.2</c:v>
                </c:pt>
                <c:pt idx="1668">
                  <c:v>12.2</c:v>
                </c:pt>
                <c:pt idx="1669">
                  <c:v>12.4</c:v>
                </c:pt>
                <c:pt idx="1670">
                  <c:v>12.6</c:v>
                </c:pt>
                <c:pt idx="1671">
                  <c:v>12.7</c:v>
                </c:pt>
                <c:pt idx="1672">
                  <c:v>12.9</c:v>
                </c:pt>
                <c:pt idx="1673">
                  <c:v>13</c:v>
                </c:pt>
                <c:pt idx="1674">
                  <c:v>13.1</c:v>
                </c:pt>
                <c:pt idx="1675">
                  <c:v>13.4</c:v>
                </c:pt>
                <c:pt idx="1676">
                  <c:v>12.9</c:v>
                </c:pt>
                <c:pt idx="1677">
                  <c:v>12.4</c:v>
                </c:pt>
                <c:pt idx="1678">
                  <c:v>12.1</c:v>
                </c:pt>
                <c:pt idx="1679">
                  <c:v>12.1</c:v>
                </c:pt>
                <c:pt idx="1680">
                  <c:v>12</c:v>
                </c:pt>
                <c:pt idx="1681">
                  <c:v>12.1</c:v>
                </c:pt>
                <c:pt idx="1682">
                  <c:v>12.2</c:v>
                </c:pt>
                <c:pt idx="1683">
                  <c:v>12.8</c:v>
                </c:pt>
                <c:pt idx="1684">
                  <c:v>12.8</c:v>
                </c:pt>
                <c:pt idx="1685">
                  <c:v>12.4</c:v>
                </c:pt>
                <c:pt idx="1686">
                  <c:v>11.8</c:v>
                </c:pt>
                <c:pt idx="1687">
                  <c:v>11.7</c:v>
                </c:pt>
                <c:pt idx="1688">
                  <c:v>12.3</c:v>
                </c:pt>
                <c:pt idx="1689">
                  <c:v>12.6</c:v>
                </c:pt>
                <c:pt idx="1690">
                  <c:v>12.4</c:v>
                </c:pt>
                <c:pt idx="1691">
                  <c:v>11.7</c:v>
                </c:pt>
                <c:pt idx="1692">
                  <c:v>11.3</c:v>
                </c:pt>
                <c:pt idx="1693">
                  <c:v>11.4</c:v>
                </c:pt>
                <c:pt idx="1694">
                  <c:v>11.2</c:v>
                </c:pt>
                <c:pt idx="1695">
                  <c:v>11.2</c:v>
                </c:pt>
                <c:pt idx="1696">
                  <c:v>11.9</c:v>
                </c:pt>
                <c:pt idx="1697">
                  <c:v>12.9</c:v>
                </c:pt>
                <c:pt idx="1698">
                  <c:v>13</c:v>
                </c:pt>
                <c:pt idx="1699">
                  <c:v>12.9</c:v>
                </c:pt>
                <c:pt idx="1700">
                  <c:v>12.6</c:v>
                </c:pt>
                <c:pt idx="1701">
                  <c:v>12.4</c:v>
                </c:pt>
                <c:pt idx="1702">
                  <c:v>12.5</c:v>
                </c:pt>
                <c:pt idx="1703">
                  <c:v>13.1</c:v>
                </c:pt>
                <c:pt idx="1704">
                  <c:v>12.5</c:v>
                </c:pt>
                <c:pt idx="1705">
                  <c:v>12.5</c:v>
                </c:pt>
                <c:pt idx="1706">
                  <c:v>12.8</c:v>
                </c:pt>
                <c:pt idx="1707">
                  <c:v>11.2</c:v>
                </c:pt>
                <c:pt idx="1708">
                  <c:v>11.2</c:v>
                </c:pt>
                <c:pt idx="1709">
                  <c:v>11.3</c:v>
                </c:pt>
                <c:pt idx="1710">
                  <c:v>11.3</c:v>
                </c:pt>
                <c:pt idx="1711">
                  <c:v>10.7</c:v>
                </c:pt>
                <c:pt idx="1712">
                  <c:v>10.9</c:v>
                </c:pt>
                <c:pt idx="1713">
                  <c:v>11.8</c:v>
                </c:pt>
                <c:pt idx="1714">
                  <c:v>11.9</c:v>
                </c:pt>
                <c:pt idx="1715">
                  <c:v>11.7</c:v>
                </c:pt>
                <c:pt idx="1716">
                  <c:v>11.4</c:v>
                </c:pt>
                <c:pt idx="1717">
                  <c:v>11.2</c:v>
                </c:pt>
                <c:pt idx="1718">
                  <c:v>10.9</c:v>
                </c:pt>
                <c:pt idx="1719">
                  <c:v>11</c:v>
                </c:pt>
                <c:pt idx="1720">
                  <c:v>11.8</c:v>
                </c:pt>
                <c:pt idx="1721">
                  <c:v>11.6</c:v>
                </c:pt>
                <c:pt idx="1722">
                  <c:v>11.4</c:v>
                </c:pt>
                <c:pt idx="1723">
                  <c:v>11.3</c:v>
                </c:pt>
                <c:pt idx="1724">
                  <c:v>11.4</c:v>
                </c:pt>
                <c:pt idx="1725">
                  <c:v>11.9</c:v>
                </c:pt>
                <c:pt idx="1726">
                  <c:v>12</c:v>
                </c:pt>
                <c:pt idx="1727">
                  <c:v>12</c:v>
                </c:pt>
                <c:pt idx="1728">
                  <c:v>12.1</c:v>
                </c:pt>
                <c:pt idx="1729">
                  <c:v>11.9</c:v>
                </c:pt>
                <c:pt idx="1730">
                  <c:v>11.8</c:v>
                </c:pt>
                <c:pt idx="1731">
                  <c:v>11.7</c:v>
                </c:pt>
                <c:pt idx="1732">
                  <c:v>11.5</c:v>
                </c:pt>
                <c:pt idx="1733">
                  <c:v>11.9</c:v>
                </c:pt>
                <c:pt idx="1734">
                  <c:v>12.2</c:v>
                </c:pt>
                <c:pt idx="1735">
                  <c:v>12.2</c:v>
                </c:pt>
                <c:pt idx="1736">
                  <c:v>12</c:v>
                </c:pt>
                <c:pt idx="1737">
                  <c:v>11.9</c:v>
                </c:pt>
                <c:pt idx="1738">
                  <c:v>11.7</c:v>
                </c:pt>
                <c:pt idx="1739">
                  <c:v>11.8</c:v>
                </c:pt>
                <c:pt idx="1740">
                  <c:v>11.5</c:v>
                </c:pt>
                <c:pt idx="1741">
                  <c:v>11.7</c:v>
                </c:pt>
                <c:pt idx="1742">
                  <c:v>11.7</c:v>
                </c:pt>
                <c:pt idx="1743">
                  <c:v>11.5</c:v>
                </c:pt>
                <c:pt idx="1744">
                  <c:v>12.3</c:v>
                </c:pt>
                <c:pt idx="1745">
                  <c:v>12.3</c:v>
                </c:pt>
                <c:pt idx="1746">
                  <c:v>12.1</c:v>
                </c:pt>
                <c:pt idx="1747">
                  <c:v>12</c:v>
                </c:pt>
                <c:pt idx="1748">
                  <c:v>11.8</c:v>
                </c:pt>
                <c:pt idx="1749">
                  <c:v>11.8</c:v>
                </c:pt>
                <c:pt idx="1750">
                  <c:v>11.9</c:v>
                </c:pt>
                <c:pt idx="1751">
                  <c:v>11.7</c:v>
                </c:pt>
                <c:pt idx="1752">
                  <c:v>11.6</c:v>
                </c:pt>
                <c:pt idx="1753">
                  <c:v>11.6</c:v>
                </c:pt>
                <c:pt idx="1754">
                  <c:v>11.2</c:v>
                </c:pt>
                <c:pt idx="1755">
                  <c:v>10.8</c:v>
                </c:pt>
                <c:pt idx="1756">
                  <c:v>10.5</c:v>
                </c:pt>
                <c:pt idx="1757">
                  <c:v>10.8</c:v>
                </c:pt>
                <c:pt idx="1758">
                  <c:v>10.6</c:v>
                </c:pt>
                <c:pt idx="1759">
                  <c:v>10.1</c:v>
                </c:pt>
                <c:pt idx="1760">
                  <c:v>9.8000000000000007</c:v>
                </c:pt>
                <c:pt idx="1761">
                  <c:v>9.9</c:v>
                </c:pt>
                <c:pt idx="1762">
                  <c:v>10</c:v>
                </c:pt>
                <c:pt idx="1763">
                  <c:v>10.1</c:v>
                </c:pt>
                <c:pt idx="1764">
                  <c:v>11.7</c:v>
                </c:pt>
                <c:pt idx="1765">
                  <c:v>12.1</c:v>
                </c:pt>
                <c:pt idx="1766">
                  <c:v>12</c:v>
                </c:pt>
                <c:pt idx="1767">
                  <c:v>12.1</c:v>
                </c:pt>
                <c:pt idx="1768">
                  <c:v>12</c:v>
                </c:pt>
                <c:pt idx="1769">
                  <c:v>11.8</c:v>
                </c:pt>
                <c:pt idx="1770">
                  <c:v>11.6</c:v>
                </c:pt>
                <c:pt idx="1771">
                  <c:v>11.6</c:v>
                </c:pt>
                <c:pt idx="1772">
                  <c:v>12.2</c:v>
                </c:pt>
                <c:pt idx="1773">
                  <c:v>11.8</c:v>
                </c:pt>
                <c:pt idx="1774">
                  <c:v>11.2</c:v>
                </c:pt>
                <c:pt idx="1775">
                  <c:v>10.7</c:v>
                </c:pt>
                <c:pt idx="1776">
                  <c:v>10.5</c:v>
                </c:pt>
                <c:pt idx="1777">
                  <c:v>10.4</c:v>
                </c:pt>
                <c:pt idx="1778">
                  <c:v>10.3</c:v>
                </c:pt>
                <c:pt idx="1779">
                  <c:v>12.5</c:v>
                </c:pt>
                <c:pt idx="1780">
                  <c:v>15.8</c:v>
                </c:pt>
                <c:pt idx="1781">
                  <c:v>13.3</c:v>
                </c:pt>
                <c:pt idx="1782">
                  <c:v>12.4</c:v>
                </c:pt>
                <c:pt idx="1783">
                  <c:v>13</c:v>
                </c:pt>
                <c:pt idx="1784">
                  <c:v>14.9</c:v>
                </c:pt>
                <c:pt idx="1785">
                  <c:v>15.3</c:v>
                </c:pt>
                <c:pt idx="1786">
                  <c:v>15.9</c:v>
                </c:pt>
                <c:pt idx="1787">
                  <c:v>16.100000000000001</c:v>
                </c:pt>
                <c:pt idx="1788">
                  <c:v>16.5</c:v>
                </c:pt>
                <c:pt idx="1789">
                  <c:v>16.600000000000001</c:v>
                </c:pt>
                <c:pt idx="1790">
                  <c:v>16.600000000000001</c:v>
                </c:pt>
                <c:pt idx="1791">
                  <c:v>16.7</c:v>
                </c:pt>
                <c:pt idx="1792">
                  <c:v>16.899999999999999</c:v>
                </c:pt>
                <c:pt idx="1793">
                  <c:v>16.8</c:v>
                </c:pt>
                <c:pt idx="1794">
                  <c:v>16.899999999999999</c:v>
                </c:pt>
                <c:pt idx="1795">
                  <c:v>17</c:v>
                </c:pt>
                <c:pt idx="1796">
                  <c:v>17.100000000000001</c:v>
                </c:pt>
                <c:pt idx="1797">
                  <c:v>17.2</c:v>
                </c:pt>
                <c:pt idx="1798">
                  <c:v>17.2</c:v>
                </c:pt>
                <c:pt idx="1799">
                  <c:v>17.2</c:v>
                </c:pt>
                <c:pt idx="1800">
                  <c:v>17.3</c:v>
                </c:pt>
                <c:pt idx="1801">
                  <c:v>17.399999999999999</c:v>
                </c:pt>
                <c:pt idx="1802">
                  <c:v>17.399999999999999</c:v>
                </c:pt>
                <c:pt idx="1803">
                  <c:v>17.399999999999999</c:v>
                </c:pt>
                <c:pt idx="1804">
                  <c:v>17.5</c:v>
                </c:pt>
                <c:pt idx="1805">
                  <c:v>17.5</c:v>
                </c:pt>
                <c:pt idx="1806">
                  <c:v>17.600000000000001</c:v>
                </c:pt>
                <c:pt idx="1807">
                  <c:v>17.600000000000001</c:v>
                </c:pt>
                <c:pt idx="1808">
                  <c:v>17.600000000000001</c:v>
                </c:pt>
                <c:pt idx="1809">
                  <c:v>17.7</c:v>
                </c:pt>
                <c:pt idx="1810">
                  <c:v>17.7</c:v>
                </c:pt>
                <c:pt idx="1811">
                  <c:v>17.7</c:v>
                </c:pt>
                <c:pt idx="1812">
                  <c:v>17.7</c:v>
                </c:pt>
                <c:pt idx="1813">
                  <c:v>17.8</c:v>
                </c:pt>
                <c:pt idx="1814">
                  <c:v>17.8</c:v>
                </c:pt>
                <c:pt idx="1815">
                  <c:v>17.8</c:v>
                </c:pt>
                <c:pt idx="1816">
                  <c:v>17.8</c:v>
                </c:pt>
                <c:pt idx="1817">
                  <c:v>17.8</c:v>
                </c:pt>
                <c:pt idx="1818">
                  <c:v>17.8</c:v>
                </c:pt>
                <c:pt idx="1819">
                  <c:v>17.8</c:v>
                </c:pt>
                <c:pt idx="1820">
                  <c:v>17.899999999999999</c:v>
                </c:pt>
                <c:pt idx="1821">
                  <c:v>17.899999999999999</c:v>
                </c:pt>
                <c:pt idx="1822">
                  <c:v>17.899999999999999</c:v>
                </c:pt>
                <c:pt idx="1823">
                  <c:v>17.899999999999999</c:v>
                </c:pt>
                <c:pt idx="1824">
                  <c:v>17.899999999999999</c:v>
                </c:pt>
                <c:pt idx="1825">
                  <c:v>18</c:v>
                </c:pt>
                <c:pt idx="1826">
                  <c:v>17.899999999999999</c:v>
                </c:pt>
                <c:pt idx="1827">
                  <c:v>18</c:v>
                </c:pt>
                <c:pt idx="1828">
                  <c:v>18</c:v>
                </c:pt>
                <c:pt idx="1829">
                  <c:v>18.100000000000001</c:v>
                </c:pt>
                <c:pt idx="1830">
                  <c:v>18.100000000000001</c:v>
                </c:pt>
                <c:pt idx="1831">
                  <c:v>18.100000000000001</c:v>
                </c:pt>
                <c:pt idx="1832">
                  <c:v>18.2</c:v>
                </c:pt>
                <c:pt idx="1833">
                  <c:v>18.2</c:v>
                </c:pt>
                <c:pt idx="1834">
                  <c:v>18.2</c:v>
                </c:pt>
                <c:pt idx="1835">
                  <c:v>18.2</c:v>
                </c:pt>
                <c:pt idx="1836">
                  <c:v>18.3</c:v>
                </c:pt>
                <c:pt idx="1837">
                  <c:v>18.3</c:v>
                </c:pt>
                <c:pt idx="1838">
                  <c:v>18.399999999999999</c:v>
                </c:pt>
                <c:pt idx="1839">
                  <c:v>18.399999999999999</c:v>
                </c:pt>
                <c:pt idx="1840">
                  <c:v>18.5</c:v>
                </c:pt>
                <c:pt idx="1841">
                  <c:v>18.5</c:v>
                </c:pt>
                <c:pt idx="1842">
                  <c:v>18.600000000000001</c:v>
                </c:pt>
                <c:pt idx="1843">
                  <c:v>18.600000000000001</c:v>
                </c:pt>
                <c:pt idx="1844">
                  <c:v>18.7</c:v>
                </c:pt>
                <c:pt idx="1845">
                  <c:v>18.7</c:v>
                </c:pt>
                <c:pt idx="1846">
                  <c:v>18.8</c:v>
                </c:pt>
                <c:pt idx="1847">
                  <c:v>18.8</c:v>
                </c:pt>
                <c:pt idx="1848">
                  <c:v>18.8</c:v>
                </c:pt>
                <c:pt idx="1849">
                  <c:v>18.899999999999999</c:v>
                </c:pt>
                <c:pt idx="1850">
                  <c:v>19</c:v>
                </c:pt>
                <c:pt idx="1851">
                  <c:v>19</c:v>
                </c:pt>
                <c:pt idx="1852">
                  <c:v>19</c:v>
                </c:pt>
                <c:pt idx="1853">
                  <c:v>19.100000000000001</c:v>
                </c:pt>
                <c:pt idx="1854">
                  <c:v>19.100000000000001</c:v>
                </c:pt>
                <c:pt idx="1855">
                  <c:v>19.100000000000001</c:v>
                </c:pt>
                <c:pt idx="1856">
                  <c:v>19.2</c:v>
                </c:pt>
                <c:pt idx="1857">
                  <c:v>19.2</c:v>
                </c:pt>
                <c:pt idx="1858">
                  <c:v>19.3</c:v>
                </c:pt>
                <c:pt idx="1859">
                  <c:v>19.3</c:v>
                </c:pt>
                <c:pt idx="1860">
                  <c:v>19.399999999999999</c:v>
                </c:pt>
                <c:pt idx="1861">
                  <c:v>19.399999999999999</c:v>
                </c:pt>
                <c:pt idx="1862">
                  <c:v>19.5</c:v>
                </c:pt>
                <c:pt idx="1863">
                  <c:v>19.5</c:v>
                </c:pt>
                <c:pt idx="1864">
                  <c:v>19.600000000000001</c:v>
                </c:pt>
                <c:pt idx="1865">
                  <c:v>19.600000000000001</c:v>
                </c:pt>
                <c:pt idx="1866">
                  <c:v>19.600000000000001</c:v>
                </c:pt>
                <c:pt idx="1867">
                  <c:v>19.600000000000001</c:v>
                </c:pt>
                <c:pt idx="1868">
                  <c:v>19.7</c:v>
                </c:pt>
                <c:pt idx="1869">
                  <c:v>19.7</c:v>
                </c:pt>
                <c:pt idx="1870">
                  <c:v>19.8</c:v>
                </c:pt>
                <c:pt idx="1871">
                  <c:v>19.8</c:v>
                </c:pt>
                <c:pt idx="1872">
                  <c:v>19.8</c:v>
                </c:pt>
                <c:pt idx="1873">
                  <c:v>19.899999999999999</c:v>
                </c:pt>
                <c:pt idx="1874">
                  <c:v>19.899999999999999</c:v>
                </c:pt>
                <c:pt idx="1875">
                  <c:v>19.899999999999999</c:v>
                </c:pt>
                <c:pt idx="1876">
                  <c:v>19.899999999999999</c:v>
                </c:pt>
                <c:pt idx="1877">
                  <c:v>19.899999999999999</c:v>
                </c:pt>
                <c:pt idx="1878">
                  <c:v>20</c:v>
                </c:pt>
                <c:pt idx="1879">
                  <c:v>20</c:v>
                </c:pt>
                <c:pt idx="1880">
                  <c:v>20</c:v>
                </c:pt>
                <c:pt idx="1881">
                  <c:v>20</c:v>
                </c:pt>
                <c:pt idx="1882">
                  <c:v>20.100000000000001</c:v>
                </c:pt>
                <c:pt idx="1883">
                  <c:v>20.100000000000001</c:v>
                </c:pt>
                <c:pt idx="1884">
                  <c:v>20.100000000000001</c:v>
                </c:pt>
                <c:pt idx="1885">
                  <c:v>20.100000000000001</c:v>
                </c:pt>
                <c:pt idx="1886">
                  <c:v>20.100000000000001</c:v>
                </c:pt>
                <c:pt idx="1887">
                  <c:v>20.100000000000001</c:v>
                </c:pt>
                <c:pt idx="1888">
                  <c:v>20.2</c:v>
                </c:pt>
                <c:pt idx="1889">
                  <c:v>20.2</c:v>
                </c:pt>
                <c:pt idx="1890">
                  <c:v>20.2</c:v>
                </c:pt>
                <c:pt idx="1891">
                  <c:v>20.2</c:v>
                </c:pt>
                <c:pt idx="1892">
                  <c:v>20.2</c:v>
                </c:pt>
                <c:pt idx="1893">
                  <c:v>20.2</c:v>
                </c:pt>
                <c:pt idx="1894">
                  <c:v>20.2</c:v>
                </c:pt>
                <c:pt idx="1895">
                  <c:v>20.2</c:v>
                </c:pt>
                <c:pt idx="1896">
                  <c:v>20.2</c:v>
                </c:pt>
                <c:pt idx="1897">
                  <c:v>20.2</c:v>
                </c:pt>
                <c:pt idx="1898">
                  <c:v>20.3</c:v>
                </c:pt>
                <c:pt idx="1899">
                  <c:v>20.3</c:v>
                </c:pt>
                <c:pt idx="1900">
                  <c:v>20.3</c:v>
                </c:pt>
                <c:pt idx="1901">
                  <c:v>20.3</c:v>
                </c:pt>
                <c:pt idx="1902">
                  <c:v>20.3</c:v>
                </c:pt>
                <c:pt idx="1903">
                  <c:v>20.3</c:v>
                </c:pt>
                <c:pt idx="1904">
                  <c:v>20.3</c:v>
                </c:pt>
                <c:pt idx="1905">
                  <c:v>20.3</c:v>
                </c:pt>
                <c:pt idx="1906">
                  <c:v>20.3</c:v>
                </c:pt>
                <c:pt idx="1907">
                  <c:v>20.3</c:v>
                </c:pt>
                <c:pt idx="1908">
                  <c:v>20.3</c:v>
                </c:pt>
                <c:pt idx="1909">
                  <c:v>20.3</c:v>
                </c:pt>
                <c:pt idx="1910">
                  <c:v>20.3</c:v>
                </c:pt>
                <c:pt idx="1911">
                  <c:v>20.3</c:v>
                </c:pt>
                <c:pt idx="1912">
                  <c:v>20.3</c:v>
                </c:pt>
                <c:pt idx="1913">
                  <c:v>20.3</c:v>
                </c:pt>
                <c:pt idx="1914">
                  <c:v>20.3</c:v>
                </c:pt>
                <c:pt idx="1915">
                  <c:v>20.3</c:v>
                </c:pt>
                <c:pt idx="1916">
                  <c:v>20.3</c:v>
                </c:pt>
                <c:pt idx="1917">
                  <c:v>20.3</c:v>
                </c:pt>
                <c:pt idx="1918">
                  <c:v>20.399999999999999</c:v>
                </c:pt>
                <c:pt idx="1919">
                  <c:v>20.399999999999999</c:v>
                </c:pt>
                <c:pt idx="1920">
                  <c:v>20.399999999999999</c:v>
                </c:pt>
                <c:pt idx="1921">
                  <c:v>20.399999999999999</c:v>
                </c:pt>
                <c:pt idx="1922">
                  <c:v>20.399999999999999</c:v>
                </c:pt>
                <c:pt idx="1923">
                  <c:v>20.399999999999999</c:v>
                </c:pt>
                <c:pt idx="1924">
                  <c:v>20.399999999999999</c:v>
                </c:pt>
                <c:pt idx="1925">
                  <c:v>20.399999999999999</c:v>
                </c:pt>
                <c:pt idx="1926">
                  <c:v>20.399999999999999</c:v>
                </c:pt>
                <c:pt idx="1927">
                  <c:v>20.399999999999999</c:v>
                </c:pt>
                <c:pt idx="1928">
                  <c:v>20.399999999999999</c:v>
                </c:pt>
                <c:pt idx="1929">
                  <c:v>20.399999999999999</c:v>
                </c:pt>
                <c:pt idx="1930">
                  <c:v>20.399999999999999</c:v>
                </c:pt>
                <c:pt idx="1931">
                  <c:v>20.399999999999999</c:v>
                </c:pt>
                <c:pt idx="1932">
                  <c:v>20.399999999999999</c:v>
                </c:pt>
                <c:pt idx="1933">
                  <c:v>20.399999999999999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BA9-4462-B0E2-099F53ABE3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5260383"/>
        <c:axId val="885266143"/>
      </c:scatterChart>
      <c:scatterChart>
        <c:scatterStyle val="lineMarker"/>
        <c:varyColors val="0"/>
        <c:ser>
          <c:idx val="8"/>
          <c:order val="6"/>
          <c:tx>
            <c:strRef>
              <c:f>[20240927_Messdaten_ERosenthal_Einfrierversuche_ESS_27_Sep.xlsx]Pg1!$M$7</c:f>
              <c:strCache>
                <c:ptCount val="1"/>
                <c:pt idx="0">
                  <c:v>Durchfluss in L / min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[2]Pg1!$C$8:$C$1941</c:f>
              <c:numCache>
                <c:formatCode>0</c:formatCode>
                <c:ptCount val="193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</c:numCache>
            </c:numRef>
          </c:xVal>
          <c:yVal>
            <c:numRef>
              <c:f>[2]Pg1!$M$8:$M$1941</c:f>
              <c:numCache>
                <c:formatCode>0.0000000</c:formatCode>
                <c:ptCount val="1934"/>
                <c:pt idx="0">
                  <c:v>0.91595199999999977</c:v>
                </c:pt>
                <c:pt idx="1">
                  <c:v>0.91595199999999977</c:v>
                </c:pt>
                <c:pt idx="2">
                  <c:v>0.91595199999999977</c:v>
                </c:pt>
                <c:pt idx="3">
                  <c:v>0.91595199999999977</c:v>
                </c:pt>
                <c:pt idx="4">
                  <c:v>0.91595199999999977</c:v>
                </c:pt>
                <c:pt idx="5">
                  <c:v>0.91595199999999977</c:v>
                </c:pt>
                <c:pt idx="6">
                  <c:v>0.91595199999999977</c:v>
                </c:pt>
                <c:pt idx="7">
                  <c:v>0.91595199999999977</c:v>
                </c:pt>
                <c:pt idx="8">
                  <c:v>0.91595199999999977</c:v>
                </c:pt>
                <c:pt idx="9">
                  <c:v>0.91595199999999977</c:v>
                </c:pt>
                <c:pt idx="10">
                  <c:v>0.91595199999999977</c:v>
                </c:pt>
                <c:pt idx="11">
                  <c:v>0.91595199999999977</c:v>
                </c:pt>
                <c:pt idx="12">
                  <c:v>0.91595199999999977</c:v>
                </c:pt>
                <c:pt idx="13">
                  <c:v>0.91595199999999977</c:v>
                </c:pt>
                <c:pt idx="14">
                  <c:v>0.91595199999999977</c:v>
                </c:pt>
                <c:pt idx="15">
                  <c:v>0.91595199999999977</c:v>
                </c:pt>
                <c:pt idx="16">
                  <c:v>0.91595199999999977</c:v>
                </c:pt>
                <c:pt idx="17">
                  <c:v>0.91595199999999977</c:v>
                </c:pt>
                <c:pt idx="18">
                  <c:v>0.91595199999999977</c:v>
                </c:pt>
                <c:pt idx="19">
                  <c:v>0.91595199999999977</c:v>
                </c:pt>
                <c:pt idx="20">
                  <c:v>0.91595199999999977</c:v>
                </c:pt>
                <c:pt idx="21">
                  <c:v>0.91595199999999977</c:v>
                </c:pt>
                <c:pt idx="22">
                  <c:v>0.91595199999999977</c:v>
                </c:pt>
                <c:pt idx="23">
                  <c:v>0.91595199999999977</c:v>
                </c:pt>
                <c:pt idx="24">
                  <c:v>0.91595199999999977</c:v>
                </c:pt>
                <c:pt idx="25">
                  <c:v>0.91595199999999977</c:v>
                </c:pt>
                <c:pt idx="26">
                  <c:v>0.91595199999999977</c:v>
                </c:pt>
                <c:pt idx="27">
                  <c:v>0.91595199999999977</c:v>
                </c:pt>
                <c:pt idx="28">
                  <c:v>0.91595199999999977</c:v>
                </c:pt>
                <c:pt idx="29">
                  <c:v>0.91595199999999977</c:v>
                </c:pt>
                <c:pt idx="30">
                  <c:v>0.91595199999999977</c:v>
                </c:pt>
                <c:pt idx="31">
                  <c:v>0.91595199999999977</c:v>
                </c:pt>
                <c:pt idx="32">
                  <c:v>0.91595199999999977</c:v>
                </c:pt>
                <c:pt idx="33">
                  <c:v>0.91595199999999977</c:v>
                </c:pt>
                <c:pt idx="34">
                  <c:v>0.91595199999999977</c:v>
                </c:pt>
                <c:pt idx="35">
                  <c:v>0.91595199999999977</c:v>
                </c:pt>
                <c:pt idx="36">
                  <c:v>0.91595199999999977</c:v>
                </c:pt>
                <c:pt idx="37">
                  <c:v>0.91595199999999977</c:v>
                </c:pt>
                <c:pt idx="38">
                  <c:v>0.91595199999999977</c:v>
                </c:pt>
                <c:pt idx="39">
                  <c:v>0.91595199999999977</c:v>
                </c:pt>
                <c:pt idx="40">
                  <c:v>0.91595199999999977</c:v>
                </c:pt>
                <c:pt idx="41">
                  <c:v>0.91595199999999977</c:v>
                </c:pt>
                <c:pt idx="42">
                  <c:v>0.91595199999999977</c:v>
                </c:pt>
                <c:pt idx="43">
                  <c:v>0.91595199999999977</c:v>
                </c:pt>
                <c:pt idx="44">
                  <c:v>0.91595199999999977</c:v>
                </c:pt>
                <c:pt idx="45">
                  <c:v>0.91595199999999977</c:v>
                </c:pt>
                <c:pt idx="46">
                  <c:v>0.91595199999999977</c:v>
                </c:pt>
                <c:pt idx="47">
                  <c:v>0.91595199999999977</c:v>
                </c:pt>
                <c:pt idx="48">
                  <c:v>0.91595199999999977</c:v>
                </c:pt>
                <c:pt idx="49">
                  <c:v>0.91595199999999977</c:v>
                </c:pt>
                <c:pt idx="50">
                  <c:v>0.91595199999999977</c:v>
                </c:pt>
                <c:pt idx="51">
                  <c:v>0.91595199999999977</c:v>
                </c:pt>
                <c:pt idx="52">
                  <c:v>0.91595199999999977</c:v>
                </c:pt>
                <c:pt idx="53">
                  <c:v>0.91595199999999977</c:v>
                </c:pt>
                <c:pt idx="54">
                  <c:v>0.91595199999999977</c:v>
                </c:pt>
                <c:pt idx="55">
                  <c:v>0.91595199999999977</c:v>
                </c:pt>
                <c:pt idx="56">
                  <c:v>0.91595199999999977</c:v>
                </c:pt>
                <c:pt idx="57">
                  <c:v>0.91595199999999977</c:v>
                </c:pt>
                <c:pt idx="58">
                  <c:v>0.91595199999999977</c:v>
                </c:pt>
                <c:pt idx="59">
                  <c:v>0.91595199999999977</c:v>
                </c:pt>
                <c:pt idx="60">
                  <c:v>0.91595199999999977</c:v>
                </c:pt>
                <c:pt idx="61">
                  <c:v>0.91595199999999977</c:v>
                </c:pt>
                <c:pt idx="62">
                  <c:v>0.91595199999999977</c:v>
                </c:pt>
                <c:pt idx="63">
                  <c:v>0.91595199999999977</c:v>
                </c:pt>
                <c:pt idx="64">
                  <c:v>0.91595199999999977</c:v>
                </c:pt>
                <c:pt idx="65">
                  <c:v>0.91595199999999977</c:v>
                </c:pt>
                <c:pt idx="66">
                  <c:v>0.91595199999999977</c:v>
                </c:pt>
                <c:pt idx="67">
                  <c:v>0.91595199999999977</c:v>
                </c:pt>
                <c:pt idx="68">
                  <c:v>0.91595199999999977</c:v>
                </c:pt>
                <c:pt idx="69">
                  <c:v>0.91595199999999977</c:v>
                </c:pt>
                <c:pt idx="70">
                  <c:v>0.91595199999999977</c:v>
                </c:pt>
                <c:pt idx="71">
                  <c:v>0.91595199999999977</c:v>
                </c:pt>
                <c:pt idx="72">
                  <c:v>0.91595199999999977</c:v>
                </c:pt>
                <c:pt idx="73">
                  <c:v>0.91595199999999977</c:v>
                </c:pt>
                <c:pt idx="74">
                  <c:v>0.91595199999999977</c:v>
                </c:pt>
                <c:pt idx="75">
                  <c:v>0.91595199999999977</c:v>
                </c:pt>
                <c:pt idx="76">
                  <c:v>0.91595199999999977</c:v>
                </c:pt>
                <c:pt idx="77">
                  <c:v>0.91595199999999977</c:v>
                </c:pt>
                <c:pt idx="78">
                  <c:v>0.91595199999999977</c:v>
                </c:pt>
                <c:pt idx="79">
                  <c:v>0.91595199999999977</c:v>
                </c:pt>
                <c:pt idx="80">
                  <c:v>0.91595199999999977</c:v>
                </c:pt>
                <c:pt idx="81">
                  <c:v>0.91595199999999977</c:v>
                </c:pt>
                <c:pt idx="82">
                  <c:v>0.91595199999999977</c:v>
                </c:pt>
                <c:pt idx="83">
                  <c:v>0.91595199999999977</c:v>
                </c:pt>
                <c:pt idx="84">
                  <c:v>0.91595199999999977</c:v>
                </c:pt>
                <c:pt idx="85">
                  <c:v>0.91595199999999977</c:v>
                </c:pt>
                <c:pt idx="86">
                  <c:v>0.91595199999999977</c:v>
                </c:pt>
                <c:pt idx="87">
                  <c:v>0.91595199999999977</c:v>
                </c:pt>
                <c:pt idx="88">
                  <c:v>0.91595199999999977</c:v>
                </c:pt>
                <c:pt idx="89">
                  <c:v>0.91595199999999977</c:v>
                </c:pt>
                <c:pt idx="90">
                  <c:v>0.91595199999999977</c:v>
                </c:pt>
                <c:pt idx="91">
                  <c:v>0.91595199999999977</c:v>
                </c:pt>
                <c:pt idx="92">
                  <c:v>0.91595199999999977</c:v>
                </c:pt>
                <c:pt idx="93">
                  <c:v>0.91595199999999977</c:v>
                </c:pt>
                <c:pt idx="94">
                  <c:v>0.91595199999999977</c:v>
                </c:pt>
                <c:pt idx="95">
                  <c:v>0.91595199999999977</c:v>
                </c:pt>
                <c:pt idx="96">
                  <c:v>0.91595199999999977</c:v>
                </c:pt>
                <c:pt idx="97">
                  <c:v>0.91595199999999977</c:v>
                </c:pt>
                <c:pt idx="98">
                  <c:v>0.91595199999999977</c:v>
                </c:pt>
                <c:pt idx="99">
                  <c:v>0.91595199999999977</c:v>
                </c:pt>
                <c:pt idx="100">
                  <c:v>0.91595199999999977</c:v>
                </c:pt>
                <c:pt idx="101">
                  <c:v>0.91595199999999977</c:v>
                </c:pt>
                <c:pt idx="102">
                  <c:v>0.91595199999999977</c:v>
                </c:pt>
                <c:pt idx="103">
                  <c:v>0.91595199999999977</c:v>
                </c:pt>
                <c:pt idx="104">
                  <c:v>0.91595199999999977</c:v>
                </c:pt>
                <c:pt idx="105">
                  <c:v>0.91595199999999977</c:v>
                </c:pt>
                <c:pt idx="106">
                  <c:v>0.91595199999999977</c:v>
                </c:pt>
                <c:pt idx="107">
                  <c:v>0.91595199999999977</c:v>
                </c:pt>
                <c:pt idx="108">
                  <c:v>0.91595199999999977</c:v>
                </c:pt>
                <c:pt idx="109">
                  <c:v>0.91595199999999977</c:v>
                </c:pt>
                <c:pt idx="110">
                  <c:v>0.91595199999999977</c:v>
                </c:pt>
                <c:pt idx="111">
                  <c:v>0.91595199999999977</c:v>
                </c:pt>
                <c:pt idx="112">
                  <c:v>0.91595199999999977</c:v>
                </c:pt>
                <c:pt idx="113">
                  <c:v>0.91595199999999977</c:v>
                </c:pt>
                <c:pt idx="114">
                  <c:v>0.91595199999999977</c:v>
                </c:pt>
                <c:pt idx="115">
                  <c:v>0.91595199999999977</c:v>
                </c:pt>
                <c:pt idx="116">
                  <c:v>0.91595199999999977</c:v>
                </c:pt>
                <c:pt idx="117">
                  <c:v>0.91595199999999977</c:v>
                </c:pt>
                <c:pt idx="118">
                  <c:v>0.91595199999999977</c:v>
                </c:pt>
                <c:pt idx="119">
                  <c:v>0.91595199999999977</c:v>
                </c:pt>
                <c:pt idx="120">
                  <c:v>0.91595199999999977</c:v>
                </c:pt>
                <c:pt idx="121">
                  <c:v>0.91595199999999977</c:v>
                </c:pt>
                <c:pt idx="122">
                  <c:v>0.91595199999999977</c:v>
                </c:pt>
                <c:pt idx="123">
                  <c:v>0.91595199999999977</c:v>
                </c:pt>
                <c:pt idx="124">
                  <c:v>0.91595199999999977</c:v>
                </c:pt>
                <c:pt idx="125">
                  <c:v>0.91595199999999977</c:v>
                </c:pt>
                <c:pt idx="126">
                  <c:v>0.91595199999999977</c:v>
                </c:pt>
                <c:pt idx="127">
                  <c:v>0.91595199999999977</c:v>
                </c:pt>
                <c:pt idx="128">
                  <c:v>0.91595199999999977</c:v>
                </c:pt>
                <c:pt idx="129">
                  <c:v>0.91595199999999977</c:v>
                </c:pt>
                <c:pt idx="130">
                  <c:v>0.91595199999999977</c:v>
                </c:pt>
                <c:pt idx="131">
                  <c:v>0.91595199999999977</c:v>
                </c:pt>
                <c:pt idx="132">
                  <c:v>0.91595199999999977</c:v>
                </c:pt>
                <c:pt idx="133">
                  <c:v>0.91595199999999977</c:v>
                </c:pt>
                <c:pt idx="134">
                  <c:v>0.91595199999999977</c:v>
                </c:pt>
                <c:pt idx="135">
                  <c:v>0.91595199999999977</c:v>
                </c:pt>
                <c:pt idx="136">
                  <c:v>0.91595199999999977</c:v>
                </c:pt>
                <c:pt idx="137">
                  <c:v>0.91595199999999977</c:v>
                </c:pt>
                <c:pt idx="138">
                  <c:v>0.91595199999999977</c:v>
                </c:pt>
                <c:pt idx="139">
                  <c:v>0.91595199999999977</c:v>
                </c:pt>
                <c:pt idx="140">
                  <c:v>0.91595199999999977</c:v>
                </c:pt>
                <c:pt idx="141">
                  <c:v>0.91595199999999977</c:v>
                </c:pt>
                <c:pt idx="142">
                  <c:v>0.91595199999999977</c:v>
                </c:pt>
                <c:pt idx="143">
                  <c:v>0.91595199999999977</c:v>
                </c:pt>
                <c:pt idx="144">
                  <c:v>0.91595199999999977</c:v>
                </c:pt>
                <c:pt idx="145">
                  <c:v>0.91595199999999977</c:v>
                </c:pt>
                <c:pt idx="146">
                  <c:v>0.91595199999999977</c:v>
                </c:pt>
                <c:pt idx="147">
                  <c:v>0.91595199999999977</c:v>
                </c:pt>
                <c:pt idx="148">
                  <c:v>0.91595199999999977</c:v>
                </c:pt>
                <c:pt idx="149">
                  <c:v>0.91595199999999977</c:v>
                </c:pt>
                <c:pt idx="150">
                  <c:v>0.91595199999999977</c:v>
                </c:pt>
                <c:pt idx="151">
                  <c:v>0.91595199999999977</c:v>
                </c:pt>
                <c:pt idx="152">
                  <c:v>0.91595199999999977</c:v>
                </c:pt>
                <c:pt idx="153">
                  <c:v>0.91595199999999977</c:v>
                </c:pt>
                <c:pt idx="154">
                  <c:v>0.91595199999999977</c:v>
                </c:pt>
                <c:pt idx="155">
                  <c:v>0.89984000000000008</c:v>
                </c:pt>
                <c:pt idx="156">
                  <c:v>0.91595199999999977</c:v>
                </c:pt>
                <c:pt idx="157">
                  <c:v>0.91595199999999977</c:v>
                </c:pt>
                <c:pt idx="158">
                  <c:v>0.91595199999999977</c:v>
                </c:pt>
                <c:pt idx="159">
                  <c:v>0.91595199999999977</c:v>
                </c:pt>
                <c:pt idx="160">
                  <c:v>0.91595199999999977</c:v>
                </c:pt>
                <c:pt idx="161">
                  <c:v>0.91595199999999977</c:v>
                </c:pt>
                <c:pt idx="162">
                  <c:v>0.91595199999999977</c:v>
                </c:pt>
                <c:pt idx="163">
                  <c:v>0.91595199999999977</c:v>
                </c:pt>
                <c:pt idx="164">
                  <c:v>0.91595199999999977</c:v>
                </c:pt>
                <c:pt idx="165">
                  <c:v>0.91595199999999977</c:v>
                </c:pt>
                <c:pt idx="166">
                  <c:v>0.91595199999999977</c:v>
                </c:pt>
                <c:pt idx="167">
                  <c:v>0.91595199999999977</c:v>
                </c:pt>
                <c:pt idx="168">
                  <c:v>0.91595199999999977</c:v>
                </c:pt>
                <c:pt idx="169">
                  <c:v>0.91595199999999977</c:v>
                </c:pt>
                <c:pt idx="170">
                  <c:v>0.91595199999999977</c:v>
                </c:pt>
                <c:pt idx="171">
                  <c:v>0.91595199999999977</c:v>
                </c:pt>
                <c:pt idx="172">
                  <c:v>0.91595199999999977</c:v>
                </c:pt>
                <c:pt idx="173">
                  <c:v>0.91595199999999977</c:v>
                </c:pt>
                <c:pt idx="174">
                  <c:v>0.91595199999999977</c:v>
                </c:pt>
                <c:pt idx="175">
                  <c:v>0.91595199999999977</c:v>
                </c:pt>
                <c:pt idx="176">
                  <c:v>0.91595199999999977</c:v>
                </c:pt>
                <c:pt idx="177">
                  <c:v>0.91595199999999977</c:v>
                </c:pt>
                <c:pt idx="178">
                  <c:v>0.91595199999999977</c:v>
                </c:pt>
                <c:pt idx="179">
                  <c:v>0.91595199999999977</c:v>
                </c:pt>
                <c:pt idx="180">
                  <c:v>0.91595199999999977</c:v>
                </c:pt>
                <c:pt idx="181">
                  <c:v>0.91595199999999977</c:v>
                </c:pt>
                <c:pt idx="182">
                  <c:v>0.91595199999999977</c:v>
                </c:pt>
                <c:pt idx="183">
                  <c:v>0.91595199999999977</c:v>
                </c:pt>
                <c:pt idx="184">
                  <c:v>0.91595199999999977</c:v>
                </c:pt>
                <c:pt idx="185">
                  <c:v>0.91595199999999977</c:v>
                </c:pt>
                <c:pt idx="186">
                  <c:v>0.91595199999999977</c:v>
                </c:pt>
                <c:pt idx="187">
                  <c:v>0.91595199999999977</c:v>
                </c:pt>
                <c:pt idx="188">
                  <c:v>0.91595199999999977</c:v>
                </c:pt>
                <c:pt idx="189">
                  <c:v>0.91595199999999977</c:v>
                </c:pt>
                <c:pt idx="190">
                  <c:v>0.91595199999999977</c:v>
                </c:pt>
                <c:pt idx="191">
                  <c:v>0.91595199999999977</c:v>
                </c:pt>
                <c:pt idx="192">
                  <c:v>0.91595199999999977</c:v>
                </c:pt>
                <c:pt idx="193">
                  <c:v>0.91595199999999977</c:v>
                </c:pt>
                <c:pt idx="194">
                  <c:v>0.91595199999999977</c:v>
                </c:pt>
                <c:pt idx="195">
                  <c:v>0.91595199999999977</c:v>
                </c:pt>
                <c:pt idx="196">
                  <c:v>0.91595199999999977</c:v>
                </c:pt>
                <c:pt idx="197">
                  <c:v>0.91595199999999977</c:v>
                </c:pt>
                <c:pt idx="198">
                  <c:v>0.91595199999999977</c:v>
                </c:pt>
                <c:pt idx="199">
                  <c:v>0.91595199999999977</c:v>
                </c:pt>
                <c:pt idx="200">
                  <c:v>0.91595199999999977</c:v>
                </c:pt>
                <c:pt idx="201">
                  <c:v>0.91595199999999977</c:v>
                </c:pt>
                <c:pt idx="202">
                  <c:v>0.91595199999999977</c:v>
                </c:pt>
                <c:pt idx="203">
                  <c:v>0.91595199999999977</c:v>
                </c:pt>
                <c:pt idx="204">
                  <c:v>0.91595199999999977</c:v>
                </c:pt>
                <c:pt idx="205">
                  <c:v>0.91595199999999977</c:v>
                </c:pt>
                <c:pt idx="206">
                  <c:v>0.91595199999999977</c:v>
                </c:pt>
                <c:pt idx="207">
                  <c:v>0.91595199999999977</c:v>
                </c:pt>
                <c:pt idx="208">
                  <c:v>0.91595199999999977</c:v>
                </c:pt>
                <c:pt idx="209">
                  <c:v>0.91595199999999977</c:v>
                </c:pt>
                <c:pt idx="210">
                  <c:v>0.91595199999999977</c:v>
                </c:pt>
                <c:pt idx="211">
                  <c:v>0.91595199999999977</c:v>
                </c:pt>
                <c:pt idx="212">
                  <c:v>0.91595199999999977</c:v>
                </c:pt>
                <c:pt idx="213">
                  <c:v>0.91595199999999977</c:v>
                </c:pt>
                <c:pt idx="214">
                  <c:v>0.91595199999999977</c:v>
                </c:pt>
                <c:pt idx="215">
                  <c:v>0.91595199999999977</c:v>
                </c:pt>
                <c:pt idx="216">
                  <c:v>0.91595199999999977</c:v>
                </c:pt>
                <c:pt idx="217">
                  <c:v>0.91595199999999977</c:v>
                </c:pt>
                <c:pt idx="218">
                  <c:v>0.91595199999999977</c:v>
                </c:pt>
                <c:pt idx="219">
                  <c:v>0.91595199999999977</c:v>
                </c:pt>
                <c:pt idx="220">
                  <c:v>0.91595199999999977</c:v>
                </c:pt>
                <c:pt idx="221">
                  <c:v>0.91595199999999977</c:v>
                </c:pt>
                <c:pt idx="222">
                  <c:v>0.91595199999999977</c:v>
                </c:pt>
                <c:pt idx="223">
                  <c:v>0.91595199999999977</c:v>
                </c:pt>
                <c:pt idx="224">
                  <c:v>0.91595199999999977</c:v>
                </c:pt>
                <c:pt idx="225">
                  <c:v>0.91595199999999977</c:v>
                </c:pt>
                <c:pt idx="226">
                  <c:v>0.91595199999999977</c:v>
                </c:pt>
                <c:pt idx="227">
                  <c:v>0.91595199999999977</c:v>
                </c:pt>
                <c:pt idx="228">
                  <c:v>0.91595199999999977</c:v>
                </c:pt>
                <c:pt idx="229">
                  <c:v>0.91595199999999977</c:v>
                </c:pt>
                <c:pt idx="230">
                  <c:v>0.91595199999999977</c:v>
                </c:pt>
                <c:pt idx="231">
                  <c:v>0.91595199999999977</c:v>
                </c:pt>
                <c:pt idx="232">
                  <c:v>0.91595199999999977</c:v>
                </c:pt>
                <c:pt idx="233">
                  <c:v>0.91595199999999977</c:v>
                </c:pt>
                <c:pt idx="234">
                  <c:v>0.91595199999999977</c:v>
                </c:pt>
                <c:pt idx="235">
                  <c:v>0.91595199999999977</c:v>
                </c:pt>
                <c:pt idx="236">
                  <c:v>0.91595199999999977</c:v>
                </c:pt>
                <c:pt idx="237">
                  <c:v>0.91595199999999977</c:v>
                </c:pt>
                <c:pt idx="238">
                  <c:v>0.91595199999999977</c:v>
                </c:pt>
                <c:pt idx="239">
                  <c:v>0.91595199999999977</c:v>
                </c:pt>
                <c:pt idx="240">
                  <c:v>0.91595199999999977</c:v>
                </c:pt>
                <c:pt idx="241">
                  <c:v>0.91595199999999977</c:v>
                </c:pt>
                <c:pt idx="242">
                  <c:v>0.91595199999999977</c:v>
                </c:pt>
                <c:pt idx="243">
                  <c:v>0.91595199999999977</c:v>
                </c:pt>
                <c:pt idx="244">
                  <c:v>0.91595199999999977</c:v>
                </c:pt>
                <c:pt idx="245">
                  <c:v>0.91595199999999977</c:v>
                </c:pt>
                <c:pt idx="246">
                  <c:v>0.91595199999999977</c:v>
                </c:pt>
                <c:pt idx="247">
                  <c:v>0.91595199999999977</c:v>
                </c:pt>
                <c:pt idx="248">
                  <c:v>0.91595199999999977</c:v>
                </c:pt>
                <c:pt idx="249">
                  <c:v>0.91595199999999977</c:v>
                </c:pt>
                <c:pt idx="250">
                  <c:v>0.91595199999999977</c:v>
                </c:pt>
                <c:pt idx="251">
                  <c:v>0.91595199999999977</c:v>
                </c:pt>
                <c:pt idx="252">
                  <c:v>0.91595199999999977</c:v>
                </c:pt>
                <c:pt idx="253">
                  <c:v>0.91595199999999977</c:v>
                </c:pt>
                <c:pt idx="254">
                  <c:v>0.91595199999999977</c:v>
                </c:pt>
                <c:pt idx="255">
                  <c:v>0.91595199999999977</c:v>
                </c:pt>
                <c:pt idx="256">
                  <c:v>0.91595199999999977</c:v>
                </c:pt>
                <c:pt idx="257">
                  <c:v>0.91595199999999977</c:v>
                </c:pt>
                <c:pt idx="258">
                  <c:v>0.91595199999999977</c:v>
                </c:pt>
                <c:pt idx="259">
                  <c:v>0.91595199999999977</c:v>
                </c:pt>
                <c:pt idx="260">
                  <c:v>0.91595199999999977</c:v>
                </c:pt>
                <c:pt idx="261">
                  <c:v>0.91595199999999977</c:v>
                </c:pt>
                <c:pt idx="262">
                  <c:v>0.91595199999999977</c:v>
                </c:pt>
                <c:pt idx="263">
                  <c:v>0.91595199999999977</c:v>
                </c:pt>
                <c:pt idx="264">
                  <c:v>0.91595199999999977</c:v>
                </c:pt>
                <c:pt idx="265">
                  <c:v>0.91595199999999977</c:v>
                </c:pt>
                <c:pt idx="266">
                  <c:v>0.91595199999999977</c:v>
                </c:pt>
                <c:pt idx="267">
                  <c:v>0.91595199999999977</c:v>
                </c:pt>
                <c:pt idx="268">
                  <c:v>0.91595199999999977</c:v>
                </c:pt>
                <c:pt idx="269">
                  <c:v>0.91595199999999977</c:v>
                </c:pt>
                <c:pt idx="270">
                  <c:v>0.91595199999999977</c:v>
                </c:pt>
                <c:pt idx="271">
                  <c:v>0.91595199999999977</c:v>
                </c:pt>
                <c:pt idx="272">
                  <c:v>0.91595199999999977</c:v>
                </c:pt>
                <c:pt idx="273">
                  <c:v>0.91595199999999977</c:v>
                </c:pt>
                <c:pt idx="274">
                  <c:v>0.91595199999999977</c:v>
                </c:pt>
                <c:pt idx="275">
                  <c:v>0.91595199999999977</c:v>
                </c:pt>
                <c:pt idx="276">
                  <c:v>0.91595199999999977</c:v>
                </c:pt>
                <c:pt idx="277">
                  <c:v>0.91595199999999977</c:v>
                </c:pt>
                <c:pt idx="278">
                  <c:v>0.91595199999999977</c:v>
                </c:pt>
                <c:pt idx="279">
                  <c:v>0.91595199999999977</c:v>
                </c:pt>
                <c:pt idx="280">
                  <c:v>0.91595199999999977</c:v>
                </c:pt>
                <c:pt idx="281">
                  <c:v>0.91595199999999977</c:v>
                </c:pt>
                <c:pt idx="282">
                  <c:v>0.91595199999999977</c:v>
                </c:pt>
                <c:pt idx="283">
                  <c:v>0.91595199999999977</c:v>
                </c:pt>
                <c:pt idx="284">
                  <c:v>0.91595199999999977</c:v>
                </c:pt>
                <c:pt idx="285">
                  <c:v>0.91595199999999977</c:v>
                </c:pt>
                <c:pt idx="286">
                  <c:v>0.91595199999999977</c:v>
                </c:pt>
                <c:pt idx="287">
                  <c:v>0.91595199999999977</c:v>
                </c:pt>
                <c:pt idx="288">
                  <c:v>0.91595199999999977</c:v>
                </c:pt>
                <c:pt idx="289">
                  <c:v>0.91595199999999977</c:v>
                </c:pt>
                <c:pt idx="290">
                  <c:v>0.91595199999999977</c:v>
                </c:pt>
                <c:pt idx="291">
                  <c:v>0.91595199999999977</c:v>
                </c:pt>
                <c:pt idx="292">
                  <c:v>0.91595199999999977</c:v>
                </c:pt>
                <c:pt idx="293">
                  <c:v>0.91595199999999977</c:v>
                </c:pt>
                <c:pt idx="294">
                  <c:v>0.91595199999999977</c:v>
                </c:pt>
                <c:pt idx="295">
                  <c:v>0.91595199999999977</c:v>
                </c:pt>
                <c:pt idx="296">
                  <c:v>0.91595199999999977</c:v>
                </c:pt>
                <c:pt idx="297">
                  <c:v>0.91595199999999977</c:v>
                </c:pt>
                <c:pt idx="298">
                  <c:v>0.91595199999999977</c:v>
                </c:pt>
                <c:pt idx="299">
                  <c:v>0.91595199999999977</c:v>
                </c:pt>
                <c:pt idx="300">
                  <c:v>0.91595199999999977</c:v>
                </c:pt>
                <c:pt idx="301">
                  <c:v>0.91595199999999977</c:v>
                </c:pt>
                <c:pt idx="302">
                  <c:v>0.91595199999999977</c:v>
                </c:pt>
                <c:pt idx="303">
                  <c:v>0.91595199999999977</c:v>
                </c:pt>
                <c:pt idx="304">
                  <c:v>0.91595199999999977</c:v>
                </c:pt>
                <c:pt idx="305">
                  <c:v>0.91595199999999977</c:v>
                </c:pt>
                <c:pt idx="306">
                  <c:v>0.91595199999999977</c:v>
                </c:pt>
                <c:pt idx="307">
                  <c:v>0.91595199999999977</c:v>
                </c:pt>
                <c:pt idx="308">
                  <c:v>0.91595199999999977</c:v>
                </c:pt>
                <c:pt idx="309">
                  <c:v>0.91595199999999977</c:v>
                </c:pt>
                <c:pt idx="310">
                  <c:v>0.91595199999999977</c:v>
                </c:pt>
                <c:pt idx="311">
                  <c:v>0.91595199999999977</c:v>
                </c:pt>
                <c:pt idx="312">
                  <c:v>0.91595199999999977</c:v>
                </c:pt>
                <c:pt idx="313">
                  <c:v>0.91595199999999977</c:v>
                </c:pt>
                <c:pt idx="314">
                  <c:v>0.91595199999999977</c:v>
                </c:pt>
                <c:pt idx="315">
                  <c:v>0.91595199999999977</c:v>
                </c:pt>
                <c:pt idx="316">
                  <c:v>0.91595199999999977</c:v>
                </c:pt>
                <c:pt idx="317">
                  <c:v>0.91595199999999977</c:v>
                </c:pt>
                <c:pt idx="318">
                  <c:v>0.91595199999999977</c:v>
                </c:pt>
                <c:pt idx="319">
                  <c:v>0.91595199999999977</c:v>
                </c:pt>
                <c:pt idx="320">
                  <c:v>0.91595199999999977</c:v>
                </c:pt>
                <c:pt idx="321">
                  <c:v>0.91595199999999977</c:v>
                </c:pt>
                <c:pt idx="322">
                  <c:v>0.91595199999999977</c:v>
                </c:pt>
                <c:pt idx="323">
                  <c:v>0.91595199999999977</c:v>
                </c:pt>
                <c:pt idx="324">
                  <c:v>0.91595199999999977</c:v>
                </c:pt>
                <c:pt idx="325">
                  <c:v>0.91595199999999977</c:v>
                </c:pt>
                <c:pt idx="326">
                  <c:v>0.91595199999999977</c:v>
                </c:pt>
                <c:pt idx="327">
                  <c:v>0.91595199999999977</c:v>
                </c:pt>
                <c:pt idx="328">
                  <c:v>0.91595199999999977</c:v>
                </c:pt>
                <c:pt idx="329">
                  <c:v>0.91595199999999977</c:v>
                </c:pt>
                <c:pt idx="330">
                  <c:v>0.91595199999999977</c:v>
                </c:pt>
                <c:pt idx="331">
                  <c:v>0.91595199999999977</c:v>
                </c:pt>
                <c:pt idx="332">
                  <c:v>0.91595199999999977</c:v>
                </c:pt>
                <c:pt idx="333">
                  <c:v>0.91595199999999977</c:v>
                </c:pt>
                <c:pt idx="334">
                  <c:v>0.91595199999999977</c:v>
                </c:pt>
                <c:pt idx="335">
                  <c:v>0.91595199999999977</c:v>
                </c:pt>
                <c:pt idx="336">
                  <c:v>0.91595199999999977</c:v>
                </c:pt>
                <c:pt idx="337">
                  <c:v>0.91595199999999977</c:v>
                </c:pt>
                <c:pt idx="338">
                  <c:v>0.91595199999999977</c:v>
                </c:pt>
                <c:pt idx="339">
                  <c:v>0.91595199999999977</c:v>
                </c:pt>
                <c:pt idx="340">
                  <c:v>0.91595199999999977</c:v>
                </c:pt>
                <c:pt idx="341">
                  <c:v>0.91595199999999977</c:v>
                </c:pt>
                <c:pt idx="342">
                  <c:v>0.91595199999999977</c:v>
                </c:pt>
                <c:pt idx="343">
                  <c:v>0.91595199999999977</c:v>
                </c:pt>
                <c:pt idx="344">
                  <c:v>0.91595199999999977</c:v>
                </c:pt>
                <c:pt idx="345">
                  <c:v>0.91595199999999977</c:v>
                </c:pt>
                <c:pt idx="346">
                  <c:v>0.91595199999999977</c:v>
                </c:pt>
                <c:pt idx="347">
                  <c:v>0.91595199999999977</c:v>
                </c:pt>
                <c:pt idx="348">
                  <c:v>0.91595199999999977</c:v>
                </c:pt>
                <c:pt idx="349">
                  <c:v>0.91595199999999977</c:v>
                </c:pt>
                <c:pt idx="350">
                  <c:v>0.91595199999999977</c:v>
                </c:pt>
                <c:pt idx="351">
                  <c:v>0.91595199999999977</c:v>
                </c:pt>
                <c:pt idx="352">
                  <c:v>0.91595199999999977</c:v>
                </c:pt>
                <c:pt idx="353">
                  <c:v>0.91595199999999977</c:v>
                </c:pt>
                <c:pt idx="354">
                  <c:v>0.91595199999999977</c:v>
                </c:pt>
                <c:pt idx="355">
                  <c:v>0.91595199999999977</c:v>
                </c:pt>
                <c:pt idx="356">
                  <c:v>0.91595199999999977</c:v>
                </c:pt>
                <c:pt idx="357">
                  <c:v>0.91595199999999977</c:v>
                </c:pt>
                <c:pt idx="358">
                  <c:v>0.91595199999999977</c:v>
                </c:pt>
                <c:pt idx="359">
                  <c:v>0.91595199999999977</c:v>
                </c:pt>
                <c:pt idx="360">
                  <c:v>0.91595199999999977</c:v>
                </c:pt>
                <c:pt idx="361">
                  <c:v>0.91595199999999977</c:v>
                </c:pt>
                <c:pt idx="362">
                  <c:v>0.91595199999999977</c:v>
                </c:pt>
                <c:pt idx="363">
                  <c:v>0.91595199999999977</c:v>
                </c:pt>
                <c:pt idx="364">
                  <c:v>0.91595199999999977</c:v>
                </c:pt>
                <c:pt idx="365">
                  <c:v>0.91595199999999977</c:v>
                </c:pt>
                <c:pt idx="366">
                  <c:v>0.91595199999999977</c:v>
                </c:pt>
                <c:pt idx="367">
                  <c:v>0.91595199999999977</c:v>
                </c:pt>
                <c:pt idx="368">
                  <c:v>0.91595199999999977</c:v>
                </c:pt>
                <c:pt idx="369">
                  <c:v>0.91595199999999977</c:v>
                </c:pt>
                <c:pt idx="370">
                  <c:v>0.91595199999999977</c:v>
                </c:pt>
                <c:pt idx="371">
                  <c:v>0.91595199999999977</c:v>
                </c:pt>
                <c:pt idx="372">
                  <c:v>0.91595199999999977</c:v>
                </c:pt>
                <c:pt idx="373">
                  <c:v>0.91595199999999977</c:v>
                </c:pt>
                <c:pt idx="374">
                  <c:v>0.91595199999999977</c:v>
                </c:pt>
                <c:pt idx="375">
                  <c:v>0.91595199999999977</c:v>
                </c:pt>
                <c:pt idx="376">
                  <c:v>0.91595199999999977</c:v>
                </c:pt>
                <c:pt idx="377">
                  <c:v>0.91595199999999977</c:v>
                </c:pt>
                <c:pt idx="378">
                  <c:v>0.91595199999999977</c:v>
                </c:pt>
                <c:pt idx="379">
                  <c:v>0.91595199999999977</c:v>
                </c:pt>
                <c:pt idx="380">
                  <c:v>0.91595199999999977</c:v>
                </c:pt>
                <c:pt idx="381">
                  <c:v>0.91595199999999977</c:v>
                </c:pt>
                <c:pt idx="382">
                  <c:v>0.91595199999999977</c:v>
                </c:pt>
                <c:pt idx="383">
                  <c:v>0.91595199999999977</c:v>
                </c:pt>
                <c:pt idx="384">
                  <c:v>0.91595199999999977</c:v>
                </c:pt>
                <c:pt idx="385">
                  <c:v>0.91595199999999977</c:v>
                </c:pt>
                <c:pt idx="386">
                  <c:v>0.91595199999999977</c:v>
                </c:pt>
                <c:pt idx="387">
                  <c:v>0.91595199999999977</c:v>
                </c:pt>
                <c:pt idx="388">
                  <c:v>0.91595199999999977</c:v>
                </c:pt>
                <c:pt idx="389">
                  <c:v>0.91595199999999977</c:v>
                </c:pt>
                <c:pt idx="390">
                  <c:v>0.91595199999999977</c:v>
                </c:pt>
                <c:pt idx="391">
                  <c:v>0.91595199999999977</c:v>
                </c:pt>
                <c:pt idx="392">
                  <c:v>0.91595199999999977</c:v>
                </c:pt>
                <c:pt idx="393">
                  <c:v>0.91595199999999977</c:v>
                </c:pt>
                <c:pt idx="394">
                  <c:v>0.91595199999999977</c:v>
                </c:pt>
                <c:pt idx="395">
                  <c:v>0.91595199999999977</c:v>
                </c:pt>
                <c:pt idx="396">
                  <c:v>0.91595199999999977</c:v>
                </c:pt>
                <c:pt idx="397">
                  <c:v>0.91595199999999977</c:v>
                </c:pt>
                <c:pt idx="398">
                  <c:v>0.91595199999999977</c:v>
                </c:pt>
                <c:pt idx="399">
                  <c:v>0.91595199999999977</c:v>
                </c:pt>
                <c:pt idx="400">
                  <c:v>0.91595199999999977</c:v>
                </c:pt>
                <c:pt idx="401">
                  <c:v>0.91595199999999977</c:v>
                </c:pt>
                <c:pt idx="402">
                  <c:v>0.91595199999999977</c:v>
                </c:pt>
                <c:pt idx="403">
                  <c:v>0.91595199999999977</c:v>
                </c:pt>
                <c:pt idx="404">
                  <c:v>0.91595199999999977</c:v>
                </c:pt>
                <c:pt idx="405">
                  <c:v>0.91595199999999977</c:v>
                </c:pt>
                <c:pt idx="406">
                  <c:v>0.91595199999999977</c:v>
                </c:pt>
                <c:pt idx="407">
                  <c:v>0.91595199999999977</c:v>
                </c:pt>
                <c:pt idx="408">
                  <c:v>0.91595199999999977</c:v>
                </c:pt>
                <c:pt idx="409">
                  <c:v>0.91595199999999977</c:v>
                </c:pt>
                <c:pt idx="410">
                  <c:v>0.91595199999999977</c:v>
                </c:pt>
                <c:pt idx="411">
                  <c:v>0.91595199999999977</c:v>
                </c:pt>
                <c:pt idx="412">
                  <c:v>0.91595199999999977</c:v>
                </c:pt>
                <c:pt idx="413">
                  <c:v>0.91595199999999977</c:v>
                </c:pt>
                <c:pt idx="414">
                  <c:v>0.91595199999999977</c:v>
                </c:pt>
                <c:pt idx="415">
                  <c:v>0.91595199999999977</c:v>
                </c:pt>
                <c:pt idx="416">
                  <c:v>0.91595199999999977</c:v>
                </c:pt>
                <c:pt idx="417">
                  <c:v>0.91595199999999977</c:v>
                </c:pt>
                <c:pt idx="418">
                  <c:v>0.91595199999999977</c:v>
                </c:pt>
                <c:pt idx="419">
                  <c:v>0.91595199999999977</c:v>
                </c:pt>
                <c:pt idx="420">
                  <c:v>0.91595199999999977</c:v>
                </c:pt>
                <c:pt idx="421">
                  <c:v>0.91595199999999977</c:v>
                </c:pt>
                <c:pt idx="422">
                  <c:v>0.91595199999999977</c:v>
                </c:pt>
                <c:pt idx="423">
                  <c:v>0.91595199999999977</c:v>
                </c:pt>
                <c:pt idx="424">
                  <c:v>0.91595199999999977</c:v>
                </c:pt>
                <c:pt idx="425">
                  <c:v>0.91595199999999977</c:v>
                </c:pt>
                <c:pt idx="426">
                  <c:v>0.91595199999999977</c:v>
                </c:pt>
                <c:pt idx="427">
                  <c:v>0.91595199999999977</c:v>
                </c:pt>
                <c:pt idx="428">
                  <c:v>0.91595199999999977</c:v>
                </c:pt>
                <c:pt idx="429">
                  <c:v>0.91595199999999977</c:v>
                </c:pt>
                <c:pt idx="430">
                  <c:v>0.91595199999999977</c:v>
                </c:pt>
                <c:pt idx="431">
                  <c:v>0.91595199999999977</c:v>
                </c:pt>
                <c:pt idx="432">
                  <c:v>0.91595199999999977</c:v>
                </c:pt>
                <c:pt idx="433">
                  <c:v>0.91595199999999977</c:v>
                </c:pt>
                <c:pt idx="434">
                  <c:v>0.91595199999999977</c:v>
                </c:pt>
                <c:pt idx="435">
                  <c:v>0.91595199999999977</c:v>
                </c:pt>
                <c:pt idx="436">
                  <c:v>0.91595199999999977</c:v>
                </c:pt>
                <c:pt idx="437">
                  <c:v>0.91595199999999977</c:v>
                </c:pt>
                <c:pt idx="438">
                  <c:v>0.91595199999999977</c:v>
                </c:pt>
                <c:pt idx="439">
                  <c:v>0.91595199999999977</c:v>
                </c:pt>
                <c:pt idx="440">
                  <c:v>0.91595199999999977</c:v>
                </c:pt>
                <c:pt idx="441">
                  <c:v>0.91595199999999977</c:v>
                </c:pt>
                <c:pt idx="442">
                  <c:v>0.91595199999999977</c:v>
                </c:pt>
                <c:pt idx="443">
                  <c:v>0.91595199999999977</c:v>
                </c:pt>
                <c:pt idx="444">
                  <c:v>0.91595199999999977</c:v>
                </c:pt>
                <c:pt idx="445">
                  <c:v>0.91595199999999977</c:v>
                </c:pt>
                <c:pt idx="446">
                  <c:v>0.91595199999999977</c:v>
                </c:pt>
                <c:pt idx="447">
                  <c:v>0.91595199999999977</c:v>
                </c:pt>
                <c:pt idx="448">
                  <c:v>0.91595199999999977</c:v>
                </c:pt>
                <c:pt idx="449">
                  <c:v>0.91595199999999977</c:v>
                </c:pt>
                <c:pt idx="450">
                  <c:v>0.91595199999999977</c:v>
                </c:pt>
                <c:pt idx="451">
                  <c:v>0.91595199999999977</c:v>
                </c:pt>
                <c:pt idx="452">
                  <c:v>0.91595199999999977</c:v>
                </c:pt>
                <c:pt idx="453">
                  <c:v>0.91595199999999977</c:v>
                </c:pt>
                <c:pt idx="454">
                  <c:v>0.91595199999999977</c:v>
                </c:pt>
                <c:pt idx="455">
                  <c:v>0.91595199999999977</c:v>
                </c:pt>
                <c:pt idx="456">
                  <c:v>0.91595199999999977</c:v>
                </c:pt>
                <c:pt idx="457">
                  <c:v>0.91595199999999977</c:v>
                </c:pt>
                <c:pt idx="458">
                  <c:v>0.91595199999999977</c:v>
                </c:pt>
                <c:pt idx="459">
                  <c:v>0.91595199999999977</c:v>
                </c:pt>
                <c:pt idx="460">
                  <c:v>0.91595199999999977</c:v>
                </c:pt>
                <c:pt idx="461">
                  <c:v>0.91595199999999977</c:v>
                </c:pt>
                <c:pt idx="462">
                  <c:v>0.91595199999999977</c:v>
                </c:pt>
                <c:pt idx="463">
                  <c:v>0.91595199999999977</c:v>
                </c:pt>
                <c:pt idx="464">
                  <c:v>0.91595199999999977</c:v>
                </c:pt>
                <c:pt idx="465">
                  <c:v>0.91595199999999977</c:v>
                </c:pt>
                <c:pt idx="466">
                  <c:v>0.91595199999999977</c:v>
                </c:pt>
                <c:pt idx="467">
                  <c:v>0.91595199999999977</c:v>
                </c:pt>
                <c:pt idx="468">
                  <c:v>0.91595199999999977</c:v>
                </c:pt>
                <c:pt idx="469">
                  <c:v>0.91595199999999977</c:v>
                </c:pt>
                <c:pt idx="470">
                  <c:v>0.91595199999999977</c:v>
                </c:pt>
                <c:pt idx="471">
                  <c:v>0.91595199999999977</c:v>
                </c:pt>
                <c:pt idx="472">
                  <c:v>0.91595199999999977</c:v>
                </c:pt>
                <c:pt idx="473">
                  <c:v>0.91595199999999977</c:v>
                </c:pt>
                <c:pt idx="474">
                  <c:v>0.91595199999999977</c:v>
                </c:pt>
                <c:pt idx="475">
                  <c:v>0.91595199999999977</c:v>
                </c:pt>
                <c:pt idx="476">
                  <c:v>0.91595199999999977</c:v>
                </c:pt>
                <c:pt idx="477">
                  <c:v>0.91595199999999977</c:v>
                </c:pt>
                <c:pt idx="478">
                  <c:v>0.91595199999999977</c:v>
                </c:pt>
                <c:pt idx="479">
                  <c:v>0.91595199999999977</c:v>
                </c:pt>
                <c:pt idx="480">
                  <c:v>0.91595199999999977</c:v>
                </c:pt>
                <c:pt idx="481">
                  <c:v>0.91595199999999977</c:v>
                </c:pt>
                <c:pt idx="482">
                  <c:v>0.91595199999999977</c:v>
                </c:pt>
                <c:pt idx="483">
                  <c:v>0.91595199999999977</c:v>
                </c:pt>
                <c:pt idx="484">
                  <c:v>0.91595199999999977</c:v>
                </c:pt>
                <c:pt idx="485">
                  <c:v>0.91595199999999977</c:v>
                </c:pt>
                <c:pt idx="486">
                  <c:v>0.91595199999999977</c:v>
                </c:pt>
                <c:pt idx="487">
                  <c:v>0.91595199999999977</c:v>
                </c:pt>
                <c:pt idx="488">
                  <c:v>0.91595199999999977</c:v>
                </c:pt>
                <c:pt idx="489">
                  <c:v>0.91595199999999977</c:v>
                </c:pt>
                <c:pt idx="490">
                  <c:v>0.91595199999999977</c:v>
                </c:pt>
                <c:pt idx="491">
                  <c:v>0.91595199999999977</c:v>
                </c:pt>
                <c:pt idx="492">
                  <c:v>0.91595199999999977</c:v>
                </c:pt>
                <c:pt idx="493">
                  <c:v>0.91595199999999977</c:v>
                </c:pt>
                <c:pt idx="494">
                  <c:v>0.91595199999999977</c:v>
                </c:pt>
                <c:pt idx="495">
                  <c:v>0.91595199999999977</c:v>
                </c:pt>
                <c:pt idx="496">
                  <c:v>0.91595199999999977</c:v>
                </c:pt>
                <c:pt idx="497">
                  <c:v>0.91595199999999977</c:v>
                </c:pt>
                <c:pt idx="498">
                  <c:v>0.91595199999999977</c:v>
                </c:pt>
                <c:pt idx="499">
                  <c:v>0.91595199999999977</c:v>
                </c:pt>
                <c:pt idx="500">
                  <c:v>0.91595199999999977</c:v>
                </c:pt>
                <c:pt idx="501">
                  <c:v>0.91595199999999977</c:v>
                </c:pt>
                <c:pt idx="502">
                  <c:v>0.91595199999999977</c:v>
                </c:pt>
                <c:pt idx="503">
                  <c:v>0.91595199999999977</c:v>
                </c:pt>
                <c:pt idx="504">
                  <c:v>0.91595199999999977</c:v>
                </c:pt>
                <c:pt idx="505">
                  <c:v>0.91595199999999977</c:v>
                </c:pt>
                <c:pt idx="506">
                  <c:v>0.91595199999999977</c:v>
                </c:pt>
                <c:pt idx="507">
                  <c:v>0.91595199999999977</c:v>
                </c:pt>
                <c:pt idx="508">
                  <c:v>0.91595199999999977</c:v>
                </c:pt>
                <c:pt idx="509">
                  <c:v>0.91595199999999977</c:v>
                </c:pt>
                <c:pt idx="510">
                  <c:v>0.91595199999999977</c:v>
                </c:pt>
                <c:pt idx="511">
                  <c:v>0.91595199999999977</c:v>
                </c:pt>
                <c:pt idx="512">
                  <c:v>0.91595199999999977</c:v>
                </c:pt>
                <c:pt idx="513">
                  <c:v>0.91595199999999977</c:v>
                </c:pt>
                <c:pt idx="514">
                  <c:v>0.91595199999999977</c:v>
                </c:pt>
                <c:pt idx="515">
                  <c:v>0.91595199999999977</c:v>
                </c:pt>
                <c:pt idx="516">
                  <c:v>0.91595199999999977</c:v>
                </c:pt>
                <c:pt idx="517">
                  <c:v>0.91595199999999977</c:v>
                </c:pt>
                <c:pt idx="518">
                  <c:v>0.91595199999999977</c:v>
                </c:pt>
                <c:pt idx="519">
                  <c:v>0.91595199999999977</c:v>
                </c:pt>
                <c:pt idx="520">
                  <c:v>0.91595199999999977</c:v>
                </c:pt>
                <c:pt idx="521">
                  <c:v>0.91595199999999977</c:v>
                </c:pt>
                <c:pt idx="522">
                  <c:v>0.91595199999999977</c:v>
                </c:pt>
                <c:pt idx="523">
                  <c:v>0.91595199999999977</c:v>
                </c:pt>
                <c:pt idx="524">
                  <c:v>0.91595199999999977</c:v>
                </c:pt>
                <c:pt idx="525">
                  <c:v>0.91595199999999977</c:v>
                </c:pt>
                <c:pt idx="526">
                  <c:v>0.91595199999999977</c:v>
                </c:pt>
                <c:pt idx="527">
                  <c:v>0.91595199999999977</c:v>
                </c:pt>
                <c:pt idx="528">
                  <c:v>0.91595199999999977</c:v>
                </c:pt>
                <c:pt idx="529">
                  <c:v>0.91595199999999977</c:v>
                </c:pt>
                <c:pt idx="530">
                  <c:v>0.91595199999999977</c:v>
                </c:pt>
                <c:pt idx="531">
                  <c:v>0.91595199999999977</c:v>
                </c:pt>
                <c:pt idx="532">
                  <c:v>0.91595199999999977</c:v>
                </c:pt>
                <c:pt idx="533">
                  <c:v>0.91595199999999977</c:v>
                </c:pt>
                <c:pt idx="534">
                  <c:v>0.91595199999999977</c:v>
                </c:pt>
                <c:pt idx="535">
                  <c:v>0.91595199999999977</c:v>
                </c:pt>
                <c:pt idx="536">
                  <c:v>0.91595199999999977</c:v>
                </c:pt>
                <c:pt idx="537">
                  <c:v>0.91595199999999977</c:v>
                </c:pt>
                <c:pt idx="538">
                  <c:v>0.91595199999999977</c:v>
                </c:pt>
                <c:pt idx="539">
                  <c:v>0.91595199999999977</c:v>
                </c:pt>
                <c:pt idx="540">
                  <c:v>0.91595199999999977</c:v>
                </c:pt>
                <c:pt idx="541">
                  <c:v>0.91595199999999977</c:v>
                </c:pt>
                <c:pt idx="542">
                  <c:v>0.91595199999999977</c:v>
                </c:pt>
                <c:pt idx="543">
                  <c:v>0.91595199999999977</c:v>
                </c:pt>
                <c:pt idx="544">
                  <c:v>0.91595199999999977</c:v>
                </c:pt>
                <c:pt idx="545">
                  <c:v>0.91595199999999977</c:v>
                </c:pt>
                <c:pt idx="546">
                  <c:v>0.91595199999999977</c:v>
                </c:pt>
                <c:pt idx="547">
                  <c:v>0.91595199999999977</c:v>
                </c:pt>
                <c:pt idx="548">
                  <c:v>0.91595199999999977</c:v>
                </c:pt>
                <c:pt idx="549">
                  <c:v>0.91595199999999977</c:v>
                </c:pt>
                <c:pt idx="550">
                  <c:v>0.91595199999999977</c:v>
                </c:pt>
                <c:pt idx="551">
                  <c:v>0.91595199999999977</c:v>
                </c:pt>
                <c:pt idx="552">
                  <c:v>0.91595199999999977</c:v>
                </c:pt>
                <c:pt idx="553">
                  <c:v>0.91595199999999977</c:v>
                </c:pt>
                <c:pt idx="554">
                  <c:v>0.91595199999999977</c:v>
                </c:pt>
                <c:pt idx="555">
                  <c:v>0.91595199999999977</c:v>
                </c:pt>
                <c:pt idx="556">
                  <c:v>0.91595199999999977</c:v>
                </c:pt>
                <c:pt idx="557">
                  <c:v>0.91595199999999977</c:v>
                </c:pt>
                <c:pt idx="558">
                  <c:v>0.91595199999999977</c:v>
                </c:pt>
                <c:pt idx="559">
                  <c:v>0.91595199999999977</c:v>
                </c:pt>
                <c:pt idx="560">
                  <c:v>0.91595199999999977</c:v>
                </c:pt>
                <c:pt idx="561">
                  <c:v>0.91595199999999977</c:v>
                </c:pt>
                <c:pt idx="562">
                  <c:v>0.91595199999999977</c:v>
                </c:pt>
                <c:pt idx="563">
                  <c:v>0.91595199999999977</c:v>
                </c:pt>
                <c:pt idx="564">
                  <c:v>0.91595199999999977</c:v>
                </c:pt>
                <c:pt idx="565">
                  <c:v>0.91595199999999977</c:v>
                </c:pt>
                <c:pt idx="566">
                  <c:v>0.91595199999999977</c:v>
                </c:pt>
                <c:pt idx="567">
                  <c:v>0.91595199999999977</c:v>
                </c:pt>
                <c:pt idx="568">
                  <c:v>0.91595199999999977</c:v>
                </c:pt>
                <c:pt idx="569">
                  <c:v>0.91595199999999977</c:v>
                </c:pt>
                <c:pt idx="570">
                  <c:v>0.91595199999999977</c:v>
                </c:pt>
                <c:pt idx="571">
                  <c:v>0.91595199999999977</c:v>
                </c:pt>
                <c:pt idx="572">
                  <c:v>0.91595199999999977</c:v>
                </c:pt>
                <c:pt idx="573">
                  <c:v>0.91595199999999977</c:v>
                </c:pt>
                <c:pt idx="574">
                  <c:v>0.91595199999999977</c:v>
                </c:pt>
                <c:pt idx="575">
                  <c:v>0.91595199999999977</c:v>
                </c:pt>
                <c:pt idx="576">
                  <c:v>0.91595199999999977</c:v>
                </c:pt>
                <c:pt idx="577">
                  <c:v>0.91595199999999977</c:v>
                </c:pt>
                <c:pt idx="578">
                  <c:v>0.91595199999999977</c:v>
                </c:pt>
                <c:pt idx="579">
                  <c:v>0.91595199999999977</c:v>
                </c:pt>
                <c:pt idx="580">
                  <c:v>0.91595199999999977</c:v>
                </c:pt>
                <c:pt idx="581">
                  <c:v>0.91595199999999977</c:v>
                </c:pt>
                <c:pt idx="582">
                  <c:v>0.91595199999999977</c:v>
                </c:pt>
                <c:pt idx="583">
                  <c:v>0.91595199999999977</c:v>
                </c:pt>
                <c:pt idx="584">
                  <c:v>0.91595199999999977</c:v>
                </c:pt>
                <c:pt idx="585">
                  <c:v>0.91595199999999977</c:v>
                </c:pt>
                <c:pt idx="586">
                  <c:v>0.91595199999999977</c:v>
                </c:pt>
                <c:pt idx="587">
                  <c:v>0.91595199999999977</c:v>
                </c:pt>
                <c:pt idx="588">
                  <c:v>0.91595199999999977</c:v>
                </c:pt>
                <c:pt idx="589">
                  <c:v>0.91595199999999977</c:v>
                </c:pt>
                <c:pt idx="590">
                  <c:v>0.91595199999999977</c:v>
                </c:pt>
                <c:pt idx="591">
                  <c:v>0.91595199999999977</c:v>
                </c:pt>
                <c:pt idx="592">
                  <c:v>0.91595199999999977</c:v>
                </c:pt>
                <c:pt idx="593">
                  <c:v>0.91595199999999977</c:v>
                </c:pt>
                <c:pt idx="594">
                  <c:v>0.91595199999999977</c:v>
                </c:pt>
                <c:pt idx="595">
                  <c:v>0.91595199999999977</c:v>
                </c:pt>
                <c:pt idx="596">
                  <c:v>0.91595199999999977</c:v>
                </c:pt>
                <c:pt idx="597">
                  <c:v>0.91595199999999977</c:v>
                </c:pt>
                <c:pt idx="598">
                  <c:v>0.91595199999999977</c:v>
                </c:pt>
                <c:pt idx="599">
                  <c:v>0.91595199999999977</c:v>
                </c:pt>
                <c:pt idx="600">
                  <c:v>0.91595199999999977</c:v>
                </c:pt>
                <c:pt idx="601">
                  <c:v>0.91595199999999977</c:v>
                </c:pt>
                <c:pt idx="602">
                  <c:v>0.91595199999999977</c:v>
                </c:pt>
                <c:pt idx="603">
                  <c:v>0.91595199999999977</c:v>
                </c:pt>
                <c:pt idx="604">
                  <c:v>0.91595199999999977</c:v>
                </c:pt>
                <c:pt idx="605">
                  <c:v>0.91595199999999977</c:v>
                </c:pt>
                <c:pt idx="606">
                  <c:v>0.91595199999999977</c:v>
                </c:pt>
                <c:pt idx="607">
                  <c:v>0.91595199999999977</c:v>
                </c:pt>
                <c:pt idx="608">
                  <c:v>0.91595199999999977</c:v>
                </c:pt>
                <c:pt idx="609">
                  <c:v>0.91595199999999977</c:v>
                </c:pt>
                <c:pt idx="610">
                  <c:v>0.91595199999999977</c:v>
                </c:pt>
                <c:pt idx="611">
                  <c:v>0.91595199999999977</c:v>
                </c:pt>
                <c:pt idx="612">
                  <c:v>0.91595199999999977</c:v>
                </c:pt>
                <c:pt idx="613">
                  <c:v>0.91595199999999977</c:v>
                </c:pt>
                <c:pt idx="614">
                  <c:v>0.91595199999999977</c:v>
                </c:pt>
                <c:pt idx="615">
                  <c:v>0.91595199999999977</c:v>
                </c:pt>
                <c:pt idx="616">
                  <c:v>0.91595199999999977</c:v>
                </c:pt>
                <c:pt idx="617">
                  <c:v>0.91595199999999977</c:v>
                </c:pt>
                <c:pt idx="618">
                  <c:v>0.91595199999999977</c:v>
                </c:pt>
                <c:pt idx="619">
                  <c:v>0.91595199999999977</c:v>
                </c:pt>
                <c:pt idx="620">
                  <c:v>0.91595199999999977</c:v>
                </c:pt>
                <c:pt idx="621">
                  <c:v>0.91595199999999977</c:v>
                </c:pt>
                <c:pt idx="622">
                  <c:v>0.91595199999999977</c:v>
                </c:pt>
                <c:pt idx="623">
                  <c:v>0.91595199999999977</c:v>
                </c:pt>
                <c:pt idx="624">
                  <c:v>0.91595199999999977</c:v>
                </c:pt>
                <c:pt idx="625">
                  <c:v>0.91595199999999977</c:v>
                </c:pt>
                <c:pt idx="626">
                  <c:v>0.91595199999999977</c:v>
                </c:pt>
                <c:pt idx="627">
                  <c:v>0.91595199999999977</c:v>
                </c:pt>
                <c:pt idx="628">
                  <c:v>0.91595199999999977</c:v>
                </c:pt>
                <c:pt idx="629">
                  <c:v>0.91595199999999977</c:v>
                </c:pt>
                <c:pt idx="630">
                  <c:v>0.91595199999999977</c:v>
                </c:pt>
                <c:pt idx="631">
                  <c:v>0.91595199999999977</c:v>
                </c:pt>
                <c:pt idx="632">
                  <c:v>0.91595199999999977</c:v>
                </c:pt>
                <c:pt idx="633">
                  <c:v>0.91595199999999977</c:v>
                </c:pt>
                <c:pt idx="634">
                  <c:v>0.91595199999999977</c:v>
                </c:pt>
                <c:pt idx="635">
                  <c:v>0.91595199999999977</c:v>
                </c:pt>
                <c:pt idx="636">
                  <c:v>0.91595199999999977</c:v>
                </c:pt>
                <c:pt idx="637">
                  <c:v>0.41708800000000013</c:v>
                </c:pt>
                <c:pt idx="638">
                  <c:v>0.27937600000000007</c:v>
                </c:pt>
                <c:pt idx="639">
                  <c:v>0.15412800000000007</c:v>
                </c:pt>
                <c:pt idx="640">
                  <c:v>-6.0800000000002519E-4</c:v>
                </c:pt>
                <c:pt idx="641">
                  <c:v>-3.0400000000005423E-4</c:v>
                </c:pt>
                <c:pt idx="642">
                  <c:v>-3.0400000000005423E-4</c:v>
                </c:pt>
                <c:pt idx="643">
                  <c:v>-3.0400000000005423E-4</c:v>
                </c:pt>
                <c:pt idx="644">
                  <c:v>-3.0400000000005423E-4</c:v>
                </c:pt>
                <c:pt idx="645">
                  <c:v>-3.0400000000005423E-4</c:v>
                </c:pt>
                <c:pt idx="646">
                  <c:v>-3.0400000000005423E-4</c:v>
                </c:pt>
                <c:pt idx="647">
                  <c:v>-3.0400000000005423E-4</c:v>
                </c:pt>
                <c:pt idx="648">
                  <c:v>-3.0400000000005423E-4</c:v>
                </c:pt>
                <c:pt idx="649">
                  <c:v>-3.0400000000005423E-4</c:v>
                </c:pt>
                <c:pt idx="650">
                  <c:v>-3.0400000000005423E-4</c:v>
                </c:pt>
                <c:pt idx="651">
                  <c:v>-3.0400000000005423E-4</c:v>
                </c:pt>
                <c:pt idx="652">
                  <c:v>-3.0400000000005423E-4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0.90075200000000011</c:v>
                </c:pt>
                <c:pt idx="675">
                  <c:v>0.91686399999999979</c:v>
                </c:pt>
                <c:pt idx="676">
                  <c:v>0.91686399999999979</c:v>
                </c:pt>
                <c:pt idx="677">
                  <c:v>0.91686399999999979</c:v>
                </c:pt>
                <c:pt idx="678">
                  <c:v>0.91655999999999993</c:v>
                </c:pt>
                <c:pt idx="679">
                  <c:v>0.91655999999999993</c:v>
                </c:pt>
                <c:pt idx="680">
                  <c:v>0.91655999999999993</c:v>
                </c:pt>
                <c:pt idx="681">
                  <c:v>0.91655999999999993</c:v>
                </c:pt>
                <c:pt idx="682">
                  <c:v>0.91655999999999993</c:v>
                </c:pt>
                <c:pt idx="683">
                  <c:v>0.91655999999999993</c:v>
                </c:pt>
                <c:pt idx="684">
                  <c:v>0.91655999999999993</c:v>
                </c:pt>
                <c:pt idx="685">
                  <c:v>0.91655999999999993</c:v>
                </c:pt>
                <c:pt idx="686">
                  <c:v>0.91655999999999993</c:v>
                </c:pt>
                <c:pt idx="687">
                  <c:v>0.91655999999999993</c:v>
                </c:pt>
                <c:pt idx="688">
                  <c:v>0.91625600000000007</c:v>
                </c:pt>
                <c:pt idx="689">
                  <c:v>0.91625600000000007</c:v>
                </c:pt>
                <c:pt idx="690">
                  <c:v>0.91625600000000007</c:v>
                </c:pt>
                <c:pt idx="691">
                  <c:v>0.91625600000000007</c:v>
                </c:pt>
                <c:pt idx="692">
                  <c:v>0.91625600000000007</c:v>
                </c:pt>
                <c:pt idx="693">
                  <c:v>0.91625600000000007</c:v>
                </c:pt>
                <c:pt idx="694">
                  <c:v>0.91625600000000007</c:v>
                </c:pt>
                <c:pt idx="695">
                  <c:v>0.91625600000000007</c:v>
                </c:pt>
                <c:pt idx="696">
                  <c:v>0.91625600000000007</c:v>
                </c:pt>
                <c:pt idx="697">
                  <c:v>0.91625600000000007</c:v>
                </c:pt>
                <c:pt idx="698">
                  <c:v>0.91625600000000007</c:v>
                </c:pt>
                <c:pt idx="699">
                  <c:v>0.91625600000000007</c:v>
                </c:pt>
                <c:pt idx="700">
                  <c:v>0.91625600000000007</c:v>
                </c:pt>
                <c:pt idx="701">
                  <c:v>0.91625600000000007</c:v>
                </c:pt>
                <c:pt idx="702">
                  <c:v>0.91625600000000007</c:v>
                </c:pt>
                <c:pt idx="703">
                  <c:v>0.91625600000000007</c:v>
                </c:pt>
                <c:pt idx="704">
                  <c:v>0.91625600000000007</c:v>
                </c:pt>
                <c:pt idx="705">
                  <c:v>0.91625600000000007</c:v>
                </c:pt>
                <c:pt idx="706">
                  <c:v>0.91625600000000007</c:v>
                </c:pt>
                <c:pt idx="707">
                  <c:v>0.91625600000000007</c:v>
                </c:pt>
                <c:pt idx="708">
                  <c:v>0.91625600000000007</c:v>
                </c:pt>
                <c:pt idx="709">
                  <c:v>0.89984000000000008</c:v>
                </c:pt>
                <c:pt idx="710">
                  <c:v>0.91625600000000007</c:v>
                </c:pt>
                <c:pt idx="711">
                  <c:v>0.91625600000000007</c:v>
                </c:pt>
                <c:pt idx="712">
                  <c:v>0.90105599999999997</c:v>
                </c:pt>
                <c:pt idx="713">
                  <c:v>0.91625600000000007</c:v>
                </c:pt>
                <c:pt idx="714">
                  <c:v>0.91625600000000007</c:v>
                </c:pt>
                <c:pt idx="715">
                  <c:v>0.91625600000000007</c:v>
                </c:pt>
                <c:pt idx="716">
                  <c:v>0.89984000000000008</c:v>
                </c:pt>
                <c:pt idx="717">
                  <c:v>0.91625600000000007</c:v>
                </c:pt>
                <c:pt idx="718">
                  <c:v>0.91625600000000007</c:v>
                </c:pt>
                <c:pt idx="719">
                  <c:v>0.91534400000000005</c:v>
                </c:pt>
                <c:pt idx="720">
                  <c:v>0.91625600000000007</c:v>
                </c:pt>
                <c:pt idx="721">
                  <c:v>0.91625600000000007</c:v>
                </c:pt>
                <c:pt idx="722">
                  <c:v>0.91321600000000014</c:v>
                </c:pt>
                <c:pt idx="723">
                  <c:v>0.91625600000000007</c:v>
                </c:pt>
                <c:pt idx="724">
                  <c:v>0.91625600000000007</c:v>
                </c:pt>
                <c:pt idx="725">
                  <c:v>0.91625600000000007</c:v>
                </c:pt>
                <c:pt idx="726">
                  <c:v>0.91625600000000007</c:v>
                </c:pt>
                <c:pt idx="727">
                  <c:v>0.91625600000000007</c:v>
                </c:pt>
                <c:pt idx="728">
                  <c:v>0.91625600000000007</c:v>
                </c:pt>
                <c:pt idx="729">
                  <c:v>0.91625600000000007</c:v>
                </c:pt>
                <c:pt idx="730">
                  <c:v>0.91625600000000007</c:v>
                </c:pt>
                <c:pt idx="731">
                  <c:v>0.90865600000000002</c:v>
                </c:pt>
                <c:pt idx="732">
                  <c:v>0.91625600000000007</c:v>
                </c:pt>
                <c:pt idx="733">
                  <c:v>0.91625600000000007</c:v>
                </c:pt>
                <c:pt idx="734">
                  <c:v>0.91625600000000007</c:v>
                </c:pt>
                <c:pt idx="735">
                  <c:v>0.91625600000000007</c:v>
                </c:pt>
                <c:pt idx="736">
                  <c:v>0.91625600000000007</c:v>
                </c:pt>
                <c:pt idx="737">
                  <c:v>0.91625600000000007</c:v>
                </c:pt>
                <c:pt idx="738">
                  <c:v>0.91625600000000007</c:v>
                </c:pt>
                <c:pt idx="739">
                  <c:v>0.91625600000000007</c:v>
                </c:pt>
                <c:pt idx="740">
                  <c:v>0.91625600000000007</c:v>
                </c:pt>
                <c:pt idx="741">
                  <c:v>0.91625600000000007</c:v>
                </c:pt>
                <c:pt idx="742">
                  <c:v>0.91625600000000007</c:v>
                </c:pt>
                <c:pt idx="743">
                  <c:v>0.91625600000000007</c:v>
                </c:pt>
                <c:pt idx="744">
                  <c:v>0.91625600000000007</c:v>
                </c:pt>
                <c:pt idx="745">
                  <c:v>0.91625600000000007</c:v>
                </c:pt>
                <c:pt idx="746">
                  <c:v>0.91625600000000007</c:v>
                </c:pt>
                <c:pt idx="747">
                  <c:v>0.91625600000000007</c:v>
                </c:pt>
                <c:pt idx="748">
                  <c:v>0.91595199999999977</c:v>
                </c:pt>
                <c:pt idx="749">
                  <c:v>0.91625600000000007</c:v>
                </c:pt>
                <c:pt idx="750">
                  <c:v>0.91595199999999977</c:v>
                </c:pt>
                <c:pt idx="751">
                  <c:v>0.91595199999999977</c:v>
                </c:pt>
                <c:pt idx="752">
                  <c:v>0.91595199999999977</c:v>
                </c:pt>
                <c:pt idx="753">
                  <c:v>0.91595199999999977</c:v>
                </c:pt>
                <c:pt idx="754">
                  <c:v>0.91625600000000007</c:v>
                </c:pt>
                <c:pt idx="755">
                  <c:v>0.91595199999999977</c:v>
                </c:pt>
                <c:pt idx="756">
                  <c:v>0.91595199999999977</c:v>
                </c:pt>
                <c:pt idx="757">
                  <c:v>0.91595199999999977</c:v>
                </c:pt>
                <c:pt idx="758">
                  <c:v>0.91595199999999977</c:v>
                </c:pt>
                <c:pt idx="759">
                  <c:v>0.91595199999999977</c:v>
                </c:pt>
                <c:pt idx="760">
                  <c:v>0.91595199999999977</c:v>
                </c:pt>
                <c:pt idx="761">
                  <c:v>0.91595199999999977</c:v>
                </c:pt>
                <c:pt idx="762">
                  <c:v>0.91595199999999977</c:v>
                </c:pt>
                <c:pt idx="763">
                  <c:v>0.91595199999999977</c:v>
                </c:pt>
                <c:pt idx="764">
                  <c:v>0.91595199999999977</c:v>
                </c:pt>
                <c:pt idx="765">
                  <c:v>0.91595199999999977</c:v>
                </c:pt>
                <c:pt idx="766">
                  <c:v>0.91595199999999977</c:v>
                </c:pt>
                <c:pt idx="767">
                  <c:v>0.91595199999999977</c:v>
                </c:pt>
                <c:pt idx="768">
                  <c:v>0.91595199999999977</c:v>
                </c:pt>
                <c:pt idx="769">
                  <c:v>0.91595199999999977</c:v>
                </c:pt>
                <c:pt idx="770">
                  <c:v>0.91595199999999977</c:v>
                </c:pt>
                <c:pt idx="771">
                  <c:v>0.91595199999999977</c:v>
                </c:pt>
                <c:pt idx="772">
                  <c:v>0.91595199999999977</c:v>
                </c:pt>
                <c:pt idx="773">
                  <c:v>0.91595199999999977</c:v>
                </c:pt>
                <c:pt idx="774">
                  <c:v>0.91595199999999977</c:v>
                </c:pt>
                <c:pt idx="775">
                  <c:v>0.91595199999999977</c:v>
                </c:pt>
                <c:pt idx="776">
                  <c:v>0.91595199999999977</c:v>
                </c:pt>
                <c:pt idx="777">
                  <c:v>0.91595199999999977</c:v>
                </c:pt>
                <c:pt idx="778">
                  <c:v>0.91595199999999977</c:v>
                </c:pt>
                <c:pt idx="779">
                  <c:v>0.91595199999999977</c:v>
                </c:pt>
                <c:pt idx="780">
                  <c:v>0.91595199999999977</c:v>
                </c:pt>
                <c:pt idx="781">
                  <c:v>0.91595199999999977</c:v>
                </c:pt>
                <c:pt idx="782">
                  <c:v>0.91595199999999977</c:v>
                </c:pt>
                <c:pt idx="783">
                  <c:v>0.91595199999999977</c:v>
                </c:pt>
                <c:pt idx="784">
                  <c:v>0.91595199999999977</c:v>
                </c:pt>
                <c:pt idx="785">
                  <c:v>0.91595199999999977</c:v>
                </c:pt>
                <c:pt idx="786">
                  <c:v>0.91595199999999977</c:v>
                </c:pt>
                <c:pt idx="787">
                  <c:v>0.91595199999999977</c:v>
                </c:pt>
                <c:pt idx="788">
                  <c:v>0.91595199999999977</c:v>
                </c:pt>
                <c:pt idx="789">
                  <c:v>0.91595199999999977</c:v>
                </c:pt>
                <c:pt idx="790">
                  <c:v>0.91595199999999977</c:v>
                </c:pt>
                <c:pt idx="791">
                  <c:v>0.91595199999999977</c:v>
                </c:pt>
                <c:pt idx="792">
                  <c:v>0.91595199999999977</c:v>
                </c:pt>
                <c:pt idx="793">
                  <c:v>0.91595199999999977</c:v>
                </c:pt>
                <c:pt idx="794">
                  <c:v>0.91595199999999977</c:v>
                </c:pt>
                <c:pt idx="795">
                  <c:v>0.91595199999999977</c:v>
                </c:pt>
                <c:pt idx="796">
                  <c:v>0.91595199999999977</c:v>
                </c:pt>
                <c:pt idx="797">
                  <c:v>0.91595199999999977</c:v>
                </c:pt>
                <c:pt idx="798">
                  <c:v>0.91595199999999977</c:v>
                </c:pt>
                <c:pt idx="799">
                  <c:v>0.91595199999999977</c:v>
                </c:pt>
                <c:pt idx="800">
                  <c:v>0.91595199999999977</c:v>
                </c:pt>
                <c:pt idx="801">
                  <c:v>0.91595199999999977</c:v>
                </c:pt>
                <c:pt idx="802">
                  <c:v>0.91595199999999977</c:v>
                </c:pt>
                <c:pt idx="803">
                  <c:v>0.91595199999999977</c:v>
                </c:pt>
                <c:pt idx="804">
                  <c:v>0.91595199999999977</c:v>
                </c:pt>
                <c:pt idx="805">
                  <c:v>0.91595199999999977</c:v>
                </c:pt>
                <c:pt idx="806">
                  <c:v>0.91595199999999977</c:v>
                </c:pt>
                <c:pt idx="807">
                  <c:v>0.91595199999999977</c:v>
                </c:pt>
                <c:pt idx="808">
                  <c:v>0.91595199999999977</c:v>
                </c:pt>
                <c:pt idx="809">
                  <c:v>0.91595199999999977</c:v>
                </c:pt>
                <c:pt idx="810">
                  <c:v>0.91595199999999977</c:v>
                </c:pt>
                <c:pt idx="811">
                  <c:v>0.91595199999999977</c:v>
                </c:pt>
                <c:pt idx="812">
                  <c:v>0.91595199999999977</c:v>
                </c:pt>
                <c:pt idx="813">
                  <c:v>0.91595199999999977</c:v>
                </c:pt>
                <c:pt idx="814">
                  <c:v>0.91595199999999977</c:v>
                </c:pt>
                <c:pt idx="815">
                  <c:v>0.91595199999999977</c:v>
                </c:pt>
                <c:pt idx="816">
                  <c:v>0.91595199999999977</c:v>
                </c:pt>
                <c:pt idx="817">
                  <c:v>0.91595199999999977</c:v>
                </c:pt>
                <c:pt idx="818">
                  <c:v>0.91595199999999977</c:v>
                </c:pt>
                <c:pt idx="819">
                  <c:v>0.91595199999999977</c:v>
                </c:pt>
                <c:pt idx="820">
                  <c:v>0.91595199999999977</c:v>
                </c:pt>
                <c:pt idx="821">
                  <c:v>0.91595199999999977</c:v>
                </c:pt>
                <c:pt idx="822">
                  <c:v>0.91595199999999977</c:v>
                </c:pt>
                <c:pt idx="823">
                  <c:v>0.91595199999999977</c:v>
                </c:pt>
                <c:pt idx="824">
                  <c:v>0.91595199999999977</c:v>
                </c:pt>
                <c:pt idx="825">
                  <c:v>0.91595199999999977</c:v>
                </c:pt>
                <c:pt idx="826">
                  <c:v>0.91595199999999977</c:v>
                </c:pt>
                <c:pt idx="827">
                  <c:v>0.91595199999999977</c:v>
                </c:pt>
                <c:pt idx="828">
                  <c:v>0.91595199999999977</c:v>
                </c:pt>
                <c:pt idx="829">
                  <c:v>0.91595199999999977</c:v>
                </c:pt>
                <c:pt idx="830">
                  <c:v>0.91595199999999977</c:v>
                </c:pt>
                <c:pt idx="831">
                  <c:v>0.91595199999999977</c:v>
                </c:pt>
                <c:pt idx="832">
                  <c:v>0.91595199999999977</c:v>
                </c:pt>
                <c:pt idx="833">
                  <c:v>0.91595199999999977</c:v>
                </c:pt>
                <c:pt idx="834">
                  <c:v>0.91595199999999977</c:v>
                </c:pt>
                <c:pt idx="835">
                  <c:v>0.91595199999999977</c:v>
                </c:pt>
                <c:pt idx="836">
                  <c:v>0.91595199999999977</c:v>
                </c:pt>
                <c:pt idx="837">
                  <c:v>0.91595199999999977</c:v>
                </c:pt>
                <c:pt idx="838">
                  <c:v>0.91595199999999977</c:v>
                </c:pt>
                <c:pt idx="839">
                  <c:v>0.91595199999999977</c:v>
                </c:pt>
                <c:pt idx="840">
                  <c:v>0.28697600000000012</c:v>
                </c:pt>
                <c:pt idx="841">
                  <c:v>0.11035199999999992</c:v>
                </c:pt>
                <c:pt idx="842">
                  <c:v>-6.0800000000002519E-4</c:v>
                </c:pt>
                <c:pt idx="843">
                  <c:v>-3.0400000000005423E-4</c:v>
                </c:pt>
                <c:pt idx="844">
                  <c:v>-3.0400000000005423E-4</c:v>
                </c:pt>
                <c:pt idx="845">
                  <c:v>-3.0400000000005423E-4</c:v>
                </c:pt>
                <c:pt idx="846">
                  <c:v>-3.0400000000005423E-4</c:v>
                </c:pt>
                <c:pt idx="847">
                  <c:v>-3.0400000000005423E-4</c:v>
                </c:pt>
                <c:pt idx="848">
                  <c:v>-3.0400000000005423E-4</c:v>
                </c:pt>
                <c:pt idx="849">
                  <c:v>-3.0400000000005423E-4</c:v>
                </c:pt>
                <c:pt idx="850">
                  <c:v>-3.0400000000005423E-4</c:v>
                </c:pt>
                <c:pt idx="851">
                  <c:v>-3.0400000000005423E-4</c:v>
                </c:pt>
                <c:pt idx="852">
                  <c:v>-3.0400000000005423E-4</c:v>
                </c:pt>
                <c:pt idx="853">
                  <c:v>-3.0400000000005423E-4</c:v>
                </c:pt>
                <c:pt idx="854">
                  <c:v>-3.0400000000005423E-4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0.47423999999999999</c:v>
                </c:pt>
                <c:pt idx="901">
                  <c:v>0.91716799999999965</c:v>
                </c:pt>
                <c:pt idx="902">
                  <c:v>0.91716799999999965</c:v>
                </c:pt>
                <c:pt idx="903">
                  <c:v>0.91686399999999979</c:v>
                </c:pt>
                <c:pt idx="904">
                  <c:v>0.91686399999999979</c:v>
                </c:pt>
                <c:pt idx="905">
                  <c:v>0.91686399999999979</c:v>
                </c:pt>
                <c:pt idx="906">
                  <c:v>0.91686399999999979</c:v>
                </c:pt>
                <c:pt idx="907">
                  <c:v>0.91655999999999993</c:v>
                </c:pt>
                <c:pt idx="908">
                  <c:v>0.91655999999999993</c:v>
                </c:pt>
                <c:pt idx="909">
                  <c:v>0.91655999999999993</c:v>
                </c:pt>
                <c:pt idx="910">
                  <c:v>0.91655999999999993</c:v>
                </c:pt>
                <c:pt idx="911">
                  <c:v>0.91655999999999993</c:v>
                </c:pt>
                <c:pt idx="912">
                  <c:v>0.91655999999999993</c:v>
                </c:pt>
                <c:pt idx="913">
                  <c:v>0.91655999999999993</c:v>
                </c:pt>
                <c:pt idx="914">
                  <c:v>0.91655999999999993</c:v>
                </c:pt>
                <c:pt idx="915">
                  <c:v>0.91655999999999993</c:v>
                </c:pt>
                <c:pt idx="916">
                  <c:v>0.91655999999999993</c:v>
                </c:pt>
                <c:pt idx="917">
                  <c:v>0.91655999999999993</c:v>
                </c:pt>
                <c:pt idx="918">
                  <c:v>0.91655999999999993</c:v>
                </c:pt>
                <c:pt idx="919">
                  <c:v>0.91625600000000007</c:v>
                </c:pt>
                <c:pt idx="920">
                  <c:v>0.91625600000000007</c:v>
                </c:pt>
                <c:pt idx="921">
                  <c:v>0.91625600000000007</c:v>
                </c:pt>
                <c:pt idx="922">
                  <c:v>0.91625600000000007</c:v>
                </c:pt>
                <c:pt idx="923">
                  <c:v>0.91625600000000007</c:v>
                </c:pt>
                <c:pt idx="924">
                  <c:v>0.91625600000000007</c:v>
                </c:pt>
                <c:pt idx="925">
                  <c:v>0.91625600000000007</c:v>
                </c:pt>
                <c:pt idx="926">
                  <c:v>0.91625600000000007</c:v>
                </c:pt>
                <c:pt idx="927">
                  <c:v>0.91625600000000007</c:v>
                </c:pt>
                <c:pt idx="928">
                  <c:v>0.91625600000000007</c:v>
                </c:pt>
                <c:pt idx="929">
                  <c:v>0.91625600000000007</c:v>
                </c:pt>
                <c:pt idx="930">
                  <c:v>0.91625600000000007</c:v>
                </c:pt>
                <c:pt idx="931">
                  <c:v>0.91625600000000007</c:v>
                </c:pt>
                <c:pt idx="932">
                  <c:v>0.89984000000000008</c:v>
                </c:pt>
                <c:pt idx="933">
                  <c:v>0.91625600000000007</c:v>
                </c:pt>
                <c:pt idx="934">
                  <c:v>0.89984000000000008</c:v>
                </c:pt>
                <c:pt idx="935">
                  <c:v>0.89984000000000008</c:v>
                </c:pt>
                <c:pt idx="936">
                  <c:v>0.89984000000000008</c:v>
                </c:pt>
                <c:pt idx="937">
                  <c:v>0.91625600000000007</c:v>
                </c:pt>
                <c:pt idx="938">
                  <c:v>0.90014399999999994</c:v>
                </c:pt>
                <c:pt idx="939">
                  <c:v>0.89984000000000008</c:v>
                </c:pt>
                <c:pt idx="940">
                  <c:v>0.89984000000000008</c:v>
                </c:pt>
                <c:pt idx="941">
                  <c:v>0.91625600000000007</c:v>
                </c:pt>
                <c:pt idx="942">
                  <c:v>0.91625600000000007</c:v>
                </c:pt>
                <c:pt idx="943">
                  <c:v>0.89984000000000008</c:v>
                </c:pt>
                <c:pt idx="944">
                  <c:v>0.91625600000000007</c:v>
                </c:pt>
                <c:pt idx="945">
                  <c:v>0.89984000000000008</c:v>
                </c:pt>
                <c:pt idx="946">
                  <c:v>0.89984000000000008</c:v>
                </c:pt>
                <c:pt idx="947">
                  <c:v>0.91625600000000007</c:v>
                </c:pt>
                <c:pt idx="948">
                  <c:v>0.91625600000000007</c:v>
                </c:pt>
                <c:pt idx="949">
                  <c:v>0.91625600000000007</c:v>
                </c:pt>
                <c:pt idx="950">
                  <c:v>0.91625600000000007</c:v>
                </c:pt>
                <c:pt idx="951">
                  <c:v>0.91625600000000007</c:v>
                </c:pt>
                <c:pt idx="952">
                  <c:v>0.91625600000000007</c:v>
                </c:pt>
                <c:pt idx="953">
                  <c:v>0.91625600000000007</c:v>
                </c:pt>
                <c:pt idx="954">
                  <c:v>0.91625600000000007</c:v>
                </c:pt>
                <c:pt idx="955">
                  <c:v>0.91625600000000007</c:v>
                </c:pt>
                <c:pt idx="956">
                  <c:v>0.91625600000000007</c:v>
                </c:pt>
                <c:pt idx="957">
                  <c:v>0.91625600000000007</c:v>
                </c:pt>
                <c:pt idx="958">
                  <c:v>0.91595199999999977</c:v>
                </c:pt>
                <c:pt idx="959">
                  <c:v>0.91625600000000007</c:v>
                </c:pt>
                <c:pt idx="960">
                  <c:v>0.91625600000000007</c:v>
                </c:pt>
                <c:pt idx="961">
                  <c:v>0.91625600000000007</c:v>
                </c:pt>
                <c:pt idx="962">
                  <c:v>0.91625600000000007</c:v>
                </c:pt>
                <c:pt idx="963">
                  <c:v>0.89984000000000008</c:v>
                </c:pt>
                <c:pt idx="964">
                  <c:v>0.91625600000000007</c:v>
                </c:pt>
                <c:pt idx="965">
                  <c:v>0.91625600000000007</c:v>
                </c:pt>
                <c:pt idx="966">
                  <c:v>0.91625600000000007</c:v>
                </c:pt>
                <c:pt idx="967">
                  <c:v>0.91625600000000007</c:v>
                </c:pt>
                <c:pt idx="968">
                  <c:v>0.91625600000000007</c:v>
                </c:pt>
                <c:pt idx="969">
                  <c:v>0.91625600000000007</c:v>
                </c:pt>
                <c:pt idx="970">
                  <c:v>0.91625600000000007</c:v>
                </c:pt>
                <c:pt idx="971">
                  <c:v>0.91625600000000007</c:v>
                </c:pt>
                <c:pt idx="972">
                  <c:v>0.91625600000000007</c:v>
                </c:pt>
                <c:pt idx="973">
                  <c:v>0.91625600000000007</c:v>
                </c:pt>
                <c:pt idx="974">
                  <c:v>0.91625600000000007</c:v>
                </c:pt>
                <c:pt idx="975">
                  <c:v>0.91625600000000007</c:v>
                </c:pt>
                <c:pt idx="976">
                  <c:v>0.91625600000000007</c:v>
                </c:pt>
                <c:pt idx="977">
                  <c:v>0.91625600000000007</c:v>
                </c:pt>
                <c:pt idx="978">
                  <c:v>0.91625600000000007</c:v>
                </c:pt>
                <c:pt idx="979">
                  <c:v>0.91625600000000007</c:v>
                </c:pt>
                <c:pt idx="980">
                  <c:v>0.91625600000000007</c:v>
                </c:pt>
                <c:pt idx="981">
                  <c:v>0.91625600000000007</c:v>
                </c:pt>
                <c:pt idx="982">
                  <c:v>0.91625600000000007</c:v>
                </c:pt>
                <c:pt idx="983">
                  <c:v>0.91625600000000007</c:v>
                </c:pt>
                <c:pt idx="984">
                  <c:v>0.91625600000000007</c:v>
                </c:pt>
                <c:pt idx="985">
                  <c:v>0.91625600000000007</c:v>
                </c:pt>
                <c:pt idx="986">
                  <c:v>0.91625600000000007</c:v>
                </c:pt>
                <c:pt idx="987">
                  <c:v>0.91625600000000007</c:v>
                </c:pt>
                <c:pt idx="988">
                  <c:v>0.91625600000000007</c:v>
                </c:pt>
                <c:pt idx="989">
                  <c:v>0.91625600000000007</c:v>
                </c:pt>
                <c:pt idx="990">
                  <c:v>0.91625600000000007</c:v>
                </c:pt>
                <c:pt idx="991">
                  <c:v>0.91625600000000007</c:v>
                </c:pt>
                <c:pt idx="992">
                  <c:v>0.91625600000000007</c:v>
                </c:pt>
                <c:pt idx="993">
                  <c:v>0.91625600000000007</c:v>
                </c:pt>
                <c:pt idx="994">
                  <c:v>0.91625600000000007</c:v>
                </c:pt>
                <c:pt idx="995">
                  <c:v>0.91625600000000007</c:v>
                </c:pt>
                <c:pt idx="996">
                  <c:v>0.91625600000000007</c:v>
                </c:pt>
                <c:pt idx="997">
                  <c:v>0.91625600000000007</c:v>
                </c:pt>
                <c:pt idx="998">
                  <c:v>0.91625600000000007</c:v>
                </c:pt>
                <c:pt idx="999">
                  <c:v>0.91595199999999977</c:v>
                </c:pt>
                <c:pt idx="1000">
                  <c:v>0.91595199999999977</c:v>
                </c:pt>
                <c:pt idx="1001">
                  <c:v>0.91595199999999977</c:v>
                </c:pt>
                <c:pt idx="1002">
                  <c:v>0.91595199999999977</c:v>
                </c:pt>
                <c:pt idx="1003">
                  <c:v>0.91595199999999977</c:v>
                </c:pt>
                <c:pt idx="1004">
                  <c:v>0.91595199999999977</c:v>
                </c:pt>
                <c:pt idx="1005">
                  <c:v>0.91595199999999977</c:v>
                </c:pt>
                <c:pt idx="1006">
                  <c:v>0.91595199999999977</c:v>
                </c:pt>
                <c:pt idx="1007">
                  <c:v>0.91625600000000007</c:v>
                </c:pt>
                <c:pt idx="1008">
                  <c:v>0.91595199999999977</c:v>
                </c:pt>
                <c:pt idx="1009">
                  <c:v>0.91595199999999977</c:v>
                </c:pt>
                <c:pt idx="1010">
                  <c:v>0.91595199999999977</c:v>
                </c:pt>
                <c:pt idx="1011">
                  <c:v>0.91595199999999977</c:v>
                </c:pt>
                <c:pt idx="1012">
                  <c:v>0.91595199999999977</c:v>
                </c:pt>
                <c:pt idx="1013">
                  <c:v>0.91595199999999977</c:v>
                </c:pt>
                <c:pt idx="1014">
                  <c:v>0.91595199999999977</c:v>
                </c:pt>
                <c:pt idx="1015">
                  <c:v>0.91595199999999977</c:v>
                </c:pt>
                <c:pt idx="1016">
                  <c:v>0.91595199999999977</c:v>
                </c:pt>
                <c:pt idx="1017">
                  <c:v>0.91595199999999977</c:v>
                </c:pt>
                <c:pt idx="1018">
                  <c:v>0.91595199999999977</c:v>
                </c:pt>
                <c:pt idx="1019">
                  <c:v>0.91595199999999977</c:v>
                </c:pt>
                <c:pt idx="1020">
                  <c:v>0.91595199999999977</c:v>
                </c:pt>
                <c:pt idx="1021">
                  <c:v>0.91595199999999977</c:v>
                </c:pt>
                <c:pt idx="1022">
                  <c:v>0.91595199999999977</c:v>
                </c:pt>
                <c:pt idx="1023">
                  <c:v>0.91595199999999977</c:v>
                </c:pt>
                <c:pt idx="1024">
                  <c:v>0.91595199999999977</c:v>
                </c:pt>
                <c:pt idx="1025">
                  <c:v>0.91595199999999977</c:v>
                </c:pt>
                <c:pt idx="1026">
                  <c:v>0.91595199999999977</c:v>
                </c:pt>
                <c:pt idx="1027">
                  <c:v>0.91595199999999977</c:v>
                </c:pt>
                <c:pt idx="1028">
                  <c:v>0.91595199999999977</c:v>
                </c:pt>
                <c:pt idx="1029">
                  <c:v>0.91595199999999977</c:v>
                </c:pt>
                <c:pt idx="1030">
                  <c:v>0.91595199999999977</c:v>
                </c:pt>
                <c:pt idx="1031">
                  <c:v>0.91595199999999977</c:v>
                </c:pt>
                <c:pt idx="1032">
                  <c:v>0.91595199999999977</c:v>
                </c:pt>
                <c:pt idx="1033">
                  <c:v>0.91595199999999977</c:v>
                </c:pt>
                <c:pt idx="1034">
                  <c:v>0.91595199999999977</c:v>
                </c:pt>
                <c:pt idx="1035">
                  <c:v>0.91595199999999977</c:v>
                </c:pt>
                <c:pt idx="1036">
                  <c:v>0.91595199999999977</c:v>
                </c:pt>
                <c:pt idx="1037">
                  <c:v>0.91595199999999977</c:v>
                </c:pt>
                <c:pt idx="1038">
                  <c:v>0.91595199999999977</c:v>
                </c:pt>
                <c:pt idx="1039">
                  <c:v>0.91595199999999977</c:v>
                </c:pt>
                <c:pt idx="1040">
                  <c:v>0.91595199999999977</c:v>
                </c:pt>
                <c:pt idx="1041">
                  <c:v>0.91595199999999977</c:v>
                </c:pt>
                <c:pt idx="1042">
                  <c:v>0.91595199999999977</c:v>
                </c:pt>
                <c:pt idx="1043">
                  <c:v>0.91595199999999977</c:v>
                </c:pt>
                <c:pt idx="1044">
                  <c:v>0.91595199999999977</c:v>
                </c:pt>
                <c:pt idx="1045">
                  <c:v>0.91595199999999977</c:v>
                </c:pt>
                <c:pt idx="1046">
                  <c:v>0.91595199999999977</c:v>
                </c:pt>
                <c:pt idx="1047">
                  <c:v>0.91595199999999977</c:v>
                </c:pt>
                <c:pt idx="1048">
                  <c:v>0.91595199999999977</c:v>
                </c:pt>
                <c:pt idx="1049">
                  <c:v>0.91595199999999977</c:v>
                </c:pt>
                <c:pt idx="1050">
                  <c:v>0.91595199999999977</c:v>
                </c:pt>
                <c:pt idx="1051">
                  <c:v>0.91595199999999977</c:v>
                </c:pt>
                <c:pt idx="1052">
                  <c:v>0.91595199999999977</c:v>
                </c:pt>
                <c:pt idx="1053">
                  <c:v>0.91595199999999977</c:v>
                </c:pt>
                <c:pt idx="1054">
                  <c:v>0.91595199999999977</c:v>
                </c:pt>
                <c:pt idx="1055">
                  <c:v>0.91595199999999977</c:v>
                </c:pt>
                <c:pt idx="1056">
                  <c:v>0.91595199999999977</c:v>
                </c:pt>
                <c:pt idx="1057">
                  <c:v>0.91595199999999977</c:v>
                </c:pt>
                <c:pt idx="1058">
                  <c:v>0.91595199999999977</c:v>
                </c:pt>
                <c:pt idx="1059">
                  <c:v>0.91595199999999977</c:v>
                </c:pt>
                <c:pt idx="1060">
                  <c:v>0.91595199999999977</c:v>
                </c:pt>
                <c:pt idx="1061">
                  <c:v>0.91595199999999977</c:v>
                </c:pt>
                <c:pt idx="1062">
                  <c:v>0.91595199999999977</c:v>
                </c:pt>
                <c:pt idx="1063">
                  <c:v>0.91595199999999977</c:v>
                </c:pt>
                <c:pt idx="1064">
                  <c:v>0.91595199999999977</c:v>
                </c:pt>
                <c:pt idx="1065">
                  <c:v>0.91595199999999977</c:v>
                </c:pt>
                <c:pt idx="1066">
                  <c:v>0.91595199999999977</c:v>
                </c:pt>
                <c:pt idx="1067">
                  <c:v>0.91595199999999977</c:v>
                </c:pt>
                <c:pt idx="1068">
                  <c:v>0.91595199999999977</c:v>
                </c:pt>
                <c:pt idx="1069">
                  <c:v>0.91595199999999977</c:v>
                </c:pt>
                <c:pt idx="1070">
                  <c:v>0.91595199999999977</c:v>
                </c:pt>
                <c:pt idx="1071">
                  <c:v>0.91595199999999977</c:v>
                </c:pt>
                <c:pt idx="1072">
                  <c:v>0.37240000000000006</c:v>
                </c:pt>
                <c:pt idx="1073">
                  <c:v>0.23073599999999997</c:v>
                </c:pt>
                <c:pt idx="1074">
                  <c:v>-3.0400000000005423E-4</c:v>
                </c:pt>
                <c:pt idx="1075">
                  <c:v>-3.0400000000005423E-4</c:v>
                </c:pt>
                <c:pt idx="1076">
                  <c:v>-3.0400000000005423E-4</c:v>
                </c:pt>
                <c:pt idx="1077">
                  <c:v>-3.0400000000005423E-4</c:v>
                </c:pt>
                <c:pt idx="1078">
                  <c:v>-3.0400000000005423E-4</c:v>
                </c:pt>
                <c:pt idx="1079">
                  <c:v>-3.0400000000005423E-4</c:v>
                </c:pt>
                <c:pt idx="1080">
                  <c:v>-3.0400000000005423E-4</c:v>
                </c:pt>
                <c:pt idx="1081">
                  <c:v>-3.0400000000005423E-4</c:v>
                </c:pt>
                <c:pt idx="1082">
                  <c:v>-3.0400000000005423E-4</c:v>
                </c:pt>
                <c:pt idx="1083">
                  <c:v>-3.0400000000005423E-4</c:v>
                </c:pt>
                <c:pt idx="1084">
                  <c:v>-3.0400000000005423E-4</c:v>
                </c:pt>
                <c:pt idx="1085">
                  <c:v>-3.0400000000005423E-4</c:v>
                </c:pt>
                <c:pt idx="1086">
                  <c:v>-3.0400000000005423E-4</c:v>
                </c:pt>
                <c:pt idx="1087">
                  <c:v>-3.0400000000005423E-4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0.86791999999999969</c:v>
                </c:pt>
                <c:pt idx="1253">
                  <c:v>0.91716799999999965</c:v>
                </c:pt>
                <c:pt idx="1254">
                  <c:v>0.91716799999999965</c:v>
                </c:pt>
                <c:pt idx="1255">
                  <c:v>0.91686399999999979</c:v>
                </c:pt>
                <c:pt idx="1256">
                  <c:v>0.91686399999999979</c:v>
                </c:pt>
                <c:pt idx="1257">
                  <c:v>0.91686399999999979</c:v>
                </c:pt>
                <c:pt idx="1258">
                  <c:v>0.91686399999999979</c:v>
                </c:pt>
                <c:pt idx="1259">
                  <c:v>0.91655999999999993</c:v>
                </c:pt>
                <c:pt idx="1260">
                  <c:v>0.91655999999999993</c:v>
                </c:pt>
                <c:pt idx="1261">
                  <c:v>0.91655999999999993</c:v>
                </c:pt>
                <c:pt idx="1262">
                  <c:v>0.91655999999999993</c:v>
                </c:pt>
                <c:pt idx="1263">
                  <c:v>0.91655999999999993</c:v>
                </c:pt>
                <c:pt idx="1264">
                  <c:v>0.91655999999999993</c:v>
                </c:pt>
                <c:pt idx="1265">
                  <c:v>0.91655999999999993</c:v>
                </c:pt>
                <c:pt idx="1266">
                  <c:v>0.91655999999999993</c:v>
                </c:pt>
                <c:pt idx="1267">
                  <c:v>0.91655999999999993</c:v>
                </c:pt>
                <c:pt idx="1268">
                  <c:v>0.91655999999999993</c:v>
                </c:pt>
                <c:pt idx="1269">
                  <c:v>0.90014399999999994</c:v>
                </c:pt>
                <c:pt idx="1270">
                  <c:v>0.90926400000000018</c:v>
                </c:pt>
                <c:pt idx="1271">
                  <c:v>0.90014399999999994</c:v>
                </c:pt>
                <c:pt idx="1272">
                  <c:v>0.91625600000000007</c:v>
                </c:pt>
                <c:pt idx="1273">
                  <c:v>0.91625600000000007</c:v>
                </c:pt>
                <c:pt idx="1274">
                  <c:v>0.91625600000000007</c:v>
                </c:pt>
                <c:pt idx="1275">
                  <c:v>0.90014399999999994</c:v>
                </c:pt>
                <c:pt idx="1276">
                  <c:v>0.91625600000000007</c:v>
                </c:pt>
                <c:pt idx="1277">
                  <c:v>0.91625600000000007</c:v>
                </c:pt>
                <c:pt idx="1278">
                  <c:v>0.91625600000000007</c:v>
                </c:pt>
                <c:pt idx="1279">
                  <c:v>0.91625600000000007</c:v>
                </c:pt>
                <c:pt idx="1280">
                  <c:v>0.91625600000000007</c:v>
                </c:pt>
                <c:pt idx="1281">
                  <c:v>0.91625600000000007</c:v>
                </c:pt>
                <c:pt idx="1282">
                  <c:v>0.89984000000000008</c:v>
                </c:pt>
                <c:pt idx="1283">
                  <c:v>0.89984000000000008</c:v>
                </c:pt>
                <c:pt idx="1284">
                  <c:v>0.89984000000000008</c:v>
                </c:pt>
                <c:pt idx="1285">
                  <c:v>0.89984000000000008</c:v>
                </c:pt>
                <c:pt idx="1286">
                  <c:v>0.89984000000000008</c:v>
                </c:pt>
                <c:pt idx="1287">
                  <c:v>0.89984000000000008</c:v>
                </c:pt>
                <c:pt idx="1288">
                  <c:v>0.91534400000000005</c:v>
                </c:pt>
                <c:pt idx="1289">
                  <c:v>0.9040959999999999</c:v>
                </c:pt>
                <c:pt idx="1290">
                  <c:v>0.91625600000000007</c:v>
                </c:pt>
                <c:pt idx="1291">
                  <c:v>0.91625600000000007</c:v>
                </c:pt>
                <c:pt idx="1292">
                  <c:v>0.91625600000000007</c:v>
                </c:pt>
                <c:pt idx="1293">
                  <c:v>0.89984000000000008</c:v>
                </c:pt>
                <c:pt idx="1294">
                  <c:v>0.89984000000000008</c:v>
                </c:pt>
                <c:pt idx="1295">
                  <c:v>0.91625600000000007</c:v>
                </c:pt>
                <c:pt idx="1296">
                  <c:v>0.91625600000000007</c:v>
                </c:pt>
                <c:pt idx="1297">
                  <c:v>0.91625600000000007</c:v>
                </c:pt>
                <c:pt idx="1298">
                  <c:v>0.91625600000000007</c:v>
                </c:pt>
                <c:pt idx="1299">
                  <c:v>0.91625600000000007</c:v>
                </c:pt>
                <c:pt idx="1300">
                  <c:v>0.89984000000000008</c:v>
                </c:pt>
                <c:pt idx="1301">
                  <c:v>0.89984000000000008</c:v>
                </c:pt>
                <c:pt idx="1302">
                  <c:v>0.91625600000000007</c:v>
                </c:pt>
                <c:pt idx="1303">
                  <c:v>0.91625600000000007</c:v>
                </c:pt>
                <c:pt idx="1304">
                  <c:v>0.91625600000000007</c:v>
                </c:pt>
                <c:pt idx="1305">
                  <c:v>0.91625600000000007</c:v>
                </c:pt>
                <c:pt idx="1306">
                  <c:v>0.91625600000000007</c:v>
                </c:pt>
                <c:pt idx="1307">
                  <c:v>0.91625600000000007</c:v>
                </c:pt>
                <c:pt idx="1308">
                  <c:v>0.89984000000000008</c:v>
                </c:pt>
                <c:pt idx="1309">
                  <c:v>0.91625600000000007</c:v>
                </c:pt>
                <c:pt idx="1310">
                  <c:v>0.90895999999999988</c:v>
                </c:pt>
                <c:pt idx="1311">
                  <c:v>0.91625600000000007</c:v>
                </c:pt>
                <c:pt idx="1312">
                  <c:v>0.91625600000000007</c:v>
                </c:pt>
                <c:pt idx="1313">
                  <c:v>0.91625600000000007</c:v>
                </c:pt>
                <c:pt idx="1314">
                  <c:v>0.91625600000000007</c:v>
                </c:pt>
                <c:pt idx="1315">
                  <c:v>0.91625600000000007</c:v>
                </c:pt>
                <c:pt idx="1316">
                  <c:v>0.91625600000000007</c:v>
                </c:pt>
                <c:pt idx="1317">
                  <c:v>0.89984000000000008</c:v>
                </c:pt>
                <c:pt idx="1318">
                  <c:v>0.91625600000000007</c:v>
                </c:pt>
                <c:pt idx="1319">
                  <c:v>0.91625600000000007</c:v>
                </c:pt>
                <c:pt idx="1320">
                  <c:v>0.91625600000000007</c:v>
                </c:pt>
                <c:pt idx="1321">
                  <c:v>0.91625600000000007</c:v>
                </c:pt>
                <c:pt idx="1322">
                  <c:v>0.91625600000000007</c:v>
                </c:pt>
                <c:pt idx="1323">
                  <c:v>0.91625600000000007</c:v>
                </c:pt>
                <c:pt idx="1324">
                  <c:v>0.91625600000000007</c:v>
                </c:pt>
                <c:pt idx="1325">
                  <c:v>0.91625600000000007</c:v>
                </c:pt>
                <c:pt idx="1326">
                  <c:v>0.91625600000000007</c:v>
                </c:pt>
                <c:pt idx="1327">
                  <c:v>0.91625600000000007</c:v>
                </c:pt>
                <c:pt idx="1328">
                  <c:v>0.91625600000000007</c:v>
                </c:pt>
                <c:pt idx="1329">
                  <c:v>0.91625600000000007</c:v>
                </c:pt>
                <c:pt idx="1330">
                  <c:v>0.91625600000000007</c:v>
                </c:pt>
                <c:pt idx="1331">
                  <c:v>0.91625600000000007</c:v>
                </c:pt>
                <c:pt idx="1332">
                  <c:v>0.91625600000000007</c:v>
                </c:pt>
                <c:pt idx="1333">
                  <c:v>0.91595199999999977</c:v>
                </c:pt>
                <c:pt idx="1334">
                  <c:v>0.91625600000000007</c:v>
                </c:pt>
                <c:pt idx="1335">
                  <c:v>0.91625600000000007</c:v>
                </c:pt>
                <c:pt idx="1336">
                  <c:v>0.91595199999999977</c:v>
                </c:pt>
                <c:pt idx="1337">
                  <c:v>0.91595199999999977</c:v>
                </c:pt>
                <c:pt idx="1338">
                  <c:v>0.91595199999999977</c:v>
                </c:pt>
                <c:pt idx="1339">
                  <c:v>0.91595199999999977</c:v>
                </c:pt>
                <c:pt idx="1340">
                  <c:v>0.91595199999999977</c:v>
                </c:pt>
                <c:pt idx="1341">
                  <c:v>0.91595199999999977</c:v>
                </c:pt>
                <c:pt idx="1342">
                  <c:v>0.91595199999999977</c:v>
                </c:pt>
                <c:pt idx="1343">
                  <c:v>0.91595199999999977</c:v>
                </c:pt>
                <c:pt idx="1344">
                  <c:v>0.91595199999999977</c:v>
                </c:pt>
                <c:pt idx="1345">
                  <c:v>0.91595199999999977</c:v>
                </c:pt>
                <c:pt idx="1346">
                  <c:v>0.91595199999999977</c:v>
                </c:pt>
                <c:pt idx="1347">
                  <c:v>0.91595199999999977</c:v>
                </c:pt>
                <c:pt idx="1348">
                  <c:v>0.91595199999999977</c:v>
                </c:pt>
                <c:pt idx="1349">
                  <c:v>0.91595199999999977</c:v>
                </c:pt>
                <c:pt idx="1350">
                  <c:v>0.91595199999999977</c:v>
                </c:pt>
                <c:pt idx="1351">
                  <c:v>0.91595199999999977</c:v>
                </c:pt>
                <c:pt idx="1352">
                  <c:v>0.91595199999999977</c:v>
                </c:pt>
                <c:pt idx="1353">
                  <c:v>0.91595199999999977</c:v>
                </c:pt>
                <c:pt idx="1354">
                  <c:v>0.91595199999999977</c:v>
                </c:pt>
                <c:pt idx="1355">
                  <c:v>0.91595199999999977</c:v>
                </c:pt>
                <c:pt idx="1356">
                  <c:v>0.91595199999999977</c:v>
                </c:pt>
                <c:pt idx="1357">
                  <c:v>0.91595199999999977</c:v>
                </c:pt>
                <c:pt idx="1358">
                  <c:v>0.91595199999999977</c:v>
                </c:pt>
                <c:pt idx="1359">
                  <c:v>0.91595199999999977</c:v>
                </c:pt>
                <c:pt idx="1360">
                  <c:v>0.91595199999999977</c:v>
                </c:pt>
                <c:pt idx="1361">
                  <c:v>0.91595199999999977</c:v>
                </c:pt>
                <c:pt idx="1362">
                  <c:v>0.91595199999999977</c:v>
                </c:pt>
                <c:pt idx="1363">
                  <c:v>0.91595199999999977</c:v>
                </c:pt>
                <c:pt idx="1364">
                  <c:v>0.91595199999999977</c:v>
                </c:pt>
                <c:pt idx="1365">
                  <c:v>0.91595199999999977</c:v>
                </c:pt>
                <c:pt idx="1366">
                  <c:v>0.91595199999999977</c:v>
                </c:pt>
                <c:pt idx="1367">
                  <c:v>0.91595199999999977</c:v>
                </c:pt>
                <c:pt idx="1368">
                  <c:v>0.91595199999999977</c:v>
                </c:pt>
                <c:pt idx="1369">
                  <c:v>0.91595199999999977</c:v>
                </c:pt>
                <c:pt idx="1370">
                  <c:v>0.91595199999999977</c:v>
                </c:pt>
                <c:pt idx="1371">
                  <c:v>0.91595199999999977</c:v>
                </c:pt>
                <c:pt idx="1372">
                  <c:v>0.91595199999999977</c:v>
                </c:pt>
                <c:pt idx="1373">
                  <c:v>0.91595199999999977</c:v>
                </c:pt>
                <c:pt idx="1374">
                  <c:v>0.91595199999999977</c:v>
                </c:pt>
                <c:pt idx="1375">
                  <c:v>0.91595199999999977</c:v>
                </c:pt>
                <c:pt idx="1376">
                  <c:v>0.91595199999999977</c:v>
                </c:pt>
                <c:pt idx="1377">
                  <c:v>0.91595199999999977</c:v>
                </c:pt>
                <c:pt idx="1378">
                  <c:v>0.91595199999999977</c:v>
                </c:pt>
                <c:pt idx="1379">
                  <c:v>0.91595199999999977</c:v>
                </c:pt>
                <c:pt idx="1380">
                  <c:v>0.91595199999999977</c:v>
                </c:pt>
                <c:pt idx="1381">
                  <c:v>0.91595199999999977</c:v>
                </c:pt>
                <c:pt idx="1382">
                  <c:v>0.91595199999999977</c:v>
                </c:pt>
                <c:pt idx="1383">
                  <c:v>0.91595199999999977</c:v>
                </c:pt>
                <c:pt idx="1384">
                  <c:v>0.91595199999999977</c:v>
                </c:pt>
                <c:pt idx="1385">
                  <c:v>0.91595199999999977</c:v>
                </c:pt>
                <c:pt idx="1386">
                  <c:v>0.91595199999999977</c:v>
                </c:pt>
                <c:pt idx="1387">
                  <c:v>0.91595199999999977</c:v>
                </c:pt>
                <c:pt idx="1388">
                  <c:v>0.91595199999999977</c:v>
                </c:pt>
                <c:pt idx="1389">
                  <c:v>0.91595199999999977</c:v>
                </c:pt>
                <c:pt idx="1390">
                  <c:v>0.91595199999999977</c:v>
                </c:pt>
                <c:pt idx="1391">
                  <c:v>0.91595199999999977</c:v>
                </c:pt>
                <c:pt idx="1392">
                  <c:v>0.91595199999999977</c:v>
                </c:pt>
                <c:pt idx="1393">
                  <c:v>0.91595199999999977</c:v>
                </c:pt>
                <c:pt idx="1394">
                  <c:v>0.91595199999999977</c:v>
                </c:pt>
                <c:pt idx="1395">
                  <c:v>0.91595199999999977</c:v>
                </c:pt>
                <c:pt idx="1396">
                  <c:v>0.91595199999999977</c:v>
                </c:pt>
                <c:pt idx="1397">
                  <c:v>0.91595199999999977</c:v>
                </c:pt>
                <c:pt idx="1398">
                  <c:v>0.91595199999999977</c:v>
                </c:pt>
                <c:pt idx="1399">
                  <c:v>0.91595199999999977</c:v>
                </c:pt>
                <c:pt idx="1400">
                  <c:v>0.91595199999999977</c:v>
                </c:pt>
                <c:pt idx="1401">
                  <c:v>0.91595199999999977</c:v>
                </c:pt>
                <c:pt idx="1402">
                  <c:v>0.91595199999999977</c:v>
                </c:pt>
                <c:pt idx="1403">
                  <c:v>0.91595199999999977</c:v>
                </c:pt>
                <c:pt idx="1404">
                  <c:v>0.91595199999999977</c:v>
                </c:pt>
                <c:pt idx="1405">
                  <c:v>0.91595199999999977</c:v>
                </c:pt>
                <c:pt idx="1406">
                  <c:v>0.91595199999999977</c:v>
                </c:pt>
                <c:pt idx="1407">
                  <c:v>0.91595199999999977</c:v>
                </c:pt>
                <c:pt idx="1408">
                  <c:v>0.91595199999999977</c:v>
                </c:pt>
                <c:pt idx="1409">
                  <c:v>0.91595199999999977</c:v>
                </c:pt>
                <c:pt idx="1410">
                  <c:v>0.91595199999999977</c:v>
                </c:pt>
                <c:pt idx="1411">
                  <c:v>0.91595199999999977</c:v>
                </c:pt>
                <c:pt idx="1412">
                  <c:v>0.91595199999999977</c:v>
                </c:pt>
                <c:pt idx="1413">
                  <c:v>0.91595199999999977</c:v>
                </c:pt>
                <c:pt idx="1414">
                  <c:v>0.91595199999999977</c:v>
                </c:pt>
                <c:pt idx="1415">
                  <c:v>0.91595199999999977</c:v>
                </c:pt>
                <c:pt idx="1416">
                  <c:v>0.34017599999999981</c:v>
                </c:pt>
                <c:pt idx="1417">
                  <c:v>0.18604800000000002</c:v>
                </c:pt>
                <c:pt idx="1418">
                  <c:v>-3.0400000000005423E-4</c:v>
                </c:pt>
                <c:pt idx="1419">
                  <c:v>-3.0400000000005423E-4</c:v>
                </c:pt>
                <c:pt idx="1420">
                  <c:v>-3.0400000000005423E-4</c:v>
                </c:pt>
                <c:pt idx="1421">
                  <c:v>-3.0400000000005423E-4</c:v>
                </c:pt>
                <c:pt idx="1422">
                  <c:v>-3.0400000000005423E-4</c:v>
                </c:pt>
                <c:pt idx="1423">
                  <c:v>-3.0400000000005423E-4</c:v>
                </c:pt>
                <c:pt idx="1424">
                  <c:v>-3.0400000000005423E-4</c:v>
                </c:pt>
                <c:pt idx="1425">
                  <c:v>-3.0400000000005423E-4</c:v>
                </c:pt>
                <c:pt idx="1426">
                  <c:v>-3.0400000000005423E-4</c:v>
                </c:pt>
                <c:pt idx="1427">
                  <c:v>-3.0400000000005423E-4</c:v>
                </c:pt>
                <c:pt idx="1428">
                  <c:v>-3.0400000000005423E-4</c:v>
                </c:pt>
                <c:pt idx="1429">
                  <c:v>-3.0400000000005423E-4</c:v>
                </c:pt>
                <c:pt idx="1430">
                  <c:v>-3.0400000000005423E-4</c:v>
                </c:pt>
                <c:pt idx="1431">
                  <c:v>-3.0400000000005423E-4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2.4320000000000175E-3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0.90075200000000011</c:v>
                </c:pt>
                <c:pt idx="1780">
                  <c:v>0.91686399999999979</c:v>
                </c:pt>
                <c:pt idx="1781">
                  <c:v>0.90075200000000011</c:v>
                </c:pt>
                <c:pt idx="1782">
                  <c:v>0.90075200000000011</c:v>
                </c:pt>
                <c:pt idx="1783">
                  <c:v>0.9004479999999998</c:v>
                </c:pt>
                <c:pt idx="1784">
                  <c:v>0.91655999999999993</c:v>
                </c:pt>
                <c:pt idx="1785">
                  <c:v>0.9004479999999998</c:v>
                </c:pt>
                <c:pt idx="1786">
                  <c:v>0.9004479999999998</c:v>
                </c:pt>
                <c:pt idx="1787">
                  <c:v>0.9004479999999998</c:v>
                </c:pt>
                <c:pt idx="1788">
                  <c:v>0.90014399999999994</c:v>
                </c:pt>
                <c:pt idx="1789">
                  <c:v>0.90014399999999994</c:v>
                </c:pt>
                <c:pt idx="1790">
                  <c:v>0.90014399999999994</c:v>
                </c:pt>
                <c:pt idx="1791">
                  <c:v>0.90014399999999994</c:v>
                </c:pt>
                <c:pt idx="1792">
                  <c:v>0.90014399999999994</c:v>
                </c:pt>
                <c:pt idx="1793">
                  <c:v>0.90014399999999994</c:v>
                </c:pt>
                <c:pt idx="1794">
                  <c:v>0.90014399999999994</c:v>
                </c:pt>
                <c:pt idx="1795">
                  <c:v>0.90014399999999994</c:v>
                </c:pt>
                <c:pt idx="1796">
                  <c:v>0.90014399999999994</c:v>
                </c:pt>
                <c:pt idx="1797">
                  <c:v>0.90014399999999994</c:v>
                </c:pt>
                <c:pt idx="1798">
                  <c:v>0.90014399999999994</c:v>
                </c:pt>
                <c:pt idx="1799">
                  <c:v>0.90014399999999994</c:v>
                </c:pt>
                <c:pt idx="1800">
                  <c:v>0.91625600000000007</c:v>
                </c:pt>
                <c:pt idx="1801">
                  <c:v>0.90288000000000002</c:v>
                </c:pt>
                <c:pt idx="1802">
                  <c:v>0.90014399999999994</c:v>
                </c:pt>
                <c:pt idx="1803">
                  <c:v>0.89984000000000008</c:v>
                </c:pt>
                <c:pt idx="1804">
                  <c:v>0.89984000000000008</c:v>
                </c:pt>
                <c:pt idx="1805">
                  <c:v>0.89984000000000008</c:v>
                </c:pt>
                <c:pt idx="1806">
                  <c:v>0.89984000000000008</c:v>
                </c:pt>
                <c:pt idx="1807">
                  <c:v>0.89984000000000008</c:v>
                </c:pt>
                <c:pt idx="1808">
                  <c:v>0.89984000000000008</c:v>
                </c:pt>
                <c:pt idx="1809">
                  <c:v>0.89984000000000008</c:v>
                </c:pt>
                <c:pt idx="1810">
                  <c:v>0.89984000000000008</c:v>
                </c:pt>
                <c:pt idx="1811">
                  <c:v>0.89984000000000008</c:v>
                </c:pt>
                <c:pt idx="1812">
                  <c:v>0.89984000000000008</c:v>
                </c:pt>
                <c:pt idx="1813">
                  <c:v>0.89984000000000008</c:v>
                </c:pt>
                <c:pt idx="1814">
                  <c:v>0.89984000000000008</c:v>
                </c:pt>
                <c:pt idx="1815">
                  <c:v>0.91625600000000007</c:v>
                </c:pt>
                <c:pt idx="1816">
                  <c:v>0.89984000000000008</c:v>
                </c:pt>
                <c:pt idx="1817">
                  <c:v>0.89984000000000008</c:v>
                </c:pt>
                <c:pt idx="1818">
                  <c:v>0.89984000000000008</c:v>
                </c:pt>
                <c:pt idx="1819">
                  <c:v>0.89984000000000008</c:v>
                </c:pt>
                <c:pt idx="1820">
                  <c:v>0.89984000000000008</c:v>
                </c:pt>
                <c:pt idx="1821">
                  <c:v>0.89984000000000008</c:v>
                </c:pt>
                <c:pt idx="1822">
                  <c:v>0.89984000000000008</c:v>
                </c:pt>
                <c:pt idx="1823">
                  <c:v>0.91625600000000007</c:v>
                </c:pt>
                <c:pt idx="1824">
                  <c:v>0.89984000000000008</c:v>
                </c:pt>
                <c:pt idx="1825">
                  <c:v>0.89984000000000008</c:v>
                </c:pt>
                <c:pt idx="1826">
                  <c:v>0.91625600000000007</c:v>
                </c:pt>
                <c:pt idx="1827">
                  <c:v>0.89984000000000008</c:v>
                </c:pt>
                <c:pt idx="1828">
                  <c:v>0.91625600000000007</c:v>
                </c:pt>
                <c:pt idx="1829">
                  <c:v>0.89984000000000008</c:v>
                </c:pt>
                <c:pt idx="1830">
                  <c:v>0.91625600000000007</c:v>
                </c:pt>
                <c:pt idx="1831">
                  <c:v>0.90379200000000004</c:v>
                </c:pt>
                <c:pt idx="1832">
                  <c:v>0.89984000000000008</c:v>
                </c:pt>
                <c:pt idx="1833">
                  <c:v>0.91625600000000007</c:v>
                </c:pt>
                <c:pt idx="1834">
                  <c:v>0.91625600000000007</c:v>
                </c:pt>
                <c:pt idx="1835">
                  <c:v>0.91625600000000007</c:v>
                </c:pt>
                <c:pt idx="1836">
                  <c:v>0.91625600000000007</c:v>
                </c:pt>
                <c:pt idx="1837">
                  <c:v>0.91625600000000007</c:v>
                </c:pt>
                <c:pt idx="1838">
                  <c:v>0.91534400000000005</c:v>
                </c:pt>
                <c:pt idx="1839">
                  <c:v>0.91625600000000007</c:v>
                </c:pt>
                <c:pt idx="1840">
                  <c:v>0.91625600000000007</c:v>
                </c:pt>
                <c:pt idx="1841">
                  <c:v>0.91625600000000007</c:v>
                </c:pt>
                <c:pt idx="1842">
                  <c:v>0.91625600000000007</c:v>
                </c:pt>
                <c:pt idx="1843">
                  <c:v>0.89984000000000008</c:v>
                </c:pt>
                <c:pt idx="1844">
                  <c:v>0.91595199999999977</c:v>
                </c:pt>
                <c:pt idx="1845">
                  <c:v>0.91625600000000007</c:v>
                </c:pt>
                <c:pt idx="1846">
                  <c:v>0.91625600000000007</c:v>
                </c:pt>
                <c:pt idx="1847">
                  <c:v>0.91595199999999977</c:v>
                </c:pt>
                <c:pt idx="1848">
                  <c:v>0.91625600000000007</c:v>
                </c:pt>
                <c:pt idx="1849">
                  <c:v>0.91625600000000007</c:v>
                </c:pt>
                <c:pt idx="1850">
                  <c:v>0.91625600000000007</c:v>
                </c:pt>
                <c:pt idx="1851">
                  <c:v>0.91625600000000007</c:v>
                </c:pt>
                <c:pt idx="1852">
                  <c:v>0.91625600000000007</c:v>
                </c:pt>
                <c:pt idx="1853">
                  <c:v>0.91625600000000007</c:v>
                </c:pt>
                <c:pt idx="1854">
                  <c:v>0.91625600000000007</c:v>
                </c:pt>
                <c:pt idx="1855">
                  <c:v>0.91625600000000007</c:v>
                </c:pt>
                <c:pt idx="1856">
                  <c:v>0.91595199999999977</c:v>
                </c:pt>
                <c:pt idx="1857">
                  <c:v>0.91625600000000007</c:v>
                </c:pt>
                <c:pt idx="1858">
                  <c:v>0.91625600000000007</c:v>
                </c:pt>
                <c:pt idx="1859">
                  <c:v>0.91625600000000007</c:v>
                </c:pt>
                <c:pt idx="1860">
                  <c:v>0.91595199999999977</c:v>
                </c:pt>
                <c:pt idx="1861">
                  <c:v>0.91595199999999977</c:v>
                </c:pt>
                <c:pt idx="1862">
                  <c:v>0.91595199999999977</c:v>
                </c:pt>
                <c:pt idx="1863">
                  <c:v>0.91595199999999977</c:v>
                </c:pt>
                <c:pt idx="1864">
                  <c:v>0.91595199999999977</c:v>
                </c:pt>
                <c:pt idx="1865">
                  <c:v>0.91595199999999977</c:v>
                </c:pt>
                <c:pt idx="1866">
                  <c:v>0.91595199999999977</c:v>
                </c:pt>
                <c:pt idx="1867">
                  <c:v>0.91595199999999977</c:v>
                </c:pt>
                <c:pt idx="1868">
                  <c:v>0.91595199999999977</c:v>
                </c:pt>
                <c:pt idx="1869">
                  <c:v>0.91595199999999977</c:v>
                </c:pt>
                <c:pt idx="1870">
                  <c:v>0.91595199999999977</c:v>
                </c:pt>
                <c:pt idx="1871">
                  <c:v>0.91595199999999977</c:v>
                </c:pt>
                <c:pt idx="1872">
                  <c:v>0.91595199999999977</c:v>
                </c:pt>
                <c:pt idx="1873">
                  <c:v>0.91595199999999977</c:v>
                </c:pt>
                <c:pt idx="1874">
                  <c:v>0.91595199999999977</c:v>
                </c:pt>
                <c:pt idx="1875">
                  <c:v>0.91595199999999977</c:v>
                </c:pt>
                <c:pt idx="1876">
                  <c:v>0.91595199999999977</c:v>
                </c:pt>
                <c:pt idx="1877">
                  <c:v>0.91595199999999977</c:v>
                </c:pt>
                <c:pt idx="1878">
                  <c:v>0.91595199999999977</c:v>
                </c:pt>
                <c:pt idx="1879">
                  <c:v>0.91595199999999977</c:v>
                </c:pt>
                <c:pt idx="1880">
                  <c:v>0.91595199999999977</c:v>
                </c:pt>
                <c:pt idx="1881">
                  <c:v>0.91595199999999977</c:v>
                </c:pt>
                <c:pt idx="1882">
                  <c:v>0.91595199999999977</c:v>
                </c:pt>
                <c:pt idx="1883">
                  <c:v>0.91595199999999977</c:v>
                </c:pt>
                <c:pt idx="1884">
                  <c:v>0.91595199999999977</c:v>
                </c:pt>
                <c:pt idx="1885">
                  <c:v>0.91595199999999977</c:v>
                </c:pt>
                <c:pt idx="1886">
                  <c:v>0.91595199999999977</c:v>
                </c:pt>
                <c:pt idx="1887">
                  <c:v>0.91595199999999977</c:v>
                </c:pt>
                <c:pt idx="1888">
                  <c:v>0.91595199999999977</c:v>
                </c:pt>
                <c:pt idx="1889">
                  <c:v>0.91595199999999977</c:v>
                </c:pt>
                <c:pt idx="1890">
                  <c:v>0.91595199999999977</c:v>
                </c:pt>
                <c:pt idx="1891">
                  <c:v>0.91595199999999977</c:v>
                </c:pt>
                <c:pt idx="1892">
                  <c:v>0.91595199999999977</c:v>
                </c:pt>
                <c:pt idx="1893">
                  <c:v>0.91595199999999977</c:v>
                </c:pt>
                <c:pt idx="1894">
                  <c:v>0.91595199999999977</c:v>
                </c:pt>
                <c:pt idx="1895">
                  <c:v>0.91595199999999977</c:v>
                </c:pt>
                <c:pt idx="1896">
                  <c:v>0.91595199999999977</c:v>
                </c:pt>
                <c:pt idx="1897">
                  <c:v>0.91595199999999977</c:v>
                </c:pt>
                <c:pt idx="1898">
                  <c:v>0.91595199999999977</c:v>
                </c:pt>
                <c:pt idx="1899">
                  <c:v>0.91595199999999977</c:v>
                </c:pt>
                <c:pt idx="1900">
                  <c:v>0.91595199999999977</c:v>
                </c:pt>
                <c:pt idx="1901">
                  <c:v>0.91595199999999977</c:v>
                </c:pt>
                <c:pt idx="1902">
                  <c:v>0.91595199999999977</c:v>
                </c:pt>
                <c:pt idx="1903">
                  <c:v>0.91595199999999977</c:v>
                </c:pt>
                <c:pt idx="1904">
                  <c:v>0.91595199999999977</c:v>
                </c:pt>
                <c:pt idx="1905">
                  <c:v>0.91595199999999977</c:v>
                </c:pt>
                <c:pt idx="1906">
                  <c:v>0.91595199999999977</c:v>
                </c:pt>
                <c:pt idx="1907">
                  <c:v>0.91595199999999977</c:v>
                </c:pt>
                <c:pt idx="1908">
                  <c:v>0.91595199999999977</c:v>
                </c:pt>
                <c:pt idx="1909">
                  <c:v>0.91595199999999977</c:v>
                </c:pt>
                <c:pt idx="1910">
                  <c:v>0.91595199999999977</c:v>
                </c:pt>
                <c:pt idx="1911">
                  <c:v>0.91595199999999977</c:v>
                </c:pt>
                <c:pt idx="1912">
                  <c:v>0.91595199999999977</c:v>
                </c:pt>
                <c:pt idx="1913">
                  <c:v>0.91595199999999977</c:v>
                </c:pt>
                <c:pt idx="1914">
                  <c:v>0.91595199999999977</c:v>
                </c:pt>
                <c:pt idx="1915">
                  <c:v>0.91595199999999977</c:v>
                </c:pt>
                <c:pt idx="1916">
                  <c:v>0.91595199999999977</c:v>
                </c:pt>
                <c:pt idx="1917">
                  <c:v>0.91595199999999977</c:v>
                </c:pt>
                <c:pt idx="1918">
                  <c:v>0.91595199999999977</c:v>
                </c:pt>
                <c:pt idx="1919">
                  <c:v>0.91595199999999977</c:v>
                </c:pt>
                <c:pt idx="1920">
                  <c:v>0.91595199999999977</c:v>
                </c:pt>
                <c:pt idx="1921">
                  <c:v>0.91595199999999977</c:v>
                </c:pt>
                <c:pt idx="1922">
                  <c:v>0.91595199999999977</c:v>
                </c:pt>
                <c:pt idx="1923">
                  <c:v>0.91595199999999977</c:v>
                </c:pt>
                <c:pt idx="1924">
                  <c:v>0.91595199999999977</c:v>
                </c:pt>
                <c:pt idx="1925">
                  <c:v>0.91595199999999977</c:v>
                </c:pt>
                <c:pt idx="1926">
                  <c:v>0.91595199999999977</c:v>
                </c:pt>
                <c:pt idx="1927">
                  <c:v>0.91595199999999977</c:v>
                </c:pt>
                <c:pt idx="1928">
                  <c:v>0.91595199999999977</c:v>
                </c:pt>
                <c:pt idx="1929">
                  <c:v>0.91595199999999977</c:v>
                </c:pt>
                <c:pt idx="1930">
                  <c:v>0.91595199999999977</c:v>
                </c:pt>
                <c:pt idx="1931">
                  <c:v>0.91595199999999977</c:v>
                </c:pt>
                <c:pt idx="1932">
                  <c:v>0.91595199999999977</c:v>
                </c:pt>
                <c:pt idx="1933">
                  <c:v>0.91595199999999977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BA9-4462-B0E2-099F53ABE3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612319"/>
        <c:axId val="174608959"/>
      </c:scatterChart>
      <c:valAx>
        <c:axId val="885260383"/>
        <c:scaling>
          <c:orientation val="minMax"/>
          <c:max val="160"/>
          <c:min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(Textkörper)"/>
                    <a:ea typeface="+mn-ea"/>
                    <a:cs typeface="+mn-cs"/>
                  </a:defRPr>
                </a:pPr>
                <a:r>
                  <a:rPr lang="de-DE"/>
                  <a:t>time in minutes</a:t>
                </a:r>
              </a:p>
            </c:rich>
          </c:tx>
          <c:layout>
            <c:manualLayout>
              <c:xMode val="edge"/>
              <c:yMode val="edge"/>
              <c:x val="0.39360618117179796"/>
              <c:y val="0.820702178199710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(Textkörper)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(Textkörper)"/>
                <a:ea typeface="+mn-ea"/>
                <a:cs typeface="+mn-cs"/>
              </a:defRPr>
            </a:pPr>
            <a:endParaRPr lang="de-DE"/>
          </a:p>
        </c:txPr>
        <c:crossAx val="885266143"/>
        <c:crosses val="autoZero"/>
        <c:crossBetween val="midCat"/>
        <c:majorUnit val="10"/>
        <c:minorUnit val="5"/>
      </c:valAx>
      <c:valAx>
        <c:axId val="885266143"/>
        <c:scaling>
          <c:orientation val="minMax"/>
          <c:max val="24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(Textkörper)"/>
                    <a:ea typeface="+mn-ea"/>
                    <a:cs typeface="+mn-cs"/>
                  </a:defRPr>
                </a:pPr>
                <a:r>
                  <a:rPr lang="de-DE"/>
                  <a:t>temperature in 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(Textkörper)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(Textkörper)"/>
                <a:ea typeface="+mn-ea"/>
                <a:cs typeface="+mn-cs"/>
              </a:defRPr>
            </a:pPr>
            <a:endParaRPr lang="de-DE"/>
          </a:p>
        </c:txPr>
        <c:crossAx val="885260383"/>
        <c:crossesAt val="0"/>
        <c:crossBetween val="midCat"/>
      </c:valAx>
      <c:valAx>
        <c:axId val="174608959"/>
        <c:scaling>
          <c:orientation val="minMax"/>
          <c:max val="1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(Textkörper)"/>
                    <a:ea typeface="+mn-ea"/>
                    <a:cs typeface="+mn-cs"/>
                  </a:defRPr>
                </a:pPr>
                <a:r>
                  <a:rPr lang="de-DE"/>
                  <a:t>volume flow in L / min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(Textkörper)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(Textkörper)"/>
                <a:ea typeface="+mn-ea"/>
                <a:cs typeface="+mn-cs"/>
              </a:defRPr>
            </a:pPr>
            <a:endParaRPr lang="de-DE"/>
          </a:p>
        </c:txPr>
        <c:crossAx val="174612319"/>
        <c:crosses val="max"/>
        <c:crossBetween val="midCat"/>
      </c:valAx>
      <c:valAx>
        <c:axId val="174612319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7460895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812731741865595E-2"/>
          <c:y val="0.88298518544423499"/>
          <c:w val="0.87037453651626884"/>
          <c:h val="8.62666082011357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(Textkörper)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egoe UI (Textkörper)"/>
        </a:defRPr>
      </a:pPr>
      <a:endParaRPr lang="de-D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771118887916788"/>
          <c:y val="0.11223163492123292"/>
          <c:w val="0.77806836645419342"/>
          <c:h val="0.69039402371354297"/>
        </c:manualLayout>
      </c:layout>
      <c:scatterChart>
        <c:scatterStyle val="lineMarker"/>
        <c:varyColors val="0"/>
        <c:ser>
          <c:idx val="2"/>
          <c:order val="1"/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'7_8_November'!$E$3:$E$15216</c:f>
              <c:numCache>
                <c:formatCode>0</c:formatCode>
                <c:ptCount val="1521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  <c:pt idx="1934">
                  <c:v>161.16666666666666</c:v>
                </c:pt>
                <c:pt idx="1935">
                  <c:v>161.25</c:v>
                </c:pt>
                <c:pt idx="1936">
                  <c:v>161.33333333333334</c:v>
                </c:pt>
                <c:pt idx="1937">
                  <c:v>161.41666666666666</c:v>
                </c:pt>
                <c:pt idx="1938">
                  <c:v>161.5</c:v>
                </c:pt>
                <c:pt idx="1939">
                  <c:v>161.58333333333334</c:v>
                </c:pt>
                <c:pt idx="1940">
                  <c:v>161.66666666666666</c:v>
                </c:pt>
                <c:pt idx="1941">
                  <c:v>161.75</c:v>
                </c:pt>
                <c:pt idx="1942">
                  <c:v>161.83333333333334</c:v>
                </c:pt>
                <c:pt idx="1943">
                  <c:v>161.91666666666666</c:v>
                </c:pt>
                <c:pt idx="1944">
                  <c:v>162</c:v>
                </c:pt>
                <c:pt idx="1945">
                  <c:v>162.08333333333334</c:v>
                </c:pt>
                <c:pt idx="1946">
                  <c:v>162.16666666666666</c:v>
                </c:pt>
                <c:pt idx="1947">
                  <c:v>162.25</c:v>
                </c:pt>
                <c:pt idx="1948">
                  <c:v>162.33333333333334</c:v>
                </c:pt>
                <c:pt idx="1949">
                  <c:v>162.41666666666666</c:v>
                </c:pt>
                <c:pt idx="1950">
                  <c:v>162.5</c:v>
                </c:pt>
                <c:pt idx="1951">
                  <c:v>162.58333333333334</c:v>
                </c:pt>
                <c:pt idx="1952">
                  <c:v>162.66666666666666</c:v>
                </c:pt>
                <c:pt idx="1953">
                  <c:v>162.75</c:v>
                </c:pt>
                <c:pt idx="1954">
                  <c:v>162.83333333333334</c:v>
                </c:pt>
                <c:pt idx="1955">
                  <c:v>162.91666666666666</c:v>
                </c:pt>
                <c:pt idx="1956">
                  <c:v>163</c:v>
                </c:pt>
                <c:pt idx="1957">
                  <c:v>163.08333333333334</c:v>
                </c:pt>
                <c:pt idx="1958">
                  <c:v>163.16666666666666</c:v>
                </c:pt>
                <c:pt idx="1959">
                  <c:v>163.25</c:v>
                </c:pt>
                <c:pt idx="1960">
                  <c:v>163.33333333333334</c:v>
                </c:pt>
                <c:pt idx="1961">
                  <c:v>163.41666666666666</c:v>
                </c:pt>
                <c:pt idx="1962">
                  <c:v>163.5</c:v>
                </c:pt>
                <c:pt idx="1963">
                  <c:v>163.58333333333334</c:v>
                </c:pt>
                <c:pt idx="1964">
                  <c:v>163.66666666666666</c:v>
                </c:pt>
                <c:pt idx="1965">
                  <c:v>163.75</c:v>
                </c:pt>
                <c:pt idx="1966">
                  <c:v>163.83333333333334</c:v>
                </c:pt>
                <c:pt idx="1967">
                  <c:v>163.91666666666666</c:v>
                </c:pt>
                <c:pt idx="1968">
                  <c:v>164</c:v>
                </c:pt>
                <c:pt idx="1969">
                  <c:v>164.08333333333334</c:v>
                </c:pt>
                <c:pt idx="1970">
                  <c:v>164.16666666666666</c:v>
                </c:pt>
                <c:pt idx="1971">
                  <c:v>164.25</c:v>
                </c:pt>
                <c:pt idx="1972">
                  <c:v>164.33333333333334</c:v>
                </c:pt>
                <c:pt idx="1973">
                  <c:v>164.41666666666666</c:v>
                </c:pt>
                <c:pt idx="1974">
                  <c:v>164.5</c:v>
                </c:pt>
                <c:pt idx="1975">
                  <c:v>164.58333333333334</c:v>
                </c:pt>
                <c:pt idx="1976">
                  <c:v>164.66666666666666</c:v>
                </c:pt>
                <c:pt idx="1977">
                  <c:v>164.75</c:v>
                </c:pt>
                <c:pt idx="1978">
                  <c:v>164.83333333333334</c:v>
                </c:pt>
                <c:pt idx="1979">
                  <c:v>164.91666666666666</c:v>
                </c:pt>
                <c:pt idx="1980">
                  <c:v>165</c:v>
                </c:pt>
                <c:pt idx="1981">
                  <c:v>165.08333333333334</c:v>
                </c:pt>
                <c:pt idx="1982">
                  <c:v>165.16666666666666</c:v>
                </c:pt>
                <c:pt idx="1983">
                  <c:v>165.25</c:v>
                </c:pt>
                <c:pt idx="1984">
                  <c:v>165.33333333333334</c:v>
                </c:pt>
                <c:pt idx="1985">
                  <c:v>165.41666666666666</c:v>
                </c:pt>
                <c:pt idx="1986">
                  <c:v>165.5</c:v>
                </c:pt>
                <c:pt idx="1987">
                  <c:v>165.58333333333334</c:v>
                </c:pt>
                <c:pt idx="1988">
                  <c:v>165.66666666666666</c:v>
                </c:pt>
                <c:pt idx="1989">
                  <c:v>165.75</c:v>
                </c:pt>
                <c:pt idx="1990">
                  <c:v>165.83333333333334</c:v>
                </c:pt>
                <c:pt idx="1991">
                  <c:v>165.91666666666666</c:v>
                </c:pt>
                <c:pt idx="1992">
                  <c:v>166</c:v>
                </c:pt>
                <c:pt idx="1993">
                  <c:v>166.08333333333334</c:v>
                </c:pt>
                <c:pt idx="1994">
                  <c:v>166.16666666666666</c:v>
                </c:pt>
                <c:pt idx="1995">
                  <c:v>166.25</c:v>
                </c:pt>
                <c:pt idx="1996">
                  <c:v>166.33333333333334</c:v>
                </c:pt>
                <c:pt idx="1997">
                  <c:v>166.41666666666666</c:v>
                </c:pt>
                <c:pt idx="1998">
                  <c:v>166.5</c:v>
                </c:pt>
                <c:pt idx="1999">
                  <c:v>166.58333333333334</c:v>
                </c:pt>
                <c:pt idx="2000">
                  <c:v>166.66666666666666</c:v>
                </c:pt>
                <c:pt idx="2001">
                  <c:v>166.75</c:v>
                </c:pt>
                <c:pt idx="2002">
                  <c:v>166.83333333333334</c:v>
                </c:pt>
                <c:pt idx="2003">
                  <c:v>166.91666666666666</c:v>
                </c:pt>
                <c:pt idx="2004">
                  <c:v>167</c:v>
                </c:pt>
                <c:pt idx="2005">
                  <c:v>167.08333333333334</c:v>
                </c:pt>
                <c:pt idx="2006">
                  <c:v>167.16666666666666</c:v>
                </c:pt>
                <c:pt idx="2007">
                  <c:v>167.25</c:v>
                </c:pt>
                <c:pt idx="2008">
                  <c:v>167.33333333333334</c:v>
                </c:pt>
                <c:pt idx="2009">
                  <c:v>167.41666666666666</c:v>
                </c:pt>
                <c:pt idx="2010">
                  <c:v>167.5</c:v>
                </c:pt>
                <c:pt idx="2011">
                  <c:v>167.58333333333334</c:v>
                </c:pt>
                <c:pt idx="2012">
                  <c:v>167.66666666666666</c:v>
                </c:pt>
                <c:pt idx="2013">
                  <c:v>167.75</c:v>
                </c:pt>
                <c:pt idx="2014">
                  <c:v>167.83333333333334</c:v>
                </c:pt>
                <c:pt idx="2015">
                  <c:v>167.91666666666666</c:v>
                </c:pt>
                <c:pt idx="2016">
                  <c:v>168</c:v>
                </c:pt>
                <c:pt idx="2017">
                  <c:v>168.08333333333334</c:v>
                </c:pt>
                <c:pt idx="2018">
                  <c:v>168.16666666666666</c:v>
                </c:pt>
                <c:pt idx="2019">
                  <c:v>168.25</c:v>
                </c:pt>
                <c:pt idx="2020">
                  <c:v>168.33333333333334</c:v>
                </c:pt>
                <c:pt idx="2021">
                  <c:v>168.41666666666666</c:v>
                </c:pt>
                <c:pt idx="2022">
                  <c:v>168.5</c:v>
                </c:pt>
                <c:pt idx="2023">
                  <c:v>168.58333333333334</c:v>
                </c:pt>
                <c:pt idx="2024">
                  <c:v>168.66666666666666</c:v>
                </c:pt>
                <c:pt idx="2025">
                  <c:v>168.75</c:v>
                </c:pt>
                <c:pt idx="2026">
                  <c:v>168.83333333333334</c:v>
                </c:pt>
                <c:pt idx="2027">
                  <c:v>168.91666666666666</c:v>
                </c:pt>
                <c:pt idx="2028">
                  <c:v>169</c:v>
                </c:pt>
                <c:pt idx="2029">
                  <c:v>169.08333333333334</c:v>
                </c:pt>
                <c:pt idx="2030">
                  <c:v>169.16666666666666</c:v>
                </c:pt>
                <c:pt idx="2031">
                  <c:v>169.25</c:v>
                </c:pt>
                <c:pt idx="2032">
                  <c:v>169.33333333333334</c:v>
                </c:pt>
                <c:pt idx="2033">
                  <c:v>169.41666666666666</c:v>
                </c:pt>
                <c:pt idx="2034">
                  <c:v>169.5</c:v>
                </c:pt>
                <c:pt idx="2035">
                  <c:v>169.58333333333334</c:v>
                </c:pt>
                <c:pt idx="2036">
                  <c:v>169.66666666666666</c:v>
                </c:pt>
                <c:pt idx="2037">
                  <c:v>169.75</c:v>
                </c:pt>
                <c:pt idx="2038">
                  <c:v>169.83333333333334</c:v>
                </c:pt>
                <c:pt idx="2039">
                  <c:v>169.91666666666666</c:v>
                </c:pt>
                <c:pt idx="2040">
                  <c:v>170</c:v>
                </c:pt>
                <c:pt idx="2041">
                  <c:v>170.08333333333334</c:v>
                </c:pt>
                <c:pt idx="2042">
                  <c:v>170.16666666666666</c:v>
                </c:pt>
                <c:pt idx="2043">
                  <c:v>170.25</c:v>
                </c:pt>
                <c:pt idx="2044">
                  <c:v>170.33333333333334</c:v>
                </c:pt>
                <c:pt idx="2045">
                  <c:v>170.41666666666666</c:v>
                </c:pt>
                <c:pt idx="2046">
                  <c:v>170.5</c:v>
                </c:pt>
                <c:pt idx="2047">
                  <c:v>170.58333333333334</c:v>
                </c:pt>
                <c:pt idx="2048">
                  <c:v>170.66666666666666</c:v>
                </c:pt>
                <c:pt idx="2049">
                  <c:v>170.75</c:v>
                </c:pt>
                <c:pt idx="2050">
                  <c:v>170.83333333333334</c:v>
                </c:pt>
                <c:pt idx="2051">
                  <c:v>170.91666666666666</c:v>
                </c:pt>
                <c:pt idx="2052">
                  <c:v>171</c:v>
                </c:pt>
                <c:pt idx="2053">
                  <c:v>171.08333333333334</c:v>
                </c:pt>
                <c:pt idx="2054">
                  <c:v>171.16666666666666</c:v>
                </c:pt>
                <c:pt idx="2055">
                  <c:v>171.25</c:v>
                </c:pt>
                <c:pt idx="2056">
                  <c:v>171.33333333333334</c:v>
                </c:pt>
                <c:pt idx="2057">
                  <c:v>171.41666666666666</c:v>
                </c:pt>
                <c:pt idx="2058">
                  <c:v>171.5</c:v>
                </c:pt>
                <c:pt idx="2059">
                  <c:v>171.58333333333334</c:v>
                </c:pt>
                <c:pt idx="2060">
                  <c:v>171.66666666666666</c:v>
                </c:pt>
                <c:pt idx="2061">
                  <c:v>171.75</c:v>
                </c:pt>
                <c:pt idx="2062">
                  <c:v>171.83333333333334</c:v>
                </c:pt>
                <c:pt idx="2063">
                  <c:v>171.91666666666666</c:v>
                </c:pt>
                <c:pt idx="2064">
                  <c:v>172</c:v>
                </c:pt>
                <c:pt idx="2065">
                  <c:v>172.08333333333334</c:v>
                </c:pt>
                <c:pt idx="2066">
                  <c:v>172.16666666666666</c:v>
                </c:pt>
                <c:pt idx="2067">
                  <c:v>172.25</c:v>
                </c:pt>
                <c:pt idx="2068">
                  <c:v>172.33333333333334</c:v>
                </c:pt>
                <c:pt idx="2069">
                  <c:v>172.41666666666666</c:v>
                </c:pt>
                <c:pt idx="2070">
                  <c:v>172.5</c:v>
                </c:pt>
                <c:pt idx="2071">
                  <c:v>172.58333333333334</c:v>
                </c:pt>
                <c:pt idx="2072">
                  <c:v>172.66666666666666</c:v>
                </c:pt>
                <c:pt idx="2073">
                  <c:v>172.75</c:v>
                </c:pt>
                <c:pt idx="2074">
                  <c:v>172.83333333333334</c:v>
                </c:pt>
                <c:pt idx="2075">
                  <c:v>172.91666666666666</c:v>
                </c:pt>
                <c:pt idx="2076">
                  <c:v>173</c:v>
                </c:pt>
                <c:pt idx="2077">
                  <c:v>173.08333333333334</c:v>
                </c:pt>
                <c:pt idx="2078">
                  <c:v>173.16666666666666</c:v>
                </c:pt>
                <c:pt idx="2079">
                  <c:v>173.25</c:v>
                </c:pt>
                <c:pt idx="2080">
                  <c:v>173.33333333333334</c:v>
                </c:pt>
                <c:pt idx="2081">
                  <c:v>173.41666666666666</c:v>
                </c:pt>
                <c:pt idx="2082">
                  <c:v>173.5</c:v>
                </c:pt>
                <c:pt idx="2083">
                  <c:v>173.58333333333334</c:v>
                </c:pt>
                <c:pt idx="2084">
                  <c:v>173.66666666666666</c:v>
                </c:pt>
                <c:pt idx="2085">
                  <c:v>173.75</c:v>
                </c:pt>
                <c:pt idx="2086">
                  <c:v>173.83333333333334</c:v>
                </c:pt>
                <c:pt idx="2087">
                  <c:v>173.91666666666666</c:v>
                </c:pt>
                <c:pt idx="2088">
                  <c:v>174</c:v>
                </c:pt>
                <c:pt idx="2089">
                  <c:v>174.08333333333334</c:v>
                </c:pt>
                <c:pt idx="2090">
                  <c:v>174.16666666666666</c:v>
                </c:pt>
                <c:pt idx="2091">
                  <c:v>174.25</c:v>
                </c:pt>
                <c:pt idx="2092">
                  <c:v>174.33333333333334</c:v>
                </c:pt>
                <c:pt idx="2093">
                  <c:v>174.41666666666666</c:v>
                </c:pt>
                <c:pt idx="2094">
                  <c:v>174.5</c:v>
                </c:pt>
                <c:pt idx="2095">
                  <c:v>174.58333333333334</c:v>
                </c:pt>
                <c:pt idx="2096">
                  <c:v>174.66666666666666</c:v>
                </c:pt>
                <c:pt idx="2097">
                  <c:v>174.75</c:v>
                </c:pt>
                <c:pt idx="2098">
                  <c:v>174.83333333333334</c:v>
                </c:pt>
                <c:pt idx="2099">
                  <c:v>174.91666666666666</c:v>
                </c:pt>
                <c:pt idx="2100">
                  <c:v>175</c:v>
                </c:pt>
                <c:pt idx="2101">
                  <c:v>175.08333333333334</c:v>
                </c:pt>
                <c:pt idx="2102">
                  <c:v>175.16666666666666</c:v>
                </c:pt>
                <c:pt idx="2103">
                  <c:v>175.25</c:v>
                </c:pt>
                <c:pt idx="2104">
                  <c:v>175.33333333333334</c:v>
                </c:pt>
                <c:pt idx="2105">
                  <c:v>175.41666666666666</c:v>
                </c:pt>
                <c:pt idx="2106">
                  <c:v>175.5</c:v>
                </c:pt>
                <c:pt idx="2107">
                  <c:v>175.58333333333334</c:v>
                </c:pt>
                <c:pt idx="2108">
                  <c:v>175.66666666666666</c:v>
                </c:pt>
                <c:pt idx="2109">
                  <c:v>175.75</c:v>
                </c:pt>
                <c:pt idx="2110">
                  <c:v>175.83333333333334</c:v>
                </c:pt>
                <c:pt idx="2111">
                  <c:v>175.91666666666666</c:v>
                </c:pt>
                <c:pt idx="2112">
                  <c:v>176</c:v>
                </c:pt>
                <c:pt idx="2113">
                  <c:v>176.08333333333334</c:v>
                </c:pt>
                <c:pt idx="2114">
                  <c:v>176.16666666666666</c:v>
                </c:pt>
                <c:pt idx="2115">
                  <c:v>176.25</c:v>
                </c:pt>
                <c:pt idx="2116">
                  <c:v>176.33333333333334</c:v>
                </c:pt>
                <c:pt idx="2117">
                  <c:v>176.41666666666666</c:v>
                </c:pt>
                <c:pt idx="2118">
                  <c:v>176.5</c:v>
                </c:pt>
                <c:pt idx="2119">
                  <c:v>176.58333333333334</c:v>
                </c:pt>
                <c:pt idx="2120">
                  <c:v>176.66666666666666</c:v>
                </c:pt>
                <c:pt idx="2121">
                  <c:v>176.75</c:v>
                </c:pt>
                <c:pt idx="2122">
                  <c:v>176.83333333333334</c:v>
                </c:pt>
                <c:pt idx="2123">
                  <c:v>176.91666666666666</c:v>
                </c:pt>
                <c:pt idx="2124">
                  <c:v>177</c:v>
                </c:pt>
                <c:pt idx="2125">
                  <c:v>177.08333333333334</c:v>
                </c:pt>
                <c:pt idx="2126">
                  <c:v>177.16666666666666</c:v>
                </c:pt>
                <c:pt idx="2127">
                  <c:v>177.25</c:v>
                </c:pt>
                <c:pt idx="2128">
                  <c:v>177.33333333333334</c:v>
                </c:pt>
                <c:pt idx="2129">
                  <c:v>177.41666666666666</c:v>
                </c:pt>
                <c:pt idx="2130">
                  <c:v>177.5</c:v>
                </c:pt>
                <c:pt idx="2131">
                  <c:v>177.58333333333334</c:v>
                </c:pt>
                <c:pt idx="2132">
                  <c:v>177.66666666666666</c:v>
                </c:pt>
                <c:pt idx="2133">
                  <c:v>177.75</c:v>
                </c:pt>
                <c:pt idx="2134">
                  <c:v>177.83333333333334</c:v>
                </c:pt>
                <c:pt idx="2135">
                  <c:v>177.91666666666666</c:v>
                </c:pt>
                <c:pt idx="2136">
                  <c:v>178</c:v>
                </c:pt>
                <c:pt idx="2137">
                  <c:v>178.08333333333334</c:v>
                </c:pt>
                <c:pt idx="2138">
                  <c:v>178.16666666666666</c:v>
                </c:pt>
                <c:pt idx="2139">
                  <c:v>178.25</c:v>
                </c:pt>
                <c:pt idx="2140">
                  <c:v>178.33333333333334</c:v>
                </c:pt>
                <c:pt idx="2141">
                  <c:v>178.41666666666666</c:v>
                </c:pt>
                <c:pt idx="2142">
                  <c:v>178.5</c:v>
                </c:pt>
                <c:pt idx="2143">
                  <c:v>178.58333333333334</c:v>
                </c:pt>
                <c:pt idx="2144">
                  <c:v>178.66666666666666</c:v>
                </c:pt>
                <c:pt idx="2145">
                  <c:v>178.75</c:v>
                </c:pt>
                <c:pt idx="2146">
                  <c:v>178.83333333333334</c:v>
                </c:pt>
                <c:pt idx="2147">
                  <c:v>178.91666666666666</c:v>
                </c:pt>
                <c:pt idx="2148">
                  <c:v>179</c:v>
                </c:pt>
                <c:pt idx="2149">
                  <c:v>179.08333333333334</c:v>
                </c:pt>
                <c:pt idx="2150">
                  <c:v>179.16666666666666</c:v>
                </c:pt>
                <c:pt idx="2151">
                  <c:v>179.25</c:v>
                </c:pt>
                <c:pt idx="2152">
                  <c:v>179.33333333333334</c:v>
                </c:pt>
                <c:pt idx="2153">
                  <c:v>179.41666666666666</c:v>
                </c:pt>
                <c:pt idx="2154">
                  <c:v>179.5</c:v>
                </c:pt>
                <c:pt idx="2155">
                  <c:v>179.58333333333334</c:v>
                </c:pt>
                <c:pt idx="2156">
                  <c:v>179.66666666666666</c:v>
                </c:pt>
                <c:pt idx="2157">
                  <c:v>179.75</c:v>
                </c:pt>
                <c:pt idx="2158">
                  <c:v>179.83333333333334</c:v>
                </c:pt>
                <c:pt idx="2159">
                  <c:v>179.91666666666666</c:v>
                </c:pt>
                <c:pt idx="2160">
                  <c:v>180</c:v>
                </c:pt>
                <c:pt idx="2161">
                  <c:v>180.08333333333334</c:v>
                </c:pt>
                <c:pt idx="2162">
                  <c:v>180.16666666666666</c:v>
                </c:pt>
                <c:pt idx="2163">
                  <c:v>180.25</c:v>
                </c:pt>
                <c:pt idx="2164">
                  <c:v>180.33333333333334</c:v>
                </c:pt>
                <c:pt idx="2165">
                  <c:v>180.41666666666666</c:v>
                </c:pt>
                <c:pt idx="2166">
                  <c:v>180.5</c:v>
                </c:pt>
                <c:pt idx="2167">
                  <c:v>180.58333333333334</c:v>
                </c:pt>
                <c:pt idx="2168">
                  <c:v>180.66666666666666</c:v>
                </c:pt>
                <c:pt idx="2169">
                  <c:v>180.75</c:v>
                </c:pt>
                <c:pt idx="2170">
                  <c:v>180.83333333333334</c:v>
                </c:pt>
                <c:pt idx="2171">
                  <c:v>180.91666666666666</c:v>
                </c:pt>
                <c:pt idx="2172">
                  <c:v>181</c:v>
                </c:pt>
                <c:pt idx="2173">
                  <c:v>181.08333333333334</c:v>
                </c:pt>
                <c:pt idx="2174">
                  <c:v>181.16666666666666</c:v>
                </c:pt>
                <c:pt idx="2175">
                  <c:v>181.25</c:v>
                </c:pt>
                <c:pt idx="2176">
                  <c:v>181.33333333333334</c:v>
                </c:pt>
                <c:pt idx="2177">
                  <c:v>181.41666666666666</c:v>
                </c:pt>
                <c:pt idx="2178">
                  <c:v>181.5</c:v>
                </c:pt>
                <c:pt idx="2179">
                  <c:v>181.58333333333334</c:v>
                </c:pt>
                <c:pt idx="2180">
                  <c:v>181.66666666666666</c:v>
                </c:pt>
                <c:pt idx="2181">
                  <c:v>181.75</c:v>
                </c:pt>
                <c:pt idx="2182">
                  <c:v>181.83333333333334</c:v>
                </c:pt>
                <c:pt idx="2183">
                  <c:v>181.91666666666666</c:v>
                </c:pt>
                <c:pt idx="2184">
                  <c:v>182</c:v>
                </c:pt>
                <c:pt idx="2185">
                  <c:v>182.08333333333334</c:v>
                </c:pt>
                <c:pt idx="2186">
                  <c:v>182.16666666666666</c:v>
                </c:pt>
                <c:pt idx="2187">
                  <c:v>182.25</c:v>
                </c:pt>
                <c:pt idx="2188">
                  <c:v>182.33333333333334</c:v>
                </c:pt>
                <c:pt idx="2189">
                  <c:v>182.41666666666666</c:v>
                </c:pt>
                <c:pt idx="2190">
                  <c:v>182.5</c:v>
                </c:pt>
                <c:pt idx="2191">
                  <c:v>182.58333333333334</c:v>
                </c:pt>
                <c:pt idx="2192">
                  <c:v>182.66666666666666</c:v>
                </c:pt>
                <c:pt idx="2193">
                  <c:v>182.75</c:v>
                </c:pt>
                <c:pt idx="2194">
                  <c:v>182.83333333333334</c:v>
                </c:pt>
                <c:pt idx="2195">
                  <c:v>182.91666666666666</c:v>
                </c:pt>
                <c:pt idx="2196">
                  <c:v>183</c:v>
                </c:pt>
                <c:pt idx="2197">
                  <c:v>183.08333333333334</c:v>
                </c:pt>
                <c:pt idx="2198">
                  <c:v>183.16666666666666</c:v>
                </c:pt>
                <c:pt idx="2199">
                  <c:v>183.25</c:v>
                </c:pt>
                <c:pt idx="2200">
                  <c:v>183.33333333333334</c:v>
                </c:pt>
                <c:pt idx="2201">
                  <c:v>183.41666666666666</c:v>
                </c:pt>
                <c:pt idx="2202">
                  <c:v>183.5</c:v>
                </c:pt>
                <c:pt idx="2203">
                  <c:v>183.58333333333334</c:v>
                </c:pt>
                <c:pt idx="2204">
                  <c:v>183.66666666666666</c:v>
                </c:pt>
                <c:pt idx="2205">
                  <c:v>183.75</c:v>
                </c:pt>
                <c:pt idx="2206">
                  <c:v>183.83333333333334</c:v>
                </c:pt>
                <c:pt idx="2207">
                  <c:v>183.91666666666666</c:v>
                </c:pt>
                <c:pt idx="2208">
                  <c:v>184</c:v>
                </c:pt>
                <c:pt idx="2209">
                  <c:v>184.08333333333334</c:v>
                </c:pt>
                <c:pt idx="2210">
                  <c:v>184.16666666666666</c:v>
                </c:pt>
                <c:pt idx="2211">
                  <c:v>184.25</c:v>
                </c:pt>
                <c:pt idx="2212">
                  <c:v>184.33333333333334</c:v>
                </c:pt>
                <c:pt idx="2213">
                  <c:v>184.41666666666666</c:v>
                </c:pt>
                <c:pt idx="2214">
                  <c:v>184.5</c:v>
                </c:pt>
                <c:pt idx="2215">
                  <c:v>184.58333333333334</c:v>
                </c:pt>
                <c:pt idx="2216">
                  <c:v>184.66666666666666</c:v>
                </c:pt>
                <c:pt idx="2217">
                  <c:v>184.75</c:v>
                </c:pt>
                <c:pt idx="2218">
                  <c:v>184.83333333333334</c:v>
                </c:pt>
                <c:pt idx="2219">
                  <c:v>184.91666666666666</c:v>
                </c:pt>
                <c:pt idx="2220">
                  <c:v>185</c:v>
                </c:pt>
                <c:pt idx="2221">
                  <c:v>185.08333333333334</c:v>
                </c:pt>
                <c:pt idx="2222">
                  <c:v>185.16666666666666</c:v>
                </c:pt>
                <c:pt idx="2223">
                  <c:v>185.25</c:v>
                </c:pt>
                <c:pt idx="2224">
                  <c:v>185.33333333333334</c:v>
                </c:pt>
                <c:pt idx="2225">
                  <c:v>185.41666666666666</c:v>
                </c:pt>
                <c:pt idx="2226">
                  <c:v>185.5</c:v>
                </c:pt>
                <c:pt idx="2227">
                  <c:v>185.58333333333334</c:v>
                </c:pt>
                <c:pt idx="2228">
                  <c:v>185.66666666666666</c:v>
                </c:pt>
                <c:pt idx="2229">
                  <c:v>185.75</c:v>
                </c:pt>
                <c:pt idx="2230">
                  <c:v>185.83333333333334</c:v>
                </c:pt>
                <c:pt idx="2231">
                  <c:v>185.91666666666666</c:v>
                </c:pt>
                <c:pt idx="2232">
                  <c:v>186</c:v>
                </c:pt>
                <c:pt idx="2233">
                  <c:v>186.08333333333334</c:v>
                </c:pt>
                <c:pt idx="2234">
                  <c:v>186.16666666666666</c:v>
                </c:pt>
                <c:pt idx="2235">
                  <c:v>186.25</c:v>
                </c:pt>
                <c:pt idx="2236">
                  <c:v>186.33333333333334</c:v>
                </c:pt>
                <c:pt idx="2237">
                  <c:v>186.41666666666666</c:v>
                </c:pt>
                <c:pt idx="2238">
                  <c:v>186.5</c:v>
                </c:pt>
                <c:pt idx="2239">
                  <c:v>186.58333333333334</c:v>
                </c:pt>
                <c:pt idx="2240">
                  <c:v>186.66666666666666</c:v>
                </c:pt>
                <c:pt idx="2241">
                  <c:v>186.75</c:v>
                </c:pt>
                <c:pt idx="2242">
                  <c:v>186.83333333333334</c:v>
                </c:pt>
                <c:pt idx="2243">
                  <c:v>186.91666666666666</c:v>
                </c:pt>
                <c:pt idx="2244">
                  <c:v>187</c:v>
                </c:pt>
                <c:pt idx="2245">
                  <c:v>187.08333333333334</c:v>
                </c:pt>
                <c:pt idx="2246">
                  <c:v>187.16666666666666</c:v>
                </c:pt>
                <c:pt idx="2247">
                  <c:v>187.25</c:v>
                </c:pt>
                <c:pt idx="2248">
                  <c:v>187.33333333333334</c:v>
                </c:pt>
                <c:pt idx="2249">
                  <c:v>187.41666666666666</c:v>
                </c:pt>
                <c:pt idx="2250">
                  <c:v>187.5</c:v>
                </c:pt>
                <c:pt idx="2251">
                  <c:v>187.58333333333334</c:v>
                </c:pt>
                <c:pt idx="2252">
                  <c:v>187.66666666666666</c:v>
                </c:pt>
                <c:pt idx="2253">
                  <c:v>187.75</c:v>
                </c:pt>
                <c:pt idx="2254">
                  <c:v>187.83333333333334</c:v>
                </c:pt>
                <c:pt idx="2255">
                  <c:v>187.91666666666666</c:v>
                </c:pt>
                <c:pt idx="2256">
                  <c:v>188</c:v>
                </c:pt>
                <c:pt idx="2257">
                  <c:v>188.08333333333334</c:v>
                </c:pt>
                <c:pt idx="2258">
                  <c:v>188.16666666666666</c:v>
                </c:pt>
                <c:pt idx="2259">
                  <c:v>188.25</c:v>
                </c:pt>
                <c:pt idx="2260">
                  <c:v>188.33333333333334</c:v>
                </c:pt>
                <c:pt idx="2261">
                  <c:v>188.41666666666666</c:v>
                </c:pt>
                <c:pt idx="2262">
                  <c:v>188.5</c:v>
                </c:pt>
                <c:pt idx="2263">
                  <c:v>188.58333333333334</c:v>
                </c:pt>
                <c:pt idx="2264">
                  <c:v>188.66666666666666</c:v>
                </c:pt>
                <c:pt idx="2265">
                  <c:v>188.75</c:v>
                </c:pt>
                <c:pt idx="2266">
                  <c:v>188.83333333333334</c:v>
                </c:pt>
                <c:pt idx="2267">
                  <c:v>188.91666666666666</c:v>
                </c:pt>
                <c:pt idx="2268">
                  <c:v>189</c:v>
                </c:pt>
                <c:pt idx="2269">
                  <c:v>189.08333333333334</c:v>
                </c:pt>
                <c:pt idx="2270">
                  <c:v>189.16666666666666</c:v>
                </c:pt>
                <c:pt idx="2271">
                  <c:v>189.25</c:v>
                </c:pt>
                <c:pt idx="2272">
                  <c:v>189.33333333333334</c:v>
                </c:pt>
                <c:pt idx="2273">
                  <c:v>189.41666666666666</c:v>
                </c:pt>
                <c:pt idx="2274">
                  <c:v>189.5</c:v>
                </c:pt>
                <c:pt idx="2275">
                  <c:v>189.58333333333334</c:v>
                </c:pt>
                <c:pt idx="2276">
                  <c:v>189.66666666666666</c:v>
                </c:pt>
                <c:pt idx="2277">
                  <c:v>189.75</c:v>
                </c:pt>
                <c:pt idx="2278">
                  <c:v>189.83333333333334</c:v>
                </c:pt>
                <c:pt idx="2279">
                  <c:v>189.91666666666666</c:v>
                </c:pt>
                <c:pt idx="2280">
                  <c:v>190</c:v>
                </c:pt>
                <c:pt idx="2281">
                  <c:v>190.08333333333334</c:v>
                </c:pt>
                <c:pt idx="2282">
                  <c:v>190.16666666666666</c:v>
                </c:pt>
                <c:pt idx="2283">
                  <c:v>190.25</c:v>
                </c:pt>
                <c:pt idx="2284">
                  <c:v>190.33333333333334</c:v>
                </c:pt>
                <c:pt idx="2285">
                  <c:v>190.41666666666666</c:v>
                </c:pt>
                <c:pt idx="2286">
                  <c:v>190.5</c:v>
                </c:pt>
                <c:pt idx="2287">
                  <c:v>190.58333333333334</c:v>
                </c:pt>
                <c:pt idx="2288">
                  <c:v>190.66666666666666</c:v>
                </c:pt>
                <c:pt idx="2289">
                  <c:v>190.75</c:v>
                </c:pt>
                <c:pt idx="2290">
                  <c:v>190.83333333333334</c:v>
                </c:pt>
                <c:pt idx="2291">
                  <c:v>190.91666666666666</c:v>
                </c:pt>
                <c:pt idx="2292">
                  <c:v>191</c:v>
                </c:pt>
                <c:pt idx="2293">
                  <c:v>191.08333333333334</c:v>
                </c:pt>
                <c:pt idx="2294">
                  <c:v>191.16666666666666</c:v>
                </c:pt>
                <c:pt idx="2295">
                  <c:v>191.25</c:v>
                </c:pt>
                <c:pt idx="2296">
                  <c:v>191.33333333333334</c:v>
                </c:pt>
                <c:pt idx="2297">
                  <c:v>191.41666666666666</c:v>
                </c:pt>
                <c:pt idx="2298">
                  <c:v>191.5</c:v>
                </c:pt>
                <c:pt idx="2299">
                  <c:v>191.58333333333334</c:v>
                </c:pt>
                <c:pt idx="2300">
                  <c:v>191.66666666666666</c:v>
                </c:pt>
                <c:pt idx="2301">
                  <c:v>191.75</c:v>
                </c:pt>
                <c:pt idx="2302">
                  <c:v>191.83333333333334</c:v>
                </c:pt>
                <c:pt idx="2303">
                  <c:v>191.91666666666666</c:v>
                </c:pt>
                <c:pt idx="2304">
                  <c:v>192</c:v>
                </c:pt>
                <c:pt idx="2305">
                  <c:v>192.08333333333334</c:v>
                </c:pt>
                <c:pt idx="2306">
                  <c:v>192.16666666666666</c:v>
                </c:pt>
                <c:pt idx="2307">
                  <c:v>192.25</c:v>
                </c:pt>
                <c:pt idx="2308">
                  <c:v>192.33333333333334</c:v>
                </c:pt>
                <c:pt idx="2309">
                  <c:v>192.41666666666666</c:v>
                </c:pt>
                <c:pt idx="2310">
                  <c:v>192.5</c:v>
                </c:pt>
                <c:pt idx="2311">
                  <c:v>192.58333333333334</c:v>
                </c:pt>
                <c:pt idx="2312">
                  <c:v>192.66666666666666</c:v>
                </c:pt>
                <c:pt idx="2313">
                  <c:v>192.75</c:v>
                </c:pt>
                <c:pt idx="2314">
                  <c:v>192.83333333333334</c:v>
                </c:pt>
                <c:pt idx="2315">
                  <c:v>192.91666666666666</c:v>
                </c:pt>
                <c:pt idx="2316">
                  <c:v>193</c:v>
                </c:pt>
                <c:pt idx="2317">
                  <c:v>193.08333333333334</c:v>
                </c:pt>
                <c:pt idx="2318">
                  <c:v>193.16666666666666</c:v>
                </c:pt>
                <c:pt idx="2319">
                  <c:v>193.25</c:v>
                </c:pt>
                <c:pt idx="2320">
                  <c:v>193.33333333333334</c:v>
                </c:pt>
                <c:pt idx="2321">
                  <c:v>193.41666666666666</c:v>
                </c:pt>
                <c:pt idx="2322">
                  <c:v>193.5</c:v>
                </c:pt>
                <c:pt idx="2323">
                  <c:v>193.58333333333334</c:v>
                </c:pt>
                <c:pt idx="2324">
                  <c:v>193.66666666666666</c:v>
                </c:pt>
                <c:pt idx="2325">
                  <c:v>193.75</c:v>
                </c:pt>
                <c:pt idx="2326">
                  <c:v>193.83333333333334</c:v>
                </c:pt>
                <c:pt idx="2327">
                  <c:v>193.91666666666666</c:v>
                </c:pt>
                <c:pt idx="2328">
                  <c:v>194</c:v>
                </c:pt>
                <c:pt idx="2329">
                  <c:v>194.08333333333334</c:v>
                </c:pt>
                <c:pt idx="2330">
                  <c:v>194.16666666666666</c:v>
                </c:pt>
                <c:pt idx="2331">
                  <c:v>194.25</c:v>
                </c:pt>
                <c:pt idx="2332">
                  <c:v>194.33333333333334</c:v>
                </c:pt>
                <c:pt idx="2333">
                  <c:v>194.41666666666666</c:v>
                </c:pt>
                <c:pt idx="2334">
                  <c:v>194.5</c:v>
                </c:pt>
                <c:pt idx="2335">
                  <c:v>194.58333333333334</c:v>
                </c:pt>
                <c:pt idx="2336">
                  <c:v>194.66666666666666</c:v>
                </c:pt>
                <c:pt idx="2337">
                  <c:v>194.75</c:v>
                </c:pt>
                <c:pt idx="2338">
                  <c:v>194.83333333333334</c:v>
                </c:pt>
                <c:pt idx="2339">
                  <c:v>194.91666666666666</c:v>
                </c:pt>
                <c:pt idx="2340">
                  <c:v>195</c:v>
                </c:pt>
                <c:pt idx="2341">
                  <c:v>195.08333333333334</c:v>
                </c:pt>
                <c:pt idx="2342">
                  <c:v>195.16666666666666</c:v>
                </c:pt>
                <c:pt idx="2343">
                  <c:v>195.25</c:v>
                </c:pt>
                <c:pt idx="2344">
                  <c:v>195.33333333333334</c:v>
                </c:pt>
                <c:pt idx="2345">
                  <c:v>195.41666666666666</c:v>
                </c:pt>
                <c:pt idx="2346">
                  <c:v>195.5</c:v>
                </c:pt>
                <c:pt idx="2347">
                  <c:v>195.58333333333334</c:v>
                </c:pt>
                <c:pt idx="2348">
                  <c:v>195.66666666666666</c:v>
                </c:pt>
                <c:pt idx="2349">
                  <c:v>195.75</c:v>
                </c:pt>
                <c:pt idx="2350">
                  <c:v>195.83333333333334</c:v>
                </c:pt>
                <c:pt idx="2351">
                  <c:v>195.91666666666666</c:v>
                </c:pt>
                <c:pt idx="2352">
                  <c:v>196</c:v>
                </c:pt>
                <c:pt idx="2353">
                  <c:v>196.08333333333334</c:v>
                </c:pt>
                <c:pt idx="2354">
                  <c:v>196.16666666666666</c:v>
                </c:pt>
                <c:pt idx="2355">
                  <c:v>196.25</c:v>
                </c:pt>
                <c:pt idx="2356">
                  <c:v>196.33333333333334</c:v>
                </c:pt>
                <c:pt idx="2357">
                  <c:v>196.41666666666666</c:v>
                </c:pt>
                <c:pt idx="2358">
                  <c:v>196.5</c:v>
                </c:pt>
                <c:pt idx="2359">
                  <c:v>196.58333333333334</c:v>
                </c:pt>
                <c:pt idx="2360">
                  <c:v>196.66666666666666</c:v>
                </c:pt>
                <c:pt idx="2361">
                  <c:v>196.75</c:v>
                </c:pt>
                <c:pt idx="2362">
                  <c:v>196.83333333333334</c:v>
                </c:pt>
                <c:pt idx="2363">
                  <c:v>196.91666666666666</c:v>
                </c:pt>
                <c:pt idx="2364">
                  <c:v>197</c:v>
                </c:pt>
                <c:pt idx="2365">
                  <c:v>197.08333333333334</c:v>
                </c:pt>
                <c:pt idx="2366">
                  <c:v>197.16666666666666</c:v>
                </c:pt>
                <c:pt idx="2367">
                  <c:v>197.25</c:v>
                </c:pt>
                <c:pt idx="2368">
                  <c:v>197.33333333333334</c:v>
                </c:pt>
                <c:pt idx="2369">
                  <c:v>197.41666666666666</c:v>
                </c:pt>
                <c:pt idx="2370">
                  <c:v>197.5</c:v>
                </c:pt>
                <c:pt idx="2371">
                  <c:v>197.58333333333334</c:v>
                </c:pt>
                <c:pt idx="2372">
                  <c:v>197.66666666666666</c:v>
                </c:pt>
                <c:pt idx="2373">
                  <c:v>197.75</c:v>
                </c:pt>
                <c:pt idx="2374">
                  <c:v>197.83333333333334</c:v>
                </c:pt>
                <c:pt idx="2375">
                  <c:v>197.91666666666666</c:v>
                </c:pt>
                <c:pt idx="2376">
                  <c:v>198</c:v>
                </c:pt>
                <c:pt idx="2377">
                  <c:v>198.08333333333334</c:v>
                </c:pt>
                <c:pt idx="2378">
                  <c:v>198.16666666666666</c:v>
                </c:pt>
                <c:pt idx="2379">
                  <c:v>198.25</c:v>
                </c:pt>
                <c:pt idx="2380">
                  <c:v>198.33333333333334</c:v>
                </c:pt>
                <c:pt idx="2381">
                  <c:v>198.41666666666666</c:v>
                </c:pt>
                <c:pt idx="2382">
                  <c:v>198.5</c:v>
                </c:pt>
                <c:pt idx="2383">
                  <c:v>198.58333333333334</c:v>
                </c:pt>
                <c:pt idx="2384">
                  <c:v>198.66666666666666</c:v>
                </c:pt>
                <c:pt idx="2385">
                  <c:v>198.75</c:v>
                </c:pt>
                <c:pt idx="2386">
                  <c:v>198.83333333333334</c:v>
                </c:pt>
                <c:pt idx="2387">
                  <c:v>198.91666666666666</c:v>
                </c:pt>
                <c:pt idx="2388">
                  <c:v>199</c:v>
                </c:pt>
                <c:pt idx="2389">
                  <c:v>199.08333333333334</c:v>
                </c:pt>
                <c:pt idx="2390">
                  <c:v>199.16666666666666</c:v>
                </c:pt>
                <c:pt idx="2391">
                  <c:v>199.25</c:v>
                </c:pt>
                <c:pt idx="2392">
                  <c:v>199.33333333333334</c:v>
                </c:pt>
                <c:pt idx="2393">
                  <c:v>199.41666666666666</c:v>
                </c:pt>
                <c:pt idx="2394">
                  <c:v>199.5</c:v>
                </c:pt>
                <c:pt idx="2395">
                  <c:v>199.58333333333334</c:v>
                </c:pt>
                <c:pt idx="2396">
                  <c:v>199.66666666666666</c:v>
                </c:pt>
                <c:pt idx="2397">
                  <c:v>199.75</c:v>
                </c:pt>
                <c:pt idx="2398">
                  <c:v>199.83333333333334</c:v>
                </c:pt>
                <c:pt idx="2399">
                  <c:v>199.91666666666666</c:v>
                </c:pt>
                <c:pt idx="2400">
                  <c:v>200</c:v>
                </c:pt>
                <c:pt idx="2401">
                  <c:v>200.08333333333334</c:v>
                </c:pt>
                <c:pt idx="2402">
                  <c:v>200.16666666666666</c:v>
                </c:pt>
                <c:pt idx="2403">
                  <c:v>200.25</c:v>
                </c:pt>
                <c:pt idx="2404">
                  <c:v>200.33333333333334</c:v>
                </c:pt>
                <c:pt idx="2405">
                  <c:v>200.41666666666666</c:v>
                </c:pt>
                <c:pt idx="2406">
                  <c:v>200.5</c:v>
                </c:pt>
                <c:pt idx="2407">
                  <c:v>200.58333333333334</c:v>
                </c:pt>
                <c:pt idx="2408">
                  <c:v>200.66666666666666</c:v>
                </c:pt>
                <c:pt idx="2409">
                  <c:v>200.75</c:v>
                </c:pt>
                <c:pt idx="2410">
                  <c:v>200.83333333333334</c:v>
                </c:pt>
                <c:pt idx="2411">
                  <c:v>200.91666666666666</c:v>
                </c:pt>
                <c:pt idx="2412">
                  <c:v>201</c:v>
                </c:pt>
                <c:pt idx="2413">
                  <c:v>201.08333333333334</c:v>
                </c:pt>
                <c:pt idx="2414">
                  <c:v>201.16666666666666</c:v>
                </c:pt>
                <c:pt idx="2415">
                  <c:v>201.25</c:v>
                </c:pt>
                <c:pt idx="2416">
                  <c:v>201.33333333333334</c:v>
                </c:pt>
                <c:pt idx="2417">
                  <c:v>201.41666666666666</c:v>
                </c:pt>
                <c:pt idx="2418">
                  <c:v>201.5</c:v>
                </c:pt>
                <c:pt idx="2419">
                  <c:v>201.58333333333334</c:v>
                </c:pt>
                <c:pt idx="2420">
                  <c:v>201.66666666666666</c:v>
                </c:pt>
                <c:pt idx="2421">
                  <c:v>201.75</c:v>
                </c:pt>
                <c:pt idx="2422">
                  <c:v>201.83333333333334</c:v>
                </c:pt>
                <c:pt idx="2423">
                  <c:v>201.91666666666666</c:v>
                </c:pt>
                <c:pt idx="2424">
                  <c:v>202</c:v>
                </c:pt>
                <c:pt idx="2425">
                  <c:v>202.08333333333334</c:v>
                </c:pt>
                <c:pt idx="2426">
                  <c:v>202.16666666666666</c:v>
                </c:pt>
                <c:pt idx="2427">
                  <c:v>202.25</c:v>
                </c:pt>
                <c:pt idx="2428">
                  <c:v>202.33333333333334</c:v>
                </c:pt>
                <c:pt idx="2429">
                  <c:v>202.41666666666666</c:v>
                </c:pt>
                <c:pt idx="2430">
                  <c:v>202.5</c:v>
                </c:pt>
                <c:pt idx="2431">
                  <c:v>202.58333333333334</c:v>
                </c:pt>
                <c:pt idx="2432">
                  <c:v>202.66666666666666</c:v>
                </c:pt>
                <c:pt idx="2433">
                  <c:v>202.75</c:v>
                </c:pt>
                <c:pt idx="2434">
                  <c:v>202.83333333333334</c:v>
                </c:pt>
                <c:pt idx="2435">
                  <c:v>202.91666666666666</c:v>
                </c:pt>
                <c:pt idx="2436">
                  <c:v>203</c:v>
                </c:pt>
                <c:pt idx="2437">
                  <c:v>203.08333333333334</c:v>
                </c:pt>
                <c:pt idx="2438">
                  <c:v>203.16666666666666</c:v>
                </c:pt>
                <c:pt idx="2439">
                  <c:v>203.25</c:v>
                </c:pt>
                <c:pt idx="2440">
                  <c:v>203.33333333333334</c:v>
                </c:pt>
                <c:pt idx="2441">
                  <c:v>203.41666666666666</c:v>
                </c:pt>
                <c:pt idx="2442">
                  <c:v>203.5</c:v>
                </c:pt>
                <c:pt idx="2443">
                  <c:v>203.58333333333334</c:v>
                </c:pt>
                <c:pt idx="2444">
                  <c:v>203.66666666666666</c:v>
                </c:pt>
                <c:pt idx="2445">
                  <c:v>203.75</c:v>
                </c:pt>
                <c:pt idx="2446">
                  <c:v>203.83333333333334</c:v>
                </c:pt>
                <c:pt idx="2447">
                  <c:v>203.91666666666666</c:v>
                </c:pt>
                <c:pt idx="2448">
                  <c:v>204</c:v>
                </c:pt>
                <c:pt idx="2449">
                  <c:v>204.08333333333334</c:v>
                </c:pt>
                <c:pt idx="2450">
                  <c:v>204.16666666666666</c:v>
                </c:pt>
                <c:pt idx="2451">
                  <c:v>204.25</c:v>
                </c:pt>
                <c:pt idx="2452">
                  <c:v>204.33333333333334</c:v>
                </c:pt>
                <c:pt idx="2453">
                  <c:v>204.41666666666666</c:v>
                </c:pt>
                <c:pt idx="2454">
                  <c:v>204.5</c:v>
                </c:pt>
                <c:pt idx="2455">
                  <c:v>204.58333333333334</c:v>
                </c:pt>
                <c:pt idx="2456">
                  <c:v>204.66666666666666</c:v>
                </c:pt>
                <c:pt idx="2457">
                  <c:v>204.75</c:v>
                </c:pt>
                <c:pt idx="2458">
                  <c:v>204.83333333333334</c:v>
                </c:pt>
                <c:pt idx="2459">
                  <c:v>204.91666666666666</c:v>
                </c:pt>
                <c:pt idx="2460">
                  <c:v>205</c:v>
                </c:pt>
                <c:pt idx="2461">
                  <c:v>205.08333333333334</c:v>
                </c:pt>
                <c:pt idx="2462">
                  <c:v>205.16666666666666</c:v>
                </c:pt>
                <c:pt idx="2463">
                  <c:v>205.25</c:v>
                </c:pt>
                <c:pt idx="2464">
                  <c:v>205.33333333333334</c:v>
                </c:pt>
                <c:pt idx="2465">
                  <c:v>205.41666666666666</c:v>
                </c:pt>
                <c:pt idx="2466">
                  <c:v>205.5</c:v>
                </c:pt>
                <c:pt idx="2467">
                  <c:v>205.58333333333334</c:v>
                </c:pt>
                <c:pt idx="2468">
                  <c:v>205.66666666666666</c:v>
                </c:pt>
                <c:pt idx="2469">
                  <c:v>205.75</c:v>
                </c:pt>
                <c:pt idx="2470">
                  <c:v>205.83333333333334</c:v>
                </c:pt>
                <c:pt idx="2471">
                  <c:v>205.91666666666666</c:v>
                </c:pt>
                <c:pt idx="2472">
                  <c:v>206</c:v>
                </c:pt>
                <c:pt idx="2473">
                  <c:v>206.08333333333334</c:v>
                </c:pt>
                <c:pt idx="2474">
                  <c:v>206.16666666666666</c:v>
                </c:pt>
                <c:pt idx="2475">
                  <c:v>206.25</c:v>
                </c:pt>
                <c:pt idx="2476">
                  <c:v>206.33333333333334</c:v>
                </c:pt>
                <c:pt idx="2477">
                  <c:v>206.41666666666666</c:v>
                </c:pt>
                <c:pt idx="2478">
                  <c:v>206.5</c:v>
                </c:pt>
                <c:pt idx="2479">
                  <c:v>206.58333333333334</c:v>
                </c:pt>
                <c:pt idx="2480">
                  <c:v>206.66666666666666</c:v>
                </c:pt>
                <c:pt idx="2481">
                  <c:v>206.75</c:v>
                </c:pt>
                <c:pt idx="2482">
                  <c:v>206.83333333333334</c:v>
                </c:pt>
                <c:pt idx="2483">
                  <c:v>206.91666666666666</c:v>
                </c:pt>
                <c:pt idx="2484">
                  <c:v>207</c:v>
                </c:pt>
                <c:pt idx="2485">
                  <c:v>207.08333333333334</c:v>
                </c:pt>
                <c:pt idx="2486">
                  <c:v>207.16666666666666</c:v>
                </c:pt>
                <c:pt idx="2487">
                  <c:v>207.25</c:v>
                </c:pt>
                <c:pt idx="2488">
                  <c:v>207.33333333333334</c:v>
                </c:pt>
                <c:pt idx="2489">
                  <c:v>207.41666666666666</c:v>
                </c:pt>
                <c:pt idx="2490">
                  <c:v>207.5</c:v>
                </c:pt>
                <c:pt idx="2491">
                  <c:v>207.58333333333334</c:v>
                </c:pt>
                <c:pt idx="2492">
                  <c:v>207.66666666666666</c:v>
                </c:pt>
                <c:pt idx="2493">
                  <c:v>207.75</c:v>
                </c:pt>
                <c:pt idx="2494">
                  <c:v>207.83333333333334</c:v>
                </c:pt>
                <c:pt idx="2495">
                  <c:v>207.91666666666666</c:v>
                </c:pt>
                <c:pt idx="2496">
                  <c:v>208</c:v>
                </c:pt>
                <c:pt idx="2497">
                  <c:v>208.08333333333334</c:v>
                </c:pt>
                <c:pt idx="2498">
                  <c:v>208.16666666666666</c:v>
                </c:pt>
                <c:pt idx="2499">
                  <c:v>208.25</c:v>
                </c:pt>
                <c:pt idx="2500">
                  <c:v>208.33333333333334</c:v>
                </c:pt>
                <c:pt idx="2501">
                  <c:v>208.41666666666666</c:v>
                </c:pt>
                <c:pt idx="2502">
                  <c:v>208.5</c:v>
                </c:pt>
                <c:pt idx="2503">
                  <c:v>208.58333333333334</c:v>
                </c:pt>
                <c:pt idx="2504">
                  <c:v>208.66666666666666</c:v>
                </c:pt>
                <c:pt idx="2505">
                  <c:v>208.75</c:v>
                </c:pt>
                <c:pt idx="2506">
                  <c:v>208.83333333333334</c:v>
                </c:pt>
                <c:pt idx="2507">
                  <c:v>208.91666666666666</c:v>
                </c:pt>
                <c:pt idx="2508">
                  <c:v>209</c:v>
                </c:pt>
                <c:pt idx="2509">
                  <c:v>209.08333333333334</c:v>
                </c:pt>
                <c:pt idx="2510">
                  <c:v>209.16666666666666</c:v>
                </c:pt>
                <c:pt idx="2511">
                  <c:v>209.25</c:v>
                </c:pt>
                <c:pt idx="2512">
                  <c:v>209.33333333333334</c:v>
                </c:pt>
                <c:pt idx="2513">
                  <c:v>209.41666666666666</c:v>
                </c:pt>
                <c:pt idx="2514">
                  <c:v>209.5</c:v>
                </c:pt>
                <c:pt idx="2515">
                  <c:v>209.58333333333334</c:v>
                </c:pt>
                <c:pt idx="2516">
                  <c:v>209.66666666666666</c:v>
                </c:pt>
                <c:pt idx="2517">
                  <c:v>209.75</c:v>
                </c:pt>
                <c:pt idx="2518">
                  <c:v>209.83333333333334</c:v>
                </c:pt>
                <c:pt idx="2519">
                  <c:v>209.91666666666666</c:v>
                </c:pt>
                <c:pt idx="2520">
                  <c:v>210</c:v>
                </c:pt>
                <c:pt idx="2521">
                  <c:v>210.08333333333334</c:v>
                </c:pt>
                <c:pt idx="2522">
                  <c:v>210.16666666666666</c:v>
                </c:pt>
                <c:pt idx="2523">
                  <c:v>210.25</c:v>
                </c:pt>
                <c:pt idx="2524">
                  <c:v>210.33333333333334</c:v>
                </c:pt>
                <c:pt idx="2525">
                  <c:v>210.41666666666666</c:v>
                </c:pt>
                <c:pt idx="2526">
                  <c:v>210.5</c:v>
                </c:pt>
                <c:pt idx="2527">
                  <c:v>210.58333333333334</c:v>
                </c:pt>
                <c:pt idx="2528">
                  <c:v>210.66666666666666</c:v>
                </c:pt>
                <c:pt idx="2529">
                  <c:v>210.75</c:v>
                </c:pt>
                <c:pt idx="2530">
                  <c:v>210.83333333333334</c:v>
                </c:pt>
                <c:pt idx="2531">
                  <c:v>210.91666666666666</c:v>
                </c:pt>
                <c:pt idx="2532">
                  <c:v>211</c:v>
                </c:pt>
                <c:pt idx="2533">
                  <c:v>211.08333333333334</c:v>
                </c:pt>
                <c:pt idx="2534">
                  <c:v>211.16666666666666</c:v>
                </c:pt>
                <c:pt idx="2535">
                  <c:v>211.25</c:v>
                </c:pt>
                <c:pt idx="2536">
                  <c:v>211.33333333333334</c:v>
                </c:pt>
                <c:pt idx="2537">
                  <c:v>211.41666666666666</c:v>
                </c:pt>
                <c:pt idx="2538">
                  <c:v>211.5</c:v>
                </c:pt>
                <c:pt idx="2539">
                  <c:v>211.58333333333334</c:v>
                </c:pt>
                <c:pt idx="2540">
                  <c:v>211.66666666666666</c:v>
                </c:pt>
                <c:pt idx="2541">
                  <c:v>211.75</c:v>
                </c:pt>
                <c:pt idx="2542">
                  <c:v>211.83333333333334</c:v>
                </c:pt>
                <c:pt idx="2543">
                  <c:v>211.91666666666666</c:v>
                </c:pt>
                <c:pt idx="2544">
                  <c:v>212</c:v>
                </c:pt>
                <c:pt idx="2545">
                  <c:v>212.08333333333334</c:v>
                </c:pt>
                <c:pt idx="2546">
                  <c:v>212.16666666666666</c:v>
                </c:pt>
                <c:pt idx="2547">
                  <c:v>212.25</c:v>
                </c:pt>
                <c:pt idx="2548">
                  <c:v>212.33333333333334</c:v>
                </c:pt>
                <c:pt idx="2549">
                  <c:v>212.41666666666666</c:v>
                </c:pt>
                <c:pt idx="2550">
                  <c:v>212.5</c:v>
                </c:pt>
                <c:pt idx="2551">
                  <c:v>212.58333333333334</c:v>
                </c:pt>
                <c:pt idx="2552">
                  <c:v>212.66666666666666</c:v>
                </c:pt>
                <c:pt idx="2553">
                  <c:v>212.75</c:v>
                </c:pt>
                <c:pt idx="2554">
                  <c:v>212.83333333333334</c:v>
                </c:pt>
                <c:pt idx="2555">
                  <c:v>212.91666666666666</c:v>
                </c:pt>
                <c:pt idx="2556">
                  <c:v>213</c:v>
                </c:pt>
                <c:pt idx="2557">
                  <c:v>213.08333333333334</c:v>
                </c:pt>
                <c:pt idx="2558">
                  <c:v>213.16666666666666</c:v>
                </c:pt>
                <c:pt idx="2559">
                  <c:v>213.25</c:v>
                </c:pt>
                <c:pt idx="2560">
                  <c:v>213.33333333333334</c:v>
                </c:pt>
                <c:pt idx="2561">
                  <c:v>213.41666666666666</c:v>
                </c:pt>
                <c:pt idx="2562">
                  <c:v>213.5</c:v>
                </c:pt>
                <c:pt idx="2563">
                  <c:v>213.58333333333334</c:v>
                </c:pt>
                <c:pt idx="2564">
                  <c:v>213.66666666666666</c:v>
                </c:pt>
                <c:pt idx="2565">
                  <c:v>213.75</c:v>
                </c:pt>
                <c:pt idx="2566">
                  <c:v>213.83333333333334</c:v>
                </c:pt>
                <c:pt idx="2567">
                  <c:v>213.91666666666666</c:v>
                </c:pt>
                <c:pt idx="2568">
                  <c:v>214</c:v>
                </c:pt>
                <c:pt idx="2569">
                  <c:v>214.08333333333334</c:v>
                </c:pt>
                <c:pt idx="2570">
                  <c:v>214.16666666666666</c:v>
                </c:pt>
                <c:pt idx="2571">
                  <c:v>214.25</c:v>
                </c:pt>
                <c:pt idx="2572">
                  <c:v>214.33333333333334</c:v>
                </c:pt>
                <c:pt idx="2573">
                  <c:v>214.41666666666666</c:v>
                </c:pt>
                <c:pt idx="2574">
                  <c:v>214.5</c:v>
                </c:pt>
                <c:pt idx="2575">
                  <c:v>214.58333333333334</c:v>
                </c:pt>
                <c:pt idx="2576">
                  <c:v>214.66666666666666</c:v>
                </c:pt>
                <c:pt idx="2577">
                  <c:v>214.75</c:v>
                </c:pt>
                <c:pt idx="2578">
                  <c:v>214.83333333333334</c:v>
                </c:pt>
                <c:pt idx="2579">
                  <c:v>214.91666666666666</c:v>
                </c:pt>
                <c:pt idx="2580">
                  <c:v>215</c:v>
                </c:pt>
                <c:pt idx="2581">
                  <c:v>215.08333333333334</c:v>
                </c:pt>
                <c:pt idx="2582">
                  <c:v>215.16666666666666</c:v>
                </c:pt>
                <c:pt idx="2583">
                  <c:v>215.25</c:v>
                </c:pt>
                <c:pt idx="2584">
                  <c:v>215.33333333333334</c:v>
                </c:pt>
                <c:pt idx="2585">
                  <c:v>215.41666666666666</c:v>
                </c:pt>
                <c:pt idx="2586">
                  <c:v>215.5</c:v>
                </c:pt>
                <c:pt idx="2587">
                  <c:v>215.58333333333334</c:v>
                </c:pt>
                <c:pt idx="2588">
                  <c:v>215.66666666666666</c:v>
                </c:pt>
                <c:pt idx="2589">
                  <c:v>215.75</c:v>
                </c:pt>
                <c:pt idx="2590">
                  <c:v>215.83333333333334</c:v>
                </c:pt>
                <c:pt idx="2591">
                  <c:v>215.91666666666666</c:v>
                </c:pt>
                <c:pt idx="2592">
                  <c:v>216</c:v>
                </c:pt>
                <c:pt idx="2593">
                  <c:v>216.08333333333334</c:v>
                </c:pt>
                <c:pt idx="2594">
                  <c:v>216.16666666666666</c:v>
                </c:pt>
                <c:pt idx="2595">
                  <c:v>216.25</c:v>
                </c:pt>
                <c:pt idx="2596">
                  <c:v>216.33333333333334</c:v>
                </c:pt>
                <c:pt idx="2597">
                  <c:v>216.41666666666666</c:v>
                </c:pt>
                <c:pt idx="2598">
                  <c:v>216.5</c:v>
                </c:pt>
                <c:pt idx="2599">
                  <c:v>216.58333333333334</c:v>
                </c:pt>
                <c:pt idx="2600">
                  <c:v>216.66666666666666</c:v>
                </c:pt>
                <c:pt idx="2601">
                  <c:v>216.75</c:v>
                </c:pt>
                <c:pt idx="2602">
                  <c:v>216.83333333333334</c:v>
                </c:pt>
                <c:pt idx="2603">
                  <c:v>216.91666666666666</c:v>
                </c:pt>
                <c:pt idx="2604">
                  <c:v>217</c:v>
                </c:pt>
                <c:pt idx="2605">
                  <c:v>217.08333333333334</c:v>
                </c:pt>
                <c:pt idx="2606">
                  <c:v>217.16666666666666</c:v>
                </c:pt>
                <c:pt idx="2607">
                  <c:v>217.25</c:v>
                </c:pt>
                <c:pt idx="2608">
                  <c:v>217.33333333333334</c:v>
                </c:pt>
                <c:pt idx="2609">
                  <c:v>217.41666666666666</c:v>
                </c:pt>
                <c:pt idx="2610">
                  <c:v>217.5</c:v>
                </c:pt>
                <c:pt idx="2611">
                  <c:v>217.58333333333334</c:v>
                </c:pt>
                <c:pt idx="2612">
                  <c:v>217.66666666666666</c:v>
                </c:pt>
                <c:pt idx="2613">
                  <c:v>217.75</c:v>
                </c:pt>
                <c:pt idx="2614">
                  <c:v>217.83333333333334</c:v>
                </c:pt>
                <c:pt idx="2615">
                  <c:v>217.91666666666666</c:v>
                </c:pt>
                <c:pt idx="2616">
                  <c:v>218</c:v>
                </c:pt>
                <c:pt idx="2617">
                  <c:v>218.08333333333334</c:v>
                </c:pt>
                <c:pt idx="2618">
                  <c:v>218.16666666666666</c:v>
                </c:pt>
                <c:pt idx="2619">
                  <c:v>218.25</c:v>
                </c:pt>
                <c:pt idx="2620">
                  <c:v>218.33333333333334</c:v>
                </c:pt>
                <c:pt idx="2621">
                  <c:v>218.41666666666666</c:v>
                </c:pt>
                <c:pt idx="2622">
                  <c:v>218.5</c:v>
                </c:pt>
                <c:pt idx="2623">
                  <c:v>218.58333333333334</c:v>
                </c:pt>
                <c:pt idx="2624">
                  <c:v>218.66666666666666</c:v>
                </c:pt>
                <c:pt idx="2625">
                  <c:v>218.75</c:v>
                </c:pt>
                <c:pt idx="2626">
                  <c:v>218.83333333333334</c:v>
                </c:pt>
                <c:pt idx="2627">
                  <c:v>218.91666666666666</c:v>
                </c:pt>
                <c:pt idx="2628">
                  <c:v>219</c:v>
                </c:pt>
                <c:pt idx="2629">
                  <c:v>219.08333333333334</c:v>
                </c:pt>
                <c:pt idx="2630">
                  <c:v>219.16666666666666</c:v>
                </c:pt>
                <c:pt idx="2631">
                  <c:v>219.25</c:v>
                </c:pt>
                <c:pt idx="2632">
                  <c:v>219.33333333333334</c:v>
                </c:pt>
                <c:pt idx="2633">
                  <c:v>219.41666666666666</c:v>
                </c:pt>
                <c:pt idx="2634">
                  <c:v>219.5</c:v>
                </c:pt>
                <c:pt idx="2635">
                  <c:v>219.58333333333334</c:v>
                </c:pt>
                <c:pt idx="2636">
                  <c:v>219.66666666666666</c:v>
                </c:pt>
                <c:pt idx="2637">
                  <c:v>219.75</c:v>
                </c:pt>
                <c:pt idx="2638">
                  <c:v>219.83333333333334</c:v>
                </c:pt>
                <c:pt idx="2639">
                  <c:v>219.91666666666666</c:v>
                </c:pt>
                <c:pt idx="2640">
                  <c:v>220</c:v>
                </c:pt>
                <c:pt idx="2641">
                  <c:v>220.08333333333334</c:v>
                </c:pt>
                <c:pt idx="2642">
                  <c:v>220.16666666666666</c:v>
                </c:pt>
                <c:pt idx="2643">
                  <c:v>220.25</c:v>
                </c:pt>
                <c:pt idx="2644">
                  <c:v>220.33333333333334</c:v>
                </c:pt>
                <c:pt idx="2645">
                  <c:v>220.41666666666666</c:v>
                </c:pt>
                <c:pt idx="2646">
                  <c:v>220.5</c:v>
                </c:pt>
                <c:pt idx="2647">
                  <c:v>220.58333333333334</c:v>
                </c:pt>
                <c:pt idx="2648">
                  <c:v>220.66666666666666</c:v>
                </c:pt>
                <c:pt idx="2649">
                  <c:v>220.75</c:v>
                </c:pt>
                <c:pt idx="2650">
                  <c:v>220.83333333333334</c:v>
                </c:pt>
                <c:pt idx="2651">
                  <c:v>220.91666666666666</c:v>
                </c:pt>
                <c:pt idx="2652">
                  <c:v>221</c:v>
                </c:pt>
                <c:pt idx="2653">
                  <c:v>221.08333333333334</c:v>
                </c:pt>
                <c:pt idx="2654">
                  <c:v>221.16666666666666</c:v>
                </c:pt>
                <c:pt idx="2655">
                  <c:v>221.25</c:v>
                </c:pt>
                <c:pt idx="2656">
                  <c:v>221.33333333333334</c:v>
                </c:pt>
                <c:pt idx="2657">
                  <c:v>221.41666666666666</c:v>
                </c:pt>
                <c:pt idx="2658">
                  <c:v>221.5</c:v>
                </c:pt>
                <c:pt idx="2659">
                  <c:v>221.58333333333334</c:v>
                </c:pt>
                <c:pt idx="2660">
                  <c:v>221.66666666666666</c:v>
                </c:pt>
                <c:pt idx="2661">
                  <c:v>221.75</c:v>
                </c:pt>
                <c:pt idx="2662">
                  <c:v>221.83333333333334</c:v>
                </c:pt>
                <c:pt idx="2663">
                  <c:v>221.91666666666666</c:v>
                </c:pt>
                <c:pt idx="2664">
                  <c:v>222</c:v>
                </c:pt>
                <c:pt idx="2665">
                  <c:v>222.08333333333334</c:v>
                </c:pt>
                <c:pt idx="2666">
                  <c:v>222.16666666666666</c:v>
                </c:pt>
                <c:pt idx="2667">
                  <c:v>222.25</c:v>
                </c:pt>
                <c:pt idx="2668">
                  <c:v>222.33333333333334</c:v>
                </c:pt>
                <c:pt idx="2669">
                  <c:v>222.41666666666666</c:v>
                </c:pt>
                <c:pt idx="2670">
                  <c:v>222.5</c:v>
                </c:pt>
                <c:pt idx="2671">
                  <c:v>222.58333333333334</c:v>
                </c:pt>
                <c:pt idx="2672">
                  <c:v>222.66666666666666</c:v>
                </c:pt>
                <c:pt idx="2673">
                  <c:v>222.75</c:v>
                </c:pt>
                <c:pt idx="2674">
                  <c:v>222.83333333333334</c:v>
                </c:pt>
                <c:pt idx="2675">
                  <c:v>222.91666666666666</c:v>
                </c:pt>
                <c:pt idx="2676">
                  <c:v>223</c:v>
                </c:pt>
                <c:pt idx="2677">
                  <c:v>223.08333333333334</c:v>
                </c:pt>
                <c:pt idx="2678">
                  <c:v>223.16666666666666</c:v>
                </c:pt>
                <c:pt idx="2679">
                  <c:v>223.25</c:v>
                </c:pt>
                <c:pt idx="2680">
                  <c:v>223.33333333333334</c:v>
                </c:pt>
                <c:pt idx="2681">
                  <c:v>223.41666666666666</c:v>
                </c:pt>
                <c:pt idx="2682">
                  <c:v>223.5</c:v>
                </c:pt>
                <c:pt idx="2683">
                  <c:v>223.58333333333334</c:v>
                </c:pt>
                <c:pt idx="2684">
                  <c:v>223.66666666666666</c:v>
                </c:pt>
                <c:pt idx="2685">
                  <c:v>223.75</c:v>
                </c:pt>
                <c:pt idx="2686">
                  <c:v>223.83333333333334</c:v>
                </c:pt>
                <c:pt idx="2687">
                  <c:v>223.91666666666666</c:v>
                </c:pt>
                <c:pt idx="2688">
                  <c:v>224</c:v>
                </c:pt>
                <c:pt idx="2689">
                  <c:v>224.08333333333334</c:v>
                </c:pt>
                <c:pt idx="2690">
                  <c:v>224.16666666666666</c:v>
                </c:pt>
                <c:pt idx="2691">
                  <c:v>224.25</c:v>
                </c:pt>
                <c:pt idx="2692">
                  <c:v>224.33333333333334</c:v>
                </c:pt>
                <c:pt idx="2693">
                  <c:v>224.41666666666666</c:v>
                </c:pt>
                <c:pt idx="2694">
                  <c:v>224.5</c:v>
                </c:pt>
                <c:pt idx="2695">
                  <c:v>224.58333333333334</c:v>
                </c:pt>
                <c:pt idx="2696">
                  <c:v>224.66666666666666</c:v>
                </c:pt>
                <c:pt idx="2697">
                  <c:v>224.75</c:v>
                </c:pt>
                <c:pt idx="2698">
                  <c:v>224.83333333333334</c:v>
                </c:pt>
                <c:pt idx="2699">
                  <c:v>224.91666666666666</c:v>
                </c:pt>
                <c:pt idx="2700">
                  <c:v>225</c:v>
                </c:pt>
                <c:pt idx="2701">
                  <c:v>225.08333333333334</c:v>
                </c:pt>
                <c:pt idx="2702">
                  <c:v>225.16666666666666</c:v>
                </c:pt>
                <c:pt idx="2703">
                  <c:v>225.25</c:v>
                </c:pt>
                <c:pt idx="2704">
                  <c:v>225.33333333333334</c:v>
                </c:pt>
                <c:pt idx="2705">
                  <c:v>225.41666666666666</c:v>
                </c:pt>
                <c:pt idx="2706">
                  <c:v>225.5</c:v>
                </c:pt>
                <c:pt idx="2707">
                  <c:v>225.58333333333334</c:v>
                </c:pt>
                <c:pt idx="2708">
                  <c:v>225.66666666666666</c:v>
                </c:pt>
                <c:pt idx="2709">
                  <c:v>225.75</c:v>
                </c:pt>
                <c:pt idx="2710">
                  <c:v>225.83333333333334</c:v>
                </c:pt>
                <c:pt idx="2711">
                  <c:v>225.91666666666666</c:v>
                </c:pt>
                <c:pt idx="2712">
                  <c:v>226</c:v>
                </c:pt>
                <c:pt idx="2713">
                  <c:v>226.08333333333334</c:v>
                </c:pt>
                <c:pt idx="2714">
                  <c:v>226.16666666666666</c:v>
                </c:pt>
                <c:pt idx="2715">
                  <c:v>226.25</c:v>
                </c:pt>
                <c:pt idx="2716">
                  <c:v>226.33333333333334</c:v>
                </c:pt>
                <c:pt idx="2717">
                  <c:v>226.41666666666666</c:v>
                </c:pt>
                <c:pt idx="2718">
                  <c:v>226.5</c:v>
                </c:pt>
                <c:pt idx="2719">
                  <c:v>226.58333333333334</c:v>
                </c:pt>
                <c:pt idx="2720">
                  <c:v>226.66666666666666</c:v>
                </c:pt>
                <c:pt idx="2721">
                  <c:v>226.75</c:v>
                </c:pt>
                <c:pt idx="2722">
                  <c:v>226.83333333333334</c:v>
                </c:pt>
                <c:pt idx="2723">
                  <c:v>226.91666666666666</c:v>
                </c:pt>
                <c:pt idx="2724">
                  <c:v>227</c:v>
                </c:pt>
                <c:pt idx="2725">
                  <c:v>227.08333333333334</c:v>
                </c:pt>
                <c:pt idx="2726">
                  <c:v>227.16666666666666</c:v>
                </c:pt>
                <c:pt idx="2727">
                  <c:v>227.25</c:v>
                </c:pt>
                <c:pt idx="2728">
                  <c:v>227.33333333333334</c:v>
                </c:pt>
                <c:pt idx="2729">
                  <c:v>227.41666666666666</c:v>
                </c:pt>
                <c:pt idx="2730">
                  <c:v>227.5</c:v>
                </c:pt>
                <c:pt idx="2731">
                  <c:v>227.58333333333334</c:v>
                </c:pt>
                <c:pt idx="2732">
                  <c:v>227.66666666666666</c:v>
                </c:pt>
                <c:pt idx="2733">
                  <c:v>227.75</c:v>
                </c:pt>
                <c:pt idx="2734">
                  <c:v>227.83333333333334</c:v>
                </c:pt>
                <c:pt idx="2735">
                  <c:v>227.91666666666666</c:v>
                </c:pt>
                <c:pt idx="2736">
                  <c:v>228</c:v>
                </c:pt>
                <c:pt idx="2737">
                  <c:v>228.08333333333334</c:v>
                </c:pt>
                <c:pt idx="2738">
                  <c:v>228.16666666666666</c:v>
                </c:pt>
                <c:pt idx="2739">
                  <c:v>228.25</c:v>
                </c:pt>
                <c:pt idx="2740">
                  <c:v>228.33333333333334</c:v>
                </c:pt>
                <c:pt idx="2741">
                  <c:v>228.41666666666666</c:v>
                </c:pt>
                <c:pt idx="2742">
                  <c:v>228.5</c:v>
                </c:pt>
                <c:pt idx="2743">
                  <c:v>228.58333333333334</c:v>
                </c:pt>
                <c:pt idx="2744">
                  <c:v>228.66666666666666</c:v>
                </c:pt>
                <c:pt idx="2745">
                  <c:v>228.75</c:v>
                </c:pt>
                <c:pt idx="2746">
                  <c:v>228.83333333333334</c:v>
                </c:pt>
                <c:pt idx="2747">
                  <c:v>228.91666666666666</c:v>
                </c:pt>
                <c:pt idx="2748">
                  <c:v>229</c:v>
                </c:pt>
                <c:pt idx="2749">
                  <c:v>229.08333333333334</c:v>
                </c:pt>
                <c:pt idx="2750">
                  <c:v>229.16666666666666</c:v>
                </c:pt>
                <c:pt idx="2751">
                  <c:v>229.25</c:v>
                </c:pt>
                <c:pt idx="2752">
                  <c:v>229.33333333333334</c:v>
                </c:pt>
                <c:pt idx="2753">
                  <c:v>229.41666666666666</c:v>
                </c:pt>
                <c:pt idx="2754">
                  <c:v>229.5</c:v>
                </c:pt>
                <c:pt idx="2755">
                  <c:v>229.58333333333334</c:v>
                </c:pt>
                <c:pt idx="2756">
                  <c:v>229.66666666666666</c:v>
                </c:pt>
                <c:pt idx="2757">
                  <c:v>229.75</c:v>
                </c:pt>
                <c:pt idx="2758">
                  <c:v>229.83333333333334</c:v>
                </c:pt>
                <c:pt idx="2759">
                  <c:v>229.91666666666666</c:v>
                </c:pt>
                <c:pt idx="2760">
                  <c:v>230</c:v>
                </c:pt>
                <c:pt idx="2761">
                  <c:v>230.08333333333334</c:v>
                </c:pt>
                <c:pt idx="2762">
                  <c:v>230.16666666666666</c:v>
                </c:pt>
                <c:pt idx="2763">
                  <c:v>230.25</c:v>
                </c:pt>
                <c:pt idx="2764">
                  <c:v>230.33333333333334</c:v>
                </c:pt>
                <c:pt idx="2765">
                  <c:v>230.41666666666666</c:v>
                </c:pt>
                <c:pt idx="2766">
                  <c:v>230.5</c:v>
                </c:pt>
                <c:pt idx="2767">
                  <c:v>230.58333333333334</c:v>
                </c:pt>
                <c:pt idx="2768">
                  <c:v>230.66666666666666</c:v>
                </c:pt>
                <c:pt idx="2769">
                  <c:v>230.75</c:v>
                </c:pt>
                <c:pt idx="2770">
                  <c:v>230.83333333333334</c:v>
                </c:pt>
                <c:pt idx="2771">
                  <c:v>230.91666666666666</c:v>
                </c:pt>
                <c:pt idx="2772">
                  <c:v>231</c:v>
                </c:pt>
                <c:pt idx="2773">
                  <c:v>231.08333333333334</c:v>
                </c:pt>
                <c:pt idx="2774">
                  <c:v>231.16666666666666</c:v>
                </c:pt>
                <c:pt idx="2775">
                  <c:v>231.25</c:v>
                </c:pt>
                <c:pt idx="2776">
                  <c:v>231.33333333333334</c:v>
                </c:pt>
                <c:pt idx="2777">
                  <c:v>231.41666666666666</c:v>
                </c:pt>
                <c:pt idx="2778">
                  <c:v>231.5</c:v>
                </c:pt>
                <c:pt idx="2779">
                  <c:v>231.58333333333334</c:v>
                </c:pt>
                <c:pt idx="2780">
                  <c:v>231.66666666666666</c:v>
                </c:pt>
                <c:pt idx="2781">
                  <c:v>231.75</c:v>
                </c:pt>
                <c:pt idx="2782">
                  <c:v>231.83333333333334</c:v>
                </c:pt>
                <c:pt idx="2783">
                  <c:v>231.91666666666666</c:v>
                </c:pt>
                <c:pt idx="2784">
                  <c:v>232</c:v>
                </c:pt>
                <c:pt idx="2785">
                  <c:v>232.08333333333334</c:v>
                </c:pt>
                <c:pt idx="2786">
                  <c:v>232.16666666666666</c:v>
                </c:pt>
                <c:pt idx="2787">
                  <c:v>232.25</c:v>
                </c:pt>
                <c:pt idx="2788">
                  <c:v>232.33333333333334</c:v>
                </c:pt>
                <c:pt idx="2789">
                  <c:v>232.41666666666666</c:v>
                </c:pt>
                <c:pt idx="2790">
                  <c:v>232.5</c:v>
                </c:pt>
                <c:pt idx="2791">
                  <c:v>232.58333333333334</c:v>
                </c:pt>
                <c:pt idx="2792">
                  <c:v>232.66666666666666</c:v>
                </c:pt>
                <c:pt idx="2793">
                  <c:v>232.75</c:v>
                </c:pt>
                <c:pt idx="2794">
                  <c:v>232.83333333333334</c:v>
                </c:pt>
                <c:pt idx="2795">
                  <c:v>232.91666666666666</c:v>
                </c:pt>
                <c:pt idx="2796">
                  <c:v>233</c:v>
                </c:pt>
                <c:pt idx="2797">
                  <c:v>233.08333333333334</c:v>
                </c:pt>
                <c:pt idx="2798">
                  <c:v>233.16666666666666</c:v>
                </c:pt>
                <c:pt idx="2799">
                  <c:v>233.25</c:v>
                </c:pt>
                <c:pt idx="2800">
                  <c:v>233.33333333333334</c:v>
                </c:pt>
                <c:pt idx="2801">
                  <c:v>233.41666666666666</c:v>
                </c:pt>
                <c:pt idx="2802">
                  <c:v>233.5</c:v>
                </c:pt>
                <c:pt idx="2803">
                  <c:v>233.58333333333334</c:v>
                </c:pt>
                <c:pt idx="2804">
                  <c:v>233.66666666666666</c:v>
                </c:pt>
                <c:pt idx="2805">
                  <c:v>233.75</c:v>
                </c:pt>
                <c:pt idx="2806">
                  <c:v>233.83333333333334</c:v>
                </c:pt>
                <c:pt idx="2807">
                  <c:v>233.91666666666666</c:v>
                </c:pt>
                <c:pt idx="2808">
                  <c:v>234</c:v>
                </c:pt>
                <c:pt idx="2809">
                  <c:v>234.08333333333334</c:v>
                </c:pt>
                <c:pt idx="2810">
                  <c:v>234.16666666666666</c:v>
                </c:pt>
                <c:pt idx="2811">
                  <c:v>234.25</c:v>
                </c:pt>
                <c:pt idx="2812">
                  <c:v>234.33333333333334</c:v>
                </c:pt>
                <c:pt idx="2813">
                  <c:v>234.41666666666666</c:v>
                </c:pt>
                <c:pt idx="2814">
                  <c:v>234.5</c:v>
                </c:pt>
                <c:pt idx="2815">
                  <c:v>234.58333333333334</c:v>
                </c:pt>
                <c:pt idx="2816">
                  <c:v>234.66666666666666</c:v>
                </c:pt>
                <c:pt idx="2817">
                  <c:v>234.75</c:v>
                </c:pt>
                <c:pt idx="2818">
                  <c:v>234.83333333333334</c:v>
                </c:pt>
                <c:pt idx="2819">
                  <c:v>234.91666666666666</c:v>
                </c:pt>
                <c:pt idx="2820">
                  <c:v>235</c:v>
                </c:pt>
                <c:pt idx="2821">
                  <c:v>235.08333333333334</c:v>
                </c:pt>
                <c:pt idx="2822">
                  <c:v>235.16666666666666</c:v>
                </c:pt>
                <c:pt idx="2823">
                  <c:v>235.25</c:v>
                </c:pt>
                <c:pt idx="2824">
                  <c:v>235.33333333333334</c:v>
                </c:pt>
                <c:pt idx="2825">
                  <c:v>235.41666666666666</c:v>
                </c:pt>
                <c:pt idx="2826">
                  <c:v>235.5</c:v>
                </c:pt>
                <c:pt idx="2827">
                  <c:v>235.58333333333334</c:v>
                </c:pt>
                <c:pt idx="2828">
                  <c:v>235.66666666666666</c:v>
                </c:pt>
                <c:pt idx="2829">
                  <c:v>235.75</c:v>
                </c:pt>
                <c:pt idx="2830">
                  <c:v>235.83333333333334</c:v>
                </c:pt>
                <c:pt idx="2831">
                  <c:v>235.91666666666666</c:v>
                </c:pt>
                <c:pt idx="2832">
                  <c:v>236</c:v>
                </c:pt>
                <c:pt idx="2833">
                  <c:v>236.08333333333334</c:v>
                </c:pt>
                <c:pt idx="2834">
                  <c:v>236.16666666666666</c:v>
                </c:pt>
                <c:pt idx="2835">
                  <c:v>236.25</c:v>
                </c:pt>
                <c:pt idx="2836">
                  <c:v>236.33333333333334</c:v>
                </c:pt>
                <c:pt idx="2837">
                  <c:v>236.41666666666666</c:v>
                </c:pt>
                <c:pt idx="2838">
                  <c:v>236.5</c:v>
                </c:pt>
                <c:pt idx="2839">
                  <c:v>236.58333333333334</c:v>
                </c:pt>
                <c:pt idx="2840">
                  <c:v>236.66666666666666</c:v>
                </c:pt>
                <c:pt idx="2841">
                  <c:v>236.75</c:v>
                </c:pt>
                <c:pt idx="2842">
                  <c:v>236.83333333333334</c:v>
                </c:pt>
                <c:pt idx="2843">
                  <c:v>236.91666666666666</c:v>
                </c:pt>
                <c:pt idx="2844">
                  <c:v>237</c:v>
                </c:pt>
                <c:pt idx="2845">
                  <c:v>237.08333333333334</c:v>
                </c:pt>
                <c:pt idx="2846">
                  <c:v>237.16666666666666</c:v>
                </c:pt>
                <c:pt idx="2847">
                  <c:v>237.25</c:v>
                </c:pt>
                <c:pt idx="2848">
                  <c:v>237.33333333333334</c:v>
                </c:pt>
                <c:pt idx="2849">
                  <c:v>237.41666666666666</c:v>
                </c:pt>
                <c:pt idx="2850">
                  <c:v>237.5</c:v>
                </c:pt>
                <c:pt idx="2851">
                  <c:v>237.58333333333334</c:v>
                </c:pt>
                <c:pt idx="2852">
                  <c:v>237.66666666666666</c:v>
                </c:pt>
                <c:pt idx="2853">
                  <c:v>237.75</c:v>
                </c:pt>
                <c:pt idx="2854">
                  <c:v>237.83333333333334</c:v>
                </c:pt>
                <c:pt idx="2855">
                  <c:v>237.91666666666666</c:v>
                </c:pt>
                <c:pt idx="2856">
                  <c:v>238</c:v>
                </c:pt>
                <c:pt idx="2857">
                  <c:v>238.08333333333334</c:v>
                </c:pt>
                <c:pt idx="2858">
                  <c:v>238.16666666666666</c:v>
                </c:pt>
                <c:pt idx="2859">
                  <c:v>238.25</c:v>
                </c:pt>
                <c:pt idx="2860">
                  <c:v>238.33333333333334</c:v>
                </c:pt>
                <c:pt idx="2861">
                  <c:v>238.41666666666666</c:v>
                </c:pt>
                <c:pt idx="2862">
                  <c:v>238.5</c:v>
                </c:pt>
                <c:pt idx="2863">
                  <c:v>238.58333333333334</c:v>
                </c:pt>
                <c:pt idx="2864">
                  <c:v>238.66666666666666</c:v>
                </c:pt>
                <c:pt idx="2865">
                  <c:v>238.75</c:v>
                </c:pt>
                <c:pt idx="2866">
                  <c:v>238.83333333333334</c:v>
                </c:pt>
                <c:pt idx="2867">
                  <c:v>238.91666666666666</c:v>
                </c:pt>
                <c:pt idx="2868">
                  <c:v>239</c:v>
                </c:pt>
                <c:pt idx="2869">
                  <c:v>239.08333333333334</c:v>
                </c:pt>
                <c:pt idx="2870">
                  <c:v>239.16666666666666</c:v>
                </c:pt>
                <c:pt idx="2871">
                  <c:v>239.25</c:v>
                </c:pt>
                <c:pt idx="2872">
                  <c:v>239.33333333333334</c:v>
                </c:pt>
                <c:pt idx="2873">
                  <c:v>239.41666666666666</c:v>
                </c:pt>
                <c:pt idx="2874">
                  <c:v>239.5</c:v>
                </c:pt>
                <c:pt idx="2875">
                  <c:v>239.58333333333334</c:v>
                </c:pt>
                <c:pt idx="2876">
                  <c:v>239.66666666666666</c:v>
                </c:pt>
                <c:pt idx="2877">
                  <c:v>239.75</c:v>
                </c:pt>
                <c:pt idx="2878">
                  <c:v>239.83333333333334</c:v>
                </c:pt>
                <c:pt idx="2879">
                  <c:v>239.91666666666666</c:v>
                </c:pt>
                <c:pt idx="2880">
                  <c:v>240</c:v>
                </c:pt>
                <c:pt idx="2881">
                  <c:v>240.08333333333334</c:v>
                </c:pt>
                <c:pt idx="2882">
                  <c:v>240.16666666666666</c:v>
                </c:pt>
                <c:pt idx="2883">
                  <c:v>240.25</c:v>
                </c:pt>
                <c:pt idx="2884">
                  <c:v>240.33333333333334</c:v>
                </c:pt>
                <c:pt idx="2885">
                  <c:v>240.41666666666666</c:v>
                </c:pt>
                <c:pt idx="2886">
                  <c:v>240.5</c:v>
                </c:pt>
                <c:pt idx="2887">
                  <c:v>240.58333333333334</c:v>
                </c:pt>
                <c:pt idx="2888">
                  <c:v>240.66666666666666</c:v>
                </c:pt>
                <c:pt idx="2889">
                  <c:v>240.75</c:v>
                </c:pt>
                <c:pt idx="2890">
                  <c:v>240.83333333333334</c:v>
                </c:pt>
                <c:pt idx="2891">
                  <c:v>240.91666666666666</c:v>
                </c:pt>
                <c:pt idx="2892">
                  <c:v>241</c:v>
                </c:pt>
                <c:pt idx="2893">
                  <c:v>241.08333333333334</c:v>
                </c:pt>
                <c:pt idx="2894">
                  <c:v>241.16666666666666</c:v>
                </c:pt>
                <c:pt idx="2895">
                  <c:v>241.25</c:v>
                </c:pt>
                <c:pt idx="2896">
                  <c:v>241.33333333333334</c:v>
                </c:pt>
                <c:pt idx="2897">
                  <c:v>241.41666666666666</c:v>
                </c:pt>
                <c:pt idx="2898">
                  <c:v>241.5</c:v>
                </c:pt>
                <c:pt idx="2899">
                  <c:v>241.58333333333334</c:v>
                </c:pt>
                <c:pt idx="2900">
                  <c:v>241.66666666666666</c:v>
                </c:pt>
                <c:pt idx="2901">
                  <c:v>241.75</c:v>
                </c:pt>
                <c:pt idx="2902">
                  <c:v>241.83333333333334</c:v>
                </c:pt>
                <c:pt idx="2903">
                  <c:v>241.91666666666666</c:v>
                </c:pt>
                <c:pt idx="2904">
                  <c:v>242</c:v>
                </c:pt>
                <c:pt idx="2905">
                  <c:v>242.08333333333334</c:v>
                </c:pt>
                <c:pt idx="2906">
                  <c:v>242.16666666666666</c:v>
                </c:pt>
                <c:pt idx="2907">
                  <c:v>242.25</c:v>
                </c:pt>
                <c:pt idx="2908">
                  <c:v>242.33333333333334</c:v>
                </c:pt>
                <c:pt idx="2909">
                  <c:v>242.41666666666666</c:v>
                </c:pt>
                <c:pt idx="2910">
                  <c:v>242.5</c:v>
                </c:pt>
                <c:pt idx="2911">
                  <c:v>242.58333333333334</c:v>
                </c:pt>
                <c:pt idx="2912">
                  <c:v>242.66666666666666</c:v>
                </c:pt>
                <c:pt idx="2913">
                  <c:v>242.75</c:v>
                </c:pt>
                <c:pt idx="2914">
                  <c:v>242.83333333333334</c:v>
                </c:pt>
                <c:pt idx="2915">
                  <c:v>242.91666666666666</c:v>
                </c:pt>
                <c:pt idx="2916">
                  <c:v>243</c:v>
                </c:pt>
                <c:pt idx="2917">
                  <c:v>243.08333333333334</c:v>
                </c:pt>
                <c:pt idx="2918">
                  <c:v>243.16666666666666</c:v>
                </c:pt>
                <c:pt idx="2919">
                  <c:v>243.25</c:v>
                </c:pt>
                <c:pt idx="2920">
                  <c:v>243.33333333333334</c:v>
                </c:pt>
                <c:pt idx="2921">
                  <c:v>243.41666666666666</c:v>
                </c:pt>
                <c:pt idx="2922">
                  <c:v>243.5</c:v>
                </c:pt>
                <c:pt idx="2923">
                  <c:v>243.58333333333334</c:v>
                </c:pt>
                <c:pt idx="2924">
                  <c:v>243.66666666666666</c:v>
                </c:pt>
                <c:pt idx="2925">
                  <c:v>243.75</c:v>
                </c:pt>
                <c:pt idx="2926">
                  <c:v>243.83333333333334</c:v>
                </c:pt>
                <c:pt idx="2927">
                  <c:v>243.91666666666666</c:v>
                </c:pt>
                <c:pt idx="2928">
                  <c:v>244</c:v>
                </c:pt>
                <c:pt idx="2929">
                  <c:v>244.08333333333334</c:v>
                </c:pt>
                <c:pt idx="2930">
                  <c:v>244.16666666666666</c:v>
                </c:pt>
                <c:pt idx="2931">
                  <c:v>244.25</c:v>
                </c:pt>
                <c:pt idx="2932">
                  <c:v>244.33333333333334</c:v>
                </c:pt>
                <c:pt idx="2933">
                  <c:v>244.41666666666666</c:v>
                </c:pt>
                <c:pt idx="2934">
                  <c:v>244.5</c:v>
                </c:pt>
                <c:pt idx="2935">
                  <c:v>244.58333333333334</c:v>
                </c:pt>
                <c:pt idx="2936">
                  <c:v>244.66666666666666</c:v>
                </c:pt>
                <c:pt idx="2937">
                  <c:v>244.75</c:v>
                </c:pt>
                <c:pt idx="2938">
                  <c:v>244.83333333333334</c:v>
                </c:pt>
                <c:pt idx="2939">
                  <c:v>244.91666666666666</c:v>
                </c:pt>
                <c:pt idx="2940">
                  <c:v>245</c:v>
                </c:pt>
                <c:pt idx="2941">
                  <c:v>245.08333333333334</c:v>
                </c:pt>
                <c:pt idx="2942">
                  <c:v>245.16666666666666</c:v>
                </c:pt>
                <c:pt idx="2943">
                  <c:v>245.25</c:v>
                </c:pt>
                <c:pt idx="2944">
                  <c:v>245.33333333333334</c:v>
                </c:pt>
                <c:pt idx="2945">
                  <c:v>245.41666666666666</c:v>
                </c:pt>
                <c:pt idx="2946">
                  <c:v>245.5</c:v>
                </c:pt>
                <c:pt idx="2947">
                  <c:v>245.58333333333334</c:v>
                </c:pt>
                <c:pt idx="2948">
                  <c:v>245.66666666666666</c:v>
                </c:pt>
                <c:pt idx="2949">
                  <c:v>245.75</c:v>
                </c:pt>
                <c:pt idx="2950">
                  <c:v>245.83333333333334</c:v>
                </c:pt>
                <c:pt idx="2951">
                  <c:v>245.91666666666666</c:v>
                </c:pt>
                <c:pt idx="2952">
                  <c:v>246</c:v>
                </c:pt>
                <c:pt idx="2953">
                  <c:v>246.08333333333334</c:v>
                </c:pt>
                <c:pt idx="2954">
                  <c:v>246.16666666666666</c:v>
                </c:pt>
                <c:pt idx="2955">
                  <c:v>246.25</c:v>
                </c:pt>
                <c:pt idx="2956">
                  <c:v>246.33333333333334</c:v>
                </c:pt>
                <c:pt idx="2957">
                  <c:v>246.41666666666666</c:v>
                </c:pt>
                <c:pt idx="2958">
                  <c:v>246.5</c:v>
                </c:pt>
                <c:pt idx="2959">
                  <c:v>246.58333333333334</c:v>
                </c:pt>
                <c:pt idx="2960">
                  <c:v>246.66666666666666</c:v>
                </c:pt>
                <c:pt idx="2961">
                  <c:v>246.75</c:v>
                </c:pt>
                <c:pt idx="2962">
                  <c:v>246.83333333333334</c:v>
                </c:pt>
                <c:pt idx="2963">
                  <c:v>246.91666666666666</c:v>
                </c:pt>
                <c:pt idx="2964">
                  <c:v>247</c:v>
                </c:pt>
                <c:pt idx="2965">
                  <c:v>247.08333333333334</c:v>
                </c:pt>
                <c:pt idx="2966">
                  <c:v>247.16666666666666</c:v>
                </c:pt>
                <c:pt idx="2967">
                  <c:v>247.25</c:v>
                </c:pt>
                <c:pt idx="2968">
                  <c:v>247.33333333333334</c:v>
                </c:pt>
                <c:pt idx="2969">
                  <c:v>247.41666666666666</c:v>
                </c:pt>
                <c:pt idx="2970">
                  <c:v>247.5</c:v>
                </c:pt>
                <c:pt idx="2971">
                  <c:v>247.58333333333334</c:v>
                </c:pt>
                <c:pt idx="2972">
                  <c:v>247.66666666666666</c:v>
                </c:pt>
                <c:pt idx="2973">
                  <c:v>247.75</c:v>
                </c:pt>
                <c:pt idx="2974">
                  <c:v>247.83333333333334</c:v>
                </c:pt>
                <c:pt idx="2975">
                  <c:v>247.91666666666666</c:v>
                </c:pt>
                <c:pt idx="2976">
                  <c:v>248</c:v>
                </c:pt>
                <c:pt idx="2977">
                  <c:v>248.08333333333334</c:v>
                </c:pt>
                <c:pt idx="2978">
                  <c:v>248.16666666666666</c:v>
                </c:pt>
                <c:pt idx="2979">
                  <c:v>248.25</c:v>
                </c:pt>
                <c:pt idx="2980">
                  <c:v>248.33333333333334</c:v>
                </c:pt>
                <c:pt idx="2981">
                  <c:v>248.41666666666666</c:v>
                </c:pt>
                <c:pt idx="2982">
                  <c:v>248.5</c:v>
                </c:pt>
                <c:pt idx="2983">
                  <c:v>248.58333333333334</c:v>
                </c:pt>
                <c:pt idx="2984">
                  <c:v>248.66666666666666</c:v>
                </c:pt>
                <c:pt idx="2985">
                  <c:v>248.75</c:v>
                </c:pt>
                <c:pt idx="2986">
                  <c:v>248.83333333333334</c:v>
                </c:pt>
                <c:pt idx="2987">
                  <c:v>248.91666666666666</c:v>
                </c:pt>
                <c:pt idx="2988">
                  <c:v>249</c:v>
                </c:pt>
                <c:pt idx="2989">
                  <c:v>249.08333333333334</c:v>
                </c:pt>
                <c:pt idx="2990">
                  <c:v>249.16666666666666</c:v>
                </c:pt>
                <c:pt idx="2991">
                  <c:v>249.25</c:v>
                </c:pt>
                <c:pt idx="2992">
                  <c:v>249.33333333333334</c:v>
                </c:pt>
                <c:pt idx="2993">
                  <c:v>249.41666666666666</c:v>
                </c:pt>
                <c:pt idx="2994">
                  <c:v>249.5</c:v>
                </c:pt>
                <c:pt idx="2995">
                  <c:v>249.58333333333334</c:v>
                </c:pt>
                <c:pt idx="2996">
                  <c:v>249.66666666666666</c:v>
                </c:pt>
                <c:pt idx="2997">
                  <c:v>249.75</c:v>
                </c:pt>
                <c:pt idx="2998">
                  <c:v>249.83333333333334</c:v>
                </c:pt>
                <c:pt idx="2999">
                  <c:v>249.91666666666666</c:v>
                </c:pt>
                <c:pt idx="3000">
                  <c:v>250</c:v>
                </c:pt>
                <c:pt idx="3001">
                  <c:v>250.08333333333334</c:v>
                </c:pt>
                <c:pt idx="3002">
                  <c:v>250.16666666666666</c:v>
                </c:pt>
                <c:pt idx="3003">
                  <c:v>250.25</c:v>
                </c:pt>
                <c:pt idx="3004">
                  <c:v>250.33333333333334</c:v>
                </c:pt>
                <c:pt idx="3005">
                  <c:v>250.41666666666666</c:v>
                </c:pt>
                <c:pt idx="3006">
                  <c:v>250.5</c:v>
                </c:pt>
                <c:pt idx="3007">
                  <c:v>250.58333333333334</c:v>
                </c:pt>
                <c:pt idx="3008">
                  <c:v>250.66666666666666</c:v>
                </c:pt>
                <c:pt idx="3009">
                  <c:v>250.75</c:v>
                </c:pt>
                <c:pt idx="3010">
                  <c:v>250.83333333333334</c:v>
                </c:pt>
                <c:pt idx="3011">
                  <c:v>250.91666666666666</c:v>
                </c:pt>
                <c:pt idx="3012">
                  <c:v>251</c:v>
                </c:pt>
                <c:pt idx="3013">
                  <c:v>251.08333333333334</c:v>
                </c:pt>
                <c:pt idx="3014">
                  <c:v>251.16666666666666</c:v>
                </c:pt>
                <c:pt idx="3015">
                  <c:v>251.25</c:v>
                </c:pt>
                <c:pt idx="3016">
                  <c:v>251.33333333333334</c:v>
                </c:pt>
                <c:pt idx="3017">
                  <c:v>251.41666666666666</c:v>
                </c:pt>
                <c:pt idx="3018">
                  <c:v>251.5</c:v>
                </c:pt>
                <c:pt idx="3019">
                  <c:v>251.58333333333334</c:v>
                </c:pt>
                <c:pt idx="3020">
                  <c:v>251.66666666666666</c:v>
                </c:pt>
                <c:pt idx="3021">
                  <c:v>251.75</c:v>
                </c:pt>
                <c:pt idx="3022">
                  <c:v>251.83333333333334</c:v>
                </c:pt>
                <c:pt idx="3023">
                  <c:v>251.91666666666666</c:v>
                </c:pt>
                <c:pt idx="3024">
                  <c:v>252</c:v>
                </c:pt>
                <c:pt idx="3025">
                  <c:v>252.08333333333334</c:v>
                </c:pt>
                <c:pt idx="3026">
                  <c:v>252.16666666666666</c:v>
                </c:pt>
                <c:pt idx="3027">
                  <c:v>252.25</c:v>
                </c:pt>
                <c:pt idx="3028">
                  <c:v>252.33333333333334</c:v>
                </c:pt>
                <c:pt idx="3029">
                  <c:v>252.41666666666666</c:v>
                </c:pt>
                <c:pt idx="3030">
                  <c:v>252.5</c:v>
                </c:pt>
                <c:pt idx="3031">
                  <c:v>252.58333333333334</c:v>
                </c:pt>
                <c:pt idx="3032">
                  <c:v>252.66666666666666</c:v>
                </c:pt>
                <c:pt idx="3033">
                  <c:v>252.75</c:v>
                </c:pt>
                <c:pt idx="3034">
                  <c:v>252.83333333333334</c:v>
                </c:pt>
                <c:pt idx="3035">
                  <c:v>252.91666666666666</c:v>
                </c:pt>
                <c:pt idx="3036">
                  <c:v>253</c:v>
                </c:pt>
                <c:pt idx="3037">
                  <c:v>253.08333333333334</c:v>
                </c:pt>
                <c:pt idx="3038">
                  <c:v>253.16666666666666</c:v>
                </c:pt>
                <c:pt idx="3039">
                  <c:v>253.25</c:v>
                </c:pt>
                <c:pt idx="3040">
                  <c:v>253.33333333333334</c:v>
                </c:pt>
                <c:pt idx="3041">
                  <c:v>253.41666666666666</c:v>
                </c:pt>
                <c:pt idx="3042">
                  <c:v>253.5</c:v>
                </c:pt>
                <c:pt idx="3043">
                  <c:v>253.58333333333334</c:v>
                </c:pt>
                <c:pt idx="3044">
                  <c:v>253.66666666666666</c:v>
                </c:pt>
                <c:pt idx="3045">
                  <c:v>253.75</c:v>
                </c:pt>
                <c:pt idx="3046">
                  <c:v>253.83333333333334</c:v>
                </c:pt>
                <c:pt idx="3047">
                  <c:v>253.91666666666666</c:v>
                </c:pt>
                <c:pt idx="3048">
                  <c:v>254</c:v>
                </c:pt>
                <c:pt idx="3049">
                  <c:v>254.08333333333334</c:v>
                </c:pt>
                <c:pt idx="3050">
                  <c:v>254.16666666666666</c:v>
                </c:pt>
                <c:pt idx="3051">
                  <c:v>254.25</c:v>
                </c:pt>
                <c:pt idx="3052">
                  <c:v>254.33333333333334</c:v>
                </c:pt>
                <c:pt idx="3053">
                  <c:v>254.41666666666666</c:v>
                </c:pt>
                <c:pt idx="3054">
                  <c:v>254.5</c:v>
                </c:pt>
                <c:pt idx="3055">
                  <c:v>254.58333333333334</c:v>
                </c:pt>
                <c:pt idx="3056">
                  <c:v>254.66666666666666</c:v>
                </c:pt>
                <c:pt idx="3057">
                  <c:v>254.75</c:v>
                </c:pt>
                <c:pt idx="3058">
                  <c:v>254.83333333333334</c:v>
                </c:pt>
                <c:pt idx="3059">
                  <c:v>254.91666666666666</c:v>
                </c:pt>
                <c:pt idx="3060">
                  <c:v>255</c:v>
                </c:pt>
                <c:pt idx="3061">
                  <c:v>255.08333333333334</c:v>
                </c:pt>
                <c:pt idx="3062">
                  <c:v>255.16666666666666</c:v>
                </c:pt>
                <c:pt idx="3063">
                  <c:v>255.25</c:v>
                </c:pt>
                <c:pt idx="3064">
                  <c:v>255.33333333333334</c:v>
                </c:pt>
                <c:pt idx="3065">
                  <c:v>255.41666666666666</c:v>
                </c:pt>
                <c:pt idx="3066">
                  <c:v>255.5</c:v>
                </c:pt>
                <c:pt idx="3067">
                  <c:v>255.58333333333334</c:v>
                </c:pt>
                <c:pt idx="3068">
                  <c:v>255.66666666666666</c:v>
                </c:pt>
                <c:pt idx="3069">
                  <c:v>255.75</c:v>
                </c:pt>
                <c:pt idx="3070">
                  <c:v>255.83333333333334</c:v>
                </c:pt>
                <c:pt idx="3071">
                  <c:v>255.91666666666666</c:v>
                </c:pt>
                <c:pt idx="3072">
                  <c:v>256</c:v>
                </c:pt>
                <c:pt idx="3073">
                  <c:v>256.08333333333331</c:v>
                </c:pt>
                <c:pt idx="3074">
                  <c:v>256.16666666666669</c:v>
                </c:pt>
                <c:pt idx="3075">
                  <c:v>256.25</c:v>
                </c:pt>
                <c:pt idx="3076">
                  <c:v>256.33333333333331</c:v>
                </c:pt>
                <c:pt idx="3077">
                  <c:v>256.41666666666669</c:v>
                </c:pt>
                <c:pt idx="3078">
                  <c:v>256.5</c:v>
                </c:pt>
                <c:pt idx="3079">
                  <c:v>256.58333333333331</c:v>
                </c:pt>
                <c:pt idx="3080">
                  <c:v>256.66666666666669</c:v>
                </c:pt>
                <c:pt idx="3081">
                  <c:v>256.75</c:v>
                </c:pt>
                <c:pt idx="3082">
                  <c:v>256.83333333333331</c:v>
                </c:pt>
                <c:pt idx="3083">
                  <c:v>256.91666666666669</c:v>
                </c:pt>
                <c:pt idx="3084">
                  <c:v>257</c:v>
                </c:pt>
                <c:pt idx="3085">
                  <c:v>257.08333333333331</c:v>
                </c:pt>
                <c:pt idx="3086">
                  <c:v>257.16666666666669</c:v>
                </c:pt>
                <c:pt idx="3087">
                  <c:v>257.25</c:v>
                </c:pt>
                <c:pt idx="3088">
                  <c:v>257.33333333333331</c:v>
                </c:pt>
                <c:pt idx="3089">
                  <c:v>257.41666666666669</c:v>
                </c:pt>
                <c:pt idx="3090">
                  <c:v>257.5</c:v>
                </c:pt>
                <c:pt idx="3091">
                  <c:v>257.58333333333331</c:v>
                </c:pt>
                <c:pt idx="3092">
                  <c:v>257.66666666666669</c:v>
                </c:pt>
                <c:pt idx="3093">
                  <c:v>257.75</c:v>
                </c:pt>
                <c:pt idx="3094">
                  <c:v>257.83333333333331</c:v>
                </c:pt>
                <c:pt idx="3095">
                  <c:v>257.91666666666669</c:v>
                </c:pt>
                <c:pt idx="3096">
                  <c:v>258</c:v>
                </c:pt>
                <c:pt idx="3097">
                  <c:v>258.08333333333331</c:v>
                </c:pt>
                <c:pt idx="3098">
                  <c:v>258.16666666666669</c:v>
                </c:pt>
                <c:pt idx="3099">
                  <c:v>258.25</c:v>
                </c:pt>
                <c:pt idx="3100">
                  <c:v>258.33333333333331</c:v>
                </c:pt>
                <c:pt idx="3101">
                  <c:v>258.41666666666669</c:v>
                </c:pt>
                <c:pt idx="3102">
                  <c:v>258.5</c:v>
                </c:pt>
                <c:pt idx="3103">
                  <c:v>258.58333333333331</c:v>
                </c:pt>
                <c:pt idx="3104">
                  <c:v>258.66666666666669</c:v>
                </c:pt>
                <c:pt idx="3105">
                  <c:v>258.75</c:v>
                </c:pt>
                <c:pt idx="3106">
                  <c:v>258.83333333333331</c:v>
                </c:pt>
                <c:pt idx="3107">
                  <c:v>258.91666666666669</c:v>
                </c:pt>
                <c:pt idx="3108">
                  <c:v>259</c:v>
                </c:pt>
                <c:pt idx="3109">
                  <c:v>259.08333333333331</c:v>
                </c:pt>
                <c:pt idx="3110">
                  <c:v>259.16666666666669</c:v>
                </c:pt>
                <c:pt idx="3111">
                  <c:v>259.25</c:v>
                </c:pt>
                <c:pt idx="3112">
                  <c:v>259.33333333333331</c:v>
                </c:pt>
                <c:pt idx="3113">
                  <c:v>259.41666666666669</c:v>
                </c:pt>
                <c:pt idx="3114">
                  <c:v>259.5</c:v>
                </c:pt>
                <c:pt idx="3115">
                  <c:v>259.58333333333331</c:v>
                </c:pt>
                <c:pt idx="3116">
                  <c:v>259.66666666666669</c:v>
                </c:pt>
                <c:pt idx="3117">
                  <c:v>259.75</c:v>
                </c:pt>
                <c:pt idx="3118">
                  <c:v>259.83333333333331</c:v>
                </c:pt>
                <c:pt idx="3119">
                  <c:v>259.91666666666669</c:v>
                </c:pt>
                <c:pt idx="3120">
                  <c:v>260</c:v>
                </c:pt>
                <c:pt idx="3121">
                  <c:v>260.08333333333331</c:v>
                </c:pt>
                <c:pt idx="3122">
                  <c:v>260.16666666666669</c:v>
                </c:pt>
                <c:pt idx="3123">
                  <c:v>260.25</c:v>
                </c:pt>
                <c:pt idx="3124">
                  <c:v>260.33333333333331</c:v>
                </c:pt>
                <c:pt idx="3125">
                  <c:v>260.41666666666669</c:v>
                </c:pt>
                <c:pt idx="3126">
                  <c:v>260.5</c:v>
                </c:pt>
                <c:pt idx="3127">
                  <c:v>260.58333333333331</c:v>
                </c:pt>
                <c:pt idx="3128">
                  <c:v>260.66666666666669</c:v>
                </c:pt>
                <c:pt idx="3129">
                  <c:v>260.75</c:v>
                </c:pt>
                <c:pt idx="3130">
                  <c:v>260.83333333333331</c:v>
                </c:pt>
                <c:pt idx="3131">
                  <c:v>260.91666666666669</c:v>
                </c:pt>
                <c:pt idx="3132">
                  <c:v>261</c:v>
                </c:pt>
                <c:pt idx="3133">
                  <c:v>261.08333333333331</c:v>
                </c:pt>
                <c:pt idx="3134">
                  <c:v>261.16666666666669</c:v>
                </c:pt>
                <c:pt idx="3135">
                  <c:v>261.25</c:v>
                </c:pt>
                <c:pt idx="3136">
                  <c:v>261.33333333333331</c:v>
                </c:pt>
                <c:pt idx="3137">
                  <c:v>261.41666666666669</c:v>
                </c:pt>
                <c:pt idx="3138">
                  <c:v>261.5</c:v>
                </c:pt>
                <c:pt idx="3139">
                  <c:v>261.58333333333331</c:v>
                </c:pt>
                <c:pt idx="3140">
                  <c:v>261.66666666666669</c:v>
                </c:pt>
                <c:pt idx="3141">
                  <c:v>261.75</c:v>
                </c:pt>
                <c:pt idx="3142">
                  <c:v>261.83333333333331</c:v>
                </c:pt>
                <c:pt idx="3143">
                  <c:v>261.91666666666669</c:v>
                </c:pt>
                <c:pt idx="3144">
                  <c:v>262</c:v>
                </c:pt>
                <c:pt idx="3145">
                  <c:v>262.08333333333331</c:v>
                </c:pt>
                <c:pt idx="3146">
                  <c:v>262.16666666666669</c:v>
                </c:pt>
                <c:pt idx="3147">
                  <c:v>262.25</c:v>
                </c:pt>
                <c:pt idx="3148">
                  <c:v>262.33333333333331</c:v>
                </c:pt>
                <c:pt idx="3149">
                  <c:v>262.41666666666669</c:v>
                </c:pt>
                <c:pt idx="3150">
                  <c:v>262.5</c:v>
                </c:pt>
                <c:pt idx="3151">
                  <c:v>262.58333333333331</c:v>
                </c:pt>
                <c:pt idx="3152">
                  <c:v>262.66666666666669</c:v>
                </c:pt>
                <c:pt idx="3153">
                  <c:v>262.75</c:v>
                </c:pt>
                <c:pt idx="3154">
                  <c:v>262.83333333333331</c:v>
                </c:pt>
                <c:pt idx="3155">
                  <c:v>262.91666666666669</c:v>
                </c:pt>
                <c:pt idx="3156">
                  <c:v>263</c:v>
                </c:pt>
                <c:pt idx="3157">
                  <c:v>263.08333333333331</c:v>
                </c:pt>
                <c:pt idx="3158">
                  <c:v>263.16666666666669</c:v>
                </c:pt>
                <c:pt idx="3159">
                  <c:v>263.25</c:v>
                </c:pt>
                <c:pt idx="3160">
                  <c:v>263.33333333333331</c:v>
                </c:pt>
                <c:pt idx="3161">
                  <c:v>263.41666666666669</c:v>
                </c:pt>
                <c:pt idx="3162">
                  <c:v>263.5</c:v>
                </c:pt>
                <c:pt idx="3163">
                  <c:v>263.58333333333331</c:v>
                </c:pt>
                <c:pt idx="3164">
                  <c:v>263.66666666666669</c:v>
                </c:pt>
                <c:pt idx="3165">
                  <c:v>263.75</c:v>
                </c:pt>
                <c:pt idx="3166">
                  <c:v>263.83333333333331</c:v>
                </c:pt>
                <c:pt idx="3167">
                  <c:v>263.91666666666669</c:v>
                </c:pt>
                <c:pt idx="3168">
                  <c:v>264</c:v>
                </c:pt>
                <c:pt idx="3169">
                  <c:v>264.08333333333331</c:v>
                </c:pt>
                <c:pt idx="3170">
                  <c:v>264.16666666666669</c:v>
                </c:pt>
                <c:pt idx="3171">
                  <c:v>264.25</c:v>
                </c:pt>
                <c:pt idx="3172">
                  <c:v>264.33333333333331</c:v>
                </c:pt>
                <c:pt idx="3173">
                  <c:v>264.41666666666669</c:v>
                </c:pt>
                <c:pt idx="3174">
                  <c:v>264.5</c:v>
                </c:pt>
                <c:pt idx="3175">
                  <c:v>264.58333333333331</c:v>
                </c:pt>
                <c:pt idx="3176">
                  <c:v>264.66666666666669</c:v>
                </c:pt>
                <c:pt idx="3177">
                  <c:v>264.75</c:v>
                </c:pt>
                <c:pt idx="3178">
                  <c:v>264.83333333333331</c:v>
                </c:pt>
                <c:pt idx="3179">
                  <c:v>264.91666666666669</c:v>
                </c:pt>
                <c:pt idx="3180">
                  <c:v>265</c:v>
                </c:pt>
                <c:pt idx="3181">
                  <c:v>265.08333333333331</c:v>
                </c:pt>
                <c:pt idx="3182">
                  <c:v>265.16666666666669</c:v>
                </c:pt>
                <c:pt idx="3183">
                  <c:v>265.25</c:v>
                </c:pt>
                <c:pt idx="3184">
                  <c:v>265.33333333333331</c:v>
                </c:pt>
                <c:pt idx="3185">
                  <c:v>265.41666666666669</c:v>
                </c:pt>
                <c:pt idx="3186">
                  <c:v>265.5</c:v>
                </c:pt>
                <c:pt idx="3187">
                  <c:v>265.58333333333331</c:v>
                </c:pt>
                <c:pt idx="3188">
                  <c:v>265.66666666666669</c:v>
                </c:pt>
                <c:pt idx="3189">
                  <c:v>265.75</c:v>
                </c:pt>
                <c:pt idx="3190">
                  <c:v>265.83333333333331</c:v>
                </c:pt>
                <c:pt idx="3191">
                  <c:v>265.91666666666669</c:v>
                </c:pt>
                <c:pt idx="3192">
                  <c:v>266</c:v>
                </c:pt>
                <c:pt idx="3193">
                  <c:v>266.08333333333331</c:v>
                </c:pt>
                <c:pt idx="3194">
                  <c:v>266.16666666666669</c:v>
                </c:pt>
                <c:pt idx="3195">
                  <c:v>266.25</c:v>
                </c:pt>
                <c:pt idx="3196">
                  <c:v>266.33333333333331</c:v>
                </c:pt>
                <c:pt idx="3197">
                  <c:v>266.41666666666669</c:v>
                </c:pt>
                <c:pt idx="3198">
                  <c:v>266.5</c:v>
                </c:pt>
                <c:pt idx="3199">
                  <c:v>266.58333333333331</c:v>
                </c:pt>
                <c:pt idx="3200">
                  <c:v>266.66666666666669</c:v>
                </c:pt>
                <c:pt idx="3201">
                  <c:v>266.75</c:v>
                </c:pt>
                <c:pt idx="3202">
                  <c:v>266.83333333333331</c:v>
                </c:pt>
                <c:pt idx="3203">
                  <c:v>266.91666666666669</c:v>
                </c:pt>
                <c:pt idx="3204">
                  <c:v>267</c:v>
                </c:pt>
                <c:pt idx="3205">
                  <c:v>267.08333333333331</c:v>
                </c:pt>
                <c:pt idx="3206">
                  <c:v>267.16666666666669</c:v>
                </c:pt>
                <c:pt idx="3207">
                  <c:v>267.25</c:v>
                </c:pt>
                <c:pt idx="3208">
                  <c:v>267.33333333333331</c:v>
                </c:pt>
                <c:pt idx="3209">
                  <c:v>267.41666666666669</c:v>
                </c:pt>
                <c:pt idx="3210">
                  <c:v>267.5</c:v>
                </c:pt>
                <c:pt idx="3211">
                  <c:v>267.58333333333331</c:v>
                </c:pt>
                <c:pt idx="3212">
                  <c:v>267.66666666666669</c:v>
                </c:pt>
                <c:pt idx="3213">
                  <c:v>267.75</c:v>
                </c:pt>
                <c:pt idx="3214">
                  <c:v>267.83333333333331</c:v>
                </c:pt>
                <c:pt idx="3215">
                  <c:v>267.91666666666669</c:v>
                </c:pt>
                <c:pt idx="3216">
                  <c:v>268</c:v>
                </c:pt>
                <c:pt idx="3217">
                  <c:v>268.08333333333331</c:v>
                </c:pt>
                <c:pt idx="3218">
                  <c:v>268.16666666666669</c:v>
                </c:pt>
                <c:pt idx="3219">
                  <c:v>268.25</c:v>
                </c:pt>
                <c:pt idx="3220">
                  <c:v>268.33333333333331</c:v>
                </c:pt>
                <c:pt idx="3221">
                  <c:v>268.41666666666669</c:v>
                </c:pt>
                <c:pt idx="3222">
                  <c:v>268.5</c:v>
                </c:pt>
                <c:pt idx="3223">
                  <c:v>268.58333333333331</c:v>
                </c:pt>
                <c:pt idx="3224">
                  <c:v>268.66666666666669</c:v>
                </c:pt>
                <c:pt idx="3225">
                  <c:v>268.75</c:v>
                </c:pt>
                <c:pt idx="3226">
                  <c:v>268.83333333333331</c:v>
                </c:pt>
                <c:pt idx="3227">
                  <c:v>268.91666666666669</c:v>
                </c:pt>
                <c:pt idx="3228">
                  <c:v>269</c:v>
                </c:pt>
                <c:pt idx="3229">
                  <c:v>269.08333333333331</c:v>
                </c:pt>
                <c:pt idx="3230">
                  <c:v>269.16666666666669</c:v>
                </c:pt>
                <c:pt idx="3231">
                  <c:v>269.25</c:v>
                </c:pt>
                <c:pt idx="3232">
                  <c:v>269.33333333333331</c:v>
                </c:pt>
                <c:pt idx="3233">
                  <c:v>269.41666666666669</c:v>
                </c:pt>
                <c:pt idx="3234">
                  <c:v>269.5</c:v>
                </c:pt>
                <c:pt idx="3235">
                  <c:v>269.58333333333331</c:v>
                </c:pt>
                <c:pt idx="3236">
                  <c:v>269.66666666666669</c:v>
                </c:pt>
                <c:pt idx="3237">
                  <c:v>269.75</c:v>
                </c:pt>
                <c:pt idx="3238">
                  <c:v>269.83333333333331</c:v>
                </c:pt>
                <c:pt idx="3239">
                  <c:v>269.91666666666669</c:v>
                </c:pt>
                <c:pt idx="3240">
                  <c:v>270</c:v>
                </c:pt>
                <c:pt idx="3241">
                  <c:v>270.08333333333331</c:v>
                </c:pt>
                <c:pt idx="3242">
                  <c:v>270.16666666666669</c:v>
                </c:pt>
                <c:pt idx="3243">
                  <c:v>270.25</c:v>
                </c:pt>
                <c:pt idx="3244">
                  <c:v>270.33333333333331</c:v>
                </c:pt>
                <c:pt idx="3245">
                  <c:v>270.41666666666669</c:v>
                </c:pt>
                <c:pt idx="3246">
                  <c:v>270.5</c:v>
                </c:pt>
                <c:pt idx="3247">
                  <c:v>270.58333333333331</c:v>
                </c:pt>
                <c:pt idx="3248">
                  <c:v>270.66666666666669</c:v>
                </c:pt>
                <c:pt idx="3249">
                  <c:v>270.75</c:v>
                </c:pt>
                <c:pt idx="3250">
                  <c:v>270.83333333333331</c:v>
                </c:pt>
                <c:pt idx="3251">
                  <c:v>270.91666666666669</c:v>
                </c:pt>
                <c:pt idx="3252">
                  <c:v>271</c:v>
                </c:pt>
                <c:pt idx="3253">
                  <c:v>271.08333333333331</c:v>
                </c:pt>
                <c:pt idx="3254">
                  <c:v>271.16666666666669</c:v>
                </c:pt>
                <c:pt idx="3255">
                  <c:v>271.25</c:v>
                </c:pt>
                <c:pt idx="3256">
                  <c:v>271.33333333333331</c:v>
                </c:pt>
                <c:pt idx="3257">
                  <c:v>271.41666666666669</c:v>
                </c:pt>
                <c:pt idx="3258">
                  <c:v>271.5</c:v>
                </c:pt>
                <c:pt idx="3259">
                  <c:v>271.58333333333331</c:v>
                </c:pt>
                <c:pt idx="3260">
                  <c:v>271.66666666666669</c:v>
                </c:pt>
                <c:pt idx="3261">
                  <c:v>271.75</c:v>
                </c:pt>
                <c:pt idx="3262">
                  <c:v>271.83333333333331</c:v>
                </c:pt>
                <c:pt idx="3263">
                  <c:v>271.91666666666669</c:v>
                </c:pt>
                <c:pt idx="3264">
                  <c:v>272</c:v>
                </c:pt>
                <c:pt idx="3265">
                  <c:v>272.08333333333331</c:v>
                </c:pt>
                <c:pt idx="3266">
                  <c:v>272.16666666666669</c:v>
                </c:pt>
                <c:pt idx="3267">
                  <c:v>272.25</c:v>
                </c:pt>
                <c:pt idx="3268">
                  <c:v>272.33333333333331</c:v>
                </c:pt>
                <c:pt idx="3269">
                  <c:v>272.41666666666669</c:v>
                </c:pt>
                <c:pt idx="3270">
                  <c:v>272.5</c:v>
                </c:pt>
                <c:pt idx="3271">
                  <c:v>272.58333333333331</c:v>
                </c:pt>
                <c:pt idx="3272">
                  <c:v>272.66666666666669</c:v>
                </c:pt>
                <c:pt idx="3273">
                  <c:v>272.75</c:v>
                </c:pt>
                <c:pt idx="3274">
                  <c:v>272.83333333333331</c:v>
                </c:pt>
                <c:pt idx="3275">
                  <c:v>272.91666666666669</c:v>
                </c:pt>
                <c:pt idx="3276">
                  <c:v>273</c:v>
                </c:pt>
                <c:pt idx="3277">
                  <c:v>273.08333333333331</c:v>
                </c:pt>
                <c:pt idx="3278">
                  <c:v>273.16666666666669</c:v>
                </c:pt>
                <c:pt idx="3279">
                  <c:v>273.25</c:v>
                </c:pt>
                <c:pt idx="3280">
                  <c:v>273.33333333333331</c:v>
                </c:pt>
                <c:pt idx="3281">
                  <c:v>273.41666666666669</c:v>
                </c:pt>
                <c:pt idx="3282">
                  <c:v>273.5</c:v>
                </c:pt>
                <c:pt idx="3283">
                  <c:v>273.58333333333331</c:v>
                </c:pt>
                <c:pt idx="3284">
                  <c:v>273.66666666666669</c:v>
                </c:pt>
                <c:pt idx="3285">
                  <c:v>273.75</c:v>
                </c:pt>
                <c:pt idx="3286">
                  <c:v>273.83333333333331</c:v>
                </c:pt>
                <c:pt idx="3287">
                  <c:v>273.91666666666669</c:v>
                </c:pt>
                <c:pt idx="3288">
                  <c:v>274</c:v>
                </c:pt>
                <c:pt idx="3289">
                  <c:v>274.08333333333331</c:v>
                </c:pt>
                <c:pt idx="3290">
                  <c:v>274.16666666666669</c:v>
                </c:pt>
                <c:pt idx="3291">
                  <c:v>274.25</c:v>
                </c:pt>
                <c:pt idx="3292">
                  <c:v>274.33333333333331</c:v>
                </c:pt>
                <c:pt idx="3293">
                  <c:v>274.41666666666669</c:v>
                </c:pt>
                <c:pt idx="3294">
                  <c:v>274.5</c:v>
                </c:pt>
                <c:pt idx="3295">
                  <c:v>274.58333333333331</c:v>
                </c:pt>
                <c:pt idx="3296">
                  <c:v>274.66666666666669</c:v>
                </c:pt>
                <c:pt idx="3297">
                  <c:v>274.75</c:v>
                </c:pt>
                <c:pt idx="3298">
                  <c:v>274.83333333333331</c:v>
                </c:pt>
                <c:pt idx="3299">
                  <c:v>274.91666666666669</c:v>
                </c:pt>
                <c:pt idx="3300">
                  <c:v>275</c:v>
                </c:pt>
                <c:pt idx="3301">
                  <c:v>275.08333333333331</c:v>
                </c:pt>
                <c:pt idx="3302">
                  <c:v>275.16666666666669</c:v>
                </c:pt>
                <c:pt idx="3303">
                  <c:v>275.25</c:v>
                </c:pt>
                <c:pt idx="3304">
                  <c:v>275.33333333333331</c:v>
                </c:pt>
                <c:pt idx="3305">
                  <c:v>275.41666666666669</c:v>
                </c:pt>
                <c:pt idx="3306">
                  <c:v>275.5</c:v>
                </c:pt>
                <c:pt idx="3307">
                  <c:v>275.58333333333331</c:v>
                </c:pt>
                <c:pt idx="3308">
                  <c:v>275.66666666666669</c:v>
                </c:pt>
                <c:pt idx="3309">
                  <c:v>275.75</c:v>
                </c:pt>
                <c:pt idx="3310">
                  <c:v>275.83333333333331</c:v>
                </c:pt>
                <c:pt idx="3311">
                  <c:v>275.91666666666669</c:v>
                </c:pt>
                <c:pt idx="3312">
                  <c:v>276</c:v>
                </c:pt>
                <c:pt idx="3313">
                  <c:v>276.08333333333331</c:v>
                </c:pt>
                <c:pt idx="3314">
                  <c:v>276.16666666666669</c:v>
                </c:pt>
                <c:pt idx="3315">
                  <c:v>276.25</c:v>
                </c:pt>
                <c:pt idx="3316">
                  <c:v>276.33333333333331</c:v>
                </c:pt>
                <c:pt idx="3317">
                  <c:v>276.41666666666669</c:v>
                </c:pt>
                <c:pt idx="3318">
                  <c:v>276.5</c:v>
                </c:pt>
                <c:pt idx="3319">
                  <c:v>276.58333333333331</c:v>
                </c:pt>
                <c:pt idx="3320">
                  <c:v>276.66666666666669</c:v>
                </c:pt>
                <c:pt idx="3321">
                  <c:v>276.75</c:v>
                </c:pt>
                <c:pt idx="3322">
                  <c:v>276.83333333333331</c:v>
                </c:pt>
                <c:pt idx="3323">
                  <c:v>276.91666666666669</c:v>
                </c:pt>
                <c:pt idx="3324">
                  <c:v>277</c:v>
                </c:pt>
                <c:pt idx="3325">
                  <c:v>277.08333333333331</c:v>
                </c:pt>
                <c:pt idx="3326">
                  <c:v>277.16666666666669</c:v>
                </c:pt>
                <c:pt idx="3327">
                  <c:v>277.25</c:v>
                </c:pt>
                <c:pt idx="3328">
                  <c:v>277.33333333333331</c:v>
                </c:pt>
                <c:pt idx="3329">
                  <c:v>277.41666666666669</c:v>
                </c:pt>
                <c:pt idx="3330">
                  <c:v>277.5</c:v>
                </c:pt>
                <c:pt idx="3331">
                  <c:v>277.58333333333331</c:v>
                </c:pt>
                <c:pt idx="3332">
                  <c:v>277.66666666666669</c:v>
                </c:pt>
                <c:pt idx="3333">
                  <c:v>277.75</c:v>
                </c:pt>
                <c:pt idx="3334">
                  <c:v>277.83333333333331</c:v>
                </c:pt>
                <c:pt idx="3335">
                  <c:v>277.91666666666669</c:v>
                </c:pt>
                <c:pt idx="3336">
                  <c:v>278</c:v>
                </c:pt>
                <c:pt idx="3337">
                  <c:v>278.08333333333331</c:v>
                </c:pt>
                <c:pt idx="3338">
                  <c:v>278.16666666666669</c:v>
                </c:pt>
                <c:pt idx="3339">
                  <c:v>278.25</c:v>
                </c:pt>
                <c:pt idx="3340">
                  <c:v>278.33333333333331</c:v>
                </c:pt>
                <c:pt idx="3341">
                  <c:v>278.41666666666669</c:v>
                </c:pt>
                <c:pt idx="3342">
                  <c:v>278.5</c:v>
                </c:pt>
                <c:pt idx="3343">
                  <c:v>278.58333333333331</c:v>
                </c:pt>
                <c:pt idx="3344">
                  <c:v>278.66666666666669</c:v>
                </c:pt>
                <c:pt idx="3345">
                  <c:v>278.75</c:v>
                </c:pt>
                <c:pt idx="3346">
                  <c:v>278.83333333333331</c:v>
                </c:pt>
                <c:pt idx="3347">
                  <c:v>278.91666666666669</c:v>
                </c:pt>
                <c:pt idx="3348">
                  <c:v>279</c:v>
                </c:pt>
                <c:pt idx="3349">
                  <c:v>279.08333333333331</c:v>
                </c:pt>
                <c:pt idx="3350">
                  <c:v>279.16666666666669</c:v>
                </c:pt>
                <c:pt idx="3351">
                  <c:v>279.25</c:v>
                </c:pt>
                <c:pt idx="3352">
                  <c:v>279.33333333333331</c:v>
                </c:pt>
                <c:pt idx="3353">
                  <c:v>279.41666666666669</c:v>
                </c:pt>
                <c:pt idx="3354">
                  <c:v>279.5</c:v>
                </c:pt>
                <c:pt idx="3355">
                  <c:v>279.58333333333331</c:v>
                </c:pt>
                <c:pt idx="3356">
                  <c:v>279.66666666666669</c:v>
                </c:pt>
                <c:pt idx="3357">
                  <c:v>279.75</c:v>
                </c:pt>
                <c:pt idx="3358">
                  <c:v>279.83333333333331</c:v>
                </c:pt>
                <c:pt idx="3359">
                  <c:v>279.91666666666669</c:v>
                </c:pt>
                <c:pt idx="3360">
                  <c:v>280</c:v>
                </c:pt>
                <c:pt idx="3361">
                  <c:v>280.08333333333331</c:v>
                </c:pt>
                <c:pt idx="3362">
                  <c:v>280.16666666666669</c:v>
                </c:pt>
                <c:pt idx="3363">
                  <c:v>280.25</c:v>
                </c:pt>
                <c:pt idx="3364">
                  <c:v>280.33333333333331</c:v>
                </c:pt>
                <c:pt idx="3365">
                  <c:v>280.41666666666669</c:v>
                </c:pt>
                <c:pt idx="3366">
                  <c:v>280.5</c:v>
                </c:pt>
                <c:pt idx="3367">
                  <c:v>280.58333333333331</c:v>
                </c:pt>
                <c:pt idx="3368">
                  <c:v>280.66666666666669</c:v>
                </c:pt>
                <c:pt idx="3369">
                  <c:v>280.75</c:v>
                </c:pt>
                <c:pt idx="3370">
                  <c:v>280.83333333333331</c:v>
                </c:pt>
                <c:pt idx="3371">
                  <c:v>280.91666666666669</c:v>
                </c:pt>
                <c:pt idx="3372">
                  <c:v>281</c:v>
                </c:pt>
                <c:pt idx="3373">
                  <c:v>281.08333333333331</c:v>
                </c:pt>
                <c:pt idx="3374">
                  <c:v>281.16666666666669</c:v>
                </c:pt>
                <c:pt idx="3375">
                  <c:v>281.25</c:v>
                </c:pt>
                <c:pt idx="3376">
                  <c:v>281.33333333333331</c:v>
                </c:pt>
                <c:pt idx="3377">
                  <c:v>281.41666666666669</c:v>
                </c:pt>
                <c:pt idx="3378">
                  <c:v>281.5</c:v>
                </c:pt>
                <c:pt idx="3379">
                  <c:v>281.58333333333331</c:v>
                </c:pt>
                <c:pt idx="3380">
                  <c:v>281.66666666666669</c:v>
                </c:pt>
                <c:pt idx="3381">
                  <c:v>281.75</c:v>
                </c:pt>
                <c:pt idx="3382">
                  <c:v>281.83333333333331</c:v>
                </c:pt>
                <c:pt idx="3383">
                  <c:v>281.91666666666669</c:v>
                </c:pt>
                <c:pt idx="3384">
                  <c:v>282</c:v>
                </c:pt>
                <c:pt idx="3385">
                  <c:v>282.08333333333331</c:v>
                </c:pt>
                <c:pt idx="3386">
                  <c:v>282.16666666666669</c:v>
                </c:pt>
                <c:pt idx="3387">
                  <c:v>282.25</c:v>
                </c:pt>
                <c:pt idx="3388">
                  <c:v>282.33333333333331</c:v>
                </c:pt>
                <c:pt idx="3389">
                  <c:v>282.41666666666669</c:v>
                </c:pt>
                <c:pt idx="3390">
                  <c:v>282.5</c:v>
                </c:pt>
                <c:pt idx="3391">
                  <c:v>282.58333333333331</c:v>
                </c:pt>
                <c:pt idx="3392">
                  <c:v>282.66666666666669</c:v>
                </c:pt>
                <c:pt idx="3393">
                  <c:v>282.75</c:v>
                </c:pt>
                <c:pt idx="3394">
                  <c:v>282.83333333333331</c:v>
                </c:pt>
                <c:pt idx="3395">
                  <c:v>282.91666666666669</c:v>
                </c:pt>
                <c:pt idx="3396">
                  <c:v>283</c:v>
                </c:pt>
                <c:pt idx="3397">
                  <c:v>283.08333333333331</c:v>
                </c:pt>
                <c:pt idx="3398">
                  <c:v>283.16666666666669</c:v>
                </c:pt>
                <c:pt idx="3399">
                  <c:v>283.25</c:v>
                </c:pt>
                <c:pt idx="3400">
                  <c:v>283.33333333333331</c:v>
                </c:pt>
                <c:pt idx="3401">
                  <c:v>283.41666666666669</c:v>
                </c:pt>
                <c:pt idx="3402">
                  <c:v>283.5</c:v>
                </c:pt>
                <c:pt idx="3403">
                  <c:v>283.58333333333331</c:v>
                </c:pt>
                <c:pt idx="3404">
                  <c:v>283.66666666666669</c:v>
                </c:pt>
                <c:pt idx="3405">
                  <c:v>283.75</c:v>
                </c:pt>
                <c:pt idx="3406">
                  <c:v>283.83333333333331</c:v>
                </c:pt>
                <c:pt idx="3407">
                  <c:v>283.91666666666669</c:v>
                </c:pt>
                <c:pt idx="3408">
                  <c:v>284</c:v>
                </c:pt>
                <c:pt idx="3409">
                  <c:v>284.08333333333331</c:v>
                </c:pt>
                <c:pt idx="3410">
                  <c:v>284.16666666666669</c:v>
                </c:pt>
                <c:pt idx="3411">
                  <c:v>284.25</c:v>
                </c:pt>
                <c:pt idx="3412">
                  <c:v>284.33333333333331</c:v>
                </c:pt>
                <c:pt idx="3413">
                  <c:v>284.41666666666669</c:v>
                </c:pt>
                <c:pt idx="3414">
                  <c:v>284.5</c:v>
                </c:pt>
                <c:pt idx="3415">
                  <c:v>284.58333333333331</c:v>
                </c:pt>
                <c:pt idx="3416">
                  <c:v>284.66666666666669</c:v>
                </c:pt>
                <c:pt idx="3417">
                  <c:v>284.75</c:v>
                </c:pt>
                <c:pt idx="3418">
                  <c:v>284.83333333333331</c:v>
                </c:pt>
                <c:pt idx="3419">
                  <c:v>284.91666666666669</c:v>
                </c:pt>
                <c:pt idx="3420">
                  <c:v>285</c:v>
                </c:pt>
                <c:pt idx="3421">
                  <c:v>285.08333333333331</c:v>
                </c:pt>
                <c:pt idx="3422">
                  <c:v>285.16666666666669</c:v>
                </c:pt>
                <c:pt idx="3423">
                  <c:v>285.25</c:v>
                </c:pt>
                <c:pt idx="3424">
                  <c:v>285.33333333333331</c:v>
                </c:pt>
                <c:pt idx="3425">
                  <c:v>285.41666666666669</c:v>
                </c:pt>
                <c:pt idx="3426">
                  <c:v>285.5</c:v>
                </c:pt>
                <c:pt idx="3427">
                  <c:v>285.58333333333331</c:v>
                </c:pt>
                <c:pt idx="3428">
                  <c:v>285.66666666666669</c:v>
                </c:pt>
                <c:pt idx="3429">
                  <c:v>285.75</c:v>
                </c:pt>
                <c:pt idx="3430">
                  <c:v>285.83333333333331</c:v>
                </c:pt>
                <c:pt idx="3431">
                  <c:v>285.91666666666669</c:v>
                </c:pt>
                <c:pt idx="3432">
                  <c:v>286</c:v>
                </c:pt>
                <c:pt idx="3433">
                  <c:v>286.08333333333331</c:v>
                </c:pt>
                <c:pt idx="3434">
                  <c:v>286.16666666666669</c:v>
                </c:pt>
                <c:pt idx="3435">
                  <c:v>286.25</c:v>
                </c:pt>
                <c:pt idx="3436">
                  <c:v>286.33333333333331</c:v>
                </c:pt>
                <c:pt idx="3437">
                  <c:v>286.41666666666669</c:v>
                </c:pt>
                <c:pt idx="3438">
                  <c:v>286.5</c:v>
                </c:pt>
                <c:pt idx="3439">
                  <c:v>286.58333333333331</c:v>
                </c:pt>
                <c:pt idx="3440">
                  <c:v>286.66666666666669</c:v>
                </c:pt>
                <c:pt idx="3441">
                  <c:v>286.75</c:v>
                </c:pt>
                <c:pt idx="3442">
                  <c:v>286.83333333333331</c:v>
                </c:pt>
                <c:pt idx="3443">
                  <c:v>286.91666666666669</c:v>
                </c:pt>
                <c:pt idx="3444">
                  <c:v>287</c:v>
                </c:pt>
                <c:pt idx="3445">
                  <c:v>287.08333333333331</c:v>
                </c:pt>
                <c:pt idx="3446">
                  <c:v>287.16666666666669</c:v>
                </c:pt>
                <c:pt idx="3447">
                  <c:v>287.25</c:v>
                </c:pt>
                <c:pt idx="3448">
                  <c:v>287.33333333333331</c:v>
                </c:pt>
                <c:pt idx="3449">
                  <c:v>287.41666666666669</c:v>
                </c:pt>
                <c:pt idx="3450">
                  <c:v>287.5</c:v>
                </c:pt>
                <c:pt idx="3451">
                  <c:v>287.58333333333331</c:v>
                </c:pt>
                <c:pt idx="3452">
                  <c:v>287.66666666666669</c:v>
                </c:pt>
                <c:pt idx="3453">
                  <c:v>287.75</c:v>
                </c:pt>
                <c:pt idx="3454">
                  <c:v>287.83333333333331</c:v>
                </c:pt>
                <c:pt idx="3455">
                  <c:v>287.91666666666669</c:v>
                </c:pt>
                <c:pt idx="3456">
                  <c:v>288</c:v>
                </c:pt>
                <c:pt idx="3457">
                  <c:v>288.08333333333331</c:v>
                </c:pt>
                <c:pt idx="3458">
                  <c:v>288.16666666666669</c:v>
                </c:pt>
                <c:pt idx="3459">
                  <c:v>288.25</c:v>
                </c:pt>
                <c:pt idx="3460">
                  <c:v>288.33333333333331</c:v>
                </c:pt>
                <c:pt idx="3461">
                  <c:v>288.41666666666669</c:v>
                </c:pt>
                <c:pt idx="3462">
                  <c:v>288.5</c:v>
                </c:pt>
                <c:pt idx="3463">
                  <c:v>288.58333333333331</c:v>
                </c:pt>
                <c:pt idx="3464">
                  <c:v>288.66666666666669</c:v>
                </c:pt>
                <c:pt idx="3465">
                  <c:v>288.75</c:v>
                </c:pt>
                <c:pt idx="3466">
                  <c:v>288.83333333333331</c:v>
                </c:pt>
                <c:pt idx="3467">
                  <c:v>288.91666666666669</c:v>
                </c:pt>
                <c:pt idx="3468">
                  <c:v>289</c:v>
                </c:pt>
                <c:pt idx="3469">
                  <c:v>289.08333333333331</c:v>
                </c:pt>
                <c:pt idx="3470">
                  <c:v>289.16666666666669</c:v>
                </c:pt>
                <c:pt idx="3471">
                  <c:v>289.25</c:v>
                </c:pt>
                <c:pt idx="3472">
                  <c:v>289.33333333333331</c:v>
                </c:pt>
                <c:pt idx="3473">
                  <c:v>289.41666666666669</c:v>
                </c:pt>
                <c:pt idx="3474">
                  <c:v>289.5</c:v>
                </c:pt>
                <c:pt idx="3475">
                  <c:v>289.58333333333331</c:v>
                </c:pt>
                <c:pt idx="3476">
                  <c:v>289.66666666666669</c:v>
                </c:pt>
                <c:pt idx="3477">
                  <c:v>289.75</c:v>
                </c:pt>
                <c:pt idx="3478">
                  <c:v>289.83333333333331</c:v>
                </c:pt>
                <c:pt idx="3479">
                  <c:v>289.91666666666669</c:v>
                </c:pt>
                <c:pt idx="3480">
                  <c:v>290</c:v>
                </c:pt>
                <c:pt idx="3481">
                  <c:v>290.08333333333331</c:v>
                </c:pt>
                <c:pt idx="3482">
                  <c:v>290.16666666666669</c:v>
                </c:pt>
                <c:pt idx="3483">
                  <c:v>290.25</c:v>
                </c:pt>
                <c:pt idx="3484">
                  <c:v>290.33333333333331</c:v>
                </c:pt>
                <c:pt idx="3485">
                  <c:v>290.41666666666669</c:v>
                </c:pt>
                <c:pt idx="3486">
                  <c:v>290.5</c:v>
                </c:pt>
                <c:pt idx="3487">
                  <c:v>290.58333333333331</c:v>
                </c:pt>
                <c:pt idx="3488">
                  <c:v>290.66666666666669</c:v>
                </c:pt>
                <c:pt idx="3489">
                  <c:v>290.75</c:v>
                </c:pt>
                <c:pt idx="3490">
                  <c:v>290.83333333333331</c:v>
                </c:pt>
                <c:pt idx="3491">
                  <c:v>290.91666666666669</c:v>
                </c:pt>
                <c:pt idx="3492">
                  <c:v>291</c:v>
                </c:pt>
                <c:pt idx="3493">
                  <c:v>291.08333333333331</c:v>
                </c:pt>
                <c:pt idx="3494">
                  <c:v>291.16666666666669</c:v>
                </c:pt>
                <c:pt idx="3495">
                  <c:v>291.25</c:v>
                </c:pt>
                <c:pt idx="3496">
                  <c:v>291.33333333333331</c:v>
                </c:pt>
                <c:pt idx="3497">
                  <c:v>291.41666666666669</c:v>
                </c:pt>
                <c:pt idx="3498">
                  <c:v>291.5</c:v>
                </c:pt>
                <c:pt idx="3499">
                  <c:v>291.58333333333331</c:v>
                </c:pt>
                <c:pt idx="3500">
                  <c:v>291.66666666666669</c:v>
                </c:pt>
                <c:pt idx="3501">
                  <c:v>291.75</c:v>
                </c:pt>
                <c:pt idx="3502">
                  <c:v>291.83333333333331</c:v>
                </c:pt>
                <c:pt idx="3503">
                  <c:v>291.91666666666669</c:v>
                </c:pt>
                <c:pt idx="3504">
                  <c:v>292</c:v>
                </c:pt>
                <c:pt idx="3505">
                  <c:v>292.08333333333331</c:v>
                </c:pt>
                <c:pt idx="3506">
                  <c:v>292.16666666666669</c:v>
                </c:pt>
                <c:pt idx="3507">
                  <c:v>292.25</c:v>
                </c:pt>
                <c:pt idx="3508">
                  <c:v>292.33333333333331</c:v>
                </c:pt>
                <c:pt idx="3509">
                  <c:v>292.41666666666669</c:v>
                </c:pt>
                <c:pt idx="3510">
                  <c:v>292.5</c:v>
                </c:pt>
                <c:pt idx="3511">
                  <c:v>292.58333333333331</c:v>
                </c:pt>
                <c:pt idx="3512">
                  <c:v>292.66666666666669</c:v>
                </c:pt>
                <c:pt idx="3513">
                  <c:v>292.75</c:v>
                </c:pt>
                <c:pt idx="3514">
                  <c:v>292.83333333333331</c:v>
                </c:pt>
                <c:pt idx="3515">
                  <c:v>292.91666666666669</c:v>
                </c:pt>
                <c:pt idx="3516">
                  <c:v>293</c:v>
                </c:pt>
                <c:pt idx="3517">
                  <c:v>293.08333333333331</c:v>
                </c:pt>
                <c:pt idx="3518">
                  <c:v>293.16666666666669</c:v>
                </c:pt>
                <c:pt idx="3519">
                  <c:v>293.25</c:v>
                </c:pt>
                <c:pt idx="3520">
                  <c:v>293.33333333333331</c:v>
                </c:pt>
                <c:pt idx="3521">
                  <c:v>293.41666666666669</c:v>
                </c:pt>
                <c:pt idx="3522">
                  <c:v>293.5</c:v>
                </c:pt>
                <c:pt idx="3523">
                  <c:v>293.58333333333331</c:v>
                </c:pt>
                <c:pt idx="3524">
                  <c:v>293.66666666666669</c:v>
                </c:pt>
                <c:pt idx="3525">
                  <c:v>293.75</c:v>
                </c:pt>
                <c:pt idx="3526">
                  <c:v>293.83333333333331</c:v>
                </c:pt>
                <c:pt idx="3527">
                  <c:v>293.91666666666669</c:v>
                </c:pt>
                <c:pt idx="3528">
                  <c:v>294</c:v>
                </c:pt>
                <c:pt idx="3529">
                  <c:v>294.08333333333331</c:v>
                </c:pt>
                <c:pt idx="3530">
                  <c:v>294.16666666666669</c:v>
                </c:pt>
                <c:pt idx="3531">
                  <c:v>294.25</c:v>
                </c:pt>
                <c:pt idx="3532">
                  <c:v>294.33333333333331</c:v>
                </c:pt>
                <c:pt idx="3533">
                  <c:v>294.41666666666669</c:v>
                </c:pt>
                <c:pt idx="3534">
                  <c:v>294.5</c:v>
                </c:pt>
                <c:pt idx="3535">
                  <c:v>294.58333333333331</c:v>
                </c:pt>
                <c:pt idx="3536">
                  <c:v>294.66666666666669</c:v>
                </c:pt>
                <c:pt idx="3537">
                  <c:v>294.75</c:v>
                </c:pt>
                <c:pt idx="3538">
                  <c:v>294.83333333333331</c:v>
                </c:pt>
                <c:pt idx="3539">
                  <c:v>294.91666666666669</c:v>
                </c:pt>
                <c:pt idx="3540">
                  <c:v>295</c:v>
                </c:pt>
                <c:pt idx="3541">
                  <c:v>295.08333333333331</c:v>
                </c:pt>
                <c:pt idx="3542">
                  <c:v>295.16666666666669</c:v>
                </c:pt>
                <c:pt idx="3543">
                  <c:v>295.25</c:v>
                </c:pt>
                <c:pt idx="3544">
                  <c:v>295.33333333333331</c:v>
                </c:pt>
                <c:pt idx="3545">
                  <c:v>295.41666666666669</c:v>
                </c:pt>
                <c:pt idx="3546">
                  <c:v>295.5</c:v>
                </c:pt>
                <c:pt idx="3547">
                  <c:v>295.58333333333331</c:v>
                </c:pt>
                <c:pt idx="3548">
                  <c:v>295.66666666666669</c:v>
                </c:pt>
                <c:pt idx="3549">
                  <c:v>295.75</c:v>
                </c:pt>
                <c:pt idx="3550">
                  <c:v>295.83333333333331</c:v>
                </c:pt>
                <c:pt idx="3551">
                  <c:v>295.91666666666669</c:v>
                </c:pt>
                <c:pt idx="3552">
                  <c:v>296</c:v>
                </c:pt>
                <c:pt idx="3553">
                  <c:v>296.08333333333331</c:v>
                </c:pt>
                <c:pt idx="3554">
                  <c:v>296.16666666666669</c:v>
                </c:pt>
                <c:pt idx="3555">
                  <c:v>296.25</c:v>
                </c:pt>
                <c:pt idx="3556">
                  <c:v>296.33333333333331</c:v>
                </c:pt>
                <c:pt idx="3557">
                  <c:v>296.41666666666669</c:v>
                </c:pt>
                <c:pt idx="3558">
                  <c:v>296.5</c:v>
                </c:pt>
                <c:pt idx="3559">
                  <c:v>296.58333333333331</c:v>
                </c:pt>
                <c:pt idx="3560">
                  <c:v>296.66666666666669</c:v>
                </c:pt>
                <c:pt idx="3561">
                  <c:v>296.75</c:v>
                </c:pt>
                <c:pt idx="3562">
                  <c:v>296.83333333333331</c:v>
                </c:pt>
                <c:pt idx="3563">
                  <c:v>296.91666666666669</c:v>
                </c:pt>
                <c:pt idx="3564">
                  <c:v>297</c:v>
                </c:pt>
                <c:pt idx="3565">
                  <c:v>297.08333333333331</c:v>
                </c:pt>
                <c:pt idx="3566">
                  <c:v>297.16666666666669</c:v>
                </c:pt>
                <c:pt idx="3567">
                  <c:v>297.25</c:v>
                </c:pt>
                <c:pt idx="3568">
                  <c:v>297.33333333333331</c:v>
                </c:pt>
                <c:pt idx="3569">
                  <c:v>297.41666666666669</c:v>
                </c:pt>
                <c:pt idx="3570">
                  <c:v>297.5</c:v>
                </c:pt>
                <c:pt idx="3571">
                  <c:v>297.58333333333331</c:v>
                </c:pt>
                <c:pt idx="3572">
                  <c:v>297.66666666666669</c:v>
                </c:pt>
                <c:pt idx="3573">
                  <c:v>297.75</c:v>
                </c:pt>
                <c:pt idx="3574">
                  <c:v>297.83333333333331</c:v>
                </c:pt>
                <c:pt idx="3575">
                  <c:v>297.91666666666669</c:v>
                </c:pt>
                <c:pt idx="3576">
                  <c:v>298</c:v>
                </c:pt>
                <c:pt idx="3577">
                  <c:v>298.08333333333331</c:v>
                </c:pt>
                <c:pt idx="3578">
                  <c:v>298.16666666666669</c:v>
                </c:pt>
                <c:pt idx="3579">
                  <c:v>298.25</c:v>
                </c:pt>
                <c:pt idx="3580">
                  <c:v>298.33333333333331</c:v>
                </c:pt>
                <c:pt idx="3581">
                  <c:v>298.41666666666669</c:v>
                </c:pt>
                <c:pt idx="3582">
                  <c:v>298.5</c:v>
                </c:pt>
                <c:pt idx="3583">
                  <c:v>298.58333333333331</c:v>
                </c:pt>
                <c:pt idx="3584">
                  <c:v>298.66666666666669</c:v>
                </c:pt>
                <c:pt idx="3585">
                  <c:v>298.75</c:v>
                </c:pt>
                <c:pt idx="3586">
                  <c:v>298.83333333333331</c:v>
                </c:pt>
                <c:pt idx="3587">
                  <c:v>298.91666666666669</c:v>
                </c:pt>
                <c:pt idx="3588">
                  <c:v>299</c:v>
                </c:pt>
                <c:pt idx="3589">
                  <c:v>299.08333333333331</c:v>
                </c:pt>
                <c:pt idx="3590">
                  <c:v>299.16666666666669</c:v>
                </c:pt>
                <c:pt idx="3591">
                  <c:v>299.25</c:v>
                </c:pt>
                <c:pt idx="3592">
                  <c:v>299.33333333333331</c:v>
                </c:pt>
                <c:pt idx="3593">
                  <c:v>299.41666666666669</c:v>
                </c:pt>
                <c:pt idx="3594">
                  <c:v>299.5</c:v>
                </c:pt>
                <c:pt idx="3595">
                  <c:v>299.58333333333331</c:v>
                </c:pt>
                <c:pt idx="3596">
                  <c:v>299.66666666666669</c:v>
                </c:pt>
                <c:pt idx="3597">
                  <c:v>299.75</c:v>
                </c:pt>
                <c:pt idx="3598">
                  <c:v>299.83333333333331</c:v>
                </c:pt>
                <c:pt idx="3599">
                  <c:v>299.91666666666669</c:v>
                </c:pt>
                <c:pt idx="3600">
                  <c:v>300</c:v>
                </c:pt>
                <c:pt idx="3601">
                  <c:v>300.08333333333331</c:v>
                </c:pt>
                <c:pt idx="3602">
                  <c:v>300.16666666666669</c:v>
                </c:pt>
                <c:pt idx="3603">
                  <c:v>300.25</c:v>
                </c:pt>
                <c:pt idx="3604">
                  <c:v>300.33333333333331</c:v>
                </c:pt>
                <c:pt idx="3605">
                  <c:v>300.41666666666669</c:v>
                </c:pt>
                <c:pt idx="3606">
                  <c:v>300.5</c:v>
                </c:pt>
                <c:pt idx="3607">
                  <c:v>300.58333333333331</c:v>
                </c:pt>
                <c:pt idx="3608">
                  <c:v>300.66666666666669</c:v>
                </c:pt>
                <c:pt idx="3609">
                  <c:v>300.75</c:v>
                </c:pt>
                <c:pt idx="3610">
                  <c:v>300.83333333333331</c:v>
                </c:pt>
                <c:pt idx="3611">
                  <c:v>300.91666666666669</c:v>
                </c:pt>
                <c:pt idx="3612">
                  <c:v>301</c:v>
                </c:pt>
                <c:pt idx="3613">
                  <c:v>301.08333333333331</c:v>
                </c:pt>
                <c:pt idx="3614">
                  <c:v>301.16666666666669</c:v>
                </c:pt>
                <c:pt idx="3615">
                  <c:v>301.25</c:v>
                </c:pt>
                <c:pt idx="3616">
                  <c:v>301.33333333333331</c:v>
                </c:pt>
                <c:pt idx="3617">
                  <c:v>301.41666666666669</c:v>
                </c:pt>
                <c:pt idx="3618">
                  <c:v>301.5</c:v>
                </c:pt>
                <c:pt idx="3619">
                  <c:v>301.58333333333331</c:v>
                </c:pt>
                <c:pt idx="3620">
                  <c:v>301.66666666666669</c:v>
                </c:pt>
                <c:pt idx="3621">
                  <c:v>301.75</c:v>
                </c:pt>
                <c:pt idx="3622">
                  <c:v>301.83333333333331</c:v>
                </c:pt>
                <c:pt idx="3623">
                  <c:v>301.91666666666669</c:v>
                </c:pt>
                <c:pt idx="3624">
                  <c:v>302</c:v>
                </c:pt>
                <c:pt idx="3625">
                  <c:v>302.08333333333331</c:v>
                </c:pt>
                <c:pt idx="3626">
                  <c:v>302.16666666666669</c:v>
                </c:pt>
                <c:pt idx="3627">
                  <c:v>302.25</c:v>
                </c:pt>
                <c:pt idx="3628">
                  <c:v>302.33333333333331</c:v>
                </c:pt>
                <c:pt idx="3629">
                  <c:v>302.41666666666669</c:v>
                </c:pt>
                <c:pt idx="3630">
                  <c:v>302.5</c:v>
                </c:pt>
                <c:pt idx="3631">
                  <c:v>302.58333333333331</c:v>
                </c:pt>
                <c:pt idx="3632">
                  <c:v>302.66666666666669</c:v>
                </c:pt>
                <c:pt idx="3633">
                  <c:v>302.75</c:v>
                </c:pt>
                <c:pt idx="3634">
                  <c:v>302.83333333333331</c:v>
                </c:pt>
                <c:pt idx="3635">
                  <c:v>302.91666666666669</c:v>
                </c:pt>
                <c:pt idx="3636">
                  <c:v>303</c:v>
                </c:pt>
                <c:pt idx="3637">
                  <c:v>303.08333333333331</c:v>
                </c:pt>
                <c:pt idx="3638">
                  <c:v>303.16666666666669</c:v>
                </c:pt>
                <c:pt idx="3639">
                  <c:v>303.25</c:v>
                </c:pt>
                <c:pt idx="3640">
                  <c:v>303.33333333333331</c:v>
                </c:pt>
                <c:pt idx="3641">
                  <c:v>303.41666666666669</c:v>
                </c:pt>
                <c:pt idx="3642">
                  <c:v>303.5</c:v>
                </c:pt>
                <c:pt idx="3643">
                  <c:v>303.58333333333331</c:v>
                </c:pt>
                <c:pt idx="3644">
                  <c:v>303.66666666666669</c:v>
                </c:pt>
                <c:pt idx="3645">
                  <c:v>303.75</c:v>
                </c:pt>
                <c:pt idx="3646">
                  <c:v>303.83333333333331</c:v>
                </c:pt>
                <c:pt idx="3647">
                  <c:v>303.91666666666669</c:v>
                </c:pt>
                <c:pt idx="3648">
                  <c:v>304</c:v>
                </c:pt>
                <c:pt idx="3649">
                  <c:v>304.08333333333331</c:v>
                </c:pt>
                <c:pt idx="3650">
                  <c:v>304.16666666666669</c:v>
                </c:pt>
                <c:pt idx="3651">
                  <c:v>304.25</c:v>
                </c:pt>
                <c:pt idx="3652">
                  <c:v>304.33333333333331</c:v>
                </c:pt>
                <c:pt idx="3653">
                  <c:v>304.41666666666669</c:v>
                </c:pt>
                <c:pt idx="3654">
                  <c:v>304.5</c:v>
                </c:pt>
                <c:pt idx="3655">
                  <c:v>304.58333333333331</c:v>
                </c:pt>
                <c:pt idx="3656">
                  <c:v>304.66666666666669</c:v>
                </c:pt>
                <c:pt idx="3657">
                  <c:v>304.75</c:v>
                </c:pt>
                <c:pt idx="3658">
                  <c:v>304.83333333333331</c:v>
                </c:pt>
                <c:pt idx="3659">
                  <c:v>304.91666666666669</c:v>
                </c:pt>
                <c:pt idx="3660">
                  <c:v>305</c:v>
                </c:pt>
                <c:pt idx="3661">
                  <c:v>305.08333333333331</c:v>
                </c:pt>
                <c:pt idx="3662">
                  <c:v>305.16666666666669</c:v>
                </c:pt>
                <c:pt idx="3663">
                  <c:v>305.25</c:v>
                </c:pt>
                <c:pt idx="3664">
                  <c:v>305.33333333333331</c:v>
                </c:pt>
                <c:pt idx="3665">
                  <c:v>305.41666666666669</c:v>
                </c:pt>
                <c:pt idx="3666">
                  <c:v>305.5</c:v>
                </c:pt>
                <c:pt idx="3667">
                  <c:v>305.58333333333331</c:v>
                </c:pt>
                <c:pt idx="3668">
                  <c:v>305.66666666666669</c:v>
                </c:pt>
                <c:pt idx="3669">
                  <c:v>305.75</c:v>
                </c:pt>
                <c:pt idx="3670">
                  <c:v>305.83333333333331</c:v>
                </c:pt>
                <c:pt idx="3671">
                  <c:v>305.91666666666669</c:v>
                </c:pt>
                <c:pt idx="3672">
                  <c:v>306</c:v>
                </c:pt>
                <c:pt idx="3673">
                  <c:v>306.08333333333331</c:v>
                </c:pt>
                <c:pt idx="3674">
                  <c:v>306.16666666666669</c:v>
                </c:pt>
                <c:pt idx="3675">
                  <c:v>306.25</c:v>
                </c:pt>
                <c:pt idx="3676">
                  <c:v>306.33333333333331</c:v>
                </c:pt>
                <c:pt idx="3677">
                  <c:v>306.41666666666669</c:v>
                </c:pt>
                <c:pt idx="3678">
                  <c:v>306.5</c:v>
                </c:pt>
                <c:pt idx="3679">
                  <c:v>306.58333333333331</c:v>
                </c:pt>
                <c:pt idx="3680">
                  <c:v>306.66666666666669</c:v>
                </c:pt>
                <c:pt idx="3681">
                  <c:v>306.75</c:v>
                </c:pt>
                <c:pt idx="3682">
                  <c:v>306.83333333333331</c:v>
                </c:pt>
                <c:pt idx="3683">
                  <c:v>306.91666666666669</c:v>
                </c:pt>
                <c:pt idx="3684">
                  <c:v>307</c:v>
                </c:pt>
                <c:pt idx="3685">
                  <c:v>307.08333333333331</c:v>
                </c:pt>
                <c:pt idx="3686">
                  <c:v>307.16666666666669</c:v>
                </c:pt>
                <c:pt idx="3687">
                  <c:v>307.25</c:v>
                </c:pt>
                <c:pt idx="3688">
                  <c:v>307.33333333333331</c:v>
                </c:pt>
                <c:pt idx="3689">
                  <c:v>307.41666666666669</c:v>
                </c:pt>
                <c:pt idx="3690">
                  <c:v>307.5</c:v>
                </c:pt>
                <c:pt idx="3691">
                  <c:v>307.58333333333331</c:v>
                </c:pt>
                <c:pt idx="3692">
                  <c:v>307.66666666666669</c:v>
                </c:pt>
                <c:pt idx="3693">
                  <c:v>307.75</c:v>
                </c:pt>
                <c:pt idx="3694">
                  <c:v>307.83333333333331</c:v>
                </c:pt>
                <c:pt idx="3695">
                  <c:v>307.91666666666669</c:v>
                </c:pt>
                <c:pt idx="3696">
                  <c:v>308</c:v>
                </c:pt>
                <c:pt idx="3697">
                  <c:v>308.08333333333331</c:v>
                </c:pt>
                <c:pt idx="3698">
                  <c:v>308.16666666666669</c:v>
                </c:pt>
                <c:pt idx="3699">
                  <c:v>308.25</c:v>
                </c:pt>
                <c:pt idx="3700">
                  <c:v>308.33333333333331</c:v>
                </c:pt>
                <c:pt idx="3701">
                  <c:v>308.41666666666669</c:v>
                </c:pt>
                <c:pt idx="3702">
                  <c:v>308.5</c:v>
                </c:pt>
                <c:pt idx="3703">
                  <c:v>308.58333333333331</c:v>
                </c:pt>
                <c:pt idx="3704">
                  <c:v>308.66666666666669</c:v>
                </c:pt>
                <c:pt idx="3705">
                  <c:v>308.75</c:v>
                </c:pt>
                <c:pt idx="3706">
                  <c:v>308.83333333333331</c:v>
                </c:pt>
                <c:pt idx="3707">
                  <c:v>308.91666666666669</c:v>
                </c:pt>
                <c:pt idx="3708">
                  <c:v>309</c:v>
                </c:pt>
                <c:pt idx="3709">
                  <c:v>309.08333333333331</c:v>
                </c:pt>
                <c:pt idx="3710">
                  <c:v>309.16666666666669</c:v>
                </c:pt>
                <c:pt idx="3711">
                  <c:v>309.25</c:v>
                </c:pt>
                <c:pt idx="3712">
                  <c:v>309.33333333333331</c:v>
                </c:pt>
                <c:pt idx="3713">
                  <c:v>309.41666666666669</c:v>
                </c:pt>
                <c:pt idx="3714">
                  <c:v>309.5</c:v>
                </c:pt>
                <c:pt idx="3715">
                  <c:v>309.58333333333331</c:v>
                </c:pt>
                <c:pt idx="3716">
                  <c:v>309.66666666666669</c:v>
                </c:pt>
                <c:pt idx="3717">
                  <c:v>309.75</c:v>
                </c:pt>
                <c:pt idx="3718">
                  <c:v>309.83333333333331</c:v>
                </c:pt>
                <c:pt idx="3719">
                  <c:v>309.91666666666669</c:v>
                </c:pt>
                <c:pt idx="3720">
                  <c:v>310</c:v>
                </c:pt>
                <c:pt idx="3721">
                  <c:v>310.08333333333331</c:v>
                </c:pt>
                <c:pt idx="3722">
                  <c:v>310.16666666666669</c:v>
                </c:pt>
                <c:pt idx="3723">
                  <c:v>310.25</c:v>
                </c:pt>
                <c:pt idx="3724">
                  <c:v>310.33333333333331</c:v>
                </c:pt>
                <c:pt idx="3725">
                  <c:v>310.41666666666669</c:v>
                </c:pt>
                <c:pt idx="3726">
                  <c:v>310.5</c:v>
                </c:pt>
                <c:pt idx="3727">
                  <c:v>310.58333333333331</c:v>
                </c:pt>
                <c:pt idx="3728">
                  <c:v>310.66666666666669</c:v>
                </c:pt>
                <c:pt idx="3729">
                  <c:v>310.75</c:v>
                </c:pt>
                <c:pt idx="3730">
                  <c:v>310.83333333333331</c:v>
                </c:pt>
                <c:pt idx="3731">
                  <c:v>310.91666666666669</c:v>
                </c:pt>
                <c:pt idx="3732">
                  <c:v>311</c:v>
                </c:pt>
                <c:pt idx="3733">
                  <c:v>311.08333333333331</c:v>
                </c:pt>
                <c:pt idx="3734">
                  <c:v>311.16666666666669</c:v>
                </c:pt>
                <c:pt idx="3735">
                  <c:v>311.25</c:v>
                </c:pt>
                <c:pt idx="3736">
                  <c:v>311.33333333333331</c:v>
                </c:pt>
                <c:pt idx="3737">
                  <c:v>311.41666666666669</c:v>
                </c:pt>
                <c:pt idx="3738">
                  <c:v>311.5</c:v>
                </c:pt>
                <c:pt idx="3739">
                  <c:v>311.58333333333331</c:v>
                </c:pt>
                <c:pt idx="3740">
                  <c:v>311.66666666666669</c:v>
                </c:pt>
                <c:pt idx="3741">
                  <c:v>311.75</c:v>
                </c:pt>
                <c:pt idx="3742">
                  <c:v>311.83333333333331</c:v>
                </c:pt>
                <c:pt idx="3743">
                  <c:v>311.91666666666669</c:v>
                </c:pt>
                <c:pt idx="3744">
                  <c:v>312</c:v>
                </c:pt>
                <c:pt idx="3745">
                  <c:v>312.08333333333331</c:v>
                </c:pt>
                <c:pt idx="3746">
                  <c:v>312.16666666666669</c:v>
                </c:pt>
                <c:pt idx="3747">
                  <c:v>312.25</c:v>
                </c:pt>
                <c:pt idx="3748">
                  <c:v>312.33333333333331</c:v>
                </c:pt>
                <c:pt idx="3749">
                  <c:v>312.41666666666669</c:v>
                </c:pt>
                <c:pt idx="3750">
                  <c:v>312.5</c:v>
                </c:pt>
                <c:pt idx="3751">
                  <c:v>312.58333333333331</c:v>
                </c:pt>
                <c:pt idx="3752">
                  <c:v>312.66666666666669</c:v>
                </c:pt>
                <c:pt idx="3753">
                  <c:v>312.75</c:v>
                </c:pt>
                <c:pt idx="3754">
                  <c:v>312.83333333333331</c:v>
                </c:pt>
                <c:pt idx="3755">
                  <c:v>312.91666666666669</c:v>
                </c:pt>
                <c:pt idx="3756">
                  <c:v>313</c:v>
                </c:pt>
                <c:pt idx="3757">
                  <c:v>313.08333333333331</c:v>
                </c:pt>
                <c:pt idx="3758">
                  <c:v>313.16666666666669</c:v>
                </c:pt>
                <c:pt idx="3759">
                  <c:v>313.25</c:v>
                </c:pt>
                <c:pt idx="3760">
                  <c:v>313.33333333333331</c:v>
                </c:pt>
                <c:pt idx="3761">
                  <c:v>313.41666666666669</c:v>
                </c:pt>
                <c:pt idx="3762">
                  <c:v>313.5</c:v>
                </c:pt>
                <c:pt idx="3763">
                  <c:v>313.58333333333331</c:v>
                </c:pt>
                <c:pt idx="3764">
                  <c:v>313.66666666666669</c:v>
                </c:pt>
                <c:pt idx="3765">
                  <c:v>313.75</c:v>
                </c:pt>
                <c:pt idx="3766">
                  <c:v>313.83333333333331</c:v>
                </c:pt>
                <c:pt idx="3767">
                  <c:v>313.91666666666669</c:v>
                </c:pt>
                <c:pt idx="3768">
                  <c:v>314</c:v>
                </c:pt>
                <c:pt idx="3769">
                  <c:v>314.08333333333331</c:v>
                </c:pt>
                <c:pt idx="3770">
                  <c:v>314.16666666666669</c:v>
                </c:pt>
                <c:pt idx="3771">
                  <c:v>314.25</c:v>
                </c:pt>
                <c:pt idx="3772">
                  <c:v>314.33333333333331</c:v>
                </c:pt>
                <c:pt idx="3773">
                  <c:v>314.41666666666669</c:v>
                </c:pt>
                <c:pt idx="3774">
                  <c:v>314.5</c:v>
                </c:pt>
                <c:pt idx="3775">
                  <c:v>314.58333333333331</c:v>
                </c:pt>
                <c:pt idx="3776">
                  <c:v>314.66666666666669</c:v>
                </c:pt>
                <c:pt idx="3777">
                  <c:v>314.75</c:v>
                </c:pt>
                <c:pt idx="3778">
                  <c:v>314.83333333333331</c:v>
                </c:pt>
                <c:pt idx="3779">
                  <c:v>314.91666666666669</c:v>
                </c:pt>
                <c:pt idx="3780">
                  <c:v>315</c:v>
                </c:pt>
                <c:pt idx="3781">
                  <c:v>315.08333333333331</c:v>
                </c:pt>
                <c:pt idx="3782">
                  <c:v>315.16666666666669</c:v>
                </c:pt>
                <c:pt idx="3783">
                  <c:v>315.25</c:v>
                </c:pt>
                <c:pt idx="3784">
                  <c:v>315.33333333333331</c:v>
                </c:pt>
                <c:pt idx="3785">
                  <c:v>315.41666666666669</c:v>
                </c:pt>
                <c:pt idx="3786">
                  <c:v>315.5</c:v>
                </c:pt>
                <c:pt idx="3787">
                  <c:v>315.58333333333331</c:v>
                </c:pt>
                <c:pt idx="3788">
                  <c:v>315.66666666666669</c:v>
                </c:pt>
                <c:pt idx="3789">
                  <c:v>315.75</c:v>
                </c:pt>
                <c:pt idx="3790">
                  <c:v>315.83333333333331</c:v>
                </c:pt>
                <c:pt idx="3791">
                  <c:v>315.91666666666669</c:v>
                </c:pt>
                <c:pt idx="3792">
                  <c:v>316</c:v>
                </c:pt>
                <c:pt idx="3793">
                  <c:v>316.08333333333331</c:v>
                </c:pt>
                <c:pt idx="3794">
                  <c:v>316.16666666666669</c:v>
                </c:pt>
                <c:pt idx="3795">
                  <c:v>316.25</c:v>
                </c:pt>
                <c:pt idx="3796">
                  <c:v>316.33333333333331</c:v>
                </c:pt>
                <c:pt idx="3797">
                  <c:v>316.41666666666669</c:v>
                </c:pt>
                <c:pt idx="3798">
                  <c:v>316.5</c:v>
                </c:pt>
                <c:pt idx="3799">
                  <c:v>316.58333333333331</c:v>
                </c:pt>
                <c:pt idx="3800">
                  <c:v>316.66666666666669</c:v>
                </c:pt>
                <c:pt idx="3801">
                  <c:v>316.75</c:v>
                </c:pt>
                <c:pt idx="3802">
                  <c:v>316.83333333333331</c:v>
                </c:pt>
                <c:pt idx="3803">
                  <c:v>316.91666666666669</c:v>
                </c:pt>
                <c:pt idx="3804">
                  <c:v>317</c:v>
                </c:pt>
                <c:pt idx="3805">
                  <c:v>317.08333333333331</c:v>
                </c:pt>
                <c:pt idx="3806">
                  <c:v>317.16666666666669</c:v>
                </c:pt>
                <c:pt idx="3807">
                  <c:v>317.25</c:v>
                </c:pt>
                <c:pt idx="3808">
                  <c:v>317.33333333333331</c:v>
                </c:pt>
                <c:pt idx="3809">
                  <c:v>317.41666666666669</c:v>
                </c:pt>
                <c:pt idx="3810">
                  <c:v>317.5</c:v>
                </c:pt>
                <c:pt idx="3811">
                  <c:v>317.58333333333331</c:v>
                </c:pt>
                <c:pt idx="3812">
                  <c:v>317.66666666666669</c:v>
                </c:pt>
                <c:pt idx="3813">
                  <c:v>317.75</c:v>
                </c:pt>
                <c:pt idx="3814">
                  <c:v>317.83333333333331</c:v>
                </c:pt>
                <c:pt idx="3815">
                  <c:v>317.91666666666669</c:v>
                </c:pt>
                <c:pt idx="3816">
                  <c:v>318</c:v>
                </c:pt>
                <c:pt idx="3817">
                  <c:v>318.08333333333331</c:v>
                </c:pt>
                <c:pt idx="3818">
                  <c:v>318.16666666666669</c:v>
                </c:pt>
                <c:pt idx="3819">
                  <c:v>318.25</c:v>
                </c:pt>
                <c:pt idx="3820">
                  <c:v>318.33333333333331</c:v>
                </c:pt>
                <c:pt idx="3821">
                  <c:v>318.41666666666669</c:v>
                </c:pt>
                <c:pt idx="3822">
                  <c:v>318.5</c:v>
                </c:pt>
                <c:pt idx="3823">
                  <c:v>318.58333333333331</c:v>
                </c:pt>
                <c:pt idx="3824">
                  <c:v>318.66666666666669</c:v>
                </c:pt>
                <c:pt idx="3825">
                  <c:v>318.75</c:v>
                </c:pt>
                <c:pt idx="3826">
                  <c:v>318.83333333333331</c:v>
                </c:pt>
                <c:pt idx="3827">
                  <c:v>318.91666666666669</c:v>
                </c:pt>
                <c:pt idx="3828">
                  <c:v>319</c:v>
                </c:pt>
                <c:pt idx="3829">
                  <c:v>319.08333333333331</c:v>
                </c:pt>
                <c:pt idx="3830">
                  <c:v>319.16666666666669</c:v>
                </c:pt>
                <c:pt idx="3831">
                  <c:v>319.25</c:v>
                </c:pt>
                <c:pt idx="3832">
                  <c:v>319.33333333333331</c:v>
                </c:pt>
                <c:pt idx="3833">
                  <c:v>319.41666666666669</c:v>
                </c:pt>
                <c:pt idx="3834">
                  <c:v>319.5</c:v>
                </c:pt>
                <c:pt idx="3835">
                  <c:v>319.58333333333331</c:v>
                </c:pt>
                <c:pt idx="3836">
                  <c:v>319.66666666666669</c:v>
                </c:pt>
                <c:pt idx="3837">
                  <c:v>319.75</c:v>
                </c:pt>
                <c:pt idx="3838">
                  <c:v>319.83333333333331</c:v>
                </c:pt>
                <c:pt idx="3839">
                  <c:v>319.91666666666669</c:v>
                </c:pt>
                <c:pt idx="3840">
                  <c:v>320</c:v>
                </c:pt>
                <c:pt idx="3841">
                  <c:v>320.08333333333331</c:v>
                </c:pt>
                <c:pt idx="3842">
                  <c:v>320.16666666666669</c:v>
                </c:pt>
                <c:pt idx="3843">
                  <c:v>320.25</c:v>
                </c:pt>
                <c:pt idx="3844">
                  <c:v>320.33333333333331</c:v>
                </c:pt>
                <c:pt idx="3845">
                  <c:v>320.41666666666669</c:v>
                </c:pt>
                <c:pt idx="3846">
                  <c:v>320.5</c:v>
                </c:pt>
                <c:pt idx="3847">
                  <c:v>320.58333333333331</c:v>
                </c:pt>
                <c:pt idx="3848">
                  <c:v>320.66666666666669</c:v>
                </c:pt>
                <c:pt idx="3849">
                  <c:v>320.75</c:v>
                </c:pt>
                <c:pt idx="3850">
                  <c:v>320.83333333333331</c:v>
                </c:pt>
                <c:pt idx="3851">
                  <c:v>320.91666666666669</c:v>
                </c:pt>
                <c:pt idx="3852">
                  <c:v>321</c:v>
                </c:pt>
                <c:pt idx="3853">
                  <c:v>321.08333333333331</c:v>
                </c:pt>
                <c:pt idx="3854">
                  <c:v>321.16666666666669</c:v>
                </c:pt>
                <c:pt idx="3855">
                  <c:v>321.25</c:v>
                </c:pt>
                <c:pt idx="3856">
                  <c:v>321.33333333333331</c:v>
                </c:pt>
                <c:pt idx="3857">
                  <c:v>321.41666666666669</c:v>
                </c:pt>
                <c:pt idx="3858">
                  <c:v>321.5</c:v>
                </c:pt>
                <c:pt idx="3859">
                  <c:v>321.58333333333331</c:v>
                </c:pt>
                <c:pt idx="3860">
                  <c:v>321.66666666666669</c:v>
                </c:pt>
                <c:pt idx="3861">
                  <c:v>321.75</c:v>
                </c:pt>
                <c:pt idx="3862">
                  <c:v>321.83333333333331</c:v>
                </c:pt>
                <c:pt idx="3863">
                  <c:v>321.91666666666669</c:v>
                </c:pt>
                <c:pt idx="3864">
                  <c:v>322</c:v>
                </c:pt>
                <c:pt idx="3865">
                  <c:v>322.08333333333331</c:v>
                </c:pt>
                <c:pt idx="3866">
                  <c:v>322.16666666666669</c:v>
                </c:pt>
                <c:pt idx="3867">
                  <c:v>322.25</c:v>
                </c:pt>
                <c:pt idx="3868">
                  <c:v>322.33333333333331</c:v>
                </c:pt>
                <c:pt idx="3869">
                  <c:v>322.41666666666669</c:v>
                </c:pt>
                <c:pt idx="3870">
                  <c:v>322.5</c:v>
                </c:pt>
                <c:pt idx="3871">
                  <c:v>322.58333333333331</c:v>
                </c:pt>
                <c:pt idx="3872">
                  <c:v>322.66666666666669</c:v>
                </c:pt>
                <c:pt idx="3873">
                  <c:v>322.75</c:v>
                </c:pt>
                <c:pt idx="3874">
                  <c:v>322.83333333333331</c:v>
                </c:pt>
                <c:pt idx="3875">
                  <c:v>322.91666666666669</c:v>
                </c:pt>
                <c:pt idx="3876">
                  <c:v>323</c:v>
                </c:pt>
                <c:pt idx="3877">
                  <c:v>323.08333333333331</c:v>
                </c:pt>
                <c:pt idx="3878">
                  <c:v>323.16666666666669</c:v>
                </c:pt>
                <c:pt idx="3879">
                  <c:v>323.25</c:v>
                </c:pt>
                <c:pt idx="3880">
                  <c:v>323.33333333333331</c:v>
                </c:pt>
                <c:pt idx="3881">
                  <c:v>323.41666666666669</c:v>
                </c:pt>
                <c:pt idx="3882">
                  <c:v>323.5</c:v>
                </c:pt>
                <c:pt idx="3883">
                  <c:v>323.58333333333331</c:v>
                </c:pt>
                <c:pt idx="3884">
                  <c:v>323.66666666666669</c:v>
                </c:pt>
                <c:pt idx="3885">
                  <c:v>323.75</c:v>
                </c:pt>
                <c:pt idx="3886">
                  <c:v>323.83333333333331</c:v>
                </c:pt>
                <c:pt idx="3887">
                  <c:v>323.91666666666669</c:v>
                </c:pt>
                <c:pt idx="3888">
                  <c:v>324</c:v>
                </c:pt>
                <c:pt idx="3889">
                  <c:v>324.08333333333331</c:v>
                </c:pt>
                <c:pt idx="3890">
                  <c:v>324.16666666666669</c:v>
                </c:pt>
                <c:pt idx="3891">
                  <c:v>324.25</c:v>
                </c:pt>
                <c:pt idx="3892">
                  <c:v>324.33333333333331</c:v>
                </c:pt>
                <c:pt idx="3893">
                  <c:v>324.41666666666669</c:v>
                </c:pt>
                <c:pt idx="3894">
                  <c:v>324.5</c:v>
                </c:pt>
                <c:pt idx="3895">
                  <c:v>324.58333333333331</c:v>
                </c:pt>
                <c:pt idx="3896">
                  <c:v>324.66666666666669</c:v>
                </c:pt>
                <c:pt idx="3897">
                  <c:v>324.75</c:v>
                </c:pt>
                <c:pt idx="3898">
                  <c:v>324.83333333333331</c:v>
                </c:pt>
                <c:pt idx="3899">
                  <c:v>324.91666666666669</c:v>
                </c:pt>
                <c:pt idx="3900">
                  <c:v>325</c:v>
                </c:pt>
                <c:pt idx="3901">
                  <c:v>325.08333333333331</c:v>
                </c:pt>
                <c:pt idx="3902">
                  <c:v>325.16666666666669</c:v>
                </c:pt>
                <c:pt idx="3903">
                  <c:v>325.25</c:v>
                </c:pt>
                <c:pt idx="3904">
                  <c:v>325.33333333333331</c:v>
                </c:pt>
                <c:pt idx="3905">
                  <c:v>325.41666666666669</c:v>
                </c:pt>
                <c:pt idx="3906">
                  <c:v>325.5</c:v>
                </c:pt>
                <c:pt idx="3907">
                  <c:v>325.58333333333331</c:v>
                </c:pt>
                <c:pt idx="3908">
                  <c:v>325.66666666666669</c:v>
                </c:pt>
                <c:pt idx="3909">
                  <c:v>325.75</c:v>
                </c:pt>
                <c:pt idx="3910">
                  <c:v>325.83333333333331</c:v>
                </c:pt>
                <c:pt idx="3911">
                  <c:v>325.91666666666669</c:v>
                </c:pt>
                <c:pt idx="3912">
                  <c:v>326</c:v>
                </c:pt>
                <c:pt idx="3913">
                  <c:v>326.08333333333331</c:v>
                </c:pt>
                <c:pt idx="3914">
                  <c:v>326.16666666666669</c:v>
                </c:pt>
                <c:pt idx="3915">
                  <c:v>326.25</c:v>
                </c:pt>
                <c:pt idx="3916">
                  <c:v>326.33333333333331</c:v>
                </c:pt>
                <c:pt idx="3917">
                  <c:v>326.41666666666669</c:v>
                </c:pt>
                <c:pt idx="3918">
                  <c:v>326.5</c:v>
                </c:pt>
                <c:pt idx="3919">
                  <c:v>326.58333333333331</c:v>
                </c:pt>
                <c:pt idx="3920">
                  <c:v>326.66666666666669</c:v>
                </c:pt>
                <c:pt idx="3921">
                  <c:v>326.75</c:v>
                </c:pt>
                <c:pt idx="3922">
                  <c:v>326.83333333333331</c:v>
                </c:pt>
                <c:pt idx="3923">
                  <c:v>326.91666666666669</c:v>
                </c:pt>
                <c:pt idx="3924">
                  <c:v>327</c:v>
                </c:pt>
                <c:pt idx="3925">
                  <c:v>327.08333333333331</c:v>
                </c:pt>
                <c:pt idx="3926">
                  <c:v>327.16666666666669</c:v>
                </c:pt>
                <c:pt idx="3927">
                  <c:v>327.25</c:v>
                </c:pt>
                <c:pt idx="3928">
                  <c:v>327.33333333333331</c:v>
                </c:pt>
                <c:pt idx="3929">
                  <c:v>327.41666666666669</c:v>
                </c:pt>
                <c:pt idx="3930">
                  <c:v>327.5</c:v>
                </c:pt>
                <c:pt idx="3931">
                  <c:v>327.58333333333331</c:v>
                </c:pt>
                <c:pt idx="3932">
                  <c:v>327.66666666666669</c:v>
                </c:pt>
                <c:pt idx="3933">
                  <c:v>327.75</c:v>
                </c:pt>
                <c:pt idx="3934">
                  <c:v>327.83333333333331</c:v>
                </c:pt>
                <c:pt idx="3935">
                  <c:v>327.91666666666669</c:v>
                </c:pt>
                <c:pt idx="3936">
                  <c:v>328</c:v>
                </c:pt>
                <c:pt idx="3937">
                  <c:v>328.08333333333331</c:v>
                </c:pt>
                <c:pt idx="3938">
                  <c:v>328.16666666666669</c:v>
                </c:pt>
                <c:pt idx="3939">
                  <c:v>328.25</c:v>
                </c:pt>
                <c:pt idx="3940">
                  <c:v>328.33333333333331</c:v>
                </c:pt>
                <c:pt idx="3941">
                  <c:v>328.41666666666669</c:v>
                </c:pt>
                <c:pt idx="3942">
                  <c:v>328.5</c:v>
                </c:pt>
                <c:pt idx="3943">
                  <c:v>328.58333333333331</c:v>
                </c:pt>
                <c:pt idx="3944">
                  <c:v>328.66666666666669</c:v>
                </c:pt>
                <c:pt idx="3945">
                  <c:v>328.75</c:v>
                </c:pt>
                <c:pt idx="3946">
                  <c:v>328.83333333333331</c:v>
                </c:pt>
                <c:pt idx="3947">
                  <c:v>328.91666666666669</c:v>
                </c:pt>
                <c:pt idx="3948">
                  <c:v>329</c:v>
                </c:pt>
                <c:pt idx="3949">
                  <c:v>329.08333333333331</c:v>
                </c:pt>
                <c:pt idx="3950">
                  <c:v>329.16666666666669</c:v>
                </c:pt>
                <c:pt idx="3951">
                  <c:v>329.25</c:v>
                </c:pt>
                <c:pt idx="3952">
                  <c:v>329.33333333333331</c:v>
                </c:pt>
                <c:pt idx="3953">
                  <c:v>329.41666666666669</c:v>
                </c:pt>
                <c:pt idx="3954">
                  <c:v>329.5</c:v>
                </c:pt>
                <c:pt idx="3955">
                  <c:v>329.58333333333331</c:v>
                </c:pt>
                <c:pt idx="3956">
                  <c:v>329.66666666666669</c:v>
                </c:pt>
                <c:pt idx="3957">
                  <c:v>329.75</c:v>
                </c:pt>
                <c:pt idx="3958">
                  <c:v>329.83333333333331</c:v>
                </c:pt>
                <c:pt idx="3959">
                  <c:v>329.91666666666669</c:v>
                </c:pt>
                <c:pt idx="3960">
                  <c:v>330</c:v>
                </c:pt>
                <c:pt idx="3961">
                  <c:v>330.08333333333331</c:v>
                </c:pt>
                <c:pt idx="3962">
                  <c:v>330.16666666666669</c:v>
                </c:pt>
                <c:pt idx="3963">
                  <c:v>330.25</c:v>
                </c:pt>
                <c:pt idx="3964">
                  <c:v>330.33333333333331</c:v>
                </c:pt>
                <c:pt idx="3965">
                  <c:v>330.41666666666669</c:v>
                </c:pt>
                <c:pt idx="3966">
                  <c:v>330.5</c:v>
                </c:pt>
                <c:pt idx="3967">
                  <c:v>330.58333333333331</c:v>
                </c:pt>
                <c:pt idx="3968">
                  <c:v>330.66666666666669</c:v>
                </c:pt>
                <c:pt idx="3969">
                  <c:v>330.75</c:v>
                </c:pt>
                <c:pt idx="3970">
                  <c:v>330.83333333333331</c:v>
                </c:pt>
                <c:pt idx="3971">
                  <c:v>330.91666666666669</c:v>
                </c:pt>
                <c:pt idx="3972">
                  <c:v>331</c:v>
                </c:pt>
                <c:pt idx="3973">
                  <c:v>331.08333333333331</c:v>
                </c:pt>
                <c:pt idx="3974">
                  <c:v>331.16666666666669</c:v>
                </c:pt>
                <c:pt idx="3975">
                  <c:v>331.25</c:v>
                </c:pt>
                <c:pt idx="3976">
                  <c:v>331.33333333333331</c:v>
                </c:pt>
                <c:pt idx="3977">
                  <c:v>331.41666666666669</c:v>
                </c:pt>
                <c:pt idx="3978">
                  <c:v>331.5</c:v>
                </c:pt>
                <c:pt idx="3979">
                  <c:v>331.58333333333331</c:v>
                </c:pt>
                <c:pt idx="3980">
                  <c:v>331.66666666666669</c:v>
                </c:pt>
                <c:pt idx="3981">
                  <c:v>331.75</c:v>
                </c:pt>
                <c:pt idx="3982">
                  <c:v>331.83333333333331</c:v>
                </c:pt>
                <c:pt idx="3983">
                  <c:v>331.91666666666669</c:v>
                </c:pt>
                <c:pt idx="3984">
                  <c:v>332</c:v>
                </c:pt>
                <c:pt idx="3985">
                  <c:v>332.08333333333331</c:v>
                </c:pt>
                <c:pt idx="3986">
                  <c:v>332.16666666666669</c:v>
                </c:pt>
                <c:pt idx="3987">
                  <c:v>332.25</c:v>
                </c:pt>
                <c:pt idx="3988">
                  <c:v>332.33333333333331</c:v>
                </c:pt>
                <c:pt idx="3989">
                  <c:v>332.41666666666669</c:v>
                </c:pt>
                <c:pt idx="3990">
                  <c:v>332.5</c:v>
                </c:pt>
                <c:pt idx="3991">
                  <c:v>332.58333333333331</c:v>
                </c:pt>
                <c:pt idx="3992">
                  <c:v>332.66666666666669</c:v>
                </c:pt>
                <c:pt idx="3993">
                  <c:v>332.75</c:v>
                </c:pt>
                <c:pt idx="3994">
                  <c:v>332.83333333333331</c:v>
                </c:pt>
                <c:pt idx="3995">
                  <c:v>332.91666666666669</c:v>
                </c:pt>
                <c:pt idx="3996">
                  <c:v>333</c:v>
                </c:pt>
                <c:pt idx="3997">
                  <c:v>333.08333333333331</c:v>
                </c:pt>
                <c:pt idx="3998">
                  <c:v>333.16666666666669</c:v>
                </c:pt>
                <c:pt idx="3999">
                  <c:v>333.25</c:v>
                </c:pt>
                <c:pt idx="4000">
                  <c:v>333.33333333333331</c:v>
                </c:pt>
                <c:pt idx="4001">
                  <c:v>333.41666666666669</c:v>
                </c:pt>
                <c:pt idx="4002">
                  <c:v>333.5</c:v>
                </c:pt>
                <c:pt idx="4003">
                  <c:v>333.58333333333331</c:v>
                </c:pt>
                <c:pt idx="4004">
                  <c:v>333.66666666666669</c:v>
                </c:pt>
                <c:pt idx="4005">
                  <c:v>333.75</c:v>
                </c:pt>
                <c:pt idx="4006">
                  <c:v>333.83333333333331</c:v>
                </c:pt>
                <c:pt idx="4007">
                  <c:v>333.91666666666669</c:v>
                </c:pt>
                <c:pt idx="4008">
                  <c:v>334</c:v>
                </c:pt>
                <c:pt idx="4009">
                  <c:v>334.08333333333331</c:v>
                </c:pt>
                <c:pt idx="4010">
                  <c:v>334.16666666666669</c:v>
                </c:pt>
                <c:pt idx="4011">
                  <c:v>334.25</c:v>
                </c:pt>
                <c:pt idx="4012">
                  <c:v>334.33333333333331</c:v>
                </c:pt>
                <c:pt idx="4013">
                  <c:v>334.41666666666669</c:v>
                </c:pt>
                <c:pt idx="4014">
                  <c:v>334.5</c:v>
                </c:pt>
                <c:pt idx="4015">
                  <c:v>334.58333333333331</c:v>
                </c:pt>
                <c:pt idx="4016">
                  <c:v>334.66666666666669</c:v>
                </c:pt>
                <c:pt idx="4017">
                  <c:v>334.75</c:v>
                </c:pt>
                <c:pt idx="4018">
                  <c:v>334.83333333333331</c:v>
                </c:pt>
                <c:pt idx="4019">
                  <c:v>334.91666666666669</c:v>
                </c:pt>
                <c:pt idx="4020">
                  <c:v>335</c:v>
                </c:pt>
                <c:pt idx="4021">
                  <c:v>335.08333333333331</c:v>
                </c:pt>
                <c:pt idx="4022">
                  <c:v>335.16666666666669</c:v>
                </c:pt>
                <c:pt idx="4023">
                  <c:v>335.25</c:v>
                </c:pt>
                <c:pt idx="4024">
                  <c:v>335.33333333333331</c:v>
                </c:pt>
                <c:pt idx="4025">
                  <c:v>335.41666666666669</c:v>
                </c:pt>
                <c:pt idx="4026">
                  <c:v>335.5</c:v>
                </c:pt>
                <c:pt idx="4027">
                  <c:v>335.58333333333331</c:v>
                </c:pt>
                <c:pt idx="4028">
                  <c:v>335.66666666666669</c:v>
                </c:pt>
                <c:pt idx="4029">
                  <c:v>335.75</c:v>
                </c:pt>
                <c:pt idx="4030">
                  <c:v>335.83333333333331</c:v>
                </c:pt>
                <c:pt idx="4031">
                  <c:v>335.91666666666669</c:v>
                </c:pt>
                <c:pt idx="4032">
                  <c:v>336</c:v>
                </c:pt>
                <c:pt idx="4033">
                  <c:v>336.08333333333331</c:v>
                </c:pt>
                <c:pt idx="4034">
                  <c:v>336.16666666666669</c:v>
                </c:pt>
                <c:pt idx="4035">
                  <c:v>336.25</c:v>
                </c:pt>
                <c:pt idx="4036">
                  <c:v>336.33333333333331</c:v>
                </c:pt>
                <c:pt idx="4037">
                  <c:v>336.41666666666669</c:v>
                </c:pt>
                <c:pt idx="4038">
                  <c:v>336.5</c:v>
                </c:pt>
                <c:pt idx="4039">
                  <c:v>336.58333333333331</c:v>
                </c:pt>
                <c:pt idx="4040">
                  <c:v>336.66666666666669</c:v>
                </c:pt>
                <c:pt idx="4041">
                  <c:v>336.75</c:v>
                </c:pt>
                <c:pt idx="4042">
                  <c:v>336.83333333333331</c:v>
                </c:pt>
                <c:pt idx="4043">
                  <c:v>336.91666666666669</c:v>
                </c:pt>
                <c:pt idx="4044">
                  <c:v>337</c:v>
                </c:pt>
                <c:pt idx="4045">
                  <c:v>337.08333333333331</c:v>
                </c:pt>
                <c:pt idx="4046">
                  <c:v>337.16666666666669</c:v>
                </c:pt>
                <c:pt idx="4047">
                  <c:v>337.25</c:v>
                </c:pt>
                <c:pt idx="4048">
                  <c:v>337.33333333333331</c:v>
                </c:pt>
                <c:pt idx="4049">
                  <c:v>337.41666666666669</c:v>
                </c:pt>
                <c:pt idx="4050">
                  <c:v>337.5</c:v>
                </c:pt>
                <c:pt idx="4051">
                  <c:v>337.58333333333331</c:v>
                </c:pt>
                <c:pt idx="4052">
                  <c:v>337.66666666666669</c:v>
                </c:pt>
                <c:pt idx="4053">
                  <c:v>337.75</c:v>
                </c:pt>
                <c:pt idx="4054">
                  <c:v>337.83333333333331</c:v>
                </c:pt>
                <c:pt idx="4055">
                  <c:v>337.91666666666669</c:v>
                </c:pt>
                <c:pt idx="4056">
                  <c:v>338</c:v>
                </c:pt>
                <c:pt idx="4057">
                  <c:v>338.08333333333331</c:v>
                </c:pt>
                <c:pt idx="4058">
                  <c:v>338.16666666666669</c:v>
                </c:pt>
                <c:pt idx="4059">
                  <c:v>338.25</c:v>
                </c:pt>
                <c:pt idx="4060">
                  <c:v>338.33333333333331</c:v>
                </c:pt>
                <c:pt idx="4061">
                  <c:v>338.41666666666669</c:v>
                </c:pt>
                <c:pt idx="4062">
                  <c:v>338.5</c:v>
                </c:pt>
                <c:pt idx="4063">
                  <c:v>338.58333333333331</c:v>
                </c:pt>
                <c:pt idx="4064">
                  <c:v>338.66666666666669</c:v>
                </c:pt>
                <c:pt idx="4065">
                  <c:v>338.75</c:v>
                </c:pt>
                <c:pt idx="4066">
                  <c:v>338.83333333333331</c:v>
                </c:pt>
                <c:pt idx="4067">
                  <c:v>338.91666666666669</c:v>
                </c:pt>
                <c:pt idx="4068">
                  <c:v>339</c:v>
                </c:pt>
                <c:pt idx="4069">
                  <c:v>339.08333333333331</c:v>
                </c:pt>
                <c:pt idx="4070">
                  <c:v>339.16666666666669</c:v>
                </c:pt>
                <c:pt idx="4071">
                  <c:v>339.25</c:v>
                </c:pt>
                <c:pt idx="4072">
                  <c:v>339.33333333333331</c:v>
                </c:pt>
                <c:pt idx="4073">
                  <c:v>339.41666666666669</c:v>
                </c:pt>
                <c:pt idx="4074">
                  <c:v>339.5</c:v>
                </c:pt>
                <c:pt idx="4075">
                  <c:v>339.58333333333331</c:v>
                </c:pt>
                <c:pt idx="4076">
                  <c:v>339.66666666666669</c:v>
                </c:pt>
                <c:pt idx="4077">
                  <c:v>339.75</c:v>
                </c:pt>
                <c:pt idx="4078">
                  <c:v>339.83333333333331</c:v>
                </c:pt>
                <c:pt idx="4079">
                  <c:v>339.91666666666669</c:v>
                </c:pt>
                <c:pt idx="4080">
                  <c:v>340</c:v>
                </c:pt>
                <c:pt idx="4081">
                  <c:v>340.08333333333331</c:v>
                </c:pt>
                <c:pt idx="4082">
                  <c:v>340.16666666666669</c:v>
                </c:pt>
                <c:pt idx="4083">
                  <c:v>340.25</c:v>
                </c:pt>
                <c:pt idx="4084">
                  <c:v>340.33333333333331</c:v>
                </c:pt>
                <c:pt idx="4085">
                  <c:v>340.41666666666669</c:v>
                </c:pt>
                <c:pt idx="4086">
                  <c:v>340.5</c:v>
                </c:pt>
                <c:pt idx="4087">
                  <c:v>340.58333333333331</c:v>
                </c:pt>
                <c:pt idx="4088">
                  <c:v>340.66666666666669</c:v>
                </c:pt>
                <c:pt idx="4089">
                  <c:v>340.75</c:v>
                </c:pt>
                <c:pt idx="4090">
                  <c:v>340.83333333333331</c:v>
                </c:pt>
                <c:pt idx="4091">
                  <c:v>340.91666666666669</c:v>
                </c:pt>
                <c:pt idx="4092">
                  <c:v>341</c:v>
                </c:pt>
                <c:pt idx="4093">
                  <c:v>341.08333333333331</c:v>
                </c:pt>
                <c:pt idx="4094">
                  <c:v>341.16666666666669</c:v>
                </c:pt>
                <c:pt idx="4095">
                  <c:v>341.25</c:v>
                </c:pt>
                <c:pt idx="4096">
                  <c:v>341.33333333333331</c:v>
                </c:pt>
                <c:pt idx="4097">
                  <c:v>341.41666666666669</c:v>
                </c:pt>
                <c:pt idx="4098">
                  <c:v>341.5</c:v>
                </c:pt>
                <c:pt idx="4099">
                  <c:v>341.58333333333331</c:v>
                </c:pt>
                <c:pt idx="4100">
                  <c:v>341.66666666666669</c:v>
                </c:pt>
                <c:pt idx="4101">
                  <c:v>341.75</c:v>
                </c:pt>
                <c:pt idx="4102">
                  <c:v>341.83333333333331</c:v>
                </c:pt>
                <c:pt idx="4103">
                  <c:v>341.91666666666669</c:v>
                </c:pt>
                <c:pt idx="4104">
                  <c:v>342</c:v>
                </c:pt>
                <c:pt idx="4105">
                  <c:v>342.08333333333331</c:v>
                </c:pt>
                <c:pt idx="4106">
                  <c:v>342.16666666666669</c:v>
                </c:pt>
                <c:pt idx="4107">
                  <c:v>342.25</c:v>
                </c:pt>
                <c:pt idx="4108">
                  <c:v>342.33333333333331</c:v>
                </c:pt>
                <c:pt idx="4109">
                  <c:v>342.41666666666669</c:v>
                </c:pt>
                <c:pt idx="4110">
                  <c:v>342.5</c:v>
                </c:pt>
                <c:pt idx="4111">
                  <c:v>342.58333333333331</c:v>
                </c:pt>
                <c:pt idx="4112">
                  <c:v>342.66666666666669</c:v>
                </c:pt>
                <c:pt idx="4113">
                  <c:v>342.75</c:v>
                </c:pt>
                <c:pt idx="4114">
                  <c:v>342.83333333333331</c:v>
                </c:pt>
                <c:pt idx="4115">
                  <c:v>342.91666666666669</c:v>
                </c:pt>
                <c:pt idx="4116">
                  <c:v>343</c:v>
                </c:pt>
                <c:pt idx="4117">
                  <c:v>343.08333333333331</c:v>
                </c:pt>
                <c:pt idx="4118">
                  <c:v>343.16666666666669</c:v>
                </c:pt>
                <c:pt idx="4119">
                  <c:v>343.25</c:v>
                </c:pt>
                <c:pt idx="4120">
                  <c:v>343.33333333333331</c:v>
                </c:pt>
                <c:pt idx="4121">
                  <c:v>343.41666666666669</c:v>
                </c:pt>
                <c:pt idx="4122">
                  <c:v>343.5</c:v>
                </c:pt>
                <c:pt idx="4123">
                  <c:v>343.58333333333331</c:v>
                </c:pt>
                <c:pt idx="4124">
                  <c:v>343.66666666666669</c:v>
                </c:pt>
                <c:pt idx="4125">
                  <c:v>343.75</c:v>
                </c:pt>
                <c:pt idx="4126">
                  <c:v>343.83333333333331</c:v>
                </c:pt>
                <c:pt idx="4127">
                  <c:v>343.91666666666669</c:v>
                </c:pt>
                <c:pt idx="4128">
                  <c:v>344</c:v>
                </c:pt>
                <c:pt idx="4129">
                  <c:v>344.08333333333331</c:v>
                </c:pt>
                <c:pt idx="4130">
                  <c:v>344.16666666666669</c:v>
                </c:pt>
                <c:pt idx="4131">
                  <c:v>344.25</c:v>
                </c:pt>
                <c:pt idx="4132">
                  <c:v>344.33333333333331</c:v>
                </c:pt>
                <c:pt idx="4133">
                  <c:v>344.41666666666669</c:v>
                </c:pt>
                <c:pt idx="4134">
                  <c:v>344.5</c:v>
                </c:pt>
                <c:pt idx="4135">
                  <c:v>344.58333333333331</c:v>
                </c:pt>
                <c:pt idx="4136">
                  <c:v>344.66666666666669</c:v>
                </c:pt>
                <c:pt idx="4137">
                  <c:v>344.75</c:v>
                </c:pt>
                <c:pt idx="4138">
                  <c:v>344.83333333333331</c:v>
                </c:pt>
                <c:pt idx="4139">
                  <c:v>344.91666666666669</c:v>
                </c:pt>
                <c:pt idx="4140">
                  <c:v>345</c:v>
                </c:pt>
                <c:pt idx="4141">
                  <c:v>345.08333333333331</c:v>
                </c:pt>
                <c:pt idx="4142">
                  <c:v>345.16666666666669</c:v>
                </c:pt>
                <c:pt idx="4143">
                  <c:v>345.25</c:v>
                </c:pt>
                <c:pt idx="4144">
                  <c:v>345.33333333333331</c:v>
                </c:pt>
                <c:pt idx="4145">
                  <c:v>345.41666666666669</c:v>
                </c:pt>
                <c:pt idx="4146">
                  <c:v>345.5</c:v>
                </c:pt>
                <c:pt idx="4147">
                  <c:v>345.58333333333331</c:v>
                </c:pt>
                <c:pt idx="4148">
                  <c:v>345.66666666666669</c:v>
                </c:pt>
                <c:pt idx="4149">
                  <c:v>345.75</c:v>
                </c:pt>
                <c:pt idx="4150">
                  <c:v>345.83333333333331</c:v>
                </c:pt>
                <c:pt idx="4151">
                  <c:v>345.91666666666669</c:v>
                </c:pt>
                <c:pt idx="4152">
                  <c:v>346</c:v>
                </c:pt>
                <c:pt idx="4153">
                  <c:v>346.08333333333331</c:v>
                </c:pt>
                <c:pt idx="4154">
                  <c:v>346.16666666666669</c:v>
                </c:pt>
                <c:pt idx="4155">
                  <c:v>346.25</c:v>
                </c:pt>
                <c:pt idx="4156">
                  <c:v>346.33333333333331</c:v>
                </c:pt>
                <c:pt idx="4157">
                  <c:v>346.41666666666669</c:v>
                </c:pt>
                <c:pt idx="4158">
                  <c:v>346.5</c:v>
                </c:pt>
                <c:pt idx="4159">
                  <c:v>346.58333333333331</c:v>
                </c:pt>
                <c:pt idx="4160">
                  <c:v>346.66666666666669</c:v>
                </c:pt>
                <c:pt idx="4161">
                  <c:v>346.75</c:v>
                </c:pt>
                <c:pt idx="4162">
                  <c:v>346.83333333333331</c:v>
                </c:pt>
                <c:pt idx="4163">
                  <c:v>346.91666666666669</c:v>
                </c:pt>
                <c:pt idx="4164">
                  <c:v>347</c:v>
                </c:pt>
                <c:pt idx="4165">
                  <c:v>347.08333333333331</c:v>
                </c:pt>
                <c:pt idx="4166">
                  <c:v>347.16666666666669</c:v>
                </c:pt>
                <c:pt idx="4167">
                  <c:v>347.25</c:v>
                </c:pt>
                <c:pt idx="4168">
                  <c:v>347.33333333333331</c:v>
                </c:pt>
                <c:pt idx="4169">
                  <c:v>347.41666666666669</c:v>
                </c:pt>
                <c:pt idx="4170">
                  <c:v>347.5</c:v>
                </c:pt>
                <c:pt idx="4171">
                  <c:v>347.58333333333331</c:v>
                </c:pt>
                <c:pt idx="4172">
                  <c:v>347.66666666666669</c:v>
                </c:pt>
                <c:pt idx="4173">
                  <c:v>347.75</c:v>
                </c:pt>
                <c:pt idx="4174">
                  <c:v>347.83333333333331</c:v>
                </c:pt>
                <c:pt idx="4175">
                  <c:v>347.91666666666669</c:v>
                </c:pt>
                <c:pt idx="4176">
                  <c:v>348</c:v>
                </c:pt>
                <c:pt idx="4177">
                  <c:v>348.08333333333331</c:v>
                </c:pt>
                <c:pt idx="4178">
                  <c:v>348.16666666666669</c:v>
                </c:pt>
                <c:pt idx="4179">
                  <c:v>348.25</c:v>
                </c:pt>
                <c:pt idx="4180">
                  <c:v>348.33333333333331</c:v>
                </c:pt>
                <c:pt idx="4181">
                  <c:v>348.41666666666669</c:v>
                </c:pt>
                <c:pt idx="4182">
                  <c:v>348.5</c:v>
                </c:pt>
                <c:pt idx="4183">
                  <c:v>348.58333333333331</c:v>
                </c:pt>
                <c:pt idx="4184">
                  <c:v>348.66666666666669</c:v>
                </c:pt>
                <c:pt idx="4185">
                  <c:v>348.75</c:v>
                </c:pt>
                <c:pt idx="4186">
                  <c:v>348.83333333333331</c:v>
                </c:pt>
                <c:pt idx="4187">
                  <c:v>348.91666666666669</c:v>
                </c:pt>
                <c:pt idx="4188">
                  <c:v>349</c:v>
                </c:pt>
                <c:pt idx="4189">
                  <c:v>349.08333333333331</c:v>
                </c:pt>
                <c:pt idx="4190">
                  <c:v>349.16666666666669</c:v>
                </c:pt>
                <c:pt idx="4191">
                  <c:v>349.25</c:v>
                </c:pt>
                <c:pt idx="4192">
                  <c:v>349.33333333333331</c:v>
                </c:pt>
                <c:pt idx="4193">
                  <c:v>349.41666666666669</c:v>
                </c:pt>
                <c:pt idx="4194">
                  <c:v>349.5</c:v>
                </c:pt>
                <c:pt idx="4195">
                  <c:v>349.58333333333331</c:v>
                </c:pt>
                <c:pt idx="4196">
                  <c:v>349.66666666666669</c:v>
                </c:pt>
                <c:pt idx="4197">
                  <c:v>349.75</c:v>
                </c:pt>
                <c:pt idx="4198">
                  <c:v>349.83333333333331</c:v>
                </c:pt>
                <c:pt idx="4199">
                  <c:v>349.91666666666669</c:v>
                </c:pt>
                <c:pt idx="4200">
                  <c:v>350</c:v>
                </c:pt>
                <c:pt idx="4201">
                  <c:v>350.08333333333331</c:v>
                </c:pt>
                <c:pt idx="4202">
                  <c:v>350.16666666666669</c:v>
                </c:pt>
                <c:pt idx="4203">
                  <c:v>350.25</c:v>
                </c:pt>
                <c:pt idx="4204">
                  <c:v>350.33333333333331</c:v>
                </c:pt>
                <c:pt idx="4205">
                  <c:v>350.41666666666669</c:v>
                </c:pt>
                <c:pt idx="4206">
                  <c:v>350.5</c:v>
                </c:pt>
                <c:pt idx="4207">
                  <c:v>350.58333333333331</c:v>
                </c:pt>
                <c:pt idx="4208">
                  <c:v>350.66666666666669</c:v>
                </c:pt>
                <c:pt idx="4209">
                  <c:v>350.75</c:v>
                </c:pt>
                <c:pt idx="4210">
                  <c:v>350.83333333333331</c:v>
                </c:pt>
                <c:pt idx="4211">
                  <c:v>350.91666666666669</c:v>
                </c:pt>
                <c:pt idx="4212">
                  <c:v>351</c:v>
                </c:pt>
                <c:pt idx="4213">
                  <c:v>351.08333333333331</c:v>
                </c:pt>
                <c:pt idx="4214">
                  <c:v>351.16666666666669</c:v>
                </c:pt>
                <c:pt idx="4215">
                  <c:v>351.25</c:v>
                </c:pt>
                <c:pt idx="4216">
                  <c:v>351.33333333333331</c:v>
                </c:pt>
                <c:pt idx="4217">
                  <c:v>351.41666666666669</c:v>
                </c:pt>
                <c:pt idx="4218">
                  <c:v>351.5</c:v>
                </c:pt>
                <c:pt idx="4219">
                  <c:v>351.58333333333331</c:v>
                </c:pt>
                <c:pt idx="4220">
                  <c:v>351.66666666666669</c:v>
                </c:pt>
                <c:pt idx="4221">
                  <c:v>351.75</c:v>
                </c:pt>
                <c:pt idx="4222">
                  <c:v>351.83333333333331</c:v>
                </c:pt>
                <c:pt idx="4223">
                  <c:v>351.91666666666669</c:v>
                </c:pt>
                <c:pt idx="4224">
                  <c:v>352</c:v>
                </c:pt>
                <c:pt idx="4225">
                  <c:v>352.08333333333331</c:v>
                </c:pt>
                <c:pt idx="4226">
                  <c:v>352.16666666666669</c:v>
                </c:pt>
                <c:pt idx="4227">
                  <c:v>352.25</c:v>
                </c:pt>
                <c:pt idx="4228">
                  <c:v>352.33333333333331</c:v>
                </c:pt>
                <c:pt idx="4229">
                  <c:v>352.41666666666669</c:v>
                </c:pt>
                <c:pt idx="4230">
                  <c:v>352.5</c:v>
                </c:pt>
                <c:pt idx="4231">
                  <c:v>352.58333333333331</c:v>
                </c:pt>
                <c:pt idx="4232">
                  <c:v>352.66666666666669</c:v>
                </c:pt>
                <c:pt idx="4233">
                  <c:v>352.75</c:v>
                </c:pt>
                <c:pt idx="4234">
                  <c:v>352.83333333333331</c:v>
                </c:pt>
                <c:pt idx="4235">
                  <c:v>352.91666666666669</c:v>
                </c:pt>
                <c:pt idx="4236">
                  <c:v>353</c:v>
                </c:pt>
                <c:pt idx="4237">
                  <c:v>353.08333333333331</c:v>
                </c:pt>
                <c:pt idx="4238">
                  <c:v>353.16666666666669</c:v>
                </c:pt>
                <c:pt idx="4239">
                  <c:v>353.25</c:v>
                </c:pt>
                <c:pt idx="4240">
                  <c:v>353.33333333333331</c:v>
                </c:pt>
                <c:pt idx="4241">
                  <c:v>353.41666666666669</c:v>
                </c:pt>
                <c:pt idx="4242">
                  <c:v>353.5</c:v>
                </c:pt>
                <c:pt idx="4243">
                  <c:v>353.58333333333331</c:v>
                </c:pt>
                <c:pt idx="4244">
                  <c:v>353.66666666666669</c:v>
                </c:pt>
                <c:pt idx="4245">
                  <c:v>353.75</c:v>
                </c:pt>
                <c:pt idx="4246">
                  <c:v>353.83333333333331</c:v>
                </c:pt>
                <c:pt idx="4247">
                  <c:v>353.91666666666669</c:v>
                </c:pt>
                <c:pt idx="4248">
                  <c:v>354</c:v>
                </c:pt>
                <c:pt idx="4249">
                  <c:v>354.08333333333331</c:v>
                </c:pt>
                <c:pt idx="4250">
                  <c:v>354.16666666666669</c:v>
                </c:pt>
                <c:pt idx="4251">
                  <c:v>354.25</c:v>
                </c:pt>
                <c:pt idx="4252">
                  <c:v>354.33333333333331</c:v>
                </c:pt>
                <c:pt idx="4253">
                  <c:v>354.41666666666669</c:v>
                </c:pt>
                <c:pt idx="4254">
                  <c:v>354.5</c:v>
                </c:pt>
                <c:pt idx="4255">
                  <c:v>354.58333333333331</c:v>
                </c:pt>
                <c:pt idx="4256">
                  <c:v>354.66666666666669</c:v>
                </c:pt>
                <c:pt idx="4257">
                  <c:v>354.75</c:v>
                </c:pt>
                <c:pt idx="4258">
                  <c:v>354.83333333333331</c:v>
                </c:pt>
                <c:pt idx="4259">
                  <c:v>354.91666666666669</c:v>
                </c:pt>
                <c:pt idx="4260">
                  <c:v>355</c:v>
                </c:pt>
                <c:pt idx="4261">
                  <c:v>355.08333333333331</c:v>
                </c:pt>
                <c:pt idx="4262">
                  <c:v>355.16666666666669</c:v>
                </c:pt>
                <c:pt idx="4263">
                  <c:v>355.25</c:v>
                </c:pt>
                <c:pt idx="4264">
                  <c:v>355.33333333333331</c:v>
                </c:pt>
                <c:pt idx="4265">
                  <c:v>355.41666666666669</c:v>
                </c:pt>
                <c:pt idx="4266">
                  <c:v>355.5</c:v>
                </c:pt>
                <c:pt idx="4267">
                  <c:v>355.58333333333331</c:v>
                </c:pt>
                <c:pt idx="4268">
                  <c:v>355.66666666666669</c:v>
                </c:pt>
                <c:pt idx="4269">
                  <c:v>355.75</c:v>
                </c:pt>
                <c:pt idx="4270">
                  <c:v>355.83333333333331</c:v>
                </c:pt>
                <c:pt idx="4271">
                  <c:v>355.91666666666669</c:v>
                </c:pt>
                <c:pt idx="4272">
                  <c:v>356</c:v>
                </c:pt>
                <c:pt idx="4273">
                  <c:v>356.08333333333331</c:v>
                </c:pt>
                <c:pt idx="4274">
                  <c:v>356.16666666666669</c:v>
                </c:pt>
                <c:pt idx="4275">
                  <c:v>356.25</c:v>
                </c:pt>
                <c:pt idx="4276">
                  <c:v>356.33333333333331</c:v>
                </c:pt>
                <c:pt idx="4277">
                  <c:v>356.41666666666669</c:v>
                </c:pt>
                <c:pt idx="4278">
                  <c:v>356.5</c:v>
                </c:pt>
                <c:pt idx="4279">
                  <c:v>356.58333333333331</c:v>
                </c:pt>
                <c:pt idx="4280">
                  <c:v>356.66666666666669</c:v>
                </c:pt>
                <c:pt idx="4281">
                  <c:v>356.75</c:v>
                </c:pt>
                <c:pt idx="4282">
                  <c:v>356.83333333333331</c:v>
                </c:pt>
                <c:pt idx="4283">
                  <c:v>356.91666666666669</c:v>
                </c:pt>
                <c:pt idx="4284">
                  <c:v>357</c:v>
                </c:pt>
                <c:pt idx="4285">
                  <c:v>357.08333333333331</c:v>
                </c:pt>
                <c:pt idx="4286">
                  <c:v>357.16666666666669</c:v>
                </c:pt>
                <c:pt idx="4287">
                  <c:v>357.25</c:v>
                </c:pt>
                <c:pt idx="4288">
                  <c:v>357.33333333333331</c:v>
                </c:pt>
                <c:pt idx="4289">
                  <c:v>357.41666666666669</c:v>
                </c:pt>
                <c:pt idx="4290">
                  <c:v>357.5</c:v>
                </c:pt>
                <c:pt idx="4291">
                  <c:v>357.58333333333331</c:v>
                </c:pt>
                <c:pt idx="4292">
                  <c:v>357.66666666666669</c:v>
                </c:pt>
                <c:pt idx="4293">
                  <c:v>357.75</c:v>
                </c:pt>
                <c:pt idx="4294">
                  <c:v>357.83333333333331</c:v>
                </c:pt>
                <c:pt idx="4295">
                  <c:v>357.91666666666669</c:v>
                </c:pt>
                <c:pt idx="4296">
                  <c:v>358</c:v>
                </c:pt>
                <c:pt idx="4297">
                  <c:v>358.08333333333331</c:v>
                </c:pt>
                <c:pt idx="4298">
                  <c:v>358.16666666666669</c:v>
                </c:pt>
                <c:pt idx="4299">
                  <c:v>358.25</c:v>
                </c:pt>
                <c:pt idx="4300">
                  <c:v>358.33333333333331</c:v>
                </c:pt>
                <c:pt idx="4301">
                  <c:v>358.41666666666669</c:v>
                </c:pt>
                <c:pt idx="4302">
                  <c:v>358.5</c:v>
                </c:pt>
                <c:pt idx="4303">
                  <c:v>358.58333333333331</c:v>
                </c:pt>
                <c:pt idx="4304">
                  <c:v>358.66666666666669</c:v>
                </c:pt>
                <c:pt idx="4305">
                  <c:v>358.75</c:v>
                </c:pt>
                <c:pt idx="4306">
                  <c:v>358.83333333333331</c:v>
                </c:pt>
                <c:pt idx="4307">
                  <c:v>358.91666666666669</c:v>
                </c:pt>
                <c:pt idx="4308">
                  <c:v>359</c:v>
                </c:pt>
                <c:pt idx="4309">
                  <c:v>359.08333333333331</c:v>
                </c:pt>
                <c:pt idx="4310">
                  <c:v>359.16666666666669</c:v>
                </c:pt>
                <c:pt idx="4311">
                  <c:v>359.25</c:v>
                </c:pt>
                <c:pt idx="4312">
                  <c:v>359.33333333333331</c:v>
                </c:pt>
                <c:pt idx="4313">
                  <c:v>359.41666666666669</c:v>
                </c:pt>
                <c:pt idx="4314">
                  <c:v>359.5</c:v>
                </c:pt>
                <c:pt idx="4315">
                  <c:v>359.58333333333331</c:v>
                </c:pt>
                <c:pt idx="4316">
                  <c:v>359.66666666666669</c:v>
                </c:pt>
                <c:pt idx="4317">
                  <c:v>359.75</c:v>
                </c:pt>
                <c:pt idx="4318">
                  <c:v>359.83333333333331</c:v>
                </c:pt>
                <c:pt idx="4319">
                  <c:v>359.91666666666669</c:v>
                </c:pt>
                <c:pt idx="4320">
                  <c:v>360</c:v>
                </c:pt>
                <c:pt idx="4321">
                  <c:v>360.08333333333331</c:v>
                </c:pt>
                <c:pt idx="4322">
                  <c:v>360.16666666666669</c:v>
                </c:pt>
                <c:pt idx="4323">
                  <c:v>360.25</c:v>
                </c:pt>
                <c:pt idx="4324">
                  <c:v>360.33333333333331</c:v>
                </c:pt>
                <c:pt idx="4325">
                  <c:v>360.41666666666669</c:v>
                </c:pt>
                <c:pt idx="4326">
                  <c:v>360.5</c:v>
                </c:pt>
                <c:pt idx="4327">
                  <c:v>360.58333333333331</c:v>
                </c:pt>
                <c:pt idx="4328">
                  <c:v>360.66666666666669</c:v>
                </c:pt>
                <c:pt idx="4329">
                  <c:v>360.75</c:v>
                </c:pt>
                <c:pt idx="4330">
                  <c:v>360.83333333333331</c:v>
                </c:pt>
                <c:pt idx="4331">
                  <c:v>360.91666666666669</c:v>
                </c:pt>
                <c:pt idx="4332">
                  <c:v>361</c:v>
                </c:pt>
                <c:pt idx="4333">
                  <c:v>361.08333333333331</c:v>
                </c:pt>
                <c:pt idx="4334">
                  <c:v>361.16666666666669</c:v>
                </c:pt>
                <c:pt idx="4335">
                  <c:v>361.25</c:v>
                </c:pt>
                <c:pt idx="4336">
                  <c:v>361.33333333333331</c:v>
                </c:pt>
                <c:pt idx="4337">
                  <c:v>361.41666666666669</c:v>
                </c:pt>
                <c:pt idx="4338">
                  <c:v>361.5</c:v>
                </c:pt>
                <c:pt idx="4339">
                  <c:v>361.58333333333331</c:v>
                </c:pt>
                <c:pt idx="4340">
                  <c:v>361.66666666666669</c:v>
                </c:pt>
                <c:pt idx="4341">
                  <c:v>361.75</c:v>
                </c:pt>
                <c:pt idx="4342">
                  <c:v>361.83333333333331</c:v>
                </c:pt>
                <c:pt idx="4343">
                  <c:v>361.91666666666669</c:v>
                </c:pt>
                <c:pt idx="4344">
                  <c:v>362</c:v>
                </c:pt>
                <c:pt idx="4345">
                  <c:v>362.08333333333331</c:v>
                </c:pt>
                <c:pt idx="4346">
                  <c:v>362.16666666666669</c:v>
                </c:pt>
                <c:pt idx="4347">
                  <c:v>362.25</c:v>
                </c:pt>
                <c:pt idx="4348">
                  <c:v>362.33333333333331</c:v>
                </c:pt>
                <c:pt idx="4349">
                  <c:v>362.41666666666669</c:v>
                </c:pt>
                <c:pt idx="4350">
                  <c:v>362.5</c:v>
                </c:pt>
                <c:pt idx="4351">
                  <c:v>362.58333333333331</c:v>
                </c:pt>
                <c:pt idx="4352">
                  <c:v>362.66666666666669</c:v>
                </c:pt>
                <c:pt idx="4353">
                  <c:v>362.75</c:v>
                </c:pt>
                <c:pt idx="4354">
                  <c:v>362.83333333333331</c:v>
                </c:pt>
                <c:pt idx="4355">
                  <c:v>362.91666666666669</c:v>
                </c:pt>
                <c:pt idx="4356">
                  <c:v>363</c:v>
                </c:pt>
                <c:pt idx="4357">
                  <c:v>363.08333333333331</c:v>
                </c:pt>
                <c:pt idx="4358">
                  <c:v>363.16666666666669</c:v>
                </c:pt>
                <c:pt idx="4359">
                  <c:v>363.25</c:v>
                </c:pt>
                <c:pt idx="4360">
                  <c:v>363.33333333333331</c:v>
                </c:pt>
                <c:pt idx="4361">
                  <c:v>363.41666666666669</c:v>
                </c:pt>
                <c:pt idx="4362">
                  <c:v>363.5</c:v>
                </c:pt>
                <c:pt idx="4363">
                  <c:v>363.58333333333331</c:v>
                </c:pt>
                <c:pt idx="4364">
                  <c:v>363.66666666666669</c:v>
                </c:pt>
                <c:pt idx="4365">
                  <c:v>363.75</c:v>
                </c:pt>
                <c:pt idx="4366">
                  <c:v>363.83333333333331</c:v>
                </c:pt>
                <c:pt idx="4367">
                  <c:v>363.91666666666669</c:v>
                </c:pt>
                <c:pt idx="4368">
                  <c:v>364</c:v>
                </c:pt>
                <c:pt idx="4369">
                  <c:v>364.08333333333331</c:v>
                </c:pt>
                <c:pt idx="4370">
                  <c:v>364.16666666666669</c:v>
                </c:pt>
                <c:pt idx="4371">
                  <c:v>364.25</c:v>
                </c:pt>
                <c:pt idx="4372">
                  <c:v>364.33333333333331</c:v>
                </c:pt>
                <c:pt idx="4373">
                  <c:v>364.41666666666669</c:v>
                </c:pt>
                <c:pt idx="4374">
                  <c:v>364.5</c:v>
                </c:pt>
                <c:pt idx="4375">
                  <c:v>364.58333333333331</c:v>
                </c:pt>
                <c:pt idx="4376">
                  <c:v>364.66666666666669</c:v>
                </c:pt>
                <c:pt idx="4377">
                  <c:v>364.75</c:v>
                </c:pt>
                <c:pt idx="4378">
                  <c:v>364.83333333333331</c:v>
                </c:pt>
                <c:pt idx="4379">
                  <c:v>364.91666666666669</c:v>
                </c:pt>
                <c:pt idx="4380">
                  <c:v>365</c:v>
                </c:pt>
                <c:pt idx="4381">
                  <c:v>365.08333333333331</c:v>
                </c:pt>
                <c:pt idx="4382">
                  <c:v>365.16666666666669</c:v>
                </c:pt>
                <c:pt idx="4383">
                  <c:v>365.25</c:v>
                </c:pt>
                <c:pt idx="4384">
                  <c:v>365.33333333333331</c:v>
                </c:pt>
                <c:pt idx="4385">
                  <c:v>365.41666666666669</c:v>
                </c:pt>
                <c:pt idx="4386">
                  <c:v>365.5</c:v>
                </c:pt>
                <c:pt idx="4387">
                  <c:v>365.58333333333331</c:v>
                </c:pt>
                <c:pt idx="4388">
                  <c:v>365.66666666666669</c:v>
                </c:pt>
                <c:pt idx="4389">
                  <c:v>365.75</c:v>
                </c:pt>
                <c:pt idx="4390">
                  <c:v>365.83333333333331</c:v>
                </c:pt>
                <c:pt idx="4391">
                  <c:v>365.91666666666669</c:v>
                </c:pt>
                <c:pt idx="4392">
                  <c:v>366</c:v>
                </c:pt>
                <c:pt idx="4393">
                  <c:v>366.08333333333331</c:v>
                </c:pt>
                <c:pt idx="4394">
                  <c:v>366.16666666666669</c:v>
                </c:pt>
                <c:pt idx="4395">
                  <c:v>366.25</c:v>
                </c:pt>
                <c:pt idx="4396">
                  <c:v>366.33333333333331</c:v>
                </c:pt>
                <c:pt idx="4397">
                  <c:v>366.41666666666669</c:v>
                </c:pt>
                <c:pt idx="4398">
                  <c:v>366.5</c:v>
                </c:pt>
                <c:pt idx="4399">
                  <c:v>366.58333333333331</c:v>
                </c:pt>
                <c:pt idx="4400">
                  <c:v>366.66666666666669</c:v>
                </c:pt>
                <c:pt idx="4401">
                  <c:v>366.75</c:v>
                </c:pt>
                <c:pt idx="4402">
                  <c:v>366.83333333333331</c:v>
                </c:pt>
                <c:pt idx="4403">
                  <c:v>366.91666666666669</c:v>
                </c:pt>
                <c:pt idx="4404">
                  <c:v>367</c:v>
                </c:pt>
                <c:pt idx="4405">
                  <c:v>367.08333333333331</c:v>
                </c:pt>
                <c:pt idx="4406">
                  <c:v>367.16666666666669</c:v>
                </c:pt>
                <c:pt idx="4407">
                  <c:v>367.25</c:v>
                </c:pt>
                <c:pt idx="4408">
                  <c:v>367.33333333333331</c:v>
                </c:pt>
                <c:pt idx="4409">
                  <c:v>367.41666666666669</c:v>
                </c:pt>
                <c:pt idx="4410">
                  <c:v>367.5</c:v>
                </c:pt>
                <c:pt idx="4411">
                  <c:v>367.58333333333331</c:v>
                </c:pt>
                <c:pt idx="4412">
                  <c:v>367.66666666666669</c:v>
                </c:pt>
                <c:pt idx="4413">
                  <c:v>367.75</c:v>
                </c:pt>
                <c:pt idx="4414">
                  <c:v>367.83333333333331</c:v>
                </c:pt>
                <c:pt idx="4415">
                  <c:v>367.91666666666669</c:v>
                </c:pt>
                <c:pt idx="4416">
                  <c:v>368</c:v>
                </c:pt>
                <c:pt idx="4417">
                  <c:v>368.08333333333331</c:v>
                </c:pt>
                <c:pt idx="4418">
                  <c:v>368.16666666666669</c:v>
                </c:pt>
                <c:pt idx="4419">
                  <c:v>368.25</c:v>
                </c:pt>
                <c:pt idx="4420">
                  <c:v>368.33333333333331</c:v>
                </c:pt>
                <c:pt idx="4421">
                  <c:v>368.41666666666669</c:v>
                </c:pt>
                <c:pt idx="4422">
                  <c:v>368.5</c:v>
                </c:pt>
                <c:pt idx="4423">
                  <c:v>368.58333333333331</c:v>
                </c:pt>
                <c:pt idx="4424">
                  <c:v>368.66666666666669</c:v>
                </c:pt>
                <c:pt idx="4425">
                  <c:v>368.75</c:v>
                </c:pt>
                <c:pt idx="4426">
                  <c:v>368.83333333333331</c:v>
                </c:pt>
                <c:pt idx="4427">
                  <c:v>368.91666666666669</c:v>
                </c:pt>
                <c:pt idx="4428">
                  <c:v>369</c:v>
                </c:pt>
                <c:pt idx="4429">
                  <c:v>369.08333333333331</c:v>
                </c:pt>
                <c:pt idx="4430">
                  <c:v>369.16666666666669</c:v>
                </c:pt>
                <c:pt idx="4431">
                  <c:v>369.25</c:v>
                </c:pt>
                <c:pt idx="4432">
                  <c:v>369.33333333333331</c:v>
                </c:pt>
                <c:pt idx="4433">
                  <c:v>369.41666666666669</c:v>
                </c:pt>
                <c:pt idx="4434">
                  <c:v>369.5</c:v>
                </c:pt>
                <c:pt idx="4435">
                  <c:v>369.58333333333331</c:v>
                </c:pt>
                <c:pt idx="4436">
                  <c:v>369.66666666666669</c:v>
                </c:pt>
                <c:pt idx="4437">
                  <c:v>369.75</c:v>
                </c:pt>
                <c:pt idx="4438">
                  <c:v>369.83333333333331</c:v>
                </c:pt>
                <c:pt idx="4439">
                  <c:v>369.91666666666669</c:v>
                </c:pt>
                <c:pt idx="4440">
                  <c:v>370</c:v>
                </c:pt>
                <c:pt idx="4441">
                  <c:v>370.08333333333331</c:v>
                </c:pt>
                <c:pt idx="4442">
                  <c:v>370.16666666666669</c:v>
                </c:pt>
                <c:pt idx="4443">
                  <c:v>370.25</c:v>
                </c:pt>
                <c:pt idx="4444">
                  <c:v>370.33333333333331</c:v>
                </c:pt>
                <c:pt idx="4445">
                  <c:v>370.41666666666669</c:v>
                </c:pt>
                <c:pt idx="4446">
                  <c:v>370.5</c:v>
                </c:pt>
                <c:pt idx="4447">
                  <c:v>370.58333333333331</c:v>
                </c:pt>
                <c:pt idx="4448">
                  <c:v>370.66666666666669</c:v>
                </c:pt>
                <c:pt idx="4449">
                  <c:v>370.75</c:v>
                </c:pt>
                <c:pt idx="4450">
                  <c:v>370.83333333333331</c:v>
                </c:pt>
                <c:pt idx="4451">
                  <c:v>370.91666666666669</c:v>
                </c:pt>
                <c:pt idx="4452">
                  <c:v>371</c:v>
                </c:pt>
                <c:pt idx="4453">
                  <c:v>371.08333333333331</c:v>
                </c:pt>
                <c:pt idx="4454">
                  <c:v>371.16666666666669</c:v>
                </c:pt>
                <c:pt idx="4455">
                  <c:v>371.25</c:v>
                </c:pt>
                <c:pt idx="4456">
                  <c:v>371.33333333333331</c:v>
                </c:pt>
                <c:pt idx="4457">
                  <c:v>371.41666666666669</c:v>
                </c:pt>
                <c:pt idx="4458">
                  <c:v>371.5</c:v>
                </c:pt>
                <c:pt idx="4459">
                  <c:v>371.58333333333331</c:v>
                </c:pt>
                <c:pt idx="4460">
                  <c:v>371.66666666666669</c:v>
                </c:pt>
                <c:pt idx="4461">
                  <c:v>371.75</c:v>
                </c:pt>
                <c:pt idx="4462">
                  <c:v>371.83333333333331</c:v>
                </c:pt>
                <c:pt idx="4463">
                  <c:v>371.91666666666669</c:v>
                </c:pt>
                <c:pt idx="4464">
                  <c:v>372</c:v>
                </c:pt>
                <c:pt idx="4465">
                  <c:v>372.08333333333331</c:v>
                </c:pt>
                <c:pt idx="4466">
                  <c:v>372.16666666666669</c:v>
                </c:pt>
                <c:pt idx="4467">
                  <c:v>372.25</c:v>
                </c:pt>
                <c:pt idx="4468">
                  <c:v>372.33333333333331</c:v>
                </c:pt>
                <c:pt idx="4469">
                  <c:v>372.41666666666669</c:v>
                </c:pt>
                <c:pt idx="4470">
                  <c:v>372.5</c:v>
                </c:pt>
                <c:pt idx="4471">
                  <c:v>372.58333333333331</c:v>
                </c:pt>
                <c:pt idx="4472">
                  <c:v>372.66666666666669</c:v>
                </c:pt>
                <c:pt idx="4473">
                  <c:v>372.75</c:v>
                </c:pt>
                <c:pt idx="4474">
                  <c:v>372.83333333333331</c:v>
                </c:pt>
                <c:pt idx="4475">
                  <c:v>372.91666666666669</c:v>
                </c:pt>
                <c:pt idx="4476">
                  <c:v>373</c:v>
                </c:pt>
                <c:pt idx="4477">
                  <c:v>373.08333333333331</c:v>
                </c:pt>
                <c:pt idx="4478">
                  <c:v>373.16666666666669</c:v>
                </c:pt>
                <c:pt idx="4479">
                  <c:v>373.25</c:v>
                </c:pt>
                <c:pt idx="4480">
                  <c:v>373.33333333333331</c:v>
                </c:pt>
                <c:pt idx="4481">
                  <c:v>373.41666666666669</c:v>
                </c:pt>
                <c:pt idx="4482">
                  <c:v>373.5</c:v>
                </c:pt>
                <c:pt idx="4483">
                  <c:v>373.58333333333331</c:v>
                </c:pt>
                <c:pt idx="4484">
                  <c:v>373.66666666666669</c:v>
                </c:pt>
                <c:pt idx="4485">
                  <c:v>373.75</c:v>
                </c:pt>
                <c:pt idx="4486">
                  <c:v>373.83333333333331</c:v>
                </c:pt>
                <c:pt idx="4487">
                  <c:v>373.91666666666669</c:v>
                </c:pt>
                <c:pt idx="4488">
                  <c:v>374</c:v>
                </c:pt>
                <c:pt idx="4489">
                  <c:v>374.08333333333331</c:v>
                </c:pt>
                <c:pt idx="4490">
                  <c:v>374.16666666666669</c:v>
                </c:pt>
                <c:pt idx="4491">
                  <c:v>374.25</c:v>
                </c:pt>
                <c:pt idx="4492">
                  <c:v>374.33333333333331</c:v>
                </c:pt>
                <c:pt idx="4493">
                  <c:v>374.41666666666669</c:v>
                </c:pt>
                <c:pt idx="4494">
                  <c:v>374.5</c:v>
                </c:pt>
                <c:pt idx="4495">
                  <c:v>374.58333333333331</c:v>
                </c:pt>
                <c:pt idx="4496">
                  <c:v>374.66666666666669</c:v>
                </c:pt>
                <c:pt idx="4497">
                  <c:v>374.75</c:v>
                </c:pt>
                <c:pt idx="4498">
                  <c:v>374.83333333333331</c:v>
                </c:pt>
                <c:pt idx="4499">
                  <c:v>374.91666666666669</c:v>
                </c:pt>
                <c:pt idx="4500">
                  <c:v>375</c:v>
                </c:pt>
                <c:pt idx="4501">
                  <c:v>375.08333333333331</c:v>
                </c:pt>
                <c:pt idx="4502">
                  <c:v>375.16666666666669</c:v>
                </c:pt>
                <c:pt idx="4503">
                  <c:v>375.25</c:v>
                </c:pt>
                <c:pt idx="4504">
                  <c:v>375.33333333333331</c:v>
                </c:pt>
                <c:pt idx="4505">
                  <c:v>375.41666666666669</c:v>
                </c:pt>
                <c:pt idx="4506">
                  <c:v>375.5</c:v>
                </c:pt>
                <c:pt idx="4507">
                  <c:v>375.58333333333331</c:v>
                </c:pt>
                <c:pt idx="4508">
                  <c:v>375.66666666666669</c:v>
                </c:pt>
                <c:pt idx="4509">
                  <c:v>375.75</c:v>
                </c:pt>
                <c:pt idx="4510">
                  <c:v>375.83333333333331</c:v>
                </c:pt>
                <c:pt idx="4511">
                  <c:v>375.91666666666669</c:v>
                </c:pt>
                <c:pt idx="4512">
                  <c:v>376</c:v>
                </c:pt>
                <c:pt idx="4513">
                  <c:v>376.08333333333331</c:v>
                </c:pt>
                <c:pt idx="4514">
                  <c:v>376.16666666666669</c:v>
                </c:pt>
                <c:pt idx="4515">
                  <c:v>376.25</c:v>
                </c:pt>
                <c:pt idx="4516">
                  <c:v>376.33333333333331</c:v>
                </c:pt>
                <c:pt idx="4517">
                  <c:v>376.41666666666669</c:v>
                </c:pt>
                <c:pt idx="4518">
                  <c:v>376.5</c:v>
                </c:pt>
                <c:pt idx="4519">
                  <c:v>376.58333333333331</c:v>
                </c:pt>
                <c:pt idx="4520">
                  <c:v>376.66666666666669</c:v>
                </c:pt>
                <c:pt idx="4521">
                  <c:v>376.75</c:v>
                </c:pt>
                <c:pt idx="4522">
                  <c:v>376.83333333333331</c:v>
                </c:pt>
                <c:pt idx="4523">
                  <c:v>376.91666666666669</c:v>
                </c:pt>
                <c:pt idx="4524">
                  <c:v>377</c:v>
                </c:pt>
                <c:pt idx="4525">
                  <c:v>377.08333333333331</c:v>
                </c:pt>
                <c:pt idx="4526">
                  <c:v>377.16666666666669</c:v>
                </c:pt>
                <c:pt idx="4527">
                  <c:v>377.25</c:v>
                </c:pt>
                <c:pt idx="4528">
                  <c:v>377.33333333333331</c:v>
                </c:pt>
                <c:pt idx="4529">
                  <c:v>377.41666666666669</c:v>
                </c:pt>
                <c:pt idx="4530">
                  <c:v>377.5</c:v>
                </c:pt>
                <c:pt idx="4531">
                  <c:v>377.58333333333331</c:v>
                </c:pt>
                <c:pt idx="4532">
                  <c:v>377.66666666666669</c:v>
                </c:pt>
                <c:pt idx="4533">
                  <c:v>377.75</c:v>
                </c:pt>
                <c:pt idx="4534">
                  <c:v>377.83333333333331</c:v>
                </c:pt>
                <c:pt idx="4535">
                  <c:v>377.91666666666669</c:v>
                </c:pt>
                <c:pt idx="4536">
                  <c:v>378</c:v>
                </c:pt>
                <c:pt idx="4537">
                  <c:v>378.08333333333331</c:v>
                </c:pt>
                <c:pt idx="4538">
                  <c:v>378.16666666666669</c:v>
                </c:pt>
                <c:pt idx="4539">
                  <c:v>378.25</c:v>
                </c:pt>
                <c:pt idx="4540">
                  <c:v>378.33333333333331</c:v>
                </c:pt>
                <c:pt idx="4541">
                  <c:v>378.41666666666669</c:v>
                </c:pt>
                <c:pt idx="4542">
                  <c:v>378.5</c:v>
                </c:pt>
                <c:pt idx="4543">
                  <c:v>378.58333333333331</c:v>
                </c:pt>
                <c:pt idx="4544">
                  <c:v>378.66666666666669</c:v>
                </c:pt>
                <c:pt idx="4545">
                  <c:v>378.75</c:v>
                </c:pt>
                <c:pt idx="4546">
                  <c:v>378.83333333333331</c:v>
                </c:pt>
                <c:pt idx="4547">
                  <c:v>378.91666666666669</c:v>
                </c:pt>
                <c:pt idx="4548">
                  <c:v>379</c:v>
                </c:pt>
                <c:pt idx="4549">
                  <c:v>379.08333333333331</c:v>
                </c:pt>
                <c:pt idx="4550">
                  <c:v>379.16666666666669</c:v>
                </c:pt>
                <c:pt idx="4551">
                  <c:v>379.25</c:v>
                </c:pt>
                <c:pt idx="4552">
                  <c:v>379.33333333333331</c:v>
                </c:pt>
                <c:pt idx="4553">
                  <c:v>379.41666666666669</c:v>
                </c:pt>
                <c:pt idx="4554">
                  <c:v>379.5</c:v>
                </c:pt>
                <c:pt idx="4555">
                  <c:v>379.58333333333331</c:v>
                </c:pt>
                <c:pt idx="4556">
                  <c:v>379.66666666666669</c:v>
                </c:pt>
                <c:pt idx="4557">
                  <c:v>379.75</c:v>
                </c:pt>
                <c:pt idx="4558">
                  <c:v>379.83333333333331</c:v>
                </c:pt>
                <c:pt idx="4559">
                  <c:v>379.91666666666669</c:v>
                </c:pt>
                <c:pt idx="4560">
                  <c:v>380</c:v>
                </c:pt>
                <c:pt idx="4561">
                  <c:v>380.08333333333331</c:v>
                </c:pt>
                <c:pt idx="4562">
                  <c:v>380.16666666666669</c:v>
                </c:pt>
                <c:pt idx="4563">
                  <c:v>380.25</c:v>
                </c:pt>
                <c:pt idx="4564">
                  <c:v>380.33333333333331</c:v>
                </c:pt>
                <c:pt idx="4565">
                  <c:v>380.41666666666669</c:v>
                </c:pt>
                <c:pt idx="4566">
                  <c:v>380.5</c:v>
                </c:pt>
                <c:pt idx="4567">
                  <c:v>380.58333333333331</c:v>
                </c:pt>
                <c:pt idx="4568">
                  <c:v>380.66666666666669</c:v>
                </c:pt>
                <c:pt idx="4569">
                  <c:v>380.75</c:v>
                </c:pt>
                <c:pt idx="4570">
                  <c:v>380.83333333333331</c:v>
                </c:pt>
                <c:pt idx="4571">
                  <c:v>380.91666666666669</c:v>
                </c:pt>
                <c:pt idx="4572">
                  <c:v>381</c:v>
                </c:pt>
                <c:pt idx="4573">
                  <c:v>381.08333333333331</c:v>
                </c:pt>
                <c:pt idx="4574">
                  <c:v>381.16666666666669</c:v>
                </c:pt>
                <c:pt idx="4575">
                  <c:v>381.25</c:v>
                </c:pt>
                <c:pt idx="4576">
                  <c:v>381.33333333333331</c:v>
                </c:pt>
                <c:pt idx="4577">
                  <c:v>381.41666666666669</c:v>
                </c:pt>
                <c:pt idx="4578">
                  <c:v>381.5</c:v>
                </c:pt>
                <c:pt idx="4579">
                  <c:v>381.58333333333331</c:v>
                </c:pt>
                <c:pt idx="4580">
                  <c:v>381.66666666666669</c:v>
                </c:pt>
                <c:pt idx="4581">
                  <c:v>381.75</c:v>
                </c:pt>
                <c:pt idx="4582">
                  <c:v>381.83333333333331</c:v>
                </c:pt>
                <c:pt idx="4583">
                  <c:v>381.91666666666669</c:v>
                </c:pt>
                <c:pt idx="4584">
                  <c:v>382</c:v>
                </c:pt>
                <c:pt idx="4585">
                  <c:v>382.08333333333331</c:v>
                </c:pt>
                <c:pt idx="4586">
                  <c:v>382.16666666666669</c:v>
                </c:pt>
                <c:pt idx="4587">
                  <c:v>382.25</c:v>
                </c:pt>
                <c:pt idx="4588">
                  <c:v>382.33333333333331</c:v>
                </c:pt>
                <c:pt idx="4589">
                  <c:v>382.41666666666669</c:v>
                </c:pt>
                <c:pt idx="4590">
                  <c:v>382.5</c:v>
                </c:pt>
                <c:pt idx="4591">
                  <c:v>382.58333333333331</c:v>
                </c:pt>
                <c:pt idx="4592">
                  <c:v>382.66666666666669</c:v>
                </c:pt>
                <c:pt idx="4593">
                  <c:v>382.75</c:v>
                </c:pt>
                <c:pt idx="4594">
                  <c:v>382.83333333333331</c:v>
                </c:pt>
                <c:pt idx="4595">
                  <c:v>382.91666666666669</c:v>
                </c:pt>
                <c:pt idx="4596">
                  <c:v>383</c:v>
                </c:pt>
                <c:pt idx="4597">
                  <c:v>383.08333333333331</c:v>
                </c:pt>
                <c:pt idx="4598">
                  <c:v>383.16666666666669</c:v>
                </c:pt>
                <c:pt idx="4599">
                  <c:v>383.25</c:v>
                </c:pt>
                <c:pt idx="4600">
                  <c:v>383.33333333333331</c:v>
                </c:pt>
                <c:pt idx="4601">
                  <c:v>383.41666666666669</c:v>
                </c:pt>
                <c:pt idx="4602">
                  <c:v>383.5</c:v>
                </c:pt>
                <c:pt idx="4603">
                  <c:v>383.58333333333331</c:v>
                </c:pt>
                <c:pt idx="4604">
                  <c:v>383.66666666666669</c:v>
                </c:pt>
                <c:pt idx="4605">
                  <c:v>383.75</c:v>
                </c:pt>
                <c:pt idx="4606">
                  <c:v>383.83333333333331</c:v>
                </c:pt>
                <c:pt idx="4607">
                  <c:v>383.91666666666669</c:v>
                </c:pt>
                <c:pt idx="4608">
                  <c:v>384</c:v>
                </c:pt>
                <c:pt idx="4609">
                  <c:v>384.08333333333331</c:v>
                </c:pt>
                <c:pt idx="4610">
                  <c:v>384.16666666666669</c:v>
                </c:pt>
                <c:pt idx="4611">
                  <c:v>384.25</c:v>
                </c:pt>
                <c:pt idx="4612">
                  <c:v>384.33333333333331</c:v>
                </c:pt>
                <c:pt idx="4613">
                  <c:v>384.41666666666669</c:v>
                </c:pt>
                <c:pt idx="4614">
                  <c:v>384.5</c:v>
                </c:pt>
                <c:pt idx="4615">
                  <c:v>384.58333333333331</c:v>
                </c:pt>
                <c:pt idx="4616">
                  <c:v>384.66666666666669</c:v>
                </c:pt>
                <c:pt idx="4617">
                  <c:v>384.75</c:v>
                </c:pt>
                <c:pt idx="4618">
                  <c:v>384.83333333333331</c:v>
                </c:pt>
                <c:pt idx="4619">
                  <c:v>384.91666666666669</c:v>
                </c:pt>
                <c:pt idx="4620">
                  <c:v>385</c:v>
                </c:pt>
                <c:pt idx="4621">
                  <c:v>385.08333333333331</c:v>
                </c:pt>
                <c:pt idx="4622">
                  <c:v>385.16666666666669</c:v>
                </c:pt>
                <c:pt idx="4623">
                  <c:v>385.25</c:v>
                </c:pt>
                <c:pt idx="4624">
                  <c:v>385.33333333333331</c:v>
                </c:pt>
                <c:pt idx="4625">
                  <c:v>385.41666666666669</c:v>
                </c:pt>
                <c:pt idx="4626">
                  <c:v>385.5</c:v>
                </c:pt>
                <c:pt idx="4627">
                  <c:v>385.58333333333331</c:v>
                </c:pt>
                <c:pt idx="4628">
                  <c:v>385.66666666666669</c:v>
                </c:pt>
                <c:pt idx="4629">
                  <c:v>385.75</c:v>
                </c:pt>
                <c:pt idx="4630">
                  <c:v>385.83333333333331</c:v>
                </c:pt>
                <c:pt idx="4631">
                  <c:v>385.91666666666669</c:v>
                </c:pt>
                <c:pt idx="4632">
                  <c:v>386</c:v>
                </c:pt>
                <c:pt idx="4633">
                  <c:v>386.08333333333331</c:v>
                </c:pt>
                <c:pt idx="4634">
                  <c:v>386.16666666666669</c:v>
                </c:pt>
                <c:pt idx="4635">
                  <c:v>386.25</c:v>
                </c:pt>
                <c:pt idx="4636">
                  <c:v>386.33333333333331</c:v>
                </c:pt>
                <c:pt idx="4637">
                  <c:v>386.41666666666669</c:v>
                </c:pt>
                <c:pt idx="4638">
                  <c:v>386.5</c:v>
                </c:pt>
                <c:pt idx="4639">
                  <c:v>386.58333333333331</c:v>
                </c:pt>
                <c:pt idx="4640">
                  <c:v>386.66666666666669</c:v>
                </c:pt>
                <c:pt idx="4641">
                  <c:v>386.75</c:v>
                </c:pt>
                <c:pt idx="4642">
                  <c:v>386.83333333333331</c:v>
                </c:pt>
                <c:pt idx="4643">
                  <c:v>386.91666666666669</c:v>
                </c:pt>
                <c:pt idx="4644">
                  <c:v>387</c:v>
                </c:pt>
                <c:pt idx="4645">
                  <c:v>387.08333333333331</c:v>
                </c:pt>
                <c:pt idx="4646">
                  <c:v>387.16666666666669</c:v>
                </c:pt>
                <c:pt idx="4647">
                  <c:v>387.25</c:v>
                </c:pt>
                <c:pt idx="4648">
                  <c:v>387.33333333333331</c:v>
                </c:pt>
                <c:pt idx="4649">
                  <c:v>387.41666666666669</c:v>
                </c:pt>
                <c:pt idx="4650">
                  <c:v>387.5</c:v>
                </c:pt>
                <c:pt idx="4651">
                  <c:v>387.58333333333331</c:v>
                </c:pt>
                <c:pt idx="4652">
                  <c:v>387.66666666666669</c:v>
                </c:pt>
                <c:pt idx="4653">
                  <c:v>387.75</c:v>
                </c:pt>
                <c:pt idx="4654">
                  <c:v>387.83333333333331</c:v>
                </c:pt>
                <c:pt idx="4655">
                  <c:v>387.91666666666669</c:v>
                </c:pt>
                <c:pt idx="4656">
                  <c:v>388</c:v>
                </c:pt>
                <c:pt idx="4657">
                  <c:v>388.08333333333331</c:v>
                </c:pt>
                <c:pt idx="4658">
                  <c:v>388.16666666666669</c:v>
                </c:pt>
                <c:pt idx="4659">
                  <c:v>388.25</c:v>
                </c:pt>
                <c:pt idx="4660">
                  <c:v>388.33333333333331</c:v>
                </c:pt>
                <c:pt idx="4661">
                  <c:v>388.41666666666669</c:v>
                </c:pt>
                <c:pt idx="4662">
                  <c:v>388.5</c:v>
                </c:pt>
                <c:pt idx="4663">
                  <c:v>388.58333333333331</c:v>
                </c:pt>
                <c:pt idx="4664">
                  <c:v>388.66666666666669</c:v>
                </c:pt>
                <c:pt idx="4665">
                  <c:v>388.75</c:v>
                </c:pt>
                <c:pt idx="4666">
                  <c:v>388.83333333333331</c:v>
                </c:pt>
                <c:pt idx="4667">
                  <c:v>388.91666666666669</c:v>
                </c:pt>
                <c:pt idx="4668">
                  <c:v>389</c:v>
                </c:pt>
                <c:pt idx="4669">
                  <c:v>389.08333333333331</c:v>
                </c:pt>
                <c:pt idx="4670">
                  <c:v>389.16666666666669</c:v>
                </c:pt>
                <c:pt idx="4671">
                  <c:v>389.25</c:v>
                </c:pt>
                <c:pt idx="4672">
                  <c:v>389.33333333333331</c:v>
                </c:pt>
                <c:pt idx="4673">
                  <c:v>389.41666666666669</c:v>
                </c:pt>
                <c:pt idx="4674">
                  <c:v>389.5</c:v>
                </c:pt>
                <c:pt idx="4675">
                  <c:v>389.58333333333331</c:v>
                </c:pt>
                <c:pt idx="4676">
                  <c:v>389.66666666666669</c:v>
                </c:pt>
                <c:pt idx="4677">
                  <c:v>389.75</c:v>
                </c:pt>
                <c:pt idx="4678">
                  <c:v>389.83333333333331</c:v>
                </c:pt>
                <c:pt idx="4679">
                  <c:v>389.91666666666669</c:v>
                </c:pt>
                <c:pt idx="4680">
                  <c:v>390</c:v>
                </c:pt>
                <c:pt idx="4681">
                  <c:v>390.08333333333331</c:v>
                </c:pt>
                <c:pt idx="4682">
                  <c:v>390.16666666666669</c:v>
                </c:pt>
                <c:pt idx="4683">
                  <c:v>390.25</c:v>
                </c:pt>
                <c:pt idx="4684">
                  <c:v>390.33333333333331</c:v>
                </c:pt>
                <c:pt idx="4685">
                  <c:v>390.41666666666669</c:v>
                </c:pt>
                <c:pt idx="4686">
                  <c:v>390.5</c:v>
                </c:pt>
                <c:pt idx="4687">
                  <c:v>390.58333333333331</c:v>
                </c:pt>
                <c:pt idx="4688">
                  <c:v>390.66666666666669</c:v>
                </c:pt>
                <c:pt idx="4689">
                  <c:v>390.75</c:v>
                </c:pt>
                <c:pt idx="4690">
                  <c:v>390.83333333333331</c:v>
                </c:pt>
                <c:pt idx="4691">
                  <c:v>390.91666666666669</c:v>
                </c:pt>
                <c:pt idx="4692">
                  <c:v>391</c:v>
                </c:pt>
                <c:pt idx="4693">
                  <c:v>391.08333333333331</c:v>
                </c:pt>
                <c:pt idx="4694">
                  <c:v>391.16666666666669</c:v>
                </c:pt>
                <c:pt idx="4695">
                  <c:v>391.25</c:v>
                </c:pt>
                <c:pt idx="4696">
                  <c:v>391.33333333333331</c:v>
                </c:pt>
                <c:pt idx="4697">
                  <c:v>391.41666666666669</c:v>
                </c:pt>
                <c:pt idx="4698">
                  <c:v>391.5</c:v>
                </c:pt>
                <c:pt idx="4699">
                  <c:v>391.58333333333331</c:v>
                </c:pt>
                <c:pt idx="4700">
                  <c:v>391.66666666666669</c:v>
                </c:pt>
                <c:pt idx="4701">
                  <c:v>391.75</c:v>
                </c:pt>
                <c:pt idx="4702">
                  <c:v>391.83333333333331</c:v>
                </c:pt>
                <c:pt idx="4703">
                  <c:v>391.91666666666669</c:v>
                </c:pt>
                <c:pt idx="4704">
                  <c:v>392</c:v>
                </c:pt>
                <c:pt idx="4705">
                  <c:v>392.08333333333331</c:v>
                </c:pt>
                <c:pt idx="4706">
                  <c:v>392.16666666666669</c:v>
                </c:pt>
                <c:pt idx="4707">
                  <c:v>392.25</c:v>
                </c:pt>
                <c:pt idx="4708">
                  <c:v>392.33333333333331</c:v>
                </c:pt>
                <c:pt idx="4709">
                  <c:v>392.41666666666669</c:v>
                </c:pt>
                <c:pt idx="4710">
                  <c:v>392.5</c:v>
                </c:pt>
                <c:pt idx="4711">
                  <c:v>392.58333333333331</c:v>
                </c:pt>
                <c:pt idx="4712">
                  <c:v>392.66666666666669</c:v>
                </c:pt>
                <c:pt idx="4713">
                  <c:v>392.75</c:v>
                </c:pt>
                <c:pt idx="4714">
                  <c:v>392.83333333333331</c:v>
                </c:pt>
                <c:pt idx="4715">
                  <c:v>392.91666666666669</c:v>
                </c:pt>
                <c:pt idx="4716">
                  <c:v>393</c:v>
                </c:pt>
                <c:pt idx="4717">
                  <c:v>393.08333333333331</c:v>
                </c:pt>
                <c:pt idx="4718">
                  <c:v>393.16666666666669</c:v>
                </c:pt>
                <c:pt idx="4719">
                  <c:v>393.25</c:v>
                </c:pt>
                <c:pt idx="4720">
                  <c:v>393.33333333333331</c:v>
                </c:pt>
                <c:pt idx="4721">
                  <c:v>393.41666666666669</c:v>
                </c:pt>
                <c:pt idx="4722">
                  <c:v>393.5</c:v>
                </c:pt>
                <c:pt idx="4723">
                  <c:v>393.58333333333331</c:v>
                </c:pt>
                <c:pt idx="4724">
                  <c:v>393.66666666666669</c:v>
                </c:pt>
                <c:pt idx="4725">
                  <c:v>393.75</c:v>
                </c:pt>
                <c:pt idx="4726">
                  <c:v>393.83333333333331</c:v>
                </c:pt>
                <c:pt idx="4727">
                  <c:v>393.91666666666669</c:v>
                </c:pt>
                <c:pt idx="4728">
                  <c:v>394</c:v>
                </c:pt>
                <c:pt idx="4729">
                  <c:v>394.08333333333331</c:v>
                </c:pt>
                <c:pt idx="4730">
                  <c:v>394.16666666666669</c:v>
                </c:pt>
                <c:pt idx="4731">
                  <c:v>394.25</c:v>
                </c:pt>
                <c:pt idx="4732">
                  <c:v>394.33333333333331</c:v>
                </c:pt>
                <c:pt idx="4733">
                  <c:v>394.41666666666669</c:v>
                </c:pt>
                <c:pt idx="4734">
                  <c:v>394.5</c:v>
                </c:pt>
                <c:pt idx="4735">
                  <c:v>394.58333333333331</c:v>
                </c:pt>
                <c:pt idx="4736">
                  <c:v>394.66666666666669</c:v>
                </c:pt>
                <c:pt idx="4737">
                  <c:v>394.75</c:v>
                </c:pt>
                <c:pt idx="4738">
                  <c:v>394.83333333333331</c:v>
                </c:pt>
                <c:pt idx="4739">
                  <c:v>394.91666666666669</c:v>
                </c:pt>
                <c:pt idx="4740">
                  <c:v>395</c:v>
                </c:pt>
                <c:pt idx="4741">
                  <c:v>395.08333333333331</c:v>
                </c:pt>
                <c:pt idx="4742">
                  <c:v>395.16666666666669</c:v>
                </c:pt>
                <c:pt idx="4743">
                  <c:v>395.25</c:v>
                </c:pt>
                <c:pt idx="4744">
                  <c:v>395.33333333333331</c:v>
                </c:pt>
                <c:pt idx="4745">
                  <c:v>395.41666666666669</c:v>
                </c:pt>
                <c:pt idx="4746">
                  <c:v>395.5</c:v>
                </c:pt>
                <c:pt idx="4747">
                  <c:v>395.58333333333331</c:v>
                </c:pt>
                <c:pt idx="4748">
                  <c:v>395.66666666666669</c:v>
                </c:pt>
                <c:pt idx="4749">
                  <c:v>395.75</c:v>
                </c:pt>
                <c:pt idx="4750">
                  <c:v>395.83333333333331</c:v>
                </c:pt>
                <c:pt idx="4751">
                  <c:v>395.91666666666669</c:v>
                </c:pt>
                <c:pt idx="4752">
                  <c:v>396</c:v>
                </c:pt>
                <c:pt idx="4753">
                  <c:v>396.08333333333331</c:v>
                </c:pt>
                <c:pt idx="4754">
                  <c:v>396.16666666666669</c:v>
                </c:pt>
                <c:pt idx="4755">
                  <c:v>396.25</c:v>
                </c:pt>
                <c:pt idx="4756">
                  <c:v>396.33333333333331</c:v>
                </c:pt>
                <c:pt idx="4757">
                  <c:v>396.41666666666669</c:v>
                </c:pt>
                <c:pt idx="4758">
                  <c:v>396.5</c:v>
                </c:pt>
                <c:pt idx="4759">
                  <c:v>396.58333333333331</c:v>
                </c:pt>
                <c:pt idx="4760">
                  <c:v>396.66666666666669</c:v>
                </c:pt>
                <c:pt idx="4761">
                  <c:v>396.75</c:v>
                </c:pt>
                <c:pt idx="4762">
                  <c:v>396.83333333333331</c:v>
                </c:pt>
                <c:pt idx="4763">
                  <c:v>396.91666666666669</c:v>
                </c:pt>
                <c:pt idx="4764">
                  <c:v>397</c:v>
                </c:pt>
                <c:pt idx="4765">
                  <c:v>397.08333333333331</c:v>
                </c:pt>
                <c:pt idx="4766">
                  <c:v>397.16666666666669</c:v>
                </c:pt>
                <c:pt idx="4767">
                  <c:v>397.25</c:v>
                </c:pt>
                <c:pt idx="4768">
                  <c:v>397.33333333333331</c:v>
                </c:pt>
                <c:pt idx="4769">
                  <c:v>397.41666666666669</c:v>
                </c:pt>
                <c:pt idx="4770">
                  <c:v>397.5</c:v>
                </c:pt>
                <c:pt idx="4771">
                  <c:v>397.58333333333331</c:v>
                </c:pt>
                <c:pt idx="4772">
                  <c:v>397.66666666666669</c:v>
                </c:pt>
                <c:pt idx="4773">
                  <c:v>397.75</c:v>
                </c:pt>
                <c:pt idx="4774">
                  <c:v>397.83333333333331</c:v>
                </c:pt>
                <c:pt idx="4775">
                  <c:v>397.91666666666669</c:v>
                </c:pt>
                <c:pt idx="4776">
                  <c:v>398</c:v>
                </c:pt>
                <c:pt idx="4777">
                  <c:v>398.08333333333331</c:v>
                </c:pt>
                <c:pt idx="4778">
                  <c:v>398.16666666666669</c:v>
                </c:pt>
                <c:pt idx="4779">
                  <c:v>398.25</c:v>
                </c:pt>
                <c:pt idx="4780">
                  <c:v>398.33333333333331</c:v>
                </c:pt>
                <c:pt idx="4781">
                  <c:v>398.41666666666669</c:v>
                </c:pt>
                <c:pt idx="4782">
                  <c:v>398.5</c:v>
                </c:pt>
                <c:pt idx="4783">
                  <c:v>398.58333333333331</c:v>
                </c:pt>
                <c:pt idx="4784">
                  <c:v>398.66666666666669</c:v>
                </c:pt>
                <c:pt idx="4785">
                  <c:v>398.75</c:v>
                </c:pt>
                <c:pt idx="4786">
                  <c:v>398.83333333333331</c:v>
                </c:pt>
                <c:pt idx="4787">
                  <c:v>398.91666666666669</c:v>
                </c:pt>
                <c:pt idx="4788">
                  <c:v>399</c:v>
                </c:pt>
                <c:pt idx="4789">
                  <c:v>399.08333333333331</c:v>
                </c:pt>
                <c:pt idx="4790">
                  <c:v>399.16666666666669</c:v>
                </c:pt>
                <c:pt idx="4791">
                  <c:v>399.25</c:v>
                </c:pt>
                <c:pt idx="4792">
                  <c:v>399.33333333333331</c:v>
                </c:pt>
                <c:pt idx="4793">
                  <c:v>399.41666666666669</c:v>
                </c:pt>
                <c:pt idx="4794">
                  <c:v>399.5</c:v>
                </c:pt>
                <c:pt idx="4795">
                  <c:v>399.58333333333331</c:v>
                </c:pt>
                <c:pt idx="4796">
                  <c:v>399.66666666666669</c:v>
                </c:pt>
                <c:pt idx="4797">
                  <c:v>399.75</c:v>
                </c:pt>
                <c:pt idx="4798">
                  <c:v>399.83333333333331</c:v>
                </c:pt>
                <c:pt idx="4799">
                  <c:v>399.91666666666669</c:v>
                </c:pt>
                <c:pt idx="4800">
                  <c:v>400</c:v>
                </c:pt>
                <c:pt idx="4801">
                  <c:v>400.08333333333331</c:v>
                </c:pt>
                <c:pt idx="4802">
                  <c:v>400.16666666666669</c:v>
                </c:pt>
                <c:pt idx="4803">
                  <c:v>400.25</c:v>
                </c:pt>
                <c:pt idx="4804">
                  <c:v>400.33333333333331</c:v>
                </c:pt>
                <c:pt idx="4805">
                  <c:v>400.41666666666669</c:v>
                </c:pt>
                <c:pt idx="4806">
                  <c:v>400.5</c:v>
                </c:pt>
                <c:pt idx="4807">
                  <c:v>400.58333333333331</c:v>
                </c:pt>
                <c:pt idx="4808">
                  <c:v>400.66666666666669</c:v>
                </c:pt>
                <c:pt idx="4809">
                  <c:v>400.75</c:v>
                </c:pt>
                <c:pt idx="4810">
                  <c:v>400.83333333333331</c:v>
                </c:pt>
                <c:pt idx="4811">
                  <c:v>400.91666666666669</c:v>
                </c:pt>
                <c:pt idx="4812">
                  <c:v>401</c:v>
                </c:pt>
                <c:pt idx="4813">
                  <c:v>401.08333333333331</c:v>
                </c:pt>
                <c:pt idx="4814">
                  <c:v>401.16666666666669</c:v>
                </c:pt>
                <c:pt idx="4815">
                  <c:v>401.25</c:v>
                </c:pt>
                <c:pt idx="4816">
                  <c:v>401.33333333333331</c:v>
                </c:pt>
                <c:pt idx="4817">
                  <c:v>401.41666666666669</c:v>
                </c:pt>
                <c:pt idx="4818">
                  <c:v>401.5</c:v>
                </c:pt>
                <c:pt idx="4819">
                  <c:v>401.58333333333331</c:v>
                </c:pt>
                <c:pt idx="4820">
                  <c:v>401.66666666666669</c:v>
                </c:pt>
                <c:pt idx="4821">
                  <c:v>401.75</c:v>
                </c:pt>
                <c:pt idx="4822">
                  <c:v>401.83333333333331</c:v>
                </c:pt>
                <c:pt idx="4823">
                  <c:v>401.91666666666669</c:v>
                </c:pt>
                <c:pt idx="4824">
                  <c:v>402</c:v>
                </c:pt>
                <c:pt idx="4825">
                  <c:v>402.08333333333331</c:v>
                </c:pt>
                <c:pt idx="4826">
                  <c:v>402.16666666666669</c:v>
                </c:pt>
                <c:pt idx="4827">
                  <c:v>402.25</c:v>
                </c:pt>
                <c:pt idx="4828">
                  <c:v>402.33333333333331</c:v>
                </c:pt>
                <c:pt idx="4829">
                  <c:v>402.41666666666669</c:v>
                </c:pt>
                <c:pt idx="4830">
                  <c:v>402.5</c:v>
                </c:pt>
                <c:pt idx="4831">
                  <c:v>402.58333333333331</c:v>
                </c:pt>
                <c:pt idx="4832">
                  <c:v>402.66666666666669</c:v>
                </c:pt>
                <c:pt idx="4833">
                  <c:v>402.75</c:v>
                </c:pt>
                <c:pt idx="4834">
                  <c:v>402.83333333333331</c:v>
                </c:pt>
                <c:pt idx="4835">
                  <c:v>402.91666666666669</c:v>
                </c:pt>
                <c:pt idx="4836">
                  <c:v>403</c:v>
                </c:pt>
                <c:pt idx="4837">
                  <c:v>403.08333333333331</c:v>
                </c:pt>
                <c:pt idx="4838">
                  <c:v>403.16666666666669</c:v>
                </c:pt>
                <c:pt idx="4839">
                  <c:v>403.25</c:v>
                </c:pt>
                <c:pt idx="4840">
                  <c:v>403.33333333333331</c:v>
                </c:pt>
                <c:pt idx="4841">
                  <c:v>403.41666666666669</c:v>
                </c:pt>
                <c:pt idx="4842">
                  <c:v>403.5</c:v>
                </c:pt>
                <c:pt idx="4843">
                  <c:v>403.58333333333331</c:v>
                </c:pt>
                <c:pt idx="4844">
                  <c:v>403.66666666666669</c:v>
                </c:pt>
                <c:pt idx="4845">
                  <c:v>403.75</c:v>
                </c:pt>
                <c:pt idx="4846">
                  <c:v>403.83333333333331</c:v>
                </c:pt>
                <c:pt idx="4847">
                  <c:v>403.91666666666669</c:v>
                </c:pt>
                <c:pt idx="4848">
                  <c:v>404</c:v>
                </c:pt>
                <c:pt idx="4849">
                  <c:v>404.08333333333331</c:v>
                </c:pt>
                <c:pt idx="4850">
                  <c:v>404.16666666666669</c:v>
                </c:pt>
                <c:pt idx="4851">
                  <c:v>404.25</c:v>
                </c:pt>
                <c:pt idx="4852">
                  <c:v>404.33333333333331</c:v>
                </c:pt>
                <c:pt idx="4853">
                  <c:v>404.41666666666669</c:v>
                </c:pt>
                <c:pt idx="4854">
                  <c:v>404.5</c:v>
                </c:pt>
                <c:pt idx="4855">
                  <c:v>404.58333333333331</c:v>
                </c:pt>
                <c:pt idx="4856">
                  <c:v>404.66666666666669</c:v>
                </c:pt>
                <c:pt idx="4857">
                  <c:v>404.75</c:v>
                </c:pt>
                <c:pt idx="4858">
                  <c:v>404.83333333333331</c:v>
                </c:pt>
                <c:pt idx="4859">
                  <c:v>404.91666666666669</c:v>
                </c:pt>
                <c:pt idx="4860">
                  <c:v>405</c:v>
                </c:pt>
                <c:pt idx="4861">
                  <c:v>405.08333333333331</c:v>
                </c:pt>
                <c:pt idx="4862">
                  <c:v>405.16666666666669</c:v>
                </c:pt>
                <c:pt idx="4863">
                  <c:v>405.25</c:v>
                </c:pt>
                <c:pt idx="4864">
                  <c:v>405.33333333333331</c:v>
                </c:pt>
                <c:pt idx="4865">
                  <c:v>405.41666666666669</c:v>
                </c:pt>
                <c:pt idx="4866">
                  <c:v>405.5</c:v>
                </c:pt>
                <c:pt idx="4867">
                  <c:v>405.58333333333331</c:v>
                </c:pt>
                <c:pt idx="4868">
                  <c:v>405.66666666666669</c:v>
                </c:pt>
                <c:pt idx="4869">
                  <c:v>405.75</c:v>
                </c:pt>
                <c:pt idx="4870">
                  <c:v>405.83333333333331</c:v>
                </c:pt>
                <c:pt idx="4871">
                  <c:v>405.91666666666669</c:v>
                </c:pt>
                <c:pt idx="4872">
                  <c:v>406</c:v>
                </c:pt>
                <c:pt idx="4873">
                  <c:v>406.08333333333331</c:v>
                </c:pt>
                <c:pt idx="4874">
                  <c:v>406.16666666666669</c:v>
                </c:pt>
                <c:pt idx="4875">
                  <c:v>406.25</c:v>
                </c:pt>
                <c:pt idx="4876">
                  <c:v>406.33333333333331</c:v>
                </c:pt>
                <c:pt idx="4877">
                  <c:v>406.41666666666669</c:v>
                </c:pt>
                <c:pt idx="4878">
                  <c:v>406.5</c:v>
                </c:pt>
                <c:pt idx="4879">
                  <c:v>406.58333333333331</c:v>
                </c:pt>
                <c:pt idx="4880">
                  <c:v>406.66666666666669</c:v>
                </c:pt>
                <c:pt idx="4881">
                  <c:v>406.75</c:v>
                </c:pt>
                <c:pt idx="4882">
                  <c:v>406.83333333333331</c:v>
                </c:pt>
                <c:pt idx="4883">
                  <c:v>406.91666666666669</c:v>
                </c:pt>
                <c:pt idx="4884">
                  <c:v>407</c:v>
                </c:pt>
                <c:pt idx="4885">
                  <c:v>407.08333333333331</c:v>
                </c:pt>
                <c:pt idx="4886">
                  <c:v>407.16666666666669</c:v>
                </c:pt>
                <c:pt idx="4887">
                  <c:v>407.25</c:v>
                </c:pt>
                <c:pt idx="4888">
                  <c:v>407.33333333333331</c:v>
                </c:pt>
                <c:pt idx="4889">
                  <c:v>407.41666666666669</c:v>
                </c:pt>
                <c:pt idx="4890">
                  <c:v>407.5</c:v>
                </c:pt>
                <c:pt idx="4891">
                  <c:v>407.58333333333331</c:v>
                </c:pt>
                <c:pt idx="4892">
                  <c:v>407.66666666666669</c:v>
                </c:pt>
                <c:pt idx="4893">
                  <c:v>407.75</c:v>
                </c:pt>
                <c:pt idx="4894">
                  <c:v>407.83333333333331</c:v>
                </c:pt>
                <c:pt idx="4895">
                  <c:v>407.91666666666669</c:v>
                </c:pt>
                <c:pt idx="4896">
                  <c:v>408</c:v>
                </c:pt>
                <c:pt idx="4897">
                  <c:v>408.08333333333331</c:v>
                </c:pt>
                <c:pt idx="4898">
                  <c:v>408.16666666666669</c:v>
                </c:pt>
                <c:pt idx="4899">
                  <c:v>408.25</c:v>
                </c:pt>
                <c:pt idx="4900">
                  <c:v>408.33333333333331</c:v>
                </c:pt>
                <c:pt idx="4901">
                  <c:v>408.41666666666669</c:v>
                </c:pt>
                <c:pt idx="4902">
                  <c:v>408.5</c:v>
                </c:pt>
                <c:pt idx="4903">
                  <c:v>408.58333333333331</c:v>
                </c:pt>
                <c:pt idx="4904">
                  <c:v>408.66666666666669</c:v>
                </c:pt>
                <c:pt idx="4905">
                  <c:v>408.75</c:v>
                </c:pt>
                <c:pt idx="4906">
                  <c:v>408.83333333333331</c:v>
                </c:pt>
                <c:pt idx="4907">
                  <c:v>408.91666666666669</c:v>
                </c:pt>
                <c:pt idx="4908">
                  <c:v>409</c:v>
                </c:pt>
                <c:pt idx="4909">
                  <c:v>409.08333333333331</c:v>
                </c:pt>
                <c:pt idx="4910">
                  <c:v>409.16666666666669</c:v>
                </c:pt>
                <c:pt idx="4911">
                  <c:v>409.25</c:v>
                </c:pt>
                <c:pt idx="4912">
                  <c:v>409.33333333333331</c:v>
                </c:pt>
                <c:pt idx="4913">
                  <c:v>409.41666666666669</c:v>
                </c:pt>
                <c:pt idx="4914">
                  <c:v>409.5</c:v>
                </c:pt>
                <c:pt idx="4915">
                  <c:v>409.58333333333331</c:v>
                </c:pt>
                <c:pt idx="4916">
                  <c:v>409.66666666666669</c:v>
                </c:pt>
                <c:pt idx="4917">
                  <c:v>409.75</c:v>
                </c:pt>
                <c:pt idx="4918">
                  <c:v>409.83333333333331</c:v>
                </c:pt>
                <c:pt idx="4919">
                  <c:v>409.91666666666669</c:v>
                </c:pt>
                <c:pt idx="4920">
                  <c:v>410</c:v>
                </c:pt>
                <c:pt idx="4921">
                  <c:v>410.08333333333331</c:v>
                </c:pt>
                <c:pt idx="4922">
                  <c:v>410.16666666666669</c:v>
                </c:pt>
                <c:pt idx="4923">
                  <c:v>410.25</c:v>
                </c:pt>
                <c:pt idx="4924">
                  <c:v>410.33333333333331</c:v>
                </c:pt>
                <c:pt idx="4925">
                  <c:v>410.41666666666669</c:v>
                </c:pt>
                <c:pt idx="4926">
                  <c:v>410.5</c:v>
                </c:pt>
                <c:pt idx="4927">
                  <c:v>410.58333333333331</c:v>
                </c:pt>
                <c:pt idx="4928">
                  <c:v>410.66666666666669</c:v>
                </c:pt>
                <c:pt idx="4929">
                  <c:v>410.75</c:v>
                </c:pt>
                <c:pt idx="4930">
                  <c:v>410.83333333333331</c:v>
                </c:pt>
                <c:pt idx="4931">
                  <c:v>410.91666666666669</c:v>
                </c:pt>
                <c:pt idx="4932">
                  <c:v>411</c:v>
                </c:pt>
                <c:pt idx="4933">
                  <c:v>411.08333333333331</c:v>
                </c:pt>
                <c:pt idx="4934">
                  <c:v>411.16666666666669</c:v>
                </c:pt>
                <c:pt idx="4935">
                  <c:v>411.25</c:v>
                </c:pt>
                <c:pt idx="4936">
                  <c:v>411.33333333333331</c:v>
                </c:pt>
                <c:pt idx="4937">
                  <c:v>411.41666666666669</c:v>
                </c:pt>
                <c:pt idx="4938">
                  <c:v>411.5</c:v>
                </c:pt>
                <c:pt idx="4939">
                  <c:v>411.58333333333331</c:v>
                </c:pt>
                <c:pt idx="4940">
                  <c:v>411.66666666666669</c:v>
                </c:pt>
                <c:pt idx="4941">
                  <c:v>411.75</c:v>
                </c:pt>
                <c:pt idx="4942">
                  <c:v>411.83333333333331</c:v>
                </c:pt>
                <c:pt idx="4943">
                  <c:v>411.91666666666669</c:v>
                </c:pt>
                <c:pt idx="4944">
                  <c:v>412</c:v>
                </c:pt>
                <c:pt idx="4945">
                  <c:v>412.08333333333331</c:v>
                </c:pt>
                <c:pt idx="4946">
                  <c:v>412.16666666666669</c:v>
                </c:pt>
                <c:pt idx="4947">
                  <c:v>412.25</c:v>
                </c:pt>
                <c:pt idx="4948">
                  <c:v>412.33333333333331</c:v>
                </c:pt>
                <c:pt idx="4949">
                  <c:v>412.41666666666669</c:v>
                </c:pt>
                <c:pt idx="4950">
                  <c:v>412.5</c:v>
                </c:pt>
                <c:pt idx="4951">
                  <c:v>412.58333333333331</c:v>
                </c:pt>
                <c:pt idx="4952">
                  <c:v>412.66666666666669</c:v>
                </c:pt>
                <c:pt idx="4953">
                  <c:v>412.75</c:v>
                </c:pt>
                <c:pt idx="4954">
                  <c:v>412.83333333333331</c:v>
                </c:pt>
                <c:pt idx="4955">
                  <c:v>412.91666666666669</c:v>
                </c:pt>
                <c:pt idx="4956">
                  <c:v>413</c:v>
                </c:pt>
                <c:pt idx="4957">
                  <c:v>413.08333333333331</c:v>
                </c:pt>
                <c:pt idx="4958">
                  <c:v>413.16666666666669</c:v>
                </c:pt>
                <c:pt idx="4959">
                  <c:v>413.25</c:v>
                </c:pt>
                <c:pt idx="4960">
                  <c:v>413.33333333333331</c:v>
                </c:pt>
                <c:pt idx="4961">
                  <c:v>413.41666666666669</c:v>
                </c:pt>
                <c:pt idx="4962">
                  <c:v>413.5</c:v>
                </c:pt>
                <c:pt idx="4963">
                  <c:v>413.58333333333331</c:v>
                </c:pt>
                <c:pt idx="4964">
                  <c:v>413.66666666666669</c:v>
                </c:pt>
                <c:pt idx="4965">
                  <c:v>413.75</c:v>
                </c:pt>
                <c:pt idx="4966">
                  <c:v>413.83333333333331</c:v>
                </c:pt>
                <c:pt idx="4967">
                  <c:v>413.91666666666669</c:v>
                </c:pt>
                <c:pt idx="4968">
                  <c:v>414</c:v>
                </c:pt>
                <c:pt idx="4969">
                  <c:v>414.08333333333331</c:v>
                </c:pt>
                <c:pt idx="4970">
                  <c:v>414.16666666666669</c:v>
                </c:pt>
                <c:pt idx="4971">
                  <c:v>414.25</c:v>
                </c:pt>
                <c:pt idx="4972">
                  <c:v>414.33333333333331</c:v>
                </c:pt>
                <c:pt idx="4973">
                  <c:v>414.41666666666669</c:v>
                </c:pt>
                <c:pt idx="4974">
                  <c:v>414.5</c:v>
                </c:pt>
                <c:pt idx="4975">
                  <c:v>414.58333333333331</c:v>
                </c:pt>
                <c:pt idx="4976">
                  <c:v>414.66666666666669</c:v>
                </c:pt>
                <c:pt idx="4977">
                  <c:v>414.75</c:v>
                </c:pt>
                <c:pt idx="4978">
                  <c:v>414.83333333333331</c:v>
                </c:pt>
                <c:pt idx="4979">
                  <c:v>414.91666666666669</c:v>
                </c:pt>
                <c:pt idx="4980">
                  <c:v>415</c:v>
                </c:pt>
                <c:pt idx="4981">
                  <c:v>415.08333333333331</c:v>
                </c:pt>
                <c:pt idx="4982">
                  <c:v>415.16666666666669</c:v>
                </c:pt>
                <c:pt idx="4983">
                  <c:v>415.25</c:v>
                </c:pt>
                <c:pt idx="4984">
                  <c:v>415.33333333333331</c:v>
                </c:pt>
                <c:pt idx="4985">
                  <c:v>415.41666666666669</c:v>
                </c:pt>
                <c:pt idx="4986">
                  <c:v>415.5</c:v>
                </c:pt>
                <c:pt idx="4987">
                  <c:v>415.58333333333331</c:v>
                </c:pt>
                <c:pt idx="4988">
                  <c:v>415.66666666666669</c:v>
                </c:pt>
                <c:pt idx="4989">
                  <c:v>415.75</c:v>
                </c:pt>
                <c:pt idx="4990">
                  <c:v>415.83333333333331</c:v>
                </c:pt>
                <c:pt idx="4991">
                  <c:v>415.91666666666669</c:v>
                </c:pt>
                <c:pt idx="4992">
                  <c:v>416</c:v>
                </c:pt>
                <c:pt idx="4993">
                  <c:v>416.08333333333331</c:v>
                </c:pt>
                <c:pt idx="4994">
                  <c:v>416.16666666666669</c:v>
                </c:pt>
                <c:pt idx="4995">
                  <c:v>416.25</c:v>
                </c:pt>
                <c:pt idx="4996">
                  <c:v>416.33333333333331</c:v>
                </c:pt>
                <c:pt idx="4997">
                  <c:v>416.41666666666669</c:v>
                </c:pt>
                <c:pt idx="4998">
                  <c:v>416.5</c:v>
                </c:pt>
                <c:pt idx="4999">
                  <c:v>416.58333333333331</c:v>
                </c:pt>
                <c:pt idx="5000">
                  <c:v>416.66666666666669</c:v>
                </c:pt>
                <c:pt idx="5001">
                  <c:v>416.75</c:v>
                </c:pt>
                <c:pt idx="5002">
                  <c:v>416.83333333333331</c:v>
                </c:pt>
                <c:pt idx="5003">
                  <c:v>416.91666666666669</c:v>
                </c:pt>
                <c:pt idx="5004">
                  <c:v>417</c:v>
                </c:pt>
                <c:pt idx="5005">
                  <c:v>417.08333333333331</c:v>
                </c:pt>
                <c:pt idx="5006">
                  <c:v>417.16666666666669</c:v>
                </c:pt>
                <c:pt idx="5007">
                  <c:v>417.25</c:v>
                </c:pt>
                <c:pt idx="5008">
                  <c:v>417.33333333333331</c:v>
                </c:pt>
                <c:pt idx="5009">
                  <c:v>417.41666666666669</c:v>
                </c:pt>
                <c:pt idx="5010">
                  <c:v>417.5</c:v>
                </c:pt>
                <c:pt idx="5011">
                  <c:v>417.58333333333331</c:v>
                </c:pt>
                <c:pt idx="5012">
                  <c:v>417.66666666666669</c:v>
                </c:pt>
                <c:pt idx="5013">
                  <c:v>417.75</c:v>
                </c:pt>
                <c:pt idx="5014">
                  <c:v>417.83333333333331</c:v>
                </c:pt>
                <c:pt idx="5015">
                  <c:v>417.91666666666669</c:v>
                </c:pt>
                <c:pt idx="5016">
                  <c:v>418</c:v>
                </c:pt>
                <c:pt idx="5017">
                  <c:v>418.08333333333331</c:v>
                </c:pt>
                <c:pt idx="5018">
                  <c:v>418.16666666666669</c:v>
                </c:pt>
                <c:pt idx="5019">
                  <c:v>418.25</c:v>
                </c:pt>
                <c:pt idx="5020">
                  <c:v>418.33333333333331</c:v>
                </c:pt>
                <c:pt idx="5021">
                  <c:v>418.41666666666669</c:v>
                </c:pt>
                <c:pt idx="5022">
                  <c:v>418.5</c:v>
                </c:pt>
                <c:pt idx="5023">
                  <c:v>418.58333333333331</c:v>
                </c:pt>
                <c:pt idx="5024">
                  <c:v>418.66666666666669</c:v>
                </c:pt>
                <c:pt idx="5025">
                  <c:v>418.75</c:v>
                </c:pt>
                <c:pt idx="5026">
                  <c:v>418.83333333333331</c:v>
                </c:pt>
                <c:pt idx="5027">
                  <c:v>418.91666666666669</c:v>
                </c:pt>
                <c:pt idx="5028">
                  <c:v>419</c:v>
                </c:pt>
                <c:pt idx="5029">
                  <c:v>419.08333333333331</c:v>
                </c:pt>
                <c:pt idx="5030">
                  <c:v>419.16666666666669</c:v>
                </c:pt>
                <c:pt idx="5031">
                  <c:v>419.25</c:v>
                </c:pt>
                <c:pt idx="5032">
                  <c:v>419.33333333333331</c:v>
                </c:pt>
                <c:pt idx="5033">
                  <c:v>419.41666666666669</c:v>
                </c:pt>
                <c:pt idx="5034">
                  <c:v>419.5</c:v>
                </c:pt>
                <c:pt idx="5035">
                  <c:v>419.58333333333331</c:v>
                </c:pt>
                <c:pt idx="5036">
                  <c:v>419.66666666666669</c:v>
                </c:pt>
                <c:pt idx="5037">
                  <c:v>419.75</c:v>
                </c:pt>
                <c:pt idx="5038">
                  <c:v>419.83333333333331</c:v>
                </c:pt>
                <c:pt idx="5039">
                  <c:v>419.91666666666669</c:v>
                </c:pt>
                <c:pt idx="5040">
                  <c:v>420</c:v>
                </c:pt>
                <c:pt idx="5041">
                  <c:v>420.08333333333331</c:v>
                </c:pt>
                <c:pt idx="5042">
                  <c:v>420.16666666666669</c:v>
                </c:pt>
                <c:pt idx="5043">
                  <c:v>420.25</c:v>
                </c:pt>
                <c:pt idx="5044">
                  <c:v>420.33333333333331</c:v>
                </c:pt>
                <c:pt idx="5045">
                  <c:v>420.41666666666669</c:v>
                </c:pt>
                <c:pt idx="5046">
                  <c:v>420.5</c:v>
                </c:pt>
                <c:pt idx="5047">
                  <c:v>420.58333333333331</c:v>
                </c:pt>
                <c:pt idx="5048">
                  <c:v>420.66666666666669</c:v>
                </c:pt>
                <c:pt idx="5049">
                  <c:v>420.75</c:v>
                </c:pt>
                <c:pt idx="5050">
                  <c:v>420.83333333333331</c:v>
                </c:pt>
                <c:pt idx="5051">
                  <c:v>420.91666666666669</c:v>
                </c:pt>
                <c:pt idx="5052">
                  <c:v>421</c:v>
                </c:pt>
                <c:pt idx="5053">
                  <c:v>421.08333333333331</c:v>
                </c:pt>
                <c:pt idx="5054">
                  <c:v>421.16666666666669</c:v>
                </c:pt>
                <c:pt idx="5055">
                  <c:v>421.25</c:v>
                </c:pt>
                <c:pt idx="5056">
                  <c:v>421.33333333333331</c:v>
                </c:pt>
                <c:pt idx="5057">
                  <c:v>421.41666666666669</c:v>
                </c:pt>
                <c:pt idx="5058">
                  <c:v>421.5</c:v>
                </c:pt>
                <c:pt idx="5059">
                  <c:v>421.58333333333331</c:v>
                </c:pt>
                <c:pt idx="5060">
                  <c:v>421.66666666666669</c:v>
                </c:pt>
                <c:pt idx="5061">
                  <c:v>421.75</c:v>
                </c:pt>
                <c:pt idx="5062">
                  <c:v>421.83333333333331</c:v>
                </c:pt>
                <c:pt idx="5063">
                  <c:v>421.91666666666669</c:v>
                </c:pt>
                <c:pt idx="5064">
                  <c:v>422</c:v>
                </c:pt>
                <c:pt idx="5065">
                  <c:v>422.08333333333331</c:v>
                </c:pt>
                <c:pt idx="5066">
                  <c:v>422.16666666666669</c:v>
                </c:pt>
                <c:pt idx="5067">
                  <c:v>422.25</c:v>
                </c:pt>
                <c:pt idx="5068">
                  <c:v>422.33333333333331</c:v>
                </c:pt>
                <c:pt idx="5069">
                  <c:v>422.41666666666669</c:v>
                </c:pt>
                <c:pt idx="5070">
                  <c:v>422.5</c:v>
                </c:pt>
                <c:pt idx="5071">
                  <c:v>422.58333333333331</c:v>
                </c:pt>
                <c:pt idx="5072">
                  <c:v>422.66666666666669</c:v>
                </c:pt>
                <c:pt idx="5073">
                  <c:v>422.75</c:v>
                </c:pt>
                <c:pt idx="5074">
                  <c:v>422.83333333333331</c:v>
                </c:pt>
                <c:pt idx="5075">
                  <c:v>422.91666666666669</c:v>
                </c:pt>
                <c:pt idx="5076">
                  <c:v>423</c:v>
                </c:pt>
                <c:pt idx="5077">
                  <c:v>423.08333333333331</c:v>
                </c:pt>
                <c:pt idx="5078">
                  <c:v>423.16666666666669</c:v>
                </c:pt>
                <c:pt idx="5079">
                  <c:v>423.25</c:v>
                </c:pt>
                <c:pt idx="5080">
                  <c:v>423.33333333333331</c:v>
                </c:pt>
                <c:pt idx="5081">
                  <c:v>423.41666666666669</c:v>
                </c:pt>
                <c:pt idx="5082">
                  <c:v>423.5</c:v>
                </c:pt>
                <c:pt idx="5083">
                  <c:v>423.58333333333331</c:v>
                </c:pt>
                <c:pt idx="5084">
                  <c:v>423.66666666666669</c:v>
                </c:pt>
                <c:pt idx="5085">
                  <c:v>423.75</c:v>
                </c:pt>
                <c:pt idx="5086">
                  <c:v>423.83333333333331</c:v>
                </c:pt>
                <c:pt idx="5087">
                  <c:v>423.91666666666669</c:v>
                </c:pt>
                <c:pt idx="5088">
                  <c:v>424</c:v>
                </c:pt>
                <c:pt idx="5089">
                  <c:v>424.08333333333331</c:v>
                </c:pt>
                <c:pt idx="5090">
                  <c:v>424.16666666666669</c:v>
                </c:pt>
                <c:pt idx="5091">
                  <c:v>424.25</c:v>
                </c:pt>
                <c:pt idx="5092">
                  <c:v>424.33333333333331</c:v>
                </c:pt>
                <c:pt idx="5093">
                  <c:v>424.41666666666669</c:v>
                </c:pt>
                <c:pt idx="5094">
                  <c:v>424.5</c:v>
                </c:pt>
                <c:pt idx="5095">
                  <c:v>424.58333333333331</c:v>
                </c:pt>
                <c:pt idx="5096">
                  <c:v>424.66666666666669</c:v>
                </c:pt>
                <c:pt idx="5097">
                  <c:v>424.75</c:v>
                </c:pt>
                <c:pt idx="5098">
                  <c:v>424.83333333333331</c:v>
                </c:pt>
                <c:pt idx="5099">
                  <c:v>424.91666666666669</c:v>
                </c:pt>
                <c:pt idx="5100">
                  <c:v>425</c:v>
                </c:pt>
                <c:pt idx="5101">
                  <c:v>425.08333333333331</c:v>
                </c:pt>
                <c:pt idx="5102">
                  <c:v>425.16666666666669</c:v>
                </c:pt>
                <c:pt idx="5103">
                  <c:v>425.25</c:v>
                </c:pt>
                <c:pt idx="5104">
                  <c:v>425.33333333333331</c:v>
                </c:pt>
                <c:pt idx="5105">
                  <c:v>425.41666666666669</c:v>
                </c:pt>
                <c:pt idx="5106">
                  <c:v>425.5</c:v>
                </c:pt>
                <c:pt idx="5107">
                  <c:v>425.58333333333331</c:v>
                </c:pt>
                <c:pt idx="5108">
                  <c:v>425.66666666666669</c:v>
                </c:pt>
                <c:pt idx="5109">
                  <c:v>425.75</c:v>
                </c:pt>
                <c:pt idx="5110">
                  <c:v>425.83333333333331</c:v>
                </c:pt>
                <c:pt idx="5111">
                  <c:v>425.91666666666669</c:v>
                </c:pt>
                <c:pt idx="5112">
                  <c:v>426</c:v>
                </c:pt>
                <c:pt idx="5113">
                  <c:v>426.08333333333331</c:v>
                </c:pt>
                <c:pt idx="5114">
                  <c:v>426.16666666666669</c:v>
                </c:pt>
                <c:pt idx="5115">
                  <c:v>426.25</c:v>
                </c:pt>
                <c:pt idx="5116">
                  <c:v>426.33333333333331</c:v>
                </c:pt>
                <c:pt idx="5117">
                  <c:v>426.41666666666669</c:v>
                </c:pt>
                <c:pt idx="5118">
                  <c:v>426.5</c:v>
                </c:pt>
                <c:pt idx="5119">
                  <c:v>426.58333333333331</c:v>
                </c:pt>
                <c:pt idx="5120">
                  <c:v>426.66666666666669</c:v>
                </c:pt>
                <c:pt idx="5121">
                  <c:v>426.75</c:v>
                </c:pt>
                <c:pt idx="5122">
                  <c:v>426.83333333333331</c:v>
                </c:pt>
                <c:pt idx="5123">
                  <c:v>426.91666666666669</c:v>
                </c:pt>
                <c:pt idx="5124">
                  <c:v>427</c:v>
                </c:pt>
                <c:pt idx="5125">
                  <c:v>427.08333333333331</c:v>
                </c:pt>
                <c:pt idx="5126">
                  <c:v>427.16666666666669</c:v>
                </c:pt>
                <c:pt idx="5127">
                  <c:v>427.25</c:v>
                </c:pt>
                <c:pt idx="5128">
                  <c:v>427.33333333333331</c:v>
                </c:pt>
                <c:pt idx="5129">
                  <c:v>427.41666666666669</c:v>
                </c:pt>
                <c:pt idx="5130">
                  <c:v>427.5</c:v>
                </c:pt>
                <c:pt idx="5131">
                  <c:v>427.58333333333331</c:v>
                </c:pt>
                <c:pt idx="5132">
                  <c:v>427.66666666666669</c:v>
                </c:pt>
                <c:pt idx="5133">
                  <c:v>427.75</c:v>
                </c:pt>
                <c:pt idx="5134">
                  <c:v>427.83333333333331</c:v>
                </c:pt>
                <c:pt idx="5135">
                  <c:v>427.91666666666669</c:v>
                </c:pt>
                <c:pt idx="5136">
                  <c:v>428</c:v>
                </c:pt>
                <c:pt idx="5137">
                  <c:v>428.08333333333331</c:v>
                </c:pt>
                <c:pt idx="5138">
                  <c:v>428.16666666666669</c:v>
                </c:pt>
                <c:pt idx="5139">
                  <c:v>428.25</c:v>
                </c:pt>
                <c:pt idx="5140">
                  <c:v>428.33333333333331</c:v>
                </c:pt>
                <c:pt idx="5141">
                  <c:v>428.41666666666669</c:v>
                </c:pt>
                <c:pt idx="5142">
                  <c:v>428.5</c:v>
                </c:pt>
                <c:pt idx="5143">
                  <c:v>428.58333333333331</c:v>
                </c:pt>
                <c:pt idx="5144">
                  <c:v>428.66666666666669</c:v>
                </c:pt>
                <c:pt idx="5145">
                  <c:v>428.75</c:v>
                </c:pt>
                <c:pt idx="5146">
                  <c:v>428.83333333333331</c:v>
                </c:pt>
                <c:pt idx="5147">
                  <c:v>428.91666666666669</c:v>
                </c:pt>
                <c:pt idx="5148">
                  <c:v>429</c:v>
                </c:pt>
                <c:pt idx="5149">
                  <c:v>429.08333333333331</c:v>
                </c:pt>
                <c:pt idx="5150">
                  <c:v>429.16666666666669</c:v>
                </c:pt>
                <c:pt idx="5151">
                  <c:v>429.25</c:v>
                </c:pt>
                <c:pt idx="5152">
                  <c:v>429.33333333333331</c:v>
                </c:pt>
                <c:pt idx="5153">
                  <c:v>429.41666666666669</c:v>
                </c:pt>
                <c:pt idx="5154">
                  <c:v>429.5</c:v>
                </c:pt>
                <c:pt idx="5155">
                  <c:v>429.58333333333331</c:v>
                </c:pt>
                <c:pt idx="5156">
                  <c:v>429.66666666666669</c:v>
                </c:pt>
                <c:pt idx="5157">
                  <c:v>429.75</c:v>
                </c:pt>
                <c:pt idx="5158">
                  <c:v>429.83333333333331</c:v>
                </c:pt>
                <c:pt idx="5159">
                  <c:v>429.91666666666669</c:v>
                </c:pt>
                <c:pt idx="5160">
                  <c:v>430</c:v>
                </c:pt>
                <c:pt idx="5161">
                  <c:v>430.08333333333331</c:v>
                </c:pt>
                <c:pt idx="5162">
                  <c:v>430.16666666666669</c:v>
                </c:pt>
                <c:pt idx="5163">
                  <c:v>430.25</c:v>
                </c:pt>
                <c:pt idx="5164">
                  <c:v>430.33333333333331</c:v>
                </c:pt>
                <c:pt idx="5165">
                  <c:v>430.41666666666669</c:v>
                </c:pt>
                <c:pt idx="5166">
                  <c:v>430.5</c:v>
                </c:pt>
                <c:pt idx="5167">
                  <c:v>430.58333333333331</c:v>
                </c:pt>
                <c:pt idx="5168">
                  <c:v>430.66666666666669</c:v>
                </c:pt>
                <c:pt idx="5169">
                  <c:v>430.75</c:v>
                </c:pt>
                <c:pt idx="5170">
                  <c:v>430.83333333333331</c:v>
                </c:pt>
                <c:pt idx="5171">
                  <c:v>430.91666666666669</c:v>
                </c:pt>
                <c:pt idx="5172">
                  <c:v>431</c:v>
                </c:pt>
                <c:pt idx="5173">
                  <c:v>431.08333333333331</c:v>
                </c:pt>
                <c:pt idx="5174">
                  <c:v>431.16666666666669</c:v>
                </c:pt>
                <c:pt idx="5175">
                  <c:v>431.25</c:v>
                </c:pt>
                <c:pt idx="5176">
                  <c:v>431.33333333333331</c:v>
                </c:pt>
                <c:pt idx="5177">
                  <c:v>431.41666666666669</c:v>
                </c:pt>
                <c:pt idx="5178">
                  <c:v>431.5</c:v>
                </c:pt>
                <c:pt idx="5179">
                  <c:v>431.58333333333331</c:v>
                </c:pt>
                <c:pt idx="5180">
                  <c:v>431.66666666666669</c:v>
                </c:pt>
                <c:pt idx="5181">
                  <c:v>431.75</c:v>
                </c:pt>
                <c:pt idx="5182">
                  <c:v>431.83333333333331</c:v>
                </c:pt>
                <c:pt idx="5183">
                  <c:v>431.91666666666669</c:v>
                </c:pt>
                <c:pt idx="5184">
                  <c:v>432</c:v>
                </c:pt>
                <c:pt idx="5185">
                  <c:v>432.08333333333331</c:v>
                </c:pt>
                <c:pt idx="5186">
                  <c:v>432.16666666666669</c:v>
                </c:pt>
                <c:pt idx="5187">
                  <c:v>432.25</c:v>
                </c:pt>
                <c:pt idx="5188">
                  <c:v>432.33333333333331</c:v>
                </c:pt>
                <c:pt idx="5189">
                  <c:v>432.41666666666669</c:v>
                </c:pt>
                <c:pt idx="5190">
                  <c:v>432.5</c:v>
                </c:pt>
                <c:pt idx="5191">
                  <c:v>432.58333333333331</c:v>
                </c:pt>
                <c:pt idx="5192">
                  <c:v>432.66666666666669</c:v>
                </c:pt>
                <c:pt idx="5193">
                  <c:v>432.75</c:v>
                </c:pt>
                <c:pt idx="5194">
                  <c:v>432.83333333333331</c:v>
                </c:pt>
                <c:pt idx="5195">
                  <c:v>432.91666666666669</c:v>
                </c:pt>
                <c:pt idx="5196">
                  <c:v>433</c:v>
                </c:pt>
                <c:pt idx="5197">
                  <c:v>433.08333333333331</c:v>
                </c:pt>
                <c:pt idx="5198">
                  <c:v>433.16666666666669</c:v>
                </c:pt>
                <c:pt idx="5199">
                  <c:v>433.25</c:v>
                </c:pt>
                <c:pt idx="5200">
                  <c:v>433.33333333333331</c:v>
                </c:pt>
                <c:pt idx="5201">
                  <c:v>433.41666666666669</c:v>
                </c:pt>
                <c:pt idx="5202">
                  <c:v>433.5</c:v>
                </c:pt>
                <c:pt idx="5203">
                  <c:v>433.58333333333331</c:v>
                </c:pt>
                <c:pt idx="5204">
                  <c:v>433.66666666666669</c:v>
                </c:pt>
                <c:pt idx="5205">
                  <c:v>433.75</c:v>
                </c:pt>
                <c:pt idx="5206">
                  <c:v>433.83333333333331</c:v>
                </c:pt>
                <c:pt idx="5207">
                  <c:v>433.91666666666669</c:v>
                </c:pt>
                <c:pt idx="5208">
                  <c:v>434</c:v>
                </c:pt>
                <c:pt idx="5209">
                  <c:v>434.08333333333331</c:v>
                </c:pt>
                <c:pt idx="5210">
                  <c:v>434.16666666666669</c:v>
                </c:pt>
                <c:pt idx="5211">
                  <c:v>434.25</c:v>
                </c:pt>
                <c:pt idx="5212">
                  <c:v>434.33333333333331</c:v>
                </c:pt>
                <c:pt idx="5213">
                  <c:v>434.41666666666669</c:v>
                </c:pt>
                <c:pt idx="5214">
                  <c:v>434.5</c:v>
                </c:pt>
                <c:pt idx="5215">
                  <c:v>434.58333333333331</c:v>
                </c:pt>
                <c:pt idx="5216">
                  <c:v>434.66666666666669</c:v>
                </c:pt>
                <c:pt idx="5217">
                  <c:v>434.75</c:v>
                </c:pt>
                <c:pt idx="5218">
                  <c:v>434.83333333333331</c:v>
                </c:pt>
                <c:pt idx="5219">
                  <c:v>434.91666666666669</c:v>
                </c:pt>
                <c:pt idx="5220">
                  <c:v>435</c:v>
                </c:pt>
                <c:pt idx="5221">
                  <c:v>435.08333333333331</c:v>
                </c:pt>
                <c:pt idx="5222">
                  <c:v>435.16666666666669</c:v>
                </c:pt>
                <c:pt idx="5223">
                  <c:v>435.25</c:v>
                </c:pt>
                <c:pt idx="5224">
                  <c:v>435.33333333333331</c:v>
                </c:pt>
                <c:pt idx="5225">
                  <c:v>435.41666666666669</c:v>
                </c:pt>
                <c:pt idx="5226">
                  <c:v>435.5</c:v>
                </c:pt>
                <c:pt idx="5227">
                  <c:v>435.58333333333331</c:v>
                </c:pt>
                <c:pt idx="5228">
                  <c:v>435.66666666666669</c:v>
                </c:pt>
                <c:pt idx="5229">
                  <c:v>435.75</c:v>
                </c:pt>
                <c:pt idx="5230">
                  <c:v>435.83333333333331</c:v>
                </c:pt>
                <c:pt idx="5231">
                  <c:v>435.91666666666669</c:v>
                </c:pt>
                <c:pt idx="5232">
                  <c:v>436</c:v>
                </c:pt>
                <c:pt idx="5233">
                  <c:v>436.08333333333331</c:v>
                </c:pt>
                <c:pt idx="5234">
                  <c:v>436.16666666666669</c:v>
                </c:pt>
                <c:pt idx="5235">
                  <c:v>436.25</c:v>
                </c:pt>
                <c:pt idx="5236">
                  <c:v>436.33333333333331</c:v>
                </c:pt>
                <c:pt idx="5237">
                  <c:v>436.41666666666669</c:v>
                </c:pt>
                <c:pt idx="5238">
                  <c:v>436.5</c:v>
                </c:pt>
                <c:pt idx="5239">
                  <c:v>436.58333333333331</c:v>
                </c:pt>
                <c:pt idx="5240">
                  <c:v>436.66666666666669</c:v>
                </c:pt>
                <c:pt idx="5241">
                  <c:v>436.75</c:v>
                </c:pt>
                <c:pt idx="5242">
                  <c:v>436.83333333333331</c:v>
                </c:pt>
                <c:pt idx="5243">
                  <c:v>436.91666666666669</c:v>
                </c:pt>
                <c:pt idx="5244">
                  <c:v>437</c:v>
                </c:pt>
                <c:pt idx="5245">
                  <c:v>437.08333333333331</c:v>
                </c:pt>
                <c:pt idx="5246">
                  <c:v>437.16666666666669</c:v>
                </c:pt>
                <c:pt idx="5247">
                  <c:v>437.25</c:v>
                </c:pt>
                <c:pt idx="5248">
                  <c:v>437.33333333333331</c:v>
                </c:pt>
                <c:pt idx="5249">
                  <c:v>437.41666666666669</c:v>
                </c:pt>
                <c:pt idx="5250">
                  <c:v>437.5</c:v>
                </c:pt>
                <c:pt idx="5251">
                  <c:v>437.58333333333331</c:v>
                </c:pt>
                <c:pt idx="5252">
                  <c:v>437.66666666666669</c:v>
                </c:pt>
                <c:pt idx="5253">
                  <c:v>437.75</c:v>
                </c:pt>
                <c:pt idx="5254">
                  <c:v>437.83333333333331</c:v>
                </c:pt>
                <c:pt idx="5255">
                  <c:v>437.91666666666669</c:v>
                </c:pt>
                <c:pt idx="5256">
                  <c:v>438</c:v>
                </c:pt>
                <c:pt idx="5257">
                  <c:v>438.08333333333331</c:v>
                </c:pt>
                <c:pt idx="5258">
                  <c:v>438.16666666666669</c:v>
                </c:pt>
                <c:pt idx="5259">
                  <c:v>438.25</c:v>
                </c:pt>
                <c:pt idx="5260">
                  <c:v>438.33333333333331</c:v>
                </c:pt>
                <c:pt idx="5261">
                  <c:v>438.41666666666669</c:v>
                </c:pt>
                <c:pt idx="5262">
                  <c:v>438.5</c:v>
                </c:pt>
                <c:pt idx="5263">
                  <c:v>438.58333333333331</c:v>
                </c:pt>
                <c:pt idx="5264">
                  <c:v>438.66666666666669</c:v>
                </c:pt>
                <c:pt idx="5265">
                  <c:v>438.75</c:v>
                </c:pt>
                <c:pt idx="5266">
                  <c:v>438.83333333333331</c:v>
                </c:pt>
                <c:pt idx="5267">
                  <c:v>438.91666666666669</c:v>
                </c:pt>
                <c:pt idx="5268">
                  <c:v>439</c:v>
                </c:pt>
                <c:pt idx="5269">
                  <c:v>439.08333333333331</c:v>
                </c:pt>
                <c:pt idx="5270">
                  <c:v>439.16666666666669</c:v>
                </c:pt>
                <c:pt idx="5271">
                  <c:v>439.25</c:v>
                </c:pt>
                <c:pt idx="5272">
                  <c:v>439.33333333333331</c:v>
                </c:pt>
                <c:pt idx="5273">
                  <c:v>439.41666666666669</c:v>
                </c:pt>
                <c:pt idx="5274">
                  <c:v>439.5</c:v>
                </c:pt>
                <c:pt idx="5275">
                  <c:v>439.58333333333331</c:v>
                </c:pt>
                <c:pt idx="5276">
                  <c:v>439.66666666666669</c:v>
                </c:pt>
                <c:pt idx="5277">
                  <c:v>439.75</c:v>
                </c:pt>
                <c:pt idx="5278">
                  <c:v>439.83333333333331</c:v>
                </c:pt>
                <c:pt idx="5279">
                  <c:v>439.91666666666669</c:v>
                </c:pt>
                <c:pt idx="5280">
                  <c:v>440</c:v>
                </c:pt>
                <c:pt idx="5281">
                  <c:v>440.08333333333331</c:v>
                </c:pt>
                <c:pt idx="5282">
                  <c:v>440.16666666666669</c:v>
                </c:pt>
                <c:pt idx="5283">
                  <c:v>440.25</c:v>
                </c:pt>
                <c:pt idx="5284">
                  <c:v>440.33333333333331</c:v>
                </c:pt>
                <c:pt idx="5285">
                  <c:v>440.41666666666669</c:v>
                </c:pt>
                <c:pt idx="5286">
                  <c:v>440.5</c:v>
                </c:pt>
                <c:pt idx="5287">
                  <c:v>440.58333333333331</c:v>
                </c:pt>
                <c:pt idx="5288">
                  <c:v>440.66666666666669</c:v>
                </c:pt>
                <c:pt idx="5289">
                  <c:v>440.75</c:v>
                </c:pt>
                <c:pt idx="5290">
                  <c:v>440.83333333333331</c:v>
                </c:pt>
                <c:pt idx="5291">
                  <c:v>440.91666666666669</c:v>
                </c:pt>
                <c:pt idx="5292">
                  <c:v>441</c:v>
                </c:pt>
                <c:pt idx="5293">
                  <c:v>441.08333333333331</c:v>
                </c:pt>
                <c:pt idx="5294">
                  <c:v>441.16666666666669</c:v>
                </c:pt>
                <c:pt idx="5295">
                  <c:v>441.25</c:v>
                </c:pt>
                <c:pt idx="5296">
                  <c:v>441.33333333333331</c:v>
                </c:pt>
                <c:pt idx="5297">
                  <c:v>441.41666666666669</c:v>
                </c:pt>
                <c:pt idx="5298">
                  <c:v>441.5</c:v>
                </c:pt>
                <c:pt idx="5299">
                  <c:v>441.58333333333331</c:v>
                </c:pt>
                <c:pt idx="5300">
                  <c:v>441.66666666666669</c:v>
                </c:pt>
                <c:pt idx="5301">
                  <c:v>441.75</c:v>
                </c:pt>
                <c:pt idx="5302">
                  <c:v>441.83333333333331</c:v>
                </c:pt>
                <c:pt idx="5303">
                  <c:v>441.91666666666669</c:v>
                </c:pt>
                <c:pt idx="5304">
                  <c:v>442</c:v>
                </c:pt>
                <c:pt idx="5305">
                  <c:v>442.08333333333331</c:v>
                </c:pt>
                <c:pt idx="5306">
                  <c:v>442.16666666666669</c:v>
                </c:pt>
                <c:pt idx="5307">
                  <c:v>442.25</c:v>
                </c:pt>
                <c:pt idx="5308">
                  <c:v>442.33333333333331</c:v>
                </c:pt>
                <c:pt idx="5309">
                  <c:v>442.41666666666669</c:v>
                </c:pt>
                <c:pt idx="5310">
                  <c:v>442.5</c:v>
                </c:pt>
                <c:pt idx="5311">
                  <c:v>442.58333333333331</c:v>
                </c:pt>
                <c:pt idx="5312">
                  <c:v>442.66666666666669</c:v>
                </c:pt>
                <c:pt idx="5313">
                  <c:v>442.75</c:v>
                </c:pt>
                <c:pt idx="5314">
                  <c:v>442.83333333333331</c:v>
                </c:pt>
                <c:pt idx="5315">
                  <c:v>442.91666666666669</c:v>
                </c:pt>
                <c:pt idx="5316">
                  <c:v>443</c:v>
                </c:pt>
                <c:pt idx="5317">
                  <c:v>443.08333333333331</c:v>
                </c:pt>
                <c:pt idx="5318">
                  <c:v>443.16666666666669</c:v>
                </c:pt>
                <c:pt idx="5319">
                  <c:v>443.25</c:v>
                </c:pt>
                <c:pt idx="5320">
                  <c:v>443.33333333333331</c:v>
                </c:pt>
                <c:pt idx="5321">
                  <c:v>443.41666666666669</c:v>
                </c:pt>
                <c:pt idx="5322">
                  <c:v>443.5</c:v>
                </c:pt>
                <c:pt idx="5323">
                  <c:v>443.58333333333331</c:v>
                </c:pt>
                <c:pt idx="5324">
                  <c:v>443.66666666666669</c:v>
                </c:pt>
                <c:pt idx="5325">
                  <c:v>443.75</c:v>
                </c:pt>
                <c:pt idx="5326">
                  <c:v>443.83333333333331</c:v>
                </c:pt>
                <c:pt idx="5327">
                  <c:v>443.91666666666669</c:v>
                </c:pt>
                <c:pt idx="5328">
                  <c:v>444</c:v>
                </c:pt>
                <c:pt idx="5329">
                  <c:v>444.08333333333331</c:v>
                </c:pt>
                <c:pt idx="5330">
                  <c:v>444.16666666666669</c:v>
                </c:pt>
                <c:pt idx="5331">
                  <c:v>444.25</c:v>
                </c:pt>
                <c:pt idx="5332">
                  <c:v>444.33333333333331</c:v>
                </c:pt>
                <c:pt idx="5333">
                  <c:v>444.41666666666669</c:v>
                </c:pt>
                <c:pt idx="5334">
                  <c:v>444.5</c:v>
                </c:pt>
                <c:pt idx="5335">
                  <c:v>444.58333333333331</c:v>
                </c:pt>
                <c:pt idx="5336">
                  <c:v>444.66666666666669</c:v>
                </c:pt>
                <c:pt idx="5337">
                  <c:v>444.75</c:v>
                </c:pt>
                <c:pt idx="5338">
                  <c:v>444.83333333333331</c:v>
                </c:pt>
                <c:pt idx="5339">
                  <c:v>444.91666666666669</c:v>
                </c:pt>
                <c:pt idx="5340">
                  <c:v>445</c:v>
                </c:pt>
                <c:pt idx="5341">
                  <c:v>445.08333333333331</c:v>
                </c:pt>
                <c:pt idx="5342">
                  <c:v>445.16666666666669</c:v>
                </c:pt>
                <c:pt idx="5343">
                  <c:v>445.25</c:v>
                </c:pt>
                <c:pt idx="5344">
                  <c:v>445.33333333333331</c:v>
                </c:pt>
                <c:pt idx="5345">
                  <c:v>445.41666666666669</c:v>
                </c:pt>
                <c:pt idx="5346">
                  <c:v>445.5</c:v>
                </c:pt>
                <c:pt idx="5347">
                  <c:v>445.58333333333331</c:v>
                </c:pt>
                <c:pt idx="5348">
                  <c:v>445.66666666666669</c:v>
                </c:pt>
                <c:pt idx="5349">
                  <c:v>445.75</c:v>
                </c:pt>
                <c:pt idx="5350">
                  <c:v>445.83333333333331</c:v>
                </c:pt>
                <c:pt idx="5351">
                  <c:v>445.91666666666669</c:v>
                </c:pt>
                <c:pt idx="5352">
                  <c:v>446</c:v>
                </c:pt>
                <c:pt idx="5353">
                  <c:v>446.08333333333331</c:v>
                </c:pt>
                <c:pt idx="5354">
                  <c:v>446.16666666666669</c:v>
                </c:pt>
                <c:pt idx="5355">
                  <c:v>446.25</c:v>
                </c:pt>
                <c:pt idx="5356">
                  <c:v>446.33333333333331</c:v>
                </c:pt>
                <c:pt idx="5357">
                  <c:v>446.41666666666669</c:v>
                </c:pt>
                <c:pt idx="5358">
                  <c:v>446.5</c:v>
                </c:pt>
                <c:pt idx="5359">
                  <c:v>446.58333333333331</c:v>
                </c:pt>
                <c:pt idx="5360">
                  <c:v>446.66666666666669</c:v>
                </c:pt>
                <c:pt idx="5361">
                  <c:v>446.75</c:v>
                </c:pt>
                <c:pt idx="5362">
                  <c:v>446.83333333333331</c:v>
                </c:pt>
                <c:pt idx="5363">
                  <c:v>446.91666666666669</c:v>
                </c:pt>
                <c:pt idx="5364">
                  <c:v>447</c:v>
                </c:pt>
                <c:pt idx="5365">
                  <c:v>447.08333333333331</c:v>
                </c:pt>
                <c:pt idx="5366">
                  <c:v>447.16666666666669</c:v>
                </c:pt>
                <c:pt idx="5367">
                  <c:v>447.25</c:v>
                </c:pt>
                <c:pt idx="5368">
                  <c:v>447.33333333333331</c:v>
                </c:pt>
                <c:pt idx="5369">
                  <c:v>447.41666666666669</c:v>
                </c:pt>
                <c:pt idx="5370">
                  <c:v>447.5</c:v>
                </c:pt>
                <c:pt idx="5371">
                  <c:v>447.58333333333331</c:v>
                </c:pt>
                <c:pt idx="5372">
                  <c:v>447.66666666666669</c:v>
                </c:pt>
                <c:pt idx="5373">
                  <c:v>447.75</c:v>
                </c:pt>
                <c:pt idx="5374">
                  <c:v>447.83333333333331</c:v>
                </c:pt>
                <c:pt idx="5375">
                  <c:v>447.91666666666669</c:v>
                </c:pt>
                <c:pt idx="5376">
                  <c:v>448</c:v>
                </c:pt>
                <c:pt idx="5377">
                  <c:v>448.08333333333331</c:v>
                </c:pt>
                <c:pt idx="5378">
                  <c:v>448.16666666666669</c:v>
                </c:pt>
                <c:pt idx="5379">
                  <c:v>448.25</c:v>
                </c:pt>
                <c:pt idx="5380">
                  <c:v>448.33333333333331</c:v>
                </c:pt>
                <c:pt idx="5381">
                  <c:v>448.41666666666669</c:v>
                </c:pt>
                <c:pt idx="5382">
                  <c:v>448.5</c:v>
                </c:pt>
                <c:pt idx="5383">
                  <c:v>448.58333333333331</c:v>
                </c:pt>
                <c:pt idx="5384">
                  <c:v>448.66666666666669</c:v>
                </c:pt>
                <c:pt idx="5385">
                  <c:v>448.75</c:v>
                </c:pt>
                <c:pt idx="5386">
                  <c:v>448.83333333333331</c:v>
                </c:pt>
                <c:pt idx="5387">
                  <c:v>448.91666666666669</c:v>
                </c:pt>
                <c:pt idx="5388">
                  <c:v>449</c:v>
                </c:pt>
                <c:pt idx="5389">
                  <c:v>449.08333333333331</c:v>
                </c:pt>
                <c:pt idx="5390">
                  <c:v>449.16666666666669</c:v>
                </c:pt>
                <c:pt idx="5391">
                  <c:v>449.25</c:v>
                </c:pt>
                <c:pt idx="5392">
                  <c:v>449.33333333333331</c:v>
                </c:pt>
                <c:pt idx="5393">
                  <c:v>449.41666666666669</c:v>
                </c:pt>
                <c:pt idx="5394">
                  <c:v>449.5</c:v>
                </c:pt>
                <c:pt idx="5395">
                  <c:v>449.58333333333331</c:v>
                </c:pt>
                <c:pt idx="5396">
                  <c:v>449.66666666666669</c:v>
                </c:pt>
                <c:pt idx="5397">
                  <c:v>449.75</c:v>
                </c:pt>
                <c:pt idx="5398">
                  <c:v>449.83333333333331</c:v>
                </c:pt>
                <c:pt idx="5399">
                  <c:v>449.91666666666669</c:v>
                </c:pt>
                <c:pt idx="5400">
                  <c:v>450</c:v>
                </c:pt>
                <c:pt idx="5401">
                  <c:v>450.08333333333331</c:v>
                </c:pt>
                <c:pt idx="5402">
                  <c:v>450.16666666666669</c:v>
                </c:pt>
                <c:pt idx="5403">
                  <c:v>450.25</c:v>
                </c:pt>
                <c:pt idx="5404">
                  <c:v>450.33333333333331</c:v>
                </c:pt>
                <c:pt idx="5405">
                  <c:v>450.41666666666669</c:v>
                </c:pt>
                <c:pt idx="5406">
                  <c:v>450.5</c:v>
                </c:pt>
                <c:pt idx="5407">
                  <c:v>450.58333333333331</c:v>
                </c:pt>
                <c:pt idx="5408">
                  <c:v>450.66666666666669</c:v>
                </c:pt>
                <c:pt idx="5409">
                  <c:v>450.75</c:v>
                </c:pt>
                <c:pt idx="5410">
                  <c:v>450.83333333333331</c:v>
                </c:pt>
                <c:pt idx="5411">
                  <c:v>450.91666666666669</c:v>
                </c:pt>
                <c:pt idx="5412">
                  <c:v>451</c:v>
                </c:pt>
                <c:pt idx="5413">
                  <c:v>451.08333333333331</c:v>
                </c:pt>
                <c:pt idx="5414">
                  <c:v>451.16666666666669</c:v>
                </c:pt>
                <c:pt idx="5415">
                  <c:v>451.25</c:v>
                </c:pt>
                <c:pt idx="5416">
                  <c:v>451.33333333333331</c:v>
                </c:pt>
                <c:pt idx="5417">
                  <c:v>451.41666666666669</c:v>
                </c:pt>
                <c:pt idx="5418">
                  <c:v>451.5</c:v>
                </c:pt>
                <c:pt idx="5419">
                  <c:v>451.58333333333331</c:v>
                </c:pt>
                <c:pt idx="5420">
                  <c:v>451.66666666666669</c:v>
                </c:pt>
                <c:pt idx="5421">
                  <c:v>451.75</c:v>
                </c:pt>
                <c:pt idx="5422">
                  <c:v>451.83333333333331</c:v>
                </c:pt>
                <c:pt idx="5423">
                  <c:v>451.91666666666669</c:v>
                </c:pt>
                <c:pt idx="5424">
                  <c:v>452</c:v>
                </c:pt>
                <c:pt idx="5425">
                  <c:v>452.08333333333331</c:v>
                </c:pt>
                <c:pt idx="5426">
                  <c:v>452.16666666666669</c:v>
                </c:pt>
                <c:pt idx="5427">
                  <c:v>452.25</c:v>
                </c:pt>
                <c:pt idx="5428">
                  <c:v>452.33333333333331</c:v>
                </c:pt>
                <c:pt idx="5429">
                  <c:v>452.41666666666669</c:v>
                </c:pt>
                <c:pt idx="5430">
                  <c:v>452.5</c:v>
                </c:pt>
                <c:pt idx="5431">
                  <c:v>452.58333333333331</c:v>
                </c:pt>
                <c:pt idx="5432">
                  <c:v>452.66666666666669</c:v>
                </c:pt>
                <c:pt idx="5433">
                  <c:v>452.75</c:v>
                </c:pt>
                <c:pt idx="5434">
                  <c:v>452.83333333333331</c:v>
                </c:pt>
                <c:pt idx="5435">
                  <c:v>452.91666666666669</c:v>
                </c:pt>
                <c:pt idx="5436">
                  <c:v>453</c:v>
                </c:pt>
                <c:pt idx="5437">
                  <c:v>453.08333333333331</c:v>
                </c:pt>
                <c:pt idx="5438">
                  <c:v>453.16666666666669</c:v>
                </c:pt>
                <c:pt idx="5439">
                  <c:v>453.25</c:v>
                </c:pt>
                <c:pt idx="5440">
                  <c:v>453.33333333333331</c:v>
                </c:pt>
                <c:pt idx="5441">
                  <c:v>453.41666666666669</c:v>
                </c:pt>
                <c:pt idx="5442">
                  <c:v>453.5</c:v>
                </c:pt>
                <c:pt idx="5443">
                  <c:v>453.58333333333331</c:v>
                </c:pt>
                <c:pt idx="5444">
                  <c:v>453.66666666666669</c:v>
                </c:pt>
                <c:pt idx="5445">
                  <c:v>453.75</c:v>
                </c:pt>
                <c:pt idx="5446">
                  <c:v>453.83333333333331</c:v>
                </c:pt>
                <c:pt idx="5447">
                  <c:v>453.91666666666669</c:v>
                </c:pt>
                <c:pt idx="5448">
                  <c:v>454</c:v>
                </c:pt>
                <c:pt idx="5449">
                  <c:v>454.08333333333331</c:v>
                </c:pt>
                <c:pt idx="5450">
                  <c:v>454.16666666666669</c:v>
                </c:pt>
                <c:pt idx="5451">
                  <c:v>454.25</c:v>
                </c:pt>
                <c:pt idx="5452">
                  <c:v>454.33333333333331</c:v>
                </c:pt>
                <c:pt idx="5453">
                  <c:v>454.41666666666669</c:v>
                </c:pt>
                <c:pt idx="5454">
                  <c:v>454.5</c:v>
                </c:pt>
                <c:pt idx="5455">
                  <c:v>454.58333333333331</c:v>
                </c:pt>
                <c:pt idx="5456">
                  <c:v>454.66666666666669</c:v>
                </c:pt>
                <c:pt idx="5457">
                  <c:v>454.75</c:v>
                </c:pt>
                <c:pt idx="5458">
                  <c:v>454.83333333333331</c:v>
                </c:pt>
                <c:pt idx="5459">
                  <c:v>454.91666666666669</c:v>
                </c:pt>
                <c:pt idx="5460">
                  <c:v>455</c:v>
                </c:pt>
                <c:pt idx="5461">
                  <c:v>455.08333333333331</c:v>
                </c:pt>
                <c:pt idx="5462">
                  <c:v>455.16666666666669</c:v>
                </c:pt>
                <c:pt idx="5463">
                  <c:v>455.25</c:v>
                </c:pt>
                <c:pt idx="5464">
                  <c:v>455.33333333333331</c:v>
                </c:pt>
                <c:pt idx="5465">
                  <c:v>455.41666666666669</c:v>
                </c:pt>
                <c:pt idx="5466">
                  <c:v>455.5</c:v>
                </c:pt>
                <c:pt idx="5467">
                  <c:v>455.58333333333331</c:v>
                </c:pt>
                <c:pt idx="5468">
                  <c:v>455.66666666666669</c:v>
                </c:pt>
                <c:pt idx="5469">
                  <c:v>455.75</c:v>
                </c:pt>
                <c:pt idx="5470">
                  <c:v>455.83333333333331</c:v>
                </c:pt>
                <c:pt idx="5471">
                  <c:v>455.91666666666669</c:v>
                </c:pt>
                <c:pt idx="5472">
                  <c:v>456</c:v>
                </c:pt>
                <c:pt idx="5473">
                  <c:v>456.08333333333331</c:v>
                </c:pt>
                <c:pt idx="5474">
                  <c:v>456.16666666666669</c:v>
                </c:pt>
                <c:pt idx="5475">
                  <c:v>456.25</c:v>
                </c:pt>
                <c:pt idx="5476">
                  <c:v>456.33333333333331</c:v>
                </c:pt>
                <c:pt idx="5477">
                  <c:v>456.41666666666669</c:v>
                </c:pt>
                <c:pt idx="5478">
                  <c:v>456.5</c:v>
                </c:pt>
                <c:pt idx="5479">
                  <c:v>456.58333333333331</c:v>
                </c:pt>
                <c:pt idx="5480">
                  <c:v>456.66666666666669</c:v>
                </c:pt>
                <c:pt idx="5481">
                  <c:v>456.75</c:v>
                </c:pt>
                <c:pt idx="5482">
                  <c:v>456.83333333333331</c:v>
                </c:pt>
                <c:pt idx="5483">
                  <c:v>456.91666666666669</c:v>
                </c:pt>
                <c:pt idx="5484">
                  <c:v>457</c:v>
                </c:pt>
                <c:pt idx="5485">
                  <c:v>457.08333333333331</c:v>
                </c:pt>
                <c:pt idx="5486">
                  <c:v>457.16666666666669</c:v>
                </c:pt>
                <c:pt idx="5487">
                  <c:v>457.25</c:v>
                </c:pt>
                <c:pt idx="5488">
                  <c:v>457.33333333333331</c:v>
                </c:pt>
                <c:pt idx="5489">
                  <c:v>457.41666666666669</c:v>
                </c:pt>
                <c:pt idx="5490">
                  <c:v>457.5</c:v>
                </c:pt>
                <c:pt idx="5491">
                  <c:v>457.58333333333331</c:v>
                </c:pt>
                <c:pt idx="5492">
                  <c:v>457.66666666666669</c:v>
                </c:pt>
                <c:pt idx="5493">
                  <c:v>457.75</c:v>
                </c:pt>
                <c:pt idx="5494">
                  <c:v>457.83333333333331</c:v>
                </c:pt>
                <c:pt idx="5495">
                  <c:v>457.91666666666669</c:v>
                </c:pt>
                <c:pt idx="5496">
                  <c:v>458</c:v>
                </c:pt>
                <c:pt idx="5497">
                  <c:v>458.08333333333331</c:v>
                </c:pt>
                <c:pt idx="5498">
                  <c:v>458.16666666666669</c:v>
                </c:pt>
                <c:pt idx="5499">
                  <c:v>458.25</c:v>
                </c:pt>
                <c:pt idx="5500">
                  <c:v>458.33333333333331</c:v>
                </c:pt>
                <c:pt idx="5501">
                  <c:v>458.41666666666669</c:v>
                </c:pt>
                <c:pt idx="5502">
                  <c:v>458.5</c:v>
                </c:pt>
                <c:pt idx="5503">
                  <c:v>458.58333333333331</c:v>
                </c:pt>
                <c:pt idx="5504">
                  <c:v>458.66666666666669</c:v>
                </c:pt>
                <c:pt idx="5505">
                  <c:v>458.75</c:v>
                </c:pt>
                <c:pt idx="5506">
                  <c:v>458.83333333333331</c:v>
                </c:pt>
                <c:pt idx="5507">
                  <c:v>458.91666666666669</c:v>
                </c:pt>
                <c:pt idx="5508">
                  <c:v>459</c:v>
                </c:pt>
                <c:pt idx="5509">
                  <c:v>459.08333333333331</c:v>
                </c:pt>
                <c:pt idx="5510">
                  <c:v>459.16666666666669</c:v>
                </c:pt>
                <c:pt idx="5511">
                  <c:v>459.25</c:v>
                </c:pt>
                <c:pt idx="5512">
                  <c:v>459.33333333333331</c:v>
                </c:pt>
                <c:pt idx="5513">
                  <c:v>459.41666666666669</c:v>
                </c:pt>
                <c:pt idx="5514">
                  <c:v>459.5</c:v>
                </c:pt>
                <c:pt idx="5515">
                  <c:v>459.58333333333331</c:v>
                </c:pt>
                <c:pt idx="5516">
                  <c:v>459.66666666666669</c:v>
                </c:pt>
                <c:pt idx="5517">
                  <c:v>459.75</c:v>
                </c:pt>
                <c:pt idx="5518">
                  <c:v>459.83333333333331</c:v>
                </c:pt>
                <c:pt idx="5519">
                  <c:v>459.91666666666669</c:v>
                </c:pt>
                <c:pt idx="5520">
                  <c:v>460</c:v>
                </c:pt>
                <c:pt idx="5521">
                  <c:v>460.08333333333331</c:v>
                </c:pt>
                <c:pt idx="5522">
                  <c:v>460.16666666666669</c:v>
                </c:pt>
                <c:pt idx="5523">
                  <c:v>460.25</c:v>
                </c:pt>
                <c:pt idx="5524">
                  <c:v>460.33333333333331</c:v>
                </c:pt>
                <c:pt idx="5525">
                  <c:v>460.41666666666669</c:v>
                </c:pt>
                <c:pt idx="5526">
                  <c:v>460.5</c:v>
                </c:pt>
                <c:pt idx="5527">
                  <c:v>460.58333333333331</c:v>
                </c:pt>
                <c:pt idx="5528">
                  <c:v>460.66666666666669</c:v>
                </c:pt>
                <c:pt idx="5529">
                  <c:v>460.75</c:v>
                </c:pt>
                <c:pt idx="5530">
                  <c:v>460.83333333333331</c:v>
                </c:pt>
                <c:pt idx="5531">
                  <c:v>460.91666666666669</c:v>
                </c:pt>
                <c:pt idx="5532">
                  <c:v>461</c:v>
                </c:pt>
                <c:pt idx="5533">
                  <c:v>461.08333333333331</c:v>
                </c:pt>
                <c:pt idx="5534">
                  <c:v>461.16666666666669</c:v>
                </c:pt>
                <c:pt idx="5535">
                  <c:v>461.25</c:v>
                </c:pt>
                <c:pt idx="5536">
                  <c:v>461.33333333333331</c:v>
                </c:pt>
                <c:pt idx="5537">
                  <c:v>461.41666666666669</c:v>
                </c:pt>
                <c:pt idx="5538">
                  <c:v>461.5</c:v>
                </c:pt>
                <c:pt idx="5539">
                  <c:v>461.58333333333331</c:v>
                </c:pt>
                <c:pt idx="5540">
                  <c:v>461.66666666666669</c:v>
                </c:pt>
                <c:pt idx="5541">
                  <c:v>461.75</c:v>
                </c:pt>
                <c:pt idx="5542">
                  <c:v>461.83333333333331</c:v>
                </c:pt>
                <c:pt idx="5543">
                  <c:v>461.91666666666669</c:v>
                </c:pt>
                <c:pt idx="5544">
                  <c:v>462</c:v>
                </c:pt>
                <c:pt idx="5545">
                  <c:v>462.08333333333331</c:v>
                </c:pt>
                <c:pt idx="5546">
                  <c:v>462.16666666666669</c:v>
                </c:pt>
                <c:pt idx="5547">
                  <c:v>462.25</c:v>
                </c:pt>
                <c:pt idx="5548">
                  <c:v>462.33333333333331</c:v>
                </c:pt>
                <c:pt idx="5549">
                  <c:v>462.41666666666669</c:v>
                </c:pt>
                <c:pt idx="5550">
                  <c:v>462.5</c:v>
                </c:pt>
                <c:pt idx="5551">
                  <c:v>462.58333333333331</c:v>
                </c:pt>
                <c:pt idx="5552">
                  <c:v>462.66666666666669</c:v>
                </c:pt>
                <c:pt idx="5553">
                  <c:v>462.75</c:v>
                </c:pt>
                <c:pt idx="5554">
                  <c:v>462.83333333333331</c:v>
                </c:pt>
                <c:pt idx="5555">
                  <c:v>462.91666666666669</c:v>
                </c:pt>
                <c:pt idx="5556">
                  <c:v>463</c:v>
                </c:pt>
                <c:pt idx="5557">
                  <c:v>463.08333333333331</c:v>
                </c:pt>
                <c:pt idx="5558">
                  <c:v>463.16666666666669</c:v>
                </c:pt>
                <c:pt idx="5559">
                  <c:v>463.25</c:v>
                </c:pt>
                <c:pt idx="5560">
                  <c:v>463.33333333333331</c:v>
                </c:pt>
                <c:pt idx="5561">
                  <c:v>463.41666666666669</c:v>
                </c:pt>
                <c:pt idx="5562">
                  <c:v>463.5</c:v>
                </c:pt>
                <c:pt idx="5563">
                  <c:v>463.58333333333331</c:v>
                </c:pt>
                <c:pt idx="5564">
                  <c:v>463.66666666666669</c:v>
                </c:pt>
                <c:pt idx="5565">
                  <c:v>463.75</c:v>
                </c:pt>
                <c:pt idx="5566">
                  <c:v>463.83333333333331</c:v>
                </c:pt>
                <c:pt idx="5567">
                  <c:v>463.91666666666669</c:v>
                </c:pt>
                <c:pt idx="5568">
                  <c:v>464</c:v>
                </c:pt>
                <c:pt idx="5569">
                  <c:v>464.08333333333331</c:v>
                </c:pt>
                <c:pt idx="5570">
                  <c:v>464.16666666666669</c:v>
                </c:pt>
                <c:pt idx="5571">
                  <c:v>464.25</c:v>
                </c:pt>
                <c:pt idx="5572">
                  <c:v>464.33333333333331</c:v>
                </c:pt>
                <c:pt idx="5573">
                  <c:v>464.41666666666669</c:v>
                </c:pt>
                <c:pt idx="5574">
                  <c:v>464.5</c:v>
                </c:pt>
                <c:pt idx="5575">
                  <c:v>464.58333333333331</c:v>
                </c:pt>
                <c:pt idx="5576">
                  <c:v>464.66666666666669</c:v>
                </c:pt>
                <c:pt idx="5577">
                  <c:v>464.75</c:v>
                </c:pt>
                <c:pt idx="5578">
                  <c:v>464.83333333333331</c:v>
                </c:pt>
                <c:pt idx="5579">
                  <c:v>464.91666666666669</c:v>
                </c:pt>
                <c:pt idx="5580">
                  <c:v>465</c:v>
                </c:pt>
                <c:pt idx="5581">
                  <c:v>465.08333333333331</c:v>
                </c:pt>
                <c:pt idx="5582">
                  <c:v>465.16666666666669</c:v>
                </c:pt>
                <c:pt idx="5583">
                  <c:v>465.25</c:v>
                </c:pt>
                <c:pt idx="5584">
                  <c:v>465.33333333333331</c:v>
                </c:pt>
                <c:pt idx="5585">
                  <c:v>465.41666666666669</c:v>
                </c:pt>
                <c:pt idx="5586">
                  <c:v>465.5</c:v>
                </c:pt>
                <c:pt idx="5587">
                  <c:v>465.58333333333331</c:v>
                </c:pt>
                <c:pt idx="5588">
                  <c:v>465.66666666666669</c:v>
                </c:pt>
                <c:pt idx="5589">
                  <c:v>465.75</c:v>
                </c:pt>
                <c:pt idx="5590">
                  <c:v>465.83333333333331</c:v>
                </c:pt>
                <c:pt idx="5591">
                  <c:v>465.91666666666669</c:v>
                </c:pt>
                <c:pt idx="5592">
                  <c:v>466</c:v>
                </c:pt>
                <c:pt idx="5593">
                  <c:v>466.08333333333331</c:v>
                </c:pt>
                <c:pt idx="5594">
                  <c:v>466.16666666666669</c:v>
                </c:pt>
                <c:pt idx="5595">
                  <c:v>466.25</c:v>
                </c:pt>
                <c:pt idx="5596">
                  <c:v>466.33333333333331</c:v>
                </c:pt>
                <c:pt idx="5597">
                  <c:v>466.41666666666669</c:v>
                </c:pt>
                <c:pt idx="5598">
                  <c:v>466.5</c:v>
                </c:pt>
                <c:pt idx="5599">
                  <c:v>466.58333333333331</c:v>
                </c:pt>
                <c:pt idx="5600">
                  <c:v>466.66666666666669</c:v>
                </c:pt>
                <c:pt idx="5601">
                  <c:v>466.75</c:v>
                </c:pt>
                <c:pt idx="5602">
                  <c:v>466.83333333333331</c:v>
                </c:pt>
                <c:pt idx="5603">
                  <c:v>466.91666666666669</c:v>
                </c:pt>
                <c:pt idx="5604">
                  <c:v>467</c:v>
                </c:pt>
                <c:pt idx="5605">
                  <c:v>467.08333333333331</c:v>
                </c:pt>
                <c:pt idx="5606">
                  <c:v>467.16666666666669</c:v>
                </c:pt>
                <c:pt idx="5607">
                  <c:v>467.25</c:v>
                </c:pt>
                <c:pt idx="5608">
                  <c:v>467.33333333333331</c:v>
                </c:pt>
                <c:pt idx="5609">
                  <c:v>467.41666666666669</c:v>
                </c:pt>
                <c:pt idx="5610">
                  <c:v>467.5</c:v>
                </c:pt>
                <c:pt idx="5611">
                  <c:v>467.58333333333331</c:v>
                </c:pt>
                <c:pt idx="5612">
                  <c:v>467.66666666666669</c:v>
                </c:pt>
                <c:pt idx="5613">
                  <c:v>467.75</c:v>
                </c:pt>
                <c:pt idx="5614">
                  <c:v>467.83333333333331</c:v>
                </c:pt>
                <c:pt idx="5615">
                  <c:v>467.91666666666669</c:v>
                </c:pt>
                <c:pt idx="5616">
                  <c:v>468</c:v>
                </c:pt>
                <c:pt idx="5617">
                  <c:v>468.08333333333331</c:v>
                </c:pt>
                <c:pt idx="5618">
                  <c:v>468.16666666666669</c:v>
                </c:pt>
                <c:pt idx="5619">
                  <c:v>468.25</c:v>
                </c:pt>
                <c:pt idx="5620">
                  <c:v>468.33333333333331</c:v>
                </c:pt>
                <c:pt idx="5621">
                  <c:v>468.41666666666669</c:v>
                </c:pt>
                <c:pt idx="5622">
                  <c:v>468.5</c:v>
                </c:pt>
                <c:pt idx="5623">
                  <c:v>468.58333333333331</c:v>
                </c:pt>
                <c:pt idx="5624">
                  <c:v>468.66666666666669</c:v>
                </c:pt>
                <c:pt idx="5625">
                  <c:v>468.75</c:v>
                </c:pt>
                <c:pt idx="5626">
                  <c:v>468.83333333333331</c:v>
                </c:pt>
                <c:pt idx="5627">
                  <c:v>468.91666666666669</c:v>
                </c:pt>
                <c:pt idx="5628">
                  <c:v>469</c:v>
                </c:pt>
                <c:pt idx="5629">
                  <c:v>469.08333333333331</c:v>
                </c:pt>
                <c:pt idx="5630">
                  <c:v>469.16666666666669</c:v>
                </c:pt>
                <c:pt idx="5631">
                  <c:v>469.25</c:v>
                </c:pt>
                <c:pt idx="5632">
                  <c:v>469.33333333333331</c:v>
                </c:pt>
                <c:pt idx="5633">
                  <c:v>469.41666666666669</c:v>
                </c:pt>
                <c:pt idx="5634">
                  <c:v>469.5</c:v>
                </c:pt>
                <c:pt idx="5635">
                  <c:v>469.58333333333331</c:v>
                </c:pt>
                <c:pt idx="5636">
                  <c:v>469.66666666666669</c:v>
                </c:pt>
                <c:pt idx="5637">
                  <c:v>469.75</c:v>
                </c:pt>
                <c:pt idx="5638">
                  <c:v>469.83333333333331</c:v>
                </c:pt>
                <c:pt idx="5639">
                  <c:v>469.91666666666669</c:v>
                </c:pt>
                <c:pt idx="5640">
                  <c:v>470</c:v>
                </c:pt>
                <c:pt idx="5641">
                  <c:v>470.08333333333331</c:v>
                </c:pt>
                <c:pt idx="5642">
                  <c:v>470.16666666666669</c:v>
                </c:pt>
                <c:pt idx="5643">
                  <c:v>470.25</c:v>
                </c:pt>
                <c:pt idx="5644">
                  <c:v>470.33333333333331</c:v>
                </c:pt>
                <c:pt idx="5645">
                  <c:v>470.41666666666669</c:v>
                </c:pt>
                <c:pt idx="5646">
                  <c:v>470.5</c:v>
                </c:pt>
                <c:pt idx="5647">
                  <c:v>470.58333333333331</c:v>
                </c:pt>
                <c:pt idx="5648">
                  <c:v>470.66666666666669</c:v>
                </c:pt>
                <c:pt idx="5649">
                  <c:v>470.75</c:v>
                </c:pt>
                <c:pt idx="5650">
                  <c:v>470.83333333333331</c:v>
                </c:pt>
                <c:pt idx="5651">
                  <c:v>470.91666666666669</c:v>
                </c:pt>
                <c:pt idx="5652">
                  <c:v>471</c:v>
                </c:pt>
                <c:pt idx="5653">
                  <c:v>471.08333333333331</c:v>
                </c:pt>
                <c:pt idx="5654">
                  <c:v>471.16666666666669</c:v>
                </c:pt>
                <c:pt idx="5655">
                  <c:v>471.25</c:v>
                </c:pt>
                <c:pt idx="5656">
                  <c:v>471.33333333333331</c:v>
                </c:pt>
                <c:pt idx="5657">
                  <c:v>471.41666666666669</c:v>
                </c:pt>
                <c:pt idx="5658">
                  <c:v>471.5</c:v>
                </c:pt>
                <c:pt idx="5659">
                  <c:v>471.58333333333331</c:v>
                </c:pt>
                <c:pt idx="5660">
                  <c:v>471.66666666666669</c:v>
                </c:pt>
                <c:pt idx="5661">
                  <c:v>471.75</c:v>
                </c:pt>
                <c:pt idx="5662">
                  <c:v>471.83333333333331</c:v>
                </c:pt>
                <c:pt idx="5663">
                  <c:v>471.91666666666669</c:v>
                </c:pt>
                <c:pt idx="5664">
                  <c:v>472</c:v>
                </c:pt>
                <c:pt idx="5665">
                  <c:v>472.08333333333331</c:v>
                </c:pt>
                <c:pt idx="5666">
                  <c:v>472.16666666666669</c:v>
                </c:pt>
                <c:pt idx="5667">
                  <c:v>472.25</c:v>
                </c:pt>
                <c:pt idx="5668">
                  <c:v>472.33333333333331</c:v>
                </c:pt>
                <c:pt idx="5669">
                  <c:v>472.41666666666669</c:v>
                </c:pt>
                <c:pt idx="5670">
                  <c:v>472.5</c:v>
                </c:pt>
                <c:pt idx="5671">
                  <c:v>472.58333333333331</c:v>
                </c:pt>
                <c:pt idx="5672">
                  <c:v>472.66666666666669</c:v>
                </c:pt>
                <c:pt idx="5673">
                  <c:v>472.75</c:v>
                </c:pt>
                <c:pt idx="5674">
                  <c:v>472.83333333333331</c:v>
                </c:pt>
                <c:pt idx="5675">
                  <c:v>472.91666666666669</c:v>
                </c:pt>
                <c:pt idx="5676">
                  <c:v>473</c:v>
                </c:pt>
                <c:pt idx="5677">
                  <c:v>473.08333333333331</c:v>
                </c:pt>
                <c:pt idx="5678">
                  <c:v>473.16666666666669</c:v>
                </c:pt>
                <c:pt idx="5679">
                  <c:v>473.25</c:v>
                </c:pt>
                <c:pt idx="5680">
                  <c:v>473.33333333333331</c:v>
                </c:pt>
                <c:pt idx="5681">
                  <c:v>473.41666666666669</c:v>
                </c:pt>
                <c:pt idx="5682">
                  <c:v>473.5</c:v>
                </c:pt>
                <c:pt idx="5683">
                  <c:v>473.58333333333331</c:v>
                </c:pt>
                <c:pt idx="5684">
                  <c:v>473.66666666666669</c:v>
                </c:pt>
                <c:pt idx="5685">
                  <c:v>473.75</c:v>
                </c:pt>
                <c:pt idx="5686">
                  <c:v>473.83333333333331</c:v>
                </c:pt>
                <c:pt idx="5687">
                  <c:v>473.91666666666669</c:v>
                </c:pt>
                <c:pt idx="5688">
                  <c:v>474</c:v>
                </c:pt>
                <c:pt idx="5689">
                  <c:v>474.08333333333331</c:v>
                </c:pt>
                <c:pt idx="5690">
                  <c:v>474.16666666666669</c:v>
                </c:pt>
                <c:pt idx="5691">
                  <c:v>474.25</c:v>
                </c:pt>
                <c:pt idx="5692">
                  <c:v>474.33333333333331</c:v>
                </c:pt>
                <c:pt idx="5693">
                  <c:v>474.41666666666669</c:v>
                </c:pt>
                <c:pt idx="5694">
                  <c:v>474.5</c:v>
                </c:pt>
                <c:pt idx="5695">
                  <c:v>474.58333333333331</c:v>
                </c:pt>
                <c:pt idx="5696">
                  <c:v>474.66666666666669</c:v>
                </c:pt>
                <c:pt idx="5697">
                  <c:v>474.75</c:v>
                </c:pt>
                <c:pt idx="5698">
                  <c:v>474.83333333333331</c:v>
                </c:pt>
                <c:pt idx="5699">
                  <c:v>474.91666666666669</c:v>
                </c:pt>
                <c:pt idx="5700">
                  <c:v>475</c:v>
                </c:pt>
                <c:pt idx="5701">
                  <c:v>475.08333333333331</c:v>
                </c:pt>
                <c:pt idx="5702">
                  <c:v>475.16666666666669</c:v>
                </c:pt>
                <c:pt idx="5703">
                  <c:v>475.25</c:v>
                </c:pt>
                <c:pt idx="5704">
                  <c:v>475.33333333333331</c:v>
                </c:pt>
                <c:pt idx="5705">
                  <c:v>475.41666666666669</c:v>
                </c:pt>
                <c:pt idx="5706">
                  <c:v>475.5</c:v>
                </c:pt>
                <c:pt idx="5707">
                  <c:v>475.58333333333331</c:v>
                </c:pt>
                <c:pt idx="5708">
                  <c:v>475.66666666666669</c:v>
                </c:pt>
                <c:pt idx="5709">
                  <c:v>475.75</c:v>
                </c:pt>
                <c:pt idx="5710">
                  <c:v>475.83333333333331</c:v>
                </c:pt>
                <c:pt idx="5711">
                  <c:v>475.91666666666669</c:v>
                </c:pt>
                <c:pt idx="5712">
                  <c:v>476</c:v>
                </c:pt>
                <c:pt idx="5713">
                  <c:v>476.08333333333331</c:v>
                </c:pt>
                <c:pt idx="5714">
                  <c:v>476.16666666666669</c:v>
                </c:pt>
                <c:pt idx="5715">
                  <c:v>476.25</c:v>
                </c:pt>
                <c:pt idx="5716">
                  <c:v>476.33333333333331</c:v>
                </c:pt>
                <c:pt idx="5717">
                  <c:v>476.41666666666669</c:v>
                </c:pt>
                <c:pt idx="5718">
                  <c:v>476.5</c:v>
                </c:pt>
                <c:pt idx="5719">
                  <c:v>476.58333333333331</c:v>
                </c:pt>
                <c:pt idx="5720">
                  <c:v>476.66666666666669</c:v>
                </c:pt>
                <c:pt idx="5721">
                  <c:v>476.75</c:v>
                </c:pt>
                <c:pt idx="5722">
                  <c:v>476.83333333333331</c:v>
                </c:pt>
                <c:pt idx="5723">
                  <c:v>476.91666666666669</c:v>
                </c:pt>
                <c:pt idx="5724">
                  <c:v>477</c:v>
                </c:pt>
                <c:pt idx="5725">
                  <c:v>477.08333333333331</c:v>
                </c:pt>
                <c:pt idx="5726">
                  <c:v>477.16666666666669</c:v>
                </c:pt>
                <c:pt idx="5727">
                  <c:v>477.25</c:v>
                </c:pt>
                <c:pt idx="5728">
                  <c:v>477.33333333333331</c:v>
                </c:pt>
                <c:pt idx="5729">
                  <c:v>477.41666666666669</c:v>
                </c:pt>
                <c:pt idx="5730">
                  <c:v>477.5</c:v>
                </c:pt>
                <c:pt idx="5731">
                  <c:v>477.58333333333331</c:v>
                </c:pt>
                <c:pt idx="5732">
                  <c:v>477.66666666666669</c:v>
                </c:pt>
                <c:pt idx="5733">
                  <c:v>477.75</c:v>
                </c:pt>
                <c:pt idx="5734">
                  <c:v>477.83333333333331</c:v>
                </c:pt>
                <c:pt idx="5735">
                  <c:v>477.91666666666669</c:v>
                </c:pt>
                <c:pt idx="5736">
                  <c:v>478</c:v>
                </c:pt>
                <c:pt idx="5737">
                  <c:v>478.08333333333331</c:v>
                </c:pt>
                <c:pt idx="5738">
                  <c:v>478.16666666666669</c:v>
                </c:pt>
                <c:pt idx="5739">
                  <c:v>478.25</c:v>
                </c:pt>
                <c:pt idx="5740">
                  <c:v>478.33333333333331</c:v>
                </c:pt>
                <c:pt idx="5741">
                  <c:v>478.41666666666669</c:v>
                </c:pt>
                <c:pt idx="5742">
                  <c:v>478.5</c:v>
                </c:pt>
                <c:pt idx="5743">
                  <c:v>478.58333333333331</c:v>
                </c:pt>
                <c:pt idx="5744">
                  <c:v>478.66666666666669</c:v>
                </c:pt>
                <c:pt idx="5745">
                  <c:v>478.75</c:v>
                </c:pt>
                <c:pt idx="5746">
                  <c:v>478.83333333333331</c:v>
                </c:pt>
                <c:pt idx="5747">
                  <c:v>478.91666666666669</c:v>
                </c:pt>
                <c:pt idx="5748">
                  <c:v>479</c:v>
                </c:pt>
                <c:pt idx="5749">
                  <c:v>479.08333333333331</c:v>
                </c:pt>
                <c:pt idx="5750">
                  <c:v>479.16666666666669</c:v>
                </c:pt>
                <c:pt idx="5751">
                  <c:v>479.25</c:v>
                </c:pt>
                <c:pt idx="5752">
                  <c:v>479.33333333333331</c:v>
                </c:pt>
                <c:pt idx="5753">
                  <c:v>479.41666666666669</c:v>
                </c:pt>
                <c:pt idx="5754">
                  <c:v>479.5</c:v>
                </c:pt>
                <c:pt idx="5755">
                  <c:v>479.58333333333331</c:v>
                </c:pt>
                <c:pt idx="5756">
                  <c:v>479.66666666666669</c:v>
                </c:pt>
                <c:pt idx="5757">
                  <c:v>479.75</c:v>
                </c:pt>
                <c:pt idx="5758">
                  <c:v>479.83333333333331</c:v>
                </c:pt>
                <c:pt idx="5759">
                  <c:v>479.91666666666669</c:v>
                </c:pt>
                <c:pt idx="5760">
                  <c:v>480</c:v>
                </c:pt>
                <c:pt idx="5761">
                  <c:v>480.08333333333331</c:v>
                </c:pt>
                <c:pt idx="5762">
                  <c:v>480.16666666666669</c:v>
                </c:pt>
                <c:pt idx="5763">
                  <c:v>480.25</c:v>
                </c:pt>
                <c:pt idx="5764">
                  <c:v>480.33333333333331</c:v>
                </c:pt>
                <c:pt idx="5765">
                  <c:v>480.41666666666669</c:v>
                </c:pt>
                <c:pt idx="5766">
                  <c:v>480.5</c:v>
                </c:pt>
                <c:pt idx="5767">
                  <c:v>480.58333333333331</c:v>
                </c:pt>
                <c:pt idx="5768">
                  <c:v>480.66666666666669</c:v>
                </c:pt>
                <c:pt idx="5769">
                  <c:v>480.75</c:v>
                </c:pt>
                <c:pt idx="5770">
                  <c:v>480.83333333333331</c:v>
                </c:pt>
                <c:pt idx="5771">
                  <c:v>480.91666666666669</c:v>
                </c:pt>
                <c:pt idx="5772">
                  <c:v>481</c:v>
                </c:pt>
                <c:pt idx="5773">
                  <c:v>481.08333333333331</c:v>
                </c:pt>
                <c:pt idx="5774">
                  <c:v>481.16666666666669</c:v>
                </c:pt>
                <c:pt idx="5775">
                  <c:v>481.25</c:v>
                </c:pt>
                <c:pt idx="5776">
                  <c:v>481.33333333333331</c:v>
                </c:pt>
                <c:pt idx="5777">
                  <c:v>481.41666666666669</c:v>
                </c:pt>
                <c:pt idx="5778">
                  <c:v>481.5</c:v>
                </c:pt>
                <c:pt idx="5779">
                  <c:v>481.58333333333331</c:v>
                </c:pt>
                <c:pt idx="5780">
                  <c:v>481.66666666666669</c:v>
                </c:pt>
                <c:pt idx="5781">
                  <c:v>481.75</c:v>
                </c:pt>
                <c:pt idx="5782">
                  <c:v>481.83333333333331</c:v>
                </c:pt>
                <c:pt idx="5783">
                  <c:v>481.91666666666669</c:v>
                </c:pt>
                <c:pt idx="5784">
                  <c:v>482</c:v>
                </c:pt>
                <c:pt idx="5785">
                  <c:v>482.08333333333331</c:v>
                </c:pt>
                <c:pt idx="5786">
                  <c:v>482.16666666666669</c:v>
                </c:pt>
                <c:pt idx="5787">
                  <c:v>482.25</c:v>
                </c:pt>
                <c:pt idx="5788">
                  <c:v>482.33333333333331</c:v>
                </c:pt>
                <c:pt idx="5789">
                  <c:v>482.41666666666669</c:v>
                </c:pt>
                <c:pt idx="5790">
                  <c:v>482.5</c:v>
                </c:pt>
                <c:pt idx="5791">
                  <c:v>482.58333333333331</c:v>
                </c:pt>
                <c:pt idx="5792">
                  <c:v>482.66666666666669</c:v>
                </c:pt>
                <c:pt idx="5793">
                  <c:v>482.75</c:v>
                </c:pt>
                <c:pt idx="5794">
                  <c:v>482.83333333333331</c:v>
                </c:pt>
                <c:pt idx="5795">
                  <c:v>482.91666666666669</c:v>
                </c:pt>
                <c:pt idx="5796">
                  <c:v>483</c:v>
                </c:pt>
                <c:pt idx="5797">
                  <c:v>483.08333333333331</c:v>
                </c:pt>
                <c:pt idx="5798">
                  <c:v>483.16666666666669</c:v>
                </c:pt>
                <c:pt idx="5799">
                  <c:v>483.25</c:v>
                </c:pt>
                <c:pt idx="5800">
                  <c:v>483.33333333333331</c:v>
                </c:pt>
                <c:pt idx="5801">
                  <c:v>483.41666666666669</c:v>
                </c:pt>
                <c:pt idx="5802">
                  <c:v>483.5</c:v>
                </c:pt>
                <c:pt idx="5803">
                  <c:v>483.58333333333331</c:v>
                </c:pt>
                <c:pt idx="5804">
                  <c:v>483.66666666666669</c:v>
                </c:pt>
                <c:pt idx="5805">
                  <c:v>483.75</c:v>
                </c:pt>
                <c:pt idx="5806">
                  <c:v>483.83333333333331</c:v>
                </c:pt>
                <c:pt idx="5807">
                  <c:v>483.91666666666669</c:v>
                </c:pt>
                <c:pt idx="5808">
                  <c:v>484</c:v>
                </c:pt>
                <c:pt idx="5809">
                  <c:v>484.08333333333331</c:v>
                </c:pt>
                <c:pt idx="5810">
                  <c:v>484.16666666666669</c:v>
                </c:pt>
                <c:pt idx="5811">
                  <c:v>484.25</c:v>
                </c:pt>
                <c:pt idx="5812">
                  <c:v>484.33333333333331</c:v>
                </c:pt>
                <c:pt idx="5813">
                  <c:v>484.41666666666669</c:v>
                </c:pt>
                <c:pt idx="5814">
                  <c:v>484.5</c:v>
                </c:pt>
                <c:pt idx="5815">
                  <c:v>484.58333333333331</c:v>
                </c:pt>
                <c:pt idx="5816">
                  <c:v>484.66666666666669</c:v>
                </c:pt>
                <c:pt idx="5817">
                  <c:v>484.75</c:v>
                </c:pt>
                <c:pt idx="5818">
                  <c:v>484.83333333333331</c:v>
                </c:pt>
                <c:pt idx="5819">
                  <c:v>484.91666666666669</c:v>
                </c:pt>
                <c:pt idx="5820">
                  <c:v>485</c:v>
                </c:pt>
                <c:pt idx="5821">
                  <c:v>485.08333333333331</c:v>
                </c:pt>
                <c:pt idx="5822">
                  <c:v>485.16666666666669</c:v>
                </c:pt>
                <c:pt idx="5823">
                  <c:v>485.25</c:v>
                </c:pt>
                <c:pt idx="5824">
                  <c:v>485.33333333333331</c:v>
                </c:pt>
                <c:pt idx="5825">
                  <c:v>485.41666666666669</c:v>
                </c:pt>
                <c:pt idx="5826">
                  <c:v>485.5</c:v>
                </c:pt>
                <c:pt idx="5827">
                  <c:v>485.58333333333331</c:v>
                </c:pt>
                <c:pt idx="5828">
                  <c:v>485.66666666666669</c:v>
                </c:pt>
                <c:pt idx="5829">
                  <c:v>485.75</c:v>
                </c:pt>
                <c:pt idx="5830">
                  <c:v>485.83333333333331</c:v>
                </c:pt>
                <c:pt idx="5831">
                  <c:v>485.91666666666669</c:v>
                </c:pt>
                <c:pt idx="5832">
                  <c:v>486</c:v>
                </c:pt>
                <c:pt idx="5833">
                  <c:v>486.08333333333331</c:v>
                </c:pt>
                <c:pt idx="5834">
                  <c:v>486.16666666666669</c:v>
                </c:pt>
                <c:pt idx="5835">
                  <c:v>486.25</c:v>
                </c:pt>
                <c:pt idx="5836">
                  <c:v>486.33333333333331</c:v>
                </c:pt>
                <c:pt idx="5837">
                  <c:v>486.41666666666669</c:v>
                </c:pt>
                <c:pt idx="5838">
                  <c:v>486.5</c:v>
                </c:pt>
                <c:pt idx="5839">
                  <c:v>486.58333333333331</c:v>
                </c:pt>
                <c:pt idx="5840">
                  <c:v>486.66666666666669</c:v>
                </c:pt>
                <c:pt idx="5841">
                  <c:v>486.75</c:v>
                </c:pt>
                <c:pt idx="5842">
                  <c:v>486.83333333333331</c:v>
                </c:pt>
                <c:pt idx="5843">
                  <c:v>486.91666666666669</c:v>
                </c:pt>
                <c:pt idx="5844">
                  <c:v>487</c:v>
                </c:pt>
                <c:pt idx="5845">
                  <c:v>487.08333333333331</c:v>
                </c:pt>
                <c:pt idx="5846">
                  <c:v>487.16666666666669</c:v>
                </c:pt>
                <c:pt idx="5847">
                  <c:v>487.25</c:v>
                </c:pt>
                <c:pt idx="5848">
                  <c:v>487.33333333333331</c:v>
                </c:pt>
                <c:pt idx="5849">
                  <c:v>487.41666666666669</c:v>
                </c:pt>
                <c:pt idx="5850">
                  <c:v>487.5</c:v>
                </c:pt>
                <c:pt idx="5851">
                  <c:v>487.58333333333331</c:v>
                </c:pt>
                <c:pt idx="5852">
                  <c:v>487.66666666666669</c:v>
                </c:pt>
                <c:pt idx="5853">
                  <c:v>487.75</c:v>
                </c:pt>
                <c:pt idx="5854">
                  <c:v>487.83333333333331</c:v>
                </c:pt>
                <c:pt idx="5855">
                  <c:v>487.91666666666669</c:v>
                </c:pt>
                <c:pt idx="5856">
                  <c:v>488</c:v>
                </c:pt>
                <c:pt idx="5857">
                  <c:v>488.08333333333331</c:v>
                </c:pt>
                <c:pt idx="5858">
                  <c:v>488.16666666666669</c:v>
                </c:pt>
                <c:pt idx="5859">
                  <c:v>488.25</c:v>
                </c:pt>
                <c:pt idx="5860">
                  <c:v>488.33333333333331</c:v>
                </c:pt>
                <c:pt idx="5861">
                  <c:v>488.41666666666669</c:v>
                </c:pt>
                <c:pt idx="5862">
                  <c:v>488.5</c:v>
                </c:pt>
                <c:pt idx="5863">
                  <c:v>488.58333333333331</c:v>
                </c:pt>
                <c:pt idx="5864">
                  <c:v>488.66666666666669</c:v>
                </c:pt>
                <c:pt idx="5865">
                  <c:v>488.75</c:v>
                </c:pt>
                <c:pt idx="5866">
                  <c:v>488.83333333333331</c:v>
                </c:pt>
                <c:pt idx="5867">
                  <c:v>488.91666666666669</c:v>
                </c:pt>
                <c:pt idx="5868">
                  <c:v>489</c:v>
                </c:pt>
                <c:pt idx="5869">
                  <c:v>489.08333333333331</c:v>
                </c:pt>
                <c:pt idx="5870">
                  <c:v>489.16666666666669</c:v>
                </c:pt>
                <c:pt idx="5871">
                  <c:v>489.25</c:v>
                </c:pt>
                <c:pt idx="5872">
                  <c:v>489.33333333333331</c:v>
                </c:pt>
                <c:pt idx="5873">
                  <c:v>489.41666666666669</c:v>
                </c:pt>
                <c:pt idx="5874">
                  <c:v>489.5</c:v>
                </c:pt>
                <c:pt idx="5875">
                  <c:v>489.58333333333331</c:v>
                </c:pt>
                <c:pt idx="5876">
                  <c:v>489.66666666666669</c:v>
                </c:pt>
                <c:pt idx="5877">
                  <c:v>489.75</c:v>
                </c:pt>
                <c:pt idx="5878">
                  <c:v>489.83333333333331</c:v>
                </c:pt>
                <c:pt idx="5879">
                  <c:v>489.91666666666669</c:v>
                </c:pt>
                <c:pt idx="5880">
                  <c:v>490</c:v>
                </c:pt>
                <c:pt idx="5881">
                  <c:v>490.08333333333331</c:v>
                </c:pt>
                <c:pt idx="5882">
                  <c:v>490.16666666666669</c:v>
                </c:pt>
                <c:pt idx="5883">
                  <c:v>490.25</c:v>
                </c:pt>
                <c:pt idx="5884">
                  <c:v>490.33333333333331</c:v>
                </c:pt>
                <c:pt idx="5885">
                  <c:v>490.41666666666669</c:v>
                </c:pt>
                <c:pt idx="5886">
                  <c:v>490.5</c:v>
                </c:pt>
                <c:pt idx="5887">
                  <c:v>490.58333333333331</c:v>
                </c:pt>
                <c:pt idx="5888">
                  <c:v>490.66666666666669</c:v>
                </c:pt>
                <c:pt idx="5889">
                  <c:v>490.75</c:v>
                </c:pt>
                <c:pt idx="5890">
                  <c:v>490.83333333333331</c:v>
                </c:pt>
                <c:pt idx="5891">
                  <c:v>490.91666666666669</c:v>
                </c:pt>
                <c:pt idx="5892">
                  <c:v>491</c:v>
                </c:pt>
                <c:pt idx="5893">
                  <c:v>491.08333333333331</c:v>
                </c:pt>
                <c:pt idx="5894">
                  <c:v>491.16666666666669</c:v>
                </c:pt>
                <c:pt idx="5895">
                  <c:v>491.25</c:v>
                </c:pt>
                <c:pt idx="5896">
                  <c:v>491.33333333333331</c:v>
                </c:pt>
                <c:pt idx="5897">
                  <c:v>491.41666666666669</c:v>
                </c:pt>
                <c:pt idx="5898">
                  <c:v>491.5</c:v>
                </c:pt>
                <c:pt idx="5899">
                  <c:v>491.58333333333331</c:v>
                </c:pt>
                <c:pt idx="5900">
                  <c:v>491.66666666666669</c:v>
                </c:pt>
                <c:pt idx="5901">
                  <c:v>491.75</c:v>
                </c:pt>
                <c:pt idx="5902">
                  <c:v>491.83333333333331</c:v>
                </c:pt>
                <c:pt idx="5903">
                  <c:v>491.91666666666669</c:v>
                </c:pt>
                <c:pt idx="5904">
                  <c:v>492</c:v>
                </c:pt>
                <c:pt idx="5905">
                  <c:v>492.08333333333331</c:v>
                </c:pt>
                <c:pt idx="5906">
                  <c:v>492.16666666666669</c:v>
                </c:pt>
                <c:pt idx="5907">
                  <c:v>492.25</c:v>
                </c:pt>
                <c:pt idx="5908">
                  <c:v>492.33333333333331</c:v>
                </c:pt>
                <c:pt idx="5909">
                  <c:v>492.41666666666669</c:v>
                </c:pt>
                <c:pt idx="5910">
                  <c:v>492.5</c:v>
                </c:pt>
                <c:pt idx="5911">
                  <c:v>492.58333333333331</c:v>
                </c:pt>
                <c:pt idx="5912">
                  <c:v>492.66666666666669</c:v>
                </c:pt>
                <c:pt idx="5913">
                  <c:v>492.75</c:v>
                </c:pt>
                <c:pt idx="5914">
                  <c:v>492.83333333333331</c:v>
                </c:pt>
                <c:pt idx="5915">
                  <c:v>492.91666666666669</c:v>
                </c:pt>
                <c:pt idx="5916">
                  <c:v>493</c:v>
                </c:pt>
                <c:pt idx="5917">
                  <c:v>493.08333333333331</c:v>
                </c:pt>
                <c:pt idx="5918">
                  <c:v>493.16666666666669</c:v>
                </c:pt>
                <c:pt idx="5919">
                  <c:v>493.25</c:v>
                </c:pt>
                <c:pt idx="5920">
                  <c:v>493.33333333333331</c:v>
                </c:pt>
                <c:pt idx="5921">
                  <c:v>493.41666666666669</c:v>
                </c:pt>
                <c:pt idx="5922">
                  <c:v>493.5</c:v>
                </c:pt>
                <c:pt idx="5923">
                  <c:v>493.58333333333331</c:v>
                </c:pt>
                <c:pt idx="5924">
                  <c:v>493.66666666666669</c:v>
                </c:pt>
                <c:pt idx="5925">
                  <c:v>493.75</c:v>
                </c:pt>
                <c:pt idx="5926">
                  <c:v>493.83333333333331</c:v>
                </c:pt>
                <c:pt idx="5927">
                  <c:v>493.91666666666669</c:v>
                </c:pt>
                <c:pt idx="5928">
                  <c:v>494</c:v>
                </c:pt>
                <c:pt idx="5929">
                  <c:v>494.08333333333331</c:v>
                </c:pt>
                <c:pt idx="5930">
                  <c:v>494.16666666666669</c:v>
                </c:pt>
                <c:pt idx="5931">
                  <c:v>494.25</c:v>
                </c:pt>
                <c:pt idx="5932">
                  <c:v>494.33333333333331</c:v>
                </c:pt>
                <c:pt idx="5933">
                  <c:v>494.41666666666669</c:v>
                </c:pt>
                <c:pt idx="5934">
                  <c:v>494.5</c:v>
                </c:pt>
                <c:pt idx="5935">
                  <c:v>494.58333333333331</c:v>
                </c:pt>
                <c:pt idx="5936">
                  <c:v>494.66666666666669</c:v>
                </c:pt>
                <c:pt idx="5937">
                  <c:v>494.75</c:v>
                </c:pt>
                <c:pt idx="5938">
                  <c:v>494.83333333333331</c:v>
                </c:pt>
                <c:pt idx="5939">
                  <c:v>494.91666666666669</c:v>
                </c:pt>
                <c:pt idx="5940">
                  <c:v>495</c:v>
                </c:pt>
                <c:pt idx="5941">
                  <c:v>495.08333333333331</c:v>
                </c:pt>
                <c:pt idx="5942">
                  <c:v>495.16666666666669</c:v>
                </c:pt>
                <c:pt idx="5943">
                  <c:v>495.25</c:v>
                </c:pt>
                <c:pt idx="5944">
                  <c:v>495.33333333333331</c:v>
                </c:pt>
                <c:pt idx="5945">
                  <c:v>495.41666666666669</c:v>
                </c:pt>
                <c:pt idx="5946">
                  <c:v>495.5</c:v>
                </c:pt>
                <c:pt idx="5947">
                  <c:v>495.58333333333331</c:v>
                </c:pt>
                <c:pt idx="5948">
                  <c:v>495.66666666666669</c:v>
                </c:pt>
                <c:pt idx="5949">
                  <c:v>495.75</c:v>
                </c:pt>
                <c:pt idx="5950">
                  <c:v>495.83333333333331</c:v>
                </c:pt>
                <c:pt idx="5951">
                  <c:v>495.91666666666669</c:v>
                </c:pt>
                <c:pt idx="5952">
                  <c:v>496</c:v>
                </c:pt>
                <c:pt idx="5953">
                  <c:v>496.08333333333331</c:v>
                </c:pt>
                <c:pt idx="5954">
                  <c:v>496.16666666666669</c:v>
                </c:pt>
                <c:pt idx="5955">
                  <c:v>496.25</c:v>
                </c:pt>
                <c:pt idx="5956">
                  <c:v>496.33333333333331</c:v>
                </c:pt>
                <c:pt idx="5957">
                  <c:v>496.41666666666669</c:v>
                </c:pt>
                <c:pt idx="5958">
                  <c:v>496.5</c:v>
                </c:pt>
                <c:pt idx="5959">
                  <c:v>496.58333333333331</c:v>
                </c:pt>
                <c:pt idx="5960">
                  <c:v>496.66666666666669</c:v>
                </c:pt>
                <c:pt idx="5961">
                  <c:v>496.75</c:v>
                </c:pt>
                <c:pt idx="5962">
                  <c:v>496.83333333333331</c:v>
                </c:pt>
                <c:pt idx="5963">
                  <c:v>496.91666666666669</c:v>
                </c:pt>
                <c:pt idx="5964">
                  <c:v>497</c:v>
                </c:pt>
                <c:pt idx="5965">
                  <c:v>497.08333333333331</c:v>
                </c:pt>
                <c:pt idx="5966">
                  <c:v>497.16666666666669</c:v>
                </c:pt>
                <c:pt idx="5967">
                  <c:v>497.25</c:v>
                </c:pt>
                <c:pt idx="5968">
                  <c:v>497.33333333333331</c:v>
                </c:pt>
                <c:pt idx="5969">
                  <c:v>497.41666666666669</c:v>
                </c:pt>
                <c:pt idx="5970">
                  <c:v>497.5</c:v>
                </c:pt>
                <c:pt idx="5971">
                  <c:v>497.58333333333331</c:v>
                </c:pt>
                <c:pt idx="5972">
                  <c:v>497.66666666666669</c:v>
                </c:pt>
                <c:pt idx="5973">
                  <c:v>497.75</c:v>
                </c:pt>
                <c:pt idx="5974">
                  <c:v>497.83333333333331</c:v>
                </c:pt>
                <c:pt idx="5975">
                  <c:v>497.91666666666669</c:v>
                </c:pt>
                <c:pt idx="5976">
                  <c:v>498</c:v>
                </c:pt>
                <c:pt idx="5977">
                  <c:v>498.08333333333331</c:v>
                </c:pt>
                <c:pt idx="5978">
                  <c:v>498.16666666666669</c:v>
                </c:pt>
                <c:pt idx="5979">
                  <c:v>498.25</c:v>
                </c:pt>
                <c:pt idx="5980">
                  <c:v>498.33333333333331</c:v>
                </c:pt>
                <c:pt idx="5981">
                  <c:v>498.41666666666669</c:v>
                </c:pt>
                <c:pt idx="5982">
                  <c:v>498.5</c:v>
                </c:pt>
                <c:pt idx="5983">
                  <c:v>498.58333333333331</c:v>
                </c:pt>
                <c:pt idx="5984">
                  <c:v>498.66666666666669</c:v>
                </c:pt>
                <c:pt idx="5985">
                  <c:v>498.75</c:v>
                </c:pt>
                <c:pt idx="5986">
                  <c:v>498.83333333333331</c:v>
                </c:pt>
                <c:pt idx="5987">
                  <c:v>498.91666666666669</c:v>
                </c:pt>
                <c:pt idx="5988">
                  <c:v>499</c:v>
                </c:pt>
                <c:pt idx="5989">
                  <c:v>499.08333333333331</c:v>
                </c:pt>
                <c:pt idx="5990">
                  <c:v>499.16666666666669</c:v>
                </c:pt>
                <c:pt idx="5991">
                  <c:v>499.25</c:v>
                </c:pt>
                <c:pt idx="5992">
                  <c:v>499.33333333333331</c:v>
                </c:pt>
                <c:pt idx="5993">
                  <c:v>499.41666666666669</c:v>
                </c:pt>
                <c:pt idx="5994">
                  <c:v>499.5</c:v>
                </c:pt>
                <c:pt idx="5995">
                  <c:v>499.58333333333331</c:v>
                </c:pt>
                <c:pt idx="5996">
                  <c:v>499.66666666666669</c:v>
                </c:pt>
                <c:pt idx="5997">
                  <c:v>499.75</c:v>
                </c:pt>
                <c:pt idx="5998">
                  <c:v>499.83333333333331</c:v>
                </c:pt>
                <c:pt idx="5999">
                  <c:v>499.91666666666669</c:v>
                </c:pt>
                <c:pt idx="6000">
                  <c:v>500</c:v>
                </c:pt>
                <c:pt idx="6001">
                  <c:v>500.08333333333331</c:v>
                </c:pt>
                <c:pt idx="6002">
                  <c:v>500.16666666666669</c:v>
                </c:pt>
                <c:pt idx="6003">
                  <c:v>500.25</c:v>
                </c:pt>
                <c:pt idx="6004">
                  <c:v>500.33333333333331</c:v>
                </c:pt>
                <c:pt idx="6005">
                  <c:v>500.41666666666669</c:v>
                </c:pt>
                <c:pt idx="6006">
                  <c:v>500.5</c:v>
                </c:pt>
                <c:pt idx="6007">
                  <c:v>500.58333333333331</c:v>
                </c:pt>
                <c:pt idx="6008">
                  <c:v>500.66666666666669</c:v>
                </c:pt>
                <c:pt idx="6009">
                  <c:v>500.75</c:v>
                </c:pt>
                <c:pt idx="6010">
                  <c:v>500.83333333333331</c:v>
                </c:pt>
                <c:pt idx="6011">
                  <c:v>500.91666666666669</c:v>
                </c:pt>
                <c:pt idx="6012">
                  <c:v>501</c:v>
                </c:pt>
                <c:pt idx="6013">
                  <c:v>501.08333333333331</c:v>
                </c:pt>
                <c:pt idx="6014">
                  <c:v>501.16666666666669</c:v>
                </c:pt>
                <c:pt idx="6015">
                  <c:v>501.25</c:v>
                </c:pt>
                <c:pt idx="6016">
                  <c:v>501.33333333333331</c:v>
                </c:pt>
                <c:pt idx="6017">
                  <c:v>501.41666666666669</c:v>
                </c:pt>
                <c:pt idx="6018">
                  <c:v>501.5</c:v>
                </c:pt>
                <c:pt idx="6019">
                  <c:v>501.58333333333331</c:v>
                </c:pt>
                <c:pt idx="6020">
                  <c:v>501.66666666666669</c:v>
                </c:pt>
                <c:pt idx="6021">
                  <c:v>501.75</c:v>
                </c:pt>
                <c:pt idx="6022">
                  <c:v>501.83333333333331</c:v>
                </c:pt>
                <c:pt idx="6023">
                  <c:v>501.91666666666669</c:v>
                </c:pt>
                <c:pt idx="6024">
                  <c:v>502</c:v>
                </c:pt>
                <c:pt idx="6025">
                  <c:v>502.08333333333331</c:v>
                </c:pt>
                <c:pt idx="6026">
                  <c:v>502.16666666666669</c:v>
                </c:pt>
                <c:pt idx="6027">
                  <c:v>502.25</c:v>
                </c:pt>
                <c:pt idx="6028">
                  <c:v>502.33333333333331</c:v>
                </c:pt>
                <c:pt idx="6029">
                  <c:v>502.41666666666669</c:v>
                </c:pt>
                <c:pt idx="6030">
                  <c:v>502.5</c:v>
                </c:pt>
                <c:pt idx="6031">
                  <c:v>502.58333333333331</c:v>
                </c:pt>
                <c:pt idx="6032">
                  <c:v>502.66666666666669</c:v>
                </c:pt>
                <c:pt idx="6033">
                  <c:v>502.75</c:v>
                </c:pt>
                <c:pt idx="6034">
                  <c:v>502.83333333333331</c:v>
                </c:pt>
                <c:pt idx="6035">
                  <c:v>502.91666666666669</c:v>
                </c:pt>
                <c:pt idx="6036">
                  <c:v>503</c:v>
                </c:pt>
                <c:pt idx="6037">
                  <c:v>503.08333333333331</c:v>
                </c:pt>
                <c:pt idx="6038">
                  <c:v>503.16666666666669</c:v>
                </c:pt>
                <c:pt idx="6039">
                  <c:v>503.25</c:v>
                </c:pt>
                <c:pt idx="6040">
                  <c:v>503.33333333333331</c:v>
                </c:pt>
                <c:pt idx="6041">
                  <c:v>503.41666666666669</c:v>
                </c:pt>
                <c:pt idx="6042">
                  <c:v>503.5</c:v>
                </c:pt>
                <c:pt idx="6043">
                  <c:v>503.58333333333331</c:v>
                </c:pt>
                <c:pt idx="6044">
                  <c:v>503.66666666666669</c:v>
                </c:pt>
                <c:pt idx="6045">
                  <c:v>503.75</c:v>
                </c:pt>
                <c:pt idx="6046">
                  <c:v>503.83333333333331</c:v>
                </c:pt>
                <c:pt idx="6047">
                  <c:v>503.91666666666669</c:v>
                </c:pt>
                <c:pt idx="6048">
                  <c:v>504</c:v>
                </c:pt>
                <c:pt idx="6049">
                  <c:v>504.08333333333331</c:v>
                </c:pt>
                <c:pt idx="6050">
                  <c:v>504.16666666666669</c:v>
                </c:pt>
                <c:pt idx="6051">
                  <c:v>504.25</c:v>
                </c:pt>
                <c:pt idx="6052">
                  <c:v>504.33333333333331</c:v>
                </c:pt>
                <c:pt idx="6053">
                  <c:v>504.41666666666669</c:v>
                </c:pt>
                <c:pt idx="6054">
                  <c:v>504.5</c:v>
                </c:pt>
                <c:pt idx="6055">
                  <c:v>504.58333333333331</c:v>
                </c:pt>
                <c:pt idx="6056">
                  <c:v>504.66666666666669</c:v>
                </c:pt>
                <c:pt idx="6057">
                  <c:v>504.75</c:v>
                </c:pt>
                <c:pt idx="6058">
                  <c:v>504.83333333333331</c:v>
                </c:pt>
                <c:pt idx="6059">
                  <c:v>504.91666666666669</c:v>
                </c:pt>
                <c:pt idx="6060">
                  <c:v>505</c:v>
                </c:pt>
                <c:pt idx="6061">
                  <c:v>505.08333333333331</c:v>
                </c:pt>
                <c:pt idx="6062">
                  <c:v>505.16666666666669</c:v>
                </c:pt>
                <c:pt idx="6063">
                  <c:v>505.25</c:v>
                </c:pt>
                <c:pt idx="6064">
                  <c:v>505.33333333333331</c:v>
                </c:pt>
                <c:pt idx="6065">
                  <c:v>505.41666666666669</c:v>
                </c:pt>
                <c:pt idx="6066">
                  <c:v>505.5</c:v>
                </c:pt>
                <c:pt idx="6067">
                  <c:v>505.58333333333331</c:v>
                </c:pt>
                <c:pt idx="6068">
                  <c:v>505.66666666666669</c:v>
                </c:pt>
                <c:pt idx="6069">
                  <c:v>505.75</c:v>
                </c:pt>
                <c:pt idx="6070">
                  <c:v>505.83333333333331</c:v>
                </c:pt>
                <c:pt idx="6071">
                  <c:v>505.91666666666669</c:v>
                </c:pt>
                <c:pt idx="6072">
                  <c:v>506</c:v>
                </c:pt>
                <c:pt idx="6073">
                  <c:v>506.08333333333331</c:v>
                </c:pt>
                <c:pt idx="6074">
                  <c:v>506.16666666666669</c:v>
                </c:pt>
                <c:pt idx="6075">
                  <c:v>506.25</c:v>
                </c:pt>
                <c:pt idx="6076">
                  <c:v>506.33333333333331</c:v>
                </c:pt>
                <c:pt idx="6077">
                  <c:v>506.41666666666669</c:v>
                </c:pt>
                <c:pt idx="6078">
                  <c:v>506.5</c:v>
                </c:pt>
                <c:pt idx="6079">
                  <c:v>506.58333333333331</c:v>
                </c:pt>
                <c:pt idx="6080">
                  <c:v>506.66666666666669</c:v>
                </c:pt>
                <c:pt idx="6081">
                  <c:v>506.75</c:v>
                </c:pt>
                <c:pt idx="6082">
                  <c:v>506.83333333333331</c:v>
                </c:pt>
                <c:pt idx="6083">
                  <c:v>506.91666666666669</c:v>
                </c:pt>
                <c:pt idx="6084">
                  <c:v>507</c:v>
                </c:pt>
                <c:pt idx="6085">
                  <c:v>507.08333333333331</c:v>
                </c:pt>
                <c:pt idx="6086">
                  <c:v>507.16666666666669</c:v>
                </c:pt>
                <c:pt idx="6087">
                  <c:v>507.25</c:v>
                </c:pt>
                <c:pt idx="6088">
                  <c:v>507.33333333333331</c:v>
                </c:pt>
                <c:pt idx="6089">
                  <c:v>507.41666666666669</c:v>
                </c:pt>
                <c:pt idx="6090">
                  <c:v>507.5</c:v>
                </c:pt>
                <c:pt idx="6091">
                  <c:v>507.58333333333331</c:v>
                </c:pt>
                <c:pt idx="6092">
                  <c:v>507.66666666666669</c:v>
                </c:pt>
                <c:pt idx="6093">
                  <c:v>507.75</c:v>
                </c:pt>
                <c:pt idx="6094">
                  <c:v>507.83333333333331</c:v>
                </c:pt>
                <c:pt idx="6095">
                  <c:v>507.91666666666669</c:v>
                </c:pt>
                <c:pt idx="6096">
                  <c:v>508</c:v>
                </c:pt>
                <c:pt idx="6097">
                  <c:v>508.08333333333331</c:v>
                </c:pt>
                <c:pt idx="6098">
                  <c:v>508.16666666666669</c:v>
                </c:pt>
                <c:pt idx="6099">
                  <c:v>508.25</c:v>
                </c:pt>
                <c:pt idx="6100">
                  <c:v>508.33333333333331</c:v>
                </c:pt>
                <c:pt idx="6101">
                  <c:v>508.41666666666669</c:v>
                </c:pt>
                <c:pt idx="6102">
                  <c:v>508.5</c:v>
                </c:pt>
                <c:pt idx="6103">
                  <c:v>508.58333333333331</c:v>
                </c:pt>
                <c:pt idx="6104">
                  <c:v>508.66666666666669</c:v>
                </c:pt>
                <c:pt idx="6105">
                  <c:v>508.75</c:v>
                </c:pt>
                <c:pt idx="6106">
                  <c:v>508.83333333333331</c:v>
                </c:pt>
                <c:pt idx="6107">
                  <c:v>508.91666666666669</c:v>
                </c:pt>
                <c:pt idx="6108">
                  <c:v>509</c:v>
                </c:pt>
                <c:pt idx="6109">
                  <c:v>509.08333333333331</c:v>
                </c:pt>
                <c:pt idx="6110">
                  <c:v>509.16666666666669</c:v>
                </c:pt>
                <c:pt idx="6111">
                  <c:v>509.25</c:v>
                </c:pt>
                <c:pt idx="6112">
                  <c:v>509.33333333333331</c:v>
                </c:pt>
                <c:pt idx="6113">
                  <c:v>509.41666666666669</c:v>
                </c:pt>
                <c:pt idx="6114">
                  <c:v>509.5</c:v>
                </c:pt>
                <c:pt idx="6115">
                  <c:v>509.58333333333331</c:v>
                </c:pt>
                <c:pt idx="6116">
                  <c:v>509.66666666666669</c:v>
                </c:pt>
                <c:pt idx="6117">
                  <c:v>509.75</c:v>
                </c:pt>
                <c:pt idx="6118">
                  <c:v>509.83333333333331</c:v>
                </c:pt>
                <c:pt idx="6119">
                  <c:v>509.91666666666669</c:v>
                </c:pt>
                <c:pt idx="6120">
                  <c:v>510</c:v>
                </c:pt>
                <c:pt idx="6121">
                  <c:v>510.08333333333331</c:v>
                </c:pt>
                <c:pt idx="6122">
                  <c:v>510.16666666666669</c:v>
                </c:pt>
                <c:pt idx="6123">
                  <c:v>510.25</c:v>
                </c:pt>
                <c:pt idx="6124">
                  <c:v>510.33333333333331</c:v>
                </c:pt>
                <c:pt idx="6125">
                  <c:v>510.41666666666669</c:v>
                </c:pt>
                <c:pt idx="6126">
                  <c:v>510.5</c:v>
                </c:pt>
                <c:pt idx="6127">
                  <c:v>510.58333333333331</c:v>
                </c:pt>
                <c:pt idx="6128">
                  <c:v>510.66666666666669</c:v>
                </c:pt>
                <c:pt idx="6129">
                  <c:v>510.75</c:v>
                </c:pt>
                <c:pt idx="6130">
                  <c:v>510.83333333333331</c:v>
                </c:pt>
                <c:pt idx="6131">
                  <c:v>510.91666666666669</c:v>
                </c:pt>
                <c:pt idx="6132">
                  <c:v>511</c:v>
                </c:pt>
                <c:pt idx="6133">
                  <c:v>511.08333333333331</c:v>
                </c:pt>
                <c:pt idx="6134">
                  <c:v>511.16666666666669</c:v>
                </c:pt>
                <c:pt idx="6135">
                  <c:v>511.25</c:v>
                </c:pt>
                <c:pt idx="6136">
                  <c:v>511.33333333333331</c:v>
                </c:pt>
                <c:pt idx="6137">
                  <c:v>511.41666666666669</c:v>
                </c:pt>
                <c:pt idx="6138">
                  <c:v>511.5</c:v>
                </c:pt>
                <c:pt idx="6139">
                  <c:v>511.58333333333331</c:v>
                </c:pt>
                <c:pt idx="6140">
                  <c:v>511.66666666666669</c:v>
                </c:pt>
                <c:pt idx="6141">
                  <c:v>511.75</c:v>
                </c:pt>
                <c:pt idx="6142">
                  <c:v>511.83333333333331</c:v>
                </c:pt>
                <c:pt idx="6143">
                  <c:v>511.91666666666669</c:v>
                </c:pt>
                <c:pt idx="6144">
                  <c:v>512</c:v>
                </c:pt>
                <c:pt idx="6145">
                  <c:v>512.08333333333337</c:v>
                </c:pt>
                <c:pt idx="6146">
                  <c:v>512.16666666666663</c:v>
                </c:pt>
                <c:pt idx="6147">
                  <c:v>512.25</c:v>
                </c:pt>
                <c:pt idx="6148">
                  <c:v>512.33333333333337</c:v>
                </c:pt>
                <c:pt idx="6149">
                  <c:v>512.41666666666663</c:v>
                </c:pt>
                <c:pt idx="6150">
                  <c:v>512.5</c:v>
                </c:pt>
                <c:pt idx="6151">
                  <c:v>512.58333333333337</c:v>
                </c:pt>
                <c:pt idx="6152">
                  <c:v>512.66666666666663</c:v>
                </c:pt>
                <c:pt idx="6153">
                  <c:v>512.75</c:v>
                </c:pt>
                <c:pt idx="6154">
                  <c:v>512.83333333333337</c:v>
                </c:pt>
                <c:pt idx="6155">
                  <c:v>512.91666666666663</c:v>
                </c:pt>
                <c:pt idx="6156">
                  <c:v>513</c:v>
                </c:pt>
                <c:pt idx="6157">
                  <c:v>513.08333333333337</c:v>
                </c:pt>
                <c:pt idx="6158">
                  <c:v>513.16666666666663</c:v>
                </c:pt>
                <c:pt idx="6159">
                  <c:v>513.25</c:v>
                </c:pt>
                <c:pt idx="6160">
                  <c:v>513.33333333333337</c:v>
                </c:pt>
                <c:pt idx="6161">
                  <c:v>513.41666666666663</c:v>
                </c:pt>
                <c:pt idx="6162">
                  <c:v>513.5</c:v>
                </c:pt>
                <c:pt idx="6163">
                  <c:v>513.58333333333337</c:v>
                </c:pt>
                <c:pt idx="6164">
                  <c:v>513.66666666666663</c:v>
                </c:pt>
                <c:pt idx="6165">
                  <c:v>513.75</c:v>
                </c:pt>
                <c:pt idx="6166">
                  <c:v>513.83333333333337</c:v>
                </c:pt>
                <c:pt idx="6167">
                  <c:v>513.91666666666663</c:v>
                </c:pt>
                <c:pt idx="6168">
                  <c:v>514</c:v>
                </c:pt>
                <c:pt idx="6169">
                  <c:v>514.08333333333337</c:v>
                </c:pt>
                <c:pt idx="6170">
                  <c:v>514.16666666666663</c:v>
                </c:pt>
                <c:pt idx="6171">
                  <c:v>514.25</c:v>
                </c:pt>
                <c:pt idx="6172">
                  <c:v>514.33333333333337</c:v>
                </c:pt>
                <c:pt idx="6173">
                  <c:v>514.41666666666663</c:v>
                </c:pt>
                <c:pt idx="6174">
                  <c:v>514.5</c:v>
                </c:pt>
                <c:pt idx="6175">
                  <c:v>514.58333333333337</c:v>
                </c:pt>
                <c:pt idx="6176">
                  <c:v>514.66666666666663</c:v>
                </c:pt>
                <c:pt idx="6177">
                  <c:v>514.75</c:v>
                </c:pt>
                <c:pt idx="6178">
                  <c:v>514.83333333333337</c:v>
                </c:pt>
                <c:pt idx="6179">
                  <c:v>514.91666666666663</c:v>
                </c:pt>
                <c:pt idx="6180">
                  <c:v>515</c:v>
                </c:pt>
                <c:pt idx="6181">
                  <c:v>515.08333333333337</c:v>
                </c:pt>
                <c:pt idx="6182">
                  <c:v>515.16666666666663</c:v>
                </c:pt>
                <c:pt idx="6183">
                  <c:v>515.25</c:v>
                </c:pt>
                <c:pt idx="6184">
                  <c:v>515.33333333333337</c:v>
                </c:pt>
                <c:pt idx="6185">
                  <c:v>515.41666666666663</c:v>
                </c:pt>
                <c:pt idx="6186">
                  <c:v>515.5</c:v>
                </c:pt>
                <c:pt idx="6187">
                  <c:v>515.58333333333337</c:v>
                </c:pt>
                <c:pt idx="6188">
                  <c:v>515.66666666666663</c:v>
                </c:pt>
                <c:pt idx="6189">
                  <c:v>515.75</c:v>
                </c:pt>
                <c:pt idx="6190">
                  <c:v>515.83333333333337</c:v>
                </c:pt>
                <c:pt idx="6191">
                  <c:v>515.91666666666663</c:v>
                </c:pt>
                <c:pt idx="6192">
                  <c:v>516</c:v>
                </c:pt>
                <c:pt idx="6193">
                  <c:v>516.08333333333337</c:v>
                </c:pt>
                <c:pt idx="6194">
                  <c:v>516.16666666666663</c:v>
                </c:pt>
                <c:pt idx="6195">
                  <c:v>516.25</c:v>
                </c:pt>
                <c:pt idx="6196">
                  <c:v>516.33333333333337</c:v>
                </c:pt>
                <c:pt idx="6197">
                  <c:v>516.41666666666663</c:v>
                </c:pt>
                <c:pt idx="6198">
                  <c:v>516.5</c:v>
                </c:pt>
                <c:pt idx="6199">
                  <c:v>516.58333333333337</c:v>
                </c:pt>
                <c:pt idx="6200">
                  <c:v>516.66666666666663</c:v>
                </c:pt>
                <c:pt idx="6201">
                  <c:v>516.75</c:v>
                </c:pt>
                <c:pt idx="6202">
                  <c:v>516.83333333333337</c:v>
                </c:pt>
                <c:pt idx="6203">
                  <c:v>516.91666666666663</c:v>
                </c:pt>
                <c:pt idx="6204">
                  <c:v>517</c:v>
                </c:pt>
                <c:pt idx="6205">
                  <c:v>517.08333333333337</c:v>
                </c:pt>
                <c:pt idx="6206">
                  <c:v>517.16666666666663</c:v>
                </c:pt>
                <c:pt idx="6207">
                  <c:v>517.25</c:v>
                </c:pt>
                <c:pt idx="6208">
                  <c:v>517.33333333333337</c:v>
                </c:pt>
                <c:pt idx="6209">
                  <c:v>517.41666666666663</c:v>
                </c:pt>
                <c:pt idx="6210">
                  <c:v>517.5</c:v>
                </c:pt>
                <c:pt idx="6211">
                  <c:v>517.58333333333337</c:v>
                </c:pt>
                <c:pt idx="6212">
                  <c:v>517.66666666666663</c:v>
                </c:pt>
                <c:pt idx="6213">
                  <c:v>517.75</c:v>
                </c:pt>
                <c:pt idx="6214">
                  <c:v>517.83333333333337</c:v>
                </c:pt>
                <c:pt idx="6215">
                  <c:v>517.91666666666663</c:v>
                </c:pt>
                <c:pt idx="6216">
                  <c:v>518</c:v>
                </c:pt>
                <c:pt idx="6217">
                  <c:v>518.08333333333337</c:v>
                </c:pt>
                <c:pt idx="6218">
                  <c:v>518.16666666666663</c:v>
                </c:pt>
                <c:pt idx="6219">
                  <c:v>518.25</c:v>
                </c:pt>
                <c:pt idx="6220">
                  <c:v>518.33333333333337</c:v>
                </c:pt>
                <c:pt idx="6221">
                  <c:v>518.41666666666663</c:v>
                </c:pt>
                <c:pt idx="6222">
                  <c:v>518.5</c:v>
                </c:pt>
                <c:pt idx="6223">
                  <c:v>518.58333333333337</c:v>
                </c:pt>
                <c:pt idx="6224">
                  <c:v>518.66666666666663</c:v>
                </c:pt>
                <c:pt idx="6225">
                  <c:v>518.75</c:v>
                </c:pt>
                <c:pt idx="6226">
                  <c:v>518.83333333333337</c:v>
                </c:pt>
                <c:pt idx="6227">
                  <c:v>518.91666666666663</c:v>
                </c:pt>
                <c:pt idx="6228">
                  <c:v>519</c:v>
                </c:pt>
                <c:pt idx="6229">
                  <c:v>519.08333333333337</c:v>
                </c:pt>
                <c:pt idx="6230">
                  <c:v>519.16666666666663</c:v>
                </c:pt>
                <c:pt idx="6231">
                  <c:v>519.25</c:v>
                </c:pt>
                <c:pt idx="6232">
                  <c:v>519.33333333333337</c:v>
                </c:pt>
                <c:pt idx="6233">
                  <c:v>519.41666666666663</c:v>
                </c:pt>
                <c:pt idx="6234">
                  <c:v>519.5</c:v>
                </c:pt>
                <c:pt idx="6235">
                  <c:v>519.58333333333337</c:v>
                </c:pt>
                <c:pt idx="6236">
                  <c:v>519.66666666666663</c:v>
                </c:pt>
                <c:pt idx="6237">
                  <c:v>519.75</c:v>
                </c:pt>
                <c:pt idx="6238">
                  <c:v>519.83333333333337</c:v>
                </c:pt>
                <c:pt idx="6239">
                  <c:v>519.91666666666663</c:v>
                </c:pt>
                <c:pt idx="6240">
                  <c:v>520</c:v>
                </c:pt>
                <c:pt idx="6241">
                  <c:v>520.08333333333337</c:v>
                </c:pt>
                <c:pt idx="6242">
                  <c:v>520.16666666666663</c:v>
                </c:pt>
                <c:pt idx="6243">
                  <c:v>520.25</c:v>
                </c:pt>
                <c:pt idx="6244">
                  <c:v>520.33333333333337</c:v>
                </c:pt>
                <c:pt idx="6245">
                  <c:v>520.41666666666663</c:v>
                </c:pt>
                <c:pt idx="6246">
                  <c:v>520.5</c:v>
                </c:pt>
                <c:pt idx="6247">
                  <c:v>520.58333333333337</c:v>
                </c:pt>
                <c:pt idx="6248">
                  <c:v>520.66666666666663</c:v>
                </c:pt>
                <c:pt idx="6249">
                  <c:v>520.75</c:v>
                </c:pt>
                <c:pt idx="6250">
                  <c:v>520.83333333333337</c:v>
                </c:pt>
                <c:pt idx="6251">
                  <c:v>520.91666666666663</c:v>
                </c:pt>
                <c:pt idx="6252">
                  <c:v>521</c:v>
                </c:pt>
                <c:pt idx="6253">
                  <c:v>521.08333333333337</c:v>
                </c:pt>
                <c:pt idx="6254">
                  <c:v>521.16666666666663</c:v>
                </c:pt>
                <c:pt idx="6255">
                  <c:v>521.25</c:v>
                </c:pt>
                <c:pt idx="6256">
                  <c:v>521.33333333333337</c:v>
                </c:pt>
                <c:pt idx="6257">
                  <c:v>521.41666666666663</c:v>
                </c:pt>
                <c:pt idx="6258">
                  <c:v>521.5</c:v>
                </c:pt>
                <c:pt idx="6259">
                  <c:v>521.58333333333337</c:v>
                </c:pt>
                <c:pt idx="6260">
                  <c:v>521.66666666666663</c:v>
                </c:pt>
                <c:pt idx="6261">
                  <c:v>521.75</c:v>
                </c:pt>
                <c:pt idx="6262">
                  <c:v>521.83333333333337</c:v>
                </c:pt>
                <c:pt idx="6263">
                  <c:v>521.91666666666663</c:v>
                </c:pt>
                <c:pt idx="6264">
                  <c:v>522</c:v>
                </c:pt>
                <c:pt idx="6265">
                  <c:v>522.08333333333337</c:v>
                </c:pt>
                <c:pt idx="6266">
                  <c:v>522.16666666666663</c:v>
                </c:pt>
                <c:pt idx="6267">
                  <c:v>522.25</c:v>
                </c:pt>
                <c:pt idx="6268">
                  <c:v>522.33333333333337</c:v>
                </c:pt>
                <c:pt idx="6269">
                  <c:v>522.41666666666663</c:v>
                </c:pt>
                <c:pt idx="6270">
                  <c:v>522.5</c:v>
                </c:pt>
                <c:pt idx="6271">
                  <c:v>522.58333333333337</c:v>
                </c:pt>
                <c:pt idx="6272">
                  <c:v>522.66666666666663</c:v>
                </c:pt>
                <c:pt idx="6273">
                  <c:v>522.75</c:v>
                </c:pt>
                <c:pt idx="6274">
                  <c:v>522.83333333333337</c:v>
                </c:pt>
                <c:pt idx="6275">
                  <c:v>522.91666666666663</c:v>
                </c:pt>
                <c:pt idx="6276">
                  <c:v>523</c:v>
                </c:pt>
                <c:pt idx="6277">
                  <c:v>523.08333333333337</c:v>
                </c:pt>
                <c:pt idx="6278">
                  <c:v>523.16666666666663</c:v>
                </c:pt>
                <c:pt idx="6279">
                  <c:v>523.25</c:v>
                </c:pt>
                <c:pt idx="6280">
                  <c:v>523.33333333333337</c:v>
                </c:pt>
                <c:pt idx="6281">
                  <c:v>523.41666666666663</c:v>
                </c:pt>
                <c:pt idx="6282">
                  <c:v>523.5</c:v>
                </c:pt>
                <c:pt idx="6283">
                  <c:v>523.58333333333337</c:v>
                </c:pt>
                <c:pt idx="6284">
                  <c:v>523.66666666666663</c:v>
                </c:pt>
                <c:pt idx="6285">
                  <c:v>523.75</c:v>
                </c:pt>
                <c:pt idx="6286">
                  <c:v>523.83333333333337</c:v>
                </c:pt>
                <c:pt idx="6287">
                  <c:v>523.91666666666663</c:v>
                </c:pt>
                <c:pt idx="6288">
                  <c:v>524</c:v>
                </c:pt>
                <c:pt idx="6289">
                  <c:v>524.08333333333337</c:v>
                </c:pt>
                <c:pt idx="6290">
                  <c:v>524.16666666666663</c:v>
                </c:pt>
                <c:pt idx="6291">
                  <c:v>524.25</c:v>
                </c:pt>
                <c:pt idx="6292">
                  <c:v>524.33333333333337</c:v>
                </c:pt>
                <c:pt idx="6293">
                  <c:v>524.41666666666663</c:v>
                </c:pt>
                <c:pt idx="6294">
                  <c:v>524.5</c:v>
                </c:pt>
                <c:pt idx="6295">
                  <c:v>524.58333333333337</c:v>
                </c:pt>
                <c:pt idx="6296">
                  <c:v>524.66666666666663</c:v>
                </c:pt>
                <c:pt idx="6297">
                  <c:v>524.75</c:v>
                </c:pt>
                <c:pt idx="6298">
                  <c:v>524.83333333333337</c:v>
                </c:pt>
                <c:pt idx="6299">
                  <c:v>524.91666666666663</c:v>
                </c:pt>
                <c:pt idx="6300">
                  <c:v>525</c:v>
                </c:pt>
                <c:pt idx="6301">
                  <c:v>525.08333333333337</c:v>
                </c:pt>
                <c:pt idx="6302">
                  <c:v>525.16666666666663</c:v>
                </c:pt>
                <c:pt idx="6303">
                  <c:v>525.25</c:v>
                </c:pt>
                <c:pt idx="6304">
                  <c:v>525.33333333333337</c:v>
                </c:pt>
                <c:pt idx="6305">
                  <c:v>525.41666666666663</c:v>
                </c:pt>
                <c:pt idx="6306">
                  <c:v>525.5</c:v>
                </c:pt>
                <c:pt idx="6307">
                  <c:v>525.58333333333337</c:v>
                </c:pt>
                <c:pt idx="6308">
                  <c:v>525.66666666666663</c:v>
                </c:pt>
                <c:pt idx="6309">
                  <c:v>525.75</c:v>
                </c:pt>
                <c:pt idx="6310">
                  <c:v>525.83333333333337</c:v>
                </c:pt>
                <c:pt idx="6311">
                  <c:v>525.91666666666663</c:v>
                </c:pt>
                <c:pt idx="6312">
                  <c:v>526</c:v>
                </c:pt>
                <c:pt idx="6313">
                  <c:v>526.08333333333337</c:v>
                </c:pt>
                <c:pt idx="6314">
                  <c:v>526.16666666666663</c:v>
                </c:pt>
                <c:pt idx="6315">
                  <c:v>526.25</c:v>
                </c:pt>
                <c:pt idx="6316">
                  <c:v>526.33333333333337</c:v>
                </c:pt>
                <c:pt idx="6317">
                  <c:v>526.41666666666663</c:v>
                </c:pt>
                <c:pt idx="6318">
                  <c:v>526.5</c:v>
                </c:pt>
                <c:pt idx="6319">
                  <c:v>526.58333333333337</c:v>
                </c:pt>
                <c:pt idx="6320">
                  <c:v>526.66666666666663</c:v>
                </c:pt>
                <c:pt idx="6321">
                  <c:v>526.75</c:v>
                </c:pt>
                <c:pt idx="6322">
                  <c:v>526.83333333333337</c:v>
                </c:pt>
                <c:pt idx="6323">
                  <c:v>526.91666666666663</c:v>
                </c:pt>
                <c:pt idx="6324">
                  <c:v>527</c:v>
                </c:pt>
                <c:pt idx="6325">
                  <c:v>527.08333333333337</c:v>
                </c:pt>
                <c:pt idx="6326">
                  <c:v>527.16666666666663</c:v>
                </c:pt>
                <c:pt idx="6327">
                  <c:v>527.25</c:v>
                </c:pt>
                <c:pt idx="6328">
                  <c:v>527.33333333333337</c:v>
                </c:pt>
                <c:pt idx="6329">
                  <c:v>527.41666666666663</c:v>
                </c:pt>
                <c:pt idx="6330">
                  <c:v>527.5</c:v>
                </c:pt>
                <c:pt idx="6331">
                  <c:v>527.58333333333337</c:v>
                </c:pt>
                <c:pt idx="6332">
                  <c:v>527.66666666666663</c:v>
                </c:pt>
                <c:pt idx="6333">
                  <c:v>527.75</c:v>
                </c:pt>
                <c:pt idx="6334">
                  <c:v>527.83333333333337</c:v>
                </c:pt>
                <c:pt idx="6335">
                  <c:v>527.91666666666663</c:v>
                </c:pt>
                <c:pt idx="6336">
                  <c:v>528</c:v>
                </c:pt>
                <c:pt idx="6337">
                  <c:v>528.08333333333337</c:v>
                </c:pt>
                <c:pt idx="6338">
                  <c:v>528.16666666666663</c:v>
                </c:pt>
                <c:pt idx="6339">
                  <c:v>528.25</c:v>
                </c:pt>
                <c:pt idx="6340">
                  <c:v>528.33333333333337</c:v>
                </c:pt>
                <c:pt idx="6341">
                  <c:v>528.41666666666663</c:v>
                </c:pt>
                <c:pt idx="6342">
                  <c:v>528.5</c:v>
                </c:pt>
                <c:pt idx="6343">
                  <c:v>528.58333333333337</c:v>
                </c:pt>
                <c:pt idx="6344">
                  <c:v>528.66666666666663</c:v>
                </c:pt>
                <c:pt idx="6345">
                  <c:v>528.75</c:v>
                </c:pt>
                <c:pt idx="6346">
                  <c:v>528.83333333333337</c:v>
                </c:pt>
                <c:pt idx="6347">
                  <c:v>528.91666666666663</c:v>
                </c:pt>
                <c:pt idx="6348">
                  <c:v>529</c:v>
                </c:pt>
                <c:pt idx="6349">
                  <c:v>529.08333333333337</c:v>
                </c:pt>
                <c:pt idx="6350">
                  <c:v>529.16666666666663</c:v>
                </c:pt>
                <c:pt idx="6351">
                  <c:v>529.25</c:v>
                </c:pt>
                <c:pt idx="6352">
                  <c:v>529.33333333333337</c:v>
                </c:pt>
                <c:pt idx="6353">
                  <c:v>529.41666666666663</c:v>
                </c:pt>
                <c:pt idx="6354">
                  <c:v>529.5</c:v>
                </c:pt>
                <c:pt idx="6355">
                  <c:v>529.58333333333337</c:v>
                </c:pt>
                <c:pt idx="6356">
                  <c:v>529.66666666666663</c:v>
                </c:pt>
                <c:pt idx="6357">
                  <c:v>529.75</c:v>
                </c:pt>
                <c:pt idx="6358">
                  <c:v>529.83333333333337</c:v>
                </c:pt>
                <c:pt idx="6359">
                  <c:v>529.91666666666663</c:v>
                </c:pt>
                <c:pt idx="6360">
                  <c:v>530</c:v>
                </c:pt>
                <c:pt idx="6361">
                  <c:v>530.08333333333337</c:v>
                </c:pt>
                <c:pt idx="6362">
                  <c:v>530.16666666666663</c:v>
                </c:pt>
                <c:pt idx="6363">
                  <c:v>530.25</c:v>
                </c:pt>
                <c:pt idx="6364">
                  <c:v>530.33333333333337</c:v>
                </c:pt>
                <c:pt idx="6365">
                  <c:v>530.41666666666663</c:v>
                </c:pt>
                <c:pt idx="6366">
                  <c:v>530.5</c:v>
                </c:pt>
                <c:pt idx="6367">
                  <c:v>530.58333333333337</c:v>
                </c:pt>
                <c:pt idx="6368">
                  <c:v>530.66666666666663</c:v>
                </c:pt>
                <c:pt idx="6369">
                  <c:v>530.75</c:v>
                </c:pt>
                <c:pt idx="6370">
                  <c:v>530.83333333333337</c:v>
                </c:pt>
                <c:pt idx="6371">
                  <c:v>530.91666666666663</c:v>
                </c:pt>
                <c:pt idx="6372">
                  <c:v>531</c:v>
                </c:pt>
                <c:pt idx="6373">
                  <c:v>531.08333333333337</c:v>
                </c:pt>
                <c:pt idx="6374">
                  <c:v>531.16666666666663</c:v>
                </c:pt>
                <c:pt idx="6375">
                  <c:v>531.25</c:v>
                </c:pt>
                <c:pt idx="6376">
                  <c:v>531.33333333333337</c:v>
                </c:pt>
                <c:pt idx="6377">
                  <c:v>531.41666666666663</c:v>
                </c:pt>
                <c:pt idx="6378">
                  <c:v>531.5</c:v>
                </c:pt>
                <c:pt idx="6379">
                  <c:v>531.58333333333337</c:v>
                </c:pt>
                <c:pt idx="6380">
                  <c:v>531.66666666666663</c:v>
                </c:pt>
                <c:pt idx="6381">
                  <c:v>531.75</c:v>
                </c:pt>
                <c:pt idx="6382">
                  <c:v>531.83333333333337</c:v>
                </c:pt>
                <c:pt idx="6383">
                  <c:v>531.91666666666663</c:v>
                </c:pt>
                <c:pt idx="6384">
                  <c:v>532</c:v>
                </c:pt>
                <c:pt idx="6385">
                  <c:v>532.08333333333337</c:v>
                </c:pt>
                <c:pt idx="6386">
                  <c:v>532.16666666666663</c:v>
                </c:pt>
                <c:pt idx="6387">
                  <c:v>532.25</c:v>
                </c:pt>
                <c:pt idx="6388">
                  <c:v>532.33333333333337</c:v>
                </c:pt>
                <c:pt idx="6389">
                  <c:v>532.41666666666663</c:v>
                </c:pt>
                <c:pt idx="6390">
                  <c:v>532.5</c:v>
                </c:pt>
                <c:pt idx="6391">
                  <c:v>532.58333333333337</c:v>
                </c:pt>
                <c:pt idx="6392">
                  <c:v>532.66666666666663</c:v>
                </c:pt>
                <c:pt idx="6393">
                  <c:v>532.75</c:v>
                </c:pt>
                <c:pt idx="6394">
                  <c:v>532.83333333333337</c:v>
                </c:pt>
                <c:pt idx="6395">
                  <c:v>532.91666666666663</c:v>
                </c:pt>
                <c:pt idx="6396">
                  <c:v>533</c:v>
                </c:pt>
                <c:pt idx="6397">
                  <c:v>533.08333333333337</c:v>
                </c:pt>
                <c:pt idx="6398">
                  <c:v>533.16666666666663</c:v>
                </c:pt>
                <c:pt idx="6399">
                  <c:v>533.25</c:v>
                </c:pt>
                <c:pt idx="6400">
                  <c:v>533.33333333333337</c:v>
                </c:pt>
                <c:pt idx="6401">
                  <c:v>533.41666666666663</c:v>
                </c:pt>
                <c:pt idx="6402">
                  <c:v>533.5</c:v>
                </c:pt>
                <c:pt idx="6403">
                  <c:v>533.58333333333337</c:v>
                </c:pt>
                <c:pt idx="6404">
                  <c:v>533.66666666666663</c:v>
                </c:pt>
                <c:pt idx="6405">
                  <c:v>533.75</c:v>
                </c:pt>
                <c:pt idx="6406">
                  <c:v>533.83333333333337</c:v>
                </c:pt>
                <c:pt idx="6407">
                  <c:v>533.91666666666663</c:v>
                </c:pt>
                <c:pt idx="6408">
                  <c:v>534</c:v>
                </c:pt>
                <c:pt idx="6409">
                  <c:v>534.08333333333337</c:v>
                </c:pt>
                <c:pt idx="6410">
                  <c:v>534.16666666666663</c:v>
                </c:pt>
                <c:pt idx="6411">
                  <c:v>534.25</c:v>
                </c:pt>
                <c:pt idx="6412">
                  <c:v>534.33333333333337</c:v>
                </c:pt>
                <c:pt idx="6413">
                  <c:v>534.41666666666663</c:v>
                </c:pt>
                <c:pt idx="6414">
                  <c:v>534.5</c:v>
                </c:pt>
                <c:pt idx="6415">
                  <c:v>534.58333333333337</c:v>
                </c:pt>
                <c:pt idx="6416">
                  <c:v>534.66666666666663</c:v>
                </c:pt>
                <c:pt idx="6417">
                  <c:v>534.75</c:v>
                </c:pt>
                <c:pt idx="6418">
                  <c:v>534.83333333333337</c:v>
                </c:pt>
                <c:pt idx="6419">
                  <c:v>534.91666666666663</c:v>
                </c:pt>
                <c:pt idx="6420">
                  <c:v>535</c:v>
                </c:pt>
                <c:pt idx="6421">
                  <c:v>535.08333333333337</c:v>
                </c:pt>
                <c:pt idx="6422">
                  <c:v>535.16666666666663</c:v>
                </c:pt>
                <c:pt idx="6423">
                  <c:v>535.25</c:v>
                </c:pt>
                <c:pt idx="6424">
                  <c:v>535.33333333333337</c:v>
                </c:pt>
                <c:pt idx="6425">
                  <c:v>535.41666666666663</c:v>
                </c:pt>
                <c:pt idx="6426">
                  <c:v>535.5</c:v>
                </c:pt>
                <c:pt idx="6427">
                  <c:v>535.58333333333337</c:v>
                </c:pt>
                <c:pt idx="6428">
                  <c:v>535.66666666666663</c:v>
                </c:pt>
                <c:pt idx="6429">
                  <c:v>535.75</c:v>
                </c:pt>
                <c:pt idx="6430">
                  <c:v>535.83333333333337</c:v>
                </c:pt>
                <c:pt idx="6431">
                  <c:v>535.91666666666663</c:v>
                </c:pt>
                <c:pt idx="6432">
                  <c:v>536</c:v>
                </c:pt>
                <c:pt idx="6433">
                  <c:v>536.08333333333337</c:v>
                </c:pt>
                <c:pt idx="6434">
                  <c:v>536.16666666666663</c:v>
                </c:pt>
                <c:pt idx="6435">
                  <c:v>536.25</c:v>
                </c:pt>
                <c:pt idx="6436">
                  <c:v>536.33333333333337</c:v>
                </c:pt>
                <c:pt idx="6437">
                  <c:v>536.41666666666663</c:v>
                </c:pt>
                <c:pt idx="6438">
                  <c:v>536.5</c:v>
                </c:pt>
                <c:pt idx="6439">
                  <c:v>536.58333333333337</c:v>
                </c:pt>
                <c:pt idx="6440">
                  <c:v>536.66666666666663</c:v>
                </c:pt>
                <c:pt idx="6441">
                  <c:v>536.75</c:v>
                </c:pt>
                <c:pt idx="6442">
                  <c:v>536.83333333333337</c:v>
                </c:pt>
                <c:pt idx="6443">
                  <c:v>536.91666666666663</c:v>
                </c:pt>
                <c:pt idx="6444">
                  <c:v>537</c:v>
                </c:pt>
                <c:pt idx="6445">
                  <c:v>537.08333333333337</c:v>
                </c:pt>
                <c:pt idx="6446">
                  <c:v>537.16666666666663</c:v>
                </c:pt>
                <c:pt idx="6447">
                  <c:v>537.25</c:v>
                </c:pt>
                <c:pt idx="6448">
                  <c:v>537.33333333333337</c:v>
                </c:pt>
                <c:pt idx="6449">
                  <c:v>537.41666666666663</c:v>
                </c:pt>
                <c:pt idx="6450">
                  <c:v>537.5</c:v>
                </c:pt>
                <c:pt idx="6451">
                  <c:v>537.58333333333337</c:v>
                </c:pt>
                <c:pt idx="6452">
                  <c:v>537.66666666666663</c:v>
                </c:pt>
                <c:pt idx="6453">
                  <c:v>537.75</c:v>
                </c:pt>
                <c:pt idx="6454">
                  <c:v>537.83333333333337</c:v>
                </c:pt>
                <c:pt idx="6455">
                  <c:v>537.91666666666663</c:v>
                </c:pt>
                <c:pt idx="6456">
                  <c:v>538</c:v>
                </c:pt>
                <c:pt idx="6457">
                  <c:v>538.08333333333337</c:v>
                </c:pt>
                <c:pt idx="6458">
                  <c:v>538.16666666666663</c:v>
                </c:pt>
                <c:pt idx="6459">
                  <c:v>538.25</c:v>
                </c:pt>
                <c:pt idx="6460">
                  <c:v>538.33333333333337</c:v>
                </c:pt>
                <c:pt idx="6461">
                  <c:v>538.41666666666663</c:v>
                </c:pt>
                <c:pt idx="6462">
                  <c:v>538.5</c:v>
                </c:pt>
                <c:pt idx="6463">
                  <c:v>538.58333333333337</c:v>
                </c:pt>
                <c:pt idx="6464">
                  <c:v>538.66666666666663</c:v>
                </c:pt>
                <c:pt idx="6465">
                  <c:v>538.75</c:v>
                </c:pt>
                <c:pt idx="6466">
                  <c:v>538.83333333333337</c:v>
                </c:pt>
                <c:pt idx="6467">
                  <c:v>538.91666666666663</c:v>
                </c:pt>
                <c:pt idx="6468">
                  <c:v>539</c:v>
                </c:pt>
                <c:pt idx="6469">
                  <c:v>539.08333333333337</c:v>
                </c:pt>
                <c:pt idx="6470">
                  <c:v>539.16666666666663</c:v>
                </c:pt>
                <c:pt idx="6471">
                  <c:v>539.25</c:v>
                </c:pt>
                <c:pt idx="6472">
                  <c:v>539.33333333333337</c:v>
                </c:pt>
                <c:pt idx="6473">
                  <c:v>539.41666666666663</c:v>
                </c:pt>
                <c:pt idx="6474">
                  <c:v>539.5</c:v>
                </c:pt>
                <c:pt idx="6475">
                  <c:v>539.58333333333337</c:v>
                </c:pt>
                <c:pt idx="6476">
                  <c:v>539.66666666666663</c:v>
                </c:pt>
                <c:pt idx="6477">
                  <c:v>539.75</c:v>
                </c:pt>
                <c:pt idx="6478">
                  <c:v>539.83333333333337</c:v>
                </c:pt>
                <c:pt idx="6479">
                  <c:v>539.91666666666663</c:v>
                </c:pt>
                <c:pt idx="6480">
                  <c:v>540</c:v>
                </c:pt>
                <c:pt idx="6481">
                  <c:v>540.08333333333337</c:v>
                </c:pt>
                <c:pt idx="6482">
                  <c:v>540.16666666666663</c:v>
                </c:pt>
                <c:pt idx="6483">
                  <c:v>540.25</c:v>
                </c:pt>
                <c:pt idx="6484">
                  <c:v>540.33333333333337</c:v>
                </c:pt>
                <c:pt idx="6485">
                  <c:v>540.41666666666663</c:v>
                </c:pt>
                <c:pt idx="6486">
                  <c:v>540.5</c:v>
                </c:pt>
                <c:pt idx="6487">
                  <c:v>540.58333333333337</c:v>
                </c:pt>
                <c:pt idx="6488">
                  <c:v>540.66666666666663</c:v>
                </c:pt>
                <c:pt idx="6489">
                  <c:v>540.75</c:v>
                </c:pt>
                <c:pt idx="6490">
                  <c:v>540.83333333333337</c:v>
                </c:pt>
                <c:pt idx="6491">
                  <c:v>540.91666666666663</c:v>
                </c:pt>
                <c:pt idx="6492">
                  <c:v>541</c:v>
                </c:pt>
                <c:pt idx="6493">
                  <c:v>541.08333333333337</c:v>
                </c:pt>
                <c:pt idx="6494">
                  <c:v>541.16666666666663</c:v>
                </c:pt>
                <c:pt idx="6495">
                  <c:v>541.25</c:v>
                </c:pt>
                <c:pt idx="6496">
                  <c:v>541.33333333333337</c:v>
                </c:pt>
                <c:pt idx="6497">
                  <c:v>541.41666666666663</c:v>
                </c:pt>
                <c:pt idx="6498">
                  <c:v>541.5</c:v>
                </c:pt>
                <c:pt idx="6499">
                  <c:v>541.58333333333337</c:v>
                </c:pt>
                <c:pt idx="6500">
                  <c:v>541.66666666666663</c:v>
                </c:pt>
                <c:pt idx="6501">
                  <c:v>541.75</c:v>
                </c:pt>
                <c:pt idx="6502">
                  <c:v>541.83333333333337</c:v>
                </c:pt>
                <c:pt idx="6503">
                  <c:v>541.91666666666663</c:v>
                </c:pt>
                <c:pt idx="6504">
                  <c:v>542</c:v>
                </c:pt>
                <c:pt idx="6505">
                  <c:v>542.08333333333337</c:v>
                </c:pt>
                <c:pt idx="6506">
                  <c:v>542.16666666666663</c:v>
                </c:pt>
                <c:pt idx="6507">
                  <c:v>542.25</c:v>
                </c:pt>
                <c:pt idx="6508">
                  <c:v>542.33333333333337</c:v>
                </c:pt>
                <c:pt idx="6509">
                  <c:v>542.41666666666663</c:v>
                </c:pt>
                <c:pt idx="6510">
                  <c:v>542.5</c:v>
                </c:pt>
                <c:pt idx="6511">
                  <c:v>542.58333333333337</c:v>
                </c:pt>
                <c:pt idx="6512">
                  <c:v>542.66666666666663</c:v>
                </c:pt>
                <c:pt idx="6513">
                  <c:v>542.75</c:v>
                </c:pt>
                <c:pt idx="6514">
                  <c:v>542.83333333333337</c:v>
                </c:pt>
                <c:pt idx="6515">
                  <c:v>542.91666666666663</c:v>
                </c:pt>
                <c:pt idx="6516">
                  <c:v>543</c:v>
                </c:pt>
                <c:pt idx="6517">
                  <c:v>543.08333333333337</c:v>
                </c:pt>
                <c:pt idx="6518">
                  <c:v>543.16666666666663</c:v>
                </c:pt>
                <c:pt idx="6519">
                  <c:v>543.25</c:v>
                </c:pt>
                <c:pt idx="6520">
                  <c:v>543.33333333333337</c:v>
                </c:pt>
                <c:pt idx="6521">
                  <c:v>543.41666666666663</c:v>
                </c:pt>
                <c:pt idx="6522">
                  <c:v>543.5</c:v>
                </c:pt>
                <c:pt idx="6523">
                  <c:v>543.58333333333337</c:v>
                </c:pt>
                <c:pt idx="6524">
                  <c:v>543.66666666666663</c:v>
                </c:pt>
                <c:pt idx="6525">
                  <c:v>543.75</c:v>
                </c:pt>
                <c:pt idx="6526">
                  <c:v>543.83333333333337</c:v>
                </c:pt>
                <c:pt idx="6527">
                  <c:v>543.91666666666663</c:v>
                </c:pt>
                <c:pt idx="6528">
                  <c:v>544</c:v>
                </c:pt>
                <c:pt idx="6529">
                  <c:v>544.08333333333337</c:v>
                </c:pt>
                <c:pt idx="6530">
                  <c:v>544.16666666666663</c:v>
                </c:pt>
                <c:pt idx="6531">
                  <c:v>544.25</c:v>
                </c:pt>
                <c:pt idx="6532">
                  <c:v>544.33333333333337</c:v>
                </c:pt>
                <c:pt idx="6533">
                  <c:v>544.41666666666663</c:v>
                </c:pt>
                <c:pt idx="6534">
                  <c:v>544.5</c:v>
                </c:pt>
                <c:pt idx="6535">
                  <c:v>544.58333333333337</c:v>
                </c:pt>
                <c:pt idx="6536">
                  <c:v>544.66666666666663</c:v>
                </c:pt>
                <c:pt idx="6537">
                  <c:v>544.75</c:v>
                </c:pt>
                <c:pt idx="6538">
                  <c:v>544.83333333333337</c:v>
                </c:pt>
                <c:pt idx="6539">
                  <c:v>544.91666666666663</c:v>
                </c:pt>
                <c:pt idx="6540">
                  <c:v>545</c:v>
                </c:pt>
                <c:pt idx="6541">
                  <c:v>545.08333333333337</c:v>
                </c:pt>
                <c:pt idx="6542">
                  <c:v>545.16666666666663</c:v>
                </c:pt>
                <c:pt idx="6543">
                  <c:v>545.25</c:v>
                </c:pt>
                <c:pt idx="6544">
                  <c:v>545.33333333333337</c:v>
                </c:pt>
                <c:pt idx="6545">
                  <c:v>545.41666666666663</c:v>
                </c:pt>
                <c:pt idx="6546">
                  <c:v>545.5</c:v>
                </c:pt>
                <c:pt idx="6547">
                  <c:v>545.58333333333337</c:v>
                </c:pt>
                <c:pt idx="6548">
                  <c:v>545.66666666666663</c:v>
                </c:pt>
                <c:pt idx="6549">
                  <c:v>545.75</c:v>
                </c:pt>
                <c:pt idx="6550">
                  <c:v>545.83333333333337</c:v>
                </c:pt>
                <c:pt idx="6551">
                  <c:v>545.91666666666663</c:v>
                </c:pt>
                <c:pt idx="6552">
                  <c:v>546</c:v>
                </c:pt>
                <c:pt idx="6553">
                  <c:v>546.08333333333337</c:v>
                </c:pt>
                <c:pt idx="6554">
                  <c:v>546.16666666666663</c:v>
                </c:pt>
                <c:pt idx="6555">
                  <c:v>546.25</c:v>
                </c:pt>
                <c:pt idx="6556">
                  <c:v>546.33333333333337</c:v>
                </c:pt>
                <c:pt idx="6557">
                  <c:v>546.41666666666663</c:v>
                </c:pt>
                <c:pt idx="6558">
                  <c:v>546.5</c:v>
                </c:pt>
                <c:pt idx="6559">
                  <c:v>546.58333333333337</c:v>
                </c:pt>
                <c:pt idx="6560">
                  <c:v>546.66666666666663</c:v>
                </c:pt>
                <c:pt idx="6561">
                  <c:v>546.75</c:v>
                </c:pt>
                <c:pt idx="6562">
                  <c:v>546.83333333333337</c:v>
                </c:pt>
                <c:pt idx="6563">
                  <c:v>546.91666666666663</c:v>
                </c:pt>
                <c:pt idx="6564">
                  <c:v>547</c:v>
                </c:pt>
                <c:pt idx="6565">
                  <c:v>547.08333333333337</c:v>
                </c:pt>
                <c:pt idx="6566">
                  <c:v>547.16666666666663</c:v>
                </c:pt>
                <c:pt idx="6567">
                  <c:v>547.25</c:v>
                </c:pt>
                <c:pt idx="6568">
                  <c:v>547.33333333333337</c:v>
                </c:pt>
                <c:pt idx="6569">
                  <c:v>547.41666666666663</c:v>
                </c:pt>
                <c:pt idx="6570">
                  <c:v>547.5</c:v>
                </c:pt>
                <c:pt idx="6571">
                  <c:v>547.58333333333337</c:v>
                </c:pt>
                <c:pt idx="6572">
                  <c:v>547.66666666666663</c:v>
                </c:pt>
                <c:pt idx="6573">
                  <c:v>547.75</c:v>
                </c:pt>
                <c:pt idx="6574">
                  <c:v>547.83333333333337</c:v>
                </c:pt>
                <c:pt idx="6575">
                  <c:v>547.91666666666663</c:v>
                </c:pt>
                <c:pt idx="6576">
                  <c:v>548</c:v>
                </c:pt>
                <c:pt idx="6577">
                  <c:v>548.08333333333337</c:v>
                </c:pt>
                <c:pt idx="6578">
                  <c:v>548.16666666666663</c:v>
                </c:pt>
                <c:pt idx="6579">
                  <c:v>548.25</c:v>
                </c:pt>
                <c:pt idx="6580">
                  <c:v>548.33333333333337</c:v>
                </c:pt>
                <c:pt idx="6581">
                  <c:v>548.41666666666663</c:v>
                </c:pt>
                <c:pt idx="6582">
                  <c:v>548.5</c:v>
                </c:pt>
                <c:pt idx="6583">
                  <c:v>548.58333333333337</c:v>
                </c:pt>
                <c:pt idx="6584">
                  <c:v>548.66666666666663</c:v>
                </c:pt>
                <c:pt idx="6585">
                  <c:v>548.75</c:v>
                </c:pt>
                <c:pt idx="6586">
                  <c:v>548.83333333333337</c:v>
                </c:pt>
                <c:pt idx="6587">
                  <c:v>548.91666666666663</c:v>
                </c:pt>
                <c:pt idx="6588">
                  <c:v>549</c:v>
                </c:pt>
                <c:pt idx="6589">
                  <c:v>549.08333333333337</c:v>
                </c:pt>
                <c:pt idx="6590">
                  <c:v>549.16666666666663</c:v>
                </c:pt>
                <c:pt idx="6591">
                  <c:v>549.25</c:v>
                </c:pt>
                <c:pt idx="6592">
                  <c:v>549.33333333333337</c:v>
                </c:pt>
                <c:pt idx="6593">
                  <c:v>549.41666666666663</c:v>
                </c:pt>
                <c:pt idx="6594">
                  <c:v>549.5</c:v>
                </c:pt>
                <c:pt idx="6595">
                  <c:v>549.58333333333337</c:v>
                </c:pt>
                <c:pt idx="6596">
                  <c:v>549.66666666666663</c:v>
                </c:pt>
                <c:pt idx="6597">
                  <c:v>549.75</c:v>
                </c:pt>
                <c:pt idx="6598">
                  <c:v>549.83333333333337</c:v>
                </c:pt>
                <c:pt idx="6599">
                  <c:v>549.91666666666663</c:v>
                </c:pt>
                <c:pt idx="6600">
                  <c:v>550</c:v>
                </c:pt>
                <c:pt idx="6601">
                  <c:v>550.08333333333337</c:v>
                </c:pt>
                <c:pt idx="6602">
                  <c:v>550.16666666666663</c:v>
                </c:pt>
                <c:pt idx="6603">
                  <c:v>550.25</c:v>
                </c:pt>
                <c:pt idx="6604">
                  <c:v>550.33333333333337</c:v>
                </c:pt>
                <c:pt idx="6605">
                  <c:v>550.41666666666663</c:v>
                </c:pt>
                <c:pt idx="6606">
                  <c:v>550.5</c:v>
                </c:pt>
                <c:pt idx="6607">
                  <c:v>550.58333333333337</c:v>
                </c:pt>
                <c:pt idx="6608">
                  <c:v>550.66666666666663</c:v>
                </c:pt>
                <c:pt idx="6609">
                  <c:v>550.75</c:v>
                </c:pt>
                <c:pt idx="6610">
                  <c:v>550.83333333333337</c:v>
                </c:pt>
                <c:pt idx="6611">
                  <c:v>550.91666666666663</c:v>
                </c:pt>
                <c:pt idx="6612">
                  <c:v>551</c:v>
                </c:pt>
                <c:pt idx="6613">
                  <c:v>551.08333333333337</c:v>
                </c:pt>
                <c:pt idx="6614">
                  <c:v>551.16666666666663</c:v>
                </c:pt>
                <c:pt idx="6615">
                  <c:v>551.25</c:v>
                </c:pt>
                <c:pt idx="6616">
                  <c:v>551.33333333333337</c:v>
                </c:pt>
                <c:pt idx="6617">
                  <c:v>551.41666666666663</c:v>
                </c:pt>
                <c:pt idx="6618">
                  <c:v>551.5</c:v>
                </c:pt>
                <c:pt idx="6619">
                  <c:v>551.58333333333337</c:v>
                </c:pt>
                <c:pt idx="6620">
                  <c:v>551.66666666666663</c:v>
                </c:pt>
                <c:pt idx="6621">
                  <c:v>551.75</c:v>
                </c:pt>
                <c:pt idx="6622">
                  <c:v>551.83333333333337</c:v>
                </c:pt>
                <c:pt idx="6623">
                  <c:v>551.91666666666663</c:v>
                </c:pt>
                <c:pt idx="6624">
                  <c:v>552</c:v>
                </c:pt>
                <c:pt idx="6625">
                  <c:v>552.08333333333337</c:v>
                </c:pt>
                <c:pt idx="6626">
                  <c:v>552.16666666666663</c:v>
                </c:pt>
                <c:pt idx="6627">
                  <c:v>552.25</c:v>
                </c:pt>
                <c:pt idx="6628">
                  <c:v>552.33333333333337</c:v>
                </c:pt>
                <c:pt idx="6629">
                  <c:v>552.41666666666663</c:v>
                </c:pt>
                <c:pt idx="6630">
                  <c:v>552.5</c:v>
                </c:pt>
                <c:pt idx="6631">
                  <c:v>552.58333333333337</c:v>
                </c:pt>
                <c:pt idx="6632">
                  <c:v>552.66666666666663</c:v>
                </c:pt>
                <c:pt idx="6633">
                  <c:v>552.75</c:v>
                </c:pt>
                <c:pt idx="6634">
                  <c:v>552.83333333333337</c:v>
                </c:pt>
                <c:pt idx="6635">
                  <c:v>552.91666666666663</c:v>
                </c:pt>
                <c:pt idx="6636">
                  <c:v>553</c:v>
                </c:pt>
                <c:pt idx="6637">
                  <c:v>553.08333333333337</c:v>
                </c:pt>
                <c:pt idx="6638">
                  <c:v>553.16666666666663</c:v>
                </c:pt>
                <c:pt idx="6639">
                  <c:v>553.25</c:v>
                </c:pt>
                <c:pt idx="6640">
                  <c:v>553.33333333333337</c:v>
                </c:pt>
                <c:pt idx="6641">
                  <c:v>553.41666666666663</c:v>
                </c:pt>
                <c:pt idx="6642">
                  <c:v>553.5</c:v>
                </c:pt>
                <c:pt idx="6643">
                  <c:v>553.58333333333337</c:v>
                </c:pt>
                <c:pt idx="6644">
                  <c:v>553.66666666666663</c:v>
                </c:pt>
                <c:pt idx="6645">
                  <c:v>553.75</c:v>
                </c:pt>
                <c:pt idx="6646">
                  <c:v>553.83333333333337</c:v>
                </c:pt>
                <c:pt idx="6647">
                  <c:v>553.91666666666663</c:v>
                </c:pt>
                <c:pt idx="6648">
                  <c:v>554</c:v>
                </c:pt>
                <c:pt idx="6649">
                  <c:v>554.08333333333337</c:v>
                </c:pt>
                <c:pt idx="6650">
                  <c:v>554.16666666666663</c:v>
                </c:pt>
                <c:pt idx="6651">
                  <c:v>554.25</c:v>
                </c:pt>
                <c:pt idx="6652">
                  <c:v>554.33333333333337</c:v>
                </c:pt>
                <c:pt idx="6653">
                  <c:v>554.41666666666663</c:v>
                </c:pt>
                <c:pt idx="6654">
                  <c:v>554.5</c:v>
                </c:pt>
                <c:pt idx="6655">
                  <c:v>554.58333333333337</c:v>
                </c:pt>
                <c:pt idx="6656">
                  <c:v>554.66666666666663</c:v>
                </c:pt>
                <c:pt idx="6657">
                  <c:v>554.75</c:v>
                </c:pt>
                <c:pt idx="6658">
                  <c:v>554.83333333333337</c:v>
                </c:pt>
                <c:pt idx="6659">
                  <c:v>554.91666666666663</c:v>
                </c:pt>
                <c:pt idx="6660">
                  <c:v>555</c:v>
                </c:pt>
                <c:pt idx="6661">
                  <c:v>555.08333333333337</c:v>
                </c:pt>
                <c:pt idx="6662">
                  <c:v>555.16666666666663</c:v>
                </c:pt>
                <c:pt idx="6663">
                  <c:v>555.25</c:v>
                </c:pt>
                <c:pt idx="6664">
                  <c:v>555.33333333333337</c:v>
                </c:pt>
                <c:pt idx="6665">
                  <c:v>555.41666666666663</c:v>
                </c:pt>
                <c:pt idx="6666">
                  <c:v>555.5</c:v>
                </c:pt>
                <c:pt idx="6667">
                  <c:v>555.58333333333337</c:v>
                </c:pt>
                <c:pt idx="6668">
                  <c:v>555.66666666666663</c:v>
                </c:pt>
                <c:pt idx="6669">
                  <c:v>555.75</c:v>
                </c:pt>
                <c:pt idx="6670">
                  <c:v>555.83333333333337</c:v>
                </c:pt>
                <c:pt idx="6671">
                  <c:v>555.91666666666663</c:v>
                </c:pt>
                <c:pt idx="6672">
                  <c:v>556</c:v>
                </c:pt>
                <c:pt idx="6673">
                  <c:v>556.08333333333337</c:v>
                </c:pt>
                <c:pt idx="6674">
                  <c:v>556.16666666666663</c:v>
                </c:pt>
                <c:pt idx="6675">
                  <c:v>556.25</c:v>
                </c:pt>
                <c:pt idx="6676">
                  <c:v>556.33333333333337</c:v>
                </c:pt>
                <c:pt idx="6677">
                  <c:v>556.41666666666663</c:v>
                </c:pt>
                <c:pt idx="6678">
                  <c:v>556.5</c:v>
                </c:pt>
                <c:pt idx="6679">
                  <c:v>556.58333333333337</c:v>
                </c:pt>
                <c:pt idx="6680">
                  <c:v>556.66666666666663</c:v>
                </c:pt>
                <c:pt idx="6681">
                  <c:v>556.75</c:v>
                </c:pt>
                <c:pt idx="6682">
                  <c:v>556.83333333333337</c:v>
                </c:pt>
                <c:pt idx="6683">
                  <c:v>556.91666666666663</c:v>
                </c:pt>
                <c:pt idx="6684">
                  <c:v>557</c:v>
                </c:pt>
                <c:pt idx="6685">
                  <c:v>557.08333333333337</c:v>
                </c:pt>
                <c:pt idx="6686">
                  <c:v>557.16666666666663</c:v>
                </c:pt>
                <c:pt idx="6687">
                  <c:v>557.25</c:v>
                </c:pt>
                <c:pt idx="6688">
                  <c:v>557.33333333333337</c:v>
                </c:pt>
                <c:pt idx="6689">
                  <c:v>557.41666666666663</c:v>
                </c:pt>
                <c:pt idx="6690">
                  <c:v>557.5</c:v>
                </c:pt>
                <c:pt idx="6691">
                  <c:v>557.58333333333337</c:v>
                </c:pt>
                <c:pt idx="6692">
                  <c:v>557.66666666666663</c:v>
                </c:pt>
                <c:pt idx="6693">
                  <c:v>557.75</c:v>
                </c:pt>
                <c:pt idx="6694">
                  <c:v>557.83333333333337</c:v>
                </c:pt>
                <c:pt idx="6695">
                  <c:v>557.91666666666663</c:v>
                </c:pt>
                <c:pt idx="6696">
                  <c:v>558</c:v>
                </c:pt>
                <c:pt idx="6697">
                  <c:v>558.08333333333337</c:v>
                </c:pt>
                <c:pt idx="6698">
                  <c:v>558.16666666666663</c:v>
                </c:pt>
                <c:pt idx="6699">
                  <c:v>558.25</c:v>
                </c:pt>
                <c:pt idx="6700">
                  <c:v>558.33333333333337</c:v>
                </c:pt>
                <c:pt idx="6701">
                  <c:v>558.41666666666663</c:v>
                </c:pt>
                <c:pt idx="6702">
                  <c:v>558.5</c:v>
                </c:pt>
                <c:pt idx="6703">
                  <c:v>558.58333333333337</c:v>
                </c:pt>
                <c:pt idx="6704">
                  <c:v>558.66666666666663</c:v>
                </c:pt>
                <c:pt idx="6705">
                  <c:v>558.75</c:v>
                </c:pt>
                <c:pt idx="6706">
                  <c:v>558.83333333333337</c:v>
                </c:pt>
                <c:pt idx="6707">
                  <c:v>558.91666666666663</c:v>
                </c:pt>
                <c:pt idx="6708">
                  <c:v>559</c:v>
                </c:pt>
                <c:pt idx="6709">
                  <c:v>559.08333333333337</c:v>
                </c:pt>
                <c:pt idx="6710">
                  <c:v>559.16666666666663</c:v>
                </c:pt>
                <c:pt idx="6711">
                  <c:v>559.25</c:v>
                </c:pt>
                <c:pt idx="6712">
                  <c:v>559.33333333333337</c:v>
                </c:pt>
                <c:pt idx="6713">
                  <c:v>559.41666666666663</c:v>
                </c:pt>
                <c:pt idx="6714">
                  <c:v>559.5</c:v>
                </c:pt>
                <c:pt idx="6715">
                  <c:v>559.58333333333337</c:v>
                </c:pt>
                <c:pt idx="6716">
                  <c:v>559.66666666666663</c:v>
                </c:pt>
                <c:pt idx="6717">
                  <c:v>559.75</c:v>
                </c:pt>
                <c:pt idx="6718">
                  <c:v>559.83333333333337</c:v>
                </c:pt>
                <c:pt idx="6719">
                  <c:v>559.91666666666663</c:v>
                </c:pt>
                <c:pt idx="6720">
                  <c:v>560</c:v>
                </c:pt>
                <c:pt idx="6721">
                  <c:v>560.08333333333337</c:v>
                </c:pt>
                <c:pt idx="6722">
                  <c:v>560.16666666666663</c:v>
                </c:pt>
                <c:pt idx="6723">
                  <c:v>560.25</c:v>
                </c:pt>
                <c:pt idx="6724">
                  <c:v>560.33333333333337</c:v>
                </c:pt>
                <c:pt idx="6725">
                  <c:v>560.41666666666663</c:v>
                </c:pt>
                <c:pt idx="6726">
                  <c:v>560.5</c:v>
                </c:pt>
                <c:pt idx="6727">
                  <c:v>560.58333333333337</c:v>
                </c:pt>
                <c:pt idx="6728">
                  <c:v>560.66666666666663</c:v>
                </c:pt>
                <c:pt idx="6729">
                  <c:v>560.75</c:v>
                </c:pt>
                <c:pt idx="6730">
                  <c:v>560.83333333333337</c:v>
                </c:pt>
                <c:pt idx="6731">
                  <c:v>560.91666666666663</c:v>
                </c:pt>
                <c:pt idx="6732">
                  <c:v>561</c:v>
                </c:pt>
                <c:pt idx="6733">
                  <c:v>561.08333333333337</c:v>
                </c:pt>
                <c:pt idx="6734">
                  <c:v>561.16666666666663</c:v>
                </c:pt>
                <c:pt idx="6735">
                  <c:v>561.25</c:v>
                </c:pt>
                <c:pt idx="6736">
                  <c:v>561.33333333333337</c:v>
                </c:pt>
                <c:pt idx="6737">
                  <c:v>561.41666666666663</c:v>
                </c:pt>
                <c:pt idx="6738">
                  <c:v>561.5</c:v>
                </c:pt>
                <c:pt idx="6739">
                  <c:v>561.58333333333337</c:v>
                </c:pt>
                <c:pt idx="6740">
                  <c:v>561.66666666666663</c:v>
                </c:pt>
                <c:pt idx="6741">
                  <c:v>561.75</c:v>
                </c:pt>
                <c:pt idx="6742">
                  <c:v>561.83333333333337</c:v>
                </c:pt>
                <c:pt idx="6743">
                  <c:v>561.91666666666663</c:v>
                </c:pt>
                <c:pt idx="6744">
                  <c:v>562</c:v>
                </c:pt>
                <c:pt idx="6745">
                  <c:v>562.08333333333337</c:v>
                </c:pt>
                <c:pt idx="6746">
                  <c:v>562.16666666666663</c:v>
                </c:pt>
                <c:pt idx="6747">
                  <c:v>562.25</c:v>
                </c:pt>
                <c:pt idx="6748">
                  <c:v>562.33333333333337</c:v>
                </c:pt>
                <c:pt idx="6749">
                  <c:v>562.41666666666663</c:v>
                </c:pt>
                <c:pt idx="6750">
                  <c:v>562.5</c:v>
                </c:pt>
                <c:pt idx="6751">
                  <c:v>562.58333333333337</c:v>
                </c:pt>
                <c:pt idx="6752">
                  <c:v>562.66666666666663</c:v>
                </c:pt>
                <c:pt idx="6753">
                  <c:v>562.75</c:v>
                </c:pt>
                <c:pt idx="6754">
                  <c:v>562.83333333333337</c:v>
                </c:pt>
                <c:pt idx="6755">
                  <c:v>562.91666666666663</c:v>
                </c:pt>
                <c:pt idx="6756">
                  <c:v>563</c:v>
                </c:pt>
                <c:pt idx="6757">
                  <c:v>563.08333333333337</c:v>
                </c:pt>
                <c:pt idx="6758">
                  <c:v>563.16666666666663</c:v>
                </c:pt>
                <c:pt idx="6759">
                  <c:v>563.25</c:v>
                </c:pt>
                <c:pt idx="6760">
                  <c:v>563.33333333333337</c:v>
                </c:pt>
                <c:pt idx="6761">
                  <c:v>563.41666666666663</c:v>
                </c:pt>
                <c:pt idx="6762">
                  <c:v>563.5</c:v>
                </c:pt>
                <c:pt idx="6763">
                  <c:v>563.58333333333337</c:v>
                </c:pt>
                <c:pt idx="6764">
                  <c:v>563.66666666666663</c:v>
                </c:pt>
                <c:pt idx="6765">
                  <c:v>563.75</c:v>
                </c:pt>
                <c:pt idx="6766">
                  <c:v>563.83333333333337</c:v>
                </c:pt>
                <c:pt idx="6767">
                  <c:v>563.91666666666663</c:v>
                </c:pt>
                <c:pt idx="6768">
                  <c:v>564</c:v>
                </c:pt>
                <c:pt idx="6769">
                  <c:v>564.08333333333337</c:v>
                </c:pt>
                <c:pt idx="6770">
                  <c:v>564.16666666666663</c:v>
                </c:pt>
                <c:pt idx="6771">
                  <c:v>564.25</c:v>
                </c:pt>
                <c:pt idx="6772">
                  <c:v>564.33333333333337</c:v>
                </c:pt>
                <c:pt idx="6773">
                  <c:v>564.41666666666663</c:v>
                </c:pt>
                <c:pt idx="6774">
                  <c:v>564.5</c:v>
                </c:pt>
                <c:pt idx="6775">
                  <c:v>564.58333333333337</c:v>
                </c:pt>
                <c:pt idx="6776">
                  <c:v>564.66666666666663</c:v>
                </c:pt>
                <c:pt idx="6777">
                  <c:v>564.75</c:v>
                </c:pt>
                <c:pt idx="6778">
                  <c:v>564.83333333333337</c:v>
                </c:pt>
                <c:pt idx="6779">
                  <c:v>564.91666666666663</c:v>
                </c:pt>
                <c:pt idx="6780">
                  <c:v>565</c:v>
                </c:pt>
                <c:pt idx="6781">
                  <c:v>565.08333333333337</c:v>
                </c:pt>
                <c:pt idx="6782">
                  <c:v>565.16666666666663</c:v>
                </c:pt>
                <c:pt idx="6783">
                  <c:v>565.25</c:v>
                </c:pt>
                <c:pt idx="6784">
                  <c:v>565.33333333333337</c:v>
                </c:pt>
                <c:pt idx="6785">
                  <c:v>565.41666666666663</c:v>
                </c:pt>
                <c:pt idx="6786">
                  <c:v>565.5</c:v>
                </c:pt>
                <c:pt idx="6787">
                  <c:v>565.58333333333337</c:v>
                </c:pt>
                <c:pt idx="6788">
                  <c:v>565.66666666666663</c:v>
                </c:pt>
                <c:pt idx="6789">
                  <c:v>565.75</c:v>
                </c:pt>
                <c:pt idx="6790">
                  <c:v>565.83333333333337</c:v>
                </c:pt>
                <c:pt idx="6791">
                  <c:v>565.91666666666663</c:v>
                </c:pt>
                <c:pt idx="6792">
                  <c:v>566</c:v>
                </c:pt>
                <c:pt idx="6793">
                  <c:v>566.08333333333337</c:v>
                </c:pt>
                <c:pt idx="6794">
                  <c:v>566.16666666666663</c:v>
                </c:pt>
                <c:pt idx="6795">
                  <c:v>566.25</c:v>
                </c:pt>
                <c:pt idx="6796">
                  <c:v>566.33333333333337</c:v>
                </c:pt>
                <c:pt idx="6797">
                  <c:v>566.41666666666663</c:v>
                </c:pt>
                <c:pt idx="6798">
                  <c:v>566.5</c:v>
                </c:pt>
                <c:pt idx="6799">
                  <c:v>566.58333333333337</c:v>
                </c:pt>
                <c:pt idx="6800">
                  <c:v>566.66666666666663</c:v>
                </c:pt>
                <c:pt idx="6801">
                  <c:v>566.75</c:v>
                </c:pt>
                <c:pt idx="6802">
                  <c:v>566.83333333333337</c:v>
                </c:pt>
                <c:pt idx="6803">
                  <c:v>566.91666666666663</c:v>
                </c:pt>
                <c:pt idx="6804">
                  <c:v>567</c:v>
                </c:pt>
                <c:pt idx="6805">
                  <c:v>567.08333333333337</c:v>
                </c:pt>
                <c:pt idx="6806">
                  <c:v>567.16666666666663</c:v>
                </c:pt>
                <c:pt idx="6807">
                  <c:v>567.25</c:v>
                </c:pt>
                <c:pt idx="6808">
                  <c:v>567.33333333333337</c:v>
                </c:pt>
                <c:pt idx="6809">
                  <c:v>567.41666666666663</c:v>
                </c:pt>
                <c:pt idx="6810">
                  <c:v>567.5</c:v>
                </c:pt>
                <c:pt idx="6811">
                  <c:v>567.58333333333337</c:v>
                </c:pt>
                <c:pt idx="6812">
                  <c:v>567.66666666666663</c:v>
                </c:pt>
                <c:pt idx="6813">
                  <c:v>567.75</c:v>
                </c:pt>
                <c:pt idx="6814">
                  <c:v>567.83333333333337</c:v>
                </c:pt>
                <c:pt idx="6815">
                  <c:v>567.91666666666663</c:v>
                </c:pt>
                <c:pt idx="6816">
                  <c:v>568</c:v>
                </c:pt>
                <c:pt idx="6817">
                  <c:v>568.08333333333337</c:v>
                </c:pt>
                <c:pt idx="6818">
                  <c:v>568.16666666666663</c:v>
                </c:pt>
                <c:pt idx="6819">
                  <c:v>568.25</c:v>
                </c:pt>
                <c:pt idx="6820">
                  <c:v>568.33333333333337</c:v>
                </c:pt>
                <c:pt idx="6821">
                  <c:v>568.41666666666663</c:v>
                </c:pt>
                <c:pt idx="6822">
                  <c:v>568.5</c:v>
                </c:pt>
                <c:pt idx="6823">
                  <c:v>568.58333333333337</c:v>
                </c:pt>
                <c:pt idx="6824">
                  <c:v>568.66666666666663</c:v>
                </c:pt>
                <c:pt idx="6825">
                  <c:v>568.75</c:v>
                </c:pt>
                <c:pt idx="6826">
                  <c:v>568.83333333333337</c:v>
                </c:pt>
                <c:pt idx="6827">
                  <c:v>568.91666666666663</c:v>
                </c:pt>
                <c:pt idx="6828">
                  <c:v>569</c:v>
                </c:pt>
                <c:pt idx="6829">
                  <c:v>569.08333333333337</c:v>
                </c:pt>
                <c:pt idx="6830">
                  <c:v>569.16666666666663</c:v>
                </c:pt>
                <c:pt idx="6831">
                  <c:v>569.25</c:v>
                </c:pt>
                <c:pt idx="6832">
                  <c:v>569.33333333333337</c:v>
                </c:pt>
                <c:pt idx="6833">
                  <c:v>569.41666666666663</c:v>
                </c:pt>
                <c:pt idx="6834">
                  <c:v>569.5</c:v>
                </c:pt>
                <c:pt idx="6835">
                  <c:v>569.58333333333337</c:v>
                </c:pt>
                <c:pt idx="6836">
                  <c:v>569.66666666666663</c:v>
                </c:pt>
                <c:pt idx="6837">
                  <c:v>569.75</c:v>
                </c:pt>
                <c:pt idx="6838">
                  <c:v>569.83333333333337</c:v>
                </c:pt>
                <c:pt idx="6839">
                  <c:v>569.91666666666663</c:v>
                </c:pt>
                <c:pt idx="6840">
                  <c:v>570</c:v>
                </c:pt>
                <c:pt idx="6841">
                  <c:v>570.08333333333337</c:v>
                </c:pt>
                <c:pt idx="6842">
                  <c:v>570.16666666666663</c:v>
                </c:pt>
                <c:pt idx="6843">
                  <c:v>570.25</c:v>
                </c:pt>
                <c:pt idx="6844">
                  <c:v>570.33333333333337</c:v>
                </c:pt>
                <c:pt idx="6845">
                  <c:v>570.41666666666663</c:v>
                </c:pt>
                <c:pt idx="6846">
                  <c:v>570.5</c:v>
                </c:pt>
                <c:pt idx="6847">
                  <c:v>570.58333333333337</c:v>
                </c:pt>
                <c:pt idx="6848">
                  <c:v>570.66666666666663</c:v>
                </c:pt>
                <c:pt idx="6849">
                  <c:v>570.75</c:v>
                </c:pt>
                <c:pt idx="6850">
                  <c:v>570.83333333333337</c:v>
                </c:pt>
                <c:pt idx="6851">
                  <c:v>570.91666666666663</c:v>
                </c:pt>
                <c:pt idx="6852">
                  <c:v>571</c:v>
                </c:pt>
                <c:pt idx="6853">
                  <c:v>571.08333333333337</c:v>
                </c:pt>
                <c:pt idx="6854">
                  <c:v>571.16666666666663</c:v>
                </c:pt>
                <c:pt idx="6855">
                  <c:v>571.25</c:v>
                </c:pt>
                <c:pt idx="6856">
                  <c:v>571.33333333333337</c:v>
                </c:pt>
                <c:pt idx="6857">
                  <c:v>571.41666666666663</c:v>
                </c:pt>
                <c:pt idx="6858">
                  <c:v>571.5</c:v>
                </c:pt>
                <c:pt idx="6859">
                  <c:v>571.58333333333337</c:v>
                </c:pt>
                <c:pt idx="6860">
                  <c:v>571.66666666666663</c:v>
                </c:pt>
                <c:pt idx="6861">
                  <c:v>571.75</c:v>
                </c:pt>
                <c:pt idx="6862">
                  <c:v>571.83333333333337</c:v>
                </c:pt>
                <c:pt idx="6863">
                  <c:v>571.91666666666663</c:v>
                </c:pt>
                <c:pt idx="6864">
                  <c:v>572</c:v>
                </c:pt>
                <c:pt idx="6865">
                  <c:v>572.08333333333337</c:v>
                </c:pt>
                <c:pt idx="6866">
                  <c:v>572.16666666666663</c:v>
                </c:pt>
                <c:pt idx="6867">
                  <c:v>572.25</c:v>
                </c:pt>
                <c:pt idx="6868">
                  <c:v>572.33333333333337</c:v>
                </c:pt>
                <c:pt idx="6869">
                  <c:v>572.41666666666663</c:v>
                </c:pt>
                <c:pt idx="6870">
                  <c:v>572.5</c:v>
                </c:pt>
                <c:pt idx="6871">
                  <c:v>572.58333333333337</c:v>
                </c:pt>
                <c:pt idx="6872">
                  <c:v>572.66666666666663</c:v>
                </c:pt>
                <c:pt idx="6873">
                  <c:v>572.75</c:v>
                </c:pt>
                <c:pt idx="6874">
                  <c:v>572.83333333333337</c:v>
                </c:pt>
                <c:pt idx="6875">
                  <c:v>572.91666666666663</c:v>
                </c:pt>
                <c:pt idx="6876">
                  <c:v>573</c:v>
                </c:pt>
                <c:pt idx="6877">
                  <c:v>573.08333333333337</c:v>
                </c:pt>
                <c:pt idx="6878">
                  <c:v>573.16666666666663</c:v>
                </c:pt>
                <c:pt idx="6879">
                  <c:v>573.25</c:v>
                </c:pt>
                <c:pt idx="6880">
                  <c:v>573.33333333333337</c:v>
                </c:pt>
                <c:pt idx="6881">
                  <c:v>573.41666666666663</c:v>
                </c:pt>
                <c:pt idx="6882">
                  <c:v>573.5</c:v>
                </c:pt>
                <c:pt idx="6883">
                  <c:v>573.58333333333337</c:v>
                </c:pt>
                <c:pt idx="6884">
                  <c:v>573.66666666666663</c:v>
                </c:pt>
                <c:pt idx="6885">
                  <c:v>573.75</c:v>
                </c:pt>
                <c:pt idx="6886">
                  <c:v>573.83333333333337</c:v>
                </c:pt>
                <c:pt idx="6887">
                  <c:v>573.91666666666663</c:v>
                </c:pt>
                <c:pt idx="6888">
                  <c:v>574</c:v>
                </c:pt>
                <c:pt idx="6889">
                  <c:v>574.08333333333337</c:v>
                </c:pt>
                <c:pt idx="6890">
                  <c:v>574.16666666666663</c:v>
                </c:pt>
                <c:pt idx="6891">
                  <c:v>574.25</c:v>
                </c:pt>
                <c:pt idx="6892">
                  <c:v>574.33333333333337</c:v>
                </c:pt>
                <c:pt idx="6893">
                  <c:v>574.41666666666663</c:v>
                </c:pt>
                <c:pt idx="6894">
                  <c:v>574.5</c:v>
                </c:pt>
                <c:pt idx="6895">
                  <c:v>574.58333333333337</c:v>
                </c:pt>
                <c:pt idx="6896">
                  <c:v>574.66666666666663</c:v>
                </c:pt>
                <c:pt idx="6897">
                  <c:v>574.75</c:v>
                </c:pt>
                <c:pt idx="6898">
                  <c:v>574.83333333333337</c:v>
                </c:pt>
                <c:pt idx="6899">
                  <c:v>574.91666666666663</c:v>
                </c:pt>
                <c:pt idx="6900">
                  <c:v>575</c:v>
                </c:pt>
                <c:pt idx="6901">
                  <c:v>575.08333333333337</c:v>
                </c:pt>
                <c:pt idx="6902">
                  <c:v>575.16666666666663</c:v>
                </c:pt>
                <c:pt idx="6903">
                  <c:v>575.25</c:v>
                </c:pt>
                <c:pt idx="6904">
                  <c:v>575.33333333333337</c:v>
                </c:pt>
                <c:pt idx="6905">
                  <c:v>575.41666666666663</c:v>
                </c:pt>
                <c:pt idx="6906">
                  <c:v>575.5</c:v>
                </c:pt>
                <c:pt idx="6907">
                  <c:v>575.58333333333337</c:v>
                </c:pt>
                <c:pt idx="6908">
                  <c:v>575.66666666666663</c:v>
                </c:pt>
                <c:pt idx="6909">
                  <c:v>575.75</c:v>
                </c:pt>
                <c:pt idx="6910">
                  <c:v>575.83333333333337</c:v>
                </c:pt>
                <c:pt idx="6911">
                  <c:v>575.91666666666663</c:v>
                </c:pt>
                <c:pt idx="6912">
                  <c:v>576</c:v>
                </c:pt>
                <c:pt idx="6913">
                  <c:v>576.08333333333337</c:v>
                </c:pt>
                <c:pt idx="6914">
                  <c:v>576.16666666666663</c:v>
                </c:pt>
                <c:pt idx="6915">
                  <c:v>576.25</c:v>
                </c:pt>
                <c:pt idx="6916">
                  <c:v>576.33333333333337</c:v>
                </c:pt>
                <c:pt idx="6917">
                  <c:v>576.41666666666663</c:v>
                </c:pt>
                <c:pt idx="6918">
                  <c:v>576.5</c:v>
                </c:pt>
                <c:pt idx="6919">
                  <c:v>576.58333333333337</c:v>
                </c:pt>
                <c:pt idx="6920">
                  <c:v>576.66666666666663</c:v>
                </c:pt>
                <c:pt idx="6921">
                  <c:v>576.75</c:v>
                </c:pt>
                <c:pt idx="6922">
                  <c:v>576.83333333333337</c:v>
                </c:pt>
                <c:pt idx="6923">
                  <c:v>576.91666666666663</c:v>
                </c:pt>
                <c:pt idx="6924">
                  <c:v>577</c:v>
                </c:pt>
                <c:pt idx="6925">
                  <c:v>577.08333333333337</c:v>
                </c:pt>
                <c:pt idx="6926">
                  <c:v>577.16666666666663</c:v>
                </c:pt>
                <c:pt idx="6927">
                  <c:v>577.25</c:v>
                </c:pt>
                <c:pt idx="6928">
                  <c:v>577.33333333333337</c:v>
                </c:pt>
                <c:pt idx="6929">
                  <c:v>577.41666666666663</c:v>
                </c:pt>
                <c:pt idx="6930">
                  <c:v>577.5</c:v>
                </c:pt>
                <c:pt idx="6931">
                  <c:v>577.58333333333337</c:v>
                </c:pt>
                <c:pt idx="6932">
                  <c:v>577.66666666666663</c:v>
                </c:pt>
                <c:pt idx="6933">
                  <c:v>577.75</c:v>
                </c:pt>
                <c:pt idx="6934">
                  <c:v>577.83333333333337</c:v>
                </c:pt>
                <c:pt idx="6935">
                  <c:v>577.91666666666663</c:v>
                </c:pt>
                <c:pt idx="6936">
                  <c:v>578</c:v>
                </c:pt>
                <c:pt idx="6937">
                  <c:v>578.08333333333337</c:v>
                </c:pt>
                <c:pt idx="6938">
                  <c:v>578.16666666666663</c:v>
                </c:pt>
                <c:pt idx="6939">
                  <c:v>578.25</c:v>
                </c:pt>
                <c:pt idx="6940">
                  <c:v>578.33333333333337</c:v>
                </c:pt>
                <c:pt idx="6941">
                  <c:v>578.41666666666663</c:v>
                </c:pt>
                <c:pt idx="6942">
                  <c:v>578.5</c:v>
                </c:pt>
                <c:pt idx="6943">
                  <c:v>578.58333333333337</c:v>
                </c:pt>
                <c:pt idx="6944">
                  <c:v>578.66666666666663</c:v>
                </c:pt>
                <c:pt idx="6945">
                  <c:v>578.75</c:v>
                </c:pt>
                <c:pt idx="6946">
                  <c:v>578.83333333333337</c:v>
                </c:pt>
                <c:pt idx="6947">
                  <c:v>578.91666666666663</c:v>
                </c:pt>
                <c:pt idx="6948">
                  <c:v>579</c:v>
                </c:pt>
                <c:pt idx="6949">
                  <c:v>579.08333333333337</c:v>
                </c:pt>
                <c:pt idx="6950">
                  <c:v>579.16666666666663</c:v>
                </c:pt>
                <c:pt idx="6951">
                  <c:v>579.25</c:v>
                </c:pt>
                <c:pt idx="6952">
                  <c:v>579.33333333333337</c:v>
                </c:pt>
                <c:pt idx="6953">
                  <c:v>579.41666666666663</c:v>
                </c:pt>
                <c:pt idx="6954">
                  <c:v>579.5</c:v>
                </c:pt>
                <c:pt idx="6955">
                  <c:v>579.58333333333337</c:v>
                </c:pt>
                <c:pt idx="6956">
                  <c:v>579.66666666666663</c:v>
                </c:pt>
                <c:pt idx="6957">
                  <c:v>579.75</c:v>
                </c:pt>
                <c:pt idx="6958">
                  <c:v>579.83333333333337</c:v>
                </c:pt>
                <c:pt idx="6959">
                  <c:v>579.91666666666663</c:v>
                </c:pt>
                <c:pt idx="6960">
                  <c:v>580</c:v>
                </c:pt>
                <c:pt idx="6961">
                  <c:v>580.08333333333337</c:v>
                </c:pt>
                <c:pt idx="6962">
                  <c:v>580.16666666666663</c:v>
                </c:pt>
                <c:pt idx="6963">
                  <c:v>580.25</c:v>
                </c:pt>
                <c:pt idx="6964">
                  <c:v>580.33333333333337</c:v>
                </c:pt>
                <c:pt idx="6965">
                  <c:v>580.41666666666663</c:v>
                </c:pt>
                <c:pt idx="6966">
                  <c:v>580.5</c:v>
                </c:pt>
                <c:pt idx="6967">
                  <c:v>580.58333333333337</c:v>
                </c:pt>
                <c:pt idx="6968">
                  <c:v>580.66666666666663</c:v>
                </c:pt>
                <c:pt idx="6969">
                  <c:v>580.75</c:v>
                </c:pt>
                <c:pt idx="6970">
                  <c:v>580.83333333333337</c:v>
                </c:pt>
                <c:pt idx="6971">
                  <c:v>580.91666666666663</c:v>
                </c:pt>
                <c:pt idx="6972">
                  <c:v>581</c:v>
                </c:pt>
                <c:pt idx="6973">
                  <c:v>581.08333333333337</c:v>
                </c:pt>
                <c:pt idx="6974">
                  <c:v>581.16666666666663</c:v>
                </c:pt>
                <c:pt idx="6975">
                  <c:v>581.25</c:v>
                </c:pt>
                <c:pt idx="6976">
                  <c:v>581.33333333333337</c:v>
                </c:pt>
                <c:pt idx="6977">
                  <c:v>581.41666666666663</c:v>
                </c:pt>
                <c:pt idx="6978">
                  <c:v>581.5</c:v>
                </c:pt>
                <c:pt idx="6979">
                  <c:v>581.58333333333337</c:v>
                </c:pt>
                <c:pt idx="6980">
                  <c:v>581.66666666666663</c:v>
                </c:pt>
                <c:pt idx="6981">
                  <c:v>581.75</c:v>
                </c:pt>
                <c:pt idx="6982">
                  <c:v>581.83333333333337</c:v>
                </c:pt>
                <c:pt idx="6983">
                  <c:v>581.91666666666663</c:v>
                </c:pt>
                <c:pt idx="6984">
                  <c:v>582</c:v>
                </c:pt>
                <c:pt idx="6985">
                  <c:v>582.08333333333337</c:v>
                </c:pt>
                <c:pt idx="6986">
                  <c:v>582.16666666666663</c:v>
                </c:pt>
                <c:pt idx="6987">
                  <c:v>582.25</c:v>
                </c:pt>
                <c:pt idx="6988">
                  <c:v>582.33333333333337</c:v>
                </c:pt>
                <c:pt idx="6989">
                  <c:v>582.41666666666663</c:v>
                </c:pt>
                <c:pt idx="6990">
                  <c:v>582.5</c:v>
                </c:pt>
                <c:pt idx="6991">
                  <c:v>582.58333333333337</c:v>
                </c:pt>
                <c:pt idx="6992">
                  <c:v>582.66666666666663</c:v>
                </c:pt>
                <c:pt idx="6993">
                  <c:v>582.75</c:v>
                </c:pt>
                <c:pt idx="6994">
                  <c:v>582.83333333333337</c:v>
                </c:pt>
                <c:pt idx="6995">
                  <c:v>582.91666666666663</c:v>
                </c:pt>
                <c:pt idx="6996">
                  <c:v>583</c:v>
                </c:pt>
                <c:pt idx="6997">
                  <c:v>583.08333333333337</c:v>
                </c:pt>
                <c:pt idx="6998">
                  <c:v>583.16666666666663</c:v>
                </c:pt>
                <c:pt idx="6999">
                  <c:v>583.25</c:v>
                </c:pt>
                <c:pt idx="7000">
                  <c:v>583.33333333333337</c:v>
                </c:pt>
                <c:pt idx="7001">
                  <c:v>583.41666666666663</c:v>
                </c:pt>
                <c:pt idx="7002">
                  <c:v>583.5</c:v>
                </c:pt>
                <c:pt idx="7003">
                  <c:v>583.58333333333337</c:v>
                </c:pt>
                <c:pt idx="7004">
                  <c:v>583.66666666666663</c:v>
                </c:pt>
                <c:pt idx="7005">
                  <c:v>583.75</c:v>
                </c:pt>
                <c:pt idx="7006">
                  <c:v>583.83333333333337</c:v>
                </c:pt>
                <c:pt idx="7007">
                  <c:v>583.91666666666663</c:v>
                </c:pt>
                <c:pt idx="7008">
                  <c:v>584</c:v>
                </c:pt>
                <c:pt idx="7009">
                  <c:v>584.08333333333337</c:v>
                </c:pt>
                <c:pt idx="7010">
                  <c:v>584.16666666666663</c:v>
                </c:pt>
                <c:pt idx="7011">
                  <c:v>584.25</c:v>
                </c:pt>
                <c:pt idx="7012">
                  <c:v>584.33333333333337</c:v>
                </c:pt>
                <c:pt idx="7013">
                  <c:v>584.41666666666663</c:v>
                </c:pt>
                <c:pt idx="7014">
                  <c:v>584.5</c:v>
                </c:pt>
                <c:pt idx="7015">
                  <c:v>584.58333333333337</c:v>
                </c:pt>
                <c:pt idx="7016">
                  <c:v>584.66666666666663</c:v>
                </c:pt>
                <c:pt idx="7017">
                  <c:v>584.75</c:v>
                </c:pt>
                <c:pt idx="7018">
                  <c:v>584.83333333333337</c:v>
                </c:pt>
                <c:pt idx="7019">
                  <c:v>584.91666666666663</c:v>
                </c:pt>
                <c:pt idx="7020">
                  <c:v>585</c:v>
                </c:pt>
                <c:pt idx="7021">
                  <c:v>585.08333333333337</c:v>
                </c:pt>
                <c:pt idx="7022">
                  <c:v>585.16666666666663</c:v>
                </c:pt>
                <c:pt idx="7023">
                  <c:v>585.25</c:v>
                </c:pt>
                <c:pt idx="7024">
                  <c:v>585.33333333333337</c:v>
                </c:pt>
                <c:pt idx="7025">
                  <c:v>585.41666666666663</c:v>
                </c:pt>
                <c:pt idx="7026">
                  <c:v>585.5</c:v>
                </c:pt>
                <c:pt idx="7027">
                  <c:v>585.58333333333337</c:v>
                </c:pt>
                <c:pt idx="7028">
                  <c:v>585.66666666666663</c:v>
                </c:pt>
                <c:pt idx="7029">
                  <c:v>585.75</c:v>
                </c:pt>
                <c:pt idx="7030">
                  <c:v>585.83333333333337</c:v>
                </c:pt>
                <c:pt idx="7031">
                  <c:v>585.91666666666663</c:v>
                </c:pt>
                <c:pt idx="7032">
                  <c:v>586</c:v>
                </c:pt>
                <c:pt idx="7033">
                  <c:v>586.08333333333337</c:v>
                </c:pt>
                <c:pt idx="7034">
                  <c:v>586.16666666666663</c:v>
                </c:pt>
                <c:pt idx="7035">
                  <c:v>586.25</c:v>
                </c:pt>
                <c:pt idx="7036">
                  <c:v>586.33333333333337</c:v>
                </c:pt>
                <c:pt idx="7037">
                  <c:v>586.41666666666663</c:v>
                </c:pt>
                <c:pt idx="7038">
                  <c:v>586.5</c:v>
                </c:pt>
                <c:pt idx="7039">
                  <c:v>586.58333333333337</c:v>
                </c:pt>
                <c:pt idx="7040">
                  <c:v>586.66666666666663</c:v>
                </c:pt>
                <c:pt idx="7041">
                  <c:v>586.75</c:v>
                </c:pt>
                <c:pt idx="7042">
                  <c:v>586.83333333333337</c:v>
                </c:pt>
                <c:pt idx="7043">
                  <c:v>586.91666666666663</c:v>
                </c:pt>
                <c:pt idx="7044">
                  <c:v>587</c:v>
                </c:pt>
                <c:pt idx="7045">
                  <c:v>587.08333333333337</c:v>
                </c:pt>
                <c:pt idx="7046">
                  <c:v>587.16666666666663</c:v>
                </c:pt>
                <c:pt idx="7047">
                  <c:v>587.25</c:v>
                </c:pt>
                <c:pt idx="7048">
                  <c:v>587.33333333333337</c:v>
                </c:pt>
                <c:pt idx="7049">
                  <c:v>587.41666666666663</c:v>
                </c:pt>
                <c:pt idx="7050">
                  <c:v>587.5</c:v>
                </c:pt>
                <c:pt idx="7051">
                  <c:v>587.58333333333337</c:v>
                </c:pt>
                <c:pt idx="7052">
                  <c:v>587.66666666666663</c:v>
                </c:pt>
                <c:pt idx="7053">
                  <c:v>587.75</c:v>
                </c:pt>
                <c:pt idx="7054">
                  <c:v>587.83333333333337</c:v>
                </c:pt>
                <c:pt idx="7055">
                  <c:v>587.91666666666663</c:v>
                </c:pt>
                <c:pt idx="7056">
                  <c:v>588</c:v>
                </c:pt>
                <c:pt idx="7057">
                  <c:v>588.08333333333337</c:v>
                </c:pt>
                <c:pt idx="7058">
                  <c:v>588.16666666666663</c:v>
                </c:pt>
                <c:pt idx="7059">
                  <c:v>588.25</c:v>
                </c:pt>
                <c:pt idx="7060">
                  <c:v>588.33333333333337</c:v>
                </c:pt>
                <c:pt idx="7061">
                  <c:v>588.41666666666663</c:v>
                </c:pt>
                <c:pt idx="7062">
                  <c:v>588.5</c:v>
                </c:pt>
                <c:pt idx="7063">
                  <c:v>588.58333333333337</c:v>
                </c:pt>
                <c:pt idx="7064">
                  <c:v>588.66666666666663</c:v>
                </c:pt>
                <c:pt idx="7065">
                  <c:v>588.75</c:v>
                </c:pt>
                <c:pt idx="7066">
                  <c:v>588.83333333333337</c:v>
                </c:pt>
                <c:pt idx="7067">
                  <c:v>588.91666666666663</c:v>
                </c:pt>
                <c:pt idx="7068">
                  <c:v>589</c:v>
                </c:pt>
                <c:pt idx="7069">
                  <c:v>589.08333333333337</c:v>
                </c:pt>
                <c:pt idx="7070">
                  <c:v>589.16666666666663</c:v>
                </c:pt>
                <c:pt idx="7071">
                  <c:v>589.25</c:v>
                </c:pt>
                <c:pt idx="7072">
                  <c:v>589.33333333333337</c:v>
                </c:pt>
                <c:pt idx="7073">
                  <c:v>589.41666666666663</c:v>
                </c:pt>
                <c:pt idx="7074">
                  <c:v>589.5</c:v>
                </c:pt>
                <c:pt idx="7075">
                  <c:v>589.58333333333337</c:v>
                </c:pt>
                <c:pt idx="7076">
                  <c:v>589.66666666666663</c:v>
                </c:pt>
                <c:pt idx="7077">
                  <c:v>589.75</c:v>
                </c:pt>
                <c:pt idx="7078">
                  <c:v>589.83333333333337</c:v>
                </c:pt>
                <c:pt idx="7079">
                  <c:v>589.91666666666663</c:v>
                </c:pt>
                <c:pt idx="7080">
                  <c:v>590</c:v>
                </c:pt>
                <c:pt idx="7081">
                  <c:v>590.08333333333337</c:v>
                </c:pt>
                <c:pt idx="7082">
                  <c:v>590.16666666666663</c:v>
                </c:pt>
                <c:pt idx="7083">
                  <c:v>590.25</c:v>
                </c:pt>
                <c:pt idx="7084">
                  <c:v>590.33333333333337</c:v>
                </c:pt>
                <c:pt idx="7085">
                  <c:v>590.41666666666663</c:v>
                </c:pt>
                <c:pt idx="7086">
                  <c:v>590.5</c:v>
                </c:pt>
                <c:pt idx="7087">
                  <c:v>590.58333333333337</c:v>
                </c:pt>
                <c:pt idx="7088">
                  <c:v>590.66666666666663</c:v>
                </c:pt>
                <c:pt idx="7089">
                  <c:v>590.75</c:v>
                </c:pt>
                <c:pt idx="7090">
                  <c:v>590.83333333333337</c:v>
                </c:pt>
                <c:pt idx="7091">
                  <c:v>590.91666666666663</c:v>
                </c:pt>
                <c:pt idx="7092">
                  <c:v>591</c:v>
                </c:pt>
                <c:pt idx="7093">
                  <c:v>591.08333333333337</c:v>
                </c:pt>
                <c:pt idx="7094">
                  <c:v>591.16666666666663</c:v>
                </c:pt>
                <c:pt idx="7095">
                  <c:v>591.25</c:v>
                </c:pt>
                <c:pt idx="7096">
                  <c:v>591.33333333333337</c:v>
                </c:pt>
                <c:pt idx="7097">
                  <c:v>591.41666666666663</c:v>
                </c:pt>
                <c:pt idx="7098">
                  <c:v>591.5</c:v>
                </c:pt>
                <c:pt idx="7099">
                  <c:v>591.58333333333337</c:v>
                </c:pt>
                <c:pt idx="7100">
                  <c:v>591.66666666666663</c:v>
                </c:pt>
                <c:pt idx="7101">
                  <c:v>591.75</c:v>
                </c:pt>
                <c:pt idx="7102">
                  <c:v>591.83333333333337</c:v>
                </c:pt>
                <c:pt idx="7103">
                  <c:v>591.91666666666663</c:v>
                </c:pt>
                <c:pt idx="7104">
                  <c:v>592</c:v>
                </c:pt>
                <c:pt idx="7105">
                  <c:v>592.08333333333337</c:v>
                </c:pt>
                <c:pt idx="7106">
                  <c:v>592.16666666666663</c:v>
                </c:pt>
                <c:pt idx="7107">
                  <c:v>592.25</c:v>
                </c:pt>
                <c:pt idx="7108">
                  <c:v>592.33333333333337</c:v>
                </c:pt>
                <c:pt idx="7109">
                  <c:v>592.41666666666663</c:v>
                </c:pt>
                <c:pt idx="7110">
                  <c:v>592.5</c:v>
                </c:pt>
                <c:pt idx="7111">
                  <c:v>592.58333333333337</c:v>
                </c:pt>
                <c:pt idx="7112">
                  <c:v>592.66666666666663</c:v>
                </c:pt>
                <c:pt idx="7113">
                  <c:v>592.75</c:v>
                </c:pt>
                <c:pt idx="7114">
                  <c:v>592.83333333333337</c:v>
                </c:pt>
                <c:pt idx="7115">
                  <c:v>592.91666666666663</c:v>
                </c:pt>
                <c:pt idx="7116">
                  <c:v>593</c:v>
                </c:pt>
                <c:pt idx="7117">
                  <c:v>593.08333333333337</c:v>
                </c:pt>
                <c:pt idx="7118">
                  <c:v>593.16666666666663</c:v>
                </c:pt>
                <c:pt idx="7119">
                  <c:v>593.25</c:v>
                </c:pt>
                <c:pt idx="7120">
                  <c:v>593.33333333333337</c:v>
                </c:pt>
                <c:pt idx="7121">
                  <c:v>593.41666666666663</c:v>
                </c:pt>
                <c:pt idx="7122">
                  <c:v>593.5</c:v>
                </c:pt>
                <c:pt idx="7123">
                  <c:v>593.58333333333337</c:v>
                </c:pt>
                <c:pt idx="7124">
                  <c:v>593.66666666666663</c:v>
                </c:pt>
                <c:pt idx="7125">
                  <c:v>593.75</c:v>
                </c:pt>
                <c:pt idx="7126">
                  <c:v>593.83333333333337</c:v>
                </c:pt>
                <c:pt idx="7127">
                  <c:v>593.91666666666663</c:v>
                </c:pt>
                <c:pt idx="7128">
                  <c:v>594</c:v>
                </c:pt>
                <c:pt idx="7129">
                  <c:v>594.08333333333337</c:v>
                </c:pt>
                <c:pt idx="7130">
                  <c:v>594.16666666666663</c:v>
                </c:pt>
                <c:pt idx="7131">
                  <c:v>594.25</c:v>
                </c:pt>
                <c:pt idx="7132">
                  <c:v>594.33333333333337</c:v>
                </c:pt>
                <c:pt idx="7133">
                  <c:v>594.41666666666663</c:v>
                </c:pt>
                <c:pt idx="7134">
                  <c:v>594.5</c:v>
                </c:pt>
                <c:pt idx="7135">
                  <c:v>594.58333333333337</c:v>
                </c:pt>
                <c:pt idx="7136">
                  <c:v>594.66666666666663</c:v>
                </c:pt>
                <c:pt idx="7137">
                  <c:v>594.75</c:v>
                </c:pt>
                <c:pt idx="7138">
                  <c:v>594.83333333333337</c:v>
                </c:pt>
                <c:pt idx="7139">
                  <c:v>594.91666666666663</c:v>
                </c:pt>
                <c:pt idx="7140">
                  <c:v>595</c:v>
                </c:pt>
                <c:pt idx="7141">
                  <c:v>595.08333333333337</c:v>
                </c:pt>
                <c:pt idx="7142">
                  <c:v>595.16666666666663</c:v>
                </c:pt>
                <c:pt idx="7143">
                  <c:v>595.25</c:v>
                </c:pt>
                <c:pt idx="7144">
                  <c:v>595.33333333333337</c:v>
                </c:pt>
                <c:pt idx="7145">
                  <c:v>595.41666666666663</c:v>
                </c:pt>
                <c:pt idx="7146">
                  <c:v>595.5</c:v>
                </c:pt>
                <c:pt idx="7147">
                  <c:v>595.58333333333337</c:v>
                </c:pt>
                <c:pt idx="7148">
                  <c:v>595.66666666666663</c:v>
                </c:pt>
                <c:pt idx="7149">
                  <c:v>595.75</c:v>
                </c:pt>
                <c:pt idx="7150">
                  <c:v>595.83333333333337</c:v>
                </c:pt>
                <c:pt idx="7151">
                  <c:v>595.91666666666663</c:v>
                </c:pt>
                <c:pt idx="7152">
                  <c:v>596</c:v>
                </c:pt>
                <c:pt idx="7153">
                  <c:v>596.08333333333337</c:v>
                </c:pt>
                <c:pt idx="7154">
                  <c:v>596.16666666666663</c:v>
                </c:pt>
                <c:pt idx="7155">
                  <c:v>596.25</c:v>
                </c:pt>
                <c:pt idx="7156">
                  <c:v>596.33333333333337</c:v>
                </c:pt>
                <c:pt idx="7157">
                  <c:v>596.41666666666663</c:v>
                </c:pt>
                <c:pt idx="7158">
                  <c:v>596.5</c:v>
                </c:pt>
                <c:pt idx="7159">
                  <c:v>596.58333333333337</c:v>
                </c:pt>
                <c:pt idx="7160">
                  <c:v>596.66666666666663</c:v>
                </c:pt>
                <c:pt idx="7161">
                  <c:v>596.75</c:v>
                </c:pt>
                <c:pt idx="7162">
                  <c:v>596.83333333333337</c:v>
                </c:pt>
                <c:pt idx="7163">
                  <c:v>596.91666666666663</c:v>
                </c:pt>
                <c:pt idx="7164">
                  <c:v>597</c:v>
                </c:pt>
                <c:pt idx="7165">
                  <c:v>597.08333333333337</c:v>
                </c:pt>
                <c:pt idx="7166">
                  <c:v>597.16666666666663</c:v>
                </c:pt>
                <c:pt idx="7167">
                  <c:v>597.25</c:v>
                </c:pt>
                <c:pt idx="7168">
                  <c:v>597.33333333333337</c:v>
                </c:pt>
                <c:pt idx="7169">
                  <c:v>597.41666666666663</c:v>
                </c:pt>
                <c:pt idx="7170">
                  <c:v>597.5</c:v>
                </c:pt>
                <c:pt idx="7171">
                  <c:v>597.58333333333337</c:v>
                </c:pt>
                <c:pt idx="7172">
                  <c:v>597.66666666666663</c:v>
                </c:pt>
                <c:pt idx="7173">
                  <c:v>597.75</c:v>
                </c:pt>
                <c:pt idx="7174">
                  <c:v>597.83333333333337</c:v>
                </c:pt>
                <c:pt idx="7175">
                  <c:v>597.91666666666663</c:v>
                </c:pt>
                <c:pt idx="7176">
                  <c:v>598</c:v>
                </c:pt>
                <c:pt idx="7177">
                  <c:v>598.08333333333337</c:v>
                </c:pt>
                <c:pt idx="7178">
                  <c:v>598.16666666666663</c:v>
                </c:pt>
                <c:pt idx="7179">
                  <c:v>598.25</c:v>
                </c:pt>
                <c:pt idx="7180">
                  <c:v>598.33333333333337</c:v>
                </c:pt>
                <c:pt idx="7181">
                  <c:v>598.41666666666663</c:v>
                </c:pt>
                <c:pt idx="7182">
                  <c:v>598.5</c:v>
                </c:pt>
                <c:pt idx="7183">
                  <c:v>598.58333333333337</c:v>
                </c:pt>
                <c:pt idx="7184">
                  <c:v>598.66666666666663</c:v>
                </c:pt>
                <c:pt idx="7185">
                  <c:v>598.75</c:v>
                </c:pt>
                <c:pt idx="7186">
                  <c:v>598.83333333333337</c:v>
                </c:pt>
                <c:pt idx="7187">
                  <c:v>598.91666666666663</c:v>
                </c:pt>
                <c:pt idx="7188">
                  <c:v>599</c:v>
                </c:pt>
                <c:pt idx="7189">
                  <c:v>599.08333333333337</c:v>
                </c:pt>
                <c:pt idx="7190">
                  <c:v>599.16666666666663</c:v>
                </c:pt>
                <c:pt idx="7191">
                  <c:v>599.25</c:v>
                </c:pt>
                <c:pt idx="7192">
                  <c:v>599.33333333333337</c:v>
                </c:pt>
                <c:pt idx="7193">
                  <c:v>599.41666666666663</c:v>
                </c:pt>
                <c:pt idx="7194">
                  <c:v>599.5</c:v>
                </c:pt>
                <c:pt idx="7195">
                  <c:v>599.58333333333337</c:v>
                </c:pt>
                <c:pt idx="7196">
                  <c:v>599.66666666666663</c:v>
                </c:pt>
                <c:pt idx="7197">
                  <c:v>599.75</c:v>
                </c:pt>
                <c:pt idx="7198">
                  <c:v>599.83333333333337</c:v>
                </c:pt>
                <c:pt idx="7199">
                  <c:v>599.91666666666663</c:v>
                </c:pt>
                <c:pt idx="7200">
                  <c:v>600</c:v>
                </c:pt>
                <c:pt idx="7201">
                  <c:v>600.08333333333337</c:v>
                </c:pt>
                <c:pt idx="7202">
                  <c:v>600.16666666666663</c:v>
                </c:pt>
                <c:pt idx="7203">
                  <c:v>600.25</c:v>
                </c:pt>
                <c:pt idx="7204">
                  <c:v>600.33333333333337</c:v>
                </c:pt>
                <c:pt idx="7205">
                  <c:v>600.41666666666663</c:v>
                </c:pt>
                <c:pt idx="7206">
                  <c:v>600.5</c:v>
                </c:pt>
                <c:pt idx="7207">
                  <c:v>600.58333333333337</c:v>
                </c:pt>
                <c:pt idx="7208">
                  <c:v>600.66666666666663</c:v>
                </c:pt>
                <c:pt idx="7209">
                  <c:v>600.75</c:v>
                </c:pt>
                <c:pt idx="7210">
                  <c:v>600.83333333333337</c:v>
                </c:pt>
                <c:pt idx="7211">
                  <c:v>600.91666666666663</c:v>
                </c:pt>
                <c:pt idx="7212">
                  <c:v>601</c:v>
                </c:pt>
                <c:pt idx="7213">
                  <c:v>601.08333333333337</c:v>
                </c:pt>
                <c:pt idx="7214">
                  <c:v>601.16666666666663</c:v>
                </c:pt>
                <c:pt idx="7215">
                  <c:v>601.25</c:v>
                </c:pt>
                <c:pt idx="7216">
                  <c:v>601.33333333333337</c:v>
                </c:pt>
                <c:pt idx="7217">
                  <c:v>601.41666666666663</c:v>
                </c:pt>
                <c:pt idx="7218">
                  <c:v>601.5</c:v>
                </c:pt>
                <c:pt idx="7219">
                  <c:v>601.58333333333337</c:v>
                </c:pt>
                <c:pt idx="7220">
                  <c:v>601.66666666666663</c:v>
                </c:pt>
                <c:pt idx="7221">
                  <c:v>601.75</c:v>
                </c:pt>
                <c:pt idx="7222">
                  <c:v>601.83333333333337</c:v>
                </c:pt>
                <c:pt idx="7223">
                  <c:v>601.91666666666663</c:v>
                </c:pt>
                <c:pt idx="7224">
                  <c:v>602</c:v>
                </c:pt>
                <c:pt idx="7225">
                  <c:v>602.08333333333337</c:v>
                </c:pt>
                <c:pt idx="7226">
                  <c:v>602.16666666666663</c:v>
                </c:pt>
                <c:pt idx="7227">
                  <c:v>602.25</c:v>
                </c:pt>
                <c:pt idx="7228">
                  <c:v>602.33333333333337</c:v>
                </c:pt>
                <c:pt idx="7229">
                  <c:v>602.41666666666663</c:v>
                </c:pt>
                <c:pt idx="7230">
                  <c:v>602.5</c:v>
                </c:pt>
                <c:pt idx="7231">
                  <c:v>602.58333333333337</c:v>
                </c:pt>
                <c:pt idx="7232">
                  <c:v>602.66666666666663</c:v>
                </c:pt>
                <c:pt idx="7233">
                  <c:v>602.75</c:v>
                </c:pt>
                <c:pt idx="7234">
                  <c:v>602.83333333333337</c:v>
                </c:pt>
                <c:pt idx="7235">
                  <c:v>602.91666666666663</c:v>
                </c:pt>
                <c:pt idx="7236">
                  <c:v>603</c:v>
                </c:pt>
                <c:pt idx="7237">
                  <c:v>603.08333333333337</c:v>
                </c:pt>
                <c:pt idx="7238">
                  <c:v>603.16666666666663</c:v>
                </c:pt>
                <c:pt idx="7239">
                  <c:v>603.25</c:v>
                </c:pt>
                <c:pt idx="7240">
                  <c:v>603.33333333333337</c:v>
                </c:pt>
                <c:pt idx="7241">
                  <c:v>603.41666666666663</c:v>
                </c:pt>
                <c:pt idx="7242">
                  <c:v>603.5</c:v>
                </c:pt>
                <c:pt idx="7243">
                  <c:v>603.58333333333337</c:v>
                </c:pt>
                <c:pt idx="7244">
                  <c:v>603.66666666666663</c:v>
                </c:pt>
                <c:pt idx="7245">
                  <c:v>603.75</c:v>
                </c:pt>
                <c:pt idx="7246">
                  <c:v>603.83333333333337</c:v>
                </c:pt>
                <c:pt idx="7247">
                  <c:v>603.91666666666663</c:v>
                </c:pt>
                <c:pt idx="7248">
                  <c:v>604</c:v>
                </c:pt>
                <c:pt idx="7249">
                  <c:v>604.08333333333337</c:v>
                </c:pt>
                <c:pt idx="7250">
                  <c:v>604.16666666666663</c:v>
                </c:pt>
                <c:pt idx="7251">
                  <c:v>604.25</c:v>
                </c:pt>
                <c:pt idx="7252">
                  <c:v>604.33333333333337</c:v>
                </c:pt>
                <c:pt idx="7253">
                  <c:v>604.41666666666663</c:v>
                </c:pt>
                <c:pt idx="7254">
                  <c:v>604.5</c:v>
                </c:pt>
                <c:pt idx="7255">
                  <c:v>604.58333333333337</c:v>
                </c:pt>
                <c:pt idx="7256">
                  <c:v>604.66666666666663</c:v>
                </c:pt>
                <c:pt idx="7257">
                  <c:v>604.75</c:v>
                </c:pt>
                <c:pt idx="7258">
                  <c:v>604.83333333333337</c:v>
                </c:pt>
                <c:pt idx="7259">
                  <c:v>604.91666666666663</c:v>
                </c:pt>
                <c:pt idx="7260">
                  <c:v>605</c:v>
                </c:pt>
                <c:pt idx="7261">
                  <c:v>605.08333333333337</c:v>
                </c:pt>
                <c:pt idx="7262">
                  <c:v>605.16666666666663</c:v>
                </c:pt>
                <c:pt idx="7263">
                  <c:v>605.25</c:v>
                </c:pt>
                <c:pt idx="7264">
                  <c:v>605.33333333333337</c:v>
                </c:pt>
                <c:pt idx="7265">
                  <c:v>605.41666666666663</c:v>
                </c:pt>
                <c:pt idx="7266">
                  <c:v>605.5</c:v>
                </c:pt>
                <c:pt idx="7267">
                  <c:v>605.58333333333337</c:v>
                </c:pt>
                <c:pt idx="7268">
                  <c:v>605.66666666666663</c:v>
                </c:pt>
                <c:pt idx="7269">
                  <c:v>605.75</c:v>
                </c:pt>
                <c:pt idx="7270">
                  <c:v>605.83333333333337</c:v>
                </c:pt>
                <c:pt idx="7271">
                  <c:v>605.91666666666663</c:v>
                </c:pt>
                <c:pt idx="7272">
                  <c:v>606</c:v>
                </c:pt>
                <c:pt idx="7273">
                  <c:v>606.08333333333337</c:v>
                </c:pt>
                <c:pt idx="7274">
                  <c:v>606.16666666666663</c:v>
                </c:pt>
                <c:pt idx="7275">
                  <c:v>606.25</c:v>
                </c:pt>
                <c:pt idx="7276">
                  <c:v>606.33333333333337</c:v>
                </c:pt>
                <c:pt idx="7277">
                  <c:v>606.41666666666663</c:v>
                </c:pt>
                <c:pt idx="7278">
                  <c:v>606.5</c:v>
                </c:pt>
                <c:pt idx="7279">
                  <c:v>606.58333333333337</c:v>
                </c:pt>
                <c:pt idx="7280">
                  <c:v>606.66666666666663</c:v>
                </c:pt>
                <c:pt idx="7281">
                  <c:v>606.75</c:v>
                </c:pt>
                <c:pt idx="7282">
                  <c:v>606.83333333333337</c:v>
                </c:pt>
                <c:pt idx="7283">
                  <c:v>606.91666666666663</c:v>
                </c:pt>
                <c:pt idx="7284">
                  <c:v>607</c:v>
                </c:pt>
                <c:pt idx="7285">
                  <c:v>607.08333333333337</c:v>
                </c:pt>
                <c:pt idx="7286">
                  <c:v>607.16666666666663</c:v>
                </c:pt>
                <c:pt idx="7287">
                  <c:v>607.25</c:v>
                </c:pt>
                <c:pt idx="7288">
                  <c:v>607.33333333333337</c:v>
                </c:pt>
                <c:pt idx="7289">
                  <c:v>607.41666666666663</c:v>
                </c:pt>
                <c:pt idx="7290">
                  <c:v>607.5</c:v>
                </c:pt>
                <c:pt idx="7291">
                  <c:v>607.58333333333337</c:v>
                </c:pt>
                <c:pt idx="7292">
                  <c:v>607.66666666666663</c:v>
                </c:pt>
                <c:pt idx="7293">
                  <c:v>607.75</c:v>
                </c:pt>
                <c:pt idx="7294">
                  <c:v>607.83333333333337</c:v>
                </c:pt>
                <c:pt idx="7295">
                  <c:v>607.91666666666663</c:v>
                </c:pt>
                <c:pt idx="7296">
                  <c:v>608</c:v>
                </c:pt>
                <c:pt idx="7297">
                  <c:v>608.08333333333337</c:v>
                </c:pt>
                <c:pt idx="7298">
                  <c:v>608.16666666666663</c:v>
                </c:pt>
                <c:pt idx="7299">
                  <c:v>608.25</c:v>
                </c:pt>
                <c:pt idx="7300">
                  <c:v>608.33333333333337</c:v>
                </c:pt>
                <c:pt idx="7301">
                  <c:v>608.41666666666663</c:v>
                </c:pt>
                <c:pt idx="7302">
                  <c:v>608.5</c:v>
                </c:pt>
                <c:pt idx="7303">
                  <c:v>608.58333333333337</c:v>
                </c:pt>
                <c:pt idx="7304">
                  <c:v>608.66666666666663</c:v>
                </c:pt>
                <c:pt idx="7305">
                  <c:v>608.75</c:v>
                </c:pt>
                <c:pt idx="7306">
                  <c:v>608.83333333333337</c:v>
                </c:pt>
                <c:pt idx="7307">
                  <c:v>608.91666666666663</c:v>
                </c:pt>
                <c:pt idx="7308">
                  <c:v>609</c:v>
                </c:pt>
                <c:pt idx="7309">
                  <c:v>609.08333333333337</c:v>
                </c:pt>
                <c:pt idx="7310">
                  <c:v>609.16666666666663</c:v>
                </c:pt>
                <c:pt idx="7311">
                  <c:v>609.25</c:v>
                </c:pt>
                <c:pt idx="7312">
                  <c:v>609.33333333333337</c:v>
                </c:pt>
                <c:pt idx="7313">
                  <c:v>609.41666666666663</c:v>
                </c:pt>
                <c:pt idx="7314">
                  <c:v>609.5</c:v>
                </c:pt>
                <c:pt idx="7315">
                  <c:v>609.58333333333337</c:v>
                </c:pt>
                <c:pt idx="7316">
                  <c:v>609.66666666666663</c:v>
                </c:pt>
                <c:pt idx="7317">
                  <c:v>609.75</c:v>
                </c:pt>
                <c:pt idx="7318">
                  <c:v>609.83333333333337</c:v>
                </c:pt>
                <c:pt idx="7319">
                  <c:v>609.91666666666663</c:v>
                </c:pt>
                <c:pt idx="7320">
                  <c:v>610</c:v>
                </c:pt>
                <c:pt idx="7321">
                  <c:v>610.08333333333337</c:v>
                </c:pt>
                <c:pt idx="7322">
                  <c:v>610.16666666666663</c:v>
                </c:pt>
                <c:pt idx="7323">
                  <c:v>610.25</c:v>
                </c:pt>
                <c:pt idx="7324">
                  <c:v>610.33333333333337</c:v>
                </c:pt>
                <c:pt idx="7325">
                  <c:v>610.41666666666663</c:v>
                </c:pt>
                <c:pt idx="7326">
                  <c:v>610.5</c:v>
                </c:pt>
                <c:pt idx="7327">
                  <c:v>610.58333333333337</c:v>
                </c:pt>
                <c:pt idx="7328">
                  <c:v>610.66666666666663</c:v>
                </c:pt>
                <c:pt idx="7329">
                  <c:v>610.75</c:v>
                </c:pt>
                <c:pt idx="7330">
                  <c:v>610.83333333333337</c:v>
                </c:pt>
                <c:pt idx="7331">
                  <c:v>610.91666666666663</c:v>
                </c:pt>
                <c:pt idx="7332">
                  <c:v>611</c:v>
                </c:pt>
                <c:pt idx="7333">
                  <c:v>611.08333333333337</c:v>
                </c:pt>
                <c:pt idx="7334">
                  <c:v>611.16666666666663</c:v>
                </c:pt>
                <c:pt idx="7335">
                  <c:v>611.25</c:v>
                </c:pt>
                <c:pt idx="7336">
                  <c:v>611.33333333333337</c:v>
                </c:pt>
                <c:pt idx="7337">
                  <c:v>611.41666666666663</c:v>
                </c:pt>
                <c:pt idx="7338">
                  <c:v>611.5</c:v>
                </c:pt>
                <c:pt idx="7339">
                  <c:v>611.58333333333337</c:v>
                </c:pt>
                <c:pt idx="7340">
                  <c:v>611.66666666666663</c:v>
                </c:pt>
                <c:pt idx="7341">
                  <c:v>611.75</c:v>
                </c:pt>
                <c:pt idx="7342">
                  <c:v>611.83333333333337</c:v>
                </c:pt>
                <c:pt idx="7343">
                  <c:v>611.91666666666663</c:v>
                </c:pt>
                <c:pt idx="7344">
                  <c:v>612</c:v>
                </c:pt>
                <c:pt idx="7345">
                  <c:v>612.08333333333337</c:v>
                </c:pt>
                <c:pt idx="7346">
                  <c:v>612.16666666666663</c:v>
                </c:pt>
                <c:pt idx="7347">
                  <c:v>612.25</c:v>
                </c:pt>
                <c:pt idx="7348">
                  <c:v>612.33333333333337</c:v>
                </c:pt>
                <c:pt idx="7349">
                  <c:v>612.41666666666663</c:v>
                </c:pt>
                <c:pt idx="7350">
                  <c:v>612.5</c:v>
                </c:pt>
                <c:pt idx="7351">
                  <c:v>612.58333333333337</c:v>
                </c:pt>
                <c:pt idx="7352">
                  <c:v>612.66666666666663</c:v>
                </c:pt>
                <c:pt idx="7353">
                  <c:v>612.75</c:v>
                </c:pt>
                <c:pt idx="7354">
                  <c:v>612.83333333333337</c:v>
                </c:pt>
                <c:pt idx="7355">
                  <c:v>612.91666666666663</c:v>
                </c:pt>
                <c:pt idx="7356">
                  <c:v>613</c:v>
                </c:pt>
                <c:pt idx="7357">
                  <c:v>613.08333333333337</c:v>
                </c:pt>
                <c:pt idx="7358">
                  <c:v>613.16666666666663</c:v>
                </c:pt>
                <c:pt idx="7359">
                  <c:v>613.25</c:v>
                </c:pt>
                <c:pt idx="7360">
                  <c:v>613.33333333333337</c:v>
                </c:pt>
                <c:pt idx="7361">
                  <c:v>613.41666666666663</c:v>
                </c:pt>
                <c:pt idx="7362">
                  <c:v>613.5</c:v>
                </c:pt>
                <c:pt idx="7363">
                  <c:v>613.58333333333337</c:v>
                </c:pt>
                <c:pt idx="7364">
                  <c:v>613.66666666666663</c:v>
                </c:pt>
                <c:pt idx="7365">
                  <c:v>613.75</c:v>
                </c:pt>
                <c:pt idx="7366">
                  <c:v>613.83333333333337</c:v>
                </c:pt>
                <c:pt idx="7367">
                  <c:v>613.91666666666663</c:v>
                </c:pt>
                <c:pt idx="7368">
                  <c:v>614</c:v>
                </c:pt>
                <c:pt idx="7369">
                  <c:v>614.08333333333337</c:v>
                </c:pt>
                <c:pt idx="7370">
                  <c:v>614.16666666666663</c:v>
                </c:pt>
                <c:pt idx="7371">
                  <c:v>614.25</c:v>
                </c:pt>
                <c:pt idx="7372">
                  <c:v>614.33333333333337</c:v>
                </c:pt>
                <c:pt idx="7373">
                  <c:v>614.41666666666663</c:v>
                </c:pt>
                <c:pt idx="7374">
                  <c:v>614.5</c:v>
                </c:pt>
                <c:pt idx="7375">
                  <c:v>614.58333333333337</c:v>
                </c:pt>
                <c:pt idx="7376">
                  <c:v>614.66666666666663</c:v>
                </c:pt>
                <c:pt idx="7377">
                  <c:v>614.75</c:v>
                </c:pt>
                <c:pt idx="7378">
                  <c:v>614.83333333333337</c:v>
                </c:pt>
                <c:pt idx="7379">
                  <c:v>614.91666666666663</c:v>
                </c:pt>
                <c:pt idx="7380">
                  <c:v>615</c:v>
                </c:pt>
                <c:pt idx="7381">
                  <c:v>615.08333333333337</c:v>
                </c:pt>
                <c:pt idx="7382">
                  <c:v>615.16666666666663</c:v>
                </c:pt>
                <c:pt idx="7383">
                  <c:v>615.25</c:v>
                </c:pt>
                <c:pt idx="7384">
                  <c:v>615.33333333333337</c:v>
                </c:pt>
                <c:pt idx="7385">
                  <c:v>615.41666666666663</c:v>
                </c:pt>
                <c:pt idx="7386">
                  <c:v>615.5</c:v>
                </c:pt>
                <c:pt idx="7387">
                  <c:v>615.58333333333337</c:v>
                </c:pt>
                <c:pt idx="7388">
                  <c:v>615.66666666666663</c:v>
                </c:pt>
                <c:pt idx="7389">
                  <c:v>615.75</c:v>
                </c:pt>
                <c:pt idx="7390">
                  <c:v>615.83333333333337</c:v>
                </c:pt>
                <c:pt idx="7391">
                  <c:v>615.91666666666663</c:v>
                </c:pt>
                <c:pt idx="7392">
                  <c:v>616</c:v>
                </c:pt>
                <c:pt idx="7393">
                  <c:v>616.08333333333337</c:v>
                </c:pt>
                <c:pt idx="7394">
                  <c:v>616.16666666666663</c:v>
                </c:pt>
                <c:pt idx="7395">
                  <c:v>616.25</c:v>
                </c:pt>
                <c:pt idx="7396">
                  <c:v>616.33333333333337</c:v>
                </c:pt>
                <c:pt idx="7397">
                  <c:v>616.41666666666663</c:v>
                </c:pt>
                <c:pt idx="7398">
                  <c:v>616.5</c:v>
                </c:pt>
                <c:pt idx="7399">
                  <c:v>616.58333333333337</c:v>
                </c:pt>
                <c:pt idx="7400">
                  <c:v>616.66666666666663</c:v>
                </c:pt>
                <c:pt idx="7401">
                  <c:v>616.75</c:v>
                </c:pt>
                <c:pt idx="7402">
                  <c:v>616.83333333333337</c:v>
                </c:pt>
                <c:pt idx="7403">
                  <c:v>616.91666666666663</c:v>
                </c:pt>
                <c:pt idx="7404">
                  <c:v>617</c:v>
                </c:pt>
                <c:pt idx="7405">
                  <c:v>617.08333333333337</c:v>
                </c:pt>
                <c:pt idx="7406">
                  <c:v>617.16666666666663</c:v>
                </c:pt>
                <c:pt idx="7407">
                  <c:v>617.25</c:v>
                </c:pt>
                <c:pt idx="7408">
                  <c:v>617.33333333333337</c:v>
                </c:pt>
                <c:pt idx="7409">
                  <c:v>617.41666666666663</c:v>
                </c:pt>
                <c:pt idx="7410">
                  <c:v>617.5</c:v>
                </c:pt>
                <c:pt idx="7411">
                  <c:v>617.58333333333337</c:v>
                </c:pt>
                <c:pt idx="7412">
                  <c:v>617.66666666666663</c:v>
                </c:pt>
                <c:pt idx="7413">
                  <c:v>617.75</c:v>
                </c:pt>
                <c:pt idx="7414">
                  <c:v>617.83333333333337</c:v>
                </c:pt>
                <c:pt idx="7415">
                  <c:v>617.91666666666663</c:v>
                </c:pt>
                <c:pt idx="7416">
                  <c:v>618</c:v>
                </c:pt>
                <c:pt idx="7417">
                  <c:v>618.08333333333337</c:v>
                </c:pt>
                <c:pt idx="7418">
                  <c:v>618.16666666666663</c:v>
                </c:pt>
                <c:pt idx="7419">
                  <c:v>618.25</c:v>
                </c:pt>
                <c:pt idx="7420">
                  <c:v>618.33333333333337</c:v>
                </c:pt>
                <c:pt idx="7421">
                  <c:v>618.41666666666663</c:v>
                </c:pt>
                <c:pt idx="7422">
                  <c:v>618.5</c:v>
                </c:pt>
                <c:pt idx="7423">
                  <c:v>618.58333333333337</c:v>
                </c:pt>
                <c:pt idx="7424">
                  <c:v>618.66666666666663</c:v>
                </c:pt>
                <c:pt idx="7425">
                  <c:v>618.75</c:v>
                </c:pt>
                <c:pt idx="7426">
                  <c:v>618.83333333333337</c:v>
                </c:pt>
                <c:pt idx="7427">
                  <c:v>618.91666666666663</c:v>
                </c:pt>
                <c:pt idx="7428">
                  <c:v>619</c:v>
                </c:pt>
                <c:pt idx="7429">
                  <c:v>619.08333333333337</c:v>
                </c:pt>
                <c:pt idx="7430">
                  <c:v>619.16666666666663</c:v>
                </c:pt>
                <c:pt idx="7431">
                  <c:v>619.25</c:v>
                </c:pt>
                <c:pt idx="7432">
                  <c:v>619.33333333333337</c:v>
                </c:pt>
                <c:pt idx="7433">
                  <c:v>619.41666666666663</c:v>
                </c:pt>
                <c:pt idx="7434">
                  <c:v>619.5</c:v>
                </c:pt>
                <c:pt idx="7435">
                  <c:v>619.58333333333337</c:v>
                </c:pt>
                <c:pt idx="7436">
                  <c:v>619.66666666666663</c:v>
                </c:pt>
                <c:pt idx="7437">
                  <c:v>619.75</c:v>
                </c:pt>
                <c:pt idx="7438">
                  <c:v>619.83333333333337</c:v>
                </c:pt>
                <c:pt idx="7439">
                  <c:v>619.91666666666663</c:v>
                </c:pt>
                <c:pt idx="7440">
                  <c:v>620</c:v>
                </c:pt>
                <c:pt idx="7441">
                  <c:v>620.08333333333337</c:v>
                </c:pt>
                <c:pt idx="7442">
                  <c:v>620.16666666666663</c:v>
                </c:pt>
                <c:pt idx="7443">
                  <c:v>620.25</c:v>
                </c:pt>
                <c:pt idx="7444">
                  <c:v>620.33333333333337</c:v>
                </c:pt>
                <c:pt idx="7445">
                  <c:v>620.41666666666663</c:v>
                </c:pt>
                <c:pt idx="7446">
                  <c:v>620.5</c:v>
                </c:pt>
                <c:pt idx="7447">
                  <c:v>620.58333333333337</c:v>
                </c:pt>
                <c:pt idx="7448">
                  <c:v>620.66666666666663</c:v>
                </c:pt>
                <c:pt idx="7449">
                  <c:v>620.75</c:v>
                </c:pt>
                <c:pt idx="7450">
                  <c:v>620.83333333333337</c:v>
                </c:pt>
                <c:pt idx="7451">
                  <c:v>620.91666666666663</c:v>
                </c:pt>
                <c:pt idx="7452">
                  <c:v>621</c:v>
                </c:pt>
                <c:pt idx="7453">
                  <c:v>621.08333333333337</c:v>
                </c:pt>
                <c:pt idx="7454">
                  <c:v>621.16666666666663</c:v>
                </c:pt>
                <c:pt idx="7455">
                  <c:v>621.25</c:v>
                </c:pt>
                <c:pt idx="7456">
                  <c:v>621.33333333333337</c:v>
                </c:pt>
                <c:pt idx="7457">
                  <c:v>621.41666666666663</c:v>
                </c:pt>
                <c:pt idx="7458">
                  <c:v>621.5</c:v>
                </c:pt>
                <c:pt idx="7459">
                  <c:v>621.58333333333337</c:v>
                </c:pt>
                <c:pt idx="7460">
                  <c:v>621.66666666666663</c:v>
                </c:pt>
                <c:pt idx="7461">
                  <c:v>621.75</c:v>
                </c:pt>
                <c:pt idx="7462">
                  <c:v>621.83333333333337</c:v>
                </c:pt>
                <c:pt idx="7463">
                  <c:v>621.91666666666663</c:v>
                </c:pt>
                <c:pt idx="7464">
                  <c:v>622</c:v>
                </c:pt>
                <c:pt idx="7465">
                  <c:v>622.08333333333337</c:v>
                </c:pt>
                <c:pt idx="7466">
                  <c:v>622.16666666666663</c:v>
                </c:pt>
                <c:pt idx="7467">
                  <c:v>622.25</c:v>
                </c:pt>
                <c:pt idx="7468">
                  <c:v>622.33333333333337</c:v>
                </c:pt>
                <c:pt idx="7469">
                  <c:v>622.41666666666663</c:v>
                </c:pt>
                <c:pt idx="7470">
                  <c:v>622.5</c:v>
                </c:pt>
                <c:pt idx="7471">
                  <c:v>622.58333333333337</c:v>
                </c:pt>
                <c:pt idx="7472">
                  <c:v>622.66666666666663</c:v>
                </c:pt>
                <c:pt idx="7473">
                  <c:v>622.75</c:v>
                </c:pt>
                <c:pt idx="7474">
                  <c:v>622.83333333333337</c:v>
                </c:pt>
                <c:pt idx="7475">
                  <c:v>622.91666666666663</c:v>
                </c:pt>
                <c:pt idx="7476">
                  <c:v>623</c:v>
                </c:pt>
                <c:pt idx="7477">
                  <c:v>623.08333333333337</c:v>
                </c:pt>
                <c:pt idx="7478">
                  <c:v>623.16666666666663</c:v>
                </c:pt>
                <c:pt idx="7479">
                  <c:v>623.25</c:v>
                </c:pt>
                <c:pt idx="7480">
                  <c:v>623.33333333333337</c:v>
                </c:pt>
                <c:pt idx="7481">
                  <c:v>623.41666666666663</c:v>
                </c:pt>
                <c:pt idx="7482">
                  <c:v>623.5</c:v>
                </c:pt>
                <c:pt idx="7483">
                  <c:v>623.58333333333337</c:v>
                </c:pt>
                <c:pt idx="7484">
                  <c:v>623.66666666666663</c:v>
                </c:pt>
                <c:pt idx="7485">
                  <c:v>623.75</c:v>
                </c:pt>
                <c:pt idx="7486">
                  <c:v>623.83333333333337</c:v>
                </c:pt>
                <c:pt idx="7487">
                  <c:v>623.91666666666663</c:v>
                </c:pt>
                <c:pt idx="7488">
                  <c:v>624</c:v>
                </c:pt>
                <c:pt idx="7489">
                  <c:v>624.08333333333337</c:v>
                </c:pt>
                <c:pt idx="7490">
                  <c:v>624.16666666666663</c:v>
                </c:pt>
                <c:pt idx="7491">
                  <c:v>624.25</c:v>
                </c:pt>
                <c:pt idx="7492">
                  <c:v>624.33333333333337</c:v>
                </c:pt>
                <c:pt idx="7493">
                  <c:v>624.41666666666663</c:v>
                </c:pt>
                <c:pt idx="7494">
                  <c:v>624.5</c:v>
                </c:pt>
                <c:pt idx="7495">
                  <c:v>624.58333333333337</c:v>
                </c:pt>
                <c:pt idx="7496">
                  <c:v>624.66666666666663</c:v>
                </c:pt>
                <c:pt idx="7497">
                  <c:v>624.75</c:v>
                </c:pt>
                <c:pt idx="7498">
                  <c:v>624.83333333333337</c:v>
                </c:pt>
                <c:pt idx="7499">
                  <c:v>624.91666666666663</c:v>
                </c:pt>
                <c:pt idx="7500">
                  <c:v>625</c:v>
                </c:pt>
                <c:pt idx="7501">
                  <c:v>625.08333333333337</c:v>
                </c:pt>
                <c:pt idx="7502">
                  <c:v>625.16666666666663</c:v>
                </c:pt>
                <c:pt idx="7503">
                  <c:v>625.25</c:v>
                </c:pt>
                <c:pt idx="7504">
                  <c:v>625.33333333333337</c:v>
                </c:pt>
                <c:pt idx="7505">
                  <c:v>625.41666666666663</c:v>
                </c:pt>
                <c:pt idx="7506">
                  <c:v>625.5</c:v>
                </c:pt>
                <c:pt idx="7507">
                  <c:v>625.58333333333337</c:v>
                </c:pt>
                <c:pt idx="7508">
                  <c:v>625.66666666666663</c:v>
                </c:pt>
                <c:pt idx="7509">
                  <c:v>625.75</c:v>
                </c:pt>
                <c:pt idx="7510">
                  <c:v>625.83333333333337</c:v>
                </c:pt>
                <c:pt idx="7511">
                  <c:v>625.91666666666663</c:v>
                </c:pt>
                <c:pt idx="7512">
                  <c:v>626</c:v>
                </c:pt>
                <c:pt idx="7513">
                  <c:v>626.08333333333337</c:v>
                </c:pt>
                <c:pt idx="7514">
                  <c:v>626.16666666666663</c:v>
                </c:pt>
                <c:pt idx="7515">
                  <c:v>626.25</c:v>
                </c:pt>
                <c:pt idx="7516">
                  <c:v>626.33333333333337</c:v>
                </c:pt>
                <c:pt idx="7517">
                  <c:v>626.41666666666663</c:v>
                </c:pt>
                <c:pt idx="7518">
                  <c:v>626.5</c:v>
                </c:pt>
                <c:pt idx="7519">
                  <c:v>626.58333333333337</c:v>
                </c:pt>
                <c:pt idx="7520">
                  <c:v>626.66666666666663</c:v>
                </c:pt>
                <c:pt idx="7521">
                  <c:v>626.75</c:v>
                </c:pt>
                <c:pt idx="7522">
                  <c:v>626.83333333333337</c:v>
                </c:pt>
                <c:pt idx="7523">
                  <c:v>626.91666666666663</c:v>
                </c:pt>
                <c:pt idx="7524">
                  <c:v>627</c:v>
                </c:pt>
                <c:pt idx="7525">
                  <c:v>627.08333333333337</c:v>
                </c:pt>
                <c:pt idx="7526">
                  <c:v>627.16666666666663</c:v>
                </c:pt>
                <c:pt idx="7527">
                  <c:v>627.25</c:v>
                </c:pt>
                <c:pt idx="7528">
                  <c:v>627.33333333333337</c:v>
                </c:pt>
                <c:pt idx="7529">
                  <c:v>627.41666666666663</c:v>
                </c:pt>
                <c:pt idx="7530">
                  <c:v>627.5</c:v>
                </c:pt>
                <c:pt idx="7531">
                  <c:v>627.58333333333337</c:v>
                </c:pt>
                <c:pt idx="7532">
                  <c:v>627.66666666666663</c:v>
                </c:pt>
                <c:pt idx="7533">
                  <c:v>627.75</c:v>
                </c:pt>
                <c:pt idx="7534">
                  <c:v>627.83333333333337</c:v>
                </c:pt>
                <c:pt idx="7535">
                  <c:v>627.91666666666663</c:v>
                </c:pt>
                <c:pt idx="7536">
                  <c:v>628</c:v>
                </c:pt>
                <c:pt idx="7537">
                  <c:v>628.08333333333337</c:v>
                </c:pt>
                <c:pt idx="7538">
                  <c:v>628.16666666666663</c:v>
                </c:pt>
                <c:pt idx="7539">
                  <c:v>628.25</c:v>
                </c:pt>
                <c:pt idx="7540">
                  <c:v>628.33333333333337</c:v>
                </c:pt>
                <c:pt idx="7541">
                  <c:v>628.41666666666663</c:v>
                </c:pt>
                <c:pt idx="7542">
                  <c:v>628.5</c:v>
                </c:pt>
                <c:pt idx="7543">
                  <c:v>628.58333333333337</c:v>
                </c:pt>
                <c:pt idx="7544">
                  <c:v>628.66666666666663</c:v>
                </c:pt>
                <c:pt idx="7545">
                  <c:v>628.75</c:v>
                </c:pt>
                <c:pt idx="7546">
                  <c:v>628.83333333333337</c:v>
                </c:pt>
                <c:pt idx="7547">
                  <c:v>628.91666666666663</c:v>
                </c:pt>
                <c:pt idx="7548">
                  <c:v>629</c:v>
                </c:pt>
                <c:pt idx="7549">
                  <c:v>629.08333333333337</c:v>
                </c:pt>
                <c:pt idx="7550">
                  <c:v>629.16666666666663</c:v>
                </c:pt>
                <c:pt idx="7551">
                  <c:v>629.25</c:v>
                </c:pt>
                <c:pt idx="7552">
                  <c:v>629.33333333333337</c:v>
                </c:pt>
                <c:pt idx="7553">
                  <c:v>629.41666666666663</c:v>
                </c:pt>
                <c:pt idx="7554">
                  <c:v>629.5</c:v>
                </c:pt>
                <c:pt idx="7555">
                  <c:v>629.58333333333337</c:v>
                </c:pt>
                <c:pt idx="7556">
                  <c:v>629.66666666666663</c:v>
                </c:pt>
                <c:pt idx="7557">
                  <c:v>629.75</c:v>
                </c:pt>
                <c:pt idx="7558">
                  <c:v>629.83333333333337</c:v>
                </c:pt>
                <c:pt idx="7559">
                  <c:v>629.91666666666663</c:v>
                </c:pt>
                <c:pt idx="7560">
                  <c:v>630</c:v>
                </c:pt>
                <c:pt idx="7561">
                  <c:v>630.08333333333337</c:v>
                </c:pt>
                <c:pt idx="7562">
                  <c:v>630.16666666666663</c:v>
                </c:pt>
                <c:pt idx="7563">
                  <c:v>630.25</c:v>
                </c:pt>
                <c:pt idx="7564">
                  <c:v>630.33333333333337</c:v>
                </c:pt>
                <c:pt idx="7565">
                  <c:v>630.41666666666663</c:v>
                </c:pt>
                <c:pt idx="7566">
                  <c:v>630.5</c:v>
                </c:pt>
                <c:pt idx="7567">
                  <c:v>630.58333333333337</c:v>
                </c:pt>
                <c:pt idx="7568">
                  <c:v>630.66666666666663</c:v>
                </c:pt>
                <c:pt idx="7569">
                  <c:v>630.75</c:v>
                </c:pt>
                <c:pt idx="7570">
                  <c:v>630.83333333333337</c:v>
                </c:pt>
                <c:pt idx="7571">
                  <c:v>630.91666666666663</c:v>
                </c:pt>
                <c:pt idx="7572">
                  <c:v>631</c:v>
                </c:pt>
                <c:pt idx="7573">
                  <c:v>631.08333333333337</c:v>
                </c:pt>
                <c:pt idx="7574">
                  <c:v>631.16666666666663</c:v>
                </c:pt>
                <c:pt idx="7575">
                  <c:v>631.25</c:v>
                </c:pt>
                <c:pt idx="7576">
                  <c:v>631.33333333333337</c:v>
                </c:pt>
                <c:pt idx="7577">
                  <c:v>631.41666666666663</c:v>
                </c:pt>
                <c:pt idx="7578">
                  <c:v>631.5</c:v>
                </c:pt>
                <c:pt idx="7579">
                  <c:v>631.58333333333337</c:v>
                </c:pt>
                <c:pt idx="7580">
                  <c:v>631.66666666666663</c:v>
                </c:pt>
                <c:pt idx="7581">
                  <c:v>631.75</c:v>
                </c:pt>
                <c:pt idx="7582">
                  <c:v>631.83333333333337</c:v>
                </c:pt>
                <c:pt idx="7583">
                  <c:v>631.91666666666663</c:v>
                </c:pt>
                <c:pt idx="7584">
                  <c:v>632</c:v>
                </c:pt>
                <c:pt idx="7585">
                  <c:v>632.08333333333337</c:v>
                </c:pt>
                <c:pt idx="7586">
                  <c:v>632.16666666666663</c:v>
                </c:pt>
                <c:pt idx="7587">
                  <c:v>632.25</c:v>
                </c:pt>
                <c:pt idx="7588">
                  <c:v>632.33333333333337</c:v>
                </c:pt>
                <c:pt idx="7589">
                  <c:v>632.41666666666663</c:v>
                </c:pt>
                <c:pt idx="7590">
                  <c:v>632.5</c:v>
                </c:pt>
                <c:pt idx="7591">
                  <c:v>632.58333333333337</c:v>
                </c:pt>
                <c:pt idx="7592">
                  <c:v>632.66666666666663</c:v>
                </c:pt>
                <c:pt idx="7593">
                  <c:v>632.75</c:v>
                </c:pt>
                <c:pt idx="7594">
                  <c:v>632.83333333333337</c:v>
                </c:pt>
                <c:pt idx="7595">
                  <c:v>632.91666666666663</c:v>
                </c:pt>
                <c:pt idx="7596">
                  <c:v>633</c:v>
                </c:pt>
                <c:pt idx="7597">
                  <c:v>633.08333333333337</c:v>
                </c:pt>
                <c:pt idx="7598">
                  <c:v>633.16666666666663</c:v>
                </c:pt>
                <c:pt idx="7599">
                  <c:v>633.25</c:v>
                </c:pt>
                <c:pt idx="7600">
                  <c:v>633.33333333333337</c:v>
                </c:pt>
                <c:pt idx="7601">
                  <c:v>633.41666666666663</c:v>
                </c:pt>
                <c:pt idx="7602">
                  <c:v>633.5</c:v>
                </c:pt>
                <c:pt idx="7603">
                  <c:v>633.58333333333337</c:v>
                </c:pt>
                <c:pt idx="7604">
                  <c:v>633.66666666666663</c:v>
                </c:pt>
                <c:pt idx="7605">
                  <c:v>633.75</c:v>
                </c:pt>
                <c:pt idx="7606">
                  <c:v>633.83333333333337</c:v>
                </c:pt>
                <c:pt idx="7607">
                  <c:v>633.91666666666663</c:v>
                </c:pt>
                <c:pt idx="7608">
                  <c:v>634</c:v>
                </c:pt>
                <c:pt idx="7609">
                  <c:v>634.08333333333337</c:v>
                </c:pt>
                <c:pt idx="7610">
                  <c:v>634.16666666666663</c:v>
                </c:pt>
                <c:pt idx="7611">
                  <c:v>634.25</c:v>
                </c:pt>
                <c:pt idx="7612">
                  <c:v>634.33333333333337</c:v>
                </c:pt>
                <c:pt idx="7613">
                  <c:v>634.41666666666663</c:v>
                </c:pt>
                <c:pt idx="7614">
                  <c:v>634.5</c:v>
                </c:pt>
                <c:pt idx="7615">
                  <c:v>634.58333333333337</c:v>
                </c:pt>
                <c:pt idx="7616">
                  <c:v>634.66666666666663</c:v>
                </c:pt>
                <c:pt idx="7617">
                  <c:v>634.75</c:v>
                </c:pt>
                <c:pt idx="7618">
                  <c:v>634.83333333333337</c:v>
                </c:pt>
                <c:pt idx="7619">
                  <c:v>634.91666666666663</c:v>
                </c:pt>
                <c:pt idx="7620">
                  <c:v>635</c:v>
                </c:pt>
                <c:pt idx="7621">
                  <c:v>635.08333333333337</c:v>
                </c:pt>
                <c:pt idx="7622">
                  <c:v>635.16666666666663</c:v>
                </c:pt>
                <c:pt idx="7623">
                  <c:v>635.25</c:v>
                </c:pt>
                <c:pt idx="7624">
                  <c:v>635.33333333333337</c:v>
                </c:pt>
                <c:pt idx="7625">
                  <c:v>635.41666666666663</c:v>
                </c:pt>
                <c:pt idx="7626">
                  <c:v>635.5</c:v>
                </c:pt>
                <c:pt idx="7627">
                  <c:v>635.58333333333337</c:v>
                </c:pt>
                <c:pt idx="7628">
                  <c:v>635.66666666666663</c:v>
                </c:pt>
                <c:pt idx="7629">
                  <c:v>635.75</c:v>
                </c:pt>
                <c:pt idx="7630">
                  <c:v>635.83333333333337</c:v>
                </c:pt>
                <c:pt idx="7631">
                  <c:v>635.91666666666663</c:v>
                </c:pt>
                <c:pt idx="7632">
                  <c:v>636</c:v>
                </c:pt>
                <c:pt idx="7633">
                  <c:v>636.08333333333337</c:v>
                </c:pt>
                <c:pt idx="7634">
                  <c:v>636.16666666666663</c:v>
                </c:pt>
                <c:pt idx="7635">
                  <c:v>636.25</c:v>
                </c:pt>
                <c:pt idx="7636">
                  <c:v>636.33333333333337</c:v>
                </c:pt>
                <c:pt idx="7637">
                  <c:v>636.41666666666663</c:v>
                </c:pt>
                <c:pt idx="7638">
                  <c:v>636.5</c:v>
                </c:pt>
                <c:pt idx="7639">
                  <c:v>636.58333333333337</c:v>
                </c:pt>
                <c:pt idx="7640">
                  <c:v>636.66666666666663</c:v>
                </c:pt>
                <c:pt idx="7641">
                  <c:v>636.75</c:v>
                </c:pt>
                <c:pt idx="7642">
                  <c:v>636.83333333333337</c:v>
                </c:pt>
                <c:pt idx="7643">
                  <c:v>636.91666666666663</c:v>
                </c:pt>
                <c:pt idx="7644">
                  <c:v>637</c:v>
                </c:pt>
                <c:pt idx="7645">
                  <c:v>637.08333333333337</c:v>
                </c:pt>
                <c:pt idx="7646">
                  <c:v>637.16666666666663</c:v>
                </c:pt>
                <c:pt idx="7647">
                  <c:v>637.25</c:v>
                </c:pt>
                <c:pt idx="7648">
                  <c:v>637.33333333333337</c:v>
                </c:pt>
                <c:pt idx="7649">
                  <c:v>637.41666666666663</c:v>
                </c:pt>
                <c:pt idx="7650">
                  <c:v>637.5</c:v>
                </c:pt>
                <c:pt idx="7651">
                  <c:v>637.58333333333337</c:v>
                </c:pt>
                <c:pt idx="7652">
                  <c:v>637.66666666666663</c:v>
                </c:pt>
                <c:pt idx="7653">
                  <c:v>637.75</c:v>
                </c:pt>
                <c:pt idx="7654">
                  <c:v>637.83333333333337</c:v>
                </c:pt>
                <c:pt idx="7655">
                  <c:v>637.91666666666663</c:v>
                </c:pt>
                <c:pt idx="7656">
                  <c:v>638</c:v>
                </c:pt>
                <c:pt idx="7657">
                  <c:v>638.08333333333337</c:v>
                </c:pt>
                <c:pt idx="7658">
                  <c:v>638.16666666666663</c:v>
                </c:pt>
                <c:pt idx="7659">
                  <c:v>638.25</c:v>
                </c:pt>
                <c:pt idx="7660">
                  <c:v>638.33333333333337</c:v>
                </c:pt>
                <c:pt idx="7661">
                  <c:v>638.41666666666663</c:v>
                </c:pt>
                <c:pt idx="7662">
                  <c:v>638.5</c:v>
                </c:pt>
                <c:pt idx="7663">
                  <c:v>638.58333333333337</c:v>
                </c:pt>
                <c:pt idx="7664">
                  <c:v>638.66666666666663</c:v>
                </c:pt>
                <c:pt idx="7665">
                  <c:v>638.75</c:v>
                </c:pt>
                <c:pt idx="7666">
                  <c:v>638.83333333333337</c:v>
                </c:pt>
                <c:pt idx="7667">
                  <c:v>638.91666666666663</c:v>
                </c:pt>
                <c:pt idx="7668">
                  <c:v>639</c:v>
                </c:pt>
                <c:pt idx="7669">
                  <c:v>639.08333333333337</c:v>
                </c:pt>
                <c:pt idx="7670">
                  <c:v>639.16666666666663</c:v>
                </c:pt>
                <c:pt idx="7671">
                  <c:v>639.25</c:v>
                </c:pt>
                <c:pt idx="7672">
                  <c:v>639.33333333333337</c:v>
                </c:pt>
                <c:pt idx="7673">
                  <c:v>639.41666666666663</c:v>
                </c:pt>
                <c:pt idx="7674">
                  <c:v>639.5</c:v>
                </c:pt>
                <c:pt idx="7675">
                  <c:v>639.58333333333337</c:v>
                </c:pt>
                <c:pt idx="7676">
                  <c:v>639.66666666666663</c:v>
                </c:pt>
                <c:pt idx="7677">
                  <c:v>639.75</c:v>
                </c:pt>
                <c:pt idx="7678">
                  <c:v>639.83333333333337</c:v>
                </c:pt>
                <c:pt idx="7679">
                  <c:v>639.91666666666663</c:v>
                </c:pt>
                <c:pt idx="7680">
                  <c:v>640</c:v>
                </c:pt>
                <c:pt idx="7681">
                  <c:v>640.08333333333337</c:v>
                </c:pt>
                <c:pt idx="7682">
                  <c:v>640.16666666666663</c:v>
                </c:pt>
                <c:pt idx="7683">
                  <c:v>640.25</c:v>
                </c:pt>
                <c:pt idx="7684">
                  <c:v>640.33333333333337</c:v>
                </c:pt>
                <c:pt idx="7685">
                  <c:v>640.41666666666663</c:v>
                </c:pt>
                <c:pt idx="7686">
                  <c:v>640.5</c:v>
                </c:pt>
                <c:pt idx="7687">
                  <c:v>640.58333333333337</c:v>
                </c:pt>
                <c:pt idx="7688">
                  <c:v>640.66666666666663</c:v>
                </c:pt>
                <c:pt idx="7689">
                  <c:v>640.75</c:v>
                </c:pt>
                <c:pt idx="7690">
                  <c:v>640.83333333333337</c:v>
                </c:pt>
                <c:pt idx="7691">
                  <c:v>640.91666666666663</c:v>
                </c:pt>
                <c:pt idx="7692">
                  <c:v>641</c:v>
                </c:pt>
                <c:pt idx="7693">
                  <c:v>641.08333333333337</c:v>
                </c:pt>
                <c:pt idx="7694">
                  <c:v>641.16666666666663</c:v>
                </c:pt>
                <c:pt idx="7695">
                  <c:v>641.25</c:v>
                </c:pt>
                <c:pt idx="7696">
                  <c:v>641.33333333333337</c:v>
                </c:pt>
                <c:pt idx="7697">
                  <c:v>641.41666666666663</c:v>
                </c:pt>
                <c:pt idx="7698">
                  <c:v>641.5</c:v>
                </c:pt>
                <c:pt idx="7699">
                  <c:v>641.58333333333337</c:v>
                </c:pt>
                <c:pt idx="7700">
                  <c:v>641.66666666666663</c:v>
                </c:pt>
                <c:pt idx="7701">
                  <c:v>641.75</c:v>
                </c:pt>
                <c:pt idx="7702">
                  <c:v>641.83333333333337</c:v>
                </c:pt>
                <c:pt idx="7703">
                  <c:v>641.91666666666663</c:v>
                </c:pt>
                <c:pt idx="7704">
                  <c:v>642</c:v>
                </c:pt>
                <c:pt idx="7705">
                  <c:v>642.08333333333337</c:v>
                </c:pt>
                <c:pt idx="7706">
                  <c:v>642.16666666666663</c:v>
                </c:pt>
                <c:pt idx="7707">
                  <c:v>642.25</c:v>
                </c:pt>
                <c:pt idx="7708">
                  <c:v>642.33333333333337</c:v>
                </c:pt>
                <c:pt idx="7709">
                  <c:v>642.41666666666663</c:v>
                </c:pt>
                <c:pt idx="7710">
                  <c:v>642.5</c:v>
                </c:pt>
                <c:pt idx="7711">
                  <c:v>642.58333333333337</c:v>
                </c:pt>
                <c:pt idx="7712">
                  <c:v>642.66666666666663</c:v>
                </c:pt>
                <c:pt idx="7713">
                  <c:v>642.75</c:v>
                </c:pt>
                <c:pt idx="7714">
                  <c:v>642.83333333333337</c:v>
                </c:pt>
                <c:pt idx="7715">
                  <c:v>642.91666666666663</c:v>
                </c:pt>
                <c:pt idx="7716">
                  <c:v>643</c:v>
                </c:pt>
                <c:pt idx="7717">
                  <c:v>643.08333333333337</c:v>
                </c:pt>
                <c:pt idx="7718">
                  <c:v>643.16666666666663</c:v>
                </c:pt>
                <c:pt idx="7719">
                  <c:v>643.25</c:v>
                </c:pt>
                <c:pt idx="7720">
                  <c:v>643.33333333333337</c:v>
                </c:pt>
                <c:pt idx="7721">
                  <c:v>643.41666666666663</c:v>
                </c:pt>
                <c:pt idx="7722">
                  <c:v>643.5</c:v>
                </c:pt>
                <c:pt idx="7723">
                  <c:v>643.58333333333337</c:v>
                </c:pt>
                <c:pt idx="7724">
                  <c:v>643.66666666666663</c:v>
                </c:pt>
                <c:pt idx="7725">
                  <c:v>643.75</c:v>
                </c:pt>
                <c:pt idx="7726">
                  <c:v>643.83333333333337</c:v>
                </c:pt>
                <c:pt idx="7727">
                  <c:v>643.91666666666663</c:v>
                </c:pt>
                <c:pt idx="7728">
                  <c:v>644</c:v>
                </c:pt>
                <c:pt idx="7729">
                  <c:v>644.08333333333337</c:v>
                </c:pt>
                <c:pt idx="7730">
                  <c:v>644.16666666666663</c:v>
                </c:pt>
                <c:pt idx="7731">
                  <c:v>644.25</c:v>
                </c:pt>
                <c:pt idx="7732">
                  <c:v>644.33333333333337</c:v>
                </c:pt>
                <c:pt idx="7733">
                  <c:v>644.41666666666663</c:v>
                </c:pt>
                <c:pt idx="7734">
                  <c:v>644.5</c:v>
                </c:pt>
                <c:pt idx="7735">
                  <c:v>644.58333333333337</c:v>
                </c:pt>
                <c:pt idx="7736">
                  <c:v>644.66666666666663</c:v>
                </c:pt>
                <c:pt idx="7737">
                  <c:v>644.75</c:v>
                </c:pt>
                <c:pt idx="7738">
                  <c:v>644.83333333333337</c:v>
                </c:pt>
                <c:pt idx="7739">
                  <c:v>644.91666666666663</c:v>
                </c:pt>
                <c:pt idx="7740">
                  <c:v>645</c:v>
                </c:pt>
                <c:pt idx="7741">
                  <c:v>645.08333333333337</c:v>
                </c:pt>
                <c:pt idx="7742">
                  <c:v>645.16666666666663</c:v>
                </c:pt>
                <c:pt idx="7743">
                  <c:v>645.25</c:v>
                </c:pt>
                <c:pt idx="7744">
                  <c:v>645.33333333333337</c:v>
                </c:pt>
                <c:pt idx="7745">
                  <c:v>645.41666666666663</c:v>
                </c:pt>
                <c:pt idx="7746">
                  <c:v>645.5</c:v>
                </c:pt>
                <c:pt idx="7747">
                  <c:v>645.58333333333337</c:v>
                </c:pt>
                <c:pt idx="7748">
                  <c:v>645.66666666666663</c:v>
                </c:pt>
                <c:pt idx="7749">
                  <c:v>645.75</c:v>
                </c:pt>
                <c:pt idx="7750">
                  <c:v>645.83333333333337</c:v>
                </c:pt>
                <c:pt idx="7751">
                  <c:v>645.91666666666663</c:v>
                </c:pt>
                <c:pt idx="7752">
                  <c:v>646</c:v>
                </c:pt>
                <c:pt idx="7753">
                  <c:v>646.08333333333337</c:v>
                </c:pt>
                <c:pt idx="7754">
                  <c:v>646.16666666666663</c:v>
                </c:pt>
                <c:pt idx="7755">
                  <c:v>646.25</c:v>
                </c:pt>
                <c:pt idx="7756">
                  <c:v>646.33333333333337</c:v>
                </c:pt>
                <c:pt idx="7757">
                  <c:v>646.41666666666663</c:v>
                </c:pt>
                <c:pt idx="7758">
                  <c:v>646.5</c:v>
                </c:pt>
                <c:pt idx="7759">
                  <c:v>646.58333333333337</c:v>
                </c:pt>
                <c:pt idx="7760">
                  <c:v>646.66666666666663</c:v>
                </c:pt>
                <c:pt idx="7761">
                  <c:v>646.75</c:v>
                </c:pt>
                <c:pt idx="7762">
                  <c:v>646.83333333333337</c:v>
                </c:pt>
                <c:pt idx="7763">
                  <c:v>646.91666666666663</c:v>
                </c:pt>
                <c:pt idx="7764">
                  <c:v>647</c:v>
                </c:pt>
                <c:pt idx="7765">
                  <c:v>647.08333333333337</c:v>
                </c:pt>
                <c:pt idx="7766">
                  <c:v>647.16666666666663</c:v>
                </c:pt>
                <c:pt idx="7767">
                  <c:v>647.25</c:v>
                </c:pt>
                <c:pt idx="7768">
                  <c:v>647.33333333333337</c:v>
                </c:pt>
                <c:pt idx="7769">
                  <c:v>647.41666666666663</c:v>
                </c:pt>
                <c:pt idx="7770">
                  <c:v>647.5</c:v>
                </c:pt>
                <c:pt idx="7771">
                  <c:v>647.58333333333337</c:v>
                </c:pt>
                <c:pt idx="7772">
                  <c:v>647.66666666666663</c:v>
                </c:pt>
                <c:pt idx="7773">
                  <c:v>647.75</c:v>
                </c:pt>
                <c:pt idx="7774">
                  <c:v>647.83333333333337</c:v>
                </c:pt>
                <c:pt idx="7775">
                  <c:v>647.91666666666663</c:v>
                </c:pt>
                <c:pt idx="7776">
                  <c:v>648</c:v>
                </c:pt>
                <c:pt idx="7777">
                  <c:v>648.08333333333337</c:v>
                </c:pt>
                <c:pt idx="7778">
                  <c:v>648.16666666666663</c:v>
                </c:pt>
                <c:pt idx="7779">
                  <c:v>648.25</c:v>
                </c:pt>
                <c:pt idx="7780">
                  <c:v>648.33333333333337</c:v>
                </c:pt>
                <c:pt idx="7781">
                  <c:v>648.41666666666663</c:v>
                </c:pt>
                <c:pt idx="7782">
                  <c:v>648.5</c:v>
                </c:pt>
                <c:pt idx="7783">
                  <c:v>648.58333333333337</c:v>
                </c:pt>
                <c:pt idx="7784">
                  <c:v>648.66666666666663</c:v>
                </c:pt>
                <c:pt idx="7785">
                  <c:v>648.75</c:v>
                </c:pt>
                <c:pt idx="7786">
                  <c:v>648.83333333333337</c:v>
                </c:pt>
                <c:pt idx="7787">
                  <c:v>648.91666666666663</c:v>
                </c:pt>
                <c:pt idx="7788">
                  <c:v>649</c:v>
                </c:pt>
                <c:pt idx="7789">
                  <c:v>649.08333333333337</c:v>
                </c:pt>
                <c:pt idx="7790">
                  <c:v>649.16666666666663</c:v>
                </c:pt>
                <c:pt idx="7791">
                  <c:v>649.25</c:v>
                </c:pt>
                <c:pt idx="7792">
                  <c:v>649.33333333333337</c:v>
                </c:pt>
                <c:pt idx="7793">
                  <c:v>649.41666666666663</c:v>
                </c:pt>
                <c:pt idx="7794">
                  <c:v>649.5</c:v>
                </c:pt>
                <c:pt idx="7795">
                  <c:v>649.58333333333337</c:v>
                </c:pt>
                <c:pt idx="7796">
                  <c:v>649.66666666666663</c:v>
                </c:pt>
                <c:pt idx="7797">
                  <c:v>649.75</c:v>
                </c:pt>
                <c:pt idx="7798">
                  <c:v>649.83333333333337</c:v>
                </c:pt>
                <c:pt idx="7799">
                  <c:v>649.91666666666663</c:v>
                </c:pt>
                <c:pt idx="7800">
                  <c:v>650</c:v>
                </c:pt>
                <c:pt idx="7801">
                  <c:v>650.08333333333337</c:v>
                </c:pt>
                <c:pt idx="7802">
                  <c:v>650.16666666666663</c:v>
                </c:pt>
                <c:pt idx="7803">
                  <c:v>650.25</c:v>
                </c:pt>
                <c:pt idx="7804">
                  <c:v>650.33333333333337</c:v>
                </c:pt>
                <c:pt idx="7805">
                  <c:v>650.41666666666663</c:v>
                </c:pt>
                <c:pt idx="7806">
                  <c:v>650.5</c:v>
                </c:pt>
                <c:pt idx="7807">
                  <c:v>650.58333333333337</c:v>
                </c:pt>
                <c:pt idx="7808">
                  <c:v>650.66666666666663</c:v>
                </c:pt>
                <c:pt idx="7809">
                  <c:v>650.75</c:v>
                </c:pt>
                <c:pt idx="7810">
                  <c:v>650.83333333333337</c:v>
                </c:pt>
                <c:pt idx="7811">
                  <c:v>650.91666666666663</c:v>
                </c:pt>
                <c:pt idx="7812">
                  <c:v>651</c:v>
                </c:pt>
                <c:pt idx="7813">
                  <c:v>651.08333333333337</c:v>
                </c:pt>
                <c:pt idx="7814">
                  <c:v>651.16666666666663</c:v>
                </c:pt>
                <c:pt idx="7815">
                  <c:v>651.25</c:v>
                </c:pt>
                <c:pt idx="7816">
                  <c:v>651.33333333333337</c:v>
                </c:pt>
                <c:pt idx="7817">
                  <c:v>651.41666666666663</c:v>
                </c:pt>
                <c:pt idx="7818">
                  <c:v>651.5</c:v>
                </c:pt>
                <c:pt idx="7819">
                  <c:v>651.58333333333337</c:v>
                </c:pt>
                <c:pt idx="7820">
                  <c:v>651.66666666666663</c:v>
                </c:pt>
                <c:pt idx="7821">
                  <c:v>651.75</c:v>
                </c:pt>
                <c:pt idx="7822">
                  <c:v>651.83333333333337</c:v>
                </c:pt>
                <c:pt idx="7823">
                  <c:v>651.91666666666663</c:v>
                </c:pt>
                <c:pt idx="7824">
                  <c:v>652</c:v>
                </c:pt>
                <c:pt idx="7825">
                  <c:v>652.08333333333337</c:v>
                </c:pt>
                <c:pt idx="7826">
                  <c:v>652.16666666666663</c:v>
                </c:pt>
                <c:pt idx="7827">
                  <c:v>652.25</c:v>
                </c:pt>
                <c:pt idx="7828">
                  <c:v>652.33333333333337</c:v>
                </c:pt>
                <c:pt idx="7829">
                  <c:v>652.41666666666663</c:v>
                </c:pt>
                <c:pt idx="7830">
                  <c:v>652.5</c:v>
                </c:pt>
                <c:pt idx="7831">
                  <c:v>652.58333333333337</c:v>
                </c:pt>
                <c:pt idx="7832">
                  <c:v>652.66666666666663</c:v>
                </c:pt>
                <c:pt idx="7833">
                  <c:v>652.75</c:v>
                </c:pt>
                <c:pt idx="7834">
                  <c:v>652.83333333333337</c:v>
                </c:pt>
                <c:pt idx="7835">
                  <c:v>652.91666666666663</c:v>
                </c:pt>
                <c:pt idx="7836">
                  <c:v>653</c:v>
                </c:pt>
                <c:pt idx="7837">
                  <c:v>653.08333333333337</c:v>
                </c:pt>
                <c:pt idx="7838">
                  <c:v>653.16666666666663</c:v>
                </c:pt>
                <c:pt idx="7839">
                  <c:v>653.25</c:v>
                </c:pt>
                <c:pt idx="7840">
                  <c:v>653.33333333333337</c:v>
                </c:pt>
                <c:pt idx="7841">
                  <c:v>653.41666666666663</c:v>
                </c:pt>
                <c:pt idx="7842">
                  <c:v>653.5</c:v>
                </c:pt>
                <c:pt idx="7843">
                  <c:v>653.58333333333337</c:v>
                </c:pt>
                <c:pt idx="7844">
                  <c:v>653.66666666666663</c:v>
                </c:pt>
                <c:pt idx="7845">
                  <c:v>653.75</c:v>
                </c:pt>
                <c:pt idx="7846">
                  <c:v>653.83333333333337</c:v>
                </c:pt>
                <c:pt idx="7847">
                  <c:v>653.91666666666663</c:v>
                </c:pt>
                <c:pt idx="7848">
                  <c:v>654</c:v>
                </c:pt>
                <c:pt idx="7849">
                  <c:v>654.08333333333337</c:v>
                </c:pt>
                <c:pt idx="7850">
                  <c:v>654.16666666666663</c:v>
                </c:pt>
                <c:pt idx="7851">
                  <c:v>654.25</c:v>
                </c:pt>
                <c:pt idx="7852">
                  <c:v>654.33333333333337</c:v>
                </c:pt>
                <c:pt idx="7853">
                  <c:v>654.41666666666663</c:v>
                </c:pt>
                <c:pt idx="7854">
                  <c:v>654.5</c:v>
                </c:pt>
                <c:pt idx="7855">
                  <c:v>654.58333333333337</c:v>
                </c:pt>
                <c:pt idx="7856">
                  <c:v>654.66666666666663</c:v>
                </c:pt>
                <c:pt idx="7857">
                  <c:v>654.75</c:v>
                </c:pt>
                <c:pt idx="7858">
                  <c:v>654.83333333333337</c:v>
                </c:pt>
                <c:pt idx="7859">
                  <c:v>654.91666666666663</c:v>
                </c:pt>
                <c:pt idx="7860">
                  <c:v>655</c:v>
                </c:pt>
                <c:pt idx="7861">
                  <c:v>655.08333333333337</c:v>
                </c:pt>
                <c:pt idx="7862">
                  <c:v>655.16666666666663</c:v>
                </c:pt>
                <c:pt idx="7863">
                  <c:v>655.25</c:v>
                </c:pt>
                <c:pt idx="7864">
                  <c:v>655.33333333333337</c:v>
                </c:pt>
                <c:pt idx="7865">
                  <c:v>655.41666666666663</c:v>
                </c:pt>
                <c:pt idx="7866">
                  <c:v>655.5</c:v>
                </c:pt>
                <c:pt idx="7867">
                  <c:v>655.58333333333337</c:v>
                </c:pt>
                <c:pt idx="7868">
                  <c:v>655.66666666666663</c:v>
                </c:pt>
                <c:pt idx="7869">
                  <c:v>655.75</c:v>
                </c:pt>
                <c:pt idx="7870">
                  <c:v>655.83333333333337</c:v>
                </c:pt>
                <c:pt idx="7871">
                  <c:v>655.91666666666663</c:v>
                </c:pt>
                <c:pt idx="7872">
                  <c:v>656</c:v>
                </c:pt>
                <c:pt idx="7873">
                  <c:v>656.08333333333337</c:v>
                </c:pt>
                <c:pt idx="7874">
                  <c:v>656.16666666666663</c:v>
                </c:pt>
                <c:pt idx="7875">
                  <c:v>656.25</c:v>
                </c:pt>
                <c:pt idx="7876">
                  <c:v>656.33333333333337</c:v>
                </c:pt>
                <c:pt idx="7877">
                  <c:v>656.41666666666663</c:v>
                </c:pt>
                <c:pt idx="7878">
                  <c:v>656.5</c:v>
                </c:pt>
                <c:pt idx="7879">
                  <c:v>656.58333333333337</c:v>
                </c:pt>
                <c:pt idx="7880">
                  <c:v>656.66666666666663</c:v>
                </c:pt>
                <c:pt idx="7881">
                  <c:v>656.75</c:v>
                </c:pt>
                <c:pt idx="7882">
                  <c:v>656.83333333333337</c:v>
                </c:pt>
                <c:pt idx="7883">
                  <c:v>656.91666666666663</c:v>
                </c:pt>
                <c:pt idx="7884">
                  <c:v>657</c:v>
                </c:pt>
                <c:pt idx="7885">
                  <c:v>657.08333333333337</c:v>
                </c:pt>
                <c:pt idx="7886">
                  <c:v>657.16666666666663</c:v>
                </c:pt>
                <c:pt idx="7887">
                  <c:v>657.25</c:v>
                </c:pt>
                <c:pt idx="7888">
                  <c:v>657.33333333333337</c:v>
                </c:pt>
                <c:pt idx="7889">
                  <c:v>657.41666666666663</c:v>
                </c:pt>
                <c:pt idx="7890">
                  <c:v>657.5</c:v>
                </c:pt>
                <c:pt idx="7891">
                  <c:v>657.58333333333337</c:v>
                </c:pt>
                <c:pt idx="7892">
                  <c:v>657.66666666666663</c:v>
                </c:pt>
                <c:pt idx="7893">
                  <c:v>657.75</c:v>
                </c:pt>
                <c:pt idx="7894">
                  <c:v>657.83333333333337</c:v>
                </c:pt>
                <c:pt idx="7895">
                  <c:v>657.91666666666663</c:v>
                </c:pt>
                <c:pt idx="7896">
                  <c:v>658</c:v>
                </c:pt>
                <c:pt idx="7897">
                  <c:v>658.08333333333337</c:v>
                </c:pt>
                <c:pt idx="7898">
                  <c:v>658.16666666666663</c:v>
                </c:pt>
                <c:pt idx="7899">
                  <c:v>658.25</c:v>
                </c:pt>
                <c:pt idx="7900">
                  <c:v>658.33333333333337</c:v>
                </c:pt>
                <c:pt idx="7901">
                  <c:v>658.41666666666663</c:v>
                </c:pt>
                <c:pt idx="7902">
                  <c:v>658.5</c:v>
                </c:pt>
                <c:pt idx="7903">
                  <c:v>658.58333333333337</c:v>
                </c:pt>
                <c:pt idx="7904">
                  <c:v>658.66666666666663</c:v>
                </c:pt>
                <c:pt idx="7905">
                  <c:v>658.75</c:v>
                </c:pt>
                <c:pt idx="7906">
                  <c:v>658.83333333333337</c:v>
                </c:pt>
                <c:pt idx="7907">
                  <c:v>658.91666666666663</c:v>
                </c:pt>
                <c:pt idx="7908">
                  <c:v>659</c:v>
                </c:pt>
                <c:pt idx="7909">
                  <c:v>659.08333333333337</c:v>
                </c:pt>
                <c:pt idx="7910">
                  <c:v>659.16666666666663</c:v>
                </c:pt>
                <c:pt idx="7911">
                  <c:v>659.25</c:v>
                </c:pt>
                <c:pt idx="7912">
                  <c:v>659.33333333333337</c:v>
                </c:pt>
                <c:pt idx="7913">
                  <c:v>659.41666666666663</c:v>
                </c:pt>
                <c:pt idx="7914">
                  <c:v>659.5</c:v>
                </c:pt>
                <c:pt idx="7915">
                  <c:v>659.58333333333337</c:v>
                </c:pt>
                <c:pt idx="7916">
                  <c:v>659.66666666666663</c:v>
                </c:pt>
                <c:pt idx="7917">
                  <c:v>659.75</c:v>
                </c:pt>
                <c:pt idx="7918">
                  <c:v>659.83333333333337</c:v>
                </c:pt>
                <c:pt idx="7919">
                  <c:v>659.91666666666663</c:v>
                </c:pt>
                <c:pt idx="7920">
                  <c:v>660</c:v>
                </c:pt>
                <c:pt idx="7921">
                  <c:v>660.08333333333337</c:v>
                </c:pt>
                <c:pt idx="7922">
                  <c:v>660.16666666666663</c:v>
                </c:pt>
                <c:pt idx="7923">
                  <c:v>660.25</c:v>
                </c:pt>
                <c:pt idx="7924">
                  <c:v>660.33333333333337</c:v>
                </c:pt>
                <c:pt idx="7925">
                  <c:v>660.41666666666663</c:v>
                </c:pt>
                <c:pt idx="7926">
                  <c:v>660.5</c:v>
                </c:pt>
                <c:pt idx="7927">
                  <c:v>660.58333333333337</c:v>
                </c:pt>
                <c:pt idx="7928">
                  <c:v>660.66666666666663</c:v>
                </c:pt>
                <c:pt idx="7929">
                  <c:v>660.75</c:v>
                </c:pt>
                <c:pt idx="7930">
                  <c:v>660.83333333333337</c:v>
                </c:pt>
                <c:pt idx="7931">
                  <c:v>660.91666666666663</c:v>
                </c:pt>
                <c:pt idx="7932">
                  <c:v>661</c:v>
                </c:pt>
                <c:pt idx="7933">
                  <c:v>661.08333333333337</c:v>
                </c:pt>
                <c:pt idx="7934">
                  <c:v>661.16666666666663</c:v>
                </c:pt>
                <c:pt idx="7935">
                  <c:v>661.25</c:v>
                </c:pt>
                <c:pt idx="7936">
                  <c:v>661.33333333333337</c:v>
                </c:pt>
                <c:pt idx="7937">
                  <c:v>661.41666666666663</c:v>
                </c:pt>
                <c:pt idx="7938">
                  <c:v>661.5</c:v>
                </c:pt>
                <c:pt idx="7939">
                  <c:v>661.58333333333337</c:v>
                </c:pt>
                <c:pt idx="7940">
                  <c:v>661.66666666666663</c:v>
                </c:pt>
                <c:pt idx="7941">
                  <c:v>661.75</c:v>
                </c:pt>
                <c:pt idx="7942">
                  <c:v>661.83333333333337</c:v>
                </c:pt>
                <c:pt idx="7943">
                  <c:v>661.91666666666663</c:v>
                </c:pt>
                <c:pt idx="7944">
                  <c:v>662</c:v>
                </c:pt>
                <c:pt idx="7945">
                  <c:v>662.08333333333337</c:v>
                </c:pt>
                <c:pt idx="7946">
                  <c:v>662.16666666666663</c:v>
                </c:pt>
                <c:pt idx="7947">
                  <c:v>662.25</c:v>
                </c:pt>
                <c:pt idx="7948">
                  <c:v>662.33333333333337</c:v>
                </c:pt>
                <c:pt idx="7949">
                  <c:v>662.41666666666663</c:v>
                </c:pt>
                <c:pt idx="7950">
                  <c:v>662.5</c:v>
                </c:pt>
                <c:pt idx="7951">
                  <c:v>662.58333333333337</c:v>
                </c:pt>
                <c:pt idx="7952">
                  <c:v>662.66666666666663</c:v>
                </c:pt>
                <c:pt idx="7953">
                  <c:v>662.75</c:v>
                </c:pt>
                <c:pt idx="7954">
                  <c:v>662.83333333333337</c:v>
                </c:pt>
                <c:pt idx="7955">
                  <c:v>662.91666666666663</c:v>
                </c:pt>
                <c:pt idx="7956">
                  <c:v>663</c:v>
                </c:pt>
                <c:pt idx="7957">
                  <c:v>663.08333333333337</c:v>
                </c:pt>
                <c:pt idx="7958">
                  <c:v>663.16666666666663</c:v>
                </c:pt>
                <c:pt idx="7959">
                  <c:v>663.25</c:v>
                </c:pt>
                <c:pt idx="7960">
                  <c:v>663.33333333333337</c:v>
                </c:pt>
                <c:pt idx="7961">
                  <c:v>663.41666666666663</c:v>
                </c:pt>
                <c:pt idx="7962">
                  <c:v>663.5</c:v>
                </c:pt>
                <c:pt idx="7963">
                  <c:v>663.58333333333337</c:v>
                </c:pt>
                <c:pt idx="7964">
                  <c:v>663.66666666666663</c:v>
                </c:pt>
                <c:pt idx="7965">
                  <c:v>663.75</c:v>
                </c:pt>
                <c:pt idx="7966">
                  <c:v>663.83333333333337</c:v>
                </c:pt>
                <c:pt idx="7967">
                  <c:v>663.91666666666663</c:v>
                </c:pt>
                <c:pt idx="7968">
                  <c:v>664</c:v>
                </c:pt>
                <c:pt idx="7969">
                  <c:v>664.08333333333337</c:v>
                </c:pt>
                <c:pt idx="7970">
                  <c:v>664.16666666666663</c:v>
                </c:pt>
                <c:pt idx="7971">
                  <c:v>664.25</c:v>
                </c:pt>
                <c:pt idx="7972">
                  <c:v>664.33333333333337</c:v>
                </c:pt>
                <c:pt idx="7973">
                  <c:v>664.41666666666663</c:v>
                </c:pt>
                <c:pt idx="7974">
                  <c:v>664.5</c:v>
                </c:pt>
                <c:pt idx="7975">
                  <c:v>664.58333333333337</c:v>
                </c:pt>
                <c:pt idx="7976">
                  <c:v>664.66666666666663</c:v>
                </c:pt>
                <c:pt idx="7977">
                  <c:v>664.75</c:v>
                </c:pt>
                <c:pt idx="7978">
                  <c:v>664.83333333333337</c:v>
                </c:pt>
                <c:pt idx="7979">
                  <c:v>664.91666666666663</c:v>
                </c:pt>
                <c:pt idx="7980">
                  <c:v>665</c:v>
                </c:pt>
                <c:pt idx="7981">
                  <c:v>665.08333333333337</c:v>
                </c:pt>
                <c:pt idx="7982">
                  <c:v>665.16666666666663</c:v>
                </c:pt>
                <c:pt idx="7983">
                  <c:v>665.25</c:v>
                </c:pt>
                <c:pt idx="7984">
                  <c:v>665.33333333333337</c:v>
                </c:pt>
                <c:pt idx="7985">
                  <c:v>665.41666666666663</c:v>
                </c:pt>
                <c:pt idx="7986">
                  <c:v>665.5</c:v>
                </c:pt>
                <c:pt idx="7987">
                  <c:v>665.58333333333337</c:v>
                </c:pt>
                <c:pt idx="7988">
                  <c:v>665.66666666666663</c:v>
                </c:pt>
                <c:pt idx="7989">
                  <c:v>665.75</c:v>
                </c:pt>
                <c:pt idx="7990">
                  <c:v>665.83333333333337</c:v>
                </c:pt>
                <c:pt idx="7991">
                  <c:v>665.91666666666663</c:v>
                </c:pt>
                <c:pt idx="7992">
                  <c:v>666</c:v>
                </c:pt>
                <c:pt idx="7993">
                  <c:v>666.08333333333337</c:v>
                </c:pt>
                <c:pt idx="7994">
                  <c:v>666.16666666666663</c:v>
                </c:pt>
                <c:pt idx="7995">
                  <c:v>666.25</c:v>
                </c:pt>
                <c:pt idx="7996">
                  <c:v>666.33333333333337</c:v>
                </c:pt>
                <c:pt idx="7997">
                  <c:v>666.41666666666663</c:v>
                </c:pt>
                <c:pt idx="7998">
                  <c:v>666.5</c:v>
                </c:pt>
                <c:pt idx="7999">
                  <c:v>666.58333333333337</c:v>
                </c:pt>
                <c:pt idx="8000">
                  <c:v>666.66666666666663</c:v>
                </c:pt>
                <c:pt idx="8001">
                  <c:v>666.75</c:v>
                </c:pt>
                <c:pt idx="8002">
                  <c:v>666.83333333333337</c:v>
                </c:pt>
                <c:pt idx="8003">
                  <c:v>666.91666666666663</c:v>
                </c:pt>
                <c:pt idx="8004">
                  <c:v>667</c:v>
                </c:pt>
                <c:pt idx="8005">
                  <c:v>667.08333333333337</c:v>
                </c:pt>
                <c:pt idx="8006">
                  <c:v>667.16666666666663</c:v>
                </c:pt>
                <c:pt idx="8007">
                  <c:v>667.25</c:v>
                </c:pt>
                <c:pt idx="8008">
                  <c:v>667.33333333333337</c:v>
                </c:pt>
                <c:pt idx="8009">
                  <c:v>667.41666666666663</c:v>
                </c:pt>
                <c:pt idx="8010">
                  <c:v>667.5</c:v>
                </c:pt>
                <c:pt idx="8011">
                  <c:v>667.58333333333337</c:v>
                </c:pt>
                <c:pt idx="8012">
                  <c:v>667.66666666666663</c:v>
                </c:pt>
                <c:pt idx="8013">
                  <c:v>667.75</c:v>
                </c:pt>
                <c:pt idx="8014">
                  <c:v>667.83333333333337</c:v>
                </c:pt>
                <c:pt idx="8015">
                  <c:v>667.91666666666663</c:v>
                </c:pt>
                <c:pt idx="8016">
                  <c:v>668</c:v>
                </c:pt>
                <c:pt idx="8017">
                  <c:v>668.08333333333337</c:v>
                </c:pt>
                <c:pt idx="8018">
                  <c:v>668.16666666666663</c:v>
                </c:pt>
                <c:pt idx="8019">
                  <c:v>668.25</c:v>
                </c:pt>
                <c:pt idx="8020">
                  <c:v>668.33333333333337</c:v>
                </c:pt>
                <c:pt idx="8021">
                  <c:v>668.41666666666663</c:v>
                </c:pt>
                <c:pt idx="8022">
                  <c:v>668.5</c:v>
                </c:pt>
                <c:pt idx="8023">
                  <c:v>668.58333333333337</c:v>
                </c:pt>
                <c:pt idx="8024">
                  <c:v>668.66666666666663</c:v>
                </c:pt>
                <c:pt idx="8025">
                  <c:v>668.75</c:v>
                </c:pt>
                <c:pt idx="8026">
                  <c:v>668.83333333333337</c:v>
                </c:pt>
                <c:pt idx="8027">
                  <c:v>668.91666666666663</c:v>
                </c:pt>
                <c:pt idx="8028">
                  <c:v>669</c:v>
                </c:pt>
                <c:pt idx="8029">
                  <c:v>669.08333333333337</c:v>
                </c:pt>
                <c:pt idx="8030">
                  <c:v>669.16666666666663</c:v>
                </c:pt>
                <c:pt idx="8031">
                  <c:v>669.25</c:v>
                </c:pt>
                <c:pt idx="8032">
                  <c:v>669.33333333333337</c:v>
                </c:pt>
                <c:pt idx="8033">
                  <c:v>669.41666666666663</c:v>
                </c:pt>
                <c:pt idx="8034">
                  <c:v>669.5</c:v>
                </c:pt>
                <c:pt idx="8035">
                  <c:v>669.58333333333337</c:v>
                </c:pt>
                <c:pt idx="8036">
                  <c:v>669.66666666666663</c:v>
                </c:pt>
                <c:pt idx="8037">
                  <c:v>669.75</c:v>
                </c:pt>
                <c:pt idx="8038">
                  <c:v>669.83333333333337</c:v>
                </c:pt>
                <c:pt idx="8039">
                  <c:v>669.91666666666663</c:v>
                </c:pt>
                <c:pt idx="8040">
                  <c:v>670</c:v>
                </c:pt>
                <c:pt idx="8041">
                  <c:v>670.08333333333337</c:v>
                </c:pt>
                <c:pt idx="8042">
                  <c:v>670.16666666666663</c:v>
                </c:pt>
                <c:pt idx="8043">
                  <c:v>670.25</c:v>
                </c:pt>
                <c:pt idx="8044">
                  <c:v>670.33333333333337</c:v>
                </c:pt>
                <c:pt idx="8045">
                  <c:v>670.41666666666663</c:v>
                </c:pt>
                <c:pt idx="8046">
                  <c:v>670.5</c:v>
                </c:pt>
                <c:pt idx="8047">
                  <c:v>670.58333333333337</c:v>
                </c:pt>
                <c:pt idx="8048">
                  <c:v>670.66666666666663</c:v>
                </c:pt>
                <c:pt idx="8049">
                  <c:v>670.75</c:v>
                </c:pt>
                <c:pt idx="8050">
                  <c:v>670.83333333333337</c:v>
                </c:pt>
                <c:pt idx="8051">
                  <c:v>670.91666666666663</c:v>
                </c:pt>
                <c:pt idx="8052">
                  <c:v>671</c:v>
                </c:pt>
                <c:pt idx="8053">
                  <c:v>671.08333333333337</c:v>
                </c:pt>
                <c:pt idx="8054">
                  <c:v>671.16666666666663</c:v>
                </c:pt>
                <c:pt idx="8055">
                  <c:v>671.25</c:v>
                </c:pt>
                <c:pt idx="8056">
                  <c:v>671.33333333333337</c:v>
                </c:pt>
                <c:pt idx="8057">
                  <c:v>671.41666666666663</c:v>
                </c:pt>
                <c:pt idx="8058">
                  <c:v>671.5</c:v>
                </c:pt>
                <c:pt idx="8059">
                  <c:v>671.58333333333337</c:v>
                </c:pt>
                <c:pt idx="8060">
                  <c:v>671.66666666666663</c:v>
                </c:pt>
                <c:pt idx="8061">
                  <c:v>671.75</c:v>
                </c:pt>
                <c:pt idx="8062">
                  <c:v>671.83333333333337</c:v>
                </c:pt>
                <c:pt idx="8063">
                  <c:v>671.91666666666663</c:v>
                </c:pt>
                <c:pt idx="8064">
                  <c:v>672</c:v>
                </c:pt>
                <c:pt idx="8065">
                  <c:v>672.08333333333337</c:v>
                </c:pt>
                <c:pt idx="8066">
                  <c:v>672.16666666666663</c:v>
                </c:pt>
                <c:pt idx="8067">
                  <c:v>672.25</c:v>
                </c:pt>
                <c:pt idx="8068">
                  <c:v>672.33333333333337</c:v>
                </c:pt>
                <c:pt idx="8069">
                  <c:v>672.41666666666663</c:v>
                </c:pt>
                <c:pt idx="8070">
                  <c:v>672.5</c:v>
                </c:pt>
                <c:pt idx="8071">
                  <c:v>672.58333333333337</c:v>
                </c:pt>
                <c:pt idx="8072">
                  <c:v>672.66666666666663</c:v>
                </c:pt>
                <c:pt idx="8073">
                  <c:v>672.75</c:v>
                </c:pt>
                <c:pt idx="8074">
                  <c:v>672.83333333333337</c:v>
                </c:pt>
                <c:pt idx="8075">
                  <c:v>672.91666666666663</c:v>
                </c:pt>
                <c:pt idx="8076">
                  <c:v>673</c:v>
                </c:pt>
                <c:pt idx="8077">
                  <c:v>673.08333333333337</c:v>
                </c:pt>
                <c:pt idx="8078">
                  <c:v>673.16666666666663</c:v>
                </c:pt>
                <c:pt idx="8079">
                  <c:v>673.25</c:v>
                </c:pt>
                <c:pt idx="8080">
                  <c:v>673.33333333333337</c:v>
                </c:pt>
                <c:pt idx="8081">
                  <c:v>673.41666666666663</c:v>
                </c:pt>
                <c:pt idx="8082">
                  <c:v>673.5</c:v>
                </c:pt>
                <c:pt idx="8083">
                  <c:v>673.58333333333337</c:v>
                </c:pt>
                <c:pt idx="8084">
                  <c:v>673.66666666666663</c:v>
                </c:pt>
                <c:pt idx="8085">
                  <c:v>673.75</c:v>
                </c:pt>
                <c:pt idx="8086">
                  <c:v>673.83333333333337</c:v>
                </c:pt>
                <c:pt idx="8087">
                  <c:v>673.91666666666663</c:v>
                </c:pt>
                <c:pt idx="8088">
                  <c:v>674</c:v>
                </c:pt>
                <c:pt idx="8089">
                  <c:v>674.08333333333337</c:v>
                </c:pt>
                <c:pt idx="8090">
                  <c:v>674.16666666666663</c:v>
                </c:pt>
                <c:pt idx="8091">
                  <c:v>674.25</c:v>
                </c:pt>
                <c:pt idx="8092">
                  <c:v>674.33333333333337</c:v>
                </c:pt>
                <c:pt idx="8093">
                  <c:v>674.41666666666663</c:v>
                </c:pt>
                <c:pt idx="8094">
                  <c:v>674.5</c:v>
                </c:pt>
                <c:pt idx="8095">
                  <c:v>674.58333333333337</c:v>
                </c:pt>
                <c:pt idx="8096">
                  <c:v>674.66666666666663</c:v>
                </c:pt>
                <c:pt idx="8097">
                  <c:v>674.75</c:v>
                </c:pt>
                <c:pt idx="8098">
                  <c:v>674.83333333333337</c:v>
                </c:pt>
                <c:pt idx="8099">
                  <c:v>674.91666666666663</c:v>
                </c:pt>
                <c:pt idx="8100">
                  <c:v>675</c:v>
                </c:pt>
                <c:pt idx="8101">
                  <c:v>675.08333333333337</c:v>
                </c:pt>
                <c:pt idx="8102">
                  <c:v>675.16666666666663</c:v>
                </c:pt>
                <c:pt idx="8103">
                  <c:v>675.25</c:v>
                </c:pt>
                <c:pt idx="8104">
                  <c:v>675.33333333333337</c:v>
                </c:pt>
                <c:pt idx="8105">
                  <c:v>675.41666666666663</c:v>
                </c:pt>
                <c:pt idx="8106">
                  <c:v>675.5</c:v>
                </c:pt>
                <c:pt idx="8107">
                  <c:v>675.58333333333337</c:v>
                </c:pt>
                <c:pt idx="8108">
                  <c:v>675.66666666666663</c:v>
                </c:pt>
                <c:pt idx="8109">
                  <c:v>675.75</c:v>
                </c:pt>
                <c:pt idx="8110">
                  <c:v>675.83333333333337</c:v>
                </c:pt>
                <c:pt idx="8111">
                  <c:v>675.91666666666663</c:v>
                </c:pt>
                <c:pt idx="8112">
                  <c:v>676</c:v>
                </c:pt>
                <c:pt idx="8113">
                  <c:v>676.08333333333337</c:v>
                </c:pt>
                <c:pt idx="8114">
                  <c:v>676.16666666666663</c:v>
                </c:pt>
                <c:pt idx="8115">
                  <c:v>676.25</c:v>
                </c:pt>
                <c:pt idx="8116">
                  <c:v>676.33333333333337</c:v>
                </c:pt>
                <c:pt idx="8117">
                  <c:v>676.41666666666663</c:v>
                </c:pt>
                <c:pt idx="8118">
                  <c:v>676.5</c:v>
                </c:pt>
                <c:pt idx="8119">
                  <c:v>676.58333333333337</c:v>
                </c:pt>
                <c:pt idx="8120">
                  <c:v>676.66666666666663</c:v>
                </c:pt>
                <c:pt idx="8121">
                  <c:v>676.75</c:v>
                </c:pt>
                <c:pt idx="8122">
                  <c:v>676.83333333333337</c:v>
                </c:pt>
                <c:pt idx="8123">
                  <c:v>676.91666666666663</c:v>
                </c:pt>
                <c:pt idx="8124">
                  <c:v>677</c:v>
                </c:pt>
                <c:pt idx="8125">
                  <c:v>677.08333333333337</c:v>
                </c:pt>
                <c:pt idx="8126">
                  <c:v>677.16666666666663</c:v>
                </c:pt>
                <c:pt idx="8127">
                  <c:v>677.25</c:v>
                </c:pt>
                <c:pt idx="8128">
                  <c:v>677.33333333333337</c:v>
                </c:pt>
                <c:pt idx="8129">
                  <c:v>677.41666666666663</c:v>
                </c:pt>
                <c:pt idx="8130">
                  <c:v>677.5</c:v>
                </c:pt>
                <c:pt idx="8131">
                  <c:v>677.58333333333337</c:v>
                </c:pt>
                <c:pt idx="8132">
                  <c:v>677.66666666666663</c:v>
                </c:pt>
                <c:pt idx="8133">
                  <c:v>677.75</c:v>
                </c:pt>
                <c:pt idx="8134">
                  <c:v>677.83333333333337</c:v>
                </c:pt>
                <c:pt idx="8135">
                  <c:v>677.91666666666663</c:v>
                </c:pt>
                <c:pt idx="8136">
                  <c:v>678</c:v>
                </c:pt>
                <c:pt idx="8137">
                  <c:v>678.08333333333337</c:v>
                </c:pt>
                <c:pt idx="8138">
                  <c:v>678.16666666666663</c:v>
                </c:pt>
                <c:pt idx="8139">
                  <c:v>678.25</c:v>
                </c:pt>
                <c:pt idx="8140">
                  <c:v>678.33333333333337</c:v>
                </c:pt>
                <c:pt idx="8141">
                  <c:v>678.41666666666663</c:v>
                </c:pt>
                <c:pt idx="8142">
                  <c:v>678.5</c:v>
                </c:pt>
                <c:pt idx="8143">
                  <c:v>678.58333333333337</c:v>
                </c:pt>
                <c:pt idx="8144">
                  <c:v>678.66666666666663</c:v>
                </c:pt>
                <c:pt idx="8145">
                  <c:v>678.75</c:v>
                </c:pt>
                <c:pt idx="8146">
                  <c:v>678.83333333333337</c:v>
                </c:pt>
                <c:pt idx="8147">
                  <c:v>678.91666666666663</c:v>
                </c:pt>
                <c:pt idx="8148">
                  <c:v>679</c:v>
                </c:pt>
                <c:pt idx="8149">
                  <c:v>679.08333333333337</c:v>
                </c:pt>
                <c:pt idx="8150">
                  <c:v>679.16666666666663</c:v>
                </c:pt>
                <c:pt idx="8151">
                  <c:v>679.25</c:v>
                </c:pt>
                <c:pt idx="8152">
                  <c:v>679.33333333333337</c:v>
                </c:pt>
                <c:pt idx="8153">
                  <c:v>679.41666666666663</c:v>
                </c:pt>
                <c:pt idx="8154">
                  <c:v>679.5</c:v>
                </c:pt>
                <c:pt idx="8155">
                  <c:v>679.58333333333337</c:v>
                </c:pt>
                <c:pt idx="8156">
                  <c:v>679.66666666666663</c:v>
                </c:pt>
                <c:pt idx="8157">
                  <c:v>679.75</c:v>
                </c:pt>
                <c:pt idx="8158">
                  <c:v>679.83333333333337</c:v>
                </c:pt>
                <c:pt idx="8159">
                  <c:v>679.91666666666663</c:v>
                </c:pt>
                <c:pt idx="8160">
                  <c:v>680</c:v>
                </c:pt>
                <c:pt idx="8161">
                  <c:v>680.08333333333337</c:v>
                </c:pt>
                <c:pt idx="8162">
                  <c:v>680.16666666666663</c:v>
                </c:pt>
                <c:pt idx="8163">
                  <c:v>680.25</c:v>
                </c:pt>
                <c:pt idx="8164">
                  <c:v>680.33333333333337</c:v>
                </c:pt>
                <c:pt idx="8165">
                  <c:v>680.41666666666663</c:v>
                </c:pt>
                <c:pt idx="8166">
                  <c:v>680.5</c:v>
                </c:pt>
                <c:pt idx="8167">
                  <c:v>680.58333333333337</c:v>
                </c:pt>
                <c:pt idx="8168">
                  <c:v>680.66666666666663</c:v>
                </c:pt>
                <c:pt idx="8169">
                  <c:v>680.75</c:v>
                </c:pt>
                <c:pt idx="8170">
                  <c:v>680.83333333333337</c:v>
                </c:pt>
                <c:pt idx="8171">
                  <c:v>680.91666666666663</c:v>
                </c:pt>
                <c:pt idx="8172">
                  <c:v>681</c:v>
                </c:pt>
                <c:pt idx="8173">
                  <c:v>681.08333333333337</c:v>
                </c:pt>
                <c:pt idx="8174">
                  <c:v>681.16666666666663</c:v>
                </c:pt>
                <c:pt idx="8175">
                  <c:v>681.25</c:v>
                </c:pt>
                <c:pt idx="8176">
                  <c:v>681.33333333333337</c:v>
                </c:pt>
                <c:pt idx="8177">
                  <c:v>681.41666666666663</c:v>
                </c:pt>
                <c:pt idx="8178">
                  <c:v>681.5</c:v>
                </c:pt>
                <c:pt idx="8179">
                  <c:v>681.58333333333337</c:v>
                </c:pt>
                <c:pt idx="8180">
                  <c:v>681.66666666666663</c:v>
                </c:pt>
                <c:pt idx="8181">
                  <c:v>681.75</c:v>
                </c:pt>
                <c:pt idx="8182">
                  <c:v>681.83333333333337</c:v>
                </c:pt>
                <c:pt idx="8183">
                  <c:v>681.91666666666663</c:v>
                </c:pt>
                <c:pt idx="8184">
                  <c:v>682</c:v>
                </c:pt>
                <c:pt idx="8185">
                  <c:v>682.08333333333337</c:v>
                </c:pt>
                <c:pt idx="8186">
                  <c:v>682.16666666666663</c:v>
                </c:pt>
                <c:pt idx="8187">
                  <c:v>682.25</c:v>
                </c:pt>
                <c:pt idx="8188">
                  <c:v>682.33333333333337</c:v>
                </c:pt>
                <c:pt idx="8189">
                  <c:v>682.41666666666663</c:v>
                </c:pt>
                <c:pt idx="8190">
                  <c:v>682.5</c:v>
                </c:pt>
                <c:pt idx="8191">
                  <c:v>682.58333333333337</c:v>
                </c:pt>
                <c:pt idx="8192">
                  <c:v>682.66666666666663</c:v>
                </c:pt>
                <c:pt idx="8193">
                  <c:v>682.75</c:v>
                </c:pt>
                <c:pt idx="8194">
                  <c:v>682.83333333333337</c:v>
                </c:pt>
                <c:pt idx="8195">
                  <c:v>682.91666666666663</c:v>
                </c:pt>
                <c:pt idx="8196">
                  <c:v>683</c:v>
                </c:pt>
                <c:pt idx="8197">
                  <c:v>683.08333333333337</c:v>
                </c:pt>
                <c:pt idx="8198">
                  <c:v>683.16666666666663</c:v>
                </c:pt>
                <c:pt idx="8199">
                  <c:v>683.25</c:v>
                </c:pt>
                <c:pt idx="8200">
                  <c:v>683.33333333333337</c:v>
                </c:pt>
                <c:pt idx="8201">
                  <c:v>683.41666666666663</c:v>
                </c:pt>
                <c:pt idx="8202">
                  <c:v>683.5</c:v>
                </c:pt>
                <c:pt idx="8203">
                  <c:v>683.58333333333337</c:v>
                </c:pt>
                <c:pt idx="8204">
                  <c:v>683.66666666666663</c:v>
                </c:pt>
                <c:pt idx="8205">
                  <c:v>683.75</c:v>
                </c:pt>
                <c:pt idx="8206">
                  <c:v>683.83333333333337</c:v>
                </c:pt>
                <c:pt idx="8207">
                  <c:v>683.91666666666663</c:v>
                </c:pt>
                <c:pt idx="8208">
                  <c:v>684</c:v>
                </c:pt>
                <c:pt idx="8209">
                  <c:v>684.08333333333337</c:v>
                </c:pt>
                <c:pt idx="8210">
                  <c:v>684.16666666666663</c:v>
                </c:pt>
                <c:pt idx="8211">
                  <c:v>684.25</c:v>
                </c:pt>
                <c:pt idx="8212">
                  <c:v>684.33333333333337</c:v>
                </c:pt>
                <c:pt idx="8213">
                  <c:v>684.41666666666663</c:v>
                </c:pt>
                <c:pt idx="8214">
                  <c:v>684.5</c:v>
                </c:pt>
                <c:pt idx="8215">
                  <c:v>684.58333333333337</c:v>
                </c:pt>
                <c:pt idx="8216">
                  <c:v>684.66666666666663</c:v>
                </c:pt>
                <c:pt idx="8217">
                  <c:v>684.75</c:v>
                </c:pt>
                <c:pt idx="8218">
                  <c:v>684.83333333333337</c:v>
                </c:pt>
                <c:pt idx="8219">
                  <c:v>684.91666666666663</c:v>
                </c:pt>
                <c:pt idx="8220">
                  <c:v>685</c:v>
                </c:pt>
                <c:pt idx="8221">
                  <c:v>685.08333333333337</c:v>
                </c:pt>
                <c:pt idx="8222">
                  <c:v>685.16666666666663</c:v>
                </c:pt>
                <c:pt idx="8223">
                  <c:v>685.25</c:v>
                </c:pt>
                <c:pt idx="8224">
                  <c:v>685.33333333333337</c:v>
                </c:pt>
                <c:pt idx="8225">
                  <c:v>685.41666666666663</c:v>
                </c:pt>
                <c:pt idx="8226">
                  <c:v>685.5</c:v>
                </c:pt>
                <c:pt idx="8227">
                  <c:v>685.58333333333337</c:v>
                </c:pt>
                <c:pt idx="8228">
                  <c:v>685.66666666666663</c:v>
                </c:pt>
                <c:pt idx="8229">
                  <c:v>685.75</c:v>
                </c:pt>
                <c:pt idx="8230">
                  <c:v>685.83333333333337</c:v>
                </c:pt>
                <c:pt idx="8231">
                  <c:v>685.91666666666663</c:v>
                </c:pt>
                <c:pt idx="8232">
                  <c:v>686</c:v>
                </c:pt>
                <c:pt idx="8233">
                  <c:v>686.08333333333337</c:v>
                </c:pt>
                <c:pt idx="8234">
                  <c:v>686.16666666666663</c:v>
                </c:pt>
                <c:pt idx="8235">
                  <c:v>686.25</c:v>
                </c:pt>
                <c:pt idx="8236">
                  <c:v>686.33333333333337</c:v>
                </c:pt>
                <c:pt idx="8237">
                  <c:v>686.41666666666663</c:v>
                </c:pt>
                <c:pt idx="8238">
                  <c:v>686.5</c:v>
                </c:pt>
                <c:pt idx="8239">
                  <c:v>686.58333333333337</c:v>
                </c:pt>
                <c:pt idx="8240">
                  <c:v>686.66666666666663</c:v>
                </c:pt>
                <c:pt idx="8241">
                  <c:v>686.75</c:v>
                </c:pt>
                <c:pt idx="8242">
                  <c:v>686.83333333333337</c:v>
                </c:pt>
                <c:pt idx="8243">
                  <c:v>686.91666666666663</c:v>
                </c:pt>
                <c:pt idx="8244">
                  <c:v>687</c:v>
                </c:pt>
                <c:pt idx="8245">
                  <c:v>687.08333333333337</c:v>
                </c:pt>
                <c:pt idx="8246">
                  <c:v>687.16666666666663</c:v>
                </c:pt>
                <c:pt idx="8247">
                  <c:v>687.25</c:v>
                </c:pt>
                <c:pt idx="8248">
                  <c:v>687.33333333333337</c:v>
                </c:pt>
                <c:pt idx="8249">
                  <c:v>687.41666666666663</c:v>
                </c:pt>
                <c:pt idx="8250">
                  <c:v>687.5</c:v>
                </c:pt>
                <c:pt idx="8251">
                  <c:v>687.58333333333337</c:v>
                </c:pt>
                <c:pt idx="8252">
                  <c:v>687.66666666666663</c:v>
                </c:pt>
                <c:pt idx="8253">
                  <c:v>687.75</c:v>
                </c:pt>
                <c:pt idx="8254">
                  <c:v>687.83333333333337</c:v>
                </c:pt>
                <c:pt idx="8255">
                  <c:v>687.91666666666663</c:v>
                </c:pt>
                <c:pt idx="8256">
                  <c:v>688</c:v>
                </c:pt>
                <c:pt idx="8257">
                  <c:v>688.08333333333337</c:v>
                </c:pt>
                <c:pt idx="8258">
                  <c:v>688.16666666666663</c:v>
                </c:pt>
                <c:pt idx="8259">
                  <c:v>688.25</c:v>
                </c:pt>
                <c:pt idx="8260">
                  <c:v>688.33333333333337</c:v>
                </c:pt>
                <c:pt idx="8261">
                  <c:v>688.41666666666663</c:v>
                </c:pt>
                <c:pt idx="8262">
                  <c:v>688.5</c:v>
                </c:pt>
                <c:pt idx="8263">
                  <c:v>688.58333333333337</c:v>
                </c:pt>
                <c:pt idx="8264">
                  <c:v>688.66666666666663</c:v>
                </c:pt>
                <c:pt idx="8265">
                  <c:v>688.75</c:v>
                </c:pt>
                <c:pt idx="8266">
                  <c:v>688.83333333333337</c:v>
                </c:pt>
                <c:pt idx="8267">
                  <c:v>688.91666666666663</c:v>
                </c:pt>
                <c:pt idx="8268">
                  <c:v>689</c:v>
                </c:pt>
                <c:pt idx="8269">
                  <c:v>689.08333333333337</c:v>
                </c:pt>
                <c:pt idx="8270">
                  <c:v>689.16666666666663</c:v>
                </c:pt>
                <c:pt idx="8271">
                  <c:v>689.25</c:v>
                </c:pt>
                <c:pt idx="8272">
                  <c:v>689.33333333333337</c:v>
                </c:pt>
                <c:pt idx="8273">
                  <c:v>689.41666666666663</c:v>
                </c:pt>
                <c:pt idx="8274">
                  <c:v>689.5</c:v>
                </c:pt>
                <c:pt idx="8275">
                  <c:v>689.58333333333337</c:v>
                </c:pt>
                <c:pt idx="8276">
                  <c:v>689.66666666666663</c:v>
                </c:pt>
                <c:pt idx="8277">
                  <c:v>689.75</c:v>
                </c:pt>
                <c:pt idx="8278">
                  <c:v>689.83333333333337</c:v>
                </c:pt>
                <c:pt idx="8279">
                  <c:v>689.91666666666663</c:v>
                </c:pt>
                <c:pt idx="8280">
                  <c:v>690</c:v>
                </c:pt>
                <c:pt idx="8281">
                  <c:v>690.08333333333337</c:v>
                </c:pt>
                <c:pt idx="8282">
                  <c:v>690.16666666666663</c:v>
                </c:pt>
                <c:pt idx="8283">
                  <c:v>690.25</c:v>
                </c:pt>
                <c:pt idx="8284">
                  <c:v>690.33333333333337</c:v>
                </c:pt>
                <c:pt idx="8285">
                  <c:v>690.41666666666663</c:v>
                </c:pt>
                <c:pt idx="8286">
                  <c:v>690.5</c:v>
                </c:pt>
                <c:pt idx="8287">
                  <c:v>690.58333333333337</c:v>
                </c:pt>
                <c:pt idx="8288">
                  <c:v>690.66666666666663</c:v>
                </c:pt>
                <c:pt idx="8289">
                  <c:v>690.75</c:v>
                </c:pt>
                <c:pt idx="8290">
                  <c:v>690.83333333333337</c:v>
                </c:pt>
                <c:pt idx="8291">
                  <c:v>690.91666666666663</c:v>
                </c:pt>
                <c:pt idx="8292">
                  <c:v>691</c:v>
                </c:pt>
                <c:pt idx="8293">
                  <c:v>691.08333333333337</c:v>
                </c:pt>
                <c:pt idx="8294">
                  <c:v>691.16666666666663</c:v>
                </c:pt>
                <c:pt idx="8295">
                  <c:v>691.25</c:v>
                </c:pt>
                <c:pt idx="8296">
                  <c:v>691.33333333333337</c:v>
                </c:pt>
                <c:pt idx="8297">
                  <c:v>691.41666666666663</c:v>
                </c:pt>
                <c:pt idx="8298">
                  <c:v>691.5</c:v>
                </c:pt>
                <c:pt idx="8299">
                  <c:v>691.58333333333337</c:v>
                </c:pt>
                <c:pt idx="8300">
                  <c:v>691.66666666666663</c:v>
                </c:pt>
                <c:pt idx="8301">
                  <c:v>691.75</c:v>
                </c:pt>
                <c:pt idx="8302">
                  <c:v>691.83333333333337</c:v>
                </c:pt>
                <c:pt idx="8303">
                  <c:v>691.91666666666663</c:v>
                </c:pt>
                <c:pt idx="8304">
                  <c:v>692</c:v>
                </c:pt>
                <c:pt idx="8305">
                  <c:v>692.08333333333337</c:v>
                </c:pt>
                <c:pt idx="8306">
                  <c:v>692.16666666666663</c:v>
                </c:pt>
                <c:pt idx="8307">
                  <c:v>692.25</c:v>
                </c:pt>
                <c:pt idx="8308">
                  <c:v>692.33333333333337</c:v>
                </c:pt>
                <c:pt idx="8309">
                  <c:v>692.41666666666663</c:v>
                </c:pt>
                <c:pt idx="8310">
                  <c:v>692.5</c:v>
                </c:pt>
                <c:pt idx="8311">
                  <c:v>692.58333333333337</c:v>
                </c:pt>
                <c:pt idx="8312">
                  <c:v>692.66666666666663</c:v>
                </c:pt>
                <c:pt idx="8313">
                  <c:v>692.75</c:v>
                </c:pt>
                <c:pt idx="8314">
                  <c:v>692.83333333333337</c:v>
                </c:pt>
                <c:pt idx="8315">
                  <c:v>692.91666666666663</c:v>
                </c:pt>
                <c:pt idx="8316">
                  <c:v>693</c:v>
                </c:pt>
                <c:pt idx="8317">
                  <c:v>693.08333333333337</c:v>
                </c:pt>
                <c:pt idx="8318">
                  <c:v>693.16666666666663</c:v>
                </c:pt>
                <c:pt idx="8319">
                  <c:v>693.25</c:v>
                </c:pt>
                <c:pt idx="8320">
                  <c:v>693.33333333333337</c:v>
                </c:pt>
                <c:pt idx="8321">
                  <c:v>693.41666666666663</c:v>
                </c:pt>
                <c:pt idx="8322">
                  <c:v>693.5</c:v>
                </c:pt>
                <c:pt idx="8323">
                  <c:v>693.58333333333337</c:v>
                </c:pt>
                <c:pt idx="8324">
                  <c:v>693.66666666666663</c:v>
                </c:pt>
                <c:pt idx="8325">
                  <c:v>693.75</c:v>
                </c:pt>
                <c:pt idx="8326">
                  <c:v>693.83333333333337</c:v>
                </c:pt>
                <c:pt idx="8327">
                  <c:v>693.91666666666663</c:v>
                </c:pt>
                <c:pt idx="8328">
                  <c:v>694</c:v>
                </c:pt>
                <c:pt idx="8329">
                  <c:v>694.08333333333337</c:v>
                </c:pt>
                <c:pt idx="8330">
                  <c:v>694.16666666666663</c:v>
                </c:pt>
                <c:pt idx="8331">
                  <c:v>694.25</c:v>
                </c:pt>
                <c:pt idx="8332">
                  <c:v>694.33333333333337</c:v>
                </c:pt>
                <c:pt idx="8333">
                  <c:v>694.41666666666663</c:v>
                </c:pt>
                <c:pt idx="8334">
                  <c:v>694.5</c:v>
                </c:pt>
                <c:pt idx="8335">
                  <c:v>694.58333333333337</c:v>
                </c:pt>
                <c:pt idx="8336">
                  <c:v>694.66666666666663</c:v>
                </c:pt>
                <c:pt idx="8337">
                  <c:v>694.75</c:v>
                </c:pt>
                <c:pt idx="8338">
                  <c:v>694.83333333333337</c:v>
                </c:pt>
                <c:pt idx="8339">
                  <c:v>694.91666666666663</c:v>
                </c:pt>
                <c:pt idx="8340">
                  <c:v>695</c:v>
                </c:pt>
                <c:pt idx="8341">
                  <c:v>695.08333333333337</c:v>
                </c:pt>
                <c:pt idx="8342">
                  <c:v>695.16666666666663</c:v>
                </c:pt>
                <c:pt idx="8343">
                  <c:v>695.25</c:v>
                </c:pt>
                <c:pt idx="8344">
                  <c:v>695.33333333333337</c:v>
                </c:pt>
                <c:pt idx="8345">
                  <c:v>695.41666666666663</c:v>
                </c:pt>
                <c:pt idx="8346">
                  <c:v>695.5</c:v>
                </c:pt>
                <c:pt idx="8347">
                  <c:v>695.58333333333337</c:v>
                </c:pt>
                <c:pt idx="8348">
                  <c:v>695.66666666666663</c:v>
                </c:pt>
                <c:pt idx="8349">
                  <c:v>695.75</c:v>
                </c:pt>
                <c:pt idx="8350">
                  <c:v>695.83333333333337</c:v>
                </c:pt>
                <c:pt idx="8351">
                  <c:v>695.91666666666663</c:v>
                </c:pt>
                <c:pt idx="8352">
                  <c:v>696</c:v>
                </c:pt>
                <c:pt idx="8353">
                  <c:v>696.08333333333337</c:v>
                </c:pt>
                <c:pt idx="8354">
                  <c:v>696.16666666666663</c:v>
                </c:pt>
                <c:pt idx="8355">
                  <c:v>696.25</c:v>
                </c:pt>
                <c:pt idx="8356">
                  <c:v>696.33333333333337</c:v>
                </c:pt>
                <c:pt idx="8357">
                  <c:v>696.41666666666663</c:v>
                </c:pt>
                <c:pt idx="8358">
                  <c:v>696.5</c:v>
                </c:pt>
                <c:pt idx="8359">
                  <c:v>696.58333333333337</c:v>
                </c:pt>
                <c:pt idx="8360">
                  <c:v>696.66666666666663</c:v>
                </c:pt>
                <c:pt idx="8361">
                  <c:v>696.75</c:v>
                </c:pt>
                <c:pt idx="8362">
                  <c:v>696.83333333333337</c:v>
                </c:pt>
                <c:pt idx="8363">
                  <c:v>696.91666666666663</c:v>
                </c:pt>
                <c:pt idx="8364">
                  <c:v>697</c:v>
                </c:pt>
                <c:pt idx="8365">
                  <c:v>697.08333333333337</c:v>
                </c:pt>
                <c:pt idx="8366">
                  <c:v>697.16666666666663</c:v>
                </c:pt>
                <c:pt idx="8367">
                  <c:v>697.25</c:v>
                </c:pt>
                <c:pt idx="8368">
                  <c:v>697.33333333333337</c:v>
                </c:pt>
                <c:pt idx="8369">
                  <c:v>697.41666666666663</c:v>
                </c:pt>
                <c:pt idx="8370">
                  <c:v>697.5</c:v>
                </c:pt>
                <c:pt idx="8371">
                  <c:v>697.58333333333337</c:v>
                </c:pt>
                <c:pt idx="8372">
                  <c:v>697.66666666666663</c:v>
                </c:pt>
                <c:pt idx="8373">
                  <c:v>697.75</c:v>
                </c:pt>
                <c:pt idx="8374">
                  <c:v>697.83333333333337</c:v>
                </c:pt>
                <c:pt idx="8375">
                  <c:v>697.91666666666663</c:v>
                </c:pt>
                <c:pt idx="8376">
                  <c:v>698</c:v>
                </c:pt>
                <c:pt idx="8377">
                  <c:v>698.08333333333337</c:v>
                </c:pt>
                <c:pt idx="8378">
                  <c:v>698.16666666666663</c:v>
                </c:pt>
                <c:pt idx="8379">
                  <c:v>698.25</c:v>
                </c:pt>
                <c:pt idx="8380">
                  <c:v>698.33333333333337</c:v>
                </c:pt>
                <c:pt idx="8381">
                  <c:v>698.41666666666663</c:v>
                </c:pt>
                <c:pt idx="8382">
                  <c:v>698.5</c:v>
                </c:pt>
                <c:pt idx="8383">
                  <c:v>698.58333333333337</c:v>
                </c:pt>
                <c:pt idx="8384">
                  <c:v>698.66666666666663</c:v>
                </c:pt>
                <c:pt idx="8385">
                  <c:v>698.75</c:v>
                </c:pt>
                <c:pt idx="8386">
                  <c:v>698.83333333333337</c:v>
                </c:pt>
                <c:pt idx="8387">
                  <c:v>698.91666666666663</c:v>
                </c:pt>
                <c:pt idx="8388">
                  <c:v>699</c:v>
                </c:pt>
                <c:pt idx="8389">
                  <c:v>699.08333333333337</c:v>
                </c:pt>
                <c:pt idx="8390">
                  <c:v>699.16666666666663</c:v>
                </c:pt>
                <c:pt idx="8391">
                  <c:v>699.25</c:v>
                </c:pt>
                <c:pt idx="8392">
                  <c:v>699.33333333333337</c:v>
                </c:pt>
                <c:pt idx="8393">
                  <c:v>699.41666666666663</c:v>
                </c:pt>
                <c:pt idx="8394">
                  <c:v>699.5</c:v>
                </c:pt>
                <c:pt idx="8395">
                  <c:v>699.58333333333337</c:v>
                </c:pt>
                <c:pt idx="8396">
                  <c:v>699.66666666666663</c:v>
                </c:pt>
                <c:pt idx="8397">
                  <c:v>699.75</c:v>
                </c:pt>
                <c:pt idx="8398">
                  <c:v>699.83333333333337</c:v>
                </c:pt>
                <c:pt idx="8399">
                  <c:v>699.91666666666663</c:v>
                </c:pt>
                <c:pt idx="8400">
                  <c:v>700</c:v>
                </c:pt>
                <c:pt idx="8401">
                  <c:v>700.08333333333337</c:v>
                </c:pt>
                <c:pt idx="8402">
                  <c:v>700.16666666666663</c:v>
                </c:pt>
                <c:pt idx="8403">
                  <c:v>700.25</c:v>
                </c:pt>
                <c:pt idx="8404">
                  <c:v>700.33333333333337</c:v>
                </c:pt>
                <c:pt idx="8405">
                  <c:v>700.41666666666663</c:v>
                </c:pt>
                <c:pt idx="8406">
                  <c:v>700.5</c:v>
                </c:pt>
                <c:pt idx="8407">
                  <c:v>700.58333333333337</c:v>
                </c:pt>
                <c:pt idx="8408">
                  <c:v>700.66666666666663</c:v>
                </c:pt>
                <c:pt idx="8409">
                  <c:v>700.75</c:v>
                </c:pt>
                <c:pt idx="8410">
                  <c:v>700.83333333333337</c:v>
                </c:pt>
                <c:pt idx="8411">
                  <c:v>700.91666666666663</c:v>
                </c:pt>
                <c:pt idx="8412">
                  <c:v>701</c:v>
                </c:pt>
                <c:pt idx="8413">
                  <c:v>701.08333333333337</c:v>
                </c:pt>
                <c:pt idx="8414">
                  <c:v>701.16666666666663</c:v>
                </c:pt>
                <c:pt idx="8415">
                  <c:v>701.25</c:v>
                </c:pt>
                <c:pt idx="8416">
                  <c:v>701.33333333333337</c:v>
                </c:pt>
                <c:pt idx="8417">
                  <c:v>701.41666666666663</c:v>
                </c:pt>
                <c:pt idx="8418">
                  <c:v>701.5</c:v>
                </c:pt>
                <c:pt idx="8419">
                  <c:v>701.58333333333337</c:v>
                </c:pt>
                <c:pt idx="8420">
                  <c:v>701.66666666666663</c:v>
                </c:pt>
                <c:pt idx="8421">
                  <c:v>701.75</c:v>
                </c:pt>
                <c:pt idx="8422">
                  <c:v>701.83333333333337</c:v>
                </c:pt>
                <c:pt idx="8423">
                  <c:v>701.91666666666663</c:v>
                </c:pt>
                <c:pt idx="8424">
                  <c:v>702</c:v>
                </c:pt>
                <c:pt idx="8425">
                  <c:v>702.08333333333337</c:v>
                </c:pt>
                <c:pt idx="8426">
                  <c:v>702.16666666666663</c:v>
                </c:pt>
                <c:pt idx="8427">
                  <c:v>702.25</c:v>
                </c:pt>
                <c:pt idx="8428">
                  <c:v>702.33333333333337</c:v>
                </c:pt>
                <c:pt idx="8429">
                  <c:v>702.41666666666663</c:v>
                </c:pt>
                <c:pt idx="8430">
                  <c:v>702.5</c:v>
                </c:pt>
                <c:pt idx="8431">
                  <c:v>702.58333333333337</c:v>
                </c:pt>
                <c:pt idx="8432">
                  <c:v>702.66666666666663</c:v>
                </c:pt>
                <c:pt idx="8433">
                  <c:v>702.75</c:v>
                </c:pt>
                <c:pt idx="8434">
                  <c:v>702.83333333333337</c:v>
                </c:pt>
                <c:pt idx="8435">
                  <c:v>702.91666666666663</c:v>
                </c:pt>
                <c:pt idx="8436">
                  <c:v>703</c:v>
                </c:pt>
                <c:pt idx="8437">
                  <c:v>703.08333333333337</c:v>
                </c:pt>
                <c:pt idx="8438">
                  <c:v>703.16666666666663</c:v>
                </c:pt>
                <c:pt idx="8439">
                  <c:v>703.25</c:v>
                </c:pt>
                <c:pt idx="8440">
                  <c:v>703.33333333333337</c:v>
                </c:pt>
                <c:pt idx="8441">
                  <c:v>703.41666666666663</c:v>
                </c:pt>
                <c:pt idx="8442">
                  <c:v>703.5</c:v>
                </c:pt>
                <c:pt idx="8443">
                  <c:v>703.58333333333337</c:v>
                </c:pt>
                <c:pt idx="8444">
                  <c:v>703.66666666666663</c:v>
                </c:pt>
                <c:pt idx="8445">
                  <c:v>703.75</c:v>
                </c:pt>
                <c:pt idx="8446">
                  <c:v>703.83333333333337</c:v>
                </c:pt>
                <c:pt idx="8447">
                  <c:v>703.91666666666663</c:v>
                </c:pt>
                <c:pt idx="8448">
                  <c:v>704</c:v>
                </c:pt>
                <c:pt idx="8449">
                  <c:v>704.08333333333337</c:v>
                </c:pt>
                <c:pt idx="8450">
                  <c:v>704.16666666666663</c:v>
                </c:pt>
                <c:pt idx="8451">
                  <c:v>704.25</c:v>
                </c:pt>
                <c:pt idx="8452">
                  <c:v>704.33333333333337</c:v>
                </c:pt>
                <c:pt idx="8453">
                  <c:v>704.41666666666663</c:v>
                </c:pt>
                <c:pt idx="8454">
                  <c:v>704.5</c:v>
                </c:pt>
                <c:pt idx="8455">
                  <c:v>704.58333333333337</c:v>
                </c:pt>
                <c:pt idx="8456">
                  <c:v>704.66666666666663</c:v>
                </c:pt>
                <c:pt idx="8457">
                  <c:v>704.75</c:v>
                </c:pt>
                <c:pt idx="8458">
                  <c:v>704.83333333333337</c:v>
                </c:pt>
                <c:pt idx="8459">
                  <c:v>704.91666666666663</c:v>
                </c:pt>
                <c:pt idx="8460">
                  <c:v>705</c:v>
                </c:pt>
                <c:pt idx="8461">
                  <c:v>705.08333333333337</c:v>
                </c:pt>
                <c:pt idx="8462">
                  <c:v>705.16666666666663</c:v>
                </c:pt>
                <c:pt idx="8463">
                  <c:v>705.25</c:v>
                </c:pt>
                <c:pt idx="8464">
                  <c:v>705.33333333333337</c:v>
                </c:pt>
                <c:pt idx="8465">
                  <c:v>705.41666666666663</c:v>
                </c:pt>
                <c:pt idx="8466">
                  <c:v>705.5</c:v>
                </c:pt>
                <c:pt idx="8467">
                  <c:v>705.58333333333337</c:v>
                </c:pt>
                <c:pt idx="8468">
                  <c:v>705.66666666666663</c:v>
                </c:pt>
                <c:pt idx="8469">
                  <c:v>705.75</c:v>
                </c:pt>
                <c:pt idx="8470">
                  <c:v>705.83333333333337</c:v>
                </c:pt>
                <c:pt idx="8471">
                  <c:v>705.91666666666663</c:v>
                </c:pt>
                <c:pt idx="8472">
                  <c:v>706</c:v>
                </c:pt>
                <c:pt idx="8473">
                  <c:v>706.08333333333337</c:v>
                </c:pt>
                <c:pt idx="8474">
                  <c:v>706.16666666666663</c:v>
                </c:pt>
                <c:pt idx="8475">
                  <c:v>706.25</c:v>
                </c:pt>
                <c:pt idx="8476">
                  <c:v>706.33333333333337</c:v>
                </c:pt>
                <c:pt idx="8477">
                  <c:v>706.41666666666663</c:v>
                </c:pt>
                <c:pt idx="8478">
                  <c:v>706.5</c:v>
                </c:pt>
                <c:pt idx="8479">
                  <c:v>706.58333333333337</c:v>
                </c:pt>
                <c:pt idx="8480">
                  <c:v>706.66666666666663</c:v>
                </c:pt>
                <c:pt idx="8481">
                  <c:v>706.75</c:v>
                </c:pt>
                <c:pt idx="8482">
                  <c:v>706.83333333333337</c:v>
                </c:pt>
                <c:pt idx="8483">
                  <c:v>706.91666666666663</c:v>
                </c:pt>
                <c:pt idx="8484">
                  <c:v>707</c:v>
                </c:pt>
                <c:pt idx="8485">
                  <c:v>707.08333333333337</c:v>
                </c:pt>
                <c:pt idx="8486">
                  <c:v>707.16666666666663</c:v>
                </c:pt>
                <c:pt idx="8487">
                  <c:v>707.25</c:v>
                </c:pt>
                <c:pt idx="8488">
                  <c:v>707.33333333333337</c:v>
                </c:pt>
                <c:pt idx="8489">
                  <c:v>707.41666666666663</c:v>
                </c:pt>
                <c:pt idx="8490">
                  <c:v>707.5</c:v>
                </c:pt>
                <c:pt idx="8491">
                  <c:v>707.58333333333337</c:v>
                </c:pt>
                <c:pt idx="8492">
                  <c:v>707.66666666666663</c:v>
                </c:pt>
                <c:pt idx="8493">
                  <c:v>707.75</c:v>
                </c:pt>
                <c:pt idx="8494">
                  <c:v>707.83333333333337</c:v>
                </c:pt>
                <c:pt idx="8495">
                  <c:v>707.91666666666663</c:v>
                </c:pt>
                <c:pt idx="8496">
                  <c:v>708</c:v>
                </c:pt>
                <c:pt idx="8497">
                  <c:v>708.08333333333337</c:v>
                </c:pt>
                <c:pt idx="8498">
                  <c:v>708.16666666666663</c:v>
                </c:pt>
                <c:pt idx="8499">
                  <c:v>708.25</c:v>
                </c:pt>
                <c:pt idx="8500">
                  <c:v>708.33333333333337</c:v>
                </c:pt>
                <c:pt idx="8501">
                  <c:v>708.41666666666663</c:v>
                </c:pt>
                <c:pt idx="8502">
                  <c:v>708.5</c:v>
                </c:pt>
                <c:pt idx="8503">
                  <c:v>708.58333333333337</c:v>
                </c:pt>
                <c:pt idx="8504">
                  <c:v>708.66666666666663</c:v>
                </c:pt>
                <c:pt idx="8505">
                  <c:v>708.75</c:v>
                </c:pt>
                <c:pt idx="8506">
                  <c:v>708.83333333333337</c:v>
                </c:pt>
                <c:pt idx="8507">
                  <c:v>708.91666666666663</c:v>
                </c:pt>
                <c:pt idx="8508">
                  <c:v>709</c:v>
                </c:pt>
                <c:pt idx="8509">
                  <c:v>709.08333333333337</c:v>
                </c:pt>
                <c:pt idx="8510">
                  <c:v>709.16666666666663</c:v>
                </c:pt>
                <c:pt idx="8511">
                  <c:v>709.25</c:v>
                </c:pt>
                <c:pt idx="8512">
                  <c:v>709.33333333333337</c:v>
                </c:pt>
                <c:pt idx="8513">
                  <c:v>709.41666666666663</c:v>
                </c:pt>
                <c:pt idx="8514">
                  <c:v>709.5</c:v>
                </c:pt>
                <c:pt idx="8515">
                  <c:v>709.58333333333337</c:v>
                </c:pt>
                <c:pt idx="8516">
                  <c:v>709.66666666666663</c:v>
                </c:pt>
                <c:pt idx="8517">
                  <c:v>709.75</c:v>
                </c:pt>
                <c:pt idx="8518">
                  <c:v>709.83333333333337</c:v>
                </c:pt>
                <c:pt idx="8519">
                  <c:v>709.91666666666663</c:v>
                </c:pt>
                <c:pt idx="8520">
                  <c:v>710</c:v>
                </c:pt>
                <c:pt idx="8521">
                  <c:v>710.08333333333337</c:v>
                </c:pt>
                <c:pt idx="8522">
                  <c:v>710.16666666666663</c:v>
                </c:pt>
                <c:pt idx="8523">
                  <c:v>710.25</c:v>
                </c:pt>
                <c:pt idx="8524">
                  <c:v>710.33333333333337</c:v>
                </c:pt>
                <c:pt idx="8525">
                  <c:v>710.41666666666663</c:v>
                </c:pt>
                <c:pt idx="8526">
                  <c:v>710.5</c:v>
                </c:pt>
                <c:pt idx="8527">
                  <c:v>710.58333333333337</c:v>
                </c:pt>
                <c:pt idx="8528">
                  <c:v>710.66666666666663</c:v>
                </c:pt>
                <c:pt idx="8529">
                  <c:v>710.75</c:v>
                </c:pt>
                <c:pt idx="8530">
                  <c:v>710.83333333333337</c:v>
                </c:pt>
                <c:pt idx="8531">
                  <c:v>710.91666666666663</c:v>
                </c:pt>
                <c:pt idx="8532">
                  <c:v>711</c:v>
                </c:pt>
                <c:pt idx="8533">
                  <c:v>711.08333333333337</c:v>
                </c:pt>
                <c:pt idx="8534">
                  <c:v>711.16666666666663</c:v>
                </c:pt>
                <c:pt idx="8535">
                  <c:v>711.25</c:v>
                </c:pt>
                <c:pt idx="8536">
                  <c:v>711.33333333333337</c:v>
                </c:pt>
                <c:pt idx="8537">
                  <c:v>711.41666666666663</c:v>
                </c:pt>
                <c:pt idx="8538">
                  <c:v>711.5</c:v>
                </c:pt>
                <c:pt idx="8539">
                  <c:v>711.58333333333337</c:v>
                </c:pt>
                <c:pt idx="8540">
                  <c:v>711.66666666666663</c:v>
                </c:pt>
                <c:pt idx="8541">
                  <c:v>711.75</c:v>
                </c:pt>
                <c:pt idx="8542">
                  <c:v>711.83333333333337</c:v>
                </c:pt>
                <c:pt idx="8543">
                  <c:v>711.91666666666663</c:v>
                </c:pt>
                <c:pt idx="8544">
                  <c:v>712</c:v>
                </c:pt>
                <c:pt idx="8545">
                  <c:v>712.08333333333337</c:v>
                </c:pt>
                <c:pt idx="8546">
                  <c:v>712.16666666666663</c:v>
                </c:pt>
                <c:pt idx="8547">
                  <c:v>712.25</c:v>
                </c:pt>
                <c:pt idx="8548">
                  <c:v>712.33333333333337</c:v>
                </c:pt>
                <c:pt idx="8549">
                  <c:v>712.41666666666663</c:v>
                </c:pt>
                <c:pt idx="8550">
                  <c:v>712.5</c:v>
                </c:pt>
                <c:pt idx="8551">
                  <c:v>712.58333333333337</c:v>
                </c:pt>
                <c:pt idx="8552">
                  <c:v>712.66666666666663</c:v>
                </c:pt>
                <c:pt idx="8553">
                  <c:v>712.75</c:v>
                </c:pt>
                <c:pt idx="8554">
                  <c:v>712.83333333333337</c:v>
                </c:pt>
                <c:pt idx="8555">
                  <c:v>712.91666666666663</c:v>
                </c:pt>
                <c:pt idx="8556">
                  <c:v>713</c:v>
                </c:pt>
                <c:pt idx="8557">
                  <c:v>713.08333333333337</c:v>
                </c:pt>
                <c:pt idx="8558">
                  <c:v>713.16666666666663</c:v>
                </c:pt>
                <c:pt idx="8559">
                  <c:v>713.25</c:v>
                </c:pt>
                <c:pt idx="8560">
                  <c:v>713.33333333333337</c:v>
                </c:pt>
                <c:pt idx="8561">
                  <c:v>713.41666666666663</c:v>
                </c:pt>
                <c:pt idx="8562">
                  <c:v>713.5</c:v>
                </c:pt>
                <c:pt idx="8563">
                  <c:v>713.58333333333337</c:v>
                </c:pt>
                <c:pt idx="8564">
                  <c:v>713.66666666666663</c:v>
                </c:pt>
                <c:pt idx="8565">
                  <c:v>713.75</c:v>
                </c:pt>
                <c:pt idx="8566">
                  <c:v>713.83333333333337</c:v>
                </c:pt>
                <c:pt idx="8567">
                  <c:v>713.91666666666663</c:v>
                </c:pt>
                <c:pt idx="8568">
                  <c:v>714</c:v>
                </c:pt>
                <c:pt idx="8569">
                  <c:v>714.08333333333337</c:v>
                </c:pt>
                <c:pt idx="8570">
                  <c:v>714.16666666666663</c:v>
                </c:pt>
                <c:pt idx="8571">
                  <c:v>714.25</c:v>
                </c:pt>
                <c:pt idx="8572">
                  <c:v>714.33333333333337</c:v>
                </c:pt>
                <c:pt idx="8573">
                  <c:v>714.41666666666663</c:v>
                </c:pt>
                <c:pt idx="8574">
                  <c:v>714.5</c:v>
                </c:pt>
                <c:pt idx="8575">
                  <c:v>714.58333333333337</c:v>
                </c:pt>
                <c:pt idx="8576">
                  <c:v>714.66666666666663</c:v>
                </c:pt>
                <c:pt idx="8577">
                  <c:v>714.75</c:v>
                </c:pt>
                <c:pt idx="8578">
                  <c:v>714.83333333333337</c:v>
                </c:pt>
                <c:pt idx="8579">
                  <c:v>714.91666666666663</c:v>
                </c:pt>
                <c:pt idx="8580">
                  <c:v>715</c:v>
                </c:pt>
                <c:pt idx="8581">
                  <c:v>715.08333333333337</c:v>
                </c:pt>
                <c:pt idx="8582">
                  <c:v>715.16666666666663</c:v>
                </c:pt>
                <c:pt idx="8583">
                  <c:v>715.25</c:v>
                </c:pt>
                <c:pt idx="8584">
                  <c:v>715.33333333333337</c:v>
                </c:pt>
                <c:pt idx="8585">
                  <c:v>715.41666666666663</c:v>
                </c:pt>
                <c:pt idx="8586">
                  <c:v>715.5</c:v>
                </c:pt>
                <c:pt idx="8587">
                  <c:v>715.58333333333337</c:v>
                </c:pt>
                <c:pt idx="8588">
                  <c:v>715.66666666666663</c:v>
                </c:pt>
                <c:pt idx="8589">
                  <c:v>715.75</c:v>
                </c:pt>
                <c:pt idx="8590">
                  <c:v>715.83333333333337</c:v>
                </c:pt>
                <c:pt idx="8591">
                  <c:v>715.91666666666663</c:v>
                </c:pt>
                <c:pt idx="8592">
                  <c:v>716</c:v>
                </c:pt>
                <c:pt idx="8593">
                  <c:v>716.08333333333337</c:v>
                </c:pt>
                <c:pt idx="8594">
                  <c:v>716.16666666666663</c:v>
                </c:pt>
                <c:pt idx="8595">
                  <c:v>716.25</c:v>
                </c:pt>
                <c:pt idx="8596">
                  <c:v>716.33333333333337</c:v>
                </c:pt>
                <c:pt idx="8597">
                  <c:v>716.41666666666663</c:v>
                </c:pt>
                <c:pt idx="8598">
                  <c:v>716.5</c:v>
                </c:pt>
                <c:pt idx="8599">
                  <c:v>716.58333333333337</c:v>
                </c:pt>
                <c:pt idx="8600">
                  <c:v>716.66666666666663</c:v>
                </c:pt>
                <c:pt idx="8601">
                  <c:v>716.75</c:v>
                </c:pt>
                <c:pt idx="8602">
                  <c:v>716.83333333333337</c:v>
                </c:pt>
                <c:pt idx="8603">
                  <c:v>716.91666666666663</c:v>
                </c:pt>
                <c:pt idx="8604">
                  <c:v>717</c:v>
                </c:pt>
                <c:pt idx="8605">
                  <c:v>717.08333333333337</c:v>
                </c:pt>
                <c:pt idx="8606">
                  <c:v>717.16666666666663</c:v>
                </c:pt>
                <c:pt idx="8607">
                  <c:v>717.25</c:v>
                </c:pt>
                <c:pt idx="8608">
                  <c:v>717.33333333333337</c:v>
                </c:pt>
                <c:pt idx="8609">
                  <c:v>717.41666666666663</c:v>
                </c:pt>
                <c:pt idx="8610">
                  <c:v>717.5</c:v>
                </c:pt>
                <c:pt idx="8611">
                  <c:v>717.58333333333337</c:v>
                </c:pt>
                <c:pt idx="8612">
                  <c:v>717.66666666666663</c:v>
                </c:pt>
                <c:pt idx="8613">
                  <c:v>717.75</c:v>
                </c:pt>
                <c:pt idx="8614">
                  <c:v>717.83333333333337</c:v>
                </c:pt>
                <c:pt idx="8615">
                  <c:v>717.91666666666663</c:v>
                </c:pt>
                <c:pt idx="8616">
                  <c:v>718</c:v>
                </c:pt>
                <c:pt idx="8617">
                  <c:v>718.08333333333337</c:v>
                </c:pt>
                <c:pt idx="8618">
                  <c:v>718.16666666666663</c:v>
                </c:pt>
                <c:pt idx="8619">
                  <c:v>718.25</c:v>
                </c:pt>
                <c:pt idx="8620">
                  <c:v>718.33333333333337</c:v>
                </c:pt>
                <c:pt idx="8621">
                  <c:v>718.41666666666663</c:v>
                </c:pt>
                <c:pt idx="8622">
                  <c:v>718.5</c:v>
                </c:pt>
                <c:pt idx="8623">
                  <c:v>718.58333333333337</c:v>
                </c:pt>
                <c:pt idx="8624">
                  <c:v>718.66666666666663</c:v>
                </c:pt>
                <c:pt idx="8625">
                  <c:v>718.75</c:v>
                </c:pt>
                <c:pt idx="8626">
                  <c:v>718.83333333333337</c:v>
                </c:pt>
                <c:pt idx="8627">
                  <c:v>718.91666666666663</c:v>
                </c:pt>
                <c:pt idx="8628">
                  <c:v>719</c:v>
                </c:pt>
                <c:pt idx="8629">
                  <c:v>719.08333333333337</c:v>
                </c:pt>
                <c:pt idx="8630">
                  <c:v>719.16666666666663</c:v>
                </c:pt>
                <c:pt idx="8631">
                  <c:v>719.25</c:v>
                </c:pt>
                <c:pt idx="8632">
                  <c:v>719.33333333333337</c:v>
                </c:pt>
                <c:pt idx="8633">
                  <c:v>719.41666666666663</c:v>
                </c:pt>
                <c:pt idx="8634">
                  <c:v>719.5</c:v>
                </c:pt>
                <c:pt idx="8635">
                  <c:v>719.58333333333337</c:v>
                </c:pt>
                <c:pt idx="8636">
                  <c:v>719.66666666666663</c:v>
                </c:pt>
                <c:pt idx="8637">
                  <c:v>719.75</c:v>
                </c:pt>
                <c:pt idx="8638">
                  <c:v>719.83333333333337</c:v>
                </c:pt>
                <c:pt idx="8639">
                  <c:v>719.91666666666663</c:v>
                </c:pt>
                <c:pt idx="8640">
                  <c:v>720</c:v>
                </c:pt>
                <c:pt idx="8641">
                  <c:v>720.08333333333337</c:v>
                </c:pt>
                <c:pt idx="8642">
                  <c:v>720.16666666666663</c:v>
                </c:pt>
                <c:pt idx="8643">
                  <c:v>720.25</c:v>
                </c:pt>
                <c:pt idx="8644">
                  <c:v>720.33333333333337</c:v>
                </c:pt>
                <c:pt idx="8645">
                  <c:v>720.41666666666663</c:v>
                </c:pt>
                <c:pt idx="8646">
                  <c:v>720.5</c:v>
                </c:pt>
                <c:pt idx="8647">
                  <c:v>720.58333333333337</c:v>
                </c:pt>
                <c:pt idx="8648">
                  <c:v>720.66666666666663</c:v>
                </c:pt>
                <c:pt idx="8649">
                  <c:v>720.75</c:v>
                </c:pt>
                <c:pt idx="8650">
                  <c:v>720.83333333333337</c:v>
                </c:pt>
                <c:pt idx="8651">
                  <c:v>720.91666666666663</c:v>
                </c:pt>
                <c:pt idx="8652">
                  <c:v>721</c:v>
                </c:pt>
                <c:pt idx="8653">
                  <c:v>721.08333333333337</c:v>
                </c:pt>
                <c:pt idx="8654">
                  <c:v>721.16666666666663</c:v>
                </c:pt>
                <c:pt idx="8655">
                  <c:v>721.25</c:v>
                </c:pt>
                <c:pt idx="8656">
                  <c:v>721.33333333333337</c:v>
                </c:pt>
                <c:pt idx="8657">
                  <c:v>721.41666666666663</c:v>
                </c:pt>
                <c:pt idx="8658">
                  <c:v>721.5</c:v>
                </c:pt>
                <c:pt idx="8659">
                  <c:v>721.58333333333337</c:v>
                </c:pt>
                <c:pt idx="8660">
                  <c:v>721.66666666666663</c:v>
                </c:pt>
                <c:pt idx="8661">
                  <c:v>721.75</c:v>
                </c:pt>
                <c:pt idx="8662">
                  <c:v>721.83333333333337</c:v>
                </c:pt>
                <c:pt idx="8663">
                  <c:v>721.91666666666663</c:v>
                </c:pt>
                <c:pt idx="8664">
                  <c:v>722</c:v>
                </c:pt>
                <c:pt idx="8665">
                  <c:v>722.08333333333337</c:v>
                </c:pt>
                <c:pt idx="8666">
                  <c:v>722.16666666666663</c:v>
                </c:pt>
                <c:pt idx="8667">
                  <c:v>722.25</c:v>
                </c:pt>
                <c:pt idx="8668">
                  <c:v>722.33333333333337</c:v>
                </c:pt>
                <c:pt idx="8669">
                  <c:v>722.41666666666663</c:v>
                </c:pt>
                <c:pt idx="8670">
                  <c:v>722.5</c:v>
                </c:pt>
                <c:pt idx="8671">
                  <c:v>722.58333333333337</c:v>
                </c:pt>
                <c:pt idx="8672">
                  <c:v>722.66666666666663</c:v>
                </c:pt>
                <c:pt idx="8673">
                  <c:v>722.75</c:v>
                </c:pt>
                <c:pt idx="8674">
                  <c:v>722.83333333333337</c:v>
                </c:pt>
                <c:pt idx="8675">
                  <c:v>722.91666666666663</c:v>
                </c:pt>
                <c:pt idx="8676">
                  <c:v>723</c:v>
                </c:pt>
                <c:pt idx="8677">
                  <c:v>723.08333333333337</c:v>
                </c:pt>
                <c:pt idx="8678">
                  <c:v>723.16666666666663</c:v>
                </c:pt>
                <c:pt idx="8679">
                  <c:v>723.25</c:v>
                </c:pt>
                <c:pt idx="8680">
                  <c:v>723.33333333333337</c:v>
                </c:pt>
                <c:pt idx="8681">
                  <c:v>723.41666666666663</c:v>
                </c:pt>
                <c:pt idx="8682">
                  <c:v>723.5</c:v>
                </c:pt>
                <c:pt idx="8683">
                  <c:v>723.58333333333337</c:v>
                </c:pt>
                <c:pt idx="8684">
                  <c:v>723.66666666666663</c:v>
                </c:pt>
                <c:pt idx="8685">
                  <c:v>723.75</c:v>
                </c:pt>
                <c:pt idx="8686">
                  <c:v>723.83333333333337</c:v>
                </c:pt>
                <c:pt idx="8687">
                  <c:v>723.91666666666663</c:v>
                </c:pt>
                <c:pt idx="8688">
                  <c:v>724</c:v>
                </c:pt>
                <c:pt idx="8689">
                  <c:v>724.08333333333337</c:v>
                </c:pt>
                <c:pt idx="8690">
                  <c:v>724.16666666666663</c:v>
                </c:pt>
                <c:pt idx="8691">
                  <c:v>724.25</c:v>
                </c:pt>
                <c:pt idx="8692">
                  <c:v>724.33333333333337</c:v>
                </c:pt>
                <c:pt idx="8693">
                  <c:v>724.41666666666663</c:v>
                </c:pt>
                <c:pt idx="8694">
                  <c:v>724.5</c:v>
                </c:pt>
                <c:pt idx="8695">
                  <c:v>724.58333333333337</c:v>
                </c:pt>
                <c:pt idx="8696">
                  <c:v>724.66666666666663</c:v>
                </c:pt>
                <c:pt idx="8697">
                  <c:v>724.75</c:v>
                </c:pt>
                <c:pt idx="8698">
                  <c:v>724.83333333333337</c:v>
                </c:pt>
                <c:pt idx="8699">
                  <c:v>724.91666666666663</c:v>
                </c:pt>
                <c:pt idx="8700">
                  <c:v>725</c:v>
                </c:pt>
                <c:pt idx="8701">
                  <c:v>725.08333333333337</c:v>
                </c:pt>
                <c:pt idx="8702">
                  <c:v>725.16666666666663</c:v>
                </c:pt>
                <c:pt idx="8703">
                  <c:v>725.25</c:v>
                </c:pt>
                <c:pt idx="8704">
                  <c:v>725.33333333333337</c:v>
                </c:pt>
                <c:pt idx="8705">
                  <c:v>725.41666666666663</c:v>
                </c:pt>
                <c:pt idx="8706">
                  <c:v>725.5</c:v>
                </c:pt>
                <c:pt idx="8707">
                  <c:v>725.58333333333337</c:v>
                </c:pt>
                <c:pt idx="8708">
                  <c:v>725.66666666666663</c:v>
                </c:pt>
                <c:pt idx="8709">
                  <c:v>725.75</c:v>
                </c:pt>
                <c:pt idx="8710">
                  <c:v>725.83333333333337</c:v>
                </c:pt>
                <c:pt idx="8711">
                  <c:v>725.91666666666663</c:v>
                </c:pt>
                <c:pt idx="8712">
                  <c:v>726</c:v>
                </c:pt>
                <c:pt idx="8713">
                  <c:v>726.08333333333337</c:v>
                </c:pt>
                <c:pt idx="8714">
                  <c:v>726.16666666666663</c:v>
                </c:pt>
                <c:pt idx="8715">
                  <c:v>726.25</c:v>
                </c:pt>
                <c:pt idx="8716">
                  <c:v>726.33333333333337</c:v>
                </c:pt>
                <c:pt idx="8717">
                  <c:v>726.41666666666663</c:v>
                </c:pt>
                <c:pt idx="8718">
                  <c:v>726.5</c:v>
                </c:pt>
                <c:pt idx="8719">
                  <c:v>726.58333333333337</c:v>
                </c:pt>
                <c:pt idx="8720">
                  <c:v>726.66666666666663</c:v>
                </c:pt>
                <c:pt idx="8721">
                  <c:v>726.75</c:v>
                </c:pt>
                <c:pt idx="8722">
                  <c:v>726.83333333333337</c:v>
                </c:pt>
                <c:pt idx="8723">
                  <c:v>726.91666666666663</c:v>
                </c:pt>
                <c:pt idx="8724">
                  <c:v>727</c:v>
                </c:pt>
                <c:pt idx="8725">
                  <c:v>727.08333333333337</c:v>
                </c:pt>
                <c:pt idx="8726">
                  <c:v>727.16666666666663</c:v>
                </c:pt>
                <c:pt idx="8727">
                  <c:v>727.25</c:v>
                </c:pt>
                <c:pt idx="8728">
                  <c:v>727.33333333333337</c:v>
                </c:pt>
                <c:pt idx="8729">
                  <c:v>727.41666666666663</c:v>
                </c:pt>
                <c:pt idx="8730">
                  <c:v>727.5</c:v>
                </c:pt>
                <c:pt idx="8731">
                  <c:v>727.58333333333337</c:v>
                </c:pt>
                <c:pt idx="8732">
                  <c:v>727.66666666666663</c:v>
                </c:pt>
                <c:pt idx="8733">
                  <c:v>727.75</c:v>
                </c:pt>
                <c:pt idx="8734">
                  <c:v>727.83333333333337</c:v>
                </c:pt>
                <c:pt idx="8735">
                  <c:v>727.91666666666663</c:v>
                </c:pt>
                <c:pt idx="8736">
                  <c:v>728</c:v>
                </c:pt>
                <c:pt idx="8737">
                  <c:v>728.08333333333337</c:v>
                </c:pt>
                <c:pt idx="8738">
                  <c:v>728.16666666666663</c:v>
                </c:pt>
                <c:pt idx="8739">
                  <c:v>728.25</c:v>
                </c:pt>
                <c:pt idx="8740">
                  <c:v>728.33333333333337</c:v>
                </c:pt>
                <c:pt idx="8741">
                  <c:v>728.41666666666663</c:v>
                </c:pt>
                <c:pt idx="8742">
                  <c:v>728.5</c:v>
                </c:pt>
                <c:pt idx="8743">
                  <c:v>728.58333333333337</c:v>
                </c:pt>
                <c:pt idx="8744">
                  <c:v>728.66666666666663</c:v>
                </c:pt>
                <c:pt idx="8745">
                  <c:v>728.75</c:v>
                </c:pt>
                <c:pt idx="8746">
                  <c:v>728.83333333333337</c:v>
                </c:pt>
                <c:pt idx="8747">
                  <c:v>728.91666666666663</c:v>
                </c:pt>
                <c:pt idx="8748">
                  <c:v>729</c:v>
                </c:pt>
                <c:pt idx="8749">
                  <c:v>729.08333333333337</c:v>
                </c:pt>
                <c:pt idx="8750">
                  <c:v>729.16666666666663</c:v>
                </c:pt>
                <c:pt idx="8751">
                  <c:v>729.25</c:v>
                </c:pt>
                <c:pt idx="8752">
                  <c:v>729.33333333333337</c:v>
                </c:pt>
                <c:pt idx="8753">
                  <c:v>729.41666666666663</c:v>
                </c:pt>
                <c:pt idx="8754">
                  <c:v>729.5</c:v>
                </c:pt>
                <c:pt idx="8755">
                  <c:v>729.58333333333337</c:v>
                </c:pt>
                <c:pt idx="8756">
                  <c:v>729.66666666666663</c:v>
                </c:pt>
                <c:pt idx="8757">
                  <c:v>729.75</c:v>
                </c:pt>
                <c:pt idx="8758">
                  <c:v>729.83333333333337</c:v>
                </c:pt>
                <c:pt idx="8759">
                  <c:v>729.91666666666663</c:v>
                </c:pt>
                <c:pt idx="8760">
                  <c:v>730</c:v>
                </c:pt>
                <c:pt idx="8761">
                  <c:v>730.08333333333337</c:v>
                </c:pt>
                <c:pt idx="8762">
                  <c:v>730.16666666666663</c:v>
                </c:pt>
                <c:pt idx="8763">
                  <c:v>730.25</c:v>
                </c:pt>
                <c:pt idx="8764">
                  <c:v>730.33333333333337</c:v>
                </c:pt>
                <c:pt idx="8765">
                  <c:v>730.41666666666663</c:v>
                </c:pt>
                <c:pt idx="8766">
                  <c:v>730.5</c:v>
                </c:pt>
                <c:pt idx="8767">
                  <c:v>730.58333333333337</c:v>
                </c:pt>
                <c:pt idx="8768">
                  <c:v>730.66666666666663</c:v>
                </c:pt>
                <c:pt idx="8769">
                  <c:v>730.75</c:v>
                </c:pt>
                <c:pt idx="8770">
                  <c:v>730.83333333333337</c:v>
                </c:pt>
                <c:pt idx="8771">
                  <c:v>730.91666666666663</c:v>
                </c:pt>
                <c:pt idx="8772">
                  <c:v>731</c:v>
                </c:pt>
                <c:pt idx="8773">
                  <c:v>731.08333333333337</c:v>
                </c:pt>
                <c:pt idx="8774">
                  <c:v>731.16666666666663</c:v>
                </c:pt>
                <c:pt idx="8775">
                  <c:v>731.25</c:v>
                </c:pt>
                <c:pt idx="8776">
                  <c:v>731.33333333333337</c:v>
                </c:pt>
                <c:pt idx="8777">
                  <c:v>731.41666666666663</c:v>
                </c:pt>
                <c:pt idx="8778">
                  <c:v>731.5</c:v>
                </c:pt>
                <c:pt idx="8779">
                  <c:v>731.58333333333337</c:v>
                </c:pt>
                <c:pt idx="8780">
                  <c:v>731.66666666666663</c:v>
                </c:pt>
                <c:pt idx="8781">
                  <c:v>731.75</c:v>
                </c:pt>
                <c:pt idx="8782">
                  <c:v>731.83333333333337</c:v>
                </c:pt>
                <c:pt idx="8783">
                  <c:v>731.91666666666663</c:v>
                </c:pt>
                <c:pt idx="8784">
                  <c:v>732</c:v>
                </c:pt>
                <c:pt idx="8785">
                  <c:v>732.08333333333337</c:v>
                </c:pt>
                <c:pt idx="8786">
                  <c:v>732.16666666666663</c:v>
                </c:pt>
                <c:pt idx="8787">
                  <c:v>732.25</c:v>
                </c:pt>
                <c:pt idx="8788">
                  <c:v>732.33333333333337</c:v>
                </c:pt>
                <c:pt idx="8789">
                  <c:v>732.41666666666663</c:v>
                </c:pt>
                <c:pt idx="8790">
                  <c:v>732.5</c:v>
                </c:pt>
                <c:pt idx="8791">
                  <c:v>732.58333333333337</c:v>
                </c:pt>
                <c:pt idx="8792">
                  <c:v>732.66666666666663</c:v>
                </c:pt>
                <c:pt idx="8793">
                  <c:v>732.75</c:v>
                </c:pt>
                <c:pt idx="8794">
                  <c:v>732.83333333333337</c:v>
                </c:pt>
                <c:pt idx="8795">
                  <c:v>732.91666666666663</c:v>
                </c:pt>
                <c:pt idx="8796">
                  <c:v>733</c:v>
                </c:pt>
                <c:pt idx="8797">
                  <c:v>733.08333333333337</c:v>
                </c:pt>
                <c:pt idx="8798">
                  <c:v>733.16666666666663</c:v>
                </c:pt>
                <c:pt idx="8799">
                  <c:v>733.25</c:v>
                </c:pt>
                <c:pt idx="8800">
                  <c:v>733.33333333333337</c:v>
                </c:pt>
                <c:pt idx="8801">
                  <c:v>733.41666666666663</c:v>
                </c:pt>
                <c:pt idx="8802">
                  <c:v>733.5</c:v>
                </c:pt>
                <c:pt idx="8803">
                  <c:v>733.58333333333337</c:v>
                </c:pt>
                <c:pt idx="8804">
                  <c:v>733.66666666666663</c:v>
                </c:pt>
                <c:pt idx="8805">
                  <c:v>733.75</c:v>
                </c:pt>
                <c:pt idx="8806">
                  <c:v>733.83333333333337</c:v>
                </c:pt>
                <c:pt idx="8807">
                  <c:v>733.91666666666663</c:v>
                </c:pt>
                <c:pt idx="8808">
                  <c:v>734</c:v>
                </c:pt>
                <c:pt idx="8809">
                  <c:v>734.08333333333337</c:v>
                </c:pt>
                <c:pt idx="8810">
                  <c:v>734.16666666666663</c:v>
                </c:pt>
                <c:pt idx="8811">
                  <c:v>734.25</c:v>
                </c:pt>
                <c:pt idx="8812">
                  <c:v>734.33333333333337</c:v>
                </c:pt>
                <c:pt idx="8813">
                  <c:v>734.41666666666663</c:v>
                </c:pt>
                <c:pt idx="8814">
                  <c:v>734.5</c:v>
                </c:pt>
                <c:pt idx="8815">
                  <c:v>734.58333333333337</c:v>
                </c:pt>
                <c:pt idx="8816">
                  <c:v>734.66666666666663</c:v>
                </c:pt>
                <c:pt idx="8817">
                  <c:v>734.75</c:v>
                </c:pt>
                <c:pt idx="8818">
                  <c:v>734.83333333333337</c:v>
                </c:pt>
                <c:pt idx="8819">
                  <c:v>734.91666666666663</c:v>
                </c:pt>
                <c:pt idx="8820">
                  <c:v>735</c:v>
                </c:pt>
                <c:pt idx="8821">
                  <c:v>735.08333333333337</c:v>
                </c:pt>
                <c:pt idx="8822">
                  <c:v>735.16666666666663</c:v>
                </c:pt>
                <c:pt idx="8823">
                  <c:v>735.25</c:v>
                </c:pt>
                <c:pt idx="8824">
                  <c:v>735.33333333333337</c:v>
                </c:pt>
                <c:pt idx="8825">
                  <c:v>735.41666666666663</c:v>
                </c:pt>
                <c:pt idx="8826">
                  <c:v>735.5</c:v>
                </c:pt>
                <c:pt idx="8827">
                  <c:v>735.58333333333337</c:v>
                </c:pt>
                <c:pt idx="8828">
                  <c:v>735.66666666666663</c:v>
                </c:pt>
                <c:pt idx="8829">
                  <c:v>735.75</c:v>
                </c:pt>
                <c:pt idx="8830">
                  <c:v>735.83333333333337</c:v>
                </c:pt>
                <c:pt idx="8831">
                  <c:v>735.91666666666663</c:v>
                </c:pt>
                <c:pt idx="8832">
                  <c:v>736</c:v>
                </c:pt>
                <c:pt idx="8833">
                  <c:v>736.08333333333337</c:v>
                </c:pt>
                <c:pt idx="8834">
                  <c:v>736.16666666666663</c:v>
                </c:pt>
                <c:pt idx="8835">
                  <c:v>736.25</c:v>
                </c:pt>
                <c:pt idx="8836">
                  <c:v>736.33333333333337</c:v>
                </c:pt>
                <c:pt idx="8837">
                  <c:v>736.41666666666663</c:v>
                </c:pt>
                <c:pt idx="8838">
                  <c:v>736.5</c:v>
                </c:pt>
                <c:pt idx="8839">
                  <c:v>736.58333333333337</c:v>
                </c:pt>
                <c:pt idx="8840">
                  <c:v>736.66666666666663</c:v>
                </c:pt>
                <c:pt idx="8841">
                  <c:v>736.75</c:v>
                </c:pt>
                <c:pt idx="8842">
                  <c:v>736.83333333333337</c:v>
                </c:pt>
                <c:pt idx="8843">
                  <c:v>736.91666666666663</c:v>
                </c:pt>
                <c:pt idx="8844">
                  <c:v>737</c:v>
                </c:pt>
                <c:pt idx="8845">
                  <c:v>737.08333333333337</c:v>
                </c:pt>
                <c:pt idx="8846">
                  <c:v>737.16666666666663</c:v>
                </c:pt>
                <c:pt idx="8847">
                  <c:v>737.25</c:v>
                </c:pt>
                <c:pt idx="8848">
                  <c:v>737.33333333333337</c:v>
                </c:pt>
                <c:pt idx="8849">
                  <c:v>737.41666666666663</c:v>
                </c:pt>
                <c:pt idx="8850">
                  <c:v>737.5</c:v>
                </c:pt>
                <c:pt idx="8851">
                  <c:v>737.58333333333337</c:v>
                </c:pt>
                <c:pt idx="8852">
                  <c:v>737.66666666666663</c:v>
                </c:pt>
                <c:pt idx="8853">
                  <c:v>737.75</c:v>
                </c:pt>
                <c:pt idx="8854">
                  <c:v>737.83333333333337</c:v>
                </c:pt>
                <c:pt idx="8855">
                  <c:v>737.91666666666663</c:v>
                </c:pt>
                <c:pt idx="8856">
                  <c:v>738</c:v>
                </c:pt>
                <c:pt idx="8857">
                  <c:v>738.08333333333337</c:v>
                </c:pt>
                <c:pt idx="8858">
                  <c:v>738.16666666666663</c:v>
                </c:pt>
                <c:pt idx="8859">
                  <c:v>738.25</c:v>
                </c:pt>
                <c:pt idx="8860">
                  <c:v>738.33333333333337</c:v>
                </c:pt>
                <c:pt idx="8861">
                  <c:v>738.41666666666663</c:v>
                </c:pt>
                <c:pt idx="8862">
                  <c:v>738.5</c:v>
                </c:pt>
                <c:pt idx="8863">
                  <c:v>738.58333333333337</c:v>
                </c:pt>
                <c:pt idx="8864">
                  <c:v>738.66666666666663</c:v>
                </c:pt>
                <c:pt idx="8865">
                  <c:v>738.75</c:v>
                </c:pt>
                <c:pt idx="8866">
                  <c:v>738.83333333333337</c:v>
                </c:pt>
                <c:pt idx="8867">
                  <c:v>738.91666666666663</c:v>
                </c:pt>
                <c:pt idx="8868">
                  <c:v>739</c:v>
                </c:pt>
                <c:pt idx="8869">
                  <c:v>739.08333333333337</c:v>
                </c:pt>
                <c:pt idx="8870">
                  <c:v>739.16666666666663</c:v>
                </c:pt>
                <c:pt idx="8871">
                  <c:v>739.25</c:v>
                </c:pt>
                <c:pt idx="8872">
                  <c:v>739.33333333333337</c:v>
                </c:pt>
                <c:pt idx="8873">
                  <c:v>739.41666666666663</c:v>
                </c:pt>
                <c:pt idx="8874">
                  <c:v>739.5</c:v>
                </c:pt>
                <c:pt idx="8875">
                  <c:v>739.58333333333337</c:v>
                </c:pt>
                <c:pt idx="8876">
                  <c:v>739.66666666666663</c:v>
                </c:pt>
                <c:pt idx="8877">
                  <c:v>739.75</c:v>
                </c:pt>
                <c:pt idx="8878">
                  <c:v>739.83333333333337</c:v>
                </c:pt>
                <c:pt idx="8879">
                  <c:v>739.91666666666663</c:v>
                </c:pt>
                <c:pt idx="8880">
                  <c:v>740</c:v>
                </c:pt>
                <c:pt idx="8881">
                  <c:v>740.08333333333337</c:v>
                </c:pt>
                <c:pt idx="8882">
                  <c:v>740.16666666666663</c:v>
                </c:pt>
                <c:pt idx="8883">
                  <c:v>740.25</c:v>
                </c:pt>
                <c:pt idx="8884">
                  <c:v>740.33333333333337</c:v>
                </c:pt>
                <c:pt idx="8885">
                  <c:v>740.41666666666663</c:v>
                </c:pt>
                <c:pt idx="8886">
                  <c:v>740.5</c:v>
                </c:pt>
                <c:pt idx="8887">
                  <c:v>740.58333333333337</c:v>
                </c:pt>
                <c:pt idx="8888">
                  <c:v>740.66666666666663</c:v>
                </c:pt>
                <c:pt idx="8889">
                  <c:v>740.75</c:v>
                </c:pt>
                <c:pt idx="8890">
                  <c:v>740.83333333333337</c:v>
                </c:pt>
                <c:pt idx="8891">
                  <c:v>740.91666666666663</c:v>
                </c:pt>
                <c:pt idx="8892">
                  <c:v>741</c:v>
                </c:pt>
                <c:pt idx="8893">
                  <c:v>741.08333333333337</c:v>
                </c:pt>
                <c:pt idx="8894">
                  <c:v>741.16666666666663</c:v>
                </c:pt>
                <c:pt idx="8895">
                  <c:v>741.25</c:v>
                </c:pt>
                <c:pt idx="8896">
                  <c:v>741.33333333333337</c:v>
                </c:pt>
                <c:pt idx="8897">
                  <c:v>741.41666666666663</c:v>
                </c:pt>
                <c:pt idx="8898">
                  <c:v>741.5</c:v>
                </c:pt>
                <c:pt idx="8899">
                  <c:v>741.58333333333337</c:v>
                </c:pt>
                <c:pt idx="8900">
                  <c:v>741.66666666666663</c:v>
                </c:pt>
                <c:pt idx="8901">
                  <c:v>741.75</c:v>
                </c:pt>
                <c:pt idx="8902">
                  <c:v>741.83333333333337</c:v>
                </c:pt>
                <c:pt idx="8903">
                  <c:v>741.91666666666663</c:v>
                </c:pt>
                <c:pt idx="8904">
                  <c:v>742</c:v>
                </c:pt>
                <c:pt idx="8905">
                  <c:v>742.08333333333337</c:v>
                </c:pt>
                <c:pt idx="8906">
                  <c:v>742.16666666666663</c:v>
                </c:pt>
                <c:pt idx="8907">
                  <c:v>742.25</c:v>
                </c:pt>
                <c:pt idx="8908">
                  <c:v>742.33333333333337</c:v>
                </c:pt>
                <c:pt idx="8909">
                  <c:v>742.41666666666663</c:v>
                </c:pt>
                <c:pt idx="8910">
                  <c:v>742.5</c:v>
                </c:pt>
                <c:pt idx="8911">
                  <c:v>742.58333333333337</c:v>
                </c:pt>
                <c:pt idx="8912">
                  <c:v>742.66666666666663</c:v>
                </c:pt>
                <c:pt idx="8913">
                  <c:v>742.75</c:v>
                </c:pt>
                <c:pt idx="8914">
                  <c:v>742.83333333333337</c:v>
                </c:pt>
                <c:pt idx="8915">
                  <c:v>742.91666666666663</c:v>
                </c:pt>
                <c:pt idx="8916">
                  <c:v>743</c:v>
                </c:pt>
                <c:pt idx="8917">
                  <c:v>743.08333333333337</c:v>
                </c:pt>
                <c:pt idx="8918">
                  <c:v>743.16666666666663</c:v>
                </c:pt>
                <c:pt idx="8919">
                  <c:v>743.25</c:v>
                </c:pt>
                <c:pt idx="8920">
                  <c:v>743.33333333333337</c:v>
                </c:pt>
                <c:pt idx="8921">
                  <c:v>743.41666666666663</c:v>
                </c:pt>
                <c:pt idx="8922">
                  <c:v>743.5</c:v>
                </c:pt>
                <c:pt idx="8923">
                  <c:v>743.58333333333337</c:v>
                </c:pt>
                <c:pt idx="8924">
                  <c:v>743.66666666666663</c:v>
                </c:pt>
                <c:pt idx="8925">
                  <c:v>743.75</c:v>
                </c:pt>
                <c:pt idx="8926">
                  <c:v>743.83333333333337</c:v>
                </c:pt>
                <c:pt idx="8927">
                  <c:v>743.91666666666663</c:v>
                </c:pt>
                <c:pt idx="8928">
                  <c:v>744</c:v>
                </c:pt>
                <c:pt idx="8929">
                  <c:v>744.08333333333337</c:v>
                </c:pt>
                <c:pt idx="8930">
                  <c:v>744.16666666666663</c:v>
                </c:pt>
                <c:pt idx="8931">
                  <c:v>744.25</c:v>
                </c:pt>
                <c:pt idx="8932">
                  <c:v>744.33333333333337</c:v>
                </c:pt>
                <c:pt idx="8933">
                  <c:v>744.41666666666663</c:v>
                </c:pt>
                <c:pt idx="8934">
                  <c:v>744.5</c:v>
                </c:pt>
                <c:pt idx="8935">
                  <c:v>744.58333333333337</c:v>
                </c:pt>
                <c:pt idx="8936">
                  <c:v>744.66666666666663</c:v>
                </c:pt>
                <c:pt idx="8937">
                  <c:v>744.75</c:v>
                </c:pt>
                <c:pt idx="8938">
                  <c:v>744.83333333333337</c:v>
                </c:pt>
                <c:pt idx="8939">
                  <c:v>744.91666666666663</c:v>
                </c:pt>
                <c:pt idx="8940">
                  <c:v>745</c:v>
                </c:pt>
                <c:pt idx="8941">
                  <c:v>745.08333333333337</c:v>
                </c:pt>
                <c:pt idx="8942">
                  <c:v>745.16666666666663</c:v>
                </c:pt>
                <c:pt idx="8943">
                  <c:v>745.25</c:v>
                </c:pt>
                <c:pt idx="8944">
                  <c:v>745.33333333333337</c:v>
                </c:pt>
                <c:pt idx="8945">
                  <c:v>745.41666666666663</c:v>
                </c:pt>
                <c:pt idx="8946">
                  <c:v>745.5</c:v>
                </c:pt>
                <c:pt idx="8947">
                  <c:v>745.58333333333337</c:v>
                </c:pt>
                <c:pt idx="8948">
                  <c:v>745.66666666666663</c:v>
                </c:pt>
                <c:pt idx="8949">
                  <c:v>745.75</c:v>
                </c:pt>
                <c:pt idx="8950">
                  <c:v>745.83333333333337</c:v>
                </c:pt>
                <c:pt idx="8951">
                  <c:v>745.91666666666663</c:v>
                </c:pt>
                <c:pt idx="8952">
                  <c:v>746</c:v>
                </c:pt>
                <c:pt idx="8953">
                  <c:v>746.08333333333337</c:v>
                </c:pt>
                <c:pt idx="8954">
                  <c:v>746.16666666666663</c:v>
                </c:pt>
                <c:pt idx="8955">
                  <c:v>746.25</c:v>
                </c:pt>
                <c:pt idx="8956">
                  <c:v>746.33333333333337</c:v>
                </c:pt>
                <c:pt idx="8957">
                  <c:v>746.41666666666663</c:v>
                </c:pt>
                <c:pt idx="8958">
                  <c:v>746.5</c:v>
                </c:pt>
                <c:pt idx="8959">
                  <c:v>746.58333333333337</c:v>
                </c:pt>
                <c:pt idx="8960">
                  <c:v>746.66666666666663</c:v>
                </c:pt>
                <c:pt idx="8961">
                  <c:v>746.75</c:v>
                </c:pt>
                <c:pt idx="8962">
                  <c:v>746.83333333333337</c:v>
                </c:pt>
                <c:pt idx="8963">
                  <c:v>746.91666666666663</c:v>
                </c:pt>
                <c:pt idx="8964">
                  <c:v>747</c:v>
                </c:pt>
                <c:pt idx="8965">
                  <c:v>747.08333333333337</c:v>
                </c:pt>
                <c:pt idx="8966">
                  <c:v>747.16666666666663</c:v>
                </c:pt>
                <c:pt idx="8967">
                  <c:v>747.25</c:v>
                </c:pt>
                <c:pt idx="8968">
                  <c:v>747.33333333333337</c:v>
                </c:pt>
                <c:pt idx="8969">
                  <c:v>747.41666666666663</c:v>
                </c:pt>
                <c:pt idx="8970">
                  <c:v>747.5</c:v>
                </c:pt>
                <c:pt idx="8971">
                  <c:v>747.58333333333337</c:v>
                </c:pt>
                <c:pt idx="8972">
                  <c:v>747.66666666666663</c:v>
                </c:pt>
                <c:pt idx="8973">
                  <c:v>747.75</c:v>
                </c:pt>
                <c:pt idx="8974">
                  <c:v>747.83333333333337</c:v>
                </c:pt>
                <c:pt idx="8975">
                  <c:v>747.91666666666663</c:v>
                </c:pt>
                <c:pt idx="8976">
                  <c:v>748</c:v>
                </c:pt>
                <c:pt idx="8977">
                  <c:v>748.08333333333337</c:v>
                </c:pt>
                <c:pt idx="8978">
                  <c:v>748.16666666666663</c:v>
                </c:pt>
                <c:pt idx="8979">
                  <c:v>748.25</c:v>
                </c:pt>
                <c:pt idx="8980">
                  <c:v>748.33333333333337</c:v>
                </c:pt>
                <c:pt idx="8981">
                  <c:v>748.41666666666663</c:v>
                </c:pt>
                <c:pt idx="8982">
                  <c:v>748.5</c:v>
                </c:pt>
                <c:pt idx="8983">
                  <c:v>748.58333333333337</c:v>
                </c:pt>
                <c:pt idx="8984">
                  <c:v>748.66666666666663</c:v>
                </c:pt>
                <c:pt idx="8985">
                  <c:v>748.75</c:v>
                </c:pt>
                <c:pt idx="8986">
                  <c:v>748.83333333333337</c:v>
                </c:pt>
                <c:pt idx="8987">
                  <c:v>748.91666666666663</c:v>
                </c:pt>
                <c:pt idx="8988">
                  <c:v>749</c:v>
                </c:pt>
                <c:pt idx="8989">
                  <c:v>749.08333333333337</c:v>
                </c:pt>
                <c:pt idx="8990">
                  <c:v>749.16666666666663</c:v>
                </c:pt>
                <c:pt idx="8991">
                  <c:v>749.25</c:v>
                </c:pt>
                <c:pt idx="8992">
                  <c:v>749.33333333333337</c:v>
                </c:pt>
                <c:pt idx="8993">
                  <c:v>749.41666666666663</c:v>
                </c:pt>
                <c:pt idx="8994">
                  <c:v>749.5</c:v>
                </c:pt>
                <c:pt idx="8995">
                  <c:v>749.58333333333337</c:v>
                </c:pt>
                <c:pt idx="8996">
                  <c:v>749.66666666666663</c:v>
                </c:pt>
                <c:pt idx="8997">
                  <c:v>749.75</c:v>
                </c:pt>
                <c:pt idx="8998">
                  <c:v>749.83333333333337</c:v>
                </c:pt>
                <c:pt idx="8999">
                  <c:v>749.91666666666663</c:v>
                </c:pt>
                <c:pt idx="9000">
                  <c:v>750</c:v>
                </c:pt>
                <c:pt idx="9001">
                  <c:v>750.08333333333337</c:v>
                </c:pt>
                <c:pt idx="9002">
                  <c:v>750.16666666666663</c:v>
                </c:pt>
                <c:pt idx="9003">
                  <c:v>750.25</c:v>
                </c:pt>
                <c:pt idx="9004">
                  <c:v>750.33333333333337</c:v>
                </c:pt>
                <c:pt idx="9005">
                  <c:v>750.41666666666663</c:v>
                </c:pt>
                <c:pt idx="9006">
                  <c:v>750.5</c:v>
                </c:pt>
                <c:pt idx="9007">
                  <c:v>750.58333333333337</c:v>
                </c:pt>
                <c:pt idx="9008">
                  <c:v>750.66666666666663</c:v>
                </c:pt>
                <c:pt idx="9009">
                  <c:v>750.75</c:v>
                </c:pt>
                <c:pt idx="9010">
                  <c:v>750.83333333333337</c:v>
                </c:pt>
                <c:pt idx="9011">
                  <c:v>750.91666666666663</c:v>
                </c:pt>
                <c:pt idx="9012">
                  <c:v>751</c:v>
                </c:pt>
                <c:pt idx="9013">
                  <c:v>751.08333333333337</c:v>
                </c:pt>
                <c:pt idx="9014">
                  <c:v>751.16666666666663</c:v>
                </c:pt>
                <c:pt idx="9015">
                  <c:v>751.25</c:v>
                </c:pt>
                <c:pt idx="9016">
                  <c:v>751.33333333333337</c:v>
                </c:pt>
                <c:pt idx="9017">
                  <c:v>751.41666666666663</c:v>
                </c:pt>
                <c:pt idx="9018">
                  <c:v>751.5</c:v>
                </c:pt>
                <c:pt idx="9019">
                  <c:v>751.58333333333337</c:v>
                </c:pt>
                <c:pt idx="9020">
                  <c:v>751.66666666666663</c:v>
                </c:pt>
                <c:pt idx="9021">
                  <c:v>751.75</c:v>
                </c:pt>
                <c:pt idx="9022">
                  <c:v>751.83333333333337</c:v>
                </c:pt>
                <c:pt idx="9023">
                  <c:v>751.91666666666663</c:v>
                </c:pt>
                <c:pt idx="9024">
                  <c:v>752</c:v>
                </c:pt>
                <c:pt idx="9025">
                  <c:v>752.08333333333337</c:v>
                </c:pt>
                <c:pt idx="9026">
                  <c:v>752.16666666666663</c:v>
                </c:pt>
                <c:pt idx="9027">
                  <c:v>752.25</c:v>
                </c:pt>
                <c:pt idx="9028">
                  <c:v>752.33333333333337</c:v>
                </c:pt>
                <c:pt idx="9029">
                  <c:v>752.41666666666663</c:v>
                </c:pt>
                <c:pt idx="9030">
                  <c:v>752.5</c:v>
                </c:pt>
                <c:pt idx="9031">
                  <c:v>752.58333333333337</c:v>
                </c:pt>
                <c:pt idx="9032">
                  <c:v>752.66666666666663</c:v>
                </c:pt>
                <c:pt idx="9033">
                  <c:v>752.75</c:v>
                </c:pt>
                <c:pt idx="9034">
                  <c:v>752.83333333333337</c:v>
                </c:pt>
                <c:pt idx="9035">
                  <c:v>752.91666666666663</c:v>
                </c:pt>
                <c:pt idx="9036">
                  <c:v>753</c:v>
                </c:pt>
                <c:pt idx="9037">
                  <c:v>753.08333333333337</c:v>
                </c:pt>
                <c:pt idx="9038">
                  <c:v>753.16666666666663</c:v>
                </c:pt>
                <c:pt idx="9039">
                  <c:v>753.25</c:v>
                </c:pt>
                <c:pt idx="9040">
                  <c:v>753.33333333333337</c:v>
                </c:pt>
                <c:pt idx="9041">
                  <c:v>753.41666666666663</c:v>
                </c:pt>
                <c:pt idx="9042">
                  <c:v>753.5</c:v>
                </c:pt>
                <c:pt idx="9043">
                  <c:v>753.58333333333337</c:v>
                </c:pt>
                <c:pt idx="9044">
                  <c:v>753.66666666666663</c:v>
                </c:pt>
                <c:pt idx="9045">
                  <c:v>753.75</c:v>
                </c:pt>
                <c:pt idx="9046">
                  <c:v>753.83333333333337</c:v>
                </c:pt>
                <c:pt idx="9047">
                  <c:v>753.91666666666663</c:v>
                </c:pt>
                <c:pt idx="9048">
                  <c:v>754</c:v>
                </c:pt>
                <c:pt idx="9049">
                  <c:v>754.08333333333337</c:v>
                </c:pt>
                <c:pt idx="9050">
                  <c:v>754.16666666666663</c:v>
                </c:pt>
                <c:pt idx="9051">
                  <c:v>754.25</c:v>
                </c:pt>
                <c:pt idx="9052">
                  <c:v>754.33333333333337</c:v>
                </c:pt>
                <c:pt idx="9053">
                  <c:v>754.41666666666663</c:v>
                </c:pt>
                <c:pt idx="9054">
                  <c:v>754.5</c:v>
                </c:pt>
                <c:pt idx="9055">
                  <c:v>754.58333333333337</c:v>
                </c:pt>
                <c:pt idx="9056">
                  <c:v>754.66666666666663</c:v>
                </c:pt>
                <c:pt idx="9057">
                  <c:v>754.75</c:v>
                </c:pt>
                <c:pt idx="9058">
                  <c:v>754.83333333333337</c:v>
                </c:pt>
                <c:pt idx="9059">
                  <c:v>754.91666666666663</c:v>
                </c:pt>
                <c:pt idx="9060">
                  <c:v>755</c:v>
                </c:pt>
                <c:pt idx="9061">
                  <c:v>755.08333333333337</c:v>
                </c:pt>
                <c:pt idx="9062">
                  <c:v>755.16666666666663</c:v>
                </c:pt>
                <c:pt idx="9063">
                  <c:v>755.25</c:v>
                </c:pt>
                <c:pt idx="9064">
                  <c:v>755.33333333333337</c:v>
                </c:pt>
                <c:pt idx="9065">
                  <c:v>755.41666666666663</c:v>
                </c:pt>
                <c:pt idx="9066">
                  <c:v>755.5</c:v>
                </c:pt>
                <c:pt idx="9067">
                  <c:v>755.58333333333337</c:v>
                </c:pt>
                <c:pt idx="9068">
                  <c:v>755.66666666666663</c:v>
                </c:pt>
                <c:pt idx="9069">
                  <c:v>755.75</c:v>
                </c:pt>
                <c:pt idx="9070">
                  <c:v>755.83333333333337</c:v>
                </c:pt>
                <c:pt idx="9071">
                  <c:v>755.91666666666663</c:v>
                </c:pt>
                <c:pt idx="9072">
                  <c:v>756</c:v>
                </c:pt>
                <c:pt idx="9073">
                  <c:v>756.08333333333337</c:v>
                </c:pt>
                <c:pt idx="9074">
                  <c:v>756.16666666666663</c:v>
                </c:pt>
                <c:pt idx="9075">
                  <c:v>756.25</c:v>
                </c:pt>
                <c:pt idx="9076">
                  <c:v>756.33333333333337</c:v>
                </c:pt>
                <c:pt idx="9077">
                  <c:v>756.41666666666663</c:v>
                </c:pt>
                <c:pt idx="9078">
                  <c:v>756.5</c:v>
                </c:pt>
                <c:pt idx="9079">
                  <c:v>756.58333333333337</c:v>
                </c:pt>
                <c:pt idx="9080">
                  <c:v>756.66666666666663</c:v>
                </c:pt>
                <c:pt idx="9081">
                  <c:v>756.75</c:v>
                </c:pt>
                <c:pt idx="9082">
                  <c:v>756.83333333333337</c:v>
                </c:pt>
                <c:pt idx="9083">
                  <c:v>756.91666666666663</c:v>
                </c:pt>
                <c:pt idx="9084">
                  <c:v>757</c:v>
                </c:pt>
                <c:pt idx="9085">
                  <c:v>757.08333333333337</c:v>
                </c:pt>
                <c:pt idx="9086">
                  <c:v>757.16666666666663</c:v>
                </c:pt>
                <c:pt idx="9087">
                  <c:v>757.25</c:v>
                </c:pt>
                <c:pt idx="9088">
                  <c:v>757.33333333333337</c:v>
                </c:pt>
                <c:pt idx="9089">
                  <c:v>757.41666666666663</c:v>
                </c:pt>
                <c:pt idx="9090">
                  <c:v>757.5</c:v>
                </c:pt>
                <c:pt idx="9091">
                  <c:v>757.58333333333337</c:v>
                </c:pt>
                <c:pt idx="9092">
                  <c:v>757.66666666666663</c:v>
                </c:pt>
                <c:pt idx="9093">
                  <c:v>757.75</c:v>
                </c:pt>
                <c:pt idx="9094">
                  <c:v>757.83333333333337</c:v>
                </c:pt>
                <c:pt idx="9095">
                  <c:v>757.91666666666663</c:v>
                </c:pt>
                <c:pt idx="9096">
                  <c:v>758</c:v>
                </c:pt>
                <c:pt idx="9097">
                  <c:v>758.08333333333337</c:v>
                </c:pt>
                <c:pt idx="9098">
                  <c:v>758.16666666666663</c:v>
                </c:pt>
                <c:pt idx="9099">
                  <c:v>758.25</c:v>
                </c:pt>
                <c:pt idx="9100">
                  <c:v>758.33333333333337</c:v>
                </c:pt>
                <c:pt idx="9101">
                  <c:v>758.41666666666663</c:v>
                </c:pt>
                <c:pt idx="9102">
                  <c:v>758.5</c:v>
                </c:pt>
                <c:pt idx="9103">
                  <c:v>758.58333333333337</c:v>
                </c:pt>
                <c:pt idx="9104">
                  <c:v>758.66666666666663</c:v>
                </c:pt>
                <c:pt idx="9105">
                  <c:v>758.75</c:v>
                </c:pt>
                <c:pt idx="9106">
                  <c:v>758.83333333333337</c:v>
                </c:pt>
                <c:pt idx="9107">
                  <c:v>758.91666666666663</c:v>
                </c:pt>
                <c:pt idx="9108">
                  <c:v>759</c:v>
                </c:pt>
                <c:pt idx="9109">
                  <c:v>759.08333333333337</c:v>
                </c:pt>
                <c:pt idx="9110">
                  <c:v>759.16666666666663</c:v>
                </c:pt>
                <c:pt idx="9111">
                  <c:v>759.25</c:v>
                </c:pt>
                <c:pt idx="9112">
                  <c:v>759.33333333333337</c:v>
                </c:pt>
                <c:pt idx="9113">
                  <c:v>759.41666666666663</c:v>
                </c:pt>
                <c:pt idx="9114">
                  <c:v>759.5</c:v>
                </c:pt>
                <c:pt idx="9115">
                  <c:v>759.58333333333337</c:v>
                </c:pt>
                <c:pt idx="9116">
                  <c:v>759.66666666666663</c:v>
                </c:pt>
                <c:pt idx="9117">
                  <c:v>759.75</c:v>
                </c:pt>
                <c:pt idx="9118">
                  <c:v>759.83333333333337</c:v>
                </c:pt>
                <c:pt idx="9119">
                  <c:v>759.91666666666663</c:v>
                </c:pt>
                <c:pt idx="9120">
                  <c:v>760</c:v>
                </c:pt>
                <c:pt idx="9121">
                  <c:v>760.08333333333337</c:v>
                </c:pt>
                <c:pt idx="9122">
                  <c:v>760.16666666666663</c:v>
                </c:pt>
                <c:pt idx="9123">
                  <c:v>760.25</c:v>
                </c:pt>
                <c:pt idx="9124">
                  <c:v>760.33333333333337</c:v>
                </c:pt>
                <c:pt idx="9125">
                  <c:v>760.41666666666663</c:v>
                </c:pt>
                <c:pt idx="9126">
                  <c:v>760.5</c:v>
                </c:pt>
                <c:pt idx="9127">
                  <c:v>760.58333333333337</c:v>
                </c:pt>
                <c:pt idx="9128">
                  <c:v>760.66666666666663</c:v>
                </c:pt>
                <c:pt idx="9129">
                  <c:v>760.75</c:v>
                </c:pt>
                <c:pt idx="9130">
                  <c:v>760.83333333333337</c:v>
                </c:pt>
                <c:pt idx="9131">
                  <c:v>760.91666666666663</c:v>
                </c:pt>
                <c:pt idx="9132">
                  <c:v>761</c:v>
                </c:pt>
                <c:pt idx="9133">
                  <c:v>761.08333333333337</c:v>
                </c:pt>
                <c:pt idx="9134">
                  <c:v>761.16666666666663</c:v>
                </c:pt>
                <c:pt idx="9135">
                  <c:v>761.25</c:v>
                </c:pt>
                <c:pt idx="9136">
                  <c:v>761.33333333333337</c:v>
                </c:pt>
                <c:pt idx="9137">
                  <c:v>761.41666666666663</c:v>
                </c:pt>
                <c:pt idx="9138">
                  <c:v>761.5</c:v>
                </c:pt>
                <c:pt idx="9139">
                  <c:v>761.58333333333337</c:v>
                </c:pt>
                <c:pt idx="9140">
                  <c:v>761.66666666666663</c:v>
                </c:pt>
                <c:pt idx="9141">
                  <c:v>761.75</c:v>
                </c:pt>
                <c:pt idx="9142">
                  <c:v>761.83333333333337</c:v>
                </c:pt>
                <c:pt idx="9143">
                  <c:v>761.91666666666663</c:v>
                </c:pt>
                <c:pt idx="9144">
                  <c:v>762</c:v>
                </c:pt>
                <c:pt idx="9145">
                  <c:v>762.08333333333337</c:v>
                </c:pt>
                <c:pt idx="9146">
                  <c:v>762.16666666666663</c:v>
                </c:pt>
                <c:pt idx="9147">
                  <c:v>762.25</c:v>
                </c:pt>
                <c:pt idx="9148">
                  <c:v>762.33333333333337</c:v>
                </c:pt>
                <c:pt idx="9149">
                  <c:v>762.41666666666663</c:v>
                </c:pt>
                <c:pt idx="9150">
                  <c:v>762.5</c:v>
                </c:pt>
                <c:pt idx="9151">
                  <c:v>762.58333333333337</c:v>
                </c:pt>
                <c:pt idx="9152">
                  <c:v>762.66666666666663</c:v>
                </c:pt>
                <c:pt idx="9153">
                  <c:v>762.75</c:v>
                </c:pt>
                <c:pt idx="9154">
                  <c:v>762.83333333333337</c:v>
                </c:pt>
                <c:pt idx="9155">
                  <c:v>762.91666666666663</c:v>
                </c:pt>
                <c:pt idx="9156">
                  <c:v>763</c:v>
                </c:pt>
                <c:pt idx="9157">
                  <c:v>763.08333333333337</c:v>
                </c:pt>
                <c:pt idx="9158">
                  <c:v>763.16666666666663</c:v>
                </c:pt>
                <c:pt idx="9159">
                  <c:v>763.25</c:v>
                </c:pt>
                <c:pt idx="9160">
                  <c:v>763.33333333333337</c:v>
                </c:pt>
                <c:pt idx="9161">
                  <c:v>763.41666666666663</c:v>
                </c:pt>
                <c:pt idx="9162">
                  <c:v>763.5</c:v>
                </c:pt>
                <c:pt idx="9163">
                  <c:v>763.58333333333337</c:v>
                </c:pt>
                <c:pt idx="9164">
                  <c:v>763.66666666666663</c:v>
                </c:pt>
                <c:pt idx="9165">
                  <c:v>763.75</c:v>
                </c:pt>
                <c:pt idx="9166">
                  <c:v>763.83333333333337</c:v>
                </c:pt>
                <c:pt idx="9167">
                  <c:v>763.91666666666663</c:v>
                </c:pt>
                <c:pt idx="9168">
                  <c:v>764</c:v>
                </c:pt>
                <c:pt idx="9169">
                  <c:v>764.08333333333337</c:v>
                </c:pt>
                <c:pt idx="9170">
                  <c:v>764.16666666666663</c:v>
                </c:pt>
                <c:pt idx="9171">
                  <c:v>764.25</c:v>
                </c:pt>
                <c:pt idx="9172">
                  <c:v>764.33333333333337</c:v>
                </c:pt>
                <c:pt idx="9173">
                  <c:v>764.41666666666663</c:v>
                </c:pt>
                <c:pt idx="9174">
                  <c:v>764.5</c:v>
                </c:pt>
                <c:pt idx="9175">
                  <c:v>764.58333333333337</c:v>
                </c:pt>
                <c:pt idx="9176">
                  <c:v>764.66666666666663</c:v>
                </c:pt>
                <c:pt idx="9177">
                  <c:v>764.75</c:v>
                </c:pt>
                <c:pt idx="9178">
                  <c:v>764.83333333333337</c:v>
                </c:pt>
                <c:pt idx="9179">
                  <c:v>764.91666666666663</c:v>
                </c:pt>
                <c:pt idx="9180">
                  <c:v>765</c:v>
                </c:pt>
                <c:pt idx="9181">
                  <c:v>765.08333333333337</c:v>
                </c:pt>
                <c:pt idx="9182">
                  <c:v>765.16666666666663</c:v>
                </c:pt>
                <c:pt idx="9183">
                  <c:v>765.25</c:v>
                </c:pt>
                <c:pt idx="9184">
                  <c:v>765.33333333333337</c:v>
                </c:pt>
                <c:pt idx="9185">
                  <c:v>765.41666666666663</c:v>
                </c:pt>
                <c:pt idx="9186">
                  <c:v>765.5</c:v>
                </c:pt>
                <c:pt idx="9187">
                  <c:v>765.58333333333337</c:v>
                </c:pt>
                <c:pt idx="9188">
                  <c:v>765.66666666666663</c:v>
                </c:pt>
                <c:pt idx="9189">
                  <c:v>765.75</c:v>
                </c:pt>
                <c:pt idx="9190">
                  <c:v>765.83333333333337</c:v>
                </c:pt>
                <c:pt idx="9191">
                  <c:v>765.91666666666663</c:v>
                </c:pt>
                <c:pt idx="9192">
                  <c:v>766</c:v>
                </c:pt>
                <c:pt idx="9193">
                  <c:v>766.08333333333337</c:v>
                </c:pt>
                <c:pt idx="9194">
                  <c:v>766.16666666666663</c:v>
                </c:pt>
                <c:pt idx="9195">
                  <c:v>766.25</c:v>
                </c:pt>
                <c:pt idx="9196">
                  <c:v>766.33333333333337</c:v>
                </c:pt>
                <c:pt idx="9197">
                  <c:v>766.41666666666663</c:v>
                </c:pt>
                <c:pt idx="9198">
                  <c:v>766.5</c:v>
                </c:pt>
                <c:pt idx="9199">
                  <c:v>766.58333333333337</c:v>
                </c:pt>
                <c:pt idx="9200">
                  <c:v>766.66666666666663</c:v>
                </c:pt>
                <c:pt idx="9201">
                  <c:v>766.75</c:v>
                </c:pt>
                <c:pt idx="9202">
                  <c:v>766.83333333333337</c:v>
                </c:pt>
                <c:pt idx="9203">
                  <c:v>766.91666666666663</c:v>
                </c:pt>
                <c:pt idx="9204">
                  <c:v>767</c:v>
                </c:pt>
                <c:pt idx="9205">
                  <c:v>767.08333333333337</c:v>
                </c:pt>
                <c:pt idx="9206">
                  <c:v>767.16666666666663</c:v>
                </c:pt>
                <c:pt idx="9207">
                  <c:v>767.25</c:v>
                </c:pt>
                <c:pt idx="9208">
                  <c:v>767.33333333333337</c:v>
                </c:pt>
                <c:pt idx="9209">
                  <c:v>767.41666666666663</c:v>
                </c:pt>
                <c:pt idx="9210">
                  <c:v>767.5</c:v>
                </c:pt>
                <c:pt idx="9211">
                  <c:v>767.58333333333337</c:v>
                </c:pt>
                <c:pt idx="9212">
                  <c:v>767.66666666666663</c:v>
                </c:pt>
                <c:pt idx="9213">
                  <c:v>767.75</c:v>
                </c:pt>
                <c:pt idx="9214">
                  <c:v>767.83333333333337</c:v>
                </c:pt>
                <c:pt idx="9215">
                  <c:v>767.91666666666663</c:v>
                </c:pt>
                <c:pt idx="9216">
                  <c:v>768</c:v>
                </c:pt>
                <c:pt idx="9217">
                  <c:v>768.08333333333337</c:v>
                </c:pt>
                <c:pt idx="9218">
                  <c:v>768.16666666666663</c:v>
                </c:pt>
                <c:pt idx="9219">
                  <c:v>768.25</c:v>
                </c:pt>
                <c:pt idx="9220">
                  <c:v>768.33333333333337</c:v>
                </c:pt>
                <c:pt idx="9221">
                  <c:v>768.41666666666663</c:v>
                </c:pt>
                <c:pt idx="9222">
                  <c:v>768.5</c:v>
                </c:pt>
                <c:pt idx="9223">
                  <c:v>768.58333333333337</c:v>
                </c:pt>
                <c:pt idx="9224">
                  <c:v>768.66666666666663</c:v>
                </c:pt>
                <c:pt idx="9225">
                  <c:v>768.75</c:v>
                </c:pt>
                <c:pt idx="9226">
                  <c:v>768.83333333333337</c:v>
                </c:pt>
                <c:pt idx="9227">
                  <c:v>768.91666666666663</c:v>
                </c:pt>
                <c:pt idx="9228">
                  <c:v>769</c:v>
                </c:pt>
                <c:pt idx="9229">
                  <c:v>769.08333333333337</c:v>
                </c:pt>
                <c:pt idx="9230">
                  <c:v>769.16666666666663</c:v>
                </c:pt>
                <c:pt idx="9231">
                  <c:v>769.25</c:v>
                </c:pt>
                <c:pt idx="9232">
                  <c:v>769.33333333333337</c:v>
                </c:pt>
                <c:pt idx="9233">
                  <c:v>769.41666666666663</c:v>
                </c:pt>
                <c:pt idx="9234">
                  <c:v>769.5</c:v>
                </c:pt>
                <c:pt idx="9235">
                  <c:v>769.58333333333337</c:v>
                </c:pt>
                <c:pt idx="9236">
                  <c:v>769.66666666666663</c:v>
                </c:pt>
                <c:pt idx="9237">
                  <c:v>769.75</c:v>
                </c:pt>
                <c:pt idx="9238">
                  <c:v>769.83333333333337</c:v>
                </c:pt>
                <c:pt idx="9239">
                  <c:v>769.91666666666663</c:v>
                </c:pt>
                <c:pt idx="9240">
                  <c:v>770</c:v>
                </c:pt>
                <c:pt idx="9241">
                  <c:v>770.08333333333337</c:v>
                </c:pt>
                <c:pt idx="9242">
                  <c:v>770.16666666666663</c:v>
                </c:pt>
                <c:pt idx="9243">
                  <c:v>770.25</c:v>
                </c:pt>
                <c:pt idx="9244">
                  <c:v>770.33333333333337</c:v>
                </c:pt>
                <c:pt idx="9245">
                  <c:v>770.41666666666663</c:v>
                </c:pt>
                <c:pt idx="9246">
                  <c:v>770.5</c:v>
                </c:pt>
                <c:pt idx="9247">
                  <c:v>770.58333333333337</c:v>
                </c:pt>
                <c:pt idx="9248">
                  <c:v>770.66666666666663</c:v>
                </c:pt>
                <c:pt idx="9249">
                  <c:v>770.75</c:v>
                </c:pt>
                <c:pt idx="9250">
                  <c:v>770.83333333333337</c:v>
                </c:pt>
                <c:pt idx="9251">
                  <c:v>770.91666666666663</c:v>
                </c:pt>
                <c:pt idx="9252">
                  <c:v>771</c:v>
                </c:pt>
                <c:pt idx="9253">
                  <c:v>771.08333333333337</c:v>
                </c:pt>
                <c:pt idx="9254">
                  <c:v>771.16666666666663</c:v>
                </c:pt>
                <c:pt idx="9255">
                  <c:v>771.25</c:v>
                </c:pt>
                <c:pt idx="9256">
                  <c:v>771.33333333333337</c:v>
                </c:pt>
                <c:pt idx="9257">
                  <c:v>771.41666666666663</c:v>
                </c:pt>
                <c:pt idx="9258">
                  <c:v>771.5</c:v>
                </c:pt>
                <c:pt idx="9259">
                  <c:v>771.58333333333337</c:v>
                </c:pt>
                <c:pt idx="9260">
                  <c:v>771.66666666666663</c:v>
                </c:pt>
                <c:pt idx="9261">
                  <c:v>771.75</c:v>
                </c:pt>
                <c:pt idx="9262">
                  <c:v>771.83333333333337</c:v>
                </c:pt>
                <c:pt idx="9263">
                  <c:v>771.91666666666663</c:v>
                </c:pt>
                <c:pt idx="9264">
                  <c:v>772</c:v>
                </c:pt>
                <c:pt idx="9265">
                  <c:v>772.08333333333337</c:v>
                </c:pt>
                <c:pt idx="9266">
                  <c:v>772.16666666666663</c:v>
                </c:pt>
                <c:pt idx="9267">
                  <c:v>772.25</c:v>
                </c:pt>
                <c:pt idx="9268">
                  <c:v>772.33333333333337</c:v>
                </c:pt>
                <c:pt idx="9269">
                  <c:v>772.41666666666663</c:v>
                </c:pt>
                <c:pt idx="9270">
                  <c:v>772.5</c:v>
                </c:pt>
                <c:pt idx="9271">
                  <c:v>772.58333333333337</c:v>
                </c:pt>
                <c:pt idx="9272">
                  <c:v>772.66666666666663</c:v>
                </c:pt>
                <c:pt idx="9273">
                  <c:v>772.75</c:v>
                </c:pt>
                <c:pt idx="9274">
                  <c:v>772.83333333333337</c:v>
                </c:pt>
                <c:pt idx="9275">
                  <c:v>772.91666666666663</c:v>
                </c:pt>
                <c:pt idx="9276">
                  <c:v>773</c:v>
                </c:pt>
                <c:pt idx="9277">
                  <c:v>773.08333333333337</c:v>
                </c:pt>
                <c:pt idx="9278">
                  <c:v>773.16666666666663</c:v>
                </c:pt>
                <c:pt idx="9279">
                  <c:v>773.25</c:v>
                </c:pt>
                <c:pt idx="9280">
                  <c:v>773.33333333333337</c:v>
                </c:pt>
                <c:pt idx="9281">
                  <c:v>773.41666666666663</c:v>
                </c:pt>
                <c:pt idx="9282">
                  <c:v>773.5</c:v>
                </c:pt>
                <c:pt idx="9283">
                  <c:v>773.58333333333337</c:v>
                </c:pt>
                <c:pt idx="9284">
                  <c:v>773.66666666666663</c:v>
                </c:pt>
                <c:pt idx="9285">
                  <c:v>773.75</c:v>
                </c:pt>
                <c:pt idx="9286">
                  <c:v>773.83333333333337</c:v>
                </c:pt>
                <c:pt idx="9287">
                  <c:v>773.91666666666663</c:v>
                </c:pt>
                <c:pt idx="9288">
                  <c:v>774</c:v>
                </c:pt>
                <c:pt idx="9289">
                  <c:v>774.08333333333337</c:v>
                </c:pt>
                <c:pt idx="9290">
                  <c:v>774.16666666666663</c:v>
                </c:pt>
                <c:pt idx="9291">
                  <c:v>774.25</c:v>
                </c:pt>
                <c:pt idx="9292">
                  <c:v>774.33333333333337</c:v>
                </c:pt>
                <c:pt idx="9293">
                  <c:v>774.41666666666663</c:v>
                </c:pt>
                <c:pt idx="9294">
                  <c:v>774.5</c:v>
                </c:pt>
                <c:pt idx="9295">
                  <c:v>774.58333333333337</c:v>
                </c:pt>
                <c:pt idx="9296">
                  <c:v>774.66666666666663</c:v>
                </c:pt>
                <c:pt idx="9297">
                  <c:v>774.75</c:v>
                </c:pt>
                <c:pt idx="9298">
                  <c:v>774.83333333333337</c:v>
                </c:pt>
                <c:pt idx="9299">
                  <c:v>774.91666666666663</c:v>
                </c:pt>
                <c:pt idx="9300">
                  <c:v>775</c:v>
                </c:pt>
                <c:pt idx="9301">
                  <c:v>775.08333333333337</c:v>
                </c:pt>
                <c:pt idx="9302">
                  <c:v>775.16666666666663</c:v>
                </c:pt>
                <c:pt idx="9303">
                  <c:v>775.25</c:v>
                </c:pt>
                <c:pt idx="9304">
                  <c:v>775.33333333333337</c:v>
                </c:pt>
                <c:pt idx="9305">
                  <c:v>775.41666666666663</c:v>
                </c:pt>
                <c:pt idx="9306">
                  <c:v>775.5</c:v>
                </c:pt>
                <c:pt idx="9307">
                  <c:v>775.58333333333337</c:v>
                </c:pt>
                <c:pt idx="9308">
                  <c:v>775.66666666666663</c:v>
                </c:pt>
                <c:pt idx="9309">
                  <c:v>775.75</c:v>
                </c:pt>
                <c:pt idx="9310">
                  <c:v>775.83333333333337</c:v>
                </c:pt>
                <c:pt idx="9311">
                  <c:v>775.91666666666663</c:v>
                </c:pt>
                <c:pt idx="9312">
                  <c:v>776</c:v>
                </c:pt>
                <c:pt idx="9313">
                  <c:v>776.08333333333337</c:v>
                </c:pt>
                <c:pt idx="9314">
                  <c:v>776.16666666666663</c:v>
                </c:pt>
                <c:pt idx="9315">
                  <c:v>776.25</c:v>
                </c:pt>
                <c:pt idx="9316">
                  <c:v>776.33333333333337</c:v>
                </c:pt>
                <c:pt idx="9317">
                  <c:v>776.41666666666663</c:v>
                </c:pt>
                <c:pt idx="9318">
                  <c:v>776.5</c:v>
                </c:pt>
                <c:pt idx="9319">
                  <c:v>776.58333333333337</c:v>
                </c:pt>
                <c:pt idx="9320">
                  <c:v>776.66666666666663</c:v>
                </c:pt>
                <c:pt idx="9321">
                  <c:v>776.75</c:v>
                </c:pt>
                <c:pt idx="9322">
                  <c:v>776.83333333333337</c:v>
                </c:pt>
                <c:pt idx="9323">
                  <c:v>776.91666666666663</c:v>
                </c:pt>
                <c:pt idx="9324">
                  <c:v>777</c:v>
                </c:pt>
                <c:pt idx="9325">
                  <c:v>777.08333333333337</c:v>
                </c:pt>
                <c:pt idx="9326">
                  <c:v>777.16666666666663</c:v>
                </c:pt>
                <c:pt idx="9327">
                  <c:v>777.25</c:v>
                </c:pt>
                <c:pt idx="9328">
                  <c:v>777.33333333333337</c:v>
                </c:pt>
                <c:pt idx="9329">
                  <c:v>777.41666666666663</c:v>
                </c:pt>
                <c:pt idx="9330">
                  <c:v>777.5</c:v>
                </c:pt>
                <c:pt idx="9331">
                  <c:v>777.58333333333337</c:v>
                </c:pt>
                <c:pt idx="9332">
                  <c:v>777.66666666666663</c:v>
                </c:pt>
                <c:pt idx="9333">
                  <c:v>777.75</c:v>
                </c:pt>
                <c:pt idx="9334">
                  <c:v>777.83333333333337</c:v>
                </c:pt>
                <c:pt idx="9335">
                  <c:v>777.91666666666663</c:v>
                </c:pt>
                <c:pt idx="9336">
                  <c:v>778</c:v>
                </c:pt>
                <c:pt idx="9337">
                  <c:v>778.08333333333337</c:v>
                </c:pt>
                <c:pt idx="9338">
                  <c:v>778.16666666666663</c:v>
                </c:pt>
                <c:pt idx="9339">
                  <c:v>778.25</c:v>
                </c:pt>
                <c:pt idx="9340">
                  <c:v>778.33333333333337</c:v>
                </c:pt>
                <c:pt idx="9341">
                  <c:v>778.41666666666663</c:v>
                </c:pt>
                <c:pt idx="9342">
                  <c:v>778.5</c:v>
                </c:pt>
                <c:pt idx="9343">
                  <c:v>778.58333333333337</c:v>
                </c:pt>
                <c:pt idx="9344">
                  <c:v>778.66666666666663</c:v>
                </c:pt>
                <c:pt idx="9345">
                  <c:v>778.75</c:v>
                </c:pt>
                <c:pt idx="9346">
                  <c:v>778.83333333333337</c:v>
                </c:pt>
                <c:pt idx="9347">
                  <c:v>778.91666666666663</c:v>
                </c:pt>
                <c:pt idx="9348">
                  <c:v>779</c:v>
                </c:pt>
                <c:pt idx="9349">
                  <c:v>779.08333333333337</c:v>
                </c:pt>
                <c:pt idx="9350">
                  <c:v>779.16666666666663</c:v>
                </c:pt>
                <c:pt idx="9351">
                  <c:v>779.25</c:v>
                </c:pt>
                <c:pt idx="9352">
                  <c:v>779.33333333333337</c:v>
                </c:pt>
                <c:pt idx="9353">
                  <c:v>779.41666666666663</c:v>
                </c:pt>
                <c:pt idx="9354">
                  <c:v>779.5</c:v>
                </c:pt>
                <c:pt idx="9355">
                  <c:v>779.58333333333337</c:v>
                </c:pt>
                <c:pt idx="9356">
                  <c:v>779.66666666666663</c:v>
                </c:pt>
                <c:pt idx="9357">
                  <c:v>779.75</c:v>
                </c:pt>
                <c:pt idx="9358">
                  <c:v>779.83333333333337</c:v>
                </c:pt>
                <c:pt idx="9359">
                  <c:v>779.91666666666663</c:v>
                </c:pt>
                <c:pt idx="9360">
                  <c:v>780</c:v>
                </c:pt>
                <c:pt idx="9361">
                  <c:v>780.08333333333337</c:v>
                </c:pt>
                <c:pt idx="9362">
                  <c:v>780.16666666666663</c:v>
                </c:pt>
                <c:pt idx="9363">
                  <c:v>780.25</c:v>
                </c:pt>
                <c:pt idx="9364">
                  <c:v>780.33333333333337</c:v>
                </c:pt>
                <c:pt idx="9365">
                  <c:v>780.41666666666663</c:v>
                </c:pt>
                <c:pt idx="9366">
                  <c:v>780.5</c:v>
                </c:pt>
                <c:pt idx="9367">
                  <c:v>780.58333333333337</c:v>
                </c:pt>
                <c:pt idx="9368">
                  <c:v>780.66666666666663</c:v>
                </c:pt>
                <c:pt idx="9369">
                  <c:v>780.75</c:v>
                </c:pt>
                <c:pt idx="9370">
                  <c:v>780.83333333333337</c:v>
                </c:pt>
                <c:pt idx="9371">
                  <c:v>780.91666666666663</c:v>
                </c:pt>
                <c:pt idx="9372">
                  <c:v>781</c:v>
                </c:pt>
                <c:pt idx="9373">
                  <c:v>781.08333333333337</c:v>
                </c:pt>
                <c:pt idx="9374">
                  <c:v>781.16666666666663</c:v>
                </c:pt>
                <c:pt idx="9375">
                  <c:v>781.25</c:v>
                </c:pt>
                <c:pt idx="9376">
                  <c:v>781.33333333333337</c:v>
                </c:pt>
                <c:pt idx="9377">
                  <c:v>781.41666666666663</c:v>
                </c:pt>
                <c:pt idx="9378">
                  <c:v>781.5</c:v>
                </c:pt>
                <c:pt idx="9379">
                  <c:v>781.58333333333337</c:v>
                </c:pt>
                <c:pt idx="9380">
                  <c:v>781.66666666666663</c:v>
                </c:pt>
                <c:pt idx="9381">
                  <c:v>781.75</c:v>
                </c:pt>
                <c:pt idx="9382">
                  <c:v>781.83333333333337</c:v>
                </c:pt>
                <c:pt idx="9383">
                  <c:v>781.91666666666663</c:v>
                </c:pt>
                <c:pt idx="9384">
                  <c:v>782</c:v>
                </c:pt>
                <c:pt idx="9385">
                  <c:v>782.08333333333337</c:v>
                </c:pt>
                <c:pt idx="9386">
                  <c:v>782.16666666666663</c:v>
                </c:pt>
                <c:pt idx="9387">
                  <c:v>782.25</c:v>
                </c:pt>
                <c:pt idx="9388">
                  <c:v>782.33333333333337</c:v>
                </c:pt>
                <c:pt idx="9389">
                  <c:v>782.41666666666663</c:v>
                </c:pt>
                <c:pt idx="9390">
                  <c:v>782.5</c:v>
                </c:pt>
                <c:pt idx="9391">
                  <c:v>782.58333333333337</c:v>
                </c:pt>
                <c:pt idx="9392">
                  <c:v>782.66666666666663</c:v>
                </c:pt>
                <c:pt idx="9393">
                  <c:v>782.75</c:v>
                </c:pt>
                <c:pt idx="9394">
                  <c:v>782.83333333333337</c:v>
                </c:pt>
                <c:pt idx="9395">
                  <c:v>782.91666666666663</c:v>
                </c:pt>
                <c:pt idx="9396">
                  <c:v>783</c:v>
                </c:pt>
                <c:pt idx="9397">
                  <c:v>783.08333333333337</c:v>
                </c:pt>
                <c:pt idx="9398">
                  <c:v>783.16666666666663</c:v>
                </c:pt>
                <c:pt idx="9399">
                  <c:v>783.25</c:v>
                </c:pt>
                <c:pt idx="9400">
                  <c:v>783.33333333333337</c:v>
                </c:pt>
                <c:pt idx="9401">
                  <c:v>783.41666666666663</c:v>
                </c:pt>
                <c:pt idx="9402">
                  <c:v>783.5</c:v>
                </c:pt>
                <c:pt idx="9403">
                  <c:v>783.58333333333337</c:v>
                </c:pt>
                <c:pt idx="9404">
                  <c:v>783.66666666666663</c:v>
                </c:pt>
                <c:pt idx="9405">
                  <c:v>783.75</c:v>
                </c:pt>
                <c:pt idx="9406">
                  <c:v>783.83333333333337</c:v>
                </c:pt>
                <c:pt idx="9407">
                  <c:v>783.91666666666663</c:v>
                </c:pt>
                <c:pt idx="9408">
                  <c:v>784</c:v>
                </c:pt>
                <c:pt idx="9409">
                  <c:v>784.08333333333337</c:v>
                </c:pt>
                <c:pt idx="9410">
                  <c:v>784.16666666666663</c:v>
                </c:pt>
                <c:pt idx="9411">
                  <c:v>784.25</c:v>
                </c:pt>
                <c:pt idx="9412">
                  <c:v>784.33333333333337</c:v>
                </c:pt>
                <c:pt idx="9413">
                  <c:v>784.41666666666663</c:v>
                </c:pt>
                <c:pt idx="9414">
                  <c:v>784.5</c:v>
                </c:pt>
                <c:pt idx="9415">
                  <c:v>784.58333333333337</c:v>
                </c:pt>
                <c:pt idx="9416">
                  <c:v>784.66666666666663</c:v>
                </c:pt>
                <c:pt idx="9417">
                  <c:v>784.75</c:v>
                </c:pt>
                <c:pt idx="9418">
                  <c:v>784.83333333333337</c:v>
                </c:pt>
                <c:pt idx="9419">
                  <c:v>784.91666666666663</c:v>
                </c:pt>
                <c:pt idx="9420">
                  <c:v>785</c:v>
                </c:pt>
                <c:pt idx="9421">
                  <c:v>785.08333333333337</c:v>
                </c:pt>
                <c:pt idx="9422">
                  <c:v>785.16666666666663</c:v>
                </c:pt>
                <c:pt idx="9423">
                  <c:v>785.25</c:v>
                </c:pt>
                <c:pt idx="9424">
                  <c:v>785.33333333333337</c:v>
                </c:pt>
                <c:pt idx="9425">
                  <c:v>785.41666666666663</c:v>
                </c:pt>
                <c:pt idx="9426">
                  <c:v>785.5</c:v>
                </c:pt>
                <c:pt idx="9427">
                  <c:v>785.58333333333337</c:v>
                </c:pt>
                <c:pt idx="9428">
                  <c:v>785.66666666666663</c:v>
                </c:pt>
                <c:pt idx="9429">
                  <c:v>785.75</c:v>
                </c:pt>
                <c:pt idx="9430">
                  <c:v>785.83333333333337</c:v>
                </c:pt>
                <c:pt idx="9431">
                  <c:v>785.91666666666663</c:v>
                </c:pt>
                <c:pt idx="9432">
                  <c:v>786</c:v>
                </c:pt>
                <c:pt idx="9433">
                  <c:v>786.08333333333337</c:v>
                </c:pt>
                <c:pt idx="9434">
                  <c:v>786.16666666666663</c:v>
                </c:pt>
                <c:pt idx="9435">
                  <c:v>786.25</c:v>
                </c:pt>
                <c:pt idx="9436">
                  <c:v>786.33333333333337</c:v>
                </c:pt>
                <c:pt idx="9437">
                  <c:v>786.41666666666663</c:v>
                </c:pt>
                <c:pt idx="9438">
                  <c:v>786.5</c:v>
                </c:pt>
                <c:pt idx="9439">
                  <c:v>786.58333333333337</c:v>
                </c:pt>
                <c:pt idx="9440">
                  <c:v>786.66666666666663</c:v>
                </c:pt>
                <c:pt idx="9441">
                  <c:v>786.75</c:v>
                </c:pt>
                <c:pt idx="9442">
                  <c:v>786.83333333333337</c:v>
                </c:pt>
                <c:pt idx="9443">
                  <c:v>786.91666666666663</c:v>
                </c:pt>
                <c:pt idx="9444">
                  <c:v>787</c:v>
                </c:pt>
                <c:pt idx="9445">
                  <c:v>787.08333333333337</c:v>
                </c:pt>
                <c:pt idx="9446">
                  <c:v>787.16666666666663</c:v>
                </c:pt>
                <c:pt idx="9447">
                  <c:v>787.25</c:v>
                </c:pt>
                <c:pt idx="9448">
                  <c:v>787.33333333333337</c:v>
                </c:pt>
                <c:pt idx="9449">
                  <c:v>787.41666666666663</c:v>
                </c:pt>
                <c:pt idx="9450">
                  <c:v>787.5</c:v>
                </c:pt>
                <c:pt idx="9451">
                  <c:v>787.58333333333337</c:v>
                </c:pt>
                <c:pt idx="9452">
                  <c:v>787.66666666666663</c:v>
                </c:pt>
                <c:pt idx="9453">
                  <c:v>787.75</c:v>
                </c:pt>
                <c:pt idx="9454">
                  <c:v>787.83333333333337</c:v>
                </c:pt>
                <c:pt idx="9455">
                  <c:v>787.91666666666663</c:v>
                </c:pt>
                <c:pt idx="9456">
                  <c:v>788</c:v>
                </c:pt>
                <c:pt idx="9457">
                  <c:v>788.08333333333337</c:v>
                </c:pt>
                <c:pt idx="9458">
                  <c:v>788.16666666666663</c:v>
                </c:pt>
                <c:pt idx="9459">
                  <c:v>788.25</c:v>
                </c:pt>
                <c:pt idx="9460">
                  <c:v>788.33333333333337</c:v>
                </c:pt>
                <c:pt idx="9461">
                  <c:v>788.41666666666663</c:v>
                </c:pt>
                <c:pt idx="9462">
                  <c:v>788.5</c:v>
                </c:pt>
                <c:pt idx="9463">
                  <c:v>788.58333333333337</c:v>
                </c:pt>
                <c:pt idx="9464">
                  <c:v>788.66666666666663</c:v>
                </c:pt>
                <c:pt idx="9465">
                  <c:v>788.75</c:v>
                </c:pt>
                <c:pt idx="9466">
                  <c:v>788.83333333333337</c:v>
                </c:pt>
                <c:pt idx="9467">
                  <c:v>788.91666666666663</c:v>
                </c:pt>
                <c:pt idx="9468">
                  <c:v>789</c:v>
                </c:pt>
                <c:pt idx="9469">
                  <c:v>789.08333333333337</c:v>
                </c:pt>
                <c:pt idx="9470">
                  <c:v>789.16666666666663</c:v>
                </c:pt>
                <c:pt idx="9471">
                  <c:v>789.25</c:v>
                </c:pt>
                <c:pt idx="9472">
                  <c:v>789.33333333333337</c:v>
                </c:pt>
                <c:pt idx="9473">
                  <c:v>789.41666666666663</c:v>
                </c:pt>
                <c:pt idx="9474">
                  <c:v>789.5</c:v>
                </c:pt>
                <c:pt idx="9475">
                  <c:v>789.58333333333337</c:v>
                </c:pt>
                <c:pt idx="9476">
                  <c:v>789.66666666666663</c:v>
                </c:pt>
                <c:pt idx="9477">
                  <c:v>789.75</c:v>
                </c:pt>
                <c:pt idx="9478">
                  <c:v>789.83333333333337</c:v>
                </c:pt>
                <c:pt idx="9479">
                  <c:v>789.91666666666663</c:v>
                </c:pt>
                <c:pt idx="9480">
                  <c:v>790</c:v>
                </c:pt>
                <c:pt idx="9481">
                  <c:v>790.08333333333337</c:v>
                </c:pt>
                <c:pt idx="9482">
                  <c:v>790.16666666666663</c:v>
                </c:pt>
                <c:pt idx="9483">
                  <c:v>790.25</c:v>
                </c:pt>
                <c:pt idx="9484">
                  <c:v>790.33333333333337</c:v>
                </c:pt>
                <c:pt idx="9485">
                  <c:v>790.41666666666663</c:v>
                </c:pt>
                <c:pt idx="9486">
                  <c:v>790.5</c:v>
                </c:pt>
                <c:pt idx="9487">
                  <c:v>790.58333333333337</c:v>
                </c:pt>
                <c:pt idx="9488">
                  <c:v>790.66666666666663</c:v>
                </c:pt>
                <c:pt idx="9489">
                  <c:v>790.75</c:v>
                </c:pt>
                <c:pt idx="9490">
                  <c:v>790.83333333333337</c:v>
                </c:pt>
                <c:pt idx="9491">
                  <c:v>790.91666666666663</c:v>
                </c:pt>
                <c:pt idx="9492">
                  <c:v>791</c:v>
                </c:pt>
                <c:pt idx="9493">
                  <c:v>791.08333333333337</c:v>
                </c:pt>
                <c:pt idx="9494">
                  <c:v>791.16666666666663</c:v>
                </c:pt>
                <c:pt idx="9495">
                  <c:v>791.25</c:v>
                </c:pt>
                <c:pt idx="9496">
                  <c:v>791.33333333333337</c:v>
                </c:pt>
                <c:pt idx="9497">
                  <c:v>791.41666666666663</c:v>
                </c:pt>
                <c:pt idx="9498">
                  <c:v>791.5</c:v>
                </c:pt>
                <c:pt idx="9499">
                  <c:v>791.58333333333337</c:v>
                </c:pt>
                <c:pt idx="9500">
                  <c:v>791.66666666666663</c:v>
                </c:pt>
                <c:pt idx="9501">
                  <c:v>791.75</c:v>
                </c:pt>
                <c:pt idx="9502">
                  <c:v>791.83333333333337</c:v>
                </c:pt>
                <c:pt idx="9503">
                  <c:v>791.91666666666663</c:v>
                </c:pt>
                <c:pt idx="9504">
                  <c:v>792</c:v>
                </c:pt>
                <c:pt idx="9505">
                  <c:v>792.08333333333337</c:v>
                </c:pt>
                <c:pt idx="9506">
                  <c:v>792.16666666666663</c:v>
                </c:pt>
                <c:pt idx="9507">
                  <c:v>792.25</c:v>
                </c:pt>
                <c:pt idx="9508">
                  <c:v>792.33333333333337</c:v>
                </c:pt>
                <c:pt idx="9509">
                  <c:v>792.41666666666663</c:v>
                </c:pt>
                <c:pt idx="9510">
                  <c:v>792.5</c:v>
                </c:pt>
                <c:pt idx="9511">
                  <c:v>792.58333333333337</c:v>
                </c:pt>
                <c:pt idx="9512">
                  <c:v>792.66666666666663</c:v>
                </c:pt>
                <c:pt idx="9513">
                  <c:v>792.75</c:v>
                </c:pt>
                <c:pt idx="9514">
                  <c:v>792.83333333333337</c:v>
                </c:pt>
                <c:pt idx="9515">
                  <c:v>792.91666666666663</c:v>
                </c:pt>
                <c:pt idx="9516">
                  <c:v>793</c:v>
                </c:pt>
                <c:pt idx="9517">
                  <c:v>793.08333333333337</c:v>
                </c:pt>
                <c:pt idx="9518">
                  <c:v>793.16666666666663</c:v>
                </c:pt>
                <c:pt idx="9519">
                  <c:v>793.25</c:v>
                </c:pt>
                <c:pt idx="9520">
                  <c:v>793.33333333333337</c:v>
                </c:pt>
                <c:pt idx="9521">
                  <c:v>793.41666666666663</c:v>
                </c:pt>
                <c:pt idx="9522">
                  <c:v>793.5</c:v>
                </c:pt>
                <c:pt idx="9523">
                  <c:v>793.58333333333337</c:v>
                </c:pt>
                <c:pt idx="9524">
                  <c:v>793.66666666666663</c:v>
                </c:pt>
                <c:pt idx="9525">
                  <c:v>793.75</c:v>
                </c:pt>
                <c:pt idx="9526">
                  <c:v>793.83333333333337</c:v>
                </c:pt>
                <c:pt idx="9527">
                  <c:v>793.91666666666663</c:v>
                </c:pt>
                <c:pt idx="9528">
                  <c:v>794</c:v>
                </c:pt>
                <c:pt idx="9529">
                  <c:v>794.08333333333337</c:v>
                </c:pt>
                <c:pt idx="9530">
                  <c:v>794.16666666666663</c:v>
                </c:pt>
                <c:pt idx="9531">
                  <c:v>794.25</c:v>
                </c:pt>
                <c:pt idx="9532">
                  <c:v>794.33333333333337</c:v>
                </c:pt>
                <c:pt idx="9533">
                  <c:v>794.41666666666663</c:v>
                </c:pt>
                <c:pt idx="9534">
                  <c:v>794.5</c:v>
                </c:pt>
                <c:pt idx="9535">
                  <c:v>794.58333333333337</c:v>
                </c:pt>
                <c:pt idx="9536">
                  <c:v>794.66666666666663</c:v>
                </c:pt>
                <c:pt idx="9537">
                  <c:v>794.75</c:v>
                </c:pt>
                <c:pt idx="9538">
                  <c:v>794.83333333333337</c:v>
                </c:pt>
                <c:pt idx="9539">
                  <c:v>794.91666666666663</c:v>
                </c:pt>
                <c:pt idx="9540">
                  <c:v>795</c:v>
                </c:pt>
                <c:pt idx="9541">
                  <c:v>795.08333333333337</c:v>
                </c:pt>
                <c:pt idx="9542">
                  <c:v>795.16666666666663</c:v>
                </c:pt>
                <c:pt idx="9543">
                  <c:v>795.25</c:v>
                </c:pt>
                <c:pt idx="9544">
                  <c:v>795.33333333333337</c:v>
                </c:pt>
                <c:pt idx="9545">
                  <c:v>795.41666666666663</c:v>
                </c:pt>
                <c:pt idx="9546">
                  <c:v>795.5</c:v>
                </c:pt>
                <c:pt idx="9547">
                  <c:v>795.58333333333337</c:v>
                </c:pt>
                <c:pt idx="9548">
                  <c:v>795.66666666666663</c:v>
                </c:pt>
                <c:pt idx="9549">
                  <c:v>795.75</c:v>
                </c:pt>
                <c:pt idx="9550">
                  <c:v>795.83333333333337</c:v>
                </c:pt>
                <c:pt idx="9551">
                  <c:v>795.91666666666663</c:v>
                </c:pt>
                <c:pt idx="9552">
                  <c:v>796</c:v>
                </c:pt>
                <c:pt idx="9553">
                  <c:v>796.08333333333337</c:v>
                </c:pt>
                <c:pt idx="9554">
                  <c:v>796.16666666666663</c:v>
                </c:pt>
                <c:pt idx="9555">
                  <c:v>796.25</c:v>
                </c:pt>
                <c:pt idx="9556">
                  <c:v>796.33333333333337</c:v>
                </c:pt>
                <c:pt idx="9557">
                  <c:v>796.41666666666663</c:v>
                </c:pt>
                <c:pt idx="9558">
                  <c:v>796.5</c:v>
                </c:pt>
                <c:pt idx="9559">
                  <c:v>796.58333333333337</c:v>
                </c:pt>
                <c:pt idx="9560">
                  <c:v>796.66666666666663</c:v>
                </c:pt>
                <c:pt idx="9561">
                  <c:v>796.75</c:v>
                </c:pt>
                <c:pt idx="9562">
                  <c:v>796.83333333333337</c:v>
                </c:pt>
                <c:pt idx="9563">
                  <c:v>796.91666666666663</c:v>
                </c:pt>
                <c:pt idx="9564">
                  <c:v>797</c:v>
                </c:pt>
                <c:pt idx="9565">
                  <c:v>797.08333333333337</c:v>
                </c:pt>
                <c:pt idx="9566">
                  <c:v>797.16666666666663</c:v>
                </c:pt>
                <c:pt idx="9567">
                  <c:v>797.25</c:v>
                </c:pt>
                <c:pt idx="9568">
                  <c:v>797.33333333333337</c:v>
                </c:pt>
                <c:pt idx="9569">
                  <c:v>797.41666666666663</c:v>
                </c:pt>
                <c:pt idx="9570">
                  <c:v>797.5</c:v>
                </c:pt>
                <c:pt idx="9571">
                  <c:v>797.58333333333337</c:v>
                </c:pt>
                <c:pt idx="9572">
                  <c:v>797.66666666666663</c:v>
                </c:pt>
                <c:pt idx="9573">
                  <c:v>797.75</c:v>
                </c:pt>
                <c:pt idx="9574">
                  <c:v>797.83333333333337</c:v>
                </c:pt>
                <c:pt idx="9575">
                  <c:v>797.91666666666663</c:v>
                </c:pt>
                <c:pt idx="9576">
                  <c:v>798</c:v>
                </c:pt>
                <c:pt idx="9577">
                  <c:v>798.08333333333337</c:v>
                </c:pt>
                <c:pt idx="9578">
                  <c:v>798.16666666666663</c:v>
                </c:pt>
                <c:pt idx="9579">
                  <c:v>798.25</c:v>
                </c:pt>
                <c:pt idx="9580">
                  <c:v>798.33333333333337</c:v>
                </c:pt>
                <c:pt idx="9581">
                  <c:v>798.41666666666663</c:v>
                </c:pt>
                <c:pt idx="9582">
                  <c:v>798.5</c:v>
                </c:pt>
                <c:pt idx="9583">
                  <c:v>798.58333333333337</c:v>
                </c:pt>
                <c:pt idx="9584">
                  <c:v>798.66666666666663</c:v>
                </c:pt>
                <c:pt idx="9585">
                  <c:v>798.75</c:v>
                </c:pt>
                <c:pt idx="9586">
                  <c:v>798.83333333333337</c:v>
                </c:pt>
                <c:pt idx="9587">
                  <c:v>798.91666666666663</c:v>
                </c:pt>
                <c:pt idx="9588">
                  <c:v>799</c:v>
                </c:pt>
                <c:pt idx="9589">
                  <c:v>799.08333333333337</c:v>
                </c:pt>
                <c:pt idx="9590">
                  <c:v>799.16666666666663</c:v>
                </c:pt>
                <c:pt idx="9591">
                  <c:v>799.25</c:v>
                </c:pt>
                <c:pt idx="9592">
                  <c:v>799.33333333333337</c:v>
                </c:pt>
                <c:pt idx="9593">
                  <c:v>799.41666666666663</c:v>
                </c:pt>
                <c:pt idx="9594">
                  <c:v>799.5</c:v>
                </c:pt>
                <c:pt idx="9595">
                  <c:v>799.58333333333337</c:v>
                </c:pt>
                <c:pt idx="9596">
                  <c:v>799.66666666666663</c:v>
                </c:pt>
                <c:pt idx="9597">
                  <c:v>799.75</c:v>
                </c:pt>
                <c:pt idx="9598">
                  <c:v>799.83333333333337</c:v>
                </c:pt>
                <c:pt idx="9599">
                  <c:v>799.91666666666663</c:v>
                </c:pt>
                <c:pt idx="9600">
                  <c:v>800</c:v>
                </c:pt>
                <c:pt idx="9601">
                  <c:v>800.08333333333337</c:v>
                </c:pt>
                <c:pt idx="9602">
                  <c:v>800.16666666666663</c:v>
                </c:pt>
                <c:pt idx="9603">
                  <c:v>800.25</c:v>
                </c:pt>
                <c:pt idx="9604">
                  <c:v>800.33333333333337</c:v>
                </c:pt>
                <c:pt idx="9605">
                  <c:v>800.41666666666663</c:v>
                </c:pt>
                <c:pt idx="9606">
                  <c:v>800.5</c:v>
                </c:pt>
                <c:pt idx="9607">
                  <c:v>800.58333333333337</c:v>
                </c:pt>
                <c:pt idx="9608">
                  <c:v>800.66666666666663</c:v>
                </c:pt>
                <c:pt idx="9609">
                  <c:v>800.75</c:v>
                </c:pt>
                <c:pt idx="9610">
                  <c:v>800.83333333333337</c:v>
                </c:pt>
                <c:pt idx="9611">
                  <c:v>800.91666666666663</c:v>
                </c:pt>
                <c:pt idx="9612">
                  <c:v>801</c:v>
                </c:pt>
                <c:pt idx="9613">
                  <c:v>801.08333333333337</c:v>
                </c:pt>
                <c:pt idx="9614">
                  <c:v>801.16666666666663</c:v>
                </c:pt>
                <c:pt idx="9615">
                  <c:v>801.25</c:v>
                </c:pt>
                <c:pt idx="9616">
                  <c:v>801.33333333333337</c:v>
                </c:pt>
                <c:pt idx="9617">
                  <c:v>801.41666666666663</c:v>
                </c:pt>
                <c:pt idx="9618">
                  <c:v>801.5</c:v>
                </c:pt>
                <c:pt idx="9619">
                  <c:v>801.58333333333337</c:v>
                </c:pt>
                <c:pt idx="9620">
                  <c:v>801.66666666666663</c:v>
                </c:pt>
                <c:pt idx="9621">
                  <c:v>801.75</c:v>
                </c:pt>
                <c:pt idx="9622">
                  <c:v>801.83333333333337</c:v>
                </c:pt>
                <c:pt idx="9623">
                  <c:v>801.91666666666663</c:v>
                </c:pt>
                <c:pt idx="9624">
                  <c:v>802</c:v>
                </c:pt>
                <c:pt idx="9625">
                  <c:v>802.08333333333337</c:v>
                </c:pt>
                <c:pt idx="9626">
                  <c:v>802.16666666666663</c:v>
                </c:pt>
                <c:pt idx="9627">
                  <c:v>802.25</c:v>
                </c:pt>
                <c:pt idx="9628">
                  <c:v>802.33333333333337</c:v>
                </c:pt>
                <c:pt idx="9629">
                  <c:v>802.41666666666663</c:v>
                </c:pt>
                <c:pt idx="9630">
                  <c:v>802.5</c:v>
                </c:pt>
                <c:pt idx="9631">
                  <c:v>802.58333333333337</c:v>
                </c:pt>
                <c:pt idx="9632">
                  <c:v>802.66666666666663</c:v>
                </c:pt>
                <c:pt idx="9633">
                  <c:v>802.75</c:v>
                </c:pt>
                <c:pt idx="9634">
                  <c:v>802.83333333333337</c:v>
                </c:pt>
                <c:pt idx="9635">
                  <c:v>802.91666666666663</c:v>
                </c:pt>
                <c:pt idx="9636">
                  <c:v>803</c:v>
                </c:pt>
                <c:pt idx="9637">
                  <c:v>803.08333333333337</c:v>
                </c:pt>
                <c:pt idx="9638">
                  <c:v>803.16666666666663</c:v>
                </c:pt>
                <c:pt idx="9639">
                  <c:v>803.25</c:v>
                </c:pt>
                <c:pt idx="9640">
                  <c:v>803.33333333333337</c:v>
                </c:pt>
                <c:pt idx="9641">
                  <c:v>803.41666666666663</c:v>
                </c:pt>
                <c:pt idx="9642">
                  <c:v>803.5</c:v>
                </c:pt>
                <c:pt idx="9643">
                  <c:v>803.58333333333337</c:v>
                </c:pt>
                <c:pt idx="9644">
                  <c:v>803.66666666666663</c:v>
                </c:pt>
                <c:pt idx="9645">
                  <c:v>803.75</c:v>
                </c:pt>
                <c:pt idx="9646">
                  <c:v>803.83333333333337</c:v>
                </c:pt>
                <c:pt idx="9647">
                  <c:v>803.91666666666663</c:v>
                </c:pt>
                <c:pt idx="9648">
                  <c:v>804</c:v>
                </c:pt>
                <c:pt idx="9649">
                  <c:v>804.08333333333337</c:v>
                </c:pt>
                <c:pt idx="9650">
                  <c:v>804.16666666666663</c:v>
                </c:pt>
                <c:pt idx="9651">
                  <c:v>804.25</c:v>
                </c:pt>
                <c:pt idx="9652">
                  <c:v>804.33333333333337</c:v>
                </c:pt>
                <c:pt idx="9653">
                  <c:v>804.41666666666663</c:v>
                </c:pt>
                <c:pt idx="9654">
                  <c:v>804.5</c:v>
                </c:pt>
                <c:pt idx="9655">
                  <c:v>804.58333333333337</c:v>
                </c:pt>
                <c:pt idx="9656">
                  <c:v>804.66666666666663</c:v>
                </c:pt>
                <c:pt idx="9657">
                  <c:v>804.75</c:v>
                </c:pt>
                <c:pt idx="9658">
                  <c:v>804.83333333333337</c:v>
                </c:pt>
                <c:pt idx="9659">
                  <c:v>804.91666666666663</c:v>
                </c:pt>
                <c:pt idx="9660">
                  <c:v>805</c:v>
                </c:pt>
                <c:pt idx="9661">
                  <c:v>805.08333333333337</c:v>
                </c:pt>
                <c:pt idx="9662">
                  <c:v>805.16666666666663</c:v>
                </c:pt>
                <c:pt idx="9663">
                  <c:v>805.25</c:v>
                </c:pt>
                <c:pt idx="9664">
                  <c:v>805.33333333333337</c:v>
                </c:pt>
                <c:pt idx="9665">
                  <c:v>805.41666666666663</c:v>
                </c:pt>
                <c:pt idx="9666">
                  <c:v>805.5</c:v>
                </c:pt>
                <c:pt idx="9667">
                  <c:v>805.58333333333337</c:v>
                </c:pt>
                <c:pt idx="9668">
                  <c:v>805.66666666666663</c:v>
                </c:pt>
                <c:pt idx="9669">
                  <c:v>805.75</c:v>
                </c:pt>
                <c:pt idx="9670">
                  <c:v>805.83333333333337</c:v>
                </c:pt>
                <c:pt idx="9671">
                  <c:v>805.91666666666663</c:v>
                </c:pt>
                <c:pt idx="9672">
                  <c:v>806</c:v>
                </c:pt>
                <c:pt idx="9673">
                  <c:v>806.08333333333337</c:v>
                </c:pt>
                <c:pt idx="9674">
                  <c:v>806.16666666666663</c:v>
                </c:pt>
                <c:pt idx="9675">
                  <c:v>806.25</c:v>
                </c:pt>
                <c:pt idx="9676">
                  <c:v>806.33333333333337</c:v>
                </c:pt>
                <c:pt idx="9677">
                  <c:v>806.41666666666663</c:v>
                </c:pt>
                <c:pt idx="9678">
                  <c:v>806.5</c:v>
                </c:pt>
                <c:pt idx="9679">
                  <c:v>806.58333333333337</c:v>
                </c:pt>
                <c:pt idx="9680">
                  <c:v>806.66666666666663</c:v>
                </c:pt>
                <c:pt idx="9681">
                  <c:v>806.75</c:v>
                </c:pt>
                <c:pt idx="9682">
                  <c:v>806.83333333333337</c:v>
                </c:pt>
                <c:pt idx="9683">
                  <c:v>806.91666666666663</c:v>
                </c:pt>
                <c:pt idx="9684">
                  <c:v>807</c:v>
                </c:pt>
                <c:pt idx="9685">
                  <c:v>807.08333333333337</c:v>
                </c:pt>
                <c:pt idx="9686">
                  <c:v>807.16666666666663</c:v>
                </c:pt>
                <c:pt idx="9687">
                  <c:v>807.25</c:v>
                </c:pt>
                <c:pt idx="9688">
                  <c:v>807.33333333333337</c:v>
                </c:pt>
                <c:pt idx="9689">
                  <c:v>807.41666666666663</c:v>
                </c:pt>
                <c:pt idx="9690">
                  <c:v>807.5</c:v>
                </c:pt>
                <c:pt idx="9691">
                  <c:v>807.58333333333337</c:v>
                </c:pt>
                <c:pt idx="9692">
                  <c:v>807.66666666666663</c:v>
                </c:pt>
                <c:pt idx="9693">
                  <c:v>807.75</c:v>
                </c:pt>
                <c:pt idx="9694">
                  <c:v>807.83333333333337</c:v>
                </c:pt>
                <c:pt idx="9695">
                  <c:v>807.91666666666663</c:v>
                </c:pt>
                <c:pt idx="9696">
                  <c:v>808</c:v>
                </c:pt>
                <c:pt idx="9697">
                  <c:v>808.08333333333337</c:v>
                </c:pt>
                <c:pt idx="9698">
                  <c:v>808.16666666666663</c:v>
                </c:pt>
                <c:pt idx="9699">
                  <c:v>808.25</c:v>
                </c:pt>
                <c:pt idx="9700">
                  <c:v>808.33333333333337</c:v>
                </c:pt>
                <c:pt idx="9701">
                  <c:v>808.41666666666663</c:v>
                </c:pt>
                <c:pt idx="9702">
                  <c:v>808.5</c:v>
                </c:pt>
                <c:pt idx="9703">
                  <c:v>808.58333333333337</c:v>
                </c:pt>
                <c:pt idx="9704">
                  <c:v>808.66666666666663</c:v>
                </c:pt>
                <c:pt idx="9705">
                  <c:v>808.75</c:v>
                </c:pt>
                <c:pt idx="9706">
                  <c:v>808.83333333333337</c:v>
                </c:pt>
                <c:pt idx="9707">
                  <c:v>808.91666666666663</c:v>
                </c:pt>
                <c:pt idx="9708">
                  <c:v>809</c:v>
                </c:pt>
                <c:pt idx="9709">
                  <c:v>809.08333333333337</c:v>
                </c:pt>
                <c:pt idx="9710">
                  <c:v>809.16666666666663</c:v>
                </c:pt>
                <c:pt idx="9711">
                  <c:v>809.25</c:v>
                </c:pt>
                <c:pt idx="9712">
                  <c:v>809.33333333333337</c:v>
                </c:pt>
                <c:pt idx="9713">
                  <c:v>809.41666666666663</c:v>
                </c:pt>
                <c:pt idx="9714">
                  <c:v>809.5</c:v>
                </c:pt>
                <c:pt idx="9715">
                  <c:v>809.58333333333337</c:v>
                </c:pt>
                <c:pt idx="9716">
                  <c:v>809.66666666666663</c:v>
                </c:pt>
                <c:pt idx="9717">
                  <c:v>809.75</c:v>
                </c:pt>
                <c:pt idx="9718">
                  <c:v>809.83333333333337</c:v>
                </c:pt>
                <c:pt idx="9719">
                  <c:v>809.91666666666663</c:v>
                </c:pt>
                <c:pt idx="9720">
                  <c:v>810</c:v>
                </c:pt>
                <c:pt idx="9721">
                  <c:v>810.08333333333337</c:v>
                </c:pt>
                <c:pt idx="9722">
                  <c:v>810.16666666666663</c:v>
                </c:pt>
                <c:pt idx="9723">
                  <c:v>810.25</c:v>
                </c:pt>
                <c:pt idx="9724">
                  <c:v>810.33333333333337</c:v>
                </c:pt>
                <c:pt idx="9725">
                  <c:v>810.41666666666663</c:v>
                </c:pt>
                <c:pt idx="9726">
                  <c:v>810.5</c:v>
                </c:pt>
                <c:pt idx="9727">
                  <c:v>810.58333333333337</c:v>
                </c:pt>
                <c:pt idx="9728">
                  <c:v>810.66666666666663</c:v>
                </c:pt>
                <c:pt idx="9729">
                  <c:v>810.75</c:v>
                </c:pt>
                <c:pt idx="9730">
                  <c:v>810.83333333333337</c:v>
                </c:pt>
                <c:pt idx="9731">
                  <c:v>810.91666666666663</c:v>
                </c:pt>
                <c:pt idx="9732">
                  <c:v>811</c:v>
                </c:pt>
                <c:pt idx="9733">
                  <c:v>811.08333333333337</c:v>
                </c:pt>
                <c:pt idx="9734">
                  <c:v>811.16666666666663</c:v>
                </c:pt>
                <c:pt idx="9735">
                  <c:v>811.25</c:v>
                </c:pt>
                <c:pt idx="9736">
                  <c:v>811.33333333333337</c:v>
                </c:pt>
                <c:pt idx="9737">
                  <c:v>811.41666666666663</c:v>
                </c:pt>
                <c:pt idx="9738">
                  <c:v>811.5</c:v>
                </c:pt>
                <c:pt idx="9739">
                  <c:v>811.58333333333337</c:v>
                </c:pt>
                <c:pt idx="9740">
                  <c:v>811.66666666666663</c:v>
                </c:pt>
                <c:pt idx="9741">
                  <c:v>811.75</c:v>
                </c:pt>
                <c:pt idx="9742">
                  <c:v>811.83333333333337</c:v>
                </c:pt>
                <c:pt idx="9743">
                  <c:v>811.91666666666663</c:v>
                </c:pt>
                <c:pt idx="9744">
                  <c:v>812</c:v>
                </c:pt>
                <c:pt idx="9745">
                  <c:v>812.08333333333337</c:v>
                </c:pt>
                <c:pt idx="9746">
                  <c:v>812.16666666666663</c:v>
                </c:pt>
                <c:pt idx="9747">
                  <c:v>812.25</c:v>
                </c:pt>
                <c:pt idx="9748">
                  <c:v>812.33333333333337</c:v>
                </c:pt>
                <c:pt idx="9749">
                  <c:v>812.41666666666663</c:v>
                </c:pt>
                <c:pt idx="9750">
                  <c:v>812.5</c:v>
                </c:pt>
                <c:pt idx="9751">
                  <c:v>812.58333333333337</c:v>
                </c:pt>
                <c:pt idx="9752">
                  <c:v>812.66666666666663</c:v>
                </c:pt>
                <c:pt idx="9753">
                  <c:v>812.75</c:v>
                </c:pt>
                <c:pt idx="9754">
                  <c:v>812.83333333333337</c:v>
                </c:pt>
                <c:pt idx="9755">
                  <c:v>812.91666666666663</c:v>
                </c:pt>
                <c:pt idx="9756">
                  <c:v>813</c:v>
                </c:pt>
                <c:pt idx="9757">
                  <c:v>813.08333333333337</c:v>
                </c:pt>
                <c:pt idx="9758">
                  <c:v>813.16666666666663</c:v>
                </c:pt>
                <c:pt idx="9759">
                  <c:v>813.25</c:v>
                </c:pt>
                <c:pt idx="9760">
                  <c:v>813.33333333333337</c:v>
                </c:pt>
                <c:pt idx="9761">
                  <c:v>813.41666666666663</c:v>
                </c:pt>
                <c:pt idx="9762">
                  <c:v>813.5</c:v>
                </c:pt>
                <c:pt idx="9763">
                  <c:v>813.58333333333337</c:v>
                </c:pt>
                <c:pt idx="9764">
                  <c:v>813.66666666666663</c:v>
                </c:pt>
                <c:pt idx="9765">
                  <c:v>813.75</c:v>
                </c:pt>
                <c:pt idx="9766">
                  <c:v>813.83333333333337</c:v>
                </c:pt>
                <c:pt idx="9767">
                  <c:v>813.91666666666663</c:v>
                </c:pt>
                <c:pt idx="9768">
                  <c:v>814</c:v>
                </c:pt>
                <c:pt idx="9769">
                  <c:v>814.08333333333337</c:v>
                </c:pt>
                <c:pt idx="9770">
                  <c:v>814.16666666666663</c:v>
                </c:pt>
                <c:pt idx="9771">
                  <c:v>814.25</c:v>
                </c:pt>
                <c:pt idx="9772">
                  <c:v>814.33333333333337</c:v>
                </c:pt>
                <c:pt idx="9773">
                  <c:v>814.41666666666663</c:v>
                </c:pt>
                <c:pt idx="9774">
                  <c:v>814.5</c:v>
                </c:pt>
                <c:pt idx="9775">
                  <c:v>814.58333333333337</c:v>
                </c:pt>
                <c:pt idx="9776">
                  <c:v>814.66666666666663</c:v>
                </c:pt>
                <c:pt idx="9777">
                  <c:v>814.75</c:v>
                </c:pt>
                <c:pt idx="9778">
                  <c:v>814.83333333333337</c:v>
                </c:pt>
                <c:pt idx="9779">
                  <c:v>814.91666666666663</c:v>
                </c:pt>
                <c:pt idx="9780">
                  <c:v>815</c:v>
                </c:pt>
                <c:pt idx="9781">
                  <c:v>815.08333333333337</c:v>
                </c:pt>
                <c:pt idx="9782">
                  <c:v>815.16666666666663</c:v>
                </c:pt>
                <c:pt idx="9783">
                  <c:v>815.25</c:v>
                </c:pt>
                <c:pt idx="9784">
                  <c:v>815.33333333333337</c:v>
                </c:pt>
                <c:pt idx="9785">
                  <c:v>815.41666666666663</c:v>
                </c:pt>
                <c:pt idx="9786">
                  <c:v>815.5</c:v>
                </c:pt>
                <c:pt idx="9787">
                  <c:v>815.58333333333337</c:v>
                </c:pt>
                <c:pt idx="9788">
                  <c:v>815.66666666666663</c:v>
                </c:pt>
                <c:pt idx="9789">
                  <c:v>815.75</c:v>
                </c:pt>
                <c:pt idx="9790">
                  <c:v>815.83333333333337</c:v>
                </c:pt>
                <c:pt idx="9791">
                  <c:v>815.91666666666663</c:v>
                </c:pt>
                <c:pt idx="9792">
                  <c:v>816</c:v>
                </c:pt>
                <c:pt idx="9793">
                  <c:v>816.08333333333337</c:v>
                </c:pt>
                <c:pt idx="9794">
                  <c:v>816.16666666666663</c:v>
                </c:pt>
                <c:pt idx="9795">
                  <c:v>816.25</c:v>
                </c:pt>
                <c:pt idx="9796">
                  <c:v>816.33333333333337</c:v>
                </c:pt>
                <c:pt idx="9797">
                  <c:v>816.41666666666663</c:v>
                </c:pt>
                <c:pt idx="9798">
                  <c:v>816.5</c:v>
                </c:pt>
                <c:pt idx="9799">
                  <c:v>816.58333333333337</c:v>
                </c:pt>
                <c:pt idx="9800">
                  <c:v>816.66666666666663</c:v>
                </c:pt>
                <c:pt idx="9801">
                  <c:v>816.75</c:v>
                </c:pt>
                <c:pt idx="9802">
                  <c:v>816.83333333333337</c:v>
                </c:pt>
                <c:pt idx="9803">
                  <c:v>816.91666666666663</c:v>
                </c:pt>
                <c:pt idx="9804">
                  <c:v>817</c:v>
                </c:pt>
                <c:pt idx="9805">
                  <c:v>817.08333333333337</c:v>
                </c:pt>
                <c:pt idx="9806">
                  <c:v>817.16666666666663</c:v>
                </c:pt>
                <c:pt idx="9807">
                  <c:v>817.25</c:v>
                </c:pt>
                <c:pt idx="9808">
                  <c:v>817.33333333333337</c:v>
                </c:pt>
                <c:pt idx="9809">
                  <c:v>817.41666666666663</c:v>
                </c:pt>
                <c:pt idx="9810">
                  <c:v>817.5</c:v>
                </c:pt>
                <c:pt idx="9811">
                  <c:v>817.58333333333337</c:v>
                </c:pt>
                <c:pt idx="9812">
                  <c:v>817.66666666666663</c:v>
                </c:pt>
                <c:pt idx="9813">
                  <c:v>817.75</c:v>
                </c:pt>
                <c:pt idx="9814">
                  <c:v>817.83333333333337</c:v>
                </c:pt>
                <c:pt idx="9815">
                  <c:v>817.91666666666663</c:v>
                </c:pt>
                <c:pt idx="9816">
                  <c:v>818</c:v>
                </c:pt>
                <c:pt idx="9817">
                  <c:v>818.08333333333337</c:v>
                </c:pt>
                <c:pt idx="9818">
                  <c:v>818.16666666666663</c:v>
                </c:pt>
                <c:pt idx="9819">
                  <c:v>818.25</c:v>
                </c:pt>
                <c:pt idx="9820">
                  <c:v>818.33333333333337</c:v>
                </c:pt>
                <c:pt idx="9821">
                  <c:v>818.41666666666663</c:v>
                </c:pt>
                <c:pt idx="9822">
                  <c:v>818.5</c:v>
                </c:pt>
                <c:pt idx="9823">
                  <c:v>818.58333333333337</c:v>
                </c:pt>
                <c:pt idx="9824">
                  <c:v>818.66666666666663</c:v>
                </c:pt>
                <c:pt idx="9825">
                  <c:v>818.75</c:v>
                </c:pt>
                <c:pt idx="9826">
                  <c:v>818.83333333333337</c:v>
                </c:pt>
                <c:pt idx="9827">
                  <c:v>818.91666666666663</c:v>
                </c:pt>
                <c:pt idx="9828">
                  <c:v>819</c:v>
                </c:pt>
                <c:pt idx="9829">
                  <c:v>819.08333333333337</c:v>
                </c:pt>
                <c:pt idx="9830">
                  <c:v>819.16666666666663</c:v>
                </c:pt>
                <c:pt idx="9831">
                  <c:v>819.25</c:v>
                </c:pt>
                <c:pt idx="9832">
                  <c:v>819.33333333333337</c:v>
                </c:pt>
                <c:pt idx="9833">
                  <c:v>819.41666666666663</c:v>
                </c:pt>
                <c:pt idx="9834">
                  <c:v>819.5</c:v>
                </c:pt>
                <c:pt idx="9835">
                  <c:v>819.58333333333337</c:v>
                </c:pt>
                <c:pt idx="9836">
                  <c:v>819.66666666666663</c:v>
                </c:pt>
                <c:pt idx="9837">
                  <c:v>819.75</c:v>
                </c:pt>
                <c:pt idx="9838">
                  <c:v>819.83333333333337</c:v>
                </c:pt>
                <c:pt idx="9839">
                  <c:v>819.91666666666663</c:v>
                </c:pt>
                <c:pt idx="9840">
                  <c:v>820</c:v>
                </c:pt>
                <c:pt idx="9841">
                  <c:v>820.08333333333337</c:v>
                </c:pt>
                <c:pt idx="9842">
                  <c:v>820.16666666666663</c:v>
                </c:pt>
                <c:pt idx="9843">
                  <c:v>820.25</c:v>
                </c:pt>
                <c:pt idx="9844">
                  <c:v>820.33333333333337</c:v>
                </c:pt>
                <c:pt idx="9845">
                  <c:v>820.41666666666663</c:v>
                </c:pt>
                <c:pt idx="9846">
                  <c:v>820.5</c:v>
                </c:pt>
                <c:pt idx="9847">
                  <c:v>820.58333333333337</c:v>
                </c:pt>
                <c:pt idx="9848">
                  <c:v>820.66666666666663</c:v>
                </c:pt>
                <c:pt idx="9849">
                  <c:v>820.75</c:v>
                </c:pt>
                <c:pt idx="9850">
                  <c:v>820.83333333333337</c:v>
                </c:pt>
                <c:pt idx="9851">
                  <c:v>820.91666666666663</c:v>
                </c:pt>
                <c:pt idx="9852">
                  <c:v>821</c:v>
                </c:pt>
                <c:pt idx="9853">
                  <c:v>821.08333333333337</c:v>
                </c:pt>
                <c:pt idx="9854">
                  <c:v>821.16666666666663</c:v>
                </c:pt>
                <c:pt idx="9855">
                  <c:v>821.25</c:v>
                </c:pt>
                <c:pt idx="9856">
                  <c:v>821.33333333333337</c:v>
                </c:pt>
                <c:pt idx="9857">
                  <c:v>821.41666666666663</c:v>
                </c:pt>
                <c:pt idx="9858">
                  <c:v>821.5</c:v>
                </c:pt>
                <c:pt idx="9859">
                  <c:v>821.58333333333337</c:v>
                </c:pt>
                <c:pt idx="9860">
                  <c:v>821.66666666666663</c:v>
                </c:pt>
                <c:pt idx="9861">
                  <c:v>821.75</c:v>
                </c:pt>
                <c:pt idx="9862">
                  <c:v>821.83333333333337</c:v>
                </c:pt>
                <c:pt idx="9863">
                  <c:v>821.91666666666663</c:v>
                </c:pt>
                <c:pt idx="9864">
                  <c:v>822</c:v>
                </c:pt>
                <c:pt idx="9865">
                  <c:v>822.08333333333337</c:v>
                </c:pt>
                <c:pt idx="9866">
                  <c:v>822.16666666666663</c:v>
                </c:pt>
                <c:pt idx="9867">
                  <c:v>822.25</c:v>
                </c:pt>
                <c:pt idx="9868">
                  <c:v>822.33333333333337</c:v>
                </c:pt>
                <c:pt idx="9869">
                  <c:v>822.41666666666663</c:v>
                </c:pt>
                <c:pt idx="9870">
                  <c:v>822.5</c:v>
                </c:pt>
                <c:pt idx="9871">
                  <c:v>822.58333333333337</c:v>
                </c:pt>
                <c:pt idx="9872">
                  <c:v>822.66666666666663</c:v>
                </c:pt>
                <c:pt idx="9873">
                  <c:v>822.75</c:v>
                </c:pt>
                <c:pt idx="9874">
                  <c:v>822.83333333333337</c:v>
                </c:pt>
                <c:pt idx="9875">
                  <c:v>822.91666666666663</c:v>
                </c:pt>
                <c:pt idx="9876">
                  <c:v>823</c:v>
                </c:pt>
                <c:pt idx="9877">
                  <c:v>823.08333333333337</c:v>
                </c:pt>
                <c:pt idx="9878">
                  <c:v>823.16666666666663</c:v>
                </c:pt>
                <c:pt idx="9879">
                  <c:v>823.25</c:v>
                </c:pt>
                <c:pt idx="9880">
                  <c:v>823.33333333333337</c:v>
                </c:pt>
                <c:pt idx="9881">
                  <c:v>823.41666666666663</c:v>
                </c:pt>
                <c:pt idx="9882">
                  <c:v>823.5</c:v>
                </c:pt>
                <c:pt idx="9883">
                  <c:v>823.58333333333337</c:v>
                </c:pt>
                <c:pt idx="9884">
                  <c:v>823.66666666666663</c:v>
                </c:pt>
                <c:pt idx="9885">
                  <c:v>823.75</c:v>
                </c:pt>
                <c:pt idx="9886">
                  <c:v>823.83333333333337</c:v>
                </c:pt>
                <c:pt idx="9887">
                  <c:v>823.91666666666663</c:v>
                </c:pt>
                <c:pt idx="9888">
                  <c:v>824</c:v>
                </c:pt>
                <c:pt idx="9889">
                  <c:v>824.08333333333337</c:v>
                </c:pt>
                <c:pt idx="9890">
                  <c:v>824.16666666666663</c:v>
                </c:pt>
                <c:pt idx="9891">
                  <c:v>824.25</c:v>
                </c:pt>
                <c:pt idx="9892">
                  <c:v>824.33333333333337</c:v>
                </c:pt>
                <c:pt idx="9893">
                  <c:v>824.41666666666663</c:v>
                </c:pt>
                <c:pt idx="9894">
                  <c:v>824.5</c:v>
                </c:pt>
                <c:pt idx="9895">
                  <c:v>824.58333333333337</c:v>
                </c:pt>
                <c:pt idx="9896">
                  <c:v>824.66666666666663</c:v>
                </c:pt>
                <c:pt idx="9897">
                  <c:v>824.75</c:v>
                </c:pt>
                <c:pt idx="9898">
                  <c:v>824.83333333333337</c:v>
                </c:pt>
                <c:pt idx="9899">
                  <c:v>824.91666666666663</c:v>
                </c:pt>
                <c:pt idx="9900">
                  <c:v>825</c:v>
                </c:pt>
                <c:pt idx="9901">
                  <c:v>825.08333333333337</c:v>
                </c:pt>
                <c:pt idx="9902">
                  <c:v>825.16666666666663</c:v>
                </c:pt>
                <c:pt idx="9903">
                  <c:v>825.25</c:v>
                </c:pt>
                <c:pt idx="9904">
                  <c:v>825.33333333333337</c:v>
                </c:pt>
                <c:pt idx="9905">
                  <c:v>825.41666666666663</c:v>
                </c:pt>
                <c:pt idx="9906">
                  <c:v>825.5</c:v>
                </c:pt>
                <c:pt idx="9907">
                  <c:v>825.58333333333337</c:v>
                </c:pt>
                <c:pt idx="9908">
                  <c:v>825.66666666666663</c:v>
                </c:pt>
                <c:pt idx="9909">
                  <c:v>825.75</c:v>
                </c:pt>
                <c:pt idx="9910">
                  <c:v>825.83333333333337</c:v>
                </c:pt>
                <c:pt idx="9911">
                  <c:v>825.91666666666663</c:v>
                </c:pt>
                <c:pt idx="9912">
                  <c:v>826</c:v>
                </c:pt>
                <c:pt idx="9913">
                  <c:v>826.08333333333337</c:v>
                </c:pt>
                <c:pt idx="9914">
                  <c:v>826.16666666666663</c:v>
                </c:pt>
                <c:pt idx="9915">
                  <c:v>826.25</c:v>
                </c:pt>
                <c:pt idx="9916">
                  <c:v>826.33333333333337</c:v>
                </c:pt>
                <c:pt idx="9917">
                  <c:v>826.41666666666663</c:v>
                </c:pt>
                <c:pt idx="9918">
                  <c:v>826.5</c:v>
                </c:pt>
                <c:pt idx="9919">
                  <c:v>826.58333333333337</c:v>
                </c:pt>
                <c:pt idx="9920">
                  <c:v>826.66666666666663</c:v>
                </c:pt>
                <c:pt idx="9921">
                  <c:v>826.75</c:v>
                </c:pt>
                <c:pt idx="9922">
                  <c:v>826.83333333333337</c:v>
                </c:pt>
                <c:pt idx="9923">
                  <c:v>826.91666666666663</c:v>
                </c:pt>
                <c:pt idx="9924">
                  <c:v>827</c:v>
                </c:pt>
                <c:pt idx="9925">
                  <c:v>827.08333333333337</c:v>
                </c:pt>
                <c:pt idx="9926">
                  <c:v>827.16666666666663</c:v>
                </c:pt>
                <c:pt idx="9927">
                  <c:v>827.25</c:v>
                </c:pt>
                <c:pt idx="9928">
                  <c:v>827.33333333333337</c:v>
                </c:pt>
                <c:pt idx="9929">
                  <c:v>827.41666666666663</c:v>
                </c:pt>
                <c:pt idx="9930">
                  <c:v>827.5</c:v>
                </c:pt>
                <c:pt idx="9931">
                  <c:v>827.58333333333337</c:v>
                </c:pt>
                <c:pt idx="9932">
                  <c:v>827.66666666666663</c:v>
                </c:pt>
                <c:pt idx="9933">
                  <c:v>827.75</c:v>
                </c:pt>
                <c:pt idx="9934">
                  <c:v>827.83333333333337</c:v>
                </c:pt>
                <c:pt idx="9935">
                  <c:v>827.91666666666663</c:v>
                </c:pt>
                <c:pt idx="9936">
                  <c:v>828</c:v>
                </c:pt>
                <c:pt idx="9937">
                  <c:v>828.08333333333337</c:v>
                </c:pt>
                <c:pt idx="9938">
                  <c:v>828.16666666666663</c:v>
                </c:pt>
                <c:pt idx="9939">
                  <c:v>828.25</c:v>
                </c:pt>
                <c:pt idx="9940">
                  <c:v>828.33333333333337</c:v>
                </c:pt>
                <c:pt idx="9941">
                  <c:v>828.41666666666663</c:v>
                </c:pt>
                <c:pt idx="9942">
                  <c:v>828.5</c:v>
                </c:pt>
                <c:pt idx="9943">
                  <c:v>828.58333333333337</c:v>
                </c:pt>
                <c:pt idx="9944">
                  <c:v>828.66666666666663</c:v>
                </c:pt>
                <c:pt idx="9945">
                  <c:v>828.75</c:v>
                </c:pt>
                <c:pt idx="9946">
                  <c:v>828.83333333333337</c:v>
                </c:pt>
                <c:pt idx="9947">
                  <c:v>828.91666666666663</c:v>
                </c:pt>
                <c:pt idx="9948">
                  <c:v>829</c:v>
                </c:pt>
                <c:pt idx="9949">
                  <c:v>829.08333333333337</c:v>
                </c:pt>
                <c:pt idx="9950">
                  <c:v>829.16666666666663</c:v>
                </c:pt>
                <c:pt idx="9951">
                  <c:v>829.25</c:v>
                </c:pt>
                <c:pt idx="9952">
                  <c:v>829.33333333333337</c:v>
                </c:pt>
                <c:pt idx="9953">
                  <c:v>829.41666666666663</c:v>
                </c:pt>
                <c:pt idx="9954">
                  <c:v>829.5</c:v>
                </c:pt>
                <c:pt idx="9955">
                  <c:v>829.58333333333337</c:v>
                </c:pt>
                <c:pt idx="9956">
                  <c:v>829.66666666666663</c:v>
                </c:pt>
                <c:pt idx="9957">
                  <c:v>829.75</c:v>
                </c:pt>
                <c:pt idx="9958">
                  <c:v>829.83333333333337</c:v>
                </c:pt>
                <c:pt idx="9959">
                  <c:v>829.91666666666663</c:v>
                </c:pt>
                <c:pt idx="9960">
                  <c:v>830</c:v>
                </c:pt>
                <c:pt idx="9961">
                  <c:v>830.08333333333337</c:v>
                </c:pt>
                <c:pt idx="9962">
                  <c:v>830.16666666666663</c:v>
                </c:pt>
                <c:pt idx="9963">
                  <c:v>830.25</c:v>
                </c:pt>
                <c:pt idx="9964">
                  <c:v>830.33333333333337</c:v>
                </c:pt>
                <c:pt idx="9965">
                  <c:v>830.41666666666663</c:v>
                </c:pt>
                <c:pt idx="9966">
                  <c:v>830.5</c:v>
                </c:pt>
                <c:pt idx="9967">
                  <c:v>830.58333333333337</c:v>
                </c:pt>
                <c:pt idx="9968">
                  <c:v>830.66666666666663</c:v>
                </c:pt>
                <c:pt idx="9969">
                  <c:v>830.75</c:v>
                </c:pt>
                <c:pt idx="9970">
                  <c:v>830.83333333333337</c:v>
                </c:pt>
                <c:pt idx="9971">
                  <c:v>830.91666666666663</c:v>
                </c:pt>
                <c:pt idx="9972">
                  <c:v>831</c:v>
                </c:pt>
                <c:pt idx="9973">
                  <c:v>831.08333333333337</c:v>
                </c:pt>
                <c:pt idx="9974">
                  <c:v>831.16666666666663</c:v>
                </c:pt>
                <c:pt idx="9975">
                  <c:v>831.25</c:v>
                </c:pt>
                <c:pt idx="9976">
                  <c:v>831.33333333333337</c:v>
                </c:pt>
                <c:pt idx="9977">
                  <c:v>831.41666666666663</c:v>
                </c:pt>
                <c:pt idx="9978">
                  <c:v>831.5</c:v>
                </c:pt>
                <c:pt idx="9979">
                  <c:v>831.58333333333337</c:v>
                </c:pt>
                <c:pt idx="9980">
                  <c:v>831.66666666666663</c:v>
                </c:pt>
                <c:pt idx="9981">
                  <c:v>831.75</c:v>
                </c:pt>
                <c:pt idx="9982">
                  <c:v>831.83333333333337</c:v>
                </c:pt>
                <c:pt idx="9983">
                  <c:v>831.91666666666663</c:v>
                </c:pt>
                <c:pt idx="9984">
                  <c:v>832</c:v>
                </c:pt>
                <c:pt idx="9985">
                  <c:v>832.08333333333337</c:v>
                </c:pt>
                <c:pt idx="9986">
                  <c:v>832.16666666666663</c:v>
                </c:pt>
                <c:pt idx="9987">
                  <c:v>832.25</c:v>
                </c:pt>
                <c:pt idx="9988">
                  <c:v>832.33333333333337</c:v>
                </c:pt>
                <c:pt idx="9989">
                  <c:v>832.41666666666663</c:v>
                </c:pt>
                <c:pt idx="9990">
                  <c:v>832.5</c:v>
                </c:pt>
                <c:pt idx="9991">
                  <c:v>832.58333333333337</c:v>
                </c:pt>
                <c:pt idx="9992">
                  <c:v>832.66666666666663</c:v>
                </c:pt>
                <c:pt idx="9993">
                  <c:v>832.75</c:v>
                </c:pt>
                <c:pt idx="9994">
                  <c:v>832.83333333333337</c:v>
                </c:pt>
                <c:pt idx="9995">
                  <c:v>832.91666666666663</c:v>
                </c:pt>
                <c:pt idx="9996">
                  <c:v>833</c:v>
                </c:pt>
                <c:pt idx="9997">
                  <c:v>833.08333333333337</c:v>
                </c:pt>
                <c:pt idx="9998">
                  <c:v>833.16666666666663</c:v>
                </c:pt>
                <c:pt idx="9999">
                  <c:v>833.25</c:v>
                </c:pt>
                <c:pt idx="10000">
                  <c:v>833.33333333333337</c:v>
                </c:pt>
                <c:pt idx="10001">
                  <c:v>833.41666666666663</c:v>
                </c:pt>
                <c:pt idx="10002">
                  <c:v>833.5</c:v>
                </c:pt>
                <c:pt idx="10003">
                  <c:v>833.58333333333337</c:v>
                </c:pt>
                <c:pt idx="10004">
                  <c:v>833.66666666666663</c:v>
                </c:pt>
                <c:pt idx="10005">
                  <c:v>833.75</c:v>
                </c:pt>
                <c:pt idx="10006">
                  <c:v>833.83333333333337</c:v>
                </c:pt>
                <c:pt idx="10007">
                  <c:v>833.91666666666663</c:v>
                </c:pt>
                <c:pt idx="10008">
                  <c:v>834</c:v>
                </c:pt>
                <c:pt idx="10009">
                  <c:v>834.08333333333337</c:v>
                </c:pt>
                <c:pt idx="10010">
                  <c:v>834.16666666666663</c:v>
                </c:pt>
                <c:pt idx="10011">
                  <c:v>834.25</c:v>
                </c:pt>
                <c:pt idx="10012">
                  <c:v>834.33333333333337</c:v>
                </c:pt>
                <c:pt idx="10013">
                  <c:v>834.41666666666663</c:v>
                </c:pt>
                <c:pt idx="10014">
                  <c:v>834.5</c:v>
                </c:pt>
                <c:pt idx="10015">
                  <c:v>834.58333333333337</c:v>
                </c:pt>
                <c:pt idx="10016">
                  <c:v>834.66666666666663</c:v>
                </c:pt>
                <c:pt idx="10017">
                  <c:v>834.75</c:v>
                </c:pt>
                <c:pt idx="10018">
                  <c:v>834.83333333333337</c:v>
                </c:pt>
                <c:pt idx="10019">
                  <c:v>834.91666666666663</c:v>
                </c:pt>
                <c:pt idx="10020">
                  <c:v>835</c:v>
                </c:pt>
                <c:pt idx="10021">
                  <c:v>835.08333333333337</c:v>
                </c:pt>
                <c:pt idx="10022">
                  <c:v>835.16666666666663</c:v>
                </c:pt>
                <c:pt idx="10023">
                  <c:v>835.25</c:v>
                </c:pt>
                <c:pt idx="10024">
                  <c:v>835.33333333333337</c:v>
                </c:pt>
                <c:pt idx="10025">
                  <c:v>835.41666666666663</c:v>
                </c:pt>
                <c:pt idx="10026">
                  <c:v>835.5</c:v>
                </c:pt>
                <c:pt idx="10027">
                  <c:v>835.58333333333337</c:v>
                </c:pt>
                <c:pt idx="10028">
                  <c:v>835.66666666666663</c:v>
                </c:pt>
                <c:pt idx="10029">
                  <c:v>835.75</c:v>
                </c:pt>
                <c:pt idx="10030">
                  <c:v>835.83333333333337</c:v>
                </c:pt>
                <c:pt idx="10031">
                  <c:v>835.91666666666663</c:v>
                </c:pt>
                <c:pt idx="10032">
                  <c:v>836</c:v>
                </c:pt>
                <c:pt idx="10033">
                  <c:v>836.08333333333337</c:v>
                </c:pt>
                <c:pt idx="10034">
                  <c:v>836.16666666666663</c:v>
                </c:pt>
                <c:pt idx="10035">
                  <c:v>836.25</c:v>
                </c:pt>
                <c:pt idx="10036">
                  <c:v>836.33333333333337</c:v>
                </c:pt>
                <c:pt idx="10037">
                  <c:v>836.41666666666663</c:v>
                </c:pt>
                <c:pt idx="10038">
                  <c:v>836.5</c:v>
                </c:pt>
                <c:pt idx="10039">
                  <c:v>836.58333333333337</c:v>
                </c:pt>
                <c:pt idx="10040">
                  <c:v>836.66666666666663</c:v>
                </c:pt>
                <c:pt idx="10041">
                  <c:v>836.75</c:v>
                </c:pt>
                <c:pt idx="10042">
                  <c:v>836.83333333333337</c:v>
                </c:pt>
                <c:pt idx="10043">
                  <c:v>836.91666666666663</c:v>
                </c:pt>
                <c:pt idx="10044">
                  <c:v>837</c:v>
                </c:pt>
                <c:pt idx="10045">
                  <c:v>837.08333333333337</c:v>
                </c:pt>
                <c:pt idx="10046">
                  <c:v>837.16666666666663</c:v>
                </c:pt>
                <c:pt idx="10047">
                  <c:v>837.25</c:v>
                </c:pt>
                <c:pt idx="10048">
                  <c:v>837.33333333333337</c:v>
                </c:pt>
                <c:pt idx="10049">
                  <c:v>837.41666666666663</c:v>
                </c:pt>
                <c:pt idx="10050">
                  <c:v>837.5</c:v>
                </c:pt>
                <c:pt idx="10051">
                  <c:v>837.58333333333337</c:v>
                </c:pt>
                <c:pt idx="10052">
                  <c:v>837.66666666666663</c:v>
                </c:pt>
                <c:pt idx="10053">
                  <c:v>837.75</c:v>
                </c:pt>
                <c:pt idx="10054">
                  <c:v>837.83333333333337</c:v>
                </c:pt>
                <c:pt idx="10055">
                  <c:v>837.91666666666663</c:v>
                </c:pt>
                <c:pt idx="10056">
                  <c:v>838</c:v>
                </c:pt>
                <c:pt idx="10057">
                  <c:v>838.08333333333337</c:v>
                </c:pt>
                <c:pt idx="10058">
                  <c:v>838.16666666666663</c:v>
                </c:pt>
                <c:pt idx="10059">
                  <c:v>838.25</c:v>
                </c:pt>
                <c:pt idx="10060">
                  <c:v>838.33333333333337</c:v>
                </c:pt>
                <c:pt idx="10061">
                  <c:v>838.41666666666663</c:v>
                </c:pt>
                <c:pt idx="10062">
                  <c:v>838.5</c:v>
                </c:pt>
                <c:pt idx="10063">
                  <c:v>838.58333333333337</c:v>
                </c:pt>
                <c:pt idx="10064">
                  <c:v>838.66666666666663</c:v>
                </c:pt>
                <c:pt idx="10065">
                  <c:v>838.75</c:v>
                </c:pt>
                <c:pt idx="10066">
                  <c:v>838.83333333333337</c:v>
                </c:pt>
                <c:pt idx="10067">
                  <c:v>838.91666666666663</c:v>
                </c:pt>
                <c:pt idx="10068">
                  <c:v>839</c:v>
                </c:pt>
                <c:pt idx="10069">
                  <c:v>839.08333333333337</c:v>
                </c:pt>
                <c:pt idx="10070">
                  <c:v>839.16666666666663</c:v>
                </c:pt>
                <c:pt idx="10071">
                  <c:v>839.25</c:v>
                </c:pt>
                <c:pt idx="10072">
                  <c:v>839.33333333333337</c:v>
                </c:pt>
                <c:pt idx="10073">
                  <c:v>839.41666666666663</c:v>
                </c:pt>
                <c:pt idx="10074">
                  <c:v>839.5</c:v>
                </c:pt>
                <c:pt idx="10075">
                  <c:v>839.58333333333337</c:v>
                </c:pt>
                <c:pt idx="10076">
                  <c:v>839.66666666666663</c:v>
                </c:pt>
                <c:pt idx="10077">
                  <c:v>839.75</c:v>
                </c:pt>
                <c:pt idx="10078">
                  <c:v>839.83333333333337</c:v>
                </c:pt>
                <c:pt idx="10079">
                  <c:v>839.91666666666663</c:v>
                </c:pt>
                <c:pt idx="10080">
                  <c:v>840</c:v>
                </c:pt>
                <c:pt idx="10081">
                  <c:v>840.08333333333337</c:v>
                </c:pt>
                <c:pt idx="10082">
                  <c:v>840.16666666666663</c:v>
                </c:pt>
                <c:pt idx="10083">
                  <c:v>840.25</c:v>
                </c:pt>
                <c:pt idx="10084">
                  <c:v>840.33333333333337</c:v>
                </c:pt>
                <c:pt idx="10085">
                  <c:v>840.41666666666663</c:v>
                </c:pt>
                <c:pt idx="10086">
                  <c:v>840.5</c:v>
                </c:pt>
                <c:pt idx="10087">
                  <c:v>840.58333333333337</c:v>
                </c:pt>
                <c:pt idx="10088">
                  <c:v>840.66666666666663</c:v>
                </c:pt>
                <c:pt idx="10089">
                  <c:v>840.75</c:v>
                </c:pt>
                <c:pt idx="10090">
                  <c:v>840.83333333333337</c:v>
                </c:pt>
                <c:pt idx="10091">
                  <c:v>840.91666666666663</c:v>
                </c:pt>
                <c:pt idx="10092">
                  <c:v>841</c:v>
                </c:pt>
                <c:pt idx="10093">
                  <c:v>841.08333333333337</c:v>
                </c:pt>
                <c:pt idx="10094">
                  <c:v>841.16666666666663</c:v>
                </c:pt>
                <c:pt idx="10095">
                  <c:v>841.25</c:v>
                </c:pt>
                <c:pt idx="10096">
                  <c:v>841.33333333333337</c:v>
                </c:pt>
                <c:pt idx="10097">
                  <c:v>841.41666666666663</c:v>
                </c:pt>
                <c:pt idx="10098">
                  <c:v>841.5</c:v>
                </c:pt>
                <c:pt idx="10099">
                  <c:v>841.58333333333337</c:v>
                </c:pt>
                <c:pt idx="10100">
                  <c:v>841.66666666666663</c:v>
                </c:pt>
                <c:pt idx="10101">
                  <c:v>841.75</c:v>
                </c:pt>
                <c:pt idx="10102">
                  <c:v>841.83333333333337</c:v>
                </c:pt>
                <c:pt idx="10103">
                  <c:v>841.91666666666663</c:v>
                </c:pt>
                <c:pt idx="10104">
                  <c:v>842</c:v>
                </c:pt>
                <c:pt idx="10105">
                  <c:v>842.08333333333337</c:v>
                </c:pt>
                <c:pt idx="10106">
                  <c:v>842.16666666666663</c:v>
                </c:pt>
                <c:pt idx="10107">
                  <c:v>842.25</c:v>
                </c:pt>
                <c:pt idx="10108">
                  <c:v>842.33333333333337</c:v>
                </c:pt>
                <c:pt idx="10109">
                  <c:v>842.41666666666663</c:v>
                </c:pt>
                <c:pt idx="10110">
                  <c:v>842.5</c:v>
                </c:pt>
                <c:pt idx="10111">
                  <c:v>842.58333333333337</c:v>
                </c:pt>
                <c:pt idx="10112">
                  <c:v>842.66666666666663</c:v>
                </c:pt>
                <c:pt idx="10113">
                  <c:v>842.75</c:v>
                </c:pt>
                <c:pt idx="10114">
                  <c:v>842.83333333333337</c:v>
                </c:pt>
                <c:pt idx="10115">
                  <c:v>842.91666666666663</c:v>
                </c:pt>
                <c:pt idx="10116">
                  <c:v>843</c:v>
                </c:pt>
                <c:pt idx="10117">
                  <c:v>843.08333333333337</c:v>
                </c:pt>
                <c:pt idx="10118">
                  <c:v>843.16666666666663</c:v>
                </c:pt>
                <c:pt idx="10119">
                  <c:v>843.25</c:v>
                </c:pt>
                <c:pt idx="10120">
                  <c:v>843.33333333333337</c:v>
                </c:pt>
                <c:pt idx="10121">
                  <c:v>843.41666666666663</c:v>
                </c:pt>
                <c:pt idx="10122">
                  <c:v>843.5</c:v>
                </c:pt>
                <c:pt idx="10123">
                  <c:v>843.58333333333337</c:v>
                </c:pt>
                <c:pt idx="10124">
                  <c:v>843.66666666666663</c:v>
                </c:pt>
                <c:pt idx="10125">
                  <c:v>843.75</c:v>
                </c:pt>
                <c:pt idx="10126">
                  <c:v>843.83333333333337</c:v>
                </c:pt>
                <c:pt idx="10127">
                  <c:v>843.91666666666663</c:v>
                </c:pt>
                <c:pt idx="10128">
                  <c:v>844</c:v>
                </c:pt>
                <c:pt idx="10129">
                  <c:v>844.08333333333337</c:v>
                </c:pt>
                <c:pt idx="10130">
                  <c:v>844.16666666666663</c:v>
                </c:pt>
                <c:pt idx="10131">
                  <c:v>844.25</c:v>
                </c:pt>
                <c:pt idx="10132">
                  <c:v>844.33333333333337</c:v>
                </c:pt>
                <c:pt idx="10133">
                  <c:v>844.41666666666663</c:v>
                </c:pt>
                <c:pt idx="10134">
                  <c:v>844.5</c:v>
                </c:pt>
                <c:pt idx="10135">
                  <c:v>844.58333333333337</c:v>
                </c:pt>
                <c:pt idx="10136">
                  <c:v>844.66666666666663</c:v>
                </c:pt>
                <c:pt idx="10137">
                  <c:v>844.75</c:v>
                </c:pt>
                <c:pt idx="10138">
                  <c:v>844.83333333333337</c:v>
                </c:pt>
                <c:pt idx="10139">
                  <c:v>844.91666666666663</c:v>
                </c:pt>
                <c:pt idx="10140">
                  <c:v>845</c:v>
                </c:pt>
                <c:pt idx="10141">
                  <c:v>845.08333333333337</c:v>
                </c:pt>
                <c:pt idx="10142">
                  <c:v>845.16666666666663</c:v>
                </c:pt>
                <c:pt idx="10143">
                  <c:v>845.25</c:v>
                </c:pt>
                <c:pt idx="10144">
                  <c:v>845.33333333333337</c:v>
                </c:pt>
                <c:pt idx="10145">
                  <c:v>845.41666666666663</c:v>
                </c:pt>
                <c:pt idx="10146">
                  <c:v>845.5</c:v>
                </c:pt>
                <c:pt idx="10147">
                  <c:v>845.58333333333337</c:v>
                </c:pt>
                <c:pt idx="10148">
                  <c:v>845.66666666666663</c:v>
                </c:pt>
                <c:pt idx="10149">
                  <c:v>845.75</c:v>
                </c:pt>
                <c:pt idx="10150">
                  <c:v>845.83333333333337</c:v>
                </c:pt>
                <c:pt idx="10151">
                  <c:v>845.91666666666663</c:v>
                </c:pt>
                <c:pt idx="10152">
                  <c:v>846</c:v>
                </c:pt>
                <c:pt idx="10153">
                  <c:v>846.08333333333337</c:v>
                </c:pt>
                <c:pt idx="10154">
                  <c:v>846.16666666666663</c:v>
                </c:pt>
                <c:pt idx="10155">
                  <c:v>846.25</c:v>
                </c:pt>
                <c:pt idx="10156">
                  <c:v>846.33333333333337</c:v>
                </c:pt>
                <c:pt idx="10157">
                  <c:v>846.41666666666663</c:v>
                </c:pt>
                <c:pt idx="10158">
                  <c:v>846.5</c:v>
                </c:pt>
                <c:pt idx="10159">
                  <c:v>846.58333333333337</c:v>
                </c:pt>
                <c:pt idx="10160">
                  <c:v>846.66666666666663</c:v>
                </c:pt>
                <c:pt idx="10161">
                  <c:v>846.75</c:v>
                </c:pt>
                <c:pt idx="10162">
                  <c:v>846.83333333333337</c:v>
                </c:pt>
                <c:pt idx="10163">
                  <c:v>846.91666666666663</c:v>
                </c:pt>
                <c:pt idx="10164">
                  <c:v>847</c:v>
                </c:pt>
                <c:pt idx="10165">
                  <c:v>847.08333333333337</c:v>
                </c:pt>
                <c:pt idx="10166">
                  <c:v>847.16666666666663</c:v>
                </c:pt>
                <c:pt idx="10167">
                  <c:v>847.25</c:v>
                </c:pt>
                <c:pt idx="10168">
                  <c:v>847.33333333333337</c:v>
                </c:pt>
                <c:pt idx="10169">
                  <c:v>847.41666666666663</c:v>
                </c:pt>
                <c:pt idx="10170">
                  <c:v>847.5</c:v>
                </c:pt>
                <c:pt idx="10171">
                  <c:v>847.58333333333337</c:v>
                </c:pt>
                <c:pt idx="10172">
                  <c:v>847.66666666666663</c:v>
                </c:pt>
                <c:pt idx="10173">
                  <c:v>847.75</c:v>
                </c:pt>
                <c:pt idx="10174">
                  <c:v>847.83333333333337</c:v>
                </c:pt>
                <c:pt idx="10175">
                  <c:v>847.91666666666663</c:v>
                </c:pt>
                <c:pt idx="10176">
                  <c:v>848</c:v>
                </c:pt>
                <c:pt idx="10177">
                  <c:v>848.08333333333337</c:v>
                </c:pt>
                <c:pt idx="10178">
                  <c:v>848.16666666666663</c:v>
                </c:pt>
                <c:pt idx="10179">
                  <c:v>848.25</c:v>
                </c:pt>
                <c:pt idx="10180">
                  <c:v>848.33333333333337</c:v>
                </c:pt>
                <c:pt idx="10181">
                  <c:v>848.41666666666663</c:v>
                </c:pt>
                <c:pt idx="10182">
                  <c:v>848.5</c:v>
                </c:pt>
                <c:pt idx="10183">
                  <c:v>848.58333333333337</c:v>
                </c:pt>
                <c:pt idx="10184">
                  <c:v>848.66666666666663</c:v>
                </c:pt>
                <c:pt idx="10185">
                  <c:v>848.75</c:v>
                </c:pt>
                <c:pt idx="10186">
                  <c:v>848.83333333333337</c:v>
                </c:pt>
                <c:pt idx="10187">
                  <c:v>848.91666666666663</c:v>
                </c:pt>
                <c:pt idx="10188">
                  <c:v>849</c:v>
                </c:pt>
                <c:pt idx="10189">
                  <c:v>849.08333333333337</c:v>
                </c:pt>
                <c:pt idx="10190">
                  <c:v>849.16666666666663</c:v>
                </c:pt>
                <c:pt idx="10191">
                  <c:v>849.25</c:v>
                </c:pt>
                <c:pt idx="10192">
                  <c:v>849.33333333333337</c:v>
                </c:pt>
                <c:pt idx="10193">
                  <c:v>849.41666666666663</c:v>
                </c:pt>
                <c:pt idx="10194">
                  <c:v>849.5</c:v>
                </c:pt>
                <c:pt idx="10195">
                  <c:v>849.58333333333337</c:v>
                </c:pt>
                <c:pt idx="10196">
                  <c:v>849.66666666666663</c:v>
                </c:pt>
                <c:pt idx="10197">
                  <c:v>849.75</c:v>
                </c:pt>
                <c:pt idx="10198">
                  <c:v>849.83333333333337</c:v>
                </c:pt>
                <c:pt idx="10199">
                  <c:v>849.91666666666663</c:v>
                </c:pt>
                <c:pt idx="10200">
                  <c:v>850</c:v>
                </c:pt>
                <c:pt idx="10201">
                  <c:v>850.08333333333337</c:v>
                </c:pt>
                <c:pt idx="10202">
                  <c:v>850.16666666666663</c:v>
                </c:pt>
                <c:pt idx="10203">
                  <c:v>850.25</c:v>
                </c:pt>
                <c:pt idx="10204">
                  <c:v>850.33333333333337</c:v>
                </c:pt>
                <c:pt idx="10205">
                  <c:v>850.41666666666663</c:v>
                </c:pt>
                <c:pt idx="10206">
                  <c:v>850.5</c:v>
                </c:pt>
                <c:pt idx="10207">
                  <c:v>850.58333333333337</c:v>
                </c:pt>
                <c:pt idx="10208">
                  <c:v>850.66666666666663</c:v>
                </c:pt>
                <c:pt idx="10209">
                  <c:v>850.75</c:v>
                </c:pt>
                <c:pt idx="10210">
                  <c:v>850.83333333333337</c:v>
                </c:pt>
                <c:pt idx="10211">
                  <c:v>850.91666666666663</c:v>
                </c:pt>
                <c:pt idx="10212">
                  <c:v>851</c:v>
                </c:pt>
                <c:pt idx="10213">
                  <c:v>851.08333333333337</c:v>
                </c:pt>
                <c:pt idx="10214">
                  <c:v>851.16666666666663</c:v>
                </c:pt>
                <c:pt idx="10215">
                  <c:v>851.25</c:v>
                </c:pt>
                <c:pt idx="10216">
                  <c:v>851.33333333333337</c:v>
                </c:pt>
                <c:pt idx="10217">
                  <c:v>851.41666666666663</c:v>
                </c:pt>
                <c:pt idx="10218">
                  <c:v>851.5</c:v>
                </c:pt>
                <c:pt idx="10219">
                  <c:v>851.58333333333337</c:v>
                </c:pt>
                <c:pt idx="10220">
                  <c:v>851.66666666666663</c:v>
                </c:pt>
                <c:pt idx="10221">
                  <c:v>851.75</c:v>
                </c:pt>
                <c:pt idx="10222">
                  <c:v>851.83333333333337</c:v>
                </c:pt>
                <c:pt idx="10223">
                  <c:v>851.91666666666663</c:v>
                </c:pt>
                <c:pt idx="10224">
                  <c:v>852</c:v>
                </c:pt>
                <c:pt idx="10225">
                  <c:v>852.08333333333337</c:v>
                </c:pt>
                <c:pt idx="10226">
                  <c:v>852.16666666666663</c:v>
                </c:pt>
                <c:pt idx="10227">
                  <c:v>852.25</c:v>
                </c:pt>
                <c:pt idx="10228">
                  <c:v>852.33333333333337</c:v>
                </c:pt>
                <c:pt idx="10229">
                  <c:v>852.41666666666663</c:v>
                </c:pt>
                <c:pt idx="10230">
                  <c:v>852.5</c:v>
                </c:pt>
                <c:pt idx="10231">
                  <c:v>852.58333333333337</c:v>
                </c:pt>
                <c:pt idx="10232">
                  <c:v>852.66666666666663</c:v>
                </c:pt>
                <c:pt idx="10233">
                  <c:v>852.75</c:v>
                </c:pt>
                <c:pt idx="10234">
                  <c:v>852.83333333333337</c:v>
                </c:pt>
                <c:pt idx="10235">
                  <c:v>852.91666666666663</c:v>
                </c:pt>
                <c:pt idx="10236">
                  <c:v>853</c:v>
                </c:pt>
                <c:pt idx="10237">
                  <c:v>853.08333333333337</c:v>
                </c:pt>
                <c:pt idx="10238">
                  <c:v>853.16666666666663</c:v>
                </c:pt>
                <c:pt idx="10239">
                  <c:v>853.25</c:v>
                </c:pt>
                <c:pt idx="10240">
                  <c:v>853.33333333333337</c:v>
                </c:pt>
                <c:pt idx="10241">
                  <c:v>853.41666666666663</c:v>
                </c:pt>
                <c:pt idx="10242">
                  <c:v>853.5</c:v>
                </c:pt>
                <c:pt idx="10243">
                  <c:v>853.58333333333337</c:v>
                </c:pt>
                <c:pt idx="10244">
                  <c:v>853.66666666666663</c:v>
                </c:pt>
                <c:pt idx="10245">
                  <c:v>853.75</c:v>
                </c:pt>
                <c:pt idx="10246">
                  <c:v>853.83333333333337</c:v>
                </c:pt>
                <c:pt idx="10247">
                  <c:v>853.91666666666663</c:v>
                </c:pt>
                <c:pt idx="10248">
                  <c:v>854</c:v>
                </c:pt>
                <c:pt idx="10249">
                  <c:v>854.08333333333337</c:v>
                </c:pt>
                <c:pt idx="10250">
                  <c:v>854.16666666666663</c:v>
                </c:pt>
                <c:pt idx="10251">
                  <c:v>854.25</c:v>
                </c:pt>
                <c:pt idx="10252">
                  <c:v>854.33333333333337</c:v>
                </c:pt>
                <c:pt idx="10253">
                  <c:v>854.41666666666663</c:v>
                </c:pt>
                <c:pt idx="10254">
                  <c:v>854.5</c:v>
                </c:pt>
                <c:pt idx="10255">
                  <c:v>854.58333333333337</c:v>
                </c:pt>
                <c:pt idx="10256">
                  <c:v>854.66666666666663</c:v>
                </c:pt>
                <c:pt idx="10257">
                  <c:v>854.75</c:v>
                </c:pt>
                <c:pt idx="10258">
                  <c:v>854.83333333333337</c:v>
                </c:pt>
                <c:pt idx="10259">
                  <c:v>854.91666666666663</c:v>
                </c:pt>
                <c:pt idx="10260">
                  <c:v>855</c:v>
                </c:pt>
                <c:pt idx="10261">
                  <c:v>855.08333333333337</c:v>
                </c:pt>
                <c:pt idx="10262">
                  <c:v>855.16666666666663</c:v>
                </c:pt>
                <c:pt idx="10263">
                  <c:v>855.25</c:v>
                </c:pt>
                <c:pt idx="10264">
                  <c:v>855.33333333333337</c:v>
                </c:pt>
                <c:pt idx="10265">
                  <c:v>855.41666666666663</c:v>
                </c:pt>
                <c:pt idx="10266">
                  <c:v>855.5</c:v>
                </c:pt>
                <c:pt idx="10267">
                  <c:v>855.58333333333337</c:v>
                </c:pt>
                <c:pt idx="10268">
                  <c:v>855.66666666666663</c:v>
                </c:pt>
                <c:pt idx="10269">
                  <c:v>855.75</c:v>
                </c:pt>
                <c:pt idx="10270">
                  <c:v>855.83333333333337</c:v>
                </c:pt>
                <c:pt idx="10271">
                  <c:v>855.91666666666663</c:v>
                </c:pt>
                <c:pt idx="10272">
                  <c:v>856</c:v>
                </c:pt>
                <c:pt idx="10273">
                  <c:v>856.08333333333337</c:v>
                </c:pt>
                <c:pt idx="10274">
                  <c:v>856.16666666666663</c:v>
                </c:pt>
                <c:pt idx="10275">
                  <c:v>856.25</c:v>
                </c:pt>
                <c:pt idx="10276">
                  <c:v>856.33333333333337</c:v>
                </c:pt>
                <c:pt idx="10277">
                  <c:v>856.41666666666663</c:v>
                </c:pt>
                <c:pt idx="10278">
                  <c:v>856.5</c:v>
                </c:pt>
                <c:pt idx="10279">
                  <c:v>856.58333333333337</c:v>
                </c:pt>
                <c:pt idx="10280">
                  <c:v>856.66666666666663</c:v>
                </c:pt>
                <c:pt idx="10281">
                  <c:v>856.75</c:v>
                </c:pt>
                <c:pt idx="10282">
                  <c:v>856.83333333333337</c:v>
                </c:pt>
                <c:pt idx="10283">
                  <c:v>856.91666666666663</c:v>
                </c:pt>
                <c:pt idx="10284">
                  <c:v>857</c:v>
                </c:pt>
                <c:pt idx="10285">
                  <c:v>857.08333333333337</c:v>
                </c:pt>
                <c:pt idx="10286">
                  <c:v>857.16666666666663</c:v>
                </c:pt>
                <c:pt idx="10287">
                  <c:v>857.25</c:v>
                </c:pt>
                <c:pt idx="10288">
                  <c:v>857.33333333333337</c:v>
                </c:pt>
                <c:pt idx="10289">
                  <c:v>857.41666666666663</c:v>
                </c:pt>
                <c:pt idx="10290">
                  <c:v>857.5</c:v>
                </c:pt>
                <c:pt idx="10291">
                  <c:v>857.58333333333337</c:v>
                </c:pt>
                <c:pt idx="10292">
                  <c:v>857.66666666666663</c:v>
                </c:pt>
                <c:pt idx="10293">
                  <c:v>857.75</c:v>
                </c:pt>
                <c:pt idx="10294">
                  <c:v>857.83333333333337</c:v>
                </c:pt>
                <c:pt idx="10295">
                  <c:v>857.91666666666663</c:v>
                </c:pt>
                <c:pt idx="10296">
                  <c:v>858</c:v>
                </c:pt>
                <c:pt idx="10297">
                  <c:v>858.08333333333337</c:v>
                </c:pt>
                <c:pt idx="10298">
                  <c:v>858.16666666666663</c:v>
                </c:pt>
                <c:pt idx="10299">
                  <c:v>858.25</c:v>
                </c:pt>
                <c:pt idx="10300">
                  <c:v>858.33333333333337</c:v>
                </c:pt>
                <c:pt idx="10301">
                  <c:v>858.41666666666663</c:v>
                </c:pt>
                <c:pt idx="10302">
                  <c:v>858.5</c:v>
                </c:pt>
                <c:pt idx="10303">
                  <c:v>858.58333333333337</c:v>
                </c:pt>
                <c:pt idx="10304">
                  <c:v>858.66666666666663</c:v>
                </c:pt>
                <c:pt idx="10305">
                  <c:v>858.75</c:v>
                </c:pt>
                <c:pt idx="10306">
                  <c:v>858.83333333333337</c:v>
                </c:pt>
                <c:pt idx="10307">
                  <c:v>858.91666666666663</c:v>
                </c:pt>
                <c:pt idx="10308">
                  <c:v>859</c:v>
                </c:pt>
                <c:pt idx="10309">
                  <c:v>859.08333333333337</c:v>
                </c:pt>
                <c:pt idx="10310">
                  <c:v>859.16666666666663</c:v>
                </c:pt>
                <c:pt idx="10311">
                  <c:v>859.25</c:v>
                </c:pt>
                <c:pt idx="10312">
                  <c:v>859.33333333333337</c:v>
                </c:pt>
                <c:pt idx="10313">
                  <c:v>859.41666666666663</c:v>
                </c:pt>
                <c:pt idx="10314">
                  <c:v>859.5</c:v>
                </c:pt>
                <c:pt idx="10315">
                  <c:v>859.58333333333337</c:v>
                </c:pt>
                <c:pt idx="10316">
                  <c:v>859.66666666666663</c:v>
                </c:pt>
                <c:pt idx="10317">
                  <c:v>859.75</c:v>
                </c:pt>
                <c:pt idx="10318">
                  <c:v>859.83333333333337</c:v>
                </c:pt>
                <c:pt idx="10319">
                  <c:v>859.91666666666663</c:v>
                </c:pt>
                <c:pt idx="10320">
                  <c:v>860</c:v>
                </c:pt>
                <c:pt idx="10321">
                  <c:v>860.08333333333337</c:v>
                </c:pt>
                <c:pt idx="10322">
                  <c:v>860.16666666666663</c:v>
                </c:pt>
                <c:pt idx="10323">
                  <c:v>860.25</c:v>
                </c:pt>
                <c:pt idx="10324">
                  <c:v>860.33333333333337</c:v>
                </c:pt>
                <c:pt idx="10325">
                  <c:v>860.41666666666663</c:v>
                </c:pt>
                <c:pt idx="10326">
                  <c:v>860.5</c:v>
                </c:pt>
                <c:pt idx="10327">
                  <c:v>860.58333333333337</c:v>
                </c:pt>
                <c:pt idx="10328">
                  <c:v>860.66666666666663</c:v>
                </c:pt>
                <c:pt idx="10329">
                  <c:v>860.75</c:v>
                </c:pt>
                <c:pt idx="10330">
                  <c:v>860.83333333333337</c:v>
                </c:pt>
                <c:pt idx="10331">
                  <c:v>860.91666666666663</c:v>
                </c:pt>
                <c:pt idx="10332">
                  <c:v>861</c:v>
                </c:pt>
                <c:pt idx="10333">
                  <c:v>861.08333333333337</c:v>
                </c:pt>
                <c:pt idx="10334">
                  <c:v>861.16666666666663</c:v>
                </c:pt>
                <c:pt idx="10335">
                  <c:v>861.25</c:v>
                </c:pt>
                <c:pt idx="10336">
                  <c:v>861.33333333333337</c:v>
                </c:pt>
                <c:pt idx="10337">
                  <c:v>861.41666666666663</c:v>
                </c:pt>
                <c:pt idx="10338">
                  <c:v>861.5</c:v>
                </c:pt>
                <c:pt idx="10339">
                  <c:v>861.58333333333337</c:v>
                </c:pt>
                <c:pt idx="10340">
                  <c:v>861.66666666666663</c:v>
                </c:pt>
                <c:pt idx="10341">
                  <c:v>861.75</c:v>
                </c:pt>
                <c:pt idx="10342">
                  <c:v>861.83333333333337</c:v>
                </c:pt>
                <c:pt idx="10343">
                  <c:v>861.91666666666663</c:v>
                </c:pt>
                <c:pt idx="10344">
                  <c:v>862</c:v>
                </c:pt>
                <c:pt idx="10345">
                  <c:v>862.08333333333337</c:v>
                </c:pt>
                <c:pt idx="10346">
                  <c:v>862.16666666666663</c:v>
                </c:pt>
                <c:pt idx="10347">
                  <c:v>862.25</c:v>
                </c:pt>
                <c:pt idx="10348">
                  <c:v>862.33333333333337</c:v>
                </c:pt>
                <c:pt idx="10349">
                  <c:v>862.41666666666663</c:v>
                </c:pt>
                <c:pt idx="10350">
                  <c:v>862.5</c:v>
                </c:pt>
                <c:pt idx="10351">
                  <c:v>862.58333333333337</c:v>
                </c:pt>
                <c:pt idx="10352">
                  <c:v>862.66666666666663</c:v>
                </c:pt>
                <c:pt idx="10353">
                  <c:v>862.75</c:v>
                </c:pt>
                <c:pt idx="10354">
                  <c:v>862.83333333333337</c:v>
                </c:pt>
                <c:pt idx="10355">
                  <c:v>862.91666666666663</c:v>
                </c:pt>
                <c:pt idx="10356">
                  <c:v>863</c:v>
                </c:pt>
                <c:pt idx="10357">
                  <c:v>863.08333333333337</c:v>
                </c:pt>
                <c:pt idx="10358">
                  <c:v>863.16666666666663</c:v>
                </c:pt>
                <c:pt idx="10359">
                  <c:v>863.25</c:v>
                </c:pt>
                <c:pt idx="10360">
                  <c:v>863.33333333333337</c:v>
                </c:pt>
                <c:pt idx="10361">
                  <c:v>863.41666666666663</c:v>
                </c:pt>
                <c:pt idx="10362">
                  <c:v>863.5</c:v>
                </c:pt>
                <c:pt idx="10363">
                  <c:v>863.58333333333337</c:v>
                </c:pt>
                <c:pt idx="10364">
                  <c:v>863.66666666666663</c:v>
                </c:pt>
                <c:pt idx="10365">
                  <c:v>863.75</c:v>
                </c:pt>
                <c:pt idx="10366">
                  <c:v>863.83333333333337</c:v>
                </c:pt>
                <c:pt idx="10367">
                  <c:v>863.91666666666663</c:v>
                </c:pt>
                <c:pt idx="10368">
                  <c:v>864</c:v>
                </c:pt>
                <c:pt idx="10369">
                  <c:v>864.08333333333337</c:v>
                </c:pt>
                <c:pt idx="10370">
                  <c:v>864.16666666666663</c:v>
                </c:pt>
                <c:pt idx="10371">
                  <c:v>864.25</c:v>
                </c:pt>
                <c:pt idx="10372">
                  <c:v>864.33333333333337</c:v>
                </c:pt>
                <c:pt idx="10373">
                  <c:v>864.41666666666663</c:v>
                </c:pt>
                <c:pt idx="10374">
                  <c:v>864.5</c:v>
                </c:pt>
                <c:pt idx="10375">
                  <c:v>864.58333333333337</c:v>
                </c:pt>
                <c:pt idx="10376">
                  <c:v>864.66666666666663</c:v>
                </c:pt>
                <c:pt idx="10377">
                  <c:v>864.75</c:v>
                </c:pt>
                <c:pt idx="10378">
                  <c:v>864.83333333333337</c:v>
                </c:pt>
                <c:pt idx="10379">
                  <c:v>864.91666666666663</c:v>
                </c:pt>
                <c:pt idx="10380">
                  <c:v>865</c:v>
                </c:pt>
                <c:pt idx="10381">
                  <c:v>865.08333333333337</c:v>
                </c:pt>
                <c:pt idx="10382">
                  <c:v>865.16666666666663</c:v>
                </c:pt>
                <c:pt idx="10383">
                  <c:v>865.25</c:v>
                </c:pt>
                <c:pt idx="10384">
                  <c:v>865.33333333333337</c:v>
                </c:pt>
                <c:pt idx="10385">
                  <c:v>865.41666666666663</c:v>
                </c:pt>
                <c:pt idx="10386">
                  <c:v>865.5</c:v>
                </c:pt>
                <c:pt idx="10387">
                  <c:v>865.58333333333337</c:v>
                </c:pt>
                <c:pt idx="10388">
                  <c:v>865.66666666666663</c:v>
                </c:pt>
                <c:pt idx="10389">
                  <c:v>865.75</c:v>
                </c:pt>
                <c:pt idx="10390">
                  <c:v>865.83333333333337</c:v>
                </c:pt>
                <c:pt idx="10391">
                  <c:v>865.91666666666663</c:v>
                </c:pt>
                <c:pt idx="10392">
                  <c:v>866</c:v>
                </c:pt>
                <c:pt idx="10393">
                  <c:v>866.08333333333337</c:v>
                </c:pt>
                <c:pt idx="10394">
                  <c:v>866.16666666666663</c:v>
                </c:pt>
                <c:pt idx="10395">
                  <c:v>866.25</c:v>
                </c:pt>
                <c:pt idx="10396">
                  <c:v>866.33333333333337</c:v>
                </c:pt>
                <c:pt idx="10397">
                  <c:v>866.41666666666663</c:v>
                </c:pt>
                <c:pt idx="10398">
                  <c:v>866.5</c:v>
                </c:pt>
                <c:pt idx="10399">
                  <c:v>866.58333333333337</c:v>
                </c:pt>
                <c:pt idx="10400">
                  <c:v>866.66666666666663</c:v>
                </c:pt>
                <c:pt idx="10401">
                  <c:v>866.75</c:v>
                </c:pt>
                <c:pt idx="10402">
                  <c:v>866.83333333333337</c:v>
                </c:pt>
                <c:pt idx="10403">
                  <c:v>866.91666666666663</c:v>
                </c:pt>
                <c:pt idx="10404">
                  <c:v>867</c:v>
                </c:pt>
                <c:pt idx="10405">
                  <c:v>867.08333333333337</c:v>
                </c:pt>
                <c:pt idx="10406">
                  <c:v>867.16666666666663</c:v>
                </c:pt>
                <c:pt idx="10407">
                  <c:v>867.25</c:v>
                </c:pt>
                <c:pt idx="10408">
                  <c:v>867.33333333333337</c:v>
                </c:pt>
                <c:pt idx="10409">
                  <c:v>867.41666666666663</c:v>
                </c:pt>
                <c:pt idx="10410">
                  <c:v>867.5</c:v>
                </c:pt>
                <c:pt idx="10411">
                  <c:v>867.58333333333337</c:v>
                </c:pt>
                <c:pt idx="10412">
                  <c:v>867.66666666666663</c:v>
                </c:pt>
                <c:pt idx="10413">
                  <c:v>867.75</c:v>
                </c:pt>
                <c:pt idx="10414">
                  <c:v>867.83333333333337</c:v>
                </c:pt>
                <c:pt idx="10415">
                  <c:v>867.91666666666663</c:v>
                </c:pt>
                <c:pt idx="10416">
                  <c:v>868</c:v>
                </c:pt>
                <c:pt idx="10417">
                  <c:v>868.08333333333337</c:v>
                </c:pt>
                <c:pt idx="10418">
                  <c:v>868.16666666666663</c:v>
                </c:pt>
                <c:pt idx="10419">
                  <c:v>868.25</c:v>
                </c:pt>
                <c:pt idx="10420">
                  <c:v>868.33333333333337</c:v>
                </c:pt>
                <c:pt idx="10421">
                  <c:v>868.41666666666663</c:v>
                </c:pt>
                <c:pt idx="10422">
                  <c:v>868.5</c:v>
                </c:pt>
                <c:pt idx="10423">
                  <c:v>868.58333333333337</c:v>
                </c:pt>
                <c:pt idx="10424">
                  <c:v>868.66666666666663</c:v>
                </c:pt>
                <c:pt idx="10425">
                  <c:v>868.75</c:v>
                </c:pt>
                <c:pt idx="10426">
                  <c:v>868.83333333333337</c:v>
                </c:pt>
                <c:pt idx="10427">
                  <c:v>868.91666666666663</c:v>
                </c:pt>
                <c:pt idx="10428">
                  <c:v>869</c:v>
                </c:pt>
                <c:pt idx="10429">
                  <c:v>869.08333333333337</c:v>
                </c:pt>
                <c:pt idx="10430">
                  <c:v>869.16666666666663</c:v>
                </c:pt>
                <c:pt idx="10431">
                  <c:v>869.25</c:v>
                </c:pt>
                <c:pt idx="10432">
                  <c:v>869.33333333333337</c:v>
                </c:pt>
                <c:pt idx="10433">
                  <c:v>869.41666666666663</c:v>
                </c:pt>
                <c:pt idx="10434">
                  <c:v>869.5</c:v>
                </c:pt>
                <c:pt idx="10435">
                  <c:v>869.58333333333337</c:v>
                </c:pt>
                <c:pt idx="10436">
                  <c:v>869.66666666666663</c:v>
                </c:pt>
                <c:pt idx="10437">
                  <c:v>869.75</c:v>
                </c:pt>
                <c:pt idx="10438">
                  <c:v>869.83333333333337</c:v>
                </c:pt>
                <c:pt idx="10439">
                  <c:v>869.91666666666663</c:v>
                </c:pt>
                <c:pt idx="10440">
                  <c:v>870</c:v>
                </c:pt>
                <c:pt idx="10441">
                  <c:v>870.08333333333337</c:v>
                </c:pt>
                <c:pt idx="10442">
                  <c:v>870.16666666666663</c:v>
                </c:pt>
                <c:pt idx="10443">
                  <c:v>870.25</c:v>
                </c:pt>
                <c:pt idx="10444">
                  <c:v>870.33333333333337</c:v>
                </c:pt>
                <c:pt idx="10445">
                  <c:v>870.41666666666663</c:v>
                </c:pt>
                <c:pt idx="10446">
                  <c:v>870.5</c:v>
                </c:pt>
                <c:pt idx="10447">
                  <c:v>870.58333333333337</c:v>
                </c:pt>
                <c:pt idx="10448">
                  <c:v>870.66666666666663</c:v>
                </c:pt>
                <c:pt idx="10449">
                  <c:v>870.75</c:v>
                </c:pt>
                <c:pt idx="10450">
                  <c:v>870.83333333333337</c:v>
                </c:pt>
                <c:pt idx="10451">
                  <c:v>870.91666666666663</c:v>
                </c:pt>
                <c:pt idx="10452">
                  <c:v>871</c:v>
                </c:pt>
                <c:pt idx="10453">
                  <c:v>871.08333333333337</c:v>
                </c:pt>
                <c:pt idx="10454">
                  <c:v>871.16666666666663</c:v>
                </c:pt>
                <c:pt idx="10455">
                  <c:v>871.25</c:v>
                </c:pt>
                <c:pt idx="10456">
                  <c:v>871.33333333333337</c:v>
                </c:pt>
                <c:pt idx="10457">
                  <c:v>871.41666666666663</c:v>
                </c:pt>
                <c:pt idx="10458">
                  <c:v>871.5</c:v>
                </c:pt>
                <c:pt idx="10459">
                  <c:v>871.58333333333337</c:v>
                </c:pt>
                <c:pt idx="10460">
                  <c:v>871.66666666666663</c:v>
                </c:pt>
                <c:pt idx="10461">
                  <c:v>871.75</c:v>
                </c:pt>
                <c:pt idx="10462">
                  <c:v>871.83333333333337</c:v>
                </c:pt>
                <c:pt idx="10463">
                  <c:v>871.91666666666663</c:v>
                </c:pt>
                <c:pt idx="10464">
                  <c:v>872</c:v>
                </c:pt>
                <c:pt idx="10465">
                  <c:v>872.08333333333337</c:v>
                </c:pt>
                <c:pt idx="10466">
                  <c:v>872.16666666666663</c:v>
                </c:pt>
                <c:pt idx="10467">
                  <c:v>872.25</c:v>
                </c:pt>
                <c:pt idx="10468">
                  <c:v>872.33333333333337</c:v>
                </c:pt>
                <c:pt idx="10469">
                  <c:v>872.41666666666663</c:v>
                </c:pt>
                <c:pt idx="10470">
                  <c:v>872.5</c:v>
                </c:pt>
                <c:pt idx="10471">
                  <c:v>872.58333333333337</c:v>
                </c:pt>
                <c:pt idx="10472">
                  <c:v>872.66666666666663</c:v>
                </c:pt>
                <c:pt idx="10473">
                  <c:v>872.75</c:v>
                </c:pt>
                <c:pt idx="10474">
                  <c:v>872.83333333333337</c:v>
                </c:pt>
                <c:pt idx="10475">
                  <c:v>872.91666666666663</c:v>
                </c:pt>
                <c:pt idx="10476">
                  <c:v>873</c:v>
                </c:pt>
                <c:pt idx="10477">
                  <c:v>873.08333333333337</c:v>
                </c:pt>
                <c:pt idx="10478">
                  <c:v>873.16666666666663</c:v>
                </c:pt>
                <c:pt idx="10479">
                  <c:v>873.25</c:v>
                </c:pt>
                <c:pt idx="10480">
                  <c:v>873.33333333333337</c:v>
                </c:pt>
                <c:pt idx="10481">
                  <c:v>873.41666666666663</c:v>
                </c:pt>
                <c:pt idx="10482">
                  <c:v>873.5</c:v>
                </c:pt>
                <c:pt idx="10483">
                  <c:v>873.58333333333337</c:v>
                </c:pt>
                <c:pt idx="10484">
                  <c:v>873.66666666666663</c:v>
                </c:pt>
                <c:pt idx="10485">
                  <c:v>873.75</c:v>
                </c:pt>
                <c:pt idx="10486">
                  <c:v>873.83333333333337</c:v>
                </c:pt>
                <c:pt idx="10487">
                  <c:v>873.91666666666663</c:v>
                </c:pt>
                <c:pt idx="10488">
                  <c:v>874</c:v>
                </c:pt>
                <c:pt idx="10489">
                  <c:v>874.08333333333337</c:v>
                </c:pt>
                <c:pt idx="10490">
                  <c:v>874.16666666666663</c:v>
                </c:pt>
                <c:pt idx="10491">
                  <c:v>874.25</c:v>
                </c:pt>
                <c:pt idx="10492">
                  <c:v>874.33333333333337</c:v>
                </c:pt>
                <c:pt idx="10493">
                  <c:v>874.41666666666663</c:v>
                </c:pt>
                <c:pt idx="10494">
                  <c:v>874.5</c:v>
                </c:pt>
                <c:pt idx="10495">
                  <c:v>874.58333333333337</c:v>
                </c:pt>
                <c:pt idx="10496">
                  <c:v>874.66666666666663</c:v>
                </c:pt>
                <c:pt idx="10497">
                  <c:v>874.75</c:v>
                </c:pt>
                <c:pt idx="10498">
                  <c:v>874.83333333333337</c:v>
                </c:pt>
                <c:pt idx="10499">
                  <c:v>874.91666666666663</c:v>
                </c:pt>
                <c:pt idx="10500">
                  <c:v>875</c:v>
                </c:pt>
                <c:pt idx="10501">
                  <c:v>875.08333333333337</c:v>
                </c:pt>
                <c:pt idx="10502">
                  <c:v>875.16666666666663</c:v>
                </c:pt>
                <c:pt idx="10503">
                  <c:v>875.25</c:v>
                </c:pt>
                <c:pt idx="10504">
                  <c:v>875.33333333333337</c:v>
                </c:pt>
                <c:pt idx="10505">
                  <c:v>875.41666666666663</c:v>
                </c:pt>
                <c:pt idx="10506">
                  <c:v>875.5</c:v>
                </c:pt>
                <c:pt idx="10507">
                  <c:v>875.58333333333337</c:v>
                </c:pt>
                <c:pt idx="10508">
                  <c:v>875.66666666666663</c:v>
                </c:pt>
                <c:pt idx="10509">
                  <c:v>875.75</c:v>
                </c:pt>
                <c:pt idx="10510">
                  <c:v>875.83333333333337</c:v>
                </c:pt>
                <c:pt idx="10511">
                  <c:v>875.91666666666663</c:v>
                </c:pt>
                <c:pt idx="10512">
                  <c:v>876</c:v>
                </c:pt>
                <c:pt idx="10513">
                  <c:v>876.08333333333337</c:v>
                </c:pt>
                <c:pt idx="10514">
                  <c:v>876.16666666666663</c:v>
                </c:pt>
                <c:pt idx="10515">
                  <c:v>876.25</c:v>
                </c:pt>
                <c:pt idx="10516">
                  <c:v>876.33333333333337</c:v>
                </c:pt>
                <c:pt idx="10517">
                  <c:v>876.41666666666663</c:v>
                </c:pt>
                <c:pt idx="10518">
                  <c:v>876.5</c:v>
                </c:pt>
                <c:pt idx="10519">
                  <c:v>876.58333333333337</c:v>
                </c:pt>
                <c:pt idx="10520">
                  <c:v>876.66666666666663</c:v>
                </c:pt>
                <c:pt idx="10521">
                  <c:v>876.75</c:v>
                </c:pt>
                <c:pt idx="10522">
                  <c:v>876.83333333333337</c:v>
                </c:pt>
                <c:pt idx="10523">
                  <c:v>876.91666666666663</c:v>
                </c:pt>
                <c:pt idx="10524">
                  <c:v>877</c:v>
                </c:pt>
                <c:pt idx="10525">
                  <c:v>877.08333333333337</c:v>
                </c:pt>
                <c:pt idx="10526">
                  <c:v>877.16666666666663</c:v>
                </c:pt>
                <c:pt idx="10527">
                  <c:v>877.25</c:v>
                </c:pt>
                <c:pt idx="10528">
                  <c:v>877.33333333333337</c:v>
                </c:pt>
                <c:pt idx="10529">
                  <c:v>877.41666666666663</c:v>
                </c:pt>
                <c:pt idx="10530">
                  <c:v>877.5</c:v>
                </c:pt>
                <c:pt idx="10531">
                  <c:v>877.58333333333337</c:v>
                </c:pt>
                <c:pt idx="10532">
                  <c:v>877.66666666666663</c:v>
                </c:pt>
                <c:pt idx="10533">
                  <c:v>877.75</c:v>
                </c:pt>
                <c:pt idx="10534">
                  <c:v>877.83333333333337</c:v>
                </c:pt>
                <c:pt idx="10535">
                  <c:v>877.91666666666663</c:v>
                </c:pt>
                <c:pt idx="10536">
                  <c:v>878</c:v>
                </c:pt>
                <c:pt idx="10537">
                  <c:v>878.08333333333337</c:v>
                </c:pt>
                <c:pt idx="10538">
                  <c:v>878.16666666666663</c:v>
                </c:pt>
                <c:pt idx="10539">
                  <c:v>878.25</c:v>
                </c:pt>
                <c:pt idx="10540">
                  <c:v>878.33333333333337</c:v>
                </c:pt>
                <c:pt idx="10541">
                  <c:v>878.41666666666663</c:v>
                </c:pt>
                <c:pt idx="10542">
                  <c:v>878.5</c:v>
                </c:pt>
                <c:pt idx="10543">
                  <c:v>878.58333333333337</c:v>
                </c:pt>
                <c:pt idx="10544">
                  <c:v>878.66666666666663</c:v>
                </c:pt>
                <c:pt idx="10545">
                  <c:v>878.75</c:v>
                </c:pt>
                <c:pt idx="10546">
                  <c:v>878.83333333333337</c:v>
                </c:pt>
                <c:pt idx="10547">
                  <c:v>878.91666666666663</c:v>
                </c:pt>
                <c:pt idx="10548">
                  <c:v>879</c:v>
                </c:pt>
                <c:pt idx="10549">
                  <c:v>879.08333333333337</c:v>
                </c:pt>
                <c:pt idx="10550">
                  <c:v>879.16666666666663</c:v>
                </c:pt>
                <c:pt idx="10551">
                  <c:v>879.25</c:v>
                </c:pt>
                <c:pt idx="10552">
                  <c:v>879.33333333333337</c:v>
                </c:pt>
                <c:pt idx="10553">
                  <c:v>879.41666666666663</c:v>
                </c:pt>
                <c:pt idx="10554">
                  <c:v>879.5</c:v>
                </c:pt>
                <c:pt idx="10555">
                  <c:v>879.58333333333337</c:v>
                </c:pt>
                <c:pt idx="10556">
                  <c:v>879.66666666666663</c:v>
                </c:pt>
                <c:pt idx="10557">
                  <c:v>879.75</c:v>
                </c:pt>
                <c:pt idx="10558">
                  <c:v>879.83333333333337</c:v>
                </c:pt>
                <c:pt idx="10559">
                  <c:v>879.91666666666663</c:v>
                </c:pt>
                <c:pt idx="10560">
                  <c:v>880</c:v>
                </c:pt>
                <c:pt idx="10561">
                  <c:v>880.08333333333337</c:v>
                </c:pt>
                <c:pt idx="10562">
                  <c:v>880.16666666666663</c:v>
                </c:pt>
                <c:pt idx="10563">
                  <c:v>880.25</c:v>
                </c:pt>
                <c:pt idx="10564">
                  <c:v>880.33333333333337</c:v>
                </c:pt>
                <c:pt idx="10565">
                  <c:v>880.41666666666663</c:v>
                </c:pt>
                <c:pt idx="10566">
                  <c:v>880.5</c:v>
                </c:pt>
                <c:pt idx="10567">
                  <c:v>880.58333333333337</c:v>
                </c:pt>
                <c:pt idx="10568">
                  <c:v>880.66666666666663</c:v>
                </c:pt>
                <c:pt idx="10569">
                  <c:v>880.75</c:v>
                </c:pt>
                <c:pt idx="10570">
                  <c:v>880.83333333333337</c:v>
                </c:pt>
                <c:pt idx="10571">
                  <c:v>880.91666666666663</c:v>
                </c:pt>
                <c:pt idx="10572">
                  <c:v>881</c:v>
                </c:pt>
                <c:pt idx="10573">
                  <c:v>881.08333333333337</c:v>
                </c:pt>
                <c:pt idx="10574">
                  <c:v>881.16666666666663</c:v>
                </c:pt>
                <c:pt idx="10575">
                  <c:v>881.25</c:v>
                </c:pt>
                <c:pt idx="10576">
                  <c:v>881.33333333333337</c:v>
                </c:pt>
                <c:pt idx="10577">
                  <c:v>881.41666666666663</c:v>
                </c:pt>
                <c:pt idx="10578">
                  <c:v>881.5</c:v>
                </c:pt>
                <c:pt idx="10579">
                  <c:v>881.58333333333337</c:v>
                </c:pt>
                <c:pt idx="10580">
                  <c:v>881.66666666666663</c:v>
                </c:pt>
                <c:pt idx="10581">
                  <c:v>881.75</c:v>
                </c:pt>
                <c:pt idx="10582">
                  <c:v>881.83333333333337</c:v>
                </c:pt>
                <c:pt idx="10583">
                  <c:v>881.91666666666663</c:v>
                </c:pt>
                <c:pt idx="10584">
                  <c:v>882</c:v>
                </c:pt>
                <c:pt idx="10585">
                  <c:v>882.08333333333337</c:v>
                </c:pt>
                <c:pt idx="10586">
                  <c:v>882.16666666666663</c:v>
                </c:pt>
                <c:pt idx="10587">
                  <c:v>882.25</c:v>
                </c:pt>
                <c:pt idx="10588">
                  <c:v>882.33333333333337</c:v>
                </c:pt>
                <c:pt idx="10589">
                  <c:v>882.41666666666663</c:v>
                </c:pt>
                <c:pt idx="10590">
                  <c:v>882.5</c:v>
                </c:pt>
                <c:pt idx="10591">
                  <c:v>882.58333333333337</c:v>
                </c:pt>
                <c:pt idx="10592">
                  <c:v>882.66666666666663</c:v>
                </c:pt>
                <c:pt idx="10593">
                  <c:v>882.75</c:v>
                </c:pt>
                <c:pt idx="10594">
                  <c:v>882.83333333333337</c:v>
                </c:pt>
                <c:pt idx="10595">
                  <c:v>882.91666666666663</c:v>
                </c:pt>
                <c:pt idx="10596">
                  <c:v>883</c:v>
                </c:pt>
                <c:pt idx="10597">
                  <c:v>883.08333333333337</c:v>
                </c:pt>
                <c:pt idx="10598">
                  <c:v>883.16666666666663</c:v>
                </c:pt>
                <c:pt idx="10599">
                  <c:v>883.25</c:v>
                </c:pt>
                <c:pt idx="10600">
                  <c:v>883.33333333333337</c:v>
                </c:pt>
                <c:pt idx="10601">
                  <c:v>883.41666666666663</c:v>
                </c:pt>
                <c:pt idx="10602">
                  <c:v>883.5</c:v>
                </c:pt>
                <c:pt idx="10603">
                  <c:v>883.58333333333337</c:v>
                </c:pt>
                <c:pt idx="10604">
                  <c:v>883.66666666666663</c:v>
                </c:pt>
                <c:pt idx="10605">
                  <c:v>883.75</c:v>
                </c:pt>
                <c:pt idx="10606">
                  <c:v>883.83333333333337</c:v>
                </c:pt>
                <c:pt idx="10607">
                  <c:v>883.91666666666663</c:v>
                </c:pt>
                <c:pt idx="10608">
                  <c:v>884</c:v>
                </c:pt>
                <c:pt idx="10609">
                  <c:v>884.08333333333337</c:v>
                </c:pt>
                <c:pt idx="10610">
                  <c:v>884.16666666666663</c:v>
                </c:pt>
                <c:pt idx="10611">
                  <c:v>884.25</c:v>
                </c:pt>
                <c:pt idx="10612">
                  <c:v>884.33333333333337</c:v>
                </c:pt>
                <c:pt idx="10613">
                  <c:v>884.41666666666663</c:v>
                </c:pt>
                <c:pt idx="10614">
                  <c:v>884.5</c:v>
                </c:pt>
                <c:pt idx="10615">
                  <c:v>884.58333333333337</c:v>
                </c:pt>
                <c:pt idx="10616">
                  <c:v>884.66666666666663</c:v>
                </c:pt>
                <c:pt idx="10617">
                  <c:v>884.75</c:v>
                </c:pt>
                <c:pt idx="10618">
                  <c:v>884.83333333333337</c:v>
                </c:pt>
                <c:pt idx="10619">
                  <c:v>884.91666666666663</c:v>
                </c:pt>
                <c:pt idx="10620">
                  <c:v>885</c:v>
                </c:pt>
                <c:pt idx="10621">
                  <c:v>885.08333333333337</c:v>
                </c:pt>
                <c:pt idx="10622">
                  <c:v>885.16666666666663</c:v>
                </c:pt>
                <c:pt idx="10623">
                  <c:v>885.25</c:v>
                </c:pt>
                <c:pt idx="10624">
                  <c:v>885.33333333333337</c:v>
                </c:pt>
                <c:pt idx="10625">
                  <c:v>885.41666666666663</c:v>
                </c:pt>
                <c:pt idx="10626">
                  <c:v>885.5</c:v>
                </c:pt>
                <c:pt idx="10627">
                  <c:v>885.58333333333337</c:v>
                </c:pt>
                <c:pt idx="10628">
                  <c:v>885.66666666666663</c:v>
                </c:pt>
                <c:pt idx="10629">
                  <c:v>885.75</c:v>
                </c:pt>
                <c:pt idx="10630">
                  <c:v>885.83333333333337</c:v>
                </c:pt>
                <c:pt idx="10631">
                  <c:v>885.91666666666663</c:v>
                </c:pt>
                <c:pt idx="10632">
                  <c:v>886</c:v>
                </c:pt>
                <c:pt idx="10633">
                  <c:v>886.08333333333337</c:v>
                </c:pt>
                <c:pt idx="10634">
                  <c:v>886.16666666666663</c:v>
                </c:pt>
                <c:pt idx="10635">
                  <c:v>886.25</c:v>
                </c:pt>
                <c:pt idx="10636">
                  <c:v>886.33333333333337</c:v>
                </c:pt>
                <c:pt idx="10637">
                  <c:v>886.41666666666663</c:v>
                </c:pt>
                <c:pt idx="10638">
                  <c:v>886.5</c:v>
                </c:pt>
                <c:pt idx="10639">
                  <c:v>886.58333333333337</c:v>
                </c:pt>
                <c:pt idx="10640">
                  <c:v>886.66666666666663</c:v>
                </c:pt>
                <c:pt idx="10641">
                  <c:v>886.75</c:v>
                </c:pt>
                <c:pt idx="10642">
                  <c:v>886.83333333333337</c:v>
                </c:pt>
                <c:pt idx="10643">
                  <c:v>886.91666666666663</c:v>
                </c:pt>
                <c:pt idx="10644">
                  <c:v>887</c:v>
                </c:pt>
                <c:pt idx="10645">
                  <c:v>887.08333333333337</c:v>
                </c:pt>
                <c:pt idx="10646">
                  <c:v>887.16666666666663</c:v>
                </c:pt>
                <c:pt idx="10647">
                  <c:v>887.25</c:v>
                </c:pt>
                <c:pt idx="10648">
                  <c:v>887.33333333333337</c:v>
                </c:pt>
                <c:pt idx="10649">
                  <c:v>887.41666666666663</c:v>
                </c:pt>
                <c:pt idx="10650">
                  <c:v>887.5</c:v>
                </c:pt>
                <c:pt idx="10651">
                  <c:v>887.58333333333337</c:v>
                </c:pt>
                <c:pt idx="10652">
                  <c:v>887.66666666666663</c:v>
                </c:pt>
                <c:pt idx="10653">
                  <c:v>887.75</c:v>
                </c:pt>
                <c:pt idx="10654">
                  <c:v>887.83333333333337</c:v>
                </c:pt>
                <c:pt idx="10655">
                  <c:v>887.91666666666663</c:v>
                </c:pt>
                <c:pt idx="10656">
                  <c:v>888</c:v>
                </c:pt>
                <c:pt idx="10657">
                  <c:v>888.08333333333337</c:v>
                </c:pt>
                <c:pt idx="10658">
                  <c:v>888.16666666666663</c:v>
                </c:pt>
                <c:pt idx="10659">
                  <c:v>888.25</c:v>
                </c:pt>
                <c:pt idx="10660">
                  <c:v>888.33333333333337</c:v>
                </c:pt>
                <c:pt idx="10661">
                  <c:v>888.41666666666663</c:v>
                </c:pt>
                <c:pt idx="10662">
                  <c:v>888.5</c:v>
                </c:pt>
                <c:pt idx="10663">
                  <c:v>888.58333333333337</c:v>
                </c:pt>
                <c:pt idx="10664">
                  <c:v>888.66666666666663</c:v>
                </c:pt>
                <c:pt idx="10665">
                  <c:v>888.75</c:v>
                </c:pt>
                <c:pt idx="10666">
                  <c:v>888.83333333333337</c:v>
                </c:pt>
                <c:pt idx="10667">
                  <c:v>888.91666666666663</c:v>
                </c:pt>
                <c:pt idx="10668">
                  <c:v>889</c:v>
                </c:pt>
                <c:pt idx="10669">
                  <c:v>889.08333333333337</c:v>
                </c:pt>
                <c:pt idx="10670">
                  <c:v>889.16666666666663</c:v>
                </c:pt>
                <c:pt idx="10671">
                  <c:v>889.25</c:v>
                </c:pt>
                <c:pt idx="10672">
                  <c:v>889.33333333333337</c:v>
                </c:pt>
                <c:pt idx="10673">
                  <c:v>889.41666666666663</c:v>
                </c:pt>
                <c:pt idx="10674">
                  <c:v>889.5</c:v>
                </c:pt>
                <c:pt idx="10675">
                  <c:v>889.58333333333337</c:v>
                </c:pt>
                <c:pt idx="10676">
                  <c:v>889.66666666666663</c:v>
                </c:pt>
                <c:pt idx="10677">
                  <c:v>889.75</c:v>
                </c:pt>
                <c:pt idx="10678">
                  <c:v>889.83333333333337</c:v>
                </c:pt>
                <c:pt idx="10679">
                  <c:v>889.91666666666663</c:v>
                </c:pt>
                <c:pt idx="10680">
                  <c:v>890</c:v>
                </c:pt>
                <c:pt idx="10681">
                  <c:v>890.08333333333337</c:v>
                </c:pt>
                <c:pt idx="10682">
                  <c:v>890.16666666666663</c:v>
                </c:pt>
                <c:pt idx="10683">
                  <c:v>890.25</c:v>
                </c:pt>
                <c:pt idx="10684">
                  <c:v>890.33333333333337</c:v>
                </c:pt>
                <c:pt idx="10685">
                  <c:v>890.41666666666663</c:v>
                </c:pt>
                <c:pt idx="10686">
                  <c:v>890.5</c:v>
                </c:pt>
                <c:pt idx="10687">
                  <c:v>890.58333333333337</c:v>
                </c:pt>
                <c:pt idx="10688">
                  <c:v>890.66666666666663</c:v>
                </c:pt>
                <c:pt idx="10689">
                  <c:v>890.75</c:v>
                </c:pt>
                <c:pt idx="10690">
                  <c:v>890.83333333333337</c:v>
                </c:pt>
                <c:pt idx="10691">
                  <c:v>890.91666666666663</c:v>
                </c:pt>
                <c:pt idx="10692">
                  <c:v>891</c:v>
                </c:pt>
                <c:pt idx="10693">
                  <c:v>891.08333333333337</c:v>
                </c:pt>
                <c:pt idx="10694">
                  <c:v>891.16666666666663</c:v>
                </c:pt>
                <c:pt idx="10695">
                  <c:v>891.25</c:v>
                </c:pt>
                <c:pt idx="10696">
                  <c:v>891.33333333333337</c:v>
                </c:pt>
                <c:pt idx="10697">
                  <c:v>891.41666666666663</c:v>
                </c:pt>
                <c:pt idx="10698">
                  <c:v>891.5</c:v>
                </c:pt>
                <c:pt idx="10699">
                  <c:v>891.58333333333337</c:v>
                </c:pt>
                <c:pt idx="10700">
                  <c:v>891.66666666666663</c:v>
                </c:pt>
                <c:pt idx="10701">
                  <c:v>891.75</c:v>
                </c:pt>
                <c:pt idx="10702">
                  <c:v>891.83333333333337</c:v>
                </c:pt>
                <c:pt idx="10703">
                  <c:v>891.91666666666663</c:v>
                </c:pt>
                <c:pt idx="10704">
                  <c:v>892</c:v>
                </c:pt>
                <c:pt idx="10705">
                  <c:v>892.08333333333337</c:v>
                </c:pt>
                <c:pt idx="10706">
                  <c:v>892.16666666666663</c:v>
                </c:pt>
                <c:pt idx="10707">
                  <c:v>892.25</c:v>
                </c:pt>
                <c:pt idx="10708">
                  <c:v>892.33333333333337</c:v>
                </c:pt>
                <c:pt idx="10709">
                  <c:v>892.41666666666663</c:v>
                </c:pt>
                <c:pt idx="10710">
                  <c:v>892.5</c:v>
                </c:pt>
                <c:pt idx="10711">
                  <c:v>892.58333333333337</c:v>
                </c:pt>
                <c:pt idx="10712">
                  <c:v>892.66666666666663</c:v>
                </c:pt>
                <c:pt idx="10713">
                  <c:v>892.75</c:v>
                </c:pt>
                <c:pt idx="10714">
                  <c:v>892.83333333333337</c:v>
                </c:pt>
                <c:pt idx="10715">
                  <c:v>892.91666666666663</c:v>
                </c:pt>
                <c:pt idx="10716">
                  <c:v>893</c:v>
                </c:pt>
                <c:pt idx="10717">
                  <c:v>893.08333333333337</c:v>
                </c:pt>
                <c:pt idx="10718">
                  <c:v>893.16666666666663</c:v>
                </c:pt>
                <c:pt idx="10719">
                  <c:v>893.25</c:v>
                </c:pt>
                <c:pt idx="10720">
                  <c:v>893.33333333333337</c:v>
                </c:pt>
                <c:pt idx="10721">
                  <c:v>893.41666666666663</c:v>
                </c:pt>
                <c:pt idx="10722">
                  <c:v>893.5</c:v>
                </c:pt>
                <c:pt idx="10723">
                  <c:v>893.58333333333337</c:v>
                </c:pt>
                <c:pt idx="10724">
                  <c:v>893.66666666666663</c:v>
                </c:pt>
                <c:pt idx="10725">
                  <c:v>893.75</c:v>
                </c:pt>
                <c:pt idx="10726">
                  <c:v>893.83333333333337</c:v>
                </c:pt>
                <c:pt idx="10727">
                  <c:v>893.91666666666663</c:v>
                </c:pt>
                <c:pt idx="10728">
                  <c:v>894</c:v>
                </c:pt>
                <c:pt idx="10729">
                  <c:v>894.08333333333337</c:v>
                </c:pt>
                <c:pt idx="10730">
                  <c:v>894.16666666666663</c:v>
                </c:pt>
                <c:pt idx="10731">
                  <c:v>894.25</c:v>
                </c:pt>
                <c:pt idx="10732">
                  <c:v>894.33333333333337</c:v>
                </c:pt>
                <c:pt idx="10733">
                  <c:v>894.41666666666663</c:v>
                </c:pt>
                <c:pt idx="10734">
                  <c:v>894.5</c:v>
                </c:pt>
                <c:pt idx="10735">
                  <c:v>894.58333333333337</c:v>
                </c:pt>
                <c:pt idx="10736">
                  <c:v>894.66666666666663</c:v>
                </c:pt>
                <c:pt idx="10737">
                  <c:v>894.75</c:v>
                </c:pt>
                <c:pt idx="10738">
                  <c:v>894.83333333333337</c:v>
                </c:pt>
                <c:pt idx="10739">
                  <c:v>894.91666666666663</c:v>
                </c:pt>
                <c:pt idx="10740">
                  <c:v>895</c:v>
                </c:pt>
                <c:pt idx="10741">
                  <c:v>895.08333333333337</c:v>
                </c:pt>
                <c:pt idx="10742">
                  <c:v>895.16666666666663</c:v>
                </c:pt>
                <c:pt idx="10743">
                  <c:v>895.25</c:v>
                </c:pt>
                <c:pt idx="10744">
                  <c:v>895.33333333333337</c:v>
                </c:pt>
                <c:pt idx="10745">
                  <c:v>895.41666666666663</c:v>
                </c:pt>
                <c:pt idx="10746">
                  <c:v>895.5</c:v>
                </c:pt>
                <c:pt idx="10747">
                  <c:v>895.58333333333337</c:v>
                </c:pt>
                <c:pt idx="10748">
                  <c:v>895.66666666666663</c:v>
                </c:pt>
                <c:pt idx="10749">
                  <c:v>895.75</c:v>
                </c:pt>
                <c:pt idx="10750">
                  <c:v>895.83333333333337</c:v>
                </c:pt>
                <c:pt idx="10751">
                  <c:v>895.91666666666663</c:v>
                </c:pt>
                <c:pt idx="10752">
                  <c:v>896</c:v>
                </c:pt>
                <c:pt idx="10753">
                  <c:v>896.08333333333337</c:v>
                </c:pt>
                <c:pt idx="10754">
                  <c:v>896.16666666666663</c:v>
                </c:pt>
                <c:pt idx="10755">
                  <c:v>896.25</c:v>
                </c:pt>
                <c:pt idx="10756">
                  <c:v>896.33333333333337</c:v>
                </c:pt>
                <c:pt idx="10757">
                  <c:v>896.41666666666663</c:v>
                </c:pt>
                <c:pt idx="10758">
                  <c:v>896.5</c:v>
                </c:pt>
                <c:pt idx="10759">
                  <c:v>896.58333333333337</c:v>
                </c:pt>
                <c:pt idx="10760">
                  <c:v>896.66666666666663</c:v>
                </c:pt>
                <c:pt idx="10761">
                  <c:v>896.75</c:v>
                </c:pt>
                <c:pt idx="10762">
                  <c:v>896.83333333333337</c:v>
                </c:pt>
                <c:pt idx="10763">
                  <c:v>896.91666666666663</c:v>
                </c:pt>
                <c:pt idx="10764">
                  <c:v>897</c:v>
                </c:pt>
                <c:pt idx="10765">
                  <c:v>897.08333333333337</c:v>
                </c:pt>
                <c:pt idx="10766">
                  <c:v>897.16666666666663</c:v>
                </c:pt>
                <c:pt idx="10767">
                  <c:v>897.25</c:v>
                </c:pt>
                <c:pt idx="10768">
                  <c:v>897.33333333333337</c:v>
                </c:pt>
                <c:pt idx="10769">
                  <c:v>897.41666666666663</c:v>
                </c:pt>
                <c:pt idx="10770">
                  <c:v>897.5</c:v>
                </c:pt>
                <c:pt idx="10771">
                  <c:v>897.58333333333337</c:v>
                </c:pt>
                <c:pt idx="10772">
                  <c:v>897.66666666666663</c:v>
                </c:pt>
                <c:pt idx="10773">
                  <c:v>897.75</c:v>
                </c:pt>
                <c:pt idx="10774">
                  <c:v>897.83333333333337</c:v>
                </c:pt>
                <c:pt idx="10775">
                  <c:v>897.91666666666663</c:v>
                </c:pt>
                <c:pt idx="10776">
                  <c:v>898</c:v>
                </c:pt>
                <c:pt idx="10777">
                  <c:v>898.08333333333337</c:v>
                </c:pt>
                <c:pt idx="10778">
                  <c:v>898.16666666666663</c:v>
                </c:pt>
                <c:pt idx="10779">
                  <c:v>898.25</c:v>
                </c:pt>
                <c:pt idx="10780">
                  <c:v>898.33333333333337</c:v>
                </c:pt>
                <c:pt idx="10781">
                  <c:v>898.41666666666663</c:v>
                </c:pt>
                <c:pt idx="10782">
                  <c:v>898.5</c:v>
                </c:pt>
                <c:pt idx="10783">
                  <c:v>898.58333333333337</c:v>
                </c:pt>
                <c:pt idx="10784">
                  <c:v>898.66666666666663</c:v>
                </c:pt>
                <c:pt idx="10785">
                  <c:v>898.75</c:v>
                </c:pt>
                <c:pt idx="10786">
                  <c:v>898.83333333333337</c:v>
                </c:pt>
                <c:pt idx="10787">
                  <c:v>898.91666666666663</c:v>
                </c:pt>
                <c:pt idx="10788">
                  <c:v>899</c:v>
                </c:pt>
                <c:pt idx="10789">
                  <c:v>899.08333333333337</c:v>
                </c:pt>
                <c:pt idx="10790">
                  <c:v>899.16666666666663</c:v>
                </c:pt>
                <c:pt idx="10791">
                  <c:v>899.25</c:v>
                </c:pt>
                <c:pt idx="10792">
                  <c:v>899.33333333333337</c:v>
                </c:pt>
                <c:pt idx="10793">
                  <c:v>899.41666666666663</c:v>
                </c:pt>
                <c:pt idx="10794">
                  <c:v>899.5</c:v>
                </c:pt>
                <c:pt idx="10795">
                  <c:v>899.58333333333337</c:v>
                </c:pt>
                <c:pt idx="10796">
                  <c:v>899.66666666666663</c:v>
                </c:pt>
                <c:pt idx="10797">
                  <c:v>899.75</c:v>
                </c:pt>
                <c:pt idx="10798">
                  <c:v>899.83333333333337</c:v>
                </c:pt>
                <c:pt idx="10799">
                  <c:v>899.91666666666663</c:v>
                </c:pt>
                <c:pt idx="10800">
                  <c:v>900</c:v>
                </c:pt>
                <c:pt idx="10801">
                  <c:v>900.08333333333337</c:v>
                </c:pt>
                <c:pt idx="10802">
                  <c:v>900.16666666666663</c:v>
                </c:pt>
                <c:pt idx="10803">
                  <c:v>900.25</c:v>
                </c:pt>
                <c:pt idx="10804">
                  <c:v>900.33333333333337</c:v>
                </c:pt>
                <c:pt idx="10805">
                  <c:v>900.41666666666663</c:v>
                </c:pt>
                <c:pt idx="10806">
                  <c:v>900.5</c:v>
                </c:pt>
                <c:pt idx="10807">
                  <c:v>900.58333333333337</c:v>
                </c:pt>
                <c:pt idx="10808">
                  <c:v>900.66666666666663</c:v>
                </c:pt>
                <c:pt idx="10809">
                  <c:v>900.75</c:v>
                </c:pt>
                <c:pt idx="10810">
                  <c:v>900.83333333333337</c:v>
                </c:pt>
                <c:pt idx="10811">
                  <c:v>900.91666666666663</c:v>
                </c:pt>
                <c:pt idx="10812">
                  <c:v>901</c:v>
                </c:pt>
                <c:pt idx="10813">
                  <c:v>901.08333333333337</c:v>
                </c:pt>
                <c:pt idx="10814">
                  <c:v>901.16666666666663</c:v>
                </c:pt>
                <c:pt idx="10815">
                  <c:v>901.25</c:v>
                </c:pt>
                <c:pt idx="10816">
                  <c:v>901.33333333333337</c:v>
                </c:pt>
                <c:pt idx="10817">
                  <c:v>901.41666666666663</c:v>
                </c:pt>
                <c:pt idx="10818">
                  <c:v>901.5</c:v>
                </c:pt>
                <c:pt idx="10819">
                  <c:v>901.58333333333337</c:v>
                </c:pt>
                <c:pt idx="10820">
                  <c:v>901.66666666666663</c:v>
                </c:pt>
                <c:pt idx="10821">
                  <c:v>901.75</c:v>
                </c:pt>
                <c:pt idx="10822">
                  <c:v>901.83333333333337</c:v>
                </c:pt>
                <c:pt idx="10823">
                  <c:v>901.91666666666663</c:v>
                </c:pt>
                <c:pt idx="10824">
                  <c:v>902</c:v>
                </c:pt>
                <c:pt idx="10825">
                  <c:v>902.08333333333337</c:v>
                </c:pt>
                <c:pt idx="10826">
                  <c:v>902.16666666666663</c:v>
                </c:pt>
                <c:pt idx="10827">
                  <c:v>902.25</c:v>
                </c:pt>
                <c:pt idx="10828">
                  <c:v>902.33333333333337</c:v>
                </c:pt>
                <c:pt idx="10829">
                  <c:v>902.41666666666663</c:v>
                </c:pt>
                <c:pt idx="10830">
                  <c:v>902.5</c:v>
                </c:pt>
                <c:pt idx="10831">
                  <c:v>902.58333333333337</c:v>
                </c:pt>
                <c:pt idx="10832">
                  <c:v>902.66666666666663</c:v>
                </c:pt>
                <c:pt idx="10833">
                  <c:v>902.75</c:v>
                </c:pt>
                <c:pt idx="10834">
                  <c:v>902.83333333333337</c:v>
                </c:pt>
                <c:pt idx="10835">
                  <c:v>902.91666666666663</c:v>
                </c:pt>
                <c:pt idx="10836">
                  <c:v>903</c:v>
                </c:pt>
                <c:pt idx="10837">
                  <c:v>903.08333333333337</c:v>
                </c:pt>
                <c:pt idx="10838">
                  <c:v>903.16666666666663</c:v>
                </c:pt>
                <c:pt idx="10839">
                  <c:v>903.25</c:v>
                </c:pt>
                <c:pt idx="10840">
                  <c:v>903.33333333333337</c:v>
                </c:pt>
                <c:pt idx="10841">
                  <c:v>903.41666666666663</c:v>
                </c:pt>
                <c:pt idx="10842">
                  <c:v>903.5</c:v>
                </c:pt>
                <c:pt idx="10843">
                  <c:v>903.58333333333337</c:v>
                </c:pt>
                <c:pt idx="10844">
                  <c:v>903.66666666666663</c:v>
                </c:pt>
                <c:pt idx="10845">
                  <c:v>903.75</c:v>
                </c:pt>
                <c:pt idx="10846">
                  <c:v>903.83333333333337</c:v>
                </c:pt>
                <c:pt idx="10847">
                  <c:v>903.91666666666663</c:v>
                </c:pt>
                <c:pt idx="10848">
                  <c:v>904</c:v>
                </c:pt>
                <c:pt idx="10849">
                  <c:v>904.08333333333337</c:v>
                </c:pt>
                <c:pt idx="10850">
                  <c:v>904.16666666666663</c:v>
                </c:pt>
                <c:pt idx="10851">
                  <c:v>904.25</c:v>
                </c:pt>
                <c:pt idx="10852">
                  <c:v>904.33333333333337</c:v>
                </c:pt>
                <c:pt idx="10853">
                  <c:v>904.41666666666663</c:v>
                </c:pt>
                <c:pt idx="10854">
                  <c:v>904.5</c:v>
                </c:pt>
                <c:pt idx="10855">
                  <c:v>904.58333333333337</c:v>
                </c:pt>
                <c:pt idx="10856">
                  <c:v>904.66666666666663</c:v>
                </c:pt>
                <c:pt idx="10857">
                  <c:v>904.75</c:v>
                </c:pt>
                <c:pt idx="10858">
                  <c:v>904.83333333333337</c:v>
                </c:pt>
                <c:pt idx="10859">
                  <c:v>904.91666666666663</c:v>
                </c:pt>
                <c:pt idx="10860">
                  <c:v>905</c:v>
                </c:pt>
                <c:pt idx="10861">
                  <c:v>905.08333333333337</c:v>
                </c:pt>
                <c:pt idx="10862">
                  <c:v>905.16666666666663</c:v>
                </c:pt>
                <c:pt idx="10863">
                  <c:v>905.25</c:v>
                </c:pt>
                <c:pt idx="10864">
                  <c:v>905.33333333333337</c:v>
                </c:pt>
                <c:pt idx="10865">
                  <c:v>905.41666666666663</c:v>
                </c:pt>
                <c:pt idx="10866">
                  <c:v>905.5</c:v>
                </c:pt>
                <c:pt idx="10867">
                  <c:v>905.58333333333337</c:v>
                </c:pt>
                <c:pt idx="10868">
                  <c:v>905.66666666666663</c:v>
                </c:pt>
                <c:pt idx="10869">
                  <c:v>905.75</c:v>
                </c:pt>
                <c:pt idx="10870">
                  <c:v>905.83333333333337</c:v>
                </c:pt>
                <c:pt idx="10871">
                  <c:v>905.91666666666663</c:v>
                </c:pt>
                <c:pt idx="10872">
                  <c:v>906</c:v>
                </c:pt>
                <c:pt idx="10873">
                  <c:v>906.08333333333337</c:v>
                </c:pt>
                <c:pt idx="10874">
                  <c:v>906.16666666666663</c:v>
                </c:pt>
                <c:pt idx="10875">
                  <c:v>906.25</c:v>
                </c:pt>
                <c:pt idx="10876">
                  <c:v>906.33333333333337</c:v>
                </c:pt>
                <c:pt idx="10877">
                  <c:v>906.41666666666663</c:v>
                </c:pt>
                <c:pt idx="10878">
                  <c:v>906.5</c:v>
                </c:pt>
                <c:pt idx="10879">
                  <c:v>906.58333333333337</c:v>
                </c:pt>
                <c:pt idx="10880">
                  <c:v>906.66666666666663</c:v>
                </c:pt>
                <c:pt idx="10881">
                  <c:v>906.75</c:v>
                </c:pt>
                <c:pt idx="10882">
                  <c:v>906.83333333333337</c:v>
                </c:pt>
                <c:pt idx="10883">
                  <c:v>906.91666666666663</c:v>
                </c:pt>
                <c:pt idx="10884">
                  <c:v>907</c:v>
                </c:pt>
                <c:pt idx="10885">
                  <c:v>907.08333333333337</c:v>
                </c:pt>
                <c:pt idx="10886">
                  <c:v>907.16666666666663</c:v>
                </c:pt>
                <c:pt idx="10887">
                  <c:v>907.25</c:v>
                </c:pt>
                <c:pt idx="10888">
                  <c:v>907.33333333333337</c:v>
                </c:pt>
                <c:pt idx="10889">
                  <c:v>907.41666666666663</c:v>
                </c:pt>
                <c:pt idx="10890">
                  <c:v>907.5</c:v>
                </c:pt>
                <c:pt idx="10891">
                  <c:v>907.58333333333337</c:v>
                </c:pt>
                <c:pt idx="10892">
                  <c:v>907.66666666666663</c:v>
                </c:pt>
                <c:pt idx="10893">
                  <c:v>907.75</c:v>
                </c:pt>
                <c:pt idx="10894">
                  <c:v>907.83333333333337</c:v>
                </c:pt>
                <c:pt idx="10895">
                  <c:v>907.91666666666663</c:v>
                </c:pt>
                <c:pt idx="10896">
                  <c:v>908</c:v>
                </c:pt>
                <c:pt idx="10897">
                  <c:v>908.08333333333337</c:v>
                </c:pt>
                <c:pt idx="10898">
                  <c:v>908.16666666666663</c:v>
                </c:pt>
                <c:pt idx="10899">
                  <c:v>908.25</c:v>
                </c:pt>
                <c:pt idx="10900">
                  <c:v>908.33333333333337</c:v>
                </c:pt>
                <c:pt idx="10901">
                  <c:v>908.41666666666663</c:v>
                </c:pt>
                <c:pt idx="10902">
                  <c:v>908.5</c:v>
                </c:pt>
                <c:pt idx="10903">
                  <c:v>908.58333333333337</c:v>
                </c:pt>
                <c:pt idx="10904">
                  <c:v>908.66666666666663</c:v>
                </c:pt>
                <c:pt idx="10905">
                  <c:v>908.75</c:v>
                </c:pt>
                <c:pt idx="10906">
                  <c:v>908.83333333333337</c:v>
                </c:pt>
                <c:pt idx="10907">
                  <c:v>908.91666666666663</c:v>
                </c:pt>
                <c:pt idx="10908">
                  <c:v>909</c:v>
                </c:pt>
                <c:pt idx="10909">
                  <c:v>909.08333333333337</c:v>
                </c:pt>
                <c:pt idx="10910">
                  <c:v>909.16666666666663</c:v>
                </c:pt>
                <c:pt idx="10911">
                  <c:v>909.25</c:v>
                </c:pt>
                <c:pt idx="10912">
                  <c:v>909.33333333333337</c:v>
                </c:pt>
                <c:pt idx="10913">
                  <c:v>909.41666666666663</c:v>
                </c:pt>
                <c:pt idx="10914">
                  <c:v>909.5</c:v>
                </c:pt>
                <c:pt idx="10915">
                  <c:v>909.58333333333337</c:v>
                </c:pt>
                <c:pt idx="10916">
                  <c:v>909.66666666666663</c:v>
                </c:pt>
                <c:pt idx="10917">
                  <c:v>909.75</c:v>
                </c:pt>
                <c:pt idx="10918">
                  <c:v>909.83333333333337</c:v>
                </c:pt>
                <c:pt idx="10919">
                  <c:v>909.91666666666663</c:v>
                </c:pt>
                <c:pt idx="10920">
                  <c:v>910</c:v>
                </c:pt>
                <c:pt idx="10921">
                  <c:v>910.08333333333337</c:v>
                </c:pt>
                <c:pt idx="10922">
                  <c:v>910.16666666666663</c:v>
                </c:pt>
                <c:pt idx="10923">
                  <c:v>910.25</c:v>
                </c:pt>
                <c:pt idx="10924">
                  <c:v>910.33333333333337</c:v>
                </c:pt>
                <c:pt idx="10925">
                  <c:v>910.41666666666663</c:v>
                </c:pt>
                <c:pt idx="10926">
                  <c:v>910.5</c:v>
                </c:pt>
                <c:pt idx="10927">
                  <c:v>910.58333333333337</c:v>
                </c:pt>
                <c:pt idx="10928">
                  <c:v>910.66666666666663</c:v>
                </c:pt>
                <c:pt idx="10929">
                  <c:v>910.75</c:v>
                </c:pt>
                <c:pt idx="10930">
                  <c:v>910.83333333333337</c:v>
                </c:pt>
                <c:pt idx="10931">
                  <c:v>910.91666666666663</c:v>
                </c:pt>
                <c:pt idx="10932">
                  <c:v>911</c:v>
                </c:pt>
                <c:pt idx="10933">
                  <c:v>911.08333333333337</c:v>
                </c:pt>
                <c:pt idx="10934">
                  <c:v>911.16666666666663</c:v>
                </c:pt>
                <c:pt idx="10935">
                  <c:v>911.25</c:v>
                </c:pt>
                <c:pt idx="10936">
                  <c:v>911.33333333333337</c:v>
                </c:pt>
                <c:pt idx="10937">
                  <c:v>911.41666666666663</c:v>
                </c:pt>
                <c:pt idx="10938">
                  <c:v>911.5</c:v>
                </c:pt>
                <c:pt idx="10939">
                  <c:v>911.58333333333337</c:v>
                </c:pt>
                <c:pt idx="10940">
                  <c:v>911.66666666666663</c:v>
                </c:pt>
                <c:pt idx="10941">
                  <c:v>911.75</c:v>
                </c:pt>
                <c:pt idx="10942">
                  <c:v>911.83333333333337</c:v>
                </c:pt>
                <c:pt idx="10943">
                  <c:v>911.91666666666663</c:v>
                </c:pt>
                <c:pt idx="10944">
                  <c:v>912</c:v>
                </c:pt>
                <c:pt idx="10945">
                  <c:v>912.08333333333337</c:v>
                </c:pt>
                <c:pt idx="10946">
                  <c:v>912.16666666666663</c:v>
                </c:pt>
                <c:pt idx="10947">
                  <c:v>912.25</c:v>
                </c:pt>
                <c:pt idx="10948">
                  <c:v>912.33333333333337</c:v>
                </c:pt>
                <c:pt idx="10949">
                  <c:v>912.41666666666663</c:v>
                </c:pt>
                <c:pt idx="10950">
                  <c:v>912.5</c:v>
                </c:pt>
                <c:pt idx="10951">
                  <c:v>912.58333333333337</c:v>
                </c:pt>
                <c:pt idx="10952">
                  <c:v>912.66666666666663</c:v>
                </c:pt>
                <c:pt idx="10953">
                  <c:v>912.75</c:v>
                </c:pt>
                <c:pt idx="10954">
                  <c:v>912.83333333333337</c:v>
                </c:pt>
                <c:pt idx="10955">
                  <c:v>912.91666666666663</c:v>
                </c:pt>
                <c:pt idx="10956">
                  <c:v>913</c:v>
                </c:pt>
                <c:pt idx="10957">
                  <c:v>913.08333333333337</c:v>
                </c:pt>
                <c:pt idx="10958">
                  <c:v>913.16666666666663</c:v>
                </c:pt>
                <c:pt idx="10959">
                  <c:v>913.25</c:v>
                </c:pt>
                <c:pt idx="10960">
                  <c:v>913.33333333333337</c:v>
                </c:pt>
                <c:pt idx="10961">
                  <c:v>913.41666666666663</c:v>
                </c:pt>
                <c:pt idx="10962">
                  <c:v>913.5</c:v>
                </c:pt>
                <c:pt idx="10963">
                  <c:v>913.58333333333337</c:v>
                </c:pt>
                <c:pt idx="10964">
                  <c:v>913.66666666666663</c:v>
                </c:pt>
                <c:pt idx="10965">
                  <c:v>913.75</c:v>
                </c:pt>
                <c:pt idx="10966">
                  <c:v>913.83333333333337</c:v>
                </c:pt>
                <c:pt idx="10967">
                  <c:v>913.91666666666663</c:v>
                </c:pt>
                <c:pt idx="10968">
                  <c:v>914</c:v>
                </c:pt>
                <c:pt idx="10969">
                  <c:v>914.08333333333337</c:v>
                </c:pt>
                <c:pt idx="10970">
                  <c:v>914.16666666666663</c:v>
                </c:pt>
                <c:pt idx="10971">
                  <c:v>914.25</c:v>
                </c:pt>
                <c:pt idx="10972">
                  <c:v>914.33333333333337</c:v>
                </c:pt>
                <c:pt idx="10973">
                  <c:v>914.41666666666663</c:v>
                </c:pt>
                <c:pt idx="10974">
                  <c:v>914.5</c:v>
                </c:pt>
                <c:pt idx="10975">
                  <c:v>914.58333333333337</c:v>
                </c:pt>
                <c:pt idx="10976">
                  <c:v>914.66666666666663</c:v>
                </c:pt>
                <c:pt idx="10977">
                  <c:v>914.75</c:v>
                </c:pt>
                <c:pt idx="10978">
                  <c:v>914.83333333333337</c:v>
                </c:pt>
                <c:pt idx="10979">
                  <c:v>914.91666666666663</c:v>
                </c:pt>
                <c:pt idx="10980">
                  <c:v>915</c:v>
                </c:pt>
                <c:pt idx="10981">
                  <c:v>915.08333333333337</c:v>
                </c:pt>
                <c:pt idx="10982">
                  <c:v>915.16666666666663</c:v>
                </c:pt>
                <c:pt idx="10983">
                  <c:v>915.25</c:v>
                </c:pt>
                <c:pt idx="10984">
                  <c:v>915.33333333333337</c:v>
                </c:pt>
                <c:pt idx="10985">
                  <c:v>915.41666666666663</c:v>
                </c:pt>
                <c:pt idx="10986">
                  <c:v>915.5</c:v>
                </c:pt>
                <c:pt idx="10987">
                  <c:v>915.58333333333337</c:v>
                </c:pt>
                <c:pt idx="10988">
                  <c:v>915.66666666666663</c:v>
                </c:pt>
                <c:pt idx="10989">
                  <c:v>915.75</c:v>
                </c:pt>
                <c:pt idx="10990">
                  <c:v>915.83333333333337</c:v>
                </c:pt>
                <c:pt idx="10991">
                  <c:v>915.91666666666663</c:v>
                </c:pt>
                <c:pt idx="10992">
                  <c:v>916</c:v>
                </c:pt>
                <c:pt idx="10993">
                  <c:v>916.08333333333337</c:v>
                </c:pt>
                <c:pt idx="10994">
                  <c:v>916.16666666666663</c:v>
                </c:pt>
                <c:pt idx="10995">
                  <c:v>916.25</c:v>
                </c:pt>
                <c:pt idx="10996">
                  <c:v>916.33333333333337</c:v>
                </c:pt>
                <c:pt idx="10997">
                  <c:v>916.41666666666663</c:v>
                </c:pt>
                <c:pt idx="10998">
                  <c:v>916.5</c:v>
                </c:pt>
                <c:pt idx="10999">
                  <c:v>916.58333333333337</c:v>
                </c:pt>
                <c:pt idx="11000">
                  <c:v>916.66666666666663</c:v>
                </c:pt>
                <c:pt idx="11001">
                  <c:v>916.75</c:v>
                </c:pt>
                <c:pt idx="11002">
                  <c:v>916.83333333333337</c:v>
                </c:pt>
                <c:pt idx="11003">
                  <c:v>916.91666666666663</c:v>
                </c:pt>
                <c:pt idx="11004">
                  <c:v>917</c:v>
                </c:pt>
                <c:pt idx="11005">
                  <c:v>917.08333333333337</c:v>
                </c:pt>
                <c:pt idx="11006">
                  <c:v>917.16666666666663</c:v>
                </c:pt>
                <c:pt idx="11007">
                  <c:v>917.25</c:v>
                </c:pt>
                <c:pt idx="11008">
                  <c:v>917.33333333333337</c:v>
                </c:pt>
                <c:pt idx="11009">
                  <c:v>917.41666666666663</c:v>
                </c:pt>
                <c:pt idx="11010">
                  <c:v>917.5</c:v>
                </c:pt>
                <c:pt idx="11011">
                  <c:v>917.58333333333337</c:v>
                </c:pt>
                <c:pt idx="11012">
                  <c:v>917.66666666666663</c:v>
                </c:pt>
                <c:pt idx="11013">
                  <c:v>917.75</c:v>
                </c:pt>
                <c:pt idx="11014">
                  <c:v>917.83333333333337</c:v>
                </c:pt>
                <c:pt idx="11015">
                  <c:v>917.91666666666663</c:v>
                </c:pt>
                <c:pt idx="11016">
                  <c:v>918</c:v>
                </c:pt>
                <c:pt idx="11017">
                  <c:v>918.08333333333337</c:v>
                </c:pt>
                <c:pt idx="11018">
                  <c:v>918.16666666666663</c:v>
                </c:pt>
                <c:pt idx="11019">
                  <c:v>918.25</c:v>
                </c:pt>
                <c:pt idx="11020">
                  <c:v>918.33333333333337</c:v>
                </c:pt>
                <c:pt idx="11021">
                  <c:v>918.41666666666663</c:v>
                </c:pt>
                <c:pt idx="11022">
                  <c:v>918.5</c:v>
                </c:pt>
                <c:pt idx="11023">
                  <c:v>918.58333333333337</c:v>
                </c:pt>
                <c:pt idx="11024">
                  <c:v>918.66666666666663</c:v>
                </c:pt>
                <c:pt idx="11025">
                  <c:v>918.75</c:v>
                </c:pt>
                <c:pt idx="11026">
                  <c:v>918.83333333333337</c:v>
                </c:pt>
                <c:pt idx="11027">
                  <c:v>918.91666666666663</c:v>
                </c:pt>
                <c:pt idx="11028">
                  <c:v>919</c:v>
                </c:pt>
                <c:pt idx="11029">
                  <c:v>919.08333333333337</c:v>
                </c:pt>
                <c:pt idx="11030">
                  <c:v>919.16666666666663</c:v>
                </c:pt>
                <c:pt idx="11031">
                  <c:v>919.25</c:v>
                </c:pt>
                <c:pt idx="11032">
                  <c:v>919.33333333333337</c:v>
                </c:pt>
                <c:pt idx="11033">
                  <c:v>919.41666666666663</c:v>
                </c:pt>
                <c:pt idx="11034">
                  <c:v>919.5</c:v>
                </c:pt>
                <c:pt idx="11035">
                  <c:v>919.58333333333337</c:v>
                </c:pt>
                <c:pt idx="11036">
                  <c:v>919.66666666666663</c:v>
                </c:pt>
                <c:pt idx="11037">
                  <c:v>919.75</c:v>
                </c:pt>
                <c:pt idx="11038">
                  <c:v>919.83333333333337</c:v>
                </c:pt>
                <c:pt idx="11039">
                  <c:v>919.91666666666663</c:v>
                </c:pt>
                <c:pt idx="11040">
                  <c:v>920</c:v>
                </c:pt>
                <c:pt idx="11041">
                  <c:v>920.08333333333337</c:v>
                </c:pt>
                <c:pt idx="11042">
                  <c:v>920.16666666666663</c:v>
                </c:pt>
                <c:pt idx="11043">
                  <c:v>920.25</c:v>
                </c:pt>
                <c:pt idx="11044">
                  <c:v>920.33333333333337</c:v>
                </c:pt>
                <c:pt idx="11045">
                  <c:v>920.41666666666663</c:v>
                </c:pt>
                <c:pt idx="11046">
                  <c:v>920.5</c:v>
                </c:pt>
                <c:pt idx="11047">
                  <c:v>920.58333333333337</c:v>
                </c:pt>
                <c:pt idx="11048">
                  <c:v>920.66666666666663</c:v>
                </c:pt>
                <c:pt idx="11049">
                  <c:v>920.75</c:v>
                </c:pt>
                <c:pt idx="11050">
                  <c:v>920.83333333333337</c:v>
                </c:pt>
                <c:pt idx="11051">
                  <c:v>920.91666666666663</c:v>
                </c:pt>
                <c:pt idx="11052">
                  <c:v>921</c:v>
                </c:pt>
                <c:pt idx="11053">
                  <c:v>921.08333333333337</c:v>
                </c:pt>
                <c:pt idx="11054">
                  <c:v>921.16666666666663</c:v>
                </c:pt>
                <c:pt idx="11055">
                  <c:v>921.25</c:v>
                </c:pt>
                <c:pt idx="11056">
                  <c:v>921.33333333333337</c:v>
                </c:pt>
                <c:pt idx="11057">
                  <c:v>921.41666666666663</c:v>
                </c:pt>
                <c:pt idx="11058">
                  <c:v>921.5</c:v>
                </c:pt>
                <c:pt idx="11059">
                  <c:v>921.58333333333337</c:v>
                </c:pt>
                <c:pt idx="11060">
                  <c:v>921.66666666666663</c:v>
                </c:pt>
                <c:pt idx="11061">
                  <c:v>921.75</c:v>
                </c:pt>
                <c:pt idx="11062">
                  <c:v>921.83333333333337</c:v>
                </c:pt>
                <c:pt idx="11063">
                  <c:v>921.91666666666663</c:v>
                </c:pt>
                <c:pt idx="11064">
                  <c:v>922</c:v>
                </c:pt>
                <c:pt idx="11065">
                  <c:v>922.08333333333337</c:v>
                </c:pt>
                <c:pt idx="11066">
                  <c:v>922.16666666666663</c:v>
                </c:pt>
                <c:pt idx="11067">
                  <c:v>922.25</c:v>
                </c:pt>
                <c:pt idx="11068">
                  <c:v>922.33333333333337</c:v>
                </c:pt>
                <c:pt idx="11069">
                  <c:v>922.41666666666663</c:v>
                </c:pt>
                <c:pt idx="11070">
                  <c:v>922.5</c:v>
                </c:pt>
                <c:pt idx="11071">
                  <c:v>922.58333333333337</c:v>
                </c:pt>
                <c:pt idx="11072">
                  <c:v>922.66666666666663</c:v>
                </c:pt>
                <c:pt idx="11073">
                  <c:v>922.75</c:v>
                </c:pt>
                <c:pt idx="11074">
                  <c:v>922.83333333333337</c:v>
                </c:pt>
                <c:pt idx="11075">
                  <c:v>922.91666666666663</c:v>
                </c:pt>
                <c:pt idx="11076">
                  <c:v>923</c:v>
                </c:pt>
                <c:pt idx="11077">
                  <c:v>923.08333333333337</c:v>
                </c:pt>
                <c:pt idx="11078">
                  <c:v>923.16666666666663</c:v>
                </c:pt>
                <c:pt idx="11079">
                  <c:v>923.25</c:v>
                </c:pt>
                <c:pt idx="11080">
                  <c:v>923.33333333333337</c:v>
                </c:pt>
                <c:pt idx="11081">
                  <c:v>923.41666666666663</c:v>
                </c:pt>
                <c:pt idx="11082">
                  <c:v>923.5</c:v>
                </c:pt>
                <c:pt idx="11083">
                  <c:v>923.58333333333337</c:v>
                </c:pt>
                <c:pt idx="11084">
                  <c:v>923.66666666666663</c:v>
                </c:pt>
                <c:pt idx="11085">
                  <c:v>923.75</c:v>
                </c:pt>
                <c:pt idx="11086">
                  <c:v>923.83333333333337</c:v>
                </c:pt>
                <c:pt idx="11087">
                  <c:v>923.91666666666663</c:v>
                </c:pt>
                <c:pt idx="11088">
                  <c:v>924</c:v>
                </c:pt>
                <c:pt idx="11089">
                  <c:v>924.08333333333337</c:v>
                </c:pt>
                <c:pt idx="11090">
                  <c:v>924.16666666666663</c:v>
                </c:pt>
                <c:pt idx="11091">
                  <c:v>924.25</c:v>
                </c:pt>
                <c:pt idx="11092">
                  <c:v>924.33333333333337</c:v>
                </c:pt>
                <c:pt idx="11093">
                  <c:v>924.41666666666663</c:v>
                </c:pt>
                <c:pt idx="11094">
                  <c:v>924.5</c:v>
                </c:pt>
                <c:pt idx="11095">
                  <c:v>924.58333333333337</c:v>
                </c:pt>
                <c:pt idx="11096">
                  <c:v>924.66666666666663</c:v>
                </c:pt>
                <c:pt idx="11097">
                  <c:v>924.75</c:v>
                </c:pt>
                <c:pt idx="11098">
                  <c:v>924.83333333333337</c:v>
                </c:pt>
                <c:pt idx="11099">
                  <c:v>924.91666666666663</c:v>
                </c:pt>
                <c:pt idx="11100">
                  <c:v>925</c:v>
                </c:pt>
                <c:pt idx="11101">
                  <c:v>925.08333333333337</c:v>
                </c:pt>
                <c:pt idx="11102">
                  <c:v>925.16666666666663</c:v>
                </c:pt>
                <c:pt idx="11103">
                  <c:v>925.25</c:v>
                </c:pt>
                <c:pt idx="11104">
                  <c:v>925.33333333333337</c:v>
                </c:pt>
                <c:pt idx="11105">
                  <c:v>925.41666666666663</c:v>
                </c:pt>
                <c:pt idx="11106">
                  <c:v>925.5</c:v>
                </c:pt>
                <c:pt idx="11107">
                  <c:v>925.58333333333337</c:v>
                </c:pt>
                <c:pt idx="11108">
                  <c:v>925.66666666666663</c:v>
                </c:pt>
                <c:pt idx="11109">
                  <c:v>925.75</c:v>
                </c:pt>
                <c:pt idx="11110">
                  <c:v>925.83333333333337</c:v>
                </c:pt>
                <c:pt idx="11111">
                  <c:v>925.91666666666663</c:v>
                </c:pt>
                <c:pt idx="11112">
                  <c:v>926</c:v>
                </c:pt>
                <c:pt idx="11113">
                  <c:v>926.08333333333337</c:v>
                </c:pt>
                <c:pt idx="11114">
                  <c:v>926.16666666666663</c:v>
                </c:pt>
                <c:pt idx="11115">
                  <c:v>926.25</c:v>
                </c:pt>
                <c:pt idx="11116">
                  <c:v>926.33333333333337</c:v>
                </c:pt>
                <c:pt idx="11117">
                  <c:v>926.41666666666663</c:v>
                </c:pt>
                <c:pt idx="11118">
                  <c:v>926.5</c:v>
                </c:pt>
                <c:pt idx="11119">
                  <c:v>926.58333333333337</c:v>
                </c:pt>
                <c:pt idx="11120">
                  <c:v>926.66666666666663</c:v>
                </c:pt>
                <c:pt idx="11121">
                  <c:v>926.75</c:v>
                </c:pt>
                <c:pt idx="11122">
                  <c:v>926.83333333333337</c:v>
                </c:pt>
                <c:pt idx="11123">
                  <c:v>926.91666666666663</c:v>
                </c:pt>
                <c:pt idx="11124">
                  <c:v>927</c:v>
                </c:pt>
                <c:pt idx="11125">
                  <c:v>927.08333333333337</c:v>
                </c:pt>
                <c:pt idx="11126">
                  <c:v>927.16666666666663</c:v>
                </c:pt>
                <c:pt idx="11127">
                  <c:v>927.25</c:v>
                </c:pt>
                <c:pt idx="11128">
                  <c:v>927.33333333333337</c:v>
                </c:pt>
                <c:pt idx="11129">
                  <c:v>927.41666666666663</c:v>
                </c:pt>
                <c:pt idx="11130">
                  <c:v>927.5</c:v>
                </c:pt>
                <c:pt idx="11131">
                  <c:v>927.58333333333337</c:v>
                </c:pt>
                <c:pt idx="11132">
                  <c:v>927.66666666666663</c:v>
                </c:pt>
                <c:pt idx="11133">
                  <c:v>927.75</c:v>
                </c:pt>
                <c:pt idx="11134">
                  <c:v>927.83333333333337</c:v>
                </c:pt>
                <c:pt idx="11135">
                  <c:v>927.91666666666663</c:v>
                </c:pt>
                <c:pt idx="11136">
                  <c:v>928</c:v>
                </c:pt>
                <c:pt idx="11137">
                  <c:v>928.08333333333337</c:v>
                </c:pt>
                <c:pt idx="11138">
                  <c:v>928.16666666666663</c:v>
                </c:pt>
                <c:pt idx="11139">
                  <c:v>928.25</c:v>
                </c:pt>
                <c:pt idx="11140">
                  <c:v>928.33333333333337</c:v>
                </c:pt>
                <c:pt idx="11141">
                  <c:v>928.41666666666663</c:v>
                </c:pt>
                <c:pt idx="11142">
                  <c:v>928.5</c:v>
                </c:pt>
                <c:pt idx="11143">
                  <c:v>928.58333333333337</c:v>
                </c:pt>
                <c:pt idx="11144">
                  <c:v>928.66666666666663</c:v>
                </c:pt>
                <c:pt idx="11145">
                  <c:v>928.75</c:v>
                </c:pt>
                <c:pt idx="11146">
                  <c:v>928.83333333333337</c:v>
                </c:pt>
                <c:pt idx="11147">
                  <c:v>928.91666666666663</c:v>
                </c:pt>
                <c:pt idx="11148">
                  <c:v>929</c:v>
                </c:pt>
                <c:pt idx="11149">
                  <c:v>929.08333333333337</c:v>
                </c:pt>
                <c:pt idx="11150">
                  <c:v>929.16666666666663</c:v>
                </c:pt>
                <c:pt idx="11151">
                  <c:v>929.25</c:v>
                </c:pt>
                <c:pt idx="11152">
                  <c:v>929.33333333333337</c:v>
                </c:pt>
                <c:pt idx="11153">
                  <c:v>929.41666666666663</c:v>
                </c:pt>
                <c:pt idx="11154">
                  <c:v>929.5</c:v>
                </c:pt>
                <c:pt idx="11155">
                  <c:v>929.58333333333337</c:v>
                </c:pt>
                <c:pt idx="11156">
                  <c:v>929.66666666666663</c:v>
                </c:pt>
                <c:pt idx="11157">
                  <c:v>929.75</c:v>
                </c:pt>
                <c:pt idx="11158">
                  <c:v>929.83333333333337</c:v>
                </c:pt>
                <c:pt idx="11159">
                  <c:v>929.91666666666663</c:v>
                </c:pt>
                <c:pt idx="11160">
                  <c:v>930</c:v>
                </c:pt>
                <c:pt idx="11161">
                  <c:v>930.08333333333337</c:v>
                </c:pt>
                <c:pt idx="11162">
                  <c:v>930.16666666666663</c:v>
                </c:pt>
                <c:pt idx="11163">
                  <c:v>930.25</c:v>
                </c:pt>
                <c:pt idx="11164">
                  <c:v>930.33333333333337</c:v>
                </c:pt>
                <c:pt idx="11165">
                  <c:v>930.41666666666663</c:v>
                </c:pt>
                <c:pt idx="11166">
                  <c:v>930.5</c:v>
                </c:pt>
                <c:pt idx="11167">
                  <c:v>930.58333333333337</c:v>
                </c:pt>
                <c:pt idx="11168">
                  <c:v>930.66666666666663</c:v>
                </c:pt>
                <c:pt idx="11169">
                  <c:v>930.75</c:v>
                </c:pt>
                <c:pt idx="11170">
                  <c:v>930.83333333333337</c:v>
                </c:pt>
                <c:pt idx="11171">
                  <c:v>930.91666666666663</c:v>
                </c:pt>
                <c:pt idx="11172">
                  <c:v>931</c:v>
                </c:pt>
                <c:pt idx="11173">
                  <c:v>931.08333333333337</c:v>
                </c:pt>
                <c:pt idx="11174">
                  <c:v>931.16666666666663</c:v>
                </c:pt>
                <c:pt idx="11175">
                  <c:v>931.25</c:v>
                </c:pt>
                <c:pt idx="11176">
                  <c:v>931.33333333333337</c:v>
                </c:pt>
                <c:pt idx="11177">
                  <c:v>931.41666666666663</c:v>
                </c:pt>
                <c:pt idx="11178">
                  <c:v>931.5</c:v>
                </c:pt>
                <c:pt idx="11179">
                  <c:v>931.58333333333337</c:v>
                </c:pt>
                <c:pt idx="11180">
                  <c:v>931.66666666666663</c:v>
                </c:pt>
                <c:pt idx="11181">
                  <c:v>931.75</c:v>
                </c:pt>
                <c:pt idx="11182">
                  <c:v>931.83333333333337</c:v>
                </c:pt>
                <c:pt idx="11183">
                  <c:v>931.91666666666663</c:v>
                </c:pt>
                <c:pt idx="11184">
                  <c:v>932</c:v>
                </c:pt>
                <c:pt idx="11185">
                  <c:v>932.08333333333337</c:v>
                </c:pt>
                <c:pt idx="11186">
                  <c:v>932.16666666666663</c:v>
                </c:pt>
                <c:pt idx="11187">
                  <c:v>932.25</c:v>
                </c:pt>
                <c:pt idx="11188">
                  <c:v>932.33333333333337</c:v>
                </c:pt>
                <c:pt idx="11189">
                  <c:v>932.41666666666663</c:v>
                </c:pt>
                <c:pt idx="11190">
                  <c:v>932.5</c:v>
                </c:pt>
                <c:pt idx="11191">
                  <c:v>932.58333333333337</c:v>
                </c:pt>
                <c:pt idx="11192">
                  <c:v>932.66666666666663</c:v>
                </c:pt>
                <c:pt idx="11193">
                  <c:v>932.75</c:v>
                </c:pt>
                <c:pt idx="11194">
                  <c:v>932.83333333333337</c:v>
                </c:pt>
                <c:pt idx="11195">
                  <c:v>932.91666666666663</c:v>
                </c:pt>
                <c:pt idx="11196">
                  <c:v>933</c:v>
                </c:pt>
                <c:pt idx="11197">
                  <c:v>933.08333333333337</c:v>
                </c:pt>
                <c:pt idx="11198">
                  <c:v>933.16666666666663</c:v>
                </c:pt>
                <c:pt idx="11199">
                  <c:v>933.25</c:v>
                </c:pt>
                <c:pt idx="11200">
                  <c:v>933.33333333333337</c:v>
                </c:pt>
                <c:pt idx="11201">
                  <c:v>933.41666666666663</c:v>
                </c:pt>
                <c:pt idx="11202">
                  <c:v>933.5</c:v>
                </c:pt>
                <c:pt idx="11203">
                  <c:v>933.58333333333337</c:v>
                </c:pt>
                <c:pt idx="11204">
                  <c:v>933.66666666666663</c:v>
                </c:pt>
                <c:pt idx="11205">
                  <c:v>933.75</c:v>
                </c:pt>
                <c:pt idx="11206">
                  <c:v>933.83333333333337</c:v>
                </c:pt>
                <c:pt idx="11207">
                  <c:v>933.91666666666663</c:v>
                </c:pt>
                <c:pt idx="11208">
                  <c:v>934</c:v>
                </c:pt>
                <c:pt idx="11209">
                  <c:v>934.08333333333337</c:v>
                </c:pt>
                <c:pt idx="11210">
                  <c:v>934.16666666666663</c:v>
                </c:pt>
                <c:pt idx="11211">
                  <c:v>934.25</c:v>
                </c:pt>
                <c:pt idx="11212">
                  <c:v>934.33333333333337</c:v>
                </c:pt>
                <c:pt idx="11213">
                  <c:v>934.41666666666663</c:v>
                </c:pt>
                <c:pt idx="11214">
                  <c:v>934.5</c:v>
                </c:pt>
                <c:pt idx="11215">
                  <c:v>934.58333333333337</c:v>
                </c:pt>
                <c:pt idx="11216">
                  <c:v>934.66666666666663</c:v>
                </c:pt>
                <c:pt idx="11217">
                  <c:v>934.75</c:v>
                </c:pt>
                <c:pt idx="11218">
                  <c:v>934.83333333333337</c:v>
                </c:pt>
                <c:pt idx="11219">
                  <c:v>934.91666666666663</c:v>
                </c:pt>
                <c:pt idx="11220">
                  <c:v>935</c:v>
                </c:pt>
                <c:pt idx="11221">
                  <c:v>935.08333333333337</c:v>
                </c:pt>
                <c:pt idx="11222">
                  <c:v>935.16666666666663</c:v>
                </c:pt>
                <c:pt idx="11223">
                  <c:v>935.25</c:v>
                </c:pt>
                <c:pt idx="11224">
                  <c:v>935.33333333333337</c:v>
                </c:pt>
                <c:pt idx="11225">
                  <c:v>935.41666666666663</c:v>
                </c:pt>
                <c:pt idx="11226">
                  <c:v>935.5</c:v>
                </c:pt>
                <c:pt idx="11227">
                  <c:v>935.58333333333337</c:v>
                </c:pt>
                <c:pt idx="11228">
                  <c:v>935.66666666666663</c:v>
                </c:pt>
                <c:pt idx="11229">
                  <c:v>935.75</c:v>
                </c:pt>
                <c:pt idx="11230">
                  <c:v>935.83333333333337</c:v>
                </c:pt>
                <c:pt idx="11231">
                  <c:v>935.91666666666663</c:v>
                </c:pt>
                <c:pt idx="11232">
                  <c:v>936</c:v>
                </c:pt>
                <c:pt idx="11233">
                  <c:v>936.08333333333337</c:v>
                </c:pt>
                <c:pt idx="11234">
                  <c:v>936.16666666666663</c:v>
                </c:pt>
                <c:pt idx="11235">
                  <c:v>936.25</c:v>
                </c:pt>
                <c:pt idx="11236">
                  <c:v>936.33333333333337</c:v>
                </c:pt>
                <c:pt idx="11237">
                  <c:v>936.41666666666663</c:v>
                </c:pt>
                <c:pt idx="11238">
                  <c:v>936.5</c:v>
                </c:pt>
                <c:pt idx="11239">
                  <c:v>936.58333333333337</c:v>
                </c:pt>
                <c:pt idx="11240">
                  <c:v>936.66666666666663</c:v>
                </c:pt>
                <c:pt idx="11241">
                  <c:v>936.75</c:v>
                </c:pt>
                <c:pt idx="11242">
                  <c:v>936.83333333333337</c:v>
                </c:pt>
                <c:pt idx="11243">
                  <c:v>936.91666666666663</c:v>
                </c:pt>
                <c:pt idx="11244">
                  <c:v>937</c:v>
                </c:pt>
                <c:pt idx="11245">
                  <c:v>937.08333333333337</c:v>
                </c:pt>
                <c:pt idx="11246">
                  <c:v>937.16666666666663</c:v>
                </c:pt>
                <c:pt idx="11247">
                  <c:v>937.25</c:v>
                </c:pt>
                <c:pt idx="11248">
                  <c:v>937.33333333333337</c:v>
                </c:pt>
                <c:pt idx="11249">
                  <c:v>937.41666666666663</c:v>
                </c:pt>
                <c:pt idx="11250">
                  <c:v>937.5</c:v>
                </c:pt>
                <c:pt idx="11251">
                  <c:v>937.58333333333337</c:v>
                </c:pt>
                <c:pt idx="11252">
                  <c:v>937.66666666666663</c:v>
                </c:pt>
                <c:pt idx="11253">
                  <c:v>937.75</c:v>
                </c:pt>
                <c:pt idx="11254">
                  <c:v>937.83333333333337</c:v>
                </c:pt>
                <c:pt idx="11255">
                  <c:v>937.91666666666663</c:v>
                </c:pt>
                <c:pt idx="11256">
                  <c:v>938</c:v>
                </c:pt>
                <c:pt idx="11257">
                  <c:v>938.08333333333337</c:v>
                </c:pt>
                <c:pt idx="11258">
                  <c:v>938.16666666666663</c:v>
                </c:pt>
                <c:pt idx="11259">
                  <c:v>938.25</c:v>
                </c:pt>
                <c:pt idx="11260">
                  <c:v>938.33333333333337</c:v>
                </c:pt>
                <c:pt idx="11261">
                  <c:v>938.41666666666663</c:v>
                </c:pt>
                <c:pt idx="11262">
                  <c:v>938.5</c:v>
                </c:pt>
                <c:pt idx="11263">
                  <c:v>938.58333333333337</c:v>
                </c:pt>
                <c:pt idx="11264">
                  <c:v>938.66666666666663</c:v>
                </c:pt>
                <c:pt idx="11265">
                  <c:v>938.75</c:v>
                </c:pt>
                <c:pt idx="11266">
                  <c:v>938.83333333333337</c:v>
                </c:pt>
                <c:pt idx="11267">
                  <c:v>938.91666666666663</c:v>
                </c:pt>
                <c:pt idx="11268">
                  <c:v>939</c:v>
                </c:pt>
                <c:pt idx="11269">
                  <c:v>939.08333333333337</c:v>
                </c:pt>
                <c:pt idx="11270">
                  <c:v>939.16666666666663</c:v>
                </c:pt>
                <c:pt idx="11271">
                  <c:v>939.25</c:v>
                </c:pt>
                <c:pt idx="11272">
                  <c:v>939.33333333333337</c:v>
                </c:pt>
                <c:pt idx="11273">
                  <c:v>939.41666666666663</c:v>
                </c:pt>
                <c:pt idx="11274">
                  <c:v>939.5</c:v>
                </c:pt>
                <c:pt idx="11275">
                  <c:v>939.58333333333337</c:v>
                </c:pt>
                <c:pt idx="11276">
                  <c:v>939.66666666666663</c:v>
                </c:pt>
                <c:pt idx="11277">
                  <c:v>939.75</c:v>
                </c:pt>
                <c:pt idx="11278">
                  <c:v>939.83333333333337</c:v>
                </c:pt>
                <c:pt idx="11279">
                  <c:v>939.91666666666663</c:v>
                </c:pt>
                <c:pt idx="11280">
                  <c:v>940</c:v>
                </c:pt>
                <c:pt idx="11281">
                  <c:v>940.08333333333337</c:v>
                </c:pt>
                <c:pt idx="11282">
                  <c:v>940.16666666666663</c:v>
                </c:pt>
                <c:pt idx="11283">
                  <c:v>940.25</c:v>
                </c:pt>
                <c:pt idx="11284">
                  <c:v>940.33333333333337</c:v>
                </c:pt>
                <c:pt idx="11285">
                  <c:v>940.41666666666663</c:v>
                </c:pt>
                <c:pt idx="11286">
                  <c:v>940.5</c:v>
                </c:pt>
                <c:pt idx="11287">
                  <c:v>940.58333333333337</c:v>
                </c:pt>
                <c:pt idx="11288">
                  <c:v>940.66666666666663</c:v>
                </c:pt>
                <c:pt idx="11289">
                  <c:v>940.75</c:v>
                </c:pt>
                <c:pt idx="11290">
                  <c:v>940.83333333333337</c:v>
                </c:pt>
                <c:pt idx="11291">
                  <c:v>940.91666666666663</c:v>
                </c:pt>
                <c:pt idx="11292">
                  <c:v>941</c:v>
                </c:pt>
                <c:pt idx="11293">
                  <c:v>941.08333333333337</c:v>
                </c:pt>
                <c:pt idx="11294">
                  <c:v>941.16666666666663</c:v>
                </c:pt>
                <c:pt idx="11295">
                  <c:v>941.25</c:v>
                </c:pt>
                <c:pt idx="11296">
                  <c:v>941.33333333333337</c:v>
                </c:pt>
                <c:pt idx="11297">
                  <c:v>941.41666666666663</c:v>
                </c:pt>
                <c:pt idx="11298">
                  <c:v>941.5</c:v>
                </c:pt>
                <c:pt idx="11299">
                  <c:v>941.58333333333337</c:v>
                </c:pt>
                <c:pt idx="11300">
                  <c:v>941.66666666666663</c:v>
                </c:pt>
                <c:pt idx="11301">
                  <c:v>941.75</c:v>
                </c:pt>
                <c:pt idx="11302">
                  <c:v>941.83333333333337</c:v>
                </c:pt>
                <c:pt idx="11303">
                  <c:v>941.91666666666663</c:v>
                </c:pt>
                <c:pt idx="11304">
                  <c:v>942</c:v>
                </c:pt>
                <c:pt idx="11305">
                  <c:v>942.08333333333337</c:v>
                </c:pt>
                <c:pt idx="11306">
                  <c:v>942.16666666666663</c:v>
                </c:pt>
                <c:pt idx="11307">
                  <c:v>942.25</c:v>
                </c:pt>
                <c:pt idx="11308">
                  <c:v>942.33333333333337</c:v>
                </c:pt>
                <c:pt idx="11309">
                  <c:v>942.41666666666663</c:v>
                </c:pt>
                <c:pt idx="11310">
                  <c:v>942.5</c:v>
                </c:pt>
                <c:pt idx="11311">
                  <c:v>942.58333333333337</c:v>
                </c:pt>
                <c:pt idx="11312">
                  <c:v>942.66666666666663</c:v>
                </c:pt>
                <c:pt idx="11313">
                  <c:v>942.75</c:v>
                </c:pt>
                <c:pt idx="11314">
                  <c:v>942.83333333333337</c:v>
                </c:pt>
                <c:pt idx="11315">
                  <c:v>942.91666666666663</c:v>
                </c:pt>
                <c:pt idx="11316">
                  <c:v>943</c:v>
                </c:pt>
                <c:pt idx="11317">
                  <c:v>943.08333333333337</c:v>
                </c:pt>
                <c:pt idx="11318">
                  <c:v>943.16666666666663</c:v>
                </c:pt>
                <c:pt idx="11319">
                  <c:v>943.25</c:v>
                </c:pt>
                <c:pt idx="11320">
                  <c:v>943.33333333333337</c:v>
                </c:pt>
                <c:pt idx="11321">
                  <c:v>943.41666666666663</c:v>
                </c:pt>
                <c:pt idx="11322">
                  <c:v>943.5</c:v>
                </c:pt>
                <c:pt idx="11323">
                  <c:v>943.58333333333337</c:v>
                </c:pt>
                <c:pt idx="11324">
                  <c:v>943.66666666666663</c:v>
                </c:pt>
                <c:pt idx="11325">
                  <c:v>943.75</c:v>
                </c:pt>
                <c:pt idx="11326">
                  <c:v>943.83333333333337</c:v>
                </c:pt>
                <c:pt idx="11327">
                  <c:v>943.91666666666663</c:v>
                </c:pt>
                <c:pt idx="11328">
                  <c:v>944</c:v>
                </c:pt>
                <c:pt idx="11329">
                  <c:v>944.08333333333337</c:v>
                </c:pt>
                <c:pt idx="11330">
                  <c:v>944.16666666666663</c:v>
                </c:pt>
                <c:pt idx="11331">
                  <c:v>944.25</c:v>
                </c:pt>
                <c:pt idx="11332">
                  <c:v>944.33333333333337</c:v>
                </c:pt>
                <c:pt idx="11333">
                  <c:v>944.41666666666663</c:v>
                </c:pt>
                <c:pt idx="11334">
                  <c:v>944.5</c:v>
                </c:pt>
                <c:pt idx="11335">
                  <c:v>944.58333333333337</c:v>
                </c:pt>
                <c:pt idx="11336">
                  <c:v>944.66666666666663</c:v>
                </c:pt>
                <c:pt idx="11337">
                  <c:v>944.75</c:v>
                </c:pt>
                <c:pt idx="11338">
                  <c:v>944.83333333333337</c:v>
                </c:pt>
                <c:pt idx="11339">
                  <c:v>944.91666666666663</c:v>
                </c:pt>
                <c:pt idx="11340">
                  <c:v>945</c:v>
                </c:pt>
                <c:pt idx="11341">
                  <c:v>945.08333333333337</c:v>
                </c:pt>
                <c:pt idx="11342">
                  <c:v>945.16666666666663</c:v>
                </c:pt>
                <c:pt idx="11343">
                  <c:v>945.25</c:v>
                </c:pt>
                <c:pt idx="11344">
                  <c:v>945.33333333333337</c:v>
                </c:pt>
                <c:pt idx="11345">
                  <c:v>945.41666666666663</c:v>
                </c:pt>
                <c:pt idx="11346">
                  <c:v>945.5</c:v>
                </c:pt>
                <c:pt idx="11347">
                  <c:v>945.58333333333337</c:v>
                </c:pt>
                <c:pt idx="11348">
                  <c:v>945.66666666666663</c:v>
                </c:pt>
                <c:pt idx="11349">
                  <c:v>945.75</c:v>
                </c:pt>
                <c:pt idx="11350">
                  <c:v>945.83333333333337</c:v>
                </c:pt>
                <c:pt idx="11351">
                  <c:v>945.91666666666663</c:v>
                </c:pt>
                <c:pt idx="11352">
                  <c:v>946</c:v>
                </c:pt>
                <c:pt idx="11353">
                  <c:v>946.08333333333337</c:v>
                </c:pt>
                <c:pt idx="11354">
                  <c:v>946.16666666666663</c:v>
                </c:pt>
                <c:pt idx="11355">
                  <c:v>946.25</c:v>
                </c:pt>
                <c:pt idx="11356">
                  <c:v>946.33333333333337</c:v>
                </c:pt>
                <c:pt idx="11357">
                  <c:v>946.41666666666663</c:v>
                </c:pt>
                <c:pt idx="11358">
                  <c:v>946.5</c:v>
                </c:pt>
                <c:pt idx="11359">
                  <c:v>946.58333333333337</c:v>
                </c:pt>
                <c:pt idx="11360">
                  <c:v>946.66666666666663</c:v>
                </c:pt>
                <c:pt idx="11361">
                  <c:v>946.75</c:v>
                </c:pt>
                <c:pt idx="11362">
                  <c:v>946.83333333333337</c:v>
                </c:pt>
                <c:pt idx="11363">
                  <c:v>946.91666666666663</c:v>
                </c:pt>
                <c:pt idx="11364">
                  <c:v>947</c:v>
                </c:pt>
                <c:pt idx="11365">
                  <c:v>947.08333333333337</c:v>
                </c:pt>
                <c:pt idx="11366">
                  <c:v>947.16666666666663</c:v>
                </c:pt>
                <c:pt idx="11367">
                  <c:v>947.25</c:v>
                </c:pt>
                <c:pt idx="11368">
                  <c:v>947.33333333333337</c:v>
                </c:pt>
                <c:pt idx="11369">
                  <c:v>947.41666666666663</c:v>
                </c:pt>
                <c:pt idx="11370">
                  <c:v>947.5</c:v>
                </c:pt>
                <c:pt idx="11371">
                  <c:v>947.58333333333337</c:v>
                </c:pt>
                <c:pt idx="11372">
                  <c:v>947.66666666666663</c:v>
                </c:pt>
                <c:pt idx="11373">
                  <c:v>947.75</c:v>
                </c:pt>
                <c:pt idx="11374">
                  <c:v>947.83333333333337</c:v>
                </c:pt>
                <c:pt idx="11375">
                  <c:v>947.91666666666663</c:v>
                </c:pt>
                <c:pt idx="11376">
                  <c:v>948</c:v>
                </c:pt>
                <c:pt idx="11377">
                  <c:v>948.08333333333337</c:v>
                </c:pt>
                <c:pt idx="11378">
                  <c:v>948.16666666666663</c:v>
                </c:pt>
                <c:pt idx="11379">
                  <c:v>948.25</c:v>
                </c:pt>
                <c:pt idx="11380">
                  <c:v>948.33333333333337</c:v>
                </c:pt>
                <c:pt idx="11381">
                  <c:v>948.41666666666663</c:v>
                </c:pt>
                <c:pt idx="11382">
                  <c:v>948.5</c:v>
                </c:pt>
                <c:pt idx="11383">
                  <c:v>948.58333333333337</c:v>
                </c:pt>
                <c:pt idx="11384">
                  <c:v>948.66666666666663</c:v>
                </c:pt>
                <c:pt idx="11385">
                  <c:v>948.75</c:v>
                </c:pt>
                <c:pt idx="11386">
                  <c:v>948.83333333333337</c:v>
                </c:pt>
                <c:pt idx="11387">
                  <c:v>948.91666666666663</c:v>
                </c:pt>
                <c:pt idx="11388">
                  <c:v>949</c:v>
                </c:pt>
                <c:pt idx="11389">
                  <c:v>949.08333333333337</c:v>
                </c:pt>
                <c:pt idx="11390">
                  <c:v>949.16666666666663</c:v>
                </c:pt>
                <c:pt idx="11391">
                  <c:v>949.25</c:v>
                </c:pt>
                <c:pt idx="11392">
                  <c:v>949.33333333333337</c:v>
                </c:pt>
                <c:pt idx="11393">
                  <c:v>949.41666666666663</c:v>
                </c:pt>
                <c:pt idx="11394">
                  <c:v>949.5</c:v>
                </c:pt>
                <c:pt idx="11395">
                  <c:v>949.58333333333337</c:v>
                </c:pt>
                <c:pt idx="11396">
                  <c:v>949.66666666666663</c:v>
                </c:pt>
                <c:pt idx="11397">
                  <c:v>949.75</c:v>
                </c:pt>
                <c:pt idx="11398">
                  <c:v>949.83333333333337</c:v>
                </c:pt>
                <c:pt idx="11399">
                  <c:v>949.91666666666663</c:v>
                </c:pt>
                <c:pt idx="11400">
                  <c:v>950</c:v>
                </c:pt>
                <c:pt idx="11401">
                  <c:v>950.08333333333337</c:v>
                </c:pt>
                <c:pt idx="11402">
                  <c:v>950.16666666666663</c:v>
                </c:pt>
                <c:pt idx="11403">
                  <c:v>950.25</c:v>
                </c:pt>
                <c:pt idx="11404">
                  <c:v>950.33333333333337</c:v>
                </c:pt>
                <c:pt idx="11405">
                  <c:v>950.41666666666663</c:v>
                </c:pt>
                <c:pt idx="11406">
                  <c:v>950.5</c:v>
                </c:pt>
                <c:pt idx="11407">
                  <c:v>950.58333333333337</c:v>
                </c:pt>
                <c:pt idx="11408">
                  <c:v>950.66666666666663</c:v>
                </c:pt>
                <c:pt idx="11409">
                  <c:v>950.75</c:v>
                </c:pt>
                <c:pt idx="11410">
                  <c:v>950.83333333333337</c:v>
                </c:pt>
                <c:pt idx="11411">
                  <c:v>950.91666666666663</c:v>
                </c:pt>
                <c:pt idx="11412">
                  <c:v>951</c:v>
                </c:pt>
                <c:pt idx="11413">
                  <c:v>951.08333333333337</c:v>
                </c:pt>
                <c:pt idx="11414">
                  <c:v>951.16666666666663</c:v>
                </c:pt>
                <c:pt idx="11415">
                  <c:v>951.25</c:v>
                </c:pt>
                <c:pt idx="11416">
                  <c:v>951.33333333333337</c:v>
                </c:pt>
                <c:pt idx="11417">
                  <c:v>951.41666666666663</c:v>
                </c:pt>
                <c:pt idx="11418">
                  <c:v>951.5</c:v>
                </c:pt>
                <c:pt idx="11419">
                  <c:v>951.58333333333337</c:v>
                </c:pt>
                <c:pt idx="11420">
                  <c:v>951.66666666666663</c:v>
                </c:pt>
                <c:pt idx="11421">
                  <c:v>951.75</c:v>
                </c:pt>
                <c:pt idx="11422">
                  <c:v>951.83333333333337</c:v>
                </c:pt>
                <c:pt idx="11423">
                  <c:v>951.91666666666663</c:v>
                </c:pt>
                <c:pt idx="11424">
                  <c:v>952</c:v>
                </c:pt>
                <c:pt idx="11425">
                  <c:v>952.08333333333337</c:v>
                </c:pt>
                <c:pt idx="11426">
                  <c:v>952.16666666666663</c:v>
                </c:pt>
                <c:pt idx="11427">
                  <c:v>952.25</c:v>
                </c:pt>
                <c:pt idx="11428">
                  <c:v>952.33333333333337</c:v>
                </c:pt>
                <c:pt idx="11429">
                  <c:v>952.41666666666663</c:v>
                </c:pt>
                <c:pt idx="11430">
                  <c:v>952.5</c:v>
                </c:pt>
                <c:pt idx="11431">
                  <c:v>952.58333333333337</c:v>
                </c:pt>
                <c:pt idx="11432">
                  <c:v>952.66666666666663</c:v>
                </c:pt>
                <c:pt idx="11433">
                  <c:v>952.75</c:v>
                </c:pt>
                <c:pt idx="11434">
                  <c:v>952.83333333333337</c:v>
                </c:pt>
                <c:pt idx="11435">
                  <c:v>952.91666666666663</c:v>
                </c:pt>
                <c:pt idx="11436">
                  <c:v>953</c:v>
                </c:pt>
                <c:pt idx="11437">
                  <c:v>953.08333333333337</c:v>
                </c:pt>
                <c:pt idx="11438">
                  <c:v>953.16666666666663</c:v>
                </c:pt>
                <c:pt idx="11439">
                  <c:v>953.25</c:v>
                </c:pt>
                <c:pt idx="11440">
                  <c:v>953.33333333333337</c:v>
                </c:pt>
                <c:pt idx="11441">
                  <c:v>953.41666666666663</c:v>
                </c:pt>
                <c:pt idx="11442">
                  <c:v>953.5</c:v>
                </c:pt>
                <c:pt idx="11443">
                  <c:v>953.58333333333337</c:v>
                </c:pt>
                <c:pt idx="11444">
                  <c:v>953.66666666666663</c:v>
                </c:pt>
                <c:pt idx="11445">
                  <c:v>953.75</c:v>
                </c:pt>
                <c:pt idx="11446">
                  <c:v>953.83333333333337</c:v>
                </c:pt>
                <c:pt idx="11447">
                  <c:v>953.91666666666663</c:v>
                </c:pt>
                <c:pt idx="11448">
                  <c:v>954</c:v>
                </c:pt>
                <c:pt idx="11449">
                  <c:v>954.08333333333337</c:v>
                </c:pt>
                <c:pt idx="11450">
                  <c:v>954.16666666666663</c:v>
                </c:pt>
                <c:pt idx="11451">
                  <c:v>954.25</c:v>
                </c:pt>
                <c:pt idx="11452">
                  <c:v>954.33333333333337</c:v>
                </c:pt>
                <c:pt idx="11453">
                  <c:v>954.41666666666663</c:v>
                </c:pt>
                <c:pt idx="11454">
                  <c:v>954.5</c:v>
                </c:pt>
                <c:pt idx="11455">
                  <c:v>954.58333333333337</c:v>
                </c:pt>
                <c:pt idx="11456">
                  <c:v>954.66666666666663</c:v>
                </c:pt>
                <c:pt idx="11457">
                  <c:v>954.75</c:v>
                </c:pt>
                <c:pt idx="11458">
                  <c:v>954.83333333333337</c:v>
                </c:pt>
                <c:pt idx="11459">
                  <c:v>954.91666666666663</c:v>
                </c:pt>
                <c:pt idx="11460">
                  <c:v>955</c:v>
                </c:pt>
                <c:pt idx="11461">
                  <c:v>955.08333333333337</c:v>
                </c:pt>
                <c:pt idx="11462">
                  <c:v>955.16666666666663</c:v>
                </c:pt>
                <c:pt idx="11463">
                  <c:v>955.25</c:v>
                </c:pt>
                <c:pt idx="11464">
                  <c:v>955.33333333333337</c:v>
                </c:pt>
                <c:pt idx="11465">
                  <c:v>955.41666666666663</c:v>
                </c:pt>
                <c:pt idx="11466">
                  <c:v>955.5</c:v>
                </c:pt>
                <c:pt idx="11467">
                  <c:v>955.58333333333337</c:v>
                </c:pt>
                <c:pt idx="11468">
                  <c:v>955.66666666666663</c:v>
                </c:pt>
                <c:pt idx="11469">
                  <c:v>955.75</c:v>
                </c:pt>
                <c:pt idx="11470">
                  <c:v>955.83333333333337</c:v>
                </c:pt>
                <c:pt idx="11471">
                  <c:v>955.91666666666663</c:v>
                </c:pt>
                <c:pt idx="11472">
                  <c:v>956</c:v>
                </c:pt>
                <c:pt idx="11473">
                  <c:v>956.08333333333337</c:v>
                </c:pt>
                <c:pt idx="11474">
                  <c:v>956.16666666666663</c:v>
                </c:pt>
                <c:pt idx="11475">
                  <c:v>956.25</c:v>
                </c:pt>
                <c:pt idx="11476">
                  <c:v>956.33333333333337</c:v>
                </c:pt>
                <c:pt idx="11477">
                  <c:v>956.41666666666663</c:v>
                </c:pt>
                <c:pt idx="11478">
                  <c:v>956.5</c:v>
                </c:pt>
                <c:pt idx="11479">
                  <c:v>956.58333333333337</c:v>
                </c:pt>
                <c:pt idx="11480">
                  <c:v>956.66666666666663</c:v>
                </c:pt>
                <c:pt idx="11481">
                  <c:v>956.75</c:v>
                </c:pt>
                <c:pt idx="11482">
                  <c:v>956.83333333333337</c:v>
                </c:pt>
                <c:pt idx="11483">
                  <c:v>956.91666666666663</c:v>
                </c:pt>
                <c:pt idx="11484">
                  <c:v>957</c:v>
                </c:pt>
                <c:pt idx="11485">
                  <c:v>957.08333333333337</c:v>
                </c:pt>
                <c:pt idx="11486">
                  <c:v>957.16666666666663</c:v>
                </c:pt>
                <c:pt idx="11487">
                  <c:v>957.25</c:v>
                </c:pt>
                <c:pt idx="11488">
                  <c:v>957.33333333333337</c:v>
                </c:pt>
                <c:pt idx="11489">
                  <c:v>957.41666666666663</c:v>
                </c:pt>
                <c:pt idx="11490">
                  <c:v>957.5</c:v>
                </c:pt>
                <c:pt idx="11491">
                  <c:v>957.58333333333337</c:v>
                </c:pt>
                <c:pt idx="11492">
                  <c:v>957.66666666666663</c:v>
                </c:pt>
                <c:pt idx="11493">
                  <c:v>957.75</c:v>
                </c:pt>
                <c:pt idx="11494">
                  <c:v>957.83333333333337</c:v>
                </c:pt>
                <c:pt idx="11495">
                  <c:v>957.91666666666663</c:v>
                </c:pt>
                <c:pt idx="11496">
                  <c:v>958</c:v>
                </c:pt>
                <c:pt idx="11497">
                  <c:v>958.08333333333337</c:v>
                </c:pt>
                <c:pt idx="11498">
                  <c:v>958.16666666666663</c:v>
                </c:pt>
                <c:pt idx="11499">
                  <c:v>958.25</c:v>
                </c:pt>
                <c:pt idx="11500">
                  <c:v>958.33333333333337</c:v>
                </c:pt>
                <c:pt idx="11501">
                  <c:v>958.41666666666663</c:v>
                </c:pt>
                <c:pt idx="11502">
                  <c:v>958.5</c:v>
                </c:pt>
                <c:pt idx="11503">
                  <c:v>958.58333333333337</c:v>
                </c:pt>
                <c:pt idx="11504">
                  <c:v>958.66666666666663</c:v>
                </c:pt>
                <c:pt idx="11505">
                  <c:v>958.75</c:v>
                </c:pt>
                <c:pt idx="11506">
                  <c:v>958.83333333333337</c:v>
                </c:pt>
                <c:pt idx="11507">
                  <c:v>958.91666666666663</c:v>
                </c:pt>
                <c:pt idx="11508">
                  <c:v>959</c:v>
                </c:pt>
                <c:pt idx="11509">
                  <c:v>959.08333333333337</c:v>
                </c:pt>
                <c:pt idx="11510">
                  <c:v>959.16666666666663</c:v>
                </c:pt>
                <c:pt idx="11511">
                  <c:v>959.25</c:v>
                </c:pt>
                <c:pt idx="11512">
                  <c:v>959.33333333333337</c:v>
                </c:pt>
                <c:pt idx="11513">
                  <c:v>959.41666666666663</c:v>
                </c:pt>
                <c:pt idx="11514">
                  <c:v>959.5</c:v>
                </c:pt>
                <c:pt idx="11515">
                  <c:v>959.58333333333337</c:v>
                </c:pt>
                <c:pt idx="11516">
                  <c:v>959.66666666666663</c:v>
                </c:pt>
                <c:pt idx="11517">
                  <c:v>959.75</c:v>
                </c:pt>
                <c:pt idx="11518">
                  <c:v>959.83333333333337</c:v>
                </c:pt>
                <c:pt idx="11519">
                  <c:v>959.91666666666663</c:v>
                </c:pt>
                <c:pt idx="11520">
                  <c:v>960</c:v>
                </c:pt>
                <c:pt idx="11521">
                  <c:v>960.08333333333337</c:v>
                </c:pt>
                <c:pt idx="11522">
                  <c:v>960.16666666666663</c:v>
                </c:pt>
                <c:pt idx="11523">
                  <c:v>960.25</c:v>
                </c:pt>
                <c:pt idx="11524">
                  <c:v>960.33333333333337</c:v>
                </c:pt>
                <c:pt idx="11525">
                  <c:v>960.41666666666663</c:v>
                </c:pt>
                <c:pt idx="11526">
                  <c:v>960.5</c:v>
                </c:pt>
                <c:pt idx="11527">
                  <c:v>960.58333333333337</c:v>
                </c:pt>
                <c:pt idx="11528">
                  <c:v>960.66666666666663</c:v>
                </c:pt>
                <c:pt idx="11529">
                  <c:v>960.75</c:v>
                </c:pt>
                <c:pt idx="11530">
                  <c:v>960.83333333333337</c:v>
                </c:pt>
                <c:pt idx="11531">
                  <c:v>960.91666666666663</c:v>
                </c:pt>
                <c:pt idx="11532">
                  <c:v>961</c:v>
                </c:pt>
                <c:pt idx="11533">
                  <c:v>961.08333333333337</c:v>
                </c:pt>
                <c:pt idx="11534">
                  <c:v>961.16666666666663</c:v>
                </c:pt>
                <c:pt idx="11535">
                  <c:v>961.25</c:v>
                </c:pt>
                <c:pt idx="11536">
                  <c:v>961.33333333333337</c:v>
                </c:pt>
                <c:pt idx="11537">
                  <c:v>961.41666666666663</c:v>
                </c:pt>
                <c:pt idx="11538">
                  <c:v>961.5</c:v>
                </c:pt>
                <c:pt idx="11539">
                  <c:v>961.58333333333337</c:v>
                </c:pt>
                <c:pt idx="11540">
                  <c:v>961.66666666666663</c:v>
                </c:pt>
                <c:pt idx="11541">
                  <c:v>961.75</c:v>
                </c:pt>
                <c:pt idx="11542">
                  <c:v>961.83333333333337</c:v>
                </c:pt>
                <c:pt idx="11543">
                  <c:v>961.91666666666663</c:v>
                </c:pt>
                <c:pt idx="11544">
                  <c:v>962</c:v>
                </c:pt>
                <c:pt idx="11545">
                  <c:v>962.08333333333337</c:v>
                </c:pt>
                <c:pt idx="11546">
                  <c:v>962.16666666666663</c:v>
                </c:pt>
                <c:pt idx="11547">
                  <c:v>962.25</c:v>
                </c:pt>
                <c:pt idx="11548">
                  <c:v>962.33333333333337</c:v>
                </c:pt>
                <c:pt idx="11549">
                  <c:v>962.41666666666663</c:v>
                </c:pt>
                <c:pt idx="11550">
                  <c:v>962.5</c:v>
                </c:pt>
                <c:pt idx="11551">
                  <c:v>962.58333333333337</c:v>
                </c:pt>
                <c:pt idx="11552">
                  <c:v>962.66666666666663</c:v>
                </c:pt>
                <c:pt idx="11553">
                  <c:v>962.75</c:v>
                </c:pt>
                <c:pt idx="11554">
                  <c:v>962.83333333333337</c:v>
                </c:pt>
                <c:pt idx="11555">
                  <c:v>962.91666666666663</c:v>
                </c:pt>
                <c:pt idx="11556">
                  <c:v>963</c:v>
                </c:pt>
                <c:pt idx="11557">
                  <c:v>963.08333333333337</c:v>
                </c:pt>
                <c:pt idx="11558">
                  <c:v>963.16666666666663</c:v>
                </c:pt>
                <c:pt idx="11559">
                  <c:v>963.25</c:v>
                </c:pt>
                <c:pt idx="11560">
                  <c:v>963.33333333333337</c:v>
                </c:pt>
                <c:pt idx="11561">
                  <c:v>963.41666666666663</c:v>
                </c:pt>
                <c:pt idx="11562">
                  <c:v>963.5</c:v>
                </c:pt>
                <c:pt idx="11563">
                  <c:v>963.58333333333337</c:v>
                </c:pt>
                <c:pt idx="11564">
                  <c:v>963.66666666666663</c:v>
                </c:pt>
                <c:pt idx="11565">
                  <c:v>963.75</c:v>
                </c:pt>
                <c:pt idx="11566">
                  <c:v>963.83333333333337</c:v>
                </c:pt>
                <c:pt idx="11567">
                  <c:v>963.91666666666663</c:v>
                </c:pt>
                <c:pt idx="11568">
                  <c:v>964</c:v>
                </c:pt>
                <c:pt idx="11569">
                  <c:v>964.08333333333337</c:v>
                </c:pt>
                <c:pt idx="11570">
                  <c:v>964.16666666666663</c:v>
                </c:pt>
                <c:pt idx="11571">
                  <c:v>964.25</c:v>
                </c:pt>
                <c:pt idx="11572">
                  <c:v>964.33333333333337</c:v>
                </c:pt>
                <c:pt idx="11573">
                  <c:v>964.41666666666663</c:v>
                </c:pt>
                <c:pt idx="11574">
                  <c:v>964.5</c:v>
                </c:pt>
                <c:pt idx="11575">
                  <c:v>964.58333333333337</c:v>
                </c:pt>
                <c:pt idx="11576">
                  <c:v>964.66666666666663</c:v>
                </c:pt>
                <c:pt idx="11577">
                  <c:v>964.75</c:v>
                </c:pt>
                <c:pt idx="11578">
                  <c:v>964.83333333333337</c:v>
                </c:pt>
                <c:pt idx="11579">
                  <c:v>964.91666666666663</c:v>
                </c:pt>
                <c:pt idx="11580">
                  <c:v>965</c:v>
                </c:pt>
                <c:pt idx="11581">
                  <c:v>965.08333333333337</c:v>
                </c:pt>
                <c:pt idx="11582">
                  <c:v>965.16666666666663</c:v>
                </c:pt>
                <c:pt idx="11583">
                  <c:v>965.25</c:v>
                </c:pt>
                <c:pt idx="11584">
                  <c:v>965.33333333333337</c:v>
                </c:pt>
                <c:pt idx="11585">
                  <c:v>965.41666666666663</c:v>
                </c:pt>
                <c:pt idx="11586">
                  <c:v>965.5</c:v>
                </c:pt>
                <c:pt idx="11587">
                  <c:v>965.58333333333337</c:v>
                </c:pt>
                <c:pt idx="11588">
                  <c:v>965.66666666666663</c:v>
                </c:pt>
                <c:pt idx="11589">
                  <c:v>965.75</c:v>
                </c:pt>
                <c:pt idx="11590">
                  <c:v>965.83333333333337</c:v>
                </c:pt>
                <c:pt idx="11591">
                  <c:v>965.91666666666663</c:v>
                </c:pt>
                <c:pt idx="11592">
                  <c:v>966</c:v>
                </c:pt>
                <c:pt idx="11593">
                  <c:v>966.08333333333337</c:v>
                </c:pt>
                <c:pt idx="11594">
                  <c:v>966.16666666666663</c:v>
                </c:pt>
                <c:pt idx="11595">
                  <c:v>966.25</c:v>
                </c:pt>
                <c:pt idx="11596">
                  <c:v>966.33333333333337</c:v>
                </c:pt>
                <c:pt idx="11597">
                  <c:v>966.41666666666663</c:v>
                </c:pt>
                <c:pt idx="11598">
                  <c:v>966.5</c:v>
                </c:pt>
                <c:pt idx="11599">
                  <c:v>966.58333333333337</c:v>
                </c:pt>
                <c:pt idx="11600">
                  <c:v>966.66666666666663</c:v>
                </c:pt>
                <c:pt idx="11601">
                  <c:v>966.75</c:v>
                </c:pt>
                <c:pt idx="11602">
                  <c:v>966.83333333333337</c:v>
                </c:pt>
                <c:pt idx="11603">
                  <c:v>966.91666666666663</c:v>
                </c:pt>
                <c:pt idx="11604">
                  <c:v>967</c:v>
                </c:pt>
                <c:pt idx="11605">
                  <c:v>967.08333333333337</c:v>
                </c:pt>
                <c:pt idx="11606">
                  <c:v>967.16666666666663</c:v>
                </c:pt>
                <c:pt idx="11607">
                  <c:v>967.25</c:v>
                </c:pt>
                <c:pt idx="11608">
                  <c:v>967.33333333333337</c:v>
                </c:pt>
                <c:pt idx="11609">
                  <c:v>967.41666666666663</c:v>
                </c:pt>
                <c:pt idx="11610">
                  <c:v>967.5</c:v>
                </c:pt>
                <c:pt idx="11611">
                  <c:v>967.58333333333337</c:v>
                </c:pt>
                <c:pt idx="11612">
                  <c:v>967.66666666666663</c:v>
                </c:pt>
                <c:pt idx="11613">
                  <c:v>967.75</c:v>
                </c:pt>
                <c:pt idx="11614">
                  <c:v>967.83333333333337</c:v>
                </c:pt>
                <c:pt idx="11615">
                  <c:v>967.91666666666663</c:v>
                </c:pt>
                <c:pt idx="11616">
                  <c:v>968</c:v>
                </c:pt>
                <c:pt idx="11617">
                  <c:v>968.08333333333337</c:v>
                </c:pt>
                <c:pt idx="11618">
                  <c:v>968.16666666666663</c:v>
                </c:pt>
                <c:pt idx="11619">
                  <c:v>968.25</c:v>
                </c:pt>
                <c:pt idx="11620">
                  <c:v>968.33333333333337</c:v>
                </c:pt>
                <c:pt idx="11621">
                  <c:v>968.41666666666663</c:v>
                </c:pt>
                <c:pt idx="11622">
                  <c:v>968.5</c:v>
                </c:pt>
                <c:pt idx="11623">
                  <c:v>968.58333333333337</c:v>
                </c:pt>
                <c:pt idx="11624">
                  <c:v>968.66666666666663</c:v>
                </c:pt>
                <c:pt idx="11625">
                  <c:v>968.75</c:v>
                </c:pt>
                <c:pt idx="11626">
                  <c:v>968.83333333333337</c:v>
                </c:pt>
                <c:pt idx="11627">
                  <c:v>968.91666666666663</c:v>
                </c:pt>
                <c:pt idx="11628">
                  <c:v>969</c:v>
                </c:pt>
                <c:pt idx="11629">
                  <c:v>969.08333333333337</c:v>
                </c:pt>
                <c:pt idx="11630">
                  <c:v>969.16666666666663</c:v>
                </c:pt>
                <c:pt idx="11631">
                  <c:v>969.25</c:v>
                </c:pt>
                <c:pt idx="11632">
                  <c:v>969.33333333333337</c:v>
                </c:pt>
                <c:pt idx="11633">
                  <c:v>969.41666666666663</c:v>
                </c:pt>
                <c:pt idx="11634">
                  <c:v>969.5</c:v>
                </c:pt>
                <c:pt idx="11635">
                  <c:v>969.58333333333337</c:v>
                </c:pt>
                <c:pt idx="11636">
                  <c:v>969.66666666666663</c:v>
                </c:pt>
                <c:pt idx="11637">
                  <c:v>969.75</c:v>
                </c:pt>
                <c:pt idx="11638">
                  <c:v>969.83333333333337</c:v>
                </c:pt>
                <c:pt idx="11639">
                  <c:v>969.91666666666663</c:v>
                </c:pt>
                <c:pt idx="11640">
                  <c:v>970</c:v>
                </c:pt>
                <c:pt idx="11641">
                  <c:v>970.08333333333337</c:v>
                </c:pt>
                <c:pt idx="11642">
                  <c:v>970.16666666666663</c:v>
                </c:pt>
                <c:pt idx="11643">
                  <c:v>970.25</c:v>
                </c:pt>
                <c:pt idx="11644">
                  <c:v>970.33333333333337</c:v>
                </c:pt>
                <c:pt idx="11645">
                  <c:v>970.41666666666663</c:v>
                </c:pt>
                <c:pt idx="11646">
                  <c:v>970.5</c:v>
                </c:pt>
                <c:pt idx="11647">
                  <c:v>970.58333333333337</c:v>
                </c:pt>
                <c:pt idx="11648">
                  <c:v>970.66666666666663</c:v>
                </c:pt>
                <c:pt idx="11649">
                  <c:v>970.75</c:v>
                </c:pt>
                <c:pt idx="11650">
                  <c:v>970.83333333333337</c:v>
                </c:pt>
                <c:pt idx="11651">
                  <c:v>970.91666666666663</c:v>
                </c:pt>
                <c:pt idx="11652">
                  <c:v>971</c:v>
                </c:pt>
                <c:pt idx="11653">
                  <c:v>971.08333333333337</c:v>
                </c:pt>
                <c:pt idx="11654">
                  <c:v>971.16666666666663</c:v>
                </c:pt>
                <c:pt idx="11655">
                  <c:v>971.25</c:v>
                </c:pt>
                <c:pt idx="11656">
                  <c:v>971.33333333333337</c:v>
                </c:pt>
                <c:pt idx="11657">
                  <c:v>971.41666666666663</c:v>
                </c:pt>
                <c:pt idx="11658">
                  <c:v>971.5</c:v>
                </c:pt>
                <c:pt idx="11659">
                  <c:v>971.58333333333337</c:v>
                </c:pt>
                <c:pt idx="11660">
                  <c:v>971.66666666666663</c:v>
                </c:pt>
                <c:pt idx="11661">
                  <c:v>971.75</c:v>
                </c:pt>
                <c:pt idx="11662">
                  <c:v>971.83333333333337</c:v>
                </c:pt>
                <c:pt idx="11663">
                  <c:v>971.91666666666663</c:v>
                </c:pt>
                <c:pt idx="11664">
                  <c:v>972</c:v>
                </c:pt>
                <c:pt idx="11665">
                  <c:v>972.08333333333337</c:v>
                </c:pt>
                <c:pt idx="11666">
                  <c:v>972.16666666666663</c:v>
                </c:pt>
                <c:pt idx="11667">
                  <c:v>972.25</c:v>
                </c:pt>
                <c:pt idx="11668">
                  <c:v>972.33333333333337</c:v>
                </c:pt>
                <c:pt idx="11669">
                  <c:v>972.41666666666663</c:v>
                </c:pt>
                <c:pt idx="11670">
                  <c:v>972.5</c:v>
                </c:pt>
                <c:pt idx="11671">
                  <c:v>972.58333333333337</c:v>
                </c:pt>
                <c:pt idx="11672">
                  <c:v>972.66666666666663</c:v>
                </c:pt>
                <c:pt idx="11673">
                  <c:v>972.75</c:v>
                </c:pt>
                <c:pt idx="11674">
                  <c:v>972.83333333333337</c:v>
                </c:pt>
                <c:pt idx="11675">
                  <c:v>972.91666666666663</c:v>
                </c:pt>
                <c:pt idx="11676">
                  <c:v>973</c:v>
                </c:pt>
                <c:pt idx="11677">
                  <c:v>973.08333333333337</c:v>
                </c:pt>
                <c:pt idx="11678">
                  <c:v>973.16666666666663</c:v>
                </c:pt>
                <c:pt idx="11679">
                  <c:v>973.25</c:v>
                </c:pt>
                <c:pt idx="11680">
                  <c:v>973.33333333333337</c:v>
                </c:pt>
                <c:pt idx="11681">
                  <c:v>973.41666666666663</c:v>
                </c:pt>
                <c:pt idx="11682">
                  <c:v>973.5</c:v>
                </c:pt>
                <c:pt idx="11683">
                  <c:v>973.58333333333337</c:v>
                </c:pt>
                <c:pt idx="11684">
                  <c:v>973.66666666666663</c:v>
                </c:pt>
                <c:pt idx="11685">
                  <c:v>973.75</c:v>
                </c:pt>
                <c:pt idx="11686">
                  <c:v>973.83333333333337</c:v>
                </c:pt>
                <c:pt idx="11687">
                  <c:v>973.91666666666663</c:v>
                </c:pt>
                <c:pt idx="11688">
                  <c:v>974</c:v>
                </c:pt>
                <c:pt idx="11689">
                  <c:v>974.08333333333337</c:v>
                </c:pt>
                <c:pt idx="11690">
                  <c:v>974.16666666666663</c:v>
                </c:pt>
                <c:pt idx="11691">
                  <c:v>974.25</c:v>
                </c:pt>
                <c:pt idx="11692">
                  <c:v>974.33333333333337</c:v>
                </c:pt>
                <c:pt idx="11693">
                  <c:v>974.41666666666663</c:v>
                </c:pt>
                <c:pt idx="11694">
                  <c:v>974.5</c:v>
                </c:pt>
                <c:pt idx="11695">
                  <c:v>974.58333333333337</c:v>
                </c:pt>
                <c:pt idx="11696">
                  <c:v>974.66666666666663</c:v>
                </c:pt>
                <c:pt idx="11697">
                  <c:v>974.75</c:v>
                </c:pt>
                <c:pt idx="11698">
                  <c:v>974.83333333333337</c:v>
                </c:pt>
                <c:pt idx="11699">
                  <c:v>974.91666666666663</c:v>
                </c:pt>
                <c:pt idx="11700">
                  <c:v>975</c:v>
                </c:pt>
                <c:pt idx="11701">
                  <c:v>975.08333333333337</c:v>
                </c:pt>
                <c:pt idx="11702">
                  <c:v>975.16666666666663</c:v>
                </c:pt>
                <c:pt idx="11703">
                  <c:v>975.25</c:v>
                </c:pt>
                <c:pt idx="11704">
                  <c:v>975.33333333333337</c:v>
                </c:pt>
                <c:pt idx="11705">
                  <c:v>975.41666666666663</c:v>
                </c:pt>
                <c:pt idx="11706">
                  <c:v>975.5</c:v>
                </c:pt>
                <c:pt idx="11707">
                  <c:v>975.58333333333337</c:v>
                </c:pt>
                <c:pt idx="11708">
                  <c:v>975.66666666666663</c:v>
                </c:pt>
                <c:pt idx="11709">
                  <c:v>975.75</c:v>
                </c:pt>
                <c:pt idx="11710">
                  <c:v>975.83333333333337</c:v>
                </c:pt>
                <c:pt idx="11711">
                  <c:v>975.91666666666663</c:v>
                </c:pt>
                <c:pt idx="11712">
                  <c:v>976</c:v>
                </c:pt>
                <c:pt idx="11713">
                  <c:v>976.08333333333337</c:v>
                </c:pt>
                <c:pt idx="11714">
                  <c:v>976.16666666666663</c:v>
                </c:pt>
                <c:pt idx="11715">
                  <c:v>976.25</c:v>
                </c:pt>
                <c:pt idx="11716">
                  <c:v>976.33333333333337</c:v>
                </c:pt>
                <c:pt idx="11717">
                  <c:v>976.41666666666663</c:v>
                </c:pt>
                <c:pt idx="11718">
                  <c:v>976.5</c:v>
                </c:pt>
                <c:pt idx="11719">
                  <c:v>976.58333333333337</c:v>
                </c:pt>
                <c:pt idx="11720">
                  <c:v>976.66666666666663</c:v>
                </c:pt>
                <c:pt idx="11721">
                  <c:v>976.75</c:v>
                </c:pt>
                <c:pt idx="11722">
                  <c:v>976.83333333333337</c:v>
                </c:pt>
                <c:pt idx="11723">
                  <c:v>976.91666666666663</c:v>
                </c:pt>
                <c:pt idx="11724">
                  <c:v>977</c:v>
                </c:pt>
                <c:pt idx="11725">
                  <c:v>977.08333333333337</c:v>
                </c:pt>
                <c:pt idx="11726">
                  <c:v>977.16666666666663</c:v>
                </c:pt>
                <c:pt idx="11727">
                  <c:v>977.25</c:v>
                </c:pt>
                <c:pt idx="11728">
                  <c:v>977.33333333333337</c:v>
                </c:pt>
                <c:pt idx="11729">
                  <c:v>977.41666666666663</c:v>
                </c:pt>
                <c:pt idx="11730">
                  <c:v>977.5</c:v>
                </c:pt>
                <c:pt idx="11731">
                  <c:v>977.58333333333337</c:v>
                </c:pt>
                <c:pt idx="11732">
                  <c:v>977.66666666666663</c:v>
                </c:pt>
                <c:pt idx="11733">
                  <c:v>977.75</c:v>
                </c:pt>
                <c:pt idx="11734">
                  <c:v>977.83333333333337</c:v>
                </c:pt>
                <c:pt idx="11735">
                  <c:v>977.91666666666663</c:v>
                </c:pt>
                <c:pt idx="11736">
                  <c:v>978</c:v>
                </c:pt>
                <c:pt idx="11737">
                  <c:v>978.08333333333337</c:v>
                </c:pt>
                <c:pt idx="11738">
                  <c:v>978.16666666666663</c:v>
                </c:pt>
                <c:pt idx="11739">
                  <c:v>978.25</c:v>
                </c:pt>
                <c:pt idx="11740">
                  <c:v>978.33333333333337</c:v>
                </c:pt>
                <c:pt idx="11741">
                  <c:v>978.41666666666663</c:v>
                </c:pt>
                <c:pt idx="11742">
                  <c:v>978.5</c:v>
                </c:pt>
                <c:pt idx="11743">
                  <c:v>978.58333333333337</c:v>
                </c:pt>
                <c:pt idx="11744">
                  <c:v>978.66666666666663</c:v>
                </c:pt>
                <c:pt idx="11745">
                  <c:v>978.75</c:v>
                </c:pt>
                <c:pt idx="11746">
                  <c:v>978.83333333333337</c:v>
                </c:pt>
                <c:pt idx="11747">
                  <c:v>978.91666666666663</c:v>
                </c:pt>
                <c:pt idx="11748">
                  <c:v>979</c:v>
                </c:pt>
                <c:pt idx="11749">
                  <c:v>979.08333333333337</c:v>
                </c:pt>
                <c:pt idx="11750">
                  <c:v>979.16666666666663</c:v>
                </c:pt>
                <c:pt idx="11751">
                  <c:v>979.25</c:v>
                </c:pt>
                <c:pt idx="11752">
                  <c:v>979.33333333333337</c:v>
                </c:pt>
                <c:pt idx="11753">
                  <c:v>979.41666666666663</c:v>
                </c:pt>
                <c:pt idx="11754">
                  <c:v>979.5</c:v>
                </c:pt>
                <c:pt idx="11755">
                  <c:v>979.58333333333337</c:v>
                </c:pt>
                <c:pt idx="11756">
                  <c:v>979.66666666666663</c:v>
                </c:pt>
                <c:pt idx="11757">
                  <c:v>979.75</c:v>
                </c:pt>
                <c:pt idx="11758">
                  <c:v>979.83333333333337</c:v>
                </c:pt>
                <c:pt idx="11759">
                  <c:v>979.91666666666663</c:v>
                </c:pt>
                <c:pt idx="11760">
                  <c:v>980</c:v>
                </c:pt>
                <c:pt idx="11761">
                  <c:v>980.08333333333337</c:v>
                </c:pt>
                <c:pt idx="11762">
                  <c:v>980.16666666666663</c:v>
                </c:pt>
                <c:pt idx="11763">
                  <c:v>980.25</c:v>
                </c:pt>
                <c:pt idx="11764">
                  <c:v>980.33333333333337</c:v>
                </c:pt>
                <c:pt idx="11765">
                  <c:v>980.41666666666663</c:v>
                </c:pt>
                <c:pt idx="11766">
                  <c:v>980.5</c:v>
                </c:pt>
                <c:pt idx="11767">
                  <c:v>980.58333333333337</c:v>
                </c:pt>
                <c:pt idx="11768">
                  <c:v>980.66666666666663</c:v>
                </c:pt>
                <c:pt idx="11769">
                  <c:v>980.75</c:v>
                </c:pt>
                <c:pt idx="11770">
                  <c:v>980.83333333333337</c:v>
                </c:pt>
                <c:pt idx="11771">
                  <c:v>980.91666666666663</c:v>
                </c:pt>
                <c:pt idx="11772">
                  <c:v>981</c:v>
                </c:pt>
                <c:pt idx="11773">
                  <c:v>981.08333333333337</c:v>
                </c:pt>
                <c:pt idx="11774">
                  <c:v>981.16666666666663</c:v>
                </c:pt>
                <c:pt idx="11775">
                  <c:v>981.25</c:v>
                </c:pt>
                <c:pt idx="11776">
                  <c:v>981.33333333333337</c:v>
                </c:pt>
                <c:pt idx="11777">
                  <c:v>981.41666666666663</c:v>
                </c:pt>
                <c:pt idx="11778">
                  <c:v>981.5</c:v>
                </c:pt>
                <c:pt idx="11779">
                  <c:v>981.58333333333337</c:v>
                </c:pt>
                <c:pt idx="11780">
                  <c:v>981.66666666666663</c:v>
                </c:pt>
                <c:pt idx="11781">
                  <c:v>981.75</c:v>
                </c:pt>
                <c:pt idx="11782">
                  <c:v>981.83333333333337</c:v>
                </c:pt>
                <c:pt idx="11783">
                  <c:v>981.91666666666663</c:v>
                </c:pt>
                <c:pt idx="11784">
                  <c:v>982</c:v>
                </c:pt>
                <c:pt idx="11785">
                  <c:v>982.08333333333337</c:v>
                </c:pt>
                <c:pt idx="11786">
                  <c:v>982.16666666666663</c:v>
                </c:pt>
                <c:pt idx="11787">
                  <c:v>982.25</c:v>
                </c:pt>
                <c:pt idx="11788">
                  <c:v>982.33333333333337</c:v>
                </c:pt>
                <c:pt idx="11789">
                  <c:v>982.41666666666663</c:v>
                </c:pt>
                <c:pt idx="11790">
                  <c:v>982.5</c:v>
                </c:pt>
                <c:pt idx="11791">
                  <c:v>982.58333333333337</c:v>
                </c:pt>
                <c:pt idx="11792">
                  <c:v>982.66666666666663</c:v>
                </c:pt>
                <c:pt idx="11793">
                  <c:v>982.75</c:v>
                </c:pt>
                <c:pt idx="11794">
                  <c:v>982.83333333333337</c:v>
                </c:pt>
                <c:pt idx="11795">
                  <c:v>982.91666666666663</c:v>
                </c:pt>
                <c:pt idx="11796">
                  <c:v>983</c:v>
                </c:pt>
                <c:pt idx="11797">
                  <c:v>983.08333333333337</c:v>
                </c:pt>
                <c:pt idx="11798">
                  <c:v>983.16666666666663</c:v>
                </c:pt>
                <c:pt idx="11799">
                  <c:v>983.25</c:v>
                </c:pt>
                <c:pt idx="11800">
                  <c:v>983.33333333333337</c:v>
                </c:pt>
                <c:pt idx="11801">
                  <c:v>983.41666666666663</c:v>
                </c:pt>
                <c:pt idx="11802">
                  <c:v>983.5</c:v>
                </c:pt>
                <c:pt idx="11803">
                  <c:v>983.58333333333337</c:v>
                </c:pt>
                <c:pt idx="11804">
                  <c:v>983.66666666666663</c:v>
                </c:pt>
                <c:pt idx="11805">
                  <c:v>983.75</c:v>
                </c:pt>
                <c:pt idx="11806">
                  <c:v>983.83333333333337</c:v>
                </c:pt>
                <c:pt idx="11807">
                  <c:v>983.91666666666663</c:v>
                </c:pt>
                <c:pt idx="11808">
                  <c:v>984</c:v>
                </c:pt>
                <c:pt idx="11809">
                  <c:v>984.08333333333337</c:v>
                </c:pt>
                <c:pt idx="11810">
                  <c:v>984.16666666666663</c:v>
                </c:pt>
                <c:pt idx="11811">
                  <c:v>984.25</c:v>
                </c:pt>
                <c:pt idx="11812">
                  <c:v>984.33333333333337</c:v>
                </c:pt>
                <c:pt idx="11813">
                  <c:v>984.41666666666663</c:v>
                </c:pt>
                <c:pt idx="11814">
                  <c:v>984.5</c:v>
                </c:pt>
                <c:pt idx="11815">
                  <c:v>984.58333333333337</c:v>
                </c:pt>
                <c:pt idx="11816">
                  <c:v>984.66666666666663</c:v>
                </c:pt>
                <c:pt idx="11817">
                  <c:v>984.75</c:v>
                </c:pt>
                <c:pt idx="11818">
                  <c:v>984.83333333333337</c:v>
                </c:pt>
                <c:pt idx="11819">
                  <c:v>984.91666666666663</c:v>
                </c:pt>
                <c:pt idx="11820">
                  <c:v>985</c:v>
                </c:pt>
                <c:pt idx="11821">
                  <c:v>985.08333333333337</c:v>
                </c:pt>
                <c:pt idx="11822">
                  <c:v>985.16666666666663</c:v>
                </c:pt>
                <c:pt idx="11823">
                  <c:v>985.25</c:v>
                </c:pt>
                <c:pt idx="11824">
                  <c:v>985.33333333333337</c:v>
                </c:pt>
                <c:pt idx="11825">
                  <c:v>985.41666666666663</c:v>
                </c:pt>
                <c:pt idx="11826">
                  <c:v>985.5</c:v>
                </c:pt>
                <c:pt idx="11827">
                  <c:v>985.58333333333337</c:v>
                </c:pt>
                <c:pt idx="11828">
                  <c:v>985.66666666666663</c:v>
                </c:pt>
                <c:pt idx="11829">
                  <c:v>985.75</c:v>
                </c:pt>
                <c:pt idx="11830">
                  <c:v>985.83333333333337</c:v>
                </c:pt>
                <c:pt idx="11831">
                  <c:v>985.91666666666663</c:v>
                </c:pt>
                <c:pt idx="11832">
                  <c:v>986</c:v>
                </c:pt>
                <c:pt idx="11833">
                  <c:v>986.08333333333337</c:v>
                </c:pt>
                <c:pt idx="11834">
                  <c:v>986.16666666666663</c:v>
                </c:pt>
                <c:pt idx="11835">
                  <c:v>986.25</c:v>
                </c:pt>
                <c:pt idx="11836">
                  <c:v>986.33333333333337</c:v>
                </c:pt>
                <c:pt idx="11837">
                  <c:v>986.41666666666663</c:v>
                </c:pt>
                <c:pt idx="11838">
                  <c:v>986.5</c:v>
                </c:pt>
                <c:pt idx="11839">
                  <c:v>986.58333333333337</c:v>
                </c:pt>
                <c:pt idx="11840">
                  <c:v>986.66666666666663</c:v>
                </c:pt>
                <c:pt idx="11841">
                  <c:v>986.75</c:v>
                </c:pt>
                <c:pt idx="11842">
                  <c:v>986.83333333333337</c:v>
                </c:pt>
                <c:pt idx="11843">
                  <c:v>986.91666666666663</c:v>
                </c:pt>
                <c:pt idx="11844">
                  <c:v>987</c:v>
                </c:pt>
                <c:pt idx="11845">
                  <c:v>987.08333333333337</c:v>
                </c:pt>
                <c:pt idx="11846">
                  <c:v>987.16666666666663</c:v>
                </c:pt>
                <c:pt idx="11847">
                  <c:v>987.25</c:v>
                </c:pt>
                <c:pt idx="11848">
                  <c:v>987.33333333333337</c:v>
                </c:pt>
                <c:pt idx="11849">
                  <c:v>987.41666666666663</c:v>
                </c:pt>
                <c:pt idx="11850">
                  <c:v>987.5</c:v>
                </c:pt>
                <c:pt idx="11851">
                  <c:v>987.58333333333337</c:v>
                </c:pt>
                <c:pt idx="11852">
                  <c:v>987.66666666666663</c:v>
                </c:pt>
                <c:pt idx="11853">
                  <c:v>987.75</c:v>
                </c:pt>
                <c:pt idx="11854">
                  <c:v>987.83333333333337</c:v>
                </c:pt>
                <c:pt idx="11855">
                  <c:v>987.91666666666663</c:v>
                </c:pt>
                <c:pt idx="11856">
                  <c:v>988</c:v>
                </c:pt>
                <c:pt idx="11857">
                  <c:v>988.08333333333337</c:v>
                </c:pt>
                <c:pt idx="11858">
                  <c:v>988.16666666666663</c:v>
                </c:pt>
                <c:pt idx="11859">
                  <c:v>988.25</c:v>
                </c:pt>
                <c:pt idx="11860">
                  <c:v>988.33333333333337</c:v>
                </c:pt>
                <c:pt idx="11861">
                  <c:v>988.41666666666663</c:v>
                </c:pt>
                <c:pt idx="11862">
                  <c:v>988.5</c:v>
                </c:pt>
                <c:pt idx="11863">
                  <c:v>988.58333333333337</c:v>
                </c:pt>
                <c:pt idx="11864">
                  <c:v>988.66666666666663</c:v>
                </c:pt>
                <c:pt idx="11865">
                  <c:v>988.75</c:v>
                </c:pt>
                <c:pt idx="11866">
                  <c:v>988.83333333333337</c:v>
                </c:pt>
                <c:pt idx="11867">
                  <c:v>988.91666666666663</c:v>
                </c:pt>
                <c:pt idx="11868">
                  <c:v>989</c:v>
                </c:pt>
                <c:pt idx="11869">
                  <c:v>989.08333333333337</c:v>
                </c:pt>
                <c:pt idx="11870">
                  <c:v>989.16666666666663</c:v>
                </c:pt>
                <c:pt idx="11871">
                  <c:v>989.25</c:v>
                </c:pt>
                <c:pt idx="11872">
                  <c:v>989.33333333333337</c:v>
                </c:pt>
                <c:pt idx="11873">
                  <c:v>989.41666666666663</c:v>
                </c:pt>
                <c:pt idx="11874">
                  <c:v>989.5</c:v>
                </c:pt>
                <c:pt idx="11875">
                  <c:v>989.58333333333337</c:v>
                </c:pt>
                <c:pt idx="11876">
                  <c:v>989.66666666666663</c:v>
                </c:pt>
                <c:pt idx="11877">
                  <c:v>989.75</c:v>
                </c:pt>
                <c:pt idx="11878">
                  <c:v>989.83333333333337</c:v>
                </c:pt>
                <c:pt idx="11879">
                  <c:v>989.91666666666663</c:v>
                </c:pt>
                <c:pt idx="11880">
                  <c:v>990</c:v>
                </c:pt>
                <c:pt idx="11881">
                  <c:v>990.08333333333337</c:v>
                </c:pt>
                <c:pt idx="11882">
                  <c:v>990.16666666666663</c:v>
                </c:pt>
                <c:pt idx="11883">
                  <c:v>990.25</c:v>
                </c:pt>
                <c:pt idx="11884">
                  <c:v>990.33333333333337</c:v>
                </c:pt>
                <c:pt idx="11885">
                  <c:v>990.41666666666663</c:v>
                </c:pt>
                <c:pt idx="11886">
                  <c:v>990.5</c:v>
                </c:pt>
                <c:pt idx="11887">
                  <c:v>990.58333333333337</c:v>
                </c:pt>
                <c:pt idx="11888">
                  <c:v>990.66666666666663</c:v>
                </c:pt>
                <c:pt idx="11889">
                  <c:v>990.75</c:v>
                </c:pt>
                <c:pt idx="11890">
                  <c:v>990.83333333333337</c:v>
                </c:pt>
                <c:pt idx="11891">
                  <c:v>990.91666666666663</c:v>
                </c:pt>
                <c:pt idx="11892">
                  <c:v>991</c:v>
                </c:pt>
                <c:pt idx="11893">
                  <c:v>991.08333333333337</c:v>
                </c:pt>
                <c:pt idx="11894">
                  <c:v>991.16666666666663</c:v>
                </c:pt>
                <c:pt idx="11895">
                  <c:v>991.25</c:v>
                </c:pt>
                <c:pt idx="11896">
                  <c:v>991.33333333333337</c:v>
                </c:pt>
                <c:pt idx="11897">
                  <c:v>991.41666666666663</c:v>
                </c:pt>
                <c:pt idx="11898">
                  <c:v>991.5</c:v>
                </c:pt>
                <c:pt idx="11899">
                  <c:v>991.58333333333337</c:v>
                </c:pt>
                <c:pt idx="11900">
                  <c:v>991.66666666666663</c:v>
                </c:pt>
                <c:pt idx="11901">
                  <c:v>991.75</c:v>
                </c:pt>
                <c:pt idx="11902">
                  <c:v>991.83333333333337</c:v>
                </c:pt>
                <c:pt idx="11903">
                  <c:v>991.91666666666663</c:v>
                </c:pt>
                <c:pt idx="11904">
                  <c:v>992</c:v>
                </c:pt>
                <c:pt idx="11905">
                  <c:v>992.08333333333337</c:v>
                </c:pt>
                <c:pt idx="11906">
                  <c:v>992.16666666666663</c:v>
                </c:pt>
                <c:pt idx="11907">
                  <c:v>992.25</c:v>
                </c:pt>
                <c:pt idx="11908">
                  <c:v>992.33333333333337</c:v>
                </c:pt>
                <c:pt idx="11909">
                  <c:v>992.41666666666663</c:v>
                </c:pt>
                <c:pt idx="11910">
                  <c:v>992.5</c:v>
                </c:pt>
                <c:pt idx="11911">
                  <c:v>992.58333333333337</c:v>
                </c:pt>
                <c:pt idx="11912">
                  <c:v>992.66666666666663</c:v>
                </c:pt>
                <c:pt idx="11913">
                  <c:v>992.75</c:v>
                </c:pt>
                <c:pt idx="11914">
                  <c:v>992.83333333333337</c:v>
                </c:pt>
                <c:pt idx="11915">
                  <c:v>992.91666666666663</c:v>
                </c:pt>
                <c:pt idx="11916">
                  <c:v>993</c:v>
                </c:pt>
                <c:pt idx="11917">
                  <c:v>993.08333333333337</c:v>
                </c:pt>
                <c:pt idx="11918">
                  <c:v>993.16666666666663</c:v>
                </c:pt>
                <c:pt idx="11919">
                  <c:v>993.25</c:v>
                </c:pt>
                <c:pt idx="11920">
                  <c:v>993.33333333333337</c:v>
                </c:pt>
                <c:pt idx="11921">
                  <c:v>993.41666666666663</c:v>
                </c:pt>
                <c:pt idx="11922">
                  <c:v>993.5</c:v>
                </c:pt>
                <c:pt idx="11923">
                  <c:v>993.58333333333337</c:v>
                </c:pt>
                <c:pt idx="11924">
                  <c:v>993.66666666666663</c:v>
                </c:pt>
                <c:pt idx="11925">
                  <c:v>993.75</c:v>
                </c:pt>
                <c:pt idx="11926">
                  <c:v>993.83333333333337</c:v>
                </c:pt>
                <c:pt idx="11927">
                  <c:v>993.91666666666663</c:v>
                </c:pt>
                <c:pt idx="11928">
                  <c:v>994</c:v>
                </c:pt>
                <c:pt idx="11929">
                  <c:v>994.08333333333337</c:v>
                </c:pt>
                <c:pt idx="11930">
                  <c:v>994.16666666666663</c:v>
                </c:pt>
                <c:pt idx="11931">
                  <c:v>994.25</c:v>
                </c:pt>
                <c:pt idx="11932">
                  <c:v>994.33333333333337</c:v>
                </c:pt>
                <c:pt idx="11933">
                  <c:v>994.41666666666663</c:v>
                </c:pt>
                <c:pt idx="11934">
                  <c:v>994.5</c:v>
                </c:pt>
                <c:pt idx="11935">
                  <c:v>994.58333333333337</c:v>
                </c:pt>
                <c:pt idx="11936">
                  <c:v>994.66666666666663</c:v>
                </c:pt>
                <c:pt idx="11937">
                  <c:v>994.75</c:v>
                </c:pt>
                <c:pt idx="11938">
                  <c:v>994.83333333333337</c:v>
                </c:pt>
                <c:pt idx="11939">
                  <c:v>994.91666666666663</c:v>
                </c:pt>
                <c:pt idx="11940">
                  <c:v>995</c:v>
                </c:pt>
                <c:pt idx="11941">
                  <c:v>995.08333333333337</c:v>
                </c:pt>
                <c:pt idx="11942">
                  <c:v>995.16666666666663</c:v>
                </c:pt>
                <c:pt idx="11943">
                  <c:v>995.25</c:v>
                </c:pt>
                <c:pt idx="11944">
                  <c:v>995.33333333333337</c:v>
                </c:pt>
                <c:pt idx="11945">
                  <c:v>995.41666666666663</c:v>
                </c:pt>
                <c:pt idx="11946">
                  <c:v>995.5</c:v>
                </c:pt>
                <c:pt idx="11947">
                  <c:v>995.58333333333337</c:v>
                </c:pt>
                <c:pt idx="11948">
                  <c:v>995.66666666666663</c:v>
                </c:pt>
                <c:pt idx="11949">
                  <c:v>995.75</c:v>
                </c:pt>
                <c:pt idx="11950">
                  <c:v>995.83333333333337</c:v>
                </c:pt>
                <c:pt idx="11951">
                  <c:v>995.91666666666663</c:v>
                </c:pt>
                <c:pt idx="11952">
                  <c:v>996</c:v>
                </c:pt>
                <c:pt idx="11953">
                  <c:v>996.08333333333337</c:v>
                </c:pt>
                <c:pt idx="11954">
                  <c:v>996.16666666666663</c:v>
                </c:pt>
                <c:pt idx="11955">
                  <c:v>996.25</c:v>
                </c:pt>
                <c:pt idx="11956">
                  <c:v>996.33333333333337</c:v>
                </c:pt>
                <c:pt idx="11957">
                  <c:v>996.41666666666663</c:v>
                </c:pt>
                <c:pt idx="11958">
                  <c:v>996.5</c:v>
                </c:pt>
                <c:pt idx="11959">
                  <c:v>996.58333333333337</c:v>
                </c:pt>
                <c:pt idx="11960">
                  <c:v>996.66666666666663</c:v>
                </c:pt>
                <c:pt idx="11961">
                  <c:v>996.75</c:v>
                </c:pt>
                <c:pt idx="11962">
                  <c:v>996.83333333333337</c:v>
                </c:pt>
                <c:pt idx="11963">
                  <c:v>996.91666666666663</c:v>
                </c:pt>
                <c:pt idx="11964">
                  <c:v>997</c:v>
                </c:pt>
                <c:pt idx="11965">
                  <c:v>997.08333333333337</c:v>
                </c:pt>
                <c:pt idx="11966">
                  <c:v>997.16666666666663</c:v>
                </c:pt>
                <c:pt idx="11967">
                  <c:v>997.25</c:v>
                </c:pt>
                <c:pt idx="11968">
                  <c:v>997.33333333333337</c:v>
                </c:pt>
                <c:pt idx="11969">
                  <c:v>997.41666666666663</c:v>
                </c:pt>
                <c:pt idx="11970">
                  <c:v>997.5</c:v>
                </c:pt>
                <c:pt idx="11971">
                  <c:v>997.58333333333337</c:v>
                </c:pt>
                <c:pt idx="11972">
                  <c:v>997.66666666666663</c:v>
                </c:pt>
                <c:pt idx="11973">
                  <c:v>997.75</c:v>
                </c:pt>
                <c:pt idx="11974">
                  <c:v>997.83333333333337</c:v>
                </c:pt>
                <c:pt idx="11975">
                  <c:v>997.91666666666663</c:v>
                </c:pt>
                <c:pt idx="11976">
                  <c:v>998</c:v>
                </c:pt>
                <c:pt idx="11977">
                  <c:v>998.08333333333337</c:v>
                </c:pt>
                <c:pt idx="11978">
                  <c:v>998.16666666666663</c:v>
                </c:pt>
                <c:pt idx="11979">
                  <c:v>998.25</c:v>
                </c:pt>
                <c:pt idx="11980">
                  <c:v>998.33333333333337</c:v>
                </c:pt>
                <c:pt idx="11981">
                  <c:v>998.41666666666663</c:v>
                </c:pt>
                <c:pt idx="11982">
                  <c:v>998.5</c:v>
                </c:pt>
                <c:pt idx="11983">
                  <c:v>998.58333333333337</c:v>
                </c:pt>
                <c:pt idx="11984">
                  <c:v>998.66666666666663</c:v>
                </c:pt>
                <c:pt idx="11985">
                  <c:v>998.75</c:v>
                </c:pt>
                <c:pt idx="11986">
                  <c:v>998.83333333333337</c:v>
                </c:pt>
                <c:pt idx="11987">
                  <c:v>998.91666666666663</c:v>
                </c:pt>
                <c:pt idx="11988">
                  <c:v>999</c:v>
                </c:pt>
                <c:pt idx="11989">
                  <c:v>999.08333333333337</c:v>
                </c:pt>
                <c:pt idx="11990">
                  <c:v>999.16666666666663</c:v>
                </c:pt>
                <c:pt idx="11991">
                  <c:v>999.25</c:v>
                </c:pt>
                <c:pt idx="11992">
                  <c:v>999.33333333333337</c:v>
                </c:pt>
                <c:pt idx="11993">
                  <c:v>999.41666666666663</c:v>
                </c:pt>
                <c:pt idx="11994">
                  <c:v>999.5</c:v>
                </c:pt>
                <c:pt idx="11995">
                  <c:v>999.58333333333337</c:v>
                </c:pt>
                <c:pt idx="11996">
                  <c:v>999.66666666666663</c:v>
                </c:pt>
                <c:pt idx="11997">
                  <c:v>999.75</c:v>
                </c:pt>
                <c:pt idx="11998">
                  <c:v>999.83333333333337</c:v>
                </c:pt>
                <c:pt idx="11999">
                  <c:v>999.91666666666663</c:v>
                </c:pt>
                <c:pt idx="12000">
                  <c:v>1000</c:v>
                </c:pt>
                <c:pt idx="12001">
                  <c:v>1000.0833333333334</c:v>
                </c:pt>
                <c:pt idx="12002">
                  <c:v>1000.1666666666666</c:v>
                </c:pt>
                <c:pt idx="12003">
                  <c:v>1000.25</c:v>
                </c:pt>
                <c:pt idx="12004">
                  <c:v>1000.3333333333334</c:v>
                </c:pt>
                <c:pt idx="12005">
                  <c:v>1000.4166666666666</c:v>
                </c:pt>
                <c:pt idx="12006">
                  <c:v>1000.5</c:v>
                </c:pt>
                <c:pt idx="12007">
                  <c:v>1000.5833333333334</c:v>
                </c:pt>
                <c:pt idx="12008">
                  <c:v>1000.6666666666666</c:v>
                </c:pt>
                <c:pt idx="12009">
                  <c:v>1000.75</c:v>
                </c:pt>
                <c:pt idx="12010">
                  <c:v>1000.8333333333334</c:v>
                </c:pt>
                <c:pt idx="12011">
                  <c:v>1000.9166666666666</c:v>
                </c:pt>
                <c:pt idx="12012">
                  <c:v>1001</c:v>
                </c:pt>
                <c:pt idx="12013">
                  <c:v>1001.0833333333334</c:v>
                </c:pt>
                <c:pt idx="12014">
                  <c:v>1001.1666666666666</c:v>
                </c:pt>
                <c:pt idx="12015">
                  <c:v>1001.25</c:v>
                </c:pt>
                <c:pt idx="12016">
                  <c:v>1001.3333333333334</c:v>
                </c:pt>
                <c:pt idx="12017">
                  <c:v>1001.4166666666666</c:v>
                </c:pt>
                <c:pt idx="12018">
                  <c:v>1001.5</c:v>
                </c:pt>
                <c:pt idx="12019">
                  <c:v>1001.5833333333334</c:v>
                </c:pt>
                <c:pt idx="12020">
                  <c:v>1001.6666666666666</c:v>
                </c:pt>
                <c:pt idx="12021">
                  <c:v>1001.75</c:v>
                </c:pt>
                <c:pt idx="12022">
                  <c:v>1001.8333333333334</c:v>
                </c:pt>
                <c:pt idx="12023">
                  <c:v>1001.9166666666666</c:v>
                </c:pt>
                <c:pt idx="12024">
                  <c:v>1002</c:v>
                </c:pt>
                <c:pt idx="12025">
                  <c:v>1002.0833333333334</c:v>
                </c:pt>
                <c:pt idx="12026">
                  <c:v>1002.1666666666666</c:v>
                </c:pt>
                <c:pt idx="12027">
                  <c:v>1002.25</c:v>
                </c:pt>
                <c:pt idx="12028">
                  <c:v>1002.3333333333334</c:v>
                </c:pt>
                <c:pt idx="12029">
                  <c:v>1002.4166666666666</c:v>
                </c:pt>
                <c:pt idx="12030">
                  <c:v>1002.5</c:v>
                </c:pt>
                <c:pt idx="12031">
                  <c:v>1002.5833333333334</c:v>
                </c:pt>
                <c:pt idx="12032">
                  <c:v>1002.6666666666666</c:v>
                </c:pt>
                <c:pt idx="12033">
                  <c:v>1002.75</c:v>
                </c:pt>
                <c:pt idx="12034">
                  <c:v>1002.8333333333334</c:v>
                </c:pt>
                <c:pt idx="12035">
                  <c:v>1002.9166666666666</c:v>
                </c:pt>
                <c:pt idx="12036">
                  <c:v>1003</c:v>
                </c:pt>
                <c:pt idx="12037">
                  <c:v>1003.0833333333334</c:v>
                </c:pt>
                <c:pt idx="12038">
                  <c:v>1003.1666666666666</c:v>
                </c:pt>
                <c:pt idx="12039">
                  <c:v>1003.25</c:v>
                </c:pt>
                <c:pt idx="12040">
                  <c:v>1003.3333333333334</c:v>
                </c:pt>
                <c:pt idx="12041">
                  <c:v>1003.4166666666666</c:v>
                </c:pt>
                <c:pt idx="12042">
                  <c:v>1003.5</c:v>
                </c:pt>
                <c:pt idx="12043">
                  <c:v>1003.5833333333334</c:v>
                </c:pt>
                <c:pt idx="12044">
                  <c:v>1003.6666666666666</c:v>
                </c:pt>
                <c:pt idx="12045">
                  <c:v>1003.75</c:v>
                </c:pt>
                <c:pt idx="12046">
                  <c:v>1003.8333333333334</c:v>
                </c:pt>
                <c:pt idx="12047">
                  <c:v>1003.9166666666666</c:v>
                </c:pt>
                <c:pt idx="12048">
                  <c:v>1004</c:v>
                </c:pt>
                <c:pt idx="12049">
                  <c:v>1004.0833333333334</c:v>
                </c:pt>
                <c:pt idx="12050">
                  <c:v>1004.1666666666666</c:v>
                </c:pt>
                <c:pt idx="12051">
                  <c:v>1004.25</c:v>
                </c:pt>
                <c:pt idx="12052">
                  <c:v>1004.3333333333334</c:v>
                </c:pt>
                <c:pt idx="12053">
                  <c:v>1004.4166666666666</c:v>
                </c:pt>
                <c:pt idx="12054">
                  <c:v>1004.5</c:v>
                </c:pt>
                <c:pt idx="12055">
                  <c:v>1004.5833333333334</c:v>
                </c:pt>
                <c:pt idx="12056">
                  <c:v>1004.6666666666666</c:v>
                </c:pt>
                <c:pt idx="12057">
                  <c:v>1004.75</c:v>
                </c:pt>
                <c:pt idx="12058">
                  <c:v>1004.8333333333334</c:v>
                </c:pt>
                <c:pt idx="12059">
                  <c:v>1004.9166666666666</c:v>
                </c:pt>
                <c:pt idx="12060">
                  <c:v>1005</c:v>
                </c:pt>
                <c:pt idx="12061">
                  <c:v>1005.0833333333334</c:v>
                </c:pt>
                <c:pt idx="12062">
                  <c:v>1005.1666666666666</c:v>
                </c:pt>
                <c:pt idx="12063">
                  <c:v>1005.25</c:v>
                </c:pt>
                <c:pt idx="12064">
                  <c:v>1005.3333333333334</c:v>
                </c:pt>
                <c:pt idx="12065">
                  <c:v>1005.4166666666666</c:v>
                </c:pt>
                <c:pt idx="12066">
                  <c:v>1005.5</c:v>
                </c:pt>
                <c:pt idx="12067">
                  <c:v>1005.5833333333334</c:v>
                </c:pt>
                <c:pt idx="12068">
                  <c:v>1005.6666666666666</c:v>
                </c:pt>
                <c:pt idx="12069">
                  <c:v>1005.75</c:v>
                </c:pt>
                <c:pt idx="12070">
                  <c:v>1005.8333333333334</c:v>
                </c:pt>
                <c:pt idx="12071">
                  <c:v>1005.9166666666666</c:v>
                </c:pt>
                <c:pt idx="12072">
                  <c:v>1006</c:v>
                </c:pt>
                <c:pt idx="12073">
                  <c:v>1006.0833333333334</c:v>
                </c:pt>
                <c:pt idx="12074">
                  <c:v>1006.1666666666666</c:v>
                </c:pt>
                <c:pt idx="12075">
                  <c:v>1006.25</c:v>
                </c:pt>
                <c:pt idx="12076">
                  <c:v>1006.3333333333334</c:v>
                </c:pt>
                <c:pt idx="12077">
                  <c:v>1006.4166666666666</c:v>
                </c:pt>
                <c:pt idx="12078">
                  <c:v>1006.5</c:v>
                </c:pt>
                <c:pt idx="12079">
                  <c:v>1006.5833333333334</c:v>
                </c:pt>
                <c:pt idx="12080">
                  <c:v>1006.6666666666666</c:v>
                </c:pt>
                <c:pt idx="12081">
                  <c:v>1006.75</c:v>
                </c:pt>
                <c:pt idx="12082">
                  <c:v>1006.8333333333334</c:v>
                </c:pt>
                <c:pt idx="12083">
                  <c:v>1006.9166666666666</c:v>
                </c:pt>
                <c:pt idx="12084">
                  <c:v>1007</c:v>
                </c:pt>
                <c:pt idx="12085">
                  <c:v>1007.0833333333334</c:v>
                </c:pt>
                <c:pt idx="12086">
                  <c:v>1007.1666666666666</c:v>
                </c:pt>
                <c:pt idx="12087">
                  <c:v>1007.25</c:v>
                </c:pt>
                <c:pt idx="12088">
                  <c:v>1007.3333333333334</c:v>
                </c:pt>
                <c:pt idx="12089">
                  <c:v>1007.4166666666666</c:v>
                </c:pt>
                <c:pt idx="12090">
                  <c:v>1007.5</c:v>
                </c:pt>
                <c:pt idx="12091">
                  <c:v>1007.5833333333334</c:v>
                </c:pt>
                <c:pt idx="12092">
                  <c:v>1007.6666666666666</c:v>
                </c:pt>
                <c:pt idx="12093">
                  <c:v>1007.75</c:v>
                </c:pt>
                <c:pt idx="12094">
                  <c:v>1007.8333333333334</c:v>
                </c:pt>
                <c:pt idx="12095">
                  <c:v>1007.9166666666666</c:v>
                </c:pt>
                <c:pt idx="12096">
                  <c:v>1008</c:v>
                </c:pt>
                <c:pt idx="12097">
                  <c:v>1008.0833333333334</c:v>
                </c:pt>
                <c:pt idx="12098">
                  <c:v>1008.1666666666666</c:v>
                </c:pt>
                <c:pt idx="12099">
                  <c:v>1008.25</c:v>
                </c:pt>
                <c:pt idx="12100">
                  <c:v>1008.3333333333334</c:v>
                </c:pt>
                <c:pt idx="12101">
                  <c:v>1008.4166666666666</c:v>
                </c:pt>
                <c:pt idx="12102">
                  <c:v>1008.5</c:v>
                </c:pt>
                <c:pt idx="12103">
                  <c:v>1008.5833333333334</c:v>
                </c:pt>
                <c:pt idx="12104">
                  <c:v>1008.6666666666666</c:v>
                </c:pt>
                <c:pt idx="12105">
                  <c:v>1008.75</c:v>
                </c:pt>
                <c:pt idx="12106">
                  <c:v>1008.8333333333334</c:v>
                </c:pt>
                <c:pt idx="12107">
                  <c:v>1008.9166666666666</c:v>
                </c:pt>
                <c:pt idx="12108">
                  <c:v>1009</c:v>
                </c:pt>
                <c:pt idx="12109">
                  <c:v>1009.0833333333334</c:v>
                </c:pt>
                <c:pt idx="12110">
                  <c:v>1009.1666666666666</c:v>
                </c:pt>
                <c:pt idx="12111">
                  <c:v>1009.25</c:v>
                </c:pt>
                <c:pt idx="12112">
                  <c:v>1009.3333333333334</c:v>
                </c:pt>
                <c:pt idx="12113">
                  <c:v>1009.4166666666666</c:v>
                </c:pt>
                <c:pt idx="12114">
                  <c:v>1009.5</c:v>
                </c:pt>
                <c:pt idx="12115">
                  <c:v>1009.5833333333334</c:v>
                </c:pt>
                <c:pt idx="12116">
                  <c:v>1009.6666666666666</c:v>
                </c:pt>
                <c:pt idx="12117">
                  <c:v>1009.75</c:v>
                </c:pt>
                <c:pt idx="12118">
                  <c:v>1009.8333333333334</c:v>
                </c:pt>
                <c:pt idx="12119">
                  <c:v>1009.9166666666666</c:v>
                </c:pt>
                <c:pt idx="12120">
                  <c:v>1010</c:v>
                </c:pt>
                <c:pt idx="12121">
                  <c:v>1010.0833333333334</c:v>
                </c:pt>
                <c:pt idx="12122">
                  <c:v>1010.1666666666666</c:v>
                </c:pt>
                <c:pt idx="12123">
                  <c:v>1010.25</c:v>
                </c:pt>
                <c:pt idx="12124">
                  <c:v>1010.3333333333334</c:v>
                </c:pt>
                <c:pt idx="12125">
                  <c:v>1010.4166666666666</c:v>
                </c:pt>
                <c:pt idx="12126">
                  <c:v>1010.5</c:v>
                </c:pt>
                <c:pt idx="12127">
                  <c:v>1010.5833333333334</c:v>
                </c:pt>
                <c:pt idx="12128">
                  <c:v>1010.6666666666666</c:v>
                </c:pt>
                <c:pt idx="12129">
                  <c:v>1010.75</c:v>
                </c:pt>
                <c:pt idx="12130">
                  <c:v>1010.8333333333334</c:v>
                </c:pt>
                <c:pt idx="12131">
                  <c:v>1010.9166666666666</c:v>
                </c:pt>
                <c:pt idx="12132">
                  <c:v>1011</c:v>
                </c:pt>
                <c:pt idx="12133">
                  <c:v>1011.0833333333334</c:v>
                </c:pt>
                <c:pt idx="12134">
                  <c:v>1011.1666666666666</c:v>
                </c:pt>
                <c:pt idx="12135">
                  <c:v>1011.25</c:v>
                </c:pt>
                <c:pt idx="12136">
                  <c:v>1011.3333333333334</c:v>
                </c:pt>
                <c:pt idx="12137">
                  <c:v>1011.4166666666666</c:v>
                </c:pt>
                <c:pt idx="12138">
                  <c:v>1011.5</c:v>
                </c:pt>
                <c:pt idx="12139">
                  <c:v>1011.5833333333334</c:v>
                </c:pt>
                <c:pt idx="12140">
                  <c:v>1011.6666666666666</c:v>
                </c:pt>
                <c:pt idx="12141">
                  <c:v>1011.75</c:v>
                </c:pt>
                <c:pt idx="12142">
                  <c:v>1011.8333333333334</c:v>
                </c:pt>
                <c:pt idx="12143">
                  <c:v>1011.9166666666666</c:v>
                </c:pt>
                <c:pt idx="12144">
                  <c:v>1012</c:v>
                </c:pt>
                <c:pt idx="12145">
                  <c:v>1012.0833333333334</c:v>
                </c:pt>
                <c:pt idx="12146">
                  <c:v>1012.1666666666666</c:v>
                </c:pt>
                <c:pt idx="12147">
                  <c:v>1012.25</c:v>
                </c:pt>
                <c:pt idx="12148">
                  <c:v>1012.3333333333334</c:v>
                </c:pt>
                <c:pt idx="12149">
                  <c:v>1012.4166666666666</c:v>
                </c:pt>
                <c:pt idx="12150">
                  <c:v>1012.5</c:v>
                </c:pt>
                <c:pt idx="12151">
                  <c:v>1012.5833333333334</c:v>
                </c:pt>
                <c:pt idx="12152">
                  <c:v>1012.6666666666666</c:v>
                </c:pt>
                <c:pt idx="12153">
                  <c:v>1012.75</c:v>
                </c:pt>
                <c:pt idx="12154">
                  <c:v>1012.8333333333334</c:v>
                </c:pt>
                <c:pt idx="12155">
                  <c:v>1012.9166666666666</c:v>
                </c:pt>
                <c:pt idx="12156">
                  <c:v>1013</c:v>
                </c:pt>
                <c:pt idx="12157">
                  <c:v>1013.0833333333334</c:v>
                </c:pt>
                <c:pt idx="12158">
                  <c:v>1013.1666666666666</c:v>
                </c:pt>
                <c:pt idx="12159">
                  <c:v>1013.25</c:v>
                </c:pt>
                <c:pt idx="12160">
                  <c:v>1013.3333333333334</c:v>
                </c:pt>
                <c:pt idx="12161">
                  <c:v>1013.4166666666666</c:v>
                </c:pt>
                <c:pt idx="12162">
                  <c:v>1013.5</c:v>
                </c:pt>
                <c:pt idx="12163">
                  <c:v>1013.5833333333334</c:v>
                </c:pt>
                <c:pt idx="12164">
                  <c:v>1013.6666666666666</c:v>
                </c:pt>
                <c:pt idx="12165">
                  <c:v>1013.75</c:v>
                </c:pt>
                <c:pt idx="12166">
                  <c:v>1013.8333333333334</c:v>
                </c:pt>
                <c:pt idx="12167">
                  <c:v>1013.9166666666666</c:v>
                </c:pt>
                <c:pt idx="12168">
                  <c:v>1014</c:v>
                </c:pt>
                <c:pt idx="12169">
                  <c:v>1014.0833333333334</c:v>
                </c:pt>
                <c:pt idx="12170">
                  <c:v>1014.1666666666666</c:v>
                </c:pt>
                <c:pt idx="12171">
                  <c:v>1014.25</c:v>
                </c:pt>
                <c:pt idx="12172">
                  <c:v>1014.3333333333334</c:v>
                </c:pt>
                <c:pt idx="12173">
                  <c:v>1014.4166666666666</c:v>
                </c:pt>
                <c:pt idx="12174">
                  <c:v>1014.5</c:v>
                </c:pt>
                <c:pt idx="12175">
                  <c:v>1014.5833333333334</c:v>
                </c:pt>
                <c:pt idx="12176">
                  <c:v>1014.6666666666666</c:v>
                </c:pt>
                <c:pt idx="12177">
                  <c:v>1014.75</c:v>
                </c:pt>
                <c:pt idx="12178">
                  <c:v>1014.8333333333334</c:v>
                </c:pt>
                <c:pt idx="12179">
                  <c:v>1014.9166666666666</c:v>
                </c:pt>
                <c:pt idx="12180">
                  <c:v>1015</c:v>
                </c:pt>
                <c:pt idx="12181">
                  <c:v>1015.0833333333334</c:v>
                </c:pt>
                <c:pt idx="12182">
                  <c:v>1015.1666666666666</c:v>
                </c:pt>
                <c:pt idx="12183">
                  <c:v>1015.25</c:v>
                </c:pt>
                <c:pt idx="12184">
                  <c:v>1015.3333333333334</c:v>
                </c:pt>
                <c:pt idx="12185">
                  <c:v>1015.4166666666666</c:v>
                </c:pt>
                <c:pt idx="12186">
                  <c:v>1015.5</c:v>
                </c:pt>
                <c:pt idx="12187">
                  <c:v>1015.5833333333334</c:v>
                </c:pt>
                <c:pt idx="12188">
                  <c:v>1015.6666666666666</c:v>
                </c:pt>
                <c:pt idx="12189">
                  <c:v>1015.75</c:v>
                </c:pt>
                <c:pt idx="12190">
                  <c:v>1015.8333333333334</c:v>
                </c:pt>
                <c:pt idx="12191">
                  <c:v>1015.9166666666666</c:v>
                </c:pt>
                <c:pt idx="12192">
                  <c:v>1016</c:v>
                </c:pt>
                <c:pt idx="12193">
                  <c:v>1016.0833333333334</c:v>
                </c:pt>
                <c:pt idx="12194">
                  <c:v>1016.1666666666666</c:v>
                </c:pt>
                <c:pt idx="12195">
                  <c:v>1016.25</c:v>
                </c:pt>
                <c:pt idx="12196">
                  <c:v>1016.3333333333334</c:v>
                </c:pt>
                <c:pt idx="12197">
                  <c:v>1016.4166666666666</c:v>
                </c:pt>
                <c:pt idx="12198">
                  <c:v>1016.5</c:v>
                </c:pt>
                <c:pt idx="12199">
                  <c:v>1016.5833333333334</c:v>
                </c:pt>
                <c:pt idx="12200">
                  <c:v>1016.6666666666666</c:v>
                </c:pt>
                <c:pt idx="12201">
                  <c:v>1016.75</c:v>
                </c:pt>
                <c:pt idx="12202">
                  <c:v>1016.8333333333334</c:v>
                </c:pt>
                <c:pt idx="12203">
                  <c:v>1016.9166666666666</c:v>
                </c:pt>
                <c:pt idx="12204">
                  <c:v>1017</c:v>
                </c:pt>
                <c:pt idx="12205">
                  <c:v>1017.0833333333334</c:v>
                </c:pt>
                <c:pt idx="12206">
                  <c:v>1017.1666666666666</c:v>
                </c:pt>
                <c:pt idx="12207">
                  <c:v>1017.25</c:v>
                </c:pt>
                <c:pt idx="12208">
                  <c:v>1017.3333333333334</c:v>
                </c:pt>
                <c:pt idx="12209">
                  <c:v>1017.4166666666666</c:v>
                </c:pt>
                <c:pt idx="12210">
                  <c:v>1017.5</c:v>
                </c:pt>
                <c:pt idx="12211">
                  <c:v>1017.5833333333334</c:v>
                </c:pt>
                <c:pt idx="12212">
                  <c:v>1017.6666666666666</c:v>
                </c:pt>
                <c:pt idx="12213">
                  <c:v>1017.75</c:v>
                </c:pt>
                <c:pt idx="12214">
                  <c:v>1017.8333333333334</c:v>
                </c:pt>
                <c:pt idx="12215">
                  <c:v>1017.9166666666666</c:v>
                </c:pt>
                <c:pt idx="12216">
                  <c:v>1018</c:v>
                </c:pt>
                <c:pt idx="12217">
                  <c:v>1018.0833333333334</c:v>
                </c:pt>
                <c:pt idx="12218">
                  <c:v>1018.1666666666666</c:v>
                </c:pt>
                <c:pt idx="12219">
                  <c:v>1018.25</c:v>
                </c:pt>
                <c:pt idx="12220">
                  <c:v>1018.3333333333334</c:v>
                </c:pt>
                <c:pt idx="12221">
                  <c:v>1018.4166666666666</c:v>
                </c:pt>
                <c:pt idx="12222">
                  <c:v>1018.5</c:v>
                </c:pt>
                <c:pt idx="12223">
                  <c:v>1018.5833333333334</c:v>
                </c:pt>
                <c:pt idx="12224">
                  <c:v>1018.6666666666666</c:v>
                </c:pt>
                <c:pt idx="12225">
                  <c:v>1018.75</c:v>
                </c:pt>
                <c:pt idx="12226">
                  <c:v>1018.8333333333334</c:v>
                </c:pt>
                <c:pt idx="12227">
                  <c:v>1018.9166666666666</c:v>
                </c:pt>
                <c:pt idx="12228">
                  <c:v>1019</c:v>
                </c:pt>
                <c:pt idx="12229">
                  <c:v>1019.0833333333334</c:v>
                </c:pt>
                <c:pt idx="12230">
                  <c:v>1019.1666666666666</c:v>
                </c:pt>
                <c:pt idx="12231">
                  <c:v>1019.25</c:v>
                </c:pt>
                <c:pt idx="12232">
                  <c:v>1019.3333333333334</c:v>
                </c:pt>
                <c:pt idx="12233">
                  <c:v>1019.4166666666666</c:v>
                </c:pt>
                <c:pt idx="12234">
                  <c:v>1019.5</c:v>
                </c:pt>
                <c:pt idx="12235">
                  <c:v>1019.5833333333334</c:v>
                </c:pt>
                <c:pt idx="12236">
                  <c:v>1019.6666666666666</c:v>
                </c:pt>
                <c:pt idx="12237">
                  <c:v>1019.75</c:v>
                </c:pt>
                <c:pt idx="12238">
                  <c:v>1019.8333333333334</c:v>
                </c:pt>
                <c:pt idx="12239">
                  <c:v>1019.9166666666666</c:v>
                </c:pt>
                <c:pt idx="12240">
                  <c:v>1020</c:v>
                </c:pt>
                <c:pt idx="12241">
                  <c:v>1020.0833333333334</c:v>
                </c:pt>
                <c:pt idx="12242">
                  <c:v>1020.1666666666666</c:v>
                </c:pt>
                <c:pt idx="12243">
                  <c:v>1020.25</c:v>
                </c:pt>
                <c:pt idx="12244">
                  <c:v>1020.3333333333334</c:v>
                </c:pt>
                <c:pt idx="12245">
                  <c:v>1020.4166666666666</c:v>
                </c:pt>
                <c:pt idx="12246">
                  <c:v>1020.5</c:v>
                </c:pt>
                <c:pt idx="12247">
                  <c:v>1020.5833333333334</c:v>
                </c:pt>
                <c:pt idx="12248">
                  <c:v>1020.6666666666666</c:v>
                </c:pt>
                <c:pt idx="12249">
                  <c:v>1020.75</c:v>
                </c:pt>
                <c:pt idx="12250">
                  <c:v>1020.8333333333334</c:v>
                </c:pt>
                <c:pt idx="12251">
                  <c:v>1020.9166666666666</c:v>
                </c:pt>
                <c:pt idx="12252">
                  <c:v>1021</c:v>
                </c:pt>
                <c:pt idx="12253">
                  <c:v>1021.0833333333334</c:v>
                </c:pt>
                <c:pt idx="12254">
                  <c:v>1021.1666666666666</c:v>
                </c:pt>
                <c:pt idx="12255">
                  <c:v>1021.25</c:v>
                </c:pt>
                <c:pt idx="12256">
                  <c:v>1021.3333333333334</c:v>
                </c:pt>
                <c:pt idx="12257">
                  <c:v>1021.4166666666666</c:v>
                </c:pt>
                <c:pt idx="12258">
                  <c:v>1021.5</c:v>
                </c:pt>
                <c:pt idx="12259">
                  <c:v>1021.5833333333334</c:v>
                </c:pt>
                <c:pt idx="12260">
                  <c:v>1021.6666666666666</c:v>
                </c:pt>
                <c:pt idx="12261">
                  <c:v>1021.75</c:v>
                </c:pt>
                <c:pt idx="12262">
                  <c:v>1021.8333333333334</c:v>
                </c:pt>
                <c:pt idx="12263">
                  <c:v>1021.9166666666666</c:v>
                </c:pt>
                <c:pt idx="12264">
                  <c:v>1022</c:v>
                </c:pt>
                <c:pt idx="12265">
                  <c:v>1022.0833333333334</c:v>
                </c:pt>
                <c:pt idx="12266">
                  <c:v>1022.1666666666666</c:v>
                </c:pt>
                <c:pt idx="12267">
                  <c:v>1022.25</c:v>
                </c:pt>
                <c:pt idx="12268">
                  <c:v>1022.3333333333334</c:v>
                </c:pt>
                <c:pt idx="12269">
                  <c:v>1022.4166666666666</c:v>
                </c:pt>
                <c:pt idx="12270">
                  <c:v>1022.5</c:v>
                </c:pt>
                <c:pt idx="12271">
                  <c:v>1022.5833333333334</c:v>
                </c:pt>
                <c:pt idx="12272">
                  <c:v>1022.6666666666666</c:v>
                </c:pt>
                <c:pt idx="12273">
                  <c:v>1022.75</c:v>
                </c:pt>
                <c:pt idx="12274">
                  <c:v>1022.8333333333334</c:v>
                </c:pt>
                <c:pt idx="12275">
                  <c:v>1022.9166666666666</c:v>
                </c:pt>
                <c:pt idx="12276">
                  <c:v>1023</c:v>
                </c:pt>
                <c:pt idx="12277">
                  <c:v>1023.0833333333334</c:v>
                </c:pt>
                <c:pt idx="12278">
                  <c:v>1023.1666666666666</c:v>
                </c:pt>
                <c:pt idx="12279">
                  <c:v>1023.25</c:v>
                </c:pt>
                <c:pt idx="12280">
                  <c:v>1023.3333333333334</c:v>
                </c:pt>
                <c:pt idx="12281">
                  <c:v>1023.4166666666666</c:v>
                </c:pt>
                <c:pt idx="12282">
                  <c:v>1023.5</c:v>
                </c:pt>
                <c:pt idx="12283">
                  <c:v>1023.5833333333334</c:v>
                </c:pt>
                <c:pt idx="12284">
                  <c:v>1023.6666666666666</c:v>
                </c:pt>
                <c:pt idx="12285">
                  <c:v>1023.75</c:v>
                </c:pt>
                <c:pt idx="12286">
                  <c:v>1023.8333333333334</c:v>
                </c:pt>
                <c:pt idx="12287">
                  <c:v>1023.9166666666666</c:v>
                </c:pt>
                <c:pt idx="12288">
                  <c:v>1024</c:v>
                </c:pt>
                <c:pt idx="12289">
                  <c:v>1024.0833333333333</c:v>
                </c:pt>
                <c:pt idx="12290">
                  <c:v>1024.1666666666667</c:v>
                </c:pt>
                <c:pt idx="12291">
                  <c:v>1024.25</c:v>
                </c:pt>
                <c:pt idx="12292">
                  <c:v>1024.3333333333333</c:v>
                </c:pt>
                <c:pt idx="12293">
                  <c:v>1024.4166666666667</c:v>
                </c:pt>
                <c:pt idx="12294">
                  <c:v>1024.5</c:v>
                </c:pt>
                <c:pt idx="12295">
                  <c:v>1024.5833333333333</c:v>
                </c:pt>
                <c:pt idx="12296">
                  <c:v>1024.6666666666667</c:v>
                </c:pt>
                <c:pt idx="12297">
                  <c:v>1024.75</c:v>
                </c:pt>
                <c:pt idx="12298">
                  <c:v>1024.8333333333333</c:v>
                </c:pt>
                <c:pt idx="12299">
                  <c:v>1024.9166666666667</c:v>
                </c:pt>
                <c:pt idx="12300">
                  <c:v>1025</c:v>
                </c:pt>
                <c:pt idx="12301">
                  <c:v>1025.0833333333333</c:v>
                </c:pt>
                <c:pt idx="12302">
                  <c:v>1025.1666666666667</c:v>
                </c:pt>
                <c:pt idx="12303">
                  <c:v>1025.25</c:v>
                </c:pt>
                <c:pt idx="12304">
                  <c:v>1025.3333333333333</c:v>
                </c:pt>
                <c:pt idx="12305">
                  <c:v>1025.4166666666667</c:v>
                </c:pt>
                <c:pt idx="12306">
                  <c:v>1025.5</c:v>
                </c:pt>
                <c:pt idx="12307">
                  <c:v>1025.5833333333333</c:v>
                </c:pt>
                <c:pt idx="12308">
                  <c:v>1025.6666666666667</c:v>
                </c:pt>
                <c:pt idx="12309">
                  <c:v>1025.75</c:v>
                </c:pt>
                <c:pt idx="12310">
                  <c:v>1025.8333333333333</c:v>
                </c:pt>
                <c:pt idx="12311">
                  <c:v>1025.9166666666667</c:v>
                </c:pt>
                <c:pt idx="12312">
                  <c:v>1026</c:v>
                </c:pt>
                <c:pt idx="12313">
                  <c:v>1026.0833333333333</c:v>
                </c:pt>
                <c:pt idx="12314">
                  <c:v>1026.1666666666667</c:v>
                </c:pt>
                <c:pt idx="12315">
                  <c:v>1026.25</c:v>
                </c:pt>
                <c:pt idx="12316">
                  <c:v>1026.3333333333333</c:v>
                </c:pt>
                <c:pt idx="12317">
                  <c:v>1026.4166666666667</c:v>
                </c:pt>
                <c:pt idx="12318">
                  <c:v>1026.5</c:v>
                </c:pt>
                <c:pt idx="12319">
                  <c:v>1026.5833333333333</c:v>
                </c:pt>
                <c:pt idx="12320">
                  <c:v>1026.6666666666667</c:v>
                </c:pt>
                <c:pt idx="12321">
                  <c:v>1026.75</c:v>
                </c:pt>
                <c:pt idx="12322">
                  <c:v>1026.8333333333333</c:v>
                </c:pt>
                <c:pt idx="12323">
                  <c:v>1026.9166666666667</c:v>
                </c:pt>
                <c:pt idx="12324">
                  <c:v>1027</c:v>
                </c:pt>
                <c:pt idx="12325">
                  <c:v>1027.0833333333333</c:v>
                </c:pt>
                <c:pt idx="12326">
                  <c:v>1027.1666666666667</c:v>
                </c:pt>
                <c:pt idx="12327">
                  <c:v>1027.25</c:v>
                </c:pt>
                <c:pt idx="12328">
                  <c:v>1027.3333333333333</c:v>
                </c:pt>
                <c:pt idx="12329">
                  <c:v>1027.4166666666667</c:v>
                </c:pt>
                <c:pt idx="12330">
                  <c:v>1027.5</c:v>
                </c:pt>
                <c:pt idx="12331">
                  <c:v>1027.5833333333333</c:v>
                </c:pt>
                <c:pt idx="12332">
                  <c:v>1027.6666666666667</c:v>
                </c:pt>
                <c:pt idx="12333">
                  <c:v>1027.75</c:v>
                </c:pt>
                <c:pt idx="12334">
                  <c:v>1027.8333333333333</c:v>
                </c:pt>
                <c:pt idx="12335">
                  <c:v>1027.9166666666667</c:v>
                </c:pt>
                <c:pt idx="12336">
                  <c:v>1028</c:v>
                </c:pt>
                <c:pt idx="12337">
                  <c:v>1028.0833333333333</c:v>
                </c:pt>
                <c:pt idx="12338">
                  <c:v>1028.1666666666667</c:v>
                </c:pt>
                <c:pt idx="12339">
                  <c:v>1028.25</c:v>
                </c:pt>
                <c:pt idx="12340">
                  <c:v>1028.3333333333333</c:v>
                </c:pt>
                <c:pt idx="12341">
                  <c:v>1028.4166666666667</c:v>
                </c:pt>
                <c:pt idx="12342">
                  <c:v>1028.5</c:v>
                </c:pt>
                <c:pt idx="12343">
                  <c:v>1028.5833333333333</c:v>
                </c:pt>
                <c:pt idx="12344">
                  <c:v>1028.6666666666667</c:v>
                </c:pt>
                <c:pt idx="12345">
                  <c:v>1028.75</c:v>
                </c:pt>
                <c:pt idx="12346">
                  <c:v>1028.8333333333333</c:v>
                </c:pt>
                <c:pt idx="12347">
                  <c:v>1028.9166666666667</c:v>
                </c:pt>
                <c:pt idx="12348">
                  <c:v>1029</c:v>
                </c:pt>
                <c:pt idx="12349">
                  <c:v>1029.0833333333333</c:v>
                </c:pt>
                <c:pt idx="12350">
                  <c:v>1029.1666666666667</c:v>
                </c:pt>
                <c:pt idx="12351">
                  <c:v>1029.25</c:v>
                </c:pt>
                <c:pt idx="12352">
                  <c:v>1029.3333333333333</c:v>
                </c:pt>
                <c:pt idx="12353">
                  <c:v>1029.4166666666667</c:v>
                </c:pt>
                <c:pt idx="12354">
                  <c:v>1029.5</c:v>
                </c:pt>
                <c:pt idx="12355">
                  <c:v>1029.5833333333333</c:v>
                </c:pt>
                <c:pt idx="12356">
                  <c:v>1029.6666666666667</c:v>
                </c:pt>
                <c:pt idx="12357">
                  <c:v>1029.75</c:v>
                </c:pt>
                <c:pt idx="12358">
                  <c:v>1029.8333333333333</c:v>
                </c:pt>
                <c:pt idx="12359">
                  <c:v>1029.9166666666667</c:v>
                </c:pt>
                <c:pt idx="12360">
                  <c:v>1030</c:v>
                </c:pt>
                <c:pt idx="12361">
                  <c:v>1030.0833333333333</c:v>
                </c:pt>
                <c:pt idx="12362">
                  <c:v>1030.1666666666667</c:v>
                </c:pt>
                <c:pt idx="12363">
                  <c:v>1030.25</c:v>
                </c:pt>
                <c:pt idx="12364">
                  <c:v>1030.3333333333333</c:v>
                </c:pt>
                <c:pt idx="12365">
                  <c:v>1030.4166666666667</c:v>
                </c:pt>
                <c:pt idx="12366">
                  <c:v>1030.5</c:v>
                </c:pt>
                <c:pt idx="12367">
                  <c:v>1030.5833333333333</c:v>
                </c:pt>
                <c:pt idx="12368">
                  <c:v>1030.6666666666667</c:v>
                </c:pt>
                <c:pt idx="12369">
                  <c:v>1030.75</c:v>
                </c:pt>
                <c:pt idx="12370">
                  <c:v>1030.8333333333333</c:v>
                </c:pt>
                <c:pt idx="12371">
                  <c:v>1030.9166666666667</c:v>
                </c:pt>
                <c:pt idx="12372">
                  <c:v>1031</c:v>
                </c:pt>
                <c:pt idx="12373">
                  <c:v>1031.0833333333333</c:v>
                </c:pt>
                <c:pt idx="12374">
                  <c:v>1031.1666666666667</c:v>
                </c:pt>
                <c:pt idx="12375">
                  <c:v>1031.25</c:v>
                </c:pt>
                <c:pt idx="12376">
                  <c:v>1031.3333333333333</c:v>
                </c:pt>
                <c:pt idx="12377">
                  <c:v>1031.4166666666667</c:v>
                </c:pt>
                <c:pt idx="12378">
                  <c:v>1031.5</c:v>
                </c:pt>
                <c:pt idx="12379">
                  <c:v>1031.5833333333333</c:v>
                </c:pt>
                <c:pt idx="12380">
                  <c:v>1031.6666666666667</c:v>
                </c:pt>
                <c:pt idx="12381">
                  <c:v>1031.75</c:v>
                </c:pt>
                <c:pt idx="12382">
                  <c:v>1031.8333333333333</c:v>
                </c:pt>
                <c:pt idx="12383">
                  <c:v>1031.9166666666667</c:v>
                </c:pt>
                <c:pt idx="12384">
                  <c:v>1032</c:v>
                </c:pt>
                <c:pt idx="12385">
                  <c:v>1032.0833333333333</c:v>
                </c:pt>
                <c:pt idx="12386">
                  <c:v>1032.1666666666667</c:v>
                </c:pt>
                <c:pt idx="12387">
                  <c:v>1032.25</c:v>
                </c:pt>
                <c:pt idx="12388">
                  <c:v>1032.3333333333333</c:v>
                </c:pt>
                <c:pt idx="12389">
                  <c:v>1032.4166666666667</c:v>
                </c:pt>
                <c:pt idx="12390">
                  <c:v>1032.5</c:v>
                </c:pt>
                <c:pt idx="12391">
                  <c:v>1032.5833333333333</c:v>
                </c:pt>
                <c:pt idx="12392">
                  <c:v>1032.6666666666667</c:v>
                </c:pt>
                <c:pt idx="12393">
                  <c:v>1032.75</c:v>
                </c:pt>
                <c:pt idx="12394">
                  <c:v>1032.8333333333333</c:v>
                </c:pt>
                <c:pt idx="12395">
                  <c:v>1032.9166666666667</c:v>
                </c:pt>
                <c:pt idx="12396">
                  <c:v>1033</c:v>
                </c:pt>
                <c:pt idx="12397">
                  <c:v>1033.0833333333333</c:v>
                </c:pt>
                <c:pt idx="12398">
                  <c:v>1033.1666666666667</c:v>
                </c:pt>
                <c:pt idx="12399">
                  <c:v>1033.25</c:v>
                </c:pt>
                <c:pt idx="12400">
                  <c:v>1033.3333333333333</c:v>
                </c:pt>
                <c:pt idx="12401">
                  <c:v>1033.4166666666667</c:v>
                </c:pt>
                <c:pt idx="12402">
                  <c:v>1033.5</c:v>
                </c:pt>
                <c:pt idx="12403">
                  <c:v>1033.5833333333333</c:v>
                </c:pt>
                <c:pt idx="12404">
                  <c:v>1033.6666666666667</c:v>
                </c:pt>
                <c:pt idx="12405">
                  <c:v>1033.75</c:v>
                </c:pt>
                <c:pt idx="12406">
                  <c:v>1033.8333333333333</c:v>
                </c:pt>
                <c:pt idx="12407">
                  <c:v>1033.9166666666667</c:v>
                </c:pt>
                <c:pt idx="12408">
                  <c:v>1034</c:v>
                </c:pt>
                <c:pt idx="12409">
                  <c:v>1034.0833333333333</c:v>
                </c:pt>
                <c:pt idx="12410">
                  <c:v>1034.1666666666667</c:v>
                </c:pt>
                <c:pt idx="12411">
                  <c:v>1034.25</c:v>
                </c:pt>
                <c:pt idx="12412">
                  <c:v>1034.3333333333333</c:v>
                </c:pt>
                <c:pt idx="12413">
                  <c:v>1034.4166666666667</c:v>
                </c:pt>
                <c:pt idx="12414">
                  <c:v>1034.5</c:v>
                </c:pt>
                <c:pt idx="12415">
                  <c:v>1034.5833333333333</c:v>
                </c:pt>
                <c:pt idx="12416">
                  <c:v>1034.6666666666667</c:v>
                </c:pt>
                <c:pt idx="12417">
                  <c:v>1034.75</c:v>
                </c:pt>
                <c:pt idx="12418">
                  <c:v>1034.8333333333333</c:v>
                </c:pt>
                <c:pt idx="12419">
                  <c:v>1034.9166666666667</c:v>
                </c:pt>
                <c:pt idx="12420">
                  <c:v>1035</c:v>
                </c:pt>
                <c:pt idx="12421">
                  <c:v>1035.0833333333333</c:v>
                </c:pt>
                <c:pt idx="12422">
                  <c:v>1035.1666666666667</c:v>
                </c:pt>
                <c:pt idx="12423">
                  <c:v>1035.25</c:v>
                </c:pt>
                <c:pt idx="12424">
                  <c:v>1035.3333333333333</c:v>
                </c:pt>
                <c:pt idx="12425">
                  <c:v>1035.4166666666667</c:v>
                </c:pt>
                <c:pt idx="12426">
                  <c:v>1035.5</c:v>
                </c:pt>
                <c:pt idx="12427">
                  <c:v>1035.5833333333333</c:v>
                </c:pt>
                <c:pt idx="12428">
                  <c:v>1035.6666666666667</c:v>
                </c:pt>
                <c:pt idx="12429">
                  <c:v>1035.75</c:v>
                </c:pt>
                <c:pt idx="12430">
                  <c:v>1035.8333333333333</c:v>
                </c:pt>
                <c:pt idx="12431">
                  <c:v>1035.9166666666667</c:v>
                </c:pt>
                <c:pt idx="12432">
                  <c:v>1036</c:v>
                </c:pt>
                <c:pt idx="12433">
                  <c:v>1036.0833333333333</c:v>
                </c:pt>
                <c:pt idx="12434">
                  <c:v>1036.1666666666667</c:v>
                </c:pt>
                <c:pt idx="12435">
                  <c:v>1036.25</c:v>
                </c:pt>
                <c:pt idx="12436">
                  <c:v>1036.3333333333333</c:v>
                </c:pt>
                <c:pt idx="12437">
                  <c:v>1036.4166666666667</c:v>
                </c:pt>
                <c:pt idx="12438">
                  <c:v>1036.5</c:v>
                </c:pt>
                <c:pt idx="12439">
                  <c:v>1036.5833333333333</c:v>
                </c:pt>
                <c:pt idx="12440">
                  <c:v>1036.6666666666667</c:v>
                </c:pt>
                <c:pt idx="12441">
                  <c:v>1036.75</c:v>
                </c:pt>
                <c:pt idx="12442">
                  <c:v>1036.8333333333333</c:v>
                </c:pt>
                <c:pt idx="12443">
                  <c:v>1036.9166666666667</c:v>
                </c:pt>
                <c:pt idx="12444">
                  <c:v>1037</c:v>
                </c:pt>
                <c:pt idx="12445">
                  <c:v>1037.0833333333333</c:v>
                </c:pt>
                <c:pt idx="12446">
                  <c:v>1037.1666666666667</c:v>
                </c:pt>
                <c:pt idx="12447">
                  <c:v>1037.25</c:v>
                </c:pt>
                <c:pt idx="12448">
                  <c:v>1037.3333333333333</c:v>
                </c:pt>
                <c:pt idx="12449">
                  <c:v>1037.4166666666667</c:v>
                </c:pt>
                <c:pt idx="12450">
                  <c:v>1037.5</c:v>
                </c:pt>
                <c:pt idx="12451">
                  <c:v>1037.5833333333333</c:v>
                </c:pt>
                <c:pt idx="12452">
                  <c:v>1037.6666666666667</c:v>
                </c:pt>
                <c:pt idx="12453">
                  <c:v>1037.75</c:v>
                </c:pt>
                <c:pt idx="12454">
                  <c:v>1037.8333333333333</c:v>
                </c:pt>
                <c:pt idx="12455">
                  <c:v>1037.9166666666667</c:v>
                </c:pt>
                <c:pt idx="12456">
                  <c:v>1038</c:v>
                </c:pt>
                <c:pt idx="12457">
                  <c:v>1038.0833333333333</c:v>
                </c:pt>
                <c:pt idx="12458">
                  <c:v>1038.1666666666667</c:v>
                </c:pt>
                <c:pt idx="12459">
                  <c:v>1038.25</c:v>
                </c:pt>
                <c:pt idx="12460">
                  <c:v>1038.3333333333333</c:v>
                </c:pt>
                <c:pt idx="12461">
                  <c:v>1038.4166666666667</c:v>
                </c:pt>
                <c:pt idx="12462">
                  <c:v>1038.5</c:v>
                </c:pt>
                <c:pt idx="12463">
                  <c:v>1038.5833333333333</c:v>
                </c:pt>
                <c:pt idx="12464">
                  <c:v>1038.6666666666667</c:v>
                </c:pt>
                <c:pt idx="12465">
                  <c:v>1038.75</c:v>
                </c:pt>
                <c:pt idx="12466">
                  <c:v>1038.8333333333333</c:v>
                </c:pt>
                <c:pt idx="12467">
                  <c:v>1038.9166666666667</c:v>
                </c:pt>
                <c:pt idx="12468">
                  <c:v>1039</c:v>
                </c:pt>
                <c:pt idx="12469">
                  <c:v>1039.0833333333333</c:v>
                </c:pt>
                <c:pt idx="12470">
                  <c:v>1039.1666666666667</c:v>
                </c:pt>
                <c:pt idx="12471">
                  <c:v>1039.25</c:v>
                </c:pt>
                <c:pt idx="12472">
                  <c:v>1039.3333333333333</c:v>
                </c:pt>
                <c:pt idx="12473">
                  <c:v>1039.4166666666667</c:v>
                </c:pt>
                <c:pt idx="12474">
                  <c:v>1039.5</c:v>
                </c:pt>
                <c:pt idx="12475">
                  <c:v>1039.5833333333333</c:v>
                </c:pt>
                <c:pt idx="12476">
                  <c:v>1039.6666666666667</c:v>
                </c:pt>
                <c:pt idx="12477">
                  <c:v>1039.75</c:v>
                </c:pt>
                <c:pt idx="12478">
                  <c:v>1039.8333333333333</c:v>
                </c:pt>
                <c:pt idx="12479">
                  <c:v>1039.9166666666667</c:v>
                </c:pt>
                <c:pt idx="12480">
                  <c:v>1040</c:v>
                </c:pt>
                <c:pt idx="12481">
                  <c:v>1040.0833333333333</c:v>
                </c:pt>
                <c:pt idx="12482">
                  <c:v>1040.1666666666667</c:v>
                </c:pt>
                <c:pt idx="12483">
                  <c:v>1040.25</c:v>
                </c:pt>
                <c:pt idx="12484">
                  <c:v>1040.3333333333333</c:v>
                </c:pt>
                <c:pt idx="12485">
                  <c:v>1040.4166666666667</c:v>
                </c:pt>
                <c:pt idx="12486">
                  <c:v>1040.5</c:v>
                </c:pt>
                <c:pt idx="12487">
                  <c:v>1040.5833333333333</c:v>
                </c:pt>
                <c:pt idx="12488">
                  <c:v>1040.6666666666667</c:v>
                </c:pt>
                <c:pt idx="12489">
                  <c:v>1040.75</c:v>
                </c:pt>
                <c:pt idx="12490">
                  <c:v>1040.8333333333333</c:v>
                </c:pt>
                <c:pt idx="12491">
                  <c:v>1040.9166666666667</c:v>
                </c:pt>
                <c:pt idx="12492">
                  <c:v>1041</c:v>
                </c:pt>
                <c:pt idx="12493">
                  <c:v>1041.0833333333333</c:v>
                </c:pt>
                <c:pt idx="12494">
                  <c:v>1041.1666666666667</c:v>
                </c:pt>
                <c:pt idx="12495">
                  <c:v>1041.25</c:v>
                </c:pt>
                <c:pt idx="12496">
                  <c:v>1041.3333333333333</c:v>
                </c:pt>
                <c:pt idx="12497">
                  <c:v>1041.4166666666667</c:v>
                </c:pt>
                <c:pt idx="12498">
                  <c:v>1041.5</c:v>
                </c:pt>
                <c:pt idx="12499">
                  <c:v>1041.5833333333333</c:v>
                </c:pt>
                <c:pt idx="12500">
                  <c:v>1041.6666666666667</c:v>
                </c:pt>
                <c:pt idx="12501">
                  <c:v>1041.75</c:v>
                </c:pt>
                <c:pt idx="12502">
                  <c:v>1041.8333333333333</c:v>
                </c:pt>
                <c:pt idx="12503">
                  <c:v>1041.9166666666667</c:v>
                </c:pt>
                <c:pt idx="12504">
                  <c:v>1042</c:v>
                </c:pt>
                <c:pt idx="12505">
                  <c:v>1042.0833333333333</c:v>
                </c:pt>
                <c:pt idx="12506">
                  <c:v>1042.1666666666667</c:v>
                </c:pt>
                <c:pt idx="12507">
                  <c:v>1042.25</c:v>
                </c:pt>
                <c:pt idx="12508">
                  <c:v>1042.3333333333333</c:v>
                </c:pt>
                <c:pt idx="12509">
                  <c:v>1042.4166666666667</c:v>
                </c:pt>
                <c:pt idx="12510">
                  <c:v>1042.5</c:v>
                </c:pt>
                <c:pt idx="12511">
                  <c:v>1042.5833333333333</c:v>
                </c:pt>
                <c:pt idx="12512">
                  <c:v>1042.6666666666667</c:v>
                </c:pt>
                <c:pt idx="12513">
                  <c:v>1042.75</c:v>
                </c:pt>
                <c:pt idx="12514">
                  <c:v>1042.8333333333333</c:v>
                </c:pt>
                <c:pt idx="12515">
                  <c:v>1042.9166666666667</c:v>
                </c:pt>
                <c:pt idx="12516">
                  <c:v>1043</c:v>
                </c:pt>
                <c:pt idx="12517">
                  <c:v>1043.0833333333333</c:v>
                </c:pt>
                <c:pt idx="12518">
                  <c:v>1043.1666666666667</c:v>
                </c:pt>
                <c:pt idx="12519">
                  <c:v>1043.25</c:v>
                </c:pt>
                <c:pt idx="12520">
                  <c:v>1043.3333333333333</c:v>
                </c:pt>
                <c:pt idx="12521">
                  <c:v>1043.4166666666667</c:v>
                </c:pt>
                <c:pt idx="12522">
                  <c:v>1043.5</c:v>
                </c:pt>
                <c:pt idx="12523">
                  <c:v>1043.5833333333333</c:v>
                </c:pt>
                <c:pt idx="12524">
                  <c:v>1043.6666666666667</c:v>
                </c:pt>
                <c:pt idx="12525">
                  <c:v>1043.75</c:v>
                </c:pt>
                <c:pt idx="12526">
                  <c:v>1043.8333333333333</c:v>
                </c:pt>
                <c:pt idx="12527">
                  <c:v>1043.9166666666667</c:v>
                </c:pt>
                <c:pt idx="12528">
                  <c:v>1044</c:v>
                </c:pt>
                <c:pt idx="12529">
                  <c:v>1044.0833333333333</c:v>
                </c:pt>
                <c:pt idx="12530">
                  <c:v>1044.1666666666667</c:v>
                </c:pt>
                <c:pt idx="12531">
                  <c:v>1044.25</c:v>
                </c:pt>
                <c:pt idx="12532">
                  <c:v>1044.3333333333333</c:v>
                </c:pt>
                <c:pt idx="12533">
                  <c:v>1044.4166666666667</c:v>
                </c:pt>
                <c:pt idx="12534">
                  <c:v>1044.5</c:v>
                </c:pt>
                <c:pt idx="12535">
                  <c:v>1044.5833333333333</c:v>
                </c:pt>
                <c:pt idx="12536">
                  <c:v>1044.6666666666667</c:v>
                </c:pt>
                <c:pt idx="12537">
                  <c:v>1044.75</c:v>
                </c:pt>
                <c:pt idx="12538">
                  <c:v>1044.8333333333333</c:v>
                </c:pt>
                <c:pt idx="12539">
                  <c:v>1044.9166666666667</c:v>
                </c:pt>
                <c:pt idx="12540">
                  <c:v>1045</c:v>
                </c:pt>
                <c:pt idx="12541">
                  <c:v>1045.0833333333333</c:v>
                </c:pt>
                <c:pt idx="12542">
                  <c:v>1045.1666666666667</c:v>
                </c:pt>
                <c:pt idx="12543">
                  <c:v>1045.25</c:v>
                </c:pt>
                <c:pt idx="12544">
                  <c:v>1045.3333333333333</c:v>
                </c:pt>
                <c:pt idx="12545">
                  <c:v>1045.4166666666667</c:v>
                </c:pt>
                <c:pt idx="12546">
                  <c:v>1045.5</c:v>
                </c:pt>
                <c:pt idx="12547">
                  <c:v>1045.5833333333333</c:v>
                </c:pt>
                <c:pt idx="12548">
                  <c:v>1045.6666666666667</c:v>
                </c:pt>
                <c:pt idx="12549">
                  <c:v>1045.75</c:v>
                </c:pt>
                <c:pt idx="12550">
                  <c:v>1045.8333333333333</c:v>
                </c:pt>
                <c:pt idx="12551">
                  <c:v>1045.9166666666667</c:v>
                </c:pt>
                <c:pt idx="12552">
                  <c:v>1046</c:v>
                </c:pt>
                <c:pt idx="12553">
                  <c:v>1046.0833333333333</c:v>
                </c:pt>
                <c:pt idx="12554">
                  <c:v>1046.1666666666667</c:v>
                </c:pt>
                <c:pt idx="12555">
                  <c:v>1046.25</c:v>
                </c:pt>
                <c:pt idx="12556">
                  <c:v>1046.3333333333333</c:v>
                </c:pt>
                <c:pt idx="12557">
                  <c:v>1046.4166666666667</c:v>
                </c:pt>
                <c:pt idx="12558">
                  <c:v>1046.5</c:v>
                </c:pt>
                <c:pt idx="12559">
                  <c:v>1046.5833333333333</c:v>
                </c:pt>
                <c:pt idx="12560">
                  <c:v>1046.6666666666667</c:v>
                </c:pt>
                <c:pt idx="12561">
                  <c:v>1046.75</c:v>
                </c:pt>
                <c:pt idx="12562">
                  <c:v>1046.8333333333333</c:v>
                </c:pt>
                <c:pt idx="12563">
                  <c:v>1046.9166666666667</c:v>
                </c:pt>
                <c:pt idx="12564">
                  <c:v>1047</c:v>
                </c:pt>
                <c:pt idx="12565">
                  <c:v>1047.0833333333333</c:v>
                </c:pt>
                <c:pt idx="12566">
                  <c:v>1047.1666666666667</c:v>
                </c:pt>
                <c:pt idx="12567">
                  <c:v>1047.25</c:v>
                </c:pt>
                <c:pt idx="12568">
                  <c:v>1047.3333333333333</c:v>
                </c:pt>
                <c:pt idx="12569">
                  <c:v>1047.4166666666667</c:v>
                </c:pt>
                <c:pt idx="12570">
                  <c:v>1047.5</c:v>
                </c:pt>
                <c:pt idx="12571">
                  <c:v>1047.5833333333333</c:v>
                </c:pt>
                <c:pt idx="12572">
                  <c:v>1047.6666666666667</c:v>
                </c:pt>
                <c:pt idx="12573">
                  <c:v>1047.75</c:v>
                </c:pt>
                <c:pt idx="12574">
                  <c:v>1047.8333333333333</c:v>
                </c:pt>
                <c:pt idx="12575">
                  <c:v>1047.9166666666667</c:v>
                </c:pt>
                <c:pt idx="12576">
                  <c:v>1048</c:v>
                </c:pt>
                <c:pt idx="12577">
                  <c:v>1048.0833333333333</c:v>
                </c:pt>
                <c:pt idx="12578">
                  <c:v>1048.1666666666667</c:v>
                </c:pt>
                <c:pt idx="12579">
                  <c:v>1048.25</c:v>
                </c:pt>
                <c:pt idx="12580">
                  <c:v>1048.3333333333333</c:v>
                </c:pt>
                <c:pt idx="12581">
                  <c:v>1048.4166666666667</c:v>
                </c:pt>
                <c:pt idx="12582">
                  <c:v>1048.5</c:v>
                </c:pt>
                <c:pt idx="12583">
                  <c:v>1048.5833333333333</c:v>
                </c:pt>
                <c:pt idx="12584">
                  <c:v>1048.6666666666667</c:v>
                </c:pt>
                <c:pt idx="12585">
                  <c:v>1048.75</c:v>
                </c:pt>
                <c:pt idx="12586">
                  <c:v>1048.8333333333333</c:v>
                </c:pt>
                <c:pt idx="12587">
                  <c:v>1048.9166666666667</c:v>
                </c:pt>
                <c:pt idx="12588">
                  <c:v>1049</c:v>
                </c:pt>
                <c:pt idx="12589">
                  <c:v>1049.0833333333333</c:v>
                </c:pt>
                <c:pt idx="12590">
                  <c:v>1049.1666666666667</c:v>
                </c:pt>
                <c:pt idx="12591">
                  <c:v>1049.25</c:v>
                </c:pt>
                <c:pt idx="12592">
                  <c:v>1049.3333333333333</c:v>
                </c:pt>
                <c:pt idx="12593">
                  <c:v>1049.4166666666667</c:v>
                </c:pt>
                <c:pt idx="12594">
                  <c:v>1049.5</c:v>
                </c:pt>
                <c:pt idx="12595">
                  <c:v>1049.5833333333333</c:v>
                </c:pt>
                <c:pt idx="12596">
                  <c:v>1049.6666666666667</c:v>
                </c:pt>
                <c:pt idx="12597">
                  <c:v>1049.75</c:v>
                </c:pt>
                <c:pt idx="12598">
                  <c:v>1049.8333333333333</c:v>
                </c:pt>
                <c:pt idx="12599">
                  <c:v>1049.9166666666667</c:v>
                </c:pt>
                <c:pt idx="12600">
                  <c:v>1050</c:v>
                </c:pt>
                <c:pt idx="12601">
                  <c:v>1050.0833333333333</c:v>
                </c:pt>
                <c:pt idx="12602">
                  <c:v>1050.1666666666667</c:v>
                </c:pt>
                <c:pt idx="12603">
                  <c:v>1050.25</c:v>
                </c:pt>
                <c:pt idx="12604">
                  <c:v>1050.3333333333333</c:v>
                </c:pt>
                <c:pt idx="12605">
                  <c:v>1050.4166666666667</c:v>
                </c:pt>
                <c:pt idx="12606">
                  <c:v>1050.5</c:v>
                </c:pt>
                <c:pt idx="12607">
                  <c:v>1050.5833333333333</c:v>
                </c:pt>
                <c:pt idx="12608">
                  <c:v>1050.6666666666667</c:v>
                </c:pt>
                <c:pt idx="12609">
                  <c:v>1050.75</c:v>
                </c:pt>
                <c:pt idx="12610">
                  <c:v>1050.8333333333333</c:v>
                </c:pt>
                <c:pt idx="12611">
                  <c:v>1050.9166666666667</c:v>
                </c:pt>
                <c:pt idx="12612">
                  <c:v>1051</c:v>
                </c:pt>
                <c:pt idx="12613">
                  <c:v>1051.0833333333333</c:v>
                </c:pt>
                <c:pt idx="12614">
                  <c:v>1051.1666666666667</c:v>
                </c:pt>
                <c:pt idx="12615">
                  <c:v>1051.25</c:v>
                </c:pt>
                <c:pt idx="12616">
                  <c:v>1051.3333333333333</c:v>
                </c:pt>
                <c:pt idx="12617">
                  <c:v>1051.4166666666667</c:v>
                </c:pt>
                <c:pt idx="12618">
                  <c:v>1051.5</c:v>
                </c:pt>
                <c:pt idx="12619">
                  <c:v>1051.5833333333333</c:v>
                </c:pt>
                <c:pt idx="12620">
                  <c:v>1051.6666666666667</c:v>
                </c:pt>
                <c:pt idx="12621">
                  <c:v>1051.75</c:v>
                </c:pt>
                <c:pt idx="12622">
                  <c:v>1051.8333333333333</c:v>
                </c:pt>
                <c:pt idx="12623">
                  <c:v>1051.9166666666667</c:v>
                </c:pt>
                <c:pt idx="12624">
                  <c:v>1052</c:v>
                </c:pt>
                <c:pt idx="12625">
                  <c:v>1052.0833333333333</c:v>
                </c:pt>
                <c:pt idx="12626">
                  <c:v>1052.1666666666667</c:v>
                </c:pt>
                <c:pt idx="12627">
                  <c:v>1052.25</c:v>
                </c:pt>
                <c:pt idx="12628">
                  <c:v>1052.3333333333333</c:v>
                </c:pt>
                <c:pt idx="12629">
                  <c:v>1052.4166666666667</c:v>
                </c:pt>
                <c:pt idx="12630">
                  <c:v>1052.5</c:v>
                </c:pt>
                <c:pt idx="12631">
                  <c:v>1052.5833333333333</c:v>
                </c:pt>
                <c:pt idx="12632">
                  <c:v>1052.6666666666667</c:v>
                </c:pt>
                <c:pt idx="12633">
                  <c:v>1052.75</c:v>
                </c:pt>
                <c:pt idx="12634">
                  <c:v>1052.8333333333333</c:v>
                </c:pt>
                <c:pt idx="12635">
                  <c:v>1052.9166666666667</c:v>
                </c:pt>
                <c:pt idx="12636">
                  <c:v>1053</c:v>
                </c:pt>
                <c:pt idx="12637">
                  <c:v>1053.0833333333333</c:v>
                </c:pt>
                <c:pt idx="12638">
                  <c:v>1053.1666666666667</c:v>
                </c:pt>
                <c:pt idx="12639">
                  <c:v>1053.25</c:v>
                </c:pt>
                <c:pt idx="12640">
                  <c:v>1053.3333333333333</c:v>
                </c:pt>
                <c:pt idx="12641">
                  <c:v>1053.4166666666667</c:v>
                </c:pt>
                <c:pt idx="12642">
                  <c:v>1053.5</c:v>
                </c:pt>
                <c:pt idx="12643">
                  <c:v>1053.5833333333333</c:v>
                </c:pt>
                <c:pt idx="12644">
                  <c:v>1053.6666666666667</c:v>
                </c:pt>
                <c:pt idx="12645">
                  <c:v>1053.75</c:v>
                </c:pt>
                <c:pt idx="12646">
                  <c:v>1053.8333333333333</c:v>
                </c:pt>
                <c:pt idx="12647">
                  <c:v>1053.9166666666667</c:v>
                </c:pt>
                <c:pt idx="12648">
                  <c:v>1054</c:v>
                </c:pt>
                <c:pt idx="12649">
                  <c:v>1054.0833333333333</c:v>
                </c:pt>
                <c:pt idx="12650">
                  <c:v>1054.1666666666667</c:v>
                </c:pt>
                <c:pt idx="12651">
                  <c:v>1054.25</c:v>
                </c:pt>
                <c:pt idx="12652">
                  <c:v>1054.3333333333333</c:v>
                </c:pt>
                <c:pt idx="12653">
                  <c:v>1054.4166666666667</c:v>
                </c:pt>
                <c:pt idx="12654">
                  <c:v>1054.5</c:v>
                </c:pt>
                <c:pt idx="12655">
                  <c:v>1054.5833333333333</c:v>
                </c:pt>
                <c:pt idx="12656">
                  <c:v>1054.6666666666667</c:v>
                </c:pt>
                <c:pt idx="12657">
                  <c:v>1054.75</c:v>
                </c:pt>
                <c:pt idx="12658">
                  <c:v>1054.8333333333333</c:v>
                </c:pt>
                <c:pt idx="12659">
                  <c:v>1054.9166666666667</c:v>
                </c:pt>
                <c:pt idx="12660">
                  <c:v>1055</c:v>
                </c:pt>
                <c:pt idx="12661">
                  <c:v>1055.0833333333333</c:v>
                </c:pt>
                <c:pt idx="12662">
                  <c:v>1055.1666666666667</c:v>
                </c:pt>
                <c:pt idx="12663">
                  <c:v>1055.25</c:v>
                </c:pt>
                <c:pt idx="12664">
                  <c:v>1055.3333333333333</c:v>
                </c:pt>
                <c:pt idx="12665">
                  <c:v>1055.4166666666667</c:v>
                </c:pt>
                <c:pt idx="12666">
                  <c:v>1055.5</c:v>
                </c:pt>
                <c:pt idx="12667">
                  <c:v>1055.5833333333333</c:v>
                </c:pt>
                <c:pt idx="12668">
                  <c:v>1055.6666666666667</c:v>
                </c:pt>
                <c:pt idx="12669">
                  <c:v>1055.75</c:v>
                </c:pt>
                <c:pt idx="12670">
                  <c:v>1055.8333333333333</c:v>
                </c:pt>
                <c:pt idx="12671">
                  <c:v>1055.9166666666667</c:v>
                </c:pt>
                <c:pt idx="12672">
                  <c:v>1056</c:v>
                </c:pt>
                <c:pt idx="12673">
                  <c:v>1056.0833333333333</c:v>
                </c:pt>
                <c:pt idx="12674">
                  <c:v>1056.1666666666667</c:v>
                </c:pt>
                <c:pt idx="12675">
                  <c:v>1056.25</c:v>
                </c:pt>
                <c:pt idx="12676">
                  <c:v>1056.3333333333333</c:v>
                </c:pt>
                <c:pt idx="12677">
                  <c:v>1056.4166666666667</c:v>
                </c:pt>
                <c:pt idx="12678">
                  <c:v>1056.5</c:v>
                </c:pt>
                <c:pt idx="12679">
                  <c:v>1056.5833333333333</c:v>
                </c:pt>
                <c:pt idx="12680">
                  <c:v>1056.6666666666667</c:v>
                </c:pt>
                <c:pt idx="12681">
                  <c:v>1056.75</c:v>
                </c:pt>
                <c:pt idx="12682">
                  <c:v>1056.8333333333333</c:v>
                </c:pt>
                <c:pt idx="12683">
                  <c:v>1056.9166666666667</c:v>
                </c:pt>
                <c:pt idx="12684">
                  <c:v>1057</c:v>
                </c:pt>
                <c:pt idx="12685">
                  <c:v>1057.0833333333333</c:v>
                </c:pt>
                <c:pt idx="12686">
                  <c:v>1057.1666666666667</c:v>
                </c:pt>
                <c:pt idx="12687">
                  <c:v>1057.25</c:v>
                </c:pt>
                <c:pt idx="12688">
                  <c:v>1057.3333333333333</c:v>
                </c:pt>
                <c:pt idx="12689">
                  <c:v>1057.4166666666667</c:v>
                </c:pt>
                <c:pt idx="12690">
                  <c:v>1057.5</c:v>
                </c:pt>
                <c:pt idx="12691">
                  <c:v>1057.5833333333333</c:v>
                </c:pt>
                <c:pt idx="12692">
                  <c:v>1057.6666666666667</c:v>
                </c:pt>
                <c:pt idx="12693">
                  <c:v>1057.75</c:v>
                </c:pt>
                <c:pt idx="12694">
                  <c:v>1057.8333333333333</c:v>
                </c:pt>
                <c:pt idx="12695">
                  <c:v>1057.9166666666667</c:v>
                </c:pt>
                <c:pt idx="12696">
                  <c:v>1058</c:v>
                </c:pt>
                <c:pt idx="12697">
                  <c:v>1058.0833333333333</c:v>
                </c:pt>
                <c:pt idx="12698">
                  <c:v>1058.1666666666667</c:v>
                </c:pt>
                <c:pt idx="12699">
                  <c:v>1058.25</c:v>
                </c:pt>
                <c:pt idx="12700">
                  <c:v>1058.3333333333333</c:v>
                </c:pt>
                <c:pt idx="12701">
                  <c:v>1058.4166666666667</c:v>
                </c:pt>
                <c:pt idx="12702">
                  <c:v>1058.5</c:v>
                </c:pt>
                <c:pt idx="12703">
                  <c:v>1058.5833333333333</c:v>
                </c:pt>
                <c:pt idx="12704">
                  <c:v>1058.6666666666667</c:v>
                </c:pt>
                <c:pt idx="12705">
                  <c:v>1058.75</c:v>
                </c:pt>
                <c:pt idx="12706">
                  <c:v>1058.8333333333333</c:v>
                </c:pt>
                <c:pt idx="12707">
                  <c:v>1058.9166666666667</c:v>
                </c:pt>
                <c:pt idx="12708">
                  <c:v>1059</c:v>
                </c:pt>
                <c:pt idx="12709">
                  <c:v>1059.0833333333333</c:v>
                </c:pt>
                <c:pt idx="12710">
                  <c:v>1059.1666666666667</c:v>
                </c:pt>
                <c:pt idx="12711">
                  <c:v>1059.25</c:v>
                </c:pt>
                <c:pt idx="12712">
                  <c:v>1059.3333333333333</c:v>
                </c:pt>
                <c:pt idx="12713">
                  <c:v>1059.4166666666667</c:v>
                </c:pt>
                <c:pt idx="12714">
                  <c:v>1059.5</c:v>
                </c:pt>
                <c:pt idx="12715">
                  <c:v>1059.5833333333333</c:v>
                </c:pt>
                <c:pt idx="12716">
                  <c:v>1059.6666666666667</c:v>
                </c:pt>
                <c:pt idx="12717">
                  <c:v>1059.75</c:v>
                </c:pt>
                <c:pt idx="12718">
                  <c:v>1059.8333333333333</c:v>
                </c:pt>
                <c:pt idx="12719">
                  <c:v>1059.9166666666667</c:v>
                </c:pt>
                <c:pt idx="12720">
                  <c:v>1060</c:v>
                </c:pt>
                <c:pt idx="12721">
                  <c:v>1060.0833333333333</c:v>
                </c:pt>
                <c:pt idx="12722">
                  <c:v>1060.1666666666667</c:v>
                </c:pt>
                <c:pt idx="12723">
                  <c:v>1060.25</c:v>
                </c:pt>
                <c:pt idx="12724">
                  <c:v>1060.3333333333333</c:v>
                </c:pt>
                <c:pt idx="12725">
                  <c:v>1060.4166666666667</c:v>
                </c:pt>
                <c:pt idx="12726">
                  <c:v>1060.5</c:v>
                </c:pt>
                <c:pt idx="12727">
                  <c:v>1060.5833333333333</c:v>
                </c:pt>
                <c:pt idx="12728">
                  <c:v>1060.6666666666667</c:v>
                </c:pt>
                <c:pt idx="12729">
                  <c:v>1060.75</c:v>
                </c:pt>
                <c:pt idx="12730">
                  <c:v>1060.8333333333333</c:v>
                </c:pt>
                <c:pt idx="12731">
                  <c:v>1060.9166666666667</c:v>
                </c:pt>
                <c:pt idx="12732">
                  <c:v>1061</c:v>
                </c:pt>
                <c:pt idx="12733">
                  <c:v>1061.0833333333333</c:v>
                </c:pt>
                <c:pt idx="12734">
                  <c:v>1061.1666666666667</c:v>
                </c:pt>
                <c:pt idx="12735">
                  <c:v>1061.25</c:v>
                </c:pt>
                <c:pt idx="12736">
                  <c:v>1061.3333333333333</c:v>
                </c:pt>
                <c:pt idx="12737">
                  <c:v>1061.4166666666667</c:v>
                </c:pt>
                <c:pt idx="12738">
                  <c:v>1061.5</c:v>
                </c:pt>
                <c:pt idx="12739">
                  <c:v>1061.5833333333333</c:v>
                </c:pt>
                <c:pt idx="12740">
                  <c:v>1061.6666666666667</c:v>
                </c:pt>
                <c:pt idx="12741">
                  <c:v>1061.75</c:v>
                </c:pt>
                <c:pt idx="12742">
                  <c:v>1061.8333333333333</c:v>
                </c:pt>
                <c:pt idx="12743">
                  <c:v>1061.9166666666667</c:v>
                </c:pt>
                <c:pt idx="12744">
                  <c:v>1062</c:v>
                </c:pt>
                <c:pt idx="12745">
                  <c:v>1062.0833333333333</c:v>
                </c:pt>
                <c:pt idx="12746">
                  <c:v>1062.1666666666667</c:v>
                </c:pt>
                <c:pt idx="12747">
                  <c:v>1062.25</c:v>
                </c:pt>
                <c:pt idx="12748">
                  <c:v>1062.3333333333333</c:v>
                </c:pt>
                <c:pt idx="12749">
                  <c:v>1062.4166666666667</c:v>
                </c:pt>
                <c:pt idx="12750">
                  <c:v>1062.5</c:v>
                </c:pt>
                <c:pt idx="12751">
                  <c:v>1062.5833333333333</c:v>
                </c:pt>
                <c:pt idx="12752">
                  <c:v>1062.6666666666667</c:v>
                </c:pt>
                <c:pt idx="12753">
                  <c:v>1062.75</c:v>
                </c:pt>
                <c:pt idx="12754">
                  <c:v>1062.8333333333333</c:v>
                </c:pt>
                <c:pt idx="12755">
                  <c:v>1062.9166666666667</c:v>
                </c:pt>
                <c:pt idx="12756">
                  <c:v>1063</c:v>
                </c:pt>
                <c:pt idx="12757">
                  <c:v>1063.0833333333333</c:v>
                </c:pt>
                <c:pt idx="12758">
                  <c:v>1063.1666666666667</c:v>
                </c:pt>
                <c:pt idx="12759">
                  <c:v>1063.25</c:v>
                </c:pt>
                <c:pt idx="12760">
                  <c:v>1063.3333333333333</c:v>
                </c:pt>
                <c:pt idx="12761">
                  <c:v>1063.4166666666667</c:v>
                </c:pt>
                <c:pt idx="12762">
                  <c:v>1063.5</c:v>
                </c:pt>
                <c:pt idx="12763">
                  <c:v>1063.5833333333333</c:v>
                </c:pt>
                <c:pt idx="12764">
                  <c:v>1063.6666666666667</c:v>
                </c:pt>
                <c:pt idx="12765">
                  <c:v>1063.75</c:v>
                </c:pt>
                <c:pt idx="12766">
                  <c:v>1063.8333333333333</c:v>
                </c:pt>
                <c:pt idx="12767">
                  <c:v>1063.9166666666667</c:v>
                </c:pt>
                <c:pt idx="12768">
                  <c:v>1064</c:v>
                </c:pt>
                <c:pt idx="12769">
                  <c:v>1064.0833333333333</c:v>
                </c:pt>
                <c:pt idx="12770">
                  <c:v>1064.1666666666667</c:v>
                </c:pt>
                <c:pt idx="12771">
                  <c:v>1064.25</c:v>
                </c:pt>
                <c:pt idx="12772">
                  <c:v>1064.3333333333333</c:v>
                </c:pt>
                <c:pt idx="12773">
                  <c:v>1064.4166666666667</c:v>
                </c:pt>
                <c:pt idx="12774">
                  <c:v>1064.5</c:v>
                </c:pt>
                <c:pt idx="12775">
                  <c:v>1064.5833333333333</c:v>
                </c:pt>
                <c:pt idx="12776">
                  <c:v>1064.6666666666667</c:v>
                </c:pt>
                <c:pt idx="12777">
                  <c:v>1064.75</c:v>
                </c:pt>
                <c:pt idx="12778">
                  <c:v>1064.8333333333333</c:v>
                </c:pt>
                <c:pt idx="12779">
                  <c:v>1064.9166666666667</c:v>
                </c:pt>
                <c:pt idx="12780">
                  <c:v>1065</c:v>
                </c:pt>
                <c:pt idx="12781">
                  <c:v>1065.0833333333333</c:v>
                </c:pt>
                <c:pt idx="12782">
                  <c:v>1065.1666666666667</c:v>
                </c:pt>
                <c:pt idx="12783">
                  <c:v>1065.25</c:v>
                </c:pt>
                <c:pt idx="12784">
                  <c:v>1065.3333333333333</c:v>
                </c:pt>
                <c:pt idx="12785">
                  <c:v>1065.4166666666667</c:v>
                </c:pt>
                <c:pt idx="12786">
                  <c:v>1065.5</c:v>
                </c:pt>
                <c:pt idx="12787">
                  <c:v>1065.5833333333333</c:v>
                </c:pt>
                <c:pt idx="12788">
                  <c:v>1065.6666666666667</c:v>
                </c:pt>
                <c:pt idx="12789">
                  <c:v>1065.75</c:v>
                </c:pt>
                <c:pt idx="12790">
                  <c:v>1065.8333333333333</c:v>
                </c:pt>
                <c:pt idx="12791">
                  <c:v>1065.9166666666667</c:v>
                </c:pt>
                <c:pt idx="12792">
                  <c:v>1066</c:v>
                </c:pt>
                <c:pt idx="12793">
                  <c:v>1066.0833333333333</c:v>
                </c:pt>
                <c:pt idx="12794">
                  <c:v>1066.1666666666667</c:v>
                </c:pt>
                <c:pt idx="12795">
                  <c:v>1066.25</c:v>
                </c:pt>
                <c:pt idx="12796">
                  <c:v>1066.3333333333333</c:v>
                </c:pt>
                <c:pt idx="12797">
                  <c:v>1066.4166666666667</c:v>
                </c:pt>
                <c:pt idx="12798">
                  <c:v>1066.5</c:v>
                </c:pt>
                <c:pt idx="12799">
                  <c:v>1066.5833333333333</c:v>
                </c:pt>
                <c:pt idx="12800">
                  <c:v>1066.6666666666667</c:v>
                </c:pt>
                <c:pt idx="12801">
                  <c:v>1066.75</c:v>
                </c:pt>
                <c:pt idx="12802">
                  <c:v>1066.8333333333333</c:v>
                </c:pt>
                <c:pt idx="12803">
                  <c:v>1066.9166666666667</c:v>
                </c:pt>
                <c:pt idx="12804">
                  <c:v>1067</c:v>
                </c:pt>
                <c:pt idx="12805">
                  <c:v>1067.0833333333333</c:v>
                </c:pt>
                <c:pt idx="12806">
                  <c:v>1067.1666666666667</c:v>
                </c:pt>
                <c:pt idx="12807">
                  <c:v>1067.25</c:v>
                </c:pt>
                <c:pt idx="12808">
                  <c:v>1067.3333333333333</c:v>
                </c:pt>
                <c:pt idx="12809">
                  <c:v>1067.4166666666667</c:v>
                </c:pt>
                <c:pt idx="12810">
                  <c:v>1067.5</c:v>
                </c:pt>
                <c:pt idx="12811">
                  <c:v>1067.5833333333333</c:v>
                </c:pt>
                <c:pt idx="12812">
                  <c:v>1067.6666666666667</c:v>
                </c:pt>
                <c:pt idx="12813">
                  <c:v>1067.75</c:v>
                </c:pt>
                <c:pt idx="12814">
                  <c:v>1067.8333333333333</c:v>
                </c:pt>
                <c:pt idx="12815">
                  <c:v>1067.9166666666667</c:v>
                </c:pt>
                <c:pt idx="12816">
                  <c:v>1068</c:v>
                </c:pt>
                <c:pt idx="12817">
                  <c:v>1068.0833333333333</c:v>
                </c:pt>
                <c:pt idx="12818">
                  <c:v>1068.1666666666667</c:v>
                </c:pt>
                <c:pt idx="12819">
                  <c:v>1068.25</c:v>
                </c:pt>
                <c:pt idx="12820">
                  <c:v>1068.3333333333333</c:v>
                </c:pt>
                <c:pt idx="12821">
                  <c:v>1068.4166666666667</c:v>
                </c:pt>
                <c:pt idx="12822">
                  <c:v>1068.5</c:v>
                </c:pt>
                <c:pt idx="12823">
                  <c:v>1068.5833333333333</c:v>
                </c:pt>
                <c:pt idx="12824">
                  <c:v>1068.6666666666667</c:v>
                </c:pt>
                <c:pt idx="12825">
                  <c:v>1068.75</c:v>
                </c:pt>
                <c:pt idx="12826">
                  <c:v>1068.8333333333333</c:v>
                </c:pt>
                <c:pt idx="12827">
                  <c:v>1068.9166666666667</c:v>
                </c:pt>
                <c:pt idx="12828">
                  <c:v>1069</c:v>
                </c:pt>
                <c:pt idx="12829">
                  <c:v>1069.0833333333333</c:v>
                </c:pt>
                <c:pt idx="12830">
                  <c:v>1069.1666666666667</c:v>
                </c:pt>
                <c:pt idx="12831">
                  <c:v>1069.25</c:v>
                </c:pt>
                <c:pt idx="12832">
                  <c:v>1069.3333333333333</c:v>
                </c:pt>
                <c:pt idx="12833">
                  <c:v>1069.4166666666667</c:v>
                </c:pt>
                <c:pt idx="12834">
                  <c:v>1069.5</c:v>
                </c:pt>
                <c:pt idx="12835">
                  <c:v>1069.5833333333333</c:v>
                </c:pt>
                <c:pt idx="12836">
                  <c:v>1069.6666666666667</c:v>
                </c:pt>
                <c:pt idx="12837">
                  <c:v>1069.75</c:v>
                </c:pt>
                <c:pt idx="12838">
                  <c:v>1069.8333333333333</c:v>
                </c:pt>
                <c:pt idx="12839">
                  <c:v>1069.9166666666667</c:v>
                </c:pt>
                <c:pt idx="12840">
                  <c:v>1070</c:v>
                </c:pt>
                <c:pt idx="12841">
                  <c:v>1070.0833333333333</c:v>
                </c:pt>
                <c:pt idx="12842">
                  <c:v>1070.1666666666667</c:v>
                </c:pt>
                <c:pt idx="12843">
                  <c:v>1070.25</c:v>
                </c:pt>
                <c:pt idx="12844">
                  <c:v>1070.3333333333333</c:v>
                </c:pt>
                <c:pt idx="12845">
                  <c:v>1070.4166666666667</c:v>
                </c:pt>
                <c:pt idx="12846">
                  <c:v>1070.5</c:v>
                </c:pt>
                <c:pt idx="12847">
                  <c:v>1070.5833333333333</c:v>
                </c:pt>
                <c:pt idx="12848">
                  <c:v>1070.6666666666667</c:v>
                </c:pt>
                <c:pt idx="12849">
                  <c:v>1070.75</c:v>
                </c:pt>
                <c:pt idx="12850">
                  <c:v>1070.8333333333333</c:v>
                </c:pt>
                <c:pt idx="12851">
                  <c:v>1070.9166666666667</c:v>
                </c:pt>
                <c:pt idx="12852">
                  <c:v>1071</c:v>
                </c:pt>
                <c:pt idx="12853">
                  <c:v>1071.0833333333333</c:v>
                </c:pt>
                <c:pt idx="12854">
                  <c:v>1071.1666666666667</c:v>
                </c:pt>
                <c:pt idx="12855">
                  <c:v>1071.25</c:v>
                </c:pt>
                <c:pt idx="12856">
                  <c:v>1071.3333333333333</c:v>
                </c:pt>
                <c:pt idx="12857">
                  <c:v>1071.4166666666667</c:v>
                </c:pt>
                <c:pt idx="12858">
                  <c:v>1071.5</c:v>
                </c:pt>
                <c:pt idx="12859">
                  <c:v>1071.5833333333333</c:v>
                </c:pt>
                <c:pt idx="12860">
                  <c:v>1071.6666666666667</c:v>
                </c:pt>
                <c:pt idx="12861">
                  <c:v>1071.75</c:v>
                </c:pt>
                <c:pt idx="12862">
                  <c:v>1071.8333333333333</c:v>
                </c:pt>
                <c:pt idx="12863">
                  <c:v>1071.9166666666667</c:v>
                </c:pt>
                <c:pt idx="12864">
                  <c:v>1072</c:v>
                </c:pt>
                <c:pt idx="12865">
                  <c:v>1072.0833333333333</c:v>
                </c:pt>
                <c:pt idx="12866">
                  <c:v>1072.1666666666667</c:v>
                </c:pt>
                <c:pt idx="12867">
                  <c:v>1072.25</c:v>
                </c:pt>
                <c:pt idx="12868">
                  <c:v>1072.3333333333333</c:v>
                </c:pt>
                <c:pt idx="12869">
                  <c:v>1072.4166666666667</c:v>
                </c:pt>
                <c:pt idx="12870">
                  <c:v>1072.5</c:v>
                </c:pt>
                <c:pt idx="12871">
                  <c:v>1072.5833333333333</c:v>
                </c:pt>
                <c:pt idx="12872">
                  <c:v>1072.6666666666667</c:v>
                </c:pt>
                <c:pt idx="12873">
                  <c:v>1072.75</c:v>
                </c:pt>
                <c:pt idx="12874">
                  <c:v>1072.8333333333333</c:v>
                </c:pt>
                <c:pt idx="12875">
                  <c:v>1072.9166666666667</c:v>
                </c:pt>
                <c:pt idx="12876">
                  <c:v>1073</c:v>
                </c:pt>
                <c:pt idx="12877">
                  <c:v>1073.0833333333333</c:v>
                </c:pt>
                <c:pt idx="12878">
                  <c:v>1073.1666666666667</c:v>
                </c:pt>
                <c:pt idx="12879">
                  <c:v>1073.25</c:v>
                </c:pt>
                <c:pt idx="12880">
                  <c:v>1073.3333333333333</c:v>
                </c:pt>
                <c:pt idx="12881">
                  <c:v>1073.4166666666667</c:v>
                </c:pt>
                <c:pt idx="12882">
                  <c:v>1073.5</c:v>
                </c:pt>
                <c:pt idx="12883">
                  <c:v>1073.5833333333333</c:v>
                </c:pt>
                <c:pt idx="12884">
                  <c:v>1073.6666666666667</c:v>
                </c:pt>
                <c:pt idx="12885">
                  <c:v>1073.75</c:v>
                </c:pt>
                <c:pt idx="12886">
                  <c:v>1073.8333333333333</c:v>
                </c:pt>
                <c:pt idx="12887">
                  <c:v>1073.9166666666667</c:v>
                </c:pt>
                <c:pt idx="12888">
                  <c:v>1074</c:v>
                </c:pt>
                <c:pt idx="12889">
                  <c:v>1074.0833333333333</c:v>
                </c:pt>
                <c:pt idx="12890">
                  <c:v>1074.1666666666667</c:v>
                </c:pt>
                <c:pt idx="12891">
                  <c:v>1074.25</c:v>
                </c:pt>
                <c:pt idx="12892">
                  <c:v>1074.3333333333333</c:v>
                </c:pt>
                <c:pt idx="12893">
                  <c:v>1074.4166666666667</c:v>
                </c:pt>
                <c:pt idx="12894">
                  <c:v>1074.5</c:v>
                </c:pt>
                <c:pt idx="12895">
                  <c:v>1074.5833333333333</c:v>
                </c:pt>
                <c:pt idx="12896">
                  <c:v>1074.6666666666667</c:v>
                </c:pt>
                <c:pt idx="12897">
                  <c:v>1074.75</c:v>
                </c:pt>
                <c:pt idx="12898">
                  <c:v>1074.8333333333333</c:v>
                </c:pt>
                <c:pt idx="12899">
                  <c:v>1074.9166666666667</c:v>
                </c:pt>
                <c:pt idx="12900">
                  <c:v>1075</c:v>
                </c:pt>
                <c:pt idx="12901">
                  <c:v>1075.0833333333333</c:v>
                </c:pt>
                <c:pt idx="12902">
                  <c:v>1075.1666666666667</c:v>
                </c:pt>
                <c:pt idx="12903">
                  <c:v>1075.25</c:v>
                </c:pt>
                <c:pt idx="12904">
                  <c:v>1075.3333333333333</c:v>
                </c:pt>
                <c:pt idx="12905">
                  <c:v>1075.4166666666667</c:v>
                </c:pt>
                <c:pt idx="12906">
                  <c:v>1075.5</c:v>
                </c:pt>
                <c:pt idx="12907">
                  <c:v>1075.5833333333333</c:v>
                </c:pt>
                <c:pt idx="12908">
                  <c:v>1075.6666666666667</c:v>
                </c:pt>
                <c:pt idx="12909">
                  <c:v>1075.75</c:v>
                </c:pt>
                <c:pt idx="12910">
                  <c:v>1075.8333333333333</c:v>
                </c:pt>
                <c:pt idx="12911">
                  <c:v>1075.9166666666667</c:v>
                </c:pt>
                <c:pt idx="12912">
                  <c:v>1076</c:v>
                </c:pt>
                <c:pt idx="12913">
                  <c:v>1076.0833333333333</c:v>
                </c:pt>
                <c:pt idx="12914">
                  <c:v>1076.1666666666667</c:v>
                </c:pt>
                <c:pt idx="12915">
                  <c:v>1076.25</c:v>
                </c:pt>
                <c:pt idx="12916">
                  <c:v>1076.3333333333333</c:v>
                </c:pt>
                <c:pt idx="12917">
                  <c:v>1076.4166666666667</c:v>
                </c:pt>
                <c:pt idx="12918">
                  <c:v>1076.5</c:v>
                </c:pt>
                <c:pt idx="12919">
                  <c:v>1076.5833333333333</c:v>
                </c:pt>
                <c:pt idx="12920">
                  <c:v>1076.6666666666667</c:v>
                </c:pt>
                <c:pt idx="12921">
                  <c:v>1076.75</c:v>
                </c:pt>
                <c:pt idx="12922">
                  <c:v>1076.8333333333333</c:v>
                </c:pt>
                <c:pt idx="12923">
                  <c:v>1076.9166666666667</c:v>
                </c:pt>
                <c:pt idx="12924">
                  <c:v>1077</c:v>
                </c:pt>
                <c:pt idx="12925">
                  <c:v>1077.0833333333333</c:v>
                </c:pt>
                <c:pt idx="12926">
                  <c:v>1077.1666666666667</c:v>
                </c:pt>
                <c:pt idx="12927">
                  <c:v>1077.25</c:v>
                </c:pt>
                <c:pt idx="12928">
                  <c:v>1077.3333333333333</c:v>
                </c:pt>
                <c:pt idx="12929">
                  <c:v>1077.4166666666667</c:v>
                </c:pt>
                <c:pt idx="12930">
                  <c:v>1077.5</c:v>
                </c:pt>
                <c:pt idx="12931">
                  <c:v>1077.5833333333333</c:v>
                </c:pt>
                <c:pt idx="12932">
                  <c:v>1077.6666666666667</c:v>
                </c:pt>
                <c:pt idx="12933">
                  <c:v>1077.75</c:v>
                </c:pt>
                <c:pt idx="12934">
                  <c:v>1077.8333333333333</c:v>
                </c:pt>
                <c:pt idx="12935">
                  <c:v>1077.9166666666667</c:v>
                </c:pt>
                <c:pt idx="12936">
                  <c:v>1078</c:v>
                </c:pt>
                <c:pt idx="12937">
                  <c:v>1078.0833333333333</c:v>
                </c:pt>
                <c:pt idx="12938">
                  <c:v>1078.1666666666667</c:v>
                </c:pt>
                <c:pt idx="12939">
                  <c:v>1078.25</c:v>
                </c:pt>
                <c:pt idx="12940">
                  <c:v>1078.3333333333333</c:v>
                </c:pt>
                <c:pt idx="12941">
                  <c:v>1078.4166666666667</c:v>
                </c:pt>
                <c:pt idx="12942">
                  <c:v>1078.5</c:v>
                </c:pt>
                <c:pt idx="12943">
                  <c:v>1078.5833333333333</c:v>
                </c:pt>
                <c:pt idx="12944">
                  <c:v>1078.6666666666667</c:v>
                </c:pt>
                <c:pt idx="12945">
                  <c:v>1078.75</c:v>
                </c:pt>
                <c:pt idx="12946">
                  <c:v>1078.8333333333333</c:v>
                </c:pt>
                <c:pt idx="12947">
                  <c:v>1078.9166666666667</c:v>
                </c:pt>
                <c:pt idx="12948">
                  <c:v>1079</c:v>
                </c:pt>
                <c:pt idx="12949">
                  <c:v>1079.0833333333333</c:v>
                </c:pt>
                <c:pt idx="12950">
                  <c:v>1079.1666666666667</c:v>
                </c:pt>
                <c:pt idx="12951">
                  <c:v>1079.25</c:v>
                </c:pt>
                <c:pt idx="12952">
                  <c:v>1079.3333333333333</c:v>
                </c:pt>
                <c:pt idx="12953">
                  <c:v>1079.4166666666667</c:v>
                </c:pt>
                <c:pt idx="12954">
                  <c:v>1079.5</c:v>
                </c:pt>
                <c:pt idx="12955">
                  <c:v>1079.5833333333333</c:v>
                </c:pt>
                <c:pt idx="12956">
                  <c:v>1079.6666666666667</c:v>
                </c:pt>
                <c:pt idx="12957">
                  <c:v>1079.75</c:v>
                </c:pt>
                <c:pt idx="12958">
                  <c:v>1079.8333333333333</c:v>
                </c:pt>
                <c:pt idx="12959">
                  <c:v>1079.9166666666667</c:v>
                </c:pt>
                <c:pt idx="12960">
                  <c:v>1080</c:v>
                </c:pt>
                <c:pt idx="12961">
                  <c:v>1080.0833333333333</c:v>
                </c:pt>
                <c:pt idx="12962">
                  <c:v>1080.1666666666667</c:v>
                </c:pt>
                <c:pt idx="12963">
                  <c:v>1080.25</c:v>
                </c:pt>
                <c:pt idx="12964">
                  <c:v>1080.3333333333333</c:v>
                </c:pt>
                <c:pt idx="12965">
                  <c:v>1080.4166666666667</c:v>
                </c:pt>
                <c:pt idx="12966">
                  <c:v>1080.5</c:v>
                </c:pt>
                <c:pt idx="12967">
                  <c:v>1080.5833333333333</c:v>
                </c:pt>
                <c:pt idx="12968">
                  <c:v>1080.6666666666667</c:v>
                </c:pt>
                <c:pt idx="12969">
                  <c:v>1080.75</c:v>
                </c:pt>
                <c:pt idx="12970">
                  <c:v>1080.8333333333333</c:v>
                </c:pt>
                <c:pt idx="12971">
                  <c:v>1080.9166666666667</c:v>
                </c:pt>
                <c:pt idx="12972">
                  <c:v>1081</c:v>
                </c:pt>
                <c:pt idx="12973">
                  <c:v>1081.0833333333333</c:v>
                </c:pt>
                <c:pt idx="12974">
                  <c:v>1081.1666666666667</c:v>
                </c:pt>
                <c:pt idx="12975">
                  <c:v>1081.25</c:v>
                </c:pt>
                <c:pt idx="12976">
                  <c:v>1081.3333333333333</c:v>
                </c:pt>
                <c:pt idx="12977">
                  <c:v>1081.4166666666667</c:v>
                </c:pt>
                <c:pt idx="12978">
                  <c:v>1081.5</c:v>
                </c:pt>
                <c:pt idx="12979">
                  <c:v>1081.5833333333333</c:v>
                </c:pt>
                <c:pt idx="12980">
                  <c:v>1081.6666666666667</c:v>
                </c:pt>
                <c:pt idx="12981">
                  <c:v>1081.75</c:v>
                </c:pt>
                <c:pt idx="12982">
                  <c:v>1081.8333333333333</c:v>
                </c:pt>
                <c:pt idx="12983">
                  <c:v>1081.9166666666667</c:v>
                </c:pt>
                <c:pt idx="12984">
                  <c:v>1082</c:v>
                </c:pt>
                <c:pt idx="12985">
                  <c:v>1082.0833333333333</c:v>
                </c:pt>
                <c:pt idx="12986">
                  <c:v>1082.1666666666667</c:v>
                </c:pt>
                <c:pt idx="12987">
                  <c:v>1082.25</c:v>
                </c:pt>
                <c:pt idx="12988">
                  <c:v>1082.3333333333333</c:v>
                </c:pt>
                <c:pt idx="12989">
                  <c:v>1082.4166666666667</c:v>
                </c:pt>
                <c:pt idx="12990">
                  <c:v>1082.5</c:v>
                </c:pt>
                <c:pt idx="12991">
                  <c:v>1082.5833333333333</c:v>
                </c:pt>
                <c:pt idx="12992">
                  <c:v>1082.6666666666667</c:v>
                </c:pt>
                <c:pt idx="12993">
                  <c:v>1082.75</c:v>
                </c:pt>
                <c:pt idx="12994">
                  <c:v>1082.8333333333333</c:v>
                </c:pt>
                <c:pt idx="12995">
                  <c:v>1082.9166666666667</c:v>
                </c:pt>
                <c:pt idx="12996">
                  <c:v>1083</c:v>
                </c:pt>
                <c:pt idx="12997">
                  <c:v>1083.0833333333333</c:v>
                </c:pt>
                <c:pt idx="12998">
                  <c:v>1083.1666666666667</c:v>
                </c:pt>
                <c:pt idx="12999">
                  <c:v>1083.25</c:v>
                </c:pt>
                <c:pt idx="13000">
                  <c:v>1083.3333333333333</c:v>
                </c:pt>
                <c:pt idx="13001">
                  <c:v>1083.4166666666667</c:v>
                </c:pt>
                <c:pt idx="13002">
                  <c:v>1083.5</c:v>
                </c:pt>
                <c:pt idx="13003">
                  <c:v>1083.5833333333333</c:v>
                </c:pt>
                <c:pt idx="13004">
                  <c:v>1083.6666666666667</c:v>
                </c:pt>
                <c:pt idx="13005">
                  <c:v>1083.75</c:v>
                </c:pt>
                <c:pt idx="13006">
                  <c:v>1083.8333333333333</c:v>
                </c:pt>
                <c:pt idx="13007">
                  <c:v>1083.9166666666667</c:v>
                </c:pt>
                <c:pt idx="13008">
                  <c:v>1084</c:v>
                </c:pt>
                <c:pt idx="13009">
                  <c:v>1084.0833333333333</c:v>
                </c:pt>
                <c:pt idx="13010">
                  <c:v>1084.1666666666667</c:v>
                </c:pt>
                <c:pt idx="13011">
                  <c:v>1084.25</c:v>
                </c:pt>
                <c:pt idx="13012">
                  <c:v>1084.3333333333333</c:v>
                </c:pt>
                <c:pt idx="13013">
                  <c:v>1084.4166666666667</c:v>
                </c:pt>
                <c:pt idx="13014">
                  <c:v>1084.5</c:v>
                </c:pt>
                <c:pt idx="13015">
                  <c:v>1084.5833333333333</c:v>
                </c:pt>
                <c:pt idx="13016">
                  <c:v>1084.6666666666667</c:v>
                </c:pt>
                <c:pt idx="13017">
                  <c:v>1084.75</c:v>
                </c:pt>
                <c:pt idx="13018">
                  <c:v>1084.8333333333333</c:v>
                </c:pt>
                <c:pt idx="13019">
                  <c:v>1084.9166666666667</c:v>
                </c:pt>
                <c:pt idx="13020">
                  <c:v>1085</c:v>
                </c:pt>
                <c:pt idx="13021">
                  <c:v>1085.0833333333333</c:v>
                </c:pt>
                <c:pt idx="13022">
                  <c:v>1085.1666666666667</c:v>
                </c:pt>
                <c:pt idx="13023">
                  <c:v>1085.25</c:v>
                </c:pt>
                <c:pt idx="13024">
                  <c:v>1085.3333333333333</c:v>
                </c:pt>
                <c:pt idx="13025">
                  <c:v>1085.4166666666667</c:v>
                </c:pt>
                <c:pt idx="13026">
                  <c:v>1085.5</c:v>
                </c:pt>
                <c:pt idx="13027">
                  <c:v>1085.5833333333333</c:v>
                </c:pt>
                <c:pt idx="13028">
                  <c:v>1085.6666666666667</c:v>
                </c:pt>
                <c:pt idx="13029">
                  <c:v>1085.75</c:v>
                </c:pt>
                <c:pt idx="13030">
                  <c:v>1085.8333333333333</c:v>
                </c:pt>
                <c:pt idx="13031">
                  <c:v>1085.9166666666667</c:v>
                </c:pt>
                <c:pt idx="13032">
                  <c:v>1086</c:v>
                </c:pt>
                <c:pt idx="13033">
                  <c:v>1086.0833333333333</c:v>
                </c:pt>
                <c:pt idx="13034">
                  <c:v>1086.1666666666667</c:v>
                </c:pt>
                <c:pt idx="13035">
                  <c:v>1086.25</c:v>
                </c:pt>
                <c:pt idx="13036">
                  <c:v>1086.3333333333333</c:v>
                </c:pt>
                <c:pt idx="13037">
                  <c:v>1086.4166666666667</c:v>
                </c:pt>
                <c:pt idx="13038">
                  <c:v>1086.5</c:v>
                </c:pt>
                <c:pt idx="13039">
                  <c:v>1086.5833333333333</c:v>
                </c:pt>
                <c:pt idx="13040">
                  <c:v>1086.6666666666667</c:v>
                </c:pt>
                <c:pt idx="13041">
                  <c:v>1086.75</c:v>
                </c:pt>
                <c:pt idx="13042">
                  <c:v>1086.8333333333333</c:v>
                </c:pt>
                <c:pt idx="13043">
                  <c:v>1086.9166666666667</c:v>
                </c:pt>
                <c:pt idx="13044">
                  <c:v>1087</c:v>
                </c:pt>
                <c:pt idx="13045">
                  <c:v>1087.0833333333333</c:v>
                </c:pt>
                <c:pt idx="13046">
                  <c:v>1087.1666666666667</c:v>
                </c:pt>
                <c:pt idx="13047">
                  <c:v>1087.25</c:v>
                </c:pt>
                <c:pt idx="13048">
                  <c:v>1087.3333333333333</c:v>
                </c:pt>
                <c:pt idx="13049">
                  <c:v>1087.4166666666667</c:v>
                </c:pt>
                <c:pt idx="13050">
                  <c:v>1087.5</c:v>
                </c:pt>
                <c:pt idx="13051">
                  <c:v>1087.5833333333333</c:v>
                </c:pt>
                <c:pt idx="13052">
                  <c:v>1087.6666666666667</c:v>
                </c:pt>
                <c:pt idx="13053">
                  <c:v>1087.75</c:v>
                </c:pt>
                <c:pt idx="13054">
                  <c:v>1087.8333333333333</c:v>
                </c:pt>
                <c:pt idx="13055">
                  <c:v>1087.9166666666667</c:v>
                </c:pt>
                <c:pt idx="13056">
                  <c:v>1088</c:v>
                </c:pt>
                <c:pt idx="13057">
                  <c:v>1088.0833333333333</c:v>
                </c:pt>
                <c:pt idx="13058">
                  <c:v>1088.1666666666667</c:v>
                </c:pt>
                <c:pt idx="13059">
                  <c:v>1088.25</c:v>
                </c:pt>
                <c:pt idx="13060">
                  <c:v>1088.3333333333333</c:v>
                </c:pt>
                <c:pt idx="13061">
                  <c:v>1088.4166666666667</c:v>
                </c:pt>
                <c:pt idx="13062">
                  <c:v>1088.5</c:v>
                </c:pt>
                <c:pt idx="13063">
                  <c:v>1088.5833333333333</c:v>
                </c:pt>
                <c:pt idx="13064">
                  <c:v>1088.6666666666667</c:v>
                </c:pt>
                <c:pt idx="13065">
                  <c:v>1088.75</c:v>
                </c:pt>
                <c:pt idx="13066">
                  <c:v>1088.8333333333333</c:v>
                </c:pt>
                <c:pt idx="13067">
                  <c:v>1088.9166666666667</c:v>
                </c:pt>
                <c:pt idx="13068">
                  <c:v>1089</c:v>
                </c:pt>
                <c:pt idx="13069">
                  <c:v>1089.0833333333333</c:v>
                </c:pt>
                <c:pt idx="13070">
                  <c:v>1089.1666666666667</c:v>
                </c:pt>
                <c:pt idx="13071">
                  <c:v>1089.25</c:v>
                </c:pt>
                <c:pt idx="13072">
                  <c:v>1089.3333333333333</c:v>
                </c:pt>
                <c:pt idx="13073">
                  <c:v>1089.4166666666667</c:v>
                </c:pt>
                <c:pt idx="13074">
                  <c:v>1089.5</c:v>
                </c:pt>
                <c:pt idx="13075">
                  <c:v>1089.5833333333333</c:v>
                </c:pt>
                <c:pt idx="13076">
                  <c:v>1089.6666666666667</c:v>
                </c:pt>
                <c:pt idx="13077">
                  <c:v>1089.75</c:v>
                </c:pt>
                <c:pt idx="13078">
                  <c:v>1089.8333333333333</c:v>
                </c:pt>
                <c:pt idx="13079">
                  <c:v>1089.9166666666667</c:v>
                </c:pt>
                <c:pt idx="13080">
                  <c:v>1090</c:v>
                </c:pt>
                <c:pt idx="13081">
                  <c:v>1090.0833333333333</c:v>
                </c:pt>
                <c:pt idx="13082">
                  <c:v>1090.1666666666667</c:v>
                </c:pt>
                <c:pt idx="13083">
                  <c:v>1090.25</c:v>
                </c:pt>
                <c:pt idx="13084">
                  <c:v>1090.3333333333333</c:v>
                </c:pt>
                <c:pt idx="13085">
                  <c:v>1090.4166666666667</c:v>
                </c:pt>
                <c:pt idx="13086">
                  <c:v>1090.5</c:v>
                </c:pt>
                <c:pt idx="13087">
                  <c:v>1090.5833333333333</c:v>
                </c:pt>
                <c:pt idx="13088">
                  <c:v>1090.6666666666667</c:v>
                </c:pt>
                <c:pt idx="13089">
                  <c:v>1090.75</c:v>
                </c:pt>
                <c:pt idx="13090">
                  <c:v>1090.8333333333333</c:v>
                </c:pt>
                <c:pt idx="13091">
                  <c:v>1090.9166666666667</c:v>
                </c:pt>
                <c:pt idx="13092">
                  <c:v>1091</c:v>
                </c:pt>
                <c:pt idx="13093">
                  <c:v>1091.0833333333333</c:v>
                </c:pt>
                <c:pt idx="13094">
                  <c:v>1091.1666666666667</c:v>
                </c:pt>
                <c:pt idx="13095">
                  <c:v>1091.25</c:v>
                </c:pt>
                <c:pt idx="13096">
                  <c:v>1091.3333333333333</c:v>
                </c:pt>
                <c:pt idx="13097">
                  <c:v>1091.4166666666667</c:v>
                </c:pt>
                <c:pt idx="13098">
                  <c:v>1091.5</c:v>
                </c:pt>
                <c:pt idx="13099">
                  <c:v>1091.5833333333333</c:v>
                </c:pt>
                <c:pt idx="13100">
                  <c:v>1091.6666666666667</c:v>
                </c:pt>
                <c:pt idx="13101">
                  <c:v>1091.75</c:v>
                </c:pt>
                <c:pt idx="13102">
                  <c:v>1091.8333333333333</c:v>
                </c:pt>
                <c:pt idx="13103">
                  <c:v>1091.9166666666667</c:v>
                </c:pt>
                <c:pt idx="13104">
                  <c:v>1092</c:v>
                </c:pt>
                <c:pt idx="13105">
                  <c:v>1092.0833333333333</c:v>
                </c:pt>
                <c:pt idx="13106">
                  <c:v>1092.1666666666667</c:v>
                </c:pt>
                <c:pt idx="13107">
                  <c:v>1092.25</c:v>
                </c:pt>
                <c:pt idx="13108">
                  <c:v>1092.3333333333333</c:v>
                </c:pt>
                <c:pt idx="13109">
                  <c:v>1092.4166666666667</c:v>
                </c:pt>
                <c:pt idx="13110">
                  <c:v>1092.5</c:v>
                </c:pt>
                <c:pt idx="13111">
                  <c:v>1092.5833333333333</c:v>
                </c:pt>
                <c:pt idx="13112">
                  <c:v>1092.6666666666667</c:v>
                </c:pt>
                <c:pt idx="13113">
                  <c:v>1092.75</c:v>
                </c:pt>
                <c:pt idx="13114">
                  <c:v>1092.8333333333333</c:v>
                </c:pt>
                <c:pt idx="13115">
                  <c:v>1092.9166666666667</c:v>
                </c:pt>
                <c:pt idx="13116">
                  <c:v>1093</c:v>
                </c:pt>
                <c:pt idx="13117">
                  <c:v>1093.0833333333333</c:v>
                </c:pt>
                <c:pt idx="13118">
                  <c:v>1093.1666666666667</c:v>
                </c:pt>
                <c:pt idx="13119">
                  <c:v>1093.25</c:v>
                </c:pt>
                <c:pt idx="13120">
                  <c:v>1093.3333333333333</c:v>
                </c:pt>
                <c:pt idx="13121">
                  <c:v>1093.4166666666667</c:v>
                </c:pt>
                <c:pt idx="13122">
                  <c:v>1093.5</c:v>
                </c:pt>
                <c:pt idx="13123">
                  <c:v>1093.5833333333333</c:v>
                </c:pt>
                <c:pt idx="13124">
                  <c:v>1093.6666666666667</c:v>
                </c:pt>
                <c:pt idx="13125">
                  <c:v>1093.75</c:v>
                </c:pt>
                <c:pt idx="13126">
                  <c:v>1093.8333333333333</c:v>
                </c:pt>
                <c:pt idx="13127">
                  <c:v>1093.9166666666667</c:v>
                </c:pt>
                <c:pt idx="13128">
                  <c:v>1094</c:v>
                </c:pt>
                <c:pt idx="13129">
                  <c:v>1094.0833333333333</c:v>
                </c:pt>
                <c:pt idx="13130">
                  <c:v>1094.1666666666667</c:v>
                </c:pt>
                <c:pt idx="13131">
                  <c:v>1094.25</c:v>
                </c:pt>
                <c:pt idx="13132">
                  <c:v>1094.3333333333333</c:v>
                </c:pt>
                <c:pt idx="13133">
                  <c:v>1094.4166666666667</c:v>
                </c:pt>
                <c:pt idx="13134">
                  <c:v>1094.5</c:v>
                </c:pt>
                <c:pt idx="13135">
                  <c:v>1094.5833333333333</c:v>
                </c:pt>
                <c:pt idx="13136">
                  <c:v>1094.6666666666667</c:v>
                </c:pt>
                <c:pt idx="13137">
                  <c:v>1094.75</c:v>
                </c:pt>
                <c:pt idx="13138">
                  <c:v>1094.8333333333333</c:v>
                </c:pt>
                <c:pt idx="13139">
                  <c:v>1094.9166666666667</c:v>
                </c:pt>
                <c:pt idx="13140">
                  <c:v>1095</c:v>
                </c:pt>
                <c:pt idx="13141">
                  <c:v>1095.0833333333333</c:v>
                </c:pt>
                <c:pt idx="13142">
                  <c:v>1095.1666666666667</c:v>
                </c:pt>
                <c:pt idx="13143">
                  <c:v>1095.25</c:v>
                </c:pt>
                <c:pt idx="13144">
                  <c:v>1095.3333333333333</c:v>
                </c:pt>
                <c:pt idx="13145">
                  <c:v>1095.4166666666667</c:v>
                </c:pt>
                <c:pt idx="13146">
                  <c:v>1095.5</c:v>
                </c:pt>
                <c:pt idx="13147">
                  <c:v>1095.5833333333333</c:v>
                </c:pt>
                <c:pt idx="13148">
                  <c:v>1095.6666666666667</c:v>
                </c:pt>
                <c:pt idx="13149">
                  <c:v>1095.75</c:v>
                </c:pt>
                <c:pt idx="13150">
                  <c:v>1095.8333333333333</c:v>
                </c:pt>
                <c:pt idx="13151">
                  <c:v>1095.9166666666667</c:v>
                </c:pt>
                <c:pt idx="13152">
                  <c:v>1096</c:v>
                </c:pt>
                <c:pt idx="13153">
                  <c:v>1096.0833333333333</c:v>
                </c:pt>
                <c:pt idx="13154">
                  <c:v>1096.1666666666667</c:v>
                </c:pt>
                <c:pt idx="13155">
                  <c:v>1096.25</c:v>
                </c:pt>
                <c:pt idx="13156">
                  <c:v>1096.3333333333333</c:v>
                </c:pt>
                <c:pt idx="13157">
                  <c:v>1096.4166666666667</c:v>
                </c:pt>
                <c:pt idx="13158">
                  <c:v>1096.5</c:v>
                </c:pt>
                <c:pt idx="13159">
                  <c:v>1096.5833333333333</c:v>
                </c:pt>
                <c:pt idx="13160">
                  <c:v>1096.6666666666667</c:v>
                </c:pt>
                <c:pt idx="13161">
                  <c:v>1096.75</c:v>
                </c:pt>
                <c:pt idx="13162">
                  <c:v>1096.8333333333333</c:v>
                </c:pt>
                <c:pt idx="13163">
                  <c:v>1096.9166666666667</c:v>
                </c:pt>
                <c:pt idx="13164">
                  <c:v>1097</c:v>
                </c:pt>
                <c:pt idx="13165">
                  <c:v>1097.0833333333333</c:v>
                </c:pt>
                <c:pt idx="13166">
                  <c:v>1097.1666666666667</c:v>
                </c:pt>
                <c:pt idx="13167">
                  <c:v>1097.25</c:v>
                </c:pt>
                <c:pt idx="13168">
                  <c:v>1097.3333333333333</c:v>
                </c:pt>
                <c:pt idx="13169">
                  <c:v>1097.4166666666667</c:v>
                </c:pt>
                <c:pt idx="13170">
                  <c:v>1097.5</c:v>
                </c:pt>
                <c:pt idx="13171">
                  <c:v>1097.5833333333333</c:v>
                </c:pt>
                <c:pt idx="13172">
                  <c:v>1097.6666666666667</c:v>
                </c:pt>
                <c:pt idx="13173">
                  <c:v>1097.75</c:v>
                </c:pt>
                <c:pt idx="13174">
                  <c:v>1097.8333333333333</c:v>
                </c:pt>
                <c:pt idx="13175">
                  <c:v>1097.9166666666667</c:v>
                </c:pt>
                <c:pt idx="13176">
                  <c:v>1098</c:v>
                </c:pt>
                <c:pt idx="13177">
                  <c:v>1098.0833333333333</c:v>
                </c:pt>
                <c:pt idx="13178">
                  <c:v>1098.1666666666667</c:v>
                </c:pt>
                <c:pt idx="13179">
                  <c:v>1098.25</c:v>
                </c:pt>
                <c:pt idx="13180">
                  <c:v>1098.3333333333333</c:v>
                </c:pt>
                <c:pt idx="13181">
                  <c:v>1098.4166666666667</c:v>
                </c:pt>
                <c:pt idx="13182">
                  <c:v>1098.5</c:v>
                </c:pt>
                <c:pt idx="13183">
                  <c:v>1098.5833333333333</c:v>
                </c:pt>
                <c:pt idx="13184">
                  <c:v>1098.6666666666667</c:v>
                </c:pt>
                <c:pt idx="13185">
                  <c:v>1098.75</c:v>
                </c:pt>
                <c:pt idx="13186">
                  <c:v>1098.8333333333333</c:v>
                </c:pt>
                <c:pt idx="13187">
                  <c:v>1098.9166666666667</c:v>
                </c:pt>
                <c:pt idx="13188">
                  <c:v>1099</c:v>
                </c:pt>
                <c:pt idx="13189">
                  <c:v>1099.0833333333333</c:v>
                </c:pt>
                <c:pt idx="13190">
                  <c:v>1099.1666666666667</c:v>
                </c:pt>
                <c:pt idx="13191">
                  <c:v>1099.25</c:v>
                </c:pt>
                <c:pt idx="13192">
                  <c:v>1099.3333333333333</c:v>
                </c:pt>
                <c:pt idx="13193">
                  <c:v>1099.4166666666667</c:v>
                </c:pt>
                <c:pt idx="13194">
                  <c:v>1099.5</c:v>
                </c:pt>
                <c:pt idx="13195">
                  <c:v>1099.5833333333333</c:v>
                </c:pt>
                <c:pt idx="13196">
                  <c:v>1099.6666666666667</c:v>
                </c:pt>
                <c:pt idx="13197">
                  <c:v>1099.75</c:v>
                </c:pt>
                <c:pt idx="13198">
                  <c:v>1099.8333333333333</c:v>
                </c:pt>
                <c:pt idx="13199">
                  <c:v>1099.9166666666667</c:v>
                </c:pt>
                <c:pt idx="13200">
                  <c:v>1100</c:v>
                </c:pt>
                <c:pt idx="13201">
                  <c:v>1100.0833333333333</c:v>
                </c:pt>
                <c:pt idx="13202">
                  <c:v>1100.1666666666667</c:v>
                </c:pt>
                <c:pt idx="13203">
                  <c:v>1100.25</c:v>
                </c:pt>
                <c:pt idx="13204">
                  <c:v>1100.3333333333333</c:v>
                </c:pt>
                <c:pt idx="13205">
                  <c:v>1100.4166666666667</c:v>
                </c:pt>
                <c:pt idx="13206">
                  <c:v>1100.5</c:v>
                </c:pt>
                <c:pt idx="13207">
                  <c:v>1100.5833333333333</c:v>
                </c:pt>
                <c:pt idx="13208">
                  <c:v>1100.6666666666667</c:v>
                </c:pt>
                <c:pt idx="13209">
                  <c:v>1100.75</c:v>
                </c:pt>
                <c:pt idx="13210">
                  <c:v>1100.8333333333333</c:v>
                </c:pt>
                <c:pt idx="13211">
                  <c:v>1100.9166666666667</c:v>
                </c:pt>
                <c:pt idx="13212">
                  <c:v>1101</c:v>
                </c:pt>
                <c:pt idx="13213">
                  <c:v>1101.0833333333333</c:v>
                </c:pt>
                <c:pt idx="13214">
                  <c:v>1101.1666666666667</c:v>
                </c:pt>
                <c:pt idx="13215">
                  <c:v>1101.25</c:v>
                </c:pt>
                <c:pt idx="13216">
                  <c:v>1101.3333333333333</c:v>
                </c:pt>
                <c:pt idx="13217">
                  <c:v>1101.4166666666667</c:v>
                </c:pt>
                <c:pt idx="13218">
                  <c:v>1101.5</c:v>
                </c:pt>
                <c:pt idx="13219">
                  <c:v>1101.5833333333333</c:v>
                </c:pt>
                <c:pt idx="13220">
                  <c:v>1101.6666666666667</c:v>
                </c:pt>
                <c:pt idx="13221">
                  <c:v>1101.75</c:v>
                </c:pt>
                <c:pt idx="13222">
                  <c:v>1101.8333333333333</c:v>
                </c:pt>
                <c:pt idx="13223">
                  <c:v>1101.9166666666667</c:v>
                </c:pt>
                <c:pt idx="13224">
                  <c:v>1102</c:v>
                </c:pt>
                <c:pt idx="13225">
                  <c:v>1102.0833333333333</c:v>
                </c:pt>
                <c:pt idx="13226">
                  <c:v>1102.1666666666667</c:v>
                </c:pt>
                <c:pt idx="13227">
                  <c:v>1102.25</c:v>
                </c:pt>
                <c:pt idx="13228">
                  <c:v>1102.3333333333333</c:v>
                </c:pt>
                <c:pt idx="13229">
                  <c:v>1102.4166666666667</c:v>
                </c:pt>
                <c:pt idx="13230">
                  <c:v>1102.5</c:v>
                </c:pt>
                <c:pt idx="13231">
                  <c:v>1102.5833333333333</c:v>
                </c:pt>
                <c:pt idx="13232">
                  <c:v>1102.6666666666667</c:v>
                </c:pt>
                <c:pt idx="13233">
                  <c:v>1102.75</c:v>
                </c:pt>
                <c:pt idx="13234">
                  <c:v>1102.8333333333333</c:v>
                </c:pt>
                <c:pt idx="13235">
                  <c:v>1102.9166666666667</c:v>
                </c:pt>
                <c:pt idx="13236">
                  <c:v>1103</c:v>
                </c:pt>
                <c:pt idx="13237">
                  <c:v>1103.0833333333333</c:v>
                </c:pt>
                <c:pt idx="13238">
                  <c:v>1103.1666666666667</c:v>
                </c:pt>
                <c:pt idx="13239">
                  <c:v>1103.25</c:v>
                </c:pt>
                <c:pt idx="13240">
                  <c:v>1103.3333333333333</c:v>
                </c:pt>
                <c:pt idx="13241">
                  <c:v>1103.4166666666667</c:v>
                </c:pt>
                <c:pt idx="13242">
                  <c:v>1103.5</c:v>
                </c:pt>
                <c:pt idx="13243">
                  <c:v>1103.5833333333333</c:v>
                </c:pt>
                <c:pt idx="13244">
                  <c:v>1103.6666666666667</c:v>
                </c:pt>
                <c:pt idx="13245">
                  <c:v>1103.75</c:v>
                </c:pt>
                <c:pt idx="13246">
                  <c:v>1103.8333333333333</c:v>
                </c:pt>
                <c:pt idx="13247">
                  <c:v>1103.9166666666667</c:v>
                </c:pt>
                <c:pt idx="13248">
                  <c:v>1104</c:v>
                </c:pt>
                <c:pt idx="13249">
                  <c:v>1104.0833333333333</c:v>
                </c:pt>
                <c:pt idx="13250">
                  <c:v>1104.1666666666667</c:v>
                </c:pt>
                <c:pt idx="13251">
                  <c:v>1104.25</c:v>
                </c:pt>
                <c:pt idx="13252">
                  <c:v>1104.3333333333333</c:v>
                </c:pt>
                <c:pt idx="13253">
                  <c:v>1104.4166666666667</c:v>
                </c:pt>
                <c:pt idx="13254">
                  <c:v>1104.5</c:v>
                </c:pt>
                <c:pt idx="13255">
                  <c:v>1104.5833333333333</c:v>
                </c:pt>
                <c:pt idx="13256">
                  <c:v>1104.6666666666667</c:v>
                </c:pt>
                <c:pt idx="13257">
                  <c:v>1104.75</c:v>
                </c:pt>
                <c:pt idx="13258">
                  <c:v>1104.8333333333333</c:v>
                </c:pt>
                <c:pt idx="13259">
                  <c:v>1104.9166666666667</c:v>
                </c:pt>
                <c:pt idx="13260">
                  <c:v>1105</c:v>
                </c:pt>
                <c:pt idx="13261">
                  <c:v>1105.0833333333333</c:v>
                </c:pt>
                <c:pt idx="13262">
                  <c:v>1105.1666666666667</c:v>
                </c:pt>
                <c:pt idx="13263">
                  <c:v>1105.25</c:v>
                </c:pt>
                <c:pt idx="13264">
                  <c:v>1105.3333333333333</c:v>
                </c:pt>
                <c:pt idx="13265">
                  <c:v>1105.4166666666667</c:v>
                </c:pt>
                <c:pt idx="13266">
                  <c:v>1105.5</c:v>
                </c:pt>
                <c:pt idx="13267">
                  <c:v>1105.5833333333333</c:v>
                </c:pt>
                <c:pt idx="13268">
                  <c:v>1105.6666666666667</c:v>
                </c:pt>
                <c:pt idx="13269">
                  <c:v>1105.75</c:v>
                </c:pt>
                <c:pt idx="13270">
                  <c:v>1105.8333333333333</c:v>
                </c:pt>
                <c:pt idx="13271">
                  <c:v>1105.9166666666667</c:v>
                </c:pt>
                <c:pt idx="13272">
                  <c:v>1106</c:v>
                </c:pt>
                <c:pt idx="13273">
                  <c:v>1106.0833333333333</c:v>
                </c:pt>
                <c:pt idx="13274">
                  <c:v>1106.1666666666667</c:v>
                </c:pt>
                <c:pt idx="13275">
                  <c:v>1106.25</c:v>
                </c:pt>
                <c:pt idx="13276">
                  <c:v>1106.3333333333333</c:v>
                </c:pt>
                <c:pt idx="13277">
                  <c:v>1106.4166666666667</c:v>
                </c:pt>
                <c:pt idx="13278">
                  <c:v>1106.5</c:v>
                </c:pt>
                <c:pt idx="13279">
                  <c:v>1106.5833333333333</c:v>
                </c:pt>
                <c:pt idx="13280">
                  <c:v>1106.6666666666667</c:v>
                </c:pt>
                <c:pt idx="13281">
                  <c:v>1106.75</c:v>
                </c:pt>
                <c:pt idx="13282">
                  <c:v>1106.8333333333333</c:v>
                </c:pt>
                <c:pt idx="13283">
                  <c:v>1106.9166666666667</c:v>
                </c:pt>
                <c:pt idx="13284">
                  <c:v>1107</c:v>
                </c:pt>
                <c:pt idx="13285">
                  <c:v>1107.0833333333333</c:v>
                </c:pt>
                <c:pt idx="13286">
                  <c:v>1107.1666666666667</c:v>
                </c:pt>
                <c:pt idx="13287">
                  <c:v>1107.25</c:v>
                </c:pt>
                <c:pt idx="13288">
                  <c:v>1107.3333333333333</c:v>
                </c:pt>
                <c:pt idx="13289">
                  <c:v>1107.4166666666667</c:v>
                </c:pt>
                <c:pt idx="13290">
                  <c:v>1107.5</c:v>
                </c:pt>
                <c:pt idx="13291">
                  <c:v>1107.5833333333333</c:v>
                </c:pt>
                <c:pt idx="13292">
                  <c:v>1107.6666666666667</c:v>
                </c:pt>
                <c:pt idx="13293">
                  <c:v>1107.75</c:v>
                </c:pt>
                <c:pt idx="13294">
                  <c:v>1107.8333333333333</c:v>
                </c:pt>
                <c:pt idx="13295">
                  <c:v>1107.9166666666667</c:v>
                </c:pt>
                <c:pt idx="13296">
                  <c:v>1108</c:v>
                </c:pt>
                <c:pt idx="13297">
                  <c:v>1108.0833333333333</c:v>
                </c:pt>
                <c:pt idx="13298">
                  <c:v>1108.1666666666667</c:v>
                </c:pt>
                <c:pt idx="13299">
                  <c:v>1108.25</c:v>
                </c:pt>
                <c:pt idx="13300">
                  <c:v>1108.3333333333333</c:v>
                </c:pt>
                <c:pt idx="13301">
                  <c:v>1108.4166666666667</c:v>
                </c:pt>
                <c:pt idx="13302">
                  <c:v>1108.5</c:v>
                </c:pt>
                <c:pt idx="13303">
                  <c:v>1108.5833333333333</c:v>
                </c:pt>
                <c:pt idx="13304">
                  <c:v>1108.6666666666667</c:v>
                </c:pt>
                <c:pt idx="13305">
                  <c:v>1108.75</c:v>
                </c:pt>
                <c:pt idx="13306">
                  <c:v>1108.8333333333333</c:v>
                </c:pt>
                <c:pt idx="13307">
                  <c:v>1108.9166666666667</c:v>
                </c:pt>
                <c:pt idx="13308">
                  <c:v>1109</c:v>
                </c:pt>
                <c:pt idx="13309">
                  <c:v>1109.0833333333333</c:v>
                </c:pt>
                <c:pt idx="13310">
                  <c:v>1109.1666666666667</c:v>
                </c:pt>
                <c:pt idx="13311">
                  <c:v>1109.25</c:v>
                </c:pt>
                <c:pt idx="13312">
                  <c:v>1109.3333333333333</c:v>
                </c:pt>
                <c:pt idx="13313">
                  <c:v>1109.4166666666667</c:v>
                </c:pt>
                <c:pt idx="13314">
                  <c:v>1109.5</c:v>
                </c:pt>
                <c:pt idx="13315">
                  <c:v>1109.5833333333333</c:v>
                </c:pt>
                <c:pt idx="13316">
                  <c:v>1109.6666666666667</c:v>
                </c:pt>
                <c:pt idx="13317">
                  <c:v>1109.75</c:v>
                </c:pt>
                <c:pt idx="13318">
                  <c:v>1109.8333333333333</c:v>
                </c:pt>
                <c:pt idx="13319">
                  <c:v>1109.9166666666667</c:v>
                </c:pt>
                <c:pt idx="13320">
                  <c:v>1110</c:v>
                </c:pt>
                <c:pt idx="13321">
                  <c:v>1110.0833333333333</c:v>
                </c:pt>
                <c:pt idx="13322">
                  <c:v>1110.1666666666667</c:v>
                </c:pt>
                <c:pt idx="13323">
                  <c:v>1110.25</c:v>
                </c:pt>
                <c:pt idx="13324">
                  <c:v>1110.3333333333333</c:v>
                </c:pt>
                <c:pt idx="13325">
                  <c:v>1110.4166666666667</c:v>
                </c:pt>
                <c:pt idx="13326">
                  <c:v>1110.5</c:v>
                </c:pt>
                <c:pt idx="13327">
                  <c:v>1110.5833333333333</c:v>
                </c:pt>
                <c:pt idx="13328">
                  <c:v>1110.6666666666667</c:v>
                </c:pt>
                <c:pt idx="13329">
                  <c:v>1110.75</c:v>
                </c:pt>
                <c:pt idx="13330">
                  <c:v>1110.8333333333333</c:v>
                </c:pt>
                <c:pt idx="13331">
                  <c:v>1110.9166666666667</c:v>
                </c:pt>
                <c:pt idx="13332">
                  <c:v>1111</c:v>
                </c:pt>
                <c:pt idx="13333">
                  <c:v>1111.0833333333333</c:v>
                </c:pt>
                <c:pt idx="13334">
                  <c:v>1111.1666666666667</c:v>
                </c:pt>
                <c:pt idx="13335">
                  <c:v>1111.25</c:v>
                </c:pt>
                <c:pt idx="13336">
                  <c:v>1111.3333333333333</c:v>
                </c:pt>
                <c:pt idx="13337">
                  <c:v>1111.4166666666667</c:v>
                </c:pt>
                <c:pt idx="13338">
                  <c:v>1111.5</c:v>
                </c:pt>
                <c:pt idx="13339">
                  <c:v>1111.5833333333333</c:v>
                </c:pt>
                <c:pt idx="13340">
                  <c:v>1111.6666666666667</c:v>
                </c:pt>
                <c:pt idx="13341">
                  <c:v>1111.75</c:v>
                </c:pt>
                <c:pt idx="13342">
                  <c:v>1111.8333333333333</c:v>
                </c:pt>
                <c:pt idx="13343">
                  <c:v>1111.9166666666667</c:v>
                </c:pt>
                <c:pt idx="13344">
                  <c:v>1112</c:v>
                </c:pt>
                <c:pt idx="13345">
                  <c:v>1112.0833333333333</c:v>
                </c:pt>
                <c:pt idx="13346">
                  <c:v>1112.1666666666667</c:v>
                </c:pt>
                <c:pt idx="13347">
                  <c:v>1112.25</c:v>
                </c:pt>
                <c:pt idx="13348">
                  <c:v>1112.3333333333333</c:v>
                </c:pt>
                <c:pt idx="13349">
                  <c:v>1112.4166666666667</c:v>
                </c:pt>
                <c:pt idx="13350">
                  <c:v>1112.5</c:v>
                </c:pt>
                <c:pt idx="13351">
                  <c:v>1112.5833333333333</c:v>
                </c:pt>
                <c:pt idx="13352">
                  <c:v>1112.6666666666667</c:v>
                </c:pt>
                <c:pt idx="13353">
                  <c:v>1112.75</c:v>
                </c:pt>
                <c:pt idx="13354">
                  <c:v>1112.8333333333333</c:v>
                </c:pt>
                <c:pt idx="13355">
                  <c:v>1112.9166666666667</c:v>
                </c:pt>
                <c:pt idx="13356">
                  <c:v>1113</c:v>
                </c:pt>
                <c:pt idx="13357">
                  <c:v>1113.0833333333333</c:v>
                </c:pt>
                <c:pt idx="13358">
                  <c:v>1113.1666666666667</c:v>
                </c:pt>
                <c:pt idx="13359">
                  <c:v>1113.25</c:v>
                </c:pt>
                <c:pt idx="13360">
                  <c:v>1113.3333333333333</c:v>
                </c:pt>
                <c:pt idx="13361">
                  <c:v>1113.4166666666667</c:v>
                </c:pt>
                <c:pt idx="13362">
                  <c:v>1113.5</c:v>
                </c:pt>
                <c:pt idx="13363">
                  <c:v>1113.5833333333333</c:v>
                </c:pt>
                <c:pt idx="13364">
                  <c:v>1113.6666666666667</c:v>
                </c:pt>
                <c:pt idx="13365">
                  <c:v>1113.75</c:v>
                </c:pt>
                <c:pt idx="13366">
                  <c:v>1113.8333333333333</c:v>
                </c:pt>
                <c:pt idx="13367">
                  <c:v>1113.9166666666667</c:v>
                </c:pt>
                <c:pt idx="13368">
                  <c:v>1114</c:v>
                </c:pt>
                <c:pt idx="13369">
                  <c:v>1114.0833333333333</c:v>
                </c:pt>
                <c:pt idx="13370">
                  <c:v>1114.1666666666667</c:v>
                </c:pt>
                <c:pt idx="13371">
                  <c:v>1114.25</c:v>
                </c:pt>
                <c:pt idx="13372">
                  <c:v>1114.3333333333333</c:v>
                </c:pt>
                <c:pt idx="13373">
                  <c:v>1114.4166666666667</c:v>
                </c:pt>
                <c:pt idx="13374">
                  <c:v>1114.5</c:v>
                </c:pt>
                <c:pt idx="13375">
                  <c:v>1114.5833333333333</c:v>
                </c:pt>
                <c:pt idx="13376">
                  <c:v>1114.6666666666667</c:v>
                </c:pt>
                <c:pt idx="13377">
                  <c:v>1114.75</c:v>
                </c:pt>
                <c:pt idx="13378">
                  <c:v>1114.8333333333333</c:v>
                </c:pt>
                <c:pt idx="13379">
                  <c:v>1114.9166666666667</c:v>
                </c:pt>
                <c:pt idx="13380">
                  <c:v>1115</c:v>
                </c:pt>
                <c:pt idx="13381">
                  <c:v>1115.0833333333333</c:v>
                </c:pt>
                <c:pt idx="13382">
                  <c:v>1115.1666666666667</c:v>
                </c:pt>
                <c:pt idx="13383">
                  <c:v>1115.25</c:v>
                </c:pt>
                <c:pt idx="13384">
                  <c:v>1115.3333333333333</c:v>
                </c:pt>
                <c:pt idx="13385">
                  <c:v>1115.4166666666667</c:v>
                </c:pt>
                <c:pt idx="13386">
                  <c:v>1115.5</c:v>
                </c:pt>
                <c:pt idx="13387">
                  <c:v>1115.5833333333333</c:v>
                </c:pt>
                <c:pt idx="13388">
                  <c:v>1115.6666666666667</c:v>
                </c:pt>
                <c:pt idx="13389">
                  <c:v>1115.75</c:v>
                </c:pt>
                <c:pt idx="13390">
                  <c:v>1115.8333333333333</c:v>
                </c:pt>
                <c:pt idx="13391">
                  <c:v>1115.9166666666667</c:v>
                </c:pt>
                <c:pt idx="13392">
                  <c:v>1116</c:v>
                </c:pt>
                <c:pt idx="13393">
                  <c:v>1116.0833333333333</c:v>
                </c:pt>
                <c:pt idx="13394">
                  <c:v>1116.1666666666667</c:v>
                </c:pt>
                <c:pt idx="13395">
                  <c:v>1116.25</c:v>
                </c:pt>
                <c:pt idx="13396">
                  <c:v>1116.3333333333333</c:v>
                </c:pt>
                <c:pt idx="13397">
                  <c:v>1116.4166666666667</c:v>
                </c:pt>
                <c:pt idx="13398">
                  <c:v>1116.5</c:v>
                </c:pt>
                <c:pt idx="13399">
                  <c:v>1116.5833333333333</c:v>
                </c:pt>
                <c:pt idx="13400">
                  <c:v>1116.6666666666667</c:v>
                </c:pt>
                <c:pt idx="13401">
                  <c:v>1116.75</c:v>
                </c:pt>
                <c:pt idx="13402">
                  <c:v>1116.8333333333333</c:v>
                </c:pt>
                <c:pt idx="13403">
                  <c:v>1116.9166666666667</c:v>
                </c:pt>
                <c:pt idx="13404">
                  <c:v>1117</c:v>
                </c:pt>
                <c:pt idx="13405">
                  <c:v>1117.0833333333333</c:v>
                </c:pt>
                <c:pt idx="13406">
                  <c:v>1117.1666666666667</c:v>
                </c:pt>
                <c:pt idx="13407">
                  <c:v>1117.25</c:v>
                </c:pt>
                <c:pt idx="13408">
                  <c:v>1117.3333333333333</c:v>
                </c:pt>
                <c:pt idx="13409">
                  <c:v>1117.4166666666667</c:v>
                </c:pt>
                <c:pt idx="13410">
                  <c:v>1117.5</c:v>
                </c:pt>
                <c:pt idx="13411">
                  <c:v>1117.5833333333333</c:v>
                </c:pt>
                <c:pt idx="13412">
                  <c:v>1117.6666666666667</c:v>
                </c:pt>
                <c:pt idx="13413">
                  <c:v>1117.75</c:v>
                </c:pt>
                <c:pt idx="13414">
                  <c:v>1117.8333333333333</c:v>
                </c:pt>
                <c:pt idx="13415">
                  <c:v>1117.9166666666667</c:v>
                </c:pt>
                <c:pt idx="13416">
                  <c:v>1118</c:v>
                </c:pt>
                <c:pt idx="13417">
                  <c:v>1118.0833333333333</c:v>
                </c:pt>
                <c:pt idx="13418">
                  <c:v>1118.1666666666667</c:v>
                </c:pt>
                <c:pt idx="13419">
                  <c:v>1118.25</c:v>
                </c:pt>
                <c:pt idx="13420">
                  <c:v>1118.3333333333333</c:v>
                </c:pt>
                <c:pt idx="13421">
                  <c:v>1118.4166666666667</c:v>
                </c:pt>
                <c:pt idx="13422">
                  <c:v>1118.5</c:v>
                </c:pt>
                <c:pt idx="13423">
                  <c:v>1118.5833333333333</c:v>
                </c:pt>
                <c:pt idx="13424">
                  <c:v>1118.6666666666667</c:v>
                </c:pt>
                <c:pt idx="13425">
                  <c:v>1118.75</c:v>
                </c:pt>
                <c:pt idx="13426">
                  <c:v>1118.8333333333333</c:v>
                </c:pt>
                <c:pt idx="13427">
                  <c:v>1118.9166666666667</c:v>
                </c:pt>
                <c:pt idx="13428">
                  <c:v>1119</c:v>
                </c:pt>
                <c:pt idx="13429">
                  <c:v>1119.0833333333333</c:v>
                </c:pt>
                <c:pt idx="13430">
                  <c:v>1119.1666666666667</c:v>
                </c:pt>
                <c:pt idx="13431">
                  <c:v>1119.25</c:v>
                </c:pt>
                <c:pt idx="13432">
                  <c:v>1119.3333333333333</c:v>
                </c:pt>
                <c:pt idx="13433">
                  <c:v>1119.4166666666667</c:v>
                </c:pt>
                <c:pt idx="13434">
                  <c:v>1119.5</c:v>
                </c:pt>
                <c:pt idx="13435">
                  <c:v>1119.5833333333333</c:v>
                </c:pt>
                <c:pt idx="13436">
                  <c:v>1119.6666666666667</c:v>
                </c:pt>
                <c:pt idx="13437">
                  <c:v>1119.75</c:v>
                </c:pt>
                <c:pt idx="13438">
                  <c:v>1119.8333333333333</c:v>
                </c:pt>
                <c:pt idx="13439">
                  <c:v>1119.9166666666667</c:v>
                </c:pt>
                <c:pt idx="13440">
                  <c:v>1120</c:v>
                </c:pt>
                <c:pt idx="13441">
                  <c:v>1120.0833333333333</c:v>
                </c:pt>
                <c:pt idx="13442">
                  <c:v>1120.1666666666667</c:v>
                </c:pt>
                <c:pt idx="13443">
                  <c:v>1120.25</c:v>
                </c:pt>
                <c:pt idx="13444">
                  <c:v>1120.3333333333333</c:v>
                </c:pt>
                <c:pt idx="13445">
                  <c:v>1120.4166666666667</c:v>
                </c:pt>
                <c:pt idx="13446">
                  <c:v>1120.5</c:v>
                </c:pt>
                <c:pt idx="13447">
                  <c:v>1120.5833333333333</c:v>
                </c:pt>
                <c:pt idx="13448">
                  <c:v>1120.6666666666667</c:v>
                </c:pt>
                <c:pt idx="13449">
                  <c:v>1120.75</c:v>
                </c:pt>
                <c:pt idx="13450">
                  <c:v>1120.8333333333333</c:v>
                </c:pt>
                <c:pt idx="13451">
                  <c:v>1120.9166666666667</c:v>
                </c:pt>
                <c:pt idx="13452">
                  <c:v>1121</c:v>
                </c:pt>
                <c:pt idx="13453">
                  <c:v>1121.0833333333333</c:v>
                </c:pt>
                <c:pt idx="13454">
                  <c:v>1121.1666666666667</c:v>
                </c:pt>
                <c:pt idx="13455">
                  <c:v>1121.25</c:v>
                </c:pt>
                <c:pt idx="13456">
                  <c:v>1121.3333333333333</c:v>
                </c:pt>
                <c:pt idx="13457">
                  <c:v>1121.4166666666667</c:v>
                </c:pt>
                <c:pt idx="13458">
                  <c:v>1121.5</c:v>
                </c:pt>
                <c:pt idx="13459">
                  <c:v>1121.5833333333333</c:v>
                </c:pt>
                <c:pt idx="13460">
                  <c:v>1121.6666666666667</c:v>
                </c:pt>
                <c:pt idx="13461">
                  <c:v>1121.75</c:v>
                </c:pt>
                <c:pt idx="13462">
                  <c:v>1121.8333333333333</c:v>
                </c:pt>
                <c:pt idx="13463">
                  <c:v>1121.9166666666667</c:v>
                </c:pt>
                <c:pt idx="13464">
                  <c:v>1122</c:v>
                </c:pt>
                <c:pt idx="13465">
                  <c:v>1122.0833333333333</c:v>
                </c:pt>
                <c:pt idx="13466">
                  <c:v>1122.1666666666667</c:v>
                </c:pt>
                <c:pt idx="13467">
                  <c:v>1122.25</c:v>
                </c:pt>
                <c:pt idx="13468">
                  <c:v>1122.3333333333333</c:v>
                </c:pt>
                <c:pt idx="13469">
                  <c:v>1122.4166666666667</c:v>
                </c:pt>
                <c:pt idx="13470">
                  <c:v>1122.5</c:v>
                </c:pt>
                <c:pt idx="13471">
                  <c:v>1122.5833333333333</c:v>
                </c:pt>
                <c:pt idx="13472">
                  <c:v>1122.6666666666667</c:v>
                </c:pt>
                <c:pt idx="13473">
                  <c:v>1122.75</c:v>
                </c:pt>
                <c:pt idx="13474">
                  <c:v>1122.8333333333333</c:v>
                </c:pt>
                <c:pt idx="13475">
                  <c:v>1122.9166666666667</c:v>
                </c:pt>
                <c:pt idx="13476">
                  <c:v>1123</c:v>
                </c:pt>
                <c:pt idx="13477">
                  <c:v>1123.0833333333333</c:v>
                </c:pt>
                <c:pt idx="13478">
                  <c:v>1123.1666666666667</c:v>
                </c:pt>
                <c:pt idx="13479">
                  <c:v>1123.25</c:v>
                </c:pt>
                <c:pt idx="13480">
                  <c:v>1123.3333333333333</c:v>
                </c:pt>
                <c:pt idx="13481">
                  <c:v>1123.4166666666667</c:v>
                </c:pt>
                <c:pt idx="13482">
                  <c:v>1123.5</c:v>
                </c:pt>
                <c:pt idx="13483">
                  <c:v>1123.5833333333333</c:v>
                </c:pt>
                <c:pt idx="13484">
                  <c:v>1123.6666666666667</c:v>
                </c:pt>
                <c:pt idx="13485">
                  <c:v>1123.75</c:v>
                </c:pt>
                <c:pt idx="13486">
                  <c:v>1123.8333333333333</c:v>
                </c:pt>
                <c:pt idx="13487">
                  <c:v>1123.9166666666667</c:v>
                </c:pt>
                <c:pt idx="13488">
                  <c:v>1124</c:v>
                </c:pt>
                <c:pt idx="13489">
                  <c:v>1124.0833333333333</c:v>
                </c:pt>
                <c:pt idx="13490">
                  <c:v>1124.1666666666667</c:v>
                </c:pt>
                <c:pt idx="13491">
                  <c:v>1124.25</c:v>
                </c:pt>
                <c:pt idx="13492">
                  <c:v>1124.3333333333333</c:v>
                </c:pt>
                <c:pt idx="13493">
                  <c:v>1124.4166666666667</c:v>
                </c:pt>
                <c:pt idx="13494">
                  <c:v>1124.5</c:v>
                </c:pt>
                <c:pt idx="13495">
                  <c:v>1124.5833333333333</c:v>
                </c:pt>
                <c:pt idx="13496">
                  <c:v>1124.6666666666667</c:v>
                </c:pt>
                <c:pt idx="13497">
                  <c:v>1124.75</c:v>
                </c:pt>
                <c:pt idx="13498">
                  <c:v>1124.8333333333333</c:v>
                </c:pt>
                <c:pt idx="13499">
                  <c:v>1124.9166666666667</c:v>
                </c:pt>
                <c:pt idx="13500">
                  <c:v>1125</c:v>
                </c:pt>
                <c:pt idx="13501">
                  <c:v>1125.0833333333333</c:v>
                </c:pt>
                <c:pt idx="13502">
                  <c:v>1125.1666666666667</c:v>
                </c:pt>
                <c:pt idx="13503">
                  <c:v>1125.25</c:v>
                </c:pt>
                <c:pt idx="13504">
                  <c:v>1125.3333333333333</c:v>
                </c:pt>
                <c:pt idx="13505">
                  <c:v>1125.4166666666667</c:v>
                </c:pt>
                <c:pt idx="13506">
                  <c:v>1125.5</c:v>
                </c:pt>
                <c:pt idx="13507">
                  <c:v>1125.5833333333333</c:v>
                </c:pt>
                <c:pt idx="13508">
                  <c:v>1125.6666666666667</c:v>
                </c:pt>
                <c:pt idx="13509">
                  <c:v>1125.75</c:v>
                </c:pt>
                <c:pt idx="13510">
                  <c:v>1125.8333333333333</c:v>
                </c:pt>
                <c:pt idx="13511">
                  <c:v>1125.9166666666667</c:v>
                </c:pt>
                <c:pt idx="13512">
                  <c:v>1126</c:v>
                </c:pt>
                <c:pt idx="13513">
                  <c:v>1126.0833333333333</c:v>
                </c:pt>
                <c:pt idx="13514">
                  <c:v>1126.1666666666667</c:v>
                </c:pt>
                <c:pt idx="13515">
                  <c:v>1126.25</c:v>
                </c:pt>
                <c:pt idx="13516">
                  <c:v>1126.3333333333333</c:v>
                </c:pt>
                <c:pt idx="13517">
                  <c:v>1126.4166666666667</c:v>
                </c:pt>
                <c:pt idx="13518">
                  <c:v>1126.5</c:v>
                </c:pt>
                <c:pt idx="13519">
                  <c:v>1126.5833333333333</c:v>
                </c:pt>
                <c:pt idx="13520">
                  <c:v>1126.6666666666667</c:v>
                </c:pt>
                <c:pt idx="13521">
                  <c:v>1126.75</c:v>
                </c:pt>
                <c:pt idx="13522">
                  <c:v>1126.8333333333333</c:v>
                </c:pt>
                <c:pt idx="13523">
                  <c:v>1126.9166666666667</c:v>
                </c:pt>
                <c:pt idx="13524">
                  <c:v>1127</c:v>
                </c:pt>
                <c:pt idx="13525">
                  <c:v>1127.0833333333333</c:v>
                </c:pt>
                <c:pt idx="13526">
                  <c:v>1127.1666666666667</c:v>
                </c:pt>
                <c:pt idx="13527">
                  <c:v>1127.25</c:v>
                </c:pt>
                <c:pt idx="13528">
                  <c:v>1127.3333333333333</c:v>
                </c:pt>
                <c:pt idx="13529">
                  <c:v>1127.4166666666667</c:v>
                </c:pt>
                <c:pt idx="13530">
                  <c:v>1127.5</c:v>
                </c:pt>
                <c:pt idx="13531">
                  <c:v>1127.5833333333333</c:v>
                </c:pt>
                <c:pt idx="13532">
                  <c:v>1127.6666666666667</c:v>
                </c:pt>
                <c:pt idx="13533">
                  <c:v>1127.75</c:v>
                </c:pt>
                <c:pt idx="13534">
                  <c:v>1127.8333333333333</c:v>
                </c:pt>
                <c:pt idx="13535">
                  <c:v>1127.9166666666667</c:v>
                </c:pt>
                <c:pt idx="13536">
                  <c:v>1128</c:v>
                </c:pt>
                <c:pt idx="13537">
                  <c:v>1128.0833333333333</c:v>
                </c:pt>
                <c:pt idx="13538">
                  <c:v>1128.1666666666667</c:v>
                </c:pt>
                <c:pt idx="13539">
                  <c:v>1128.25</c:v>
                </c:pt>
                <c:pt idx="13540">
                  <c:v>1128.3333333333333</c:v>
                </c:pt>
                <c:pt idx="13541">
                  <c:v>1128.4166666666667</c:v>
                </c:pt>
                <c:pt idx="13542">
                  <c:v>1128.5</c:v>
                </c:pt>
                <c:pt idx="13543">
                  <c:v>1128.5833333333333</c:v>
                </c:pt>
                <c:pt idx="13544">
                  <c:v>1128.6666666666667</c:v>
                </c:pt>
                <c:pt idx="13545">
                  <c:v>1128.75</c:v>
                </c:pt>
                <c:pt idx="13546">
                  <c:v>1128.8333333333333</c:v>
                </c:pt>
                <c:pt idx="13547">
                  <c:v>1128.9166666666667</c:v>
                </c:pt>
                <c:pt idx="13548">
                  <c:v>1129</c:v>
                </c:pt>
                <c:pt idx="13549">
                  <c:v>1129.0833333333333</c:v>
                </c:pt>
                <c:pt idx="13550">
                  <c:v>1129.1666666666667</c:v>
                </c:pt>
                <c:pt idx="13551">
                  <c:v>1129.25</c:v>
                </c:pt>
                <c:pt idx="13552">
                  <c:v>1129.3333333333333</c:v>
                </c:pt>
                <c:pt idx="13553">
                  <c:v>1129.4166666666667</c:v>
                </c:pt>
                <c:pt idx="13554">
                  <c:v>1129.5</c:v>
                </c:pt>
                <c:pt idx="13555">
                  <c:v>1129.5833333333333</c:v>
                </c:pt>
                <c:pt idx="13556">
                  <c:v>1129.6666666666667</c:v>
                </c:pt>
                <c:pt idx="13557">
                  <c:v>1129.75</c:v>
                </c:pt>
                <c:pt idx="13558">
                  <c:v>1129.8333333333333</c:v>
                </c:pt>
                <c:pt idx="13559">
                  <c:v>1129.9166666666667</c:v>
                </c:pt>
                <c:pt idx="13560">
                  <c:v>1130</c:v>
                </c:pt>
                <c:pt idx="13561">
                  <c:v>1130.0833333333333</c:v>
                </c:pt>
                <c:pt idx="13562">
                  <c:v>1130.1666666666667</c:v>
                </c:pt>
                <c:pt idx="13563">
                  <c:v>1130.25</c:v>
                </c:pt>
                <c:pt idx="13564">
                  <c:v>1130.3333333333333</c:v>
                </c:pt>
                <c:pt idx="13565">
                  <c:v>1130.4166666666667</c:v>
                </c:pt>
                <c:pt idx="13566">
                  <c:v>1130.5</c:v>
                </c:pt>
                <c:pt idx="13567">
                  <c:v>1130.5833333333333</c:v>
                </c:pt>
                <c:pt idx="13568">
                  <c:v>1130.6666666666667</c:v>
                </c:pt>
                <c:pt idx="13569">
                  <c:v>1130.75</c:v>
                </c:pt>
                <c:pt idx="13570">
                  <c:v>1130.8333333333333</c:v>
                </c:pt>
                <c:pt idx="13571">
                  <c:v>1130.9166666666667</c:v>
                </c:pt>
                <c:pt idx="13572">
                  <c:v>1131</c:v>
                </c:pt>
                <c:pt idx="13573">
                  <c:v>1131.0833333333333</c:v>
                </c:pt>
                <c:pt idx="13574">
                  <c:v>1131.1666666666667</c:v>
                </c:pt>
                <c:pt idx="13575">
                  <c:v>1131.25</c:v>
                </c:pt>
                <c:pt idx="13576">
                  <c:v>1131.3333333333333</c:v>
                </c:pt>
                <c:pt idx="13577">
                  <c:v>1131.4166666666667</c:v>
                </c:pt>
                <c:pt idx="13578">
                  <c:v>1131.5</c:v>
                </c:pt>
                <c:pt idx="13579">
                  <c:v>1131.5833333333333</c:v>
                </c:pt>
                <c:pt idx="13580">
                  <c:v>1131.6666666666667</c:v>
                </c:pt>
                <c:pt idx="13581">
                  <c:v>1131.75</c:v>
                </c:pt>
                <c:pt idx="13582">
                  <c:v>1131.8333333333333</c:v>
                </c:pt>
                <c:pt idx="13583">
                  <c:v>1131.9166666666667</c:v>
                </c:pt>
                <c:pt idx="13584">
                  <c:v>1132</c:v>
                </c:pt>
                <c:pt idx="13585">
                  <c:v>1132.0833333333333</c:v>
                </c:pt>
                <c:pt idx="13586">
                  <c:v>1132.1666666666667</c:v>
                </c:pt>
                <c:pt idx="13587">
                  <c:v>1132.25</c:v>
                </c:pt>
                <c:pt idx="13588">
                  <c:v>1132.3333333333333</c:v>
                </c:pt>
                <c:pt idx="13589">
                  <c:v>1132.4166666666667</c:v>
                </c:pt>
                <c:pt idx="13590">
                  <c:v>1132.5</c:v>
                </c:pt>
                <c:pt idx="13591">
                  <c:v>1132.5833333333333</c:v>
                </c:pt>
                <c:pt idx="13592">
                  <c:v>1132.6666666666667</c:v>
                </c:pt>
                <c:pt idx="13593">
                  <c:v>1132.75</c:v>
                </c:pt>
                <c:pt idx="13594">
                  <c:v>1132.8333333333333</c:v>
                </c:pt>
                <c:pt idx="13595">
                  <c:v>1132.9166666666667</c:v>
                </c:pt>
                <c:pt idx="13596">
                  <c:v>1133</c:v>
                </c:pt>
                <c:pt idx="13597">
                  <c:v>1133.0833333333333</c:v>
                </c:pt>
                <c:pt idx="13598">
                  <c:v>1133.1666666666667</c:v>
                </c:pt>
                <c:pt idx="13599">
                  <c:v>1133.25</c:v>
                </c:pt>
                <c:pt idx="13600">
                  <c:v>1133.3333333333333</c:v>
                </c:pt>
                <c:pt idx="13601">
                  <c:v>1133.4166666666667</c:v>
                </c:pt>
                <c:pt idx="13602">
                  <c:v>1133.5</c:v>
                </c:pt>
                <c:pt idx="13603">
                  <c:v>1133.5833333333333</c:v>
                </c:pt>
                <c:pt idx="13604">
                  <c:v>1133.6666666666667</c:v>
                </c:pt>
                <c:pt idx="13605">
                  <c:v>1133.75</c:v>
                </c:pt>
                <c:pt idx="13606">
                  <c:v>1133.8333333333333</c:v>
                </c:pt>
                <c:pt idx="13607">
                  <c:v>1133.9166666666667</c:v>
                </c:pt>
                <c:pt idx="13608">
                  <c:v>1134</c:v>
                </c:pt>
                <c:pt idx="13609">
                  <c:v>1134.0833333333333</c:v>
                </c:pt>
                <c:pt idx="13610">
                  <c:v>1134.1666666666667</c:v>
                </c:pt>
                <c:pt idx="13611">
                  <c:v>1134.25</c:v>
                </c:pt>
                <c:pt idx="13612">
                  <c:v>1134.3333333333333</c:v>
                </c:pt>
                <c:pt idx="13613">
                  <c:v>1134.4166666666667</c:v>
                </c:pt>
                <c:pt idx="13614">
                  <c:v>1134.5</c:v>
                </c:pt>
                <c:pt idx="13615">
                  <c:v>1134.5833333333333</c:v>
                </c:pt>
                <c:pt idx="13616">
                  <c:v>1134.6666666666667</c:v>
                </c:pt>
                <c:pt idx="13617">
                  <c:v>1134.75</c:v>
                </c:pt>
                <c:pt idx="13618">
                  <c:v>1134.8333333333333</c:v>
                </c:pt>
                <c:pt idx="13619">
                  <c:v>1134.9166666666667</c:v>
                </c:pt>
                <c:pt idx="13620">
                  <c:v>1135</c:v>
                </c:pt>
                <c:pt idx="13621">
                  <c:v>1135.0833333333333</c:v>
                </c:pt>
                <c:pt idx="13622">
                  <c:v>1135.1666666666667</c:v>
                </c:pt>
                <c:pt idx="13623">
                  <c:v>1135.25</c:v>
                </c:pt>
                <c:pt idx="13624">
                  <c:v>1135.3333333333333</c:v>
                </c:pt>
                <c:pt idx="13625">
                  <c:v>1135.4166666666667</c:v>
                </c:pt>
                <c:pt idx="13626">
                  <c:v>1135.5</c:v>
                </c:pt>
                <c:pt idx="13627">
                  <c:v>1135.5833333333333</c:v>
                </c:pt>
                <c:pt idx="13628">
                  <c:v>1135.6666666666667</c:v>
                </c:pt>
                <c:pt idx="13629">
                  <c:v>1135.75</c:v>
                </c:pt>
                <c:pt idx="13630">
                  <c:v>1135.8333333333333</c:v>
                </c:pt>
                <c:pt idx="13631">
                  <c:v>1135.9166666666667</c:v>
                </c:pt>
                <c:pt idx="13632">
                  <c:v>1136</c:v>
                </c:pt>
                <c:pt idx="13633">
                  <c:v>1136.0833333333333</c:v>
                </c:pt>
                <c:pt idx="13634">
                  <c:v>1136.1666666666667</c:v>
                </c:pt>
                <c:pt idx="13635">
                  <c:v>1136.25</c:v>
                </c:pt>
                <c:pt idx="13636">
                  <c:v>1136.3333333333333</c:v>
                </c:pt>
                <c:pt idx="13637">
                  <c:v>1136.4166666666667</c:v>
                </c:pt>
                <c:pt idx="13638">
                  <c:v>1136.5</c:v>
                </c:pt>
                <c:pt idx="13639">
                  <c:v>1136.5833333333333</c:v>
                </c:pt>
                <c:pt idx="13640">
                  <c:v>1136.6666666666667</c:v>
                </c:pt>
                <c:pt idx="13641">
                  <c:v>1136.75</c:v>
                </c:pt>
                <c:pt idx="13642">
                  <c:v>1136.8333333333333</c:v>
                </c:pt>
                <c:pt idx="13643">
                  <c:v>1136.9166666666667</c:v>
                </c:pt>
                <c:pt idx="13644">
                  <c:v>1137</c:v>
                </c:pt>
                <c:pt idx="13645">
                  <c:v>1137.0833333333333</c:v>
                </c:pt>
                <c:pt idx="13646">
                  <c:v>1137.1666666666667</c:v>
                </c:pt>
                <c:pt idx="13647">
                  <c:v>1137.25</c:v>
                </c:pt>
                <c:pt idx="13648">
                  <c:v>1137.3333333333333</c:v>
                </c:pt>
                <c:pt idx="13649">
                  <c:v>1137.4166666666667</c:v>
                </c:pt>
                <c:pt idx="13650">
                  <c:v>1137.5</c:v>
                </c:pt>
                <c:pt idx="13651">
                  <c:v>1137.5833333333333</c:v>
                </c:pt>
                <c:pt idx="13652">
                  <c:v>1137.6666666666667</c:v>
                </c:pt>
                <c:pt idx="13653">
                  <c:v>1137.75</c:v>
                </c:pt>
                <c:pt idx="13654">
                  <c:v>1137.8333333333333</c:v>
                </c:pt>
                <c:pt idx="13655">
                  <c:v>1137.9166666666667</c:v>
                </c:pt>
                <c:pt idx="13656">
                  <c:v>1138</c:v>
                </c:pt>
                <c:pt idx="13657">
                  <c:v>1138.0833333333333</c:v>
                </c:pt>
                <c:pt idx="13658">
                  <c:v>1138.1666666666667</c:v>
                </c:pt>
                <c:pt idx="13659">
                  <c:v>1138.25</c:v>
                </c:pt>
                <c:pt idx="13660">
                  <c:v>1138.3333333333333</c:v>
                </c:pt>
                <c:pt idx="13661">
                  <c:v>1138.4166666666667</c:v>
                </c:pt>
                <c:pt idx="13662">
                  <c:v>1138.5</c:v>
                </c:pt>
                <c:pt idx="13663">
                  <c:v>1138.5833333333333</c:v>
                </c:pt>
                <c:pt idx="13664">
                  <c:v>1138.6666666666667</c:v>
                </c:pt>
                <c:pt idx="13665">
                  <c:v>1138.75</c:v>
                </c:pt>
                <c:pt idx="13666">
                  <c:v>1138.8333333333333</c:v>
                </c:pt>
                <c:pt idx="13667">
                  <c:v>1138.9166666666667</c:v>
                </c:pt>
                <c:pt idx="13668">
                  <c:v>1139</c:v>
                </c:pt>
                <c:pt idx="13669">
                  <c:v>1139.0833333333333</c:v>
                </c:pt>
                <c:pt idx="13670">
                  <c:v>1139.1666666666667</c:v>
                </c:pt>
                <c:pt idx="13671">
                  <c:v>1139.25</c:v>
                </c:pt>
                <c:pt idx="13672">
                  <c:v>1139.3333333333333</c:v>
                </c:pt>
                <c:pt idx="13673">
                  <c:v>1139.4166666666667</c:v>
                </c:pt>
                <c:pt idx="13674">
                  <c:v>1139.5</c:v>
                </c:pt>
                <c:pt idx="13675">
                  <c:v>1139.5833333333333</c:v>
                </c:pt>
                <c:pt idx="13676">
                  <c:v>1139.6666666666667</c:v>
                </c:pt>
                <c:pt idx="13677">
                  <c:v>1139.75</c:v>
                </c:pt>
                <c:pt idx="13678">
                  <c:v>1139.8333333333333</c:v>
                </c:pt>
                <c:pt idx="13679">
                  <c:v>1139.9166666666667</c:v>
                </c:pt>
                <c:pt idx="13680">
                  <c:v>1140</c:v>
                </c:pt>
                <c:pt idx="13681">
                  <c:v>1140.0833333333333</c:v>
                </c:pt>
                <c:pt idx="13682">
                  <c:v>1140.1666666666667</c:v>
                </c:pt>
                <c:pt idx="13683">
                  <c:v>1140.25</c:v>
                </c:pt>
                <c:pt idx="13684">
                  <c:v>1140.3333333333333</c:v>
                </c:pt>
                <c:pt idx="13685">
                  <c:v>1140.4166666666667</c:v>
                </c:pt>
                <c:pt idx="13686">
                  <c:v>1140.5</c:v>
                </c:pt>
                <c:pt idx="13687">
                  <c:v>1140.5833333333333</c:v>
                </c:pt>
                <c:pt idx="13688">
                  <c:v>1140.6666666666667</c:v>
                </c:pt>
                <c:pt idx="13689">
                  <c:v>1140.75</c:v>
                </c:pt>
                <c:pt idx="13690">
                  <c:v>1140.8333333333333</c:v>
                </c:pt>
                <c:pt idx="13691">
                  <c:v>1140.9166666666667</c:v>
                </c:pt>
                <c:pt idx="13692">
                  <c:v>1141</c:v>
                </c:pt>
                <c:pt idx="13693">
                  <c:v>1141.0833333333333</c:v>
                </c:pt>
                <c:pt idx="13694">
                  <c:v>1141.1666666666667</c:v>
                </c:pt>
                <c:pt idx="13695">
                  <c:v>1141.25</c:v>
                </c:pt>
                <c:pt idx="13696">
                  <c:v>1141.3333333333333</c:v>
                </c:pt>
                <c:pt idx="13697">
                  <c:v>1141.4166666666667</c:v>
                </c:pt>
                <c:pt idx="13698">
                  <c:v>1141.5</c:v>
                </c:pt>
                <c:pt idx="13699">
                  <c:v>1141.5833333333333</c:v>
                </c:pt>
                <c:pt idx="13700">
                  <c:v>1141.6666666666667</c:v>
                </c:pt>
                <c:pt idx="13701">
                  <c:v>1141.75</c:v>
                </c:pt>
                <c:pt idx="13702">
                  <c:v>1141.8333333333333</c:v>
                </c:pt>
                <c:pt idx="13703">
                  <c:v>1141.9166666666667</c:v>
                </c:pt>
                <c:pt idx="13704">
                  <c:v>1142</c:v>
                </c:pt>
                <c:pt idx="13705">
                  <c:v>1142.0833333333333</c:v>
                </c:pt>
                <c:pt idx="13706">
                  <c:v>1142.1666666666667</c:v>
                </c:pt>
                <c:pt idx="13707">
                  <c:v>1142.25</c:v>
                </c:pt>
                <c:pt idx="13708">
                  <c:v>1142.3333333333333</c:v>
                </c:pt>
                <c:pt idx="13709">
                  <c:v>1142.4166666666667</c:v>
                </c:pt>
                <c:pt idx="13710">
                  <c:v>1142.5</c:v>
                </c:pt>
                <c:pt idx="13711">
                  <c:v>1142.5833333333333</c:v>
                </c:pt>
                <c:pt idx="13712">
                  <c:v>1142.6666666666667</c:v>
                </c:pt>
                <c:pt idx="13713">
                  <c:v>1142.75</c:v>
                </c:pt>
                <c:pt idx="13714">
                  <c:v>1142.8333333333333</c:v>
                </c:pt>
                <c:pt idx="13715">
                  <c:v>1142.9166666666667</c:v>
                </c:pt>
                <c:pt idx="13716">
                  <c:v>1143</c:v>
                </c:pt>
                <c:pt idx="13717">
                  <c:v>1143.0833333333333</c:v>
                </c:pt>
                <c:pt idx="13718">
                  <c:v>1143.1666666666667</c:v>
                </c:pt>
                <c:pt idx="13719">
                  <c:v>1143.25</c:v>
                </c:pt>
                <c:pt idx="13720">
                  <c:v>1143.3333333333333</c:v>
                </c:pt>
                <c:pt idx="13721">
                  <c:v>1143.4166666666667</c:v>
                </c:pt>
                <c:pt idx="13722">
                  <c:v>1143.5</c:v>
                </c:pt>
                <c:pt idx="13723">
                  <c:v>1143.5833333333333</c:v>
                </c:pt>
                <c:pt idx="13724">
                  <c:v>1143.6666666666667</c:v>
                </c:pt>
                <c:pt idx="13725">
                  <c:v>1143.75</c:v>
                </c:pt>
                <c:pt idx="13726">
                  <c:v>1143.8333333333333</c:v>
                </c:pt>
                <c:pt idx="13727">
                  <c:v>1143.9166666666667</c:v>
                </c:pt>
                <c:pt idx="13728">
                  <c:v>1144</c:v>
                </c:pt>
                <c:pt idx="13729">
                  <c:v>1144.0833333333333</c:v>
                </c:pt>
                <c:pt idx="13730">
                  <c:v>1144.1666666666667</c:v>
                </c:pt>
                <c:pt idx="13731">
                  <c:v>1144.25</c:v>
                </c:pt>
                <c:pt idx="13732">
                  <c:v>1144.3333333333333</c:v>
                </c:pt>
                <c:pt idx="13733">
                  <c:v>1144.4166666666667</c:v>
                </c:pt>
                <c:pt idx="13734">
                  <c:v>1144.5</c:v>
                </c:pt>
                <c:pt idx="13735">
                  <c:v>1144.5833333333333</c:v>
                </c:pt>
                <c:pt idx="13736">
                  <c:v>1144.6666666666667</c:v>
                </c:pt>
                <c:pt idx="13737">
                  <c:v>1144.75</c:v>
                </c:pt>
                <c:pt idx="13738">
                  <c:v>1144.8333333333333</c:v>
                </c:pt>
                <c:pt idx="13739">
                  <c:v>1144.9166666666667</c:v>
                </c:pt>
                <c:pt idx="13740">
                  <c:v>1145</c:v>
                </c:pt>
                <c:pt idx="13741">
                  <c:v>1145.0833333333333</c:v>
                </c:pt>
                <c:pt idx="13742">
                  <c:v>1145.1666666666667</c:v>
                </c:pt>
                <c:pt idx="13743">
                  <c:v>1145.25</c:v>
                </c:pt>
                <c:pt idx="13744">
                  <c:v>1145.3333333333333</c:v>
                </c:pt>
                <c:pt idx="13745">
                  <c:v>1145.4166666666667</c:v>
                </c:pt>
                <c:pt idx="13746">
                  <c:v>1145.5</c:v>
                </c:pt>
                <c:pt idx="13747">
                  <c:v>1145.5833333333333</c:v>
                </c:pt>
                <c:pt idx="13748">
                  <c:v>1145.6666666666667</c:v>
                </c:pt>
                <c:pt idx="13749">
                  <c:v>1145.75</c:v>
                </c:pt>
                <c:pt idx="13750">
                  <c:v>1145.8333333333333</c:v>
                </c:pt>
                <c:pt idx="13751">
                  <c:v>1145.9166666666667</c:v>
                </c:pt>
                <c:pt idx="13752">
                  <c:v>1146</c:v>
                </c:pt>
                <c:pt idx="13753">
                  <c:v>1146.0833333333333</c:v>
                </c:pt>
                <c:pt idx="13754">
                  <c:v>1146.1666666666667</c:v>
                </c:pt>
                <c:pt idx="13755">
                  <c:v>1146.25</c:v>
                </c:pt>
                <c:pt idx="13756">
                  <c:v>1146.3333333333333</c:v>
                </c:pt>
                <c:pt idx="13757">
                  <c:v>1146.4166666666667</c:v>
                </c:pt>
                <c:pt idx="13758">
                  <c:v>1146.5</c:v>
                </c:pt>
                <c:pt idx="13759">
                  <c:v>1146.5833333333333</c:v>
                </c:pt>
                <c:pt idx="13760">
                  <c:v>1146.6666666666667</c:v>
                </c:pt>
                <c:pt idx="13761">
                  <c:v>1146.75</c:v>
                </c:pt>
                <c:pt idx="13762">
                  <c:v>1146.8333333333333</c:v>
                </c:pt>
                <c:pt idx="13763">
                  <c:v>1146.9166666666667</c:v>
                </c:pt>
                <c:pt idx="13764">
                  <c:v>1147</c:v>
                </c:pt>
                <c:pt idx="13765">
                  <c:v>1147.0833333333333</c:v>
                </c:pt>
                <c:pt idx="13766">
                  <c:v>1147.1666666666667</c:v>
                </c:pt>
                <c:pt idx="13767">
                  <c:v>1147.25</c:v>
                </c:pt>
                <c:pt idx="13768">
                  <c:v>1147.3333333333333</c:v>
                </c:pt>
                <c:pt idx="13769">
                  <c:v>1147.4166666666667</c:v>
                </c:pt>
                <c:pt idx="13770">
                  <c:v>1147.5</c:v>
                </c:pt>
                <c:pt idx="13771">
                  <c:v>1147.5833333333333</c:v>
                </c:pt>
                <c:pt idx="13772">
                  <c:v>1147.6666666666667</c:v>
                </c:pt>
                <c:pt idx="13773">
                  <c:v>1147.75</c:v>
                </c:pt>
                <c:pt idx="13774">
                  <c:v>1147.8333333333333</c:v>
                </c:pt>
                <c:pt idx="13775">
                  <c:v>1147.9166666666667</c:v>
                </c:pt>
                <c:pt idx="13776">
                  <c:v>1148</c:v>
                </c:pt>
                <c:pt idx="13777">
                  <c:v>1148.0833333333333</c:v>
                </c:pt>
                <c:pt idx="13778">
                  <c:v>1148.1666666666667</c:v>
                </c:pt>
                <c:pt idx="13779">
                  <c:v>1148.25</c:v>
                </c:pt>
                <c:pt idx="13780">
                  <c:v>1148.3333333333333</c:v>
                </c:pt>
                <c:pt idx="13781">
                  <c:v>1148.4166666666667</c:v>
                </c:pt>
                <c:pt idx="13782">
                  <c:v>1148.5</c:v>
                </c:pt>
                <c:pt idx="13783">
                  <c:v>1148.5833333333333</c:v>
                </c:pt>
                <c:pt idx="13784">
                  <c:v>1148.6666666666667</c:v>
                </c:pt>
                <c:pt idx="13785">
                  <c:v>1148.75</c:v>
                </c:pt>
                <c:pt idx="13786">
                  <c:v>1148.8333333333333</c:v>
                </c:pt>
                <c:pt idx="13787">
                  <c:v>1148.9166666666667</c:v>
                </c:pt>
                <c:pt idx="13788">
                  <c:v>1149</c:v>
                </c:pt>
                <c:pt idx="13789">
                  <c:v>1149.0833333333333</c:v>
                </c:pt>
                <c:pt idx="13790">
                  <c:v>1149.1666666666667</c:v>
                </c:pt>
                <c:pt idx="13791">
                  <c:v>1149.25</c:v>
                </c:pt>
                <c:pt idx="13792">
                  <c:v>1149.3333333333333</c:v>
                </c:pt>
                <c:pt idx="13793">
                  <c:v>1149.4166666666667</c:v>
                </c:pt>
                <c:pt idx="13794">
                  <c:v>1149.5</c:v>
                </c:pt>
                <c:pt idx="13795">
                  <c:v>1149.5833333333333</c:v>
                </c:pt>
                <c:pt idx="13796">
                  <c:v>1149.6666666666667</c:v>
                </c:pt>
                <c:pt idx="13797">
                  <c:v>1149.75</c:v>
                </c:pt>
                <c:pt idx="13798">
                  <c:v>1149.8333333333333</c:v>
                </c:pt>
                <c:pt idx="13799">
                  <c:v>1149.9166666666667</c:v>
                </c:pt>
                <c:pt idx="13800">
                  <c:v>1150</c:v>
                </c:pt>
                <c:pt idx="13801">
                  <c:v>1150.0833333333333</c:v>
                </c:pt>
                <c:pt idx="13802">
                  <c:v>1150.1666666666667</c:v>
                </c:pt>
                <c:pt idx="13803">
                  <c:v>1150.25</c:v>
                </c:pt>
                <c:pt idx="13804">
                  <c:v>1150.3333333333333</c:v>
                </c:pt>
                <c:pt idx="13805">
                  <c:v>1150.4166666666667</c:v>
                </c:pt>
                <c:pt idx="13806">
                  <c:v>1150.5</c:v>
                </c:pt>
                <c:pt idx="13807">
                  <c:v>1150.5833333333333</c:v>
                </c:pt>
                <c:pt idx="13808">
                  <c:v>1150.6666666666667</c:v>
                </c:pt>
                <c:pt idx="13809">
                  <c:v>1150.75</c:v>
                </c:pt>
                <c:pt idx="13810">
                  <c:v>1150.8333333333333</c:v>
                </c:pt>
                <c:pt idx="13811">
                  <c:v>1150.9166666666667</c:v>
                </c:pt>
                <c:pt idx="13812">
                  <c:v>1151</c:v>
                </c:pt>
                <c:pt idx="13813">
                  <c:v>1151.0833333333333</c:v>
                </c:pt>
                <c:pt idx="13814">
                  <c:v>1151.1666666666667</c:v>
                </c:pt>
                <c:pt idx="13815">
                  <c:v>1151.25</c:v>
                </c:pt>
                <c:pt idx="13816">
                  <c:v>1151.3333333333333</c:v>
                </c:pt>
                <c:pt idx="13817">
                  <c:v>1151.4166666666667</c:v>
                </c:pt>
                <c:pt idx="13818">
                  <c:v>1151.5</c:v>
                </c:pt>
                <c:pt idx="13819">
                  <c:v>1151.5833333333333</c:v>
                </c:pt>
                <c:pt idx="13820">
                  <c:v>1151.6666666666667</c:v>
                </c:pt>
                <c:pt idx="13821">
                  <c:v>1151.75</c:v>
                </c:pt>
                <c:pt idx="13822">
                  <c:v>1151.8333333333333</c:v>
                </c:pt>
                <c:pt idx="13823">
                  <c:v>1151.9166666666667</c:v>
                </c:pt>
                <c:pt idx="13824">
                  <c:v>1152</c:v>
                </c:pt>
                <c:pt idx="13825">
                  <c:v>1152.0833333333333</c:v>
                </c:pt>
                <c:pt idx="13826">
                  <c:v>1152.1666666666667</c:v>
                </c:pt>
                <c:pt idx="13827">
                  <c:v>1152.25</c:v>
                </c:pt>
                <c:pt idx="13828">
                  <c:v>1152.3333333333333</c:v>
                </c:pt>
                <c:pt idx="13829">
                  <c:v>1152.4166666666667</c:v>
                </c:pt>
                <c:pt idx="13830">
                  <c:v>1152.5</c:v>
                </c:pt>
                <c:pt idx="13831">
                  <c:v>1152.5833333333333</c:v>
                </c:pt>
                <c:pt idx="13832">
                  <c:v>1152.6666666666667</c:v>
                </c:pt>
                <c:pt idx="13833">
                  <c:v>1152.75</c:v>
                </c:pt>
                <c:pt idx="13834">
                  <c:v>1152.8333333333333</c:v>
                </c:pt>
                <c:pt idx="13835">
                  <c:v>1152.9166666666667</c:v>
                </c:pt>
                <c:pt idx="13836">
                  <c:v>1153</c:v>
                </c:pt>
                <c:pt idx="13837">
                  <c:v>1153.0833333333333</c:v>
                </c:pt>
                <c:pt idx="13838">
                  <c:v>1153.1666666666667</c:v>
                </c:pt>
                <c:pt idx="13839">
                  <c:v>1153.25</c:v>
                </c:pt>
                <c:pt idx="13840">
                  <c:v>1153.3333333333333</c:v>
                </c:pt>
                <c:pt idx="13841">
                  <c:v>1153.4166666666667</c:v>
                </c:pt>
                <c:pt idx="13842">
                  <c:v>1153.5</c:v>
                </c:pt>
                <c:pt idx="13843">
                  <c:v>1153.5833333333333</c:v>
                </c:pt>
                <c:pt idx="13844">
                  <c:v>1153.6666666666667</c:v>
                </c:pt>
                <c:pt idx="13845">
                  <c:v>1153.75</c:v>
                </c:pt>
                <c:pt idx="13846">
                  <c:v>1153.8333333333333</c:v>
                </c:pt>
                <c:pt idx="13847">
                  <c:v>1153.9166666666667</c:v>
                </c:pt>
                <c:pt idx="13848">
                  <c:v>1154</c:v>
                </c:pt>
                <c:pt idx="13849">
                  <c:v>1154.0833333333333</c:v>
                </c:pt>
                <c:pt idx="13850">
                  <c:v>1154.1666666666667</c:v>
                </c:pt>
                <c:pt idx="13851">
                  <c:v>1154.25</c:v>
                </c:pt>
                <c:pt idx="13852">
                  <c:v>1154.3333333333333</c:v>
                </c:pt>
                <c:pt idx="13853">
                  <c:v>1154.4166666666667</c:v>
                </c:pt>
                <c:pt idx="13854">
                  <c:v>1154.5</c:v>
                </c:pt>
                <c:pt idx="13855">
                  <c:v>1154.5833333333333</c:v>
                </c:pt>
                <c:pt idx="13856">
                  <c:v>1154.6666666666667</c:v>
                </c:pt>
                <c:pt idx="13857">
                  <c:v>1154.75</c:v>
                </c:pt>
                <c:pt idx="13858">
                  <c:v>1154.8333333333333</c:v>
                </c:pt>
                <c:pt idx="13859">
                  <c:v>1154.9166666666667</c:v>
                </c:pt>
                <c:pt idx="13860">
                  <c:v>1155</c:v>
                </c:pt>
                <c:pt idx="13861">
                  <c:v>1155.0833333333333</c:v>
                </c:pt>
                <c:pt idx="13862">
                  <c:v>1155.1666666666667</c:v>
                </c:pt>
                <c:pt idx="13863">
                  <c:v>1155.25</c:v>
                </c:pt>
                <c:pt idx="13864">
                  <c:v>1155.3333333333333</c:v>
                </c:pt>
                <c:pt idx="13865">
                  <c:v>1155.4166666666667</c:v>
                </c:pt>
                <c:pt idx="13866">
                  <c:v>1155.5</c:v>
                </c:pt>
                <c:pt idx="13867">
                  <c:v>1155.5833333333333</c:v>
                </c:pt>
                <c:pt idx="13868">
                  <c:v>1155.6666666666667</c:v>
                </c:pt>
                <c:pt idx="13869">
                  <c:v>1155.75</c:v>
                </c:pt>
                <c:pt idx="13870">
                  <c:v>1155.8333333333333</c:v>
                </c:pt>
                <c:pt idx="13871">
                  <c:v>1155.9166666666667</c:v>
                </c:pt>
                <c:pt idx="13872">
                  <c:v>1156</c:v>
                </c:pt>
                <c:pt idx="13873">
                  <c:v>1156.0833333333333</c:v>
                </c:pt>
                <c:pt idx="13874">
                  <c:v>1156.1666666666667</c:v>
                </c:pt>
                <c:pt idx="13875">
                  <c:v>1156.25</c:v>
                </c:pt>
                <c:pt idx="13876">
                  <c:v>1156.3333333333333</c:v>
                </c:pt>
                <c:pt idx="13877">
                  <c:v>1156.4166666666667</c:v>
                </c:pt>
                <c:pt idx="13878">
                  <c:v>1156.5</c:v>
                </c:pt>
                <c:pt idx="13879">
                  <c:v>1156.5833333333333</c:v>
                </c:pt>
                <c:pt idx="13880">
                  <c:v>1156.6666666666667</c:v>
                </c:pt>
                <c:pt idx="13881">
                  <c:v>1156.75</c:v>
                </c:pt>
                <c:pt idx="13882">
                  <c:v>1156.8333333333333</c:v>
                </c:pt>
                <c:pt idx="13883">
                  <c:v>1156.9166666666667</c:v>
                </c:pt>
                <c:pt idx="13884">
                  <c:v>1157</c:v>
                </c:pt>
                <c:pt idx="13885">
                  <c:v>1157.0833333333333</c:v>
                </c:pt>
                <c:pt idx="13886">
                  <c:v>1157.1666666666667</c:v>
                </c:pt>
                <c:pt idx="13887">
                  <c:v>1157.25</c:v>
                </c:pt>
                <c:pt idx="13888">
                  <c:v>1157.3333333333333</c:v>
                </c:pt>
                <c:pt idx="13889">
                  <c:v>1157.4166666666667</c:v>
                </c:pt>
                <c:pt idx="13890">
                  <c:v>1157.5</c:v>
                </c:pt>
                <c:pt idx="13891">
                  <c:v>1157.5833333333333</c:v>
                </c:pt>
                <c:pt idx="13892">
                  <c:v>1157.6666666666667</c:v>
                </c:pt>
                <c:pt idx="13893">
                  <c:v>1157.75</c:v>
                </c:pt>
                <c:pt idx="13894">
                  <c:v>1157.8333333333333</c:v>
                </c:pt>
                <c:pt idx="13895">
                  <c:v>1157.9166666666667</c:v>
                </c:pt>
                <c:pt idx="13896">
                  <c:v>1158</c:v>
                </c:pt>
                <c:pt idx="13897">
                  <c:v>1158.0833333333333</c:v>
                </c:pt>
                <c:pt idx="13898">
                  <c:v>1158.1666666666667</c:v>
                </c:pt>
                <c:pt idx="13899">
                  <c:v>1158.25</c:v>
                </c:pt>
                <c:pt idx="13900">
                  <c:v>1158.3333333333333</c:v>
                </c:pt>
                <c:pt idx="13901">
                  <c:v>1158.4166666666667</c:v>
                </c:pt>
                <c:pt idx="13902">
                  <c:v>1158.5</c:v>
                </c:pt>
                <c:pt idx="13903">
                  <c:v>1158.5833333333333</c:v>
                </c:pt>
                <c:pt idx="13904">
                  <c:v>1158.6666666666667</c:v>
                </c:pt>
                <c:pt idx="13905">
                  <c:v>1158.75</c:v>
                </c:pt>
                <c:pt idx="13906">
                  <c:v>1158.8333333333333</c:v>
                </c:pt>
                <c:pt idx="13907">
                  <c:v>1158.9166666666667</c:v>
                </c:pt>
                <c:pt idx="13908">
                  <c:v>1159</c:v>
                </c:pt>
                <c:pt idx="13909">
                  <c:v>1159.0833333333333</c:v>
                </c:pt>
                <c:pt idx="13910">
                  <c:v>1159.1666666666667</c:v>
                </c:pt>
                <c:pt idx="13911">
                  <c:v>1159.25</c:v>
                </c:pt>
                <c:pt idx="13912">
                  <c:v>1159.3333333333333</c:v>
                </c:pt>
                <c:pt idx="13913">
                  <c:v>1159.4166666666667</c:v>
                </c:pt>
                <c:pt idx="13914">
                  <c:v>1159.5</c:v>
                </c:pt>
                <c:pt idx="13915">
                  <c:v>1159.5833333333333</c:v>
                </c:pt>
                <c:pt idx="13916">
                  <c:v>1159.6666666666667</c:v>
                </c:pt>
                <c:pt idx="13917">
                  <c:v>1159.75</c:v>
                </c:pt>
                <c:pt idx="13918">
                  <c:v>1159.8333333333333</c:v>
                </c:pt>
                <c:pt idx="13919">
                  <c:v>1159.9166666666667</c:v>
                </c:pt>
                <c:pt idx="13920">
                  <c:v>1160</c:v>
                </c:pt>
                <c:pt idx="13921">
                  <c:v>1160.0833333333333</c:v>
                </c:pt>
                <c:pt idx="13922">
                  <c:v>1160.1666666666667</c:v>
                </c:pt>
                <c:pt idx="13923">
                  <c:v>1160.25</c:v>
                </c:pt>
                <c:pt idx="13924">
                  <c:v>1160.3333333333333</c:v>
                </c:pt>
                <c:pt idx="13925">
                  <c:v>1160.4166666666667</c:v>
                </c:pt>
                <c:pt idx="13926">
                  <c:v>1160.5</c:v>
                </c:pt>
                <c:pt idx="13927">
                  <c:v>1160.5833333333333</c:v>
                </c:pt>
                <c:pt idx="13928">
                  <c:v>1160.6666666666667</c:v>
                </c:pt>
                <c:pt idx="13929">
                  <c:v>1160.75</c:v>
                </c:pt>
                <c:pt idx="13930">
                  <c:v>1160.8333333333333</c:v>
                </c:pt>
                <c:pt idx="13931">
                  <c:v>1160.9166666666667</c:v>
                </c:pt>
                <c:pt idx="13932">
                  <c:v>1161</c:v>
                </c:pt>
                <c:pt idx="13933">
                  <c:v>1161.0833333333333</c:v>
                </c:pt>
                <c:pt idx="13934">
                  <c:v>1161.1666666666667</c:v>
                </c:pt>
                <c:pt idx="13935">
                  <c:v>1161.25</c:v>
                </c:pt>
                <c:pt idx="13936">
                  <c:v>1161.3333333333333</c:v>
                </c:pt>
                <c:pt idx="13937">
                  <c:v>1161.4166666666667</c:v>
                </c:pt>
                <c:pt idx="13938">
                  <c:v>1161.5</c:v>
                </c:pt>
                <c:pt idx="13939">
                  <c:v>1161.5833333333333</c:v>
                </c:pt>
                <c:pt idx="13940">
                  <c:v>1161.6666666666667</c:v>
                </c:pt>
                <c:pt idx="13941">
                  <c:v>1161.75</c:v>
                </c:pt>
                <c:pt idx="13942">
                  <c:v>1161.8333333333333</c:v>
                </c:pt>
                <c:pt idx="13943">
                  <c:v>1161.9166666666667</c:v>
                </c:pt>
                <c:pt idx="13944">
                  <c:v>1162</c:v>
                </c:pt>
                <c:pt idx="13945">
                  <c:v>1162.0833333333333</c:v>
                </c:pt>
                <c:pt idx="13946">
                  <c:v>1162.1666666666667</c:v>
                </c:pt>
                <c:pt idx="13947">
                  <c:v>1162.25</c:v>
                </c:pt>
                <c:pt idx="13948">
                  <c:v>1162.3333333333333</c:v>
                </c:pt>
                <c:pt idx="13949">
                  <c:v>1162.4166666666667</c:v>
                </c:pt>
                <c:pt idx="13950">
                  <c:v>1162.5</c:v>
                </c:pt>
                <c:pt idx="13951">
                  <c:v>1162.5833333333333</c:v>
                </c:pt>
                <c:pt idx="13952">
                  <c:v>1162.6666666666667</c:v>
                </c:pt>
                <c:pt idx="13953">
                  <c:v>1162.75</c:v>
                </c:pt>
                <c:pt idx="13954">
                  <c:v>1162.8333333333333</c:v>
                </c:pt>
                <c:pt idx="13955">
                  <c:v>1162.9166666666667</c:v>
                </c:pt>
                <c:pt idx="13956">
                  <c:v>1163</c:v>
                </c:pt>
                <c:pt idx="13957">
                  <c:v>1163.0833333333333</c:v>
                </c:pt>
                <c:pt idx="13958">
                  <c:v>1163.1666666666667</c:v>
                </c:pt>
                <c:pt idx="13959">
                  <c:v>1163.25</c:v>
                </c:pt>
                <c:pt idx="13960">
                  <c:v>1163.3333333333333</c:v>
                </c:pt>
                <c:pt idx="13961">
                  <c:v>1163.4166666666667</c:v>
                </c:pt>
                <c:pt idx="13962">
                  <c:v>1163.5</c:v>
                </c:pt>
                <c:pt idx="13963">
                  <c:v>1163.5833333333333</c:v>
                </c:pt>
                <c:pt idx="13964">
                  <c:v>1163.6666666666667</c:v>
                </c:pt>
                <c:pt idx="13965">
                  <c:v>1163.75</c:v>
                </c:pt>
                <c:pt idx="13966">
                  <c:v>1163.8333333333333</c:v>
                </c:pt>
                <c:pt idx="13967">
                  <c:v>1163.9166666666667</c:v>
                </c:pt>
                <c:pt idx="13968">
                  <c:v>1164</c:v>
                </c:pt>
                <c:pt idx="13969">
                  <c:v>1164.0833333333333</c:v>
                </c:pt>
                <c:pt idx="13970">
                  <c:v>1164.1666666666667</c:v>
                </c:pt>
                <c:pt idx="13971">
                  <c:v>1164.25</c:v>
                </c:pt>
                <c:pt idx="13972">
                  <c:v>1164.3333333333333</c:v>
                </c:pt>
                <c:pt idx="13973">
                  <c:v>1164.4166666666667</c:v>
                </c:pt>
                <c:pt idx="13974">
                  <c:v>1164.5</c:v>
                </c:pt>
                <c:pt idx="13975">
                  <c:v>1164.5833333333333</c:v>
                </c:pt>
                <c:pt idx="13976">
                  <c:v>1164.6666666666667</c:v>
                </c:pt>
                <c:pt idx="13977">
                  <c:v>1164.75</c:v>
                </c:pt>
                <c:pt idx="13978">
                  <c:v>1164.8333333333333</c:v>
                </c:pt>
                <c:pt idx="13979">
                  <c:v>1164.9166666666667</c:v>
                </c:pt>
                <c:pt idx="13980">
                  <c:v>1165</c:v>
                </c:pt>
                <c:pt idx="13981">
                  <c:v>1165.0833333333333</c:v>
                </c:pt>
                <c:pt idx="13982">
                  <c:v>1165.1666666666667</c:v>
                </c:pt>
                <c:pt idx="13983">
                  <c:v>1165.25</c:v>
                </c:pt>
                <c:pt idx="13984">
                  <c:v>1165.3333333333333</c:v>
                </c:pt>
                <c:pt idx="13985">
                  <c:v>1165.4166666666667</c:v>
                </c:pt>
                <c:pt idx="13986">
                  <c:v>1165.5</c:v>
                </c:pt>
                <c:pt idx="13987">
                  <c:v>1165.5833333333333</c:v>
                </c:pt>
                <c:pt idx="13988">
                  <c:v>1165.6666666666667</c:v>
                </c:pt>
                <c:pt idx="13989">
                  <c:v>1165.75</c:v>
                </c:pt>
                <c:pt idx="13990">
                  <c:v>1165.8333333333333</c:v>
                </c:pt>
                <c:pt idx="13991">
                  <c:v>1165.9166666666667</c:v>
                </c:pt>
                <c:pt idx="13992">
                  <c:v>1166</c:v>
                </c:pt>
                <c:pt idx="13993">
                  <c:v>1166.0833333333333</c:v>
                </c:pt>
                <c:pt idx="13994">
                  <c:v>1166.1666666666667</c:v>
                </c:pt>
                <c:pt idx="13995">
                  <c:v>1166.25</c:v>
                </c:pt>
                <c:pt idx="13996">
                  <c:v>1166.3333333333333</c:v>
                </c:pt>
                <c:pt idx="13997">
                  <c:v>1166.4166666666667</c:v>
                </c:pt>
                <c:pt idx="13998">
                  <c:v>1166.5</c:v>
                </c:pt>
                <c:pt idx="13999">
                  <c:v>1166.5833333333333</c:v>
                </c:pt>
                <c:pt idx="14000">
                  <c:v>1166.6666666666667</c:v>
                </c:pt>
                <c:pt idx="14001">
                  <c:v>1166.75</c:v>
                </c:pt>
                <c:pt idx="14002">
                  <c:v>1166.8333333333333</c:v>
                </c:pt>
                <c:pt idx="14003">
                  <c:v>1166.9166666666667</c:v>
                </c:pt>
                <c:pt idx="14004">
                  <c:v>1167</c:v>
                </c:pt>
                <c:pt idx="14005">
                  <c:v>1167.0833333333333</c:v>
                </c:pt>
                <c:pt idx="14006">
                  <c:v>1167.1666666666667</c:v>
                </c:pt>
                <c:pt idx="14007">
                  <c:v>1167.25</c:v>
                </c:pt>
                <c:pt idx="14008">
                  <c:v>1167.3333333333333</c:v>
                </c:pt>
                <c:pt idx="14009">
                  <c:v>1167.4166666666667</c:v>
                </c:pt>
                <c:pt idx="14010">
                  <c:v>1167.5</c:v>
                </c:pt>
                <c:pt idx="14011">
                  <c:v>1167.5833333333333</c:v>
                </c:pt>
                <c:pt idx="14012">
                  <c:v>1167.6666666666667</c:v>
                </c:pt>
                <c:pt idx="14013">
                  <c:v>1167.75</c:v>
                </c:pt>
                <c:pt idx="14014">
                  <c:v>1167.8333333333333</c:v>
                </c:pt>
                <c:pt idx="14015">
                  <c:v>1167.9166666666667</c:v>
                </c:pt>
                <c:pt idx="14016">
                  <c:v>1168</c:v>
                </c:pt>
                <c:pt idx="14017">
                  <c:v>1168.0833333333333</c:v>
                </c:pt>
                <c:pt idx="14018">
                  <c:v>1168.1666666666667</c:v>
                </c:pt>
                <c:pt idx="14019">
                  <c:v>1168.25</c:v>
                </c:pt>
                <c:pt idx="14020">
                  <c:v>1168.3333333333333</c:v>
                </c:pt>
                <c:pt idx="14021">
                  <c:v>1168.4166666666667</c:v>
                </c:pt>
                <c:pt idx="14022">
                  <c:v>1168.5</c:v>
                </c:pt>
                <c:pt idx="14023">
                  <c:v>1168.5833333333333</c:v>
                </c:pt>
                <c:pt idx="14024">
                  <c:v>1168.6666666666667</c:v>
                </c:pt>
                <c:pt idx="14025">
                  <c:v>1168.75</c:v>
                </c:pt>
                <c:pt idx="14026">
                  <c:v>1168.8333333333333</c:v>
                </c:pt>
                <c:pt idx="14027">
                  <c:v>1168.9166666666667</c:v>
                </c:pt>
                <c:pt idx="14028">
                  <c:v>1169</c:v>
                </c:pt>
                <c:pt idx="14029">
                  <c:v>1169.0833333333333</c:v>
                </c:pt>
                <c:pt idx="14030">
                  <c:v>1169.1666666666667</c:v>
                </c:pt>
                <c:pt idx="14031">
                  <c:v>1169.25</c:v>
                </c:pt>
                <c:pt idx="14032">
                  <c:v>1169.3333333333333</c:v>
                </c:pt>
                <c:pt idx="14033">
                  <c:v>1169.4166666666667</c:v>
                </c:pt>
                <c:pt idx="14034">
                  <c:v>1169.5</c:v>
                </c:pt>
                <c:pt idx="14035">
                  <c:v>1169.5833333333333</c:v>
                </c:pt>
                <c:pt idx="14036">
                  <c:v>1169.6666666666667</c:v>
                </c:pt>
                <c:pt idx="14037">
                  <c:v>1169.75</c:v>
                </c:pt>
                <c:pt idx="14038">
                  <c:v>1169.8333333333333</c:v>
                </c:pt>
                <c:pt idx="14039">
                  <c:v>1169.9166666666667</c:v>
                </c:pt>
                <c:pt idx="14040">
                  <c:v>1170</c:v>
                </c:pt>
                <c:pt idx="14041">
                  <c:v>1170.0833333333333</c:v>
                </c:pt>
                <c:pt idx="14042">
                  <c:v>1170.1666666666667</c:v>
                </c:pt>
                <c:pt idx="14043">
                  <c:v>1170.25</c:v>
                </c:pt>
                <c:pt idx="14044">
                  <c:v>1170.3333333333333</c:v>
                </c:pt>
                <c:pt idx="14045">
                  <c:v>1170.4166666666667</c:v>
                </c:pt>
                <c:pt idx="14046">
                  <c:v>1170.5</c:v>
                </c:pt>
                <c:pt idx="14047">
                  <c:v>1170.5833333333333</c:v>
                </c:pt>
                <c:pt idx="14048">
                  <c:v>1170.6666666666667</c:v>
                </c:pt>
                <c:pt idx="14049">
                  <c:v>1170.75</c:v>
                </c:pt>
                <c:pt idx="14050">
                  <c:v>1170.8333333333333</c:v>
                </c:pt>
                <c:pt idx="14051">
                  <c:v>1170.9166666666667</c:v>
                </c:pt>
                <c:pt idx="14052">
                  <c:v>1171</c:v>
                </c:pt>
                <c:pt idx="14053">
                  <c:v>1171.0833333333333</c:v>
                </c:pt>
                <c:pt idx="14054">
                  <c:v>1171.1666666666667</c:v>
                </c:pt>
                <c:pt idx="14055">
                  <c:v>1171.25</c:v>
                </c:pt>
                <c:pt idx="14056">
                  <c:v>1171.3333333333333</c:v>
                </c:pt>
                <c:pt idx="14057">
                  <c:v>1171.4166666666667</c:v>
                </c:pt>
                <c:pt idx="14058">
                  <c:v>1171.5</c:v>
                </c:pt>
                <c:pt idx="14059">
                  <c:v>1171.5833333333333</c:v>
                </c:pt>
                <c:pt idx="14060">
                  <c:v>1171.6666666666667</c:v>
                </c:pt>
                <c:pt idx="14061">
                  <c:v>1171.75</c:v>
                </c:pt>
                <c:pt idx="14062">
                  <c:v>1171.8333333333333</c:v>
                </c:pt>
                <c:pt idx="14063">
                  <c:v>1171.9166666666667</c:v>
                </c:pt>
                <c:pt idx="14064">
                  <c:v>1172</c:v>
                </c:pt>
                <c:pt idx="14065">
                  <c:v>1172.0833333333333</c:v>
                </c:pt>
                <c:pt idx="14066">
                  <c:v>1172.1666666666667</c:v>
                </c:pt>
                <c:pt idx="14067">
                  <c:v>1172.25</c:v>
                </c:pt>
                <c:pt idx="14068">
                  <c:v>1172.3333333333333</c:v>
                </c:pt>
                <c:pt idx="14069">
                  <c:v>1172.4166666666667</c:v>
                </c:pt>
                <c:pt idx="14070">
                  <c:v>1172.5</c:v>
                </c:pt>
                <c:pt idx="14071">
                  <c:v>1172.5833333333333</c:v>
                </c:pt>
                <c:pt idx="14072">
                  <c:v>1172.6666666666667</c:v>
                </c:pt>
                <c:pt idx="14073">
                  <c:v>1172.75</c:v>
                </c:pt>
                <c:pt idx="14074">
                  <c:v>1172.8333333333333</c:v>
                </c:pt>
                <c:pt idx="14075">
                  <c:v>1172.9166666666667</c:v>
                </c:pt>
                <c:pt idx="14076">
                  <c:v>1173</c:v>
                </c:pt>
                <c:pt idx="14077">
                  <c:v>1173.0833333333333</c:v>
                </c:pt>
                <c:pt idx="14078">
                  <c:v>1173.1666666666667</c:v>
                </c:pt>
                <c:pt idx="14079">
                  <c:v>1173.25</c:v>
                </c:pt>
                <c:pt idx="14080">
                  <c:v>1173.3333333333333</c:v>
                </c:pt>
                <c:pt idx="14081">
                  <c:v>1173.4166666666667</c:v>
                </c:pt>
                <c:pt idx="14082">
                  <c:v>1173.5</c:v>
                </c:pt>
                <c:pt idx="14083">
                  <c:v>1173.5833333333333</c:v>
                </c:pt>
                <c:pt idx="14084">
                  <c:v>1173.6666666666667</c:v>
                </c:pt>
                <c:pt idx="14085">
                  <c:v>1173.75</c:v>
                </c:pt>
                <c:pt idx="14086">
                  <c:v>1173.8333333333333</c:v>
                </c:pt>
                <c:pt idx="14087">
                  <c:v>1173.9166666666667</c:v>
                </c:pt>
                <c:pt idx="14088">
                  <c:v>1174</c:v>
                </c:pt>
                <c:pt idx="14089">
                  <c:v>1174.0833333333333</c:v>
                </c:pt>
                <c:pt idx="14090">
                  <c:v>1174.1666666666667</c:v>
                </c:pt>
                <c:pt idx="14091">
                  <c:v>1174.25</c:v>
                </c:pt>
                <c:pt idx="14092">
                  <c:v>1174.3333333333333</c:v>
                </c:pt>
                <c:pt idx="14093">
                  <c:v>1174.4166666666667</c:v>
                </c:pt>
                <c:pt idx="14094">
                  <c:v>1174.5</c:v>
                </c:pt>
                <c:pt idx="14095">
                  <c:v>1174.5833333333333</c:v>
                </c:pt>
                <c:pt idx="14096">
                  <c:v>1174.6666666666667</c:v>
                </c:pt>
                <c:pt idx="14097">
                  <c:v>1174.75</c:v>
                </c:pt>
                <c:pt idx="14098">
                  <c:v>1174.8333333333333</c:v>
                </c:pt>
                <c:pt idx="14099">
                  <c:v>1174.9166666666667</c:v>
                </c:pt>
                <c:pt idx="14100">
                  <c:v>1175</c:v>
                </c:pt>
                <c:pt idx="14101">
                  <c:v>1175.0833333333333</c:v>
                </c:pt>
                <c:pt idx="14102">
                  <c:v>1175.1666666666667</c:v>
                </c:pt>
                <c:pt idx="14103">
                  <c:v>1175.25</c:v>
                </c:pt>
                <c:pt idx="14104">
                  <c:v>1175.3333333333333</c:v>
                </c:pt>
                <c:pt idx="14105">
                  <c:v>1175.4166666666667</c:v>
                </c:pt>
                <c:pt idx="14106">
                  <c:v>1175.5</c:v>
                </c:pt>
                <c:pt idx="14107">
                  <c:v>1175.5833333333333</c:v>
                </c:pt>
                <c:pt idx="14108">
                  <c:v>1175.6666666666667</c:v>
                </c:pt>
                <c:pt idx="14109">
                  <c:v>1175.75</c:v>
                </c:pt>
                <c:pt idx="14110">
                  <c:v>1175.8333333333333</c:v>
                </c:pt>
                <c:pt idx="14111">
                  <c:v>1175.9166666666667</c:v>
                </c:pt>
                <c:pt idx="14112">
                  <c:v>1176</c:v>
                </c:pt>
                <c:pt idx="14113">
                  <c:v>1176.0833333333333</c:v>
                </c:pt>
                <c:pt idx="14114">
                  <c:v>1176.1666666666667</c:v>
                </c:pt>
                <c:pt idx="14115">
                  <c:v>1176.25</c:v>
                </c:pt>
                <c:pt idx="14116">
                  <c:v>1176.3333333333333</c:v>
                </c:pt>
                <c:pt idx="14117">
                  <c:v>1176.4166666666667</c:v>
                </c:pt>
                <c:pt idx="14118">
                  <c:v>1176.5</c:v>
                </c:pt>
                <c:pt idx="14119">
                  <c:v>1176.5833333333333</c:v>
                </c:pt>
                <c:pt idx="14120">
                  <c:v>1176.6666666666667</c:v>
                </c:pt>
                <c:pt idx="14121">
                  <c:v>1176.75</c:v>
                </c:pt>
                <c:pt idx="14122">
                  <c:v>1176.8333333333333</c:v>
                </c:pt>
                <c:pt idx="14123">
                  <c:v>1176.9166666666667</c:v>
                </c:pt>
                <c:pt idx="14124">
                  <c:v>1177</c:v>
                </c:pt>
                <c:pt idx="14125">
                  <c:v>1177.0833333333333</c:v>
                </c:pt>
                <c:pt idx="14126">
                  <c:v>1177.1666666666667</c:v>
                </c:pt>
                <c:pt idx="14127">
                  <c:v>1177.25</c:v>
                </c:pt>
                <c:pt idx="14128">
                  <c:v>1177.3333333333333</c:v>
                </c:pt>
                <c:pt idx="14129">
                  <c:v>1177.4166666666667</c:v>
                </c:pt>
                <c:pt idx="14130">
                  <c:v>1177.5</c:v>
                </c:pt>
                <c:pt idx="14131">
                  <c:v>1177.5833333333333</c:v>
                </c:pt>
                <c:pt idx="14132">
                  <c:v>1177.6666666666667</c:v>
                </c:pt>
                <c:pt idx="14133">
                  <c:v>1177.75</c:v>
                </c:pt>
                <c:pt idx="14134">
                  <c:v>1177.8333333333333</c:v>
                </c:pt>
                <c:pt idx="14135">
                  <c:v>1177.9166666666667</c:v>
                </c:pt>
                <c:pt idx="14136">
                  <c:v>1178</c:v>
                </c:pt>
                <c:pt idx="14137">
                  <c:v>1178.0833333333333</c:v>
                </c:pt>
                <c:pt idx="14138">
                  <c:v>1178.1666666666667</c:v>
                </c:pt>
                <c:pt idx="14139">
                  <c:v>1178.25</c:v>
                </c:pt>
                <c:pt idx="14140">
                  <c:v>1178.3333333333333</c:v>
                </c:pt>
                <c:pt idx="14141">
                  <c:v>1178.4166666666667</c:v>
                </c:pt>
                <c:pt idx="14142">
                  <c:v>1178.5</c:v>
                </c:pt>
                <c:pt idx="14143">
                  <c:v>1178.5833333333333</c:v>
                </c:pt>
                <c:pt idx="14144">
                  <c:v>1178.6666666666667</c:v>
                </c:pt>
                <c:pt idx="14145">
                  <c:v>1178.75</c:v>
                </c:pt>
                <c:pt idx="14146">
                  <c:v>1178.8333333333333</c:v>
                </c:pt>
                <c:pt idx="14147">
                  <c:v>1178.9166666666667</c:v>
                </c:pt>
                <c:pt idx="14148">
                  <c:v>1179</c:v>
                </c:pt>
                <c:pt idx="14149">
                  <c:v>1179.0833333333333</c:v>
                </c:pt>
                <c:pt idx="14150">
                  <c:v>1179.1666666666667</c:v>
                </c:pt>
                <c:pt idx="14151">
                  <c:v>1179.25</c:v>
                </c:pt>
                <c:pt idx="14152">
                  <c:v>1179.3333333333333</c:v>
                </c:pt>
                <c:pt idx="14153">
                  <c:v>1179.4166666666667</c:v>
                </c:pt>
                <c:pt idx="14154">
                  <c:v>1179.5</c:v>
                </c:pt>
                <c:pt idx="14155">
                  <c:v>1179.5833333333333</c:v>
                </c:pt>
                <c:pt idx="14156">
                  <c:v>1179.6666666666667</c:v>
                </c:pt>
                <c:pt idx="14157">
                  <c:v>1179.75</c:v>
                </c:pt>
                <c:pt idx="14158">
                  <c:v>1179.8333333333333</c:v>
                </c:pt>
                <c:pt idx="14159">
                  <c:v>1179.9166666666667</c:v>
                </c:pt>
                <c:pt idx="14160">
                  <c:v>1180</c:v>
                </c:pt>
                <c:pt idx="14161">
                  <c:v>1180.0833333333333</c:v>
                </c:pt>
                <c:pt idx="14162">
                  <c:v>1180.1666666666667</c:v>
                </c:pt>
                <c:pt idx="14163">
                  <c:v>1180.25</c:v>
                </c:pt>
                <c:pt idx="14164">
                  <c:v>1180.3333333333333</c:v>
                </c:pt>
                <c:pt idx="14165">
                  <c:v>1180.4166666666667</c:v>
                </c:pt>
                <c:pt idx="14166">
                  <c:v>1180.5</c:v>
                </c:pt>
                <c:pt idx="14167">
                  <c:v>1180.5833333333333</c:v>
                </c:pt>
                <c:pt idx="14168">
                  <c:v>1180.6666666666667</c:v>
                </c:pt>
                <c:pt idx="14169">
                  <c:v>1180.75</c:v>
                </c:pt>
                <c:pt idx="14170">
                  <c:v>1180.8333333333333</c:v>
                </c:pt>
                <c:pt idx="14171">
                  <c:v>1180.9166666666667</c:v>
                </c:pt>
                <c:pt idx="14172">
                  <c:v>1181</c:v>
                </c:pt>
                <c:pt idx="14173">
                  <c:v>1181.0833333333333</c:v>
                </c:pt>
                <c:pt idx="14174">
                  <c:v>1181.1666666666667</c:v>
                </c:pt>
                <c:pt idx="14175">
                  <c:v>1181.25</c:v>
                </c:pt>
                <c:pt idx="14176">
                  <c:v>1181.3333333333333</c:v>
                </c:pt>
                <c:pt idx="14177">
                  <c:v>1181.4166666666667</c:v>
                </c:pt>
                <c:pt idx="14178">
                  <c:v>1181.5</c:v>
                </c:pt>
                <c:pt idx="14179">
                  <c:v>1181.5833333333333</c:v>
                </c:pt>
                <c:pt idx="14180">
                  <c:v>1181.6666666666667</c:v>
                </c:pt>
                <c:pt idx="14181">
                  <c:v>1181.75</c:v>
                </c:pt>
                <c:pt idx="14182">
                  <c:v>1181.8333333333333</c:v>
                </c:pt>
                <c:pt idx="14183">
                  <c:v>1181.9166666666667</c:v>
                </c:pt>
                <c:pt idx="14184">
                  <c:v>1182</c:v>
                </c:pt>
                <c:pt idx="14185">
                  <c:v>1182.0833333333333</c:v>
                </c:pt>
                <c:pt idx="14186">
                  <c:v>1182.1666666666667</c:v>
                </c:pt>
                <c:pt idx="14187">
                  <c:v>1182.25</c:v>
                </c:pt>
                <c:pt idx="14188">
                  <c:v>1182.3333333333333</c:v>
                </c:pt>
                <c:pt idx="14189">
                  <c:v>1182.4166666666667</c:v>
                </c:pt>
                <c:pt idx="14190">
                  <c:v>1182.5</c:v>
                </c:pt>
                <c:pt idx="14191">
                  <c:v>1182.5833333333333</c:v>
                </c:pt>
                <c:pt idx="14192">
                  <c:v>1182.6666666666667</c:v>
                </c:pt>
                <c:pt idx="14193">
                  <c:v>1182.75</c:v>
                </c:pt>
                <c:pt idx="14194">
                  <c:v>1182.8333333333333</c:v>
                </c:pt>
                <c:pt idx="14195">
                  <c:v>1182.9166666666667</c:v>
                </c:pt>
                <c:pt idx="14196">
                  <c:v>1183</c:v>
                </c:pt>
                <c:pt idx="14197">
                  <c:v>1183.0833333333333</c:v>
                </c:pt>
                <c:pt idx="14198">
                  <c:v>1183.1666666666667</c:v>
                </c:pt>
                <c:pt idx="14199">
                  <c:v>1183.25</c:v>
                </c:pt>
                <c:pt idx="14200">
                  <c:v>1183.3333333333333</c:v>
                </c:pt>
                <c:pt idx="14201">
                  <c:v>1183.4166666666667</c:v>
                </c:pt>
                <c:pt idx="14202">
                  <c:v>1183.5</c:v>
                </c:pt>
                <c:pt idx="14203">
                  <c:v>1183.5833333333333</c:v>
                </c:pt>
                <c:pt idx="14204">
                  <c:v>1183.6666666666667</c:v>
                </c:pt>
                <c:pt idx="14205">
                  <c:v>1183.75</c:v>
                </c:pt>
                <c:pt idx="14206">
                  <c:v>1183.8333333333333</c:v>
                </c:pt>
                <c:pt idx="14207">
                  <c:v>1183.9166666666667</c:v>
                </c:pt>
                <c:pt idx="14208">
                  <c:v>1184</c:v>
                </c:pt>
                <c:pt idx="14209">
                  <c:v>1184.0833333333333</c:v>
                </c:pt>
                <c:pt idx="14210">
                  <c:v>1184.1666666666667</c:v>
                </c:pt>
                <c:pt idx="14211">
                  <c:v>1184.25</c:v>
                </c:pt>
                <c:pt idx="14212">
                  <c:v>1184.3333333333333</c:v>
                </c:pt>
                <c:pt idx="14213">
                  <c:v>1184.4166666666667</c:v>
                </c:pt>
                <c:pt idx="14214">
                  <c:v>1184.5</c:v>
                </c:pt>
                <c:pt idx="14215">
                  <c:v>1184.5833333333333</c:v>
                </c:pt>
                <c:pt idx="14216">
                  <c:v>1184.6666666666667</c:v>
                </c:pt>
                <c:pt idx="14217">
                  <c:v>1184.75</c:v>
                </c:pt>
                <c:pt idx="14218">
                  <c:v>1184.8333333333333</c:v>
                </c:pt>
                <c:pt idx="14219">
                  <c:v>1184.9166666666667</c:v>
                </c:pt>
                <c:pt idx="14220">
                  <c:v>1185</c:v>
                </c:pt>
                <c:pt idx="14221">
                  <c:v>1185.0833333333333</c:v>
                </c:pt>
                <c:pt idx="14222">
                  <c:v>1185.1666666666667</c:v>
                </c:pt>
                <c:pt idx="14223">
                  <c:v>1185.25</c:v>
                </c:pt>
                <c:pt idx="14224">
                  <c:v>1185.3333333333333</c:v>
                </c:pt>
                <c:pt idx="14225">
                  <c:v>1185.4166666666667</c:v>
                </c:pt>
                <c:pt idx="14226">
                  <c:v>1185.5</c:v>
                </c:pt>
                <c:pt idx="14227">
                  <c:v>1185.5833333333333</c:v>
                </c:pt>
                <c:pt idx="14228">
                  <c:v>1185.6666666666667</c:v>
                </c:pt>
                <c:pt idx="14229">
                  <c:v>1185.75</c:v>
                </c:pt>
                <c:pt idx="14230">
                  <c:v>1185.8333333333333</c:v>
                </c:pt>
                <c:pt idx="14231">
                  <c:v>1185.9166666666667</c:v>
                </c:pt>
                <c:pt idx="14232">
                  <c:v>1186</c:v>
                </c:pt>
                <c:pt idx="14233">
                  <c:v>1186.0833333333333</c:v>
                </c:pt>
                <c:pt idx="14234">
                  <c:v>1186.1666666666667</c:v>
                </c:pt>
                <c:pt idx="14235">
                  <c:v>1186.25</c:v>
                </c:pt>
                <c:pt idx="14236">
                  <c:v>1186.3333333333333</c:v>
                </c:pt>
                <c:pt idx="14237">
                  <c:v>1186.4166666666667</c:v>
                </c:pt>
                <c:pt idx="14238">
                  <c:v>1186.5</c:v>
                </c:pt>
                <c:pt idx="14239">
                  <c:v>1186.5833333333333</c:v>
                </c:pt>
                <c:pt idx="14240">
                  <c:v>1186.6666666666667</c:v>
                </c:pt>
                <c:pt idx="14241">
                  <c:v>1186.75</c:v>
                </c:pt>
                <c:pt idx="14242">
                  <c:v>1186.8333333333333</c:v>
                </c:pt>
                <c:pt idx="14243">
                  <c:v>1186.9166666666667</c:v>
                </c:pt>
                <c:pt idx="14244">
                  <c:v>1187</c:v>
                </c:pt>
                <c:pt idx="14245">
                  <c:v>1187.0833333333333</c:v>
                </c:pt>
                <c:pt idx="14246">
                  <c:v>1187.1666666666667</c:v>
                </c:pt>
                <c:pt idx="14247">
                  <c:v>1187.25</c:v>
                </c:pt>
                <c:pt idx="14248">
                  <c:v>1187.3333333333333</c:v>
                </c:pt>
                <c:pt idx="14249">
                  <c:v>1187.4166666666667</c:v>
                </c:pt>
                <c:pt idx="14250">
                  <c:v>1187.5</c:v>
                </c:pt>
                <c:pt idx="14251">
                  <c:v>1187.5833333333333</c:v>
                </c:pt>
                <c:pt idx="14252">
                  <c:v>1187.6666666666667</c:v>
                </c:pt>
                <c:pt idx="14253">
                  <c:v>1187.75</c:v>
                </c:pt>
                <c:pt idx="14254">
                  <c:v>1187.8333333333333</c:v>
                </c:pt>
                <c:pt idx="14255">
                  <c:v>1187.9166666666667</c:v>
                </c:pt>
                <c:pt idx="14256">
                  <c:v>1188</c:v>
                </c:pt>
                <c:pt idx="14257">
                  <c:v>1188.0833333333333</c:v>
                </c:pt>
                <c:pt idx="14258">
                  <c:v>1188.1666666666667</c:v>
                </c:pt>
                <c:pt idx="14259">
                  <c:v>1188.25</c:v>
                </c:pt>
                <c:pt idx="14260">
                  <c:v>1188.3333333333333</c:v>
                </c:pt>
                <c:pt idx="14261">
                  <c:v>1188.4166666666667</c:v>
                </c:pt>
                <c:pt idx="14262">
                  <c:v>1188.5</c:v>
                </c:pt>
                <c:pt idx="14263">
                  <c:v>1188.5833333333333</c:v>
                </c:pt>
                <c:pt idx="14264">
                  <c:v>1188.6666666666667</c:v>
                </c:pt>
                <c:pt idx="14265">
                  <c:v>1188.75</c:v>
                </c:pt>
                <c:pt idx="14266">
                  <c:v>1188.8333333333333</c:v>
                </c:pt>
                <c:pt idx="14267">
                  <c:v>1188.9166666666667</c:v>
                </c:pt>
                <c:pt idx="14268">
                  <c:v>1189</c:v>
                </c:pt>
                <c:pt idx="14269">
                  <c:v>1189.0833333333333</c:v>
                </c:pt>
                <c:pt idx="14270">
                  <c:v>1189.1666666666667</c:v>
                </c:pt>
                <c:pt idx="14271">
                  <c:v>1189.25</c:v>
                </c:pt>
                <c:pt idx="14272">
                  <c:v>1189.3333333333333</c:v>
                </c:pt>
                <c:pt idx="14273">
                  <c:v>1189.4166666666667</c:v>
                </c:pt>
                <c:pt idx="14274">
                  <c:v>1189.5</c:v>
                </c:pt>
                <c:pt idx="14275">
                  <c:v>1189.5833333333333</c:v>
                </c:pt>
                <c:pt idx="14276">
                  <c:v>1189.6666666666667</c:v>
                </c:pt>
                <c:pt idx="14277">
                  <c:v>1189.75</c:v>
                </c:pt>
                <c:pt idx="14278">
                  <c:v>1189.8333333333333</c:v>
                </c:pt>
                <c:pt idx="14279">
                  <c:v>1189.9166666666667</c:v>
                </c:pt>
                <c:pt idx="14280">
                  <c:v>1190</c:v>
                </c:pt>
                <c:pt idx="14281">
                  <c:v>1190.0833333333333</c:v>
                </c:pt>
                <c:pt idx="14282">
                  <c:v>1190.1666666666667</c:v>
                </c:pt>
                <c:pt idx="14283">
                  <c:v>1190.25</c:v>
                </c:pt>
                <c:pt idx="14284">
                  <c:v>1190.3333333333333</c:v>
                </c:pt>
                <c:pt idx="14285">
                  <c:v>1190.4166666666667</c:v>
                </c:pt>
                <c:pt idx="14286">
                  <c:v>1190.5</c:v>
                </c:pt>
                <c:pt idx="14287">
                  <c:v>1190.5833333333333</c:v>
                </c:pt>
                <c:pt idx="14288">
                  <c:v>1190.6666666666667</c:v>
                </c:pt>
                <c:pt idx="14289">
                  <c:v>1190.75</c:v>
                </c:pt>
                <c:pt idx="14290">
                  <c:v>1190.8333333333333</c:v>
                </c:pt>
                <c:pt idx="14291">
                  <c:v>1190.9166666666667</c:v>
                </c:pt>
                <c:pt idx="14292">
                  <c:v>1191</c:v>
                </c:pt>
                <c:pt idx="14293">
                  <c:v>1191.0833333333333</c:v>
                </c:pt>
                <c:pt idx="14294">
                  <c:v>1191.1666666666667</c:v>
                </c:pt>
                <c:pt idx="14295">
                  <c:v>1191.25</c:v>
                </c:pt>
                <c:pt idx="14296">
                  <c:v>1191.3333333333333</c:v>
                </c:pt>
                <c:pt idx="14297">
                  <c:v>1191.4166666666667</c:v>
                </c:pt>
                <c:pt idx="14298">
                  <c:v>1191.5</c:v>
                </c:pt>
                <c:pt idx="14299">
                  <c:v>1191.5833333333333</c:v>
                </c:pt>
                <c:pt idx="14300">
                  <c:v>1191.6666666666667</c:v>
                </c:pt>
                <c:pt idx="14301">
                  <c:v>1191.75</c:v>
                </c:pt>
                <c:pt idx="14302">
                  <c:v>1191.8333333333333</c:v>
                </c:pt>
                <c:pt idx="14303">
                  <c:v>1191.9166666666667</c:v>
                </c:pt>
                <c:pt idx="14304">
                  <c:v>1192</c:v>
                </c:pt>
                <c:pt idx="14305">
                  <c:v>1192.0833333333333</c:v>
                </c:pt>
                <c:pt idx="14306">
                  <c:v>1192.1666666666667</c:v>
                </c:pt>
                <c:pt idx="14307">
                  <c:v>1192.25</c:v>
                </c:pt>
                <c:pt idx="14308">
                  <c:v>1192.3333333333333</c:v>
                </c:pt>
                <c:pt idx="14309">
                  <c:v>1192.4166666666667</c:v>
                </c:pt>
                <c:pt idx="14310">
                  <c:v>1192.5</c:v>
                </c:pt>
                <c:pt idx="14311">
                  <c:v>1192.5833333333333</c:v>
                </c:pt>
                <c:pt idx="14312">
                  <c:v>1192.6666666666667</c:v>
                </c:pt>
                <c:pt idx="14313">
                  <c:v>1192.75</c:v>
                </c:pt>
                <c:pt idx="14314">
                  <c:v>1192.8333333333333</c:v>
                </c:pt>
                <c:pt idx="14315">
                  <c:v>1192.9166666666667</c:v>
                </c:pt>
                <c:pt idx="14316">
                  <c:v>1193</c:v>
                </c:pt>
                <c:pt idx="14317">
                  <c:v>1193.0833333333333</c:v>
                </c:pt>
                <c:pt idx="14318">
                  <c:v>1193.1666666666667</c:v>
                </c:pt>
                <c:pt idx="14319">
                  <c:v>1193.25</c:v>
                </c:pt>
                <c:pt idx="14320">
                  <c:v>1193.3333333333333</c:v>
                </c:pt>
                <c:pt idx="14321">
                  <c:v>1193.4166666666667</c:v>
                </c:pt>
                <c:pt idx="14322">
                  <c:v>1193.5</c:v>
                </c:pt>
                <c:pt idx="14323">
                  <c:v>1193.5833333333333</c:v>
                </c:pt>
                <c:pt idx="14324">
                  <c:v>1193.6666666666667</c:v>
                </c:pt>
                <c:pt idx="14325">
                  <c:v>1193.75</c:v>
                </c:pt>
                <c:pt idx="14326">
                  <c:v>1193.8333333333333</c:v>
                </c:pt>
                <c:pt idx="14327">
                  <c:v>1193.9166666666667</c:v>
                </c:pt>
                <c:pt idx="14328">
                  <c:v>1194</c:v>
                </c:pt>
                <c:pt idx="14329">
                  <c:v>1194.0833333333333</c:v>
                </c:pt>
                <c:pt idx="14330">
                  <c:v>1194.1666666666667</c:v>
                </c:pt>
                <c:pt idx="14331">
                  <c:v>1194.25</c:v>
                </c:pt>
                <c:pt idx="14332">
                  <c:v>1194.3333333333333</c:v>
                </c:pt>
                <c:pt idx="14333">
                  <c:v>1194.4166666666667</c:v>
                </c:pt>
                <c:pt idx="14334">
                  <c:v>1194.5</c:v>
                </c:pt>
                <c:pt idx="14335">
                  <c:v>1194.5833333333333</c:v>
                </c:pt>
                <c:pt idx="14336">
                  <c:v>1194.6666666666667</c:v>
                </c:pt>
                <c:pt idx="14337">
                  <c:v>1194.75</c:v>
                </c:pt>
                <c:pt idx="14338">
                  <c:v>1194.8333333333333</c:v>
                </c:pt>
                <c:pt idx="14339">
                  <c:v>1194.9166666666667</c:v>
                </c:pt>
                <c:pt idx="14340">
                  <c:v>1195</c:v>
                </c:pt>
                <c:pt idx="14341">
                  <c:v>1195.0833333333333</c:v>
                </c:pt>
                <c:pt idx="14342">
                  <c:v>1195.1666666666667</c:v>
                </c:pt>
                <c:pt idx="14343">
                  <c:v>1195.25</c:v>
                </c:pt>
                <c:pt idx="14344">
                  <c:v>1195.3333333333333</c:v>
                </c:pt>
                <c:pt idx="14345">
                  <c:v>1195.4166666666667</c:v>
                </c:pt>
                <c:pt idx="14346">
                  <c:v>1195.5</c:v>
                </c:pt>
                <c:pt idx="14347">
                  <c:v>1195.5833333333333</c:v>
                </c:pt>
                <c:pt idx="14348">
                  <c:v>1195.6666666666667</c:v>
                </c:pt>
                <c:pt idx="14349">
                  <c:v>1195.75</c:v>
                </c:pt>
                <c:pt idx="14350">
                  <c:v>1195.8333333333333</c:v>
                </c:pt>
                <c:pt idx="14351">
                  <c:v>1195.9166666666667</c:v>
                </c:pt>
                <c:pt idx="14352">
                  <c:v>1196</c:v>
                </c:pt>
                <c:pt idx="14353">
                  <c:v>1196.0833333333333</c:v>
                </c:pt>
                <c:pt idx="14354">
                  <c:v>1196.1666666666667</c:v>
                </c:pt>
                <c:pt idx="14355">
                  <c:v>1196.25</c:v>
                </c:pt>
                <c:pt idx="14356">
                  <c:v>1196.3333333333333</c:v>
                </c:pt>
                <c:pt idx="14357">
                  <c:v>1196.4166666666667</c:v>
                </c:pt>
                <c:pt idx="14358">
                  <c:v>1196.5</c:v>
                </c:pt>
                <c:pt idx="14359">
                  <c:v>1196.5833333333333</c:v>
                </c:pt>
                <c:pt idx="14360">
                  <c:v>1196.6666666666667</c:v>
                </c:pt>
                <c:pt idx="14361">
                  <c:v>1196.75</c:v>
                </c:pt>
                <c:pt idx="14362">
                  <c:v>1196.8333333333333</c:v>
                </c:pt>
                <c:pt idx="14363">
                  <c:v>1196.9166666666667</c:v>
                </c:pt>
                <c:pt idx="14364">
                  <c:v>1197</c:v>
                </c:pt>
                <c:pt idx="14365">
                  <c:v>1197.0833333333333</c:v>
                </c:pt>
                <c:pt idx="14366">
                  <c:v>1197.1666666666667</c:v>
                </c:pt>
                <c:pt idx="14367">
                  <c:v>1197.25</c:v>
                </c:pt>
                <c:pt idx="14368">
                  <c:v>1197.3333333333333</c:v>
                </c:pt>
                <c:pt idx="14369">
                  <c:v>1197.4166666666667</c:v>
                </c:pt>
                <c:pt idx="14370">
                  <c:v>1197.5</c:v>
                </c:pt>
                <c:pt idx="14371">
                  <c:v>1197.5833333333333</c:v>
                </c:pt>
                <c:pt idx="14372">
                  <c:v>1197.6666666666667</c:v>
                </c:pt>
                <c:pt idx="14373">
                  <c:v>1197.75</c:v>
                </c:pt>
                <c:pt idx="14374">
                  <c:v>1197.8333333333333</c:v>
                </c:pt>
                <c:pt idx="14375">
                  <c:v>1197.9166666666667</c:v>
                </c:pt>
                <c:pt idx="14376">
                  <c:v>1198</c:v>
                </c:pt>
                <c:pt idx="14377">
                  <c:v>1198.0833333333333</c:v>
                </c:pt>
                <c:pt idx="14378">
                  <c:v>1198.1666666666667</c:v>
                </c:pt>
                <c:pt idx="14379">
                  <c:v>1198.25</c:v>
                </c:pt>
                <c:pt idx="14380">
                  <c:v>1198.3333333333333</c:v>
                </c:pt>
                <c:pt idx="14381">
                  <c:v>1198.4166666666667</c:v>
                </c:pt>
                <c:pt idx="14382">
                  <c:v>1198.5</c:v>
                </c:pt>
                <c:pt idx="14383">
                  <c:v>1198.5833333333333</c:v>
                </c:pt>
                <c:pt idx="14384">
                  <c:v>1198.6666666666667</c:v>
                </c:pt>
                <c:pt idx="14385">
                  <c:v>1198.75</c:v>
                </c:pt>
                <c:pt idx="14386">
                  <c:v>1198.8333333333333</c:v>
                </c:pt>
                <c:pt idx="14387">
                  <c:v>1198.9166666666667</c:v>
                </c:pt>
                <c:pt idx="14388">
                  <c:v>1199</c:v>
                </c:pt>
                <c:pt idx="14389">
                  <c:v>1199.0833333333333</c:v>
                </c:pt>
                <c:pt idx="14390">
                  <c:v>1199.1666666666667</c:v>
                </c:pt>
                <c:pt idx="14391">
                  <c:v>1199.25</c:v>
                </c:pt>
                <c:pt idx="14392">
                  <c:v>1199.3333333333333</c:v>
                </c:pt>
                <c:pt idx="14393">
                  <c:v>1199.4166666666667</c:v>
                </c:pt>
                <c:pt idx="14394">
                  <c:v>1199.5</c:v>
                </c:pt>
                <c:pt idx="14395">
                  <c:v>1199.5833333333333</c:v>
                </c:pt>
                <c:pt idx="14396">
                  <c:v>1199.6666666666667</c:v>
                </c:pt>
                <c:pt idx="14397">
                  <c:v>1199.75</c:v>
                </c:pt>
                <c:pt idx="14398">
                  <c:v>1199.8333333333333</c:v>
                </c:pt>
                <c:pt idx="14399">
                  <c:v>1199.9166666666667</c:v>
                </c:pt>
                <c:pt idx="14400">
                  <c:v>1200</c:v>
                </c:pt>
                <c:pt idx="14401">
                  <c:v>1200.0833333333333</c:v>
                </c:pt>
                <c:pt idx="14402">
                  <c:v>1200.1666666666667</c:v>
                </c:pt>
                <c:pt idx="14403">
                  <c:v>1200.25</c:v>
                </c:pt>
                <c:pt idx="14404">
                  <c:v>1200.3333333333333</c:v>
                </c:pt>
                <c:pt idx="14405">
                  <c:v>1200.4166666666667</c:v>
                </c:pt>
                <c:pt idx="14406">
                  <c:v>1200.5</c:v>
                </c:pt>
                <c:pt idx="14407">
                  <c:v>1200.5833333333333</c:v>
                </c:pt>
                <c:pt idx="14408">
                  <c:v>1200.6666666666667</c:v>
                </c:pt>
                <c:pt idx="14409">
                  <c:v>1200.75</c:v>
                </c:pt>
                <c:pt idx="14410">
                  <c:v>1200.8333333333333</c:v>
                </c:pt>
                <c:pt idx="14411">
                  <c:v>1200.9166666666667</c:v>
                </c:pt>
                <c:pt idx="14412">
                  <c:v>1201</c:v>
                </c:pt>
                <c:pt idx="14413">
                  <c:v>1201.0833333333333</c:v>
                </c:pt>
                <c:pt idx="14414">
                  <c:v>1201.1666666666667</c:v>
                </c:pt>
                <c:pt idx="14415">
                  <c:v>1201.25</c:v>
                </c:pt>
                <c:pt idx="14416">
                  <c:v>1201.3333333333333</c:v>
                </c:pt>
                <c:pt idx="14417">
                  <c:v>1201.4166666666667</c:v>
                </c:pt>
                <c:pt idx="14418">
                  <c:v>1201.5</c:v>
                </c:pt>
                <c:pt idx="14419">
                  <c:v>1201.5833333333333</c:v>
                </c:pt>
                <c:pt idx="14420">
                  <c:v>1201.6666666666667</c:v>
                </c:pt>
                <c:pt idx="14421">
                  <c:v>1201.75</c:v>
                </c:pt>
                <c:pt idx="14422">
                  <c:v>1201.8333333333333</c:v>
                </c:pt>
                <c:pt idx="14423">
                  <c:v>1201.9166666666667</c:v>
                </c:pt>
                <c:pt idx="14424">
                  <c:v>1202</c:v>
                </c:pt>
                <c:pt idx="14425">
                  <c:v>1202.0833333333333</c:v>
                </c:pt>
                <c:pt idx="14426">
                  <c:v>1202.1666666666667</c:v>
                </c:pt>
                <c:pt idx="14427">
                  <c:v>1202.25</c:v>
                </c:pt>
                <c:pt idx="14428">
                  <c:v>1202.3333333333333</c:v>
                </c:pt>
                <c:pt idx="14429">
                  <c:v>1202.4166666666667</c:v>
                </c:pt>
                <c:pt idx="14430">
                  <c:v>1202.5</c:v>
                </c:pt>
                <c:pt idx="14431">
                  <c:v>1202.5833333333333</c:v>
                </c:pt>
                <c:pt idx="14432">
                  <c:v>1202.6666666666667</c:v>
                </c:pt>
                <c:pt idx="14433">
                  <c:v>1202.75</c:v>
                </c:pt>
                <c:pt idx="14434">
                  <c:v>1202.8333333333333</c:v>
                </c:pt>
                <c:pt idx="14435">
                  <c:v>1202.9166666666667</c:v>
                </c:pt>
                <c:pt idx="14436">
                  <c:v>1203</c:v>
                </c:pt>
                <c:pt idx="14437">
                  <c:v>1203.0833333333333</c:v>
                </c:pt>
                <c:pt idx="14438">
                  <c:v>1203.1666666666667</c:v>
                </c:pt>
                <c:pt idx="14439">
                  <c:v>1203.25</c:v>
                </c:pt>
                <c:pt idx="14440">
                  <c:v>1203.3333333333333</c:v>
                </c:pt>
                <c:pt idx="14441">
                  <c:v>1203.4166666666667</c:v>
                </c:pt>
                <c:pt idx="14442">
                  <c:v>1203.5</c:v>
                </c:pt>
                <c:pt idx="14443">
                  <c:v>1203.5833333333333</c:v>
                </c:pt>
                <c:pt idx="14444">
                  <c:v>1203.6666666666667</c:v>
                </c:pt>
                <c:pt idx="14445">
                  <c:v>1203.75</c:v>
                </c:pt>
                <c:pt idx="14446">
                  <c:v>1203.8333333333333</c:v>
                </c:pt>
                <c:pt idx="14447">
                  <c:v>1203.9166666666667</c:v>
                </c:pt>
                <c:pt idx="14448">
                  <c:v>1204</c:v>
                </c:pt>
                <c:pt idx="14449">
                  <c:v>1204.0833333333333</c:v>
                </c:pt>
                <c:pt idx="14450">
                  <c:v>1204.1666666666667</c:v>
                </c:pt>
                <c:pt idx="14451">
                  <c:v>1204.25</c:v>
                </c:pt>
                <c:pt idx="14452">
                  <c:v>1204.3333333333333</c:v>
                </c:pt>
                <c:pt idx="14453">
                  <c:v>1204.4166666666667</c:v>
                </c:pt>
                <c:pt idx="14454">
                  <c:v>1204.5</c:v>
                </c:pt>
                <c:pt idx="14455">
                  <c:v>1204.5833333333333</c:v>
                </c:pt>
                <c:pt idx="14456">
                  <c:v>1204.6666666666667</c:v>
                </c:pt>
                <c:pt idx="14457">
                  <c:v>1204.75</c:v>
                </c:pt>
                <c:pt idx="14458">
                  <c:v>1204.8333333333333</c:v>
                </c:pt>
                <c:pt idx="14459">
                  <c:v>1204.9166666666667</c:v>
                </c:pt>
                <c:pt idx="14460">
                  <c:v>1205</c:v>
                </c:pt>
                <c:pt idx="14461">
                  <c:v>1205.0833333333333</c:v>
                </c:pt>
                <c:pt idx="14462">
                  <c:v>1205.1666666666667</c:v>
                </c:pt>
                <c:pt idx="14463">
                  <c:v>1205.25</c:v>
                </c:pt>
                <c:pt idx="14464">
                  <c:v>1205.3333333333333</c:v>
                </c:pt>
                <c:pt idx="14465">
                  <c:v>1205.4166666666667</c:v>
                </c:pt>
                <c:pt idx="14466">
                  <c:v>1205.5</c:v>
                </c:pt>
                <c:pt idx="14467">
                  <c:v>1205.5833333333333</c:v>
                </c:pt>
                <c:pt idx="14468">
                  <c:v>1205.6666666666667</c:v>
                </c:pt>
                <c:pt idx="14469">
                  <c:v>1205.75</c:v>
                </c:pt>
                <c:pt idx="14470">
                  <c:v>1205.8333333333333</c:v>
                </c:pt>
                <c:pt idx="14471">
                  <c:v>1205.9166666666667</c:v>
                </c:pt>
                <c:pt idx="14472">
                  <c:v>1206</c:v>
                </c:pt>
                <c:pt idx="14473">
                  <c:v>1206.0833333333333</c:v>
                </c:pt>
                <c:pt idx="14474">
                  <c:v>1206.1666666666667</c:v>
                </c:pt>
                <c:pt idx="14475">
                  <c:v>1206.25</c:v>
                </c:pt>
                <c:pt idx="14476">
                  <c:v>1206.3333333333333</c:v>
                </c:pt>
                <c:pt idx="14477">
                  <c:v>1206.4166666666667</c:v>
                </c:pt>
                <c:pt idx="14478">
                  <c:v>1206.5</c:v>
                </c:pt>
                <c:pt idx="14479">
                  <c:v>1206.5833333333333</c:v>
                </c:pt>
                <c:pt idx="14480">
                  <c:v>1206.6666666666667</c:v>
                </c:pt>
                <c:pt idx="14481">
                  <c:v>1206.75</c:v>
                </c:pt>
                <c:pt idx="14482">
                  <c:v>1206.8333333333333</c:v>
                </c:pt>
                <c:pt idx="14483">
                  <c:v>1206.9166666666667</c:v>
                </c:pt>
                <c:pt idx="14484">
                  <c:v>1207</c:v>
                </c:pt>
                <c:pt idx="14485">
                  <c:v>1207.0833333333333</c:v>
                </c:pt>
                <c:pt idx="14486">
                  <c:v>1207.1666666666667</c:v>
                </c:pt>
                <c:pt idx="14487">
                  <c:v>1207.25</c:v>
                </c:pt>
                <c:pt idx="14488">
                  <c:v>1207.3333333333333</c:v>
                </c:pt>
                <c:pt idx="14489">
                  <c:v>1207.4166666666667</c:v>
                </c:pt>
                <c:pt idx="14490">
                  <c:v>1207.5</c:v>
                </c:pt>
                <c:pt idx="14491">
                  <c:v>1207.5833333333333</c:v>
                </c:pt>
                <c:pt idx="14492">
                  <c:v>1207.6666666666667</c:v>
                </c:pt>
                <c:pt idx="14493">
                  <c:v>1207.75</c:v>
                </c:pt>
                <c:pt idx="14494">
                  <c:v>1207.8333333333333</c:v>
                </c:pt>
                <c:pt idx="14495">
                  <c:v>1207.9166666666667</c:v>
                </c:pt>
                <c:pt idx="14496">
                  <c:v>1208</c:v>
                </c:pt>
                <c:pt idx="14497">
                  <c:v>1208.0833333333333</c:v>
                </c:pt>
                <c:pt idx="14498">
                  <c:v>1208.1666666666667</c:v>
                </c:pt>
                <c:pt idx="14499">
                  <c:v>1208.25</c:v>
                </c:pt>
                <c:pt idx="14500">
                  <c:v>1208.3333333333333</c:v>
                </c:pt>
                <c:pt idx="14501">
                  <c:v>1208.4166666666667</c:v>
                </c:pt>
                <c:pt idx="14502">
                  <c:v>1208.5</c:v>
                </c:pt>
                <c:pt idx="14503">
                  <c:v>1208.5833333333333</c:v>
                </c:pt>
                <c:pt idx="14504">
                  <c:v>1208.6666666666667</c:v>
                </c:pt>
                <c:pt idx="14505">
                  <c:v>1208.75</c:v>
                </c:pt>
                <c:pt idx="14506">
                  <c:v>1208.8333333333333</c:v>
                </c:pt>
                <c:pt idx="14507">
                  <c:v>1208.9166666666667</c:v>
                </c:pt>
                <c:pt idx="14508">
                  <c:v>1209</c:v>
                </c:pt>
                <c:pt idx="14509">
                  <c:v>1209.0833333333333</c:v>
                </c:pt>
                <c:pt idx="14510">
                  <c:v>1209.1666666666667</c:v>
                </c:pt>
                <c:pt idx="14511">
                  <c:v>1209.25</c:v>
                </c:pt>
                <c:pt idx="14512">
                  <c:v>1209.3333333333333</c:v>
                </c:pt>
                <c:pt idx="14513">
                  <c:v>1209.4166666666667</c:v>
                </c:pt>
                <c:pt idx="14514">
                  <c:v>1209.5</c:v>
                </c:pt>
                <c:pt idx="14515">
                  <c:v>1209.5833333333333</c:v>
                </c:pt>
                <c:pt idx="14516">
                  <c:v>1209.6666666666667</c:v>
                </c:pt>
                <c:pt idx="14517">
                  <c:v>1209.75</c:v>
                </c:pt>
                <c:pt idx="14518">
                  <c:v>1209.8333333333333</c:v>
                </c:pt>
                <c:pt idx="14519">
                  <c:v>1209.9166666666667</c:v>
                </c:pt>
                <c:pt idx="14520">
                  <c:v>1210</c:v>
                </c:pt>
                <c:pt idx="14521">
                  <c:v>1210.0833333333333</c:v>
                </c:pt>
                <c:pt idx="14522">
                  <c:v>1210.1666666666667</c:v>
                </c:pt>
                <c:pt idx="14523">
                  <c:v>1210.25</c:v>
                </c:pt>
                <c:pt idx="14524">
                  <c:v>1210.3333333333333</c:v>
                </c:pt>
                <c:pt idx="14525">
                  <c:v>1210.4166666666667</c:v>
                </c:pt>
                <c:pt idx="14526">
                  <c:v>1210.5</c:v>
                </c:pt>
                <c:pt idx="14527">
                  <c:v>1210.5833333333333</c:v>
                </c:pt>
                <c:pt idx="14528">
                  <c:v>1210.6666666666667</c:v>
                </c:pt>
                <c:pt idx="14529">
                  <c:v>1210.75</c:v>
                </c:pt>
                <c:pt idx="14530">
                  <c:v>1210.8333333333333</c:v>
                </c:pt>
                <c:pt idx="14531">
                  <c:v>1210.9166666666667</c:v>
                </c:pt>
                <c:pt idx="14532">
                  <c:v>1211</c:v>
                </c:pt>
                <c:pt idx="14533">
                  <c:v>1211.0833333333333</c:v>
                </c:pt>
                <c:pt idx="14534">
                  <c:v>1211.1666666666667</c:v>
                </c:pt>
                <c:pt idx="14535">
                  <c:v>1211.25</c:v>
                </c:pt>
                <c:pt idx="14536">
                  <c:v>1211.3333333333333</c:v>
                </c:pt>
                <c:pt idx="14537">
                  <c:v>1211.4166666666667</c:v>
                </c:pt>
                <c:pt idx="14538">
                  <c:v>1211.5</c:v>
                </c:pt>
                <c:pt idx="14539">
                  <c:v>1211.5833333333333</c:v>
                </c:pt>
                <c:pt idx="14540">
                  <c:v>1211.6666666666667</c:v>
                </c:pt>
                <c:pt idx="14541">
                  <c:v>1211.75</c:v>
                </c:pt>
                <c:pt idx="14542">
                  <c:v>1211.8333333333333</c:v>
                </c:pt>
                <c:pt idx="14543">
                  <c:v>1211.9166666666667</c:v>
                </c:pt>
                <c:pt idx="14544">
                  <c:v>1212</c:v>
                </c:pt>
                <c:pt idx="14545">
                  <c:v>1212.0833333333333</c:v>
                </c:pt>
                <c:pt idx="14546">
                  <c:v>1212.1666666666667</c:v>
                </c:pt>
                <c:pt idx="14547">
                  <c:v>1212.25</c:v>
                </c:pt>
                <c:pt idx="14548">
                  <c:v>1212.3333333333333</c:v>
                </c:pt>
                <c:pt idx="14549">
                  <c:v>1212.4166666666667</c:v>
                </c:pt>
                <c:pt idx="14550">
                  <c:v>1212.5</c:v>
                </c:pt>
                <c:pt idx="14551">
                  <c:v>1212.5833333333333</c:v>
                </c:pt>
                <c:pt idx="14552">
                  <c:v>1212.6666666666667</c:v>
                </c:pt>
                <c:pt idx="14553">
                  <c:v>1212.75</c:v>
                </c:pt>
                <c:pt idx="14554">
                  <c:v>1212.8333333333333</c:v>
                </c:pt>
                <c:pt idx="14555">
                  <c:v>1212.9166666666667</c:v>
                </c:pt>
                <c:pt idx="14556">
                  <c:v>1213</c:v>
                </c:pt>
                <c:pt idx="14557">
                  <c:v>1213.0833333333333</c:v>
                </c:pt>
                <c:pt idx="14558">
                  <c:v>1213.1666666666667</c:v>
                </c:pt>
                <c:pt idx="14559">
                  <c:v>1213.25</c:v>
                </c:pt>
                <c:pt idx="14560">
                  <c:v>1213.3333333333333</c:v>
                </c:pt>
                <c:pt idx="14561">
                  <c:v>1213.4166666666667</c:v>
                </c:pt>
                <c:pt idx="14562">
                  <c:v>1213.5</c:v>
                </c:pt>
                <c:pt idx="14563">
                  <c:v>1213.5833333333333</c:v>
                </c:pt>
                <c:pt idx="14564">
                  <c:v>1213.6666666666667</c:v>
                </c:pt>
                <c:pt idx="14565">
                  <c:v>1213.75</c:v>
                </c:pt>
                <c:pt idx="14566">
                  <c:v>1213.8333333333333</c:v>
                </c:pt>
                <c:pt idx="14567">
                  <c:v>1213.9166666666667</c:v>
                </c:pt>
                <c:pt idx="14568">
                  <c:v>1214</c:v>
                </c:pt>
                <c:pt idx="14569">
                  <c:v>1214.0833333333333</c:v>
                </c:pt>
                <c:pt idx="14570">
                  <c:v>1214.1666666666667</c:v>
                </c:pt>
                <c:pt idx="14571">
                  <c:v>1214.25</c:v>
                </c:pt>
                <c:pt idx="14572">
                  <c:v>1214.3333333333333</c:v>
                </c:pt>
                <c:pt idx="14573">
                  <c:v>1214.4166666666667</c:v>
                </c:pt>
                <c:pt idx="14574">
                  <c:v>1214.5</c:v>
                </c:pt>
                <c:pt idx="14575">
                  <c:v>1214.5833333333333</c:v>
                </c:pt>
                <c:pt idx="14576">
                  <c:v>1214.6666666666667</c:v>
                </c:pt>
                <c:pt idx="14577">
                  <c:v>1214.75</c:v>
                </c:pt>
                <c:pt idx="14578">
                  <c:v>1214.8333333333333</c:v>
                </c:pt>
                <c:pt idx="14579">
                  <c:v>1214.9166666666667</c:v>
                </c:pt>
                <c:pt idx="14580">
                  <c:v>1215</c:v>
                </c:pt>
                <c:pt idx="14581">
                  <c:v>1215.0833333333333</c:v>
                </c:pt>
                <c:pt idx="14582">
                  <c:v>1215.1666666666667</c:v>
                </c:pt>
                <c:pt idx="14583">
                  <c:v>1215.25</c:v>
                </c:pt>
                <c:pt idx="14584">
                  <c:v>1215.3333333333333</c:v>
                </c:pt>
                <c:pt idx="14585">
                  <c:v>1215.4166666666667</c:v>
                </c:pt>
                <c:pt idx="14586">
                  <c:v>1215.5</c:v>
                </c:pt>
                <c:pt idx="14587">
                  <c:v>1215.5833333333333</c:v>
                </c:pt>
                <c:pt idx="14588">
                  <c:v>1215.6666666666667</c:v>
                </c:pt>
                <c:pt idx="14589">
                  <c:v>1215.75</c:v>
                </c:pt>
                <c:pt idx="14590">
                  <c:v>1215.8333333333333</c:v>
                </c:pt>
                <c:pt idx="14591">
                  <c:v>1215.9166666666667</c:v>
                </c:pt>
                <c:pt idx="14592">
                  <c:v>1216</c:v>
                </c:pt>
                <c:pt idx="14593">
                  <c:v>1216.0833333333333</c:v>
                </c:pt>
                <c:pt idx="14594">
                  <c:v>1216.1666666666667</c:v>
                </c:pt>
                <c:pt idx="14595">
                  <c:v>1216.25</c:v>
                </c:pt>
                <c:pt idx="14596">
                  <c:v>1216.3333333333333</c:v>
                </c:pt>
                <c:pt idx="14597">
                  <c:v>1216.4166666666667</c:v>
                </c:pt>
                <c:pt idx="14598">
                  <c:v>1216.5</c:v>
                </c:pt>
                <c:pt idx="14599">
                  <c:v>1216.5833333333333</c:v>
                </c:pt>
                <c:pt idx="14600">
                  <c:v>1216.6666666666667</c:v>
                </c:pt>
                <c:pt idx="14601">
                  <c:v>1216.75</c:v>
                </c:pt>
                <c:pt idx="14602">
                  <c:v>1216.8333333333333</c:v>
                </c:pt>
                <c:pt idx="14603">
                  <c:v>1216.9166666666667</c:v>
                </c:pt>
                <c:pt idx="14604">
                  <c:v>1217</c:v>
                </c:pt>
                <c:pt idx="14605">
                  <c:v>1217.0833333333333</c:v>
                </c:pt>
                <c:pt idx="14606">
                  <c:v>1217.1666666666667</c:v>
                </c:pt>
                <c:pt idx="14607">
                  <c:v>1217.25</c:v>
                </c:pt>
                <c:pt idx="14608">
                  <c:v>1217.3333333333333</c:v>
                </c:pt>
                <c:pt idx="14609">
                  <c:v>1217.4166666666667</c:v>
                </c:pt>
                <c:pt idx="14610">
                  <c:v>1217.5</c:v>
                </c:pt>
                <c:pt idx="14611">
                  <c:v>1217.5833333333333</c:v>
                </c:pt>
                <c:pt idx="14612">
                  <c:v>1217.6666666666667</c:v>
                </c:pt>
                <c:pt idx="14613">
                  <c:v>1217.75</c:v>
                </c:pt>
                <c:pt idx="14614">
                  <c:v>1217.8333333333333</c:v>
                </c:pt>
                <c:pt idx="14615">
                  <c:v>1217.9166666666667</c:v>
                </c:pt>
                <c:pt idx="14616">
                  <c:v>1218</c:v>
                </c:pt>
                <c:pt idx="14617">
                  <c:v>1218.0833333333333</c:v>
                </c:pt>
                <c:pt idx="14618">
                  <c:v>1218.1666666666667</c:v>
                </c:pt>
                <c:pt idx="14619">
                  <c:v>1218.25</c:v>
                </c:pt>
                <c:pt idx="14620">
                  <c:v>1218.3333333333333</c:v>
                </c:pt>
                <c:pt idx="14621">
                  <c:v>1218.4166666666667</c:v>
                </c:pt>
                <c:pt idx="14622">
                  <c:v>1218.5</c:v>
                </c:pt>
                <c:pt idx="14623">
                  <c:v>1218.5833333333333</c:v>
                </c:pt>
                <c:pt idx="14624">
                  <c:v>1218.6666666666667</c:v>
                </c:pt>
                <c:pt idx="14625">
                  <c:v>1218.75</c:v>
                </c:pt>
                <c:pt idx="14626">
                  <c:v>1218.8333333333333</c:v>
                </c:pt>
                <c:pt idx="14627">
                  <c:v>1218.9166666666667</c:v>
                </c:pt>
                <c:pt idx="14628">
                  <c:v>1219</c:v>
                </c:pt>
                <c:pt idx="14629">
                  <c:v>1219.0833333333333</c:v>
                </c:pt>
                <c:pt idx="14630">
                  <c:v>1219.1666666666667</c:v>
                </c:pt>
                <c:pt idx="14631">
                  <c:v>1219.25</c:v>
                </c:pt>
                <c:pt idx="14632">
                  <c:v>1219.3333333333333</c:v>
                </c:pt>
                <c:pt idx="14633">
                  <c:v>1219.4166666666667</c:v>
                </c:pt>
                <c:pt idx="14634">
                  <c:v>1219.5</c:v>
                </c:pt>
                <c:pt idx="14635">
                  <c:v>1219.5833333333333</c:v>
                </c:pt>
                <c:pt idx="14636">
                  <c:v>1219.6666666666667</c:v>
                </c:pt>
                <c:pt idx="14637">
                  <c:v>1219.75</c:v>
                </c:pt>
                <c:pt idx="14638">
                  <c:v>1219.8333333333333</c:v>
                </c:pt>
                <c:pt idx="14639">
                  <c:v>1219.9166666666667</c:v>
                </c:pt>
                <c:pt idx="14640">
                  <c:v>1220</c:v>
                </c:pt>
                <c:pt idx="14641">
                  <c:v>1220.0833333333333</c:v>
                </c:pt>
                <c:pt idx="14642">
                  <c:v>1220.1666666666667</c:v>
                </c:pt>
                <c:pt idx="14643">
                  <c:v>1220.25</c:v>
                </c:pt>
                <c:pt idx="14644">
                  <c:v>1220.3333333333333</c:v>
                </c:pt>
                <c:pt idx="14645">
                  <c:v>1220.4166666666667</c:v>
                </c:pt>
                <c:pt idx="14646">
                  <c:v>1220.5</c:v>
                </c:pt>
                <c:pt idx="14647">
                  <c:v>1220.5833333333333</c:v>
                </c:pt>
                <c:pt idx="14648">
                  <c:v>1220.6666666666667</c:v>
                </c:pt>
                <c:pt idx="14649">
                  <c:v>1220.75</c:v>
                </c:pt>
                <c:pt idx="14650">
                  <c:v>1220.8333333333333</c:v>
                </c:pt>
                <c:pt idx="14651">
                  <c:v>1220.9166666666667</c:v>
                </c:pt>
                <c:pt idx="14652">
                  <c:v>1221</c:v>
                </c:pt>
                <c:pt idx="14653">
                  <c:v>1221.0833333333333</c:v>
                </c:pt>
                <c:pt idx="14654">
                  <c:v>1221.1666666666667</c:v>
                </c:pt>
                <c:pt idx="14655">
                  <c:v>1221.25</c:v>
                </c:pt>
                <c:pt idx="14656">
                  <c:v>1221.3333333333333</c:v>
                </c:pt>
                <c:pt idx="14657">
                  <c:v>1221.4166666666667</c:v>
                </c:pt>
                <c:pt idx="14658">
                  <c:v>1221.5</c:v>
                </c:pt>
                <c:pt idx="14659">
                  <c:v>1221.5833333333333</c:v>
                </c:pt>
                <c:pt idx="14660">
                  <c:v>1221.6666666666667</c:v>
                </c:pt>
                <c:pt idx="14661">
                  <c:v>1221.75</c:v>
                </c:pt>
                <c:pt idx="14662">
                  <c:v>1221.8333333333333</c:v>
                </c:pt>
                <c:pt idx="14663">
                  <c:v>1221.9166666666667</c:v>
                </c:pt>
                <c:pt idx="14664">
                  <c:v>1222</c:v>
                </c:pt>
                <c:pt idx="14665">
                  <c:v>1222.0833333333333</c:v>
                </c:pt>
                <c:pt idx="14666">
                  <c:v>1222.1666666666667</c:v>
                </c:pt>
                <c:pt idx="14667">
                  <c:v>1222.25</c:v>
                </c:pt>
                <c:pt idx="14668">
                  <c:v>1222.3333333333333</c:v>
                </c:pt>
                <c:pt idx="14669">
                  <c:v>1222.4166666666667</c:v>
                </c:pt>
                <c:pt idx="14670">
                  <c:v>1222.5</c:v>
                </c:pt>
                <c:pt idx="14671">
                  <c:v>1222.5833333333333</c:v>
                </c:pt>
                <c:pt idx="14672">
                  <c:v>1222.6666666666667</c:v>
                </c:pt>
                <c:pt idx="14673">
                  <c:v>1222.75</c:v>
                </c:pt>
                <c:pt idx="14674">
                  <c:v>1222.8333333333333</c:v>
                </c:pt>
                <c:pt idx="14675">
                  <c:v>1222.9166666666667</c:v>
                </c:pt>
                <c:pt idx="14676">
                  <c:v>1223</c:v>
                </c:pt>
                <c:pt idx="14677">
                  <c:v>1223.0833333333333</c:v>
                </c:pt>
                <c:pt idx="14678">
                  <c:v>1223.1666666666667</c:v>
                </c:pt>
                <c:pt idx="14679">
                  <c:v>1223.25</c:v>
                </c:pt>
                <c:pt idx="14680">
                  <c:v>1223.3333333333333</c:v>
                </c:pt>
                <c:pt idx="14681">
                  <c:v>1223.4166666666667</c:v>
                </c:pt>
                <c:pt idx="14682">
                  <c:v>1223.5</c:v>
                </c:pt>
                <c:pt idx="14683">
                  <c:v>1223.5833333333333</c:v>
                </c:pt>
                <c:pt idx="14684">
                  <c:v>1223.6666666666667</c:v>
                </c:pt>
                <c:pt idx="14685">
                  <c:v>1223.75</c:v>
                </c:pt>
                <c:pt idx="14686">
                  <c:v>1223.8333333333333</c:v>
                </c:pt>
                <c:pt idx="14687">
                  <c:v>1223.9166666666667</c:v>
                </c:pt>
                <c:pt idx="14688">
                  <c:v>1224</c:v>
                </c:pt>
                <c:pt idx="14689">
                  <c:v>1224.0833333333333</c:v>
                </c:pt>
                <c:pt idx="14690">
                  <c:v>1224.1666666666667</c:v>
                </c:pt>
                <c:pt idx="14691">
                  <c:v>1224.25</c:v>
                </c:pt>
                <c:pt idx="14692">
                  <c:v>1224.3333333333333</c:v>
                </c:pt>
                <c:pt idx="14693">
                  <c:v>1224.4166666666667</c:v>
                </c:pt>
                <c:pt idx="14694">
                  <c:v>1224.5</c:v>
                </c:pt>
                <c:pt idx="14695">
                  <c:v>1224.5833333333333</c:v>
                </c:pt>
                <c:pt idx="14696">
                  <c:v>1224.6666666666667</c:v>
                </c:pt>
                <c:pt idx="14697">
                  <c:v>1224.75</c:v>
                </c:pt>
                <c:pt idx="14698">
                  <c:v>1224.8333333333333</c:v>
                </c:pt>
                <c:pt idx="14699">
                  <c:v>1224.9166666666667</c:v>
                </c:pt>
                <c:pt idx="14700">
                  <c:v>1225</c:v>
                </c:pt>
                <c:pt idx="14701">
                  <c:v>1225.0833333333333</c:v>
                </c:pt>
                <c:pt idx="14702">
                  <c:v>1225.1666666666667</c:v>
                </c:pt>
                <c:pt idx="14703">
                  <c:v>1225.25</c:v>
                </c:pt>
                <c:pt idx="14704">
                  <c:v>1225.3333333333333</c:v>
                </c:pt>
                <c:pt idx="14705">
                  <c:v>1225.4166666666667</c:v>
                </c:pt>
                <c:pt idx="14706">
                  <c:v>1225.5</c:v>
                </c:pt>
                <c:pt idx="14707">
                  <c:v>1225.5833333333333</c:v>
                </c:pt>
                <c:pt idx="14708">
                  <c:v>1225.6666666666667</c:v>
                </c:pt>
                <c:pt idx="14709">
                  <c:v>1225.75</c:v>
                </c:pt>
                <c:pt idx="14710">
                  <c:v>1225.8333333333333</c:v>
                </c:pt>
                <c:pt idx="14711">
                  <c:v>1225.9166666666667</c:v>
                </c:pt>
                <c:pt idx="14712">
                  <c:v>1226</c:v>
                </c:pt>
                <c:pt idx="14713">
                  <c:v>1226.0833333333333</c:v>
                </c:pt>
                <c:pt idx="14714">
                  <c:v>1226.1666666666667</c:v>
                </c:pt>
                <c:pt idx="14715">
                  <c:v>1226.25</c:v>
                </c:pt>
                <c:pt idx="14716">
                  <c:v>1226.3333333333333</c:v>
                </c:pt>
                <c:pt idx="14717">
                  <c:v>1226.4166666666667</c:v>
                </c:pt>
                <c:pt idx="14718">
                  <c:v>1226.5</c:v>
                </c:pt>
                <c:pt idx="14719">
                  <c:v>1226.5833333333333</c:v>
                </c:pt>
                <c:pt idx="14720">
                  <c:v>1226.6666666666667</c:v>
                </c:pt>
                <c:pt idx="14721">
                  <c:v>1226.75</c:v>
                </c:pt>
                <c:pt idx="14722">
                  <c:v>1226.8333333333333</c:v>
                </c:pt>
                <c:pt idx="14723">
                  <c:v>1226.9166666666667</c:v>
                </c:pt>
                <c:pt idx="14724">
                  <c:v>1227</c:v>
                </c:pt>
                <c:pt idx="14725">
                  <c:v>1227.0833333333333</c:v>
                </c:pt>
                <c:pt idx="14726">
                  <c:v>1227.1666666666667</c:v>
                </c:pt>
                <c:pt idx="14727">
                  <c:v>1227.25</c:v>
                </c:pt>
                <c:pt idx="14728">
                  <c:v>1227.3333333333333</c:v>
                </c:pt>
                <c:pt idx="14729">
                  <c:v>1227.4166666666667</c:v>
                </c:pt>
                <c:pt idx="14730">
                  <c:v>1227.5</c:v>
                </c:pt>
                <c:pt idx="14731">
                  <c:v>1227.5833333333333</c:v>
                </c:pt>
                <c:pt idx="14732">
                  <c:v>1227.6666666666667</c:v>
                </c:pt>
                <c:pt idx="14733">
                  <c:v>1227.75</c:v>
                </c:pt>
                <c:pt idx="14734">
                  <c:v>1227.8333333333333</c:v>
                </c:pt>
                <c:pt idx="14735">
                  <c:v>1227.9166666666667</c:v>
                </c:pt>
                <c:pt idx="14736">
                  <c:v>1228</c:v>
                </c:pt>
                <c:pt idx="14737">
                  <c:v>1228.0833333333333</c:v>
                </c:pt>
                <c:pt idx="14738">
                  <c:v>1228.1666666666667</c:v>
                </c:pt>
                <c:pt idx="14739">
                  <c:v>1228.25</c:v>
                </c:pt>
                <c:pt idx="14740">
                  <c:v>1228.3333333333333</c:v>
                </c:pt>
                <c:pt idx="14741">
                  <c:v>1228.4166666666667</c:v>
                </c:pt>
                <c:pt idx="14742">
                  <c:v>1228.5</c:v>
                </c:pt>
                <c:pt idx="14743">
                  <c:v>1228.5833333333333</c:v>
                </c:pt>
                <c:pt idx="14744">
                  <c:v>1228.6666666666667</c:v>
                </c:pt>
                <c:pt idx="14745">
                  <c:v>1228.75</c:v>
                </c:pt>
                <c:pt idx="14746">
                  <c:v>1228.8333333333333</c:v>
                </c:pt>
                <c:pt idx="14747">
                  <c:v>1228.9166666666667</c:v>
                </c:pt>
                <c:pt idx="14748">
                  <c:v>1229</c:v>
                </c:pt>
                <c:pt idx="14749">
                  <c:v>1229.0833333333333</c:v>
                </c:pt>
                <c:pt idx="14750">
                  <c:v>1229.1666666666667</c:v>
                </c:pt>
                <c:pt idx="14751">
                  <c:v>1229.25</c:v>
                </c:pt>
                <c:pt idx="14752">
                  <c:v>1229.3333333333333</c:v>
                </c:pt>
                <c:pt idx="14753">
                  <c:v>1229.4166666666667</c:v>
                </c:pt>
                <c:pt idx="14754">
                  <c:v>1229.5</c:v>
                </c:pt>
                <c:pt idx="14755">
                  <c:v>1229.5833333333333</c:v>
                </c:pt>
                <c:pt idx="14756">
                  <c:v>1229.6666666666667</c:v>
                </c:pt>
                <c:pt idx="14757">
                  <c:v>1229.75</c:v>
                </c:pt>
                <c:pt idx="14758">
                  <c:v>1229.8333333333333</c:v>
                </c:pt>
                <c:pt idx="14759">
                  <c:v>1229.9166666666667</c:v>
                </c:pt>
                <c:pt idx="14760">
                  <c:v>1230</c:v>
                </c:pt>
                <c:pt idx="14761">
                  <c:v>1230.0833333333333</c:v>
                </c:pt>
                <c:pt idx="14762">
                  <c:v>1230.1666666666667</c:v>
                </c:pt>
                <c:pt idx="14763">
                  <c:v>1230.25</c:v>
                </c:pt>
                <c:pt idx="14764">
                  <c:v>1230.3333333333333</c:v>
                </c:pt>
                <c:pt idx="14765">
                  <c:v>1230.4166666666667</c:v>
                </c:pt>
                <c:pt idx="14766">
                  <c:v>1230.5</c:v>
                </c:pt>
                <c:pt idx="14767">
                  <c:v>1230.5833333333333</c:v>
                </c:pt>
                <c:pt idx="14768">
                  <c:v>1230.6666666666667</c:v>
                </c:pt>
                <c:pt idx="14769">
                  <c:v>1230.75</c:v>
                </c:pt>
                <c:pt idx="14770">
                  <c:v>1230.8333333333333</c:v>
                </c:pt>
                <c:pt idx="14771">
                  <c:v>1230.9166666666667</c:v>
                </c:pt>
                <c:pt idx="14772">
                  <c:v>1231</c:v>
                </c:pt>
                <c:pt idx="14773">
                  <c:v>1231.0833333333333</c:v>
                </c:pt>
                <c:pt idx="14774">
                  <c:v>1231.1666666666667</c:v>
                </c:pt>
                <c:pt idx="14775">
                  <c:v>1231.25</c:v>
                </c:pt>
                <c:pt idx="14776">
                  <c:v>1231.3333333333333</c:v>
                </c:pt>
                <c:pt idx="14777">
                  <c:v>1231.4166666666667</c:v>
                </c:pt>
                <c:pt idx="14778">
                  <c:v>1231.5</c:v>
                </c:pt>
                <c:pt idx="14779">
                  <c:v>1231.5833333333333</c:v>
                </c:pt>
                <c:pt idx="14780">
                  <c:v>1231.6666666666667</c:v>
                </c:pt>
                <c:pt idx="14781">
                  <c:v>1231.75</c:v>
                </c:pt>
                <c:pt idx="14782">
                  <c:v>1231.8333333333333</c:v>
                </c:pt>
                <c:pt idx="14783">
                  <c:v>1231.9166666666667</c:v>
                </c:pt>
                <c:pt idx="14784">
                  <c:v>1232</c:v>
                </c:pt>
                <c:pt idx="14785">
                  <c:v>1232.0833333333333</c:v>
                </c:pt>
                <c:pt idx="14786">
                  <c:v>1232.1666666666667</c:v>
                </c:pt>
                <c:pt idx="14787">
                  <c:v>1232.25</c:v>
                </c:pt>
                <c:pt idx="14788">
                  <c:v>1232.3333333333333</c:v>
                </c:pt>
                <c:pt idx="14789">
                  <c:v>1232.4166666666667</c:v>
                </c:pt>
                <c:pt idx="14790">
                  <c:v>1232.5</c:v>
                </c:pt>
                <c:pt idx="14791">
                  <c:v>1232.5833333333333</c:v>
                </c:pt>
                <c:pt idx="14792">
                  <c:v>1232.6666666666667</c:v>
                </c:pt>
                <c:pt idx="14793">
                  <c:v>1232.75</c:v>
                </c:pt>
                <c:pt idx="14794">
                  <c:v>1232.8333333333333</c:v>
                </c:pt>
                <c:pt idx="14795">
                  <c:v>1232.9166666666667</c:v>
                </c:pt>
                <c:pt idx="14796">
                  <c:v>1233</c:v>
                </c:pt>
                <c:pt idx="14797">
                  <c:v>1233.0833333333333</c:v>
                </c:pt>
                <c:pt idx="14798">
                  <c:v>1233.1666666666667</c:v>
                </c:pt>
                <c:pt idx="14799">
                  <c:v>1233.25</c:v>
                </c:pt>
                <c:pt idx="14800">
                  <c:v>1233.3333333333333</c:v>
                </c:pt>
                <c:pt idx="14801">
                  <c:v>1233.4166666666667</c:v>
                </c:pt>
                <c:pt idx="14802">
                  <c:v>1233.5</c:v>
                </c:pt>
                <c:pt idx="14803">
                  <c:v>1233.5833333333333</c:v>
                </c:pt>
                <c:pt idx="14804">
                  <c:v>1233.6666666666667</c:v>
                </c:pt>
                <c:pt idx="14805">
                  <c:v>1233.75</c:v>
                </c:pt>
                <c:pt idx="14806">
                  <c:v>1233.8333333333333</c:v>
                </c:pt>
                <c:pt idx="14807">
                  <c:v>1233.9166666666667</c:v>
                </c:pt>
                <c:pt idx="14808">
                  <c:v>1234</c:v>
                </c:pt>
                <c:pt idx="14809">
                  <c:v>1234.0833333333333</c:v>
                </c:pt>
                <c:pt idx="14810">
                  <c:v>1234.1666666666667</c:v>
                </c:pt>
                <c:pt idx="14811">
                  <c:v>1234.25</c:v>
                </c:pt>
                <c:pt idx="14812">
                  <c:v>1234.3333333333333</c:v>
                </c:pt>
                <c:pt idx="14813">
                  <c:v>1234.4166666666667</c:v>
                </c:pt>
                <c:pt idx="14814">
                  <c:v>1234.5</c:v>
                </c:pt>
                <c:pt idx="14815">
                  <c:v>1234.5833333333333</c:v>
                </c:pt>
                <c:pt idx="14816">
                  <c:v>1234.6666666666667</c:v>
                </c:pt>
                <c:pt idx="14817">
                  <c:v>1234.75</c:v>
                </c:pt>
                <c:pt idx="14818">
                  <c:v>1234.8333333333333</c:v>
                </c:pt>
                <c:pt idx="14819">
                  <c:v>1234.9166666666667</c:v>
                </c:pt>
                <c:pt idx="14820">
                  <c:v>1235</c:v>
                </c:pt>
                <c:pt idx="14821">
                  <c:v>1235.0833333333333</c:v>
                </c:pt>
                <c:pt idx="14822">
                  <c:v>1235.1666666666667</c:v>
                </c:pt>
                <c:pt idx="14823">
                  <c:v>1235.25</c:v>
                </c:pt>
                <c:pt idx="14824">
                  <c:v>1235.3333333333333</c:v>
                </c:pt>
                <c:pt idx="14825">
                  <c:v>1235.4166666666667</c:v>
                </c:pt>
                <c:pt idx="14826">
                  <c:v>1235.5</c:v>
                </c:pt>
                <c:pt idx="14827">
                  <c:v>1235.5833333333333</c:v>
                </c:pt>
                <c:pt idx="14828">
                  <c:v>1235.6666666666667</c:v>
                </c:pt>
                <c:pt idx="14829">
                  <c:v>1235.75</c:v>
                </c:pt>
                <c:pt idx="14830">
                  <c:v>1235.8333333333333</c:v>
                </c:pt>
                <c:pt idx="14831">
                  <c:v>1235.9166666666667</c:v>
                </c:pt>
                <c:pt idx="14832">
                  <c:v>1236</c:v>
                </c:pt>
                <c:pt idx="14833">
                  <c:v>1236.0833333333333</c:v>
                </c:pt>
                <c:pt idx="14834">
                  <c:v>1236.1666666666667</c:v>
                </c:pt>
                <c:pt idx="14835">
                  <c:v>1236.25</c:v>
                </c:pt>
                <c:pt idx="14836">
                  <c:v>1236.3333333333333</c:v>
                </c:pt>
                <c:pt idx="14837">
                  <c:v>1236.4166666666667</c:v>
                </c:pt>
                <c:pt idx="14838">
                  <c:v>1236.5</c:v>
                </c:pt>
                <c:pt idx="14839">
                  <c:v>1236.5833333333333</c:v>
                </c:pt>
                <c:pt idx="14840">
                  <c:v>1236.6666666666667</c:v>
                </c:pt>
                <c:pt idx="14841">
                  <c:v>1236.75</c:v>
                </c:pt>
                <c:pt idx="14842">
                  <c:v>1236.8333333333333</c:v>
                </c:pt>
                <c:pt idx="14843">
                  <c:v>1236.9166666666667</c:v>
                </c:pt>
                <c:pt idx="14844">
                  <c:v>1237</c:v>
                </c:pt>
                <c:pt idx="14845">
                  <c:v>1237.0833333333333</c:v>
                </c:pt>
                <c:pt idx="14846">
                  <c:v>1237.1666666666667</c:v>
                </c:pt>
                <c:pt idx="14847">
                  <c:v>1237.25</c:v>
                </c:pt>
                <c:pt idx="14848">
                  <c:v>1237.3333333333333</c:v>
                </c:pt>
                <c:pt idx="14849">
                  <c:v>1237.4166666666667</c:v>
                </c:pt>
                <c:pt idx="14850">
                  <c:v>1237.5</c:v>
                </c:pt>
                <c:pt idx="14851">
                  <c:v>1237.5833333333333</c:v>
                </c:pt>
                <c:pt idx="14852">
                  <c:v>1237.6666666666667</c:v>
                </c:pt>
                <c:pt idx="14853">
                  <c:v>1237.75</c:v>
                </c:pt>
                <c:pt idx="14854">
                  <c:v>1237.8333333333333</c:v>
                </c:pt>
                <c:pt idx="14855">
                  <c:v>1237.9166666666667</c:v>
                </c:pt>
                <c:pt idx="14856">
                  <c:v>1238</c:v>
                </c:pt>
                <c:pt idx="14857">
                  <c:v>1238.0833333333333</c:v>
                </c:pt>
                <c:pt idx="14858">
                  <c:v>1238.1666666666667</c:v>
                </c:pt>
                <c:pt idx="14859">
                  <c:v>1238.25</c:v>
                </c:pt>
                <c:pt idx="14860">
                  <c:v>1238.3333333333333</c:v>
                </c:pt>
                <c:pt idx="14861">
                  <c:v>1238.4166666666667</c:v>
                </c:pt>
                <c:pt idx="14862">
                  <c:v>1238.5</c:v>
                </c:pt>
                <c:pt idx="14863">
                  <c:v>1238.5833333333333</c:v>
                </c:pt>
                <c:pt idx="14864">
                  <c:v>1238.6666666666667</c:v>
                </c:pt>
                <c:pt idx="14865">
                  <c:v>1238.75</c:v>
                </c:pt>
                <c:pt idx="14866">
                  <c:v>1238.8333333333333</c:v>
                </c:pt>
                <c:pt idx="14867">
                  <c:v>1238.9166666666667</c:v>
                </c:pt>
                <c:pt idx="14868">
                  <c:v>1239</c:v>
                </c:pt>
                <c:pt idx="14869">
                  <c:v>1239.0833333333333</c:v>
                </c:pt>
                <c:pt idx="14870">
                  <c:v>1239.1666666666667</c:v>
                </c:pt>
                <c:pt idx="14871">
                  <c:v>1239.25</c:v>
                </c:pt>
                <c:pt idx="14872">
                  <c:v>1239.3333333333333</c:v>
                </c:pt>
                <c:pt idx="14873">
                  <c:v>1239.4166666666667</c:v>
                </c:pt>
                <c:pt idx="14874">
                  <c:v>1239.5</c:v>
                </c:pt>
                <c:pt idx="14875">
                  <c:v>1239.5833333333333</c:v>
                </c:pt>
                <c:pt idx="14876">
                  <c:v>1239.6666666666667</c:v>
                </c:pt>
                <c:pt idx="14877">
                  <c:v>1239.75</c:v>
                </c:pt>
                <c:pt idx="14878">
                  <c:v>1239.8333333333333</c:v>
                </c:pt>
                <c:pt idx="14879">
                  <c:v>1239.9166666666667</c:v>
                </c:pt>
                <c:pt idx="14880">
                  <c:v>1240</c:v>
                </c:pt>
                <c:pt idx="14881">
                  <c:v>1240.0833333333333</c:v>
                </c:pt>
                <c:pt idx="14882">
                  <c:v>1240.1666666666667</c:v>
                </c:pt>
                <c:pt idx="14883">
                  <c:v>1240.25</c:v>
                </c:pt>
                <c:pt idx="14884">
                  <c:v>1240.3333333333333</c:v>
                </c:pt>
                <c:pt idx="14885">
                  <c:v>1240.4166666666667</c:v>
                </c:pt>
                <c:pt idx="14886">
                  <c:v>1240.5</c:v>
                </c:pt>
                <c:pt idx="14887">
                  <c:v>1240.5833333333333</c:v>
                </c:pt>
                <c:pt idx="14888">
                  <c:v>1240.6666666666667</c:v>
                </c:pt>
                <c:pt idx="14889">
                  <c:v>1240.75</c:v>
                </c:pt>
                <c:pt idx="14890">
                  <c:v>1240.8333333333333</c:v>
                </c:pt>
                <c:pt idx="14891">
                  <c:v>1240.9166666666667</c:v>
                </c:pt>
                <c:pt idx="14892">
                  <c:v>1241</c:v>
                </c:pt>
                <c:pt idx="14893">
                  <c:v>1241.0833333333333</c:v>
                </c:pt>
                <c:pt idx="14894">
                  <c:v>1241.1666666666667</c:v>
                </c:pt>
                <c:pt idx="14895">
                  <c:v>1241.25</c:v>
                </c:pt>
                <c:pt idx="14896">
                  <c:v>1241.3333333333333</c:v>
                </c:pt>
                <c:pt idx="14897">
                  <c:v>1241.4166666666667</c:v>
                </c:pt>
                <c:pt idx="14898">
                  <c:v>1241.5</c:v>
                </c:pt>
                <c:pt idx="14899">
                  <c:v>1241.5833333333333</c:v>
                </c:pt>
                <c:pt idx="14900">
                  <c:v>1241.6666666666667</c:v>
                </c:pt>
                <c:pt idx="14901">
                  <c:v>1241.75</c:v>
                </c:pt>
                <c:pt idx="14902">
                  <c:v>1241.8333333333333</c:v>
                </c:pt>
                <c:pt idx="14903">
                  <c:v>1241.9166666666667</c:v>
                </c:pt>
                <c:pt idx="14904">
                  <c:v>1242</c:v>
                </c:pt>
                <c:pt idx="14905">
                  <c:v>1242.0833333333333</c:v>
                </c:pt>
                <c:pt idx="14906">
                  <c:v>1242.1666666666667</c:v>
                </c:pt>
                <c:pt idx="14907">
                  <c:v>1242.25</c:v>
                </c:pt>
                <c:pt idx="14908">
                  <c:v>1242.3333333333333</c:v>
                </c:pt>
                <c:pt idx="14909">
                  <c:v>1242.4166666666667</c:v>
                </c:pt>
                <c:pt idx="14910">
                  <c:v>1242.5</c:v>
                </c:pt>
                <c:pt idx="14911">
                  <c:v>1242.5833333333333</c:v>
                </c:pt>
                <c:pt idx="14912">
                  <c:v>1242.6666666666667</c:v>
                </c:pt>
                <c:pt idx="14913">
                  <c:v>1242.75</c:v>
                </c:pt>
                <c:pt idx="14914">
                  <c:v>1242.8333333333333</c:v>
                </c:pt>
                <c:pt idx="14915">
                  <c:v>1242.9166666666667</c:v>
                </c:pt>
                <c:pt idx="14916">
                  <c:v>1243</c:v>
                </c:pt>
                <c:pt idx="14917">
                  <c:v>1243.0833333333333</c:v>
                </c:pt>
                <c:pt idx="14918">
                  <c:v>1243.1666666666667</c:v>
                </c:pt>
                <c:pt idx="14919">
                  <c:v>1243.25</c:v>
                </c:pt>
                <c:pt idx="14920">
                  <c:v>1243.3333333333333</c:v>
                </c:pt>
                <c:pt idx="14921">
                  <c:v>1243.4166666666667</c:v>
                </c:pt>
                <c:pt idx="14922">
                  <c:v>1243.5</c:v>
                </c:pt>
                <c:pt idx="14923">
                  <c:v>1243.5833333333333</c:v>
                </c:pt>
                <c:pt idx="14924">
                  <c:v>1243.6666666666667</c:v>
                </c:pt>
                <c:pt idx="14925">
                  <c:v>1243.75</c:v>
                </c:pt>
                <c:pt idx="14926">
                  <c:v>1243.8333333333333</c:v>
                </c:pt>
                <c:pt idx="14927">
                  <c:v>1243.9166666666667</c:v>
                </c:pt>
                <c:pt idx="14928">
                  <c:v>1244</c:v>
                </c:pt>
                <c:pt idx="14929">
                  <c:v>1244.0833333333333</c:v>
                </c:pt>
                <c:pt idx="14930">
                  <c:v>1244.1666666666667</c:v>
                </c:pt>
                <c:pt idx="14931">
                  <c:v>1244.25</c:v>
                </c:pt>
                <c:pt idx="14932">
                  <c:v>1244.3333333333333</c:v>
                </c:pt>
                <c:pt idx="14933">
                  <c:v>1244.4166666666667</c:v>
                </c:pt>
                <c:pt idx="14934">
                  <c:v>1244.5</c:v>
                </c:pt>
                <c:pt idx="14935">
                  <c:v>1244.5833333333333</c:v>
                </c:pt>
                <c:pt idx="14936">
                  <c:v>1244.6666666666667</c:v>
                </c:pt>
                <c:pt idx="14937">
                  <c:v>1244.75</c:v>
                </c:pt>
                <c:pt idx="14938">
                  <c:v>1244.8333333333333</c:v>
                </c:pt>
                <c:pt idx="14939">
                  <c:v>1244.9166666666667</c:v>
                </c:pt>
                <c:pt idx="14940">
                  <c:v>1245</c:v>
                </c:pt>
                <c:pt idx="14941">
                  <c:v>1245.0833333333333</c:v>
                </c:pt>
                <c:pt idx="14942">
                  <c:v>1245.1666666666667</c:v>
                </c:pt>
                <c:pt idx="14943">
                  <c:v>1245.25</c:v>
                </c:pt>
                <c:pt idx="14944">
                  <c:v>1245.3333333333333</c:v>
                </c:pt>
                <c:pt idx="14945">
                  <c:v>1245.4166666666667</c:v>
                </c:pt>
                <c:pt idx="14946">
                  <c:v>1245.5</c:v>
                </c:pt>
                <c:pt idx="14947">
                  <c:v>1245.5833333333333</c:v>
                </c:pt>
                <c:pt idx="14948">
                  <c:v>1245.6666666666667</c:v>
                </c:pt>
                <c:pt idx="14949">
                  <c:v>1245.75</c:v>
                </c:pt>
                <c:pt idx="14950">
                  <c:v>1245.8333333333333</c:v>
                </c:pt>
                <c:pt idx="14951">
                  <c:v>1245.9166666666667</c:v>
                </c:pt>
                <c:pt idx="14952">
                  <c:v>1246</c:v>
                </c:pt>
                <c:pt idx="14953">
                  <c:v>1246.0833333333333</c:v>
                </c:pt>
                <c:pt idx="14954">
                  <c:v>1246.1666666666667</c:v>
                </c:pt>
                <c:pt idx="14955">
                  <c:v>1246.25</c:v>
                </c:pt>
                <c:pt idx="14956">
                  <c:v>1246.3333333333333</c:v>
                </c:pt>
                <c:pt idx="14957">
                  <c:v>1246.4166666666667</c:v>
                </c:pt>
                <c:pt idx="14958">
                  <c:v>1246.5</c:v>
                </c:pt>
                <c:pt idx="14959">
                  <c:v>1246.5833333333333</c:v>
                </c:pt>
                <c:pt idx="14960">
                  <c:v>1246.6666666666667</c:v>
                </c:pt>
                <c:pt idx="14961">
                  <c:v>1246.75</c:v>
                </c:pt>
                <c:pt idx="14962">
                  <c:v>1246.8333333333333</c:v>
                </c:pt>
                <c:pt idx="14963">
                  <c:v>1246.9166666666667</c:v>
                </c:pt>
                <c:pt idx="14964">
                  <c:v>1247</c:v>
                </c:pt>
                <c:pt idx="14965">
                  <c:v>1247.0833333333333</c:v>
                </c:pt>
                <c:pt idx="14966">
                  <c:v>1247.1666666666667</c:v>
                </c:pt>
                <c:pt idx="14967">
                  <c:v>1247.25</c:v>
                </c:pt>
                <c:pt idx="14968">
                  <c:v>1247.3333333333333</c:v>
                </c:pt>
                <c:pt idx="14969">
                  <c:v>1247.4166666666667</c:v>
                </c:pt>
                <c:pt idx="14970">
                  <c:v>1247.5</c:v>
                </c:pt>
                <c:pt idx="14971">
                  <c:v>1247.5833333333333</c:v>
                </c:pt>
                <c:pt idx="14972">
                  <c:v>1247.6666666666667</c:v>
                </c:pt>
                <c:pt idx="14973">
                  <c:v>1247.75</c:v>
                </c:pt>
                <c:pt idx="14974">
                  <c:v>1247.8333333333333</c:v>
                </c:pt>
                <c:pt idx="14975">
                  <c:v>1247.9166666666667</c:v>
                </c:pt>
                <c:pt idx="14976">
                  <c:v>1248</c:v>
                </c:pt>
                <c:pt idx="14977">
                  <c:v>1248.0833333333333</c:v>
                </c:pt>
                <c:pt idx="14978">
                  <c:v>1248.1666666666667</c:v>
                </c:pt>
                <c:pt idx="14979">
                  <c:v>1248.25</c:v>
                </c:pt>
                <c:pt idx="14980">
                  <c:v>1248.3333333333333</c:v>
                </c:pt>
                <c:pt idx="14981">
                  <c:v>1248.4166666666667</c:v>
                </c:pt>
                <c:pt idx="14982">
                  <c:v>1248.5</c:v>
                </c:pt>
                <c:pt idx="14983">
                  <c:v>1248.5833333333333</c:v>
                </c:pt>
                <c:pt idx="14984">
                  <c:v>1248.6666666666667</c:v>
                </c:pt>
                <c:pt idx="14985">
                  <c:v>1248.75</c:v>
                </c:pt>
                <c:pt idx="14986">
                  <c:v>1248.8333333333333</c:v>
                </c:pt>
                <c:pt idx="14987">
                  <c:v>1248.9166666666667</c:v>
                </c:pt>
                <c:pt idx="14988">
                  <c:v>1249</c:v>
                </c:pt>
                <c:pt idx="14989">
                  <c:v>1249.0833333333333</c:v>
                </c:pt>
                <c:pt idx="14990">
                  <c:v>1249.1666666666667</c:v>
                </c:pt>
                <c:pt idx="14991">
                  <c:v>1249.25</c:v>
                </c:pt>
                <c:pt idx="14992">
                  <c:v>1249.3333333333333</c:v>
                </c:pt>
                <c:pt idx="14993">
                  <c:v>1249.4166666666667</c:v>
                </c:pt>
                <c:pt idx="14994">
                  <c:v>1249.5</c:v>
                </c:pt>
                <c:pt idx="14995">
                  <c:v>1249.5833333333333</c:v>
                </c:pt>
                <c:pt idx="14996">
                  <c:v>1249.6666666666667</c:v>
                </c:pt>
                <c:pt idx="14997">
                  <c:v>1249.75</c:v>
                </c:pt>
                <c:pt idx="14998">
                  <c:v>1249.8333333333333</c:v>
                </c:pt>
                <c:pt idx="14999">
                  <c:v>1249.9166666666667</c:v>
                </c:pt>
                <c:pt idx="15000">
                  <c:v>1250</c:v>
                </c:pt>
                <c:pt idx="15001">
                  <c:v>1250.0833333333333</c:v>
                </c:pt>
                <c:pt idx="15002">
                  <c:v>1250.1666666666667</c:v>
                </c:pt>
                <c:pt idx="15003">
                  <c:v>1250.25</c:v>
                </c:pt>
                <c:pt idx="15004">
                  <c:v>1250.3333333333333</c:v>
                </c:pt>
                <c:pt idx="15005">
                  <c:v>1250.4166666666667</c:v>
                </c:pt>
                <c:pt idx="15006">
                  <c:v>1250.5</c:v>
                </c:pt>
                <c:pt idx="15007">
                  <c:v>1250.5833333333333</c:v>
                </c:pt>
                <c:pt idx="15008">
                  <c:v>1250.6666666666667</c:v>
                </c:pt>
                <c:pt idx="15009">
                  <c:v>1250.75</c:v>
                </c:pt>
                <c:pt idx="15010">
                  <c:v>1250.8333333333333</c:v>
                </c:pt>
                <c:pt idx="15011">
                  <c:v>1250.9166666666667</c:v>
                </c:pt>
                <c:pt idx="15012">
                  <c:v>1251</c:v>
                </c:pt>
                <c:pt idx="15013">
                  <c:v>1251.0833333333333</c:v>
                </c:pt>
                <c:pt idx="15014">
                  <c:v>1251.1666666666667</c:v>
                </c:pt>
                <c:pt idx="15015">
                  <c:v>1251.25</c:v>
                </c:pt>
                <c:pt idx="15016">
                  <c:v>1251.3333333333333</c:v>
                </c:pt>
                <c:pt idx="15017">
                  <c:v>1251.4166666666667</c:v>
                </c:pt>
                <c:pt idx="15018">
                  <c:v>1251.5</c:v>
                </c:pt>
                <c:pt idx="15019">
                  <c:v>1251.5833333333333</c:v>
                </c:pt>
                <c:pt idx="15020">
                  <c:v>1251.6666666666667</c:v>
                </c:pt>
                <c:pt idx="15021">
                  <c:v>1251.75</c:v>
                </c:pt>
                <c:pt idx="15022">
                  <c:v>1251.8333333333333</c:v>
                </c:pt>
                <c:pt idx="15023">
                  <c:v>1251.9166666666667</c:v>
                </c:pt>
                <c:pt idx="15024">
                  <c:v>1252</c:v>
                </c:pt>
                <c:pt idx="15025">
                  <c:v>1252.0833333333333</c:v>
                </c:pt>
                <c:pt idx="15026">
                  <c:v>1252.1666666666667</c:v>
                </c:pt>
                <c:pt idx="15027">
                  <c:v>1252.25</c:v>
                </c:pt>
                <c:pt idx="15028">
                  <c:v>1252.3333333333333</c:v>
                </c:pt>
                <c:pt idx="15029">
                  <c:v>1252.4166666666667</c:v>
                </c:pt>
                <c:pt idx="15030">
                  <c:v>1252.5</c:v>
                </c:pt>
                <c:pt idx="15031">
                  <c:v>1252.5833333333333</c:v>
                </c:pt>
                <c:pt idx="15032">
                  <c:v>1252.6666666666667</c:v>
                </c:pt>
                <c:pt idx="15033">
                  <c:v>1252.75</c:v>
                </c:pt>
                <c:pt idx="15034">
                  <c:v>1252.8333333333333</c:v>
                </c:pt>
                <c:pt idx="15035">
                  <c:v>1252.9166666666667</c:v>
                </c:pt>
                <c:pt idx="15036">
                  <c:v>1253</c:v>
                </c:pt>
                <c:pt idx="15037">
                  <c:v>1253.0833333333333</c:v>
                </c:pt>
                <c:pt idx="15038">
                  <c:v>1253.1666666666667</c:v>
                </c:pt>
                <c:pt idx="15039">
                  <c:v>1253.25</c:v>
                </c:pt>
                <c:pt idx="15040">
                  <c:v>1253.3333333333333</c:v>
                </c:pt>
                <c:pt idx="15041">
                  <c:v>1253.4166666666667</c:v>
                </c:pt>
                <c:pt idx="15042">
                  <c:v>1253.5</c:v>
                </c:pt>
                <c:pt idx="15043">
                  <c:v>1253.5833333333333</c:v>
                </c:pt>
                <c:pt idx="15044">
                  <c:v>1253.6666666666667</c:v>
                </c:pt>
                <c:pt idx="15045">
                  <c:v>1253.75</c:v>
                </c:pt>
                <c:pt idx="15046">
                  <c:v>1253.8333333333333</c:v>
                </c:pt>
                <c:pt idx="15047">
                  <c:v>1253.9166666666667</c:v>
                </c:pt>
                <c:pt idx="15048">
                  <c:v>1254</c:v>
                </c:pt>
                <c:pt idx="15049">
                  <c:v>1254.0833333333333</c:v>
                </c:pt>
                <c:pt idx="15050">
                  <c:v>1254.1666666666667</c:v>
                </c:pt>
                <c:pt idx="15051">
                  <c:v>1254.25</c:v>
                </c:pt>
                <c:pt idx="15052">
                  <c:v>1254.3333333333333</c:v>
                </c:pt>
                <c:pt idx="15053">
                  <c:v>1254.4166666666667</c:v>
                </c:pt>
                <c:pt idx="15054">
                  <c:v>1254.5</c:v>
                </c:pt>
                <c:pt idx="15055">
                  <c:v>1254.5833333333333</c:v>
                </c:pt>
                <c:pt idx="15056">
                  <c:v>1254.6666666666667</c:v>
                </c:pt>
                <c:pt idx="15057">
                  <c:v>1254.75</c:v>
                </c:pt>
                <c:pt idx="15058">
                  <c:v>1254.8333333333333</c:v>
                </c:pt>
                <c:pt idx="15059">
                  <c:v>1254.9166666666667</c:v>
                </c:pt>
                <c:pt idx="15060">
                  <c:v>1255</c:v>
                </c:pt>
                <c:pt idx="15061">
                  <c:v>1255.0833333333333</c:v>
                </c:pt>
                <c:pt idx="15062">
                  <c:v>1255.1666666666667</c:v>
                </c:pt>
                <c:pt idx="15063">
                  <c:v>1255.25</c:v>
                </c:pt>
                <c:pt idx="15064">
                  <c:v>1255.3333333333333</c:v>
                </c:pt>
                <c:pt idx="15065">
                  <c:v>1255.4166666666667</c:v>
                </c:pt>
                <c:pt idx="15066">
                  <c:v>1255.5</c:v>
                </c:pt>
                <c:pt idx="15067">
                  <c:v>1255.5833333333333</c:v>
                </c:pt>
                <c:pt idx="15068">
                  <c:v>1255.6666666666667</c:v>
                </c:pt>
                <c:pt idx="15069">
                  <c:v>1255.75</c:v>
                </c:pt>
                <c:pt idx="15070">
                  <c:v>1255.8333333333333</c:v>
                </c:pt>
                <c:pt idx="15071">
                  <c:v>1255.9166666666667</c:v>
                </c:pt>
                <c:pt idx="15072">
                  <c:v>1256</c:v>
                </c:pt>
                <c:pt idx="15073">
                  <c:v>1256.0833333333333</c:v>
                </c:pt>
                <c:pt idx="15074">
                  <c:v>1256.1666666666667</c:v>
                </c:pt>
                <c:pt idx="15075">
                  <c:v>1256.25</c:v>
                </c:pt>
                <c:pt idx="15076">
                  <c:v>1256.3333333333333</c:v>
                </c:pt>
                <c:pt idx="15077">
                  <c:v>1256.4166666666667</c:v>
                </c:pt>
                <c:pt idx="15078">
                  <c:v>1256.5</c:v>
                </c:pt>
                <c:pt idx="15079">
                  <c:v>1256.5833333333333</c:v>
                </c:pt>
                <c:pt idx="15080">
                  <c:v>1256.6666666666667</c:v>
                </c:pt>
                <c:pt idx="15081">
                  <c:v>1256.75</c:v>
                </c:pt>
                <c:pt idx="15082">
                  <c:v>1256.8333333333333</c:v>
                </c:pt>
                <c:pt idx="15083">
                  <c:v>1256.9166666666667</c:v>
                </c:pt>
                <c:pt idx="15084">
                  <c:v>1257</c:v>
                </c:pt>
                <c:pt idx="15085">
                  <c:v>1257.0833333333333</c:v>
                </c:pt>
                <c:pt idx="15086">
                  <c:v>1257.1666666666667</c:v>
                </c:pt>
                <c:pt idx="15087">
                  <c:v>1257.25</c:v>
                </c:pt>
                <c:pt idx="15088">
                  <c:v>1257.3333333333333</c:v>
                </c:pt>
                <c:pt idx="15089">
                  <c:v>1257.4166666666667</c:v>
                </c:pt>
                <c:pt idx="15090">
                  <c:v>1257.5</c:v>
                </c:pt>
                <c:pt idx="15091">
                  <c:v>1257.5833333333333</c:v>
                </c:pt>
                <c:pt idx="15092">
                  <c:v>1257.6666666666667</c:v>
                </c:pt>
                <c:pt idx="15093">
                  <c:v>1257.75</c:v>
                </c:pt>
                <c:pt idx="15094">
                  <c:v>1257.8333333333333</c:v>
                </c:pt>
                <c:pt idx="15095">
                  <c:v>1257.9166666666667</c:v>
                </c:pt>
                <c:pt idx="15096">
                  <c:v>1258</c:v>
                </c:pt>
                <c:pt idx="15097">
                  <c:v>1258.0833333333333</c:v>
                </c:pt>
                <c:pt idx="15098">
                  <c:v>1258.1666666666667</c:v>
                </c:pt>
                <c:pt idx="15099">
                  <c:v>1258.25</c:v>
                </c:pt>
                <c:pt idx="15100">
                  <c:v>1258.3333333333333</c:v>
                </c:pt>
                <c:pt idx="15101">
                  <c:v>1258.4166666666667</c:v>
                </c:pt>
                <c:pt idx="15102">
                  <c:v>1258.5</c:v>
                </c:pt>
                <c:pt idx="15103">
                  <c:v>1258.5833333333333</c:v>
                </c:pt>
                <c:pt idx="15104">
                  <c:v>1258.6666666666667</c:v>
                </c:pt>
                <c:pt idx="15105">
                  <c:v>1258.75</c:v>
                </c:pt>
                <c:pt idx="15106">
                  <c:v>1258.8333333333333</c:v>
                </c:pt>
                <c:pt idx="15107">
                  <c:v>1258.9166666666667</c:v>
                </c:pt>
                <c:pt idx="15108">
                  <c:v>1259</c:v>
                </c:pt>
                <c:pt idx="15109">
                  <c:v>1259.0833333333333</c:v>
                </c:pt>
                <c:pt idx="15110">
                  <c:v>1259.1666666666667</c:v>
                </c:pt>
                <c:pt idx="15111">
                  <c:v>1259.25</c:v>
                </c:pt>
                <c:pt idx="15112">
                  <c:v>1259.3333333333333</c:v>
                </c:pt>
                <c:pt idx="15113">
                  <c:v>1259.4166666666667</c:v>
                </c:pt>
                <c:pt idx="15114">
                  <c:v>1259.5</c:v>
                </c:pt>
                <c:pt idx="15115">
                  <c:v>1259.5833333333333</c:v>
                </c:pt>
                <c:pt idx="15116">
                  <c:v>1259.6666666666667</c:v>
                </c:pt>
                <c:pt idx="15117">
                  <c:v>1259.75</c:v>
                </c:pt>
                <c:pt idx="15118">
                  <c:v>1259.8333333333333</c:v>
                </c:pt>
                <c:pt idx="15119">
                  <c:v>1259.9166666666667</c:v>
                </c:pt>
                <c:pt idx="15120">
                  <c:v>1260</c:v>
                </c:pt>
                <c:pt idx="15121">
                  <c:v>1260.0833333333333</c:v>
                </c:pt>
                <c:pt idx="15122">
                  <c:v>1260.1666666666667</c:v>
                </c:pt>
                <c:pt idx="15123">
                  <c:v>1260.25</c:v>
                </c:pt>
                <c:pt idx="15124">
                  <c:v>1260.3333333333333</c:v>
                </c:pt>
                <c:pt idx="15125">
                  <c:v>1260.4166666666667</c:v>
                </c:pt>
                <c:pt idx="15126">
                  <c:v>1260.5</c:v>
                </c:pt>
                <c:pt idx="15127">
                  <c:v>1260.5833333333333</c:v>
                </c:pt>
                <c:pt idx="15128">
                  <c:v>1260.6666666666667</c:v>
                </c:pt>
                <c:pt idx="15129">
                  <c:v>1260.75</c:v>
                </c:pt>
                <c:pt idx="15130">
                  <c:v>1260.8333333333333</c:v>
                </c:pt>
                <c:pt idx="15131">
                  <c:v>1260.9166666666667</c:v>
                </c:pt>
                <c:pt idx="15132">
                  <c:v>1261</c:v>
                </c:pt>
                <c:pt idx="15133">
                  <c:v>1261.0833333333333</c:v>
                </c:pt>
                <c:pt idx="15134">
                  <c:v>1261.1666666666667</c:v>
                </c:pt>
                <c:pt idx="15135">
                  <c:v>1261.25</c:v>
                </c:pt>
                <c:pt idx="15136">
                  <c:v>1261.3333333333333</c:v>
                </c:pt>
                <c:pt idx="15137">
                  <c:v>1261.4166666666667</c:v>
                </c:pt>
                <c:pt idx="15138">
                  <c:v>1261.5</c:v>
                </c:pt>
                <c:pt idx="15139">
                  <c:v>1261.5833333333333</c:v>
                </c:pt>
                <c:pt idx="15140">
                  <c:v>1261.6666666666667</c:v>
                </c:pt>
                <c:pt idx="15141">
                  <c:v>1261.75</c:v>
                </c:pt>
                <c:pt idx="15142">
                  <c:v>1261.8333333333333</c:v>
                </c:pt>
                <c:pt idx="15143">
                  <c:v>1261.9166666666667</c:v>
                </c:pt>
                <c:pt idx="15144">
                  <c:v>1262</c:v>
                </c:pt>
                <c:pt idx="15145">
                  <c:v>1262.0833333333333</c:v>
                </c:pt>
                <c:pt idx="15146">
                  <c:v>1262.1666666666667</c:v>
                </c:pt>
                <c:pt idx="15147">
                  <c:v>1262.25</c:v>
                </c:pt>
                <c:pt idx="15148">
                  <c:v>1262.3333333333333</c:v>
                </c:pt>
                <c:pt idx="15149">
                  <c:v>1262.4166666666667</c:v>
                </c:pt>
                <c:pt idx="15150">
                  <c:v>1262.5</c:v>
                </c:pt>
                <c:pt idx="15151">
                  <c:v>1262.5833333333333</c:v>
                </c:pt>
                <c:pt idx="15152">
                  <c:v>1262.6666666666667</c:v>
                </c:pt>
                <c:pt idx="15153">
                  <c:v>1262.75</c:v>
                </c:pt>
                <c:pt idx="15154">
                  <c:v>1262.8333333333333</c:v>
                </c:pt>
                <c:pt idx="15155">
                  <c:v>1262.9166666666667</c:v>
                </c:pt>
                <c:pt idx="15156">
                  <c:v>1263</c:v>
                </c:pt>
                <c:pt idx="15157">
                  <c:v>1263.0833333333333</c:v>
                </c:pt>
                <c:pt idx="15158">
                  <c:v>1263.1666666666667</c:v>
                </c:pt>
                <c:pt idx="15159">
                  <c:v>1263.25</c:v>
                </c:pt>
                <c:pt idx="15160">
                  <c:v>1263.3333333333333</c:v>
                </c:pt>
                <c:pt idx="15161">
                  <c:v>1263.4166666666667</c:v>
                </c:pt>
                <c:pt idx="15162">
                  <c:v>1263.5</c:v>
                </c:pt>
                <c:pt idx="15163">
                  <c:v>1263.5833333333333</c:v>
                </c:pt>
                <c:pt idx="15164">
                  <c:v>1263.6666666666667</c:v>
                </c:pt>
                <c:pt idx="15165">
                  <c:v>1263.75</c:v>
                </c:pt>
                <c:pt idx="15166">
                  <c:v>1263.8333333333333</c:v>
                </c:pt>
                <c:pt idx="15167">
                  <c:v>1263.9166666666667</c:v>
                </c:pt>
                <c:pt idx="15168">
                  <c:v>1264</c:v>
                </c:pt>
                <c:pt idx="15169">
                  <c:v>1264.0833333333333</c:v>
                </c:pt>
                <c:pt idx="15170">
                  <c:v>1264.1666666666667</c:v>
                </c:pt>
                <c:pt idx="15171">
                  <c:v>1264.25</c:v>
                </c:pt>
                <c:pt idx="15172">
                  <c:v>1264.3333333333333</c:v>
                </c:pt>
                <c:pt idx="15173">
                  <c:v>1264.4166666666667</c:v>
                </c:pt>
                <c:pt idx="15174">
                  <c:v>1264.5</c:v>
                </c:pt>
                <c:pt idx="15175">
                  <c:v>1264.5833333333333</c:v>
                </c:pt>
                <c:pt idx="15176">
                  <c:v>1264.6666666666667</c:v>
                </c:pt>
                <c:pt idx="15177">
                  <c:v>1264.75</c:v>
                </c:pt>
                <c:pt idx="15178">
                  <c:v>1264.8333333333333</c:v>
                </c:pt>
                <c:pt idx="15179">
                  <c:v>1264.9166666666667</c:v>
                </c:pt>
                <c:pt idx="15180">
                  <c:v>1265</c:v>
                </c:pt>
                <c:pt idx="15181">
                  <c:v>1265.0833333333333</c:v>
                </c:pt>
                <c:pt idx="15182">
                  <c:v>1265.1666666666667</c:v>
                </c:pt>
                <c:pt idx="15183">
                  <c:v>1265.25</c:v>
                </c:pt>
                <c:pt idx="15184">
                  <c:v>1265.3333333333333</c:v>
                </c:pt>
                <c:pt idx="15185">
                  <c:v>1265.4166666666667</c:v>
                </c:pt>
                <c:pt idx="15186">
                  <c:v>1265.5</c:v>
                </c:pt>
                <c:pt idx="15187">
                  <c:v>1265.5833333333333</c:v>
                </c:pt>
                <c:pt idx="15188">
                  <c:v>1265.6666666666667</c:v>
                </c:pt>
                <c:pt idx="15189">
                  <c:v>1265.75</c:v>
                </c:pt>
                <c:pt idx="15190">
                  <c:v>1265.8333333333333</c:v>
                </c:pt>
                <c:pt idx="15191">
                  <c:v>1265.9166666666667</c:v>
                </c:pt>
                <c:pt idx="15192">
                  <c:v>1266</c:v>
                </c:pt>
                <c:pt idx="15193">
                  <c:v>1266.0833333333333</c:v>
                </c:pt>
                <c:pt idx="15194">
                  <c:v>1266.1666666666667</c:v>
                </c:pt>
                <c:pt idx="15195">
                  <c:v>1266.25</c:v>
                </c:pt>
                <c:pt idx="15196">
                  <c:v>1266.3333333333333</c:v>
                </c:pt>
                <c:pt idx="15197">
                  <c:v>1266.4166666666667</c:v>
                </c:pt>
                <c:pt idx="15198">
                  <c:v>1266.5</c:v>
                </c:pt>
                <c:pt idx="15199">
                  <c:v>1266.5833333333333</c:v>
                </c:pt>
                <c:pt idx="15200">
                  <c:v>1266.6666666666667</c:v>
                </c:pt>
                <c:pt idx="15201">
                  <c:v>1266.75</c:v>
                </c:pt>
                <c:pt idx="15202">
                  <c:v>1266.8333333333333</c:v>
                </c:pt>
                <c:pt idx="15203">
                  <c:v>1266.9166666666667</c:v>
                </c:pt>
                <c:pt idx="15204">
                  <c:v>1267</c:v>
                </c:pt>
                <c:pt idx="15205">
                  <c:v>1267.0833333333333</c:v>
                </c:pt>
                <c:pt idx="15206">
                  <c:v>1267.1666666666667</c:v>
                </c:pt>
                <c:pt idx="15207">
                  <c:v>1267.25</c:v>
                </c:pt>
                <c:pt idx="15208">
                  <c:v>1267.3333333333333</c:v>
                </c:pt>
                <c:pt idx="15209">
                  <c:v>1267.4166666666667</c:v>
                </c:pt>
                <c:pt idx="15210">
                  <c:v>1267.5</c:v>
                </c:pt>
                <c:pt idx="15211">
                  <c:v>1267.5833333333333</c:v>
                </c:pt>
                <c:pt idx="15212">
                  <c:v>1267.6666666666667</c:v>
                </c:pt>
                <c:pt idx="15213">
                  <c:v>1267.75</c:v>
                </c:pt>
              </c:numCache>
            </c:numRef>
          </c:xVal>
          <c:yVal>
            <c:numRef>
              <c:f>'7_8_November'!$G$3:$G$15216</c:f>
              <c:numCache>
                <c:formatCode>General</c:formatCode>
                <c:ptCount val="15214"/>
                <c:pt idx="0">
                  <c:v>20.7</c:v>
                </c:pt>
                <c:pt idx="1">
                  <c:v>20.7</c:v>
                </c:pt>
                <c:pt idx="2">
                  <c:v>20.7</c:v>
                </c:pt>
                <c:pt idx="3">
                  <c:v>20.7</c:v>
                </c:pt>
                <c:pt idx="4">
                  <c:v>20.7</c:v>
                </c:pt>
                <c:pt idx="5">
                  <c:v>20.7</c:v>
                </c:pt>
                <c:pt idx="6">
                  <c:v>20.7</c:v>
                </c:pt>
                <c:pt idx="7">
                  <c:v>20.7</c:v>
                </c:pt>
                <c:pt idx="8">
                  <c:v>20.7</c:v>
                </c:pt>
                <c:pt idx="9">
                  <c:v>20.7</c:v>
                </c:pt>
                <c:pt idx="10">
                  <c:v>20.7</c:v>
                </c:pt>
                <c:pt idx="11">
                  <c:v>20.7</c:v>
                </c:pt>
                <c:pt idx="12">
                  <c:v>20.7</c:v>
                </c:pt>
                <c:pt idx="13">
                  <c:v>20.7</c:v>
                </c:pt>
                <c:pt idx="14">
                  <c:v>20.7</c:v>
                </c:pt>
                <c:pt idx="15">
                  <c:v>20.7</c:v>
                </c:pt>
                <c:pt idx="16">
                  <c:v>20.7</c:v>
                </c:pt>
                <c:pt idx="17">
                  <c:v>20.7</c:v>
                </c:pt>
                <c:pt idx="18">
                  <c:v>20.7</c:v>
                </c:pt>
                <c:pt idx="19">
                  <c:v>20.7</c:v>
                </c:pt>
                <c:pt idx="20">
                  <c:v>20.7</c:v>
                </c:pt>
                <c:pt idx="21">
                  <c:v>20.7</c:v>
                </c:pt>
                <c:pt idx="22">
                  <c:v>20.7</c:v>
                </c:pt>
                <c:pt idx="23">
                  <c:v>20.7</c:v>
                </c:pt>
                <c:pt idx="24">
                  <c:v>20.7</c:v>
                </c:pt>
                <c:pt idx="25">
                  <c:v>20.7</c:v>
                </c:pt>
                <c:pt idx="26">
                  <c:v>20.7</c:v>
                </c:pt>
                <c:pt idx="27">
                  <c:v>20.7</c:v>
                </c:pt>
                <c:pt idx="28">
                  <c:v>20.7</c:v>
                </c:pt>
                <c:pt idx="29">
                  <c:v>20.7</c:v>
                </c:pt>
                <c:pt idx="30">
                  <c:v>20.8</c:v>
                </c:pt>
                <c:pt idx="31">
                  <c:v>20.8</c:v>
                </c:pt>
                <c:pt idx="32">
                  <c:v>20.8</c:v>
                </c:pt>
                <c:pt idx="33">
                  <c:v>20.8</c:v>
                </c:pt>
                <c:pt idx="34">
                  <c:v>20.8</c:v>
                </c:pt>
                <c:pt idx="35">
                  <c:v>20.8</c:v>
                </c:pt>
                <c:pt idx="36">
                  <c:v>20.8</c:v>
                </c:pt>
                <c:pt idx="37">
                  <c:v>20.8</c:v>
                </c:pt>
                <c:pt idx="38">
                  <c:v>20.8</c:v>
                </c:pt>
                <c:pt idx="39">
                  <c:v>20.8</c:v>
                </c:pt>
                <c:pt idx="40">
                  <c:v>20.8</c:v>
                </c:pt>
                <c:pt idx="41">
                  <c:v>20.8</c:v>
                </c:pt>
                <c:pt idx="42">
                  <c:v>20.8</c:v>
                </c:pt>
                <c:pt idx="43">
                  <c:v>20.7</c:v>
                </c:pt>
                <c:pt idx="44">
                  <c:v>20.8</c:v>
                </c:pt>
                <c:pt idx="45">
                  <c:v>20.8</c:v>
                </c:pt>
                <c:pt idx="46">
                  <c:v>20.8</c:v>
                </c:pt>
                <c:pt idx="47">
                  <c:v>20.8</c:v>
                </c:pt>
                <c:pt idx="48">
                  <c:v>20.8</c:v>
                </c:pt>
                <c:pt idx="49">
                  <c:v>20.8</c:v>
                </c:pt>
                <c:pt idx="50">
                  <c:v>20.8</c:v>
                </c:pt>
                <c:pt idx="51">
                  <c:v>20.8</c:v>
                </c:pt>
                <c:pt idx="52">
                  <c:v>20.8</c:v>
                </c:pt>
                <c:pt idx="53">
                  <c:v>20.8</c:v>
                </c:pt>
                <c:pt idx="54">
                  <c:v>20.7</c:v>
                </c:pt>
                <c:pt idx="55">
                  <c:v>20.7</c:v>
                </c:pt>
                <c:pt idx="56">
                  <c:v>20.7</c:v>
                </c:pt>
                <c:pt idx="57">
                  <c:v>20.7</c:v>
                </c:pt>
                <c:pt idx="58">
                  <c:v>20.7</c:v>
                </c:pt>
                <c:pt idx="59">
                  <c:v>20.7</c:v>
                </c:pt>
                <c:pt idx="60">
                  <c:v>20.7</c:v>
                </c:pt>
                <c:pt idx="61">
                  <c:v>20.7</c:v>
                </c:pt>
                <c:pt idx="62">
                  <c:v>20.7</c:v>
                </c:pt>
                <c:pt idx="63">
                  <c:v>20.7</c:v>
                </c:pt>
                <c:pt idx="64">
                  <c:v>20.7</c:v>
                </c:pt>
                <c:pt idx="65">
                  <c:v>20.7</c:v>
                </c:pt>
                <c:pt idx="66">
                  <c:v>20.7</c:v>
                </c:pt>
                <c:pt idx="67">
                  <c:v>20.7</c:v>
                </c:pt>
                <c:pt idx="68">
                  <c:v>20.7</c:v>
                </c:pt>
                <c:pt idx="69">
                  <c:v>20.7</c:v>
                </c:pt>
                <c:pt idx="70">
                  <c:v>20.7</c:v>
                </c:pt>
                <c:pt idx="71">
                  <c:v>20.7</c:v>
                </c:pt>
                <c:pt idx="72">
                  <c:v>20.7</c:v>
                </c:pt>
                <c:pt idx="73">
                  <c:v>20.7</c:v>
                </c:pt>
                <c:pt idx="74">
                  <c:v>20.7</c:v>
                </c:pt>
                <c:pt idx="75">
                  <c:v>20.7</c:v>
                </c:pt>
                <c:pt idx="76">
                  <c:v>20.7</c:v>
                </c:pt>
                <c:pt idx="77">
                  <c:v>20.7</c:v>
                </c:pt>
                <c:pt idx="78">
                  <c:v>20.7</c:v>
                </c:pt>
                <c:pt idx="79">
                  <c:v>20.7</c:v>
                </c:pt>
                <c:pt idx="80">
                  <c:v>20.7</c:v>
                </c:pt>
                <c:pt idx="81">
                  <c:v>20.7</c:v>
                </c:pt>
                <c:pt idx="82">
                  <c:v>20.7</c:v>
                </c:pt>
                <c:pt idx="83">
                  <c:v>20.7</c:v>
                </c:pt>
                <c:pt idx="84">
                  <c:v>20.7</c:v>
                </c:pt>
                <c:pt idx="85">
                  <c:v>20.7</c:v>
                </c:pt>
                <c:pt idx="86">
                  <c:v>20.7</c:v>
                </c:pt>
                <c:pt idx="87">
                  <c:v>20.7</c:v>
                </c:pt>
                <c:pt idx="88">
                  <c:v>20.7</c:v>
                </c:pt>
                <c:pt idx="89">
                  <c:v>20.7</c:v>
                </c:pt>
                <c:pt idx="90">
                  <c:v>20.7</c:v>
                </c:pt>
                <c:pt idx="91">
                  <c:v>20.7</c:v>
                </c:pt>
                <c:pt idx="92">
                  <c:v>20.7</c:v>
                </c:pt>
                <c:pt idx="93">
                  <c:v>20.7</c:v>
                </c:pt>
                <c:pt idx="94">
                  <c:v>20.7</c:v>
                </c:pt>
                <c:pt idx="95">
                  <c:v>20.7</c:v>
                </c:pt>
                <c:pt idx="96">
                  <c:v>20.7</c:v>
                </c:pt>
                <c:pt idx="97">
                  <c:v>20.7</c:v>
                </c:pt>
                <c:pt idx="98">
                  <c:v>20.6</c:v>
                </c:pt>
                <c:pt idx="99">
                  <c:v>20.6</c:v>
                </c:pt>
                <c:pt idx="100">
                  <c:v>20.6</c:v>
                </c:pt>
                <c:pt idx="101">
                  <c:v>20.6</c:v>
                </c:pt>
                <c:pt idx="102">
                  <c:v>20.6</c:v>
                </c:pt>
                <c:pt idx="103">
                  <c:v>20.6</c:v>
                </c:pt>
                <c:pt idx="104">
                  <c:v>20.6</c:v>
                </c:pt>
                <c:pt idx="105">
                  <c:v>20.6</c:v>
                </c:pt>
                <c:pt idx="106">
                  <c:v>20.6</c:v>
                </c:pt>
                <c:pt idx="107">
                  <c:v>20.6</c:v>
                </c:pt>
                <c:pt idx="108">
                  <c:v>20.6</c:v>
                </c:pt>
                <c:pt idx="109">
                  <c:v>20.6</c:v>
                </c:pt>
                <c:pt idx="110">
                  <c:v>20.6</c:v>
                </c:pt>
                <c:pt idx="111">
                  <c:v>20.6</c:v>
                </c:pt>
                <c:pt idx="112">
                  <c:v>20.6</c:v>
                </c:pt>
                <c:pt idx="113">
                  <c:v>20.6</c:v>
                </c:pt>
                <c:pt idx="114">
                  <c:v>20.6</c:v>
                </c:pt>
                <c:pt idx="115">
                  <c:v>20.6</c:v>
                </c:pt>
                <c:pt idx="116">
                  <c:v>20.6</c:v>
                </c:pt>
                <c:pt idx="117">
                  <c:v>20.6</c:v>
                </c:pt>
                <c:pt idx="118">
                  <c:v>20.6</c:v>
                </c:pt>
                <c:pt idx="119">
                  <c:v>20.6</c:v>
                </c:pt>
                <c:pt idx="120">
                  <c:v>20.6</c:v>
                </c:pt>
                <c:pt idx="121">
                  <c:v>20.6</c:v>
                </c:pt>
                <c:pt idx="122">
                  <c:v>20.6</c:v>
                </c:pt>
                <c:pt idx="123">
                  <c:v>20.6</c:v>
                </c:pt>
                <c:pt idx="124">
                  <c:v>20.6</c:v>
                </c:pt>
                <c:pt idx="125">
                  <c:v>20.6</c:v>
                </c:pt>
                <c:pt idx="126">
                  <c:v>20.6</c:v>
                </c:pt>
                <c:pt idx="127">
                  <c:v>20.6</c:v>
                </c:pt>
                <c:pt idx="128">
                  <c:v>20.6</c:v>
                </c:pt>
                <c:pt idx="129">
                  <c:v>20.6</c:v>
                </c:pt>
                <c:pt idx="130">
                  <c:v>20.6</c:v>
                </c:pt>
                <c:pt idx="131">
                  <c:v>20.6</c:v>
                </c:pt>
                <c:pt idx="132">
                  <c:v>20.6</c:v>
                </c:pt>
                <c:pt idx="133">
                  <c:v>20.6</c:v>
                </c:pt>
                <c:pt idx="134">
                  <c:v>20.6</c:v>
                </c:pt>
                <c:pt idx="135">
                  <c:v>20.6</c:v>
                </c:pt>
                <c:pt idx="136">
                  <c:v>20.6</c:v>
                </c:pt>
                <c:pt idx="137">
                  <c:v>20.6</c:v>
                </c:pt>
                <c:pt idx="138">
                  <c:v>20.6</c:v>
                </c:pt>
                <c:pt idx="139">
                  <c:v>20.6</c:v>
                </c:pt>
                <c:pt idx="140">
                  <c:v>20.6</c:v>
                </c:pt>
                <c:pt idx="141">
                  <c:v>20.6</c:v>
                </c:pt>
                <c:pt idx="142">
                  <c:v>20.5</c:v>
                </c:pt>
                <c:pt idx="143">
                  <c:v>20.5</c:v>
                </c:pt>
                <c:pt idx="144">
                  <c:v>20.5</c:v>
                </c:pt>
                <c:pt idx="145">
                  <c:v>20.5</c:v>
                </c:pt>
                <c:pt idx="146">
                  <c:v>20.5</c:v>
                </c:pt>
                <c:pt idx="147">
                  <c:v>20.5</c:v>
                </c:pt>
                <c:pt idx="148">
                  <c:v>20.5</c:v>
                </c:pt>
                <c:pt idx="149">
                  <c:v>20.5</c:v>
                </c:pt>
                <c:pt idx="150">
                  <c:v>20.5</c:v>
                </c:pt>
                <c:pt idx="151">
                  <c:v>20.5</c:v>
                </c:pt>
                <c:pt idx="152">
                  <c:v>20.5</c:v>
                </c:pt>
                <c:pt idx="153">
                  <c:v>20.5</c:v>
                </c:pt>
                <c:pt idx="154">
                  <c:v>20.5</c:v>
                </c:pt>
                <c:pt idx="155">
                  <c:v>20.5</c:v>
                </c:pt>
                <c:pt idx="156">
                  <c:v>20.5</c:v>
                </c:pt>
                <c:pt idx="157">
                  <c:v>20.5</c:v>
                </c:pt>
                <c:pt idx="158">
                  <c:v>20.5</c:v>
                </c:pt>
                <c:pt idx="159">
                  <c:v>20.5</c:v>
                </c:pt>
                <c:pt idx="160">
                  <c:v>20.5</c:v>
                </c:pt>
                <c:pt idx="161">
                  <c:v>20.5</c:v>
                </c:pt>
                <c:pt idx="162">
                  <c:v>20.5</c:v>
                </c:pt>
                <c:pt idx="163">
                  <c:v>20.5</c:v>
                </c:pt>
                <c:pt idx="164">
                  <c:v>20.5</c:v>
                </c:pt>
                <c:pt idx="165">
                  <c:v>20.5</c:v>
                </c:pt>
                <c:pt idx="166">
                  <c:v>20.5</c:v>
                </c:pt>
                <c:pt idx="167">
                  <c:v>20.5</c:v>
                </c:pt>
                <c:pt idx="168">
                  <c:v>20.5</c:v>
                </c:pt>
                <c:pt idx="169">
                  <c:v>20.5</c:v>
                </c:pt>
                <c:pt idx="170">
                  <c:v>20.5</c:v>
                </c:pt>
                <c:pt idx="171">
                  <c:v>20.5</c:v>
                </c:pt>
                <c:pt idx="172">
                  <c:v>20.5</c:v>
                </c:pt>
                <c:pt idx="173">
                  <c:v>20.5</c:v>
                </c:pt>
                <c:pt idx="174">
                  <c:v>20.5</c:v>
                </c:pt>
                <c:pt idx="175">
                  <c:v>20.5</c:v>
                </c:pt>
                <c:pt idx="176">
                  <c:v>20.5</c:v>
                </c:pt>
                <c:pt idx="177">
                  <c:v>20.5</c:v>
                </c:pt>
                <c:pt idx="178">
                  <c:v>20.5</c:v>
                </c:pt>
                <c:pt idx="179">
                  <c:v>20.5</c:v>
                </c:pt>
                <c:pt idx="180">
                  <c:v>20.5</c:v>
                </c:pt>
                <c:pt idx="181">
                  <c:v>20.5</c:v>
                </c:pt>
                <c:pt idx="182">
                  <c:v>20.5</c:v>
                </c:pt>
                <c:pt idx="183">
                  <c:v>20.399999999999999</c:v>
                </c:pt>
                <c:pt idx="184">
                  <c:v>20.5</c:v>
                </c:pt>
                <c:pt idx="185">
                  <c:v>20.5</c:v>
                </c:pt>
                <c:pt idx="186">
                  <c:v>20.5</c:v>
                </c:pt>
                <c:pt idx="187">
                  <c:v>20.399999999999999</c:v>
                </c:pt>
                <c:pt idx="188">
                  <c:v>20.5</c:v>
                </c:pt>
                <c:pt idx="189">
                  <c:v>20.5</c:v>
                </c:pt>
                <c:pt idx="190">
                  <c:v>20.5</c:v>
                </c:pt>
                <c:pt idx="191">
                  <c:v>20.5</c:v>
                </c:pt>
                <c:pt idx="192">
                  <c:v>20.5</c:v>
                </c:pt>
                <c:pt idx="193">
                  <c:v>20.399999999999999</c:v>
                </c:pt>
                <c:pt idx="194">
                  <c:v>20.399999999999999</c:v>
                </c:pt>
                <c:pt idx="195">
                  <c:v>20.399999999999999</c:v>
                </c:pt>
                <c:pt idx="196">
                  <c:v>20.399999999999999</c:v>
                </c:pt>
                <c:pt idx="197">
                  <c:v>20.399999999999999</c:v>
                </c:pt>
                <c:pt idx="198">
                  <c:v>20.399999999999999</c:v>
                </c:pt>
                <c:pt idx="199">
                  <c:v>20.399999999999999</c:v>
                </c:pt>
                <c:pt idx="200">
                  <c:v>20.5</c:v>
                </c:pt>
                <c:pt idx="201">
                  <c:v>20.5</c:v>
                </c:pt>
                <c:pt idx="202">
                  <c:v>20.5</c:v>
                </c:pt>
                <c:pt idx="203">
                  <c:v>20.5</c:v>
                </c:pt>
                <c:pt idx="204">
                  <c:v>20.5</c:v>
                </c:pt>
                <c:pt idx="205">
                  <c:v>20.5</c:v>
                </c:pt>
                <c:pt idx="206">
                  <c:v>20.5</c:v>
                </c:pt>
                <c:pt idx="207">
                  <c:v>20.5</c:v>
                </c:pt>
                <c:pt idx="208">
                  <c:v>20.5</c:v>
                </c:pt>
                <c:pt idx="209">
                  <c:v>20.5</c:v>
                </c:pt>
                <c:pt idx="210">
                  <c:v>20.5</c:v>
                </c:pt>
                <c:pt idx="211">
                  <c:v>20.5</c:v>
                </c:pt>
                <c:pt idx="212">
                  <c:v>20.399999999999999</c:v>
                </c:pt>
                <c:pt idx="213">
                  <c:v>20.5</c:v>
                </c:pt>
                <c:pt idx="214">
                  <c:v>20.5</c:v>
                </c:pt>
                <c:pt idx="215">
                  <c:v>20.5</c:v>
                </c:pt>
                <c:pt idx="216">
                  <c:v>20.5</c:v>
                </c:pt>
                <c:pt idx="217">
                  <c:v>20.5</c:v>
                </c:pt>
                <c:pt idx="218">
                  <c:v>20.5</c:v>
                </c:pt>
                <c:pt idx="219">
                  <c:v>20.5</c:v>
                </c:pt>
                <c:pt idx="220">
                  <c:v>20.399999999999999</c:v>
                </c:pt>
                <c:pt idx="221">
                  <c:v>20.399999999999999</c:v>
                </c:pt>
                <c:pt idx="222">
                  <c:v>20.399999999999999</c:v>
                </c:pt>
                <c:pt idx="223">
                  <c:v>20.399999999999999</c:v>
                </c:pt>
                <c:pt idx="224">
                  <c:v>20.399999999999999</c:v>
                </c:pt>
                <c:pt idx="225">
                  <c:v>20.399999999999999</c:v>
                </c:pt>
                <c:pt idx="226">
                  <c:v>20.399999999999999</c:v>
                </c:pt>
                <c:pt idx="227">
                  <c:v>20.399999999999999</c:v>
                </c:pt>
                <c:pt idx="228">
                  <c:v>20.399999999999999</c:v>
                </c:pt>
                <c:pt idx="229">
                  <c:v>20.399999999999999</c:v>
                </c:pt>
                <c:pt idx="230">
                  <c:v>20.399999999999999</c:v>
                </c:pt>
                <c:pt idx="231">
                  <c:v>20.399999999999999</c:v>
                </c:pt>
                <c:pt idx="232">
                  <c:v>20.399999999999999</c:v>
                </c:pt>
                <c:pt idx="233">
                  <c:v>20.399999999999999</c:v>
                </c:pt>
                <c:pt idx="234">
                  <c:v>20.399999999999999</c:v>
                </c:pt>
                <c:pt idx="235">
                  <c:v>20.399999999999999</c:v>
                </c:pt>
                <c:pt idx="236">
                  <c:v>20.399999999999999</c:v>
                </c:pt>
                <c:pt idx="237">
                  <c:v>20.399999999999999</c:v>
                </c:pt>
                <c:pt idx="238">
                  <c:v>20.399999999999999</c:v>
                </c:pt>
                <c:pt idx="239">
                  <c:v>20.399999999999999</c:v>
                </c:pt>
                <c:pt idx="240">
                  <c:v>20.399999999999999</c:v>
                </c:pt>
                <c:pt idx="241">
                  <c:v>20.399999999999999</c:v>
                </c:pt>
                <c:pt idx="242">
                  <c:v>20.399999999999999</c:v>
                </c:pt>
                <c:pt idx="243">
                  <c:v>20.399999999999999</c:v>
                </c:pt>
                <c:pt idx="244">
                  <c:v>20.399999999999999</c:v>
                </c:pt>
                <c:pt idx="245">
                  <c:v>20.399999999999999</c:v>
                </c:pt>
                <c:pt idx="246">
                  <c:v>20.399999999999999</c:v>
                </c:pt>
                <c:pt idx="247">
                  <c:v>20.399999999999999</c:v>
                </c:pt>
                <c:pt idx="248">
                  <c:v>20.399999999999999</c:v>
                </c:pt>
                <c:pt idx="249">
                  <c:v>20.399999999999999</c:v>
                </c:pt>
                <c:pt idx="250">
                  <c:v>20.399999999999999</c:v>
                </c:pt>
                <c:pt idx="251">
                  <c:v>20.399999999999999</c:v>
                </c:pt>
                <c:pt idx="252">
                  <c:v>20.399999999999999</c:v>
                </c:pt>
                <c:pt idx="253">
                  <c:v>20.399999999999999</c:v>
                </c:pt>
                <c:pt idx="254">
                  <c:v>20.399999999999999</c:v>
                </c:pt>
                <c:pt idx="255">
                  <c:v>20.399999999999999</c:v>
                </c:pt>
                <c:pt idx="256">
                  <c:v>20.399999999999999</c:v>
                </c:pt>
                <c:pt idx="257">
                  <c:v>20.399999999999999</c:v>
                </c:pt>
                <c:pt idx="258">
                  <c:v>20.399999999999999</c:v>
                </c:pt>
                <c:pt idx="259">
                  <c:v>20.399999999999999</c:v>
                </c:pt>
                <c:pt idx="260">
                  <c:v>20.399999999999999</c:v>
                </c:pt>
                <c:pt idx="261">
                  <c:v>20.399999999999999</c:v>
                </c:pt>
                <c:pt idx="262">
                  <c:v>20.399999999999999</c:v>
                </c:pt>
                <c:pt idx="263">
                  <c:v>20.399999999999999</c:v>
                </c:pt>
                <c:pt idx="264">
                  <c:v>20.399999999999999</c:v>
                </c:pt>
                <c:pt idx="265">
                  <c:v>20.399999999999999</c:v>
                </c:pt>
                <c:pt idx="266">
                  <c:v>20.399999999999999</c:v>
                </c:pt>
                <c:pt idx="267">
                  <c:v>20.399999999999999</c:v>
                </c:pt>
                <c:pt idx="268">
                  <c:v>20.399999999999999</c:v>
                </c:pt>
                <c:pt idx="269">
                  <c:v>20.399999999999999</c:v>
                </c:pt>
                <c:pt idx="270">
                  <c:v>20.399999999999999</c:v>
                </c:pt>
                <c:pt idx="271">
                  <c:v>20.399999999999999</c:v>
                </c:pt>
                <c:pt idx="272">
                  <c:v>20.399999999999999</c:v>
                </c:pt>
                <c:pt idx="273">
                  <c:v>20.399999999999999</c:v>
                </c:pt>
                <c:pt idx="274">
                  <c:v>20.399999999999999</c:v>
                </c:pt>
                <c:pt idx="275">
                  <c:v>20.399999999999999</c:v>
                </c:pt>
                <c:pt idx="276">
                  <c:v>20.399999999999999</c:v>
                </c:pt>
                <c:pt idx="277">
                  <c:v>20.399999999999999</c:v>
                </c:pt>
                <c:pt idx="278">
                  <c:v>20.399999999999999</c:v>
                </c:pt>
                <c:pt idx="279">
                  <c:v>20.399999999999999</c:v>
                </c:pt>
                <c:pt idx="280">
                  <c:v>20.399999999999999</c:v>
                </c:pt>
                <c:pt idx="281">
                  <c:v>20.399999999999999</c:v>
                </c:pt>
                <c:pt idx="282">
                  <c:v>20.399999999999999</c:v>
                </c:pt>
                <c:pt idx="283">
                  <c:v>20.399999999999999</c:v>
                </c:pt>
                <c:pt idx="284">
                  <c:v>20.399999999999999</c:v>
                </c:pt>
                <c:pt idx="285">
                  <c:v>20.399999999999999</c:v>
                </c:pt>
                <c:pt idx="286">
                  <c:v>20.399999999999999</c:v>
                </c:pt>
                <c:pt idx="287">
                  <c:v>20.399999999999999</c:v>
                </c:pt>
                <c:pt idx="288">
                  <c:v>20.399999999999999</c:v>
                </c:pt>
                <c:pt idx="289">
                  <c:v>20.399999999999999</c:v>
                </c:pt>
                <c:pt idx="290">
                  <c:v>20.399999999999999</c:v>
                </c:pt>
                <c:pt idx="291">
                  <c:v>20.399999999999999</c:v>
                </c:pt>
                <c:pt idx="292">
                  <c:v>20.399999999999999</c:v>
                </c:pt>
                <c:pt idx="293">
                  <c:v>20.399999999999999</c:v>
                </c:pt>
                <c:pt idx="294">
                  <c:v>20.399999999999999</c:v>
                </c:pt>
                <c:pt idx="295">
                  <c:v>20.399999999999999</c:v>
                </c:pt>
                <c:pt idx="296">
                  <c:v>20.399999999999999</c:v>
                </c:pt>
                <c:pt idx="297">
                  <c:v>20.399999999999999</c:v>
                </c:pt>
                <c:pt idx="298">
                  <c:v>20.399999999999999</c:v>
                </c:pt>
                <c:pt idx="299">
                  <c:v>20.399999999999999</c:v>
                </c:pt>
                <c:pt idx="300">
                  <c:v>20.399999999999999</c:v>
                </c:pt>
                <c:pt idx="301">
                  <c:v>20.399999999999999</c:v>
                </c:pt>
                <c:pt idx="302">
                  <c:v>20.399999999999999</c:v>
                </c:pt>
                <c:pt idx="303">
                  <c:v>20.399999999999999</c:v>
                </c:pt>
                <c:pt idx="304">
                  <c:v>20.399999999999999</c:v>
                </c:pt>
                <c:pt idx="305">
                  <c:v>20.399999999999999</c:v>
                </c:pt>
                <c:pt idx="306">
                  <c:v>20.399999999999999</c:v>
                </c:pt>
                <c:pt idx="307">
                  <c:v>20.399999999999999</c:v>
                </c:pt>
                <c:pt idx="308">
                  <c:v>20.399999999999999</c:v>
                </c:pt>
                <c:pt idx="309">
                  <c:v>20.399999999999999</c:v>
                </c:pt>
                <c:pt idx="310">
                  <c:v>20.399999999999999</c:v>
                </c:pt>
                <c:pt idx="311">
                  <c:v>20.399999999999999</c:v>
                </c:pt>
                <c:pt idx="312">
                  <c:v>20.399999999999999</c:v>
                </c:pt>
                <c:pt idx="313">
                  <c:v>20.399999999999999</c:v>
                </c:pt>
                <c:pt idx="314">
                  <c:v>20.399999999999999</c:v>
                </c:pt>
                <c:pt idx="315">
                  <c:v>20.399999999999999</c:v>
                </c:pt>
                <c:pt idx="316">
                  <c:v>20.399999999999999</c:v>
                </c:pt>
                <c:pt idx="317">
                  <c:v>20.399999999999999</c:v>
                </c:pt>
                <c:pt idx="318">
                  <c:v>20.399999999999999</c:v>
                </c:pt>
                <c:pt idx="319">
                  <c:v>20.399999999999999</c:v>
                </c:pt>
                <c:pt idx="320">
                  <c:v>20.399999999999999</c:v>
                </c:pt>
                <c:pt idx="321">
                  <c:v>20.399999999999999</c:v>
                </c:pt>
                <c:pt idx="322">
                  <c:v>20.399999999999999</c:v>
                </c:pt>
                <c:pt idx="323">
                  <c:v>20.399999999999999</c:v>
                </c:pt>
                <c:pt idx="324">
                  <c:v>20.399999999999999</c:v>
                </c:pt>
                <c:pt idx="325">
                  <c:v>20.399999999999999</c:v>
                </c:pt>
                <c:pt idx="326">
                  <c:v>20.399999999999999</c:v>
                </c:pt>
                <c:pt idx="327">
                  <c:v>20.399999999999999</c:v>
                </c:pt>
                <c:pt idx="328">
                  <c:v>20.399999999999999</c:v>
                </c:pt>
                <c:pt idx="329">
                  <c:v>20.399999999999999</c:v>
                </c:pt>
                <c:pt idx="330">
                  <c:v>20.399999999999999</c:v>
                </c:pt>
                <c:pt idx="331">
                  <c:v>20.399999999999999</c:v>
                </c:pt>
                <c:pt idx="332">
                  <c:v>20.399999999999999</c:v>
                </c:pt>
                <c:pt idx="333">
                  <c:v>20.399999999999999</c:v>
                </c:pt>
                <c:pt idx="334">
                  <c:v>20.399999999999999</c:v>
                </c:pt>
                <c:pt idx="335">
                  <c:v>20.399999999999999</c:v>
                </c:pt>
                <c:pt idx="336">
                  <c:v>20.399999999999999</c:v>
                </c:pt>
                <c:pt idx="337">
                  <c:v>20.399999999999999</c:v>
                </c:pt>
                <c:pt idx="338">
                  <c:v>20.399999999999999</c:v>
                </c:pt>
                <c:pt idx="339">
                  <c:v>20.399999999999999</c:v>
                </c:pt>
                <c:pt idx="340">
                  <c:v>20.399999999999999</c:v>
                </c:pt>
                <c:pt idx="341">
                  <c:v>20.399999999999999</c:v>
                </c:pt>
                <c:pt idx="342">
                  <c:v>20.399999999999999</c:v>
                </c:pt>
                <c:pt idx="343">
                  <c:v>20.399999999999999</c:v>
                </c:pt>
                <c:pt idx="344">
                  <c:v>20.399999999999999</c:v>
                </c:pt>
                <c:pt idx="345">
                  <c:v>20.399999999999999</c:v>
                </c:pt>
                <c:pt idx="346">
                  <c:v>20.399999999999999</c:v>
                </c:pt>
                <c:pt idx="347">
                  <c:v>20.399999999999999</c:v>
                </c:pt>
                <c:pt idx="348">
                  <c:v>20.399999999999999</c:v>
                </c:pt>
                <c:pt idx="349">
                  <c:v>20.399999999999999</c:v>
                </c:pt>
                <c:pt idx="350">
                  <c:v>20.399999999999999</c:v>
                </c:pt>
                <c:pt idx="351">
                  <c:v>20.399999999999999</c:v>
                </c:pt>
                <c:pt idx="352">
                  <c:v>20.399999999999999</c:v>
                </c:pt>
                <c:pt idx="353">
                  <c:v>20.399999999999999</c:v>
                </c:pt>
                <c:pt idx="354">
                  <c:v>20.399999999999999</c:v>
                </c:pt>
                <c:pt idx="355">
                  <c:v>20.399999999999999</c:v>
                </c:pt>
                <c:pt idx="356">
                  <c:v>20.399999999999999</c:v>
                </c:pt>
                <c:pt idx="357">
                  <c:v>20.399999999999999</c:v>
                </c:pt>
                <c:pt idx="358">
                  <c:v>20.399999999999999</c:v>
                </c:pt>
                <c:pt idx="359">
                  <c:v>20.399999999999999</c:v>
                </c:pt>
                <c:pt idx="360">
                  <c:v>20.399999999999999</c:v>
                </c:pt>
                <c:pt idx="361">
                  <c:v>20.399999999999999</c:v>
                </c:pt>
                <c:pt idx="362">
                  <c:v>20.399999999999999</c:v>
                </c:pt>
                <c:pt idx="363">
                  <c:v>20.399999999999999</c:v>
                </c:pt>
                <c:pt idx="364">
                  <c:v>20.399999999999999</c:v>
                </c:pt>
                <c:pt idx="365">
                  <c:v>20.399999999999999</c:v>
                </c:pt>
                <c:pt idx="366">
                  <c:v>20.399999999999999</c:v>
                </c:pt>
                <c:pt idx="367">
                  <c:v>20.399999999999999</c:v>
                </c:pt>
                <c:pt idx="368">
                  <c:v>20.399999999999999</c:v>
                </c:pt>
                <c:pt idx="369">
                  <c:v>20.399999999999999</c:v>
                </c:pt>
                <c:pt idx="370">
                  <c:v>20.399999999999999</c:v>
                </c:pt>
                <c:pt idx="371">
                  <c:v>20.399999999999999</c:v>
                </c:pt>
                <c:pt idx="372">
                  <c:v>20.399999999999999</c:v>
                </c:pt>
                <c:pt idx="373">
                  <c:v>20.399999999999999</c:v>
                </c:pt>
                <c:pt idx="374">
                  <c:v>20.399999999999999</c:v>
                </c:pt>
                <c:pt idx="375">
                  <c:v>20.399999999999999</c:v>
                </c:pt>
                <c:pt idx="376">
                  <c:v>20.399999999999999</c:v>
                </c:pt>
                <c:pt idx="377">
                  <c:v>20.399999999999999</c:v>
                </c:pt>
                <c:pt idx="378">
                  <c:v>20.399999999999999</c:v>
                </c:pt>
                <c:pt idx="379">
                  <c:v>20.399999999999999</c:v>
                </c:pt>
                <c:pt idx="380">
                  <c:v>20.399999999999999</c:v>
                </c:pt>
                <c:pt idx="381">
                  <c:v>20.399999999999999</c:v>
                </c:pt>
                <c:pt idx="382">
                  <c:v>20.399999999999999</c:v>
                </c:pt>
                <c:pt idx="383">
                  <c:v>20.399999999999999</c:v>
                </c:pt>
                <c:pt idx="384">
                  <c:v>20.399999999999999</c:v>
                </c:pt>
                <c:pt idx="385">
                  <c:v>20.399999999999999</c:v>
                </c:pt>
                <c:pt idx="386">
                  <c:v>20.399999999999999</c:v>
                </c:pt>
                <c:pt idx="387">
                  <c:v>20.399999999999999</c:v>
                </c:pt>
                <c:pt idx="388">
                  <c:v>20.399999999999999</c:v>
                </c:pt>
                <c:pt idx="389">
                  <c:v>20.399999999999999</c:v>
                </c:pt>
                <c:pt idx="390">
                  <c:v>20.399999999999999</c:v>
                </c:pt>
                <c:pt idx="391">
                  <c:v>20.399999999999999</c:v>
                </c:pt>
                <c:pt idx="392">
                  <c:v>20.399999999999999</c:v>
                </c:pt>
                <c:pt idx="393">
                  <c:v>20.399999999999999</c:v>
                </c:pt>
                <c:pt idx="394">
                  <c:v>20.399999999999999</c:v>
                </c:pt>
                <c:pt idx="395">
                  <c:v>20.399999999999999</c:v>
                </c:pt>
                <c:pt idx="396">
                  <c:v>20.399999999999999</c:v>
                </c:pt>
                <c:pt idx="397">
                  <c:v>20.399999999999999</c:v>
                </c:pt>
                <c:pt idx="398">
                  <c:v>20.399999999999999</c:v>
                </c:pt>
                <c:pt idx="399">
                  <c:v>20.399999999999999</c:v>
                </c:pt>
                <c:pt idx="400">
                  <c:v>20.399999999999999</c:v>
                </c:pt>
                <c:pt idx="401">
                  <c:v>20.399999999999999</c:v>
                </c:pt>
                <c:pt idx="402">
                  <c:v>20.399999999999999</c:v>
                </c:pt>
                <c:pt idx="403">
                  <c:v>20.399999999999999</c:v>
                </c:pt>
                <c:pt idx="404">
                  <c:v>20.399999999999999</c:v>
                </c:pt>
                <c:pt idx="405">
                  <c:v>20.399999999999999</c:v>
                </c:pt>
                <c:pt idx="406">
                  <c:v>20.399999999999999</c:v>
                </c:pt>
                <c:pt idx="407">
                  <c:v>20.399999999999999</c:v>
                </c:pt>
                <c:pt idx="408">
                  <c:v>20.399999999999999</c:v>
                </c:pt>
                <c:pt idx="409">
                  <c:v>20.399999999999999</c:v>
                </c:pt>
                <c:pt idx="410">
                  <c:v>20.399999999999999</c:v>
                </c:pt>
                <c:pt idx="411">
                  <c:v>20.399999999999999</c:v>
                </c:pt>
                <c:pt idx="412">
                  <c:v>20.399999999999999</c:v>
                </c:pt>
                <c:pt idx="413">
                  <c:v>20.399999999999999</c:v>
                </c:pt>
                <c:pt idx="414">
                  <c:v>20.399999999999999</c:v>
                </c:pt>
                <c:pt idx="415">
                  <c:v>20.399999999999999</c:v>
                </c:pt>
                <c:pt idx="416">
                  <c:v>20.399999999999999</c:v>
                </c:pt>
                <c:pt idx="417">
                  <c:v>20.399999999999999</c:v>
                </c:pt>
                <c:pt idx="418">
                  <c:v>20.399999999999999</c:v>
                </c:pt>
                <c:pt idx="419">
                  <c:v>20.399999999999999</c:v>
                </c:pt>
                <c:pt idx="420">
                  <c:v>20.399999999999999</c:v>
                </c:pt>
                <c:pt idx="421">
                  <c:v>20.399999999999999</c:v>
                </c:pt>
                <c:pt idx="422">
                  <c:v>20.399999999999999</c:v>
                </c:pt>
                <c:pt idx="423">
                  <c:v>20.399999999999999</c:v>
                </c:pt>
                <c:pt idx="424">
                  <c:v>20.399999999999999</c:v>
                </c:pt>
                <c:pt idx="425">
                  <c:v>20.399999999999999</c:v>
                </c:pt>
                <c:pt idx="426">
                  <c:v>20.399999999999999</c:v>
                </c:pt>
                <c:pt idx="427">
                  <c:v>20.399999999999999</c:v>
                </c:pt>
                <c:pt idx="428">
                  <c:v>20.399999999999999</c:v>
                </c:pt>
                <c:pt idx="429">
                  <c:v>20.399999999999999</c:v>
                </c:pt>
                <c:pt idx="430">
                  <c:v>20.399999999999999</c:v>
                </c:pt>
                <c:pt idx="431">
                  <c:v>20.399999999999999</c:v>
                </c:pt>
                <c:pt idx="432">
                  <c:v>20.399999999999999</c:v>
                </c:pt>
                <c:pt idx="433">
                  <c:v>20.399999999999999</c:v>
                </c:pt>
                <c:pt idx="434">
                  <c:v>20.399999999999999</c:v>
                </c:pt>
                <c:pt idx="435">
                  <c:v>20.399999999999999</c:v>
                </c:pt>
                <c:pt idx="436">
                  <c:v>20.399999999999999</c:v>
                </c:pt>
                <c:pt idx="437">
                  <c:v>20.399999999999999</c:v>
                </c:pt>
                <c:pt idx="438">
                  <c:v>20.399999999999999</c:v>
                </c:pt>
                <c:pt idx="439">
                  <c:v>20.399999999999999</c:v>
                </c:pt>
                <c:pt idx="440">
                  <c:v>20.399999999999999</c:v>
                </c:pt>
                <c:pt idx="441">
                  <c:v>20.399999999999999</c:v>
                </c:pt>
                <c:pt idx="442">
                  <c:v>20.399999999999999</c:v>
                </c:pt>
                <c:pt idx="443">
                  <c:v>20.399999999999999</c:v>
                </c:pt>
                <c:pt idx="444">
                  <c:v>20.399999999999999</c:v>
                </c:pt>
                <c:pt idx="445">
                  <c:v>20.399999999999999</c:v>
                </c:pt>
                <c:pt idx="446">
                  <c:v>20.399999999999999</c:v>
                </c:pt>
                <c:pt idx="447">
                  <c:v>20.399999999999999</c:v>
                </c:pt>
                <c:pt idx="448">
                  <c:v>20.399999999999999</c:v>
                </c:pt>
                <c:pt idx="449">
                  <c:v>20.399999999999999</c:v>
                </c:pt>
                <c:pt idx="450">
                  <c:v>20.399999999999999</c:v>
                </c:pt>
                <c:pt idx="451">
                  <c:v>20.399999999999999</c:v>
                </c:pt>
                <c:pt idx="452">
                  <c:v>20.3</c:v>
                </c:pt>
                <c:pt idx="453">
                  <c:v>20.3</c:v>
                </c:pt>
                <c:pt idx="454">
                  <c:v>20.3</c:v>
                </c:pt>
                <c:pt idx="455">
                  <c:v>20.2</c:v>
                </c:pt>
                <c:pt idx="456">
                  <c:v>20.2</c:v>
                </c:pt>
                <c:pt idx="457">
                  <c:v>20.100000000000001</c:v>
                </c:pt>
                <c:pt idx="458">
                  <c:v>20</c:v>
                </c:pt>
                <c:pt idx="459">
                  <c:v>20</c:v>
                </c:pt>
                <c:pt idx="460">
                  <c:v>20</c:v>
                </c:pt>
                <c:pt idx="461">
                  <c:v>19.899999999999999</c:v>
                </c:pt>
                <c:pt idx="462">
                  <c:v>19.899999999999999</c:v>
                </c:pt>
                <c:pt idx="463">
                  <c:v>19.899999999999999</c:v>
                </c:pt>
                <c:pt idx="464">
                  <c:v>19.8</c:v>
                </c:pt>
                <c:pt idx="465">
                  <c:v>19.8</c:v>
                </c:pt>
                <c:pt idx="466">
                  <c:v>19.7</c:v>
                </c:pt>
                <c:pt idx="467">
                  <c:v>19.7</c:v>
                </c:pt>
                <c:pt idx="468">
                  <c:v>19.7</c:v>
                </c:pt>
                <c:pt idx="469">
                  <c:v>19.600000000000001</c:v>
                </c:pt>
                <c:pt idx="470">
                  <c:v>19.600000000000001</c:v>
                </c:pt>
                <c:pt idx="471">
                  <c:v>19.600000000000001</c:v>
                </c:pt>
                <c:pt idx="472">
                  <c:v>19.5</c:v>
                </c:pt>
                <c:pt idx="473">
                  <c:v>19.5</c:v>
                </c:pt>
                <c:pt idx="474">
                  <c:v>19.5</c:v>
                </c:pt>
                <c:pt idx="475">
                  <c:v>19.399999999999999</c:v>
                </c:pt>
                <c:pt idx="476">
                  <c:v>19.399999999999999</c:v>
                </c:pt>
                <c:pt idx="477">
                  <c:v>19.399999999999999</c:v>
                </c:pt>
                <c:pt idx="478">
                  <c:v>19.399999999999999</c:v>
                </c:pt>
                <c:pt idx="479">
                  <c:v>19.3</c:v>
                </c:pt>
                <c:pt idx="480">
                  <c:v>19.3</c:v>
                </c:pt>
                <c:pt idx="481">
                  <c:v>19.3</c:v>
                </c:pt>
                <c:pt idx="482">
                  <c:v>19.3</c:v>
                </c:pt>
                <c:pt idx="483">
                  <c:v>19.2</c:v>
                </c:pt>
                <c:pt idx="484">
                  <c:v>19.2</c:v>
                </c:pt>
                <c:pt idx="485">
                  <c:v>19.2</c:v>
                </c:pt>
                <c:pt idx="486">
                  <c:v>19.2</c:v>
                </c:pt>
                <c:pt idx="487">
                  <c:v>19.100000000000001</c:v>
                </c:pt>
                <c:pt idx="488">
                  <c:v>19.100000000000001</c:v>
                </c:pt>
                <c:pt idx="489">
                  <c:v>19.100000000000001</c:v>
                </c:pt>
                <c:pt idx="490">
                  <c:v>19</c:v>
                </c:pt>
                <c:pt idx="491">
                  <c:v>19</c:v>
                </c:pt>
                <c:pt idx="492">
                  <c:v>18.899999999999999</c:v>
                </c:pt>
                <c:pt idx="493">
                  <c:v>18.8</c:v>
                </c:pt>
                <c:pt idx="494">
                  <c:v>18.8</c:v>
                </c:pt>
                <c:pt idx="495">
                  <c:v>18.7</c:v>
                </c:pt>
                <c:pt idx="496">
                  <c:v>18.7</c:v>
                </c:pt>
                <c:pt idx="497">
                  <c:v>18.600000000000001</c:v>
                </c:pt>
                <c:pt idx="498">
                  <c:v>18.600000000000001</c:v>
                </c:pt>
                <c:pt idx="499">
                  <c:v>18.600000000000001</c:v>
                </c:pt>
                <c:pt idx="500">
                  <c:v>18.5</c:v>
                </c:pt>
                <c:pt idx="501">
                  <c:v>18.600000000000001</c:v>
                </c:pt>
                <c:pt idx="502">
                  <c:v>18.600000000000001</c:v>
                </c:pt>
                <c:pt idx="503">
                  <c:v>18.600000000000001</c:v>
                </c:pt>
                <c:pt idx="504">
                  <c:v>18.5</c:v>
                </c:pt>
                <c:pt idx="505">
                  <c:v>18.5</c:v>
                </c:pt>
                <c:pt idx="506">
                  <c:v>18.399999999999999</c:v>
                </c:pt>
                <c:pt idx="507">
                  <c:v>18.399999999999999</c:v>
                </c:pt>
                <c:pt idx="508">
                  <c:v>18.3</c:v>
                </c:pt>
                <c:pt idx="509">
                  <c:v>18.2</c:v>
                </c:pt>
                <c:pt idx="510">
                  <c:v>18.2</c:v>
                </c:pt>
                <c:pt idx="511">
                  <c:v>18.100000000000001</c:v>
                </c:pt>
                <c:pt idx="512">
                  <c:v>18</c:v>
                </c:pt>
                <c:pt idx="513">
                  <c:v>17.8</c:v>
                </c:pt>
                <c:pt idx="514">
                  <c:v>17.8</c:v>
                </c:pt>
                <c:pt idx="515">
                  <c:v>18</c:v>
                </c:pt>
                <c:pt idx="516">
                  <c:v>18.100000000000001</c:v>
                </c:pt>
                <c:pt idx="517">
                  <c:v>18</c:v>
                </c:pt>
                <c:pt idx="518">
                  <c:v>17.899999999999999</c:v>
                </c:pt>
                <c:pt idx="519">
                  <c:v>17.8</c:v>
                </c:pt>
                <c:pt idx="520">
                  <c:v>17.7</c:v>
                </c:pt>
                <c:pt idx="521">
                  <c:v>17.600000000000001</c:v>
                </c:pt>
                <c:pt idx="522">
                  <c:v>17.600000000000001</c:v>
                </c:pt>
                <c:pt idx="523">
                  <c:v>17.5</c:v>
                </c:pt>
                <c:pt idx="524">
                  <c:v>17.399999999999999</c:v>
                </c:pt>
                <c:pt idx="525">
                  <c:v>17.7</c:v>
                </c:pt>
                <c:pt idx="526">
                  <c:v>17.8</c:v>
                </c:pt>
                <c:pt idx="527">
                  <c:v>17.8</c:v>
                </c:pt>
                <c:pt idx="528">
                  <c:v>17.7</c:v>
                </c:pt>
                <c:pt idx="529">
                  <c:v>17.7</c:v>
                </c:pt>
                <c:pt idx="530">
                  <c:v>17.7</c:v>
                </c:pt>
                <c:pt idx="531">
                  <c:v>17.7</c:v>
                </c:pt>
                <c:pt idx="532">
                  <c:v>17.5</c:v>
                </c:pt>
                <c:pt idx="533">
                  <c:v>17.2</c:v>
                </c:pt>
                <c:pt idx="534">
                  <c:v>17.100000000000001</c:v>
                </c:pt>
                <c:pt idx="535">
                  <c:v>17.100000000000001</c:v>
                </c:pt>
                <c:pt idx="536">
                  <c:v>17.100000000000001</c:v>
                </c:pt>
                <c:pt idx="537">
                  <c:v>17.100000000000001</c:v>
                </c:pt>
                <c:pt idx="538">
                  <c:v>17</c:v>
                </c:pt>
                <c:pt idx="539">
                  <c:v>17</c:v>
                </c:pt>
                <c:pt idx="540">
                  <c:v>17.2</c:v>
                </c:pt>
                <c:pt idx="541">
                  <c:v>17.399999999999999</c:v>
                </c:pt>
                <c:pt idx="542">
                  <c:v>17.100000000000001</c:v>
                </c:pt>
                <c:pt idx="543">
                  <c:v>16.899999999999999</c:v>
                </c:pt>
                <c:pt idx="544">
                  <c:v>16.8</c:v>
                </c:pt>
                <c:pt idx="545">
                  <c:v>16.7</c:v>
                </c:pt>
                <c:pt idx="546">
                  <c:v>16.600000000000001</c:v>
                </c:pt>
                <c:pt idx="547">
                  <c:v>16.8</c:v>
                </c:pt>
                <c:pt idx="548">
                  <c:v>16.899999999999999</c:v>
                </c:pt>
                <c:pt idx="549">
                  <c:v>17.2</c:v>
                </c:pt>
                <c:pt idx="550">
                  <c:v>17.100000000000001</c:v>
                </c:pt>
                <c:pt idx="551">
                  <c:v>17</c:v>
                </c:pt>
                <c:pt idx="552">
                  <c:v>16.8</c:v>
                </c:pt>
                <c:pt idx="553">
                  <c:v>16.7</c:v>
                </c:pt>
                <c:pt idx="554">
                  <c:v>16.600000000000001</c:v>
                </c:pt>
                <c:pt idx="555">
                  <c:v>16.5</c:v>
                </c:pt>
                <c:pt idx="556">
                  <c:v>16.399999999999999</c:v>
                </c:pt>
                <c:pt idx="557">
                  <c:v>16.399999999999999</c:v>
                </c:pt>
                <c:pt idx="558">
                  <c:v>16.7</c:v>
                </c:pt>
                <c:pt idx="559">
                  <c:v>16.8</c:v>
                </c:pt>
                <c:pt idx="560">
                  <c:v>16.8</c:v>
                </c:pt>
                <c:pt idx="561">
                  <c:v>16.5</c:v>
                </c:pt>
                <c:pt idx="562">
                  <c:v>16.399999999999999</c:v>
                </c:pt>
                <c:pt idx="563">
                  <c:v>16.3</c:v>
                </c:pt>
                <c:pt idx="564">
                  <c:v>16.100000000000001</c:v>
                </c:pt>
                <c:pt idx="565">
                  <c:v>16</c:v>
                </c:pt>
                <c:pt idx="566">
                  <c:v>16.100000000000001</c:v>
                </c:pt>
                <c:pt idx="567">
                  <c:v>16.399999999999999</c:v>
                </c:pt>
                <c:pt idx="568">
                  <c:v>16.399999999999999</c:v>
                </c:pt>
                <c:pt idx="569">
                  <c:v>16.3</c:v>
                </c:pt>
                <c:pt idx="570">
                  <c:v>16.2</c:v>
                </c:pt>
                <c:pt idx="571">
                  <c:v>16.100000000000001</c:v>
                </c:pt>
                <c:pt idx="572">
                  <c:v>16</c:v>
                </c:pt>
                <c:pt idx="573">
                  <c:v>16.100000000000001</c:v>
                </c:pt>
                <c:pt idx="574">
                  <c:v>16</c:v>
                </c:pt>
                <c:pt idx="575">
                  <c:v>15.9</c:v>
                </c:pt>
                <c:pt idx="576">
                  <c:v>15.8</c:v>
                </c:pt>
                <c:pt idx="577">
                  <c:v>15.7</c:v>
                </c:pt>
                <c:pt idx="578">
                  <c:v>16.2</c:v>
                </c:pt>
                <c:pt idx="579">
                  <c:v>16.3</c:v>
                </c:pt>
                <c:pt idx="580">
                  <c:v>16.2</c:v>
                </c:pt>
                <c:pt idx="581">
                  <c:v>15.9</c:v>
                </c:pt>
                <c:pt idx="582">
                  <c:v>15.8</c:v>
                </c:pt>
                <c:pt idx="583">
                  <c:v>16.100000000000001</c:v>
                </c:pt>
                <c:pt idx="584">
                  <c:v>16.3</c:v>
                </c:pt>
                <c:pt idx="585">
                  <c:v>15.8</c:v>
                </c:pt>
                <c:pt idx="586">
                  <c:v>15.6</c:v>
                </c:pt>
                <c:pt idx="587">
                  <c:v>15.6</c:v>
                </c:pt>
                <c:pt idx="588">
                  <c:v>15.2</c:v>
                </c:pt>
                <c:pt idx="589">
                  <c:v>15</c:v>
                </c:pt>
                <c:pt idx="590">
                  <c:v>15</c:v>
                </c:pt>
                <c:pt idx="591">
                  <c:v>15</c:v>
                </c:pt>
                <c:pt idx="592">
                  <c:v>15.1</c:v>
                </c:pt>
                <c:pt idx="593">
                  <c:v>15.3</c:v>
                </c:pt>
                <c:pt idx="594">
                  <c:v>15.4</c:v>
                </c:pt>
                <c:pt idx="595">
                  <c:v>15.4</c:v>
                </c:pt>
                <c:pt idx="596">
                  <c:v>15.2</c:v>
                </c:pt>
                <c:pt idx="597">
                  <c:v>16.2</c:v>
                </c:pt>
                <c:pt idx="598">
                  <c:v>16.2</c:v>
                </c:pt>
                <c:pt idx="599">
                  <c:v>16.100000000000001</c:v>
                </c:pt>
                <c:pt idx="600">
                  <c:v>15.7</c:v>
                </c:pt>
                <c:pt idx="601">
                  <c:v>15.7</c:v>
                </c:pt>
                <c:pt idx="602">
                  <c:v>15.4</c:v>
                </c:pt>
                <c:pt idx="603">
                  <c:v>15.1</c:v>
                </c:pt>
                <c:pt idx="604">
                  <c:v>14.9</c:v>
                </c:pt>
                <c:pt idx="605">
                  <c:v>14.8</c:v>
                </c:pt>
                <c:pt idx="606">
                  <c:v>14.9</c:v>
                </c:pt>
                <c:pt idx="607">
                  <c:v>14.9</c:v>
                </c:pt>
                <c:pt idx="608">
                  <c:v>14.8</c:v>
                </c:pt>
                <c:pt idx="609">
                  <c:v>15</c:v>
                </c:pt>
                <c:pt idx="610">
                  <c:v>14.9</c:v>
                </c:pt>
                <c:pt idx="611">
                  <c:v>15.2</c:v>
                </c:pt>
                <c:pt idx="612">
                  <c:v>15.4</c:v>
                </c:pt>
                <c:pt idx="613">
                  <c:v>14.9</c:v>
                </c:pt>
                <c:pt idx="614">
                  <c:v>14.7</c:v>
                </c:pt>
                <c:pt idx="615">
                  <c:v>14.6</c:v>
                </c:pt>
                <c:pt idx="616">
                  <c:v>14.6</c:v>
                </c:pt>
                <c:pt idx="617">
                  <c:v>15</c:v>
                </c:pt>
                <c:pt idx="618">
                  <c:v>15.4</c:v>
                </c:pt>
                <c:pt idx="619">
                  <c:v>15.5</c:v>
                </c:pt>
                <c:pt idx="620">
                  <c:v>15.4</c:v>
                </c:pt>
                <c:pt idx="621">
                  <c:v>15</c:v>
                </c:pt>
                <c:pt idx="622">
                  <c:v>14.5</c:v>
                </c:pt>
                <c:pt idx="623">
                  <c:v>14.3</c:v>
                </c:pt>
                <c:pt idx="624">
                  <c:v>14.2</c:v>
                </c:pt>
                <c:pt idx="625">
                  <c:v>14.2</c:v>
                </c:pt>
                <c:pt idx="626">
                  <c:v>14.3</c:v>
                </c:pt>
                <c:pt idx="627">
                  <c:v>14.3</c:v>
                </c:pt>
                <c:pt idx="628">
                  <c:v>14.3</c:v>
                </c:pt>
                <c:pt idx="629">
                  <c:v>14.3</c:v>
                </c:pt>
                <c:pt idx="630">
                  <c:v>14.2</c:v>
                </c:pt>
                <c:pt idx="631">
                  <c:v>14.3</c:v>
                </c:pt>
                <c:pt idx="632">
                  <c:v>14.3</c:v>
                </c:pt>
                <c:pt idx="633">
                  <c:v>14.6</c:v>
                </c:pt>
                <c:pt idx="634">
                  <c:v>14.6</c:v>
                </c:pt>
                <c:pt idx="635">
                  <c:v>14.5</c:v>
                </c:pt>
                <c:pt idx="636">
                  <c:v>14.8</c:v>
                </c:pt>
                <c:pt idx="637">
                  <c:v>15</c:v>
                </c:pt>
                <c:pt idx="638">
                  <c:v>14.9</c:v>
                </c:pt>
                <c:pt idx="639">
                  <c:v>14.7</c:v>
                </c:pt>
                <c:pt idx="640">
                  <c:v>14.6</c:v>
                </c:pt>
                <c:pt idx="641">
                  <c:v>14.3</c:v>
                </c:pt>
                <c:pt idx="642">
                  <c:v>14.2</c:v>
                </c:pt>
                <c:pt idx="643">
                  <c:v>14.6</c:v>
                </c:pt>
                <c:pt idx="644">
                  <c:v>14.7</c:v>
                </c:pt>
                <c:pt idx="645">
                  <c:v>14.4</c:v>
                </c:pt>
                <c:pt idx="646">
                  <c:v>14.1</c:v>
                </c:pt>
                <c:pt idx="647">
                  <c:v>13.8</c:v>
                </c:pt>
                <c:pt idx="648">
                  <c:v>13.8</c:v>
                </c:pt>
                <c:pt idx="649">
                  <c:v>14.7</c:v>
                </c:pt>
                <c:pt idx="650">
                  <c:v>14.7</c:v>
                </c:pt>
                <c:pt idx="651">
                  <c:v>14.7</c:v>
                </c:pt>
                <c:pt idx="652">
                  <c:v>14.3</c:v>
                </c:pt>
                <c:pt idx="653">
                  <c:v>14.5</c:v>
                </c:pt>
                <c:pt idx="654">
                  <c:v>14.5</c:v>
                </c:pt>
                <c:pt idx="655">
                  <c:v>14.4</c:v>
                </c:pt>
                <c:pt idx="656">
                  <c:v>14.3</c:v>
                </c:pt>
                <c:pt idx="657">
                  <c:v>14</c:v>
                </c:pt>
                <c:pt idx="658">
                  <c:v>14</c:v>
                </c:pt>
                <c:pt idx="659">
                  <c:v>14</c:v>
                </c:pt>
                <c:pt idx="660">
                  <c:v>13.9</c:v>
                </c:pt>
                <c:pt idx="661">
                  <c:v>13.6</c:v>
                </c:pt>
                <c:pt idx="662">
                  <c:v>13.4</c:v>
                </c:pt>
                <c:pt idx="663">
                  <c:v>13.9</c:v>
                </c:pt>
                <c:pt idx="664">
                  <c:v>14</c:v>
                </c:pt>
                <c:pt idx="665">
                  <c:v>13.7</c:v>
                </c:pt>
                <c:pt idx="666">
                  <c:v>13.6</c:v>
                </c:pt>
                <c:pt idx="667">
                  <c:v>13.4</c:v>
                </c:pt>
                <c:pt idx="668">
                  <c:v>13.8</c:v>
                </c:pt>
                <c:pt idx="669">
                  <c:v>14.1</c:v>
                </c:pt>
                <c:pt idx="670">
                  <c:v>14</c:v>
                </c:pt>
                <c:pt idx="671">
                  <c:v>13.9</c:v>
                </c:pt>
                <c:pt idx="672">
                  <c:v>13.8</c:v>
                </c:pt>
                <c:pt idx="673">
                  <c:v>13.5</c:v>
                </c:pt>
                <c:pt idx="674">
                  <c:v>13.4</c:v>
                </c:pt>
                <c:pt idx="675">
                  <c:v>13.3</c:v>
                </c:pt>
                <c:pt idx="676">
                  <c:v>13.3</c:v>
                </c:pt>
                <c:pt idx="677">
                  <c:v>13.2</c:v>
                </c:pt>
                <c:pt idx="678">
                  <c:v>13.7</c:v>
                </c:pt>
                <c:pt idx="679">
                  <c:v>13.7</c:v>
                </c:pt>
                <c:pt idx="680">
                  <c:v>13.7</c:v>
                </c:pt>
                <c:pt idx="681">
                  <c:v>13.5</c:v>
                </c:pt>
                <c:pt idx="682">
                  <c:v>13.4</c:v>
                </c:pt>
                <c:pt idx="683">
                  <c:v>13.3</c:v>
                </c:pt>
                <c:pt idx="684">
                  <c:v>13.1</c:v>
                </c:pt>
                <c:pt idx="685">
                  <c:v>13</c:v>
                </c:pt>
                <c:pt idx="686">
                  <c:v>12.9</c:v>
                </c:pt>
                <c:pt idx="687">
                  <c:v>12.8</c:v>
                </c:pt>
                <c:pt idx="688">
                  <c:v>12.9</c:v>
                </c:pt>
                <c:pt idx="689">
                  <c:v>13.3</c:v>
                </c:pt>
                <c:pt idx="690">
                  <c:v>13.4</c:v>
                </c:pt>
                <c:pt idx="691">
                  <c:v>13.5</c:v>
                </c:pt>
                <c:pt idx="692">
                  <c:v>13.5</c:v>
                </c:pt>
                <c:pt idx="693">
                  <c:v>13.4</c:v>
                </c:pt>
                <c:pt idx="694">
                  <c:v>13.3</c:v>
                </c:pt>
                <c:pt idx="695">
                  <c:v>13.3</c:v>
                </c:pt>
                <c:pt idx="696">
                  <c:v>13.2</c:v>
                </c:pt>
                <c:pt idx="697">
                  <c:v>13</c:v>
                </c:pt>
                <c:pt idx="698">
                  <c:v>12.9</c:v>
                </c:pt>
                <c:pt idx="699">
                  <c:v>12.8</c:v>
                </c:pt>
                <c:pt idx="700">
                  <c:v>12.8</c:v>
                </c:pt>
                <c:pt idx="701">
                  <c:v>13.3</c:v>
                </c:pt>
                <c:pt idx="702">
                  <c:v>13.2</c:v>
                </c:pt>
                <c:pt idx="703">
                  <c:v>13.1</c:v>
                </c:pt>
                <c:pt idx="704">
                  <c:v>13</c:v>
                </c:pt>
                <c:pt idx="705">
                  <c:v>12.7</c:v>
                </c:pt>
                <c:pt idx="706">
                  <c:v>12.6</c:v>
                </c:pt>
                <c:pt idx="707">
                  <c:v>13.2</c:v>
                </c:pt>
                <c:pt idx="708">
                  <c:v>13.4</c:v>
                </c:pt>
                <c:pt idx="709">
                  <c:v>13.3</c:v>
                </c:pt>
                <c:pt idx="710">
                  <c:v>13.3</c:v>
                </c:pt>
                <c:pt idx="711">
                  <c:v>13.2</c:v>
                </c:pt>
                <c:pt idx="712">
                  <c:v>13.1</c:v>
                </c:pt>
                <c:pt idx="713">
                  <c:v>12.9</c:v>
                </c:pt>
                <c:pt idx="714">
                  <c:v>12.7</c:v>
                </c:pt>
                <c:pt idx="715">
                  <c:v>12.6</c:v>
                </c:pt>
                <c:pt idx="716">
                  <c:v>12.5</c:v>
                </c:pt>
                <c:pt idx="717">
                  <c:v>12.4</c:v>
                </c:pt>
                <c:pt idx="718">
                  <c:v>12.4</c:v>
                </c:pt>
                <c:pt idx="719">
                  <c:v>12.3</c:v>
                </c:pt>
                <c:pt idx="720">
                  <c:v>12.8</c:v>
                </c:pt>
                <c:pt idx="721">
                  <c:v>13.1</c:v>
                </c:pt>
                <c:pt idx="722">
                  <c:v>13</c:v>
                </c:pt>
                <c:pt idx="723">
                  <c:v>12.8</c:v>
                </c:pt>
                <c:pt idx="724">
                  <c:v>12.6</c:v>
                </c:pt>
                <c:pt idx="725">
                  <c:v>12.8</c:v>
                </c:pt>
                <c:pt idx="726">
                  <c:v>12.3</c:v>
                </c:pt>
                <c:pt idx="727">
                  <c:v>12</c:v>
                </c:pt>
                <c:pt idx="728">
                  <c:v>11.9</c:v>
                </c:pt>
                <c:pt idx="729">
                  <c:v>12</c:v>
                </c:pt>
                <c:pt idx="730">
                  <c:v>12.1</c:v>
                </c:pt>
                <c:pt idx="731">
                  <c:v>12.1</c:v>
                </c:pt>
                <c:pt idx="732">
                  <c:v>11.9</c:v>
                </c:pt>
                <c:pt idx="733">
                  <c:v>11.6</c:v>
                </c:pt>
                <c:pt idx="734">
                  <c:v>11.6</c:v>
                </c:pt>
                <c:pt idx="735">
                  <c:v>11.8</c:v>
                </c:pt>
                <c:pt idx="736">
                  <c:v>12.3</c:v>
                </c:pt>
                <c:pt idx="737">
                  <c:v>12.7</c:v>
                </c:pt>
                <c:pt idx="738">
                  <c:v>12.7</c:v>
                </c:pt>
                <c:pt idx="739">
                  <c:v>12.6</c:v>
                </c:pt>
                <c:pt idx="740">
                  <c:v>12.5</c:v>
                </c:pt>
                <c:pt idx="741">
                  <c:v>12.3</c:v>
                </c:pt>
                <c:pt idx="742">
                  <c:v>12.2</c:v>
                </c:pt>
                <c:pt idx="743">
                  <c:v>12.1</c:v>
                </c:pt>
                <c:pt idx="744">
                  <c:v>12</c:v>
                </c:pt>
                <c:pt idx="745">
                  <c:v>11.9</c:v>
                </c:pt>
                <c:pt idx="746">
                  <c:v>11.9</c:v>
                </c:pt>
                <c:pt idx="747">
                  <c:v>11.8</c:v>
                </c:pt>
                <c:pt idx="748">
                  <c:v>11.7</c:v>
                </c:pt>
                <c:pt idx="749">
                  <c:v>12</c:v>
                </c:pt>
                <c:pt idx="750">
                  <c:v>12.2</c:v>
                </c:pt>
                <c:pt idx="751">
                  <c:v>12.2</c:v>
                </c:pt>
                <c:pt idx="752">
                  <c:v>12</c:v>
                </c:pt>
                <c:pt idx="753">
                  <c:v>11.7</c:v>
                </c:pt>
                <c:pt idx="754">
                  <c:v>11.9</c:v>
                </c:pt>
                <c:pt idx="755">
                  <c:v>12.4</c:v>
                </c:pt>
                <c:pt idx="756">
                  <c:v>12.5</c:v>
                </c:pt>
                <c:pt idx="757">
                  <c:v>11.5</c:v>
                </c:pt>
                <c:pt idx="758">
                  <c:v>11.3</c:v>
                </c:pt>
                <c:pt idx="759">
                  <c:v>11.3</c:v>
                </c:pt>
                <c:pt idx="760">
                  <c:v>11.3</c:v>
                </c:pt>
                <c:pt idx="761">
                  <c:v>11.4</c:v>
                </c:pt>
                <c:pt idx="762">
                  <c:v>11.5</c:v>
                </c:pt>
                <c:pt idx="763">
                  <c:v>11.4</c:v>
                </c:pt>
                <c:pt idx="764">
                  <c:v>11.4</c:v>
                </c:pt>
                <c:pt idx="765">
                  <c:v>11.3</c:v>
                </c:pt>
                <c:pt idx="766">
                  <c:v>11.2</c:v>
                </c:pt>
                <c:pt idx="767">
                  <c:v>11.1</c:v>
                </c:pt>
                <c:pt idx="768">
                  <c:v>11.1</c:v>
                </c:pt>
                <c:pt idx="769">
                  <c:v>11</c:v>
                </c:pt>
                <c:pt idx="770">
                  <c:v>11</c:v>
                </c:pt>
                <c:pt idx="771">
                  <c:v>11</c:v>
                </c:pt>
                <c:pt idx="772">
                  <c:v>11</c:v>
                </c:pt>
                <c:pt idx="773">
                  <c:v>11.8</c:v>
                </c:pt>
                <c:pt idx="774">
                  <c:v>11.8</c:v>
                </c:pt>
                <c:pt idx="775">
                  <c:v>11.8</c:v>
                </c:pt>
                <c:pt idx="776">
                  <c:v>11.8</c:v>
                </c:pt>
                <c:pt idx="777">
                  <c:v>11.7</c:v>
                </c:pt>
                <c:pt idx="778">
                  <c:v>11.9</c:v>
                </c:pt>
                <c:pt idx="779">
                  <c:v>12.2</c:v>
                </c:pt>
                <c:pt idx="780">
                  <c:v>12.2</c:v>
                </c:pt>
                <c:pt idx="781">
                  <c:v>12</c:v>
                </c:pt>
                <c:pt idx="782">
                  <c:v>11.7</c:v>
                </c:pt>
                <c:pt idx="783">
                  <c:v>11.6</c:v>
                </c:pt>
                <c:pt idx="784">
                  <c:v>11.5</c:v>
                </c:pt>
                <c:pt idx="785">
                  <c:v>11.4</c:v>
                </c:pt>
                <c:pt idx="786">
                  <c:v>11.4</c:v>
                </c:pt>
                <c:pt idx="787">
                  <c:v>11.3</c:v>
                </c:pt>
                <c:pt idx="788">
                  <c:v>11.2</c:v>
                </c:pt>
                <c:pt idx="789">
                  <c:v>11.1</c:v>
                </c:pt>
                <c:pt idx="790">
                  <c:v>11</c:v>
                </c:pt>
                <c:pt idx="791">
                  <c:v>10.9</c:v>
                </c:pt>
                <c:pt idx="792">
                  <c:v>10.9</c:v>
                </c:pt>
                <c:pt idx="793">
                  <c:v>11.2</c:v>
                </c:pt>
                <c:pt idx="794">
                  <c:v>11.6</c:v>
                </c:pt>
                <c:pt idx="795">
                  <c:v>11.7</c:v>
                </c:pt>
                <c:pt idx="796">
                  <c:v>11.8</c:v>
                </c:pt>
                <c:pt idx="797">
                  <c:v>11.6</c:v>
                </c:pt>
                <c:pt idx="798">
                  <c:v>11.5</c:v>
                </c:pt>
                <c:pt idx="799">
                  <c:v>11.4</c:v>
                </c:pt>
                <c:pt idx="800">
                  <c:v>11.3</c:v>
                </c:pt>
                <c:pt idx="801">
                  <c:v>11.2</c:v>
                </c:pt>
                <c:pt idx="802">
                  <c:v>11.1</c:v>
                </c:pt>
                <c:pt idx="803">
                  <c:v>11</c:v>
                </c:pt>
                <c:pt idx="804">
                  <c:v>10.9</c:v>
                </c:pt>
                <c:pt idx="805">
                  <c:v>10.8</c:v>
                </c:pt>
                <c:pt idx="806">
                  <c:v>10.8</c:v>
                </c:pt>
                <c:pt idx="807">
                  <c:v>10.7</c:v>
                </c:pt>
                <c:pt idx="808">
                  <c:v>10.7</c:v>
                </c:pt>
                <c:pt idx="809">
                  <c:v>10.6</c:v>
                </c:pt>
                <c:pt idx="810">
                  <c:v>10.5</c:v>
                </c:pt>
                <c:pt idx="811">
                  <c:v>10.5</c:v>
                </c:pt>
                <c:pt idx="812">
                  <c:v>10.4</c:v>
                </c:pt>
                <c:pt idx="813">
                  <c:v>10.4</c:v>
                </c:pt>
                <c:pt idx="814">
                  <c:v>11</c:v>
                </c:pt>
                <c:pt idx="815">
                  <c:v>11.2</c:v>
                </c:pt>
                <c:pt idx="816">
                  <c:v>11.2</c:v>
                </c:pt>
                <c:pt idx="817">
                  <c:v>11.1</c:v>
                </c:pt>
                <c:pt idx="818">
                  <c:v>11.1</c:v>
                </c:pt>
                <c:pt idx="819">
                  <c:v>11.1</c:v>
                </c:pt>
                <c:pt idx="820">
                  <c:v>11.1</c:v>
                </c:pt>
                <c:pt idx="821">
                  <c:v>10.9</c:v>
                </c:pt>
                <c:pt idx="822">
                  <c:v>10.8</c:v>
                </c:pt>
                <c:pt idx="823">
                  <c:v>10.6</c:v>
                </c:pt>
                <c:pt idx="824">
                  <c:v>10.6</c:v>
                </c:pt>
                <c:pt idx="825">
                  <c:v>10.5</c:v>
                </c:pt>
                <c:pt idx="826">
                  <c:v>10.5</c:v>
                </c:pt>
                <c:pt idx="827">
                  <c:v>10.5</c:v>
                </c:pt>
                <c:pt idx="828">
                  <c:v>10.5</c:v>
                </c:pt>
                <c:pt idx="829">
                  <c:v>10.4</c:v>
                </c:pt>
                <c:pt idx="830">
                  <c:v>10.4</c:v>
                </c:pt>
                <c:pt idx="831">
                  <c:v>10.3</c:v>
                </c:pt>
                <c:pt idx="832">
                  <c:v>10.3</c:v>
                </c:pt>
                <c:pt idx="833">
                  <c:v>10.199999999999999</c:v>
                </c:pt>
                <c:pt idx="834">
                  <c:v>10.199999999999999</c:v>
                </c:pt>
                <c:pt idx="835">
                  <c:v>10.1</c:v>
                </c:pt>
                <c:pt idx="836">
                  <c:v>10.1</c:v>
                </c:pt>
                <c:pt idx="837">
                  <c:v>10.3</c:v>
                </c:pt>
                <c:pt idx="838">
                  <c:v>10.5</c:v>
                </c:pt>
                <c:pt idx="839">
                  <c:v>10.6</c:v>
                </c:pt>
                <c:pt idx="840">
                  <c:v>10.5</c:v>
                </c:pt>
                <c:pt idx="841">
                  <c:v>10.3</c:v>
                </c:pt>
                <c:pt idx="842">
                  <c:v>10.199999999999999</c:v>
                </c:pt>
                <c:pt idx="843">
                  <c:v>10.1</c:v>
                </c:pt>
                <c:pt idx="844">
                  <c:v>10.1</c:v>
                </c:pt>
                <c:pt idx="845">
                  <c:v>10</c:v>
                </c:pt>
                <c:pt idx="846">
                  <c:v>9.9</c:v>
                </c:pt>
                <c:pt idx="847">
                  <c:v>9.9</c:v>
                </c:pt>
                <c:pt idx="848">
                  <c:v>9.8000000000000007</c:v>
                </c:pt>
                <c:pt idx="849">
                  <c:v>9.8000000000000007</c:v>
                </c:pt>
                <c:pt idx="850">
                  <c:v>9.6999999999999993</c:v>
                </c:pt>
                <c:pt idx="851">
                  <c:v>9.6999999999999993</c:v>
                </c:pt>
                <c:pt idx="852">
                  <c:v>9.6999999999999993</c:v>
                </c:pt>
                <c:pt idx="853">
                  <c:v>10.199999999999999</c:v>
                </c:pt>
                <c:pt idx="854">
                  <c:v>10.199999999999999</c:v>
                </c:pt>
                <c:pt idx="855">
                  <c:v>10.199999999999999</c:v>
                </c:pt>
                <c:pt idx="856">
                  <c:v>10.199999999999999</c:v>
                </c:pt>
                <c:pt idx="857">
                  <c:v>10.3</c:v>
                </c:pt>
                <c:pt idx="858">
                  <c:v>10.3</c:v>
                </c:pt>
                <c:pt idx="859">
                  <c:v>10.199999999999999</c:v>
                </c:pt>
                <c:pt idx="860">
                  <c:v>10.1</c:v>
                </c:pt>
                <c:pt idx="861">
                  <c:v>10</c:v>
                </c:pt>
                <c:pt idx="862">
                  <c:v>9.9</c:v>
                </c:pt>
                <c:pt idx="863">
                  <c:v>9.8000000000000007</c:v>
                </c:pt>
                <c:pt idx="864">
                  <c:v>9.8000000000000007</c:v>
                </c:pt>
                <c:pt idx="865">
                  <c:v>9.6999999999999993</c:v>
                </c:pt>
                <c:pt idx="866">
                  <c:v>9.6</c:v>
                </c:pt>
                <c:pt idx="867">
                  <c:v>9.6</c:v>
                </c:pt>
                <c:pt idx="868">
                  <c:v>9.5</c:v>
                </c:pt>
                <c:pt idx="869">
                  <c:v>9.4</c:v>
                </c:pt>
                <c:pt idx="870">
                  <c:v>9.4</c:v>
                </c:pt>
                <c:pt idx="871">
                  <c:v>9.4</c:v>
                </c:pt>
                <c:pt idx="872">
                  <c:v>9.4</c:v>
                </c:pt>
                <c:pt idx="873">
                  <c:v>9.5</c:v>
                </c:pt>
                <c:pt idx="874">
                  <c:v>9.6999999999999993</c:v>
                </c:pt>
                <c:pt idx="875">
                  <c:v>9.8000000000000007</c:v>
                </c:pt>
                <c:pt idx="876">
                  <c:v>9.6999999999999993</c:v>
                </c:pt>
                <c:pt idx="877">
                  <c:v>9.6</c:v>
                </c:pt>
                <c:pt idx="878">
                  <c:v>9.6</c:v>
                </c:pt>
                <c:pt idx="879">
                  <c:v>9.6</c:v>
                </c:pt>
                <c:pt idx="880">
                  <c:v>9.6999999999999993</c:v>
                </c:pt>
                <c:pt idx="881">
                  <c:v>9.8000000000000007</c:v>
                </c:pt>
                <c:pt idx="882">
                  <c:v>9.8000000000000007</c:v>
                </c:pt>
                <c:pt idx="883">
                  <c:v>9.6999999999999993</c:v>
                </c:pt>
                <c:pt idx="884">
                  <c:v>9.6</c:v>
                </c:pt>
                <c:pt idx="885">
                  <c:v>9.4</c:v>
                </c:pt>
                <c:pt idx="886">
                  <c:v>9.4</c:v>
                </c:pt>
                <c:pt idx="887">
                  <c:v>9.3000000000000007</c:v>
                </c:pt>
                <c:pt idx="888">
                  <c:v>9.1999999999999993</c:v>
                </c:pt>
                <c:pt idx="889">
                  <c:v>9.1</c:v>
                </c:pt>
                <c:pt idx="890">
                  <c:v>9.1</c:v>
                </c:pt>
                <c:pt idx="891">
                  <c:v>9.1</c:v>
                </c:pt>
                <c:pt idx="892">
                  <c:v>9</c:v>
                </c:pt>
                <c:pt idx="893">
                  <c:v>9</c:v>
                </c:pt>
                <c:pt idx="894">
                  <c:v>9</c:v>
                </c:pt>
                <c:pt idx="895">
                  <c:v>8.9</c:v>
                </c:pt>
                <c:pt idx="896">
                  <c:v>9.1</c:v>
                </c:pt>
                <c:pt idx="897">
                  <c:v>9.9</c:v>
                </c:pt>
                <c:pt idx="898">
                  <c:v>9.9</c:v>
                </c:pt>
                <c:pt idx="899">
                  <c:v>9.9</c:v>
                </c:pt>
                <c:pt idx="900">
                  <c:v>9.8000000000000007</c:v>
                </c:pt>
                <c:pt idx="901">
                  <c:v>9.6</c:v>
                </c:pt>
                <c:pt idx="902">
                  <c:v>9.5</c:v>
                </c:pt>
                <c:pt idx="903">
                  <c:v>9.4</c:v>
                </c:pt>
                <c:pt idx="904">
                  <c:v>9.4</c:v>
                </c:pt>
                <c:pt idx="905">
                  <c:v>9.1999999999999993</c:v>
                </c:pt>
                <c:pt idx="906">
                  <c:v>9.1999999999999993</c:v>
                </c:pt>
                <c:pt idx="907">
                  <c:v>9.1</c:v>
                </c:pt>
                <c:pt idx="908">
                  <c:v>9.1</c:v>
                </c:pt>
                <c:pt idx="909">
                  <c:v>9</c:v>
                </c:pt>
                <c:pt idx="910">
                  <c:v>8.9</c:v>
                </c:pt>
                <c:pt idx="911">
                  <c:v>8.9</c:v>
                </c:pt>
                <c:pt idx="912">
                  <c:v>8.9</c:v>
                </c:pt>
                <c:pt idx="913">
                  <c:v>8.8000000000000007</c:v>
                </c:pt>
                <c:pt idx="914">
                  <c:v>8.8000000000000007</c:v>
                </c:pt>
                <c:pt idx="915">
                  <c:v>8.6999999999999993</c:v>
                </c:pt>
                <c:pt idx="916">
                  <c:v>8.6999999999999993</c:v>
                </c:pt>
                <c:pt idx="917">
                  <c:v>9.1</c:v>
                </c:pt>
                <c:pt idx="918">
                  <c:v>9.1999999999999993</c:v>
                </c:pt>
                <c:pt idx="919">
                  <c:v>9.3000000000000007</c:v>
                </c:pt>
                <c:pt idx="920">
                  <c:v>9.3000000000000007</c:v>
                </c:pt>
                <c:pt idx="921">
                  <c:v>9.1</c:v>
                </c:pt>
                <c:pt idx="922">
                  <c:v>9.1</c:v>
                </c:pt>
                <c:pt idx="923">
                  <c:v>9.1999999999999993</c:v>
                </c:pt>
                <c:pt idx="924">
                  <c:v>9.3000000000000007</c:v>
                </c:pt>
                <c:pt idx="925">
                  <c:v>9.3000000000000007</c:v>
                </c:pt>
                <c:pt idx="926">
                  <c:v>9.3000000000000007</c:v>
                </c:pt>
                <c:pt idx="927">
                  <c:v>9.1999999999999993</c:v>
                </c:pt>
                <c:pt idx="928">
                  <c:v>9.1</c:v>
                </c:pt>
                <c:pt idx="929">
                  <c:v>9</c:v>
                </c:pt>
                <c:pt idx="930">
                  <c:v>8.9</c:v>
                </c:pt>
                <c:pt idx="931">
                  <c:v>8.8000000000000007</c:v>
                </c:pt>
                <c:pt idx="932">
                  <c:v>8.6999999999999993</c:v>
                </c:pt>
                <c:pt idx="933">
                  <c:v>8.6</c:v>
                </c:pt>
                <c:pt idx="934">
                  <c:v>8.6</c:v>
                </c:pt>
                <c:pt idx="935">
                  <c:v>8.5</c:v>
                </c:pt>
                <c:pt idx="936">
                  <c:v>8.4</c:v>
                </c:pt>
                <c:pt idx="937">
                  <c:v>8.3000000000000007</c:v>
                </c:pt>
                <c:pt idx="938">
                  <c:v>8.3000000000000007</c:v>
                </c:pt>
                <c:pt idx="939">
                  <c:v>8.3000000000000007</c:v>
                </c:pt>
                <c:pt idx="940">
                  <c:v>8.4</c:v>
                </c:pt>
                <c:pt idx="941">
                  <c:v>8.5</c:v>
                </c:pt>
                <c:pt idx="942">
                  <c:v>8.5</c:v>
                </c:pt>
                <c:pt idx="943">
                  <c:v>8.5</c:v>
                </c:pt>
                <c:pt idx="944">
                  <c:v>8.4</c:v>
                </c:pt>
                <c:pt idx="945">
                  <c:v>8.3000000000000007</c:v>
                </c:pt>
                <c:pt idx="946">
                  <c:v>8.3000000000000007</c:v>
                </c:pt>
                <c:pt idx="947">
                  <c:v>8.1999999999999993</c:v>
                </c:pt>
                <c:pt idx="948">
                  <c:v>8.1999999999999993</c:v>
                </c:pt>
                <c:pt idx="949">
                  <c:v>8.1</c:v>
                </c:pt>
                <c:pt idx="950">
                  <c:v>8.1</c:v>
                </c:pt>
                <c:pt idx="951">
                  <c:v>8</c:v>
                </c:pt>
                <c:pt idx="952">
                  <c:v>8</c:v>
                </c:pt>
                <c:pt idx="953">
                  <c:v>8</c:v>
                </c:pt>
                <c:pt idx="954">
                  <c:v>7.9</c:v>
                </c:pt>
                <c:pt idx="955">
                  <c:v>7.9</c:v>
                </c:pt>
                <c:pt idx="956">
                  <c:v>7.9</c:v>
                </c:pt>
                <c:pt idx="957">
                  <c:v>8.1</c:v>
                </c:pt>
                <c:pt idx="958">
                  <c:v>8.3000000000000007</c:v>
                </c:pt>
                <c:pt idx="959">
                  <c:v>8.3000000000000007</c:v>
                </c:pt>
                <c:pt idx="960">
                  <c:v>8.3000000000000007</c:v>
                </c:pt>
                <c:pt idx="961">
                  <c:v>8.3000000000000007</c:v>
                </c:pt>
                <c:pt idx="962">
                  <c:v>8.1999999999999993</c:v>
                </c:pt>
                <c:pt idx="963">
                  <c:v>8.1999999999999993</c:v>
                </c:pt>
                <c:pt idx="964">
                  <c:v>8.1999999999999993</c:v>
                </c:pt>
                <c:pt idx="965">
                  <c:v>8.1</c:v>
                </c:pt>
                <c:pt idx="966">
                  <c:v>8</c:v>
                </c:pt>
                <c:pt idx="967">
                  <c:v>8</c:v>
                </c:pt>
                <c:pt idx="968">
                  <c:v>8</c:v>
                </c:pt>
                <c:pt idx="969">
                  <c:v>7.9</c:v>
                </c:pt>
                <c:pt idx="970">
                  <c:v>7.9</c:v>
                </c:pt>
                <c:pt idx="971">
                  <c:v>7.9</c:v>
                </c:pt>
                <c:pt idx="972">
                  <c:v>7.9</c:v>
                </c:pt>
                <c:pt idx="973">
                  <c:v>7.9</c:v>
                </c:pt>
                <c:pt idx="974">
                  <c:v>7.8</c:v>
                </c:pt>
                <c:pt idx="975">
                  <c:v>7.8</c:v>
                </c:pt>
                <c:pt idx="976">
                  <c:v>7.8</c:v>
                </c:pt>
                <c:pt idx="977">
                  <c:v>7.7</c:v>
                </c:pt>
                <c:pt idx="978">
                  <c:v>7.6</c:v>
                </c:pt>
                <c:pt idx="979">
                  <c:v>7.6</c:v>
                </c:pt>
                <c:pt idx="980">
                  <c:v>7.6</c:v>
                </c:pt>
                <c:pt idx="981">
                  <c:v>7.5</c:v>
                </c:pt>
                <c:pt idx="982">
                  <c:v>7.5</c:v>
                </c:pt>
                <c:pt idx="983">
                  <c:v>7.4</c:v>
                </c:pt>
                <c:pt idx="984">
                  <c:v>7.4</c:v>
                </c:pt>
                <c:pt idx="985">
                  <c:v>7.4</c:v>
                </c:pt>
                <c:pt idx="986">
                  <c:v>7.4</c:v>
                </c:pt>
                <c:pt idx="987">
                  <c:v>7.4</c:v>
                </c:pt>
                <c:pt idx="988">
                  <c:v>7.5</c:v>
                </c:pt>
                <c:pt idx="989">
                  <c:v>7.6</c:v>
                </c:pt>
                <c:pt idx="990">
                  <c:v>7.6</c:v>
                </c:pt>
                <c:pt idx="991">
                  <c:v>7.5</c:v>
                </c:pt>
                <c:pt idx="992">
                  <c:v>7.5</c:v>
                </c:pt>
                <c:pt idx="993">
                  <c:v>7.4</c:v>
                </c:pt>
                <c:pt idx="994">
                  <c:v>7.4</c:v>
                </c:pt>
                <c:pt idx="995">
                  <c:v>7.4</c:v>
                </c:pt>
                <c:pt idx="996">
                  <c:v>7.4</c:v>
                </c:pt>
                <c:pt idx="997">
                  <c:v>7.3</c:v>
                </c:pt>
                <c:pt idx="998">
                  <c:v>7.3</c:v>
                </c:pt>
                <c:pt idx="999">
                  <c:v>7.3</c:v>
                </c:pt>
                <c:pt idx="1000">
                  <c:v>7.2</c:v>
                </c:pt>
                <c:pt idx="1001">
                  <c:v>7.2</c:v>
                </c:pt>
                <c:pt idx="1002">
                  <c:v>7.1</c:v>
                </c:pt>
                <c:pt idx="1003">
                  <c:v>7.1</c:v>
                </c:pt>
                <c:pt idx="1004">
                  <c:v>7.1</c:v>
                </c:pt>
                <c:pt idx="1005">
                  <c:v>7</c:v>
                </c:pt>
                <c:pt idx="1006">
                  <c:v>7</c:v>
                </c:pt>
                <c:pt idx="1007">
                  <c:v>7</c:v>
                </c:pt>
                <c:pt idx="1008">
                  <c:v>7</c:v>
                </c:pt>
                <c:pt idx="1009">
                  <c:v>6.9</c:v>
                </c:pt>
                <c:pt idx="1010">
                  <c:v>6.9</c:v>
                </c:pt>
                <c:pt idx="1011">
                  <c:v>6.9</c:v>
                </c:pt>
                <c:pt idx="1012">
                  <c:v>6.9</c:v>
                </c:pt>
                <c:pt idx="1013">
                  <c:v>6.8</c:v>
                </c:pt>
                <c:pt idx="1014">
                  <c:v>6.8</c:v>
                </c:pt>
                <c:pt idx="1015">
                  <c:v>6.8</c:v>
                </c:pt>
                <c:pt idx="1016">
                  <c:v>6.7</c:v>
                </c:pt>
                <c:pt idx="1017">
                  <c:v>6.8</c:v>
                </c:pt>
                <c:pt idx="1018">
                  <c:v>6.9</c:v>
                </c:pt>
                <c:pt idx="1019">
                  <c:v>7</c:v>
                </c:pt>
                <c:pt idx="1020">
                  <c:v>7.1</c:v>
                </c:pt>
                <c:pt idx="1021">
                  <c:v>7.1</c:v>
                </c:pt>
                <c:pt idx="1022">
                  <c:v>7.1</c:v>
                </c:pt>
                <c:pt idx="1023">
                  <c:v>7.1</c:v>
                </c:pt>
                <c:pt idx="1024">
                  <c:v>7.1</c:v>
                </c:pt>
                <c:pt idx="1025">
                  <c:v>7</c:v>
                </c:pt>
                <c:pt idx="1026">
                  <c:v>6.9</c:v>
                </c:pt>
                <c:pt idx="1027">
                  <c:v>6.9</c:v>
                </c:pt>
                <c:pt idx="1028">
                  <c:v>6.9</c:v>
                </c:pt>
                <c:pt idx="1029">
                  <c:v>6.8</c:v>
                </c:pt>
                <c:pt idx="1030">
                  <c:v>6.7</c:v>
                </c:pt>
                <c:pt idx="1031">
                  <c:v>6.7</c:v>
                </c:pt>
                <c:pt idx="1032">
                  <c:v>6.7</c:v>
                </c:pt>
                <c:pt idx="1033">
                  <c:v>6.6</c:v>
                </c:pt>
                <c:pt idx="1034">
                  <c:v>6.5</c:v>
                </c:pt>
                <c:pt idx="1035">
                  <c:v>6.5</c:v>
                </c:pt>
                <c:pt idx="1036">
                  <c:v>6.5</c:v>
                </c:pt>
                <c:pt idx="1037">
                  <c:v>6.5</c:v>
                </c:pt>
                <c:pt idx="1038">
                  <c:v>6.4</c:v>
                </c:pt>
                <c:pt idx="1039">
                  <c:v>6.4</c:v>
                </c:pt>
                <c:pt idx="1040">
                  <c:v>6.4</c:v>
                </c:pt>
                <c:pt idx="1041">
                  <c:v>6.3</c:v>
                </c:pt>
                <c:pt idx="1042">
                  <c:v>6.3</c:v>
                </c:pt>
                <c:pt idx="1043">
                  <c:v>6.3</c:v>
                </c:pt>
                <c:pt idx="1044">
                  <c:v>6.3</c:v>
                </c:pt>
                <c:pt idx="1045">
                  <c:v>6.2</c:v>
                </c:pt>
                <c:pt idx="1046">
                  <c:v>6.2</c:v>
                </c:pt>
                <c:pt idx="1047">
                  <c:v>6.2</c:v>
                </c:pt>
                <c:pt idx="1048">
                  <c:v>6.2</c:v>
                </c:pt>
                <c:pt idx="1049">
                  <c:v>6.1</c:v>
                </c:pt>
                <c:pt idx="1050">
                  <c:v>6.1</c:v>
                </c:pt>
                <c:pt idx="1051">
                  <c:v>6.1</c:v>
                </c:pt>
                <c:pt idx="1052">
                  <c:v>6</c:v>
                </c:pt>
                <c:pt idx="1053">
                  <c:v>6</c:v>
                </c:pt>
                <c:pt idx="1054">
                  <c:v>6</c:v>
                </c:pt>
                <c:pt idx="1055">
                  <c:v>6</c:v>
                </c:pt>
                <c:pt idx="1056">
                  <c:v>6</c:v>
                </c:pt>
                <c:pt idx="1057">
                  <c:v>5.9</c:v>
                </c:pt>
                <c:pt idx="1058">
                  <c:v>5.9</c:v>
                </c:pt>
                <c:pt idx="1059">
                  <c:v>5.9</c:v>
                </c:pt>
                <c:pt idx="1060">
                  <c:v>5.8</c:v>
                </c:pt>
                <c:pt idx="1061">
                  <c:v>5.8</c:v>
                </c:pt>
                <c:pt idx="1062">
                  <c:v>5.8</c:v>
                </c:pt>
                <c:pt idx="1063">
                  <c:v>5.8</c:v>
                </c:pt>
                <c:pt idx="1064">
                  <c:v>5.8</c:v>
                </c:pt>
                <c:pt idx="1065">
                  <c:v>5.7</c:v>
                </c:pt>
                <c:pt idx="1066">
                  <c:v>5.7</c:v>
                </c:pt>
                <c:pt idx="1067">
                  <c:v>5.7</c:v>
                </c:pt>
                <c:pt idx="1068">
                  <c:v>5.7</c:v>
                </c:pt>
                <c:pt idx="1069">
                  <c:v>5.7</c:v>
                </c:pt>
                <c:pt idx="1070">
                  <c:v>5.6</c:v>
                </c:pt>
                <c:pt idx="1071">
                  <c:v>5.6</c:v>
                </c:pt>
                <c:pt idx="1072">
                  <c:v>5.6</c:v>
                </c:pt>
                <c:pt idx="1073">
                  <c:v>5.6</c:v>
                </c:pt>
                <c:pt idx="1074">
                  <c:v>5.6</c:v>
                </c:pt>
                <c:pt idx="1075">
                  <c:v>5.6</c:v>
                </c:pt>
                <c:pt idx="1076">
                  <c:v>5.5</c:v>
                </c:pt>
                <c:pt idx="1077">
                  <c:v>5.5</c:v>
                </c:pt>
                <c:pt idx="1078">
                  <c:v>5.5</c:v>
                </c:pt>
                <c:pt idx="1079">
                  <c:v>5.5</c:v>
                </c:pt>
                <c:pt idx="1080">
                  <c:v>5.5</c:v>
                </c:pt>
                <c:pt idx="1081">
                  <c:v>5.5</c:v>
                </c:pt>
                <c:pt idx="1082">
                  <c:v>5.5</c:v>
                </c:pt>
                <c:pt idx="1083">
                  <c:v>5.4</c:v>
                </c:pt>
                <c:pt idx="1084">
                  <c:v>5.4</c:v>
                </c:pt>
                <c:pt idx="1085">
                  <c:v>5.4</c:v>
                </c:pt>
                <c:pt idx="1086">
                  <c:v>5.4</c:v>
                </c:pt>
                <c:pt idx="1087">
                  <c:v>5.4</c:v>
                </c:pt>
                <c:pt idx="1088">
                  <c:v>5.4</c:v>
                </c:pt>
                <c:pt idx="1089">
                  <c:v>5.3</c:v>
                </c:pt>
                <c:pt idx="1090">
                  <c:v>5.3</c:v>
                </c:pt>
                <c:pt idx="1091">
                  <c:v>5.3</c:v>
                </c:pt>
                <c:pt idx="1092">
                  <c:v>5.3</c:v>
                </c:pt>
                <c:pt idx="1093">
                  <c:v>5.3</c:v>
                </c:pt>
                <c:pt idx="1094">
                  <c:v>5.3</c:v>
                </c:pt>
                <c:pt idx="1095">
                  <c:v>5.3</c:v>
                </c:pt>
                <c:pt idx="1096">
                  <c:v>5.3</c:v>
                </c:pt>
                <c:pt idx="1097">
                  <c:v>5.2</c:v>
                </c:pt>
                <c:pt idx="1098">
                  <c:v>5.2</c:v>
                </c:pt>
                <c:pt idx="1099">
                  <c:v>5.2</c:v>
                </c:pt>
                <c:pt idx="1100">
                  <c:v>5.2</c:v>
                </c:pt>
                <c:pt idx="1101">
                  <c:v>5.2</c:v>
                </c:pt>
                <c:pt idx="1102">
                  <c:v>5.2</c:v>
                </c:pt>
                <c:pt idx="1103">
                  <c:v>5.0999999999999996</c:v>
                </c:pt>
                <c:pt idx="1104">
                  <c:v>5.0999999999999996</c:v>
                </c:pt>
                <c:pt idx="1105">
                  <c:v>5.0999999999999996</c:v>
                </c:pt>
                <c:pt idx="1106">
                  <c:v>5.0999999999999996</c:v>
                </c:pt>
                <c:pt idx="1107">
                  <c:v>5.0999999999999996</c:v>
                </c:pt>
                <c:pt idx="1108">
                  <c:v>5.0999999999999996</c:v>
                </c:pt>
                <c:pt idx="1109">
                  <c:v>5.0999999999999996</c:v>
                </c:pt>
                <c:pt idx="1110">
                  <c:v>5</c:v>
                </c:pt>
                <c:pt idx="1111">
                  <c:v>5</c:v>
                </c:pt>
                <c:pt idx="1112">
                  <c:v>5</c:v>
                </c:pt>
                <c:pt idx="1113">
                  <c:v>5</c:v>
                </c:pt>
                <c:pt idx="1114">
                  <c:v>5</c:v>
                </c:pt>
                <c:pt idx="1115">
                  <c:v>5</c:v>
                </c:pt>
                <c:pt idx="1116">
                  <c:v>4.9000000000000004</c:v>
                </c:pt>
                <c:pt idx="1117">
                  <c:v>4.9000000000000004</c:v>
                </c:pt>
                <c:pt idx="1118">
                  <c:v>4.9000000000000004</c:v>
                </c:pt>
                <c:pt idx="1119">
                  <c:v>4.9000000000000004</c:v>
                </c:pt>
                <c:pt idx="1120">
                  <c:v>4.9000000000000004</c:v>
                </c:pt>
                <c:pt idx="1121">
                  <c:v>4.9000000000000004</c:v>
                </c:pt>
                <c:pt idx="1122">
                  <c:v>4.9000000000000004</c:v>
                </c:pt>
                <c:pt idx="1123">
                  <c:v>4.9000000000000004</c:v>
                </c:pt>
                <c:pt idx="1124">
                  <c:v>4.8</c:v>
                </c:pt>
                <c:pt idx="1125">
                  <c:v>4.8</c:v>
                </c:pt>
                <c:pt idx="1126">
                  <c:v>4.8</c:v>
                </c:pt>
                <c:pt idx="1127">
                  <c:v>4.8</c:v>
                </c:pt>
                <c:pt idx="1128">
                  <c:v>4.8</c:v>
                </c:pt>
                <c:pt idx="1129">
                  <c:v>4.8</c:v>
                </c:pt>
                <c:pt idx="1130">
                  <c:v>4.7</c:v>
                </c:pt>
                <c:pt idx="1131">
                  <c:v>4.7</c:v>
                </c:pt>
                <c:pt idx="1132">
                  <c:v>4.7</c:v>
                </c:pt>
                <c:pt idx="1133">
                  <c:v>4.7</c:v>
                </c:pt>
                <c:pt idx="1134">
                  <c:v>4.7</c:v>
                </c:pt>
                <c:pt idx="1135">
                  <c:v>4.7</c:v>
                </c:pt>
                <c:pt idx="1136">
                  <c:v>4.7</c:v>
                </c:pt>
                <c:pt idx="1137">
                  <c:v>4.7</c:v>
                </c:pt>
                <c:pt idx="1138">
                  <c:v>4.5999999999999996</c:v>
                </c:pt>
                <c:pt idx="1139">
                  <c:v>4.5999999999999996</c:v>
                </c:pt>
                <c:pt idx="1140">
                  <c:v>4.5999999999999996</c:v>
                </c:pt>
                <c:pt idx="1141">
                  <c:v>4.5999999999999996</c:v>
                </c:pt>
                <c:pt idx="1142">
                  <c:v>4.5999999999999996</c:v>
                </c:pt>
                <c:pt idx="1143">
                  <c:v>4.5999999999999996</c:v>
                </c:pt>
                <c:pt idx="1144">
                  <c:v>4.5999999999999996</c:v>
                </c:pt>
                <c:pt idx="1145">
                  <c:v>4.5</c:v>
                </c:pt>
                <c:pt idx="1146">
                  <c:v>4.5</c:v>
                </c:pt>
                <c:pt idx="1147">
                  <c:v>4.5</c:v>
                </c:pt>
                <c:pt idx="1148">
                  <c:v>4.5</c:v>
                </c:pt>
                <c:pt idx="1149">
                  <c:v>4.5</c:v>
                </c:pt>
                <c:pt idx="1150">
                  <c:v>4.5</c:v>
                </c:pt>
                <c:pt idx="1151">
                  <c:v>4.5</c:v>
                </c:pt>
                <c:pt idx="1152">
                  <c:v>4.5</c:v>
                </c:pt>
                <c:pt idx="1153">
                  <c:v>4.4000000000000004</c:v>
                </c:pt>
                <c:pt idx="1154">
                  <c:v>4.4000000000000004</c:v>
                </c:pt>
                <c:pt idx="1155">
                  <c:v>4.4000000000000004</c:v>
                </c:pt>
                <c:pt idx="1156">
                  <c:v>4.4000000000000004</c:v>
                </c:pt>
                <c:pt idx="1157">
                  <c:v>4.4000000000000004</c:v>
                </c:pt>
                <c:pt idx="1158">
                  <c:v>4.4000000000000004</c:v>
                </c:pt>
                <c:pt idx="1159">
                  <c:v>4.4000000000000004</c:v>
                </c:pt>
                <c:pt idx="1160">
                  <c:v>4.4000000000000004</c:v>
                </c:pt>
                <c:pt idx="1161">
                  <c:v>4.3</c:v>
                </c:pt>
                <c:pt idx="1162">
                  <c:v>4.3</c:v>
                </c:pt>
                <c:pt idx="1163">
                  <c:v>4.3</c:v>
                </c:pt>
                <c:pt idx="1164">
                  <c:v>4.3</c:v>
                </c:pt>
                <c:pt idx="1165">
                  <c:v>4.3</c:v>
                </c:pt>
                <c:pt idx="1166">
                  <c:v>4.3</c:v>
                </c:pt>
                <c:pt idx="1167">
                  <c:v>4.3</c:v>
                </c:pt>
                <c:pt idx="1168">
                  <c:v>4.3</c:v>
                </c:pt>
                <c:pt idx="1169">
                  <c:v>4.2</c:v>
                </c:pt>
                <c:pt idx="1170">
                  <c:v>4.2</c:v>
                </c:pt>
                <c:pt idx="1171">
                  <c:v>4.2</c:v>
                </c:pt>
                <c:pt idx="1172">
                  <c:v>4.2</c:v>
                </c:pt>
                <c:pt idx="1173">
                  <c:v>4.2</c:v>
                </c:pt>
                <c:pt idx="1174">
                  <c:v>4.2</c:v>
                </c:pt>
                <c:pt idx="1175">
                  <c:v>4.2</c:v>
                </c:pt>
                <c:pt idx="1176">
                  <c:v>4.2</c:v>
                </c:pt>
                <c:pt idx="1177">
                  <c:v>4.0999999999999996</c:v>
                </c:pt>
                <c:pt idx="1178">
                  <c:v>4.0999999999999996</c:v>
                </c:pt>
                <c:pt idx="1179">
                  <c:v>4.0999999999999996</c:v>
                </c:pt>
                <c:pt idx="1180">
                  <c:v>4.0999999999999996</c:v>
                </c:pt>
                <c:pt idx="1181">
                  <c:v>4.0999999999999996</c:v>
                </c:pt>
                <c:pt idx="1182">
                  <c:v>4.0999999999999996</c:v>
                </c:pt>
                <c:pt idx="1183">
                  <c:v>4.0999999999999996</c:v>
                </c:pt>
                <c:pt idx="1184">
                  <c:v>4.0999999999999996</c:v>
                </c:pt>
                <c:pt idx="1185">
                  <c:v>4</c:v>
                </c:pt>
                <c:pt idx="1186">
                  <c:v>4</c:v>
                </c:pt>
                <c:pt idx="1187">
                  <c:v>4</c:v>
                </c:pt>
                <c:pt idx="1188">
                  <c:v>4</c:v>
                </c:pt>
                <c:pt idx="1189">
                  <c:v>4</c:v>
                </c:pt>
                <c:pt idx="1190">
                  <c:v>4</c:v>
                </c:pt>
                <c:pt idx="1191">
                  <c:v>4</c:v>
                </c:pt>
                <c:pt idx="1192">
                  <c:v>4</c:v>
                </c:pt>
                <c:pt idx="1193">
                  <c:v>4</c:v>
                </c:pt>
                <c:pt idx="1194">
                  <c:v>3.9</c:v>
                </c:pt>
                <c:pt idx="1195">
                  <c:v>3.9</c:v>
                </c:pt>
                <c:pt idx="1196">
                  <c:v>3.9</c:v>
                </c:pt>
                <c:pt idx="1197">
                  <c:v>3.9</c:v>
                </c:pt>
                <c:pt idx="1198">
                  <c:v>3.9</c:v>
                </c:pt>
                <c:pt idx="1199">
                  <c:v>3.9</c:v>
                </c:pt>
                <c:pt idx="1200">
                  <c:v>3.9</c:v>
                </c:pt>
                <c:pt idx="1201">
                  <c:v>3.8</c:v>
                </c:pt>
                <c:pt idx="1202">
                  <c:v>3.8</c:v>
                </c:pt>
                <c:pt idx="1203">
                  <c:v>3.8</c:v>
                </c:pt>
                <c:pt idx="1204">
                  <c:v>3.8</c:v>
                </c:pt>
                <c:pt idx="1205">
                  <c:v>3.8</c:v>
                </c:pt>
                <c:pt idx="1206">
                  <c:v>3.8</c:v>
                </c:pt>
                <c:pt idx="1207">
                  <c:v>3.8</c:v>
                </c:pt>
                <c:pt idx="1208">
                  <c:v>3.8</c:v>
                </c:pt>
                <c:pt idx="1209">
                  <c:v>3.8</c:v>
                </c:pt>
                <c:pt idx="1210">
                  <c:v>3.8</c:v>
                </c:pt>
                <c:pt idx="1211">
                  <c:v>3.7</c:v>
                </c:pt>
                <c:pt idx="1212">
                  <c:v>3.7</c:v>
                </c:pt>
                <c:pt idx="1213">
                  <c:v>3.7</c:v>
                </c:pt>
                <c:pt idx="1214">
                  <c:v>3.7</c:v>
                </c:pt>
                <c:pt idx="1215">
                  <c:v>3.7</c:v>
                </c:pt>
                <c:pt idx="1216">
                  <c:v>3.7</c:v>
                </c:pt>
                <c:pt idx="1217">
                  <c:v>3.7</c:v>
                </c:pt>
                <c:pt idx="1218">
                  <c:v>3.7</c:v>
                </c:pt>
                <c:pt idx="1219">
                  <c:v>3.6</c:v>
                </c:pt>
                <c:pt idx="1220">
                  <c:v>3.6</c:v>
                </c:pt>
                <c:pt idx="1221">
                  <c:v>3.6</c:v>
                </c:pt>
                <c:pt idx="1222">
                  <c:v>3.6</c:v>
                </c:pt>
                <c:pt idx="1223">
                  <c:v>3.6</c:v>
                </c:pt>
                <c:pt idx="1224">
                  <c:v>3.6</c:v>
                </c:pt>
                <c:pt idx="1225">
                  <c:v>3.6</c:v>
                </c:pt>
                <c:pt idx="1226">
                  <c:v>3.6</c:v>
                </c:pt>
                <c:pt idx="1227">
                  <c:v>3.6</c:v>
                </c:pt>
                <c:pt idx="1228">
                  <c:v>3.5</c:v>
                </c:pt>
                <c:pt idx="1229">
                  <c:v>3.5</c:v>
                </c:pt>
                <c:pt idx="1230">
                  <c:v>3.5</c:v>
                </c:pt>
                <c:pt idx="1231">
                  <c:v>3.5</c:v>
                </c:pt>
                <c:pt idx="1232">
                  <c:v>3.5</c:v>
                </c:pt>
                <c:pt idx="1233">
                  <c:v>3.5</c:v>
                </c:pt>
                <c:pt idx="1234">
                  <c:v>3.5</c:v>
                </c:pt>
                <c:pt idx="1235">
                  <c:v>3.5</c:v>
                </c:pt>
                <c:pt idx="1236">
                  <c:v>3.5</c:v>
                </c:pt>
                <c:pt idx="1237">
                  <c:v>3.4</c:v>
                </c:pt>
                <c:pt idx="1238">
                  <c:v>3.4</c:v>
                </c:pt>
                <c:pt idx="1239">
                  <c:v>3.4</c:v>
                </c:pt>
                <c:pt idx="1240">
                  <c:v>3.4</c:v>
                </c:pt>
                <c:pt idx="1241">
                  <c:v>3.4</c:v>
                </c:pt>
                <c:pt idx="1242">
                  <c:v>3.4</c:v>
                </c:pt>
                <c:pt idx="1243">
                  <c:v>3.4</c:v>
                </c:pt>
                <c:pt idx="1244">
                  <c:v>3.4</c:v>
                </c:pt>
                <c:pt idx="1245">
                  <c:v>3.4</c:v>
                </c:pt>
                <c:pt idx="1246">
                  <c:v>3.3</c:v>
                </c:pt>
                <c:pt idx="1247">
                  <c:v>3.3</c:v>
                </c:pt>
                <c:pt idx="1248">
                  <c:v>3.3</c:v>
                </c:pt>
                <c:pt idx="1249">
                  <c:v>3.3</c:v>
                </c:pt>
                <c:pt idx="1250">
                  <c:v>3.3</c:v>
                </c:pt>
                <c:pt idx="1251">
                  <c:v>3.3</c:v>
                </c:pt>
                <c:pt idx="1252">
                  <c:v>3.3</c:v>
                </c:pt>
                <c:pt idx="1253">
                  <c:v>3.3</c:v>
                </c:pt>
                <c:pt idx="1254">
                  <c:v>3.3</c:v>
                </c:pt>
                <c:pt idx="1255">
                  <c:v>3.3</c:v>
                </c:pt>
                <c:pt idx="1256">
                  <c:v>3.3</c:v>
                </c:pt>
                <c:pt idx="1257">
                  <c:v>3.2</c:v>
                </c:pt>
                <c:pt idx="1258">
                  <c:v>3.2</c:v>
                </c:pt>
                <c:pt idx="1259">
                  <c:v>3.2</c:v>
                </c:pt>
                <c:pt idx="1260">
                  <c:v>3.2</c:v>
                </c:pt>
                <c:pt idx="1261">
                  <c:v>3.2</c:v>
                </c:pt>
                <c:pt idx="1262">
                  <c:v>3.2</c:v>
                </c:pt>
                <c:pt idx="1263">
                  <c:v>3.2</c:v>
                </c:pt>
                <c:pt idx="1264">
                  <c:v>3.2</c:v>
                </c:pt>
                <c:pt idx="1265">
                  <c:v>3.1</c:v>
                </c:pt>
                <c:pt idx="1266">
                  <c:v>3.1</c:v>
                </c:pt>
                <c:pt idx="1267">
                  <c:v>3.1</c:v>
                </c:pt>
                <c:pt idx="1268">
                  <c:v>3.1</c:v>
                </c:pt>
                <c:pt idx="1269">
                  <c:v>3.1</c:v>
                </c:pt>
                <c:pt idx="1270">
                  <c:v>3.1</c:v>
                </c:pt>
                <c:pt idx="1271">
                  <c:v>3.1</c:v>
                </c:pt>
                <c:pt idx="1272">
                  <c:v>3.1</c:v>
                </c:pt>
                <c:pt idx="1273">
                  <c:v>3.1</c:v>
                </c:pt>
                <c:pt idx="1274">
                  <c:v>3</c:v>
                </c:pt>
                <c:pt idx="1275">
                  <c:v>3</c:v>
                </c:pt>
                <c:pt idx="1276">
                  <c:v>3</c:v>
                </c:pt>
                <c:pt idx="1277">
                  <c:v>3</c:v>
                </c:pt>
                <c:pt idx="1278">
                  <c:v>3</c:v>
                </c:pt>
                <c:pt idx="1279">
                  <c:v>3</c:v>
                </c:pt>
                <c:pt idx="1280">
                  <c:v>3</c:v>
                </c:pt>
                <c:pt idx="1281">
                  <c:v>3</c:v>
                </c:pt>
                <c:pt idx="1282">
                  <c:v>3</c:v>
                </c:pt>
                <c:pt idx="1283">
                  <c:v>2.9</c:v>
                </c:pt>
                <c:pt idx="1284">
                  <c:v>2.9</c:v>
                </c:pt>
                <c:pt idx="1285">
                  <c:v>2.9</c:v>
                </c:pt>
                <c:pt idx="1286">
                  <c:v>2.9</c:v>
                </c:pt>
                <c:pt idx="1287">
                  <c:v>2.9</c:v>
                </c:pt>
                <c:pt idx="1288">
                  <c:v>2.9</c:v>
                </c:pt>
                <c:pt idx="1289">
                  <c:v>2.9</c:v>
                </c:pt>
                <c:pt idx="1290">
                  <c:v>2.9</c:v>
                </c:pt>
                <c:pt idx="1291">
                  <c:v>2.9</c:v>
                </c:pt>
                <c:pt idx="1292">
                  <c:v>2.9</c:v>
                </c:pt>
                <c:pt idx="1293">
                  <c:v>2.8</c:v>
                </c:pt>
                <c:pt idx="1294">
                  <c:v>2.8</c:v>
                </c:pt>
                <c:pt idx="1295">
                  <c:v>2.8</c:v>
                </c:pt>
                <c:pt idx="1296">
                  <c:v>2.8</c:v>
                </c:pt>
                <c:pt idx="1297">
                  <c:v>2.8</c:v>
                </c:pt>
                <c:pt idx="1298">
                  <c:v>2.8</c:v>
                </c:pt>
                <c:pt idx="1299">
                  <c:v>2.8</c:v>
                </c:pt>
                <c:pt idx="1300">
                  <c:v>2.8</c:v>
                </c:pt>
                <c:pt idx="1301">
                  <c:v>2.7</c:v>
                </c:pt>
                <c:pt idx="1302">
                  <c:v>2.7</c:v>
                </c:pt>
                <c:pt idx="1303">
                  <c:v>2.7</c:v>
                </c:pt>
                <c:pt idx="1304">
                  <c:v>2.7</c:v>
                </c:pt>
                <c:pt idx="1305">
                  <c:v>2.7</c:v>
                </c:pt>
                <c:pt idx="1306">
                  <c:v>2.7</c:v>
                </c:pt>
                <c:pt idx="1307">
                  <c:v>2.7</c:v>
                </c:pt>
                <c:pt idx="1308">
                  <c:v>2.7</c:v>
                </c:pt>
                <c:pt idx="1309">
                  <c:v>2.7</c:v>
                </c:pt>
                <c:pt idx="1310">
                  <c:v>2.7</c:v>
                </c:pt>
                <c:pt idx="1311">
                  <c:v>2.7</c:v>
                </c:pt>
                <c:pt idx="1312">
                  <c:v>2.6</c:v>
                </c:pt>
                <c:pt idx="1313">
                  <c:v>2.6</c:v>
                </c:pt>
                <c:pt idx="1314">
                  <c:v>2.6</c:v>
                </c:pt>
                <c:pt idx="1315">
                  <c:v>2.6</c:v>
                </c:pt>
                <c:pt idx="1316">
                  <c:v>2.6</c:v>
                </c:pt>
                <c:pt idx="1317">
                  <c:v>2.6</c:v>
                </c:pt>
                <c:pt idx="1318">
                  <c:v>2.6</c:v>
                </c:pt>
                <c:pt idx="1319">
                  <c:v>2.6</c:v>
                </c:pt>
                <c:pt idx="1320">
                  <c:v>2.6</c:v>
                </c:pt>
                <c:pt idx="1321">
                  <c:v>2.5</c:v>
                </c:pt>
                <c:pt idx="1322">
                  <c:v>2.5</c:v>
                </c:pt>
                <c:pt idx="1323">
                  <c:v>2.5</c:v>
                </c:pt>
                <c:pt idx="1324">
                  <c:v>2.5</c:v>
                </c:pt>
                <c:pt idx="1325">
                  <c:v>2.5</c:v>
                </c:pt>
                <c:pt idx="1326">
                  <c:v>2.5</c:v>
                </c:pt>
                <c:pt idx="1327">
                  <c:v>2.5</c:v>
                </c:pt>
                <c:pt idx="1328">
                  <c:v>2.5</c:v>
                </c:pt>
                <c:pt idx="1329">
                  <c:v>2.5</c:v>
                </c:pt>
                <c:pt idx="1330">
                  <c:v>2.5</c:v>
                </c:pt>
                <c:pt idx="1331">
                  <c:v>2.5</c:v>
                </c:pt>
                <c:pt idx="1332">
                  <c:v>2.5</c:v>
                </c:pt>
                <c:pt idx="1333">
                  <c:v>2.4</c:v>
                </c:pt>
                <c:pt idx="1334">
                  <c:v>2.4</c:v>
                </c:pt>
                <c:pt idx="1335">
                  <c:v>2.4</c:v>
                </c:pt>
                <c:pt idx="1336">
                  <c:v>2.4</c:v>
                </c:pt>
                <c:pt idx="1337">
                  <c:v>2.4</c:v>
                </c:pt>
                <c:pt idx="1338">
                  <c:v>2.4</c:v>
                </c:pt>
                <c:pt idx="1339">
                  <c:v>2.4</c:v>
                </c:pt>
                <c:pt idx="1340">
                  <c:v>2.4</c:v>
                </c:pt>
                <c:pt idx="1341">
                  <c:v>2.4</c:v>
                </c:pt>
                <c:pt idx="1342">
                  <c:v>2.4</c:v>
                </c:pt>
                <c:pt idx="1343">
                  <c:v>2.4</c:v>
                </c:pt>
                <c:pt idx="1344">
                  <c:v>2.4</c:v>
                </c:pt>
                <c:pt idx="1345">
                  <c:v>2.2999999999999998</c:v>
                </c:pt>
                <c:pt idx="1346">
                  <c:v>2.2999999999999998</c:v>
                </c:pt>
                <c:pt idx="1347">
                  <c:v>2.2999999999999998</c:v>
                </c:pt>
                <c:pt idx="1348">
                  <c:v>2.2999999999999998</c:v>
                </c:pt>
                <c:pt idx="1349">
                  <c:v>2.2999999999999998</c:v>
                </c:pt>
                <c:pt idx="1350">
                  <c:v>2.2999999999999998</c:v>
                </c:pt>
                <c:pt idx="1351">
                  <c:v>2.2999999999999998</c:v>
                </c:pt>
                <c:pt idx="1352">
                  <c:v>2.2999999999999998</c:v>
                </c:pt>
                <c:pt idx="1353">
                  <c:v>2.2999999999999998</c:v>
                </c:pt>
                <c:pt idx="1354">
                  <c:v>2.2999999999999998</c:v>
                </c:pt>
                <c:pt idx="1355">
                  <c:v>2.2000000000000002</c:v>
                </c:pt>
                <c:pt idx="1356">
                  <c:v>2.2000000000000002</c:v>
                </c:pt>
                <c:pt idx="1357">
                  <c:v>2.2000000000000002</c:v>
                </c:pt>
                <c:pt idx="1358">
                  <c:v>2.2000000000000002</c:v>
                </c:pt>
                <c:pt idx="1359">
                  <c:v>2.2000000000000002</c:v>
                </c:pt>
                <c:pt idx="1360">
                  <c:v>2.2000000000000002</c:v>
                </c:pt>
                <c:pt idx="1361">
                  <c:v>2.2000000000000002</c:v>
                </c:pt>
                <c:pt idx="1362">
                  <c:v>2.2000000000000002</c:v>
                </c:pt>
                <c:pt idx="1363">
                  <c:v>2.2000000000000002</c:v>
                </c:pt>
                <c:pt idx="1364">
                  <c:v>2.2000000000000002</c:v>
                </c:pt>
                <c:pt idx="1365">
                  <c:v>2.2000000000000002</c:v>
                </c:pt>
                <c:pt idx="1366">
                  <c:v>2.1</c:v>
                </c:pt>
                <c:pt idx="1367">
                  <c:v>2.1</c:v>
                </c:pt>
                <c:pt idx="1368">
                  <c:v>2.1</c:v>
                </c:pt>
                <c:pt idx="1369">
                  <c:v>2.1</c:v>
                </c:pt>
                <c:pt idx="1370">
                  <c:v>2.1</c:v>
                </c:pt>
                <c:pt idx="1371">
                  <c:v>2.1</c:v>
                </c:pt>
                <c:pt idx="1372">
                  <c:v>2.1</c:v>
                </c:pt>
                <c:pt idx="1373">
                  <c:v>2.1</c:v>
                </c:pt>
                <c:pt idx="1374">
                  <c:v>2.1</c:v>
                </c:pt>
                <c:pt idx="1375">
                  <c:v>2.1</c:v>
                </c:pt>
                <c:pt idx="1376">
                  <c:v>2.1</c:v>
                </c:pt>
                <c:pt idx="1377">
                  <c:v>2</c:v>
                </c:pt>
                <c:pt idx="1378">
                  <c:v>2</c:v>
                </c:pt>
                <c:pt idx="1379">
                  <c:v>2</c:v>
                </c:pt>
                <c:pt idx="1380">
                  <c:v>2</c:v>
                </c:pt>
                <c:pt idx="1381">
                  <c:v>2</c:v>
                </c:pt>
                <c:pt idx="1382">
                  <c:v>2</c:v>
                </c:pt>
                <c:pt idx="1383">
                  <c:v>2</c:v>
                </c:pt>
                <c:pt idx="1384">
                  <c:v>2</c:v>
                </c:pt>
                <c:pt idx="1385">
                  <c:v>2</c:v>
                </c:pt>
                <c:pt idx="1386">
                  <c:v>2</c:v>
                </c:pt>
                <c:pt idx="1387">
                  <c:v>2</c:v>
                </c:pt>
                <c:pt idx="1388">
                  <c:v>2</c:v>
                </c:pt>
                <c:pt idx="1389">
                  <c:v>2</c:v>
                </c:pt>
                <c:pt idx="1390">
                  <c:v>1.9</c:v>
                </c:pt>
                <c:pt idx="1391">
                  <c:v>1.9</c:v>
                </c:pt>
                <c:pt idx="1392">
                  <c:v>1.9</c:v>
                </c:pt>
                <c:pt idx="1393">
                  <c:v>1.9</c:v>
                </c:pt>
                <c:pt idx="1394">
                  <c:v>1.9</c:v>
                </c:pt>
                <c:pt idx="1395">
                  <c:v>1.9</c:v>
                </c:pt>
                <c:pt idx="1396">
                  <c:v>1.9</c:v>
                </c:pt>
                <c:pt idx="1397">
                  <c:v>1.9</c:v>
                </c:pt>
                <c:pt idx="1398">
                  <c:v>1.9</c:v>
                </c:pt>
                <c:pt idx="1399">
                  <c:v>1.9</c:v>
                </c:pt>
                <c:pt idx="1400">
                  <c:v>1.9</c:v>
                </c:pt>
                <c:pt idx="1401">
                  <c:v>1.9</c:v>
                </c:pt>
                <c:pt idx="1402">
                  <c:v>1.9</c:v>
                </c:pt>
                <c:pt idx="1403">
                  <c:v>1.9</c:v>
                </c:pt>
                <c:pt idx="1404">
                  <c:v>1.8</c:v>
                </c:pt>
                <c:pt idx="1405">
                  <c:v>1.8</c:v>
                </c:pt>
                <c:pt idx="1406">
                  <c:v>1.8</c:v>
                </c:pt>
                <c:pt idx="1407">
                  <c:v>1.8</c:v>
                </c:pt>
                <c:pt idx="1408">
                  <c:v>1.8</c:v>
                </c:pt>
                <c:pt idx="1409">
                  <c:v>1.8</c:v>
                </c:pt>
                <c:pt idx="1410">
                  <c:v>1.8</c:v>
                </c:pt>
                <c:pt idx="1411">
                  <c:v>1.8</c:v>
                </c:pt>
                <c:pt idx="1412">
                  <c:v>1.8</c:v>
                </c:pt>
                <c:pt idx="1413">
                  <c:v>1.8</c:v>
                </c:pt>
                <c:pt idx="1414">
                  <c:v>1.8</c:v>
                </c:pt>
                <c:pt idx="1415">
                  <c:v>1.8</c:v>
                </c:pt>
                <c:pt idx="1416">
                  <c:v>1.8</c:v>
                </c:pt>
                <c:pt idx="1417">
                  <c:v>1.7</c:v>
                </c:pt>
                <c:pt idx="1418">
                  <c:v>1.7</c:v>
                </c:pt>
                <c:pt idx="1419">
                  <c:v>1.8</c:v>
                </c:pt>
                <c:pt idx="1420">
                  <c:v>1.8</c:v>
                </c:pt>
                <c:pt idx="1421">
                  <c:v>1.7</c:v>
                </c:pt>
                <c:pt idx="1422">
                  <c:v>1.7</c:v>
                </c:pt>
                <c:pt idx="1423">
                  <c:v>1.7</c:v>
                </c:pt>
                <c:pt idx="1424">
                  <c:v>1.7</c:v>
                </c:pt>
                <c:pt idx="1425">
                  <c:v>1.7</c:v>
                </c:pt>
                <c:pt idx="1426">
                  <c:v>1.7</c:v>
                </c:pt>
                <c:pt idx="1427">
                  <c:v>1.7</c:v>
                </c:pt>
                <c:pt idx="1428">
                  <c:v>1.7</c:v>
                </c:pt>
                <c:pt idx="1429">
                  <c:v>1.7</c:v>
                </c:pt>
                <c:pt idx="1430">
                  <c:v>1.7</c:v>
                </c:pt>
                <c:pt idx="1431">
                  <c:v>1.7</c:v>
                </c:pt>
                <c:pt idx="1432">
                  <c:v>1.7</c:v>
                </c:pt>
                <c:pt idx="1433">
                  <c:v>1.6</c:v>
                </c:pt>
                <c:pt idx="1434">
                  <c:v>1.6</c:v>
                </c:pt>
                <c:pt idx="1435">
                  <c:v>1.6</c:v>
                </c:pt>
                <c:pt idx="1436">
                  <c:v>1.6</c:v>
                </c:pt>
                <c:pt idx="1437">
                  <c:v>1.6</c:v>
                </c:pt>
                <c:pt idx="1438">
                  <c:v>1.6</c:v>
                </c:pt>
                <c:pt idx="1439">
                  <c:v>1.6</c:v>
                </c:pt>
                <c:pt idx="1440">
                  <c:v>1.6</c:v>
                </c:pt>
                <c:pt idx="1441">
                  <c:v>1.6</c:v>
                </c:pt>
                <c:pt idx="1442">
                  <c:v>1.6</c:v>
                </c:pt>
                <c:pt idx="1443">
                  <c:v>1.6</c:v>
                </c:pt>
                <c:pt idx="1444">
                  <c:v>1.6</c:v>
                </c:pt>
                <c:pt idx="1445">
                  <c:v>1.6</c:v>
                </c:pt>
                <c:pt idx="1446">
                  <c:v>1.6</c:v>
                </c:pt>
                <c:pt idx="1447">
                  <c:v>1.6</c:v>
                </c:pt>
                <c:pt idx="1448">
                  <c:v>1.6</c:v>
                </c:pt>
                <c:pt idx="1449">
                  <c:v>1.5</c:v>
                </c:pt>
                <c:pt idx="1450">
                  <c:v>1.5</c:v>
                </c:pt>
                <c:pt idx="1451">
                  <c:v>1.5</c:v>
                </c:pt>
                <c:pt idx="1452">
                  <c:v>1.5</c:v>
                </c:pt>
                <c:pt idx="1453">
                  <c:v>1.5</c:v>
                </c:pt>
                <c:pt idx="1454">
                  <c:v>1.5</c:v>
                </c:pt>
                <c:pt idx="1455">
                  <c:v>1.5</c:v>
                </c:pt>
                <c:pt idx="1456">
                  <c:v>1.5</c:v>
                </c:pt>
                <c:pt idx="1457">
                  <c:v>1.5</c:v>
                </c:pt>
                <c:pt idx="1458">
                  <c:v>1.5</c:v>
                </c:pt>
                <c:pt idx="1459">
                  <c:v>1.5</c:v>
                </c:pt>
                <c:pt idx="1460">
                  <c:v>1.4</c:v>
                </c:pt>
                <c:pt idx="1461">
                  <c:v>1.4</c:v>
                </c:pt>
                <c:pt idx="1462">
                  <c:v>1.4</c:v>
                </c:pt>
                <c:pt idx="1463">
                  <c:v>1.4</c:v>
                </c:pt>
                <c:pt idx="1464">
                  <c:v>1.4</c:v>
                </c:pt>
                <c:pt idx="1465">
                  <c:v>1.4</c:v>
                </c:pt>
                <c:pt idx="1466">
                  <c:v>1.4</c:v>
                </c:pt>
                <c:pt idx="1467">
                  <c:v>1.4</c:v>
                </c:pt>
                <c:pt idx="1468">
                  <c:v>1.4</c:v>
                </c:pt>
                <c:pt idx="1469">
                  <c:v>1.4</c:v>
                </c:pt>
                <c:pt idx="1470">
                  <c:v>1.4</c:v>
                </c:pt>
                <c:pt idx="1471">
                  <c:v>1.4</c:v>
                </c:pt>
                <c:pt idx="1472">
                  <c:v>1.4</c:v>
                </c:pt>
                <c:pt idx="1473">
                  <c:v>1.4</c:v>
                </c:pt>
                <c:pt idx="1474">
                  <c:v>1.3</c:v>
                </c:pt>
                <c:pt idx="1475">
                  <c:v>1.3</c:v>
                </c:pt>
                <c:pt idx="1476">
                  <c:v>1.3</c:v>
                </c:pt>
                <c:pt idx="1477">
                  <c:v>1.3</c:v>
                </c:pt>
                <c:pt idx="1478">
                  <c:v>1.3</c:v>
                </c:pt>
                <c:pt idx="1479">
                  <c:v>1.3</c:v>
                </c:pt>
                <c:pt idx="1480">
                  <c:v>1.3</c:v>
                </c:pt>
                <c:pt idx="1481">
                  <c:v>1.3</c:v>
                </c:pt>
                <c:pt idx="1482">
                  <c:v>1.3</c:v>
                </c:pt>
                <c:pt idx="1483">
                  <c:v>1.3</c:v>
                </c:pt>
                <c:pt idx="1484">
                  <c:v>1.3</c:v>
                </c:pt>
                <c:pt idx="1485">
                  <c:v>1.3</c:v>
                </c:pt>
                <c:pt idx="1486">
                  <c:v>1.3</c:v>
                </c:pt>
                <c:pt idx="1487">
                  <c:v>1.3</c:v>
                </c:pt>
                <c:pt idx="1488">
                  <c:v>1.3</c:v>
                </c:pt>
                <c:pt idx="1489">
                  <c:v>1.3</c:v>
                </c:pt>
                <c:pt idx="1490">
                  <c:v>1.3</c:v>
                </c:pt>
                <c:pt idx="1491">
                  <c:v>1.3</c:v>
                </c:pt>
                <c:pt idx="1492">
                  <c:v>1.3</c:v>
                </c:pt>
                <c:pt idx="1493">
                  <c:v>1.2</c:v>
                </c:pt>
                <c:pt idx="1494">
                  <c:v>1.2</c:v>
                </c:pt>
                <c:pt idx="1495">
                  <c:v>1.2</c:v>
                </c:pt>
                <c:pt idx="1496">
                  <c:v>1.2</c:v>
                </c:pt>
                <c:pt idx="1497">
                  <c:v>1.2</c:v>
                </c:pt>
                <c:pt idx="1498">
                  <c:v>1.2</c:v>
                </c:pt>
                <c:pt idx="1499">
                  <c:v>1.2</c:v>
                </c:pt>
                <c:pt idx="1500">
                  <c:v>1.2</c:v>
                </c:pt>
                <c:pt idx="1501">
                  <c:v>1.3</c:v>
                </c:pt>
                <c:pt idx="1502">
                  <c:v>1.3</c:v>
                </c:pt>
                <c:pt idx="1503">
                  <c:v>1.3</c:v>
                </c:pt>
                <c:pt idx="1504">
                  <c:v>1.3</c:v>
                </c:pt>
                <c:pt idx="1505">
                  <c:v>1.3</c:v>
                </c:pt>
                <c:pt idx="1506">
                  <c:v>1.3</c:v>
                </c:pt>
                <c:pt idx="1507">
                  <c:v>1.4</c:v>
                </c:pt>
                <c:pt idx="1508">
                  <c:v>1.4</c:v>
                </c:pt>
                <c:pt idx="1509">
                  <c:v>1.4</c:v>
                </c:pt>
                <c:pt idx="1510">
                  <c:v>1.4</c:v>
                </c:pt>
                <c:pt idx="1511">
                  <c:v>1.4</c:v>
                </c:pt>
                <c:pt idx="1512">
                  <c:v>1.4</c:v>
                </c:pt>
                <c:pt idx="1513">
                  <c:v>1.4</c:v>
                </c:pt>
                <c:pt idx="1514">
                  <c:v>1.5</c:v>
                </c:pt>
                <c:pt idx="1515">
                  <c:v>1.5</c:v>
                </c:pt>
                <c:pt idx="1516">
                  <c:v>1.5</c:v>
                </c:pt>
                <c:pt idx="1517">
                  <c:v>1.5</c:v>
                </c:pt>
                <c:pt idx="1518">
                  <c:v>1.5</c:v>
                </c:pt>
                <c:pt idx="1519">
                  <c:v>1.6</c:v>
                </c:pt>
                <c:pt idx="1520">
                  <c:v>1.6</c:v>
                </c:pt>
                <c:pt idx="1521">
                  <c:v>1.6</c:v>
                </c:pt>
                <c:pt idx="1522">
                  <c:v>1.6</c:v>
                </c:pt>
                <c:pt idx="1523">
                  <c:v>1.6</c:v>
                </c:pt>
                <c:pt idx="1524">
                  <c:v>1.6</c:v>
                </c:pt>
                <c:pt idx="1525">
                  <c:v>1.6</c:v>
                </c:pt>
                <c:pt idx="1526">
                  <c:v>1.7</c:v>
                </c:pt>
                <c:pt idx="1527">
                  <c:v>1.7</c:v>
                </c:pt>
                <c:pt idx="1528">
                  <c:v>1.7</c:v>
                </c:pt>
                <c:pt idx="1529">
                  <c:v>1.7</c:v>
                </c:pt>
                <c:pt idx="1530">
                  <c:v>1.7</c:v>
                </c:pt>
                <c:pt idx="1531">
                  <c:v>1.7</c:v>
                </c:pt>
                <c:pt idx="1532">
                  <c:v>1.7</c:v>
                </c:pt>
                <c:pt idx="1533">
                  <c:v>1.7</c:v>
                </c:pt>
                <c:pt idx="1534">
                  <c:v>1.7</c:v>
                </c:pt>
                <c:pt idx="1535">
                  <c:v>1.7</c:v>
                </c:pt>
                <c:pt idx="1536">
                  <c:v>1.8</c:v>
                </c:pt>
                <c:pt idx="1537">
                  <c:v>1.8</c:v>
                </c:pt>
                <c:pt idx="1538">
                  <c:v>1.8</c:v>
                </c:pt>
                <c:pt idx="1539">
                  <c:v>1.8</c:v>
                </c:pt>
                <c:pt idx="1540">
                  <c:v>1.8</c:v>
                </c:pt>
                <c:pt idx="1541">
                  <c:v>1.8</c:v>
                </c:pt>
                <c:pt idx="1542">
                  <c:v>1.8</c:v>
                </c:pt>
                <c:pt idx="1543">
                  <c:v>1.8</c:v>
                </c:pt>
                <c:pt idx="1544">
                  <c:v>1.8</c:v>
                </c:pt>
                <c:pt idx="1545">
                  <c:v>1.8</c:v>
                </c:pt>
                <c:pt idx="1546">
                  <c:v>1.8</c:v>
                </c:pt>
                <c:pt idx="1547">
                  <c:v>1.8</c:v>
                </c:pt>
                <c:pt idx="1548">
                  <c:v>1.8</c:v>
                </c:pt>
                <c:pt idx="1549">
                  <c:v>1.9</c:v>
                </c:pt>
                <c:pt idx="1550">
                  <c:v>1.9</c:v>
                </c:pt>
                <c:pt idx="1551">
                  <c:v>1.9</c:v>
                </c:pt>
                <c:pt idx="1552">
                  <c:v>1.9</c:v>
                </c:pt>
                <c:pt idx="1553">
                  <c:v>1.9</c:v>
                </c:pt>
                <c:pt idx="1554">
                  <c:v>1.9</c:v>
                </c:pt>
                <c:pt idx="1555">
                  <c:v>1.9</c:v>
                </c:pt>
                <c:pt idx="1556">
                  <c:v>1.9</c:v>
                </c:pt>
                <c:pt idx="1557">
                  <c:v>1.9</c:v>
                </c:pt>
                <c:pt idx="1558">
                  <c:v>1.9</c:v>
                </c:pt>
                <c:pt idx="1559">
                  <c:v>1.9</c:v>
                </c:pt>
                <c:pt idx="1560">
                  <c:v>1.9</c:v>
                </c:pt>
                <c:pt idx="1561">
                  <c:v>1.9</c:v>
                </c:pt>
                <c:pt idx="1562">
                  <c:v>1.9</c:v>
                </c:pt>
                <c:pt idx="1563">
                  <c:v>1.9</c:v>
                </c:pt>
                <c:pt idx="1564">
                  <c:v>1.9</c:v>
                </c:pt>
                <c:pt idx="1565">
                  <c:v>1.9</c:v>
                </c:pt>
                <c:pt idx="1566">
                  <c:v>1.9</c:v>
                </c:pt>
                <c:pt idx="1567">
                  <c:v>1.9</c:v>
                </c:pt>
                <c:pt idx="1568">
                  <c:v>1.9</c:v>
                </c:pt>
                <c:pt idx="1569">
                  <c:v>2</c:v>
                </c:pt>
                <c:pt idx="1570">
                  <c:v>2</c:v>
                </c:pt>
                <c:pt idx="1571">
                  <c:v>2</c:v>
                </c:pt>
                <c:pt idx="1572">
                  <c:v>2</c:v>
                </c:pt>
                <c:pt idx="1573">
                  <c:v>2</c:v>
                </c:pt>
                <c:pt idx="1574">
                  <c:v>2</c:v>
                </c:pt>
                <c:pt idx="1575">
                  <c:v>2</c:v>
                </c:pt>
                <c:pt idx="1576">
                  <c:v>2</c:v>
                </c:pt>
                <c:pt idx="1577">
                  <c:v>2</c:v>
                </c:pt>
                <c:pt idx="1578">
                  <c:v>2</c:v>
                </c:pt>
                <c:pt idx="1579">
                  <c:v>2</c:v>
                </c:pt>
                <c:pt idx="1580">
                  <c:v>2</c:v>
                </c:pt>
                <c:pt idx="1581">
                  <c:v>2</c:v>
                </c:pt>
                <c:pt idx="1582">
                  <c:v>2</c:v>
                </c:pt>
                <c:pt idx="1583">
                  <c:v>2</c:v>
                </c:pt>
                <c:pt idx="1584">
                  <c:v>2</c:v>
                </c:pt>
                <c:pt idx="1585">
                  <c:v>2</c:v>
                </c:pt>
                <c:pt idx="1586">
                  <c:v>2</c:v>
                </c:pt>
                <c:pt idx="1587">
                  <c:v>2</c:v>
                </c:pt>
                <c:pt idx="1588">
                  <c:v>2</c:v>
                </c:pt>
                <c:pt idx="1589">
                  <c:v>2</c:v>
                </c:pt>
                <c:pt idx="1590">
                  <c:v>2</c:v>
                </c:pt>
                <c:pt idx="1591">
                  <c:v>2</c:v>
                </c:pt>
                <c:pt idx="1592">
                  <c:v>2</c:v>
                </c:pt>
                <c:pt idx="1593">
                  <c:v>2</c:v>
                </c:pt>
                <c:pt idx="1594">
                  <c:v>2</c:v>
                </c:pt>
                <c:pt idx="1595">
                  <c:v>2</c:v>
                </c:pt>
                <c:pt idx="1596">
                  <c:v>2</c:v>
                </c:pt>
                <c:pt idx="1597">
                  <c:v>2</c:v>
                </c:pt>
                <c:pt idx="1598">
                  <c:v>2</c:v>
                </c:pt>
                <c:pt idx="1599">
                  <c:v>2</c:v>
                </c:pt>
                <c:pt idx="1600">
                  <c:v>2</c:v>
                </c:pt>
                <c:pt idx="1601">
                  <c:v>2</c:v>
                </c:pt>
                <c:pt idx="1602">
                  <c:v>2</c:v>
                </c:pt>
                <c:pt idx="1603">
                  <c:v>2</c:v>
                </c:pt>
                <c:pt idx="1604">
                  <c:v>2</c:v>
                </c:pt>
                <c:pt idx="1605">
                  <c:v>2</c:v>
                </c:pt>
                <c:pt idx="1606">
                  <c:v>2</c:v>
                </c:pt>
                <c:pt idx="1607">
                  <c:v>2</c:v>
                </c:pt>
                <c:pt idx="1608">
                  <c:v>2</c:v>
                </c:pt>
                <c:pt idx="1609">
                  <c:v>2</c:v>
                </c:pt>
                <c:pt idx="1610">
                  <c:v>2</c:v>
                </c:pt>
                <c:pt idx="1611">
                  <c:v>2</c:v>
                </c:pt>
                <c:pt idx="1612">
                  <c:v>2</c:v>
                </c:pt>
                <c:pt idx="1613">
                  <c:v>2</c:v>
                </c:pt>
                <c:pt idx="1614">
                  <c:v>2</c:v>
                </c:pt>
                <c:pt idx="1615">
                  <c:v>2</c:v>
                </c:pt>
                <c:pt idx="1616">
                  <c:v>2</c:v>
                </c:pt>
                <c:pt idx="1617">
                  <c:v>2</c:v>
                </c:pt>
                <c:pt idx="1618">
                  <c:v>2</c:v>
                </c:pt>
                <c:pt idx="1619">
                  <c:v>2</c:v>
                </c:pt>
                <c:pt idx="1620">
                  <c:v>2</c:v>
                </c:pt>
                <c:pt idx="1621">
                  <c:v>2</c:v>
                </c:pt>
                <c:pt idx="1622">
                  <c:v>2</c:v>
                </c:pt>
                <c:pt idx="1623">
                  <c:v>2</c:v>
                </c:pt>
                <c:pt idx="1624">
                  <c:v>2</c:v>
                </c:pt>
                <c:pt idx="1625">
                  <c:v>2</c:v>
                </c:pt>
                <c:pt idx="1626">
                  <c:v>2</c:v>
                </c:pt>
                <c:pt idx="1627">
                  <c:v>2</c:v>
                </c:pt>
                <c:pt idx="1628">
                  <c:v>2</c:v>
                </c:pt>
                <c:pt idx="1629">
                  <c:v>2</c:v>
                </c:pt>
                <c:pt idx="1630">
                  <c:v>2</c:v>
                </c:pt>
                <c:pt idx="1631">
                  <c:v>2</c:v>
                </c:pt>
                <c:pt idx="1632">
                  <c:v>2</c:v>
                </c:pt>
                <c:pt idx="1633">
                  <c:v>2</c:v>
                </c:pt>
                <c:pt idx="1634">
                  <c:v>2</c:v>
                </c:pt>
                <c:pt idx="1635">
                  <c:v>2</c:v>
                </c:pt>
                <c:pt idx="1636">
                  <c:v>2</c:v>
                </c:pt>
                <c:pt idx="1637">
                  <c:v>2</c:v>
                </c:pt>
                <c:pt idx="1638">
                  <c:v>2</c:v>
                </c:pt>
                <c:pt idx="1639">
                  <c:v>2</c:v>
                </c:pt>
                <c:pt idx="1640">
                  <c:v>2</c:v>
                </c:pt>
                <c:pt idx="1641">
                  <c:v>2</c:v>
                </c:pt>
                <c:pt idx="1642">
                  <c:v>2</c:v>
                </c:pt>
                <c:pt idx="1643">
                  <c:v>2</c:v>
                </c:pt>
                <c:pt idx="1644">
                  <c:v>2</c:v>
                </c:pt>
                <c:pt idx="1645">
                  <c:v>2</c:v>
                </c:pt>
                <c:pt idx="1646">
                  <c:v>2</c:v>
                </c:pt>
                <c:pt idx="1647">
                  <c:v>2</c:v>
                </c:pt>
                <c:pt idx="1648">
                  <c:v>2</c:v>
                </c:pt>
                <c:pt idx="1649">
                  <c:v>2</c:v>
                </c:pt>
                <c:pt idx="1650">
                  <c:v>2</c:v>
                </c:pt>
                <c:pt idx="1651">
                  <c:v>2</c:v>
                </c:pt>
                <c:pt idx="1652">
                  <c:v>2</c:v>
                </c:pt>
                <c:pt idx="1653">
                  <c:v>2</c:v>
                </c:pt>
                <c:pt idx="1654">
                  <c:v>2</c:v>
                </c:pt>
                <c:pt idx="1655">
                  <c:v>2</c:v>
                </c:pt>
                <c:pt idx="1656">
                  <c:v>2</c:v>
                </c:pt>
                <c:pt idx="1657">
                  <c:v>2</c:v>
                </c:pt>
                <c:pt idx="1658">
                  <c:v>2</c:v>
                </c:pt>
                <c:pt idx="1659">
                  <c:v>2</c:v>
                </c:pt>
                <c:pt idx="1660">
                  <c:v>2</c:v>
                </c:pt>
                <c:pt idx="1661">
                  <c:v>2</c:v>
                </c:pt>
                <c:pt idx="1662">
                  <c:v>2</c:v>
                </c:pt>
                <c:pt idx="1663">
                  <c:v>2</c:v>
                </c:pt>
                <c:pt idx="1664">
                  <c:v>2</c:v>
                </c:pt>
                <c:pt idx="1665">
                  <c:v>2</c:v>
                </c:pt>
                <c:pt idx="1666">
                  <c:v>2</c:v>
                </c:pt>
                <c:pt idx="1667">
                  <c:v>2</c:v>
                </c:pt>
                <c:pt idx="1668">
                  <c:v>2</c:v>
                </c:pt>
                <c:pt idx="1669">
                  <c:v>2</c:v>
                </c:pt>
                <c:pt idx="1670">
                  <c:v>2</c:v>
                </c:pt>
                <c:pt idx="1671">
                  <c:v>2</c:v>
                </c:pt>
                <c:pt idx="1672">
                  <c:v>2</c:v>
                </c:pt>
                <c:pt idx="1673">
                  <c:v>2</c:v>
                </c:pt>
                <c:pt idx="1674">
                  <c:v>2</c:v>
                </c:pt>
                <c:pt idx="1675">
                  <c:v>2</c:v>
                </c:pt>
                <c:pt idx="1676">
                  <c:v>2</c:v>
                </c:pt>
                <c:pt idx="1677">
                  <c:v>1.9</c:v>
                </c:pt>
                <c:pt idx="1678">
                  <c:v>1.9</c:v>
                </c:pt>
                <c:pt idx="1679">
                  <c:v>2</c:v>
                </c:pt>
                <c:pt idx="1680">
                  <c:v>2</c:v>
                </c:pt>
                <c:pt idx="1681">
                  <c:v>1.9</c:v>
                </c:pt>
                <c:pt idx="1682">
                  <c:v>1.9</c:v>
                </c:pt>
                <c:pt idx="1683">
                  <c:v>1.9</c:v>
                </c:pt>
                <c:pt idx="1684">
                  <c:v>1.9</c:v>
                </c:pt>
                <c:pt idx="1685">
                  <c:v>1.9</c:v>
                </c:pt>
                <c:pt idx="1686">
                  <c:v>1.9</c:v>
                </c:pt>
                <c:pt idx="1687">
                  <c:v>1.9</c:v>
                </c:pt>
                <c:pt idx="1688">
                  <c:v>1.9</c:v>
                </c:pt>
                <c:pt idx="1689">
                  <c:v>1.9</c:v>
                </c:pt>
                <c:pt idx="1690">
                  <c:v>1.9</c:v>
                </c:pt>
                <c:pt idx="1691">
                  <c:v>1.9</c:v>
                </c:pt>
                <c:pt idx="1692">
                  <c:v>1.9</c:v>
                </c:pt>
                <c:pt idx="1693">
                  <c:v>1.9</c:v>
                </c:pt>
                <c:pt idx="1694">
                  <c:v>1.9</c:v>
                </c:pt>
                <c:pt idx="1695">
                  <c:v>1.9</c:v>
                </c:pt>
                <c:pt idx="1696">
                  <c:v>1.9</c:v>
                </c:pt>
                <c:pt idx="1697">
                  <c:v>1.9</c:v>
                </c:pt>
                <c:pt idx="1698">
                  <c:v>1.9</c:v>
                </c:pt>
                <c:pt idx="1699">
                  <c:v>1.9</c:v>
                </c:pt>
                <c:pt idx="1700">
                  <c:v>1.9</c:v>
                </c:pt>
                <c:pt idx="1701">
                  <c:v>1.9</c:v>
                </c:pt>
                <c:pt idx="1702">
                  <c:v>1.9</c:v>
                </c:pt>
                <c:pt idx="1703">
                  <c:v>1.9</c:v>
                </c:pt>
                <c:pt idx="1704">
                  <c:v>1.9</c:v>
                </c:pt>
                <c:pt idx="1705">
                  <c:v>1.9</c:v>
                </c:pt>
                <c:pt idx="1706">
                  <c:v>1.9</c:v>
                </c:pt>
                <c:pt idx="1707">
                  <c:v>1.9</c:v>
                </c:pt>
                <c:pt idx="1708">
                  <c:v>1.9</c:v>
                </c:pt>
                <c:pt idx="1709">
                  <c:v>1.9</c:v>
                </c:pt>
                <c:pt idx="1710">
                  <c:v>1.9</c:v>
                </c:pt>
                <c:pt idx="1711">
                  <c:v>1.9</c:v>
                </c:pt>
                <c:pt idx="1712">
                  <c:v>1.9</c:v>
                </c:pt>
                <c:pt idx="1713">
                  <c:v>1.9</c:v>
                </c:pt>
                <c:pt idx="1714">
                  <c:v>1.9</c:v>
                </c:pt>
                <c:pt idx="1715">
                  <c:v>1.9</c:v>
                </c:pt>
                <c:pt idx="1716">
                  <c:v>1.9</c:v>
                </c:pt>
                <c:pt idx="1717">
                  <c:v>1.9</c:v>
                </c:pt>
                <c:pt idx="1718">
                  <c:v>1.9</c:v>
                </c:pt>
                <c:pt idx="1719">
                  <c:v>1.9</c:v>
                </c:pt>
                <c:pt idx="1720">
                  <c:v>1.8</c:v>
                </c:pt>
                <c:pt idx="1721">
                  <c:v>1.8</c:v>
                </c:pt>
                <c:pt idx="1722">
                  <c:v>1.9</c:v>
                </c:pt>
                <c:pt idx="1723">
                  <c:v>1.9</c:v>
                </c:pt>
                <c:pt idx="1724">
                  <c:v>1.9</c:v>
                </c:pt>
                <c:pt idx="1725">
                  <c:v>1.8</c:v>
                </c:pt>
                <c:pt idx="1726">
                  <c:v>1.8</c:v>
                </c:pt>
                <c:pt idx="1727">
                  <c:v>1.8</c:v>
                </c:pt>
                <c:pt idx="1728">
                  <c:v>1.8</c:v>
                </c:pt>
                <c:pt idx="1729">
                  <c:v>1.8</c:v>
                </c:pt>
                <c:pt idx="1730">
                  <c:v>1.8</c:v>
                </c:pt>
                <c:pt idx="1731">
                  <c:v>1.8</c:v>
                </c:pt>
                <c:pt idx="1732">
                  <c:v>1.8</c:v>
                </c:pt>
                <c:pt idx="1733">
                  <c:v>1.8</c:v>
                </c:pt>
                <c:pt idx="1734">
                  <c:v>1.8</c:v>
                </c:pt>
                <c:pt idx="1735">
                  <c:v>1.8</c:v>
                </c:pt>
                <c:pt idx="1736">
                  <c:v>1.8</c:v>
                </c:pt>
                <c:pt idx="1737">
                  <c:v>1.8</c:v>
                </c:pt>
                <c:pt idx="1738">
                  <c:v>1.8</c:v>
                </c:pt>
                <c:pt idx="1739">
                  <c:v>1.8</c:v>
                </c:pt>
                <c:pt idx="1740">
                  <c:v>1.8</c:v>
                </c:pt>
                <c:pt idx="1741">
                  <c:v>1.8</c:v>
                </c:pt>
                <c:pt idx="1742">
                  <c:v>1.8</c:v>
                </c:pt>
                <c:pt idx="1743">
                  <c:v>1.8</c:v>
                </c:pt>
                <c:pt idx="1744">
                  <c:v>1.8</c:v>
                </c:pt>
                <c:pt idx="1745">
                  <c:v>1.8</c:v>
                </c:pt>
                <c:pt idx="1746">
                  <c:v>1.8</c:v>
                </c:pt>
                <c:pt idx="1747">
                  <c:v>1.8</c:v>
                </c:pt>
                <c:pt idx="1748">
                  <c:v>1.8</c:v>
                </c:pt>
                <c:pt idx="1749">
                  <c:v>1.8</c:v>
                </c:pt>
                <c:pt idx="1750">
                  <c:v>1.8</c:v>
                </c:pt>
                <c:pt idx="1751">
                  <c:v>1.8</c:v>
                </c:pt>
                <c:pt idx="1752">
                  <c:v>1.8</c:v>
                </c:pt>
                <c:pt idx="1753">
                  <c:v>1.8</c:v>
                </c:pt>
                <c:pt idx="1754">
                  <c:v>1.8</c:v>
                </c:pt>
                <c:pt idx="1755">
                  <c:v>1.8</c:v>
                </c:pt>
                <c:pt idx="1756">
                  <c:v>1.8</c:v>
                </c:pt>
                <c:pt idx="1757">
                  <c:v>1.8</c:v>
                </c:pt>
                <c:pt idx="1758">
                  <c:v>1.8</c:v>
                </c:pt>
                <c:pt idx="1759">
                  <c:v>1.8</c:v>
                </c:pt>
                <c:pt idx="1760">
                  <c:v>1.8</c:v>
                </c:pt>
                <c:pt idx="1761">
                  <c:v>1.8</c:v>
                </c:pt>
                <c:pt idx="1762">
                  <c:v>1.8</c:v>
                </c:pt>
                <c:pt idx="1763">
                  <c:v>1.8</c:v>
                </c:pt>
                <c:pt idx="1764">
                  <c:v>1.8</c:v>
                </c:pt>
                <c:pt idx="1765">
                  <c:v>1.8</c:v>
                </c:pt>
                <c:pt idx="1766">
                  <c:v>1.7</c:v>
                </c:pt>
                <c:pt idx="1767">
                  <c:v>1.7</c:v>
                </c:pt>
                <c:pt idx="1768">
                  <c:v>1.7</c:v>
                </c:pt>
                <c:pt idx="1769">
                  <c:v>1.7</c:v>
                </c:pt>
                <c:pt idx="1770">
                  <c:v>1.7</c:v>
                </c:pt>
                <c:pt idx="1771">
                  <c:v>1.7</c:v>
                </c:pt>
                <c:pt idx="1772">
                  <c:v>1.7</c:v>
                </c:pt>
                <c:pt idx="1773">
                  <c:v>1.7</c:v>
                </c:pt>
                <c:pt idx="1774">
                  <c:v>1.7</c:v>
                </c:pt>
                <c:pt idx="1775">
                  <c:v>1.7</c:v>
                </c:pt>
                <c:pt idx="1776">
                  <c:v>1.7</c:v>
                </c:pt>
                <c:pt idx="1777">
                  <c:v>1.7</c:v>
                </c:pt>
                <c:pt idx="1778">
                  <c:v>1.7</c:v>
                </c:pt>
                <c:pt idx="1779">
                  <c:v>1.7</c:v>
                </c:pt>
                <c:pt idx="1780">
                  <c:v>1.7</c:v>
                </c:pt>
                <c:pt idx="1781">
                  <c:v>1.7</c:v>
                </c:pt>
                <c:pt idx="1782">
                  <c:v>1.7</c:v>
                </c:pt>
                <c:pt idx="1783">
                  <c:v>1.7</c:v>
                </c:pt>
                <c:pt idx="1784">
                  <c:v>1.7</c:v>
                </c:pt>
                <c:pt idx="1785">
                  <c:v>1.7</c:v>
                </c:pt>
                <c:pt idx="1786">
                  <c:v>1.7</c:v>
                </c:pt>
                <c:pt idx="1787">
                  <c:v>1.7</c:v>
                </c:pt>
                <c:pt idx="1788">
                  <c:v>1.7</c:v>
                </c:pt>
                <c:pt idx="1789">
                  <c:v>1.7</c:v>
                </c:pt>
                <c:pt idx="1790">
                  <c:v>1.7</c:v>
                </c:pt>
                <c:pt idx="1791">
                  <c:v>1.7</c:v>
                </c:pt>
                <c:pt idx="1792">
                  <c:v>1.7</c:v>
                </c:pt>
                <c:pt idx="1793">
                  <c:v>1.7</c:v>
                </c:pt>
                <c:pt idx="1794">
                  <c:v>1.7</c:v>
                </c:pt>
                <c:pt idx="1795">
                  <c:v>1.7</c:v>
                </c:pt>
                <c:pt idx="1796">
                  <c:v>1.7</c:v>
                </c:pt>
                <c:pt idx="1797">
                  <c:v>1.7</c:v>
                </c:pt>
                <c:pt idx="1798">
                  <c:v>1.6</c:v>
                </c:pt>
                <c:pt idx="1799">
                  <c:v>1.6</c:v>
                </c:pt>
                <c:pt idx="1800">
                  <c:v>1.6</c:v>
                </c:pt>
                <c:pt idx="1801">
                  <c:v>1.6</c:v>
                </c:pt>
                <c:pt idx="1802">
                  <c:v>1.6</c:v>
                </c:pt>
                <c:pt idx="1803">
                  <c:v>1.6</c:v>
                </c:pt>
                <c:pt idx="1804">
                  <c:v>1.6</c:v>
                </c:pt>
                <c:pt idx="1805">
                  <c:v>1.6</c:v>
                </c:pt>
                <c:pt idx="1806">
                  <c:v>1.6</c:v>
                </c:pt>
                <c:pt idx="1807">
                  <c:v>1.6</c:v>
                </c:pt>
                <c:pt idx="1808">
                  <c:v>1.6</c:v>
                </c:pt>
                <c:pt idx="1809">
                  <c:v>1.6</c:v>
                </c:pt>
                <c:pt idx="1810">
                  <c:v>1.6</c:v>
                </c:pt>
                <c:pt idx="1811">
                  <c:v>1.6</c:v>
                </c:pt>
                <c:pt idx="1812">
                  <c:v>1.6</c:v>
                </c:pt>
                <c:pt idx="1813">
                  <c:v>1.6</c:v>
                </c:pt>
                <c:pt idx="1814">
                  <c:v>1.6</c:v>
                </c:pt>
                <c:pt idx="1815">
                  <c:v>1.6</c:v>
                </c:pt>
                <c:pt idx="1816">
                  <c:v>1.6</c:v>
                </c:pt>
                <c:pt idx="1817">
                  <c:v>1.6</c:v>
                </c:pt>
                <c:pt idx="1818">
                  <c:v>1.6</c:v>
                </c:pt>
                <c:pt idx="1819">
                  <c:v>1.6</c:v>
                </c:pt>
                <c:pt idx="1820">
                  <c:v>1.6</c:v>
                </c:pt>
                <c:pt idx="1821">
                  <c:v>1.6</c:v>
                </c:pt>
                <c:pt idx="1822">
                  <c:v>1.6</c:v>
                </c:pt>
                <c:pt idx="1823">
                  <c:v>1.6</c:v>
                </c:pt>
                <c:pt idx="1824">
                  <c:v>1.6</c:v>
                </c:pt>
                <c:pt idx="1825">
                  <c:v>1.6</c:v>
                </c:pt>
                <c:pt idx="1826">
                  <c:v>1.6</c:v>
                </c:pt>
                <c:pt idx="1827">
                  <c:v>1.6</c:v>
                </c:pt>
                <c:pt idx="1828">
                  <c:v>1.6</c:v>
                </c:pt>
                <c:pt idx="1829">
                  <c:v>1.6</c:v>
                </c:pt>
                <c:pt idx="1830">
                  <c:v>1.6</c:v>
                </c:pt>
                <c:pt idx="1831">
                  <c:v>1.6</c:v>
                </c:pt>
                <c:pt idx="1832">
                  <c:v>1.6</c:v>
                </c:pt>
                <c:pt idx="1833">
                  <c:v>1.6</c:v>
                </c:pt>
                <c:pt idx="1834">
                  <c:v>1.6</c:v>
                </c:pt>
                <c:pt idx="1835">
                  <c:v>1.6</c:v>
                </c:pt>
                <c:pt idx="1836">
                  <c:v>1.6</c:v>
                </c:pt>
                <c:pt idx="1837">
                  <c:v>1.6</c:v>
                </c:pt>
                <c:pt idx="1838">
                  <c:v>1.5</c:v>
                </c:pt>
                <c:pt idx="1839">
                  <c:v>1.5</c:v>
                </c:pt>
                <c:pt idx="1840">
                  <c:v>1.5</c:v>
                </c:pt>
                <c:pt idx="1841">
                  <c:v>1.5</c:v>
                </c:pt>
                <c:pt idx="1842">
                  <c:v>1.5</c:v>
                </c:pt>
                <c:pt idx="1843">
                  <c:v>1.5</c:v>
                </c:pt>
                <c:pt idx="1844">
                  <c:v>1.5</c:v>
                </c:pt>
                <c:pt idx="1845">
                  <c:v>1.5</c:v>
                </c:pt>
                <c:pt idx="1846">
                  <c:v>1.5</c:v>
                </c:pt>
                <c:pt idx="1847">
                  <c:v>1.5</c:v>
                </c:pt>
                <c:pt idx="1848">
                  <c:v>1.5</c:v>
                </c:pt>
                <c:pt idx="1849">
                  <c:v>1.5</c:v>
                </c:pt>
                <c:pt idx="1850">
                  <c:v>1.5</c:v>
                </c:pt>
                <c:pt idx="1851">
                  <c:v>1.5</c:v>
                </c:pt>
                <c:pt idx="1852">
                  <c:v>1.5</c:v>
                </c:pt>
                <c:pt idx="1853">
                  <c:v>1.5</c:v>
                </c:pt>
                <c:pt idx="1854">
                  <c:v>1.5</c:v>
                </c:pt>
                <c:pt idx="1855">
                  <c:v>1.5</c:v>
                </c:pt>
                <c:pt idx="1856">
                  <c:v>1.5</c:v>
                </c:pt>
                <c:pt idx="1857">
                  <c:v>1.5</c:v>
                </c:pt>
                <c:pt idx="1858">
                  <c:v>1.5</c:v>
                </c:pt>
                <c:pt idx="1859">
                  <c:v>1.5</c:v>
                </c:pt>
                <c:pt idx="1860">
                  <c:v>1.5</c:v>
                </c:pt>
                <c:pt idx="1861">
                  <c:v>1.5</c:v>
                </c:pt>
                <c:pt idx="1862">
                  <c:v>1.5</c:v>
                </c:pt>
                <c:pt idx="1863">
                  <c:v>1.5</c:v>
                </c:pt>
                <c:pt idx="1864">
                  <c:v>1.5</c:v>
                </c:pt>
                <c:pt idx="1865">
                  <c:v>1.5</c:v>
                </c:pt>
                <c:pt idx="1866">
                  <c:v>1.5</c:v>
                </c:pt>
                <c:pt idx="1867">
                  <c:v>1.4</c:v>
                </c:pt>
                <c:pt idx="1868">
                  <c:v>1.4</c:v>
                </c:pt>
                <c:pt idx="1869">
                  <c:v>1.4</c:v>
                </c:pt>
                <c:pt idx="1870">
                  <c:v>1.4</c:v>
                </c:pt>
                <c:pt idx="1871">
                  <c:v>1.4</c:v>
                </c:pt>
                <c:pt idx="1872">
                  <c:v>1.4</c:v>
                </c:pt>
                <c:pt idx="1873">
                  <c:v>1.4</c:v>
                </c:pt>
                <c:pt idx="1874">
                  <c:v>1.4</c:v>
                </c:pt>
                <c:pt idx="1875">
                  <c:v>1.4</c:v>
                </c:pt>
                <c:pt idx="1876">
                  <c:v>1.4</c:v>
                </c:pt>
                <c:pt idx="1877">
                  <c:v>1.4</c:v>
                </c:pt>
                <c:pt idx="1878">
                  <c:v>1.4</c:v>
                </c:pt>
                <c:pt idx="1879">
                  <c:v>1.4</c:v>
                </c:pt>
                <c:pt idx="1880">
                  <c:v>1.4</c:v>
                </c:pt>
                <c:pt idx="1881">
                  <c:v>1.4</c:v>
                </c:pt>
                <c:pt idx="1882">
                  <c:v>1.4</c:v>
                </c:pt>
                <c:pt idx="1883">
                  <c:v>1.4</c:v>
                </c:pt>
                <c:pt idx="1884">
                  <c:v>1.4</c:v>
                </c:pt>
                <c:pt idx="1885">
                  <c:v>1.4</c:v>
                </c:pt>
                <c:pt idx="1886">
                  <c:v>1.4</c:v>
                </c:pt>
                <c:pt idx="1887">
                  <c:v>1.4</c:v>
                </c:pt>
                <c:pt idx="1888">
                  <c:v>1.4</c:v>
                </c:pt>
                <c:pt idx="1889">
                  <c:v>1.4</c:v>
                </c:pt>
                <c:pt idx="1890">
                  <c:v>1.4</c:v>
                </c:pt>
                <c:pt idx="1891">
                  <c:v>1.4</c:v>
                </c:pt>
                <c:pt idx="1892">
                  <c:v>1.4</c:v>
                </c:pt>
                <c:pt idx="1893">
                  <c:v>1.4</c:v>
                </c:pt>
                <c:pt idx="1894">
                  <c:v>1.3</c:v>
                </c:pt>
                <c:pt idx="1895">
                  <c:v>1.3</c:v>
                </c:pt>
                <c:pt idx="1896">
                  <c:v>1.3</c:v>
                </c:pt>
                <c:pt idx="1897">
                  <c:v>1.3</c:v>
                </c:pt>
                <c:pt idx="1898">
                  <c:v>1.3</c:v>
                </c:pt>
                <c:pt idx="1899">
                  <c:v>1.3</c:v>
                </c:pt>
                <c:pt idx="1900">
                  <c:v>1.3</c:v>
                </c:pt>
                <c:pt idx="1901">
                  <c:v>1.4</c:v>
                </c:pt>
                <c:pt idx="1902">
                  <c:v>1.4</c:v>
                </c:pt>
                <c:pt idx="1903">
                  <c:v>1.4</c:v>
                </c:pt>
                <c:pt idx="1904">
                  <c:v>1.4</c:v>
                </c:pt>
                <c:pt idx="1905">
                  <c:v>1.4</c:v>
                </c:pt>
                <c:pt idx="1906">
                  <c:v>1.4</c:v>
                </c:pt>
                <c:pt idx="1907">
                  <c:v>1.3</c:v>
                </c:pt>
                <c:pt idx="1908">
                  <c:v>1.3</c:v>
                </c:pt>
                <c:pt idx="1909">
                  <c:v>1.3</c:v>
                </c:pt>
                <c:pt idx="1910">
                  <c:v>1.3</c:v>
                </c:pt>
                <c:pt idx="1911">
                  <c:v>1.3</c:v>
                </c:pt>
                <c:pt idx="1912">
                  <c:v>1.3</c:v>
                </c:pt>
                <c:pt idx="1913">
                  <c:v>1.3</c:v>
                </c:pt>
                <c:pt idx="1914">
                  <c:v>1.3</c:v>
                </c:pt>
                <c:pt idx="1915">
                  <c:v>1.3</c:v>
                </c:pt>
                <c:pt idx="1916">
                  <c:v>1.3</c:v>
                </c:pt>
                <c:pt idx="1917">
                  <c:v>1.3</c:v>
                </c:pt>
                <c:pt idx="1918">
                  <c:v>1.3</c:v>
                </c:pt>
                <c:pt idx="1919">
                  <c:v>1.3</c:v>
                </c:pt>
                <c:pt idx="1920">
                  <c:v>1.3</c:v>
                </c:pt>
                <c:pt idx="1921">
                  <c:v>1.3</c:v>
                </c:pt>
                <c:pt idx="1922">
                  <c:v>1.3</c:v>
                </c:pt>
                <c:pt idx="1923">
                  <c:v>1.3</c:v>
                </c:pt>
                <c:pt idx="1924">
                  <c:v>1.3</c:v>
                </c:pt>
                <c:pt idx="1925">
                  <c:v>1.3</c:v>
                </c:pt>
                <c:pt idx="1926">
                  <c:v>1.3</c:v>
                </c:pt>
                <c:pt idx="1927">
                  <c:v>1.3</c:v>
                </c:pt>
                <c:pt idx="1928">
                  <c:v>1.3</c:v>
                </c:pt>
                <c:pt idx="1929">
                  <c:v>1.3</c:v>
                </c:pt>
                <c:pt idx="1930">
                  <c:v>1.3</c:v>
                </c:pt>
                <c:pt idx="1931">
                  <c:v>1.3</c:v>
                </c:pt>
                <c:pt idx="1932">
                  <c:v>1.3</c:v>
                </c:pt>
                <c:pt idx="1933">
                  <c:v>1.3</c:v>
                </c:pt>
                <c:pt idx="1934">
                  <c:v>1.3</c:v>
                </c:pt>
                <c:pt idx="1935">
                  <c:v>1.3</c:v>
                </c:pt>
                <c:pt idx="1936">
                  <c:v>1.3</c:v>
                </c:pt>
                <c:pt idx="1937">
                  <c:v>1.3</c:v>
                </c:pt>
                <c:pt idx="1938">
                  <c:v>1.3</c:v>
                </c:pt>
                <c:pt idx="1939">
                  <c:v>1.3</c:v>
                </c:pt>
                <c:pt idx="1940">
                  <c:v>1.3</c:v>
                </c:pt>
                <c:pt idx="1941">
                  <c:v>1.2</c:v>
                </c:pt>
                <c:pt idx="1942">
                  <c:v>1.2</c:v>
                </c:pt>
                <c:pt idx="1943">
                  <c:v>1.2</c:v>
                </c:pt>
                <c:pt idx="1944">
                  <c:v>1.2</c:v>
                </c:pt>
                <c:pt idx="1945">
                  <c:v>1.2</c:v>
                </c:pt>
                <c:pt idx="1946">
                  <c:v>1.2</c:v>
                </c:pt>
                <c:pt idx="1947">
                  <c:v>1.2</c:v>
                </c:pt>
                <c:pt idx="1948">
                  <c:v>1.2</c:v>
                </c:pt>
                <c:pt idx="1949">
                  <c:v>1.2</c:v>
                </c:pt>
                <c:pt idx="1950">
                  <c:v>1.2</c:v>
                </c:pt>
                <c:pt idx="1951">
                  <c:v>1.2</c:v>
                </c:pt>
                <c:pt idx="1952">
                  <c:v>1.2</c:v>
                </c:pt>
                <c:pt idx="1953">
                  <c:v>1.2</c:v>
                </c:pt>
                <c:pt idx="1954">
                  <c:v>1.2</c:v>
                </c:pt>
                <c:pt idx="1955">
                  <c:v>1.2</c:v>
                </c:pt>
                <c:pt idx="1956">
                  <c:v>1.2</c:v>
                </c:pt>
                <c:pt idx="1957">
                  <c:v>1.2</c:v>
                </c:pt>
                <c:pt idx="1958">
                  <c:v>1.2</c:v>
                </c:pt>
                <c:pt idx="1959">
                  <c:v>1.2</c:v>
                </c:pt>
                <c:pt idx="1960">
                  <c:v>1.2</c:v>
                </c:pt>
                <c:pt idx="1961">
                  <c:v>1.2</c:v>
                </c:pt>
                <c:pt idx="1962">
                  <c:v>1.2</c:v>
                </c:pt>
                <c:pt idx="1963">
                  <c:v>1.2</c:v>
                </c:pt>
                <c:pt idx="1964">
                  <c:v>1.2</c:v>
                </c:pt>
                <c:pt idx="1965">
                  <c:v>1.2</c:v>
                </c:pt>
                <c:pt idx="1966">
                  <c:v>1.2</c:v>
                </c:pt>
                <c:pt idx="1967">
                  <c:v>1.2</c:v>
                </c:pt>
                <c:pt idx="1968">
                  <c:v>1.2</c:v>
                </c:pt>
                <c:pt idx="1969">
                  <c:v>1.1000000000000001</c:v>
                </c:pt>
                <c:pt idx="1970">
                  <c:v>1.2</c:v>
                </c:pt>
                <c:pt idx="1971">
                  <c:v>1.1000000000000001</c:v>
                </c:pt>
                <c:pt idx="1972">
                  <c:v>1.1000000000000001</c:v>
                </c:pt>
                <c:pt idx="1973">
                  <c:v>1.1000000000000001</c:v>
                </c:pt>
                <c:pt idx="1974">
                  <c:v>1.1000000000000001</c:v>
                </c:pt>
                <c:pt idx="1975">
                  <c:v>1.1000000000000001</c:v>
                </c:pt>
                <c:pt idx="1976">
                  <c:v>1.1000000000000001</c:v>
                </c:pt>
                <c:pt idx="1977">
                  <c:v>1.1000000000000001</c:v>
                </c:pt>
                <c:pt idx="1978">
                  <c:v>1.1000000000000001</c:v>
                </c:pt>
                <c:pt idx="1979">
                  <c:v>1.1000000000000001</c:v>
                </c:pt>
                <c:pt idx="1980">
                  <c:v>1.1000000000000001</c:v>
                </c:pt>
                <c:pt idx="1981">
                  <c:v>1.1000000000000001</c:v>
                </c:pt>
                <c:pt idx="1982">
                  <c:v>1.1000000000000001</c:v>
                </c:pt>
                <c:pt idx="1983">
                  <c:v>1.1000000000000001</c:v>
                </c:pt>
                <c:pt idx="1984">
                  <c:v>1.1000000000000001</c:v>
                </c:pt>
                <c:pt idx="1985">
                  <c:v>1.1000000000000001</c:v>
                </c:pt>
                <c:pt idx="1986">
                  <c:v>1.1000000000000001</c:v>
                </c:pt>
                <c:pt idx="1987">
                  <c:v>1.1000000000000001</c:v>
                </c:pt>
                <c:pt idx="1988">
                  <c:v>1.1000000000000001</c:v>
                </c:pt>
                <c:pt idx="1989">
                  <c:v>1.1000000000000001</c:v>
                </c:pt>
                <c:pt idx="1990">
                  <c:v>1.1000000000000001</c:v>
                </c:pt>
                <c:pt idx="1991">
                  <c:v>1.1000000000000001</c:v>
                </c:pt>
                <c:pt idx="1992">
                  <c:v>1.1000000000000001</c:v>
                </c:pt>
                <c:pt idx="1993">
                  <c:v>1.1000000000000001</c:v>
                </c:pt>
                <c:pt idx="1994">
                  <c:v>1.1000000000000001</c:v>
                </c:pt>
                <c:pt idx="1995">
                  <c:v>1.1000000000000001</c:v>
                </c:pt>
                <c:pt idx="1996">
                  <c:v>1.1000000000000001</c:v>
                </c:pt>
                <c:pt idx="1997">
                  <c:v>1.1000000000000001</c:v>
                </c:pt>
                <c:pt idx="1998">
                  <c:v>1.1000000000000001</c:v>
                </c:pt>
                <c:pt idx="1999">
                  <c:v>1.1000000000000001</c:v>
                </c:pt>
                <c:pt idx="2000">
                  <c:v>1.1000000000000001</c:v>
                </c:pt>
                <c:pt idx="2001">
                  <c:v>1.1000000000000001</c:v>
                </c:pt>
                <c:pt idx="2002">
                  <c:v>1.1000000000000001</c:v>
                </c:pt>
                <c:pt idx="2003">
                  <c:v>1.1000000000000001</c:v>
                </c:pt>
                <c:pt idx="2004">
                  <c:v>1.1000000000000001</c:v>
                </c:pt>
                <c:pt idx="2005">
                  <c:v>1.1000000000000001</c:v>
                </c:pt>
                <c:pt idx="2006">
                  <c:v>1.1000000000000001</c:v>
                </c:pt>
                <c:pt idx="2007">
                  <c:v>1.1000000000000001</c:v>
                </c:pt>
                <c:pt idx="2008">
                  <c:v>1.1000000000000001</c:v>
                </c:pt>
                <c:pt idx="2009">
                  <c:v>1.1000000000000001</c:v>
                </c:pt>
                <c:pt idx="2010">
                  <c:v>1.1000000000000001</c:v>
                </c:pt>
                <c:pt idx="2011">
                  <c:v>1.1000000000000001</c:v>
                </c:pt>
                <c:pt idx="2012">
                  <c:v>1.1000000000000001</c:v>
                </c:pt>
                <c:pt idx="2013">
                  <c:v>1.1000000000000001</c:v>
                </c:pt>
                <c:pt idx="2014">
                  <c:v>1.1000000000000001</c:v>
                </c:pt>
                <c:pt idx="2015">
                  <c:v>1.1000000000000001</c:v>
                </c:pt>
                <c:pt idx="2016">
                  <c:v>1.1000000000000001</c:v>
                </c:pt>
                <c:pt idx="2017">
                  <c:v>1.1000000000000001</c:v>
                </c:pt>
                <c:pt idx="2018">
                  <c:v>1.1000000000000001</c:v>
                </c:pt>
                <c:pt idx="2019">
                  <c:v>1.1000000000000001</c:v>
                </c:pt>
                <c:pt idx="2020">
                  <c:v>1.1000000000000001</c:v>
                </c:pt>
                <c:pt idx="2021">
                  <c:v>1</c:v>
                </c:pt>
                <c:pt idx="2022">
                  <c:v>1</c:v>
                </c:pt>
                <c:pt idx="2023">
                  <c:v>1</c:v>
                </c:pt>
                <c:pt idx="2024">
                  <c:v>1</c:v>
                </c:pt>
                <c:pt idx="2025">
                  <c:v>1</c:v>
                </c:pt>
                <c:pt idx="2026">
                  <c:v>1</c:v>
                </c:pt>
                <c:pt idx="2027">
                  <c:v>1</c:v>
                </c:pt>
                <c:pt idx="2028">
                  <c:v>1</c:v>
                </c:pt>
                <c:pt idx="2029">
                  <c:v>1</c:v>
                </c:pt>
                <c:pt idx="2030">
                  <c:v>1</c:v>
                </c:pt>
                <c:pt idx="2031">
                  <c:v>1</c:v>
                </c:pt>
                <c:pt idx="2032">
                  <c:v>1</c:v>
                </c:pt>
                <c:pt idx="2033">
                  <c:v>1</c:v>
                </c:pt>
                <c:pt idx="2034">
                  <c:v>1</c:v>
                </c:pt>
                <c:pt idx="2035">
                  <c:v>1</c:v>
                </c:pt>
                <c:pt idx="2036">
                  <c:v>1</c:v>
                </c:pt>
                <c:pt idx="2037">
                  <c:v>1</c:v>
                </c:pt>
                <c:pt idx="2038">
                  <c:v>1</c:v>
                </c:pt>
                <c:pt idx="2039">
                  <c:v>1</c:v>
                </c:pt>
                <c:pt idx="2040">
                  <c:v>1</c:v>
                </c:pt>
                <c:pt idx="2041">
                  <c:v>1</c:v>
                </c:pt>
                <c:pt idx="2042">
                  <c:v>1</c:v>
                </c:pt>
                <c:pt idx="2043">
                  <c:v>1</c:v>
                </c:pt>
                <c:pt idx="2044">
                  <c:v>1</c:v>
                </c:pt>
                <c:pt idx="2045">
                  <c:v>1</c:v>
                </c:pt>
                <c:pt idx="2046">
                  <c:v>1</c:v>
                </c:pt>
                <c:pt idx="2047">
                  <c:v>1</c:v>
                </c:pt>
                <c:pt idx="2048">
                  <c:v>1</c:v>
                </c:pt>
                <c:pt idx="2049">
                  <c:v>1</c:v>
                </c:pt>
                <c:pt idx="2050">
                  <c:v>1</c:v>
                </c:pt>
                <c:pt idx="2051">
                  <c:v>1</c:v>
                </c:pt>
                <c:pt idx="2052">
                  <c:v>1</c:v>
                </c:pt>
                <c:pt idx="2053">
                  <c:v>1</c:v>
                </c:pt>
                <c:pt idx="2054">
                  <c:v>1</c:v>
                </c:pt>
                <c:pt idx="2055">
                  <c:v>1</c:v>
                </c:pt>
                <c:pt idx="2056">
                  <c:v>1</c:v>
                </c:pt>
                <c:pt idx="2057">
                  <c:v>1</c:v>
                </c:pt>
                <c:pt idx="2058">
                  <c:v>1</c:v>
                </c:pt>
                <c:pt idx="2059">
                  <c:v>1</c:v>
                </c:pt>
                <c:pt idx="2060">
                  <c:v>1</c:v>
                </c:pt>
                <c:pt idx="2061">
                  <c:v>1</c:v>
                </c:pt>
                <c:pt idx="2062">
                  <c:v>1</c:v>
                </c:pt>
                <c:pt idx="2063">
                  <c:v>1</c:v>
                </c:pt>
                <c:pt idx="2064">
                  <c:v>1</c:v>
                </c:pt>
                <c:pt idx="2065">
                  <c:v>1</c:v>
                </c:pt>
                <c:pt idx="2066">
                  <c:v>1</c:v>
                </c:pt>
                <c:pt idx="2067">
                  <c:v>1</c:v>
                </c:pt>
                <c:pt idx="2068">
                  <c:v>1</c:v>
                </c:pt>
                <c:pt idx="2069">
                  <c:v>1</c:v>
                </c:pt>
                <c:pt idx="2070">
                  <c:v>1</c:v>
                </c:pt>
                <c:pt idx="2071">
                  <c:v>1</c:v>
                </c:pt>
                <c:pt idx="2072">
                  <c:v>1</c:v>
                </c:pt>
                <c:pt idx="2073">
                  <c:v>1</c:v>
                </c:pt>
                <c:pt idx="2074">
                  <c:v>0.9</c:v>
                </c:pt>
                <c:pt idx="2075">
                  <c:v>0.9</c:v>
                </c:pt>
                <c:pt idx="2076">
                  <c:v>0.9</c:v>
                </c:pt>
                <c:pt idx="2077">
                  <c:v>0.9</c:v>
                </c:pt>
                <c:pt idx="2078">
                  <c:v>0.9</c:v>
                </c:pt>
                <c:pt idx="2079">
                  <c:v>0.9</c:v>
                </c:pt>
                <c:pt idx="2080">
                  <c:v>0.9</c:v>
                </c:pt>
                <c:pt idx="2081">
                  <c:v>0.9</c:v>
                </c:pt>
                <c:pt idx="2082">
                  <c:v>0.9</c:v>
                </c:pt>
                <c:pt idx="2083">
                  <c:v>0.9</c:v>
                </c:pt>
                <c:pt idx="2084">
                  <c:v>0.9</c:v>
                </c:pt>
                <c:pt idx="2085">
                  <c:v>0.9</c:v>
                </c:pt>
                <c:pt idx="2086">
                  <c:v>0.9</c:v>
                </c:pt>
                <c:pt idx="2087">
                  <c:v>0.9</c:v>
                </c:pt>
                <c:pt idx="2088">
                  <c:v>0.9</c:v>
                </c:pt>
                <c:pt idx="2089">
                  <c:v>0.9</c:v>
                </c:pt>
                <c:pt idx="2090">
                  <c:v>0.9</c:v>
                </c:pt>
                <c:pt idx="2091">
                  <c:v>0.9</c:v>
                </c:pt>
                <c:pt idx="2092">
                  <c:v>0.9</c:v>
                </c:pt>
                <c:pt idx="2093">
                  <c:v>0.9</c:v>
                </c:pt>
                <c:pt idx="2094">
                  <c:v>0.9</c:v>
                </c:pt>
                <c:pt idx="2095">
                  <c:v>0.9</c:v>
                </c:pt>
                <c:pt idx="2096">
                  <c:v>0.9</c:v>
                </c:pt>
                <c:pt idx="2097">
                  <c:v>0.9</c:v>
                </c:pt>
                <c:pt idx="2098">
                  <c:v>0.9</c:v>
                </c:pt>
                <c:pt idx="2099">
                  <c:v>0.9</c:v>
                </c:pt>
                <c:pt idx="2100">
                  <c:v>0.9</c:v>
                </c:pt>
                <c:pt idx="2101">
                  <c:v>0.9</c:v>
                </c:pt>
                <c:pt idx="2102">
                  <c:v>0.9</c:v>
                </c:pt>
                <c:pt idx="2103">
                  <c:v>0.9</c:v>
                </c:pt>
                <c:pt idx="2104">
                  <c:v>0.9</c:v>
                </c:pt>
                <c:pt idx="2105">
                  <c:v>0.9</c:v>
                </c:pt>
                <c:pt idx="2106">
                  <c:v>0.9</c:v>
                </c:pt>
                <c:pt idx="2107">
                  <c:v>0.9</c:v>
                </c:pt>
                <c:pt idx="2108">
                  <c:v>0.9</c:v>
                </c:pt>
                <c:pt idx="2109">
                  <c:v>0.9</c:v>
                </c:pt>
                <c:pt idx="2110">
                  <c:v>0.9</c:v>
                </c:pt>
                <c:pt idx="2111">
                  <c:v>0.9</c:v>
                </c:pt>
                <c:pt idx="2112">
                  <c:v>0.9</c:v>
                </c:pt>
                <c:pt idx="2113">
                  <c:v>0.9</c:v>
                </c:pt>
                <c:pt idx="2114">
                  <c:v>0.9</c:v>
                </c:pt>
                <c:pt idx="2115">
                  <c:v>0.9</c:v>
                </c:pt>
                <c:pt idx="2116">
                  <c:v>0.9</c:v>
                </c:pt>
                <c:pt idx="2117">
                  <c:v>0.9</c:v>
                </c:pt>
                <c:pt idx="2118">
                  <c:v>0.9</c:v>
                </c:pt>
                <c:pt idx="2119">
                  <c:v>0.8</c:v>
                </c:pt>
                <c:pt idx="2120">
                  <c:v>0.8</c:v>
                </c:pt>
                <c:pt idx="2121">
                  <c:v>0.8</c:v>
                </c:pt>
                <c:pt idx="2122">
                  <c:v>0.8</c:v>
                </c:pt>
                <c:pt idx="2123">
                  <c:v>0.8</c:v>
                </c:pt>
                <c:pt idx="2124">
                  <c:v>0.8</c:v>
                </c:pt>
                <c:pt idx="2125">
                  <c:v>0.8</c:v>
                </c:pt>
                <c:pt idx="2126">
                  <c:v>0.8</c:v>
                </c:pt>
                <c:pt idx="2127">
                  <c:v>0.8</c:v>
                </c:pt>
                <c:pt idx="2128">
                  <c:v>0.8</c:v>
                </c:pt>
                <c:pt idx="2129">
                  <c:v>0.8</c:v>
                </c:pt>
                <c:pt idx="2130">
                  <c:v>0.8</c:v>
                </c:pt>
                <c:pt idx="2131">
                  <c:v>0.8</c:v>
                </c:pt>
                <c:pt idx="2132">
                  <c:v>0.8</c:v>
                </c:pt>
                <c:pt idx="2133">
                  <c:v>0.8</c:v>
                </c:pt>
                <c:pt idx="2134">
                  <c:v>0.8</c:v>
                </c:pt>
                <c:pt idx="2135">
                  <c:v>0.8</c:v>
                </c:pt>
                <c:pt idx="2136">
                  <c:v>0.8</c:v>
                </c:pt>
                <c:pt idx="2137">
                  <c:v>0.8</c:v>
                </c:pt>
                <c:pt idx="2138">
                  <c:v>0.8</c:v>
                </c:pt>
                <c:pt idx="2139">
                  <c:v>0.8</c:v>
                </c:pt>
                <c:pt idx="2140">
                  <c:v>0.8</c:v>
                </c:pt>
                <c:pt idx="2141">
                  <c:v>0.8</c:v>
                </c:pt>
                <c:pt idx="2142">
                  <c:v>0.8</c:v>
                </c:pt>
                <c:pt idx="2143">
                  <c:v>0.8</c:v>
                </c:pt>
                <c:pt idx="2144">
                  <c:v>0.8</c:v>
                </c:pt>
                <c:pt idx="2145">
                  <c:v>0.8</c:v>
                </c:pt>
                <c:pt idx="2146">
                  <c:v>0.8</c:v>
                </c:pt>
                <c:pt idx="2147">
                  <c:v>0.8</c:v>
                </c:pt>
                <c:pt idx="2148">
                  <c:v>0.8</c:v>
                </c:pt>
                <c:pt idx="2149">
                  <c:v>0.8</c:v>
                </c:pt>
                <c:pt idx="2150">
                  <c:v>0.8</c:v>
                </c:pt>
                <c:pt idx="2151">
                  <c:v>0.8</c:v>
                </c:pt>
                <c:pt idx="2152">
                  <c:v>0.8</c:v>
                </c:pt>
                <c:pt idx="2153">
                  <c:v>0.8</c:v>
                </c:pt>
                <c:pt idx="2154">
                  <c:v>0.8</c:v>
                </c:pt>
                <c:pt idx="2155">
                  <c:v>0.8</c:v>
                </c:pt>
                <c:pt idx="2156">
                  <c:v>0.8</c:v>
                </c:pt>
                <c:pt idx="2157">
                  <c:v>0.8</c:v>
                </c:pt>
                <c:pt idx="2158">
                  <c:v>0.8</c:v>
                </c:pt>
                <c:pt idx="2159">
                  <c:v>0.8</c:v>
                </c:pt>
                <c:pt idx="2160">
                  <c:v>0.8</c:v>
                </c:pt>
                <c:pt idx="2161">
                  <c:v>0.8</c:v>
                </c:pt>
                <c:pt idx="2162">
                  <c:v>0.8</c:v>
                </c:pt>
                <c:pt idx="2163">
                  <c:v>0.8</c:v>
                </c:pt>
                <c:pt idx="2164">
                  <c:v>0.8</c:v>
                </c:pt>
                <c:pt idx="2165">
                  <c:v>0.8</c:v>
                </c:pt>
                <c:pt idx="2166">
                  <c:v>0.8</c:v>
                </c:pt>
                <c:pt idx="2167">
                  <c:v>0.8</c:v>
                </c:pt>
                <c:pt idx="2168">
                  <c:v>0.8</c:v>
                </c:pt>
                <c:pt idx="2169">
                  <c:v>0.8</c:v>
                </c:pt>
                <c:pt idx="2170">
                  <c:v>0.8</c:v>
                </c:pt>
                <c:pt idx="2171">
                  <c:v>0.8</c:v>
                </c:pt>
                <c:pt idx="2172">
                  <c:v>0.8</c:v>
                </c:pt>
                <c:pt idx="2173">
                  <c:v>0.8</c:v>
                </c:pt>
                <c:pt idx="2174">
                  <c:v>0.8</c:v>
                </c:pt>
                <c:pt idx="2175">
                  <c:v>0.8</c:v>
                </c:pt>
                <c:pt idx="2176">
                  <c:v>0.8</c:v>
                </c:pt>
                <c:pt idx="2177">
                  <c:v>0.7</c:v>
                </c:pt>
                <c:pt idx="2178">
                  <c:v>0.8</c:v>
                </c:pt>
                <c:pt idx="2179">
                  <c:v>0.7</c:v>
                </c:pt>
                <c:pt idx="2180">
                  <c:v>0.7</c:v>
                </c:pt>
                <c:pt idx="2181">
                  <c:v>0.7</c:v>
                </c:pt>
                <c:pt idx="2182">
                  <c:v>0.7</c:v>
                </c:pt>
                <c:pt idx="2183">
                  <c:v>0.7</c:v>
                </c:pt>
                <c:pt idx="2184">
                  <c:v>0.7</c:v>
                </c:pt>
                <c:pt idx="2185">
                  <c:v>0.7</c:v>
                </c:pt>
                <c:pt idx="2186">
                  <c:v>0.7</c:v>
                </c:pt>
                <c:pt idx="2187">
                  <c:v>0.7</c:v>
                </c:pt>
                <c:pt idx="2188">
                  <c:v>0.8</c:v>
                </c:pt>
                <c:pt idx="2189">
                  <c:v>0.7</c:v>
                </c:pt>
                <c:pt idx="2190">
                  <c:v>0.7</c:v>
                </c:pt>
                <c:pt idx="2191">
                  <c:v>0.7</c:v>
                </c:pt>
                <c:pt idx="2192">
                  <c:v>0.7</c:v>
                </c:pt>
                <c:pt idx="2193">
                  <c:v>0.7</c:v>
                </c:pt>
                <c:pt idx="2194">
                  <c:v>0.7</c:v>
                </c:pt>
                <c:pt idx="2195">
                  <c:v>0.7</c:v>
                </c:pt>
                <c:pt idx="2196">
                  <c:v>0.7</c:v>
                </c:pt>
                <c:pt idx="2197">
                  <c:v>0.7</c:v>
                </c:pt>
                <c:pt idx="2198">
                  <c:v>0.7</c:v>
                </c:pt>
                <c:pt idx="2199">
                  <c:v>0.7</c:v>
                </c:pt>
                <c:pt idx="2200">
                  <c:v>0.7</c:v>
                </c:pt>
                <c:pt idx="2201">
                  <c:v>0.7</c:v>
                </c:pt>
                <c:pt idx="2202">
                  <c:v>0.7</c:v>
                </c:pt>
                <c:pt idx="2203">
                  <c:v>0.7</c:v>
                </c:pt>
                <c:pt idx="2204">
                  <c:v>0.7</c:v>
                </c:pt>
                <c:pt idx="2205">
                  <c:v>0.7</c:v>
                </c:pt>
                <c:pt idx="2206">
                  <c:v>0.7</c:v>
                </c:pt>
                <c:pt idx="2207">
                  <c:v>0.7</c:v>
                </c:pt>
                <c:pt idx="2208">
                  <c:v>0.7</c:v>
                </c:pt>
                <c:pt idx="2209">
                  <c:v>0.7</c:v>
                </c:pt>
                <c:pt idx="2210">
                  <c:v>0.7</c:v>
                </c:pt>
                <c:pt idx="2211">
                  <c:v>0.7</c:v>
                </c:pt>
                <c:pt idx="2212">
                  <c:v>0.7</c:v>
                </c:pt>
                <c:pt idx="2213">
                  <c:v>0.7</c:v>
                </c:pt>
                <c:pt idx="2214">
                  <c:v>0.7</c:v>
                </c:pt>
                <c:pt idx="2215">
                  <c:v>0.7</c:v>
                </c:pt>
                <c:pt idx="2216">
                  <c:v>0.7</c:v>
                </c:pt>
                <c:pt idx="2217">
                  <c:v>0.7</c:v>
                </c:pt>
                <c:pt idx="2218">
                  <c:v>0.7</c:v>
                </c:pt>
                <c:pt idx="2219">
                  <c:v>0.7</c:v>
                </c:pt>
                <c:pt idx="2220">
                  <c:v>0.7</c:v>
                </c:pt>
                <c:pt idx="2221">
                  <c:v>0.7</c:v>
                </c:pt>
                <c:pt idx="2222">
                  <c:v>0.7</c:v>
                </c:pt>
                <c:pt idx="2223">
                  <c:v>0.7</c:v>
                </c:pt>
                <c:pt idx="2224">
                  <c:v>0.7</c:v>
                </c:pt>
                <c:pt idx="2225">
                  <c:v>0.7</c:v>
                </c:pt>
                <c:pt idx="2226">
                  <c:v>0.7</c:v>
                </c:pt>
                <c:pt idx="2227">
                  <c:v>0.7</c:v>
                </c:pt>
                <c:pt idx="2228">
                  <c:v>0.7</c:v>
                </c:pt>
                <c:pt idx="2229">
                  <c:v>0.7</c:v>
                </c:pt>
                <c:pt idx="2230">
                  <c:v>0.7</c:v>
                </c:pt>
                <c:pt idx="2231">
                  <c:v>0.7</c:v>
                </c:pt>
                <c:pt idx="2232">
                  <c:v>0.7</c:v>
                </c:pt>
                <c:pt idx="2233">
                  <c:v>0.7</c:v>
                </c:pt>
                <c:pt idx="2234">
                  <c:v>0.7</c:v>
                </c:pt>
                <c:pt idx="2235">
                  <c:v>0.7</c:v>
                </c:pt>
                <c:pt idx="2236">
                  <c:v>0.7</c:v>
                </c:pt>
                <c:pt idx="2237">
                  <c:v>0.7</c:v>
                </c:pt>
                <c:pt idx="2238">
                  <c:v>0.7</c:v>
                </c:pt>
                <c:pt idx="2239">
                  <c:v>0.6</c:v>
                </c:pt>
                <c:pt idx="2240">
                  <c:v>0.7</c:v>
                </c:pt>
                <c:pt idx="2241">
                  <c:v>0.6</c:v>
                </c:pt>
                <c:pt idx="2242">
                  <c:v>0.6</c:v>
                </c:pt>
                <c:pt idx="2243">
                  <c:v>0.6</c:v>
                </c:pt>
                <c:pt idx="2244">
                  <c:v>0.6</c:v>
                </c:pt>
                <c:pt idx="2245">
                  <c:v>0.6</c:v>
                </c:pt>
                <c:pt idx="2246">
                  <c:v>0.6</c:v>
                </c:pt>
                <c:pt idx="2247">
                  <c:v>0.6</c:v>
                </c:pt>
                <c:pt idx="2248">
                  <c:v>0.6</c:v>
                </c:pt>
                <c:pt idx="2249">
                  <c:v>0.6</c:v>
                </c:pt>
                <c:pt idx="2250">
                  <c:v>0.6</c:v>
                </c:pt>
                <c:pt idx="2251">
                  <c:v>0.6</c:v>
                </c:pt>
                <c:pt idx="2252">
                  <c:v>0.6</c:v>
                </c:pt>
                <c:pt idx="2253">
                  <c:v>0.6</c:v>
                </c:pt>
                <c:pt idx="2254">
                  <c:v>0.6</c:v>
                </c:pt>
                <c:pt idx="2255">
                  <c:v>0.6</c:v>
                </c:pt>
                <c:pt idx="2256">
                  <c:v>0.6</c:v>
                </c:pt>
                <c:pt idx="2257">
                  <c:v>0.6</c:v>
                </c:pt>
                <c:pt idx="2258">
                  <c:v>0.6</c:v>
                </c:pt>
                <c:pt idx="2259">
                  <c:v>0.6</c:v>
                </c:pt>
                <c:pt idx="2260">
                  <c:v>0.6</c:v>
                </c:pt>
                <c:pt idx="2261">
                  <c:v>0.6</c:v>
                </c:pt>
                <c:pt idx="2262">
                  <c:v>0.6</c:v>
                </c:pt>
                <c:pt idx="2263">
                  <c:v>0.6</c:v>
                </c:pt>
                <c:pt idx="2264">
                  <c:v>0.6</c:v>
                </c:pt>
                <c:pt idx="2265">
                  <c:v>0.6</c:v>
                </c:pt>
                <c:pt idx="2266">
                  <c:v>0.6</c:v>
                </c:pt>
                <c:pt idx="2267">
                  <c:v>0.6</c:v>
                </c:pt>
                <c:pt idx="2268">
                  <c:v>0.6</c:v>
                </c:pt>
                <c:pt idx="2269">
                  <c:v>0.6</c:v>
                </c:pt>
                <c:pt idx="2270">
                  <c:v>0.6</c:v>
                </c:pt>
                <c:pt idx="2271">
                  <c:v>0.6</c:v>
                </c:pt>
                <c:pt idx="2272">
                  <c:v>0.6</c:v>
                </c:pt>
                <c:pt idx="2273">
                  <c:v>0.6</c:v>
                </c:pt>
                <c:pt idx="2274">
                  <c:v>0.6</c:v>
                </c:pt>
                <c:pt idx="2275">
                  <c:v>0.6</c:v>
                </c:pt>
                <c:pt idx="2276">
                  <c:v>0.6</c:v>
                </c:pt>
                <c:pt idx="2277">
                  <c:v>0.6</c:v>
                </c:pt>
                <c:pt idx="2278">
                  <c:v>0.6</c:v>
                </c:pt>
                <c:pt idx="2279">
                  <c:v>0.6</c:v>
                </c:pt>
                <c:pt idx="2280">
                  <c:v>0.6</c:v>
                </c:pt>
                <c:pt idx="2281">
                  <c:v>0.6</c:v>
                </c:pt>
                <c:pt idx="2282">
                  <c:v>0.6</c:v>
                </c:pt>
                <c:pt idx="2283">
                  <c:v>0.6</c:v>
                </c:pt>
                <c:pt idx="2284">
                  <c:v>0.6</c:v>
                </c:pt>
                <c:pt idx="2285">
                  <c:v>0.6</c:v>
                </c:pt>
                <c:pt idx="2286">
                  <c:v>0.6</c:v>
                </c:pt>
                <c:pt idx="2287">
                  <c:v>0.6</c:v>
                </c:pt>
                <c:pt idx="2288">
                  <c:v>0.6</c:v>
                </c:pt>
                <c:pt idx="2289">
                  <c:v>0.6</c:v>
                </c:pt>
                <c:pt idx="2290">
                  <c:v>0.6</c:v>
                </c:pt>
                <c:pt idx="2291">
                  <c:v>0.6</c:v>
                </c:pt>
                <c:pt idx="2292">
                  <c:v>0.6</c:v>
                </c:pt>
                <c:pt idx="2293">
                  <c:v>0.6</c:v>
                </c:pt>
                <c:pt idx="2294">
                  <c:v>0.6</c:v>
                </c:pt>
                <c:pt idx="2295">
                  <c:v>0.6</c:v>
                </c:pt>
                <c:pt idx="2296">
                  <c:v>0.6</c:v>
                </c:pt>
                <c:pt idx="2297">
                  <c:v>0.6</c:v>
                </c:pt>
                <c:pt idx="2298">
                  <c:v>0.6</c:v>
                </c:pt>
                <c:pt idx="2299">
                  <c:v>0.6</c:v>
                </c:pt>
                <c:pt idx="2300">
                  <c:v>0.5</c:v>
                </c:pt>
                <c:pt idx="2301">
                  <c:v>0.5</c:v>
                </c:pt>
                <c:pt idx="2302">
                  <c:v>0.5</c:v>
                </c:pt>
                <c:pt idx="2303">
                  <c:v>0.5</c:v>
                </c:pt>
                <c:pt idx="2304">
                  <c:v>0.5</c:v>
                </c:pt>
                <c:pt idx="2305">
                  <c:v>0.5</c:v>
                </c:pt>
                <c:pt idx="2306">
                  <c:v>0.5</c:v>
                </c:pt>
                <c:pt idx="2307">
                  <c:v>0.5</c:v>
                </c:pt>
                <c:pt idx="2308">
                  <c:v>0.5</c:v>
                </c:pt>
                <c:pt idx="2309">
                  <c:v>0.5</c:v>
                </c:pt>
                <c:pt idx="2310">
                  <c:v>0.5</c:v>
                </c:pt>
                <c:pt idx="2311">
                  <c:v>0.5</c:v>
                </c:pt>
                <c:pt idx="2312">
                  <c:v>0.5</c:v>
                </c:pt>
                <c:pt idx="2313">
                  <c:v>0.5</c:v>
                </c:pt>
                <c:pt idx="2314">
                  <c:v>0.5</c:v>
                </c:pt>
                <c:pt idx="2315">
                  <c:v>0.5</c:v>
                </c:pt>
                <c:pt idx="2316">
                  <c:v>0.5</c:v>
                </c:pt>
                <c:pt idx="2317">
                  <c:v>0.5</c:v>
                </c:pt>
                <c:pt idx="2318">
                  <c:v>0.5</c:v>
                </c:pt>
                <c:pt idx="2319">
                  <c:v>0.5</c:v>
                </c:pt>
                <c:pt idx="2320">
                  <c:v>0.5</c:v>
                </c:pt>
                <c:pt idx="2321">
                  <c:v>0.5</c:v>
                </c:pt>
                <c:pt idx="2322">
                  <c:v>0.5</c:v>
                </c:pt>
                <c:pt idx="2323">
                  <c:v>0.5</c:v>
                </c:pt>
                <c:pt idx="2324">
                  <c:v>0.5</c:v>
                </c:pt>
                <c:pt idx="2325">
                  <c:v>0.5</c:v>
                </c:pt>
                <c:pt idx="2326">
                  <c:v>0.5</c:v>
                </c:pt>
                <c:pt idx="2327">
                  <c:v>0.5</c:v>
                </c:pt>
                <c:pt idx="2328">
                  <c:v>0.5</c:v>
                </c:pt>
                <c:pt idx="2329">
                  <c:v>0.5</c:v>
                </c:pt>
                <c:pt idx="2330">
                  <c:v>0.5</c:v>
                </c:pt>
                <c:pt idx="2331">
                  <c:v>0.5</c:v>
                </c:pt>
                <c:pt idx="2332">
                  <c:v>0.5</c:v>
                </c:pt>
                <c:pt idx="2333">
                  <c:v>0.5</c:v>
                </c:pt>
                <c:pt idx="2334">
                  <c:v>0.5</c:v>
                </c:pt>
                <c:pt idx="2335">
                  <c:v>0.5</c:v>
                </c:pt>
                <c:pt idx="2336">
                  <c:v>0.5</c:v>
                </c:pt>
                <c:pt idx="2337">
                  <c:v>0.5</c:v>
                </c:pt>
                <c:pt idx="2338">
                  <c:v>0.5</c:v>
                </c:pt>
                <c:pt idx="2339">
                  <c:v>0.5</c:v>
                </c:pt>
                <c:pt idx="2340">
                  <c:v>0.5</c:v>
                </c:pt>
                <c:pt idx="2341">
                  <c:v>0.5</c:v>
                </c:pt>
                <c:pt idx="2342">
                  <c:v>0.5</c:v>
                </c:pt>
                <c:pt idx="2343">
                  <c:v>0.5</c:v>
                </c:pt>
                <c:pt idx="2344">
                  <c:v>0.5</c:v>
                </c:pt>
                <c:pt idx="2345">
                  <c:v>0.5</c:v>
                </c:pt>
                <c:pt idx="2346">
                  <c:v>0.5</c:v>
                </c:pt>
                <c:pt idx="2347">
                  <c:v>0.5</c:v>
                </c:pt>
                <c:pt idx="2348">
                  <c:v>0.5</c:v>
                </c:pt>
                <c:pt idx="2349">
                  <c:v>0.5</c:v>
                </c:pt>
                <c:pt idx="2350">
                  <c:v>0.5</c:v>
                </c:pt>
                <c:pt idx="2351">
                  <c:v>0.5</c:v>
                </c:pt>
                <c:pt idx="2352">
                  <c:v>0.5</c:v>
                </c:pt>
                <c:pt idx="2353">
                  <c:v>0.5</c:v>
                </c:pt>
                <c:pt idx="2354">
                  <c:v>0.5</c:v>
                </c:pt>
                <c:pt idx="2355">
                  <c:v>0.5</c:v>
                </c:pt>
                <c:pt idx="2356">
                  <c:v>0.5</c:v>
                </c:pt>
                <c:pt idx="2357">
                  <c:v>0.5</c:v>
                </c:pt>
                <c:pt idx="2358">
                  <c:v>0.5</c:v>
                </c:pt>
                <c:pt idx="2359">
                  <c:v>0.5</c:v>
                </c:pt>
                <c:pt idx="2360">
                  <c:v>0.5</c:v>
                </c:pt>
                <c:pt idx="2361">
                  <c:v>0.5</c:v>
                </c:pt>
                <c:pt idx="2362">
                  <c:v>0.4</c:v>
                </c:pt>
                <c:pt idx="2363">
                  <c:v>0.4</c:v>
                </c:pt>
                <c:pt idx="2364">
                  <c:v>0.4</c:v>
                </c:pt>
                <c:pt idx="2365">
                  <c:v>0.4</c:v>
                </c:pt>
                <c:pt idx="2366">
                  <c:v>0.4</c:v>
                </c:pt>
                <c:pt idx="2367">
                  <c:v>0.4</c:v>
                </c:pt>
                <c:pt idx="2368">
                  <c:v>0.4</c:v>
                </c:pt>
                <c:pt idx="2369">
                  <c:v>0.4</c:v>
                </c:pt>
                <c:pt idx="2370">
                  <c:v>0.4</c:v>
                </c:pt>
                <c:pt idx="2371">
                  <c:v>0.4</c:v>
                </c:pt>
                <c:pt idx="2372">
                  <c:v>0.4</c:v>
                </c:pt>
                <c:pt idx="2373">
                  <c:v>0.4</c:v>
                </c:pt>
                <c:pt idx="2374">
                  <c:v>0.4</c:v>
                </c:pt>
                <c:pt idx="2375">
                  <c:v>0.4</c:v>
                </c:pt>
                <c:pt idx="2376">
                  <c:v>0.4</c:v>
                </c:pt>
                <c:pt idx="2377">
                  <c:v>0.4</c:v>
                </c:pt>
                <c:pt idx="2378">
                  <c:v>0.4</c:v>
                </c:pt>
                <c:pt idx="2379">
                  <c:v>0.4</c:v>
                </c:pt>
                <c:pt idx="2380">
                  <c:v>0.4</c:v>
                </c:pt>
                <c:pt idx="2381">
                  <c:v>0.5</c:v>
                </c:pt>
                <c:pt idx="2382">
                  <c:v>0.5</c:v>
                </c:pt>
                <c:pt idx="2383">
                  <c:v>0.5</c:v>
                </c:pt>
                <c:pt idx="2384">
                  <c:v>0.6</c:v>
                </c:pt>
                <c:pt idx="2385">
                  <c:v>0.6</c:v>
                </c:pt>
                <c:pt idx="2386">
                  <c:v>0.6</c:v>
                </c:pt>
                <c:pt idx="2387">
                  <c:v>0.7</c:v>
                </c:pt>
                <c:pt idx="2388">
                  <c:v>0.7</c:v>
                </c:pt>
                <c:pt idx="2389">
                  <c:v>0.7</c:v>
                </c:pt>
                <c:pt idx="2390">
                  <c:v>0.7</c:v>
                </c:pt>
                <c:pt idx="2391">
                  <c:v>0.8</c:v>
                </c:pt>
                <c:pt idx="2392">
                  <c:v>0.8</c:v>
                </c:pt>
                <c:pt idx="2393">
                  <c:v>0.8</c:v>
                </c:pt>
                <c:pt idx="2394">
                  <c:v>0.8</c:v>
                </c:pt>
                <c:pt idx="2395">
                  <c:v>0.8</c:v>
                </c:pt>
                <c:pt idx="2396">
                  <c:v>0.9</c:v>
                </c:pt>
                <c:pt idx="2397">
                  <c:v>0.9</c:v>
                </c:pt>
                <c:pt idx="2398">
                  <c:v>0.9</c:v>
                </c:pt>
                <c:pt idx="2399">
                  <c:v>0.9</c:v>
                </c:pt>
                <c:pt idx="2400">
                  <c:v>0.9</c:v>
                </c:pt>
                <c:pt idx="2401">
                  <c:v>0.9</c:v>
                </c:pt>
                <c:pt idx="2402">
                  <c:v>0.9</c:v>
                </c:pt>
                <c:pt idx="2403">
                  <c:v>0.9</c:v>
                </c:pt>
                <c:pt idx="2404">
                  <c:v>0.9</c:v>
                </c:pt>
                <c:pt idx="2405">
                  <c:v>1</c:v>
                </c:pt>
                <c:pt idx="2406">
                  <c:v>1</c:v>
                </c:pt>
                <c:pt idx="2407">
                  <c:v>1</c:v>
                </c:pt>
                <c:pt idx="2408">
                  <c:v>1</c:v>
                </c:pt>
                <c:pt idx="2409">
                  <c:v>1</c:v>
                </c:pt>
                <c:pt idx="2410">
                  <c:v>1</c:v>
                </c:pt>
                <c:pt idx="2411">
                  <c:v>1</c:v>
                </c:pt>
                <c:pt idx="2412">
                  <c:v>1</c:v>
                </c:pt>
                <c:pt idx="2413">
                  <c:v>1</c:v>
                </c:pt>
                <c:pt idx="2414">
                  <c:v>1</c:v>
                </c:pt>
                <c:pt idx="2415">
                  <c:v>1</c:v>
                </c:pt>
                <c:pt idx="2416">
                  <c:v>1</c:v>
                </c:pt>
                <c:pt idx="2417">
                  <c:v>1.1000000000000001</c:v>
                </c:pt>
                <c:pt idx="2418">
                  <c:v>1.1000000000000001</c:v>
                </c:pt>
                <c:pt idx="2419">
                  <c:v>1.1000000000000001</c:v>
                </c:pt>
                <c:pt idx="2420">
                  <c:v>1.1000000000000001</c:v>
                </c:pt>
                <c:pt idx="2421">
                  <c:v>1.1000000000000001</c:v>
                </c:pt>
                <c:pt idx="2422">
                  <c:v>1.1000000000000001</c:v>
                </c:pt>
                <c:pt idx="2423">
                  <c:v>1.1000000000000001</c:v>
                </c:pt>
                <c:pt idx="2424">
                  <c:v>1.1000000000000001</c:v>
                </c:pt>
                <c:pt idx="2425">
                  <c:v>1.1000000000000001</c:v>
                </c:pt>
                <c:pt idx="2426">
                  <c:v>1.1000000000000001</c:v>
                </c:pt>
                <c:pt idx="2427">
                  <c:v>1.1000000000000001</c:v>
                </c:pt>
                <c:pt idx="2428">
                  <c:v>1.1000000000000001</c:v>
                </c:pt>
                <c:pt idx="2429">
                  <c:v>1.1000000000000001</c:v>
                </c:pt>
                <c:pt idx="2430">
                  <c:v>1.1000000000000001</c:v>
                </c:pt>
                <c:pt idx="2431">
                  <c:v>1.1000000000000001</c:v>
                </c:pt>
                <c:pt idx="2432">
                  <c:v>1.1000000000000001</c:v>
                </c:pt>
                <c:pt idx="2433">
                  <c:v>1.1000000000000001</c:v>
                </c:pt>
                <c:pt idx="2434">
                  <c:v>1.1000000000000001</c:v>
                </c:pt>
                <c:pt idx="2435">
                  <c:v>1.1000000000000001</c:v>
                </c:pt>
                <c:pt idx="2436">
                  <c:v>1.1000000000000001</c:v>
                </c:pt>
                <c:pt idx="2437">
                  <c:v>1.1000000000000001</c:v>
                </c:pt>
                <c:pt idx="2438">
                  <c:v>1.1000000000000001</c:v>
                </c:pt>
                <c:pt idx="2439">
                  <c:v>1.1000000000000001</c:v>
                </c:pt>
                <c:pt idx="2440">
                  <c:v>1.1000000000000001</c:v>
                </c:pt>
                <c:pt idx="2441">
                  <c:v>1.1000000000000001</c:v>
                </c:pt>
                <c:pt idx="2442">
                  <c:v>1.2</c:v>
                </c:pt>
                <c:pt idx="2443">
                  <c:v>1.2</c:v>
                </c:pt>
                <c:pt idx="2444">
                  <c:v>1.2</c:v>
                </c:pt>
                <c:pt idx="2445">
                  <c:v>1.2</c:v>
                </c:pt>
                <c:pt idx="2446">
                  <c:v>1.2</c:v>
                </c:pt>
                <c:pt idx="2447">
                  <c:v>1.2</c:v>
                </c:pt>
                <c:pt idx="2448">
                  <c:v>1.2</c:v>
                </c:pt>
                <c:pt idx="2449">
                  <c:v>1.2</c:v>
                </c:pt>
                <c:pt idx="2450">
                  <c:v>1.2</c:v>
                </c:pt>
                <c:pt idx="2451">
                  <c:v>1.2</c:v>
                </c:pt>
                <c:pt idx="2452">
                  <c:v>1.2</c:v>
                </c:pt>
                <c:pt idx="2453">
                  <c:v>1.2</c:v>
                </c:pt>
                <c:pt idx="2454">
                  <c:v>1.2</c:v>
                </c:pt>
                <c:pt idx="2455">
                  <c:v>1.2</c:v>
                </c:pt>
                <c:pt idx="2456">
                  <c:v>1.2</c:v>
                </c:pt>
                <c:pt idx="2457">
                  <c:v>1.2</c:v>
                </c:pt>
                <c:pt idx="2458">
                  <c:v>1.2</c:v>
                </c:pt>
                <c:pt idx="2459">
                  <c:v>1.2</c:v>
                </c:pt>
                <c:pt idx="2460">
                  <c:v>1.2</c:v>
                </c:pt>
                <c:pt idx="2461">
                  <c:v>1.2</c:v>
                </c:pt>
                <c:pt idx="2462">
                  <c:v>1.2</c:v>
                </c:pt>
                <c:pt idx="2463">
                  <c:v>1.2</c:v>
                </c:pt>
                <c:pt idx="2464">
                  <c:v>1.2</c:v>
                </c:pt>
                <c:pt idx="2465">
                  <c:v>1.2</c:v>
                </c:pt>
                <c:pt idx="2466">
                  <c:v>1.2</c:v>
                </c:pt>
                <c:pt idx="2467">
                  <c:v>1.2</c:v>
                </c:pt>
                <c:pt idx="2468">
                  <c:v>1.2</c:v>
                </c:pt>
                <c:pt idx="2469">
                  <c:v>1.2</c:v>
                </c:pt>
                <c:pt idx="2470">
                  <c:v>1.2</c:v>
                </c:pt>
                <c:pt idx="2471">
                  <c:v>1.2</c:v>
                </c:pt>
                <c:pt idx="2472">
                  <c:v>1.2</c:v>
                </c:pt>
                <c:pt idx="2473">
                  <c:v>1.2</c:v>
                </c:pt>
                <c:pt idx="2474">
                  <c:v>1.2</c:v>
                </c:pt>
                <c:pt idx="2475">
                  <c:v>1.2</c:v>
                </c:pt>
                <c:pt idx="2476">
                  <c:v>1.2</c:v>
                </c:pt>
                <c:pt idx="2477">
                  <c:v>1.2</c:v>
                </c:pt>
                <c:pt idx="2478">
                  <c:v>1.2</c:v>
                </c:pt>
                <c:pt idx="2479">
                  <c:v>1.2</c:v>
                </c:pt>
                <c:pt idx="2480">
                  <c:v>1.2</c:v>
                </c:pt>
                <c:pt idx="2481">
                  <c:v>1.2</c:v>
                </c:pt>
                <c:pt idx="2482">
                  <c:v>1.2</c:v>
                </c:pt>
                <c:pt idx="2483">
                  <c:v>1.2</c:v>
                </c:pt>
                <c:pt idx="2484">
                  <c:v>1.2</c:v>
                </c:pt>
                <c:pt idx="2485">
                  <c:v>1.2</c:v>
                </c:pt>
                <c:pt idx="2486">
                  <c:v>1.3</c:v>
                </c:pt>
                <c:pt idx="2487">
                  <c:v>1.3</c:v>
                </c:pt>
                <c:pt idx="2488">
                  <c:v>1.3</c:v>
                </c:pt>
                <c:pt idx="2489">
                  <c:v>1.3</c:v>
                </c:pt>
                <c:pt idx="2490">
                  <c:v>1.3</c:v>
                </c:pt>
                <c:pt idx="2491">
                  <c:v>1.3</c:v>
                </c:pt>
                <c:pt idx="2492">
                  <c:v>1.3</c:v>
                </c:pt>
                <c:pt idx="2493">
                  <c:v>1.3</c:v>
                </c:pt>
                <c:pt idx="2494">
                  <c:v>1.3</c:v>
                </c:pt>
                <c:pt idx="2495">
                  <c:v>1.3</c:v>
                </c:pt>
                <c:pt idx="2496">
                  <c:v>1.3</c:v>
                </c:pt>
                <c:pt idx="2497">
                  <c:v>1.3</c:v>
                </c:pt>
                <c:pt idx="2498">
                  <c:v>1.3</c:v>
                </c:pt>
                <c:pt idx="2499">
                  <c:v>1.3</c:v>
                </c:pt>
                <c:pt idx="2500">
                  <c:v>1.3</c:v>
                </c:pt>
                <c:pt idx="2501">
                  <c:v>1.3</c:v>
                </c:pt>
                <c:pt idx="2502">
                  <c:v>1.3</c:v>
                </c:pt>
                <c:pt idx="2503">
                  <c:v>1.3</c:v>
                </c:pt>
                <c:pt idx="2504">
                  <c:v>1.3</c:v>
                </c:pt>
                <c:pt idx="2505">
                  <c:v>1.3</c:v>
                </c:pt>
                <c:pt idx="2506">
                  <c:v>1.3</c:v>
                </c:pt>
                <c:pt idx="2507">
                  <c:v>1.3</c:v>
                </c:pt>
                <c:pt idx="2508">
                  <c:v>1.3</c:v>
                </c:pt>
                <c:pt idx="2509">
                  <c:v>1.3</c:v>
                </c:pt>
                <c:pt idx="2510">
                  <c:v>1.3</c:v>
                </c:pt>
                <c:pt idx="2511">
                  <c:v>1.3</c:v>
                </c:pt>
                <c:pt idx="2512">
                  <c:v>1.3</c:v>
                </c:pt>
                <c:pt idx="2513">
                  <c:v>1.3</c:v>
                </c:pt>
                <c:pt idx="2514">
                  <c:v>1.3</c:v>
                </c:pt>
                <c:pt idx="2515">
                  <c:v>1.3</c:v>
                </c:pt>
                <c:pt idx="2516">
                  <c:v>1.3</c:v>
                </c:pt>
                <c:pt idx="2517">
                  <c:v>1.3</c:v>
                </c:pt>
                <c:pt idx="2518">
                  <c:v>1.3</c:v>
                </c:pt>
                <c:pt idx="2519">
                  <c:v>1.3</c:v>
                </c:pt>
                <c:pt idx="2520">
                  <c:v>1.3</c:v>
                </c:pt>
                <c:pt idx="2521">
                  <c:v>1.3</c:v>
                </c:pt>
                <c:pt idx="2522">
                  <c:v>1.3</c:v>
                </c:pt>
                <c:pt idx="2523">
                  <c:v>1.3</c:v>
                </c:pt>
                <c:pt idx="2524">
                  <c:v>1.3</c:v>
                </c:pt>
                <c:pt idx="2525">
                  <c:v>1.3</c:v>
                </c:pt>
                <c:pt idx="2526">
                  <c:v>1.3</c:v>
                </c:pt>
                <c:pt idx="2527">
                  <c:v>1.3</c:v>
                </c:pt>
                <c:pt idx="2528">
                  <c:v>1.3</c:v>
                </c:pt>
                <c:pt idx="2529">
                  <c:v>1.3</c:v>
                </c:pt>
                <c:pt idx="2530">
                  <c:v>1.3</c:v>
                </c:pt>
                <c:pt idx="2531">
                  <c:v>1.3</c:v>
                </c:pt>
                <c:pt idx="2532">
                  <c:v>1.3</c:v>
                </c:pt>
                <c:pt idx="2533">
                  <c:v>1.3</c:v>
                </c:pt>
                <c:pt idx="2534">
                  <c:v>1.3</c:v>
                </c:pt>
                <c:pt idx="2535">
                  <c:v>1.3</c:v>
                </c:pt>
                <c:pt idx="2536">
                  <c:v>1.3</c:v>
                </c:pt>
                <c:pt idx="2537">
                  <c:v>1.3</c:v>
                </c:pt>
                <c:pt idx="2538">
                  <c:v>1.3</c:v>
                </c:pt>
                <c:pt idx="2539">
                  <c:v>1.3</c:v>
                </c:pt>
                <c:pt idx="2540">
                  <c:v>1.3</c:v>
                </c:pt>
                <c:pt idx="2541">
                  <c:v>1.3</c:v>
                </c:pt>
                <c:pt idx="2542">
                  <c:v>1.3</c:v>
                </c:pt>
                <c:pt idx="2543">
                  <c:v>1.3</c:v>
                </c:pt>
                <c:pt idx="2544">
                  <c:v>1.3</c:v>
                </c:pt>
                <c:pt idx="2545">
                  <c:v>1.3</c:v>
                </c:pt>
                <c:pt idx="2546">
                  <c:v>1.3</c:v>
                </c:pt>
                <c:pt idx="2547">
                  <c:v>1.3</c:v>
                </c:pt>
                <c:pt idx="2548">
                  <c:v>1.3</c:v>
                </c:pt>
                <c:pt idx="2549">
                  <c:v>1.3</c:v>
                </c:pt>
                <c:pt idx="2550">
                  <c:v>1.3</c:v>
                </c:pt>
                <c:pt idx="2551">
                  <c:v>1.3</c:v>
                </c:pt>
                <c:pt idx="2552">
                  <c:v>1.3</c:v>
                </c:pt>
                <c:pt idx="2553">
                  <c:v>1.3</c:v>
                </c:pt>
                <c:pt idx="2554">
                  <c:v>1.3</c:v>
                </c:pt>
                <c:pt idx="2555">
                  <c:v>1.3</c:v>
                </c:pt>
                <c:pt idx="2556">
                  <c:v>1.2</c:v>
                </c:pt>
                <c:pt idx="2557">
                  <c:v>1.2</c:v>
                </c:pt>
                <c:pt idx="2558">
                  <c:v>1.2</c:v>
                </c:pt>
                <c:pt idx="2559">
                  <c:v>1.2</c:v>
                </c:pt>
                <c:pt idx="2560">
                  <c:v>1.2</c:v>
                </c:pt>
                <c:pt idx="2561">
                  <c:v>1.2</c:v>
                </c:pt>
                <c:pt idx="2562">
                  <c:v>1.3</c:v>
                </c:pt>
                <c:pt idx="2563">
                  <c:v>1.2</c:v>
                </c:pt>
                <c:pt idx="2564">
                  <c:v>1.3</c:v>
                </c:pt>
                <c:pt idx="2565">
                  <c:v>1.3</c:v>
                </c:pt>
                <c:pt idx="2566">
                  <c:v>1.3</c:v>
                </c:pt>
                <c:pt idx="2567">
                  <c:v>1.3</c:v>
                </c:pt>
                <c:pt idx="2568">
                  <c:v>1.3</c:v>
                </c:pt>
                <c:pt idx="2569">
                  <c:v>1.3</c:v>
                </c:pt>
                <c:pt idx="2570">
                  <c:v>1.3</c:v>
                </c:pt>
                <c:pt idx="2571">
                  <c:v>1.3</c:v>
                </c:pt>
                <c:pt idx="2572">
                  <c:v>1.3</c:v>
                </c:pt>
                <c:pt idx="2573">
                  <c:v>1.2</c:v>
                </c:pt>
                <c:pt idx="2574">
                  <c:v>1.3</c:v>
                </c:pt>
                <c:pt idx="2575">
                  <c:v>1.3</c:v>
                </c:pt>
                <c:pt idx="2576">
                  <c:v>1.3</c:v>
                </c:pt>
                <c:pt idx="2577">
                  <c:v>1.3</c:v>
                </c:pt>
                <c:pt idx="2578">
                  <c:v>1.3</c:v>
                </c:pt>
                <c:pt idx="2579">
                  <c:v>1.3</c:v>
                </c:pt>
                <c:pt idx="2580">
                  <c:v>1.3</c:v>
                </c:pt>
                <c:pt idx="2581">
                  <c:v>1.3</c:v>
                </c:pt>
                <c:pt idx="2582">
                  <c:v>1.3</c:v>
                </c:pt>
                <c:pt idx="2583">
                  <c:v>1.3</c:v>
                </c:pt>
                <c:pt idx="2584">
                  <c:v>1.3</c:v>
                </c:pt>
                <c:pt idx="2585">
                  <c:v>1.3</c:v>
                </c:pt>
                <c:pt idx="2586">
                  <c:v>1.3</c:v>
                </c:pt>
                <c:pt idx="2587">
                  <c:v>1.3</c:v>
                </c:pt>
                <c:pt idx="2588">
                  <c:v>1.3</c:v>
                </c:pt>
                <c:pt idx="2589">
                  <c:v>1.3</c:v>
                </c:pt>
                <c:pt idx="2590">
                  <c:v>1.3</c:v>
                </c:pt>
                <c:pt idx="2591">
                  <c:v>1.3</c:v>
                </c:pt>
                <c:pt idx="2592">
                  <c:v>1.3</c:v>
                </c:pt>
                <c:pt idx="2593">
                  <c:v>1.3</c:v>
                </c:pt>
                <c:pt idx="2594">
                  <c:v>1.3</c:v>
                </c:pt>
                <c:pt idx="2595">
                  <c:v>1.3</c:v>
                </c:pt>
                <c:pt idx="2596">
                  <c:v>1.3</c:v>
                </c:pt>
                <c:pt idx="2597">
                  <c:v>1.3</c:v>
                </c:pt>
                <c:pt idx="2598">
                  <c:v>1.3</c:v>
                </c:pt>
                <c:pt idx="2599">
                  <c:v>1.3</c:v>
                </c:pt>
                <c:pt idx="2600">
                  <c:v>1.3</c:v>
                </c:pt>
                <c:pt idx="2601">
                  <c:v>1.3</c:v>
                </c:pt>
                <c:pt idx="2602">
                  <c:v>1.3</c:v>
                </c:pt>
                <c:pt idx="2603">
                  <c:v>1.3</c:v>
                </c:pt>
                <c:pt idx="2604">
                  <c:v>1.3</c:v>
                </c:pt>
                <c:pt idx="2605">
                  <c:v>1.3</c:v>
                </c:pt>
                <c:pt idx="2606">
                  <c:v>1.3</c:v>
                </c:pt>
                <c:pt idx="2607">
                  <c:v>1.3</c:v>
                </c:pt>
                <c:pt idx="2608">
                  <c:v>1.3</c:v>
                </c:pt>
                <c:pt idx="2609">
                  <c:v>1.3</c:v>
                </c:pt>
                <c:pt idx="2610">
                  <c:v>1.3</c:v>
                </c:pt>
                <c:pt idx="2611">
                  <c:v>1.3</c:v>
                </c:pt>
                <c:pt idx="2612">
                  <c:v>1.3</c:v>
                </c:pt>
                <c:pt idx="2613">
                  <c:v>1.3</c:v>
                </c:pt>
                <c:pt idx="2614">
                  <c:v>1.3</c:v>
                </c:pt>
                <c:pt idx="2615">
                  <c:v>1.3</c:v>
                </c:pt>
                <c:pt idx="2616">
                  <c:v>1.3</c:v>
                </c:pt>
                <c:pt idx="2617">
                  <c:v>1.3</c:v>
                </c:pt>
                <c:pt idx="2618">
                  <c:v>1.3</c:v>
                </c:pt>
                <c:pt idx="2619">
                  <c:v>1.3</c:v>
                </c:pt>
                <c:pt idx="2620">
                  <c:v>1.3</c:v>
                </c:pt>
                <c:pt idx="2621">
                  <c:v>1.3</c:v>
                </c:pt>
                <c:pt idx="2622">
                  <c:v>1.3</c:v>
                </c:pt>
                <c:pt idx="2623">
                  <c:v>1.3</c:v>
                </c:pt>
                <c:pt idx="2624">
                  <c:v>1.3</c:v>
                </c:pt>
                <c:pt idx="2625">
                  <c:v>1.3</c:v>
                </c:pt>
                <c:pt idx="2626">
                  <c:v>1.3</c:v>
                </c:pt>
                <c:pt idx="2627">
                  <c:v>1.3</c:v>
                </c:pt>
                <c:pt idx="2628">
                  <c:v>1.3</c:v>
                </c:pt>
                <c:pt idx="2629">
                  <c:v>1.3</c:v>
                </c:pt>
                <c:pt idx="2630">
                  <c:v>1.3</c:v>
                </c:pt>
                <c:pt idx="2631">
                  <c:v>1.3</c:v>
                </c:pt>
                <c:pt idx="2632">
                  <c:v>1.3</c:v>
                </c:pt>
                <c:pt idx="2633">
                  <c:v>1.3</c:v>
                </c:pt>
                <c:pt idx="2634">
                  <c:v>1.3</c:v>
                </c:pt>
                <c:pt idx="2635">
                  <c:v>1.3</c:v>
                </c:pt>
                <c:pt idx="2636">
                  <c:v>1.3</c:v>
                </c:pt>
                <c:pt idx="2637">
                  <c:v>1.3</c:v>
                </c:pt>
                <c:pt idx="2638">
                  <c:v>1.3</c:v>
                </c:pt>
                <c:pt idx="2639">
                  <c:v>1.3</c:v>
                </c:pt>
                <c:pt idx="2640">
                  <c:v>1.3</c:v>
                </c:pt>
                <c:pt idx="2641">
                  <c:v>1.3</c:v>
                </c:pt>
                <c:pt idx="2642">
                  <c:v>1.3</c:v>
                </c:pt>
                <c:pt idx="2643">
                  <c:v>1.3</c:v>
                </c:pt>
                <c:pt idx="2644">
                  <c:v>1.3</c:v>
                </c:pt>
                <c:pt idx="2645">
                  <c:v>1.3</c:v>
                </c:pt>
                <c:pt idx="2646">
                  <c:v>1.3</c:v>
                </c:pt>
                <c:pt idx="2647">
                  <c:v>1.3</c:v>
                </c:pt>
                <c:pt idx="2648">
                  <c:v>1.3</c:v>
                </c:pt>
                <c:pt idx="2649">
                  <c:v>1.3</c:v>
                </c:pt>
                <c:pt idx="2650">
                  <c:v>1.3</c:v>
                </c:pt>
                <c:pt idx="2651">
                  <c:v>1.3</c:v>
                </c:pt>
                <c:pt idx="2652">
                  <c:v>1.3</c:v>
                </c:pt>
                <c:pt idx="2653">
                  <c:v>1.3</c:v>
                </c:pt>
                <c:pt idx="2654">
                  <c:v>1.3</c:v>
                </c:pt>
                <c:pt idx="2655">
                  <c:v>1.3</c:v>
                </c:pt>
                <c:pt idx="2656">
                  <c:v>1.3</c:v>
                </c:pt>
                <c:pt idx="2657">
                  <c:v>1.3</c:v>
                </c:pt>
                <c:pt idx="2658">
                  <c:v>1.3</c:v>
                </c:pt>
                <c:pt idx="2659">
                  <c:v>1.3</c:v>
                </c:pt>
                <c:pt idx="2660">
                  <c:v>1.3</c:v>
                </c:pt>
                <c:pt idx="2661">
                  <c:v>1.3</c:v>
                </c:pt>
                <c:pt idx="2662">
                  <c:v>1.3</c:v>
                </c:pt>
                <c:pt idx="2663">
                  <c:v>1.3</c:v>
                </c:pt>
                <c:pt idx="2664">
                  <c:v>1.3</c:v>
                </c:pt>
                <c:pt idx="2665">
                  <c:v>1.3</c:v>
                </c:pt>
                <c:pt idx="2666">
                  <c:v>1.3</c:v>
                </c:pt>
                <c:pt idx="2667">
                  <c:v>1.3</c:v>
                </c:pt>
                <c:pt idx="2668">
                  <c:v>1.3</c:v>
                </c:pt>
                <c:pt idx="2669">
                  <c:v>1.3</c:v>
                </c:pt>
                <c:pt idx="2670">
                  <c:v>1.3</c:v>
                </c:pt>
                <c:pt idx="2671">
                  <c:v>1.3</c:v>
                </c:pt>
                <c:pt idx="2672">
                  <c:v>1.3</c:v>
                </c:pt>
                <c:pt idx="2673">
                  <c:v>1.3</c:v>
                </c:pt>
                <c:pt idx="2674">
                  <c:v>1.3</c:v>
                </c:pt>
                <c:pt idx="2675">
                  <c:v>1.3</c:v>
                </c:pt>
                <c:pt idx="2676">
                  <c:v>1.3</c:v>
                </c:pt>
                <c:pt idx="2677">
                  <c:v>1.3</c:v>
                </c:pt>
                <c:pt idx="2678">
                  <c:v>1.3</c:v>
                </c:pt>
                <c:pt idx="2679">
                  <c:v>1.3</c:v>
                </c:pt>
                <c:pt idx="2680">
                  <c:v>1.3</c:v>
                </c:pt>
                <c:pt idx="2681">
                  <c:v>1.3</c:v>
                </c:pt>
                <c:pt idx="2682">
                  <c:v>1.3</c:v>
                </c:pt>
                <c:pt idx="2683">
                  <c:v>1.3</c:v>
                </c:pt>
                <c:pt idx="2684">
                  <c:v>1.3</c:v>
                </c:pt>
                <c:pt idx="2685">
                  <c:v>1.3</c:v>
                </c:pt>
                <c:pt idx="2686">
                  <c:v>1.3</c:v>
                </c:pt>
                <c:pt idx="2687">
                  <c:v>1.3</c:v>
                </c:pt>
                <c:pt idx="2688">
                  <c:v>1.3</c:v>
                </c:pt>
                <c:pt idx="2689">
                  <c:v>1.3</c:v>
                </c:pt>
                <c:pt idx="2690">
                  <c:v>1.3</c:v>
                </c:pt>
                <c:pt idx="2691">
                  <c:v>1.3</c:v>
                </c:pt>
                <c:pt idx="2692">
                  <c:v>1.3</c:v>
                </c:pt>
                <c:pt idx="2693">
                  <c:v>1.3</c:v>
                </c:pt>
                <c:pt idx="2694">
                  <c:v>1.3</c:v>
                </c:pt>
                <c:pt idx="2695">
                  <c:v>1.3</c:v>
                </c:pt>
                <c:pt idx="2696">
                  <c:v>1.3</c:v>
                </c:pt>
                <c:pt idx="2697">
                  <c:v>1.3</c:v>
                </c:pt>
                <c:pt idx="2698">
                  <c:v>1.3</c:v>
                </c:pt>
                <c:pt idx="2699">
                  <c:v>1.3</c:v>
                </c:pt>
                <c:pt idx="2700">
                  <c:v>1.3</c:v>
                </c:pt>
                <c:pt idx="2701">
                  <c:v>1.3</c:v>
                </c:pt>
                <c:pt idx="2702">
                  <c:v>1.3</c:v>
                </c:pt>
                <c:pt idx="2703">
                  <c:v>1.3</c:v>
                </c:pt>
                <c:pt idx="2704">
                  <c:v>1.3</c:v>
                </c:pt>
                <c:pt idx="2705">
                  <c:v>1.3</c:v>
                </c:pt>
                <c:pt idx="2706">
                  <c:v>1.3</c:v>
                </c:pt>
                <c:pt idx="2707">
                  <c:v>1.3</c:v>
                </c:pt>
                <c:pt idx="2708">
                  <c:v>1.3</c:v>
                </c:pt>
                <c:pt idx="2709">
                  <c:v>1.3</c:v>
                </c:pt>
                <c:pt idx="2710">
                  <c:v>1.3</c:v>
                </c:pt>
                <c:pt idx="2711">
                  <c:v>1.3</c:v>
                </c:pt>
                <c:pt idx="2712">
                  <c:v>1.3</c:v>
                </c:pt>
                <c:pt idx="2713">
                  <c:v>1.3</c:v>
                </c:pt>
                <c:pt idx="2714">
                  <c:v>1.3</c:v>
                </c:pt>
                <c:pt idx="2715">
                  <c:v>1.3</c:v>
                </c:pt>
                <c:pt idx="2716">
                  <c:v>1.3</c:v>
                </c:pt>
                <c:pt idx="2717">
                  <c:v>1.3</c:v>
                </c:pt>
                <c:pt idx="2718">
                  <c:v>1.3</c:v>
                </c:pt>
                <c:pt idx="2719">
                  <c:v>1.3</c:v>
                </c:pt>
                <c:pt idx="2720">
                  <c:v>1.3</c:v>
                </c:pt>
                <c:pt idx="2721">
                  <c:v>1.3</c:v>
                </c:pt>
                <c:pt idx="2722">
                  <c:v>1.3</c:v>
                </c:pt>
                <c:pt idx="2723">
                  <c:v>1.3</c:v>
                </c:pt>
                <c:pt idx="2724">
                  <c:v>1.3</c:v>
                </c:pt>
                <c:pt idx="2725">
                  <c:v>1.3</c:v>
                </c:pt>
                <c:pt idx="2726">
                  <c:v>1.3</c:v>
                </c:pt>
                <c:pt idx="2727">
                  <c:v>1.3</c:v>
                </c:pt>
                <c:pt idx="2728">
                  <c:v>1.3</c:v>
                </c:pt>
                <c:pt idx="2729">
                  <c:v>1.3</c:v>
                </c:pt>
                <c:pt idx="2730">
                  <c:v>1.3</c:v>
                </c:pt>
                <c:pt idx="2731">
                  <c:v>1.3</c:v>
                </c:pt>
                <c:pt idx="2732">
                  <c:v>1.3</c:v>
                </c:pt>
                <c:pt idx="2733">
                  <c:v>1.3</c:v>
                </c:pt>
                <c:pt idx="2734">
                  <c:v>1.3</c:v>
                </c:pt>
                <c:pt idx="2735">
                  <c:v>1.3</c:v>
                </c:pt>
                <c:pt idx="2736">
                  <c:v>1.3</c:v>
                </c:pt>
                <c:pt idx="2737">
                  <c:v>1.3</c:v>
                </c:pt>
                <c:pt idx="2738">
                  <c:v>1.3</c:v>
                </c:pt>
                <c:pt idx="2739">
                  <c:v>1.3</c:v>
                </c:pt>
                <c:pt idx="2740">
                  <c:v>1.3</c:v>
                </c:pt>
                <c:pt idx="2741">
                  <c:v>1.3</c:v>
                </c:pt>
                <c:pt idx="2742">
                  <c:v>1.3</c:v>
                </c:pt>
                <c:pt idx="2743">
                  <c:v>1.3</c:v>
                </c:pt>
                <c:pt idx="2744">
                  <c:v>1.3</c:v>
                </c:pt>
                <c:pt idx="2745">
                  <c:v>1.3</c:v>
                </c:pt>
                <c:pt idx="2746">
                  <c:v>1.3</c:v>
                </c:pt>
                <c:pt idx="2747">
                  <c:v>1.3</c:v>
                </c:pt>
                <c:pt idx="2748">
                  <c:v>1.3</c:v>
                </c:pt>
                <c:pt idx="2749">
                  <c:v>1.3</c:v>
                </c:pt>
                <c:pt idx="2750">
                  <c:v>1.3</c:v>
                </c:pt>
                <c:pt idx="2751">
                  <c:v>1.3</c:v>
                </c:pt>
                <c:pt idx="2752">
                  <c:v>1.3</c:v>
                </c:pt>
                <c:pt idx="2753">
                  <c:v>1.3</c:v>
                </c:pt>
                <c:pt idx="2754">
                  <c:v>1.3</c:v>
                </c:pt>
                <c:pt idx="2755">
                  <c:v>1.3</c:v>
                </c:pt>
                <c:pt idx="2756">
                  <c:v>1.3</c:v>
                </c:pt>
                <c:pt idx="2757">
                  <c:v>1.3</c:v>
                </c:pt>
                <c:pt idx="2758">
                  <c:v>1.3</c:v>
                </c:pt>
                <c:pt idx="2759">
                  <c:v>1.3</c:v>
                </c:pt>
                <c:pt idx="2760">
                  <c:v>1.3</c:v>
                </c:pt>
                <c:pt idx="2761">
                  <c:v>1.3</c:v>
                </c:pt>
                <c:pt idx="2762">
                  <c:v>1.3</c:v>
                </c:pt>
                <c:pt idx="2763">
                  <c:v>1.3</c:v>
                </c:pt>
                <c:pt idx="2764">
                  <c:v>1.3</c:v>
                </c:pt>
                <c:pt idx="2765">
                  <c:v>1.3</c:v>
                </c:pt>
                <c:pt idx="2766">
                  <c:v>1.3</c:v>
                </c:pt>
                <c:pt idx="2767">
                  <c:v>1.3</c:v>
                </c:pt>
                <c:pt idx="2768">
                  <c:v>1.3</c:v>
                </c:pt>
                <c:pt idx="2769">
                  <c:v>1.3</c:v>
                </c:pt>
                <c:pt idx="2770">
                  <c:v>1.3</c:v>
                </c:pt>
                <c:pt idx="2771">
                  <c:v>1.3</c:v>
                </c:pt>
                <c:pt idx="2772">
                  <c:v>1.3</c:v>
                </c:pt>
                <c:pt idx="2773">
                  <c:v>1.3</c:v>
                </c:pt>
                <c:pt idx="2774">
                  <c:v>1.3</c:v>
                </c:pt>
                <c:pt idx="2775">
                  <c:v>1.3</c:v>
                </c:pt>
                <c:pt idx="2776">
                  <c:v>1.3</c:v>
                </c:pt>
                <c:pt idx="2777">
                  <c:v>1.3</c:v>
                </c:pt>
                <c:pt idx="2778">
                  <c:v>1.3</c:v>
                </c:pt>
                <c:pt idx="2779">
                  <c:v>1.3</c:v>
                </c:pt>
                <c:pt idx="2780">
                  <c:v>1.3</c:v>
                </c:pt>
                <c:pt idx="2781">
                  <c:v>1.3</c:v>
                </c:pt>
                <c:pt idx="2782">
                  <c:v>1.3</c:v>
                </c:pt>
                <c:pt idx="2783">
                  <c:v>1.3</c:v>
                </c:pt>
                <c:pt idx="2784">
                  <c:v>1.3</c:v>
                </c:pt>
                <c:pt idx="2785">
                  <c:v>1.3</c:v>
                </c:pt>
                <c:pt idx="2786">
                  <c:v>1.3</c:v>
                </c:pt>
                <c:pt idx="2787">
                  <c:v>1.3</c:v>
                </c:pt>
                <c:pt idx="2788">
                  <c:v>1.3</c:v>
                </c:pt>
                <c:pt idx="2789">
                  <c:v>1.3</c:v>
                </c:pt>
                <c:pt idx="2790">
                  <c:v>1.3</c:v>
                </c:pt>
                <c:pt idx="2791">
                  <c:v>1.3</c:v>
                </c:pt>
                <c:pt idx="2792">
                  <c:v>1.3</c:v>
                </c:pt>
                <c:pt idx="2793">
                  <c:v>1.3</c:v>
                </c:pt>
                <c:pt idx="2794">
                  <c:v>1.3</c:v>
                </c:pt>
                <c:pt idx="2795">
                  <c:v>1.3</c:v>
                </c:pt>
                <c:pt idx="2796">
                  <c:v>1.3</c:v>
                </c:pt>
                <c:pt idx="2797">
                  <c:v>1.3</c:v>
                </c:pt>
                <c:pt idx="2798">
                  <c:v>1.3</c:v>
                </c:pt>
                <c:pt idx="2799">
                  <c:v>1.3</c:v>
                </c:pt>
                <c:pt idx="2800">
                  <c:v>1.3</c:v>
                </c:pt>
                <c:pt idx="2801">
                  <c:v>1.3</c:v>
                </c:pt>
                <c:pt idx="2802">
                  <c:v>1.3</c:v>
                </c:pt>
                <c:pt idx="2803">
                  <c:v>1.3</c:v>
                </c:pt>
                <c:pt idx="2804">
                  <c:v>1.3</c:v>
                </c:pt>
                <c:pt idx="2805">
                  <c:v>1.3</c:v>
                </c:pt>
                <c:pt idx="2806">
                  <c:v>1.3</c:v>
                </c:pt>
                <c:pt idx="2807">
                  <c:v>1.3</c:v>
                </c:pt>
                <c:pt idx="2808">
                  <c:v>1.3</c:v>
                </c:pt>
                <c:pt idx="2809">
                  <c:v>1.3</c:v>
                </c:pt>
                <c:pt idx="2810">
                  <c:v>1.3</c:v>
                </c:pt>
                <c:pt idx="2811">
                  <c:v>1.3</c:v>
                </c:pt>
                <c:pt idx="2812">
                  <c:v>1.2</c:v>
                </c:pt>
                <c:pt idx="2813">
                  <c:v>1.2</c:v>
                </c:pt>
                <c:pt idx="2814">
                  <c:v>1.2</c:v>
                </c:pt>
                <c:pt idx="2815">
                  <c:v>1.2</c:v>
                </c:pt>
                <c:pt idx="2816">
                  <c:v>1.2</c:v>
                </c:pt>
                <c:pt idx="2817">
                  <c:v>1.2</c:v>
                </c:pt>
                <c:pt idx="2818">
                  <c:v>1.2</c:v>
                </c:pt>
                <c:pt idx="2819">
                  <c:v>1.2</c:v>
                </c:pt>
                <c:pt idx="2820">
                  <c:v>1.2</c:v>
                </c:pt>
                <c:pt idx="2821">
                  <c:v>1.2</c:v>
                </c:pt>
                <c:pt idx="2822">
                  <c:v>1.2</c:v>
                </c:pt>
                <c:pt idx="2823">
                  <c:v>1.2</c:v>
                </c:pt>
                <c:pt idx="2824">
                  <c:v>1.2</c:v>
                </c:pt>
                <c:pt idx="2825">
                  <c:v>1.2</c:v>
                </c:pt>
                <c:pt idx="2826">
                  <c:v>1.2</c:v>
                </c:pt>
                <c:pt idx="2827">
                  <c:v>1.2</c:v>
                </c:pt>
                <c:pt idx="2828">
                  <c:v>1.2</c:v>
                </c:pt>
                <c:pt idx="2829">
                  <c:v>1.2</c:v>
                </c:pt>
                <c:pt idx="2830">
                  <c:v>1.2</c:v>
                </c:pt>
                <c:pt idx="2831">
                  <c:v>1.2</c:v>
                </c:pt>
                <c:pt idx="2832">
                  <c:v>1.2</c:v>
                </c:pt>
                <c:pt idx="2833">
                  <c:v>1.2</c:v>
                </c:pt>
                <c:pt idx="2834">
                  <c:v>1.2</c:v>
                </c:pt>
                <c:pt idx="2835">
                  <c:v>1.2</c:v>
                </c:pt>
                <c:pt idx="2836">
                  <c:v>1.2</c:v>
                </c:pt>
                <c:pt idx="2837">
                  <c:v>1.2</c:v>
                </c:pt>
                <c:pt idx="2838">
                  <c:v>1.2</c:v>
                </c:pt>
                <c:pt idx="2839">
                  <c:v>1.2</c:v>
                </c:pt>
                <c:pt idx="2840">
                  <c:v>1.2</c:v>
                </c:pt>
                <c:pt idx="2841">
                  <c:v>1.2</c:v>
                </c:pt>
                <c:pt idx="2842">
                  <c:v>1.2</c:v>
                </c:pt>
                <c:pt idx="2843">
                  <c:v>1.2</c:v>
                </c:pt>
                <c:pt idx="2844">
                  <c:v>1.2</c:v>
                </c:pt>
                <c:pt idx="2845">
                  <c:v>1.2</c:v>
                </c:pt>
                <c:pt idx="2846">
                  <c:v>1.2</c:v>
                </c:pt>
                <c:pt idx="2847">
                  <c:v>1.2</c:v>
                </c:pt>
                <c:pt idx="2848">
                  <c:v>1.2</c:v>
                </c:pt>
                <c:pt idx="2849">
                  <c:v>1.2</c:v>
                </c:pt>
                <c:pt idx="2850">
                  <c:v>1.2</c:v>
                </c:pt>
                <c:pt idx="2851">
                  <c:v>1.2</c:v>
                </c:pt>
                <c:pt idx="2852">
                  <c:v>1.2</c:v>
                </c:pt>
                <c:pt idx="2853">
                  <c:v>1.2</c:v>
                </c:pt>
                <c:pt idx="2854">
                  <c:v>1.2</c:v>
                </c:pt>
                <c:pt idx="2855">
                  <c:v>1.2</c:v>
                </c:pt>
                <c:pt idx="2856">
                  <c:v>1.2</c:v>
                </c:pt>
                <c:pt idx="2857">
                  <c:v>1.2</c:v>
                </c:pt>
                <c:pt idx="2858">
                  <c:v>1.2</c:v>
                </c:pt>
                <c:pt idx="2859">
                  <c:v>1.2</c:v>
                </c:pt>
                <c:pt idx="2860">
                  <c:v>1.2</c:v>
                </c:pt>
                <c:pt idx="2861">
                  <c:v>1.2</c:v>
                </c:pt>
                <c:pt idx="2862">
                  <c:v>1.2</c:v>
                </c:pt>
                <c:pt idx="2863">
                  <c:v>1.2</c:v>
                </c:pt>
                <c:pt idx="2864">
                  <c:v>1.2</c:v>
                </c:pt>
                <c:pt idx="2865">
                  <c:v>1.2</c:v>
                </c:pt>
                <c:pt idx="2866">
                  <c:v>1.2</c:v>
                </c:pt>
                <c:pt idx="2867">
                  <c:v>1.2</c:v>
                </c:pt>
                <c:pt idx="2868">
                  <c:v>1.2</c:v>
                </c:pt>
                <c:pt idx="2869">
                  <c:v>1.2</c:v>
                </c:pt>
                <c:pt idx="2870">
                  <c:v>1.2</c:v>
                </c:pt>
                <c:pt idx="2871">
                  <c:v>1.2</c:v>
                </c:pt>
                <c:pt idx="2872">
                  <c:v>1.2</c:v>
                </c:pt>
                <c:pt idx="2873">
                  <c:v>1.2</c:v>
                </c:pt>
                <c:pt idx="2874">
                  <c:v>1.2</c:v>
                </c:pt>
                <c:pt idx="2875">
                  <c:v>1.2</c:v>
                </c:pt>
                <c:pt idx="2876">
                  <c:v>1.2</c:v>
                </c:pt>
                <c:pt idx="2877">
                  <c:v>1.2</c:v>
                </c:pt>
                <c:pt idx="2878">
                  <c:v>1.2</c:v>
                </c:pt>
                <c:pt idx="2879">
                  <c:v>1.2</c:v>
                </c:pt>
                <c:pt idx="2880">
                  <c:v>1.2</c:v>
                </c:pt>
                <c:pt idx="2881">
                  <c:v>1.2</c:v>
                </c:pt>
                <c:pt idx="2882">
                  <c:v>1.2</c:v>
                </c:pt>
                <c:pt idx="2883">
                  <c:v>1.2</c:v>
                </c:pt>
                <c:pt idx="2884">
                  <c:v>1.2</c:v>
                </c:pt>
                <c:pt idx="2885">
                  <c:v>1.2</c:v>
                </c:pt>
                <c:pt idx="2886">
                  <c:v>1.2</c:v>
                </c:pt>
                <c:pt idx="2887">
                  <c:v>1.2</c:v>
                </c:pt>
                <c:pt idx="2888">
                  <c:v>1.2</c:v>
                </c:pt>
                <c:pt idx="2889">
                  <c:v>1.2</c:v>
                </c:pt>
                <c:pt idx="2890">
                  <c:v>1.2</c:v>
                </c:pt>
                <c:pt idx="2891">
                  <c:v>1.2</c:v>
                </c:pt>
                <c:pt idx="2892">
                  <c:v>1.2</c:v>
                </c:pt>
                <c:pt idx="2893">
                  <c:v>1.2</c:v>
                </c:pt>
                <c:pt idx="2894">
                  <c:v>1.2</c:v>
                </c:pt>
                <c:pt idx="2895">
                  <c:v>1.2</c:v>
                </c:pt>
                <c:pt idx="2896">
                  <c:v>1.2</c:v>
                </c:pt>
                <c:pt idx="2897">
                  <c:v>1.2</c:v>
                </c:pt>
                <c:pt idx="2898">
                  <c:v>1.1000000000000001</c:v>
                </c:pt>
                <c:pt idx="2899">
                  <c:v>1.1000000000000001</c:v>
                </c:pt>
                <c:pt idx="2900">
                  <c:v>1.1000000000000001</c:v>
                </c:pt>
                <c:pt idx="2901">
                  <c:v>1.1000000000000001</c:v>
                </c:pt>
                <c:pt idx="2902">
                  <c:v>1.1000000000000001</c:v>
                </c:pt>
                <c:pt idx="2903">
                  <c:v>1.1000000000000001</c:v>
                </c:pt>
                <c:pt idx="2904">
                  <c:v>1.1000000000000001</c:v>
                </c:pt>
                <c:pt idx="2905">
                  <c:v>1.1000000000000001</c:v>
                </c:pt>
                <c:pt idx="2906">
                  <c:v>1.1000000000000001</c:v>
                </c:pt>
                <c:pt idx="2907">
                  <c:v>1.1000000000000001</c:v>
                </c:pt>
                <c:pt idx="2908">
                  <c:v>1.1000000000000001</c:v>
                </c:pt>
                <c:pt idx="2909">
                  <c:v>1.1000000000000001</c:v>
                </c:pt>
                <c:pt idx="2910">
                  <c:v>1.1000000000000001</c:v>
                </c:pt>
                <c:pt idx="2911">
                  <c:v>1.1000000000000001</c:v>
                </c:pt>
                <c:pt idx="2912">
                  <c:v>1.1000000000000001</c:v>
                </c:pt>
                <c:pt idx="2913">
                  <c:v>1.1000000000000001</c:v>
                </c:pt>
                <c:pt idx="2914">
                  <c:v>1.1000000000000001</c:v>
                </c:pt>
                <c:pt idx="2915">
                  <c:v>1.1000000000000001</c:v>
                </c:pt>
                <c:pt idx="2916">
                  <c:v>1.1000000000000001</c:v>
                </c:pt>
                <c:pt idx="2917">
                  <c:v>1.1000000000000001</c:v>
                </c:pt>
                <c:pt idx="2918">
                  <c:v>1.1000000000000001</c:v>
                </c:pt>
                <c:pt idx="2919">
                  <c:v>1.1000000000000001</c:v>
                </c:pt>
                <c:pt idx="2920">
                  <c:v>1.1000000000000001</c:v>
                </c:pt>
                <c:pt idx="2921">
                  <c:v>1.1000000000000001</c:v>
                </c:pt>
                <c:pt idx="2922">
                  <c:v>1.1000000000000001</c:v>
                </c:pt>
                <c:pt idx="2923">
                  <c:v>1.1000000000000001</c:v>
                </c:pt>
                <c:pt idx="2924">
                  <c:v>1.1000000000000001</c:v>
                </c:pt>
                <c:pt idx="2925">
                  <c:v>1.1000000000000001</c:v>
                </c:pt>
                <c:pt idx="2926">
                  <c:v>1.1000000000000001</c:v>
                </c:pt>
                <c:pt idx="2927">
                  <c:v>1.1000000000000001</c:v>
                </c:pt>
                <c:pt idx="2928">
                  <c:v>1.1000000000000001</c:v>
                </c:pt>
                <c:pt idx="2929">
                  <c:v>1.1000000000000001</c:v>
                </c:pt>
                <c:pt idx="2930">
                  <c:v>1.1000000000000001</c:v>
                </c:pt>
                <c:pt idx="2931">
                  <c:v>1.1000000000000001</c:v>
                </c:pt>
                <c:pt idx="2932">
                  <c:v>1.1000000000000001</c:v>
                </c:pt>
                <c:pt idx="2933">
                  <c:v>1.1000000000000001</c:v>
                </c:pt>
                <c:pt idx="2934">
                  <c:v>1.1000000000000001</c:v>
                </c:pt>
                <c:pt idx="2935">
                  <c:v>1.1000000000000001</c:v>
                </c:pt>
                <c:pt idx="2936">
                  <c:v>1.1000000000000001</c:v>
                </c:pt>
                <c:pt idx="2937">
                  <c:v>1.1000000000000001</c:v>
                </c:pt>
                <c:pt idx="2938">
                  <c:v>1.1000000000000001</c:v>
                </c:pt>
                <c:pt idx="2939">
                  <c:v>1.1000000000000001</c:v>
                </c:pt>
                <c:pt idx="2940">
                  <c:v>1.1000000000000001</c:v>
                </c:pt>
                <c:pt idx="2941">
                  <c:v>1.1000000000000001</c:v>
                </c:pt>
                <c:pt idx="2942">
                  <c:v>1.1000000000000001</c:v>
                </c:pt>
                <c:pt idx="2943">
                  <c:v>1.1000000000000001</c:v>
                </c:pt>
                <c:pt idx="2944">
                  <c:v>1.1000000000000001</c:v>
                </c:pt>
                <c:pt idx="2945">
                  <c:v>1.1000000000000001</c:v>
                </c:pt>
                <c:pt idx="2946">
                  <c:v>1.1000000000000001</c:v>
                </c:pt>
                <c:pt idx="2947">
                  <c:v>1.1000000000000001</c:v>
                </c:pt>
                <c:pt idx="2948">
                  <c:v>1.1000000000000001</c:v>
                </c:pt>
                <c:pt idx="2949">
                  <c:v>1.1000000000000001</c:v>
                </c:pt>
                <c:pt idx="2950">
                  <c:v>1.1000000000000001</c:v>
                </c:pt>
                <c:pt idx="2951">
                  <c:v>1.1000000000000001</c:v>
                </c:pt>
                <c:pt idx="2952">
                  <c:v>1.1000000000000001</c:v>
                </c:pt>
                <c:pt idx="2953">
                  <c:v>1.1000000000000001</c:v>
                </c:pt>
                <c:pt idx="2954">
                  <c:v>1.1000000000000001</c:v>
                </c:pt>
                <c:pt idx="2955">
                  <c:v>1.1000000000000001</c:v>
                </c:pt>
                <c:pt idx="2956">
                  <c:v>1.1000000000000001</c:v>
                </c:pt>
                <c:pt idx="2957">
                  <c:v>1.1000000000000001</c:v>
                </c:pt>
                <c:pt idx="2958">
                  <c:v>1.1000000000000001</c:v>
                </c:pt>
                <c:pt idx="2959">
                  <c:v>1.1000000000000001</c:v>
                </c:pt>
                <c:pt idx="2960">
                  <c:v>1.1000000000000001</c:v>
                </c:pt>
                <c:pt idx="2961">
                  <c:v>1.1000000000000001</c:v>
                </c:pt>
                <c:pt idx="2962">
                  <c:v>1.1000000000000001</c:v>
                </c:pt>
                <c:pt idx="2963">
                  <c:v>1.1000000000000001</c:v>
                </c:pt>
                <c:pt idx="2964">
                  <c:v>1.1000000000000001</c:v>
                </c:pt>
                <c:pt idx="2965">
                  <c:v>1.1000000000000001</c:v>
                </c:pt>
                <c:pt idx="2966">
                  <c:v>1.1000000000000001</c:v>
                </c:pt>
                <c:pt idx="2967">
                  <c:v>1.1000000000000001</c:v>
                </c:pt>
                <c:pt idx="2968">
                  <c:v>1.1000000000000001</c:v>
                </c:pt>
                <c:pt idx="2969">
                  <c:v>1.1000000000000001</c:v>
                </c:pt>
                <c:pt idx="2970">
                  <c:v>1.1000000000000001</c:v>
                </c:pt>
                <c:pt idx="2971">
                  <c:v>1.1000000000000001</c:v>
                </c:pt>
                <c:pt idx="2972">
                  <c:v>1.1000000000000001</c:v>
                </c:pt>
                <c:pt idx="2973">
                  <c:v>1.1000000000000001</c:v>
                </c:pt>
                <c:pt idx="2974">
                  <c:v>1.1000000000000001</c:v>
                </c:pt>
                <c:pt idx="2975">
                  <c:v>1.1000000000000001</c:v>
                </c:pt>
                <c:pt idx="2976">
                  <c:v>1.1000000000000001</c:v>
                </c:pt>
                <c:pt idx="2977">
                  <c:v>1.1000000000000001</c:v>
                </c:pt>
                <c:pt idx="2978">
                  <c:v>1.1000000000000001</c:v>
                </c:pt>
                <c:pt idx="2979">
                  <c:v>1.1000000000000001</c:v>
                </c:pt>
                <c:pt idx="2980">
                  <c:v>1.1000000000000001</c:v>
                </c:pt>
                <c:pt idx="2981">
                  <c:v>1.1000000000000001</c:v>
                </c:pt>
                <c:pt idx="2982">
                  <c:v>1.1000000000000001</c:v>
                </c:pt>
                <c:pt idx="2983">
                  <c:v>1.1000000000000001</c:v>
                </c:pt>
                <c:pt idx="2984">
                  <c:v>1.1000000000000001</c:v>
                </c:pt>
                <c:pt idx="2985">
                  <c:v>1</c:v>
                </c:pt>
                <c:pt idx="2986">
                  <c:v>1</c:v>
                </c:pt>
                <c:pt idx="2987">
                  <c:v>1</c:v>
                </c:pt>
                <c:pt idx="2988">
                  <c:v>1</c:v>
                </c:pt>
                <c:pt idx="2989">
                  <c:v>1</c:v>
                </c:pt>
                <c:pt idx="2990">
                  <c:v>1</c:v>
                </c:pt>
                <c:pt idx="2991">
                  <c:v>1</c:v>
                </c:pt>
                <c:pt idx="2992">
                  <c:v>1</c:v>
                </c:pt>
                <c:pt idx="2993">
                  <c:v>1</c:v>
                </c:pt>
                <c:pt idx="2994">
                  <c:v>1</c:v>
                </c:pt>
                <c:pt idx="2995">
                  <c:v>1</c:v>
                </c:pt>
                <c:pt idx="2996">
                  <c:v>1</c:v>
                </c:pt>
                <c:pt idx="2997">
                  <c:v>1</c:v>
                </c:pt>
                <c:pt idx="2998">
                  <c:v>1</c:v>
                </c:pt>
                <c:pt idx="2999">
                  <c:v>1</c:v>
                </c:pt>
                <c:pt idx="3000">
                  <c:v>1</c:v>
                </c:pt>
                <c:pt idx="3001">
                  <c:v>1</c:v>
                </c:pt>
                <c:pt idx="3002">
                  <c:v>1</c:v>
                </c:pt>
                <c:pt idx="3003">
                  <c:v>1</c:v>
                </c:pt>
                <c:pt idx="3004">
                  <c:v>1</c:v>
                </c:pt>
                <c:pt idx="3005">
                  <c:v>1</c:v>
                </c:pt>
                <c:pt idx="3006">
                  <c:v>1</c:v>
                </c:pt>
                <c:pt idx="3007">
                  <c:v>1</c:v>
                </c:pt>
                <c:pt idx="3008">
                  <c:v>1</c:v>
                </c:pt>
                <c:pt idx="3009">
                  <c:v>1</c:v>
                </c:pt>
                <c:pt idx="3010">
                  <c:v>1</c:v>
                </c:pt>
                <c:pt idx="3011">
                  <c:v>1</c:v>
                </c:pt>
                <c:pt idx="3012">
                  <c:v>1</c:v>
                </c:pt>
                <c:pt idx="3013">
                  <c:v>1</c:v>
                </c:pt>
                <c:pt idx="3014">
                  <c:v>1</c:v>
                </c:pt>
                <c:pt idx="3015">
                  <c:v>1</c:v>
                </c:pt>
                <c:pt idx="3016">
                  <c:v>1</c:v>
                </c:pt>
                <c:pt idx="3017">
                  <c:v>1</c:v>
                </c:pt>
                <c:pt idx="3018">
                  <c:v>1</c:v>
                </c:pt>
                <c:pt idx="3019">
                  <c:v>1</c:v>
                </c:pt>
                <c:pt idx="3020">
                  <c:v>1</c:v>
                </c:pt>
                <c:pt idx="3021">
                  <c:v>1</c:v>
                </c:pt>
                <c:pt idx="3022">
                  <c:v>1</c:v>
                </c:pt>
                <c:pt idx="3023">
                  <c:v>1</c:v>
                </c:pt>
                <c:pt idx="3024">
                  <c:v>1</c:v>
                </c:pt>
                <c:pt idx="3025">
                  <c:v>1</c:v>
                </c:pt>
                <c:pt idx="3026">
                  <c:v>1</c:v>
                </c:pt>
                <c:pt idx="3027">
                  <c:v>1</c:v>
                </c:pt>
                <c:pt idx="3028">
                  <c:v>1</c:v>
                </c:pt>
                <c:pt idx="3029">
                  <c:v>1</c:v>
                </c:pt>
                <c:pt idx="3030">
                  <c:v>1</c:v>
                </c:pt>
                <c:pt idx="3031">
                  <c:v>1</c:v>
                </c:pt>
                <c:pt idx="3032">
                  <c:v>1</c:v>
                </c:pt>
                <c:pt idx="3033">
                  <c:v>1</c:v>
                </c:pt>
                <c:pt idx="3034">
                  <c:v>1</c:v>
                </c:pt>
                <c:pt idx="3035">
                  <c:v>1</c:v>
                </c:pt>
                <c:pt idx="3036">
                  <c:v>1</c:v>
                </c:pt>
                <c:pt idx="3037">
                  <c:v>1</c:v>
                </c:pt>
                <c:pt idx="3038">
                  <c:v>1</c:v>
                </c:pt>
                <c:pt idx="3039">
                  <c:v>1</c:v>
                </c:pt>
                <c:pt idx="3040">
                  <c:v>1</c:v>
                </c:pt>
                <c:pt idx="3041">
                  <c:v>1</c:v>
                </c:pt>
                <c:pt idx="3042">
                  <c:v>1</c:v>
                </c:pt>
                <c:pt idx="3043">
                  <c:v>1</c:v>
                </c:pt>
                <c:pt idx="3044">
                  <c:v>1</c:v>
                </c:pt>
                <c:pt idx="3045">
                  <c:v>1</c:v>
                </c:pt>
                <c:pt idx="3046">
                  <c:v>1</c:v>
                </c:pt>
                <c:pt idx="3047">
                  <c:v>1</c:v>
                </c:pt>
                <c:pt idx="3048">
                  <c:v>1</c:v>
                </c:pt>
                <c:pt idx="3049">
                  <c:v>1</c:v>
                </c:pt>
                <c:pt idx="3050">
                  <c:v>1</c:v>
                </c:pt>
                <c:pt idx="3051">
                  <c:v>1</c:v>
                </c:pt>
                <c:pt idx="3052">
                  <c:v>1</c:v>
                </c:pt>
                <c:pt idx="3053">
                  <c:v>1</c:v>
                </c:pt>
                <c:pt idx="3054">
                  <c:v>1</c:v>
                </c:pt>
                <c:pt idx="3055">
                  <c:v>1</c:v>
                </c:pt>
                <c:pt idx="3056">
                  <c:v>1</c:v>
                </c:pt>
                <c:pt idx="3057">
                  <c:v>1</c:v>
                </c:pt>
                <c:pt idx="3058">
                  <c:v>1</c:v>
                </c:pt>
                <c:pt idx="3059">
                  <c:v>1</c:v>
                </c:pt>
                <c:pt idx="3060">
                  <c:v>1</c:v>
                </c:pt>
                <c:pt idx="3061">
                  <c:v>1</c:v>
                </c:pt>
                <c:pt idx="3062">
                  <c:v>1</c:v>
                </c:pt>
                <c:pt idx="3063">
                  <c:v>1</c:v>
                </c:pt>
                <c:pt idx="3064">
                  <c:v>1</c:v>
                </c:pt>
                <c:pt idx="3065">
                  <c:v>1</c:v>
                </c:pt>
                <c:pt idx="3066">
                  <c:v>1</c:v>
                </c:pt>
                <c:pt idx="3067">
                  <c:v>1</c:v>
                </c:pt>
                <c:pt idx="3068">
                  <c:v>1</c:v>
                </c:pt>
                <c:pt idx="3069">
                  <c:v>1</c:v>
                </c:pt>
                <c:pt idx="3070">
                  <c:v>1</c:v>
                </c:pt>
                <c:pt idx="3071">
                  <c:v>1</c:v>
                </c:pt>
                <c:pt idx="3072">
                  <c:v>1</c:v>
                </c:pt>
                <c:pt idx="3073">
                  <c:v>1</c:v>
                </c:pt>
                <c:pt idx="3074">
                  <c:v>1</c:v>
                </c:pt>
                <c:pt idx="3075">
                  <c:v>1</c:v>
                </c:pt>
                <c:pt idx="3076">
                  <c:v>1</c:v>
                </c:pt>
                <c:pt idx="3077">
                  <c:v>1</c:v>
                </c:pt>
                <c:pt idx="3078">
                  <c:v>1</c:v>
                </c:pt>
                <c:pt idx="3079">
                  <c:v>1</c:v>
                </c:pt>
                <c:pt idx="3080">
                  <c:v>1</c:v>
                </c:pt>
                <c:pt idx="3081">
                  <c:v>1</c:v>
                </c:pt>
                <c:pt idx="3082">
                  <c:v>1</c:v>
                </c:pt>
                <c:pt idx="3083">
                  <c:v>1</c:v>
                </c:pt>
                <c:pt idx="3084">
                  <c:v>1</c:v>
                </c:pt>
                <c:pt idx="3085">
                  <c:v>1</c:v>
                </c:pt>
                <c:pt idx="3086">
                  <c:v>1</c:v>
                </c:pt>
                <c:pt idx="3087">
                  <c:v>1</c:v>
                </c:pt>
                <c:pt idx="3088">
                  <c:v>1</c:v>
                </c:pt>
                <c:pt idx="3089">
                  <c:v>1</c:v>
                </c:pt>
                <c:pt idx="3090">
                  <c:v>1</c:v>
                </c:pt>
                <c:pt idx="3091">
                  <c:v>1</c:v>
                </c:pt>
                <c:pt idx="3092">
                  <c:v>1</c:v>
                </c:pt>
                <c:pt idx="3093">
                  <c:v>1</c:v>
                </c:pt>
                <c:pt idx="3094">
                  <c:v>1</c:v>
                </c:pt>
                <c:pt idx="3095">
                  <c:v>1</c:v>
                </c:pt>
                <c:pt idx="3096">
                  <c:v>1</c:v>
                </c:pt>
                <c:pt idx="3097">
                  <c:v>1</c:v>
                </c:pt>
                <c:pt idx="3098">
                  <c:v>1</c:v>
                </c:pt>
                <c:pt idx="3099">
                  <c:v>1</c:v>
                </c:pt>
                <c:pt idx="3100">
                  <c:v>1</c:v>
                </c:pt>
                <c:pt idx="3101">
                  <c:v>1</c:v>
                </c:pt>
                <c:pt idx="3102">
                  <c:v>1</c:v>
                </c:pt>
                <c:pt idx="3103">
                  <c:v>1</c:v>
                </c:pt>
                <c:pt idx="3104">
                  <c:v>1</c:v>
                </c:pt>
                <c:pt idx="3105">
                  <c:v>1</c:v>
                </c:pt>
                <c:pt idx="3106">
                  <c:v>1</c:v>
                </c:pt>
                <c:pt idx="3107">
                  <c:v>0.9</c:v>
                </c:pt>
                <c:pt idx="3108">
                  <c:v>0.9</c:v>
                </c:pt>
                <c:pt idx="3109">
                  <c:v>1</c:v>
                </c:pt>
                <c:pt idx="3110">
                  <c:v>1</c:v>
                </c:pt>
                <c:pt idx="3111">
                  <c:v>1</c:v>
                </c:pt>
                <c:pt idx="3112">
                  <c:v>1</c:v>
                </c:pt>
                <c:pt idx="3113">
                  <c:v>1</c:v>
                </c:pt>
                <c:pt idx="3114">
                  <c:v>1</c:v>
                </c:pt>
                <c:pt idx="3115">
                  <c:v>1</c:v>
                </c:pt>
                <c:pt idx="3116">
                  <c:v>1</c:v>
                </c:pt>
                <c:pt idx="3117">
                  <c:v>1</c:v>
                </c:pt>
                <c:pt idx="3118">
                  <c:v>1</c:v>
                </c:pt>
                <c:pt idx="3119">
                  <c:v>1</c:v>
                </c:pt>
                <c:pt idx="3120">
                  <c:v>0.9</c:v>
                </c:pt>
                <c:pt idx="3121">
                  <c:v>1</c:v>
                </c:pt>
                <c:pt idx="3122">
                  <c:v>0.9</c:v>
                </c:pt>
                <c:pt idx="3123">
                  <c:v>1</c:v>
                </c:pt>
                <c:pt idx="3124">
                  <c:v>1</c:v>
                </c:pt>
                <c:pt idx="3125">
                  <c:v>1</c:v>
                </c:pt>
                <c:pt idx="3126">
                  <c:v>0.9</c:v>
                </c:pt>
                <c:pt idx="3127">
                  <c:v>0.9</c:v>
                </c:pt>
                <c:pt idx="3128">
                  <c:v>1</c:v>
                </c:pt>
                <c:pt idx="3129">
                  <c:v>0.9</c:v>
                </c:pt>
                <c:pt idx="3130">
                  <c:v>1</c:v>
                </c:pt>
                <c:pt idx="3131">
                  <c:v>1</c:v>
                </c:pt>
                <c:pt idx="3132">
                  <c:v>1</c:v>
                </c:pt>
                <c:pt idx="3133">
                  <c:v>1</c:v>
                </c:pt>
                <c:pt idx="3134">
                  <c:v>1</c:v>
                </c:pt>
                <c:pt idx="3135">
                  <c:v>1</c:v>
                </c:pt>
                <c:pt idx="3136">
                  <c:v>1</c:v>
                </c:pt>
                <c:pt idx="3137">
                  <c:v>1</c:v>
                </c:pt>
                <c:pt idx="3138">
                  <c:v>1</c:v>
                </c:pt>
                <c:pt idx="3139">
                  <c:v>1</c:v>
                </c:pt>
                <c:pt idx="3140">
                  <c:v>1</c:v>
                </c:pt>
                <c:pt idx="3141">
                  <c:v>1</c:v>
                </c:pt>
                <c:pt idx="3142">
                  <c:v>1</c:v>
                </c:pt>
                <c:pt idx="3143">
                  <c:v>1</c:v>
                </c:pt>
                <c:pt idx="3144">
                  <c:v>1</c:v>
                </c:pt>
                <c:pt idx="3145">
                  <c:v>1</c:v>
                </c:pt>
                <c:pt idx="3146">
                  <c:v>1</c:v>
                </c:pt>
                <c:pt idx="3147">
                  <c:v>1</c:v>
                </c:pt>
                <c:pt idx="3148">
                  <c:v>1</c:v>
                </c:pt>
                <c:pt idx="3149">
                  <c:v>1</c:v>
                </c:pt>
                <c:pt idx="3150">
                  <c:v>1</c:v>
                </c:pt>
                <c:pt idx="3151">
                  <c:v>1</c:v>
                </c:pt>
                <c:pt idx="3152">
                  <c:v>1</c:v>
                </c:pt>
                <c:pt idx="3153">
                  <c:v>1</c:v>
                </c:pt>
                <c:pt idx="3154">
                  <c:v>1</c:v>
                </c:pt>
                <c:pt idx="3155">
                  <c:v>1</c:v>
                </c:pt>
                <c:pt idx="3156">
                  <c:v>1</c:v>
                </c:pt>
                <c:pt idx="3157">
                  <c:v>1</c:v>
                </c:pt>
                <c:pt idx="3158">
                  <c:v>1</c:v>
                </c:pt>
                <c:pt idx="3159">
                  <c:v>1</c:v>
                </c:pt>
                <c:pt idx="3160">
                  <c:v>1</c:v>
                </c:pt>
                <c:pt idx="3161">
                  <c:v>1</c:v>
                </c:pt>
                <c:pt idx="3162">
                  <c:v>1</c:v>
                </c:pt>
                <c:pt idx="3163">
                  <c:v>1</c:v>
                </c:pt>
                <c:pt idx="3164">
                  <c:v>1</c:v>
                </c:pt>
                <c:pt idx="3165">
                  <c:v>1</c:v>
                </c:pt>
                <c:pt idx="3166">
                  <c:v>1</c:v>
                </c:pt>
                <c:pt idx="3167">
                  <c:v>1</c:v>
                </c:pt>
                <c:pt idx="3168">
                  <c:v>1</c:v>
                </c:pt>
                <c:pt idx="3169">
                  <c:v>1</c:v>
                </c:pt>
                <c:pt idx="3170">
                  <c:v>1</c:v>
                </c:pt>
                <c:pt idx="3171">
                  <c:v>1</c:v>
                </c:pt>
                <c:pt idx="3172">
                  <c:v>1</c:v>
                </c:pt>
                <c:pt idx="3173">
                  <c:v>1</c:v>
                </c:pt>
                <c:pt idx="3174">
                  <c:v>1</c:v>
                </c:pt>
                <c:pt idx="3175">
                  <c:v>1</c:v>
                </c:pt>
                <c:pt idx="3176">
                  <c:v>1</c:v>
                </c:pt>
                <c:pt idx="3177">
                  <c:v>1</c:v>
                </c:pt>
                <c:pt idx="3178">
                  <c:v>1</c:v>
                </c:pt>
                <c:pt idx="3179">
                  <c:v>1</c:v>
                </c:pt>
                <c:pt idx="3180">
                  <c:v>1</c:v>
                </c:pt>
                <c:pt idx="3181">
                  <c:v>1</c:v>
                </c:pt>
                <c:pt idx="3182">
                  <c:v>1</c:v>
                </c:pt>
                <c:pt idx="3183">
                  <c:v>1</c:v>
                </c:pt>
                <c:pt idx="3184">
                  <c:v>1</c:v>
                </c:pt>
                <c:pt idx="3185">
                  <c:v>1</c:v>
                </c:pt>
                <c:pt idx="3186">
                  <c:v>1.1000000000000001</c:v>
                </c:pt>
                <c:pt idx="3187">
                  <c:v>1.1000000000000001</c:v>
                </c:pt>
                <c:pt idx="3188">
                  <c:v>1.1000000000000001</c:v>
                </c:pt>
                <c:pt idx="3189">
                  <c:v>1.1000000000000001</c:v>
                </c:pt>
                <c:pt idx="3190">
                  <c:v>1.1000000000000001</c:v>
                </c:pt>
                <c:pt idx="3191">
                  <c:v>1.1000000000000001</c:v>
                </c:pt>
                <c:pt idx="3192">
                  <c:v>1.1000000000000001</c:v>
                </c:pt>
                <c:pt idx="3193">
                  <c:v>1.1000000000000001</c:v>
                </c:pt>
                <c:pt idx="3194">
                  <c:v>1.1000000000000001</c:v>
                </c:pt>
                <c:pt idx="3195">
                  <c:v>1.1000000000000001</c:v>
                </c:pt>
                <c:pt idx="3196">
                  <c:v>1.1000000000000001</c:v>
                </c:pt>
                <c:pt idx="3197">
                  <c:v>1.1000000000000001</c:v>
                </c:pt>
                <c:pt idx="3198">
                  <c:v>1.1000000000000001</c:v>
                </c:pt>
                <c:pt idx="3199">
                  <c:v>1.1000000000000001</c:v>
                </c:pt>
                <c:pt idx="3200">
                  <c:v>1.1000000000000001</c:v>
                </c:pt>
                <c:pt idx="3201">
                  <c:v>1.1000000000000001</c:v>
                </c:pt>
                <c:pt idx="3202">
                  <c:v>1.1000000000000001</c:v>
                </c:pt>
                <c:pt idx="3203">
                  <c:v>1.1000000000000001</c:v>
                </c:pt>
                <c:pt idx="3204">
                  <c:v>1.1000000000000001</c:v>
                </c:pt>
                <c:pt idx="3205">
                  <c:v>1.1000000000000001</c:v>
                </c:pt>
                <c:pt idx="3206">
                  <c:v>1.1000000000000001</c:v>
                </c:pt>
                <c:pt idx="3207">
                  <c:v>1.1000000000000001</c:v>
                </c:pt>
                <c:pt idx="3208">
                  <c:v>1.1000000000000001</c:v>
                </c:pt>
                <c:pt idx="3209">
                  <c:v>1.1000000000000001</c:v>
                </c:pt>
                <c:pt idx="3210">
                  <c:v>1.1000000000000001</c:v>
                </c:pt>
                <c:pt idx="3211">
                  <c:v>1.1000000000000001</c:v>
                </c:pt>
                <c:pt idx="3212">
                  <c:v>1.1000000000000001</c:v>
                </c:pt>
                <c:pt idx="3213">
                  <c:v>1.2</c:v>
                </c:pt>
                <c:pt idx="3214">
                  <c:v>1.2</c:v>
                </c:pt>
                <c:pt idx="3215">
                  <c:v>1.2</c:v>
                </c:pt>
                <c:pt idx="3216">
                  <c:v>1.2</c:v>
                </c:pt>
                <c:pt idx="3217">
                  <c:v>1.2</c:v>
                </c:pt>
                <c:pt idx="3218">
                  <c:v>1.2</c:v>
                </c:pt>
                <c:pt idx="3219">
                  <c:v>1.2</c:v>
                </c:pt>
                <c:pt idx="3220">
                  <c:v>1.2</c:v>
                </c:pt>
                <c:pt idx="3221">
                  <c:v>1.2</c:v>
                </c:pt>
                <c:pt idx="3222">
                  <c:v>1.2</c:v>
                </c:pt>
                <c:pt idx="3223">
                  <c:v>1.2</c:v>
                </c:pt>
                <c:pt idx="3224">
                  <c:v>1.2</c:v>
                </c:pt>
                <c:pt idx="3225">
                  <c:v>1.2</c:v>
                </c:pt>
                <c:pt idx="3226">
                  <c:v>1.2</c:v>
                </c:pt>
                <c:pt idx="3227">
                  <c:v>1.2</c:v>
                </c:pt>
                <c:pt idx="3228">
                  <c:v>1.2</c:v>
                </c:pt>
                <c:pt idx="3229">
                  <c:v>1.2</c:v>
                </c:pt>
                <c:pt idx="3230">
                  <c:v>1.2</c:v>
                </c:pt>
                <c:pt idx="3231">
                  <c:v>1.2</c:v>
                </c:pt>
                <c:pt idx="3232">
                  <c:v>1.3</c:v>
                </c:pt>
                <c:pt idx="3233">
                  <c:v>1.3</c:v>
                </c:pt>
                <c:pt idx="3234">
                  <c:v>1.3</c:v>
                </c:pt>
                <c:pt idx="3235">
                  <c:v>1.3</c:v>
                </c:pt>
                <c:pt idx="3236">
                  <c:v>1.3</c:v>
                </c:pt>
                <c:pt idx="3237">
                  <c:v>1.3</c:v>
                </c:pt>
                <c:pt idx="3238">
                  <c:v>1.3</c:v>
                </c:pt>
                <c:pt idx="3239">
                  <c:v>1.3</c:v>
                </c:pt>
                <c:pt idx="3240">
                  <c:v>1.3</c:v>
                </c:pt>
                <c:pt idx="3241">
                  <c:v>1.3</c:v>
                </c:pt>
                <c:pt idx="3242">
                  <c:v>1.3</c:v>
                </c:pt>
                <c:pt idx="3243">
                  <c:v>1.3</c:v>
                </c:pt>
                <c:pt idx="3244">
                  <c:v>1.3</c:v>
                </c:pt>
                <c:pt idx="3245">
                  <c:v>1.3</c:v>
                </c:pt>
                <c:pt idx="3246">
                  <c:v>1.3</c:v>
                </c:pt>
                <c:pt idx="3247">
                  <c:v>1.3</c:v>
                </c:pt>
                <c:pt idx="3248">
                  <c:v>1.3</c:v>
                </c:pt>
                <c:pt idx="3249">
                  <c:v>1.3</c:v>
                </c:pt>
                <c:pt idx="3250">
                  <c:v>1.3</c:v>
                </c:pt>
                <c:pt idx="3251">
                  <c:v>1.3</c:v>
                </c:pt>
                <c:pt idx="3252">
                  <c:v>1.3</c:v>
                </c:pt>
                <c:pt idx="3253">
                  <c:v>1.4</c:v>
                </c:pt>
                <c:pt idx="3254">
                  <c:v>1.4</c:v>
                </c:pt>
                <c:pt idx="3255">
                  <c:v>1.4</c:v>
                </c:pt>
                <c:pt idx="3256">
                  <c:v>1.4</c:v>
                </c:pt>
                <c:pt idx="3257">
                  <c:v>1.4</c:v>
                </c:pt>
                <c:pt idx="3258">
                  <c:v>1.4</c:v>
                </c:pt>
                <c:pt idx="3259">
                  <c:v>1.4</c:v>
                </c:pt>
                <c:pt idx="3260">
                  <c:v>1.4</c:v>
                </c:pt>
                <c:pt idx="3261">
                  <c:v>1.4</c:v>
                </c:pt>
                <c:pt idx="3262">
                  <c:v>1.4</c:v>
                </c:pt>
                <c:pt idx="3263">
                  <c:v>1.4</c:v>
                </c:pt>
                <c:pt idx="3264">
                  <c:v>1.4</c:v>
                </c:pt>
                <c:pt idx="3265">
                  <c:v>1.4</c:v>
                </c:pt>
                <c:pt idx="3266">
                  <c:v>1.4</c:v>
                </c:pt>
                <c:pt idx="3267">
                  <c:v>1.4</c:v>
                </c:pt>
                <c:pt idx="3268">
                  <c:v>1.4</c:v>
                </c:pt>
                <c:pt idx="3269">
                  <c:v>1.4</c:v>
                </c:pt>
                <c:pt idx="3270">
                  <c:v>1.4</c:v>
                </c:pt>
                <c:pt idx="3271">
                  <c:v>1.4</c:v>
                </c:pt>
                <c:pt idx="3272">
                  <c:v>1.4</c:v>
                </c:pt>
                <c:pt idx="3273">
                  <c:v>1.4</c:v>
                </c:pt>
                <c:pt idx="3274">
                  <c:v>1.4</c:v>
                </c:pt>
                <c:pt idx="3275">
                  <c:v>1.4</c:v>
                </c:pt>
                <c:pt idx="3276">
                  <c:v>1.4</c:v>
                </c:pt>
                <c:pt idx="3277">
                  <c:v>1.4</c:v>
                </c:pt>
                <c:pt idx="3278">
                  <c:v>1.4</c:v>
                </c:pt>
                <c:pt idx="3279">
                  <c:v>1.4</c:v>
                </c:pt>
                <c:pt idx="3280">
                  <c:v>1.4</c:v>
                </c:pt>
                <c:pt idx="3281">
                  <c:v>1.4</c:v>
                </c:pt>
                <c:pt idx="3282">
                  <c:v>1.4</c:v>
                </c:pt>
                <c:pt idx="3283">
                  <c:v>1.4</c:v>
                </c:pt>
                <c:pt idx="3284">
                  <c:v>1.5</c:v>
                </c:pt>
                <c:pt idx="3285">
                  <c:v>1.5</c:v>
                </c:pt>
                <c:pt idx="3286">
                  <c:v>1.5</c:v>
                </c:pt>
                <c:pt idx="3287">
                  <c:v>1.5</c:v>
                </c:pt>
                <c:pt idx="3288">
                  <c:v>1.5</c:v>
                </c:pt>
                <c:pt idx="3289">
                  <c:v>1.5</c:v>
                </c:pt>
                <c:pt idx="3290">
                  <c:v>1.5</c:v>
                </c:pt>
                <c:pt idx="3291">
                  <c:v>1.5</c:v>
                </c:pt>
                <c:pt idx="3292">
                  <c:v>1.5</c:v>
                </c:pt>
                <c:pt idx="3293">
                  <c:v>1.5</c:v>
                </c:pt>
                <c:pt idx="3294">
                  <c:v>1.5</c:v>
                </c:pt>
                <c:pt idx="3295">
                  <c:v>1.5</c:v>
                </c:pt>
                <c:pt idx="3296">
                  <c:v>1.5</c:v>
                </c:pt>
                <c:pt idx="3297">
                  <c:v>1.5</c:v>
                </c:pt>
                <c:pt idx="3298">
                  <c:v>1.5</c:v>
                </c:pt>
                <c:pt idx="3299">
                  <c:v>1.5</c:v>
                </c:pt>
                <c:pt idx="3300">
                  <c:v>1.5</c:v>
                </c:pt>
                <c:pt idx="3301">
                  <c:v>1.5</c:v>
                </c:pt>
                <c:pt idx="3302">
                  <c:v>1.5</c:v>
                </c:pt>
                <c:pt idx="3303">
                  <c:v>1.5</c:v>
                </c:pt>
                <c:pt idx="3304">
                  <c:v>1.5</c:v>
                </c:pt>
                <c:pt idx="3305">
                  <c:v>1.6</c:v>
                </c:pt>
                <c:pt idx="3306">
                  <c:v>1.6</c:v>
                </c:pt>
                <c:pt idx="3307">
                  <c:v>1.6</c:v>
                </c:pt>
                <c:pt idx="3308">
                  <c:v>1.6</c:v>
                </c:pt>
                <c:pt idx="3309">
                  <c:v>1.6</c:v>
                </c:pt>
                <c:pt idx="3310">
                  <c:v>1.6</c:v>
                </c:pt>
                <c:pt idx="3311">
                  <c:v>1.6</c:v>
                </c:pt>
                <c:pt idx="3312">
                  <c:v>1.6</c:v>
                </c:pt>
                <c:pt idx="3313">
                  <c:v>1.6</c:v>
                </c:pt>
                <c:pt idx="3314">
                  <c:v>1.6</c:v>
                </c:pt>
                <c:pt idx="3315">
                  <c:v>1.6</c:v>
                </c:pt>
                <c:pt idx="3316">
                  <c:v>1.6</c:v>
                </c:pt>
                <c:pt idx="3317">
                  <c:v>1.6</c:v>
                </c:pt>
                <c:pt idx="3318">
                  <c:v>1.6</c:v>
                </c:pt>
                <c:pt idx="3319">
                  <c:v>1.6</c:v>
                </c:pt>
                <c:pt idx="3320">
                  <c:v>1.6</c:v>
                </c:pt>
                <c:pt idx="3321">
                  <c:v>1.6</c:v>
                </c:pt>
                <c:pt idx="3322">
                  <c:v>1.6</c:v>
                </c:pt>
                <c:pt idx="3323">
                  <c:v>1.6</c:v>
                </c:pt>
                <c:pt idx="3324">
                  <c:v>1.6</c:v>
                </c:pt>
                <c:pt idx="3325">
                  <c:v>1.6</c:v>
                </c:pt>
                <c:pt idx="3326">
                  <c:v>1.6</c:v>
                </c:pt>
                <c:pt idx="3327">
                  <c:v>1.6</c:v>
                </c:pt>
                <c:pt idx="3328">
                  <c:v>1.6</c:v>
                </c:pt>
                <c:pt idx="3329">
                  <c:v>1.6</c:v>
                </c:pt>
                <c:pt idx="3330">
                  <c:v>1.6</c:v>
                </c:pt>
                <c:pt idx="3331">
                  <c:v>1.6</c:v>
                </c:pt>
                <c:pt idx="3332">
                  <c:v>1.6</c:v>
                </c:pt>
                <c:pt idx="3333">
                  <c:v>1.7</c:v>
                </c:pt>
                <c:pt idx="3334">
                  <c:v>1.7</c:v>
                </c:pt>
                <c:pt idx="3335">
                  <c:v>1.7</c:v>
                </c:pt>
                <c:pt idx="3336">
                  <c:v>1.7</c:v>
                </c:pt>
                <c:pt idx="3337">
                  <c:v>1.7</c:v>
                </c:pt>
                <c:pt idx="3338">
                  <c:v>1.7</c:v>
                </c:pt>
                <c:pt idx="3339">
                  <c:v>1.7</c:v>
                </c:pt>
                <c:pt idx="3340">
                  <c:v>1.7</c:v>
                </c:pt>
                <c:pt idx="3341">
                  <c:v>1.7</c:v>
                </c:pt>
                <c:pt idx="3342">
                  <c:v>1.7</c:v>
                </c:pt>
                <c:pt idx="3343">
                  <c:v>1.7</c:v>
                </c:pt>
                <c:pt idx="3344">
                  <c:v>1.7</c:v>
                </c:pt>
                <c:pt idx="3345">
                  <c:v>1.7</c:v>
                </c:pt>
                <c:pt idx="3346">
                  <c:v>1.7</c:v>
                </c:pt>
                <c:pt idx="3347">
                  <c:v>1.7</c:v>
                </c:pt>
                <c:pt idx="3348">
                  <c:v>1.7</c:v>
                </c:pt>
                <c:pt idx="3349">
                  <c:v>1.7</c:v>
                </c:pt>
                <c:pt idx="3350">
                  <c:v>1.7</c:v>
                </c:pt>
                <c:pt idx="3351">
                  <c:v>1.7</c:v>
                </c:pt>
                <c:pt idx="3352">
                  <c:v>1.7</c:v>
                </c:pt>
                <c:pt idx="3353">
                  <c:v>1.7</c:v>
                </c:pt>
                <c:pt idx="3354">
                  <c:v>1.7</c:v>
                </c:pt>
                <c:pt idx="3355">
                  <c:v>1.7</c:v>
                </c:pt>
                <c:pt idx="3356">
                  <c:v>1.7</c:v>
                </c:pt>
                <c:pt idx="3357">
                  <c:v>1.7</c:v>
                </c:pt>
                <c:pt idx="3358">
                  <c:v>1.7</c:v>
                </c:pt>
                <c:pt idx="3359">
                  <c:v>1.7</c:v>
                </c:pt>
                <c:pt idx="3360">
                  <c:v>1.7</c:v>
                </c:pt>
                <c:pt idx="3361">
                  <c:v>1.7</c:v>
                </c:pt>
                <c:pt idx="3362">
                  <c:v>1.8</c:v>
                </c:pt>
                <c:pt idx="3363">
                  <c:v>1.8</c:v>
                </c:pt>
                <c:pt idx="3364">
                  <c:v>1.8</c:v>
                </c:pt>
                <c:pt idx="3365">
                  <c:v>1.8</c:v>
                </c:pt>
                <c:pt idx="3366">
                  <c:v>1.8</c:v>
                </c:pt>
                <c:pt idx="3367">
                  <c:v>1.8</c:v>
                </c:pt>
                <c:pt idx="3368">
                  <c:v>1.8</c:v>
                </c:pt>
                <c:pt idx="3369">
                  <c:v>1.8</c:v>
                </c:pt>
                <c:pt idx="3370">
                  <c:v>1.8</c:v>
                </c:pt>
                <c:pt idx="3371">
                  <c:v>1.8</c:v>
                </c:pt>
                <c:pt idx="3372">
                  <c:v>1.8</c:v>
                </c:pt>
                <c:pt idx="3373">
                  <c:v>1.8</c:v>
                </c:pt>
                <c:pt idx="3374">
                  <c:v>1.8</c:v>
                </c:pt>
                <c:pt idx="3375">
                  <c:v>1.8</c:v>
                </c:pt>
                <c:pt idx="3376">
                  <c:v>1.8</c:v>
                </c:pt>
                <c:pt idx="3377">
                  <c:v>1.8</c:v>
                </c:pt>
                <c:pt idx="3378">
                  <c:v>1.8</c:v>
                </c:pt>
                <c:pt idx="3379">
                  <c:v>1.8</c:v>
                </c:pt>
                <c:pt idx="3380">
                  <c:v>1.8</c:v>
                </c:pt>
                <c:pt idx="3381">
                  <c:v>1.8</c:v>
                </c:pt>
                <c:pt idx="3382">
                  <c:v>1.8</c:v>
                </c:pt>
                <c:pt idx="3383">
                  <c:v>1.8</c:v>
                </c:pt>
                <c:pt idx="3384">
                  <c:v>1.8</c:v>
                </c:pt>
                <c:pt idx="3385">
                  <c:v>1.9</c:v>
                </c:pt>
                <c:pt idx="3386">
                  <c:v>1.9</c:v>
                </c:pt>
                <c:pt idx="3387">
                  <c:v>1.9</c:v>
                </c:pt>
                <c:pt idx="3388">
                  <c:v>1.9</c:v>
                </c:pt>
                <c:pt idx="3389">
                  <c:v>1.9</c:v>
                </c:pt>
                <c:pt idx="3390">
                  <c:v>1.9</c:v>
                </c:pt>
                <c:pt idx="3391">
                  <c:v>1.9</c:v>
                </c:pt>
                <c:pt idx="3392">
                  <c:v>1.9</c:v>
                </c:pt>
                <c:pt idx="3393">
                  <c:v>1.9</c:v>
                </c:pt>
                <c:pt idx="3394">
                  <c:v>1.9</c:v>
                </c:pt>
                <c:pt idx="3395">
                  <c:v>1.9</c:v>
                </c:pt>
                <c:pt idx="3396">
                  <c:v>1.9</c:v>
                </c:pt>
                <c:pt idx="3397">
                  <c:v>1.9</c:v>
                </c:pt>
                <c:pt idx="3398">
                  <c:v>1.9</c:v>
                </c:pt>
                <c:pt idx="3399">
                  <c:v>1.9</c:v>
                </c:pt>
                <c:pt idx="3400">
                  <c:v>1.9</c:v>
                </c:pt>
                <c:pt idx="3401">
                  <c:v>1.9</c:v>
                </c:pt>
                <c:pt idx="3402">
                  <c:v>1.9</c:v>
                </c:pt>
                <c:pt idx="3403">
                  <c:v>1.9</c:v>
                </c:pt>
                <c:pt idx="3404">
                  <c:v>1.9</c:v>
                </c:pt>
                <c:pt idx="3405">
                  <c:v>1.9</c:v>
                </c:pt>
                <c:pt idx="3406">
                  <c:v>1.9</c:v>
                </c:pt>
                <c:pt idx="3407">
                  <c:v>1.9</c:v>
                </c:pt>
                <c:pt idx="3408">
                  <c:v>1.9</c:v>
                </c:pt>
                <c:pt idx="3409">
                  <c:v>1.9</c:v>
                </c:pt>
                <c:pt idx="3410">
                  <c:v>1.9</c:v>
                </c:pt>
                <c:pt idx="3411">
                  <c:v>1.9</c:v>
                </c:pt>
                <c:pt idx="3412">
                  <c:v>1.9</c:v>
                </c:pt>
                <c:pt idx="3413">
                  <c:v>1.9</c:v>
                </c:pt>
                <c:pt idx="3414">
                  <c:v>1.9</c:v>
                </c:pt>
                <c:pt idx="3415">
                  <c:v>1.9</c:v>
                </c:pt>
                <c:pt idx="3416">
                  <c:v>1.9</c:v>
                </c:pt>
                <c:pt idx="3417">
                  <c:v>1.9</c:v>
                </c:pt>
                <c:pt idx="3418">
                  <c:v>1.9</c:v>
                </c:pt>
                <c:pt idx="3419">
                  <c:v>1.9</c:v>
                </c:pt>
                <c:pt idx="3420">
                  <c:v>1.9</c:v>
                </c:pt>
                <c:pt idx="3421">
                  <c:v>1.9</c:v>
                </c:pt>
                <c:pt idx="3422">
                  <c:v>1.9</c:v>
                </c:pt>
                <c:pt idx="3423">
                  <c:v>1.9</c:v>
                </c:pt>
                <c:pt idx="3424">
                  <c:v>1.9</c:v>
                </c:pt>
                <c:pt idx="3425">
                  <c:v>2</c:v>
                </c:pt>
                <c:pt idx="3426">
                  <c:v>2</c:v>
                </c:pt>
                <c:pt idx="3427">
                  <c:v>2</c:v>
                </c:pt>
                <c:pt idx="3428">
                  <c:v>2</c:v>
                </c:pt>
                <c:pt idx="3429">
                  <c:v>2</c:v>
                </c:pt>
                <c:pt idx="3430">
                  <c:v>2</c:v>
                </c:pt>
                <c:pt idx="3431">
                  <c:v>2</c:v>
                </c:pt>
                <c:pt idx="3432">
                  <c:v>2</c:v>
                </c:pt>
                <c:pt idx="3433">
                  <c:v>2</c:v>
                </c:pt>
                <c:pt idx="3434">
                  <c:v>2</c:v>
                </c:pt>
                <c:pt idx="3435">
                  <c:v>2</c:v>
                </c:pt>
                <c:pt idx="3436">
                  <c:v>2</c:v>
                </c:pt>
                <c:pt idx="3437">
                  <c:v>2</c:v>
                </c:pt>
                <c:pt idx="3438">
                  <c:v>2</c:v>
                </c:pt>
                <c:pt idx="3439">
                  <c:v>2</c:v>
                </c:pt>
                <c:pt idx="3440">
                  <c:v>2</c:v>
                </c:pt>
                <c:pt idx="3441">
                  <c:v>2</c:v>
                </c:pt>
                <c:pt idx="3442">
                  <c:v>2</c:v>
                </c:pt>
                <c:pt idx="3443">
                  <c:v>2</c:v>
                </c:pt>
                <c:pt idx="3444">
                  <c:v>2</c:v>
                </c:pt>
                <c:pt idx="3445">
                  <c:v>2</c:v>
                </c:pt>
                <c:pt idx="3446">
                  <c:v>2</c:v>
                </c:pt>
                <c:pt idx="3447">
                  <c:v>2</c:v>
                </c:pt>
                <c:pt idx="3448">
                  <c:v>2</c:v>
                </c:pt>
                <c:pt idx="3449">
                  <c:v>2</c:v>
                </c:pt>
                <c:pt idx="3450">
                  <c:v>2</c:v>
                </c:pt>
                <c:pt idx="3451">
                  <c:v>2</c:v>
                </c:pt>
                <c:pt idx="3452">
                  <c:v>2</c:v>
                </c:pt>
                <c:pt idx="3453">
                  <c:v>2</c:v>
                </c:pt>
                <c:pt idx="3454">
                  <c:v>2</c:v>
                </c:pt>
                <c:pt idx="3455">
                  <c:v>2</c:v>
                </c:pt>
                <c:pt idx="3456">
                  <c:v>2</c:v>
                </c:pt>
                <c:pt idx="3457">
                  <c:v>2</c:v>
                </c:pt>
                <c:pt idx="3458">
                  <c:v>2.1</c:v>
                </c:pt>
                <c:pt idx="3459">
                  <c:v>2.1</c:v>
                </c:pt>
                <c:pt idx="3460">
                  <c:v>2.1</c:v>
                </c:pt>
                <c:pt idx="3461">
                  <c:v>2.1</c:v>
                </c:pt>
                <c:pt idx="3462">
                  <c:v>2.1</c:v>
                </c:pt>
                <c:pt idx="3463">
                  <c:v>2.1</c:v>
                </c:pt>
                <c:pt idx="3464">
                  <c:v>2.1</c:v>
                </c:pt>
                <c:pt idx="3465">
                  <c:v>2.1</c:v>
                </c:pt>
                <c:pt idx="3466">
                  <c:v>2.1</c:v>
                </c:pt>
                <c:pt idx="3467">
                  <c:v>2.1</c:v>
                </c:pt>
                <c:pt idx="3468">
                  <c:v>2.1</c:v>
                </c:pt>
                <c:pt idx="3469">
                  <c:v>2.1</c:v>
                </c:pt>
                <c:pt idx="3470">
                  <c:v>2.1</c:v>
                </c:pt>
                <c:pt idx="3471">
                  <c:v>2.1</c:v>
                </c:pt>
                <c:pt idx="3472">
                  <c:v>2.1</c:v>
                </c:pt>
                <c:pt idx="3473">
                  <c:v>2.1</c:v>
                </c:pt>
                <c:pt idx="3474">
                  <c:v>2.1</c:v>
                </c:pt>
                <c:pt idx="3475">
                  <c:v>2.1</c:v>
                </c:pt>
                <c:pt idx="3476">
                  <c:v>2.1</c:v>
                </c:pt>
                <c:pt idx="3477">
                  <c:v>2.1</c:v>
                </c:pt>
                <c:pt idx="3478">
                  <c:v>2.1</c:v>
                </c:pt>
                <c:pt idx="3479">
                  <c:v>2.1</c:v>
                </c:pt>
                <c:pt idx="3480">
                  <c:v>2.1</c:v>
                </c:pt>
                <c:pt idx="3481">
                  <c:v>2.1</c:v>
                </c:pt>
                <c:pt idx="3482">
                  <c:v>2.1</c:v>
                </c:pt>
                <c:pt idx="3483">
                  <c:v>2.1</c:v>
                </c:pt>
                <c:pt idx="3484">
                  <c:v>2.1</c:v>
                </c:pt>
                <c:pt idx="3485">
                  <c:v>2.1</c:v>
                </c:pt>
                <c:pt idx="3486">
                  <c:v>2.1</c:v>
                </c:pt>
                <c:pt idx="3487">
                  <c:v>2.1</c:v>
                </c:pt>
                <c:pt idx="3488">
                  <c:v>2.1</c:v>
                </c:pt>
                <c:pt idx="3489">
                  <c:v>2.1</c:v>
                </c:pt>
                <c:pt idx="3490">
                  <c:v>2.1</c:v>
                </c:pt>
                <c:pt idx="3491">
                  <c:v>2.1</c:v>
                </c:pt>
                <c:pt idx="3492">
                  <c:v>2.1</c:v>
                </c:pt>
                <c:pt idx="3493">
                  <c:v>2.1</c:v>
                </c:pt>
                <c:pt idx="3494">
                  <c:v>2.1</c:v>
                </c:pt>
                <c:pt idx="3495">
                  <c:v>2.2000000000000002</c:v>
                </c:pt>
                <c:pt idx="3496">
                  <c:v>2.1</c:v>
                </c:pt>
                <c:pt idx="3497">
                  <c:v>2.2000000000000002</c:v>
                </c:pt>
                <c:pt idx="3498">
                  <c:v>2.2000000000000002</c:v>
                </c:pt>
                <c:pt idx="3499">
                  <c:v>2.2000000000000002</c:v>
                </c:pt>
                <c:pt idx="3500">
                  <c:v>2.2000000000000002</c:v>
                </c:pt>
                <c:pt idx="3501">
                  <c:v>2.2000000000000002</c:v>
                </c:pt>
                <c:pt idx="3502">
                  <c:v>2.2000000000000002</c:v>
                </c:pt>
                <c:pt idx="3503">
                  <c:v>2.2000000000000002</c:v>
                </c:pt>
                <c:pt idx="3504">
                  <c:v>2.2000000000000002</c:v>
                </c:pt>
                <c:pt idx="3505">
                  <c:v>2.2000000000000002</c:v>
                </c:pt>
                <c:pt idx="3506">
                  <c:v>2.2000000000000002</c:v>
                </c:pt>
                <c:pt idx="3507">
                  <c:v>2.2000000000000002</c:v>
                </c:pt>
                <c:pt idx="3508">
                  <c:v>2.2000000000000002</c:v>
                </c:pt>
                <c:pt idx="3509">
                  <c:v>2.2000000000000002</c:v>
                </c:pt>
                <c:pt idx="3510">
                  <c:v>2.2000000000000002</c:v>
                </c:pt>
                <c:pt idx="3511">
                  <c:v>2.2000000000000002</c:v>
                </c:pt>
                <c:pt idx="3512">
                  <c:v>2.2000000000000002</c:v>
                </c:pt>
                <c:pt idx="3513">
                  <c:v>2.2000000000000002</c:v>
                </c:pt>
                <c:pt idx="3514">
                  <c:v>2.2000000000000002</c:v>
                </c:pt>
                <c:pt idx="3515">
                  <c:v>2.2000000000000002</c:v>
                </c:pt>
                <c:pt idx="3516">
                  <c:v>2.2000000000000002</c:v>
                </c:pt>
                <c:pt idx="3517">
                  <c:v>2.2000000000000002</c:v>
                </c:pt>
                <c:pt idx="3518">
                  <c:v>2.2000000000000002</c:v>
                </c:pt>
                <c:pt idx="3519">
                  <c:v>2.2000000000000002</c:v>
                </c:pt>
                <c:pt idx="3520">
                  <c:v>2.2000000000000002</c:v>
                </c:pt>
                <c:pt idx="3521">
                  <c:v>2.2000000000000002</c:v>
                </c:pt>
                <c:pt idx="3522">
                  <c:v>2.2000000000000002</c:v>
                </c:pt>
                <c:pt idx="3523">
                  <c:v>2.2000000000000002</c:v>
                </c:pt>
                <c:pt idx="3524">
                  <c:v>2.2000000000000002</c:v>
                </c:pt>
                <c:pt idx="3525">
                  <c:v>2.2000000000000002</c:v>
                </c:pt>
                <c:pt idx="3526">
                  <c:v>2.2000000000000002</c:v>
                </c:pt>
                <c:pt idx="3527">
                  <c:v>2.2000000000000002</c:v>
                </c:pt>
                <c:pt idx="3528">
                  <c:v>2.2000000000000002</c:v>
                </c:pt>
                <c:pt idx="3529">
                  <c:v>2.2000000000000002</c:v>
                </c:pt>
                <c:pt idx="3530">
                  <c:v>2.2000000000000002</c:v>
                </c:pt>
                <c:pt idx="3531">
                  <c:v>2.2000000000000002</c:v>
                </c:pt>
                <c:pt idx="3532">
                  <c:v>2.2000000000000002</c:v>
                </c:pt>
                <c:pt idx="3533">
                  <c:v>2.2999999999999998</c:v>
                </c:pt>
                <c:pt idx="3534">
                  <c:v>2.2999999999999998</c:v>
                </c:pt>
                <c:pt idx="3535">
                  <c:v>2.2999999999999998</c:v>
                </c:pt>
                <c:pt idx="3536">
                  <c:v>2.2999999999999998</c:v>
                </c:pt>
                <c:pt idx="3537">
                  <c:v>2.2999999999999998</c:v>
                </c:pt>
                <c:pt idx="3538">
                  <c:v>2.2999999999999998</c:v>
                </c:pt>
                <c:pt idx="3539">
                  <c:v>2.2999999999999998</c:v>
                </c:pt>
                <c:pt idx="3540">
                  <c:v>2.2999999999999998</c:v>
                </c:pt>
                <c:pt idx="3541">
                  <c:v>2.2999999999999998</c:v>
                </c:pt>
                <c:pt idx="3542">
                  <c:v>2.2999999999999998</c:v>
                </c:pt>
                <c:pt idx="3543">
                  <c:v>2.2999999999999998</c:v>
                </c:pt>
                <c:pt idx="3544">
                  <c:v>2.2999999999999998</c:v>
                </c:pt>
                <c:pt idx="3545">
                  <c:v>2.2999999999999998</c:v>
                </c:pt>
                <c:pt idx="3546">
                  <c:v>2.2999999999999998</c:v>
                </c:pt>
                <c:pt idx="3547">
                  <c:v>2.2999999999999998</c:v>
                </c:pt>
                <c:pt idx="3548">
                  <c:v>2.2999999999999998</c:v>
                </c:pt>
                <c:pt idx="3549">
                  <c:v>2.2999999999999998</c:v>
                </c:pt>
                <c:pt idx="3550">
                  <c:v>2.2999999999999998</c:v>
                </c:pt>
                <c:pt idx="3551">
                  <c:v>2.2999999999999998</c:v>
                </c:pt>
                <c:pt idx="3552">
                  <c:v>2.2999999999999998</c:v>
                </c:pt>
                <c:pt idx="3553">
                  <c:v>2.2999999999999998</c:v>
                </c:pt>
                <c:pt idx="3554">
                  <c:v>2.2999999999999998</c:v>
                </c:pt>
                <c:pt idx="3555">
                  <c:v>2.2999999999999998</c:v>
                </c:pt>
                <c:pt idx="3556">
                  <c:v>2.2999999999999998</c:v>
                </c:pt>
                <c:pt idx="3557">
                  <c:v>2.2999999999999998</c:v>
                </c:pt>
                <c:pt idx="3558">
                  <c:v>2.2999999999999998</c:v>
                </c:pt>
                <c:pt idx="3559">
                  <c:v>2.2999999999999998</c:v>
                </c:pt>
                <c:pt idx="3560">
                  <c:v>2.2999999999999998</c:v>
                </c:pt>
                <c:pt idx="3561">
                  <c:v>2.2999999999999998</c:v>
                </c:pt>
                <c:pt idx="3562">
                  <c:v>2.2999999999999998</c:v>
                </c:pt>
                <c:pt idx="3563">
                  <c:v>2.2999999999999998</c:v>
                </c:pt>
                <c:pt idx="3564">
                  <c:v>2.2999999999999998</c:v>
                </c:pt>
                <c:pt idx="3565">
                  <c:v>2.4</c:v>
                </c:pt>
                <c:pt idx="3566">
                  <c:v>2.4</c:v>
                </c:pt>
                <c:pt idx="3567">
                  <c:v>2.4</c:v>
                </c:pt>
                <c:pt idx="3568">
                  <c:v>2.4</c:v>
                </c:pt>
                <c:pt idx="3569">
                  <c:v>2.4</c:v>
                </c:pt>
                <c:pt idx="3570">
                  <c:v>2.4</c:v>
                </c:pt>
                <c:pt idx="3571">
                  <c:v>2.4</c:v>
                </c:pt>
                <c:pt idx="3572">
                  <c:v>2.4</c:v>
                </c:pt>
                <c:pt idx="3573">
                  <c:v>2.4</c:v>
                </c:pt>
                <c:pt idx="3574">
                  <c:v>2.4</c:v>
                </c:pt>
                <c:pt idx="3575">
                  <c:v>2.4</c:v>
                </c:pt>
                <c:pt idx="3576">
                  <c:v>2.4</c:v>
                </c:pt>
                <c:pt idx="3577">
                  <c:v>2.4</c:v>
                </c:pt>
                <c:pt idx="3578">
                  <c:v>2.4</c:v>
                </c:pt>
                <c:pt idx="3579">
                  <c:v>2.4</c:v>
                </c:pt>
                <c:pt idx="3580">
                  <c:v>2.4</c:v>
                </c:pt>
                <c:pt idx="3581">
                  <c:v>2.4</c:v>
                </c:pt>
                <c:pt idx="3582">
                  <c:v>2.4</c:v>
                </c:pt>
                <c:pt idx="3583">
                  <c:v>2.4</c:v>
                </c:pt>
                <c:pt idx="3584">
                  <c:v>2.4</c:v>
                </c:pt>
                <c:pt idx="3585">
                  <c:v>2.4</c:v>
                </c:pt>
                <c:pt idx="3586">
                  <c:v>2.4</c:v>
                </c:pt>
                <c:pt idx="3587">
                  <c:v>2.4</c:v>
                </c:pt>
                <c:pt idx="3588">
                  <c:v>2.4</c:v>
                </c:pt>
                <c:pt idx="3589">
                  <c:v>2.4</c:v>
                </c:pt>
                <c:pt idx="3590">
                  <c:v>2.4</c:v>
                </c:pt>
                <c:pt idx="3591">
                  <c:v>2.4</c:v>
                </c:pt>
                <c:pt idx="3592">
                  <c:v>2.4</c:v>
                </c:pt>
                <c:pt idx="3593">
                  <c:v>2.4</c:v>
                </c:pt>
                <c:pt idx="3594">
                  <c:v>2.4</c:v>
                </c:pt>
                <c:pt idx="3595">
                  <c:v>2.4</c:v>
                </c:pt>
                <c:pt idx="3596">
                  <c:v>2.4</c:v>
                </c:pt>
                <c:pt idx="3597">
                  <c:v>2.4</c:v>
                </c:pt>
                <c:pt idx="3598">
                  <c:v>2.4</c:v>
                </c:pt>
                <c:pt idx="3599">
                  <c:v>2.4</c:v>
                </c:pt>
                <c:pt idx="3600">
                  <c:v>2.4</c:v>
                </c:pt>
                <c:pt idx="3601">
                  <c:v>2.4</c:v>
                </c:pt>
                <c:pt idx="3602">
                  <c:v>2.4</c:v>
                </c:pt>
                <c:pt idx="3603">
                  <c:v>2.4</c:v>
                </c:pt>
                <c:pt idx="3604">
                  <c:v>2.4</c:v>
                </c:pt>
                <c:pt idx="3605">
                  <c:v>2.4</c:v>
                </c:pt>
                <c:pt idx="3606">
                  <c:v>2.4</c:v>
                </c:pt>
                <c:pt idx="3607">
                  <c:v>2.4</c:v>
                </c:pt>
                <c:pt idx="3608">
                  <c:v>2.4</c:v>
                </c:pt>
                <c:pt idx="3609">
                  <c:v>2.4</c:v>
                </c:pt>
                <c:pt idx="3610">
                  <c:v>2.5</c:v>
                </c:pt>
                <c:pt idx="3611">
                  <c:v>2.4</c:v>
                </c:pt>
                <c:pt idx="3612">
                  <c:v>2.5</c:v>
                </c:pt>
                <c:pt idx="3613">
                  <c:v>2.5</c:v>
                </c:pt>
                <c:pt idx="3614">
                  <c:v>2.5</c:v>
                </c:pt>
                <c:pt idx="3615">
                  <c:v>2.5</c:v>
                </c:pt>
                <c:pt idx="3616">
                  <c:v>2.5</c:v>
                </c:pt>
                <c:pt idx="3617">
                  <c:v>2.5</c:v>
                </c:pt>
                <c:pt idx="3618">
                  <c:v>2.5</c:v>
                </c:pt>
                <c:pt idx="3619">
                  <c:v>2.5</c:v>
                </c:pt>
                <c:pt idx="3620">
                  <c:v>2.5</c:v>
                </c:pt>
                <c:pt idx="3621">
                  <c:v>2.5</c:v>
                </c:pt>
                <c:pt idx="3622">
                  <c:v>2.5</c:v>
                </c:pt>
                <c:pt idx="3623">
                  <c:v>2.5</c:v>
                </c:pt>
                <c:pt idx="3624">
                  <c:v>2.5</c:v>
                </c:pt>
                <c:pt idx="3625">
                  <c:v>2.5</c:v>
                </c:pt>
                <c:pt idx="3626">
                  <c:v>2.5</c:v>
                </c:pt>
                <c:pt idx="3627">
                  <c:v>2.5</c:v>
                </c:pt>
                <c:pt idx="3628">
                  <c:v>2.5</c:v>
                </c:pt>
                <c:pt idx="3629">
                  <c:v>2.5</c:v>
                </c:pt>
                <c:pt idx="3630">
                  <c:v>2.5</c:v>
                </c:pt>
                <c:pt idx="3631">
                  <c:v>2.5</c:v>
                </c:pt>
                <c:pt idx="3632">
                  <c:v>2.5</c:v>
                </c:pt>
                <c:pt idx="3633">
                  <c:v>2.5</c:v>
                </c:pt>
                <c:pt idx="3634">
                  <c:v>2.5</c:v>
                </c:pt>
                <c:pt idx="3635">
                  <c:v>2.5</c:v>
                </c:pt>
                <c:pt idx="3636">
                  <c:v>2.5</c:v>
                </c:pt>
                <c:pt idx="3637">
                  <c:v>2.5</c:v>
                </c:pt>
                <c:pt idx="3638">
                  <c:v>2.5</c:v>
                </c:pt>
                <c:pt idx="3639">
                  <c:v>2.5</c:v>
                </c:pt>
                <c:pt idx="3640">
                  <c:v>2.5</c:v>
                </c:pt>
                <c:pt idx="3641">
                  <c:v>2.5</c:v>
                </c:pt>
                <c:pt idx="3642">
                  <c:v>2.5</c:v>
                </c:pt>
                <c:pt idx="3643">
                  <c:v>2.5</c:v>
                </c:pt>
                <c:pt idx="3644">
                  <c:v>2.5</c:v>
                </c:pt>
                <c:pt idx="3645">
                  <c:v>2.5</c:v>
                </c:pt>
                <c:pt idx="3646">
                  <c:v>2.5</c:v>
                </c:pt>
                <c:pt idx="3647">
                  <c:v>2.5</c:v>
                </c:pt>
                <c:pt idx="3648">
                  <c:v>2.5</c:v>
                </c:pt>
                <c:pt idx="3649">
                  <c:v>2.5</c:v>
                </c:pt>
                <c:pt idx="3650">
                  <c:v>2.5</c:v>
                </c:pt>
                <c:pt idx="3651">
                  <c:v>2.6</c:v>
                </c:pt>
                <c:pt idx="3652">
                  <c:v>2.6</c:v>
                </c:pt>
                <c:pt idx="3653">
                  <c:v>2.6</c:v>
                </c:pt>
                <c:pt idx="3654">
                  <c:v>2.6</c:v>
                </c:pt>
                <c:pt idx="3655">
                  <c:v>2.6</c:v>
                </c:pt>
                <c:pt idx="3656">
                  <c:v>2.6</c:v>
                </c:pt>
                <c:pt idx="3657">
                  <c:v>2.6</c:v>
                </c:pt>
                <c:pt idx="3658">
                  <c:v>2.6</c:v>
                </c:pt>
                <c:pt idx="3659">
                  <c:v>2.6</c:v>
                </c:pt>
                <c:pt idx="3660">
                  <c:v>2.6</c:v>
                </c:pt>
                <c:pt idx="3661">
                  <c:v>2.6</c:v>
                </c:pt>
                <c:pt idx="3662">
                  <c:v>2.6</c:v>
                </c:pt>
                <c:pt idx="3663">
                  <c:v>2.6</c:v>
                </c:pt>
                <c:pt idx="3664">
                  <c:v>2.6</c:v>
                </c:pt>
                <c:pt idx="3665">
                  <c:v>2.6</c:v>
                </c:pt>
                <c:pt idx="3666">
                  <c:v>2.6</c:v>
                </c:pt>
                <c:pt idx="3667">
                  <c:v>2.6</c:v>
                </c:pt>
                <c:pt idx="3668">
                  <c:v>2.6</c:v>
                </c:pt>
                <c:pt idx="3669">
                  <c:v>2.6</c:v>
                </c:pt>
                <c:pt idx="3670">
                  <c:v>2.6</c:v>
                </c:pt>
                <c:pt idx="3671">
                  <c:v>2.6</c:v>
                </c:pt>
                <c:pt idx="3672">
                  <c:v>2.6</c:v>
                </c:pt>
                <c:pt idx="3673">
                  <c:v>2.6</c:v>
                </c:pt>
                <c:pt idx="3674">
                  <c:v>2.6</c:v>
                </c:pt>
                <c:pt idx="3675">
                  <c:v>2.6</c:v>
                </c:pt>
                <c:pt idx="3676">
                  <c:v>2.6</c:v>
                </c:pt>
                <c:pt idx="3677">
                  <c:v>2.6</c:v>
                </c:pt>
                <c:pt idx="3678">
                  <c:v>2.6</c:v>
                </c:pt>
                <c:pt idx="3679">
                  <c:v>2.6</c:v>
                </c:pt>
                <c:pt idx="3680">
                  <c:v>2.6</c:v>
                </c:pt>
                <c:pt idx="3681">
                  <c:v>2.6</c:v>
                </c:pt>
                <c:pt idx="3682">
                  <c:v>2.6</c:v>
                </c:pt>
                <c:pt idx="3683">
                  <c:v>2.6</c:v>
                </c:pt>
                <c:pt idx="3684">
                  <c:v>2.6</c:v>
                </c:pt>
                <c:pt idx="3685">
                  <c:v>2.6</c:v>
                </c:pt>
                <c:pt idx="3686">
                  <c:v>2.6</c:v>
                </c:pt>
                <c:pt idx="3687">
                  <c:v>2.6</c:v>
                </c:pt>
                <c:pt idx="3688">
                  <c:v>2.6</c:v>
                </c:pt>
                <c:pt idx="3689">
                  <c:v>2.6</c:v>
                </c:pt>
                <c:pt idx="3690">
                  <c:v>2.6</c:v>
                </c:pt>
                <c:pt idx="3691">
                  <c:v>2.6</c:v>
                </c:pt>
                <c:pt idx="3692">
                  <c:v>2.7</c:v>
                </c:pt>
                <c:pt idx="3693">
                  <c:v>2.7</c:v>
                </c:pt>
                <c:pt idx="3694">
                  <c:v>2.7</c:v>
                </c:pt>
                <c:pt idx="3695">
                  <c:v>2.7</c:v>
                </c:pt>
                <c:pt idx="3696">
                  <c:v>2.7</c:v>
                </c:pt>
                <c:pt idx="3697">
                  <c:v>2.7</c:v>
                </c:pt>
                <c:pt idx="3698">
                  <c:v>2.7</c:v>
                </c:pt>
                <c:pt idx="3699">
                  <c:v>2.7</c:v>
                </c:pt>
                <c:pt idx="3700">
                  <c:v>2.7</c:v>
                </c:pt>
                <c:pt idx="3701">
                  <c:v>2.7</c:v>
                </c:pt>
                <c:pt idx="3702">
                  <c:v>2.7</c:v>
                </c:pt>
                <c:pt idx="3703">
                  <c:v>2.7</c:v>
                </c:pt>
                <c:pt idx="3704">
                  <c:v>2.7</c:v>
                </c:pt>
                <c:pt idx="3705">
                  <c:v>2.7</c:v>
                </c:pt>
                <c:pt idx="3706">
                  <c:v>2.7</c:v>
                </c:pt>
                <c:pt idx="3707">
                  <c:v>2.7</c:v>
                </c:pt>
                <c:pt idx="3708">
                  <c:v>2.7</c:v>
                </c:pt>
                <c:pt idx="3709">
                  <c:v>2.7</c:v>
                </c:pt>
                <c:pt idx="3710">
                  <c:v>2.7</c:v>
                </c:pt>
                <c:pt idx="3711">
                  <c:v>2.7</c:v>
                </c:pt>
                <c:pt idx="3712">
                  <c:v>2.7</c:v>
                </c:pt>
                <c:pt idx="3713">
                  <c:v>2.7</c:v>
                </c:pt>
                <c:pt idx="3714">
                  <c:v>2.7</c:v>
                </c:pt>
                <c:pt idx="3715">
                  <c:v>2.7</c:v>
                </c:pt>
                <c:pt idx="3716">
                  <c:v>2.7</c:v>
                </c:pt>
                <c:pt idx="3717">
                  <c:v>2.7</c:v>
                </c:pt>
                <c:pt idx="3718">
                  <c:v>2.7</c:v>
                </c:pt>
                <c:pt idx="3719">
                  <c:v>2.7</c:v>
                </c:pt>
                <c:pt idx="3720">
                  <c:v>2.7</c:v>
                </c:pt>
                <c:pt idx="3721">
                  <c:v>2.7</c:v>
                </c:pt>
                <c:pt idx="3722">
                  <c:v>2.7</c:v>
                </c:pt>
                <c:pt idx="3723">
                  <c:v>2.7</c:v>
                </c:pt>
                <c:pt idx="3724">
                  <c:v>2.7</c:v>
                </c:pt>
                <c:pt idx="3725">
                  <c:v>2.8</c:v>
                </c:pt>
                <c:pt idx="3726">
                  <c:v>2.7</c:v>
                </c:pt>
                <c:pt idx="3727">
                  <c:v>2.8</c:v>
                </c:pt>
                <c:pt idx="3728">
                  <c:v>2.8</c:v>
                </c:pt>
                <c:pt idx="3729">
                  <c:v>2.8</c:v>
                </c:pt>
                <c:pt idx="3730">
                  <c:v>2.8</c:v>
                </c:pt>
                <c:pt idx="3731">
                  <c:v>2.8</c:v>
                </c:pt>
                <c:pt idx="3732">
                  <c:v>2.8</c:v>
                </c:pt>
                <c:pt idx="3733">
                  <c:v>2.8</c:v>
                </c:pt>
                <c:pt idx="3734">
                  <c:v>2.8</c:v>
                </c:pt>
                <c:pt idx="3735">
                  <c:v>2.8</c:v>
                </c:pt>
                <c:pt idx="3736">
                  <c:v>2.8</c:v>
                </c:pt>
                <c:pt idx="3737">
                  <c:v>2.8</c:v>
                </c:pt>
                <c:pt idx="3738">
                  <c:v>2.8</c:v>
                </c:pt>
                <c:pt idx="3739">
                  <c:v>2.8</c:v>
                </c:pt>
                <c:pt idx="3740">
                  <c:v>2.8</c:v>
                </c:pt>
                <c:pt idx="3741">
                  <c:v>2.8</c:v>
                </c:pt>
                <c:pt idx="3742">
                  <c:v>2.8</c:v>
                </c:pt>
                <c:pt idx="3743">
                  <c:v>2.8</c:v>
                </c:pt>
                <c:pt idx="3744">
                  <c:v>2.8</c:v>
                </c:pt>
                <c:pt idx="3745">
                  <c:v>2.8</c:v>
                </c:pt>
                <c:pt idx="3746">
                  <c:v>2.8</c:v>
                </c:pt>
                <c:pt idx="3747">
                  <c:v>2.8</c:v>
                </c:pt>
                <c:pt idx="3748">
                  <c:v>2.8</c:v>
                </c:pt>
                <c:pt idx="3749">
                  <c:v>2.8</c:v>
                </c:pt>
                <c:pt idx="3750">
                  <c:v>2.8</c:v>
                </c:pt>
                <c:pt idx="3751">
                  <c:v>2.8</c:v>
                </c:pt>
                <c:pt idx="3752">
                  <c:v>2.8</c:v>
                </c:pt>
                <c:pt idx="3753">
                  <c:v>2.8</c:v>
                </c:pt>
                <c:pt idx="3754">
                  <c:v>2.8</c:v>
                </c:pt>
                <c:pt idx="3755">
                  <c:v>2.8</c:v>
                </c:pt>
                <c:pt idx="3756">
                  <c:v>2.8</c:v>
                </c:pt>
                <c:pt idx="3757">
                  <c:v>2.8</c:v>
                </c:pt>
                <c:pt idx="3758">
                  <c:v>2.8</c:v>
                </c:pt>
                <c:pt idx="3759">
                  <c:v>2.8</c:v>
                </c:pt>
                <c:pt idx="3760">
                  <c:v>2.8</c:v>
                </c:pt>
                <c:pt idx="3761">
                  <c:v>2.8</c:v>
                </c:pt>
                <c:pt idx="3762">
                  <c:v>2.8</c:v>
                </c:pt>
                <c:pt idx="3763">
                  <c:v>2.8</c:v>
                </c:pt>
                <c:pt idx="3764">
                  <c:v>2.8</c:v>
                </c:pt>
                <c:pt idx="3765">
                  <c:v>2.8</c:v>
                </c:pt>
                <c:pt idx="3766">
                  <c:v>2.8</c:v>
                </c:pt>
                <c:pt idx="3767">
                  <c:v>2.8</c:v>
                </c:pt>
                <c:pt idx="3768">
                  <c:v>2.9</c:v>
                </c:pt>
                <c:pt idx="3769">
                  <c:v>2.9</c:v>
                </c:pt>
                <c:pt idx="3770">
                  <c:v>2.9</c:v>
                </c:pt>
                <c:pt idx="3771">
                  <c:v>2.9</c:v>
                </c:pt>
                <c:pt idx="3772">
                  <c:v>2.9</c:v>
                </c:pt>
                <c:pt idx="3773">
                  <c:v>2.9</c:v>
                </c:pt>
                <c:pt idx="3774">
                  <c:v>2.9</c:v>
                </c:pt>
                <c:pt idx="3775">
                  <c:v>2.9</c:v>
                </c:pt>
                <c:pt idx="3776">
                  <c:v>2.9</c:v>
                </c:pt>
                <c:pt idx="3777">
                  <c:v>2.9</c:v>
                </c:pt>
                <c:pt idx="3778">
                  <c:v>2.9</c:v>
                </c:pt>
                <c:pt idx="3779">
                  <c:v>2.9</c:v>
                </c:pt>
                <c:pt idx="3780">
                  <c:v>2.9</c:v>
                </c:pt>
                <c:pt idx="3781">
                  <c:v>2.9</c:v>
                </c:pt>
                <c:pt idx="3782">
                  <c:v>2.9</c:v>
                </c:pt>
                <c:pt idx="3783">
                  <c:v>2.9</c:v>
                </c:pt>
                <c:pt idx="3784">
                  <c:v>2.9</c:v>
                </c:pt>
                <c:pt idx="3785">
                  <c:v>2.9</c:v>
                </c:pt>
                <c:pt idx="3786">
                  <c:v>2.9</c:v>
                </c:pt>
                <c:pt idx="3787">
                  <c:v>2.9</c:v>
                </c:pt>
                <c:pt idx="3788">
                  <c:v>2.9</c:v>
                </c:pt>
                <c:pt idx="3789">
                  <c:v>2.9</c:v>
                </c:pt>
                <c:pt idx="3790">
                  <c:v>2.9</c:v>
                </c:pt>
                <c:pt idx="3791">
                  <c:v>2.9</c:v>
                </c:pt>
                <c:pt idx="3792">
                  <c:v>3</c:v>
                </c:pt>
                <c:pt idx="3793">
                  <c:v>3</c:v>
                </c:pt>
                <c:pt idx="3794">
                  <c:v>3</c:v>
                </c:pt>
                <c:pt idx="3795">
                  <c:v>3</c:v>
                </c:pt>
                <c:pt idx="3796">
                  <c:v>3</c:v>
                </c:pt>
                <c:pt idx="3797">
                  <c:v>3.1</c:v>
                </c:pt>
                <c:pt idx="3798">
                  <c:v>3.1</c:v>
                </c:pt>
                <c:pt idx="3799">
                  <c:v>3.2</c:v>
                </c:pt>
                <c:pt idx="3800">
                  <c:v>3.3</c:v>
                </c:pt>
                <c:pt idx="3801">
                  <c:v>3.5</c:v>
                </c:pt>
                <c:pt idx="3802">
                  <c:v>3.7</c:v>
                </c:pt>
                <c:pt idx="3803">
                  <c:v>4.0999999999999996</c:v>
                </c:pt>
                <c:pt idx="3804">
                  <c:v>5.8</c:v>
                </c:pt>
                <c:pt idx="3805">
                  <c:v>11.6</c:v>
                </c:pt>
                <c:pt idx="3806">
                  <c:v>12.4</c:v>
                </c:pt>
                <c:pt idx="3807">
                  <c:v>13.6</c:v>
                </c:pt>
                <c:pt idx="3808">
                  <c:v>13.1</c:v>
                </c:pt>
                <c:pt idx="3809">
                  <c:v>14.1</c:v>
                </c:pt>
                <c:pt idx="3810">
                  <c:v>14.5</c:v>
                </c:pt>
                <c:pt idx="3811">
                  <c:v>14.6</c:v>
                </c:pt>
                <c:pt idx="3812">
                  <c:v>14.5</c:v>
                </c:pt>
                <c:pt idx="3813">
                  <c:v>14.7</c:v>
                </c:pt>
                <c:pt idx="3814">
                  <c:v>15</c:v>
                </c:pt>
                <c:pt idx="3815">
                  <c:v>15</c:v>
                </c:pt>
                <c:pt idx="3816">
                  <c:v>15.4</c:v>
                </c:pt>
                <c:pt idx="3817">
                  <c:v>15.6</c:v>
                </c:pt>
                <c:pt idx="3818">
                  <c:v>15.4</c:v>
                </c:pt>
                <c:pt idx="3819">
                  <c:v>15.8</c:v>
                </c:pt>
                <c:pt idx="3820">
                  <c:v>16.100000000000001</c:v>
                </c:pt>
                <c:pt idx="3821">
                  <c:v>15.7</c:v>
                </c:pt>
                <c:pt idx="3822">
                  <c:v>16</c:v>
                </c:pt>
                <c:pt idx="3823">
                  <c:v>16.2</c:v>
                </c:pt>
                <c:pt idx="3824">
                  <c:v>16.3</c:v>
                </c:pt>
                <c:pt idx="3825">
                  <c:v>16.399999999999999</c:v>
                </c:pt>
                <c:pt idx="3826">
                  <c:v>16.5</c:v>
                </c:pt>
                <c:pt idx="3827">
                  <c:v>16.600000000000001</c:v>
                </c:pt>
                <c:pt idx="3828">
                  <c:v>16.600000000000001</c:v>
                </c:pt>
                <c:pt idx="3829">
                  <c:v>16.899999999999999</c:v>
                </c:pt>
                <c:pt idx="3830">
                  <c:v>16.899999999999999</c:v>
                </c:pt>
                <c:pt idx="3831">
                  <c:v>17</c:v>
                </c:pt>
                <c:pt idx="3832">
                  <c:v>17.2</c:v>
                </c:pt>
                <c:pt idx="3833">
                  <c:v>17.399999999999999</c:v>
                </c:pt>
                <c:pt idx="3834">
                  <c:v>17.5</c:v>
                </c:pt>
                <c:pt idx="3835">
                  <c:v>17.399999999999999</c:v>
                </c:pt>
                <c:pt idx="3836">
                  <c:v>17.7</c:v>
                </c:pt>
                <c:pt idx="3837">
                  <c:v>17.8</c:v>
                </c:pt>
                <c:pt idx="3838">
                  <c:v>17.899999999999999</c:v>
                </c:pt>
                <c:pt idx="3839">
                  <c:v>17.899999999999999</c:v>
                </c:pt>
                <c:pt idx="3840">
                  <c:v>17.899999999999999</c:v>
                </c:pt>
                <c:pt idx="3841">
                  <c:v>18.100000000000001</c:v>
                </c:pt>
                <c:pt idx="3842">
                  <c:v>18.100000000000001</c:v>
                </c:pt>
                <c:pt idx="3843">
                  <c:v>18.3</c:v>
                </c:pt>
                <c:pt idx="3844">
                  <c:v>18.399999999999999</c:v>
                </c:pt>
                <c:pt idx="3845">
                  <c:v>18.399999999999999</c:v>
                </c:pt>
                <c:pt idx="3846">
                  <c:v>18.5</c:v>
                </c:pt>
                <c:pt idx="3847">
                  <c:v>18.600000000000001</c:v>
                </c:pt>
                <c:pt idx="3848">
                  <c:v>18.8</c:v>
                </c:pt>
                <c:pt idx="3849">
                  <c:v>18.8</c:v>
                </c:pt>
                <c:pt idx="3850">
                  <c:v>18.7</c:v>
                </c:pt>
                <c:pt idx="3851">
                  <c:v>18.899999999999999</c:v>
                </c:pt>
                <c:pt idx="3852">
                  <c:v>18.899999999999999</c:v>
                </c:pt>
                <c:pt idx="3853">
                  <c:v>19.100000000000001</c:v>
                </c:pt>
                <c:pt idx="3854">
                  <c:v>19.100000000000001</c:v>
                </c:pt>
                <c:pt idx="3855">
                  <c:v>19.100000000000001</c:v>
                </c:pt>
                <c:pt idx="3856">
                  <c:v>19.2</c:v>
                </c:pt>
                <c:pt idx="3857">
                  <c:v>19.3</c:v>
                </c:pt>
                <c:pt idx="3858">
                  <c:v>19.3</c:v>
                </c:pt>
                <c:pt idx="3859">
                  <c:v>19.3</c:v>
                </c:pt>
                <c:pt idx="3860">
                  <c:v>19.5</c:v>
                </c:pt>
                <c:pt idx="3861">
                  <c:v>19.5</c:v>
                </c:pt>
                <c:pt idx="3862">
                  <c:v>19.5</c:v>
                </c:pt>
                <c:pt idx="3863">
                  <c:v>19.600000000000001</c:v>
                </c:pt>
                <c:pt idx="3864">
                  <c:v>19.600000000000001</c:v>
                </c:pt>
                <c:pt idx="3865">
                  <c:v>19.600000000000001</c:v>
                </c:pt>
                <c:pt idx="3866">
                  <c:v>19.7</c:v>
                </c:pt>
                <c:pt idx="3867">
                  <c:v>19.8</c:v>
                </c:pt>
                <c:pt idx="3868">
                  <c:v>19.8</c:v>
                </c:pt>
                <c:pt idx="3869">
                  <c:v>19.899999999999999</c:v>
                </c:pt>
                <c:pt idx="3870">
                  <c:v>19.899999999999999</c:v>
                </c:pt>
                <c:pt idx="3871">
                  <c:v>19.899999999999999</c:v>
                </c:pt>
                <c:pt idx="3872">
                  <c:v>19.899999999999999</c:v>
                </c:pt>
                <c:pt idx="3873">
                  <c:v>20</c:v>
                </c:pt>
                <c:pt idx="3874">
                  <c:v>20</c:v>
                </c:pt>
                <c:pt idx="3875">
                  <c:v>20</c:v>
                </c:pt>
                <c:pt idx="3876">
                  <c:v>20</c:v>
                </c:pt>
                <c:pt idx="3877">
                  <c:v>20.100000000000001</c:v>
                </c:pt>
                <c:pt idx="3878">
                  <c:v>20.100000000000001</c:v>
                </c:pt>
                <c:pt idx="3879">
                  <c:v>20.100000000000001</c:v>
                </c:pt>
                <c:pt idx="3880">
                  <c:v>20.2</c:v>
                </c:pt>
                <c:pt idx="3881">
                  <c:v>20.2</c:v>
                </c:pt>
                <c:pt idx="3882">
                  <c:v>20.2</c:v>
                </c:pt>
                <c:pt idx="3883">
                  <c:v>20.2</c:v>
                </c:pt>
                <c:pt idx="3884">
                  <c:v>20.2</c:v>
                </c:pt>
                <c:pt idx="3885">
                  <c:v>20.2</c:v>
                </c:pt>
                <c:pt idx="3886">
                  <c:v>20.3</c:v>
                </c:pt>
                <c:pt idx="3887">
                  <c:v>20.3</c:v>
                </c:pt>
                <c:pt idx="3888">
                  <c:v>20.3</c:v>
                </c:pt>
                <c:pt idx="3889">
                  <c:v>20.3</c:v>
                </c:pt>
                <c:pt idx="3890">
                  <c:v>20.3</c:v>
                </c:pt>
                <c:pt idx="3891">
                  <c:v>20.3</c:v>
                </c:pt>
                <c:pt idx="3892">
                  <c:v>20.3</c:v>
                </c:pt>
                <c:pt idx="3893">
                  <c:v>20.3</c:v>
                </c:pt>
                <c:pt idx="3894">
                  <c:v>20.3</c:v>
                </c:pt>
                <c:pt idx="3895">
                  <c:v>20.3</c:v>
                </c:pt>
                <c:pt idx="3896">
                  <c:v>20.399999999999999</c:v>
                </c:pt>
                <c:pt idx="3897">
                  <c:v>20.3</c:v>
                </c:pt>
                <c:pt idx="3898">
                  <c:v>20.399999999999999</c:v>
                </c:pt>
                <c:pt idx="3899">
                  <c:v>20.399999999999999</c:v>
                </c:pt>
                <c:pt idx="3900">
                  <c:v>20.399999999999999</c:v>
                </c:pt>
                <c:pt idx="3901">
                  <c:v>20.399999999999999</c:v>
                </c:pt>
                <c:pt idx="3902">
                  <c:v>20.399999999999999</c:v>
                </c:pt>
                <c:pt idx="3903">
                  <c:v>20.399999999999999</c:v>
                </c:pt>
                <c:pt idx="3904">
                  <c:v>20.399999999999999</c:v>
                </c:pt>
                <c:pt idx="3905">
                  <c:v>20.5</c:v>
                </c:pt>
                <c:pt idx="3906">
                  <c:v>20.5</c:v>
                </c:pt>
                <c:pt idx="3907">
                  <c:v>20.399999999999999</c:v>
                </c:pt>
                <c:pt idx="3908">
                  <c:v>20.5</c:v>
                </c:pt>
                <c:pt idx="3909">
                  <c:v>20.5</c:v>
                </c:pt>
                <c:pt idx="3910">
                  <c:v>20.5</c:v>
                </c:pt>
                <c:pt idx="3911">
                  <c:v>20.5</c:v>
                </c:pt>
                <c:pt idx="3912">
                  <c:v>20.5</c:v>
                </c:pt>
                <c:pt idx="3913">
                  <c:v>20.5</c:v>
                </c:pt>
                <c:pt idx="3914">
                  <c:v>20.5</c:v>
                </c:pt>
                <c:pt idx="3915">
                  <c:v>20.5</c:v>
                </c:pt>
                <c:pt idx="3916">
                  <c:v>20.5</c:v>
                </c:pt>
                <c:pt idx="3917">
                  <c:v>20.5</c:v>
                </c:pt>
                <c:pt idx="3918">
                  <c:v>20.5</c:v>
                </c:pt>
                <c:pt idx="3919">
                  <c:v>20.5</c:v>
                </c:pt>
                <c:pt idx="3920">
                  <c:v>20.5</c:v>
                </c:pt>
                <c:pt idx="3921">
                  <c:v>20.5</c:v>
                </c:pt>
                <c:pt idx="3922">
                  <c:v>20.5</c:v>
                </c:pt>
                <c:pt idx="3923">
                  <c:v>20.5</c:v>
                </c:pt>
                <c:pt idx="3924">
                  <c:v>20.5</c:v>
                </c:pt>
                <c:pt idx="3925">
                  <c:v>20.5</c:v>
                </c:pt>
                <c:pt idx="3926">
                  <c:v>20.5</c:v>
                </c:pt>
                <c:pt idx="3927">
                  <c:v>20.5</c:v>
                </c:pt>
                <c:pt idx="3928">
                  <c:v>20.6</c:v>
                </c:pt>
                <c:pt idx="3929">
                  <c:v>20.6</c:v>
                </c:pt>
                <c:pt idx="3930">
                  <c:v>20.6</c:v>
                </c:pt>
                <c:pt idx="3931">
                  <c:v>20.6</c:v>
                </c:pt>
                <c:pt idx="3932">
                  <c:v>20.6</c:v>
                </c:pt>
                <c:pt idx="3933">
                  <c:v>20.6</c:v>
                </c:pt>
                <c:pt idx="3934">
                  <c:v>20.6</c:v>
                </c:pt>
                <c:pt idx="3935">
                  <c:v>20.6</c:v>
                </c:pt>
                <c:pt idx="3936">
                  <c:v>20.6</c:v>
                </c:pt>
                <c:pt idx="3937">
                  <c:v>20.6</c:v>
                </c:pt>
                <c:pt idx="3938">
                  <c:v>20.6</c:v>
                </c:pt>
                <c:pt idx="3939">
                  <c:v>20.6</c:v>
                </c:pt>
                <c:pt idx="3940">
                  <c:v>20.6</c:v>
                </c:pt>
                <c:pt idx="3941">
                  <c:v>20.6</c:v>
                </c:pt>
                <c:pt idx="3942">
                  <c:v>20.6</c:v>
                </c:pt>
                <c:pt idx="3943">
                  <c:v>20.6</c:v>
                </c:pt>
                <c:pt idx="3944">
                  <c:v>20.6</c:v>
                </c:pt>
                <c:pt idx="3945">
                  <c:v>20.6</c:v>
                </c:pt>
                <c:pt idx="3946">
                  <c:v>20.6</c:v>
                </c:pt>
                <c:pt idx="3947">
                  <c:v>20.6</c:v>
                </c:pt>
                <c:pt idx="3948">
                  <c:v>20.6</c:v>
                </c:pt>
                <c:pt idx="3949">
                  <c:v>20.6</c:v>
                </c:pt>
                <c:pt idx="3950">
                  <c:v>20.6</c:v>
                </c:pt>
                <c:pt idx="3951">
                  <c:v>20.6</c:v>
                </c:pt>
                <c:pt idx="3952">
                  <c:v>20.6</c:v>
                </c:pt>
                <c:pt idx="3953">
                  <c:v>20.6</c:v>
                </c:pt>
                <c:pt idx="3954">
                  <c:v>20.6</c:v>
                </c:pt>
                <c:pt idx="3955">
                  <c:v>20.6</c:v>
                </c:pt>
                <c:pt idx="3956">
                  <c:v>20.6</c:v>
                </c:pt>
                <c:pt idx="3957">
                  <c:v>20.6</c:v>
                </c:pt>
                <c:pt idx="3958">
                  <c:v>20.6</c:v>
                </c:pt>
                <c:pt idx="3959">
                  <c:v>20.6</c:v>
                </c:pt>
                <c:pt idx="3960">
                  <c:v>20.6</c:v>
                </c:pt>
                <c:pt idx="3961">
                  <c:v>20.6</c:v>
                </c:pt>
                <c:pt idx="3962">
                  <c:v>20.6</c:v>
                </c:pt>
                <c:pt idx="3963">
                  <c:v>20.6</c:v>
                </c:pt>
                <c:pt idx="3964">
                  <c:v>20.6</c:v>
                </c:pt>
                <c:pt idx="3965">
                  <c:v>20.6</c:v>
                </c:pt>
                <c:pt idx="3966">
                  <c:v>20.6</c:v>
                </c:pt>
                <c:pt idx="3967">
                  <c:v>20.6</c:v>
                </c:pt>
                <c:pt idx="3968">
                  <c:v>20.6</c:v>
                </c:pt>
                <c:pt idx="3969">
                  <c:v>20.7</c:v>
                </c:pt>
                <c:pt idx="3970">
                  <c:v>20.7</c:v>
                </c:pt>
                <c:pt idx="3971">
                  <c:v>20.7</c:v>
                </c:pt>
                <c:pt idx="3972">
                  <c:v>20.7</c:v>
                </c:pt>
                <c:pt idx="3973">
                  <c:v>20.7</c:v>
                </c:pt>
                <c:pt idx="3974">
                  <c:v>20.7</c:v>
                </c:pt>
                <c:pt idx="3975">
                  <c:v>20.7</c:v>
                </c:pt>
                <c:pt idx="3976">
                  <c:v>20.7</c:v>
                </c:pt>
                <c:pt idx="3977">
                  <c:v>20.7</c:v>
                </c:pt>
                <c:pt idx="3978">
                  <c:v>20.7</c:v>
                </c:pt>
                <c:pt idx="3979">
                  <c:v>20.7</c:v>
                </c:pt>
                <c:pt idx="3980">
                  <c:v>20.7</c:v>
                </c:pt>
                <c:pt idx="3981">
                  <c:v>20.7</c:v>
                </c:pt>
                <c:pt idx="3982">
                  <c:v>20.7</c:v>
                </c:pt>
                <c:pt idx="3983">
                  <c:v>20.7</c:v>
                </c:pt>
                <c:pt idx="3984">
                  <c:v>20.7</c:v>
                </c:pt>
                <c:pt idx="3985">
                  <c:v>20.7</c:v>
                </c:pt>
                <c:pt idx="3986">
                  <c:v>20.7</c:v>
                </c:pt>
                <c:pt idx="3987">
                  <c:v>20.7</c:v>
                </c:pt>
                <c:pt idx="3988">
                  <c:v>20.7</c:v>
                </c:pt>
                <c:pt idx="3989">
                  <c:v>20.7</c:v>
                </c:pt>
                <c:pt idx="3990">
                  <c:v>20.7</c:v>
                </c:pt>
                <c:pt idx="3991">
                  <c:v>20.7</c:v>
                </c:pt>
                <c:pt idx="3992">
                  <c:v>20.7</c:v>
                </c:pt>
                <c:pt idx="3993">
                  <c:v>20.7</c:v>
                </c:pt>
                <c:pt idx="3994">
                  <c:v>20.7</c:v>
                </c:pt>
                <c:pt idx="3995">
                  <c:v>20.7</c:v>
                </c:pt>
                <c:pt idx="3996">
                  <c:v>20.7</c:v>
                </c:pt>
                <c:pt idx="3997">
                  <c:v>20.7</c:v>
                </c:pt>
                <c:pt idx="3998">
                  <c:v>20.7</c:v>
                </c:pt>
                <c:pt idx="3999">
                  <c:v>20.7</c:v>
                </c:pt>
                <c:pt idx="4000">
                  <c:v>20.7</c:v>
                </c:pt>
                <c:pt idx="4001">
                  <c:v>20.7</c:v>
                </c:pt>
                <c:pt idx="4002">
                  <c:v>20.7</c:v>
                </c:pt>
                <c:pt idx="4003">
                  <c:v>20.7</c:v>
                </c:pt>
                <c:pt idx="4004">
                  <c:v>20.7</c:v>
                </c:pt>
                <c:pt idx="4005">
                  <c:v>20.7</c:v>
                </c:pt>
                <c:pt idx="4006">
                  <c:v>20.7</c:v>
                </c:pt>
                <c:pt idx="4007">
                  <c:v>20.7</c:v>
                </c:pt>
                <c:pt idx="4008">
                  <c:v>20.7</c:v>
                </c:pt>
                <c:pt idx="4009">
                  <c:v>20.7</c:v>
                </c:pt>
                <c:pt idx="4010">
                  <c:v>20.7</c:v>
                </c:pt>
                <c:pt idx="4011">
                  <c:v>20.7</c:v>
                </c:pt>
                <c:pt idx="4012">
                  <c:v>20.7</c:v>
                </c:pt>
                <c:pt idx="4013">
                  <c:v>20.7</c:v>
                </c:pt>
                <c:pt idx="4014">
                  <c:v>20.7</c:v>
                </c:pt>
                <c:pt idx="4015">
                  <c:v>20.7</c:v>
                </c:pt>
                <c:pt idx="4016">
                  <c:v>20.7</c:v>
                </c:pt>
                <c:pt idx="4017">
                  <c:v>20.7</c:v>
                </c:pt>
                <c:pt idx="4018">
                  <c:v>20.7</c:v>
                </c:pt>
                <c:pt idx="4019">
                  <c:v>20.7</c:v>
                </c:pt>
                <c:pt idx="4020">
                  <c:v>20.7</c:v>
                </c:pt>
                <c:pt idx="4021">
                  <c:v>20.7</c:v>
                </c:pt>
                <c:pt idx="4022">
                  <c:v>20.7</c:v>
                </c:pt>
                <c:pt idx="4023">
                  <c:v>20.7</c:v>
                </c:pt>
                <c:pt idx="4024">
                  <c:v>20.7</c:v>
                </c:pt>
                <c:pt idx="4025">
                  <c:v>20.7</c:v>
                </c:pt>
                <c:pt idx="4026">
                  <c:v>20.7</c:v>
                </c:pt>
                <c:pt idx="4027">
                  <c:v>20.7</c:v>
                </c:pt>
                <c:pt idx="4028">
                  <c:v>20.7</c:v>
                </c:pt>
                <c:pt idx="4029">
                  <c:v>20.7</c:v>
                </c:pt>
                <c:pt idx="4030">
                  <c:v>20.7</c:v>
                </c:pt>
                <c:pt idx="4031">
                  <c:v>20.7</c:v>
                </c:pt>
                <c:pt idx="4032">
                  <c:v>20.7</c:v>
                </c:pt>
                <c:pt idx="4033">
                  <c:v>20.7</c:v>
                </c:pt>
                <c:pt idx="4034">
                  <c:v>20.7</c:v>
                </c:pt>
                <c:pt idx="4035">
                  <c:v>20.7</c:v>
                </c:pt>
                <c:pt idx="4036">
                  <c:v>20.7</c:v>
                </c:pt>
                <c:pt idx="4037">
                  <c:v>20.7</c:v>
                </c:pt>
                <c:pt idx="4038">
                  <c:v>20.7</c:v>
                </c:pt>
                <c:pt idx="4039">
                  <c:v>20.7</c:v>
                </c:pt>
                <c:pt idx="4040">
                  <c:v>20.7</c:v>
                </c:pt>
                <c:pt idx="4041">
                  <c:v>20.7</c:v>
                </c:pt>
                <c:pt idx="4042">
                  <c:v>20.7</c:v>
                </c:pt>
                <c:pt idx="4043">
                  <c:v>20.7</c:v>
                </c:pt>
                <c:pt idx="4044">
                  <c:v>20.7</c:v>
                </c:pt>
                <c:pt idx="4045">
                  <c:v>20.7</c:v>
                </c:pt>
                <c:pt idx="4046">
                  <c:v>20.7</c:v>
                </c:pt>
                <c:pt idx="4047">
                  <c:v>20.7</c:v>
                </c:pt>
                <c:pt idx="4048">
                  <c:v>20.7</c:v>
                </c:pt>
                <c:pt idx="4049">
                  <c:v>20.7</c:v>
                </c:pt>
                <c:pt idx="4050">
                  <c:v>20.7</c:v>
                </c:pt>
                <c:pt idx="4051">
                  <c:v>20.7</c:v>
                </c:pt>
                <c:pt idx="4052">
                  <c:v>20.7</c:v>
                </c:pt>
                <c:pt idx="4053">
                  <c:v>20.7</c:v>
                </c:pt>
                <c:pt idx="4054">
                  <c:v>20.7</c:v>
                </c:pt>
                <c:pt idx="4055">
                  <c:v>20.7</c:v>
                </c:pt>
                <c:pt idx="4056">
                  <c:v>20.7</c:v>
                </c:pt>
                <c:pt idx="4057">
                  <c:v>20.7</c:v>
                </c:pt>
                <c:pt idx="4058">
                  <c:v>20.7</c:v>
                </c:pt>
                <c:pt idx="4059">
                  <c:v>20.7</c:v>
                </c:pt>
                <c:pt idx="4060">
                  <c:v>20.7</c:v>
                </c:pt>
                <c:pt idx="4061">
                  <c:v>20.7</c:v>
                </c:pt>
                <c:pt idx="4062">
                  <c:v>20.7</c:v>
                </c:pt>
                <c:pt idx="4063">
                  <c:v>20.7</c:v>
                </c:pt>
                <c:pt idx="4064">
                  <c:v>20.7</c:v>
                </c:pt>
                <c:pt idx="4065">
                  <c:v>20.7</c:v>
                </c:pt>
                <c:pt idx="4066">
                  <c:v>20.7</c:v>
                </c:pt>
                <c:pt idx="4067">
                  <c:v>20.7</c:v>
                </c:pt>
                <c:pt idx="4068">
                  <c:v>20.7</c:v>
                </c:pt>
                <c:pt idx="4069">
                  <c:v>20.7</c:v>
                </c:pt>
                <c:pt idx="4070">
                  <c:v>20.7</c:v>
                </c:pt>
                <c:pt idx="4071">
                  <c:v>20.7</c:v>
                </c:pt>
                <c:pt idx="4072">
                  <c:v>20.7</c:v>
                </c:pt>
                <c:pt idx="4073">
                  <c:v>20.7</c:v>
                </c:pt>
                <c:pt idx="4074">
                  <c:v>20.7</c:v>
                </c:pt>
                <c:pt idx="4075">
                  <c:v>20.7</c:v>
                </c:pt>
                <c:pt idx="4076">
                  <c:v>20.7</c:v>
                </c:pt>
                <c:pt idx="4077">
                  <c:v>20.7</c:v>
                </c:pt>
                <c:pt idx="4078">
                  <c:v>20.7</c:v>
                </c:pt>
                <c:pt idx="4079">
                  <c:v>20.7</c:v>
                </c:pt>
                <c:pt idx="4080">
                  <c:v>20.7</c:v>
                </c:pt>
                <c:pt idx="4081">
                  <c:v>20.7</c:v>
                </c:pt>
                <c:pt idx="4082">
                  <c:v>20.7</c:v>
                </c:pt>
                <c:pt idx="4083">
                  <c:v>20.7</c:v>
                </c:pt>
                <c:pt idx="4084">
                  <c:v>20.7</c:v>
                </c:pt>
                <c:pt idx="4085">
                  <c:v>20.7</c:v>
                </c:pt>
                <c:pt idx="4086">
                  <c:v>20.7</c:v>
                </c:pt>
                <c:pt idx="4087">
                  <c:v>20.7</c:v>
                </c:pt>
                <c:pt idx="4088">
                  <c:v>20.7</c:v>
                </c:pt>
                <c:pt idx="4089">
                  <c:v>20.7</c:v>
                </c:pt>
                <c:pt idx="4090">
                  <c:v>20.7</c:v>
                </c:pt>
                <c:pt idx="4091">
                  <c:v>20.7</c:v>
                </c:pt>
                <c:pt idx="4092">
                  <c:v>20.7</c:v>
                </c:pt>
                <c:pt idx="4093">
                  <c:v>20.7</c:v>
                </c:pt>
                <c:pt idx="4094">
                  <c:v>20.7</c:v>
                </c:pt>
                <c:pt idx="4095">
                  <c:v>20.7</c:v>
                </c:pt>
                <c:pt idx="4096">
                  <c:v>20.7</c:v>
                </c:pt>
                <c:pt idx="4097">
                  <c:v>20.7</c:v>
                </c:pt>
                <c:pt idx="4098">
                  <c:v>20.7</c:v>
                </c:pt>
                <c:pt idx="4099">
                  <c:v>20.7</c:v>
                </c:pt>
                <c:pt idx="4100">
                  <c:v>20.7</c:v>
                </c:pt>
                <c:pt idx="4101">
                  <c:v>20.7</c:v>
                </c:pt>
                <c:pt idx="4102">
                  <c:v>20.7</c:v>
                </c:pt>
                <c:pt idx="4103">
                  <c:v>20.7</c:v>
                </c:pt>
                <c:pt idx="4104">
                  <c:v>20.7</c:v>
                </c:pt>
                <c:pt idx="4105">
                  <c:v>20.7</c:v>
                </c:pt>
                <c:pt idx="4106">
                  <c:v>20.7</c:v>
                </c:pt>
                <c:pt idx="4107">
                  <c:v>20.7</c:v>
                </c:pt>
                <c:pt idx="4108">
                  <c:v>20.7</c:v>
                </c:pt>
                <c:pt idx="4109">
                  <c:v>20.7</c:v>
                </c:pt>
                <c:pt idx="4110">
                  <c:v>20.7</c:v>
                </c:pt>
                <c:pt idx="4111">
                  <c:v>20.7</c:v>
                </c:pt>
                <c:pt idx="4112">
                  <c:v>20.7</c:v>
                </c:pt>
                <c:pt idx="4113">
                  <c:v>20.7</c:v>
                </c:pt>
                <c:pt idx="4114">
                  <c:v>20.7</c:v>
                </c:pt>
                <c:pt idx="4115">
                  <c:v>20.7</c:v>
                </c:pt>
                <c:pt idx="4116">
                  <c:v>20.7</c:v>
                </c:pt>
                <c:pt idx="4117">
                  <c:v>20.7</c:v>
                </c:pt>
                <c:pt idx="4118">
                  <c:v>20.7</c:v>
                </c:pt>
                <c:pt idx="4119">
                  <c:v>20.7</c:v>
                </c:pt>
                <c:pt idx="4120">
                  <c:v>20.7</c:v>
                </c:pt>
                <c:pt idx="4121">
                  <c:v>20.7</c:v>
                </c:pt>
                <c:pt idx="4122">
                  <c:v>20.7</c:v>
                </c:pt>
                <c:pt idx="4123">
                  <c:v>20.7</c:v>
                </c:pt>
                <c:pt idx="4124">
                  <c:v>20.7</c:v>
                </c:pt>
                <c:pt idx="4125">
                  <c:v>20.7</c:v>
                </c:pt>
                <c:pt idx="4126">
                  <c:v>20.7</c:v>
                </c:pt>
                <c:pt idx="4127">
                  <c:v>20.7</c:v>
                </c:pt>
                <c:pt idx="4128">
                  <c:v>20.7</c:v>
                </c:pt>
                <c:pt idx="4129">
                  <c:v>20.7</c:v>
                </c:pt>
                <c:pt idx="4130">
                  <c:v>20.7</c:v>
                </c:pt>
                <c:pt idx="4131">
                  <c:v>20.7</c:v>
                </c:pt>
                <c:pt idx="4132">
                  <c:v>20.7</c:v>
                </c:pt>
                <c:pt idx="4133">
                  <c:v>20.7</c:v>
                </c:pt>
                <c:pt idx="4134">
                  <c:v>20.7</c:v>
                </c:pt>
                <c:pt idx="4135">
                  <c:v>20.7</c:v>
                </c:pt>
                <c:pt idx="4136">
                  <c:v>20.7</c:v>
                </c:pt>
                <c:pt idx="4137">
                  <c:v>20.7</c:v>
                </c:pt>
                <c:pt idx="4138">
                  <c:v>20.7</c:v>
                </c:pt>
                <c:pt idx="4139">
                  <c:v>20.7</c:v>
                </c:pt>
                <c:pt idx="4140">
                  <c:v>20.7</c:v>
                </c:pt>
                <c:pt idx="4141">
                  <c:v>20.7</c:v>
                </c:pt>
                <c:pt idx="4142">
                  <c:v>20.7</c:v>
                </c:pt>
                <c:pt idx="4143">
                  <c:v>20.7</c:v>
                </c:pt>
                <c:pt idx="4144">
                  <c:v>20.7</c:v>
                </c:pt>
                <c:pt idx="4145">
                  <c:v>20.7</c:v>
                </c:pt>
                <c:pt idx="4146">
                  <c:v>20.7</c:v>
                </c:pt>
                <c:pt idx="4147">
                  <c:v>20.7</c:v>
                </c:pt>
                <c:pt idx="4148">
                  <c:v>20.7</c:v>
                </c:pt>
                <c:pt idx="4149">
                  <c:v>20.7</c:v>
                </c:pt>
                <c:pt idx="4150">
                  <c:v>20.7</c:v>
                </c:pt>
                <c:pt idx="4151">
                  <c:v>20.7</c:v>
                </c:pt>
                <c:pt idx="4152">
                  <c:v>20.7</c:v>
                </c:pt>
                <c:pt idx="4153">
                  <c:v>20.7</c:v>
                </c:pt>
                <c:pt idx="4154">
                  <c:v>20.7</c:v>
                </c:pt>
                <c:pt idx="4155">
                  <c:v>20.7</c:v>
                </c:pt>
                <c:pt idx="4156">
                  <c:v>20.7</c:v>
                </c:pt>
                <c:pt idx="4157">
                  <c:v>20.7</c:v>
                </c:pt>
                <c:pt idx="4158">
                  <c:v>20.7</c:v>
                </c:pt>
                <c:pt idx="4159">
                  <c:v>20.7</c:v>
                </c:pt>
                <c:pt idx="4160">
                  <c:v>20.7</c:v>
                </c:pt>
                <c:pt idx="4161">
                  <c:v>20.7</c:v>
                </c:pt>
                <c:pt idx="4162">
                  <c:v>20.7</c:v>
                </c:pt>
                <c:pt idx="4163">
                  <c:v>20.7</c:v>
                </c:pt>
                <c:pt idx="4164">
                  <c:v>20.7</c:v>
                </c:pt>
                <c:pt idx="4165">
                  <c:v>20.7</c:v>
                </c:pt>
                <c:pt idx="4166">
                  <c:v>20.7</c:v>
                </c:pt>
                <c:pt idx="4167">
                  <c:v>20.7</c:v>
                </c:pt>
                <c:pt idx="4168">
                  <c:v>20.7</c:v>
                </c:pt>
                <c:pt idx="4169">
                  <c:v>20.7</c:v>
                </c:pt>
                <c:pt idx="4170">
                  <c:v>20.7</c:v>
                </c:pt>
                <c:pt idx="4171">
                  <c:v>20.7</c:v>
                </c:pt>
                <c:pt idx="4172">
                  <c:v>20.7</c:v>
                </c:pt>
                <c:pt idx="4173">
                  <c:v>20.7</c:v>
                </c:pt>
                <c:pt idx="4174">
                  <c:v>20.7</c:v>
                </c:pt>
                <c:pt idx="4175">
                  <c:v>20.7</c:v>
                </c:pt>
                <c:pt idx="4176">
                  <c:v>20.7</c:v>
                </c:pt>
                <c:pt idx="4177">
                  <c:v>20.7</c:v>
                </c:pt>
                <c:pt idx="4178">
                  <c:v>20.7</c:v>
                </c:pt>
                <c:pt idx="4179">
                  <c:v>20.7</c:v>
                </c:pt>
                <c:pt idx="4180">
                  <c:v>20.7</c:v>
                </c:pt>
                <c:pt idx="4181">
                  <c:v>20.7</c:v>
                </c:pt>
                <c:pt idx="4182">
                  <c:v>20.7</c:v>
                </c:pt>
                <c:pt idx="4183">
                  <c:v>20.7</c:v>
                </c:pt>
                <c:pt idx="4184">
                  <c:v>20.7</c:v>
                </c:pt>
                <c:pt idx="4185">
                  <c:v>20.7</c:v>
                </c:pt>
                <c:pt idx="4186">
                  <c:v>20.7</c:v>
                </c:pt>
                <c:pt idx="4187">
                  <c:v>20.7</c:v>
                </c:pt>
                <c:pt idx="4188">
                  <c:v>20.7</c:v>
                </c:pt>
                <c:pt idx="4189">
                  <c:v>20.7</c:v>
                </c:pt>
                <c:pt idx="4190">
                  <c:v>20.7</c:v>
                </c:pt>
                <c:pt idx="4191">
                  <c:v>20.7</c:v>
                </c:pt>
                <c:pt idx="4192">
                  <c:v>20.7</c:v>
                </c:pt>
                <c:pt idx="4193">
                  <c:v>20.7</c:v>
                </c:pt>
                <c:pt idx="4194">
                  <c:v>20.7</c:v>
                </c:pt>
                <c:pt idx="4195">
                  <c:v>20.7</c:v>
                </c:pt>
                <c:pt idx="4196">
                  <c:v>20.7</c:v>
                </c:pt>
                <c:pt idx="4197">
                  <c:v>20.7</c:v>
                </c:pt>
                <c:pt idx="4198">
                  <c:v>20.7</c:v>
                </c:pt>
                <c:pt idx="4199">
                  <c:v>20.7</c:v>
                </c:pt>
                <c:pt idx="4200">
                  <c:v>20.7</c:v>
                </c:pt>
                <c:pt idx="4201">
                  <c:v>20.7</c:v>
                </c:pt>
                <c:pt idx="4202">
                  <c:v>20.7</c:v>
                </c:pt>
                <c:pt idx="4203">
                  <c:v>20.7</c:v>
                </c:pt>
                <c:pt idx="4204">
                  <c:v>20.7</c:v>
                </c:pt>
                <c:pt idx="4205">
                  <c:v>20.7</c:v>
                </c:pt>
                <c:pt idx="4206">
                  <c:v>20.7</c:v>
                </c:pt>
                <c:pt idx="4207">
                  <c:v>20.7</c:v>
                </c:pt>
                <c:pt idx="4208">
                  <c:v>20.7</c:v>
                </c:pt>
                <c:pt idx="4209">
                  <c:v>20.7</c:v>
                </c:pt>
                <c:pt idx="4210">
                  <c:v>20.7</c:v>
                </c:pt>
                <c:pt idx="4211">
                  <c:v>20.7</c:v>
                </c:pt>
                <c:pt idx="4212">
                  <c:v>20.7</c:v>
                </c:pt>
                <c:pt idx="4213">
                  <c:v>20.7</c:v>
                </c:pt>
                <c:pt idx="4214">
                  <c:v>20.7</c:v>
                </c:pt>
                <c:pt idx="4215">
                  <c:v>20.7</c:v>
                </c:pt>
                <c:pt idx="4216">
                  <c:v>20.7</c:v>
                </c:pt>
                <c:pt idx="4217">
                  <c:v>20.7</c:v>
                </c:pt>
                <c:pt idx="4218">
                  <c:v>20.7</c:v>
                </c:pt>
                <c:pt idx="4219">
                  <c:v>20.7</c:v>
                </c:pt>
                <c:pt idx="4220">
                  <c:v>20.7</c:v>
                </c:pt>
                <c:pt idx="4221">
                  <c:v>20.7</c:v>
                </c:pt>
                <c:pt idx="4222">
                  <c:v>20.7</c:v>
                </c:pt>
                <c:pt idx="4223">
                  <c:v>20.7</c:v>
                </c:pt>
                <c:pt idx="4224">
                  <c:v>20.7</c:v>
                </c:pt>
                <c:pt idx="4225">
                  <c:v>20.7</c:v>
                </c:pt>
                <c:pt idx="4226">
                  <c:v>20.7</c:v>
                </c:pt>
                <c:pt idx="4227">
                  <c:v>20.7</c:v>
                </c:pt>
                <c:pt idx="4228">
                  <c:v>20.7</c:v>
                </c:pt>
                <c:pt idx="4229">
                  <c:v>20.7</c:v>
                </c:pt>
                <c:pt idx="4230">
                  <c:v>20.7</c:v>
                </c:pt>
                <c:pt idx="4231">
                  <c:v>20.7</c:v>
                </c:pt>
                <c:pt idx="4232">
                  <c:v>20.7</c:v>
                </c:pt>
                <c:pt idx="4233">
                  <c:v>20.7</c:v>
                </c:pt>
                <c:pt idx="4234">
                  <c:v>20.7</c:v>
                </c:pt>
                <c:pt idx="4235">
                  <c:v>20.7</c:v>
                </c:pt>
                <c:pt idx="4236">
                  <c:v>20.7</c:v>
                </c:pt>
                <c:pt idx="4237">
                  <c:v>20.7</c:v>
                </c:pt>
                <c:pt idx="4238">
                  <c:v>20.7</c:v>
                </c:pt>
                <c:pt idx="4239">
                  <c:v>20.7</c:v>
                </c:pt>
                <c:pt idx="4240">
                  <c:v>20.7</c:v>
                </c:pt>
                <c:pt idx="4241">
                  <c:v>20.7</c:v>
                </c:pt>
                <c:pt idx="4242">
                  <c:v>20.7</c:v>
                </c:pt>
                <c:pt idx="4243">
                  <c:v>20.7</c:v>
                </c:pt>
                <c:pt idx="4244">
                  <c:v>20.7</c:v>
                </c:pt>
                <c:pt idx="4245">
                  <c:v>20.7</c:v>
                </c:pt>
                <c:pt idx="4246">
                  <c:v>20.7</c:v>
                </c:pt>
                <c:pt idx="4247">
                  <c:v>20.7</c:v>
                </c:pt>
                <c:pt idx="4248">
                  <c:v>20.7</c:v>
                </c:pt>
                <c:pt idx="4249">
                  <c:v>20.7</c:v>
                </c:pt>
                <c:pt idx="4250">
                  <c:v>20.7</c:v>
                </c:pt>
                <c:pt idx="4251">
                  <c:v>20.7</c:v>
                </c:pt>
                <c:pt idx="4252">
                  <c:v>20.7</c:v>
                </c:pt>
                <c:pt idx="4253">
                  <c:v>20.7</c:v>
                </c:pt>
                <c:pt idx="4254">
                  <c:v>20.7</c:v>
                </c:pt>
                <c:pt idx="4255">
                  <c:v>20.7</c:v>
                </c:pt>
                <c:pt idx="4256">
                  <c:v>20.7</c:v>
                </c:pt>
                <c:pt idx="4257">
                  <c:v>20.7</c:v>
                </c:pt>
                <c:pt idx="4258">
                  <c:v>20.7</c:v>
                </c:pt>
                <c:pt idx="4259">
                  <c:v>20.7</c:v>
                </c:pt>
                <c:pt idx="4260">
                  <c:v>20.7</c:v>
                </c:pt>
                <c:pt idx="4261">
                  <c:v>20.7</c:v>
                </c:pt>
                <c:pt idx="4262">
                  <c:v>20.7</c:v>
                </c:pt>
                <c:pt idx="4263">
                  <c:v>20.7</c:v>
                </c:pt>
                <c:pt idx="4264">
                  <c:v>20.7</c:v>
                </c:pt>
                <c:pt idx="4265">
                  <c:v>20.7</c:v>
                </c:pt>
                <c:pt idx="4266">
                  <c:v>20.7</c:v>
                </c:pt>
                <c:pt idx="4267">
                  <c:v>20.7</c:v>
                </c:pt>
                <c:pt idx="4268">
                  <c:v>20.7</c:v>
                </c:pt>
                <c:pt idx="4269">
                  <c:v>20.7</c:v>
                </c:pt>
                <c:pt idx="4270">
                  <c:v>20.7</c:v>
                </c:pt>
                <c:pt idx="4271">
                  <c:v>20.7</c:v>
                </c:pt>
                <c:pt idx="4272">
                  <c:v>20.7</c:v>
                </c:pt>
                <c:pt idx="4273">
                  <c:v>20.7</c:v>
                </c:pt>
                <c:pt idx="4274">
                  <c:v>20.7</c:v>
                </c:pt>
                <c:pt idx="4275">
                  <c:v>20.7</c:v>
                </c:pt>
                <c:pt idx="4276">
                  <c:v>20.7</c:v>
                </c:pt>
                <c:pt idx="4277">
                  <c:v>20.7</c:v>
                </c:pt>
                <c:pt idx="4278">
                  <c:v>20.7</c:v>
                </c:pt>
                <c:pt idx="4279">
                  <c:v>20.7</c:v>
                </c:pt>
                <c:pt idx="4280">
                  <c:v>20.7</c:v>
                </c:pt>
                <c:pt idx="4281">
                  <c:v>20.7</c:v>
                </c:pt>
                <c:pt idx="4282">
                  <c:v>20.7</c:v>
                </c:pt>
                <c:pt idx="4283">
                  <c:v>20.7</c:v>
                </c:pt>
                <c:pt idx="4284">
                  <c:v>20.7</c:v>
                </c:pt>
                <c:pt idx="4285">
                  <c:v>20.7</c:v>
                </c:pt>
                <c:pt idx="4286">
                  <c:v>20.7</c:v>
                </c:pt>
                <c:pt idx="4287">
                  <c:v>20.7</c:v>
                </c:pt>
                <c:pt idx="4288">
                  <c:v>20.7</c:v>
                </c:pt>
                <c:pt idx="4289">
                  <c:v>20.7</c:v>
                </c:pt>
                <c:pt idx="4290">
                  <c:v>20.7</c:v>
                </c:pt>
                <c:pt idx="4291">
                  <c:v>20.7</c:v>
                </c:pt>
                <c:pt idx="4292">
                  <c:v>20.7</c:v>
                </c:pt>
                <c:pt idx="4293">
                  <c:v>20.7</c:v>
                </c:pt>
                <c:pt idx="4294">
                  <c:v>20.7</c:v>
                </c:pt>
                <c:pt idx="4295">
                  <c:v>20.7</c:v>
                </c:pt>
                <c:pt idx="4296">
                  <c:v>20.7</c:v>
                </c:pt>
                <c:pt idx="4297">
                  <c:v>20.7</c:v>
                </c:pt>
                <c:pt idx="4298">
                  <c:v>20.7</c:v>
                </c:pt>
                <c:pt idx="4299">
                  <c:v>20.7</c:v>
                </c:pt>
                <c:pt idx="4300">
                  <c:v>20.7</c:v>
                </c:pt>
                <c:pt idx="4301">
                  <c:v>20.7</c:v>
                </c:pt>
                <c:pt idx="4302">
                  <c:v>20.7</c:v>
                </c:pt>
                <c:pt idx="4303">
                  <c:v>20.7</c:v>
                </c:pt>
                <c:pt idx="4304">
                  <c:v>20.7</c:v>
                </c:pt>
                <c:pt idx="4305">
                  <c:v>20.7</c:v>
                </c:pt>
                <c:pt idx="4306">
                  <c:v>20.7</c:v>
                </c:pt>
                <c:pt idx="4307">
                  <c:v>20.7</c:v>
                </c:pt>
                <c:pt idx="4308">
                  <c:v>20.7</c:v>
                </c:pt>
                <c:pt idx="4309">
                  <c:v>20.7</c:v>
                </c:pt>
                <c:pt idx="4310">
                  <c:v>20.7</c:v>
                </c:pt>
                <c:pt idx="4311">
                  <c:v>20.7</c:v>
                </c:pt>
                <c:pt idx="4312">
                  <c:v>20.7</c:v>
                </c:pt>
                <c:pt idx="4313">
                  <c:v>20.7</c:v>
                </c:pt>
                <c:pt idx="4314">
                  <c:v>20.7</c:v>
                </c:pt>
                <c:pt idx="4315">
                  <c:v>20.7</c:v>
                </c:pt>
                <c:pt idx="4316">
                  <c:v>20.7</c:v>
                </c:pt>
                <c:pt idx="4317">
                  <c:v>20.7</c:v>
                </c:pt>
                <c:pt idx="4318">
                  <c:v>20.7</c:v>
                </c:pt>
                <c:pt idx="4319">
                  <c:v>20.7</c:v>
                </c:pt>
                <c:pt idx="4320">
                  <c:v>20.7</c:v>
                </c:pt>
                <c:pt idx="4321">
                  <c:v>20.7</c:v>
                </c:pt>
                <c:pt idx="4322">
                  <c:v>20.7</c:v>
                </c:pt>
                <c:pt idx="4323">
                  <c:v>20.7</c:v>
                </c:pt>
                <c:pt idx="4324">
                  <c:v>20.7</c:v>
                </c:pt>
                <c:pt idx="4325">
                  <c:v>20.7</c:v>
                </c:pt>
                <c:pt idx="4326">
                  <c:v>20.7</c:v>
                </c:pt>
                <c:pt idx="4327">
                  <c:v>20.7</c:v>
                </c:pt>
                <c:pt idx="4328">
                  <c:v>20.7</c:v>
                </c:pt>
                <c:pt idx="4329">
                  <c:v>20.7</c:v>
                </c:pt>
                <c:pt idx="4330">
                  <c:v>20.7</c:v>
                </c:pt>
                <c:pt idx="4331">
                  <c:v>20.7</c:v>
                </c:pt>
                <c:pt idx="4332">
                  <c:v>20.7</c:v>
                </c:pt>
                <c:pt idx="4333">
                  <c:v>20.7</c:v>
                </c:pt>
                <c:pt idx="4334">
                  <c:v>20.7</c:v>
                </c:pt>
                <c:pt idx="4335">
                  <c:v>20.7</c:v>
                </c:pt>
                <c:pt idx="4336">
                  <c:v>20.7</c:v>
                </c:pt>
                <c:pt idx="4337">
                  <c:v>20.7</c:v>
                </c:pt>
                <c:pt idx="4338">
                  <c:v>20.7</c:v>
                </c:pt>
                <c:pt idx="4339">
                  <c:v>20.7</c:v>
                </c:pt>
                <c:pt idx="4340">
                  <c:v>20.7</c:v>
                </c:pt>
                <c:pt idx="4341">
                  <c:v>20.7</c:v>
                </c:pt>
                <c:pt idx="4342">
                  <c:v>20.7</c:v>
                </c:pt>
                <c:pt idx="4343">
                  <c:v>20.7</c:v>
                </c:pt>
                <c:pt idx="4344">
                  <c:v>20.7</c:v>
                </c:pt>
                <c:pt idx="4345">
                  <c:v>20.7</c:v>
                </c:pt>
                <c:pt idx="4346">
                  <c:v>20.7</c:v>
                </c:pt>
                <c:pt idx="4347">
                  <c:v>20.7</c:v>
                </c:pt>
                <c:pt idx="4348">
                  <c:v>20.7</c:v>
                </c:pt>
                <c:pt idx="4349">
                  <c:v>20.7</c:v>
                </c:pt>
                <c:pt idx="4350">
                  <c:v>20.7</c:v>
                </c:pt>
                <c:pt idx="4351">
                  <c:v>20.7</c:v>
                </c:pt>
                <c:pt idx="4352">
                  <c:v>20.7</c:v>
                </c:pt>
                <c:pt idx="4353">
                  <c:v>20.7</c:v>
                </c:pt>
                <c:pt idx="4354">
                  <c:v>20.7</c:v>
                </c:pt>
                <c:pt idx="4355">
                  <c:v>20.7</c:v>
                </c:pt>
                <c:pt idx="4356">
                  <c:v>20.7</c:v>
                </c:pt>
                <c:pt idx="4357">
                  <c:v>20.7</c:v>
                </c:pt>
                <c:pt idx="4358">
                  <c:v>20.7</c:v>
                </c:pt>
                <c:pt idx="4359">
                  <c:v>20.7</c:v>
                </c:pt>
                <c:pt idx="4360">
                  <c:v>20.7</c:v>
                </c:pt>
                <c:pt idx="4361">
                  <c:v>20.7</c:v>
                </c:pt>
                <c:pt idx="4362">
                  <c:v>20.7</c:v>
                </c:pt>
                <c:pt idx="4363">
                  <c:v>20.7</c:v>
                </c:pt>
                <c:pt idx="4364">
                  <c:v>20.7</c:v>
                </c:pt>
                <c:pt idx="4365">
                  <c:v>20.7</c:v>
                </c:pt>
                <c:pt idx="4366">
                  <c:v>20.7</c:v>
                </c:pt>
                <c:pt idx="4367">
                  <c:v>20.7</c:v>
                </c:pt>
                <c:pt idx="4368">
                  <c:v>20.7</c:v>
                </c:pt>
                <c:pt idx="4369">
                  <c:v>20.7</c:v>
                </c:pt>
                <c:pt idx="4370">
                  <c:v>20.7</c:v>
                </c:pt>
                <c:pt idx="4371">
                  <c:v>20.7</c:v>
                </c:pt>
                <c:pt idx="4372">
                  <c:v>20.7</c:v>
                </c:pt>
                <c:pt idx="4373">
                  <c:v>20.7</c:v>
                </c:pt>
                <c:pt idx="4374">
                  <c:v>20.7</c:v>
                </c:pt>
                <c:pt idx="4375">
                  <c:v>20.7</c:v>
                </c:pt>
                <c:pt idx="4376">
                  <c:v>20.7</c:v>
                </c:pt>
                <c:pt idx="4377">
                  <c:v>20.7</c:v>
                </c:pt>
                <c:pt idx="4378">
                  <c:v>20.7</c:v>
                </c:pt>
                <c:pt idx="4379">
                  <c:v>20.7</c:v>
                </c:pt>
                <c:pt idx="4380">
                  <c:v>20.7</c:v>
                </c:pt>
                <c:pt idx="4381">
                  <c:v>20.7</c:v>
                </c:pt>
                <c:pt idx="4382">
                  <c:v>20.7</c:v>
                </c:pt>
                <c:pt idx="4383">
                  <c:v>20.7</c:v>
                </c:pt>
                <c:pt idx="4384">
                  <c:v>20.7</c:v>
                </c:pt>
                <c:pt idx="4385">
                  <c:v>20.7</c:v>
                </c:pt>
                <c:pt idx="4386">
                  <c:v>20.7</c:v>
                </c:pt>
                <c:pt idx="4387">
                  <c:v>20.7</c:v>
                </c:pt>
                <c:pt idx="4388">
                  <c:v>20.7</c:v>
                </c:pt>
                <c:pt idx="4389">
                  <c:v>20.7</c:v>
                </c:pt>
                <c:pt idx="4390">
                  <c:v>20.7</c:v>
                </c:pt>
                <c:pt idx="4391">
                  <c:v>20.7</c:v>
                </c:pt>
                <c:pt idx="4392">
                  <c:v>20.7</c:v>
                </c:pt>
                <c:pt idx="4393">
                  <c:v>20.7</c:v>
                </c:pt>
                <c:pt idx="4394">
                  <c:v>20.7</c:v>
                </c:pt>
                <c:pt idx="4395">
                  <c:v>20.7</c:v>
                </c:pt>
                <c:pt idx="4396">
                  <c:v>20.7</c:v>
                </c:pt>
                <c:pt idx="4397">
                  <c:v>20.7</c:v>
                </c:pt>
                <c:pt idx="4398">
                  <c:v>20.7</c:v>
                </c:pt>
                <c:pt idx="4399">
                  <c:v>20.7</c:v>
                </c:pt>
                <c:pt idx="4400">
                  <c:v>20.7</c:v>
                </c:pt>
                <c:pt idx="4401">
                  <c:v>20.7</c:v>
                </c:pt>
                <c:pt idx="4402">
                  <c:v>20.7</c:v>
                </c:pt>
                <c:pt idx="4403">
                  <c:v>20.7</c:v>
                </c:pt>
                <c:pt idx="4404">
                  <c:v>20.7</c:v>
                </c:pt>
                <c:pt idx="4405">
                  <c:v>20.7</c:v>
                </c:pt>
                <c:pt idx="4406">
                  <c:v>20.7</c:v>
                </c:pt>
                <c:pt idx="4407">
                  <c:v>20.7</c:v>
                </c:pt>
                <c:pt idx="4408">
                  <c:v>20.7</c:v>
                </c:pt>
                <c:pt idx="4409">
                  <c:v>20.7</c:v>
                </c:pt>
                <c:pt idx="4410">
                  <c:v>20.7</c:v>
                </c:pt>
                <c:pt idx="4411">
                  <c:v>20.7</c:v>
                </c:pt>
                <c:pt idx="4412">
                  <c:v>20.7</c:v>
                </c:pt>
                <c:pt idx="4413">
                  <c:v>20.7</c:v>
                </c:pt>
                <c:pt idx="4414">
                  <c:v>20.7</c:v>
                </c:pt>
                <c:pt idx="4415">
                  <c:v>20.7</c:v>
                </c:pt>
                <c:pt idx="4416">
                  <c:v>20.7</c:v>
                </c:pt>
                <c:pt idx="4417">
                  <c:v>20.7</c:v>
                </c:pt>
                <c:pt idx="4418">
                  <c:v>20.7</c:v>
                </c:pt>
                <c:pt idx="4419">
                  <c:v>20.7</c:v>
                </c:pt>
                <c:pt idx="4420">
                  <c:v>20.7</c:v>
                </c:pt>
                <c:pt idx="4421">
                  <c:v>20.7</c:v>
                </c:pt>
                <c:pt idx="4422">
                  <c:v>20.7</c:v>
                </c:pt>
                <c:pt idx="4423">
                  <c:v>20.7</c:v>
                </c:pt>
                <c:pt idx="4424">
                  <c:v>20.7</c:v>
                </c:pt>
                <c:pt idx="4425">
                  <c:v>20.7</c:v>
                </c:pt>
                <c:pt idx="4426">
                  <c:v>20.7</c:v>
                </c:pt>
                <c:pt idx="4427">
                  <c:v>20.7</c:v>
                </c:pt>
                <c:pt idx="4428">
                  <c:v>20.7</c:v>
                </c:pt>
                <c:pt idx="4429">
                  <c:v>20.7</c:v>
                </c:pt>
                <c:pt idx="4430">
                  <c:v>20.7</c:v>
                </c:pt>
                <c:pt idx="4431">
                  <c:v>20.7</c:v>
                </c:pt>
                <c:pt idx="4432">
                  <c:v>20.7</c:v>
                </c:pt>
                <c:pt idx="4433">
                  <c:v>20.7</c:v>
                </c:pt>
                <c:pt idx="4434">
                  <c:v>20.7</c:v>
                </c:pt>
                <c:pt idx="4435">
                  <c:v>20.7</c:v>
                </c:pt>
                <c:pt idx="4436">
                  <c:v>20.7</c:v>
                </c:pt>
                <c:pt idx="4437">
                  <c:v>20.7</c:v>
                </c:pt>
                <c:pt idx="4438">
                  <c:v>20.7</c:v>
                </c:pt>
                <c:pt idx="4439">
                  <c:v>20.7</c:v>
                </c:pt>
                <c:pt idx="4440">
                  <c:v>20.7</c:v>
                </c:pt>
                <c:pt idx="4441">
                  <c:v>20.7</c:v>
                </c:pt>
                <c:pt idx="4442">
                  <c:v>20.7</c:v>
                </c:pt>
                <c:pt idx="4443">
                  <c:v>20.7</c:v>
                </c:pt>
                <c:pt idx="4444">
                  <c:v>20.7</c:v>
                </c:pt>
                <c:pt idx="4445">
                  <c:v>20.7</c:v>
                </c:pt>
                <c:pt idx="4446">
                  <c:v>20.7</c:v>
                </c:pt>
                <c:pt idx="4447">
                  <c:v>20.7</c:v>
                </c:pt>
                <c:pt idx="4448">
                  <c:v>20.7</c:v>
                </c:pt>
                <c:pt idx="4449">
                  <c:v>20.7</c:v>
                </c:pt>
                <c:pt idx="4450">
                  <c:v>20.7</c:v>
                </c:pt>
                <c:pt idx="4451">
                  <c:v>20.7</c:v>
                </c:pt>
                <c:pt idx="4452">
                  <c:v>20.7</c:v>
                </c:pt>
                <c:pt idx="4453">
                  <c:v>20.7</c:v>
                </c:pt>
                <c:pt idx="4454">
                  <c:v>20.7</c:v>
                </c:pt>
                <c:pt idx="4455">
                  <c:v>20.7</c:v>
                </c:pt>
                <c:pt idx="4456">
                  <c:v>20.7</c:v>
                </c:pt>
                <c:pt idx="4457">
                  <c:v>20.7</c:v>
                </c:pt>
                <c:pt idx="4458">
                  <c:v>20.7</c:v>
                </c:pt>
                <c:pt idx="4459">
                  <c:v>20.7</c:v>
                </c:pt>
                <c:pt idx="4460">
                  <c:v>20.7</c:v>
                </c:pt>
                <c:pt idx="4461">
                  <c:v>20.7</c:v>
                </c:pt>
                <c:pt idx="4462">
                  <c:v>20.7</c:v>
                </c:pt>
                <c:pt idx="4463">
                  <c:v>20.7</c:v>
                </c:pt>
                <c:pt idx="4464">
                  <c:v>20.7</c:v>
                </c:pt>
                <c:pt idx="4465">
                  <c:v>20.7</c:v>
                </c:pt>
                <c:pt idx="4466">
                  <c:v>20.7</c:v>
                </c:pt>
                <c:pt idx="4467">
                  <c:v>20.7</c:v>
                </c:pt>
                <c:pt idx="4468">
                  <c:v>20.7</c:v>
                </c:pt>
                <c:pt idx="4469">
                  <c:v>20.7</c:v>
                </c:pt>
                <c:pt idx="4470">
                  <c:v>20.7</c:v>
                </c:pt>
                <c:pt idx="4471">
                  <c:v>20.7</c:v>
                </c:pt>
                <c:pt idx="4472">
                  <c:v>20.7</c:v>
                </c:pt>
                <c:pt idx="4473">
                  <c:v>20.7</c:v>
                </c:pt>
                <c:pt idx="4474">
                  <c:v>20.7</c:v>
                </c:pt>
                <c:pt idx="4475">
                  <c:v>20.7</c:v>
                </c:pt>
                <c:pt idx="4476">
                  <c:v>20.7</c:v>
                </c:pt>
                <c:pt idx="4477">
                  <c:v>20.7</c:v>
                </c:pt>
                <c:pt idx="4478">
                  <c:v>20.7</c:v>
                </c:pt>
                <c:pt idx="4479">
                  <c:v>20.7</c:v>
                </c:pt>
                <c:pt idx="4480">
                  <c:v>20.7</c:v>
                </c:pt>
                <c:pt idx="4481">
                  <c:v>20.7</c:v>
                </c:pt>
                <c:pt idx="4482">
                  <c:v>20.7</c:v>
                </c:pt>
                <c:pt idx="4483">
                  <c:v>20.7</c:v>
                </c:pt>
                <c:pt idx="4484">
                  <c:v>20.7</c:v>
                </c:pt>
                <c:pt idx="4485">
                  <c:v>20.7</c:v>
                </c:pt>
                <c:pt idx="4486">
                  <c:v>20.7</c:v>
                </c:pt>
                <c:pt idx="4487">
                  <c:v>20.7</c:v>
                </c:pt>
                <c:pt idx="4488">
                  <c:v>20.7</c:v>
                </c:pt>
                <c:pt idx="4489">
                  <c:v>20.7</c:v>
                </c:pt>
                <c:pt idx="4490">
                  <c:v>20.7</c:v>
                </c:pt>
                <c:pt idx="4491">
                  <c:v>20.7</c:v>
                </c:pt>
                <c:pt idx="4492">
                  <c:v>20.7</c:v>
                </c:pt>
                <c:pt idx="4493">
                  <c:v>20.7</c:v>
                </c:pt>
                <c:pt idx="4494">
                  <c:v>20.7</c:v>
                </c:pt>
                <c:pt idx="4495">
                  <c:v>20.7</c:v>
                </c:pt>
                <c:pt idx="4496">
                  <c:v>20.7</c:v>
                </c:pt>
                <c:pt idx="4497">
                  <c:v>20.7</c:v>
                </c:pt>
                <c:pt idx="4498">
                  <c:v>20.7</c:v>
                </c:pt>
                <c:pt idx="4499">
                  <c:v>20.7</c:v>
                </c:pt>
                <c:pt idx="4500">
                  <c:v>20.7</c:v>
                </c:pt>
                <c:pt idx="4501">
                  <c:v>20.7</c:v>
                </c:pt>
                <c:pt idx="4502">
                  <c:v>20.7</c:v>
                </c:pt>
                <c:pt idx="4503">
                  <c:v>20.7</c:v>
                </c:pt>
                <c:pt idx="4504">
                  <c:v>20.7</c:v>
                </c:pt>
                <c:pt idx="4505">
                  <c:v>20.7</c:v>
                </c:pt>
                <c:pt idx="4506">
                  <c:v>20.7</c:v>
                </c:pt>
                <c:pt idx="4507">
                  <c:v>20.7</c:v>
                </c:pt>
                <c:pt idx="4508">
                  <c:v>20.7</c:v>
                </c:pt>
                <c:pt idx="4509">
                  <c:v>20.7</c:v>
                </c:pt>
                <c:pt idx="4510">
                  <c:v>20.7</c:v>
                </c:pt>
                <c:pt idx="4511">
                  <c:v>20.7</c:v>
                </c:pt>
                <c:pt idx="4512">
                  <c:v>20.7</c:v>
                </c:pt>
                <c:pt idx="4513">
                  <c:v>20.7</c:v>
                </c:pt>
                <c:pt idx="4514">
                  <c:v>20.7</c:v>
                </c:pt>
                <c:pt idx="4515">
                  <c:v>20.7</c:v>
                </c:pt>
                <c:pt idx="4516">
                  <c:v>20.7</c:v>
                </c:pt>
                <c:pt idx="4517">
                  <c:v>20.7</c:v>
                </c:pt>
                <c:pt idx="4518">
                  <c:v>20.7</c:v>
                </c:pt>
                <c:pt idx="4519">
                  <c:v>20.7</c:v>
                </c:pt>
                <c:pt idx="4520">
                  <c:v>20.7</c:v>
                </c:pt>
                <c:pt idx="4521">
                  <c:v>20.7</c:v>
                </c:pt>
                <c:pt idx="4522">
                  <c:v>20.7</c:v>
                </c:pt>
                <c:pt idx="4523">
                  <c:v>20.7</c:v>
                </c:pt>
                <c:pt idx="4524">
                  <c:v>20.7</c:v>
                </c:pt>
                <c:pt idx="4525">
                  <c:v>20.7</c:v>
                </c:pt>
                <c:pt idx="4526">
                  <c:v>20.8</c:v>
                </c:pt>
                <c:pt idx="4527">
                  <c:v>20.7</c:v>
                </c:pt>
                <c:pt idx="4528">
                  <c:v>20.7</c:v>
                </c:pt>
                <c:pt idx="4529">
                  <c:v>20.7</c:v>
                </c:pt>
                <c:pt idx="4530">
                  <c:v>20.7</c:v>
                </c:pt>
                <c:pt idx="4531">
                  <c:v>20.7</c:v>
                </c:pt>
                <c:pt idx="4532">
                  <c:v>20.7</c:v>
                </c:pt>
                <c:pt idx="4533">
                  <c:v>20.7</c:v>
                </c:pt>
                <c:pt idx="4534">
                  <c:v>20.7</c:v>
                </c:pt>
                <c:pt idx="4535">
                  <c:v>20.7</c:v>
                </c:pt>
                <c:pt idx="4536">
                  <c:v>20.7</c:v>
                </c:pt>
                <c:pt idx="4537">
                  <c:v>20.7</c:v>
                </c:pt>
                <c:pt idx="4538">
                  <c:v>20.7</c:v>
                </c:pt>
                <c:pt idx="4539">
                  <c:v>20.7</c:v>
                </c:pt>
                <c:pt idx="4540">
                  <c:v>20.7</c:v>
                </c:pt>
                <c:pt idx="4541">
                  <c:v>20.7</c:v>
                </c:pt>
                <c:pt idx="4542">
                  <c:v>20.7</c:v>
                </c:pt>
                <c:pt idx="4543">
                  <c:v>20.7</c:v>
                </c:pt>
                <c:pt idx="4544">
                  <c:v>20.7</c:v>
                </c:pt>
                <c:pt idx="4545">
                  <c:v>20.7</c:v>
                </c:pt>
                <c:pt idx="4546">
                  <c:v>20.7</c:v>
                </c:pt>
                <c:pt idx="4547">
                  <c:v>20.7</c:v>
                </c:pt>
                <c:pt idx="4548">
                  <c:v>20.7</c:v>
                </c:pt>
                <c:pt idx="4549">
                  <c:v>20.7</c:v>
                </c:pt>
                <c:pt idx="4550">
                  <c:v>20.7</c:v>
                </c:pt>
                <c:pt idx="4551">
                  <c:v>20.7</c:v>
                </c:pt>
                <c:pt idx="4552">
                  <c:v>20.7</c:v>
                </c:pt>
                <c:pt idx="4553">
                  <c:v>20.7</c:v>
                </c:pt>
                <c:pt idx="4554">
                  <c:v>20.7</c:v>
                </c:pt>
                <c:pt idx="4555">
                  <c:v>20.7</c:v>
                </c:pt>
                <c:pt idx="4556">
                  <c:v>20.7</c:v>
                </c:pt>
                <c:pt idx="4557">
                  <c:v>20.7</c:v>
                </c:pt>
                <c:pt idx="4558">
                  <c:v>20.7</c:v>
                </c:pt>
                <c:pt idx="4559">
                  <c:v>20.7</c:v>
                </c:pt>
                <c:pt idx="4560">
                  <c:v>20.7</c:v>
                </c:pt>
                <c:pt idx="4561">
                  <c:v>20.7</c:v>
                </c:pt>
                <c:pt idx="4562">
                  <c:v>20.7</c:v>
                </c:pt>
                <c:pt idx="4563">
                  <c:v>20.7</c:v>
                </c:pt>
                <c:pt idx="4564">
                  <c:v>20.7</c:v>
                </c:pt>
                <c:pt idx="4565">
                  <c:v>20.7</c:v>
                </c:pt>
                <c:pt idx="4566">
                  <c:v>20.7</c:v>
                </c:pt>
                <c:pt idx="4567">
                  <c:v>20.7</c:v>
                </c:pt>
                <c:pt idx="4568">
                  <c:v>20.7</c:v>
                </c:pt>
                <c:pt idx="4569">
                  <c:v>20.7</c:v>
                </c:pt>
                <c:pt idx="4570">
                  <c:v>20.7</c:v>
                </c:pt>
                <c:pt idx="4571">
                  <c:v>20.7</c:v>
                </c:pt>
                <c:pt idx="4572">
                  <c:v>20.7</c:v>
                </c:pt>
                <c:pt idx="4573">
                  <c:v>20.7</c:v>
                </c:pt>
                <c:pt idx="4574">
                  <c:v>20.7</c:v>
                </c:pt>
                <c:pt idx="4575">
                  <c:v>20.7</c:v>
                </c:pt>
                <c:pt idx="4576">
                  <c:v>20.7</c:v>
                </c:pt>
                <c:pt idx="4577">
                  <c:v>20.7</c:v>
                </c:pt>
                <c:pt idx="4578">
                  <c:v>20.7</c:v>
                </c:pt>
                <c:pt idx="4579">
                  <c:v>20.7</c:v>
                </c:pt>
                <c:pt idx="4580">
                  <c:v>20.7</c:v>
                </c:pt>
                <c:pt idx="4581">
                  <c:v>20.7</c:v>
                </c:pt>
                <c:pt idx="4582">
                  <c:v>20.7</c:v>
                </c:pt>
                <c:pt idx="4583">
                  <c:v>20.7</c:v>
                </c:pt>
                <c:pt idx="4584">
                  <c:v>20.7</c:v>
                </c:pt>
                <c:pt idx="4585">
                  <c:v>20.7</c:v>
                </c:pt>
                <c:pt idx="4586">
                  <c:v>20.7</c:v>
                </c:pt>
                <c:pt idx="4587">
                  <c:v>20.7</c:v>
                </c:pt>
                <c:pt idx="4588">
                  <c:v>20.7</c:v>
                </c:pt>
                <c:pt idx="4589">
                  <c:v>20.7</c:v>
                </c:pt>
                <c:pt idx="4590">
                  <c:v>20.7</c:v>
                </c:pt>
                <c:pt idx="4591">
                  <c:v>20.7</c:v>
                </c:pt>
                <c:pt idx="4592">
                  <c:v>20.7</c:v>
                </c:pt>
                <c:pt idx="4593">
                  <c:v>20.7</c:v>
                </c:pt>
                <c:pt idx="4594">
                  <c:v>20.7</c:v>
                </c:pt>
                <c:pt idx="4595">
                  <c:v>20.7</c:v>
                </c:pt>
                <c:pt idx="4596">
                  <c:v>20.7</c:v>
                </c:pt>
                <c:pt idx="4597">
                  <c:v>20.7</c:v>
                </c:pt>
                <c:pt idx="4598">
                  <c:v>20.7</c:v>
                </c:pt>
                <c:pt idx="4599">
                  <c:v>20.7</c:v>
                </c:pt>
                <c:pt idx="4600">
                  <c:v>20.7</c:v>
                </c:pt>
                <c:pt idx="4601">
                  <c:v>20.7</c:v>
                </c:pt>
                <c:pt idx="4602">
                  <c:v>20.8</c:v>
                </c:pt>
                <c:pt idx="4603">
                  <c:v>20.7</c:v>
                </c:pt>
                <c:pt idx="4604">
                  <c:v>20.7</c:v>
                </c:pt>
                <c:pt idx="4605">
                  <c:v>20.7</c:v>
                </c:pt>
                <c:pt idx="4606">
                  <c:v>20.7</c:v>
                </c:pt>
                <c:pt idx="4607">
                  <c:v>20.7</c:v>
                </c:pt>
                <c:pt idx="4608">
                  <c:v>20.7</c:v>
                </c:pt>
                <c:pt idx="4609">
                  <c:v>20.7</c:v>
                </c:pt>
                <c:pt idx="4610">
                  <c:v>20.7</c:v>
                </c:pt>
                <c:pt idx="4611">
                  <c:v>20.7</c:v>
                </c:pt>
                <c:pt idx="4612">
                  <c:v>20.7</c:v>
                </c:pt>
                <c:pt idx="4613">
                  <c:v>20.7</c:v>
                </c:pt>
                <c:pt idx="4614">
                  <c:v>20.7</c:v>
                </c:pt>
                <c:pt idx="4615">
                  <c:v>20.7</c:v>
                </c:pt>
                <c:pt idx="4616">
                  <c:v>20.7</c:v>
                </c:pt>
                <c:pt idx="4617">
                  <c:v>20.7</c:v>
                </c:pt>
                <c:pt idx="4618">
                  <c:v>20.7</c:v>
                </c:pt>
                <c:pt idx="4619">
                  <c:v>20.7</c:v>
                </c:pt>
                <c:pt idx="4620">
                  <c:v>20.7</c:v>
                </c:pt>
                <c:pt idx="4621">
                  <c:v>20.7</c:v>
                </c:pt>
                <c:pt idx="4622">
                  <c:v>20.7</c:v>
                </c:pt>
                <c:pt idx="4623">
                  <c:v>20.7</c:v>
                </c:pt>
                <c:pt idx="4624">
                  <c:v>20.7</c:v>
                </c:pt>
                <c:pt idx="4625">
                  <c:v>20.7</c:v>
                </c:pt>
                <c:pt idx="4626">
                  <c:v>20.7</c:v>
                </c:pt>
                <c:pt idx="4627">
                  <c:v>20.7</c:v>
                </c:pt>
                <c:pt idx="4628">
                  <c:v>20.7</c:v>
                </c:pt>
                <c:pt idx="4629">
                  <c:v>20.7</c:v>
                </c:pt>
                <c:pt idx="4630">
                  <c:v>20.7</c:v>
                </c:pt>
                <c:pt idx="4631">
                  <c:v>20.7</c:v>
                </c:pt>
                <c:pt idx="4632">
                  <c:v>20.7</c:v>
                </c:pt>
                <c:pt idx="4633">
                  <c:v>20.7</c:v>
                </c:pt>
                <c:pt idx="4634">
                  <c:v>20.7</c:v>
                </c:pt>
                <c:pt idx="4635">
                  <c:v>20.7</c:v>
                </c:pt>
                <c:pt idx="4636">
                  <c:v>20.7</c:v>
                </c:pt>
                <c:pt idx="4637">
                  <c:v>20.7</c:v>
                </c:pt>
                <c:pt idx="4638">
                  <c:v>20.7</c:v>
                </c:pt>
                <c:pt idx="4639">
                  <c:v>20.7</c:v>
                </c:pt>
                <c:pt idx="4640">
                  <c:v>20.7</c:v>
                </c:pt>
                <c:pt idx="4641">
                  <c:v>20.7</c:v>
                </c:pt>
                <c:pt idx="4642">
                  <c:v>20.7</c:v>
                </c:pt>
                <c:pt idx="4643">
                  <c:v>20.7</c:v>
                </c:pt>
                <c:pt idx="4644">
                  <c:v>20.7</c:v>
                </c:pt>
                <c:pt idx="4645">
                  <c:v>20.7</c:v>
                </c:pt>
                <c:pt idx="4646">
                  <c:v>20.7</c:v>
                </c:pt>
                <c:pt idx="4647">
                  <c:v>20.7</c:v>
                </c:pt>
                <c:pt idx="4648">
                  <c:v>20.7</c:v>
                </c:pt>
                <c:pt idx="4649">
                  <c:v>20.7</c:v>
                </c:pt>
                <c:pt idx="4650">
                  <c:v>20.7</c:v>
                </c:pt>
                <c:pt idx="4651">
                  <c:v>20.7</c:v>
                </c:pt>
                <c:pt idx="4652">
                  <c:v>20.7</c:v>
                </c:pt>
                <c:pt idx="4653">
                  <c:v>20.7</c:v>
                </c:pt>
                <c:pt idx="4654">
                  <c:v>20.7</c:v>
                </c:pt>
                <c:pt idx="4655">
                  <c:v>20.7</c:v>
                </c:pt>
                <c:pt idx="4656">
                  <c:v>20.7</c:v>
                </c:pt>
                <c:pt idx="4657">
                  <c:v>20.7</c:v>
                </c:pt>
                <c:pt idx="4658">
                  <c:v>20.7</c:v>
                </c:pt>
                <c:pt idx="4659">
                  <c:v>20.7</c:v>
                </c:pt>
                <c:pt idx="4660">
                  <c:v>20.7</c:v>
                </c:pt>
                <c:pt idx="4661">
                  <c:v>20.7</c:v>
                </c:pt>
                <c:pt idx="4662">
                  <c:v>20.7</c:v>
                </c:pt>
                <c:pt idx="4663">
                  <c:v>20.7</c:v>
                </c:pt>
                <c:pt idx="4664">
                  <c:v>20.7</c:v>
                </c:pt>
                <c:pt idx="4665">
                  <c:v>20.7</c:v>
                </c:pt>
                <c:pt idx="4666">
                  <c:v>20.7</c:v>
                </c:pt>
                <c:pt idx="4667">
                  <c:v>20.7</c:v>
                </c:pt>
                <c:pt idx="4668">
                  <c:v>20.7</c:v>
                </c:pt>
                <c:pt idx="4669">
                  <c:v>20.7</c:v>
                </c:pt>
                <c:pt idx="4670">
                  <c:v>20.7</c:v>
                </c:pt>
                <c:pt idx="4671">
                  <c:v>20.7</c:v>
                </c:pt>
                <c:pt idx="4672">
                  <c:v>20.7</c:v>
                </c:pt>
                <c:pt idx="4673">
                  <c:v>20.7</c:v>
                </c:pt>
                <c:pt idx="4674">
                  <c:v>20.7</c:v>
                </c:pt>
                <c:pt idx="4675">
                  <c:v>20.7</c:v>
                </c:pt>
                <c:pt idx="4676">
                  <c:v>20.7</c:v>
                </c:pt>
                <c:pt idx="4677">
                  <c:v>20.7</c:v>
                </c:pt>
                <c:pt idx="4678">
                  <c:v>20.7</c:v>
                </c:pt>
                <c:pt idx="4679">
                  <c:v>20.7</c:v>
                </c:pt>
                <c:pt idx="4680">
                  <c:v>20.7</c:v>
                </c:pt>
                <c:pt idx="4681">
                  <c:v>20.7</c:v>
                </c:pt>
                <c:pt idx="4682">
                  <c:v>20.7</c:v>
                </c:pt>
                <c:pt idx="4683">
                  <c:v>20.7</c:v>
                </c:pt>
                <c:pt idx="4684">
                  <c:v>20.7</c:v>
                </c:pt>
                <c:pt idx="4685">
                  <c:v>20.7</c:v>
                </c:pt>
                <c:pt idx="4686">
                  <c:v>20.7</c:v>
                </c:pt>
                <c:pt idx="4687">
                  <c:v>20.7</c:v>
                </c:pt>
                <c:pt idx="4688">
                  <c:v>20.7</c:v>
                </c:pt>
                <c:pt idx="4689">
                  <c:v>20.7</c:v>
                </c:pt>
                <c:pt idx="4690">
                  <c:v>20.7</c:v>
                </c:pt>
                <c:pt idx="4691">
                  <c:v>20.7</c:v>
                </c:pt>
                <c:pt idx="4692">
                  <c:v>20.7</c:v>
                </c:pt>
                <c:pt idx="4693">
                  <c:v>20.7</c:v>
                </c:pt>
                <c:pt idx="4694">
                  <c:v>20.7</c:v>
                </c:pt>
                <c:pt idx="4695">
                  <c:v>20.7</c:v>
                </c:pt>
                <c:pt idx="4696">
                  <c:v>20.7</c:v>
                </c:pt>
                <c:pt idx="4697">
                  <c:v>20.7</c:v>
                </c:pt>
                <c:pt idx="4698">
                  <c:v>20.7</c:v>
                </c:pt>
                <c:pt idx="4699">
                  <c:v>20.7</c:v>
                </c:pt>
                <c:pt idx="4700">
                  <c:v>20.7</c:v>
                </c:pt>
                <c:pt idx="4701">
                  <c:v>20.7</c:v>
                </c:pt>
                <c:pt idx="4702">
                  <c:v>20.7</c:v>
                </c:pt>
                <c:pt idx="4703">
                  <c:v>20.7</c:v>
                </c:pt>
                <c:pt idx="4704">
                  <c:v>20.7</c:v>
                </c:pt>
                <c:pt idx="4705">
                  <c:v>20.7</c:v>
                </c:pt>
                <c:pt idx="4706">
                  <c:v>20.7</c:v>
                </c:pt>
                <c:pt idx="4707">
                  <c:v>20.7</c:v>
                </c:pt>
                <c:pt idx="4708">
                  <c:v>20.7</c:v>
                </c:pt>
                <c:pt idx="4709">
                  <c:v>20.7</c:v>
                </c:pt>
                <c:pt idx="4710">
                  <c:v>20.7</c:v>
                </c:pt>
                <c:pt idx="4711">
                  <c:v>20.7</c:v>
                </c:pt>
                <c:pt idx="4712">
                  <c:v>20.7</c:v>
                </c:pt>
                <c:pt idx="4713">
                  <c:v>20.7</c:v>
                </c:pt>
                <c:pt idx="4714">
                  <c:v>20.7</c:v>
                </c:pt>
                <c:pt idx="4715">
                  <c:v>20.7</c:v>
                </c:pt>
                <c:pt idx="4716">
                  <c:v>20.7</c:v>
                </c:pt>
                <c:pt idx="4717">
                  <c:v>20.7</c:v>
                </c:pt>
                <c:pt idx="4718">
                  <c:v>20.7</c:v>
                </c:pt>
                <c:pt idx="4719">
                  <c:v>20.7</c:v>
                </c:pt>
                <c:pt idx="4720">
                  <c:v>20.7</c:v>
                </c:pt>
                <c:pt idx="4721">
                  <c:v>20.7</c:v>
                </c:pt>
                <c:pt idx="4722">
                  <c:v>20.7</c:v>
                </c:pt>
                <c:pt idx="4723">
                  <c:v>20.7</c:v>
                </c:pt>
                <c:pt idx="4724">
                  <c:v>20.7</c:v>
                </c:pt>
                <c:pt idx="4725">
                  <c:v>20.7</c:v>
                </c:pt>
                <c:pt idx="4726">
                  <c:v>20.7</c:v>
                </c:pt>
                <c:pt idx="4727">
                  <c:v>20.7</c:v>
                </c:pt>
                <c:pt idx="4728">
                  <c:v>20.7</c:v>
                </c:pt>
                <c:pt idx="4729">
                  <c:v>20.7</c:v>
                </c:pt>
                <c:pt idx="4730">
                  <c:v>20.7</c:v>
                </c:pt>
                <c:pt idx="4731">
                  <c:v>20.7</c:v>
                </c:pt>
                <c:pt idx="4732">
                  <c:v>20.7</c:v>
                </c:pt>
                <c:pt idx="4733">
                  <c:v>20.7</c:v>
                </c:pt>
                <c:pt idx="4734">
                  <c:v>20.7</c:v>
                </c:pt>
                <c:pt idx="4735">
                  <c:v>20.7</c:v>
                </c:pt>
                <c:pt idx="4736">
                  <c:v>20.7</c:v>
                </c:pt>
                <c:pt idx="4737">
                  <c:v>20.7</c:v>
                </c:pt>
                <c:pt idx="4738">
                  <c:v>20.7</c:v>
                </c:pt>
                <c:pt idx="4739">
                  <c:v>20.7</c:v>
                </c:pt>
                <c:pt idx="4740">
                  <c:v>20.7</c:v>
                </c:pt>
                <c:pt idx="4741">
                  <c:v>20.7</c:v>
                </c:pt>
                <c:pt idx="4742">
                  <c:v>20.7</c:v>
                </c:pt>
                <c:pt idx="4743">
                  <c:v>20.7</c:v>
                </c:pt>
                <c:pt idx="4744">
                  <c:v>20.7</c:v>
                </c:pt>
                <c:pt idx="4745">
                  <c:v>20.7</c:v>
                </c:pt>
                <c:pt idx="4746">
                  <c:v>20.7</c:v>
                </c:pt>
                <c:pt idx="4747">
                  <c:v>20.7</c:v>
                </c:pt>
                <c:pt idx="4748">
                  <c:v>20.7</c:v>
                </c:pt>
                <c:pt idx="4749">
                  <c:v>20.7</c:v>
                </c:pt>
                <c:pt idx="4750">
                  <c:v>20.7</c:v>
                </c:pt>
                <c:pt idx="4751">
                  <c:v>20.7</c:v>
                </c:pt>
                <c:pt idx="4752">
                  <c:v>20.7</c:v>
                </c:pt>
                <c:pt idx="4753">
                  <c:v>20.7</c:v>
                </c:pt>
                <c:pt idx="4754">
                  <c:v>20.7</c:v>
                </c:pt>
                <c:pt idx="4755">
                  <c:v>20.7</c:v>
                </c:pt>
                <c:pt idx="4756">
                  <c:v>20.7</c:v>
                </c:pt>
                <c:pt idx="4757">
                  <c:v>20.7</c:v>
                </c:pt>
                <c:pt idx="4758">
                  <c:v>20.7</c:v>
                </c:pt>
                <c:pt idx="4759">
                  <c:v>20.7</c:v>
                </c:pt>
                <c:pt idx="4760">
                  <c:v>20.7</c:v>
                </c:pt>
                <c:pt idx="4761">
                  <c:v>20.7</c:v>
                </c:pt>
                <c:pt idx="4762">
                  <c:v>20.7</c:v>
                </c:pt>
                <c:pt idx="4763">
                  <c:v>20.7</c:v>
                </c:pt>
                <c:pt idx="4764">
                  <c:v>20.7</c:v>
                </c:pt>
                <c:pt idx="4765">
                  <c:v>20.7</c:v>
                </c:pt>
                <c:pt idx="4766">
                  <c:v>20.7</c:v>
                </c:pt>
                <c:pt idx="4767">
                  <c:v>20.7</c:v>
                </c:pt>
                <c:pt idx="4768">
                  <c:v>20.7</c:v>
                </c:pt>
                <c:pt idx="4769">
                  <c:v>20.7</c:v>
                </c:pt>
                <c:pt idx="4770">
                  <c:v>20.7</c:v>
                </c:pt>
                <c:pt idx="4771">
                  <c:v>20.7</c:v>
                </c:pt>
                <c:pt idx="4772">
                  <c:v>20.7</c:v>
                </c:pt>
                <c:pt idx="4773">
                  <c:v>20.7</c:v>
                </c:pt>
                <c:pt idx="4774">
                  <c:v>20.7</c:v>
                </c:pt>
                <c:pt idx="4775">
                  <c:v>20.7</c:v>
                </c:pt>
                <c:pt idx="4776">
                  <c:v>20.7</c:v>
                </c:pt>
                <c:pt idx="4777">
                  <c:v>20.7</c:v>
                </c:pt>
                <c:pt idx="4778">
                  <c:v>20.7</c:v>
                </c:pt>
                <c:pt idx="4779">
                  <c:v>20.7</c:v>
                </c:pt>
                <c:pt idx="4780">
                  <c:v>20.7</c:v>
                </c:pt>
                <c:pt idx="4781">
                  <c:v>20.7</c:v>
                </c:pt>
                <c:pt idx="4782">
                  <c:v>20.7</c:v>
                </c:pt>
                <c:pt idx="4783">
                  <c:v>20.7</c:v>
                </c:pt>
                <c:pt idx="4784">
                  <c:v>20.7</c:v>
                </c:pt>
                <c:pt idx="4785">
                  <c:v>20.7</c:v>
                </c:pt>
                <c:pt idx="4786">
                  <c:v>20.7</c:v>
                </c:pt>
                <c:pt idx="4787">
                  <c:v>20.7</c:v>
                </c:pt>
                <c:pt idx="4788">
                  <c:v>20.7</c:v>
                </c:pt>
                <c:pt idx="4789">
                  <c:v>20.7</c:v>
                </c:pt>
                <c:pt idx="4790">
                  <c:v>20.7</c:v>
                </c:pt>
                <c:pt idx="4791">
                  <c:v>20.7</c:v>
                </c:pt>
                <c:pt idx="4792">
                  <c:v>20.7</c:v>
                </c:pt>
                <c:pt idx="4793">
                  <c:v>20.7</c:v>
                </c:pt>
                <c:pt idx="4794">
                  <c:v>20.7</c:v>
                </c:pt>
                <c:pt idx="4795">
                  <c:v>20.7</c:v>
                </c:pt>
                <c:pt idx="4796">
                  <c:v>20.7</c:v>
                </c:pt>
                <c:pt idx="4797">
                  <c:v>20.7</c:v>
                </c:pt>
                <c:pt idx="4798">
                  <c:v>20.7</c:v>
                </c:pt>
                <c:pt idx="4799">
                  <c:v>20.7</c:v>
                </c:pt>
                <c:pt idx="4800">
                  <c:v>20.7</c:v>
                </c:pt>
                <c:pt idx="4801">
                  <c:v>20.7</c:v>
                </c:pt>
                <c:pt idx="4802">
                  <c:v>20.7</c:v>
                </c:pt>
                <c:pt idx="4803">
                  <c:v>20.7</c:v>
                </c:pt>
                <c:pt idx="4804">
                  <c:v>20.7</c:v>
                </c:pt>
                <c:pt idx="4805">
                  <c:v>20.7</c:v>
                </c:pt>
                <c:pt idx="4806">
                  <c:v>20.7</c:v>
                </c:pt>
                <c:pt idx="4807">
                  <c:v>20.7</c:v>
                </c:pt>
                <c:pt idx="4808">
                  <c:v>20.7</c:v>
                </c:pt>
                <c:pt idx="4809">
                  <c:v>20.7</c:v>
                </c:pt>
                <c:pt idx="4810">
                  <c:v>20.7</c:v>
                </c:pt>
                <c:pt idx="4811">
                  <c:v>20.7</c:v>
                </c:pt>
                <c:pt idx="4812">
                  <c:v>20.7</c:v>
                </c:pt>
                <c:pt idx="4813">
                  <c:v>20.7</c:v>
                </c:pt>
                <c:pt idx="4814">
                  <c:v>20.7</c:v>
                </c:pt>
                <c:pt idx="4815">
                  <c:v>20.7</c:v>
                </c:pt>
                <c:pt idx="4816">
                  <c:v>20.7</c:v>
                </c:pt>
                <c:pt idx="4817">
                  <c:v>20.7</c:v>
                </c:pt>
                <c:pt idx="4818">
                  <c:v>20.7</c:v>
                </c:pt>
                <c:pt idx="4819">
                  <c:v>20.7</c:v>
                </c:pt>
                <c:pt idx="4820">
                  <c:v>20.7</c:v>
                </c:pt>
                <c:pt idx="4821">
                  <c:v>20.7</c:v>
                </c:pt>
                <c:pt idx="4822">
                  <c:v>20.7</c:v>
                </c:pt>
                <c:pt idx="4823">
                  <c:v>20.7</c:v>
                </c:pt>
                <c:pt idx="4824">
                  <c:v>20.7</c:v>
                </c:pt>
                <c:pt idx="4825">
                  <c:v>20.7</c:v>
                </c:pt>
                <c:pt idx="4826">
                  <c:v>20.7</c:v>
                </c:pt>
                <c:pt idx="4827">
                  <c:v>20.7</c:v>
                </c:pt>
                <c:pt idx="4828">
                  <c:v>20.7</c:v>
                </c:pt>
                <c:pt idx="4829">
                  <c:v>20.7</c:v>
                </c:pt>
                <c:pt idx="4830">
                  <c:v>20.7</c:v>
                </c:pt>
                <c:pt idx="4831">
                  <c:v>20.7</c:v>
                </c:pt>
                <c:pt idx="4832">
                  <c:v>20.7</c:v>
                </c:pt>
                <c:pt idx="4833">
                  <c:v>20.7</c:v>
                </c:pt>
                <c:pt idx="4834">
                  <c:v>20.7</c:v>
                </c:pt>
                <c:pt idx="4835">
                  <c:v>20.7</c:v>
                </c:pt>
                <c:pt idx="4836">
                  <c:v>20.7</c:v>
                </c:pt>
                <c:pt idx="4837">
                  <c:v>20.7</c:v>
                </c:pt>
                <c:pt idx="4838">
                  <c:v>20.7</c:v>
                </c:pt>
                <c:pt idx="4839">
                  <c:v>20.7</c:v>
                </c:pt>
                <c:pt idx="4840">
                  <c:v>20.7</c:v>
                </c:pt>
                <c:pt idx="4841">
                  <c:v>20.7</c:v>
                </c:pt>
                <c:pt idx="4842">
                  <c:v>20.7</c:v>
                </c:pt>
                <c:pt idx="4843">
                  <c:v>20.7</c:v>
                </c:pt>
                <c:pt idx="4844">
                  <c:v>20.7</c:v>
                </c:pt>
                <c:pt idx="4845">
                  <c:v>20.7</c:v>
                </c:pt>
                <c:pt idx="4846">
                  <c:v>20.7</c:v>
                </c:pt>
                <c:pt idx="4847">
                  <c:v>20.7</c:v>
                </c:pt>
                <c:pt idx="4848">
                  <c:v>20.7</c:v>
                </c:pt>
                <c:pt idx="4849">
                  <c:v>20.7</c:v>
                </c:pt>
                <c:pt idx="4850">
                  <c:v>20.7</c:v>
                </c:pt>
                <c:pt idx="4851">
                  <c:v>20.7</c:v>
                </c:pt>
                <c:pt idx="4852">
                  <c:v>20.7</c:v>
                </c:pt>
                <c:pt idx="4853">
                  <c:v>20.7</c:v>
                </c:pt>
                <c:pt idx="4854">
                  <c:v>20.7</c:v>
                </c:pt>
                <c:pt idx="4855">
                  <c:v>20.7</c:v>
                </c:pt>
                <c:pt idx="4856">
                  <c:v>20.7</c:v>
                </c:pt>
                <c:pt idx="4857">
                  <c:v>20.7</c:v>
                </c:pt>
                <c:pt idx="4858">
                  <c:v>20.7</c:v>
                </c:pt>
                <c:pt idx="4859">
                  <c:v>20.7</c:v>
                </c:pt>
                <c:pt idx="4860">
                  <c:v>20.7</c:v>
                </c:pt>
                <c:pt idx="4861">
                  <c:v>20.7</c:v>
                </c:pt>
                <c:pt idx="4862">
                  <c:v>20.7</c:v>
                </c:pt>
                <c:pt idx="4863">
                  <c:v>20.7</c:v>
                </c:pt>
                <c:pt idx="4864">
                  <c:v>20.7</c:v>
                </c:pt>
                <c:pt idx="4865">
                  <c:v>20.7</c:v>
                </c:pt>
                <c:pt idx="4866">
                  <c:v>20.7</c:v>
                </c:pt>
                <c:pt idx="4867">
                  <c:v>20.7</c:v>
                </c:pt>
                <c:pt idx="4868">
                  <c:v>20.7</c:v>
                </c:pt>
                <c:pt idx="4869">
                  <c:v>20.7</c:v>
                </c:pt>
                <c:pt idx="4870">
                  <c:v>20.7</c:v>
                </c:pt>
                <c:pt idx="4871">
                  <c:v>20.7</c:v>
                </c:pt>
                <c:pt idx="4872">
                  <c:v>20.7</c:v>
                </c:pt>
                <c:pt idx="4873">
                  <c:v>20.7</c:v>
                </c:pt>
                <c:pt idx="4874">
                  <c:v>20.7</c:v>
                </c:pt>
                <c:pt idx="4875">
                  <c:v>20.7</c:v>
                </c:pt>
                <c:pt idx="4876">
                  <c:v>20.7</c:v>
                </c:pt>
                <c:pt idx="4877">
                  <c:v>20.7</c:v>
                </c:pt>
                <c:pt idx="4878">
                  <c:v>20.7</c:v>
                </c:pt>
                <c:pt idx="4879">
                  <c:v>20.7</c:v>
                </c:pt>
                <c:pt idx="4880">
                  <c:v>20.7</c:v>
                </c:pt>
                <c:pt idx="4881">
                  <c:v>20.7</c:v>
                </c:pt>
                <c:pt idx="4882">
                  <c:v>20.7</c:v>
                </c:pt>
                <c:pt idx="4883">
                  <c:v>20.7</c:v>
                </c:pt>
                <c:pt idx="4884">
                  <c:v>20.7</c:v>
                </c:pt>
                <c:pt idx="4885">
                  <c:v>20.7</c:v>
                </c:pt>
                <c:pt idx="4886">
                  <c:v>20.7</c:v>
                </c:pt>
                <c:pt idx="4887">
                  <c:v>20.7</c:v>
                </c:pt>
                <c:pt idx="4888">
                  <c:v>20.7</c:v>
                </c:pt>
                <c:pt idx="4889">
                  <c:v>20.7</c:v>
                </c:pt>
                <c:pt idx="4890">
                  <c:v>20.7</c:v>
                </c:pt>
                <c:pt idx="4891">
                  <c:v>20.7</c:v>
                </c:pt>
                <c:pt idx="4892">
                  <c:v>20.7</c:v>
                </c:pt>
                <c:pt idx="4893">
                  <c:v>20.7</c:v>
                </c:pt>
                <c:pt idx="4894">
                  <c:v>20.7</c:v>
                </c:pt>
                <c:pt idx="4895">
                  <c:v>20.7</c:v>
                </c:pt>
                <c:pt idx="4896">
                  <c:v>20.7</c:v>
                </c:pt>
                <c:pt idx="4897">
                  <c:v>20.7</c:v>
                </c:pt>
                <c:pt idx="4898">
                  <c:v>20.7</c:v>
                </c:pt>
                <c:pt idx="4899">
                  <c:v>20.7</c:v>
                </c:pt>
                <c:pt idx="4900">
                  <c:v>20.7</c:v>
                </c:pt>
                <c:pt idx="4901">
                  <c:v>20.7</c:v>
                </c:pt>
                <c:pt idx="4902">
                  <c:v>20.7</c:v>
                </c:pt>
                <c:pt idx="4903">
                  <c:v>20.7</c:v>
                </c:pt>
                <c:pt idx="4904">
                  <c:v>20.7</c:v>
                </c:pt>
                <c:pt idx="4905">
                  <c:v>20.7</c:v>
                </c:pt>
                <c:pt idx="4906">
                  <c:v>20.7</c:v>
                </c:pt>
                <c:pt idx="4907">
                  <c:v>20.7</c:v>
                </c:pt>
                <c:pt idx="4908">
                  <c:v>20.7</c:v>
                </c:pt>
                <c:pt idx="4909">
                  <c:v>20.7</c:v>
                </c:pt>
                <c:pt idx="4910">
                  <c:v>20.7</c:v>
                </c:pt>
                <c:pt idx="4911">
                  <c:v>20.7</c:v>
                </c:pt>
                <c:pt idx="4912">
                  <c:v>20.7</c:v>
                </c:pt>
                <c:pt idx="4913">
                  <c:v>20.7</c:v>
                </c:pt>
                <c:pt idx="4914">
                  <c:v>20.7</c:v>
                </c:pt>
                <c:pt idx="4915">
                  <c:v>20.7</c:v>
                </c:pt>
                <c:pt idx="4916">
                  <c:v>20.7</c:v>
                </c:pt>
                <c:pt idx="4917">
                  <c:v>20.7</c:v>
                </c:pt>
                <c:pt idx="4918">
                  <c:v>20.7</c:v>
                </c:pt>
                <c:pt idx="4919">
                  <c:v>20.7</c:v>
                </c:pt>
                <c:pt idx="4920">
                  <c:v>20.7</c:v>
                </c:pt>
                <c:pt idx="4921">
                  <c:v>20.7</c:v>
                </c:pt>
                <c:pt idx="4922">
                  <c:v>20.7</c:v>
                </c:pt>
                <c:pt idx="4923">
                  <c:v>20.7</c:v>
                </c:pt>
                <c:pt idx="4924">
                  <c:v>20.7</c:v>
                </c:pt>
                <c:pt idx="4925">
                  <c:v>20.7</c:v>
                </c:pt>
                <c:pt idx="4926">
                  <c:v>20.7</c:v>
                </c:pt>
                <c:pt idx="4927">
                  <c:v>20.7</c:v>
                </c:pt>
                <c:pt idx="4928">
                  <c:v>20.7</c:v>
                </c:pt>
                <c:pt idx="4929">
                  <c:v>20.7</c:v>
                </c:pt>
                <c:pt idx="4930">
                  <c:v>20.7</c:v>
                </c:pt>
                <c:pt idx="4931">
                  <c:v>20.7</c:v>
                </c:pt>
                <c:pt idx="4932">
                  <c:v>20.7</c:v>
                </c:pt>
                <c:pt idx="4933">
                  <c:v>20.7</c:v>
                </c:pt>
                <c:pt idx="4934">
                  <c:v>20.7</c:v>
                </c:pt>
                <c:pt idx="4935">
                  <c:v>20.7</c:v>
                </c:pt>
                <c:pt idx="4936">
                  <c:v>20.7</c:v>
                </c:pt>
                <c:pt idx="4937">
                  <c:v>20.7</c:v>
                </c:pt>
                <c:pt idx="4938">
                  <c:v>20.7</c:v>
                </c:pt>
                <c:pt idx="4939">
                  <c:v>20.7</c:v>
                </c:pt>
                <c:pt idx="4940">
                  <c:v>20.7</c:v>
                </c:pt>
                <c:pt idx="4941">
                  <c:v>20.7</c:v>
                </c:pt>
                <c:pt idx="4942">
                  <c:v>20.7</c:v>
                </c:pt>
                <c:pt idx="4943">
                  <c:v>20.7</c:v>
                </c:pt>
                <c:pt idx="4944">
                  <c:v>20.7</c:v>
                </c:pt>
                <c:pt idx="4945">
                  <c:v>20.7</c:v>
                </c:pt>
                <c:pt idx="4946">
                  <c:v>20.7</c:v>
                </c:pt>
                <c:pt idx="4947">
                  <c:v>20.7</c:v>
                </c:pt>
                <c:pt idx="4948">
                  <c:v>20.7</c:v>
                </c:pt>
                <c:pt idx="4949">
                  <c:v>20.7</c:v>
                </c:pt>
                <c:pt idx="4950">
                  <c:v>20.7</c:v>
                </c:pt>
                <c:pt idx="4951">
                  <c:v>20.7</c:v>
                </c:pt>
                <c:pt idx="4952">
                  <c:v>20.7</c:v>
                </c:pt>
                <c:pt idx="4953">
                  <c:v>20.7</c:v>
                </c:pt>
                <c:pt idx="4954">
                  <c:v>20.7</c:v>
                </c:pt>
                <c:pt idx="4955">
                  <c:v>20.7</c:v>
                </c:pt>
                <c:pt idx="4956">
                  <c:v>20.7</c:v>
                </c:pt>
                <c:pt idx="4957">
                  <c:v>20.7</c:v>
                </c:pt>
                <c:pt idx="4958">
                  <c:v>20.7</c:v>
                </c:pt>
                <c:pt idx="4959">
                  <c:v>20.7</c:v>
                </c:pt>
                <c:pt idx="4960">
                  <c:v>20.7</c:v>
                </c:pt>
                <c:pt idx="4961">
                  <c:v>20.7</c:v>
                </c:pt>
                <c:pt idx="4962">
                  <c:v>20.7</c:v>
                </c:pt>
                <c:pt idx="4963">
                  <c:v>20.7</c:v>
                </c:pt>
                <c:pt idx="4964">
                  <c:v>20.7</c:v>
                </c:pt>
                <c:pt idx="4965">
                  <c:v>20.7</c:v>
                </c:pt>
                <c:pt idx="4966">
                  <c:v>20.7</c:v>
                </c:pt>
                <c:pt idx="4967">
                  <c:v>20.7</c:v>
                </c:pt>
                <c:pt idx="4968">
                  <c:v>20.7</c:v>
                </c:pt>
                <c:pt idx="4969">
                  <c:v>20.7</c:v>
                </c:pt>
                <c:pt idx="4970">
                  <c:v>20.7</c:v>
                </c:pt>
                <c:pt idx="4971">
                  <c:v>20.7</c:v>
                </c:pt>
                <c:pt idx="4972">
                  <c:v>20.7</c:v>
                </c:pt>
                <c:pt idx="4973">
                  <c:v>20.7</c:v>
                </c:pt>
                <c:pt idx="4974">
                  <c:v>20.7</c:v>
                </c:pt>
                <c:pt idx="4975">
                  <c:v>20.7</c:v>
                </c:pt>
                <c:pt idx="4976">
                  <c:v>20.7</c:v>
                </c:pt>
                <c:pt idx="4977">
                  <c:v>20.7</c:v>
                </c:pt>
                <c:pt idx="4978">
                  <c:v>20.7</c:v>
                </c:pt>
                <c:pt idx="4979">
                  <c:v>20.7</c:v>
                </c:pt>
                <c:pt idx="4980">
                  <c:v>20.7</c:v>
                </c:pt>
                <c:pt idx="4981">
                  <c:v>20.7</c:v>
                </c:pt>
                <c:pt idx="4982">
                  <c:v>20.7</c:v>
                </c:pt>
                <c:pt idx="4983">
                  <c:v>20.7</c:v>
                </c:pt>
                <c:pt idx="4984">
                  <c:v>20.7</c:v>
                </c:pt>
                <c:pt idx="4985">
                  <c:v>20.7</c:v>
                </c:pt>
                <c:pt idx="4986">
                  <c:v>20.7</c:v>
                </c:pt>
                <c:pt idx="4987">
                  <c:v>20.7</c:v>
                </c:pt>
                <c:pt idx="4988">
                  <c:v>20.7</c:v>
                </c:pt>
                <c:pt idx="4989">
                  <c:v>20.7</c:v>
                </c:pt>
                <c:pt idx="4990">
                  <c:v>20.7</c:v>
                </c:pt>
                <c:pt idx="4991">
                  <c:v>20.7</c:v>
                </c:pt>
                <c:pt idx="4992">
                  <c:v>20.7</c:v>
                </c:pt>
                <c:pt idx="4993">
                  <c:v>20.7</c:v>
                </c:pt>
                <c:pt idx="4994">
                  <c:v>20.7</c:v>
                </c:pt>
                <c:pt idx="4995">
                  <c:v>20.7</c:v>
                </c:pt>
                <c:pt idx="4996">
                  <c:v>20.7</c:v>
                </c:pt>
                <c:pt idx="4997">
                  <c:v>20.7</c:v>
                </c:pt>
                <c:pt idx="4998">
                  <c:v>20.7</c:v>
                </c:pt>
                <c:pt idx="4999">
                  <c:v>20.7</c:v>
                </c:pt>
                <c:pt idx="5000">
                  <c:v>20.7</c:v>
                </c:pt>
                <c:pt idx="5001">
                  <c:v>20.7</c:v>
                </c:pt>
                <c:pt idx="5002">
                  <c:v>20.7</c:v>
                </c:pt>
                <c:pt idx="5003">
                  <c:v>20.7</c:v>
                </c:pt>
                <c:pt idx="5004">
                  <c:v>20.7</c:v>
                </c:pt>
                <c:pt idx="5005">
                  <c:v>20.7</c:v>
                </c:pt>
                <c:pt idx="5006">
                  <c:v>20.7</c:v>
                </c:pt>
                <c:pt idx="5007">
                  <c:v>20.7</c:v>
                </c:pt>
                <c:pt idx="5008">
                  <c:v>20.7</c:v>
                </c:pt>
                <c:pt idx="5009">
                  <c:v>20.7</c:v>
                </c:pt>
                <c:pt idx="5010">
                  <c:v>20.7</c:v>
                </c:pt>
                <c:pt idx="5011">
                  <c:v>20.7</c:v>
                </c:pt>
                <c:pt idx="5012">
                  <c:v>20.7</c:v>
                </c:pt>
                <c:pt idx="5013">
                  <c:v>20.7</c:v>
                </c:pt>
                <c:pt idx="5014">
                  <c:v>20.7</c:v>
                </c:pt>
                <c:pt idx="5015">
                  <c:v>20.7</c:v>
                </c:pt>
                <c:pt idx="5016">
                  <c:v>20.7</c:v>
                </c:pt>
                <c:pt idx="5017">
                  <c:v>20.7</c:v>
                </c:pt>
                <c:pt idx="5018">
                  <c:v>20.7</c:v>
                </c:pt>
                <c:pt idx="5019">
                  <c:v>20.7</c:v>
                </c:pt>
                <c:pt idx="5020">
                  <c:v>20.7</c:v>
                </c:pt>
                <c:pt idx="5021">
                  <c:v>20.7</c:v>
                </c:pt>
                <c:pt idx="5022">
                  <c:v>20.7</c:v>
                </c:pt>
                <c:pt idx="5023">
                  <c:v>20.7</c:v>
                </c:pt>
                <c:pt idx="5024">
                  <c:v>20.7</c:v>
                </c:pt>
                <c:pt idx="5025">
                  <c:v>20.7</c:v>
                </c:pt>
                <c:pt idx="5026">
                  <c:v>20.7</c:v>
                </c:pt>
                <c:pt idx="5027">
                  <c:v>20.7</c:v>
                </c:pt>
                <c:pt idx="5028">
                  <c:v>20.7</c:v>
                </c:pt>
                <c:pt idx="5029">
                  <c:v>20.7</c:v>
                </c:pt>
                <c:pt idx="5030">
                  <c:v>20.7</c:v>
                </c:pt>
                <c:pt idx="5031">
                  <c:v>20.7</c:v>
                </c:pt>
                <c:pt idx="5032">
                  <c:v>20.7</c:v>
                </c:pt>
                <c:pt idx="5033">
                  <c:v>20.7</c:v>
                </c:pt>
                <c:pt idx="5034">
                  <c:v>20.7</c:v>
                </c:pt>
                <c:pt idx="5035">
                  <c:v>20.7</c:v>
                </c:pt>
                <c:pt idx="5036">
                  <c:v>20.7</c:v>
                </c:pt>
                <c:pt idx="5037">
                  <c:v>20.7</c:v>
                </c:pt>
                <c:pt idx="5038">
                  <c:v>20.7</c:v>
                </c:pt>
                <c:pt idx="5039">
                  <c:v>20.7</c:v>
                </c:pt>
                <c:pt idx="5040">
                  <c:v>20.7</c:v>
                </c:pt>
                <c:pt idx="5041">
                  <c:v>20.7</c:v>
                </c:pt>
                <c:pt idx="5042">
                  <c:v>20.7</c:v>
                </c:pt>
                <c:pt idx="5043">
                  <c:v>20.7</c:v>
                </c:pt>
                <c:pt idx="5044">
                  <c:v>20.7</c:v>
                </c:pt>
                <c:pt idx="5045">
                  <c:v>20.7</c:v>
                </c:pt>
                <c:pt idx="5046">
                  <c:v>20.7</c:v>
                </c:pt>
                <c:pt idx="5047">
                  <c:v>20.7</c:v>
                </c:pt>
                <c:pt idx="5048">
                  <c:v>20.7</c:v>
                </c:pt>
                <c:pt idx="5049">
                  <c:v>20.7</c:v>
                </c:pt>
                <c:pt idx="5050">
                  <c:v>20.7</c:v>
                </c:pt>
                <c:pt idx="5051">
                  <c:v>20.7</c:v>
                </c:pt>
                <c:pt idx="5052">
                  <c:v>20.7</c:v>
                </c:pt>
                <c:pt idx="5053">
                  <c:v>20.7</c:v>
                </c:pt>
                <c:pt idx="5054">
                  <c:v>20.7</c:v>
                </c:pt>
                <c:pt idx="5055">
                  <c:v>20.7</c:v>
                </c:pt>
                <c:pt idx="5056">
                  <c:v>20.7</c:v>
                </c:pt>
                <c:pt idx="5057">
                  <c:v>20.7</c:v>
                </c:pt>
                <c:pt idx="5058">
                  <c:v>20.7</c:v>
                </c:pt>
                <c:pt idx="5059">
                  <c:v>20.7</c:v>
                </c:pt>
                <c:pt idx="5060">
                  <c:v>20.7</c:v>
                </c:pt>
                <c:pt idx="5061">
                  <c:v>20.7</c:v>
                </c:pt>
                <c:pt idx="5062">
                  <c:v>20.7</c:v>
                </c:pt>
                <c:pt idx="5063">
                  <c:v>20.7</c:v>
                </c:pt>
                <c:pt idx="5064">
                  <c:v>20.7</c:v>
                </c:pt>
                <c:pt idx="5065">
                  <c:v>20.7</c:v>
                </c:pt>
                <c:pt idx="5066">
                  <c:v>20.7</c:v>
                </c:pt>
                <c:pt idx="5067">
                  <c:v>20.7</c:v>
                </c:pt>
                <c:pt idx="5068">
                  <c:v>20.7</c:v>
                </c:pt>
                <c:pt idx="5069">
                  <c:v>20.7</c:v>
                </c:pt>
                <c:pt idx="5070">
                  <c:v>20.7</c:v>
                </c:pt>
                <c:pt idx="5071">
                  <c:v>20.7</c:v>
                </c:pt>
                <c:pt idx="5072">
                  <c:v>20.7</c:v>
                </c:pt>
                <c:pt idx="5073">
                  <c:v>20.7</c:v>
                </c:pt>
                <c:pt idx="5074">
                  <c:v>20.7</c:v>
                </c:pt>
                <c:pt idx="5075">
                  <c:v>20.7</c:v>
                </c:pt>
                <c:pt idx="5076">
                  <c:v>20.7</c:v>
                </c:pt>
                <c:pt idx="5077">
                  <c:v>20.7</c:v>
                </c:pt>
                <c:pt idx="5078">
                  <c:v>20.7</c:v>
                </c:pt>
                <c:pt idx="5079">
                  <c:v>20.7</c:v>
                </c:pt>
                <c:pt idx="5080">
                  <c:v>20.7</c:v>
                </c:pt>
                <c:pt idx="5081">
                  <c:v>20.7</c:v>
                </c:pt>
                <c:pt idx="5082">
                  <c:v>20.7</c:v>
                </c:pt>
                <c:pt idx="5083">
                  <c:v>20.7</c:v>
                </c:pt>
                <c:pt idx="5084">
                  <c:v>20.7</c:v>
                </c:pt>
                <c:pt idx="5085">
                  <c:v>20.7</c:v>
                </c:pt>
                <c:pt idx="5086">
                  <c:v>20.7</c:v>
                </c:pt>
                <c:pt idx="5087">
                  <c:v>20.7</c:v>
                </c:pt>
                <c:pt idx="5088">
                  <c:v>20.7</c:v>
                </c:pt>
                <c:pt idx="5089">
                  <c:v>20.7</c:v>
                </c:pt>
                <c:pt idx="5090">
                  <c:v>20.7</c:v>
                </c:pt>
                <c:pt idx="5091">
                  <c:v>20.7</c:v>
                </c:pt>
                <c:pt idx="5092">
                  <c:v>20.7</c:v>
                </c:pt>
                <c:pt idx="5093">
                  <c:v>20.7</c:v>
                </c:pt>
                <c:pt idx="5094">
                  <c:v>20.7</c:v>
                </c:pt>
                <c:pt idx="5095">
                  <c:v>20.7</c:v>
                </c:pt>
                <c:pt idx="5096">
                  <c:v>20.7</c:v>
                </c:pt>
                <c:pt idx="5097">
                  <c:v>20.7</c:v>
                </c:pt>
                <c:pt idx="5098">
                  <c:v>20.7</c:v>
                </c:pt>
                <c:pt idx="5099">
                  <c:v>20.7</c:v>
                </c:pt>
                <c:pt idx="5100">
                  <c:v>20.7</c:v>
                </c:pt>
                <c:pt idx="5101">
                  <c:v>20.7</c:v>
                </c:pt>
                <c:pt idx="5102">
                  <c:v>20.7</c:v>
                </c:pt>
                <c:pt idx="5103">
                  <c:v>20.7</c:v>
                </c:pt>
                <c:pt idx="5104">
                  <c:v>20.7</c:v>
                </c:pt>
                <c:pt idx="5105">
                  <c:v>20.7</c:v>
                </c:pt>
                <c:pt idx="5106">
                  <c:v>20.7</c:v>
                </c:pt>
                <c:pt idx="5107">
                  <c:v>20.7</c:v>
                </c:pt>
                <c:pt idx="5108">
                  <c:v>20.8</c:v>
                </c:pt>
                <c:pt idx="5109">
                  <c:v>20.7</c:v>
                </c:pt>
                <c:pt idx="5110">
                  <c:v>20.7</c:v>
                </c:pt>
                <c:pt idx="5111">
                  <c:v>20.8</c:v>
                </c:pt>
                <c:pt idx="5112">
                  <c:v>20.7</c:v>
                </c:pt>
                <c:pt idx="5113">
                  <c:v>20.7</c:v>
                </c:pt>
                <c:pt idx="5114">
                  <c:v>20.7</c:v>
                </c:pt>
                <c:pt idx="5115">
                  <c:v>20.7</c:v>
                </c:pt>
                <c:pt idx="5116">
                  <c:v>20.7</c:v>
                </c:pt>
                <c:pt idx="5117">
                  <c:v>20.8</c:v>
                </c:pt>
                <c:pt idx="5118">
                  <c:v>20.7</c:v>
                </c:pt>
                <c:pt idx="5119">
                  <c:v>20.7</c:v>
                </c:pt>
                <c:pt idx="5120">
                  <c:v>20.7</c:v>
                </c:pt>
                <c:pt idx="5121">
                  <c:v>20.8</c:v>
                </c:pt>
                <c:pt idx="5122">
                  <c:v>20.8</c:v>
                </c:pt>
                <c:pt idx="5123">
                  <c:v>20.8</c:v>
                </c:pt>
                <c:pt idx="5124">
                  <c:v>20.8</c:v>
                </c:pt>
                <c:pt idx="5125">
                  <c:v>20.8</c:v>
                </c:pt>
                <c:pt idx="5126">
                  <c:v>20.8</c:v>
                </c:pt>
                <c:pt idx="5127">
                  <c:v>20.8</c:v>
                </c:pt>
                <c:pt idx="5128">
                  <c:v>20.8</c:v>
                </c:pt>
                <c:pt idx="5129">
                  <c:v>20.8</c:v>
                </c:pt>
                <c:pt idx="5130">
                  <c:v>20.8</c:v>
                </c:pt>
                <c:pt idx="5131">
                  <c:v>20.8</c:v>
                </c:pt>
                <c:pt idx="5132">
                  <c:v>20.8</c:v>
                </c:pt>
                <c:pt idx="5133">
                  <c:v>20.8</c:v>
                </c:pt>
                <c:pt idx="5134">
                  <c:v>20.8</c:v>
                </c:pt>
                <c:pt idx="5135">
                  <c:v>20.8</c:v>
                </c:pt>
                <c:pt idx="5136">
                  <c:v>20.8</c:v>
                </c:pt>
                <c:pt idx="5137">
                  <c:v>20.8</c:v>
                </c:pt>
                <c:pt idx="5138">
                  <c:v>20.8</c:v>
                </c:pt>
                <c:pt idx="5139">
                  <c:v>20.8</c:v>
                </c:pt>
                <c:pt idx="5140">
                  <c:v>20.8</c:v>
                </c:pt>
                <c:pt idx="5141">
                  <c:v>20.8</c:v>
                </c:pt>
                <c:pt idx="5142">
                  <c:v>20.8</c:v>
                </c:pt>
                <c:pt idx="5143">
                  <c:v>20.8</c:v>
                </c:pt>
                <c:pt idx="5144">
                  <c:v>20.8</c:v>
                </c:pt>
                <c:pt idx="5145">
                  <c:v>20.8</c:v>
                </c:pt>
                <c:pt idx="5146">
                  <c:v>20.8</c:v>
                </c:pt>
                <c:pt idx="5147">
                  <c:v>20.8</c:v>
                </c:pt>
                <c:pt idx="5148">
                  <c:v>20.8</c:v>
                </c:pt>
                <c:pt idx="5149">
                  <c:v>20.8</c:v>
                </c:pt>
                <c:pt idx="5150">
                  <c:v>20.8</c:v>
                </c:pt>
                <c:pt idx="5151">
                  <c:v>20.8</c:v>
                </c:pt>
                <c:pt idx="5152">
                  <c:v>20.8</c:v>
                </c:pt>
                <c:pt idx="5153">
                  <c:v>20.8</c:v>
                </c:pt>
                <c:pt idx="5154">
                  <c:v>20.8</c:v>
                </c:pt>
                <c:pt idx="5155">
                  <c:v>20.8</c:v>
                </c:pt>
                <c:pt idx="5156">
                  <c:v>20.8</c:v>
                </c:pt>
                <c:pt idx="5157">
                  <c:v>20.8</c:v>
                </c:pt>
                <c:pt idx="5158">
                  <c:v>20.8</c:v>
                </c:pt>
                <c:pt idx="5159">
                  <c:v>20.8</c:v>
                </c:pt>
                <c:pt idx="5160">
                  <c:v>20.8</c:v>
                </c:pt>
                <c:pt idx="5161">
                  <c:v>20.8</c:v>
                </c:pt>
                <c:pt idx="5162">
                  <c:v>20.8</c:v>
                </c:pt>
                <c:pt idx="5163">
                  <c:v>20.8</c:v>
                </c:pt>
                <c:pt idx="5164">
                  <c:v>20.8</c:v>
                </c:pt>
                <c:pt idx="5165">
                  <c:v>20.8</c:v>
                </c:pt>
                <c:pt idx="5166">
                  <c:v>20.8</c:v>
                </c:pt>
                <c:pt idx="5167">
                  <c:v>20.8</c:v>
                </c:pt>
                <c:pt idx="5168">
                  <c:v>20.8</c:v>
                </c:pt>
                <c:pt idx="5169">
                  <c:v>20.8</c:v>
                </c:pt>
                <c:pt idx="5170">
                  <c:v>20.8</c:v>
                </c:pt>
                <c:pt idx="5171">
                  <c:v>20.8</c:v>
                </c:pt>
                <c:pt idx="5172">
                  <c:v>20.8</c:v>
                </c:pt>
                <c:pt idx="5173">
                  <c:v>20.8</c:v>
                </c:pt>
                <c:pt idx="5174">
                  <c:v>20.8</c:v>
                </c:pt>
                <c:pt idx="5175">
                  <c:v>20.8</c:v>
                </c:pt>
                <c:pt idx="5176">
                  <c:v>20.8</c:v>
                </c:pt>
                <c:pt idx="5177">
                  <c:v>20.8</c:v>
                </c:pt>
                <c:pt idx="5178">
                  <c:v>20.8</c:v>
                </c:pt>
                <c:pt idx="5179">
                  <c:v>20.8</c:v>
                </c:pt>
                <c:pt idx="5180">
                  <c:v>20.8</c:v>
                </c:pt>
                <c:pt idx="5181">
                  <c:v>20.8</c:v>
                </c:pt>
                <c:pt idx="5182">
                  <c:v>20.8</c:v>
                </c:pt>
                <c:pt idx="5183">
                  <c:v>20.8</c:v>
                </c:pt>
                <c:pt idx="5184">
                  <c:v>20.8</c:v>
                </c:pt>
                <c:pt idx="5185">
                  <c:v>20.8</c:v>
                </c:pt>
                <c:pt idx="5186">
                  <c:v>20.8</c:v>
                </c:pt>
                <c:pt idx="5187">
                  <c:v>20.8</c:v>
                </c:pt>
                <c:pt idx="5188">
                  <c:v>20.8</c:v>
                </c:pt>
                <c:pt idx="5189">
                  <c:v>20.8</c:v>
                </c:pt>
                <c:pt idx="5190">
                  <c:v>20.8</c:v>
                </c:pt>
                <c:pt idx="5191">
                  <c:v>20.8</c:v>
                </c:pt>
                <c:pt idx="5192">
                  <c:v>20.8</c:v>
                </c:pt>
                <c:pt idx="5193">
                  <c:v>20.8</c:v>
                </c:pt>
                <c:pt idx="5194">
                  <c:v>20.8</c:v>
                </c:pt>
                <c:pt idx="5195">
                  <c:v>20.8</c:v>
                </c:pt>
                <c:pt idx="5196">
                  <c:v>20.8</c:v>
                </c:pt>
                <c:pt idx="5197">
                  <c:v>20.8</c:v>
                </c:pt>
                <c:pt idx="5198">
                  <c:v>20.8</c:v>
                </c:pt>
                <c:pt idx="5199">
                  <c:v>20.8</c:v>
                </c:pt>
                <c:pt idx="5200">
                  <c:v>20.8</c:v>
                </c:pt>
                <c:pt idx="5201">
                  <c:v>20.8</c:v>
                </c:pt>
                <c:pt idx="5202">
                  <c:v>20.8</c:v>
                </c:pt>
                <c:pt idx="5203">
                  <c:v>20.8</c:v>
                </c:pt>
                <c:pt idx="5204">
                  <c:v>20.8</c:v>
                </c:pt>
                <c:pt idx="5205">
                  <c:v>20.8</c:v>
                </c:pt>
                <c:pt idx="5206">
                  <c:v>20.8</c:v>
                </c:pt>
                <c:pt idx="5207">
                  <c:v>20.8</c:v>
                </c:pt>
                <c:pt idx="5208">
                  <c:v>20.8</c:v>
                </c:pt>
                <c:pt idx="5209">
                  <c:v>20.8</c:v>
                </c:pt>
                <c:pt idx="5210">
                  <c:v>20.8</c:v>
                </c:pt>
                <c:pt idx="5211">
                  <c:v>20.8</c:v>
                </c:pt>
                <c:pt idx="5212">
                  <c:v>20.8</c:v>
                </c:pt>
                <c:pt idx="5213">
                  <c:v>20.8</c:v>
                </c:pt>
                <c:pt idx="5214">
                  <c:v>20.8</c:v>
                </c:pt>
                <c:pt idx="5215">
                  <c:v>20.8</c:v>
                </c:pt>
                <c:pt idx="5216">
                  <c:v>20.8</c:v>
                </c:pt>
                <c:pt idx="5217">
                  <c:v>20.8</c:v>
                </c:pt>
                <c:pt idx="5218">
                  <c:v>20.8</c:v>
                </c:pt>
                <c:pt idx="5219">
                  <c:v>20.8</c:v>
                </c:pt>
                <c:pt idx="5220">
                  <c:v>20.8</c:v>
                </c:pt>
                <c:pt idx="5221">
                  <c:v>20.8</c:v>
                </c:pt>
                <c:pt idx="5222">
                  <c:v>20.8</c:v>
                </c:pt>
                <c:pt idx="5223">
                  <c:v>20.8</c:v>
                </c:pt>
                <c:pt idx="5224">
                  <c:v>20.8</c:v>
                </c:pt>
                <c:pt idx="5225">
                  <c:v>20.8</c:v>
                </c:pt>
                <c:pt idx="5226">
                  <c:v>20.8</c:v>
                </c:pt>
                <c:pt idx="5227">
                  <c:v>20.8</c:v>
                </c:pt>
                <c:pt idx="5228">
                  <c:v>20.8</c:v>
                </c:pt>
                <c:pt idx="5229">
                  <c:v>20.8</c:v>
                </c:pt>
                <c:pt idx="5230">
                  <c:v>20.8</c:v>
                </c:pt>
                <c:pt idx="5231">
                  <c:v>20.8</c:v>
                </c:pt>
                <c:pt idx="5232">
                  <c:v>20.8</c:v>
                </c:pt>
                <c:pt idx="5233">
                  <c:v>20.8</c:v>
                </c:pt>
                <c:pt idx="5234">
                  <c:v>20.8</c:v>
                </c:pt>
                <c:pt idx="5235">
                  <c:v>20.8</c:v>
                </c:pt>
                <c:pt idx="5236">
                  <c:v>20.8</c:v>
                </c:pt>
                <c:pt idx="5237">
                  <c:v>20.8</c:v>
                </c:pt>
                <c:pt idx="5238">
                  <c:v>20.8</c:v>
                </c:pt>
                <c:pt idx="5239">
                  <c:v>20.8</c:v>
                </c:pt>
                <c:pt idx="5240">
                  <c:v>20.8</c:v>
                </c:pt>
                <c:pt idx="5241">
                  <c:v>20.8</c:v>
                </c:pt>
                <c:pt idx="5242">
                  <c:v>20.8</c:v>
                </c:pt>
                <c:pt idx="5243">
                  <c:v>20.8</c:v>
                </c:pt>
                <c:pt idx="5244">
                  <c:v>20.8</c:v>
                </c:pt>
                <c:pt idx="5245">
                  <c:v>20.8</c:v>
                </c:pt>
                <c:pt idx="5246">
                  <c:v>20.8</c:v>
                </c:pt>
                <c:pt idx="5247">
                  <c:v>20.8</c:v>
                </c:pt>
                <c:pt idx="5248">
                  <c:v>20.8</c:v>
                </c:pt>
                <c:pt idx="5249">
                  <c:v>20.8</c:v>
                </c:pt>
                <c:pt idx="5250">
                  <c:v>20.8</c:v>
                </c:pt>
                <c:pt idx="5251">
                  <c:v>20.8</c:v>
                </c:pt>
                <c:pt idx="5252">
                  <c:v>20.8</c:v>
                </c:pt>
                <c:pt idx="5253">
                  <c:v>20.8</c:v>
                </c:pt>
                <c:pt idx="5254">
                  <c:v>20.8</c:v>
                </c:pt>
                <c:pt idx="5255">
                  <c:v>20.8</c:v>
                </c:pt>
                <c:pt idx="5256">
                  <c:v>20.8</c:v>
                </c:pt>
                <c:pt idx="5257">
                  <c:v>20.8</c:v>
                </c:pt>
                <c:pt idx="5258">
                  <c:v>20.8</c:v>
                </c:pt>
                <c:pt idx="5259">
                  <c:v>20.8</c:v>
                </c:pt>
                <c:pt idx="5260">
                  <c:v>20.8</c:v>
                </c:pt>
                <c:pt idx="5261">
                  <c:v>20.8</c:v>
                </c:pt>
                <c:pt idx="5262">
                  <c:v>20.8</c:v>
                </c:pt>
                <c:pt idx="5263">
                  <c:v>20.8</c:v>
                </c:pt>
                <c:pt idx="5264">
                  <c:v>20.8</c:v>
                </c:pt>
                <c:pt idx="5265">
                  <c:v>20.8</c:v>
                </c:pt>
                <c:pt idx="5266">
                  <c:v>20.8</c:v>
                </c:pt>
                <c:pt idx="5267">
                  <c:v>20.8</c:v>
                </c:pt>
                <c:pt idx="5268">
                  <c:v>20.8</c:v>
                </c:pt>
                <c:pt idx="5269">
                  <c:v>20.8</c:v>
                </c:pt>
                <c:pt idx="5270">
                  <c:v>20.8</c:v>
                </c:pt>
                <c:pt idx="5271">
                  <c:v>20.8</c:v>
                </c:pt>
                <c:pt idx="5272">
                  <c:v>20.8</c:v>
                </c:pt>
                <c:pt idx="5273">
                  <c:v>20.8</c:v>
                </c:pt>
                <c:pt idx="5274">
                  <c:v>20.8</c:v>
                </c:pt>
                <c:pt idx="5275">
                  <c:v>20.8</c:v>
                </c:pt>
                <c:pt idx="5276">
                  <c:v>20.8</c:v>
                </c:pt>
                <c:pt idx="5277">
                  <c:v>20.8</c:v>
                </c:pt>
                <c:pt idx="5278">
                  <c:v>20.8</c:v>
                </c:pt>
                <c:pt idx="5279">
                  <c:v>20.8</c:v>
                </c:pt>
                <c:pt idx="5280">
                  <c:v>20.8</c:v>
                </c:pt>
                <c:pt idx="5281">
                  <c:v>20.8</c:v>
                </c:pt>
                <c:pt idx="5282">
                  <c:v>20.8</c:v>
                </c:pt>
                <c:pt idx="5283">
                  <c:v>20.8</c:v>
                </c:pt>
                <c:pt idx="5284">
                  <c:v>20.8</c:v>
                </c:pt>
                <c:pt idx="5285">
                  <c:v>20.8</c:v>
                </c:pt>
                <c:pt idx="5286">
                  <c:v>20.8</c:v>
                </c:pt>
                <c:pt idx="5287">
                  <c:v>20.8</c:v>
                </c:pt>
                <c:pt idx="5288">
                  <c:v>20.8</c:v>
                </c:pt>
                <c:pt idx="5289">
                  <c:v>20.8</c:v>
                </c:pt>
                <c:pt idx="5290">
                  <c:v>20.8</c:v>
                </c:pt>
                <c:pt idx="5291">
                  <c:v>20.8</c:v>
                </c:pt>
                <c:pt idx="5292">
                  <c:v>20.8</c:v>
                </c:pt>
                <c:pt idx="5293">
                  <c:v>20.8</c:v>
                </c:pt>
                <c:pt idx="5294">
                  <c:v>20.8</c:v>
                </c:pt>
                <c:pt idx="5295">
                  <c:v>20.8</c:v>
                </c:pt>
                <c:pt idx="5296">
                  <c:v>20.8</c:v>
                </c:pt>
                <c:pt idx="5297">
                  <c:v>20.8</c:v>
                </c:pt>
                <c:pt idx="5298">
                  <c:v>20.8</c:v>
                </c:pt>
                <c:pt idx="5299">
                  <c:v>20.8</c:v>
                </c:pt>
                <c:pt idx="5300">
                  <c:v>20.8</c:v>
                </c:pt>
                <c:pt idx="5301">
                  <c:v>20.8</c:v>
                </c:pt>
                <c:pt idx="5302">
                  <c:v>20.8</c:v>
                </c:pt>
                <c:pt idx="5303">
                  <c:v>20.8</c:v>
                </c:pt>
                <c:pt idx="5304">
                  <c:v>20.8</c:v>
                </c:pt>
                <c:pt idx="5305">
                  <c:v>20.8</c:v>
                </c:pt>
                <c:pt idx="5306">
                  <c:v>20.8</c:v>
                </c:pt>
                <c:pt idx="5307">
                  <c:v>20.8</c:v>
                </c:pt>
                <c:pt idx="5308">
                  <c:v>20.8</c:v>
                </c:pt>
                <c:pt idx="5309">
                  <c:v>20.8</c:v>
                </c:pt>
                <c:pt idx="5310">
                  <c:v>20.8</c:v>
                </c:pt>
                <c:pt idx="5311">
                  <c:v>20.8</c:v>
                </c:pt>
                <c:pt idx="5312">
                  <c:v>20.8</c:v>
                </c:pt>
                <c:pt idx="5313">
                  <c:v>20.8</c:v>
                </c:pt>
                <c:pt idx="5314">
                  <c:v>20.8</c:v>
                </c:pt>
                <c:pt idx="5315">
                  <c:v>20.8</c:v>
                </c:pt>
                <c:pt idx="5316">
                  <c:v>20.8</c:v>
                </c:pt>
                <c:pt idx="5317">
                  <c:v>20.8</c:v>
                </c:pt>
                <c:pt idx="5318">
                  <c:v>20.8</c:v>
                </c:pt>
                <c:pt idx="5319">
                  <c:v>20.8</c:v>
                </c:pt>
                <c:pt idx="5320">
                  <c:v>20.8</c:v>
                </c:pt>
                <c:pt idx="5321">
                  <c:v>20.8</c:v>
                </c:pt>
                <c:pt idx="5322">
                  <c:v>20.8</c:v>
                </c:pt>
                <c:pt idx="5323">
                  <c:v>20.8</c:v>
                </c:pt>
                <c:pt idx="5324">
                  <c:v>20.8</c:v>
                </c:pt>
                <c:pt idx="5325">
                  <c:v>20.8</c:v>
                </c:pt>
                <c:pt idx="5326">
                  <c:v>20.8</c:v>
                </c:pt>
                <c:pt idx="5327">
                  <c:v>20.8</c:v>
                </c:pt>
                <c:pt idx="5328">
                  <c:v>20.8</c:v>
                </c:pt>
                <c:pt idx="5329">
                  <c:v>20.8</c:v>
                </c:pt>
                <c:pt idx="5330">
                  <c:v>20.8</c:v>
                </c:pt>
                <c:pt idx="5331">
                  <c:v>20.8</c:v>
                </c:pt>
                <c:pt idx="5332">
                  <c:v>20.8</c:v>
                </c:pt>
                <c:pt idx="5333">
                  <c:v>20.8</c:v>
                </c:pt>
                <c:pt idx="5334">
                  <c:v>20.8</c:v>
                </c:pt>
                <c:pt idx="5335">
                  <c:v>20.8</c:v>
                </c:pt>
                <c:pt idx="5336">
                  <c:v>20.8</c:v>
                </c:pt>
                <c:pt idx="5337">
                  <c:v>20.8</c:v>
                </c:pt>
                <c:pt idx="5338">
                  <c:v>20.8</c:v>
                </c:pt>
                <c:pt idx="5339">
                  <c:v>20.8</c:v>
                </c:pt>
                <c:pt idx="5340">
                  <c:v>20.8</c:v>
                </c:pt>
                <c:pt idx="5341">
                  <c:v>20.8</c:v>
                </c:pt>
                <c:pt idx="5342">
                  <c:v>20.8</c:v>
                </c:pt>
                <c:pt idx="5343">
                  <c:v>20.8</c:v>
                </c:pt>
                <c:pt idx="5344">
                  <c:v>20.8</c:v>
                </c:pt>
                <c:pt idx="5345">
                  <c:v>20.8</c:v>
                </c:pt>
                <c:pt idx="5346">
                  <c:v>20.8</c:v>
                </c:pt>
                <c:pt idx="5347">
                  <c:v>20.8</c:v>
                </c:pt>
                <c:pt idx="5348">
                  <c:v>20.8</c:v>
                </c:pt>
                <c:pt idx="5349">
                  <c:v>20.8</c:v>
                </c:pt>
                <c:pt idx="5350">
                  <c:v>20.8</c:v>
                </c:pt>
                <c:pt idx="5351">
                  <c:v>20.8</c:v>
                </c:pt>
                <c:pt idx="5352">
                  <c:v>20.8</c:v>
                </c:pt>
                <c:pt idx="5353">
                  <c:v>20.8</c:v>
                </c:pt>
                <c:pt idx="5354">
                  <c:v>20.8</c:v>
                </c:pt>
                <c:pt idx="5355">
                  <c:v>20.8</c:v>
                </c:pt>
                <c:pt idx="5356">
                  <c:v>20.8</c:v>
                </c:pt>
                <c:pt idx="5357">
                  <c:v>20.8</c:v>
                </c:pt>
                <c:pt idx="5358">
                  <c:v>20.8</c:v>
                </c:pt>
                <c:pt idx="5359">
                  <c:v>20.8</c:v>
                </c:pt>
                <c:pt idx="5360">
                  <c:v>20.8</c:v>
                </c:pt>
                <c:pt idx="5361">
                  <c:v>20.8</c:v>
                </c:pt>
                <c:pt idx="5362">
                  <c:v>20.8</c:v>
                </c:pt>
                <c:pt idx="5363">
                  <c:v>20.8</c:v>
                </c:pt>
                <c:pt idx="5364">
                  <c:v>20.8</c:v>
                </c:pt>
                <c:pt idx="5365">
                  <c:v>20.8</c:v>
                </c:pt>
                <c:pt idx="5366">
                  <c:v>20.8</c:v>
                </c:pt>
                <c:pt idx="5367">
                  <c:v>20.8</c:v>
                </c:pt>
                <c:pt idx="5368">
                  <c:v>20.8</c:v>
                </c:pt>
                <c:pt idx="5369">
                  <c:v>20.8</c:v>
                </c:pt>
                <c:pt idx="5370">
                  <c:v>20.8</c:v>
                </c:pt>
                <c:pt idx="5371">
                  <c:v>20.8</c:v>
                </c:pt>
                <c:pt idx="5372">
                  <c:v>20.8</c:v>
                </c:pt>
                <c:pt idx="5373">
                  <c:v>20.8</c:v>
                </c:pt>
                <c:pt idx="5374">
                  <c:v>20.8</c:v>
                </c:pt>
                <c:pt idx="5375">
                  <c:v>20.8</c:v>
                </c:pt>
                <c:pt idx="5376">
                  <c:v>20.8</c:v>
                </c:pt>
                <c:pt idx="5377">
                  <c:v>20.8</c:v>
                </c:pt>
                <c:pt idx="5378">
                  <c:v>20.8</c:v>
                </c:pt>
                <c:pt idx="5379">
                  <c:v>20.8</c:v>
                </c:pt>
                <c:pt idx="5380">
                  <c:v>20.8</c:v>
                </c:pt>
                <c:pt idx="5381">
                  <c:v>20.8</c:v>
                </c:pt>
                <c:pt idx="5382">
                  <c:v>20.8</c:v>
                </c:pt>
                <c:pt idx="5383">
                  <c:v>20.8</c:v>
                </c:pt>
                <c:pt idx="5384">
                  <c:v>20.8</c:v>
                </c:pt>
                <c:pt idx="5385">
                  <c:v>20.8</c:v>
                </c:pt>
                <c:pt idx="5386">
                  <c:v>20.8</c:v>
                </c:pt>
                <c:pt idx="5387">
                  <c:v>20.8</c:v>
                </c:pt>
                <c:pt idx="5388">
                  <c:v>20.8</c:v>
                </c:pt>
                <c:pt idx="5389">
                  <c:v>20.8</c:v>
                </c:pt>
                <c:pt idx="5390">
                  <c:v>20.8</c:v>
                </c:pt>
                <c:pt idx="5391">
                  <c:v>20.8</c:v>
                </c:pt>
                <c:pt idx="5392">
                  <c:v>20.8</c:v>
                </c:pt>
                <c:pt idx="5393">
                  <c:v>20.8</c:v>
                </c:pt>
                <c:pt idx="5394">
                  <c:v>20.8</c:v>
                </c:pt>
                <c:pt idx="5395">
                  <c:v>20.8</c:v>
                </c:pt>
                <c:pt idx="5396">
                  <c:v>20.8</c:v>
                </c:pt>
                <c:pt idx="5397">
                  <c:v>20.8</c:v>
                </c:pt>
                <c:pt idx="5398">
                  <c:v>20.8</c:v>
                </c:pt>
                <c:pt idx="5399">
                  <c:v>20.8</c:v>
                </c:pt>
                <c:pt idx="5400">
                  <c:v>20.8</c:v>
                </c:pt>
                <c:pt idx="5401">
                  <c:v>20.8</c:v>
                </c:pt>
                <c:pt idx="5402">
                  <c:v>20.8</c:v>
                </c:pt>
                <c:pt idx="5403">
                  <c:v>20.8</c:v>
                </c:pt>
                <c:pt idx="5404">
                  <c:v>20.8</c:v>
                </c:pt>
                <c:pt idx="5405">
                  <c:v>20.8</c:v>
                </c:pt>
                <c:pt idx="5406">
                  <c:v>20.8</c:v>
                </c:pt>
                <c:pt idx="5407">
                  <c:v>20.8</c:v>
                </c:pt>
                <c:pt idx="5408">
                  <c:v>20.8</c:v>
                </c:pt>
                <c:pt idx="5409">
                  <c:v>20.8</c:v>
                </c:pt>
                <c:pt idx="5410">
                  <c:v>20.8</c:v>
                </c:pt>
                <c:pt idx="5411">
                  <c:v>20.8</c:v>
                </c:pt>
                <c:pt idx="5412">
                  <c:v>20.8</c:v>
                </c:pt>
                <c:pt idx="5413">
                  <c:v>20.8</c:v>
                </c:pt>
                <c:pt idx="5414">
                  <c:v>20.8</c:v>
                </c:pt>
                <c:pt idx="5415">
                  <c:v>20.8</c:v>
                </c:pt>
                <c:pt idx="5416">
                  <c:v>20.8</c:v>
                </c:pt>
                <c:pt idx="5417">
                  <c:v>20.8</c:v>
                </c:pt>
                <c:pt idx="5418">
                  <c:v>20.8</c:v>
                </c:pt>
                <c:pt idx="5419">
                  <c:v>20.8</c:v>
                </c:pt>
                <c:pt idx="5420">
                  <c:v>20.8</c:v>
                </c:pt>
                <c:pt idx="5421">
                  <c:v>20.8</c:v>
                </c:pt>
                <c:pt idx="5422">
                  <c:v>20.8</c:v>
                </c:pt>
                <c:pt idx="5423">
                  <c:v>20.8</c:v>
                </c:pt>
                <c:pt idx="5424">
                  <c:v>20.8</c:v>
                </c:pt>
                <c:pt idx="5425">
                  <c:v>20.8</c:v>
                </c:pt>
                <c:pt idx="5426">
                  <c:v>20.8</c:v>
                </c:pt>
                <c:pt idx="5427">
                  <c:v>20.8</c:v>
                </c:pt>
                <c:pt idx="5428">
                  <c:v>20.8</c:v>
                </c:pt>
                <c:pt idx="5429">
                  <c:v>20.8</c:v>
                </c:pt>
                <c:pt idx="5430">
                  <c:v>20.8</c:v>
                </c:pt>
                <c:pt idx="5431">
                  <c:v>20.8</c:v>
                </c:pt>
                <c:pt idx="5432">
                  <c:v>20.8</c:v>
                </c:pt>
                <c:pt idx="5433">
                  <c:v>20.8</c:v>
                </c:pt>
                <c:pt idx="5434">
                  <c:v>20.8</c:v>
                </c:pt>
                <c:pt idx="5435">
                  <c:v>20.8</c:v>
                </c:pt>
                <c:pt idx="5436">
                  <c:v>20.8</c:v>
                </c:pt>
                <c:pt idx="5437">
                  <c:v>20.8</c:v>
                </c:pt>
                <c:pt idx="5438">
                  <c:v>20.8</c:v>
                </c:pt>
                <c:pt idx="5439">
                  <c:v>20.8</c:v>
                </c:pt>
                <c:pt idx="5440">
                  <c:v>20.8</c:v>
                </c:pt>
                <c:pt idx="5441">
                  <c:v>20.8</c:v>
                </c:pt>
                <c:pt idx="5442">
                  <c:v>20.8</c:v>
                </c:pt>
                <c:pt idx="5443">
                  <c:v>20.8</c:v>
                </c:pt>
                <c:pt idx="5444">
                  <c:v>20.8</c:v>
                </c:pt>
                <c:pt idx="5445">
                  <c:v>20.8</c:v>
                </c:pt>
                <c:pt idx="5446">
                  <c:v>20.8</c:v>
                </c:pt>
                <c:pt idx="5447">
                  <c:v>20.8</c:v>
                </c:pt>
                <c:pt idx="5448">
                  <c:v>20.8</c:v>
                </c:pt>
                <c:pt idx="5449">
                  <c:v>20.8</c:v>
                </c:pt>
                <c:pt idx="5450">
                  <c:v>20.8</c:v>
                </c:pt>
                <c:pt idx="5451">
                  <c:v>20.8</c:v>
                </c:pt>
                <c:pt idx="5452">
                  <c:v>20.8</c:v>
                </c:pt>
                <c:pt idx="5453">
                  <c:v>20.8</c:v>
                </c:pt>
                <c:pt idx="5454">
                  <c:v>20.8</c:v>
                </c:pt>
                <c:pt idx="5455">
                  <c:v>20.8</c:v>
                </c:pt>
                <c:pt idx="5456">
                  <c:v>20.8</c:v>
                </c:pt>
                <c:pt idx="5457">
                  <c:v>20.8</c:v>
                </c:pt>
                <c:pt idx="5458">
                  <c:v>20.8</c:v>
                </c:pt>
                <c:pt idx="5459">
                  <c:v>20.8</c:v>
                </c:pt>
                <c:pt idx="5460">
                  <c:v>20.8</c:v>
                </c:pt>
                <c:pt idx="5461">
                  <c:v>20.8</c:v>
                </c:pt>
                <c:pt idx="5462">
                  <c:v>20.8</c:v>
                </c:pt>
                <c:pt idx="5463">
                  <c:v>20.8</c:v>
                </c:pt>
                <c:pt idx="5464">
                  <c:v>20.8</c:v>
                </c:pt>
                <c:pt idx="5465">
                  <c:v>20.8</c:v>
                </c:pt>
                <c:pt idx="5466">
                  <c:v>20.8</c:v>
                </c:pt>
                <c:pt idx="5467">
                  <c:v>20.8</c:v>
                </c:pt>
                <c:pt idx="5468">
                  <c:v>20.8</c:v>
                </c:pt>
                <c:pt idx="5469">
                  <c:v>20.8</c:v>
                </c:pt>
                <c:pt idx="5470">
                  <c:v>20.8</c:v>
                </c:pt>
                <c:pt idx="5471">
                  <c:v>20.8</c:v>
                </c:pt>
                <c:pt idx="5472">
                  <c:v>20.8</c:v>
                </c:pt>
                <c:pt idx="5473">
                  <c:v>20.8</c:v>
                </c:pt>
                <c:pt idx="5474">
                  <c:v>20.8</c:v>
                </c:pt>
                <c:pt idx="5475">
                  <c:v>20.8</c:v>
                </c:pt>
                <c:pt idx="5476">
                  <c:v>20.8</c:v>
                </c:pt>
                <c:pt idx="5477">
                  <c:v>20.8</c:v>
                </c:pt>
                <c:pt idx="5478">
                  <c:v>20.8</c:v>
                </c:pt>
                <c:pt idx="5479">
                  <c:v>20.8</c:v>
                </c:pt>
                <c:pt idx="5480">
                  <c:v>20.8</c:v>
                </c:pt>
                <c:pt idx="5481">
                  <c:v>20.8</c:v>
                </c:pt>
                <c:pt idx="5482">
                  <c:v>20.8</c:v>
                </c:pt>
                <c:pt idx="5483">
                  <c:v>20.8</c:v>
                </c:pt>
                <c:pt idx="5484">
                  <c:v>20.8</c:v>
                </c:pt>
                <c:pt idx="5485">
                  <c:v>20.8</c:v>
                </c:pt>
                <c:pt idx="5486">
                  <c:v>20.8</c:v>
                </c:pt>
                <c:pt idx="5487">
                  <c:v>20.8</c:v>
                </c:pt>
                <c:pt idx="5488">
                  <c:v>20.8</c:v>
                </c:pt>
                <c:pt idx="5489">
                  <c:v>20.8</c:v>
                </c:pt>
                <c:pt idx="5490">
                  <c:v>20.8</c:v>
                </c:pt>
                <c:pt idx="5491">
                  <c:v>20.8</c:v>
                </c:pt>
                <c:pt idx="5492">
                  <c:v>20.8</c:v>
                </c:pt>
                <c:pt idx="5493">
                  <c:v>20.8</c:v>
                </c:pt>
                <c:pt idx="5494">
                  <c:v>20.8</c:v>
                </c:pt>
                <c:pt idx="5495">
                  <c:v>20.8</c:v>
                </c:pt>
                <c:pt idx="5496">
                  <c:v>20.8</c:v>
                </c:pt>
                <c:pt idx="5497">
                  <c:v>20.8</c:v>
                </c:pt>
                <c:pt idx="5498">
                  <c:v>20.8</c:v>
                </c:pt>
                <c:pt idx="5499">
                  <c:v>20.8</c:v>
                </c:pt>
                <c:pt idx="5500">
                  <c:v>20.8</c:v>
                </c:pt>
                <c:pt idx="5501">
                  <c:v>20.8</c:v>
                </c:pt>
                <c:pt idx="5502">
                  <c:v>20.8</c:v>
                </c:pt>
                <c:pt idx="5503">
                  <c:v>20.8</c:v>
                </c:pt>
                <c:pt idx="5504">
                  <c:v>20.8</c:v>
                </c:pt>
                <c:pt idx="5505">
                  <c:v>20.8</c:v>
                </c:pt>
                <c:pt idx="5506">
                  <c:v>20.8</c:v>
                </c:pt>
                <c:pt idx="5507">
                  <c:v>20.8</c:v>
                </c:pt>
                <c:pt idx="5508">
                  <c:v>20.8</c:v>
                </c:pt>
                <c:pt idx="5509">
                  <c:v>20.8</c:v>
                </c:pt>
                <c:pt idx="5510">
                  <c:v>20.8</c:v>
                </c:pt>
                <c:pt idx="5511">
                  <c:v>20.8</c:v>
                </c:pt>
                <c:pt idx="5512">
                  <c:v>20.8</c:v>
                </c:pt>
                <c:pt idx="5513">
                  <c:v>20.8</c:v>
                </c:pt>
                <c:pt idx="5514">
                  <c:v>20.8</c:v>
                </c:pt>
                <c:pt idx="5515">
                  <c:v>20.8</c:v>
                </c:pt>
                <c:pt idx="5516">
                  <c:v>20.8</c:v>
                </c:pt>
                <c:pt idx="5517">
                  <c:v>20.8</c:v>
                </c:pt>
                <c:pt idx="5518">
                  <c:v>20.8</c:v>
                </c:pt>
                <c:pt idx="5519">
                  <c:v>20.8</c:v>
                </c:pt>
                <c:pt idx="5520">
                  <c:v>20.8</c:v>
                </c:pt>
                <c:pt idx="5521">
                  <c:v>20.8</c:v>
                </c:pt>
                <c:pt idx="5522">
                  <c:v>20.8</c:v>
                </c:pt>
                <c:pt idx="5523">
                  <c:v>20.8</c:v>
                </c:pt>
                <c:pt idx="5524">
                  <c:v>20.8</c:v>
                </c:pt>
                <c:pt idx="5525">
                  <c:v>20.8</c:v>
                </c:pt>
                <c:pt idx="5526">
                  <c:v>20.8</c:v>
                </c:pt>
                <c:pt idx="5527">
                  <c:v>20.8</c:v>
                </c:pt>
                <c:pt idx="5528">
                  <c:v>20.8</c:v>
                </c:pt>
                <c:pt idx="5529">
                  <c:v>20.8</c:v>
                </c:pt>
                <c:pt idx="5530">
                  <c:v>20.8</c:v>
                </c:pt>
                <c:pt idx="5531">
                  <c:v>20.8</c:v>
                </c:pt>
                <c:pt idx="5532">
                  <c:v>20.8</c:v>
                </c:pt>
                <c:pt idx="5533">
                  <c:v>20.8</c:v>
                </c:pt>
                <c:pt idx="5534">
                  <c:v>20.8</c:v>
                </c:pt>
                <c:pt idx="5535">
                  <c:v>20.8</c:v>
                </c:pt>
                <c:pt idx="5536">
                  <c:v>20.8</c:v>
                </c:pt>
                <c:pt idx="5537">
                  <c:v>20.8</c:v>
                </c:pt>
                <c:pt idx="5538">
                  <c:v>20.8</c:v>
                </c:pt>
                <c:pt idx="5539">
                  <c:v>20.8</c:v>
                </c:pt>
                <c:pt idx="5540">
                  <c:v>20.8</c:v>
                </c:pt>
                <c:pt idx="5541">
                  <c:v>20.8</c:v>
                </c:pt>
                <c:pt idx="5542">
                  <c:v>20.8</c:v>
                </c:pt>
                <c:pt idx="5543">
                  <c:v>20.8</c:v>
                </c:pt>
                <c:pt idx="5544">
                  <c:v>20.8</c:v>
                </c:pt>
                <c:pt idx="5545">
                  <c:v>20.8</c:v>
                </c:pt>
                <c:pt idx="5546">
                  <c:v>20.8</c:v>
                </c:pt>
                <c:pt idx="5547">
                  <c:v>20.8</c:v>
                </c:pt>
                <c:pt idx="5548">
                  <c:v>20.8</c:v>
                </c:pt>
                <c:pt idx="5549">
                  <c:v>20.8</c:v>
                </c:pt>
                <c:pt idx="5550">
                  <c:v>20.8</c:v>
                </c:pt>
                <c:pt idx="5551">
                  <c:v>20.8</c:v>
                </c:pt>
                <c:pt idx="5552">
                  <c:v>20.8</c:v>
                </c:pt>
                <c:pt idx="5553">
                  <c:v>20.8</c:v>
                </c:pt>
                <c:pt idx="5554">
                  <c:v>20.8</c:v>
                </c:pt>
                <c:pt idx="5555">
                  <c:v>20.8</c:v>
                </c:pt>
                <c:pt idx="5556">
                  <c:v>20.8</c:v>
                </c:pt>
                <c:pt idx="5557">
                  <c:v>20.8</c:v>
                </c:pt>
                <c:pt idx="5558">
                  <c:v>20.8</c:v>
                </c:pt>
                <c:pt idx="5559">
                  <c:v>20.8</c:v>
                </c:pt>
                <c:pt idx="5560">
                  <c:v>20.8</c:v>
                </c:pt>
                <c:pt idx="5561">
                  <c:v>20.8</c:v>
                </c:pt>
                <c:pt idx="5562">
                  <c:v>20.8</c:v>
                </c:pt>
                <c:pt idx="5563">
                  <c:v>20.8</c:v>
                </c:pt>
                <c:pt idx="5564">
                  <c:v>20.8</c:v>
                </c:pt>
                <c:pt idx="5565">
                  <c:v>20.8</c:v>
                </c:pt>
                <c:pt idx="5566">
                  <c:v>20.8</c:v>
                </c:pt>
                <c:pt idx="5567">
                  <c:v>20.8</c:v>
                </c:pt>
                <c:pt idx="5568">
                  <c:v>20.8</c:v>
                </c:pt>
                <c:pt idx="5569">
                  <c:v>20.8</c:v>
                </c:pt>
                <c:pt idx="5570">
                  <c:v>20.8</c:v>
                </c:pt>
                <c:pt idx="5571">
                  <c:v>20.8</c:v>
                </c:pt>
                <c:pt idx="5572">
                  <c:v>20.8</c:v>
                </c:pt>
                <c:pt idx="5573">
                  <c:v>20.8</c:v>
                </c:pt>
                <c:pt idx="5574">
                  <c:v>20.8</c:v>
                </c:pt>
                <c:pt idx="5575">
                  <c:v>20.8</c:v>
                </c:pt>
                <c:pt idx="5576">
                  <c:v>20.8</c:v>
                </c:pt>
                <c:pt idx="5577">
                  <c:v>20.8</c:v>
                </c:pt>
                <c:pt idx="5578">
                  <c:v>20.8</c:v>
                </c:pt>
                <c:pt idx="5579">
                  <c:v>20.8</c:v>
                </c:pt>
                <c:pt idx="5580">
                  <c:v>20.8</c:v>
                </c:pt>
                <c:pt idx="5581">
                  <c:v>20.8</c:v>
                </c:pt>
                <c:pt idx="5582">
                  <c:v>20.8</c:v>
                </c:pt>
                <c:pt idx="5583">
                  <c:v>20.8</c:v>
                </c:pt>
                <c:pt idx="5584">
                  <c:v>20.8</c:v>
                </c:pt>
                <c:pt idx="5585">
                  <c:v>20.8</c:v>
                </c:pt>
                <c:pt idx="5586">
                  <c:v>20.8</c:v>
                </c:pt>
                <c:pt idx="5587">
                  <c:v>20.8</c:v>
                </c:pt>
                <c:pt idx="5588">
                  <c:v>20.8</c:v>
                </c:pt>
                <c:pt idx="5589">
                  <c:v>20.8</c:v>
                </c:pt>
                <c:pt idx="5590">
                  <c:v>20.8</c:v>
                </c:pt>
                <c:pt idx="5591">
                  <c:v>20.8</c:v>
                </c:pt>
                <c:pt idx="5592">
                  <c:v>20.8</c:v>
                </c:pt>
                <c:pt idx="5593">
                  <c:v>20.8</c:v>
                </c:pt>
                <c:pt idx="5594">
                  <c:v>20.8</c:v>
                </c:pt>
                <c:pt idx="5595">
                  <c:v>20.8</c:v>
                </c:pt>
                <c:pt idx="5596">
                  <c:v>20.8</c:v>
                </c:pt>
                <c:pt idx="5597">
                  <c:v>20.8</c:v>
                </c:pt>
                <c:pt idx="5598">
                  <c:v>20.8</c:v>
                </c:pt>
                <c:pt idx="5599">
                  <c:v>20.8</c:v>
                </c:pt>
                <c:pt idx="5600">
                  <c:v>20.8</c:v>
                </c:pt>
                <c:pt idx="5601">
                  <c:v>20.8</c:v>
                </c:pt>
                <c:pt idx="5602">
                  <c:v>20.8</c:v>
                </c:pt>
                <c:pt idx="5603">
                  <c:v>20.8</c:v>
                </c:pt>
                <c:pt idx="5604">
                  <c:v>20.8</c:v>
                </c:pt>
                <c:pt idx="5605">
                  <c:v>20.8</c:v>
                </c:pt>
                <c:pt idx="5606">
                  <c:v>20.8</c:v>
                </c:pt>
                <c:pt idx="5607">
                  <c:v>20.8</c:v>
                </c:pt>
                <c:pt idx="5608">
                  <c:v>20.8</c:v>
                </c:pt>
                <c:pt idx="5609">
                  <c:v>20.8</c:v>
                </c:pt>
                <c:pt idx="5610">
                  <c:v>20.8</c:v>
                </c:pt>
                <c:pt idx="5611">
                  <c:v>20.8</c:v>
                </c:pt>
                <c:pt idx="5612">
                  <c:v>20.8</c:v>
                </c:pt>
                <c:pt idx="5613">
                  <c:v>20.8</c:v>
                </c:pt>
                <c:pt idx="5614">
                  <c:v>20.8</c:v>
                </c:pt>
                <c:pt idx="5615">
                  <c:v>20.8</c:v>
                </c:pt>
                <c:pt idx="5616">
                  <c:v>20.8</c:v>
                </c:pt>
                <c:pt idx="5617">
                  <c:v>20.8</c:v>
                </c:pt>
                <c:pt idx="5618">
                  <c:v>20.8</c:v>
                </c:pt>
                <c:pt idx="5619">
                  <c:v>20.8</c:v>
                </c:pt>
                <c:pt idx="5620">
                  <c:v>20.8</c:v>
                </c:pt>
                <c:pt idx="5621">
                  <c:v>20.8</c:v>
                </c:pt>
                <c:pt idx="5622">
                  <c:v>20.8</c:v>
                </c:pt>
                <c:pt idx="5623">
                  <c:v>20.8</c:v>
                </c:pt>
                <c:pt idx="5624">
                  <c:v>20.8</c:v>
                </c:pt>
                <c:pt idx="5625">
                  <c:v>20.8</c:v>
                </c:pt>
                <c:pt idx="5626">
                  <c:v>20.8</c:v>
                </c:pt>
                <c:pt idx="5627">
                  <c:v>20.8</c:v>
                </c:pt>
                <c:pt idx="5628">
                  <c:v>20.8</c:v>
                </c:pt>
                <c:pt idx="5629">
                  <c:v>20.8</c:v>
                </c:pt>
                <c:pt idx="5630">
                  <c:v>20.8</c:v>
                </c:pt>
                <c:pt idx="5631">
                  <c:v>20.8</c:v>
                </c:pt>
                <c:pt idx="5632">
                  <c:v>20.8</c:v>
                </c:pt>
                <c:pt idx="5633">
                  <c:v>20.8</c:v>
                </c:pt>
                <c:pt idx="5634">
                  <c:v>20.8</c:v>
                </c:pt>
                <c:pt idx="5635">
                  <c:v>20.8</c:v>
                </c:pt>
                <c:pt idx="5636">
                  <c:v>20.8</c:v>
                </c:pt>
                <c:pt idx="5637">
                  <c:v>20.8</c:v>
                </c:pt>
                <c:pt idx="5638">
                  <c:v>20.8</c:v>
                </c:pt>
                <c:pt idx="5639">
                  <c:v>20.8</c:v>
                </c:pt>
                <c:pt idx="5640">
                  <c:v>20.8</c:v>
                </c:pt>
                <c:pt idx="5641">
                  <c:v>20.8</c:v>
                </c:pt>
                <c:pt idx="5642">
                  <c:v>20.8</c:v>
                </c:pt>
                <c:pt idx="5643">
                  <c:v>20.8</c:v>
                </c:pt>
                <c:pt idx="5644">
                  <c:v>20.8</c:v>
                </c:pt>
                <c:pt idx="5645">
                  <c:v>20.8</c:v>
                </c:pt>
                <c:pt idx="5646">
                  <c:v>20.8</c:v>
                </c:pt>
                <c:pt idx="5647">
                  <c:v>20.8</c:v>
                </c:pt>
                <c:pt idx="5648">
                  <c:v>20.8</c:v>
                </c:pt>
                <c:pt idx="5649">
                  <c:v>20.8</c:v>
                </c:pt>
                <c:pt idx="5650">
                  <c:v>20.8</c:v>
                </c:pt>
                <c:pt idx="5651">
                  <c:v>20.8</c:v>
                </c:pt>
                <c:pt idx="5652">
                  <c:v>20.8</c:v>
                </c:pt>
                <c:pt idx="5653">
                  <c:v>20.8</c:v>
                </c:pt>
                <c:pt idx="5654">
                  <c:v>20.8</c:v>
                </c:pt>
                <c:pt idx="5655">
                  <c:v>20.8</c:v>
                </c:pt>
                <c:pt idx="5656">
                  <c:v>20.8</c:v>
                </c:pt>
                <c:pt idx="5657">
                  <c:v>20.8</c:v>
                </c:pt>
                <c:pt idx="5658">
                  <c:v>20.8</c:v>
                </c:pt>
                <c:pt idx="5659">
                  <c:v>20.8</c:v>
                </c:pt>
                <c:pt idx="5660">
                  <c:v>20.8</c:v>
                </c:pt>
                <c:pt idx="5661">
                  <c:v>20.8</c:v>
                </c:pt>
                <c:pt idx="5662">
                  <c:v>20.8</c:v>
                </c:pt>
                <c:pt idx="5663">
                  <c:v>20.8</c:v>
                </c:pt>
                <c:pt idx="5664">
                  <c:v>20.8</c:v>
                </c:pt>
                <c:pt idx="5665">
                  <c:v>20.8</c:v>
                </c:pt>
                <c:pt idx="5666">
                  <c:v>20.8</c:v>
                </c:pt>
                <c:pt idx="5667">
                  <c:v>20.8</c:v>
                </c:pt>
                <c:pt idx="5668">
                  <c:v>20.8</c:v>
                </c:pt>
                <c:pt idx="5669">
                  <c:v>20.8</c:v>
                </c:pt>
                <c:pt idx="5670">
                  <c:v>20.8</c:v>
                </c:pt>
                <c:pt idx="5671">
                  <c:v>20.8</c:v>
                </c:pt>
                <c:pt idx="5672">
                  <c:v>20.8</c:v>
                </c:pt>
                <c:pt idx="5673">
                  <c:v>20.8</c:v>
                </c:pt>
                <c:pt idx="5674">
                  <c:v>20.8</c:v>
                </c:pt>
                <c:pt idx="5675">
                  <c:v>20.8</c:v>
                </c:pt>
                <c:pt idx="5676">
                  <c:v>20.8</c:v>
                </c:pt>
                <c:pt idx="5677">
                  <c:v>20.8</c:v>
                </c:pt>
                <c:pt idx="5678">
                  <c:v>20.8</c:v>
                </c:pt>
                <c:pt idx="5679">
                  <c:v>20.8</c:v>
                </c:pt>
                <c:pt idx="5680">
                  <c:v>20.8</c:v>
                </c:pt>
                <c:pt idx="5681">
                  <c:v>20.8</c:v>
                </c:pt>
                <c:pt idx="5682">
                  <c:v>20.8</c:v>
                </c:pt>
                <c:pt idx="5683">
                  <c:v>20.8</c:v>
                </c:pt>
                <c:pt idx="5684">
                  <c:v>20.8</c:v>
                </c:pt>
                <c:pt idx="5685">
                  <c:v>20.8</c:v>
                </c:pt>
                <c:pt idx="5686">
                  <c:v>20.8</c:v>
                </c:pt>
                <c:pt idx="5687">
                  <c:v>20.8</c:v>
                </c:pt>
                <c:pt idx="5688">
                  <c:v>20.8</c:v>
                </c:pt>
                <c:pt idx="5689">
                  <c:v>20.8</c:v>
                </c:pt>
                <c:pt idx="5690">
                  <c:v>20.8</c:v>
                </c:pt>
                <c:pt idx="5691">
                  <c:v>20.8</c:v>
                </c:pt>
                <c:pt idx="5692">
                  <c:v>20.8</c:v>
                </c:pt>
                <c:pt idx="5693">
                  <c:v>20.8</c:v>
                </c:pt>
                <c:pt idx="5694">
                  <c:v>20.8</c:v>
                </c:pt>
                <c:pt idx="5695">
                  <c:v>20.8</c:v>
                </c:pt>
                <c:pt idx="5696">
                  <c:v>20.8</c:v>
                </c:pt>
                <c:pt idx="5697">
                  <c:v>20.8</c:v>
                </c:pt>
                <c:pt idx="5698">
                  <c:v>20.8</c:v>
                </c:pt>
                <c:pt idx="5699">
                  <c:v>20.8</c:v>
                </c:pt>
                <c:pt idx="5700">
                  <c:v>20.8</c:v>
                </c:pt>
                <c:pt idx="5701">
                  <c:v>20.8</c:v>
                </c:pt>
                <c:pt idx="5702">
                  <c:v>20.8</c:v>
                </c:pt>
                <c:pt idx="5703">
                  <c:v>20.8</c:v>
                </c:pt>
                <c:pt idx="5704">
                  <c:v>20.8</c:v>
                </c:pt>
                <c:pt idx="5705">
                  <c:v>20.8</c:v>
                </c:pt>
                <c:pt idx="5706">
                  <c:v>20.8</c:v>
                </c:pt>
                <c:pt idx="5707">
                  <c:v>20.8</c:v>
                </c:pt>
                <c:pt idx="5708">
                  <c:v>20.8</c:v>
                </c:pt>
                <c:pt idx="5709">
                  <c:v>20.8</c:v>
                </c:pt>
                <c:pt idx="5710">
                  <c:v>20.8</c:v>
                </c:pt>
                <c:pt idx="5711">
                  <c:v>20.8</c:v>
                </c:pt>
                <c:pt idx="5712">
                  <c:v>20.8</c:v>
                </c:pt>
                <c:pt idx="5713">
                  <c:v>20.8</c:v>
                </c:pt>
                <c:pt idx="5714">
                  <c:v>20.8</c:v>
                </c:pt>
                <c:pt idx="5715">
                  <c:v>20.8</c:v>
                </c:pt>
                <c:pt idx="5716">
                  <c:v>20.8</c:v>
                </c:pt>
                <c:pt idx="5717">
                  <c:v>20.8</c:v>
                </c:pt>
                <c:pt idx="5718">
                  <c:v>20.8</c:v>
                </c:pt>
                <c:pt idx="5719">
                  <c:v>20.8</c:v>
                </c:pt>
                <c:pt idx="5720">
                  <c:v>20.8</c:v>
                </c:pt>
                <c:pt idx="5721">
                  <c:v>20.8</c:v>
                </c:pt>
                <c:pt idx="5722">
                  <c:v>20.8</c:v>
                </c:pt>
                <c:pt idx="5723">
                  <c:v>20.8</c:v>
                </c:pt>
                <c:pt idx="5724">
                  <c:v>20.8</c:v>
                </c:pt>
                <c:pt idx="5725">
                  <c:v>20.8</c:v>
                </c:pt>
                <c:pt idx="5726">
                  <c:v>20.8</c:v>
                </c:pt>
                <c:pt idx="5727">
                  <c:v>20.8</c:v>
                </c:pt>
                <c:pt idx="5728">
                  <c:v>20.8</c:v>
                </c:pt>
                <c:pt idx="5729">
                  <c:v>20.8</c:v>
                </c:pt>
                <c:pt idx="5730">
                  <c:v>20.8</c:v>
                </c:pt>
                <c:pt idx="5731">
                  <c:v>20.8</c:v>
                </c:pt>
                <c:pt idx="5732">
                  <c:v>20.8</c:v>
                </c:pt>
                <c:pt idx="5733">
                  <c:v>20.8</c:v>
                </c:pt>
                <c:pt idx="5734">
                  <c:v>20.8</c:v>
                </c:pt>
                <c:pt idx="5735">
                  <c:v>20.8</c:v>
                </c:pt>
                <c:pt idx="5736">
                  <c:v>20.8</c:v>
                </c:pt>
                <c:pt idx="5737">
                  <c:v>20.8</c:v>
                </c:pt>
                <c:pt idx="5738">
                  <c:v>20.8</c:v>
                </c:pt>
                <c:pt idx="5739">
                  <c:v>20.8</c:v>
                </c:pt>
                <c:pt idx="5740">
                  <c:v>20.8</c:v>
                </c:pt>
                <c:pt idx="5741">
                  <c:v>20.8</c:v>
                </c:pt>
                <c:pt idx="5742">
                  <c:v>20.8</c:v>
                </c:pt>
                <c:pt idx="5743">
                  <c:v>20.8</c:v>
                </c:pt>
                <c:pt idx="5744">
                  <c:v>20.8</c:v>
                </c:pt>
                <c:pt idx="5745">
                  <c:v>20.8</c:v>
                </c:pt>
                <c:pt idx="5746">
                  <c:v>20.8</c:v>
                </c:pt>
                <c:pt idx="5747">
                  <c:v>20.8</c:v>
                </c:pt>
                <c:pt idx="5748">
                  <c:v>20.8</c:v>
                </c:pt>
                <c:pt idx="5749">
                  <c:v>20.8</c:v>
                </c:pt>
                <c:pt idx="5750">
                  <c:v>20.8</c:v>
                </c:pt>
                <c:pt idx="5751">
                  <c:v>20.8</c:v>
                </c:pt>
                <c:pt idx="5752">
                  <c:v>20.8</c:v>
                </c:pt>
                <c:pt idx="5753">
                  <c:v>20.8</c:v>
                </c:pt>
                <c:pt idx="5754">
                  <c:v>20.8</c:v>
                </c:pt>
                <c:pt idx="5755">
                  <c:v>20.8</c:v>
                </c:pt>
                <c:pt idx="5756">
                  <c:v>20.8</c:v>
                </c:pt>
                <c:pt idx="5757">
                  <c:v>20.8</c:v>
                </c:pt>
                <c:pt idx="5758">
                  <c:v>20.8</c:v>
                </c:pt>
                <c:pt idx="5759">
                  <c:v>20.8</c:v>
                </c:pt>
                <c:pt idx="5760">
                  <c:v>20.8</c:v>
                </c:pt>
                <c:pt idx="5761">
                  <c:v>20.8</c:v>
                </c:pt>
                <c:pt idx="5762">
                  <c:v>20.8</c:v>
                </c:pt>
                <c:pt idx="5763">
                  <c:v>20.8</c:v>
                </c:pt>
                <c:pt idx="5764">
                  <c:v>20.8</c:v>
                </c:pt>
                <c:pt idx="5765">
                  <c:v>20.8</c:v>
                </c:pt>
                <c:pt idx="5766">
                  <c:v>20.8</c:v>
                </c:pt>
                <c:pt idx="5767">
                  <c:v>20.8</c:v>
                </c:pt>
                <c:pt idx="5768">
                  <c:v>20.8</c:v>
                </c:pt>
                <c:pt idx="5769">
                  <c:v>20.8</c:v>
                </c:pt>
                <c:pt idx="5770">
                  <c:v>20.8</c:v>
                </c:pt>
                <c:pt idx="5771">
                  <c:v>20.8</c:v>
                </c:pt>
                <c:pt idx="5772">
                  <c:v>20.8</c:v>
                </c:pt>
                <c:pt idx="5773">
                  <c:v>20.8</c:v>
                </c:pt>
                <c:pt idx="5774">
                  <c:v>20.8</c:v>
                </c:pt>
                <c:pt idx="5775">
                  <c:v>20.8</c:v>
                </c:pt>
                <c:pt idx="5776">
                  <c:v>20.8</c:v>
                </c:pt>
                <c:pt idx="5777">
                  <c:v>20.8</c:v>
                </c:pt>
                <c:pt idx="5778">
                  <c:v>20.8</c:v>
                </c:pt>
                <c:pt idx="5779">
                  <c:v>20.8</c:v>
                </c:pt>
                <c:pt idx="5780">
                  <c:v>20.8</c:v>
                </c:pt>
                <c:pt idx="5781">
                  <c:v>20.8</c:v>
                </c:pt>
                <c:pt idx="5782">
                  <c:v>20.8</c:v>
                </c:pt>
                <c:pt idx="5783">
                  <c:v>20.8</c:v>
                </c:pt>
                <c:pt idx="5784">
                  <c:v>20.8</c:v>
                </c:pt>
                <c:pt idx="5785">
                  <c:v>20.8</c:v>
                </c:pt>
                <c:pt idx="5786">
                  <c:v>20.8</c:v>
                </c:pt>
                <c:pt idx="5787">
                  <c:v>20.8</c:v>
                </c:pt>
                <c:pt idx="5788">
                  <c:v>20.8</c:v>
                </c:pt>
                <c:pt idx="5789">
                  <c:v>20.8</c:v>
                </c:pt>
                <c:pt idx="5790">
                  <c:v>20.8</c:v>
                </c:pt>
                <c:pt idx="5791">
                  <c:v>20.8</c:v>
                </c:pt>
                <c:pt idx="5792">
                  <c:v>20.8</c:v>
                </c:pt>
                <c:pt idx="5793">
                  <c:v>20.8</c:v>
                </c:pt>
                <c:pt idx="5794">
                  <c:v>20.8</c:v>
                </c:pt>
                <c:pt idx="5795">
                  <c:v>20.8</c:v>
                </c:pt>
                <c:pt idx="5796">
                  <c:v>20.8</c:v>
                </c:pt>
                <c:pt idx="5797">
                  <c:v>20.8</c:v>
                </c:pt>
                <c:pt idx="5798">
                  <c:v>20.8</c:v>
                </c:pt>
                <c:pt idx="5799">
                  <c:v>20.8</c:v>
                </c:pt>
                <c:pt idx="5800">
                  <c:v>20.8</c:v>
                </c:pt>
                <c:pt idx="5801">
                  <c:v>20.8</c:v>
                </c:pt>
                <c:pt idx="5802">
                  <c:v>20.8</c:v>
                </c:pt>
                <c:pt idx="5803">
                  <c:v>20.8</c:v>
                </c:pt>
                <c:pt idx="5804">
                  <c:v>20.8</c:v>
                </c:pt>
                <c:pt idx="5805">
                  <c:v>20.8</c:v>
                </c:pt>
                <c:pt idx="5806">
                  <c:v>20.8</c:v>
                </c:pt>
                <c:pt idx="5807">
                  <c:v>20.8</c:v>
                </c:pt>
                <c:pt idx="5808">
                  <c:v>20.8</c:v>
                </c:pt>
                <c:pt idx="5809">
                  <c:v>20.8</c:v>
                </c:pt>
                <c:pt idx="5810">
                  <c:v>20.8</c:v>
                </c:pt>
                <c:pt idx="5811">
                  <c:v>20.8</c:v>
                </c:pt>
                <c:pt idx="5812">
                  <c:v>20.8</c:v>
                </c:pt>
                <c:pt idx="5813">
                  <c:v>20.8</c:v>
                </c:pt>
                <c:pt idx="5814">
                  <c:v>20.8</c:v>
                </c:pt>
                <c:pt idx="5815">
                  <c:v>20.8</c:v>
                </c:pt>
                <c:pt idx="5816">
                  <c:v>20.8</c:v>
                </c:pt>
                <c:pt idx="5817">
                  <c:v>20.8</c:v>
                </c:pt>
                <c:pt idx="5818">
                  <c:v>20.8</c:v>
                </c:pt>
                <c:pt idx="5819">
                  <c:v>20.8</c:v>
                </c:pt>
                <c:pt idx="5820">
                  <c:v>20.8</c:v>
                </c:pt>
                <c:pt idx="5821">
                  <c:v>20.8</c:v>
                </c:pt>
                <c:pt idx="5822">
                  <c:v>20.8</c:v>
                </c:pt>
                <c:pt idx="5823">
                  <c:v>20.8</c:v>
                </c:pt>
                <c:pt idx="5824">
                  <c:v>20.8</c:v>
                </c:pt>
                <c:pt idx="5825">
                  <c:v>20.8</c:v>
                </c:pt>
                <c:pt idx="5826">
                  <c:v>20.8</c:v>
                </c:pt>
                <c:pt idx="5827">
                  <c:v>20.8</c:v>
                </c:pt>
                <c:pt idx="5828">
                  <c:v>20.8</c:v>
                </c:pt>
                <c:pt idx="5829">
                  <c:v>20.8</c:v>
                </c:pt>
                <c:pt idx="5830">
                  <c:v>20.8</c:v>
                </c:pt>
                <c:pt idx="5831">
                  <c:v>20.8</c:v>
                </c:pt>
                <c:pt idx="5832">
                  <c:v>20.8</c:v>
                </c:pt>
                <c:pt idx="5833">
                  <c:v>20.8</c:v>
                </c:pt>
                <c:pt idx="5834">
                  <c:v>20.8</c:v>
                </c:pt>
                <c:pt idx="5835">
                  <c:v>20.8</c:v>
                </c:pt>
                <c:pt idx="5836">
                  <c:v>20.8</c:v>
                </c:pt>
                <c:pt idx="5837">
                  <c:v>20.8</c:v>
                </c:pt>
                <c:pt idx="5838">
                  <c:v>20.8</c:v>
                </c:pt>
                <c:pt idx="5839">
                  <c:v>20.8</c:v>
                </c:pt>
                <c:pt idx="5840">
                  <c:v>20.8</c:v>
                </c:pt>
                <c:pt idx="5841">
                  <c:v>20.8</c:v>
                </c:pt>
                <c:pt idx="5842">
                  <c:v>20.8</c:v>
                </c:pt>
                <c:pt idx="5843">
                  <c:v>20.8</c:v>
                </c:pt>
                <c:pt idx="5844">
                  <c:v>20.8</c:v>
                </c:pt>
                <c:pt idx="5845">
                  <c:v>20.8</c:v>
                </c:pt>
                <c:pt idx="5846">
                  <c:v>20.8</c:v>
                </c:pt>
                <c:pt idx="5847">
                  <c:v>20.8</c:v>
                </c:pt>
                <c:pt idx="5848">
                  <c:v>20.8</c:v>
                </c:pt>
                <c:pt idx="5849">
                  <c:v>20.8</c:v>
                </c:pt>
                <c:pt idx="5850">
                  <c:v>20.8</c:v>
                </c:pt>
                <c:pt idx="5851">
                  <c:v>20.8</c:v>
                </c:pt>
                <c:pt idx="5852">
                  <c:v>20.8</c:v>
                </c:pt>
                <c:pt idx="5853">
                  <c:v>20.8</c:v>
                </c:pt>
                <c:pt idx="5854">
                  <c:v>20.8</c:v>
                </c:pt>
                <c:pt idx="5855">
                  <c:v>20.8</c:v>
                </c:pt>
                <c:pt idx="5856">
                  <c:v>20.8</c:v>
                </c:pt>
                <c:pt idx="5857">
                  <c:v>20.8</c:v>
                </c:pt>
                <c:pt idx="5858">
                  <c:v>20.8</c:v>
                </c:pt>
                <c:pt idx="5859">
                  <c:v>20.8</c:v>
                </c:pt>
                <c:pt idx="5860">
                  <c:v>20.8</c:v>
                </c:pt>
                <c:pt idx="5861">
                  <c:v>20.8</c:v>
                </c:pt>
                <c:pt idx="5862">
                  <c:v>20.8</c:v>
                </c:pt>
                <c:pt idx="5863">
                  <c:v>20.8</c:v>
                </c:pt>
                <c:pt idx="5864">
                  <c:v>20.8</c:v>
                </c:pt>
                <c:pt idx="5865">
                  <c:v>20.8</c:v>
                </c:pt>
                <c:pt idx="5866">
                  <c:v>20.8</c:v>
                </c:pt>
                <c:pt idx="5867">
                  <c:v>20.8</c:v>
                </c:pt>
                <c:pt idx="5868">
                  <c:v>20.8</c:v>
                </c:pt>
                <c:pt idx="5869">
                  <c:v>20.8</c:v>
                </c:pt>
                <c:pt idx="5870">
                  <c:v>20.8</c:v>
                </c:pt>
                <c:pt idx="5871">
                  <c:v>20.8</c:v>
                </c:pt>
                <c:pt idx="5872">
                  <c:v>20.8</c:v>
                </c:pt>
                <c:pt idx="5873">
                  <c:v>20.8</c:v>
                </c:pt>
                <c:pt idx="5874">
                  <c:v>20.8</c:v>
                </c:pt>
                <c:pt idx="5875">
                  <c:v>20.8</c:v>
                </c:pt>
                <c:pt idx="5876">
                  <c:v>20.8</c:v>
                </c:pt>
                <c:pt idx="5877">
                  <c:v>20.8</c:v>
                </c:pt>
                <c:pt idx="5878">
                  <c:v>20.8</c:v>
                </c:pt>
                <c:pt idx="5879">
                  <c:v>20.8</c:v>
                </c:pt>
                <c:pt idx="5880">
                  <c:v>20.8</c:v>
                </c:pt>
                <c:pt idx="5881">
                  <c:v>20.8</c:v>
                </c:pt>
                <c:pt idx="5882">
                  <c:v>20.8</c:v>
                </c:pt>
                <c:pt idx="5883">
                  <c:v>20.8</c:v>
                </c:pt>
                <c:pt idx="5884">
                  <c:v>20.8</c:v>
                </c:pt>
                <c:pt idx="5885">
                  <c:v>20.8</c:v>
                </c:pt>
                <c:pt idx="5886">
                  <c:v>20.8</c:v>
                </c:pt>
                <c:pt idx="5887">
                  <c:v>20.8</c:v>
                </c:pt>
                <c:pt idx="5888">
                  <c:v>20.8</c:v>
                </c:pt>
                <c:pt idx="5889">
                  <c:v>20.8</c:v>
                </c:pt>
                <c:pt idx="5890">
                  <c:v>20.8</c:v>
                </c:pt>
                <c:pt idx="5891">
                  <c:v>20.8</c:v>
                </c:pt>
                <c:pt idx="5892">
                  <c:v>20.8</c:v>
                </c:pt>
                <c:pt idx="5893">
                  <c:v>20.8</c:v>
                </c:pt>
                <c:pt idx="5894">
                  <c:v>20.8</c:v>
                </c:pt>
                <c:pt idx="5895">
                  <c:v>20.8</c:v>
                </c:pt>
                <c:pt idx="5896">
                  <c:v>20.8</c:v>
                </c:pt>
                <c:pt idx="5897">
                  <c:v>20.8</c:v>
                </c:pt>
                <c:pt idx="5898">
                  <c:v>20.8</c:v>
                </c:pt>
                <c:pt idx="5899">
                  <c:v>20.8</c:v>
                </c:pt>
                <c:pt idx="5900">
                  <c:v>20.8</c:v>
                </c:pt>
                <c:pt idx="5901">
                  <c:v>20.8</c:v>
                </c:pt>
                <c:pt idx="5902">
                  <c:v>20.8</c:v>
                </c:pt>
                <c:pt idx="5903">
                  <c:v>20.8</c:v>
                </c:pt>
                <c:pt idx="5904">
                  <c:v>20.8</c:v>
                </c:pt>
                <c:pt idx="5905">
                  <c:v>20.8</c:v>
                </c:pt>
                <c:pt idx="5906">
                  <c:v>20.8</c:v>
                </c:pt>
                <c:pt idx="5907">
                  <c:v>20.8</c:v>
                </c:pt>
                <c:pt idx="5908">
                  <c:v>20.8</c:v>
                </c:pt>
                <c:pt idx="5909">
                  <c:v>20.8</c:v>
                </c:pt>
                <c:pt idx="5910">
                  <c:v>20.8</c:v>
                </c:pt>
                <c:pt idx="5911">
                  <c:v>20.8</c:v>
                </c:pt>
                <c:pt idx="5912">
                  <c:v>20.8</c:v>
                </c:pt>
                <c:pt idx="5913">
                  <c:v>20.8</c:v>
                </c:pt>
                <c:pt idx="5914">
                  <c:v>20.8</c:v>
                </c:pt>
                <c:pt idx="5915">
                  <c:v>20.8</c:v>
                </c:pt>
                <c:pt idx="5916">
                  <c:v>20.8</c:v>
                </c:pt>
                <c:pt idx="5917">
                  <c:v>20.8</c:v>
                </c:pt>
                <c:pt idx="5918">
                  <c:v>20.8</c:v>
                </c:pt>
                <c:pt idx="5919">
                  <c:v>20.8</c:v>
                </c:pt>
                <c:pt idx="5920">
                  <c:v>20.8</c:v>
                </c:pt>
                <c:pt idx="5921">
                  <c:v>20.8</c:v>
                </c:pt>
                <c:pt idx="5922">
                  <c:v>20.8</c:v>
                </c:pt>
                <c:pt idx="5923">
                  <c:v>20.8</c:v>
                </c:pt>
                <c:pt idx="5924">
                  <c:v>20.8</c:v>
                </c:pt>
                <c:pt idx="5925">
                  <c:v>20.8</c:v>
                </c:pt>
                <c:pt idx="5926">
                  <c:v>20.8</c:v>
                </c:pt>
                <c:pt idx="5927">
                  <c:v>20.8</c:v>
                </c:pt>
                <c:pt idx="5928">
                  <c:v>20.8</c:v>
                </c:pt>
                <c:pt idx="5929">
                  <c:v>20.8</c:v>
                </c:pt>
                <c:pt idx="5930">
                  <c:v>20.8</c:v>
                </c:pt>
                <c:pt idx="5931">
                  <c:v>20.8</c:v>
                </c:pt>
                <c:pt idx="5932">
                  <c:v>20.8</c:v>
                </c:pt>
                <c:pt idx="5933">
                  <c:v>20.8</c:v>
                </c:pt>
                <c:pt idx="5934">
                  <c:v>20.8</c:v>
                </c:pt>
                <c:pt idx="5935">
                  <c:v>20.8</c:v>
                </c:pt>
                <c:pt idx="5936">
                  <c:v>20.8</c:v>
                </c:pt>
                <c:pt idx="5937">
                  <c:v>20.8</c:v>
                </c:pt>
                <c:pt idx="5938">
                  <c:v>20.8</c:v>
                </c:pt>
                <c:pt idx="5939">
                  <c:v>20.8</c:v>
                </c:pt>
                <c:pt idx="5940">
                  <c:v>20.8</c:v>
                </c:pt>
                <c:pt idx="5941">
                  <c:v>20.8</c:v>
                </c:pt>
                <c:pt idx="5942">
                  <c:v>20.8</c:v>
                </c:pt>
                <c:pt idx="5943">
                  <c:v>20.8</c:v>
                </c:pt>
                <c:pt idx="5944">
                  <c:v>20.8</c:v>
                </c:pt>
                <c:pt idx="5945">
                  <c:v>20.8</c:v>
                </c:pt>
                <c:pt idx="5946">
                  <c:v>20.8</c:v>
                </c:pt>
                <c:pt idx="5947">
                  <c:v>20.8</c:v>
                </c:pt>
                <c:pt idx="5948">
                  <c:v>20.8</c:v>
                </c:pt>
                <c:pt idx="5949">
                  <c:v>20.8</c:v>
                </c:pt>
                <c:pt idx="5950">
                  <c:v>20.8</c:v>
                </c:pt>
                <c:pt idx="5951">
                  <c:v>20.8</c:v>
                </c:pt>
                <c:pt idx="5952">
                  <c:v>20.8</c:v>
                </c:pt>
                <c:pt idx="5953">
                  <c:v>20.8</c:v>
                </c:pt>
                <c:pt idx="5954">
                  <c:v>20.8</c:v>
                </c:pt>
                <c:pt idx="5955">
                  <c:v>20.8</c:v>
                </c:pt>
                <c:pt idx="5956">
                  <c:v>20.8</c:v>
                </c:pt>
                <c:pt idx="5957">
                  <c:v>20.8</c:v>
                </c:pt>
                <c:pt idx="5958">
                  <c:v>20.8</c:v>
                </c:pt>
                <c:pt idx="5959">
                  <c:v>20.8</c:v>
                </c:pt>
                <c:pt idx="5960">
                  <c:v>20.8</c:v>
                </c:pt>
                <c:pt idx="5961">
                  <c:v>20.8</c:v>
                </c:pt>
                <c:pt idx="5962">
                  <c:v>20.8</c:v>
                </c:pt>
                <c:pt idx="5963">
                  <c:v>20.8</c:v>
                </c:pt>
                <c:pt idx="5964">
                  <c:v>20.8</c:v>
                </c:pt>
                <c:pt idx="5965">
                  <c:v>20.8</c:v>
                </c:pt>
                <c:pt idx="5966">
                  <c:v>20.8</c:v>
                </c:pt>
                <c:pt idx="5967">
                  <c:v>20.8</c:v>
                </c:pt>
                <c:pt idx="5968">
                  <c:v>20.8</c:v>
                </c:pt>
                <c:pt idx="5969">
                  <c:v>20.8</c:v>
                </c:pt>
                <c:pt idx="5970">
                  <c:v>20.8</c:v>
                </c:pt>
                <c:pt idx="5971">
                  <c:v>20.8</c:v>
                </c:pt>
                <c:pt idx="5972">
                  <c:v>20.8</c:v>
                </c:pt>
                <c:pt idx="5973">
                  <c:v>20.8</c:v>
                </c:pt>
                <c:pt idx="5974">
                  <c:v>20.8</c:v>
                </c:pt>
                <c:pt idx="5975">
                  <c:v>20.8</c:v>
                </c:pt>
                <c:pt idx="5976">
                  <c:v>20.8</c:v>
                </c:pt>
                <c:pt idx="5977">
                  <c:v>20.8</c:v>
                </c:pt>
                <c:pt idx="5978">
                  <c:v>20.8</c:v>
                </c:pt>
                <c:pt idx="5979">
                  <c:v>20.8</c:v>
                </c:pt>
                <c:pt idx="5980">
                  <c:v>20.8</c:v>
                </c:pt>
                <c:pt idx="5981">
                  <c:v>20.8</c:v>
                </c:pt>
                <c:pt idx="5982">
                  <c:v>20.8</c:v>
                </c:pt>
                <c:pt idx="5983">
                  <c:v>20.8</c:v>
                </c:pt>
                <c:pt idx="5984">
                  <c:v>20.8</c:v>
                </c:pt>
                <c:pt idx="5985">
                  <c:v>20.8</c:v>
                </c:pt>
                <c:pt idx="5986">
                  <c:v>20.8</c:v>
                </c:pt>
                <c:pt idx="5987">
                  <c:v>20.8</c:v>
                </c:pt>
                <c:pt idx="5988">
                  <c:v>20.8</c:v>
                </c:pt>
                <c:pt idx="5989">
                  <c:v>20.8</c:v>
                </c:pt>
                <c:pt idx="5990">
                  <c:v>20.8</c:v>
                </c:pt>
                <c:pt idx="5991">
                  <c:v>20.8</c:v>
                </c:pt>
                <c:pt idx="5992">
                  <c:v>20.8</c:v>
                </c:pt>
                <c:pt idx="5993">
                  <c:v>20.8</c:v>
                </c:pt>
                <c:pt idx="5994">
                  <c:v>20.8</c:v>
                </c:pt>
                <c:pt idx="5995">
                  <c:v>20.8</c:v>
                </c:pt>
                <c:pt idx="5996">
                  <c:v>20.8</c:v>
                </c:pt>
                <c:pt idx="5997">
                  <c:v>20.8</c:v>
                </c:pt>
                <c:pt idx="5998">
                  <c:v>20.8</c:v>
                </c:pt>
                <c:pt idx="5999">
                  <c:v>20.8</c:v>
                </c:pt>
                <c:pt idx="6000">
                  <c:v>20.8</c:v>
                </c:pt>
                <c:pt idx="6001">
                  <c:v>20.8</c:v>
                </c:pt>
                <c:pt idx="6002">
                  <c:v>20.8</c:v>
                </c:pt>
                <c:pt idx="6003">
                  <c:v>20.8</c:v>
                </c:pt>
                <c:pt idx="6004">
                  <c:v>20.8</c:v>
                </c:pt>
                <c:pt idx="6005">
                  <c:v>20.8</c:v>
                </c:pt>
                <c:pt idx="6006">
                  <c:v>20.8</c:v>
                </c:pt>
                <c:pt idx="6007">
                  <c:v>20.8</c:v>
                </c:pt>
                <c:pt idx="6008">
                  <c:v>20.8</c:v>
                </c:pt>
                <c:pt idx="6009">
                  <c:v>20.8</c:v>
                </c:pt>
                <c:pt idx="6010">
                  <c:v>20.8</c:v>
                </c:pt>
                <c:pt idx="6011">
                  <c:v>20.8</c:v>
                </c:pt>
                <c:pt idx="6012">
                  <c:v>20.8</c:v>
                </c:pt>
                <c:pt idx="6013">
                  <c:v>20.8</c:v>
                </c:pt>
                <c:pt idx="6014">
                  <c:v>20.8</c:v>
                </c:pt>
                <c:pt idx="6015">
                  <c:v>20.8</c:v>
                </c:pt>
                <c:pt idx="6016">
                  <c:v>20.8</c:v>
                </c:pt>
                <c:pt idx="6017">
                  <c:v>20.8</c:v>
                </c:pt>
                <c:pt idx="6018">
                  <c:v>20.8</c:v>
                </c:pt>
                <c:pt idx="6019">
                  <c:v>20.8</c:v>
                </c:pt>
                <c:pt idx="6020">
                  <c:v>20.8</c:v>
                </c:pt>
                <c:pt idx="6021">
                  <c:v>20.8</c:v>
                </c:pt>
                <c:pt idx="6022">
                  <c:v>20.8</c:v>
                </c:pt>
                <c:pt idx="6023">
                  <c:v>20.8</c:v>
                </c:pt>
                <c:pt idx="6024">
                  <c:v>20.8</c:v>
                </c:pt>
                <c:pt idx="6025">
                  <c:v>20.8</c:v>
                </c:pt>
                <c:pt idx="6026">
                  <c:v>20.8</c:v>
                </c:pt>
                <c:pt idx="6027">
                  <c:v>20.8</c:v>
                </c:pt>
                <c:pt idx="6028">
                  <c:v>20.8</c:v>
                </c:pt>
                <c:pt idx="6029">
                  <c:v>20.8</c:v>
                </c:pt>
                <c:pt idx="6030">
                  <c:v>20.8</c:v>
                </c:pt>
                <c:pt idx="6031">
                  <c:v>20.8</c:v>
                </c:pt>
                <c:pt idx="6032">
                  <c:v>20.8</c:v>
                </c:pt>
                <c:pt idx="6033">
                  <c:v>20.8</c:v>
                </c:pt>
                <c:pt idx="6034">
                  <c:v>20.8</c:v>
                </c:pt>
                <c:pt idx="6035">
                  <c:v>20.8</c:v>
                </c:pt>
                <c:pt idx="6036">
                  <c:v>20.8</c:v>
                </c:pt>
                <c:pt idx="6037">
                  <c:v>20.8</c:v>
                </c:pt>
                <c:pt idx="6038">
                  <c:v>20.8</c:v>
                </c:pt>
                <c:pt idx="6039">
                  <c:v>20.8</c:v>
                </c:pt>
                <c:pt idx="6040">
                  <c:v>20.8</c:v>
                </c:pt>
                <c:pt idx="6041">
                  <c:v>20.8</c:v>
                </c:pt>
                <c:pt idx="6042">
                  <c:v>20.8</c:v>
                </c:pt>
                <c:pt idx="6043">
                  <c:v>20.8</c:v>
                </c:pt>
                <c:pt idx="6044">
                  <c:v>20.8</c:v>
                </c:pt>
                <c:pt idx="6045">
                  <c:v>20.8</c:v>
                </c:pt>
                <c:pt idx="6046">
                  <c:v>20.8</c:v>
                </c:pt>
                <c:pt idx="6047">
                  <c:v>20.8</c:v>
                </c:pt>
                <c:pt idx="6048">
                  <c:v>20.8</c:v>
                </c:pt>
                <c:pt idx="6049">
                  <c:v>20.8</c:v>
                </c:pt>
                <c:pt idx="6050">
                  <c:v>20.8</c:v>
                </c:pt>
                <c:pt idx="6051">
                  <c:v>20.8</c:v>
                </c:pt>
                <c:pt idx="6052">
                  <c:v>20.8</c:v>
                </c:pt>
                <c:pt idx="6053">
                  <c:v>20.8</c:v>
                </c:pt>
                <c:pt idx="6054">
                  <c:v>20.8</c:v>
                </c:pt>
                <c:pt idx="6055">
                  <c:v>20.8</c:v>
                </c:pt>
                <c:pt idx="6056">
                  <c:v>20.8</c:v>
                </c:pt>
                <c:pt idx="6057">
                  <c:v>20.8</c:v>
                </c:pt>
                <c:pt idx="6058">
                  <c:v>20.8</c:v>
                </c:pt>
                <c:pt idx="6059">
                  <c:v>20.8</c:v>
                </c:pt>
                <c:pt idx="6060">
                  <c:v>20.8</c:v>
                </c:pt>
                <c:pt idx="6061">
                  <c:v>20.8</c:v>
                </c:pt>
                <c:pt idx="6062">
                  <c:v>20.8</c:v>
                </c:pt>
                <c:pt idx="6063">
                  <c:v>20.8</c:v>
                </c:pt>
                <c:pt idx="6064">
                  <c:v>20.8</c:v>
                </c:pt>
                <c:pt idx="6065">
                  <c:v>20.8</c:v>
                </c:pt>
                <c:pt idx="6066">
                  <c:v>20.8</c:v>
                </c:pt>
                <c:pt idx="6067">
                  <c:v>20.8</c:v>
                </c:pt>
                <c:pt idx="6068">
                  <c:v>20.8</c:v>
                </c:pt>
                <c:pt idx="6069">
                  <c:v>20.8</c:v>
                </c:pt>
                <c:pt idx="6070">
                  <c:v>20.8</c:v>
                </c:pt>
                <c:pt idx="6071">
                  <c:v>20.8</c:v>
                </c:pt>
                <c:pt idx="6072">
                  <c:v>20.8</c:v>
                </c:pt>
                <c:pt idx="6073">
                  <c:v>20.8</c:v>
                </c:pt>
                <c:pt idx="6074">
                  <c:v>20.8</c:v>
                </c:pt>
                <c:pt idx="6075">
                  <c:v>20.8</c:v>
                </c:pt>
                <c:pt idx="6076">
                  <c:v>20.8</c:v>
                </c:pt>
                <c:pt idx="6077">
                  <c:v>20.8</c:v>
                </c:pt>
                <c:pt idx="6078">
                  <c:v>20.8</c:v>
                </c:pt>
                <c:pt idx="6079">
                  <c:v>20.8</c:v>
                </c:pt>
                <c:pt idx="6080">
                  <c:v>20.8</c:v>
                </c:pt>
                <c:pt idx="6081">
                  <c:v>20.8</c:v>
                </c:pt>
                <c:pt idx="6082">
                  <c:v>20.8</c:v>
                </c:pt>
                <c:pt idx="6083">
                  <c:v>20.8</c:v>
                </c:pt>
                <c:pt idx="6084">
                  <c:v>20.8</c:v>
                </c:pt>
                <c:pt idx="6085">
                  <c:v>20.8</c:v>
                </c:pt>
                <c:pt idx="6086">
                  <c:v>20.8</c:v>
                </c:pt>
                <c:pt idx="6087">
                  <c:v>20.8</c:v>
                </c:pt>
                <c:pt idx="6088">
                  <c:v>20.8</c:v>
                </c:pt>
                <c:pt idx="6089">
                  <c:v>20.8</c:v>
                </c:pt>
                <c:pt idx="6090">
                  <c:v>20.8</c:v>
                </c:pt>
                <c:pt idx="6091">
                  <c:v>20.8</c:v>
                </c:pt>
                <c:pt idx="6092">
                  <c:v>20.8</c:v>
                </c:pt>
                <c:pt idx="6093">
                  <c:v>20.8</c:v>
                </c:pt>
                <c:pt idx="6094">
                  <c:v>20.8</c:v>
                </c:pt>
                <c:pt idx="6095">
                  <c:v>20.8</c:v>
                </c:pt>
                <c:pt idx="6096">
                  <c:v>20.8</c:v>
                </c:pt>
                <c:pt idx="6097">
                  <c:v>20.8</c:v>
                </c:pt>
                <c:pt idx="6098">
                  <c:v>20.8</c:v>
                </c:pt>
                <c:pt idx="6099">
                  <c:v>20.8</c:v>
                </c:pt>
                <c:pt idx="6100">
                  <c:v>20.8</c:v>
                </c:pt>
                <c:pt idx="6101">
                  <c:v>20.8</c:v>
                </c:pt>
                <c:pt idx="6102">
                  <c:v>20.8</c:v>
                </c:pt>
                <c:pt idx="6103">
                  <c:v>20.8</c:v>
                </c:pt>
                <c:pt idx="6104">
                  <c:v>20.8</c:v>
                </c:pt>
                <c:pt idx="6105">
                  <c:v>20.8</c:v>
                </c:pt>
                <c:pt idx="6106">
                  <c:v>20.8</c:v>
                </c:pt>
                <c:pt idx="6107">
                  <c:v>20.8</c:v>
                </c:pt>
                <c:pt idx="6108">
                  <c:v>20.8</c:v>
                </c:pt>
                <c:pt idx="6109">
                  <c:v>20.8</c:v>
                </c:pt>
                <c:pt idx="6110">
                  <c:v>20.8</c:v>
                </c:pt>
                <c:pt idx="6111">
                  <c:v>20.8</c:v>
                </c:pt>
                <c:pt idx="6112">
                  <c:v>20.8</c:v>
                </c:pt>
                <c:pt idx="6113">
                  <c:v>20.8</c:v>
                </c:pt>
                <c:pt idx="6114">
                  <c:v>20.8</c:v>
                </c:pt>
                <c:pt idx="6115">
                  <c:v>20.8</c:v>
                </c:pt>
                <c:pt idx="6116">
                  <c:v>20.8</c:v>
                </c:pt>
                <c:pt idx="6117">
                  <c:v>20.8</c:v>
                </c:pt>
                <c:pt idx="6118">
                  <c:v>20.8</c:v>
                </c:pt>
                <c:pt idx="6119">
                  <c:v>20.8</c:v>
                </c:pt>
                <c:pt idx="6120">
                  <c:v>20.8</c:v>
                </c:pt>
                <c:pt idx="6121">
                  <c:v>20.8</c:v>
                </c:pt>
                <c:pt idx="6122">
                  <c:v>20.8</c:v>
                </c:pt>
                <c:pt idx="6123">
                  <c:v>20.8</c:v>
                </c:pt>
                <c:pt idx="6124">
                  <c:v>20.8</c:v>
                </c:pt>
                <c:pt idx="6125">
                  <c:v>20.8</c:v>
                </c:pt>
                <c:pt idx="6126">
                  <c:v>20.8</c:v>
                </c:pt>
                <c:pt idx="6127">
                  <c:v>20.8</c:v>
                </c:pt>
                <c:pt idx="6128">
                  <c:v>20.8</c:v>
                </c:pt>
                <c:pt idx="6129">
                  <c:v>20.8</c:v>
                </c:pt>
                <c:pt idx="6130">
                  <c:v>20.8</c:v>
                </c:pt>
                <c:pt idx="6131">
                  <c:v>20.8</c:v>
                </c:pt>
                <c:pt idx="6132">
                  <c:v>20.8</c:v>
                </c:pt>
                <c:pt idx="6133">
                  <c:v>20.8</c:v>
                </c:pt>
                <c:pt idx="6134">
                  <c:v>20.8</c:v>
                </c:pt>
                <c:pt idx="6135">
                  <c:v>20.8</c:v>
                </c:pt>
                <c:pt idx="6136">
                  <c:v>20.8</c:v>
                </c:pt>
                <c:pt idx="6137">
                  <c:v>20.8</c:v>
                </c:pt>
                <c:pt idx="6138">
                  <c:v>20.8</c:v>
                </c:pt>
                <c:pt idx="6139">
                  <c:v>20.8</c:v>
                </c:pt>
                <c:pt idx="6140">
                  <c:v>20.8</c:v>
                </c:pt>
                <c:pt idx="6141">
                  <c:v>20.8</c:v>
                </c:pt>
                <c:pt idx="6142">
                  <c:v>20.8</c:v>
                </c:pt>
                <c:pt idx="6143">
                  <c:v>20.8</c:v>
                </c:pt>
                <c:pt idx="6144">
                  <c:v>20.8</c:v>
                </c:pt>
                <c:pt idx="6145">
                  <c:v>20.8</c:v>
                </c:pt>
                <c:pt idx="6146">
                  <c:v>20.8</c:v>
                </c:pt>
                <c:pt idx="6147">
                  <c:v>20.8</c:v>
                </c:pt>
                <c:pt idx="6148">
                  <c:v>20.8</c:v>
                </c:pt>
                <c:pt idx="6149">
                  <c:v>20.8</c:v>
                </c:pt>
                <c:pt idx="6150">
                  <c:v>20.8</c:v>
                </c:pt>
                <c:pt idx="6151">
                  <c:v>20.8</c:v>
                </c:pt>
                <c:pt idx="6152">
                  <c:v>20.8</c:v>
                </c:pt>
                <c:pt idx="6153">
                  <c:v>20.8</c:v>
                </c:pt>
                <c:pt idx="6154">
                  <c:v>20.8</c:v>
                </c:pt>
                <c:pt idx="6155">
                  <c:v>20.8</c:v>
                </c:pt>
                <c:pt idx="6156">
                  <c:v>20.8</c:v>
                </c:pt>
                <c:pt idx="6157">
                  <c:v>20.8</c:v>
                </c:pt>
                <c:pt idx="6158">
                  <c:v>20.8</c:v>
                </c:pt>
                <c:pt idx="6159">
                  <c:v>20.8</c:v>
                </c:pt>
                <c:pt idx="6160">
                  <c:v>20.8</c:v>
                </c:pt>
                <c:pt idx="6161">
                  <c:v>20.8</c:v>
                </c:pt>
                <c:pt idx="6162">
                  <c:v>20.8</c:v>
                </c:pt>
                <c:pt idx="6163">
                  <c:v>20.8</c:v>
                </c:pt>
                <c:pt idx="6164">
                  <c:v>20.8</c:v>
                </c:pt>
                <c:pt idx="6165">
                  <c:v>20.8</c:v>
                </c:pt>
                <c:pt idx="6166">
                  <c:v>20.8</c:v>
                </c:pt>
                <c:pt idx="6167">
                  <c:v>20.8</c:v>
                </c:pt>
                <c:pt idx="6168">
                  <c:v>20.8</c:v>
                </c:pt>
                <c:pt idx="6169">
                  <c:v>20.8</c:v>
                </c:pt>
                <c:pt idx="6170">
                  <c:v>20.8</c:v>
                </c:pt>
                <c:pt idx="6171">
                  <c:v>20.8</c:v>
                </c:pt>
                <c:pt idx="6172">
                  <c:v>20.8</c:v>
                </c:pt>
                <c:pt idx="6173">
                  <c:v>20.8</c:v>
                </c:pt>
                <c:pt idx="6174">
                  <c:v>20.8</c:v>
                </c:pt>
                <c:pt idx="6175">
                  <c:v>20.8</c:v>
                </c:pt>
                <c:pt idx="6176">
                  <c:v>20.8</c:v>
                </c:pt>
                <c:pt idx="6177">
                  <c:v>20.8</c:v>
                </c:pt>
                <c:pt idx="6178">
                  <c:v>20.8</c:v>
                </c:pt>
                <c:pt idx="6179">
                  <c:v>20.8</c:v>
                </c:pt>
                <c:pt idx="6180">
                  <c:v>20.8</c:v>
                </c:pt>
                <c:pt idx="6181">
                  <c:v>20.8</c:v>
                </c:pt>
                <c:pt idx="6182">
                  <c:v>20.8</c:v>
                </c:pt>
                <c:pt idx="6183">
                  <c:v>20.8</c:v>
                </c:pt>
                <c:pt idx="6184">
                  <c:v>20.8</c:v>
                </c:pt>
                <c:pt idx="6185">
                  <c:v>20.8</c:v>
                </c:pt>
                <c:pt idx="6186">
                  <c:v>20.8</c:v>
                </c:pt>
                <c:pt idx="6187">
                  <c:v>20.8</c:v>
                </c:pt>
                <c:pt idx="6188">
                  <c:v>20.8</c:v>
                </c:pt>
                <c:pt idx="6189">
                  <c:v>20.8</c:v>
                </c:pt>
                <c:pt idx="6190">
                  <c:v>20.8</c:v>
                </c:pt>
                <c:pt idx="6191">
                  <c:v>20.8</c:v>
                </c:pt>
                <c:pt idx="6192">
                  <c:v>20.8</c:v>
                </c:pt>
                <c:pt idx="6193">
                  <c:v>20.8</c:v>
                </c:pt>
                <c:pt idx="6194">
                  <c:v>20.8</c:v>
                </c:pt>
                <c:pt idx="6195">
                  <c:v>20.8</c:v>
                </c:pt>
                <c:pt idx="6196">
                  <c:v>20.8</c:v>
                </c:pt>
                <c:pt idx="6197">
                  <c:v>20.8</c:v>
                </c:pt>
                <c:pt idx="6198">
                  <c:v>20.8</c:v>
                </c:pt>
                <c:pt idx="6199">
                  <c:v>20.8</c:v>
                </c:pt>
                <c:pt idx="6200">
                  <c:v>20.8</c:v>
                </c:pt>
                <c:pt idx="6201">
                  <c:v>20.8</c:v>
                </c:pt>
                <c:pt idx="6202">
                  <c:v>20.8</c:v>
                </c:pt>
                <c:pt idx="6203">
                  <c:v>20.8</c:v>
                </c:pt>
                <c:pt idx="6204">
                  <c:v>20.8</c:v>
                </c:pt>
                <c:pt idx="6205">
                  <c:v>20.8</c:v>
                </c:pt>
                <c:pt idx="6206">
                  <c:v>20.8</c:v>
                </c:pt>
                <c:pt idx="6207">
                  <c:v>20.8</c:v>
                </c:pt>
                <c:pt idx="6208">
                  <c:v>20.8</c:v>
                </c:pt>
                <c:pt idx="6209">
                  <c:v>20.8</c:v>
                </c:pt>
                <c:pt idx="6210">
                  <c:v>20.8</c:v>
                </c:pt>
                <c:pt idx="6211">
                  <c:v>20.8</c:v>
                </c:pt>
                <c:pt idx="6212">
                  <c:v>20.8</c:v>
                </c:pt>
                <c:pt idx="6213">
                  <c:v>20.8</c:v>
                </c:pt>
                <c:pt idx="6214">
                  <c:v>20.8</c:v>
                </c:pt>
                <c:pt idx="6215">
                  <c:v>20.8</c:v>
                </c:pt>
                <c:pt idx="6216">
                  <c:v>20.8</c:v>
                </c:pt>
                <c:pt idx="6217">
                  <c:v>20.8</c:v>
                </c:pt>
                <c:pt idx="6218">
                  <c:v>20.8</c:v>
                </c:pt>
                <c:pt idx="6219">
                  <c:v>20.8</c:v>
                </c:pt>
                <c:pt idx="6220">
                  <c:v>20.8</c:v>
                </c:pt>
                <c:pt idx="6221">
                  <c:v>20.8</c:v>
                </c:pt>
                <c:pt idx="6222">
                  <c:v>20.8</c:v>
                </c:pt>
                <c:pt idx="6223">
                  <c:v>20.8</c:v>
                </c:pt>
                <c:pt idx="6224">
                  <c:v>20.8</c:v>
                </c:pt>
                <c:pt idx="6225">
                  <c:v>20.8</c:v>
                </c:pt>
                <c:pt idx="6226">
                  <c:v>20.8</c:v>
                </c:pt>
                <c:pt idx="6227">
                  <c:v>20.8</c:v>
                </c:pt>
                <c:pt idx="6228">
                  <c:v>20.8</c:v>
                </c:pt>
                <c:pt idx="6229">
                  <c:v>20.8</c:v>
                </c:pt>
                <c:pt idx="6230">
                  <c:v>20.8</c:v>
                </c:pt>
                <c:pt idx="6231">
                  <c:v>20.8</c:v>
                </c:pt>
                <c:pt idx="6232">
                  <c:v>20.8</c:v>
                </c:pt>
                <c:pt idx="6233">
                  <c:v>20.8</c:v>
                </c:pt>
                <c:pt idx="6234">
                  <c:v>20.8</c:v>
                </c:pt>
                <c:pt idx="6235">
                  <c:v>20.8</c:v>
                </c:pt>
                <c:pt idx="6236">
                  <c:v>20.8</c:v>
                </c:pt>
                <c:pt idx="6237">
                  <c:v>20.8</c:v>
                </c:pt>
                <c:pt idx="6238">
                  <c:v>20.8</c:v>
                </c:pt>
                <c:pt idx="6239">
                  <c:v>20.8</c:v>
                </c:pt>
                <c:pt idx="6240">
                  <c:v>20.8</c:v>
                </c:pt>
                <c:pt idx="6241">
                  <c:v>20.8</c:v>
                </c:pt>
                <c:pt idx="6242">
                  <c:v>20.8</c:v>
                </c:pt>
                <c:pt idx="6243">
                  <c:v>20.8</c:v>
                </c:pt>
                <c:pt idx="6244">
                  <c:v>20.8</c:v>
                </c:pt>
                <c:pt idx="6245">
                  <c:v>20.8</c:v>
                </c:pt>
                <c:pt idx="6246">
                  <c:v>20.8</c:v>
                </c:pt>
                <c:pt idx="6247">
                  <c:v>20.8</c:v>
                </c:pt>
                <c:pt idx="6248">
                  <c:v>20.8</c:v>
                </c:pt>
                <c:pt idx="6249">
                  <c:v>20.8</c:v>
                </c:pt>
                <c:pt idx="6250">
                  <c:v>20.8</c:v>
                </c:pt>
                <c:pt idx="6251">
                  <c:v>20.8</c:v>
                </c:pt>
                <c:pt idx="6252">
                  <c:v>20.8</c:v>
                </c:pt>
                <c:pt idx="6253">
                  <c:v>20.8</c:v>
                </c:pt>
                <c:pt idx="6254">
                  <c:v>20.8</c:v>
                </c:pt>
                <c:pt idx="6255">
                  <c:v>20.8</c:v>
                </c:pt>
                <c:pt idx="6256">
                  <c:v>20.8</c:v>
                </c:pt>
                <c:pt idx="6257">
                  <c:v>20.8</c:v>
                </c:pt>
                <c:pt idx="6258">
                  <c:v>20.8</c:v>
                </c:pt>
                <c:pt idx="6259">
                  <c:v>20.8</c:v>
                </c:pt>
                <c:pt idx="6260">
                  <c:v>20.8</c:v>
                </c:pt>
                <c:pt idx="6261">
                  <c:v>20.8</c:v>
                </c:pt>
                <c:pt idx="6262">
                  <c:v>20.8</c:v>
                </c:pt>
                <c:pt idx="6263">
                  <c:v>20.8</c:v>
                </c:pt>
                <c:pt idx="6264">
                  <c:v>20.8</c:v>
                </c:pt>
                <c:pt idx="6265">
                  <c:v>20.8</c:v>
                </c:pt>
                <c:pt idx="6266">
                  <c:v>20.8</c:v>
                </c:pt>
                <c:pt idx="6267">
                  <c:v>20.8</c:v>
                </c:pt>
                <c:pt idx="6268">
                  <c:v>20.8</c:v>
                </c:pt>
                <c:pt idx="6269">
                  <c:v>20.8</c:v>
                </c:pt>
                <c:pt idx="6270">
                  <c:v>20.8</c:v>
                </c:pt>
                <c:pt idx="6271">
                  <c:v>20.8</c:v>
                </c:pt>
                <c:pt idx="6272">
                  <c:v>20.8</c:v>
                </c:pt>
                <c:pt idx="6273">
                  <c:v>20.8</c:v>
                </c:pt>
                <c:pt idx="6274">
                  <c:v>20.8</c:v>
                </c:pt>
                <c:pt idx="6275">
                  <c:v>20.8</c:v>
                </c:pt>
                <c:pt idx="6276">
                  <c:v>20.8</c:v>
                </c:pt>
                <c:pt idx="6277">
                  <c:v>20.8</c:v>
                </c:pt>
                <c:pt idx="6278">
                  <c:v>20.8</c:v>
                </c:pt>
                <c:pt idx="6279">
                  <c:v>20.8</c:v>
                </c:pt>
                <c:pt idx="6280">
                  <c:v>20.8</c:v>
                </c:pt>
                <c:pt idx="6281">
                  <c:v>20.8</c:v>
                </c:pt>
                <c:pt idx="6282">
                  <c:v>20.8</c:v>
                </c:pt>
                <c:pt idx="6283">
                  <c:v>20.8</c:v>
                </c:pt>
                <c:pt idx="6284">
                  <c:v>20.8</c:v>
                </c:pt>
                <c:pt idx="6285">
                  <c:v>20.8</c:v>
                </c:pt>
                <c:pt idx="6286">
                  <c:v>20.8</c:v>
                </c:pt>
                <c:pt idx="6287">
                  <c:v>20.8</c:v>
                </c:pt>
                <c:pt idx="6288">
                  <c:v>20.8</c:v>
                </c:pt>
                <c:pt idx="6289">
                  <c:v>20.8</c:v>
                </c:pt>
                <c:pt idx="6290">
                  <c:v>20.8</c:v>
                </c:pt>
                <c:pt idx="6291">
                  <c:v>20.8</c:v>
                </c:pt>
                <c:pt idx="6292">
                  <c:v>20.8</c:v>
                </c:pt>
                <c:pt idx="6293">
                  <c:v>20.8</c:v>
                </c:pt>
                <c:pt idx="6294">
                  <c:v>20.8</c:v>
                </c:pt>
                <c:pt idx="6295">
                  <c:v>20.8</c:v>
                </c:pt>
                <c:pt idx="6296">
                  <c:v>20.8</c:v>
                </c:pt>
                <c:pt idx="6297">
                  <c:v>20.8</c:v>
                </c:pt>
                <c:pt idx="6298">
                  <c:v>20.8</c:v>
                </c:pt>
                <c:pt idx="6299">
                  <c:v>20.8</c:v>
                </c:pt>
                <c:pt idx="6300">
                  <c:v>20.8</c:v>
                </c:pt>
                <c:pt idx="6301">
                  <c:v>20.8</c:v>
                </c:pt>
                <c:pt idx="6302">
                  <c:v>20.8</c:v>
                </c:pt>
                <c:pt idx="6303">
                  <c:v>20.8</c:v>
                </c:pt>
                <c:pt idx="6304">
                  <c:v>20.8</c:v>
                </c:pt>
                <c:pt idx="6305">
                  <c:v>20.8</c:v>
                </c:pt>
                <c:pt idx="6306">
                  <c:v>20.8</c:v>
                </c:pt>
                <c:pt idx="6307">
                  <c:v>20.8</c:v>
                </c:pt>
                <c:pt idx="6308">
                  <c:v>20.8</c:v>
                </c:pt>
                <c:pt idx="6309">
                  <c:v>20.8</c:v>
                </c:pt>
                <c:pt idx="6310">
                  <c:v>20.8</c:v>
                </c:pt>
                <c:pt idx="6311">
                  <c:v>20.8</c:v>
                </c:pt>
                <c:pt idx="6312">
                  <c:v>20.8</c:v>
                </c:pt>
                <c:pt idx="6313">
                  <c:v>20.8</c:v>
                </c:pt>
                <c:pt idx="6314">
                  <c:v>20.8</c:v>
                </c:pt>
                <c:pt idx="6315">
                  <c:v>20.8</c:v>
                </c:pt>
                <c:pt idx="6316">
                  <c:v>20.8</c:v>
                </c:pt>
                <c:pt idx="6317">
                  <c:v>20.8</c:v>
                </c:pt>
                <c:pt idx="6318">
                  <c:v>20.8</c:v>
                </c:pt>
                <c:pt idx="6319">
                  <c:v>20.8</c:v>
                </c:pt>
                <c:pt idx="6320">
                  <c:v>20.8</c:v>
                </c:pt>
                <c:pt idx="6321">
                  <c:v>20.8</c:v>
                </c:pt>
                <c:pt idx="6322">
                  <c:v>20.8</c:v>
                </c:pt>
                <c:pt idx="6323">
                  <c:v>20.8</c:v>
                </c:pt>
                <c:pt idx="6324">
                  <c:v>20.8</c:v>
                </c:pt>
                <c:pt idx="6325">
                  <c:v>20.8</c:v>
                </c:pt>
                <c:pt idx="6326">
                  <c:v>20.8</c:v>
                </c:pt>
                <c:pt idx="6327">
                  <c:v>20.8</c:v>
                </c:pt>
                <c:pt idx="6328">
                  <c:v>20.8</c:v>
                </c:pt>
                <c:pt idx="6329">
                  <c:v>20.8</c:v>
                </c:pt>
                <c:pt idx="6330">
                  <c:v>20.8</c:v>
                </c:pt>
                <c:pt idx="6331">
                  <c:v>20.8</c:v>
                </c:pt>
                <c:pt idx="6332">
                  <c:v>20.8</c:v>
                </c:pt>
                <c:pt idx="6333">
                  <c:v>20.8</c:v>
                </c:pt>
                <c:pt idx="6334">
                  <c:v>20.8</c:v>
                </c:pt>
                <c:pt idx="6335">
                  <c:v>20.8</c:v>
                </c:pt>
                <c:pt idx="6336">
                  <c:v>20.8</c:v>
                </c:pt>
                <c:pt idx="6337">
                  <c:v>20.8</c:v>
                </c:pt>
                <c:pt idx="6338">
                  <c:v>20.8</c:v>
                </c:pt>
                <c:pt idx="6339">
                  <c:v>20.8</c:v>
                </c:pt>
                <c:pt idx="6340">
                  <c:v>20.8</c:v>
                </c:pt>
                <c:pt idx="6341">
                  <c:v>20.8</c:v>
                </c:pt>
                <c:pt idx="6342">
                  <c:v>20.8</c:v>
                </c:pt>
                <c:pt idx="6343">
                  <c:v>20.8</c:v>
                </c:pt>
                <c:pt idx="6344">
                  <c:v>20.8</c:v>
                </c:pt>
                <c:pt idx="6345">
                  <c:v>20.8</c:v>
                </c:pt>
                <c:pt idx="6346">
                  <c:v>20.8</c:v>
                </c:pt>
                <c:pt idx="6347">
                  <c:v>20.8</c:v>
                </c:pt>
                <c:pt idx="6348">
                  <c:v>20.8</c:v>
                </c:pt>
                <c:pt idx="6349">
                  <c:v>20.8</c:v>
                </c:pt>
                <c:pt idx="6350">
                  <c:v>20.8</c:v>
                </c:pt>
                <c:pt idx="6351">
                  <c:v>20.8</c:v>
                </c:pt>
                <c:pt idx="6352">
                  <c:v>20.8</c:v>
                </c:pt>
                <c:pt idx="6353">
                  <c:v>20.8</c:v>
                </c:pt>
                <c:pt idx="6354">
                  <c:v>20.8</c:v>
                </c:pt>
                <c:pt idx="6355">
                  <c:v>20.8</c:v>
                </c:pt>
                <c:pt idx="6356">
                  <c:v>20.8</c:v>
                </c:pt>
                <c:pt idx="6357">
                  <c:v>20.8</c:v>
                </c:pt>
                <c:pt idx="6358">
                  <c:v>20.8</c:v>
                </c:pt>
                <c:pt idx="6359">
                  <c:v>20.8</c:v>
                </c:pt>
                <c:pt idx="6360">
                  <c:v>20.8</c:v>
                </c:pt>
                <c:pt idx="6361">
                  <c:v>20.8</c:v>
                </c:pt>
                <c:pt idx="6362">
                  <c:v>20.8</c:v>
                </c:pt>
                <c:pt idx="6363">
                  <c:v>20.8</c:v>
                </c:pt>
                <c:pt idx="6364">
                  <c:v>20.8</c:v>
                </c:pt>
                <c:pt idx="6365">
                  <c:v>20.8</c:v>
                </c:pt>
                <c:pt idx="6366">
                  <c:v>20.8</c:v>
                </c:pt>
                <c:pt idx="6367">
                  <c:v>20.8</c:v>
                </c:pt>
                <c:pt idx="6368">
                  <c:v>20.8</c:v>
                </c:pt>
                <c:pt idx="6369">
                  <c:v>20.8</c:v>
                </c:pt>
                <c:pt idx="6370">
                  <c:v>20.8</c:v>
                </c:pt>
                <c:pt idx="6371">
                  <c:v>20.8</c:v>
                </c:pt>
                <c:pt idx="6372">
                  <c:v>20.8</c:v>
                </c:pt>
                <c:pt idx="6373">
                  <c:v>20.8</c:v>
                </c:pt>
                <c:pt idx="6374">
                  <c:v>20.8</c:v>
                </c:pt>
                <c:pt idx="6375">
                  <c:v>20.8</c:v>
                </c:pt>
                <c:pt idx="6376">
                  <c:v>20.8</c:v>
                </c:pt>
                <c:pt idx="6377">
                  <c:v>20.8</c:v>
                </c:pt>
                <c:pt idx="6378">
                  <c:v>20.8</c:v>
                </c:pt>
                <c:pt idx="6379">
                  <c:v>20.8</c:v>
                </c:pt>
                <c:pt idx="6380">
                  <c:v>20.8</c:v>
                </c:pt>
                <c:pt idx="6381">
                  <c:v>20.8</c:v>
                </c:pt>
                <c:pt idx="6382">
                  <c:v>20.8</c:v>
                </c:pt>
                <c:pt idx="6383">
                  <c:v>20.8</c:v>
                </c:pt>
                <c:pt idx="6384">
                  <c:v>20.8</c:v>
                </c:pt>
                <c:pt idx="6385">
                  <c:v>20.8</c:v>
                </c:pt>
                <c:pt idx="6386">
                  <c:v>20.8</c:v>
                </c:pt>
                <c:pt idx="6387">
                  <c:v>20.8</c:v>
                </c:pt>
                <c:pt idx="6388">
                  <c:v>20.8</c:v>
                </c:pt>
                <c:pt idx="6389">
                  <c:v>20.8</c:v>
                </c:pt>
                <c:pt idx="6390">
                  <c:v>20.8</c:v>
                </c:pt>
                <c:pt idx="6391">
                  <c:v>20.8</c:v>
                </c:pt>
                <c:pt idx="6392">
                  <c:v>20.8</c:v>
                </c:pt>
                <c:pt idx="6393">
                  <c:v>20.8</c:v>
                </c:pt>
                <c:pt idx="6394">
                  <c:v>20.8</c:v>
                </c:pt>
                <c:pt idx="6395">
                  <c:v>20.8</c:v>
                </c:pt>
                <c:pt idx="6396">
                  <c:v>20.8</c:v>
                </c:pt>
                <c:pt idx="6397">
                  <c:v>20.8</c:v>
                </c:pt>
                <c:pt idx="6398">
                  <c:v>20.8</c:v>
                </c:pt>
                <c:pt idx="6399">
                  <c:v>20.8</c:v>
                </c:pt>
                <c:pt idx="6400">
                  <c:v>20.8</c:v>
                </c:pt>
                <c:pt idx="6401">
                  <c:v>20.8</c:v>
                </c:pt>
                <c:pt idx="6402">
                  <c:v>20.8</c:v>
                </c:pt>
                <c:pt idx="6403">
                  <c:v>20.8</c:v>
                </c:pt>
                <c:pt idx="6404">
                  <c:v>20.8</c:v>
                </c:pt>
                <c:pt idx="6405">
                  <c:v>20.8</c:v>
                </c:pt>
                <c:pt idx="6406">
                  <c:v>20.8</c:v>
                </c:pt>
                <c:pt idx="6407">
                  <c:v>20.8</c:v>
                </c:pt>
                <c:pt idx="6408">
                  <c:v>20.8</c:v>
                </c:pt>
                <c:pt idx="6409">
                  <c:v>20.8</c:v>
                </c:pt>
                <c:pt idx="6410">
                  <c:v>20.8</c:v>
                </c:pt>
                <c:pt idx="6411">
                  <c:v>20.8</c:v>
                </c:pt>
                <c:pt idx="6412">
                  <c:v>20.8</c:v>
                </c:pt>
                <c:pt idx="6413">
                  <c:v>20.8</c:v>
                </c:pt>
                <c:pt idx="6414">
                  <c:v>20.8</c:v>
                </c:pt>
                <c:pt idx="6415">
                  <c:v>20.8</c:v>
                </c:pt>
                <c:pt idx="6416">
                  <c:v>20.8</c:v>
                </c:pt>
                <c:pt idx="6417">
                  <c:v>20.8</c:v>
                </c:pt>
                <c:pt idx="6418">
                  <c:v>20.8</c:v>
                </c:pt>
                <c:pt idx="6419">
                  <c:v>20.8</c:v>
                </c:pt>
                <c:pt idx="6420">
                  <c:v>20.8</c:v>
                </c:pt>
                <c:pt idx="6421">
                  <c:v>20.8</c:v>
                </c:pt>
                <c:pt idx="6422">
                  <c:v>20.8</c:v>
                </c:pt>
                <c:pt idx="6423">
                  <c:v>20.8</c:v>
                </c:pt>
                <c:pt idx="6424">
                  <c:v>20.8</c:v>
                </c:pt>
                <c:pt idx="6425">
                  <c:v>20.8</c:v>
                </c:pt>
                <c:pt idx="6426">
                  <c:v>20.8</c:v>
                </c:pt>
                <c:pt idx="6427">
                  <c:v>20.8</c:v>
                </c:pt>
                <c:pt idx="6428">
                  <c:v>20.8</c:v>
                </c:pt>
                <c:pt idx="6429">
                  <c:v>20.8</c:v>
                </c:pt>
                <c:pt idx="6430">
                  <c:v>20.8</c:v>
                </c:pt>
                <c:pt idx="6431">
                  <c:v>20.8</c:v>
                </c:pt>
                <c:pt idx="6432">
                  <c:v>20.8</c:v>
                </c:pt>
                <c:pt idx="6433">
                  <c:v>20.8</c:v>
                </c:pt>
                <c:pt idx="6434">
                  <c:v>20.8</c:v>
                </c:pt>
                <c:pt idx="6435">
                  <c:v>20.8</c:v>
                </c:pt>
                <c:pt idx="6436">
                  <c:v>20.8</c:v>
                </c:pt>
                <c:pt idx="6437">
                  <c:v>20.8</c:v>
                </c:pt>
                <c:pt idx="6438">
                  <c:v>20.8</c:v>
                </c:pt>
                <c:pt idx="6439">
                  <c:v>20.8</c:v>
                </c:pt>
                <c:pt idx="6440">
                  <c:v>20.8</c:v>
                </c:pt>
                <c:pt idx="6441">
                  <c:v>20.8</c:v>
                </c:pt>
                <c:pt idx="6442">
                  <c:v>20.8</c:v>
                </c:pt>
                <c:pt idx="6443">
                  <c:v>20.8</c:v>
                </c:pt>
                <c:pt idx="6444">
                  <c:v>20.8</c:v>
                </c:pt>
                <c:pt idx="6445">
                  <c:v>20.8</c:v>
                </c:pt>
                <c:pt idx="6446">
                  <c:v>20.8</c:v>
                </c:pt>
                <c:pt idx="6447">
                  <c:v>20.8</c:v>
                </c:pt>
                <c:pt idx="6448">
                  <c:v>20.8</c:v>
                </c:pt>
                <c:pt idx="6449">
                  <c:v>20.8</c:v>
                </c:pt>
                <c:pt idx="6450">
                  <c:v>20.8</c:v>
                </c:pt>
                <c:pt idx="6451">
                  <c:v>20.8</c:v>
                </c:pt>
                <c:pt idx="6452">
                  <c:v>20.8</c:v>
                </c:pt>
                <c:pt idx="6453">
                  <c:v>20.8</c:v>
                </c:pt>
                <c:pt idx="6454">
                  <c:v>20.8</c:v>
                </c:pt>
                <c:pt idx="6455">
                  <c:v>20.8</c:v>
                </c:pt>
                <c:pt idx="6456">
                  <c:v>20.8</c:v>
                </c:pt>
                <c:pt idx="6457">
                  <c:v>20.8</c:v>
                </c:pt>
                <c:pt idx="6458">
                  <c:v>20.8</c:v>
                </c:pt>
                <c:pt idx="6459">
                  <c:v>20.8</c:v>
                </c:pt>
                <c:pt idx="6460">
                  <c:v>20.8</c:v>
                </c:pt>
                <c:pt idx="6461">
                  <c:v>20.8</c:v>
                </c:pt>
                <c:pt idx="6462">
                  <c:v>20.8</c:v>
                </c:pt>
                <c:pt idx="6463">
                  <c:v>20.8</c:v>
                </c:pt>
                <c:pt idx="6464">
                  <c:v>20.8</c:v>
                </c:pt>
                <c:pt idx="6465">
                  <c:v>20.8</c:v>
                </c:pt>
                <c:pt idx="6466">
                  <c:v>20.8</c:v>
                </c:pt>
                <c:pt idx="6467">
                  <c:v>20.8</c:v>
                </c:pt>
                <c:pt idx="6468">
                  <c:v>20.8</c:v>
                </c:pt>
                <c:pt idx="6469">
                  <c:v>20.8</c:v>
                </c:pt>
                <c:pt idx="6470">
                  <c:v>20.8</c:v>
                </c:pt>
                <c:pt idx="6471">
                  <c:v>20.8</c:v>
                </c:pt>
                <c:pt idx="6472">
                  <c:v>20.8</c:v>
                </c:pt>
                <c:pt idx="6473">
                  <c:v>20.8</c:v>
                </c:pt>
                <c:pt idx="6474">
                  <c:v>20.8</c:v>
                </c:pt>
                <c:pt idx="6475">
                  <c:v>20.8</c:v>
                </c:pt>
                <c:pt idx="6476">
                  <c:v>20.8</c:v>
                </c:pt>
                <c:pt idx="6477">
                  <c:v>20.8</c:v>
                </c:pt>
                <c:pt idx="6478">
                  <c:v>20.8</c:v>
                </c:pt>
                <c:pt idx="6479">
                  <c:v>20.8</c:v>
                </c:pt>
                <c:pt idx="6480">
                  <c:v>20.8</c:v>
                </c:pt>
                <c:pt idx="6481">
                  <c:v>20.8</c:v>
                </c:pt>
                <c:pt idx="6482">
                  <c:v>20.8</c:v>
                </c:pt>
                <c:pt idx="6483">
                  <c:v>20.8</c:v>
                </c:pt>
                <c:pt idx="6484">
                  <c:v>20.8</c:v>
                </c:pt>
                <c:pt idx="6485">
                  <c:v>20.8</c:v>
                </c:pt>
                <c:pt idx="6486">
                  <c:v>20.8</c:v>
                </c:pt>
                <c:pt idx="6487">
                  <c:v>20.8</c:v>
                </c:pt>
                <c:pt idx="6488">
                  <c:v>20.8</c:v>
                </c:pt>
                <c:pt idx="6489">
                  <c:v>20.8</c:v>
                </c:pt>
                <c:pt idx="6490">
                  <c:v>20.8</c:v>
                </c:pt>
                <c:pt idx="6491">
                  <c:v>20.8</c:v>
                </c:pt>
                <c:pt idx="6492">
                  <c:v>20.8</c:v>
                </c:pt>
                <c:pt idx="6493">
                  <c:v>20.8</c:v>
                </c:pt>
                <c:pt idx="6494">
                  <c:v>20.8</c:v>
                </c:pt>
                <c:pt idx="6495">
                  <c:v>20.8</c:v>
                </c:pt>
                <c:pt idx="6496">
                  <c:v>20.8</c:v>
                </c:pt>
                <c:pt idx="6497">
                  <c:v>20.8</c:v>
                </c:pt>
                <c:pt idx="6498">
                  <c:v>20.8</c:v>
                </c:pt>
                <c:pt idx="6499">
                  <c:v>20.8</c:v>
                </c:pt>
                <c:pt idx="6500">
                  <c:v>20.8</c:v>
                </c:pt>
                <c:pt idx="6501">
                  <c:v>20.8</c:v>
                </c:pt>
                <c:pt idx="6502">
                  <c:v>20.8</c:v>
                </c:pt>
                <c:pt idx="6503">
                  <c:v>20.8</c:v>
                </c:pt>
                <c:pt idx="6504">
                  <c:v>20.8</c:v>
                </c:pt>
                <c:pt idx="6505">
                  <c:v>20.8</c:v>
                </c:pt>
                <c:pt idx="6506">
                  <c:v>20.8</c:v>
                </c:pt>
                <c:pt idx="6507">
                  <c:v>20.8</c:v>
                </c:pt>
                <c:pt idx="6508">
                  <c:v>20.8</c:v>
                </c:pt>
                <c:pt idx="6509">
                  <c:v>20.8</c:v>
                </c:pt>
                <c:pt idx="6510">
                  <c:v>20.8</c:v>
                </c:pt>
                <c:pt idx="6511">
                  <c:v>20.8</c:v>
                </c:pt>
                <c:pt idx="6512">
                  <c:v>20.8</c:v>
                </c:pt>
                <c:pt idx="6513">
                  <c:v>20.8</c:v>
                </c:pt>
                <c:pt idx="6514">
                  <c:v>20.8</c:v>
                </c:pt>
                <c:pt idx="6515">
                  <c:v>20.8</c:v>
                </c:pt>
                <c:pt idx="6516">
                  <c:v>20.8</c:v>
                </c:pt>
                <c:pt idx="6517">
                  <c:v>20.8</c:v>
                </c:pt>
                <c:pt idx="6518">
                  <c:v>20.8</c:v>
                </c:pt>
                <c:pt idx="6519">
                  <c:v>20.8</c:v>
                </c:pt>
                <c:pt idx="6520">
                  <c:v>20.8</c:v>
                </c:pt>
                <c:pt idx="6521">
                  <c:v>20.8</c:v>
                </c:pt>
                <c:pt idx="6522">
                  <c:v>20.8</c:v>
                </c:pt>
                <c:pt idx="6523">
                  <c:v>20.8</c:v>
                </c:pt>
                <c:pt idx="6524">
                  <c:v>20.8</c:v>
                </c:pt>
                <c:pt idx="6525">
                  <c:v>20.8</c:v>
                </c:pt>
                <c:pt idx="6526">
                  <c:v>20.8</c:v>
                </c:pt>
                <c:pt idx="6527">
                  <c:v>20.8</c:v>
                </c:pt>
                <c:pt idx="6528">
                  <c:v>20.8</c:v>
                </c:pt>
                <c:pt idx="6529">
                  <c:v>20.8</c:v>
                </c:pt>
                <c:pt idx="6530">
                  <c:v>20.8</c:v>
                </c:pt>
                <c:pt idx="6531">
                  <c:v>20.8</c:v>
                </c:pt>
                <c:pt idx="6532">
                  <c:v>20.8</c:v>
                </c:pt>
                <c:pt idx="6533">
                  <c:v>20.8</c:v>
                </c:pt>
                <c:pt idx="6534">
                  <c:v>20.8</c:v>
                </c:pt>
                <c:pt idx="6535">
                  <c:v>20.8</c:v>
                </c:pt>
                <c:pt idx="6536">
                  <c:v>20.8</c:v>
                </c:pt>
                <c:pt idx="6537">
                  <c:v>20.8</c:v>
                </c:pt>
                <c:pt idx="6538">
                  <c:v>20.8</c:v>
                </c:pt>
                <c:pt idx="6539">
                  <c:v>20.8</c:v>
                </c:pt>
                <c:pt idx="6540">
                  <c:v>20.8</c:v>
                </c:pt>
                <c:pt idx="6541">
                  <c:v>20.8</c:v>
                </c:pt>
                <c:pt idx="6542">
                  <c:v>20.8</c:v>
                </c:pt>
                <c:pt idx="6543">
                  <c:v>20.8</c:v>
                </c:pt>
                <c:pt idx="6544">
                  <c:v>20.8</c:v>
                </c:pt>
                <c:pt idx="6545">
                  <c:v>20.8</c:v>
                </c:pt>
                <c:pt idx="6546">
                  <c:v>20.8</c:v>
                </c:pt>
                <c:pt idx="6547">
                  <c:v>20.8</c:v>
                </c:pt>
                <c:pt idx="6548">
                  <c:v>20.8</c:v>
                </c:pt>
                <c:pt idx="6549">
                  <c:v>20.8</c:v>
                </c:pt>
                <c:pt idx="6550">
                  <c:v>20.8</c:v>
                </c:pt>
                <c:pt idx="6551">
                  <c:v>20.8</c:v>
                </c:pt>
                <c:pt idx="6552">
                  <c:v>20.8</c:v>
                </c:pt>
                <c:pt idx="6553">
                  <c:v>20.8</c:v>
                </c:pt>
                <c:pt idx="6554">
                  <c:v>20.8</c:v>
                </c:pt>
                <c:pt idx="6555">
                  <c:v>20.8</c:v>
                </c:pt>
                <c:pt idx="6556">
                  <c:v>20.8</c:v>
                </c:pt>
                <c:pt idx="6557">
                  <c:v>20.8</c:v>
                </c:pt>
                <c:pt idx="6558">
                  <c:v>20.8</c:v>
                </c:pt>
                <c:pt idx="6559">
                  <c:v>20.8</c:v>
                </c:pt>
                <c:pt idx="6560">
                  <c:v>20.8</c:v>
                </c:pt>
                <c:pt idx="6561">
                  <c:v>20.8</c:v>
                </c:pt>
                <c:pt idx="6562">
                  <c:v>20.8</c:v>
                </c:pt>
                <c:pt idx="6563">
                  <c:v>20.8</c:v>
                </c:pt>
                <c:pt idx="6564">
                  <c:v>20.8</c:v>
                </c:pt>
                <c:pt idx="6565">
                  <c:v>20.8</c:v>
                </c:pt>
                <c:pt idx="6566">
                  <c:v>20.8</c:v>
                </c:pt>
                <c:pt idx="6567">
                  <c:v>20.8</c:v>
                </c:pt>
                <c:pt idx="6568">
                  <c:v>20.8</c:v>
                </c:pt>
                <c:pt idx="6569">
                  <c:v>20.8</c:v>
                </c:pt>
                <c:pt idx="6570">
                  <c:v>20.8</c:v>
                </c:pt>
                <c:pt idx="6571">
                  <c:v>20.8</c:v>
                </c:pt>
                <c:pt idx="6572">
                  <c:v>20.8</c:v>
                </c:pt>
                <c:pt idx="6573">
                  <c:v>20.8</c:v>
                </c:pt>
                <c:pt idx="6574">
                  <c:v>20.8</c:v>
                </c:pt>
                <c:pt idx="6575">
                  <c:v>20.8</c:v>
                </c:pt>
                <c:pt idx="6576">
                  <c:v>20.8</c:v>
                </c:pt>
                <c:pt idx="6577">
                  <c:v>20.8</c:v>
                </c:pt>
                <c:pt idx="6578">
                  <c:v>20.8</c:v>
                </c:pt>
                <c:pt idx="6579">
                  <c:v>20.8</c:v>
                </c:pt>
                <c:pt idx="6580">
                  <c:v>20.8</c:v>
                </c:pt>
                <c:pt idx="6581">
                  <c:v>20.8</c:v>
                </c:pt>
                <c:pt idx="6582">
                  <c:v>20.8</c:v>
                </c:pt>
                <c:pt idx="6583">
                  <c:v>20.8</c:v>
                </c:pt>
                <c:pt idx="6584">
                  <c:v>20.8</c:v>
                </c:pt>
                <c:pt idx="6585">
                  <c:v>20.8</c:v>
                </c:pt>
                <c:pt idx="6586">
                  <c:v>20.8</c:v>
                </c:pt>
                <c:pt idx="6587">
                  <c:v>20.8</c:v>
                </c:pt>
                <c:pt idx="6588">
                  <c:v>20.8</c:v>
                </c:pt>
                <c:pt idx="6589">
                  <c:v>20.8</c:v>
                </c:pt>
                <c:pt idx="6590">
                  <c:v>20.8</c:v>
                </c:pt>
                <c:pt idx="6591">
                  <c:v>20.8</c:v>
                </c:pt>
                <c:pt idx="6592">
                  <c:v>20.8</c:v>
                </c:pt>
                <c:pt idx="6593">
                  <c:v>20.8</c:v>
                </c:pt>
                <c:pt idx="6594">
                  <c:v>20.8</c:v>
                </c:pt>
                <c:pt idx="6595">
                  <c:v>20.8</c:v>
                </c:pt>
                <c:pt idx="6596">
                  <c:v>20.8</c:v>
                </c:pt>
                <c:pt idx="6597">
                  <c:v>20.8</c:v>
                </c:pt>
                <c:pt idx="6598">
                  <c:v>20.8</c:v>
                </c:pt>
                <c:pt idx="6599">
                  <c:v>20.8</c:v>
                </c:pt>
                <c:pt idx="6600">
                  <c:v>20.8</c:v>
                </c:pt>
                <c:pt idx="6601">
                  <c:v>20.8</c:v>
                </c:pt>
                <c:pt idx="6602">
                  <c:v>20.8</c:v>
                </c:pt>
                <c:pt idx="6603">
                  <c:v>20.8</c:v>
                </c:pt>
                <c:pt idx="6604">
                  <c:v>20.8</c:v>
                </c:pt>
                <c:pt idx="6605">
                  <c:v>20.8</c:v>
                </c:pt>
                <c:pt idx="6606">
                  <c:v>20.8</c:v>
                </c:pt>
                <c:pt idx="6607">
                  <c:v>20.8</c:v>
                </c:pt>
                <c:pt idx="6608">
                  <c:v>20.8</c:v>
                </c:pt>
                <c:pt idx="6609">
                  <c:v>20.8</c:v>
                </c:pt>
                <c:pt idx="6610">
                  <c:v>20.8</c:v>
                </c:pt>
                <c:pt idx="6611">
                  <c:v>20.8</c:v>
                </c:pt>
                <c:pt idx="6612">
                  <c:v>20.8</c:v>
                </c:pt>
                <c:pt idx="6613">
                  <c:v>20.8</c:v>
                </c:pt>
                <c:pt idx="6614">
                  <c:v>20.8</c:v>
                </c:pt>
                <c:pt idx="6615">
                  <c:v>20.8</c:v>
                </c:pt>
                <c:pt idx="6616">
                  <c:v>20.8</c:v>
                </c:pt>
                <c:pt idx="6617">
                  <c:v>20.8</c:v>
                </c:pt>
                <c:pt idx="6618">
                  <c:v>20.8</c:v>
                </c:pt>
                <c:pt idx="6619">
                  <c:v>20.8</c:v>
                </c:pt>
                <c:pt idx="6620">
                  <c:v>20.8</c:v>
                </c:pt>
                <c:pt idx="6621">
                  <c:v>20.8</c:v>
                </c:pt>
                <c:pt idx="6622">
                  <c:v>20.8</c:v>
                </c:pt>
                <c:pt idx="6623">
                  <c:v>20.8</c:v>
                </c:pt>
                <c:pt idx="6624">
                  <c:v>20.8</c:v>
                </c:pt>
                <c:pt idx="6625">
                  <c:v>20.8</c:v>
                </c:pt>
                <c:pt idx="6626">
                  <c:v>20.8</c:v>
                </c:pt>
                <c:pt idx="6627">
                  <c:v>20.8</c:v>
                </c:pt>
                <c:pt idx="6628">
                  <c:v>20.8</c:v>
                </c:pt>
                <c:pt idx="6629">
                  <c:v>20.8</c:v>
                </c:pt>
                <c:pt idx="6630">
                  <c:v>20.8</c:v>
                </c:pt>
                <c:pt idx="6631">
                  <c:v>20.8</c:v>
                </c:pt>
                <c:pt idx="6632">
                  <c:v>20.8</c:v>
                </c:pt>
                <c:pt idx="6633">
                  <c:v>20.8</c:v>
                </c:pt>
                <c:pt idx="6634">
                  <c:v>20.8</c:v>
                </c:pt>
                <c:pt idx="6635">
                  <c:v>20.8</c:v>
                </c:pt>
                <c:pt idx="6636">
                  <c:v>20.8</c:v>
                </c:pt>
                <c:pt idx="6637">
                  <c:v>20.8</c:v>
                </c:pt>
                <c:pt idx="6638">
                  <c:v>20.8</c:v>
                </c:pt>
                <c:pt idx="6639">
                  <c:v>20.8</c:v>
                </c:pt>
                <c:pt idx="6640">
                  <c:v>20.8</c:v>
                </c:pt>
                <c:pt idx="6641">
                  <c:v>20.8</c:v>
                </c:pt>
                <c:pt idx="6642">
                  <c:v>20.8</c:v>
                </c:pt>
                <c:pt idx="6643">
                  <c:v>20.8</c:v>
                </c:pt>
                <c:pt idx="6644">
                  <c:v>20.8</c:v>
                </c:pt>
                <c:pt idx="6645">
                  <c:v>20.8</c:v>
                </c:pt>
                <c:pt idx="6646">
                  <c:v>20.8</c:v>
                </c:pt>
                <c:pt idx="6647">
                  <c:v>20.8</c:v>
                </c:pt>
                <c:pt idx="6648">
                  <c:v>20.8</c:v>
                </c:pt>
                <c:pt idx="6649">
                  <c:v>20.8</c:v>
                </c:pt>
                <c:pt idx="6650">
                  <c:v>20.8</c:v>
                </c:pt>
                <c:pt idx="6651">
                  <c:v>20.8</c:v>
                </c:pt>
                <c:pt idx="6652">
                  <c:v>20.8</c:v>
                </c:pt>
                <c:pt idx="6653">
                  <c:v>20.8</c:v>
                </c:pt>
                <c:pt idx="6654">
                  <c:v>20.8</c:v>
                </c:pt>
                <c:pt idx="6655">
                  <c:v>20.8</c:v>
                </c:pt>
                <c:pt idx="6656">
                  <c:v>20.8</c:v>
                </c:pt>
                <c:pt idx="6657">
                  <c:v>20.8</c:v>
                </c:pt>
                <c:pt idx="6658">
                  <c:v>20.8</c:v>
                </c:pt>
                <c:pt idx="6659">
                  <c:v>20.8</c:v>
                </c:pt>
                <c:pt idx="6660">
                  <c:v>20.8</c:v>
                </c:pt>
                <c:pt idx="6661">
                  <c:v>20.8</c:v>
                </c:pt>
                <c:pt idx="6662">
                  <c:v>20.8</c:v>
                </c:pt>
                <c:pt idx="6663">
                  <c:v>20.8</c:v>
                </c:pt>
                <c:pt idx="6664">
                  <c:v>20.8</c:v>
                </c:pt>
                <c:pt idx="6665">
                  <c:v>20.8</c:v>
                </c:pt>
                <c:pt idx="6666">
                  <c:v>20.8</c:v>
                </c:pt>
                <c:pt idx="6667">
                  <c:v>20.8</c:v>
                </c:pt>
                <c:pt idx="6668">
                  <c:v>20.8</c:v>
                </c:pt>
                <c:pt idx="6669">
                  <c:v>20.8</c:v>
                </c:pt>
                <c:pt idx="6670">
                  <c:v>20.8</c:v>
                </c:pt>
                <c:pt idx="6671">
                  <c:v>20.8</c:v>
                </c:pt>
                <c:pt idx="6672">
                  <c:v>20.8</c:v>
                </c:pt>
                <c:pt idx="6673">
                  <c:v>20.8</c:v>
                </c:pt>
                <c:pt idx="6674">
                  <c:v>20.8</c:v>
                </c:pt>
                <c:pt idx="6675">
                  <c:v>20.8</c:v>
                </c:pt>
                <c:pt idx="6676">
                  <c:v>20.8</c:v>
                </c:pt>
                <c:pt idx="6677">
                  <c:v>20.8</c:v>
                </c:pt>
                <c:pt idx="6678">
                  <c:v>20.8</c:v>
                </c:pt>
                <c:pt idx="6679">
                  <c:v>20.8</c:v>
                </c:pt>
                <c:pt idx="6680">
                  <c:v>20.8</c:v>
                </c:pt>
                <c:pt idx="6681">
                  <c:v>20.8</c:v>
                </c:pt>
                <c:pt idx="6682">
                  <c:v>20.8</c:v>
                </c:pt>
                <c:pt idx="6683">
                  <c:v>20.8</c:v>
                </c:pt>
                <c:pt idx="6684">
                  <c:v>20.8</c:v>
                </c:pt>
                <c:pt idx="6685">
                  <c:v>20.8</c:v>
                </c:pt>
                <c:pt idx="6686">
                  <c:v>20.8</c:v>
                </c:pt>
                <c:pt idx="6687">
                  <c:v>20.8</c:v>
                </c:pt>
                <c:pt idx="6688">
                  <c:v>20.8</c:v>
                </c:pt>
                <c:pt idx="6689">
                  <c:v>20.8</c:v>
                </c:pt>
                <c:pt idx="6690">
                  <c:v>20.8</c:v>
                </c:pt>
                <c:pt idx="6691">
                  <c:v>20.8</c:v>
                </c:pt>
                <c:pt idx="6692">
                  <c:v>20.8</c:v>
                </c:pt>
                <c:pt idx="6693">
                  <c:v>20.8</c:v>
                </c:pt>
                <c:pt idx="6694">
                  <c:v>20.8</c:v>
                </c:pt>
                <c:pt idx="6695">
                  <c:v>20.8</c:v>
                </c:pt>
                <c:pt idx="6696">
                  <c:v>20.8</c:v>
                </c:pt>
                <c:pt idx="6697">
                  <c:v>20.8</c:v>
                </c:pt>
                <c:pt idx="6698">
                  <c:v>20.8</c:v>
                </c:pt>
                <c:pt idx="6699">
                  <c:v>20.8</c:v>
                </c:pt>
                <c:pt idx="6700">
                  <c:v>20.8</c:v>
                </c:pt>
                <c:pt idx="6701">
                  <c:v>20.8</c:v>
                </c:pt>
                <c:pt idx="6702">
                  <c:v>20.8</c:v>
                </c:pt>
                <c:pt idx="6703">
                  <c:v>20.8</c:v>
                </c:pt>
                <c:pt idx="6704">
                  <c:v>20.8</c:v>
                </c:pt>
                <c:pt idx="6705">
                  <c:v>20.8</c:v>
                </c:pt>
                <c:pt idx="6706">
                  <c:v>20.8</c:v>
                </c:pt>
                <c:pt idx="6707">
                  <c:v>20.8</c:v>
                </c:pt>
                <c:pt idx="6708">
                  <c:v>20.8</c:v>
                </c:pt>
                <c:pt idx="6709">
                  <c:v>20.8</c:v>
                </c:pt>
                <c:pt idx="6710">
                  <c:v>20.8</c:v>
                </c:pt>
                <c:pt idx="6711">
                  <c:v>20.8</c:v>
                </c:pt>
                <c:pt idx="6712">
                  <c:v>20.8</c:v>
                </c:pt>
                <c:pt idx="6713">
                  <c:v>20.8</c:v>
                </c:pt>
                <c:pt idx="6714">
                  <c:v>20.8</c:v>
                </c:pt>
                <c:pt idx="6715">
                  <c:v>20.8</c:v>
                </c:pt>
                <c:pt idx="6716">
                  <c:v>20.8</c:v>
                </c:pt>
                <c:pt idx="6717">
                  <c:v>20.8</c:v>
                </c:pt>
                <c:pt idx="6718">
                  <c:v>20.8</c:v>
                </c:pt>
                <c:pt idx="6719">
                  <c:v>20.8</c:v>
                </c:pt>
                <c:pt idx="6720">
                  <c:v>20.8</c:v>
                </c:pt>
                <c:pt idx="6721">
                  <c:v>20.8</c:v>
                </c:pt>
                <c:pt idx="6722">
                  <c:v>20.8</c:v>
                </c:pt>
                <c:pt idx="6723">
                  <c:v>20.8</c:v>
                </c:pt>
                <c:pt idx="6724">
                  <c:v>20.8</c:v>
                </c:pt>
                <c:pt idx="6725">
                  <c:v>20.8</c:v>
                </c:pt>
                <c:pt idx="6726">
                  <c:v>20.8</c:v>
                </c:pt>
                <c:pt idx="6727">
                  <c:v>20.8</c:v>
                </c:pt>
                <c:pt idx="6728">
                  <c:v>20.8</c:v>
                </c:pt>
                <c:pt idx="6729">
                  <c:v>20.8</c:v>
                </c:pt>
                <c:pt idx="6730">
                  <c:v>20.8</c:v>
                </c:pt>
                <c:pt idx="6731">
                  <c:v>20.8</c:v>
                </c:pt>
                <c:pt idx="6732">
                  <c:v>20.8</c:v>
                </c:pt>
                <c:pt idx="6733">
                  <c:v>20.8</c:v>
                </c:pt>
                <c:pt idx="6734">
                  <c:v>20.8</c:v>
                </c:pt>
                <c:pt idx="6735">
                  <c:v>20.8</c:v>
                </c:pt>
                <c:pt idx="6736">
                  <c:v>20.8</c:v>
                </c:pt>
                <c:pt idx="6737">
                  <c:v>20.8</c:v>
                </c:pt>
                <c:pt idx="6738">
                  <c:v>20.8</c:v>
                </c:pt>
                <c:pt idx="6739">
                  <c:v>20.8</c:v>
                </c:pt>
                <c:pt idx="6740">
                  <c:v>20.8</c:v>
                </c:pt>
                <c:pt idx="6741">
                  <c:v>20.8</c:v>
                </c:pt>
                <c:pt idx="6742">
                  <c:v>20.8</c:v>
                </c:pt>
                <c:pt idx="6743">
                  <c:v>20.8</c:v>
                </c:pt>
                <c:pt idx="6744">
                  <c:v>20.8</c:v>
                </c:pt>
                <c:pt idx="6745">
                  <c:v>20.8</c:v>
                </c:pt>
                <c:pt idx="6746">
                  <c:v>20.8</c:v>
                </c:pt>
                <c:pt idx="6747">
                  <c:v>20.8</c:v>
                </c:pt>
                <c:pt idx="6748">
                  <c:v>20.8</c:v>
                </c:pt>
                <c:pt idx="6749">
                  <c:v>20.8</c:v>
                </c:pt>
                <c:pt idx="6750">
                  <c:v>20.8</c:v>
                </c:pt>
                <c:pt idx="6751">
                  <c:v>20.8</c:v>
                </c:pt>
                <c:pt idx="6752">
                  <c:v>20.8</c:v>
                </c:pt>
                <c:pt idx="6753">
                  <c:v>20.8</c:v>
                </c:pt>
                <c:pt idx="6754">
                  <c:v>20.8</c:v>
                </c:pt>
                <c:pt idx="6755">
                  <c:v>20.8</c:v>
                </c:pt>
                <c:pt idx="6756">
                  <c:v>20.8</c:v>
                </c:pt>
                <c:pt idx="6757">
                  <c:v>20.8</c:v>
                </c:pt>
                <c:pt idx="6758">
                  <c:v>20.8</c:v>
                </c:pt>
                <c:pt idx="6759">
                  <c:v>20.8</c:v>
                </c:pt>
                <c:pt idx="6760">
                  <c:v>20.8</c:v>
                </c:pt>
                <c:pt idx="6761">
                  <c:v>20.8</c:v>
                </c:pt>
                <c:pt idx="6762">
                  <c:v>20.8</c:v>
                </c:pt>
                <c:pt idx="6763">
                  <c:v>20.8</c:v>
                </c:pt>
                <c:pt idx="6764">
                  <c:v>20.8</c:v>
                </c:pt>
                <c:pt idx="6765">
                  <c:v>20.8</c:v>
                </c:pt>
                <c:pt idx="6766">
                  <c:v>20.8</c:v>
                </c:pt>
                <c:pt idx="6767">
                  <c:v>20.8</c:v>
                </c:pt>
                <c:pt idx="6768">
                  <c:v>20.8</c:v>
                </c:pt>
                <c:pt idx="6769">
                  <c:v>20.8</c:v>
                </c:pt>
                <c:pt idx="6770">
                  <c:v>20.8</c:v>
                </c:pt>
                <c:pt idx="6771">
                  <c:v>20.8</c:v>
                </c:pt>
                <c:pt idx="6772">
                  <c:v>20.8</c:v>
                </c:pt>
                <c:pt idx="6773">
                  <c:v>20.8</c:v>
                </c:pt>
                <c:pt idx="6774">
                  <c:v>20.8</c:v>
                </c:pt>
                <c:pt idx="6775">
                  <c:v>20.8</c:v>
                </c:pt>
                <c:pt idx="6776">
                  <c:v>20.8</c:v>
                </c:pt>
                <c:pt idx="6777">
                  <c:v>20.8</c:v>
                </c:pt>
                <c:pt idx="6778">
                  <c:v>20.8</c:v>
                </c:pt>
                <c:pt idx="6779">
                  <c:v>20.8</c:v>
                </c:pt>
                <c:pt idx="6780">
                  <c:v>20.8</c:v>
                </c:pt>
                <c:pt idx="6781">
                  <c:v>20.8</c:v>
                </c:pt>
                <c:pt idx="6782">
                  <c:v>20.8</c:v>
                </c:pt>
                <c:pt idx="6783">
                  <c:v>20.8</c:v>
                </c:pt>
                <c:pt idx="6784">
                  <c:v>20.8</c:v>
                </c:pt>
                <c:pt idx="6785">
                  <c:v>20.8</c:v>
                </c:pt>
                <c:pt idx="6786">
                  <c:v>20.8</c:v>
                </c:pt>
                <c:pt idx="6787">
                  <c:v>20.8</c:v>
                </c:pt>
                <c:pt idx="6788">
                  <c:v>20.8</c:v>
                </c:pt>
                <c:pt idx="6789">
                  <c:v>20.8</c:v>
                </c:pt>
                <c:pt idx="6790">
                  <c:v>20.8</c:v>
                </c:pt>
                <c:pt idx="6791">
                  <c:v>20.8</c:v>
                </c:pt>
                <c:pt idx="6792">
                  <c:v>20.8</c:v>
                </c:pt>
                <c:pt idx="6793">
                  <c:v>20.8</c:v>
                </c:pt>
                <c:pt idx="6794">
                  <c:v>20.8</c:v>
                </c:pt>
                <c:pt idx="6795">
                  <c:v>20.8</c:v>
                </c:pt>
                <c:pt idx="6796">
                  <c:v>20.8</c:v>
                </c:pt>
                <c:pt idx="6797">
                  <c:v>20.8</c:v>
                </c:pt>
                <c:pt idx="6798">
                  <c:v>20.8</c:v>
                </c:pt>
                <c:pt idx="6799">
                  <c:v>20.8</c:v>
                </c:pt>
                <c:pt idx="6800">
                  <c:v>20.8</c:v>
                </c:pt>
                <c:pt idx="6801">
                  <c:v>20.8</c:v>
                </c:pt>
                <c:pt idx="6802">
                  <c:v>20.8</c:v>
                </c:pt>
                <c:pt idx="6803">
                  <c:v>20.8</c:v>
                </c:pt>
                <c:pt idx="6804">
                  <c:v>20.8</c:v>
                </c:pt>
                <c:pt idx="6805">
                  <c:v>20.8</c:v>
                </c:pt>
                <c:pt idx="6806">
                  <c:v>20.8</c:v>
                </c:pt>
                <c:pt idx="6807">
                  <c:v>20.8</c:v>
                </c:pt>
                <c:pt idx="6808">
                  <c:v>20.8</c:v>
                </c:pt>
                <c:pt idx="6809">
                  <c:v>20.8</c:v>
                </c:pt>
                <c:pt idx="6810">
                  <c:v>20.8</c:v>
                </c:pt>
                <c:pt idx="6811">
                  <c:v>20.8</c:v>
                </c:pt>
                <c:pt idx="6812">
                  <c:v>20.8</c:v>
                </c:pt>
                <c:pt idx="6813">
                  <c:v>20.8</c:v>
                </c:pt>
                <c:pt idx="6814">
                  <c:v>20.8</c:v>
                </c:pt>
                <c:pt idx="6815">
                  <c:v>20.8</c:v>
                </c:pt>
                <c:pt idx="6816">
                  <c:v>20.8</c:v>
                </c:pt>
                <c:pt idx="6817">
                  <c:v>20.8</c:v>
                </c:pt>
                <c:pt idx="6818">
                  <c:v>20.8</c:v>
                </c:pt>
                <c:pt idx="6819">
                  <c:v>20.8</c:v>
                </c:pt>
                <c:pt idx="6820">
                  <c:v>20.8</c:v>
                </c:pt>
                <c:pt idx="6821">
                  <c:v>20.8</c:v>
                </c:pt>
                <c:pt idx="6822">
                  <c:v>20.8</c:v>
                </c:pt>
                <c:pt idx="6823">
                  <c:v>20.8</c:v>
                </c:pt>
                <c:pt idx="6824">
                  <c:v>20.8</c:v>
                </c:pt>
                <c:pt idx="6825">
                  <c:v>20.8</c:v>
                </c:pt>
                <c:pt idx="6826">
                  <c:v>20.8</c:v>
                </c:pt>
                <c:pt idx="6827">
                  <c:v>20.8</c:v>
                </c:pt>
                <c:pt idx="6828">
                  <c:v>20.8</c:v>
                </c:pt>
                <c:pt idx="6829">
                  <c:v>20.8</c:v>
                </c:pt>
                <c:pt idx="6830">
                  <c:v>20.8</c:v>
                </c:pt>
                <c:pt idx="6831">
                  <c:v>20.8</c:v>
                </c:pt>
                <c:pt idx="6832">
                  <c:v>20.8</c:v>
                </c:pt>
                <c:pt idx="6833">
                  <c:v>20.8</c:v>
                </c:pt>
                <c:pt idx="6834">
                  <c:v>20.8</c:v>
                </c:pt>
                <c:pt idx="6835">
                  <c:v>20.8</c:v>
                </c:pt>
                <c:pt idx="6836">
                  <c:v>20.8</c:v>
                </c:pt>
                <c:pt idx="6837">
                  <c:v>20.8</c:v>
                </c:pt>
                <c:pt idx="6838">
                  <c:v>20.8</c:v>
                </c:pt>
                <c:pt idx="6839">
                  <c:v>20.8</c:v>
                </c:pt>
                <c:pt idx="6840">
                  <c:v>20.8</c:v>
                </c:pt>
                <c:pt idx="6841">
                  <c:v>20.8</c:v>
                </c:pt>
                <c:pt idx="6842">
                  <c:v>20.8</c:v>
                </c:pt>
                <c:pt idx="6843">
                  <c:v>20.8</c:v>
                </c:pt>
                <c:pt idx="6844">
                  <c:v>20.8</c:v>
                </c:pt>
                <c:pt idx="6845">
                  <c:v>20.8</c:v>
                </c:pt>
                <c:pt idx="6846">
                  <c:v>20.8</c:v>
                </c:pt>
                <c:pt idx="6847">
                  <c:v>20.8</c:v>
                </c:pt>
                <c:pt idx="6848">
                  <c:v>20.8</c:v>
                </c:pt>
                <c:pt idx="6849">
                  <c:v>20.8</c:v>
                </c:pt>
                <c:pt idx="6850">
                  <c:v>20.8</c:v>
                </c:pt>
                <c:pt idx="6851">
                  <c:v>20.8</c:v>
                </c:pt>
                <c:pt idx="6852">
                  <c:v>20.8</c:v>
                </c:pt>
                <c:pt idx="6853">
                  <c:v>20.8</c:v>
                </c:pt>
                <c:pt idx="6854">
                  <c:v>20.8</c:v>
                </c:pt>
                <c:pt idx="6855">
                  <c:v>20.8</c:v>
                </c:pt>
                <c:pt idx="6856">
                  <c:v>20.8</c:v>
                </c:pt>
                <c:pt idx="6857">
                  <c:v>20.8</c:v>
                </c:pt>
                <c:pt idx="6858">
                  <c:v>20.8</c:v>
                </c:pt>
                <c:pt idx="6859">
                  <c:v>20.8</c:v>
                </c:pt>
                <c:pt idx="6860">
                  <c:v>20.8</c:v>
                </c:pt>
                <c:pt idx="6861">
                  <c:v>20.8</c:v>
                </c:pt>
                <c:pt idx="6862">
                  <c:v>20.8</c:v>
                </c:pt>
                <c:pt idx="6863">
                  <c:v>20.8</c:v>
                </c:pt>
                <c:pt idx="6864">
                  <c:v>20.8</c:v>
                </c:pt>
                <c:pt idx="6865">
                  <c:v>20.8</c:v>
                </c:pt>
                <c:pt idx="6866">
                  <c:v>20.8</c:v>
                </c:pt>
                <c:pt idx="6867">
                  <c:v>20.8</c:v>
                </c:pt>
                <c:pt idx="6868">
                  <c:v>20.8</c:v>
                </c:pt>
                <c:pt idx="6869">
                  <c:v>20.8</c:v>
                </c:pt>
                <c:pt idx="6870">
                  <c:v>20.8</c:v>
                </c:pt>
                <c:pt idx="6871">
                  <c:v>20.8</c:v>
                </c:pt>
                <c:pt idx="6872">
                  <c:v>20.8</c:v>
                </c:pt>
                <c:pt idx="6873">
                  <c:v>20.8</c:v>
                </c:pt>
                <c:pt idx="6874">
                  <c:v>20.8</c:v>
                </c:pt>
                <c:pt idx="6875">
                  <c:v>20.8</c:v>
                </c:pt>
                <c:pt idx="6876">
                  <c:v>20.8</c:v>
                </c:pt>
                <c:pt idx="6877">
                  <c:v>20.8</c:v>
                </c:pt>
                <c:pt idx="6878">
                  <c:v>20.8</c:v>
                </c:pt>
                <c:pt idx="6879">
                  <c:v>20.8</c:v>
                </c:pt>
                <c:pt idx="6880">
                  <c:v>20.8</c:v>
                </c:pt>
                <c:pt idx="6881">
                  <c:v>20.8</c:v>
                </c:pt>
                <c:pt idx="6882">
                  <c:v>20.8</c:v>
                </c:pt>
                <c:pt idx="6883">
                  <c:v>20.8</c:v>
                </c:pt>
                <c:pt idx="6884">
                  <c:v>20.8</c:v>
                </c:pt>
                <c:pt idx="6885">
                  <c:v>20.8</c:v>
                </c:pt>
                <c:pt idx="6886">
                  <c:v>20.8</c:v>
                </c:pt>
                <c:pt idx="6887">
                  <c:v>20.8</c:v>
                </c:pt>
                <c:pt idx="6888">
                  <c:v>20.8</c:v>
                </c:pt>
                <c:pt idx="6889">
                  <c:v>20.8</c:v>
                </c:pt>
                <c:pt idx="6890">
                  <c:v>20.8</c:v>
                </c:pt>
                <c:pt idx="6891">
                  <c:v>20.8</c:v>
                </c:pt>
                <c:pt idx="6892">
                  <c:v>20.8</c:v>
                </c:pt>
                <c:pt idx="6893">
                  <c:v>20.8</c:v>
                </c:pt>
                <c:pt idx="6894">
                  <c:v>20.8</c:v>
                </c:pt>
                <c:pt idx="6895">
                  <c:v>20.8</c:v>
                </c:pt>
                <c:pt idx="6896">
                  <c:v>20.8</c:v>
                </c:pt>
                <c:pt idx="6897">
                  <c:v>20.8</c:v>
                </c:pt>
                <c:pt idx="6898">
                  <c:v>20.8</c:v>
                </c:pt>
                <c:pt idx="6899">
                  <c:v>20.8</c:v>
                </c:pt>
                <c:pt idx="6900">
                  <c:v>20.8</c:v>
                </c:pt>
                <c:pt idx="6901">
                  <c:v>20.8</c:v>
                </c:pt>
                <c:pt idx="6902">
                  <c:v>20.8</c:v>
                </c:pt>
                <c:pt idx="6903">
                  <c:v>20.8</c:v>
                </c:pt>
                <c:pt idx="6904">
                  <c:v>20.8</c:v>
                </c:pt>
                <c:pt idx="6905">
                  <c:v>20.8</c:v>
                </c:pt>
                <c:pt idx="6906">
                  <c:v>20.8</c:v>
                </c:pt>
                <c:pt idx="6907">
                  <c:v>20.8</c:v>
                </c:pt>
                <c:pt idx="6908">
                  <c:v>20.8</c:v>
                </c:pt>
                <c:pt idx="6909">
                  <c:v>20.8</c:v>
                </c:pt>
                <c:pt idx="6910">
                  <c:v>20.8</c:v>
                </c:pt>
                <c:pt idx="6911">
                  <c:v>20.8</c:v>
                </c:pt>
                <c:pt idx="6912">
                  <c:v>20.8</c:v>
                </c:pt>
                <c:pt idx="6913">
                  <c:v>20.8</c:v>
                </c:pt>
                <c:pt idx="6914">
                  <c:v>20.8</c:v>
                </c:pt>
                <c:pt idx="6915">
                  <c:v>20.8</c:v>
                </c:pt>
                <c:pt idx="6916">
                  <c:v>20.8</c:v>
                </c:pt>
                <c:pt idx="6917">
                  <c:v>20.8</c:v>
                </c:pt>
                <c:pt idx="6918">
                  <c:v>20.8</c:v>
                </c:pt>
                <c:pt idx="6919">
                  <c:v>20.8</c:v>
                </c:pt>
                <c:pt idx="6920">
                  <c:v>20.8</c:v>
                </c:pt>
                <c:pt idx="6921">
                  <c:v>20.8</c:v>
                </c:pt>
                <c:pt idx="6922">
                  <c:v>20.8</c:v>
                </c:pt>
                <c:pt idx="6923">
                  <c:v>20.8</c:v>
                </c:pt>
                <c:pt idx="6924">
                  <c:v>20.8</c:v>
                </c:pt>
                <c:pt idx="6925">
                  <c:v>20.8</c:v>
                </c:pt>
                <c:pt idx="6926">
                  <c:v>20.8</c:v>
                </c:pt>
                <c:pt idx="6927">
                  <c:v>20.8</c:v>
                </c:pt>
                <c:pt idx="6928">
                  <c:v>20.8</c:v>
                </c:pt>
                <c:pt idx="6929">
                  <c:v>20.8</c:v>
                </c:pt>
                <c:pt idx="6930">
                  <c:v>20.8</c:v>
                </c:pt>
                <c:pt idx="6931">
                  <c:v>20.8</c:v>
                </c:pt>
                <c:pt idx="6932">
                  <c:v>20.8</c:v>
                </c:pt>
                <c:pt idx="6933">
                  <c:v>20.8</c:v>
                </c:pt>
                <c:pt idx="6934">
                  <c:v>20.8</c:v>
                </c:pt>
                <c:pt idx="6935">
                  <c:v>20.8</c:v>
                </c:pt>
                <c:pt idx="6936">
                  <c:v>20.8</c:v>
                </c:pt>
                <c:pt idx="6937">
                  <c:v>20.8</c:v>
                </c:pt>
                <c:pt idx="6938">
                  <c:v>20.8</c:v>
                </c:pt>
                <c:pt idx="6939">
                  <c:v>20.8</c:v>
                </c:pt>
                <c:pt idx="6940">
                  <c:v>20.8</c:v>
                </c:pt>
                <c:pt idx="6941">
                  <c:v>20.8</c:v>
                </c:pt>
                <c:pt idx="6942">
                  <c:v>20.8</c:v>
                </c:pt>
                <c:pt idx="6943">
                  <c:v>20.8</c:v>
                </c:pt>
                <c:pt idx="6944">
                  <c:v>20.8</c:v>
                </c:pt>
                <c:pt idx="6945">
                  <c:v>20.8</c:v>
                </c:pt>
                <c:pt idx="6946">
                  <c:v>20.8</c:v>
                </c:pt>
                <c:pt idx="6947">
                  <c:v>20.8</c:v>
                </c:pt>
                <c:pt idx="6948">
                  <c:v>20.8</c:v>
                </c:pt>
                <c:pt idx="6949">
                  <c:v>20.8</c:v>
                </c:pt>
                <c:pt idx="6950">
                  <c:v>20.8</c:v>
                </c:pt>
                <c:pt idx="6951">
                  <c:v>20.8</c:v>
                </c:pt>
                <c:pt idx="6952">
                  <c:v>20.8</c:v>
                </c:pt>
                <c:pt idx="6953">
                  <c:v>20.8</c:v>
                </c:pt>
                <c:pt idx="6954">
                  <c:v>20.8</c:v>
                </c:pt>
                <c:pt idx="6955">
                  <c:v>20.8</c:v>
                </c:pt>
                <c:pt idx="6956">
                  <c:v>20.8</c:v>
                </c:pt>
                <c:pt idx="6957">
                  <c:v>20.8</c:v>
                </c:pt>
                <c:pt idx="6958">
                  <c:v>20.8</c:v>
                </c:pt>
                <c:pt idx="6959">
                  <c:v>20.8</c:v>
                </c:pt>
                <c:pt idx="6960">
                  <c:v>20.8</c:v>
                </c:pt>
                <c:pt idx="6961">
                  <c:v>20.8</c:v>
                </c:pt>
                <c:pt idx="6962">
                  <c:v>20.8</c:v>
                </c:pt>
                <c:pt idx="6963">
                  <c:v>20.8</c:v>
                </c:pt>
                <c:pt idx="6964">
                  <c:v>20.8</c:v>
                </c:pt>
                <c:pt idx="6965">
                  <c:v>20.8</c:v>
                </c:pt>
                <c:pt idx="6966">
                  <c:v>20.8</c:v>
                </c:pt>
                <c:pt idx="6967">
                  <c:v>20.8</c:v>
                </c:pt>
                <c:pt idx="6968">
                  <c:v>20.8</c:v>
                </c:pt>
                <c:pt idx="6969">
                  <c:v>20.8</c:v>
                </c:pt>
                <c:pt idx="6970">
                  <c:v>20.8</c:v>
                </c:pt>
                <c:pt idx="6971">
                  <c:v>20.8</c:v>
                </c:pt>
                <c:pt idx="6972">
                  <c:v>20.8</c:v>
                </c:pt>
                <c:pt idx="6973">
                  <c:v>20.8</c:v>
                </c:pt>
                <c:pt idx="6974">
                  <c:v>20.8</c:v>
                </c:pt>
                <c:pt idx="6975">
                  <c:v>20.8</c:v>
                </c:pt>
                <c:pt idx="6976">
                  <c:v>20.8</c:v>
                </c:pt>
                <c:pt idx="6977">
                  <c:v>20.8</c:v>
                </c:pt>
                <c:pt idx="6978">
                  <c:v>20.8</c:v>
                </c:pt>
                <c:pt idx="6979">
                  <c:v>20.8</c:v>
                </c:pt>
                <c:pt idx="6980">
                  <c:v>20.8</c:v>
                </c:pt>
                <c:pt idx="6981">
                  <c:v>20.8</c:v>
                </c:pt>
                <c:pt idx="6982">
                  <c:v>20.8</c:v>
                </c:pt>
                <c:pt idx="6983">
                  <c:v>20.8</c:v>
                </c:pt>
                <c:pt idx="6984">
                  <c:v>20.8</c:v>
                </c:pt>
                <c:pt idx="6985">
                  <c:v>20.8</c:v>
                </c:pt>
                <c:pt idx="6986">
                  <c:v>20.8</c:v>
                </c:pt>
                <c:pt idx="6987">
                  <c:v>20.8</c:v>
                </c:pt>
                <c:pt idx="6988">
                  <c:v>20.8</c:v>
                </c:pt>
                <c:pt idx="6989">
                  <c:v>20.8</c:v>
                </c:pt>
                <c:pt idx="6990">
                  <c:v>20.8</c:v>
                </c:pt>
                <c:pt idx="6991">
                  <c:v>20.8</c:v>
                </c:pt>
                <c:pt idx="6992">
                  <c:v>20.8</c:v>
                </c:pt>
                <c:pt idx="6993">
                  <c:v>20.8</c:v>
                </c:pt>
                <c:pt idx="6994">
                  <c:v>20.8</c:v>
                </c:pt>
                <c:pt idx="6995">
                  <c:v>20.8</c:v>
                </c:pt>
                <c:pt idx="6996">
                  <c:v>20.8</c:v>
                </c:pt>
                <c:pt idx="6997">
                  <c:v>20.8</c:v>
                </c:pt>
                <c:pt idx="6998">
                  <c:v>20.8</c:v>
                </c:pt>
                <c:pt idx="6999">
                  <c:v>20.8</c:v>
                </c:pt>
                <c:pt idx="7000">
                  <c:v>20.8</c:v>
                </c:pt>
                <c:pt idx="7001">
                  <c:v>20.8</c:v>
                </c:pt>
                <c:pt idx="7002">
                  <c:v>20.8</c:v>
                </c:pt>
                <c:pt idx="7003">
                  <c:v>20.8</c:v>
                </c:pt>
                <c:pt idx="7004">
                  <c:v>20.8</c:v>
                </c:pt>
                <c:pt idx="7005">
                  <c:v>20.8</c:v>
                </c:pt>
                <c:pt idx="7006">
                  <c:v>20.8</c:v>
                </c:pt>
                <c:pt idx="7007">
                  <c:v>20.8</c:v>
                </c:pt>
                <c:pt idx="7008">
                  <c:v>20.8</c:v>
                </c:pt>
                <c:pt idx="7009">
                  <c:v>20.8</c:v>
                </c:pt>
                <c:pt idx="7010">
                  <c:v>20.8</c:v>
                </c:pt>
                <c:pt idx="7011">
                  <c:v>20.8</c:v>
                </c:pt>
                <c:pt idx="7012">
                  <c:v>20.8</c:v>
                </c:pt>
                <c:pt idx="7013">
                  <c:v>20.8</c:v>
                </c:pt>
                <c:pt idx="7014">
                  <c:v>20.8</c:v>
                </c:pt>
                <c:pt idx="7015">
                  <c:v>20.8</c:v>
                </c:pt>
                <c:pt idx="7016">
                  <c:v>20.8</c:v>
                </c:pt>
                <c:pt idx="7017">
                  <c:v>20.8</c:v>
                </c:pt>
                <c:pt idx="7018">
                  <c:v>20.8</c:v>
                </c:pt>
                <c:pt idx="7019">
                  <c:v>20.8</c:v>
                </c:pt>
                <c:pt idx="7020">
                  <c:v>20.8</c:v>
                </c:pt>
                <c:pt idx="7021">
                  <c:v>20.8</c:v>
                </c:pt>
                <c:pt idx="7022">
                  <c:v>20.8</c:v>
                </c:pt>
                <c:pt idx="7023">
                  <c:v>20.8</c:v>
                </c:pt>
                <c:pt idx="7024">
                  <c:v>20.8</c:v>
                </c:pt>
                <c:pt idx="7025">
                  <c:v>20.8</c:v>
                </c:pt>
                <c:pt idx="7026">
                  <c:v>20.8</c:v>
                </c:pt>
                <c:pt idx="7027">
                  <c:v>20.8</c:v>
                </c:pt>
                <c:pt idx="7028">
                  <c:v>20.8</c:v>
                </c:pt>
                <c:pt idx="7029">
                  <c:v>20.8</c:v>
                </c:pt>
                <c:pt idx="7030">
                  <c:v>20.8</c:v>
                </c:pt>
                <c:pt idx="7031">
                  <c:v>20.8</c:v>
                </c:pt>
                <c:pt idx="7032">
                  <c:v>20.8</c:v>
                </c:pt>
                <c:pt idx="7033">
                  <c:v>20.8</c:v>
                </c:pt>
                <c:pt idx="7034">
                  <c:v>20.8</c:v>
                </c:pt>
                <c:pt idx="7035">
                  <c:v>20.8</c:v>
                </c:pt>
                <c:pt idx="7036">
                  <c:v>20.8</c:v>
                </c:pt>
                <c:pt idx="7037">
                  <c:v>20.8</c:v>
                </c:pt>
                <c:pt idx="7038">
                  <c:v>20.8</c:v>
                </c:pt>
                <c:pt idx="7039">
                  <c:v>20.8</c:v>
                </c:pt>
                <c:pt idx="7040">
                  <c:v>20.8</c:v>
                </c:pt>
                <c:pt idx="7041">
                  <c:v>20.8</c:v>
                </c:pt>
                <c:pt idx="7042">
                  <c:v>20.8</c:v>
                </c:pt>
                <c:pt idx="7043">
                  <c:v>20.8</c:v>
                </c:pt>
                <c:pt idx="7044">
                  <c:v>20.8</c:v>
                </c:pt>
                <c:pt idx="7045">
                  <c:v>20.8</c:v>
                </c:pt>
                <c:pt idx="7046">
                  <c:v>20.8</c:v>
                </c:pt>
                <c:pt idx="7047">
                  <c:v>20.8</c:v>
                </c:pt>
                <c:pt idx="7048">
                  <c:v>20.8</c:v>
                </c:pt>
                <c:pt idx="7049">
                  <c:v>20.8</c:v>
                </c:pt>
                <c:pt idx="7050">
                  <c:v>20.8</c:v>
                </c:pt>
                <c:pt idx="7051">
                  <c:v>20.8</c:v>
                </c:pt>
                <c:pt idx="7052">
                  <c:v>20.8</c:v>
                </c:pt>
                <c:pt idx="7053">
                  <c:v>20.8</c:v>
                </c:pt>
                <c:pt idx="7054">
                  <c:v>20.8</c:v>
                </c:pt>
                <c:pt idx="7055">
                  <c:v>20.8</c:v>
                </c:pt>
                <c:pt idx="7056">
                  <c:v>20.8</c:v>
                </c:pt>
                <c:pt idx="7057">
                  <c:v>20.8</c:v>
                </c:pt>
                <c:pt idx="7058">
                  <c:v>20.8</c:v>
                </c:pt>
                <c:pt idx="7059">
                  <c:v>20.8</c:v>
                </c:pt>
                <c:pt idx="7060">
                  <c:v>20.8</c:v>
                </c:pt>
                <c:pt idx="7061">
                  <c:v>20.8</c:v>
                </c:pt>
                <c:pt idx="7062">
                  <c:v>20.8</c:v>
                </c:pt>
                <c:pt idx="7063">
                  <c:v>20.8</c:v>
                </c:pt>
                <c:pt idx="7064">
                  <c:v>20.8</c:v>
                </c:pt>
                <c:pt idx="7065">
                  <c:v>20.8</c:v>
                </c:pt>
                <c:pt idx="7066">
                  <c:v>20.8</c:v>
                </c:pt>
                <c:pt idx="7067">
                  <c:v>20.8</c:v>
                </c:pt>
                <c:pt idx="7068">
                  <c:v>20.8</c:v>
                </c:pt>
                <c:pt idx="7069">
                  <c:v>20.8</c:v>
                </c:pt>
                <c:pt idx="7070">
                  <c:v>20.8</c:v>
                </c:pt>
                <c:pt idx="7071">
                  <c:v>20.8</c:v>
                </c:pt>
                <c:pt idx="7072">
                  <c:v>20.8</c:v>
                </c:pt>
                <c:pt idx="7073">
                  <c:v>20.8</c:v>
                </c:pt>
                <c:pt idx="7074">
                  <c:v>20.8</c:v>
                </c:pt>
                <c:pt idx="7075">
                  <c:v>20.8</c:v>
                </c:pt>
                <c:pt idx="7076">
                  <c:v>20.8</c:v>
                </c:pt>
                <c:pt idx="7077">
                  <c:v>20.8</c:v>
                </c:pt>
                <c:pt idx="7078">
                  <c:v>20.8</c:v>
                </c:pt>
                <c:pt idx="7079">
                  <c:v>20.8</c:v>
                </c:pt>
                <c:pt idx="7080">
                  <c:v>20.8</c:v>
                </c:pt>
                <c:pt idx="7081">
                  <c:v>20.8</c:v>
                </c:pt>
                <c:pt idx="7082">
                  <c:v>20.8</c:v>
                </c:pt>
                <c:pt idx="7083">
                  <c:v>20.8</c:v>
                </c:pt>
                <c:pt idx="7084">
                  <c:v>20.8</c:v>
                </c:pt>
                <c:pt idx="7085">
                  <c:v>20.8</c:v>
                </c:pt>
                <c:pt idx="7086">
                  <c:v>20.8</c:v>
                </c:pt>
                <c:pt idx="7087">
                  <c:v>20.8</c:v>
                </c:pt>
                <c:pt idx="7088">
                  <c:v>20.8</c:v>
                </c:pt>
                <c:pt idx="7089">
                  <c:v>20.8</c:v>
                </c:pt>
                <c:pt idx="7090">
                  <c:v>20.8</c:v>
                </c:pt>
                <c:pt idx="7091">
                  <c:v>20.8</c:v>
                </c:pt>
                <c:pt idx="7092">
                  <c:v>20.8</c:v>
                </c:pt>
                <c:pt idx="7093">
                  <c:v>20.8</c:v>
                </c:pt>
                <c:pt idx="7094">
                  <c:v>20.8</c:v>
                </c:pt>
                <c:pt idx="7095">
                  <c:v>20.8</c:v>
                </c:pt>
                <c:pt idx="7096">
                  <c:v>20.8</c:v>
                </c:pt>
                <c:pt idx="7097">
                  <c:v>20.8</c:v>
                </c:pt>
                <c:pt idx="7098">
                  <c:v>20.8</c:v>
                </c:pt>
                <c:pt idx="7099">
                  <c:v>20.8</c:v>
                </c:pt>
                <c:pt idx="7100">
                  <c:v>20.8</c:v>
                </c:pt>
                <c:pt idx="7101">
                  <c:v>20.8</c:v>
                </c:pt>
                <c:pt idx="7102">
                  <c:v>20.8</c:v>
                </c:pt>
                <c:pt idx="7103">
                  <c:v>20.8</c:v>
                </c:pt>
                <c:pt idx="7104">
                  <c:v>20.8</c:v>
                </c:pt>
                <c:pt idx="7105">
                  <c:v>20.8</c:v>
                </c:pt>
                <c:pt idx="7106">
                  <c:v>20.8</c:v>
                </c:pt>
                <c:pt idx="7107">
                  <c:v>20.8</c:v>
                </c:pt>
                <c:pt idx="7108">
                  <c:v>20.8</c:v>
                </c:pt>
                <c:pt idx="7109">
                  <c:v>20.8</c:v>
                </c:pt>
                <c:pt idx="7110">
                  <c:v>20.8</c:v>
                </c:pt>
                <c:pt idx="7111">
                  <c:v>20.8</c:v>
                </c:pt>
                <c:pt idx="7112">
                  <c:v>20.8</c:v>
                </c:pt>
                <c:pt idx="7113">
                  <c:v>20.8</c:v>
                </c:pt>
                <c:pt idx="7114">
                  <c:v>20.8</c:v>
                </c:pt>
                <c:pt idx="7115">
                  <c:v>20.8</c:v>
                </c:pt>
                <c:pt idx="7116">
                  <c:v>20.8</c:v>
                </c:pt>
                <c:pt idx="7117">
                  <c:v>20.8</c:v>
                </c:pt>
                <c:pt idx="7118">
                  <c:v>20.8</c:v>
                </c:pt>
                <c:pt idx="7119">
                  <c:v>20.8</c:v>
                </c:pt>
                <c:pt idx="7120">
                  <c:v>20.8</c:v>
                </c:pt>
                <c:pt idx="7121">
                  <c:v>20.8</c:v>
                </c:pt>
                <c:pt idx="7122">
                  <c:v>20.8</c:v>
                </c:pt>
                <c:pt idx="7123">
                  <c:v>20.8</c:v>
                </c:pt>
                <c:pt idx="7124">
                  <c:v>20.8</c:v>
                </c:pt>
                <c:pt idx="7125">
                  <c:v>20.8</c:v>
                </c:pt>
                <c:pt idx="7126">
                  <c:v>20.8</c:v>
                </c:pt>
                <c:pt idx="7127">
                  <c:v>20.8</c:v>
                </c:pt>
                <c:pt idx="7128">
                  <c:v>20.8</c:v>
                </c:pt>
                <c:pt idx="7129">
                  <c:v>20.8</c:v>
                </c:pt>
                <c:pt idx="7130">
                  <c:v>20.8</c:v>
                </c:pt>
                <c:pt idx="7131">
                  <c:v>20.8</c:v>
                </c:pt>
                <c:pt idx="7132">
                  <c:v>20.8</c:v>
                </c:pt>
                <c:pt idx="7133">
                  <c:v>20.8</c:v>
                </c:pt>
                <c:pt idx="7134">
                  <c:v>20.8</c:v>
                </c:pt>
                <c:pt idx="7135">
                  <c:v>20.8</c:v>
                </c:pt>
                <c:pt idx="7136">
                  <c:v>20.8</c:v>
                </c:pt>
                <c:pt idx="7137">
                  <c:v>20.8</c:v>
                </c:pt>
                <c:pt idx="7138">
                  <c:v>20.8</c:v>
                </c:pt>
                <c:pt idx="7139">
                  <c:v>20.8</c:v>
                </c:pt>
                <c:pt idx="7140">
                  <c:v>20.8</c:v>
                </c:pt>
                <c:pt idx="7141">
                  <c:v>20.8</c:v>
                </c:pt>
                <c:pt idx="7142">
                  <c:v>20.8</c:v>
                </c:pt>
                <c:pt idx="7143">
                  <c:v>20.8</c:v>
                </c:pt>
                <c:pt idx="7144">
                  <c:v>20.8</c:v>
                </c:pt>
                <c:pt idx="7145">
                  <c:v>20.8</c:v>
                </c:pt>
                <c:pt idx="7146">
                  <c:v>20.8</c:v>
                </c:pt>
                <c:pt idx="7147">
                  <c:v>20.8</c:v>
                </c:pt>
                <c:pt idx="7148">
                  <c:v>20.8</c:v>
                </c:pt>
                <c:pt idx="7149">
                  <c:v>20.8</c:v>
                </c:pt>
                <c:pt idx="7150">
                  <c:v>20.8</c:v>
                </c:pt>
                <c:pt idx="7151">
                  <c:v>20.8</c:v>
                </c:pt>
                <c:pt idx="7152">
                  <c:v>20.8</c:v>
                </c:pt>
                <c:pt idx="7153">
                  <c:v>20.8</c:v>
                </c:pt>
                <c:pt idx="7154">
                  <c:v>20.8</c:v>
                </c:pt>
                <c:pt idx="7155">
                  <c:v>20.8</c:v>
                </c:pt>
                <c:pt idx="7156">
                  <c:v>20.8</c:v>
                </c:pt>
                <c:pt idx="7157">
                  <c:v>20.8</c:v>
                </c:pt>
                <c:pt idx="7158">
                  <c:v>20.8</c:v>
                </c:pt>
                <c:pt idx="7159">
                  <c:v>20.8</c:v>
                </c:pt>
                <c:pt idx="7160">
                  <c:v>20.8</c:v>
                </c:pt>
                <c:pt idx="7161">
                  <c:v>20.8</c:v>
                </c:pt>
                <c:pt idx="7162">
                  <c:v>20.8</c:v>
                </c:pt>
                <c:pt idx="7163">
                  <c:v>20.8</c:v>
                </c:pt>
                <c:pt idx="7164">
                  <c:v>20.8</c:v>
                </c:pt>
                <c:pt idx="7165">
                  <c:v>20.8</c:v>
                </c:pt>
                <c:pt idx="7166">
                  <c:v>20.8</c:v>
                </c:pt>
                <c:pt idx="7167">
                  <c:v>20.8</c:v>
                </c:pt>
                <c:pt idx="7168">
                  <c:v>20.8</c:v>
                </c:pt>
                <c:pt idx="7169">
                  <c:v>20.8</c:v>
                </c:pt>
                <c:pt idx="7170">
                  <c:v>20.8</c:v>
                </c:pt>
                <c:pt idx="7171">
                  <c:v>20.8</c:v>
                </c:pt>
                <c:pt idx="7172">
                  <c:v>20.8</c:v>
                </c:pt>
                <c:pt idx="7173">
                  <c:v>20.8</c:v>
                </c:pt>
                <c:pt idx="7174">
                  <c:v>20.8</c:v>
                </c:pt>
                <c:pt idx="7175">
                  <c:v>20.8</c:v>
                </c:pt>
                <c:pt idx="7176">
                  <c:v>20.8</c:v>
                </c:pt>
                <c:pt idx="7177">
                  <c:v>20.8</c:v>
                </c:pt>
                <c:pt idx="7178">
                  <c:v>20.8</c:v>
                </c:pt>
                <c:pt idx="7179">
                  <c:v>20.8</c:v>
                </c:pt>
                <c:pt idx="7180">
                  <c:v>20.8</c:v>
                </c:pt>
                <c:pt idx="7181">
                  <c:v>20.8</c:v>
                </c:pt>
                <c:pt idx="7182">
                  <c:v>20.8</c:v>
                </c:pt>
                <c:pt idx="7183">
                  <c:v>20.8</c:v>
                </c:pt>
                <c:pt idx="7184">
                  <c:v>20.8</c:v>
                </c:pt>
                <c:pt idx="7185">
                  <c:v>20.8</c:v>
                </c:pt>
                <c:pt idx="7186">
                  <c:v>20.8</c:v>
                </c:pt>
                <c:pt idx="7187">
                  <c:v>20.8</c:v>
                </c:pt>
                <c:pt idx="7188">
                  <c:v>20.8</c:v>
                </c:pt>
                <c:pt idx="7189">
                  <c:v>20.8</c:v>
                </c:pt>
                <c:pt idx="7190">
                  <c:v>20.8</c:v>
                </c:pt>
                <c:pt idx="7191">
                  <c:v>20.8</c:v>
                </c:pt>
                <c:pt idx="7192">
                  <c:v>20.8</c:v>
                </c:pt>
                <c:pt idx="7193">
                  <c:v>20.8</c:v>
                </c:pt>
                <c:pt idx="7194">
                  <c:v>20.8</c:v>
                </c:pt>
                <c:pt idx="7195">
                  <c:v>20.8</c:v>
                </c:pt>
                <c:pt idx="7196">
                  <c:v>20.8</c:v>
                </c:pt>
                <c:pt idx="7197">
                  <c:v>20.8</c:v>
                </c:pt>
                <c:pt idx="7198">
                  <c:v>20.8</c:v>
                </c:pt>
                <c:pt idx="7199">
                  <c:v>20.8</c:v>
                </c:pt>
                <c:pt idx="7200">
                  <c:v>20.8</c:v>
                </c:pt>
                <c:pt idx="7201">
                  <c:v>20.8</c:v>
                </c:pt>
                <c:pt idx="7202">
                  <c:v>20.8</c:v>
                </c:pt>
                <c:pt idx="7203">
                  <c:v>20.8</c:v>
                </c:pt>
                <c:pt idx="7204">
                  <c:v>20.8</c:v>
                </c:pt>
                <c:pt idx="7205">
                  <c:v>20.8</c:v>
                </c:pt>
                <c:pt idx="7206">
                  <c:v>20.8</c:v>
                </c:pt>
                <c:pt idx="7207">
                  <c:v>20.8</c:v>
                </c:pt>
                <c:pt idx="7208">
                  <c:v>20.8</c:v>
                </c:pt>
                <c:pt idx="7209">
                  <c:v>20.8</c:v>
                </c:pt>
                <c:pt idx="7210">
                  <c:v>20.8</c:v>
                </c:pt>
                <c:pt idx="7211">
                  <c:v>20.8</c:v>
                </c:pt>
                <c:pt idx="7212">
                  <c:v>20.8</c:v>
                </c:pt>
                <c:pt idx="7213">
                  <c:v>20.8</c:v>
                </c:pt>
                <c:pt idx="7214">
                  <c:v>20.8</c:v>
                </c:pt>
                <c:pt idx="7215">
                  <c:v>20.8</c:v>
                </c:pt>
                <c:pt idx="7216">
                  <c:v>20.8</c:v>
                </c:pt>
                <c:pt idx="7217">
                  <c:v>20.8</c:v>
                </c:pt>
                <c:pt idx="7218">
                  <c:v>20.8</c:v>
                </c:pt>
                <c:pt idx="7219">
                  <c:v>20.8</c:v>
                </c:pt>
                <c:pt idx="7220">
                  <c:v>20.8</c:v>
                </c:pt>
                <c:pt idx="7221">
                  <c:v>20.8</c:v>
                </c:pt>
                <c:pt idx="7222">
                  <c:v>20.8</c:v>
                </c:pt>
                <c:pt idx="7223">
                  <c:v>20.8</c:v>
                </c:pt>
                <c:pt idx="7224">
                  <c:v>20.8</c:v>
                </c:pt>
                <c:pt idx="7225">
                  <c:v>20.8</c:v>
                </c:pt>
                <c:pt idx="7226">
                  <c:v>20.8</c:v>
                </c:pt>
                <c:pt idx="7227">
                  <c:v>20.8</c:v>
                </c:pt>
                <c:pt idx="7228">
                  <c:v>20.8</c:v>
                </c:pt>
                <c:pt idx="7229">
                  <c:v>20.8</c:v>
                </c:pt>
                <c:pt idx="7230">
                  <c:v>20.8</c:v>
                </c:pt>
                <c:pt idx="7231">
                  <c:v>20.8</c:v>
                </c:pt>
                <c:pt idx="7232">
                  <c:v>20.8</c:v>
                </c:pt>
                <c:pt idx="7233">
                  <c:v>20.8</c:v>
                </c:pt>
                <c:pt idx="7234">
                  <c:v>20.8</c:v>
                </c:pt>
                <c:pt idx="7235">
                  <c:v>20.8</c:v>
                </c:pt>
                <c:pt idx="7236">
                  <c:v>20.8</c:v>
                </c:pt>
                <c:pt idx="7237">
                  <c:v>20.8</c:v>
                </c:pt>
                <c:pt idx="7238">
                  <c:v>20.8</c:v>
                </c:pt>
                <c:pt idx="7239">
                  <c:v>20.8</c:v>
                </c:pt>
                <c:pt idx="7240">
                  <c:v>20.8</c:v>
                </c:pt>
                <c:pt idx="7241">
                  <c:v>20.8</c:v>
                </c:pt>
                <c:pt idx="7242">
                  <c:v>20.8</c:v>
                </c:pt>
                <c:pt idx="7243">
                  <c:v>20.8</c:v>
                </c:pt>
                <c:pt idx="7244">
                  <c:v>20.8</c:v>
                </c:pt>
                <c:pt idx="7245">
                  <c:v>20.8</c:v>
                </c:pt>
                <c:pt idx="7246">
                  <c:v>20.8</c:v>
                </c:pt>
                <c:pt idx="7247">
                  <c:v>20.8</c:v>
                </c:pt>
                <c:pt idx="7248">
                  <c:v>20.8</c:v>
                </c:pt>
                <c:pt idx="7249">
                  <c:v>20.8</c:v>
                </c:pt>
                <c:pt idx="7250">
                  <c:v>20.8</c:v>
                </c:pt>
                <c:pt idx="7251">
                  <c:v>20.8</c:v>
                </c:pt>
                <c:pt idx="7252">
                  <c:v>20.8</c:v>
                </c:pt>
                <c:pt idx="7253">
                  <c:v>20.8</c:v>
                </c:pt>
                <c:pt idx="7254">
                  <c:v>20.8</c:v>
                </c:pt>
                <c:pt idx="7255">
                  <c:v>20.8</c:v>
                </c:pt>
                <c:pt idx="7256">
                  <c:v>20.8</c:v>
                </c:pt>
                <c:pt idx="7257">
                  <c:v>20.8</c:v>
                </c:pt>
                <c:pt idx="7258">
                  <c:v>20.8</c:v>
                </c:pt>
                <c:pt idx="7259">
                  <c:v>20.8</c:v>
                </c:pt>
                <c:pt idx="7260">
                  <c:v>20.8</c:v>
                </c:pt>
                <c:pt idx="7261">
                  <c:v>20.8</c:v>
                </c:pt>
                <c:pt idx="7262">
                  <c:v>20.8</c:v>
                </c:pt>
                <c:pt idx="7263">
                  <c:v>20.8</c:v>
                </c:pt>
                <c:pt idx="7264">
                  <c:v>20.8</c:v>
                </c:pt>
                <c:pt idx="7265">
                  <c:v>20.8</c:v>
                </c:pt>
                <c:pt idx="7266">
                  <c:v>20.8</c:v>
                </c:pt>
                <c:pt idx="7267">
                  <c:v>20.8</c:v>
                </c:pt>
                <c:pt idx="7268">
                  <c:v>20.8</c:v>
                </c:pt>
                <c:pt idx="7269">
                  <c:v>20.8</c:v>
                </c:pt>
                <c:pt idx="7270">
                  <c:v>20.8</c:v>
                </c:pt>
                <c:pt idx="7271">
                  <c:v>20.8</c:v>
                </c:pt>
                <c:pt idx="7272">
                  <c:v>20.8</c:v>
                </c:pt>
                <c:pt idx="7273">
                  <c:v>20.8</c:v>
                </c:pt>
                <c:pt idx="7274">
                  <c:v>20.8</c:v>
                </c:pt>
                <c:pt idx="7275">
                  <c:v>20.8</c:v>
                </c:pt>
                <c:pt idx="7276">
                  <c:v>20.8</c:v>
                </c:pt>
                <c:pt idx="7277">
                  <c:v>20.8</c:v>
                </c:pt>
                <c:pt idx="7278">
                  <c:v>20.8</c:v>
                </c:pt>
                <c:pt idx="7279">
                  <c:v>20.8</c:v>
                </c:pt>
                <c:pt idx="7280">
                  <c:v>20.8</c:v>
                </c:pt>
                <c:pt idx="7281">
                  <c:v>20.8</c:v>
                </c:pt>
                <c:pt idx="7282">
                  <c:v>20.8</c:v>
                </c:pt>
                <c:pt idx="7283">
                  <c:v>20.8</c:v>
                </c:pt>
                <c:pt idx="7284">
                  <c:v>20.8</c:v>
                </c:pt>
                <c:pt idx="7285">
                  <c:v>20.8</c:v>
                </c:pt>
                <c:pt idx="7286">
                  <c:v>20.8</c:v>
                </c:pt>
                <c:pt idx="7287">
                  <c:v>20.8</c:v>
                </c:pt>
                <c:pt idx="7288">
                  <c:v>20.8</c:v>
                </c:pt>
                <c:pt idx="7289">
                  <c:v>20.8</c:v>
                </c:pt>
                <c:pt idx="7290">
                  <c:v>20.8</c:v>
                </c:pt>
                <c:pt idx="7291">
                  <c:v>20.8</c:v>
                </c:pt>
                <c:pt idx="7292">
                  <c:v>20.8</c:v>
                </c:pt>
                <c:pt idx="7293">
                  <c:v>20.8</c:v>
                </c:pt>
                <c:pt idx="7294">
                  <c:v>20.8</c:v>
                </c:pt>
                <c:pt idx="7295">
                  <c:v>20.8</c:v>
                </c:pt>
                <c:pt idx="7296">
                  <c:v>20.8</c:v>
                </c:pt>
                <c:pt idx="7297">
                  <c:v>20.8</c:v>
                </c:pt>
                <c:pt idx="7298">
                  <c:v>20.8</c:v>
                </c:pt>
                <c:pt idx="7299">
                  <c:v>20.8</c:v>
                </c:pt>
                <c:pt idx="7300">
                  <c:v>20.8</c:v>
                </c:pt>
                <c:pt idx="7301">
                  <c:v>20.8</c:v>
                </c:pt>
                <c:pt idx="7302">
                  <c:v>20.8</c:v>
                </c:pt>
                <c:pt idx="7303">
                  <c:v>20.8</c:v>
                </c:pt>
                <c:pt idx="7304">
                  <c:v>20.8</c:v>
                </c:pt>
                <c:pt idx="7305">
                  <c:v>20.8</c:v>
                </c:pt>
                <c:pt idx="7306">
                  <c:v>20.8</c:v>
                </c:pt>
                <c:pt idx="7307">
                  <c:v>20.8</c:v>
                </c:pt>
                <c:pt idx="7308">
                  <c:v>20.8</c:v>
                </c:pt>
                <c:pt idx="7309">
                  <c:v>20.8</c:v>
                </c:pt>
                <c:pt idx="7310">
                  <c:v>20.8</c:v>
                </c:pt>
                <c:pt idx="7311">
                  <c:v>20.8</c:v>
                </c:pt>
                <c:pt idx="7312">
                  <c:v>20.8</c:v>
                </c:pt>
                <c:pt idx="7313">
                  <c:v>20.8</c:v>
                </c:pt>
                <c:pt idx="7314">
                  <c:v>20.8</c:v>
                </c:pt>
                <c:pt idx="7315">
                  <c:v>20.8</c:v>
                </c:pt>
                <c:pt idx="7316">
                  <c:v>20.8</c:v>
                </c:pt>
                <c:pt idx="7317">
                  <c:v>20.8</c:v>
                </c:pt>
                <c:pt idx="7318">
                  <c:v>20.8</c:v>
                </c:pt>
                <c:pt idx="7319">
                  <c:v>20.8</c:v>
                </c:pt>
                <c:pt idx="7320">
                  <c:v>20.8</c:v>
                </c:pt>
                <c:pt idx="7321">
                  <c:v>20.8</c:v>
                </c:pt>
                <c:pt idx="7322">
                  <c:v>20.8</c:v>
                </c:pt>
                <c:pt idx="7323">
                  <c:v>20.8</c:v>
                </c:pt>
                <c:pt idx="7324">
                  <c:v>20.8</c:v>
                </c:pt>
                <c:pt idx="7325">
                  <c:v>20.8</c:v>
                </c:pt>
                <c:pt idx="7326">
                  <c:v>20.8</c:v>
                </c:pt>
                <c:pt idx="7327">
                  <c:v>20.8</c:v>
                </c:pt>
                <c:pt idx="7328">
                  <c:v>20.8</c:v>
                </c:pt>
                <c:pt idx="7329">
                  <c:v>20.8</c:v>
                </c:pt>
                <c:pt idx="7330">
                  <c:v>20.8</c:v>
                </c:pt>
                <c:pt idx="7331">
                  <c:v>20.8</c:v>
                </c:pt>
                <c:pt idx="7332">
                  <c:v>20.8</c:v>
                </c:pt>
                <c:pt idx="7333">
                  <c:v>20.8</c:v>
                </c:pt>
                <c:pt idx="7334">
                  <c:v>20.8</c:v>
                </c:pt>
                <c:pt idx="7335">
                  <c:v>20.8</c:v>
                </c:pt>
                <c:pt idx="7336">
                  <c:v>20.8</c:v>
                </c:pt>
                <c:pt idx="7337">
                  <c:v>20.8</c:v>
                </c:pt>
                <c:pt idx="7338">
                  <c:v>20.8</c:v>
                </c:pt>
                <c:pt idx="7339">
                  <c:v>20.8</c:v>
                </c:pt>
                <c:pt idx="7340">
                  <c:v>20.8</c:v>
                </c:pt>
                <c:pt idx="7341">
                  <c:v>20.8</c:v>
                </c:pt>
                <c:pt idx="7342">
                  <c:v>20.8</c:v>
                </c:pt>
                <c:pt idx="7343">
                  <c:v>20.8</c:v>
                </c:pt>
                <c:pt idx="7344">
                  <c:v>20.8</c:v>
                </c:pt>
                <c:pt idx="7345">
                  <c:v>20.8</c:v>
                </c:pt>
                <c:pt idx="7346">
                  <c:v>20.8</c:v>
                </c:pt>
                <c:pt idx="7347">
                  <c:v>20.8</c:v>
                </c:pt>
                <c:pt idx="7348">
                  <c:v>20.8</c:v>
                </c:pt>
                <c:pt idx="7349">
                  <c:v>20.8</c:v>
                </c:pt>
                <c:pt idx="7350">
                  <c:v>20.8</c:v>
                </c:pt>
                <c:pt idx="7351">
                  <c:v>20.8</c:v>
                </c:pt>
                <c:pt idx="7352">
                  <c:v>20.8</c:v>
                </c:pt>
                <c:pt idx="7353">
                  <c:v>20.8</c:v>
                </c:pt>
                <c:pt idx="7354">
                  <c:v>20.8</c:v>
                </c:pt>
                <c:pt idx="7355">
                  <c:v>20.8</c:v>
                </c:pt>
                <c:pt idx="7356">
                  <c:v>20.8</c:v>
                </c:pt>
                <c:pt idx="7357">
                  <c:v>20.8</c:v>
                </c:pt>
                <c:pt idx="7358">
                  <c:v>20.8</c:v>
                </c:pt>
                <c:pt idx="7359">
                  <c:v>20.8</c:v>
                </c:pt>
                <c:pt idx="7360">
                  <c:v>20.8</c:v>
                </c:pt>
                <c:pt idx="7361">
                  <c:v>20.8</c:v>
                </c:pt>
                <c:pt idx="7362">
                  <c:v>20.8</c:v>
                </c:pt>
                <c:pt idx="7363">
                  <c:v>20.8</c:v>
                </c:pt>
                <c:pt idx="7364">
                  <c:v>20.8</c:v>
                </c:pt>
                <c:pt idx="7365">
                  <c:v>20.8</c:v>
                </c:pt>
                <c:pt idx="7366">
                  <c:v>20.8</c:v>
                </c:pt>
                <c:pt idx="7367">
                  <c:v>20.8</c:v>
                </c:pt>
                <c:pt idx="7368">
                  <c:v>20.8</c:v>
                </c:pt>
                <c:pt idx="7369">
                  <c:v>20.8</c:v>
                </c:pt>
                <c:pt idx="7370">
                  <c:v>20.8</c:v>
                </c:pt>
                <c:pt idx="7371">
                  <c:v>20.8</c:v>
                </c:pt>
                <c:pt idx="7372">
                  <c:v>20.8</c:v>
                </c:pt>
                <c:pt idx="7373">
                  <c:v>20.8</c:v>
                </c:pt>
                <c:pt idx="7374">
                  <c:v>20.8</c:v>
                </c:pt>
                <c:pt idx="7375">
                  <c:v>20.8</c:v>
                </c:pt>
                <c:pt idx="7376">
                  <c:v>20.8</c:v>
                </c:pt>
                <c:pt idx="7377">
                  <c:v>20.8</c:v>
                </c:pt>
                <c:pt idx="7378">
                  <c:v>20.8</c:v>
                </c:pt>
                <c:pt idx="7379">
                  <c:v>20.8</c:v>
                </c:pt>
                <c:pt idx="7380">
                  <c:v>20.8</c:v>
                </c:pt>
                <c:pt idx="7381">
                  <c:v>20.8</c:v>
                </c:pt>
                <c:pt idx="7382">
                  <c:v>20.8</c:v>
                </c:pt>
                <c:pt idx="7383">
                  <c:v>20.8</c:v>
                </c:pt>
                <c:pt idx="7384">
                  <c:v>20.8</c:v>
                </c:pt>
                <c:pt idx="7385">
                  <c:v>20.8</c:v>
                </c:pt>
                <c:pt idx="7386">
                  <c:v>20.8</c:v>
                </c:pt>
                <c:pt idx="7387">
                  <c:v>20.8</c:v>
                </c:pt>
                <c:pt idx="7388">
                  <c:v>20.8</c:v>
                </c:pt>
                <c:pt idx="7389">
                  <c:v>20.8</c:v>
                </c:pt>
                <c:pt idx="7390">
                  <c:v>20.8</c:v>
                </c:pt>
                <c:pt idx="7391">
                  <c:v>20.8</c:v>
                </c:pt>
                <c:pt idx="7392">
                  <c:v>20.8</c:v>
                </c:pt>
                <c:pt idx="7393">
                  <c:v>20.8</c:v>
                </c:pt>
                <c:pt idx="7394">
                  <c:v>20.8</c:v>
                </c:pt>
                <c:pt idx="7395">
                  <c:v>20.8</c:v>
                </c:pt>
                <c:pt idx="7396">
                  <c:v>20.8</c:v>
                </c:pt>
                <c:pt idx="7397">
                  <c:v>20.8</c:v>
                </c:pt>
                <c:pt idx="7398">
                  <c:v>20.8</c:v>
                </c:pt>
                <c:pt idx="7399">
                  <c:v>20.8</c:v>
                </c:pt>
                <c:pt idx="7400">
                  <c:v>20.8</c:v>
                </c:pt>
                <c:pt idx="7401">
                  <c:v>20.8</c:v>
                </c:pt>
                <c:pt idx="7402">
                  <c:v>20.8</c:v>
                </c:pt>
                <c:pt idx="7403">
                  <c:v>20.8</c:v>
                </c:pt>
                <c:pt idx="7404">
                  <c:v>20.8</c:v>
                </c:pt>
                <c:pt idx="7405">
                  <c:v>20.8</c:v>
                </c:pt>
                <c:pt idx="7406">
                  <c:v>20.8</c:v>
                </c:pt>
                <c:pt idx="7407">
                  <c:v>20.8</c:v>
                </c:pt>
                <c:pt idx="7408">
                  <c:v>20.8</c:v>
                </c:pt>
                <c:pt idx="7409">
                  <c:v>20.8</c:v>
                </c:pt>
                <c:pt idx="7410">
                  <c:v>20.8</c:v>
                </c:pt>
                <c:pt idx="7411">
                  <c:v>20.8</c:v>
                </c:pt>
                <c:pt idx="7412">
                  <c:v>20.8</c:v>
                </c:pt>
                <c:pt idx="7413">
                  <c:v>20.8</c:v>
                </c:pt>
                <c:pt idx="7414">
                  <c:v>20.8</c:v>
                </c:pt>
                <c:pt idx="7415">
                  <c:v>20.8</c:v>
                </c:pt>
                <c:pt idx="7416">
                  <c:v>20.8</c:v>
                </c:pt>
                <c:pt idx="7417">
                  <c:v>20.8</c:v>
                </c:pt>
                <c:pt idx="7418">
                  <c:v>20.8</c:v>
                </c:pt>
                <c:pt idx="7419">
                  <c:v>20.8</c:v>
                </c:pt>
                <c:pt idx="7420">
                  <c:v>20.8</c:v>
                </c:pt>
                <c:pt idx="7421">
                  <c:v>20.8</c:v>
                </c:pt>
                <c:pt idx="7422">
                  <c:v>20.8</c:v>
                </c:pt>
                <c:pt idx="7423">
                  <c:v>20.8</c:v>
                </c:pt>
                <c:pt idx="7424">
                  <c:v>20.8</c:v>
                </c:pt>
                <c:pt idx="7425">
                  <c:v>20.8</c:v>
                </c:pt>
                <c:pt idx="7426">
                  <c:v>20.8</c:v>
                </c:pt>
                <c:pt idx="7427">
                  <c:v>20.8</c:v>
                </c:pt>
                <c:pt idx="7428">
                  <c:v>20.8</c:v>
                </c:pt>
                <c:pt idx="7429">
                  <c:v>20.8</c:v>
                </c:pt>
                <c:pt idx="7430">
                  <c:v>20.8</c:v>
                </c:pt>
                <c:pt idx="7431">
                  <c:v>20.8</c:v>
                </c:pt>
                <c:pt idx="7432">
                  <c:v>20.8</c:v>
                </c:pt>
                <c:pt idx="7433">
                  <c:v>20.8</c:v>
                </c:pt>
                <c:pt idx="7434">
                  <c:v>20.8</c:v>
                </c:pt>
                <c:pt idx="7435">
                  <c:v>20.8</c:v>
                </c:pt>
                <c:pt idx="7436">
                  <c:v>20.8</c:v>
                </c:pt>
                <c:pt idx="7437">
                  <c:v>20.8</c:v>
                </c:pt>
                <c:pt idx="7438">
                  <c:v>20.8</c:v>
                </c:pt>
                <c:pt idx="7439">
                  <c:v>20.8</c:v>
                </c:pt>
                <c:pt idx="7440">
                  <c:v>20.8</c:v>
                </c:pt>
                <c:pt idx="7441">
                  <c:v>20.8</c:v>
                </c:pt>
                <c:pt idx="7442">
                  <c:v>20.8</c:v>
                </c:pt>
                <c:pt idx="7443">
                  <c:v>20.8</c:v>
                </c:pt>
                <c:pt idx="7444">
                  <c:v>20.8</c:v>
                </c:pt>
                <c:pt idx="7445">
                  <c:v>20.8</c:v>
                </c:pt>
                <c:pt idx="7446">
                  <c:v>20.8</c:v>
                </c:pt>
                <c:pt idx="7447">
                  <c:v>20.8</c:v>
                </c:pt>
                <c:pt idx="7448">
                  <c:v>20.8</c:v>
                </c:pt>
                <c:pt idx="7449">
                  <c:v>20.8</c:v>
                </c:pt>
                <c:pt idx="7450">
                  <c:v>20.8</c:v>
                </c:pt>
                <c:pt idx="7451">
                  <c:v>20.8</c:v>
                </c:pt>
                <c:pt idx="7452">
                  <c:v>20.8</c:v>
                </c:pt>
                <c:pt idx="7453">
                  <c:v>20.8</c:v>
                </c:pt>
                <c:pt idx="7454">
                  <c:v>20.8</c:v>
                </c:pt>
                <c:pt idx="7455">
                  <c:v>20.8</c:v>
                </c:pt>
                <c:pt idx="7456">
                  <c:v>20.8</c:v>
                </c:pt>
                <c:pt idx="7457">
                  <c:v>20.8</c:v>
                </c:pt>
                <c:pt idx="7458">
                  <c:v>20.8</c:v>
                </c:pt>
                <c:pt idx="7459">
                  <c:v>20.8</c:v>
                </c:pt>
                <c:pt idx="7460">
                  <c:v>20.8</c:v>
                </c:pt>
                <c:pt idx="7461">
                  <c:v>20.8</c:v>
                </c:pt>
                <c:pt idx="7462">
                  <c:v>20.8</c:v>
                </c:pt>
                <c:pt idx="7463">
                  <c:v>20.8</c:v>
                </c:pt>
                <c:pt idx="7464">
                  <c:v>20.8</c:v>
                </c:pt>
                <c:pt idx="7465">
                  <c:v>20.8</c:v>
                </c:pt>
                <c:pt idx="7466">
                  <c:v>20.8</c:v>
                </c:pt>
                <c:pt idx="7467">
                  <c:v>20.8</c:v>
                </c:pt>
                <c:pt idx="7468">
                  <c:v>20.8</c:v>
                </c:pt>
                <c:pt idx="7469">
                  <c:v>20.8</c:v>
                </c:pt>
                <c:pt idx="7470">
                  <c:v>20.8</c:v>
                </c:pt>
                <c:pt idx="7471">
                  <c:v>20.8</c:v>
                </c:pt>
                <c:pt idx="7472">
                  <c:v>20.8</c:v>
                </c:pt>
                <c:pt idx="7473">
                  <c:v>20.8</c:v>
                </c:pt>
                <c:pt idx="7474">
                  <c:v>20.8</c:v>
                </c:pt>
                <c:pt idx="7475">
                  <c:v>20.8</c:v>
                </c:pt>
                <c:pt idx="7476">
                  <c:v>20.8</c:v>
                </c:pt>
                <c:pt idx="7477">
                  <c:v>20.8</c:v>
                </c:pt>
                <c:pt idx="7478">
                  <c:v>20.8</c:v>
                </c:pt>
                <c:pt idx="7479">
                  <c:v>20.8</c:v>
                </c:pt>
                <c:pt idx="7480">
                  <c:v>20.8</c:v>
                </c:pt>
                <c:pt idx="7481">
                  <c:v>20.8</c:v>
                </c:pt>
                <c:pt idx="7482">
                  <c:v>20.8</c:v>
                </c:pt>
                <c:pt idx="7483">
                  <c:v>20.8</c:v>
                </c:pt>
                <c:pt idx="7484">
                  <c:v>20.8</c:v>
                </c:pt>
                <c:pt idx="7485">
                  <c:v>20.8</c:v>
                </c:pt>
                <c:pt idx="7486">
                  <c:v>20.8</c:v>
                </c:pt>
                <c:pt idx="7487">
                  <c:v>20.8</c:v>
                </c:pt>
                <c:pt idx="7488">
                  <c:v>20.8</c:v>
                </c:pt>
                <c:pt idx="7489">
                  <c:v>20.8</c:v>
                </c:pt>
                <c:pt idx="7490">
                  <c:v>20.8</c:v>
                </c:pt>
                <c:pt idx="7491">
                  <c:v>20.8</c:v>
                </c:pt>
                <c:pt idx="7492">
                  <c:v>20.8</c:v>
                </c:pt>
                <c:pt idx="7493">
                  <c:v>20.8</c:v>
                </c:pt>
                <c:pt idx="7494">
                  <c:v>20.8</c:v>
                </c:pt>
                <c:pt idx="7495">
                  <c:v>20.8</c:v>
                </c:pt>
                <c:pt idx="7496">
                  <c:v>20.8</c:v>
                </c:pt>
                <c:pt idx="7497">
                  <c:v>20.8</c:v>
                </c:pt>
                <c:pt idx="7498">
                  <c:v>20.8</c:v>
                </c:pt>
                <c:pt idx="7499">
                  <c:v>20.8</c:v>
                </c:pt>
                <c:pt idx="7500">
                  <c:v>20.8</c:v>
                </c:pt>
                <c:pt idx="7501">
                  <c:v>20.8</c:v>
                </c:pt>
                <c:pt idx="7502">
                  <c:v>20.8</c:v>
                </c:pt>
                <c:pt idx="7503">
                  <c:v>20.8</c:v>
                </c:pt>
                <c:pt idx="7504">
                  <c:v>20.8</c:v>
                </c:pt>
                <c:pt idx="7505">
                  <c:v>20.8</c:v>
                </c:pt>
                <c:pt idx="7506">
                  <c:v>20.8</c:v>
                </c:pt>
                <c:pt idx="7507">
                  <c:v>20.8</c:v>
                </c:pt>
                <c:pt idx="7508">
                  <c:v>20.8</c:v>
                </c:pt>
                <c:pt idx="7509">
                  <c:v>20.8</c:v>
                </c:pt>
                <c:pt idx="7510">
                  <c:v>20.8</c:v>
                </c:pt>
                <c:pt idx="7511">
                  <c:v>20.8</c:v>
                </c:pt>
                <c:pt idx="7512">
                  <c:v>20.8</c:v>
                </c:pt>
                <c:pt idx="7513">
                  <c:v>20.8</c:v>
                </c:pt>
                <c:pt idx="7514">
                  <c:v>20.8</c:v>
                </c:pt>
                <c:pt idx="7515">
                  <c:v>20.8</c:v>
                </c:pt>
                <c:pt idx="7516">
                  <c:v>20.8</c:v>
                </c:pt>
                <c:pt idx="7517">
                  <c:v>20.8</c:v>
                </c:pt>
                <c:pt idx="7518">
                  <c:v>20.8</c:v>
                </c:pt>
                <c:pt idx="7519">
                  <c:v>20.8</c:v>
                </c:pt>
                <c:pt idx="7520">
                  <c:v>20.8</c:v>
                </c:pt>
                <c:pt idx="7521">
                  <c:v>20.8</c:v>
                </c:pt>
                <c:pt idx="7522">
                  <c:v>20.8</c:v>
                </c:pt>
                <c:pt idx="7523">
                  <c:v>20.8</c:v>
                </c:pt>
                <c:pt idx="7524">
                  <c:v>20.8</c:v>
                </c:pt>
                <c:pt idx="7525">
                  <c:v>20.8</c:v>
                </c:pt>
                <c:pt idx="7526">
                  <c:v>20.8</c:v>
                </c:pt>
                <c:pt idx="7527">
                  <c:v>20.8</c:v>
                </c:pt>
                <c:pt idx="7528">
                  <c:v>20.8</c:v>
                </c:pt>
                <c:pt idx="7529">
                  <c:v>20.8</c:v>
                </c:pt>
                <c:pt idx="7530">
                  <c:v>20.8</c:v>
                </c:pt>
                <c:pt idx="7531">
                  <c:v>20.8</c:v>
                </c:pt>
                <c:pt idx="7532">
                  <c:v>20.8</c:v>
                </c:pt>
                <c:pt idx="7533">
                  <c:v>20.8</c:v>
                </c:pt>
                <c:pt idx="7534">
                  <c:v>20.8</c:v>
                </c:pt>
                <c:pt idx="7535">
                  <c:v>20.8</c:v>
                </c:pt>
                <c:pt idx="7536">
                  <c:v>20.8</c:v>
                </c:pt>
                <c:pt idx="7537">
                  <c:v>20.8</c:v>
                </c:pt>
                <c:pt idx="7538">
                  <c:v>20.8</c:v>
                </c:pt>
                <c:pt idx="7539">
                  <c:v>20.8</c:v>
                </c:pt>
                <c:pt idx="7540">
                  <c:v>20.8</c:v>
                </c:pt>
                <c:pt idx="7541">
                  <c:v>20.8</c:v>
                </c:pt>
                <c:pt idx="7542">
                  <c:v>20.8</c:v>
                </c:pt>
                <c:pt idx="7543">
                  <c:v>20.8</c:v>
                </c:pt>
                <c:pt idx="7544">
                  <c:v>20.8</c:v>
                </c:pt>
                <c:pt idx="7545">
                  <c:v>20.8</c:v>
                </c:pt>
                <c:pt idx="7546">
                  <c:v>20.8</c:v>
                </c:pt>
                <c:pt idx="7547">
                  <c:v>20.8</c:v>
                </c:pt>
                <c:pt idx="7548">
                  <c:v>20.8</c:v>
                </c:pt>
                <c:pt idx="7549">
                  <c:v>20.8</c:v>
                </c:pt>
                <c:pt idx="7550">
                  <c:v>20.8</c:v>
                </c:pt>
                <c:pt idx="7551">
                  <c:v>20.8</c:v>
                </c:pt>
                <c:pt idx="7552">
                  <c:v>20.8</c:v>
                </c:pt>
                <c:pt idx="7553">
                  <c:v>20.8</c:v>
                </c:pt>
                <c:pt idx="7554">
                  <c:v>20.8</c:v>
                </c:pt>
                <c:pt idx="7555">
                  <c:v>20.8</c:v>
                </c:pt>
                <c:pt idx="7556">
                  <c:v>20.8</c:v>
                </c:pt>
                <c:pt idx="7557">
                  <c:v>20.8</c:v>
                </c:pt>
                <c:pt idx="7558">
                  <c:v>20.8</c:v>
                </c:pt>
                <c:pt idx="7559">
                  <c:v>20.8</c:v>
                </c:pt>
                <c:pt idx="7560">
                  <c:v>20.8</c:v>
                </c:pt>
                <c:pt idx="7561">
                  <c:v>20.8</c:v>
                </c:pt>
                <c:pt idx="7562">
                  <c:v>20.8</c:v>
                </c:pt>
                <c:pt idx="7563">
                  <c:v>20.8</c:v>
                </c:pt>
                <c:pt idx="7564">
                  <c:v>20.8</c:v>
                </c:pt>
                <c:pt idx="7565">
                  <c:v>20.8</c:v>
                </c:pt>
                <c:pt idx="7566">
                  <c:v>20.8</c:v>
                </c:pt>
                <c:pt idx="7567">
                  <c:v>20.8</c:v>
                </c:pt>
                <c:pt idx="7568">
                  <c:v>20.8</c:v>
                </c:pt>
                <c:pt idx="7569">
                  <c:v>20.8</c:v>
                </c:pt>
                <c:pt idx="7570">
                  <c:v>20.8</c:v>
                </c:pt>
                <c:pt idx="7571">
                  <c:v>20.8</c:v>
                </c:pt>
                <c:pt idx="7572">
                  <c:v>20.8</c:v>
                </c:pt>
                <c:pt idx="7573">
                  <c:v>20.8</c:v>
                </c:pt>
                <c:pt idx="7574">
                  <c:v>20.8</c:v>
                </c:pt>
                <c:pt idx="7575">
                  <c:v>20.8</c:v>
                </c:pt>
                <c:pt idx="7576">
                  <c:v>20.8</c:v>
                </c:pt>
                <c:pt idx="7577">
                  <c:v>20.8</c:v>
                </c:pt>
                <c:pt idx="7578">
                  <c:v>20.8</c:v>
                </c:pt>
                <c:pt idx="7579">
                  <c:v>20.8</c:v>
                </c:pt>
                <c:pt idx="7580">
                  <c:v>20.8</c:v>
                </c:pt>
                <c:pt idx="7581">
                  <c:v>20.8</c:v>
                </c:pt>
                <c:pt idx="7582">
                  <c:v>20.8</c:v>
                </c:pt>
                <c:pt idx="7583">
                  <c:v>20.8</c:v>
                </c:pt>
                <c:pt idx="7584">
                  <c:v>20.8</c:v>
                </c:pt>
                <c:pt idx="7585">
                  <c:v>20.8</c:v>
                </c:pt>
                <c:pt idx="7586">
                  <c:v>20.8</c:v>
                </c:pt>
                <c:pt idx="7587">
                  <c:v>20.8</c:v>
                </c:pt>
                <c:pt idx="7588">
                  <c:v>20.8</c:v>
                </c:pt>
                <c:pt idx="7589">
                  <c:v>20.8</c:v>
                </c:pt>
                <c:pt idx="7590">
                  <c:v>20.8</c:v>
                </c:pt>
                <c:pt idx="7591">
                  <c:v>20.8</c:v>
                </c:pt>
                <c:pt idx="7592">
                  <c:v>20.8</c:v>
                </c:pt>
                <c:pt idx="7593">
                  <c:v>20.8</c:v>
                </c:pt>
                <c:pt idx="7594">
                  <c:v>20.8</c:v>
                </c:pt>
                <c:pt idx="7595">
                  <c:v>20.8</c:v>
                </c:pt>
                <c:pt idx="7596">
                  <c:v>20.8</c:v>
                </c:pt>
                <c:pt idx="7597">
                  <c:v>20.8</c:v>
                </c:pt>
                <c:pt idx="7598">
                  <c:v>20.8</c:v>
                </c:pt>
                <c:pt idx="7599">
                  <c:v>20.8</c:v>
                </c:pt>
                <c:pt idx="7600">
                  <c:v>20.8</c:v>
                </c:pt>
                <c:pt idx="7601">
                  <c:v>20.8</c:v>
                </c:pt>
                <c:pt idx="7602">
                  <c:v>20.8</c:v>
                </c:pt>
                <c:pt idx="7603">
                  <c:v>20.8</c:v>
                </c:pt>
                <c:pt idx="7604">
                  <c:v>20.8</c:v>
                </c:pt>
                <c:pt idx="7605">
                  <c:v>20.8</c:v>
                </c:pt>
                <c:pt idx="7606">
                  <c:v>20.8</c:v>
                </c:pt>
                <c:pt idx="7607">
                  <c:v>20.8</c:v>
                </c:pt>
                <c:pt idx="7608">
                  <c:v>20.8</c:v>
                </c:pt>
                <c:pt idx="7609">
                  <c:v>20.8</c:v>
                </c:pt>
                <c:pt idx="7610">
                  <c:v>20.8</c:v>
                </c:pt>
                <c:pt idx="7611">
                  <c:v>20.8</c:v>
                </c:pt>
                <c:pt idx="7612">
                  <c:v>20.8</c:v>
                </c:pt>
                <c:pt idx="7613">
                  <c:v>20.8</c:v>
                </c:pt>
                <c:pt idx="7614">
                  <c:v>20.8</c:v>
                </c:pt>
                <c:pt idx="7615">
                  <c:v>20.8</c:v>
                </c:pt>
                <c:pt idx="7616">
                  <c:v>20.8</c:v>
                </c:pt>
                <c:pt idx="7617">
                  <c:v>20.8</c:v>
                </c:pt>
                <c:pt idx="7618">
                  <c:v>20.8</c:v>
                </c:pt>
                <c:pt idx="7619">
                  <c:v>20.8</c:v>
                </c:pt>
                <c:pt idx="7620">
                  <c:v>20.8</c:v>
                </c:pt>
                <c:pt idx="7621">
                  <c:v>20.8</c:v>
                </c:pt>
                <c:pt idx="7622">
                  <c:v>20.8</c:v>
                </c:pt>
                <c:pt idx="7623">
                  <c:v>20.8</c:v>
                </c:pt>
                <c:pt idx="7624">
                  <c:v>20.8</c:v>
                </c:pt>
                <c:pt idx="7625">
                  <c:v>20.8</c:v>
                </c:pt>
                <c:pt idx="7626">
                  <c:v>20.8</c:v>
                </c:pt>
                <c:pt idx="7627">
                  <c:v>20.8</c:v>
                </c:pt>
                <c:pt idx="7628">
                  <c:v>20.8</c:v>
                </c:pt>
                <c:pt idx="7629">
                  <c:v>20.8</c:v>
                </c:pt>
                <c:pt idx="7630">
                  <c:v>20.8</c:v>
                </c:pt>
                <c:pt idx="7631">
                  <c:v>20.8</c:v>
                </c:pt>
                <c:pt idx="7632">
                  <c:v>20.8</c:v>
                </c:pt>
                <c:pt idx="7633">
                  <c:v>20.8</c:v>
                </c:pt>
                <c:pt idx="7634">
                  <c:v>20.8</c:v>
                </c:pt>
                <c:pt idx="7635">
                  <c:v>20.8</c:v>
                </c:pt>
                <c:pt idx="7636">
                  <c:v>20.8</c:v>
                </c:pt>
                <c:pt idx="7637">
                  <c:v>20.8</c:v>
                </c:pt>
                <c:pt idx="7638">
                  <c:v>20.8</c:v>
                </c:pt>
                <c:pt idx="7639">
                  <c:v>20.8</c:v>
                </c:pt>
                <c:pt idx="7640">
                  <c:v>20.8</c:v>
                </c:pt>
                <c:pt idx="7641">
                  <c:v>20.8</c:v>
                </c:pt>
                <c:pt idx="7642">
                  <c:v>20.8</c:v>
                </c:pt>
                <c:pt idx="7643">
                  <c:v>20.8</c:v>
                </c:pt>
                <c:pt idx="7644">
                  <c:v>20.8</c:v>
                </c:pt>
                <c:pt idx="7645">
                  <c:v>20.8</c:v>
                </c:pt>
                <c:pt idx="7646">
                  <c:v>20.8</c:v>
                </c:pt>
                <c:pt idx="7647">
                  <c:v>20.8</c:v>
                </c:pt>
                <c:pt idx="7648">
                  <c:v>20.8</c:v>
                </c:pt>
                <c:pt idx="7649">
                  <c:v>20.8</c:v>
                </c:pt>
                <c:pt idx="7650">
                  <c:v>20.8</c:v>
                </c:pt>
                <c:pt idx="7651">
                  <c:v>20.8</c:v>
                </c:pt>
                <c:pt idx="7652">
                  <c:v>20.8</c:v>
                </c:pt>
                <c:pt idx="7653">
                  <c:v>20.8</c:v>
                </c:pt>
                <c:pt idx="7654">
                  <c:v>20.8</c:v>
                </c:pt>
                <c:pt idx="7655">
                  <c:v>20.8</c:v>
                </c:pt>
                <c:pt idx="7656">
                  <c:v>20.8</c:v>
                </c:pt>
                <c:pt idx="7657">
                  <c:v>20.8</c:v>
                </c:pt>
                <c:pt idx="7658">
                  <c:v>20.8</c:v>
                </c:pt>
                <c:pt idx="7659">
                  <c:v>20.8</c:v>
                </c:pt>
                <c:pt idx="7660">
                  <c:v>20.8</c:v>
                </c:pt>
                <c:pt idx="7661">
                  <c:v>20.8</c:v>
                </c:pt>
                <c:pt idx="7662">
                  <c:v>20.8</c:v>
                </c:pt>
                <c:pt idx="7663">
                  <c:v>20.8</c:v>
                </c:pt>
                <c:pt idx="7664">
                  <c:v>20.8</c:v>
                </c:pt>
                <c:pt idx="7665">
                  <c:v>20.8</c:v>
                </c:pt>
                <c:pt idx="7666">
                  <c:v>20.8</c:v>
                </c:pt>
                <c:pt idx="7667">
                  <c:v>20.8</c:v>
                </c:pt>
                <c:pt idx="7668">
                  <c:v>20.8</c:v>
                </c:pt>
                <c:pt idx="7669">
                  <c:v>20.8</c:v>
                </c:pt>
                <c:pt idx="7670">
                  <c:v>20.8</c:v>
                </c:pt>
                <c:pt idx="7671">
                  <c:v>20.8</c:v>
                </c:pt>
                <c:pt idx="7672">
                  <c:v>20.8</c:v>
                </c:pt>
                <c:pt idx="7673">
                  <c:v>20.8</c:v>
                </c:pt>
                <c:pt idx="7674">
                  <c:v>20.8</c:v>
                </c:pt>
                <c:pt idx="7675">
                  <c:v>20.8</c:v>
                </c:pt>
                <c:pt idx="7676">
                  <c:v>20.8</c:v>
                </c:pt>
                <c:pt idx="7677">
                  <c:v>20.8</c:v>
                </c:pt>
                <c:pt idx="7678">
                  <c:v>20.8</c:v>
                </c:pt>
                <c:pt idx="7679">
                  <c:v>20.8</c:v>
                </c:pt>
                <c:pt idx="7680">
                  <c:v>20.8</c:v>
                </c:pt>
                <c:pt idx="7681">
                  <c:v>20.8</c:v>
                </c:pt>
                <c:pt idx="7682">
                  <c:v>20.8</c:v>
                </c:pt>
                <c:pt idx="7683">
                  <c:v>20.8</c:v>
                </c:pt>
                <c:pt idx="7684">
                  <c:v>20.8</c:v>
                </c:pt>
                <c:pt idx="7685">
                  <c:v>20.8</c:v>
                </c:pt>
                <c:pt idx="7686">
                  <c:v>20.8</c:v>
                </c:pt>
                <c:pt idx="7687">
                  <c:v>20.8</c:v>
                </c:pt>
                <c:pt idx="7688">
                  <c:v>20.8</c:v>
                </c:pt>
                <c:pt idx="7689">
                  <c:v>20.8</c:v>
                </c:pt>
                <c:pt idx="7690">
                  <c:v>20.8</c:v>
                </c:pt>
                <c:pt idx="7691">
                  <c:v>20.8</c:v>
                </c:pt>
                <c:pt idx="7692">
                  <c:v>20.8</c:v>
                </c:pt>
                <c:pt idx="7693">
                  <c:v>20.8</c:v>
                </c:pt>
                <c:pt idx="7694">
                  <c:v>20.8</c:v>
                </c:pt>
                <c:pt idx="7695">
                  <c:v>20.8</c:v>
                </c:pt>
                <c:pt idx="7696">
                  <c:v>20.8</c:v>
                </c:pt>
                <c:pt idx="7697">
                  <c:v>20.8</c:v>
                </c:pt>
                <c:pt idx="7698">
                  <c:v>20.8</c:v>
                </c:pt>
                <c:pt idx="7699">
                  <c:v>20.8</c:v>
                </c:pt>
                <c:pt idx="7700">
                  <c:v>20.8</c:v>
                </c:pt>
                <c:pt idx="7701">
                  <c:v>20.8</c:v>
                </c:pt>
                <c:pt idx="7702">
                  <c:v>20.8</c:v>
                </c:pt>
                <c:pt idx="7703">
                  <c:v>20.8</c:v>
                </c:pt>
                <c:pt idx="7704">
                  <c:v>20.8</c:v>
                </c:pt>
                <c:pt idx="7705">
                  <c:v>20.8</c:v>
                </c:pt>
                <c:pt idx="7706">
                  <c:v>20.8</c:v>
                </c:pt>
                <c:pt idx="7707">
                  <c:v>20.8</c:v>
                </c:pt>
                <c:pt idx="7708">
                  <c:v>20.8</c:v>
                </c:pt>
                <c:pt idx="7709">
                  <c:v>20.8</c:v>
                </c:pt>
                <c:pt idx="7710">
                  <c:v>20.8</c:v>
                </c:pt>
                <c:pt idx="7711">
                  <c:v>20.8</c:v>
                </c:pt>
                <c:pt idx="7712">
                  <c:v>20.8</c:v>
                </c:pt>
                <c:pt idx="7713">
                  <c:v>20.8</c:v>
                </c:pt>
                <c:pt idx="7714">
                  <c:v>20.8</c:v>
                </c:pt>
                <c:pt idx="7715">
                  <c:v>20.8</c:v>
                </c:pt>
                <c:pt idx="7716">
                  <c:v>20.8</c:v>
                </c:pt>
                <c:pt idx="7717">
                  <c:v>20.8</c:v>
                </c:pt>
                <c:pt idx="7718">
                  <c:v>20.8</c:v>
                </c:pt>
                <c:pt idx="7719">
                  <c:v>20.8</c:v>
                </c:pt>
                <c:pt idx="7720">
                  <c:v>20.8</c:v>
                </c:pt>
                <c:pt idx="7721">
                  <c:v>20.8</c:v>
                </c:pt>
                <c:pt idx="7722">
                  <c:v>20.8</c:v>
                </c:pt>
                <c:pt idx="7723">
                  <c:v>20.8</c:v>
                </c:pt>
                <c:pt idx="7724">
                  <c:v>20.8</c:v>
                </c:pt>
                <c:pt idx="7725">
                  <c:v>20.8</c:v>
                </c:pt>
                <c:pt idx="7726">
                  <c:v>20.8</c:v>
                </c:pt>
                <c:pt idx="7727">
                  <c:v>20.8</c:v>
                </c:pt>
                <c:pt idx="7728">
                  <c:v>20.8</c:v>
                </c:pt>
                <c:pt idx="7729">
                  <c:v>20.8</c:v>
                </c:pt>
                <c:pt idx="7730">
                  <c:v>20.8</c:v>
                </c:pt>
                <c:pt idx="7731">
                  <c:v>20.8</c:v>
                </c:pt>
                <c:pt idx="7732">
                  <c:v>20.8</c:v>
                </c:pt>
                <c:pt idx="7733">
                  <c:v>20.8</c:v>
                </c:pt>
                <c:pt idx="7734">
                  <c:v>20.8</c:v>
                </c:pt>
                <c:pt idx="7735">
                  <c:v>20.8</c:v>
                </c:pt>
                <c:pt idx="7736">
                  <c:v>20.8</c:v>
                </c:pt>
                <c:pt idx="7737">
                  <c:v>20.8</c:v>
                </c:pt>
                <c:pt idx="7738">
                  <c:v>20.8</c:v>
                </c:pt>
                <c:pt idx="7739">
                  <c:v>20.8</c:v>
                </c:pt>
                <c:pt idx="7740">
                  <c:v>20.8</c:v>
                </c:pt>
                <c:pt idx="7741">
                  <c:v>20.8</c:v>
                </c:pt>
                <c:pt idx="7742">
                  <c:v>20.8</c:v>
                </c:pt>
                <c:pt idx="7743">
                  <c:v>20.8</c:v>
                </c:pt>
                <c:pt idx="7744">
                  <c:v>20.8</c:v>
                </c:pt>
                <c:pt idx="7745">
                  <c:v>20.8</c:v>
                </c:pt>
                <c:pt idx="7746">
                  <c:v>20.8</c:v>
                </c:pt>
                <c:pt idx="7747">
                  <c:v>20.8</c:v>
                </c:pt>
                <c:pt idx="7748">
                  <c:v>20.8</c:v>
                </c:pt>
                <c:pt idx="7749">
                  <c:v>20.8</c:v>
                </c:pt>
                <c:pt idx="7750">
                  <c:v>20.8</c:v>
                </c:pt>
                <c:pt idx="7751">
                  <c:v>20.8</c:v>
                </c:pt>
                <c:pt idx="7752">
                  <c:v>20.8</c:v>
                </c:pt>
                <c:pt idx="7753">
                  <c:v>20.8</c:v>
                </c:pt>
                <c:pt idx="7754">
                  <c:v>20.8</c:v>
                </c:pt>
                <c:pt idx="7755">
                  <c:v>20.8</c:v>
                </c:pt>
                <c:pt idx="7756">
                  <c:v>20.8</c:v>
                </c:pt>
                <c:pt idx="7757">
                  <c:v>20.8</c:v>
                </c:pt>
                <c:pt idx="7758">
                  <c:v>20.8</c:v>
                </c:pt>
                <c:pt idx="7759">
                  <c:v>20.8</c:v>
                </c:pt>
                <c:pt idx="7760">
                  <c:v>20.8</c:v>
                </c:pt>
                <c:pt idx="7761">
                  <c:v>20.8</c:v>
                </c:pt>
                <c:pt idx="7762">
                  <c:v>20.8</c:v>
                </c:pt>
                <c:pt idx="7763">
                  <c:v>20.8</c:v>
                </c:pt>
                <c:pt idx="7764">
                  <c:v>20.8</c:v>
                </c:pt>
                <c:pt idx="7765">
                  <c:v>20.8</c:v>
                </c:pt>
                <c:pt idx="7766">
                  <c:v>20.8</c:v>
                </c:pt>
                <c:pt idx="7767">
                  <c:v>20.8</c:v>
                </c:pt>
                <c:pt idx="7768">
                  <c:v>20.8</c:v>
                </c:pt>
                <c:pt idx="7769">
                  <c:v>20.8</c:v>
                </c:pt>
                <c:pt idx="7770">
                  <c:v>20.8</c:v>
                </c:pt>
                <c:pt idx="7771">
                  <c:v>20.8</c:v>
                </c:pt>
                <c:pt idx="7772">
                  <c:v>20.8</c:v>
                </c:pt>
                <c:pt idx="7773">
                  <c:v>20.8</c:v>
                </c:pt>
                <c:pt idx="7774">
                  <c:v>20.8</c:v>
                </c:pt>
                <c:pt idx="7775">
                  <c:v>20.8</c:v>
                </c:pt>
                <c:pt idx="7776">
                  <c:v>20.8</c:v>
                </c:pt>
                <c:pt idx="7777">
                  <c:v>20.8</c:v>
                </c:pt>
                <c:pt idx="7778">
                  <c:v>20.8</c:v>
                </c:pt>
                <c:pt idx="7779">
                  <c:v>20.8</c:v>
                </c:pt>
                <c:pt idx="7780">
                  <c:v>20.8</c:v>
                </c:pt>
                <c:pt idx="7781">
                  <c:v>20.8</c:v>
                </c:pt>
                <c:pt idx="7782">
                  <c:v>20.8</c:v>
                </c:pt>
                <c:pt idx="7783">
                  <c:v>20.8</c:v>
                </c:pt>
                <c:pt idx="7784">
                  <c:v>20.8</c:v>
                </c:pt>
                <c:pt idx="7785">
                  <c:v>20.8</c:v>
                </c:pt>
                <c:pt idx="7786">
                  <c:v>20.8</c:v>
                </c:pt>
                <c:pt idx="7787">
                  <c:v>20.8</c:v>
                </c:pt>
                <c:pt idx="7788">
                  <c:v>20.8</c:v>
                </c:pt>
                <c:pt idx="7789">
                  <c:v>20.8</c:v>
                </c:pt>
                <c:pt idx="7790">
                  <c:v>20.8</c:v>
                </c:pt>
                <c:pt idx="7791">
                  <c:v>20.8</c:v>
                </c:pt>
                <c:pt idx="7792">
                  <c:v>20.8</c:v>
                </c:pt>
                <c:pt idx="7793">
                  <c:v>20.8</c:v>
                </c:pt>
                <c:pt idx="7794">
                  <c:v>20.8</c:v>
                </c:pt>
                <c:pt idx="7795">
                  <c:v>20.8</c:v>
                </c:pt>
                <c:pt idx="7796">
                  <c:v>20.8</c:v>
                </c:pt>
                <c:pt idx="7797">
                  <c:v>20.8</c:v>
                </c:pt>
                <c:pt idx="7798">
                  <c:v>20.8</c:v>
                </c:pt>
                <c:pt idx="7799">
                  <c:v>20.8</c:v>
                </c:pt>
                <c:pt idx="7800">
                  <c:v>20.8</c:v>
                </c:pt>
                <c:pt idx="7801">
                  <c:v>20.8</c:v>
                </c:pt>
                <c:pt idx="7802">
                  <c:v>20.8</c:v>
                </c:pt>
                <c:pt idx="7803">
                  <c:v>20.8</c:v>
                </c:pt>
                <c:pt idx="7804">
                  <c:v>20.8</c:v>
                </c:pt>
                <c:pt idx="7805">
                  <c:v>20.8</c:v>
                </c:pt>
                <c:pt idx="7806">
                  <c:v>20.8</c:v>
                </c:pt>
                <c:pt idx="7807">
                  <c:v>20.8</c:v>
                </c:pt>
                <c:pt idx="7808">
                  <c:v>20.8</c:v>
                </c:pt>
                <c:pt idx="7809">
                  <c:v>20.8</c:v>
                </c:pt>
                <c:pt idx="7810">
                  <c:v>20.8</c:v>
                </c:pt>
                <c:pt idx="7811">
                  <c:v>20.8</c:v>
                </c:pt>
                <c:pt idx="7812">
                  <c:v>20.8</c:v>
                </c:pt>
                <c:pt idx="7813">
                  <c:v>20.8</c:v>
                </c:pt>
                <c:pt idx="7814">
                  <c:v>20.8</c:v>
                </c:pt>
                <c:pt idx="7815">
                  <c:v>20.8</c:v>
                </c:pt>
                <c:pt idx="7816">
                  <c:v>20.8</c:v>
                </c:pt>
                <c:pt idx="7817">
                  <c:v>20.8</c:v>
                </c:pt>
                <c:pt idx="7818">
                  <c:v>20.8</c:v>
                </c:pt>
                <c:pt idx="7819">
                  <c:v>20.8</c:v>
                </c:pt>
                <c:pt idx="7820">
                  <c:v>20.8</c:v>
                </c:pt>
                <c:pt idx="7821">
                  <c:v>20.8</c:v>
                </c:pt>
                <c:pt idx="7822">
                  <c:v>20.8</c:v>
                </c:pt>
                <c:pt idx="7823">
                  <c:v>20.8</c:v>
                </c:pt>
                <c:pt idx="7824">
                  <c:v>20.8</c:v>
                </c:pt>
                <c:pt idx="7825">
                  <c:v>20.8</c:v>
                </c:pt>
                <c:pt idx="7826">
                  <c:v>20.8</c:v>
                </c:pt>
                <c:pt idx="7827">
                  <c:v>20.8</c:v>
                </c:pt>
                <c:pt idx="7828">
                  <c:v>20.8</c:v>
                </c:pt>
                <c:pt idx="7829">
                  <c:v>20.8</c:v>
                </c:pt>
                <c:pt idx="7830">
                  <c:v>20.8</c:v>
                </c:pt>
                <c:pt idx="7831">
                  <c:v>20.8</c:v>
                </c:pt>
                <c:pt idx="7832">
                  <c:v>20.8</c:v>
                </c:pt>
                <c:pt idx="7833">
                  <c:v>20.8</c:v>
                </c:pt>
                <c:pt idx="7834">
                  <c:v>20.8</c:v>
                </c:pt>
                <c:pt idx="7835">
                  <c:v>20.8</c:v>
                </c:pt>
                <c:pt idx="7836">
                  <c:v>20.8</c:v>
                </c:pt>
                <c:pt idx="7837">
                  <c:v>20.8</c:v>
                </c:pt>
                <c:pt idx="7838">
                  <c:v>20.8</c:v>
                </c:pt>
                <c:pt idx="7839">
                  <c:v>20.8</c:v>
                </c:pt>
                <c:pt idx="7840">
                  <c:v>20.8</c:v>
                </c:pt>
                <c:pt idx="7841">
                  <c:v>20.8</c:v>
                </c:pt>
                <c:pt idx="7842">
                  <c:v>20.8</c:v>
                </c:pt>
                <c:pt idx="7843">
                  <c:v>20.8</c:v>
                </c:pt>
                <c:pt idx="7844">
                  <c:v>20.8</c:v>
                </c:pt>
                <c:pt idx="7845">
                  <c:v>20.8</c:v>
                </c:pt>
                <c:pt idx="7846">
                  <c:v>20.8</c:v>
                </c:pt>
                <c:pt idx="7847">
                  <c:v>20.8</c:v>
                </c:pt>
                <c:pt idx="7848">
                  <c:v>20.8</c:v>
                </c:pt>
                <c:pt idx="7849">
                  <c:v>20.8</c:v>
                </c:pt>
                <c:pt idx="7850">
                  <c:v>20.8</c:v>
                </c:pt>
                <c:pt idx="7851">
                  <c:v>20.8</c:v>
                </c:pt>
                <c:pt idx="7852">
                  <c:v>20.8</c:v>
                </c:pt>
                <c:pt idx="7853">
                  <c:v>20.8</c:v>
                </c:pt>
                <c:pt idx="7854">
                  <c:v>20.8</c:v>
                </c:pt>
                <c:pt idx="7855">
                  <c:v>20.8</c:v>
                </c:pt>
                <c:pt idx="7856">
                  <c:v>20.8</c:v>
                </c:pt>
                <c:pt idx="7857">
                  <c:v>20.8</c:v>
                </c:pt>
                <c:pt idx="7858">
                  <c:v>20.8</c:v>
                </c:pt>
                <c:pt idx="7859">
                  <c:v>20.8</c:v>
                </c:pt>
                <c:pt idx="7860">
                  <c:v>20.8</c:v>
                </c:pt>
                <c:pt idx="7861">
                  <c:v>20.8</c:v>
                </c:pt>
                <c:pt idx="7862">
                  <c:v>20.8</c:v>
                </c:pt>
                <c:pt idx="7863">
                  <c:v>20.8</c:v>
                </c:pt>
                <c:pt idx="7864">
                  <c:v>20.8</c:v>
                </c:pt>
                <c:pt idx="7865">
                  <c:v>20.8</c:v>
                </c:pt>
                <c:pt idx="7866">
                  <c:v>20.8</c:v>
                </c:pt>
                <c:pt idx="7867">
                  <c:v>20.8</c:v>
                </c:pt>
                <c:pt idx="7868">
                  <c:v>20.8</c:v>
                </c:pt>
                <c:pt idx="7869">
                  <c:v>20.8</c:v>
                </c:pt>
                <c:pt idx="7870">
                  <c:v>20.8</c:v>
                </c:pt>
                <c:pt idx="7871">
                  <c:v>20.8</c:v>
                </c:pt>
                <c:pt idx="7872">
                  <c:v>20.8</c:v>
                </c:pt>
                <c:pt idx="7873">
                  <c:v>20.8</c:v>
                </c:pt>
                <c:pt idx="7874">
                  <c:v>20.8</c:v>
                </c:pt>
                <c:pt idx="7875">
                  <c:v>20.8</c:v>
                </c:pt>
                <c:pt idx="7876">
                  <c:v>20.8</c:v>
                </c:pt>
                <c:pt idx="7877">
                  <c:v>20.8</c:v>
                </c:pt>
                <c:pt idx="7878">
                  <c:v>20.8</c:v>
                </c:pt>
                <c:pt idx="7879">
                  <c:v>20.8</c:v>
                </c:pt>
                <c:pt idx="7880">
                  <c:v>20.8</c:v>
                </c:pt>
                <c:pt idx="7881">
                  <c:v>20.8</c:v>
                </c:pt>
                <c:pt idx="7882">
                  <c:v>20.8</c:v>
                </c:pt>
                <c:pt idx="7883">
                  <c:v>20.8</c:v>
                </c:pt>
                <c:pt idx="7884">
                  <c:v>20.8</c:v>
                </c:pt>
                <c:pt idx="7885">
                  <c:v>20.8</c:v>
                </c:pt>
                <c:pt idx="7886">
                  <c:v>20.8</c:v>
                </c:pt>
                <c:pt idx="7887">
                  <c:v>20.8</c:v>
                </c:pt>
                <c:pt idx="7888">
                  <c:v>20.8</c:v>
                </c:pt>
                <c:pt idx="7889">
                  <c:v>20.8</c:v>
                </c:pt>
                <c:pt idx="7890">
                  <c:v>20.8</c:v>
                </c:pt>
                <c:pt idx="7891">
                  <c:v>20.8</c:v>
                </c:pt>
                <c:pt idx="7892">
                  <c:v>20.8</c:v>
                </c:pt>
                <c:pt idx="7893">
                  <c:v>20.8</c:v>
                </c:pt>
                <c:pt idx="7894">
                  <c:v>20.8</c:v>
                </c:pt>
                <c:pt idx="7895">
                  <c:v>20.8</c:v>
                </c:pt>
                <c:pt idx="7896">
                  <c:v>20.8</c:v>
                </c:pt>
                <c:pt idx="7897">
                  <c:v>20.8</c:v>
                </c:pt>
                <c:pt idx="7898">
                  <c:v>20.8</c:v>
                </c:pt>
                <c:pt idx="7899">
                  <c:v>20.8</c:v>
                </c:pt>
                <c:pt idx="7900">
                  <c:v>20.8</c:v>
                </c:pt>
                <c:pt idx="7901">
                  <c:v>20.8</c:v>
                </c:pt>
                <c:pt idx="7902">
                  <c:v>20.8</c:v>
                </c:pt>
                <c:pt idx="7903">
                  <c:v>20.8</c:v>
                </c:pt>
                <c:pt idx="7904">
                  <c:v>20.8</c:v>
                </c:pt>
                <c:pt idx="7905">
                  <c:v>20.8</c:v>
                </c:pt>
                <c:pt idx="7906">
                  <c:v>20.8</c:v>
                </c:pt>
                <c:pt idx="7907">
                  <c:v>20.8</c:v>
                </c:pt>
                <c:pt idx="7908">
                  <c:v>20.8</c:v>
                </c:pt>
                <c:pt idx="7909">
                  <c:v>20.8</c:v>
                </c:pt>
                <c:pt idx="7910">
                  <c:v>20.8</c:v>
                </c:pt>
                <c:pt idx="7911">
                  <c:v>20.8</c:v>
                </c:pt>
                <c:pt idx="7912">
                  <c:v>20.8</c:v>
                </c:pt>
                <c:pt idx="7913">
                  <c:v>20.8</c:v>
                </c:pt>
                <c:pt idx="7914">
                  <c:v>20.8</c:v>
                </c:pt>
                <c:pt idx="7915">
                  <c:v>20.8</c:v>
                </c:pt>
                <c:pt idx="7916">
                  <c:v>20.8</c:v>
                </c:pt>
                <c:pt idx="7917">
                  <c:v>20.8</c:v>
                </c:pt>
                <c:pt idx="7918">
                  <c:v>20.8</c:v>
                </c:pt>
                <c:pt idx="7919">
                  <c:v>20.8</c:v>
                </c:pt>
                <c:pt idx="7920">
                  <c:v>20.8</c:v>
                </c:pt>
                <c:pt idx="7921">
                  <c:v>20.8</c:v>
                </c:pt>
                <c:pt idx="7922">
                  <c:v>20.8</c:v>
                </c:pt>
                <c:pt idx="7923">
                  <c:v>20.8</c:v>
                </c:pt>
                <c:pt idx="7924">
                  <c:v>20.8</c:v>
                </c:pt>
                <c:pt idx="7925">
                  <c:v>20.8</c:v>
                </c:pt>
                <c:pt idx="7926">
                  <c:v>20.8</c:v>
                </c:pt>
                <c:pt idx="7927">
                  <c:v>20.8</c:v>
                </c:pt>
                <c:pt idx="7928">
                  <c:v>20.8</c:v>
                </c:pt>
                <c:pt idx="7929">
                  <c:v>20.8</c:v>
                </c:pt>
                <c:pt idx="7930">
                  <c:v>20.8</c:v>
                </c:pt>
                <c:pt idx="7931">
                  <c:v>20.8</c:v>
                </c:pt>
                <c:pt idx="7932">
                  <c:v>20.8</c:v>
                </c:pt>
                <c:pt idx="7933">
                  <c:v>20.8</c:v>
                </c:pt>
                <c:pt idx="7934">
                  <c:v>20.8</c:v>
                </c:pt>
                <c:pt idx="7935">
                  <c:v>20.8</c:v>
                </c:pt>
                <c:pt idx="7936">
                  <c:v>20.8</c:v>
                </c:pt>
                <c:pt idx="7937">
                  <c:v>20.8</c:v>
                </c:pt>
                <c:pt idx="7938">
                  <c:v>20.8</c:v>
                </c:pt>
                <c:pt idx="7939">
                  <c:v>20.8</c:v>
                </c:pt>
                <c:pt idx="7940">
                  <c:v>20.8</c:v>
                </c:pt>
                <c:pt idx="7941">
                  <c:v>20.8</c:v>
                </c:pt>
                <c:pt idx="7942">
                  <c:v>20.8</c:v>
                </c:pt>
                <c:pt idx="7943">
                  <c:v>20.8</c:v>
                </c:pt>
                <c:pt idx="7944">
                  <c:v>20.8</c:v>
                </c:pt>
                <c:pt idx="7945">
                  <c:v>20.8</c:v>
                </c:pt>
                <c:pt idx="7946">
                  <c:v>20.8</c:v>
                </c:pt>
                <c:pt idx="7947">
                  <c:v>20.8</c:v>
                </c:pt>
                <c:pt idx="7948">
                  <c:v>20.8</c:v>
                </c:pt>
                <c:pt idx="7949">
                  <c:v>20.8</c:v>
                </c:pt>
                <c:pt idx="7950">
                  <c:v>20.8</c:v>
                </c:pt>
                <c:pt idx="7951">
                  <c:v>20.8</c:v>
                </c:pt>
                <c:pt idx="7952">
                  <c:v>20.8</c:v>
                </c:pt>
                <c:pt idx="7953">
                  <c:v>20.8</c:v>
                </c:pt>
                <c:pt idx="7954">
                  <c:v>20.8</c:v>
                </c:pt>
                <c:pt idx="7955">
                  <c:v>20.8</c:v>
                </c:pt>
                <c:pt idx="7956">
                  <c:v>20.8</c:v>
                </c:pt>
                <c:pt idx="7957">
                  <c:v>20.8</c:v>
                </c:pt>
                <c:pt idx="7958">
                  <c:v>20.8</c:v>
                </c:pt>
                <c:pt idx="7959">
                  <c:v>20.8</c:v>
                </c:pt>
                <c:pt idx="7960">
                  <c:v>20.8</c:v>
                </c:pt>
                <c:pt idx="7961">
                  <c:v>20.8</c:v>
                </c:pt>
                <c:pt idx="7962">
                  <c:v>20.8</c:v>
                </c:pt>
                <c:pt idx="7963">
                  <c:v>20.8</c:v>
                </c:pt>
                <c:pt idx="7964">
                  <c:v>20.8</c:v>
                </c:pt>
                <c:pt idx="7965">
                  <c:v>20.8</c:v>
                </c:pt>
                <c:pt idx="7966">
                  <c:v>20.8</c:v>
                </c:pt>
                <c:pt idx="7967">
                  <c:v>20.8</c:v>
                </c:pt>
                <c:pt idx="7968">
                  <c:v>20.8</c:v>
                </c:pt>
                <c:pt idx="7969">
                  <c:v>20.8</c:v>
                </c:pt>
                <c:pt idx="7970">
                  <c:v>20.8</c:v>
                </c:pt>
                <c:pt idx="7971">
                  <c:v>20.8</c:v>
                </c:pt>
                <c:pt idx="7972">
                  <c:v>20.8</c:v>
                </c:pt>
                <c:pt idx="7973">
                  <c:v>20.8</c:v>
                </c:pt>
                <c:pt idx="7974">
                  <c:v>20.8</c:v>
                </c:pt>
                <c:pt idx="7975">
                  <c:v>20.8</c:v>
                </c:pt>
                <c:pt idx="7976">
                  <c:v>20.8</c:v>
                </c:pt>
                <c:pt idx="7977">
                  <c:v>20.8</c:v>
                </c:pt>
                <c:pt idx="7978">
                  <c:v>20.8</c:v>
                </c:pt>
                <c:pt idx="7979">
                  <c:v>20.8</c:v>
                </c:pt>
                <c:pt idx="7980">
                  <c:v>20.8</c:v>
                </c:pt>
                <c:pt idx="7981">
                  <c:v>20.8</c:v>
                </c:pt>
                <c:pt idx="7982">
                  <c:v>20.8</c:v>
                </c:pt>
                <c:pt idx="7983">
                  <c:v>20.8</c:v>
                </c:pt>
                <c:pt idx="7984">
                  <c:v>20.8</c:v>
                </c:pt>
                <c:pt idx="7985">
                  <c:v>20.8</c:v>
                </c:pt>
                <c:pt idx="7986">
                  <c:v>20.8</c:v>
                </c:pt>
                <c:pt idx="7987">
                  <c:v>20.8</c:v>
                </c:pt>
                <c:pt idx="7988">
                  <c:v>20.8</c:v>
                </c:pt>
                <c:pt idx="7989">
                  <c:v>20.8</c:v>
                </c:pt>
                <c:pt idx="7990">
                  <c:v>20.8</c:v>
                </c:pt>
                <c:pt idx="7991">
                  <c:v>20.8</c:v>
                </c:pt>
                <c:pt idx="7992">
                  <c:v>20.8</c:v>
                </c:pt>
                <c:pt idx="7993">
                  <c:v>20.8</c:v>
                </c:pt>
                <c:pt idx="7994">
                  <c:v>20.8</c:v>
                </c:pt>
                <c:pt idx="7995">
                  <c:v>20.8</c:v>
                </c:pt>
                <c:pt idx="7996">
                  <c:v>20.8</c:v>
                </c:pt>
                <c:pt idx="7997">
                  <c:v>20.8</c:v>
                </c:pt>
                <c:pt idx="7998">
                  <c:v>20.8</c:v>
                </c:pt>
                <c:pt idx="7999">
                  <c:v>20.8</c:v>
                </c:pt>
                <c:pt idx="8000">
                  <c:v>20.8</c:v>
                </c:pt>
                <c:pt idx="8001">
                  <c:v>20.8</c:v>
                </c:pt>
                <c:pt idx="8002">
                  <c:v>20.8</c:v>
                </c:pt>
                <c:pt idx="8003">
                  <c:v>20.8</c:v>
                </c:pt>
                <c:pt idx="8004">
                  <c:v>20.8</c:v>
                </c:pt>
                <c:pt idx="8005">
                  <c:v>20.8</c:v>
                </c:pt>
                <c:pt idx="8006">
                  <c:v>20.8</c:v>
                </c:pt>
                <c:pt idx="8007">
                  <c:v>20.8</c:v>
                </c:pt>
                <c:pt idx="8008">
                  <c:v>20.8</c:v>
                </c:pt>
                <c:pt idx="8009">
                  <c:v>20.8</c:v>
                </c:pt>
                <c:pt idx="8010">
                  <c:v>20.8</c:v>
                </c:pt>
                <c:pt idx="8011">
                  <c:v>20.8</c:v>
                </c:pt>
                <c:pt idx="8012">
                  <c:v>20.8</c:v>
                </c:pt>
                <c:pt idx="8013">
                  <c:v>20.8</c:v>
                </c:pt>
                <c:pt idx="8014">
                  <c:v>20.8</c:v>
                </c:pt>
                <c:pt idx="8015">
                  <c:v>20.8</c:v>
                </c:pt>
                <c:pt idx="8016">
                  <c:v>20.8</c:v>
                </c:pt>
                <c:pt idx="8017">
                  <c:v>20.8</c:v>
                </c:pt>
                <c:pt idx="8018">
                  <c:v>20.8</c:v>
                </c:pt>
                <c:pt idx="8019">
                  <c:v>20.8</c:v>
                </c:pt>
                <c:pt idx="8020">
                  <c:v>20.8</c:v>
                </c:pt>
                <c:pt idx="8021">
                  <c:v>20.8</c:v>
                </c:pt>
                <c:pt idx="8022">
                  <c:v>20.8</c:v>
                </c:pt>
                <c:pt idx="8023">
                  <c:v>20.8</c:v>
                </c:pt>
                <c:pt idx="8024">
                  <c:v>20.8</c:v>
                </c:pt>
                <c:pt idx="8025">
                  <c:v>20.8</c:v>
                </c:pt>
                <c:pt idx="8026">
                  <c:v>20.8</c:v>
                </c:pt>
                <c:pt idx="8027">
                  <c:v>20.8</c:v>
                </c:pt>
                <c:pt idx="8028">
                  <c:v>20.8</c:v>
                </c:pt>
                <c:pt idx="8029">
                  <c:v>20.8</c:v>
                </c:pt>
                <c:pt idx="8030">
                  <c:v>20.8</c:v>
                </c:pt>
                <c:pt idx="8031">
                  <c:v>20.8</c:v>
                </c:pt>
                <c:pt idx="8032">
                  <c:v>20.8</c:v>
                </c:pt>
                <c:pt idx="8033">
                  <c:v>20.8</c:v>
                </c:pt>
                <c:pt idx="8034">
                  <c:v>20.8</c:v>
                </c:pt>
                <c:pt idx="8035">
                  <c:v>20.8</c:v>
                </c:pt>
                <c:pt idx="8036">
                  <c:v>20.8</c:v>
                </c:pt>
                <c:pt idx="8037">
                  <c:v>20.8</c:v>
                </c:pt>
                <c:pt idx="8038">
                  <c:v>20.8</c:v>
                </c:pt>
                <c:pt idx="8039">
                  <c:v>20.8</c:v>
                </c:pt>
                <c:pt idx="8040">
                  <c:v>20.8</c:v>
                </c:pt>
                <c:pt idx="8041">
                  <c:v>20.8</c:v>
                </c:pt>
                <c:pt idx="8042">
                  <c:v>20.8</c:v>
                </c:pt>
                <c:pt idx="8043">
                  <c:v>20.8</c:v>
                </c:pt>
                <c:pt idx="8044">
                  <c:v>20.8</c:v>
                </c:pt>
                <c:pt idx="8045">
                  <c:v>20.8</c:v>
                </c:pt>
                <c:pt idx="8046">
                  <c:v>20.8</c:v>
                </c:pt>
                <c:pt idx="8047">
                  <c:v>20.8</c:v>
                </c:pt>
                <c:pt idx="8048">
                  <c:v>20.8</c:v>
                </c:pt>
                <c:pt idx="8049">
                  <c:v>20.8</c:v>
                </c:pt>
                <c:pt idx="8050">
                  <c:v>20.8</c:v>
                </c:pt>
                <c:pt idx="8051">
                  <c:v>20.8</c:v>
                </c:pt>
                <c:pt idx="8052">
                  <c:v>20.8</c:v>
                </c:pt>
                <c:pt idx="8053">
                  <c:v>20.8</c:v>
                </c:pt>
                <c:pt idx="8054">
                  <c:v>20.8</c:v>
                </c:pt>
                <c:pt idx="8055">
                  <c:v>20.8</c:v>
                </c:pt>
                <c:pt idx="8056">
                  <c:v>20.8</c:v>
                </c:pt>
                <c:pt idx="8057">
                  <c:v>20.8</c:v>
                </c:pt>
                <c:pt idx="8058">
                  <c:v>20.8</c:v>
                </c:pt>
                <c:pt idx="8059">
                  <c:v>20.8</c:v>
                </c:pt>
                <c:pt idx="8060">
                  <c:v>20.8</c:v>
                </c:pt>
                <c:pt idx="8061">
                  <c:v>20.8</c:v>
                </c:pt>
                <c:pt idx="8062">
                  <c:v>20.8</c:v>
                </c:pt>
                <c:pt idx="8063">
                  <c:v>20.8</c:v>
                </c:pt>
                <c:pt idx="8064">
                  <c:v>20.8</c:v>
                </c:pt>
                <c:pt idx="8065">
                  <c:v>20.8</c:v>
                </c:pt>
                <c:pt idx="8066">
                  <c:v>20.8</c:v>
                </c:pt>
                <c:pt idx="8067">
                  <c:v>20.8</c:v>
                </c:pt>
                <c:pt idx="8068">
                  <c:v>20.8</c:v>
                </c:pt>
                <c:pt idx="8069">
                  <c:v>20.8</c:v>
                </c:pt>
                <c:pt idx="8070">
                  <c:v>20.8</c:v>
                </c:pt>
                <c:pt idx="8071">
                  <c:v>20.8</c:v>
                </c:pt>
                <c:pt idx="8072">
                  <c:v>20.8</c:v>
                </c:pt>
                <c:pt idx="8073">
                  <c:v>20.8</c:v>
                </c:pt>
                <c:pt idx="8074">
                  <c:v>20.8</c:v>
                </c:pt>
                <c:pt idx="8075">
                  <c:v>20.8</c:v>
                </c:pt>
                <c:pt idx="8076">
                  <c:v>20.8</c:v>
                </c:pt>
                <c:pt idx="8077">
                  <c:v>20.8</c:v>
                </c:pt>
                <c:pt idx="8078">
                  <c:v>20.8</c:v>
                </c:pt>
                <c:pt idx="8079">
                  <c:v>20.8</c:v>
                </c:pt>
                <c:pt idx="8080">
                  <c:v>20.8</c:v>
                </c:pt>
                <c:pt idx="8081">
                  <c:v>20.8</c:v>
                </c:pt>
                <c:pt idx="8082">
                  <c:v>20.8</c:v>
                </c:pt>
                <c:pt idx="8083">
                  <c:v>20.8</c:v>
                </c:pt>
                <c:pt idx="8084">
                  <c:v>20.8</c:v>
                </c:pt>
                <c:pt idx="8085">
                  <c:v>20.8</c:v>
                </c:pt>
                <c:pt idx="8086">
                  <c:v>20.8</c:v>
                </c:pt>
                <c:pt idx="8087">
                  <c:v>20.8</c:v>
                </c:pt>
                <c:pt idx="8088">
                  <c:v>20.8</c:v>
                </c:pt>
                <c:pt idx="8089">
                  <c:v>20.8</c:v>
                </c:pt>
                <c:pt idx="8090">
                  <c:v>20.8</c:v>
                </c:pt>
                <c:pt idx="8091">
                  <c:v>20.8</c:v>
                </c:pt>
                <c:pt idx="8092">
                  <c:v>20.8</c:v>
                </c:pt>
                <c:pt idx="8093">
                  <c:v>20.8</c:v>
                </c:pt>
                <c:pt idx="8094">
                  <c:v>20.8</c:v>
                </c:pt>
                <c:pt idx="8095">
                  <c:v>20.8</c:v>
                </c:pt>
                <c:pt idx="8096">
                  <c:v>20.8</c:v>
                </c:pt>
                <c:pt idx="8097">
                  <c:v>20.8</c:v>
                </c:pt>
                <c:pt idx="8098">
                  <c:v>20.8</c:v>
                </c:pt>
                <c:pt idx="8099">
                  <c:v>20.8</c:v>
                </c:pt>
                <c:pt idx="8100">
                  <c:v>20.8</c:v>
                </c:pt>
                <c:pt idx="8101">
                  <c:v>20.8</c:v>
                </c:pt>
                <c:pt idx="8102">
                  <c:v>20.8</c:v>
                </c:pt>
                <c:pt idx="8103">
                  <c:v>20.8</c:v>
                </c:pt>
                <c:pt idx="8104">
                  <c:v>20.8</c:v>
                </c:pt>
                <c:pt idx="8105">
                  <c:v>20.8</c:v>
                </c:pt>
                <c:pt idx="8106">
                  <c:v>20.8</c:v>
                </c:pt>
                <c:pt idx="8107">
                  <c:v>20.8</c:v>
                </c:pt>
                <c:pt idx="8108">
                  <c:v>20.8</c:v>
                </c:pt>
                <c:pt idx="8109">
                  <c:v>20.8</c:v>
                </c:pt>
                <c:pt idx="8110">
                  <c:v>20.8</c:v>
                </c:pt>
                <c:pt idx="8111">
                  <c:v>20.8</c:v>
                </c:pt>
                <c:pt idx="8112">
                  <c:v>20.8</c:v>
                </c:pt>
                <c:pt idx="8113">
                  <c:v>20.8</c:v>
                </c:pt>
                <c:pt idx="8114">
                  <c:v>20.8</c:v>
                </c:pt>
                <c:pt idx="8115">
                  <c:v>20.8</c:v>
                </c:pt>
                <c:pt idx="8116">
                  <c:v>20.8</c:v>
                </c:pt>
                <c:pt idx="8117">
                  <c:v>20.8</c:v>
                </c:pt>
                <c:pt idx="8118">
                  <c:v>20.8</c:v>
                </c:pt>
                <c:pt idx="8119">
                  <c:v>20.8</c:v>
                </c:pt>
                <c:pt idx="8120">
                  <c:v>20.8</c:v>
                </c:pt>
                <c:pt idx="8121">
                  <c:v>20.8</c:v>
                </c:pt>
                <c:pt idx="8122">
                  <c:v>20.8</c:v>
                </c:pt>
                <c:pt idx="8123">
                  <c:v>20.8</c:v>
                </c:pt>
                <c:pt idx="8124">
                  <c:v>20.8</c:v>
                </c:pt>
                <c:pt idx="8125">
                  <c:v>20.8</c:v>
                </c:pt>
                <c:pt idx="8126">
                  <c:v>20.8</c:v>
                </c:pt>
                <c:pt idx="8127">
                  <c:v>20.8</c:v>
                </c:pt>
                <c:pt idx="8128">
                  <c:v>20.8</c:v>
                </c:pt>
                <c:pt idx="8129">
                  <c:v>20.8</c:v>
                </c:pt>
                <c:pt idx="8130">
                  <c:v>20.8</c:v>
                </c:pt>
                <c:pt idx="8131">
                  <c:v>20.8</c:v>
                </c:pt>
                <c:pt idx="8132">
                  <c:v>20.8</c:v>
                </c:pt>
                <c:pt idx="8133">
                  <c:v>20.8</c:v>
                </c:pt>
                <c:pt idx="8134">
                  <c:v>20.8</c:v>
                </c:pt>
                <c:pt idx="8135">
                  <c:v>20.8</c:v>
                </c:pt>
                <c:pt idx="8136">
                  <c:v>20.8</c:v>
                </c:pt>
                <c:pt idx="8137">
                  <c:v>20.8</c:v>
                </c:pt>
                <c:pt idx="8138">
                  <c:v>20.8</c:v>
                </c:pt>
                <c:pt idx="8139">
                  <c:v>20.8</c:v>
                </c:pt>
                <c:pt idx="8140">
                  <c:v>20.8</c:v>
                </c:pt>
                <c:pt idx="8141">
                  <c:v>20.8</c:v>
                </c:pt>
                <c:pt idx="8142">
                  <c:v>20.8</c:v>
                </c:pt>
                <c:pt idx="8143">
                  <c:v>20.8</c:v>
                </c:pt>
                <c:pt idx="8144">
                  <c:v>20.8</c:v>
                </c:pt>
                <c:pt idx="8145">
                  <c:v>20.8</c:v>
                </c:pt>
                <c:pt idx="8146">
                  <c:v>20.8</c:v>
                </c:pt>
                <c:pt idx="8147">
                  <c:v>20.8</c:v>
                </c:pt>
                <c:pt idx="8148">
                  <c:v>20.8</c:v>
                </c:pt>
                <c:pt idx="8149">
                  <c:v>20.8</c:v>
                </c:pt>
                <c:pt idx="8150">
                  <c:v>20.8</c:v>
                </c:pt>
                <c:pt idx="8151">
                  <c:v>20.8</c:v>
                </c:pt>
                <c:pt idx="8152">
                  <c:v>20.8</c:v>
                </c:pt>
                <c:pt idx="8153">
                  <c:v>20.8</c:v>
                </c:pt>
                <c:pt idx="8154">
                  <c:v>20.8</c:v>
                </c:pt>
                <c:pt idx="8155">
                  <c:v>20.8</c:v>
                </c:pt>
                <c:pt idx="8156">
                  <c:v>20.8</c:v>
                </c:pt>
                <c:pt idx="8157">
                  <c:v>20.8</c:v>
                </c:pt>
                <c:pt idx="8158">
                  <c:v>20.8</c:v>
                </c:pt>
                <c:pt idx="8159">
                  <c:v>20.8</c:v>
                </c:pt>
                <c:pt idx="8160">
                  <c:v>20.8</c:v>
                </c:pt>
                <c:pt idx="8161">
                  <c:v>20.8</c:v>
                </c:pt>
                <c:pt idx="8162">
                  <c:v>20.8</c:v>
                </c:pt>
                <c:pt idx="8163">
                  <c:v>20.8</c:v>
                </c:pt>
                <c:pt idx="8164">
                  <c:v>20.8</c:v>
                </c:pt>
                <c:pt idx="8165">
                  <c:v>20.8</c:v>
                </c:pt>
                <c:pt idx="8166">
                  <c:v>20.8</c:v>
                </c:pt>
                <c:pt idx="8167">
                  <c:v>20.8</c:v>
                </c:pt>
                <c:pt idx="8168">
                  <c:v>20.8</c:v>
                </c:pt>
                <c:pt idx="8169">
                  <c:v>20.8</c:v>
                </c:pt>
                <c:pt idx="8170">
                  <c:v>20.8</c:v>
                </c:pt>
                <c:pt idx="8171">
                  <c:v>20.8</c:v>
                </c:pt>
                <c:pt idx="8172">
                  <c:v>20.8</c:v>
                </c:pt>
                <c:pt idx="8173">
                  <c:v>20.8</c:v>
                </c:pt>
                <c:pt idx="8174">
                  <c:v>20.8</c:v>
                </c:pt>
                <c:pt idx="8175">
                  <c:v>20.8</c:v>
                </c:pt>
                <c:pt idx="8176">
                  <c:v>20.8</c:v>
                </c:pt>
                <c:pt idx="8177">
                  <c:v>20.8</c:v>
                </c:pt>
                <c:pt idx="8178">
                  <c:v>20.8</c:v>
                </c:pt>
                <c:pt idx="8179">
                  <c:v>20.8</c:v>
                </c:pt>
                <c:pt idx="8180">
                  <c:v>20.8</c:v>
                </c:pt>
                <c:pt idx="8181">
                  <c:v>20.8</c:v>
                </c:pt>
                <c:pt idx="8182">
                  <c:v>20.8</c:v>
                </c:pt>
                <c:pt idx="8183">
                  <c:v>20.8</c:v>
                </c:pt>
                <c:pt idx="8184">
                  <c:v>20.8</c:v>
                </c:pt>
                <c:pt idx="8185">
                  <c:v>20.8</c:v>
                </c:pt>
                <c:pt idx="8186">
                  <c:v>20.8</c:v>
                </c:pt>
                <c:pt idx="8187">
                  <c:v>20.8</c:v>
                </c:pt>
                <c:pt idx="8188">
                  <c:v>20.8</c:v>
                </c:pt>
                <c:pt idx="8189">
                  <c:v>20.8</c:v>
                </c:pt>
                <c:pt idx="8190">
                  <c:v>20.8</c:v>
                </c:pt>
                <c:pt idx="8191">
                  <c:v>20.8</c:v>
                </c:pt>
                <c:pt idx="8192">
                  <c:v>20.8</c:v>
                </c:pt>
                <c:pt idx="8193">
                  <c:v>20.8</c:v>
                </c:pt>
                <c:pt idx="8194">
                  <c:v>20.8</c:v>
                </c:pt>
                <c:pt idx="8195">
                  <c:v>20.8</c:v>
                </c:pt>
                <c:pt idx="8196">
                  <c:v>20.8</c:v>
                </c:pt>
                <c:pt idx="8197">
                  <c:v>20.8</c:v>
                </c:pt>
                <c:pt idx="8198">
                  <c:v>20.8</c:v>
                </c:pt>
                <c:pt idx="8199">
                  <c:v>20.8</c:v>
                </c:pt>
                <c:pt idx="8200">
                  <c:v>20.8</c:v>
                </c:pt>
                <c:pt idx="8201">
                  <c:v>20.8</c:v>
                </c:pt>
                <c:pt idx="8202">
                  <c:v>20.8</c:v>
                </c:pt>
                <c:pt idx="8203">
                  <c:v>20.8</c:v>
                </c:pt>
                <c:pt idx="8204">
                  <c:v>20.8</c:v>
                </c:pt>
                <c:pt idx="8205">
                  <c:v>20.8</c:v>
                </c:pt>
                <c:pt idx="8206">
                  <c:v>20.8</c:v>
                </c:pt>
                <c:pt idx="8207">
                  <c:v>20.8</c:v>
                </c:pt>
                <c:pt idx="8208">
                  <c:v>20.8</c:v>
                </c:pt>
                <c:pt idx="8209">
                  <c:v>20.8</c:v>
                </c:pt>
                <c:pt idx="8210">
                  <c:v>20.8</c:v>
                </c:pt>
                <c:pt idx="8211">
                  <c:v>20.8</c:v>
                </c:pt>
                <c:pt idx="8212">
                  <c:v>20.8</c:v>
                </c:pt>
                <c:pt idx="8213">
                  <c:v>20.8</c:v>
                </c:pt>
                <c:pt idx="8214">
                  <c:v>20.8</c:v>
                </c:pt>
                <c:pt idx="8215">
                  <c:v>20.8</c:v>
                </c:pt>
                <c:pt idx="8216">
                  <c:v>20.8</c:v>
                </c:pt>
                <c:pt idx="8217">
                  <c:v>20.8</c:v>
                </c:pt>
                <c:pt idx="8218">
                  <c:v>20.8</c:v>
                </c:pt>
                <c:pt idx="8219">
                  <c:v>20.8</c:v>
                </c:pt>
                <c:pt idx="8220">
                  <c:v>20.8</c:v>
                </c:pt>
                <c:pt idx="8221">
                  <c:v>20.8</c:v>
                </c:pt>
                <c:pt idx="8222">
                  <c:v>20.8</c:v>
                </c:pt>
                <c:pt idx="8223">
                  <c:v>20.8</c:v>
                </c:pt>
                <c:pt idx="8224">
                  <c:v>20.8</c:v>
                </c:pt>
                <c:pt idx="8225">
                  <c:v>20.8</c:v>
                </c:pt>
                <c:pt idx="8226">
                  <c:v>20.8</c:v>
                </c:pt>
                <c:pt idx="8227">
                  <c:v>20.8</c:v>
                </c:pt>
                <c:pt idx="8228">
                  <c:v>20.8</c:v>
                </c:pt>
                <c:pt idx="8229">
                  <c:v>20.8</c:v>
                </c:pt>
                <c:pt idx="8230">
                  <c:v>20.8</c:v>
                </c:pt>
                <c:pt idx="8231">
                  <c:v>20.8</c:v>
                </c:pt>
                <c:pt idx="8232">
                  <c:v>20.8</c:v>
                </c:pt>
                <c:pt idx="8233">
                  <c:v>20.8</c:v>
                </c:pt>
                <c:pt idx="8234">
                  <c:v>20.8</c:v>
                </c:pt>
                <c:pt idx="8235">
                  <c:v>20.8</c:v>
                </c:pt>
                <c:pt idx="8236">
                  <c:v>20.8</c:v>
                </c:pt>
                <c:pt idx="8237">
                  <c:v>20.8</c:v>
                </c:pt>
                <c:pt idx="8238">
                  <c:v>20.8</c:v>
                </c:pt>
                <c:pt idx="8239">
                  <c:v>20.8</c:v>
                </c:pt>
                <c:pt idx="8240">
                  <c:v>20.8</c:v>
                </c:pt>
                <c:pt idx="8241">
                  <c:v>20.8</c:v>
                </c:pt>
                <c:pt idx="8242">
                  <c:v>20.8</c:v>
                </c:pt>
                <c:pt idx="8243">
                  <c:v>20.8</c:v>
                </c:pt>
                <c:pt idx="8244">
                  <c:v>20.8</c:v>
                </c:pt>
                <c:pt idx="8245">
                  <c:v>20.8</c:v>
                </c:pt>
                <c:pt idx="8246">
                  <c:v>20.8</c:v>
                </c:pt>
                <c:pt idx="8247">
                  <c:v>20.8</c:v>
                </c:pt>
                <c:pt idx="8248">
                  <c:v>20.8</c:v>
                </c:pt>
                <c:pt idx="8249">
                  <c:v>20.8</c:v>
                </c:pt>
                <c:pt idx="8250">
                  <c:v>20.8</c:v>
                </c:pt>
                <c:pt idx="8251">
                  <c:v>20.8</c:v>
                </c:pt>
                <c:pt idx="8252">
                  <c:v>20.8</c:v>
                </c:pt>
                <c:pt idx="8253">
                  <c:v>20.8</c:v>
                </c:pt>
                <c:pt idx="8254">
                  <c:v>20.8</c:v>
                </c:pt>
                <c:pt idx="8255">
                  <c:v>20.8</c:v>
                </c:pt>
                <c:pt idx="8256">
                  <c:v>20.8</c:v>
                </c:pt>
                <c:pt idx="8257">
                  <c:v>20.8</c:v>
                </c:pt>
                <c:pt idx="8258">
                  <c:v>20.8</c:v>
                </c:pt>
                <c:pt idx="8259">
                  <c:v>20.8</c:v>
                </c:pt>
                <c:pt idx="8260">
                  <c:v>20.8</c:v>
                </c:pt>
                <c:pt idx="8261">
                  <c:v>20.8</c:v>
                </c:pt>
                <c:pt idx="8262">
                  <c:v>20.8</c:v>
                </c:pt>
                <c:pt idx="8263">
                  <c:v>20.8</c:v>
                </c:pt>
                <c:pt idx="8264">
                  <c:v>20.8</c:v>
                </c:pt>
                <c:pt idx="8265">
                  <c:v>20.8</c:v>
                </c:pt>
                <c:pt idx="8266">
                  <c:v>20.8</c:v>
                </c:pt>
                <c:pt idx="8267">
                  <c:v>20.8</c:v>
                </c:pt>
                <c:pt idx="8268">
                  <c:v>20.8</c:v>
                </c:pt>
                <c:pt idx="8269">
                  <c:v>20.8</c:v>
                </c:pt>
                <c:pt idx="8270">
                  <c:v>20.8</c:v>
                </c:pt>
                <c:pt idx="8271">
                  <c:v>20.8</c:v>
                </c:pt>
                <c:pt idx="8272">
                  <c:v>20.8</c:v>
                </c:pt>
                <c:pt idx="8273">
                  <c:v>20.8</c:v>
                </c:pt>
                <c:pt idx="8274">
                  <c:v>20.8</c:v>
                </c:pt>
                <c:pt idx="8275">
                  <c:v>20.8</c:v>
                </c:pt>
                <c:pt idx="8276">
                  <c:v>20.8</c:v>
                </c:pt>
                <c:pt idx="8277">
                  <c:v>20.8</c:v>
                </c:pt>
                <c:pt idx="8278">
                  <c:v>20.8</c:v>
                </c:pt>
                <c:pt idx="8279">
                  <c:v>20.8</c:v>
                </c:pt>
                <c:pt idx="8280">
                  <c:v>20.8</c:v>
                </c:pt>
                <c:pt idx="8281">
                  <c:v>20.8</c:v>
                </c:pt>
                <c:pt idx="8282">
                  <c:v>20.8</c:v>
                </c:pt>
                <c:pt idx="8283">
                  <c:v>20.8</c:v>
                </c:pt>
                <c:pt idx="8284">
                  <c:v>20.8</c:v>
                </c:pt>
                <c:pt idx="8285">
                  <c:v>20.8</c:v>
                </c:pt>
                <c:pt idx="8286">
                  <c:v>20.8</c:v>
                </c:pt>
                <c:pt idx="8287">
                  <c:v>20.8</c:v>
                </c:pt>
                <c:pt idx="8288">
                  <c:v>20.8</c:v>
                </c:pt>
                <c:pt idx="8289">
                  <c:v>20.8</c:v>
                </c:pt>
                <c:pt idx="8290">
                  <c:v>20.8</c:v>
                </c:pt>
                <c:pt idx="8291">
                  <c:v>20.8</c:v>
                </c:pt>
                <c:pt idx="8292">
                  <c:v>20.8</c:v>
                </c:pt>
                <c:pt idx="8293">
                  <c:v>20.8</c:v>
                </c:pt>
                <c:pt idx="8294">
                  <c:v>20.8</c:v>
                </c:pt>
                <c:pt idx="8295">
                  <c:v>20.8</c:v>
                </c:pt>
                <c:pt idx="8296">
                  <c:v>20.8</c:v>
                </c:pt>
                <c:pt idx="8297">
                  <c:v>20.8</c:v>
                </c:pt>
                <c:pt idx="8298">
                  <c:v>20.8</c:v>
                </c:pt>
                <c:pt idx="8299">
                  <c:v>20.8</c:v>
                </c:pt>
                <c:pt idx="8300">
                  <c:v>20.8</c:v>
                </c:pt>
                <c:pt idx="8301">
                  <c:v>20.8</c:v>
                </c:pt>
                <c:pt idx="8302">
                  <c:v>20.8</c:v>
                </c:pt>
                <c:pt idx="8303">
                  <c:v>20.8</c:v>
                </c:pt>
                <c:pt idx="8304">
                  <c:v>20.8</c:v>
                </c:pt>
                <c:pt idx="8305">
                  <c:v>20.8</c:v>
                </c:pt>
                <c:pt idx="8306">
                  <c:v>20.8</c:v>
                </c:pt>
                <c:pt idx="8307">
                  <c:v>20.8</c:v>
                </c:pt>
                <c:pt idx="8308">
                  <c:v>20.8</c:v>
                </c:pt>
                <c:pt idx="8309">
                  <c:v>20.8</c:v>
                </c:pt>
                <c:pt idx="8310">
                  <c:v>20.8</c:v>
                </c:pt>
                <c:pt idx="8311">
                  <c:v>20.8</c:v>
                </c:pt>
                <c:pt idx="8312">
                  <c:v>20.8</c:v>
                </c:pt>
                <c:pt idx="8313">
                  <c:v>20.8</c:v>
                </c:pt>
                <c:pt idx="8314">
                  <c:v>20.8</c:v>
                </c:pt>
                <c:pt idx="8315">
                  <c:v>20.8</c:v>
                </c:pt>
                <c:pt idx="8316">
                  <c:v>20.8</c:v>
                </c:pt>
                <c:pt idx="8317">
                  <c:v>20.8</c:v>
                </c:pt>
                <c:pt idx="8318">
                  <c:v>20.8</c:v>
                </c:pt>
                <c:pt idx="8319">
                  <c:v>20.8</c:v>
                </c:pt>
                <c:pt idx="8320">
                  <c:v>20.8</c:v>
                </c:pt>
                <c:pt idx="8321">
                  <c:v>20.8</c:v>
                </c:pt>
                <c:pt idx="8322">
                  <c:v>20.8</c:v>
                </c:pt>
                <c:pt idx="8323">
                  <c:v>20.8</c:v>
                </c:pt>
                <c:pt idx="8324">
                  <c:v>20.8</c:v>
                </c:pt>
                <c:pt idx="8325">
                  <c:v>20.8</c:v>
                </c:pt>
                <c:pt idx="8326">
                  <c:v>20.8</c:v>
                </c:pt>
                <c:pt idx="8327">
                  <c:v>20.8</c:v>
                </c:pt>
                <c:pt idx="8328">
                  <c:v>20.8</c:v>
                </c:pt>
                <c:pt idx="8329">
                  <c:v>20.8</c:v>
                </c:pt>
                <c:pt idx="8330">
                  <c:v>20.8</c:v>
                </c:pt>
                <c:pt idx="8331">
                  <c:v>20.8</c:v>
                </c:pt>
                <c:pt idx="8332">
                  <c:v>20.8</c:v>
                </c:pt>
                <c:pt idx="8333">
                  <c:v>20.8</c:v>
                </c:pt>
                <c:pt idx="8334">
                  <c:v>20.8</c:v>
                </c:pt>
                <c:pt idx="8335">
                  <c:v>20.8</c:v>
                </c:pt>
                <c:pt idx="8336">
                  <c:v>20.8</c:v>
                </c:pt>
                <c:pt idx="8337">
                  <c:v>20.8</c:v>
                </c:pt>
                <c:pt idx="8338">
                  <c:v>20.8</c:v>
                </c:pt>
                <c:pt idx="8339">
                  <c:v>20.8</c:v>
                </c:pt>
                <c:pt idx="8340">
                  <c:v>20.8</c:v>
                </c:pt>
                <c:pt idx="8341">
                  <c:v>20.8</c:v>
                </c:pt>
                <c:pt idx="8342">
                  <c:v>20.8</c:v>
                </c:pt>
                <c:pt idx="8343">
                  <c:v>20.8</c:v>
                </c:pt>
                <c:pt idx="8344">
                  <c:v>20.8</c:v>
                </c:pt>
                <c:pt idx="8345">
                  <c:v>20.8</c:v>
                </c:pt>
                <c:pt idx="8346">
                  <c:v>20.8</c:v>
                </c:pt>
                <c:pt idx="8347">
                  <c:v>20.8</c:v>
                </c:pt>
                <c:pt idx="8348">
                  <c:v>20.8</c:v>
                </c:pt>
                <c:pt idx="8349">
                  <c:v>20.8</c:v>
                </c:pt>
                <c:pt idx="8350">
                  <c:v>20.8</c:v>
                </c:pt>
                <c:pt idx="8351">
                  <c:v>20.8</c:v>
                </c:pt>
                <c:pt idx="8352">
                  <c:v>20.8</c:v>
                </c:pt>
                <c:pt idx="8353">
                  <c:v>20.8</c:v>
                </c:pt>
                <c:pt idx="8354">
                  <c:v>20.8</c:v>
                </c:pt>
                <c:pt idx="8355">
                  <c:v>20.8</c:v>
                </c:pt>
                <c:pt idx="8356">
                  <c:v>20.8</c:v>
                </c:pt>
                <c:pt idx="8357">
                  <c:v>20.8</c:v>
                </c:pt>
                <c:pt idx="8358">
                  <c:v>20.8</c:v>
                </c:pt>
                <c:pt idx="8359">
                  <c:v>20.8</c:v>
                </c:pt>
                <c:pt idx="8360">
                  <c:v>20.8</c:v>
                </c:pt>
                <c:pt idx="8361">
                  <c:v>20.8</c:v>
                </c:pt>
                <c:pt idx="8362">
                  <c:v>20.8</c:v>
                </c:pt>
                <c:pt idx="8363">
                  <c:v>20.8</c:v>
                </c:pt>
                <c:pt idx="8364">
                  <c:v>20.8</c:v>
                </c:pt>
                <c:pt idx="8365">
                  <c:v>20.8</c:v>
                </c:pt>
                <c:pt idx="8366">
                  <c:v>20.8</c:v>
                </c:pt>
                <c:pt idx="8367">
                  <c:v>20.8</c:v>
                </c:pt>
                <c:pt idx="8368">
                  <c:v>20.8</c:v>
                </c:pt>
                <c:pt idx="8369">
                  <c:v>20.8</c:v>
                </c:pt>
                <c:pt idx="8370">
                  <c:v>20.8</c:v>
                </c:pt>
                <c:pt idx="8371">
                  <c:v>20.8</c:v>
                </c:pt>
                <c:pt idx="8372">
                  <c:v>20.8</c:v>
                </c:pt>
                <c:pt idx="8373">
                  <c:v>20.8</c:v>
                </c:pt>
                <c:pt idx="8374">
                  <c:v>20.8</c:v>
                </c:pt>
                <c:pt idx="8375">
                  <c:v>20.8</c:v>
                </c:pt>
                <c:pt idx="8376">
                  <c:v>20.8</c:v>
                </c:pt>
                <c:pt idx="8377">
                  <c:v>20.8</c:v>
                </c:pt>
                <c:pt idx="8378">
                  <c:v>20.8</c:v>
                </c:pt>
                <c:pt idx="8379">
                  <c:v>20.8</c:v>
                </c:pt>
                <c:pt idx="8380">
                  <c:v>20.8</c:v>
                </c:pt>
                <c:pt idx="8381">
                  <c:v>20.8</c:v>
                </c:pt>
                <c:pt idx="8382">
                  <c:v>20.8</c:v>
                </c:pt>
                <c:pt idx="8383">
                  <c:v>20.8</c:v>
                </c:pt>
                <c:pt idx="8384">
                  <c:v>20.8</c:v>
                </c:pt>
                <c:pt idx="8385">
                  <c:v>20.8</c:v>
                </c:pt>
                <c:pt idx="8386">
                  <c:v>20.8</c:v>
                </c:pt>
                <c:pt idx="8387">
                  <c:v>20.8</c:v>
                </c:pt>
                <c:pt idx="8388">
                  <c:v>20.8</c:v>
                </c:pt>
                <c:pt idx="8389">
                  <c:v>20.8</c:v>
                </c:pt>
                <c:pt idx="8390">
                  <c:v>20.8</c:v>
                </c:pt>
                <c:pt idx="8391">
                  <c:v>20.8</c:v>
                </c:pt>
                <c:pt idx="8392">
                  <c:v>20.8</c:v>
                </c:pt>
                <c:pt idx="8393">
                  <c:v>20.8</c:v>
                </c:pt>
                <c:pt idx="8394">
                  <c:v>20.8</c:v>
                </c:pt>
                <c:pt idx="8395">
                  <c:v>20.8</c:v>
                </c:pt>
                <c:pt idx="8396">
                  <c:v>20.8</c:v>
                </c:pt>
                <c:pt idx="8397">
                  <c:v>20.8</c:v>
                </c:pt>
                <c:pt idx="8398">
                  <c:v>20.8</c:v>
                </c:pt>
                <c:pt idx="8399">
                  <c:v>20.8</c:v>
                </c:pt>
                <c:pt idx="8400">
                  <c:v>20.8</c:v>
                </c:pt>
                <c:pt idx="8401">
                  <c:v>20.8</c:v>
                </c:pt>
                <c:pt idx="8402">
                  <c:v>20.8</c:v>
                </c:pt>
                <c:pt idx="8403">
                  <c:v>20.8</c:v>
                </c:pt>
                <c:pt idx="8404">
                  <c:v>20.8</c:v>
                </c:pt>
                <c:pt idx="8405">
                  <c:v>20.8</c:v>
                </c:pt>
                <c:pt idx="8406">
                  <c:v>20.8</c:v>
                </c:pt>
                <c:pt idx="8407">
                  <c:v>20.8</c:v>
                </c:pt>
                <c:pt idx="8408">
                  <c:v>20.8</c:v>
                </c:pt>
                <c:pt idx="8409">
                  <c:v>20.8</c:v>
                </c:pt>
                <c:pt idx="8410">
                  <c:v>20.8</c:v>
                </c:pt>
                <c:pt idx="8411">
                  <c:v>20.8</c:v>
                </c:pt>
                <c:pt idx="8412">
                  <c:v>20.8</c:v>
                </c:pt>
                <c:pt idx="8413">
                  <c:v>20.8</c:v>
                </c:pt>
                <c:pt idx="8414">
                  <c:v>20.8</c:v>
                </c:pt>
                <c:pt idx="8415">
                  <c:v>20.8</c:v>
                </c:pt>
                <c:pt idx="8416">
                  <c:v>20.8</c:v>
                </c:pt>
                <c:pt idx="8417">
                  <c:v>20.8</c:v>
                </c:pt>
                <c:pt idx="8418">
                  <c:v>20.8</c:v>
                </c:pt>
                <c:pt idx="8419">
                  <c:v>20.8</c:v>
                </c:pt>
                <c:pt idx="8420">
                  <c:v>20.8</c:v>
                </c:pt>
                <c:pt idx="8421">
                  <c:v>20.8</c:v>
                </c:pt>
                <c:pt idx="8422">
                  <c:v>20.8</c:v>
                </c:pt>
                <c:pt idx="8423">
                  <c:v>20.8</c:v>
                </c:pt>
                <c:pt idx="8424">
                  <c:v>20.8</c:v>
                </c:pt>
                <c:pt idx="8425">
                  <c:v>20.8</c:v>
                </c:pt>
                <c:pt idx="8426">
                  <c:v>20.8</c:v>
                </c:pt>
                <c:pt idx="8427">
                  <c:v>20.8</c:v>
                </c:pt>
                <c:pt idx="8428">
                  <c:v>20.8</c:v>
                </c:pt>
                <c:pt idx="8429">
                  <c:v>20.8</c:v>
                </c:pt>
                <c:pt idx="8430">
                  <c:v>20.8</c:v>
                </c:pt>
                <c:pt idx="8431">
                  <c:v>20.8</c:v>
                </c:pt>
                <c:pt idx="8432">
                  <c:v>20.8</c:v>
                </c:pt>
                <c:pt idx="8433">
                  <c:v>20.8</c:v>
                </c:pt>
                <c:pt idx="8434">
                  <c:v>20.8</c:v>
                </c:pt>
                <c:pt idx="8435">
                  <c:v>20.8</c:v>
                </c:pt>
                <c:pt idx="8436">
                  <c:v>20.8</c:v>
                </c:pt>
                <c:pt idx="8437">
                  <c:v>20.8</c:v>
                </c:pt>
                <c:pt idx="8438">
                  <c:v>20.8</c:v>
                </c:pt>
                <c:pt idx="8439">
                  <c:v>20.8</c:v>
                </c:pt>
                <c:pt idx="8440">
                  <c:v>20.8</c:v>
                </c:pt>
                <c:pt idx="8441">
                  <c:v>20.8</c:v>
                </c:pt>
                <c:pt idx="8442">
                  <c:v>20.8</c:v>
                </c:pt>
                <c:pt idx="8443">
                  <c:v>20.8</c:v>
                </c:pt>
                <c:pt idx="8444">
                  <c:v>20.8</c:v>
                </c:pt>
                <c:pt idx="8445">
                  <c:v>20.8</c:v>
                </c:pt>
                <c:pt idx="8446">
                  <c:v>20.8</c:v>
                </c:pt>
                <c:pt idx="8447">
                  <c:v>20.8</c:v>
                </c:pt>
                <c:pt idx="8448">
                  <c:v>20.8</c:v>
                </c:pt>
                <c:pt idx="8449">
                  <c:v>20.8</c:v>
                </c:pt>
                <c:pt idx="8450">
                  <c:v>20.8</c:v>
                </c:pt>
                <c:pt idx="8451">
                  <c:v>20.8</c:v>
                </c:pt>
                <c:pt idx="8452">
                  <c:v>20.8</c:v>
                </c:pt>
                <c:pt idx="8453">
                  <c:v>20.8</c:v>
                </c:pt>
                <c:pt idx="8454">
                  <c:v>20.8</c:v>
                </c:pt>
                <c:pt idx="8455">
                  <c:v>20.8</c:v>
                </c:pt>
                <c:pt idx="8456">
                  <c:v>20.8</c:v>
                </c:pt>
                <c:pt idx="8457">
                  <c:v>20.8</c:v>
                </c:pt>
                <c:pt idx="8458">
                  <c:v>20.8</c:v>
                </c:pt>
                <c:pt idx="8459">
                  <c:v>20.8</c:v>
                </c:pt>
                <c:pt idx="8460">
                  <c:v>20.8</c:v>
                </c:pt>
                <c:pt idx="8461">
                  <c:v>20.8</c:v>
                </c:pt>
                <c:pt idx="8462">
                  <c:v>20.8</c:v>
                </c:pt>
                <c:pt idx="8463">
                  <c:v>20.8</c:v>
                </c:pt>
                <c:pt idx="8464">
                  <c:v>20.8</c:v>
                </c:pt>
                <c:pt idx="8465">
                  <c:v>20.8</c:v>
                </c:pt>
                <c:pt idx="8466">
                  <c:v>20.8</c:v>
                </c:pt>
                <c:pt idx="8467">
                  <c:v>20.8</c:v>
                </c:pt>
                <c:pt idx="8468">
                  <c:v>20.8</c:v>
                </c:pt>
                <c:pt idx="8469">
                  <c:v>20.8</c:v>
                </c:pt>
                <c:pt idx="8470">
                  <c:v>20.8</c:v>
                </c:pt>
                <c:pt idx="8471">
                  <c:v>20.8</c:v>
                </c:pt>
                <c:pt idx="8472">
                  <c:v>20.8</c:v>
                </c:pt>
                <c:pt idx="8473">
                  <c:v>20.8</c:v>
                </c:pt>
                <c:pt idx="8474">
                  <c:v>20.8</c:v>
                </c:pt>
                <c:pt idx="8475">
                  <c:v>20.8</c:v>
                </c:pt>
                <c:pt idx="8476">
                  <c:v>20.8</c:v>
                </c:pt>
                <c:pt idx="8477">
                  <c:v>20.8</c:v>
                </c:pt>
                <c:pt idx="8478">
                  <c:v>20.8</c:v>
                </c:pt>
                <c:pt idx="8479">
                  <c:v>20.8</c:v>
                </c:pt>
                <c:pt idx="8480">
                  <c:v>20.8</c:v>
                </c:pt>
                <c:pt idx="8481">
                  <c:v>20.8</c:v>
                </c:pt>
                <c:pt idx="8482">
                  <c:v>20.8</c:v>
                </c:pt>
                <c:pt idx="8483">
                  <c:v>20.8</c:v>
                </c:pt>
                <c:pt idx="8484">
                  <c:v>20.8</c:v>
                </c:pt>
                <c:pt idx="8485">
                  <c:v>20.8</c:v>
                </c:pt>
                <c:pt idx="8486">
                  <c:v>20.8</c:v>
                </c:pt>
                <c:pt idx="8487">
                  <c:v>20.8</c:v>
                </c:pt>
                <c:pt idx="8488">
                  <c:v>20.8</c:v>
                </c:pt>
                <c:pt idx="8489">
                  <c:v>20.8</c:v>
                </c:pt>
                <c:pt idx="8490">
                  <c:v>20.8</c:v>
                </c:pt>
                <c:pt idx="8491">
                  <c:v>20.8</c:v>
                </c:pt>
                <c:pt idx="8492">
                  <c:v>20.8</c:v>
                </c:pt>
                <c:pt idx="8493">
                  <c:v>20.8</c:v>
                </c:pt>
                <c:pt idx="8494">
                  <c:v>20.8</c:v>
                </c:pt>
                <c:pt idx="8495">
                  <c:v>20.8</c:v>
                </c:pt>
                <c:pt idx="8496">
                  <c:v>20.8</c:v>
                </c:pt>
                <c:pt idx="8497">
                  <c:v>20.8</c:v>
                </c:pt>
                <c:pt idx="8498">
                  <c:v>20.8</c:v>
                </c:pt>
                <c:pt idx="8499">
                  <c:v>20.8</c:v>
                </c:pt>
                <c:pt idx="8500">
                  <c:v>20.8</c:v>
                </c:pt>
                <c:pt idx="8501">
                  <c:v>20.8</c:v>
                </c:pt>
                <c:pt idx="8502">
                  <c:v>20.8</c:v>
                </c:pt>
                <c:pt idx="8503">
                  <c:v>20.8</c:v>
                </c:pt>
                <c:pt idx="8504">
                  <c:v>20.8</c:v>
                </c:pt>
                <c:pt idx="8505">
                  <c:v>20.8</c:v>
                </c:pt>
                <c:pt idx="8506">
                  <c:v>20.8</c:v>
                </c:pt>
                <c:pt idx="8507">
                  <c:v>20.8</c:v>
                </c:pt>
                <c:pt idx="8508">
                  <c:v>20.8</c:v>
                </c:pt>
                <c:pt idx="8509">
                  <c:v>20.8</c:v>
                </c:pt>
                <c:pt idx="8510">
                  <c:v>20.8</c:v>
                </c:pt>
                <c:pt idx="8511">
                  <c:v>20.8</c:v>
                </c:pt>
                <c:pt idx="8512">
                  <c:v>20.8</c:v>
                </c:pt>
                <c:pt idx="8513">
                  <c:v>20.8</c:v>
                </c:pt>
                <c:pt idx="8514">
                  <c:v>20.8</c:v>
                </c:pt>
                <c:pt idx="8515">
                  <c:v>20.8</c:v>
                </c:pt>
                <c:pt idx="8516">
                  <c:v>20.8</c:v>
                </c:pt>
                <c:pt idx="8517">
                  <c:v>20.8</c:v>
                </c:pt>
                <c:pt idx="8518">
                  <c:v>20.8</c:v>
                </c:pt>
                <c:pt idx="8519">
                  <c:v>20.8</c:v>
                </c:pt>
                <c:pt idx="8520">
                  <c:v>20.8</c:v>
                </c:pt>
                <c:pt idx="8521">
                  <c:v>20.8</c:v>
                </c:pt>
                <c:pt idx="8522">
                  <c:v>20.8</c:v>
                </c:pt>
                <c:pt idx="8523">
                  <c:v>20.8</c:v>
                </c:pt>
                <c:pt idx="8524">
                  <c:v>20.8</c:v>
                </c:pt>
                <c:pt idx="8525">
                  <c:v>20.8</c:v>
                </c:pt>
                <c:pt idx="8526">
                  <c:v>20.8</c:v>
                </c:pt>
                <c:pt idx="8527">
                  <c:v>20.8</c:v>
                </c:pt>
                <c:pt idx="8528">
                  <c:v>20.8</c:v>
                </c:pt>
                <c:pt idx="8529">
                  <c:v>20.8</c:v>
                </c:pt>
                <c:pt idx="8530">
                  <c:v>20.8</c:v>
                </c:pt>
                <c:pt idx="8531">
                  <c:v>20.8</c:v>
                </c:pt>
                <c:pt idx="8532">
                  <c:v>20.8</c:v>
                </c:pt>
                <c:pt idx="8533">
                  <c:v>20.8</c:v>
                </c:pt>
                <c:pt idx="8534">
                  <c:v>20.8</c:v>
                </c:pt>
                <c:pt idx="8535">
                  <c:v>20.8</c:v>
                </c:pt>
                <c:pt idx="8536">
                  <c:v>20.8</c:v>
                </c:pt>
                <c:pt idx="8537">
                  <c:v>20.8</c:v>
                </c:pt>
                <c:pt idx="8538">
                  <c:v>20.8</c:v>
                </c:pt>
                <c:pt idx="8539">
                  <c:v>20.8</c:v>
                </c:pt>
                <c:pt idx="8540">
                  <c:v>20.8</c:v>
                </c:pt>
                <c:pt idx="8541">
                  <c:v>20.8</c:v>
                </c:pt>
                <c:pt idx="8542">
                  <c:v>20.8</c:v>
                </c:pt>
                <c:pt idx="8543">
                  <c:v>20.8</c:v>
                </c:pt>
                <c:pt idx="8544">
                  <c:v>20.8</c:v>
                </c:pt>
                <c:pt idx="8545">
                  <c:v>20.8</c:v>
                </c:pt>
                <c:pt idx="8546">
                  <c:v>20.8</c:v>
                </c:pt>
                <c:pt idx="8547">
                  <c:v>20.8</c:v>
                </c:pt>
                <c:pt idx="8548">
                  <c:v>20.8</c:v>
                </c:pt>
                <c:pt idx="8549">
                  <c:v>20.8</c:v>
                </c:pt>
                <c:pt idx="8550">
                  <c:v>20.8</c:v>
                </c:pt>
                <c:pt idx="8551">
                  <c:v>20.8</c:v>
                </c:pt>
                <c:pt idx="8552">
                  <c:v>20.8</c:v>
                </c:pt>
                <c:pt idx="8553">
                  <c:v>20.8</c:v>
                </c:pt>
                <c:pt idx="8554">
                  <c:v>20.8</c:v>
                </c:pt>
                <c:pt idx="8555">
                  <c:v>20.8</c:v>
                </c:pt>
                <c:pt idx="8556">
                  <c:v>20.8</c:v>
                </c:pt>
                <c:pt idx="8557">
                  <c:v>20.8</c:v>
                </c:pt>
                <c:pt idx="8558">
                  <c:v>20.8</c:v>
                </c:pt>
                <c:pt idx="8559">
                  <c:v>20.8</c:v>
                </c:pt>
                <c:pt idx="8560">
                  <c:v>20.8</c:v>
                </c:pt>
                <c:pt idx="8561">
                  <c:v>20.8</c:v>
                </c:pt>
                <c:pt idx="8562">
                  <c:v>20.8</c:v>
                </c:pt>
                <c:pt idx="8563">
                  <c:v>20.8</c:v>
                </c:pt>
                <c:pt idx="8564">
                  <c:v>20.8</c:v>
                </c:pt>
                <c:pt idx="8565">
                  <c:v>20.8</c:v>
                </c:pt>
                <c:pt idx="8566">
                  <c:v>20.8</c:v>
                </c:pt>
                <c:pt idx="8567">
                  <c:v>20.8</c:v>
                </c:pt>
                <c:pt idx="8568">
                  <c:v>20.8</c:v>
                </c:pt>
                <c:pt idx="8569">
                  <c:v>20.8</c:v>
                </c:pt>
                <c:pt idx="8570">
                  <c:v>20.8</c:v>
                </c:pt>
                <c:pt idx="8571">
                  <c:v>20.8</c:v>
                </c:pt>
                <c:pt idx="8572">
                  <c:v>20.8</c:v>
                </c:pt>
                <c:pt idx="8573">
                  <c:v>20.8</c:v>
                </c:pt>
                <c:pt idx="8574">
                  <c:v>20.8</c:v>
                </c:pt>
                <c:pt idx="8575">
                  <c:v>20.8</c:v>
                </c:pt>
                <c:pt idx="8576">
                  <c:v>20.8</c:v>
                </c:pt>
                <c:pt idx="8577">
                  <c:v>20.8</c:v>
                </c:pt>
                <c:pt idx="8578">
                  <c:v>20.8</c:v>
                </c:pt>
                <c:pt idx="8579">
                  <c:v>20.8</c:v>
                </c:pt>
                <c:pt idx="8580">
                  <c:v>20.8</c:v>
                </c:pt>
                <c:pt idx="8581">
                  <c:v>20.8</c:v>
                </c:pt>
                <c:pt idx="8582">
                  <c:v>20.8</c:v>
                </c:pt>
                <c:pt idx="8583">
                  <c:v>20.8</c:v>
                </c:pt>
                <c:pt idx="8584">
                  <c:v>20.8</c:v>
                </c:pt>
                <c:pt idx="8585">
                  <c:v>20.8</c:v>
                </c:pt>
                <c:pt idx="8586">
                  <c:v>20.8</c:v>
                </c:pt>
                <c:pt idx="8587">
                  <c:v>20.8</c:v>
                </c:pt>
                <c:pt idx="8588">
                  <c:v>20.8</c:v>
                </c:pt>
                <c:pt idx="8589">
                  <c:v>20.8</c:v>
                </c:pt>
                <c:pt idx="8590">
                  <c:v>20.8</c:v>
                </c:pt>
                <c:pt idx="8591">
                  <c:v>20.8</c:v>
                </c:pt>
                <c:pt idx="8592">
                  <c:v>20.8</c:v>
                </c:pt>
                <c:pt idx="8593">
                  <c:v>20.8</c:v>
                </c:pt>
                <c:pt idx="8594">
                  <c:v>20.8</c:v>
                </c:pt>
                <c:pt idx="8595">
                  <c:v>20.8</c:v>
                </c:pt>
                <c:pt idx="8596">
                  <c:v>20.8</c:v>
                </c:pt>
                <c:pt idx="8597">
                  <c:v>20.8</c:v>
                </c:pt>
                <c:pt idx="8598">
                  <c:v>20.8</c:v>
                </c:pt>
                <c:pt idx="8599">
                  <c:v>20.8</c:v>
                </c:pt>
                <c:pt idx="8600">
                  <c:v>20.8</c:v>
                </c:pt>
                <c:pt idx="8601">
                  <c:v>20.8</c:v>
                </c:pt>
                <c:pt idx="8602">
                  <c:v>20.8</c:v>
                </c:pt>
                <c:pt idx="8603">
                  <c:v>20.8</c:v>
                </c:pt>
                <c:pt idx="8604">
                  <c:v>20.8</c:v>
                </c:pt>
                <c:pt idx="8605">
                  <c:v>20.8</c:v>
                </c:pt>
                <c:pt idx="8606">
                  <c:v>20.8</c:v>
                </c:pt>
                <c:pt idx="8607">
                  <c:v>20.8</c:v>
                </c:pt>
                <c:pt idx="8608">
                  <c:v>20.8</c:v>
                </c:pt>
                <c:pt idx="8609">
                  <c:v>20.8</c:v>
                </c:pt>
                <c:pt idx="8610">
                  <c:v>20.8</c:v>
                </c:pt>
                <c:pt idx="8611">
                  <c:v>20.8</c:v>
                </c:pt>
                <c:pt idx="8612">
                  <c:v>20.8</c:v>
                </c:pt>
                <c:pt idx="8613">
                  <c:v>20.8</c:v>
                </c:pt>
                <c:pt idx="8614">
                  <c:v>20.8</c:v>
                </c:pt>
                <c:pt idx="8615">
                  <c:v>20.8</c:v>
                </c:pt>
                <c:pt idx="8616">
                  <c:v>20.8</c:v>
                </c:pt>
                <c:pt idx="8617">
                  <c:v>20.8</c:v>
                </c:pt>
                <c:pt idx="8618">
                  <c:v>20.8</c:v>
                </c:pt>
                <c:pt idx="8619">
                  <c:v>20.8</c:v>
                </c:pt>
                <c:pt idx="8620">
                  <c:v>20.8</c:v>
                </c:pt>
                <c:pt idx="8621">
                  <c:v>20.8</c:v>
                </c:pt>
                <c:pt idx="8622">
                  <c:v>20.8</c:v>
                </c:pt>
                <c:pt idx="8623">
                  <c:v>20.8</c:v>
                </c:pt>
                <c:pt idx="8624">
                  <c:v>20.8</c:v>
                </c:pt>
                <c:pt idx="8625">
                  <c:v>20.8</c:v>
                </c:pt>
                <c:pt idx="8626">
                  <c:v>20.8</c:v>
                </c:pt>
                <c:pt idx="8627">
                  <c:v>20.8</c:v>
                </c:pt>
                <c:pt idx="8628">
                  <c:v>20.8</c:v>
                </c:pt>
                <c:pt idx="8629">
                  <c:v>20.8</c:v>
                </c:pt>
                <c:pt idx="8630">
                  <c:v>20.8</c:v>
                </c:pt>
                <c:pt idx="8631">
                  <c:v>20.8</c:v>
                </c:pt>
                <c:pt idx="8632">
                  <c:v>20.8</c:v>
                </c:pt>
                <c:pt idx="8633">
                  <c:v>20.8</c:v>
                </c:pt>
                <c:pt idx="8634">
                  <c:v>20.8</c:v>
                </c:pt>
                <c:pt idx="8635">
                  <c:v>20.8</c:v>
                </c:pt>
                <c:pt idx="8636">
                  <c:v>20.8</c:v>
                </c:pt>
                <c:pt idx="8637">
                  <c:v>20.8</c:v>
                </c:pt>
                <c:pt idx="8638">
                  <c:v>20.8</c:v>
                </c:pt>
                <c:pt idx="8639">
                  <c:v>20.8</c:v>
                </c:pt>
                <c:pt idx="8640">
                  <c:v>20.8</c:v>
                </c:pt>
                <c:pt idx="8641">
                  <c:v>20.8</c:v>
                </c:pt>
                <c:pt idx="8642">
                  <c:v>20.8</c:v>
                </c:pt>
                <c:pt idx="8643">
                  <c:v>20.8</c:v>
                </c:pt>
                <c:pt idx="8644">
                  <c:v>20.8</c:v>
                </c:pt>
                <c:pt idx="8645">
                  <c:v>20.8</c:v>
                </c:pt>
                <c:pt idx="8646">
                  <c:v>20.8</c:v>
                </c:pt>
                <c:pt idx="8647">
                  <c:v>20.8</c:v>
                </c:pt>
                <c:pt idx="8648">
                  <c:v>20.8</c:v>
                </c:pt>
                <c:pt idx="8649">
                  <c:v>20.8</c:v>
                </c:pt>
                <c:pt idx="8650">
                  <c:v>20.8</c:v>
                </c:pt>
                <c:pt idx="8651">
                  <c:v>20.8</c:v>
                </c:pt>
                <c:pt idx="8652">
                  <c:v>20.8</c:v>
                </c:pt>
                <c:pt idx="8653">
                  <c:v>20.8</c:v>
                </c:pt>
                <c:pt idx="8654">
                  <c:v>20.8</c:v>
                </c:pt>
                <c:pt idx="8655">
                  <c:v>20.8</c:v>
                </c:pt>
                <c:pt idx="8656">
                  <c:v>20.8</c:v>
                </c:pt>
                <c:pt idx="8657">
                  <c:v>20.8</c:v>
                </c:pt>
                <c:pt idx="8658">
                  <c:v>20.8</c:v>
                </c:pt>
                <c:pt idx="8659">
                  <c:v>20.8</c:v>
                </c:pt>
                <c:pt idx="8660">
                  <c:v>20.8</c:v>
                </c:pt>
                <c:pt idx="8661">
                  <c:v>20.8</c:v>
                </c:pt>
                <c:pt idx="8662">
                  <c:v>20.8</c:v>
                </c:pt>
                <c:pt idx="8663">
                  <c:v>20.8</c:v>
                </c:pt>
                <c:pt idx="8664">
                  <c:v>20.8</c:v>
                </c:pt>
                <c:pt idx="8665">
                  <c:v>20.8</c:v>
                </c:pt>
                <c:pt idx="8666">
                  <c:v>20.8</c:v>
                </c:pt>
                <c:pt idx="8667">
                  <c:v>20.8</c:v>
                </c:pt>
                <c:pt idx="8668">
                  <c:v>20.8</c:v>
                </c:pt>
                <c:pt idx="8669">
                  <c:v>20.8</c:v>
                </c:pt>
                <c:pt idx="8670">
                  <c:v>20.8</c:v>
                </c:pt>
                <c:pt idx="8671">
                  <c:v>20.8</c:v>
                </c:pt>
                <c:pt idx="8672">
                  <c:v>20.8</c:v>
                </c:pt>
                <c:pt idx="8673">
                  <c:v>20.8</c:v>
                </c:pt>
                <c:pt idx="8674">
                  <c:v>20.8</c:v>
                </c:pt>
                <c:pt idx="8675">
                  <c:v>20.8</c:v>
                </c:pt>
                <c:pt idx="8676">
                  <c:v>20.8</c:v>
                </c:pt>
                <c:pt idx="8677">
                  <c:v>20.8</c:v>
                </c:pt>
                <c:pt idx="8678">
                  <c:v>20.8</c:v>
                </c:pt>
                <c:pt idx="8679">
                  <c:v>20.8</c:v>
                </c:pt>
                <c:pt idx="8680">
                  <c:v>20.8</c:v>
                </c:pt>
                <c:pt idx="8681">
                  <c:v>20.8</c:v>
                </c:pt>
                <c:pt idx="8682">
                  <c:v>20.8</c:v>
                </c:pt>
                <c:pt idx="8683">
                  <c:v>20.8</c:v>
                </c:pt>
                <c:pt idx="8684">
                  <c:v>20.8</c:v>
                </c:pt>
                <c:pt idx="8685">
                  <c:v>20.8</c:v>
                </c:pt>
                <c:pt idx="8686">
                  <c:v>20.8</c:v>
                </c:pt>
                <c:pt idx="8687">
                  <c:v>20.8</c:v>
                </c:pt>
                <c:pt idx="8688">
                  <c:v>20.8</c:v>
                </c:pt>
                <c:pt idx="8689">
                  <c:v>20.8</c:v>
                </c:pt>
                <c:pt idx="8690">
                  <c:v>20.8</c:v>
                </c:pt>
                <c:pt idx="8691">
                  <c:v>20.8</c:v>
                </c:pt>
                <c:pt idx="8692">
                  <c:v>20.8</c:v>
                </c:pt>
                <c:pt idx="8693">
                  <c:v>20.8</c:v>
                </c:pt>
                <c:pt idx="8694">
                  <c:v>20.8</c:v>
                </c:pt>
                <c:pt idx="8695">
                  <c:v>20.8</c:v>
                </c:pt>
                <c:pt idx="8696">
                  <c:v>20.8</c:v>
                </c:pt>
                <c:pt idx="8697">
                  <c:v>20.8</c:v>
                </c:pt>
                <c:pt idx="8698">
                  <c:v>20.8</c:v>
                </c:pt>
                <c:pt idx="8699">
                  <c:v>20.8</c:v>
                </c:pt>
                <c:pt idx="8700">
                  <c:v>20.8</c:v>
                </c:pt>
                <c:pt idx="8701">
                  <c:v>20.8</c:v>
                </c:pt>
                <c:pt idx="8702">
                  <c:v>20.8</c:v>
                </c:pt>
                <c:pt idx="8703">
                  <c:v>20.8</c:v>
                </c:pt>
                <c:pt idx="8704">
                  <c:v>20.8</c:v>
                </c:pt>
                <c:pt idx="8705">
                  <c:v>20.8</c:v>
                </c:pt>
                <c:pt idx="8706">
                  <c:v>20.8</c:v>
                </c:pt>
                <c:pt idx="8707">
                  <c:v>20.8</c:v>
                </c:pt>
                <c:pt idx="8708">
                  <c:v>20.8</c:v>
                </c:pt>
                <c:pt idx="8709">
                  <c:v>20.8</c:v>
                </c:pt>
                <c:pt idx="8710">
                  <c:v>20.8</c:v>
                </c:pt>
                <c:pt idx="8711">
                  <c:v>20.8</c:v>
                </c:pt>
                <c:pt idx="8712">
                  <c:v>20.8</c:v>
                </c:pt>
                <c:pt idx="8713">
                  <c:v>20.8</c:v>
                </c:pt>
                <c:pt idx="8714">
                  <c:v>20.8</c:v>
                </c:pt>
                <c:pt idx="8715">
                  <c:v>20.8</c:v>
                </c:pt>
                <c:pt idx="8716">
                  <c:v>20.8</c:v>
                </c:pt>
                <c:pt idx="8717">
                  <c:v>20.8</c:v>
                </c:pt>
                <c:pt idx="8718">
                  <c:v>20.8</c:v>
                </c:pt>
                <c:pt idx="8719">
                  <c:v>20.8</c:v>
                </c:pt>
                <c:pt idx="8720">
                  <c:v>20.8</c:v>
                </c:pt>
                <c:pt idx="8721">
                  <c:v>20.8</c:v>
                </c:pt>
                <c:pt idx="8722">
                  <c:v>20.8</c:v>
                </c:pt>
                <c:pt idx="8723">
                  <c:v>20.8</c:v>
                </c:pt>
                <c:pt idx="8724">
                  <c:v>20.8</c:v>
                </c:pt>
                <c:pt idx="8725">
                  <c:v>20.8</c:v>
                </c:pt>
                <c:pt idx="8726">
                  <c:v>20.8</c:v>
                </c:pt>
                <c:pt idx="8727">
                  <c:v>20.8</c:v>
                </c:pt>
                <c:pt idx="8728">
                  <c:v>20.8</c:v>
                </c:pt>
                <c:pt idx="8729">
                  <c:v>20.8</c:v>
                </c:pt>
                <c:pt idx="8730">
                  <c:v>20.8</c:v>
                </c:pt>
                <c:pt idx="8731">
                  <c:v>20.8</c:v>
                </c:pt>
                <c:pt idx="8732">
                  <c:v>20.8</c:v>
                </c:pt>
                <c:pt idx="8733">
                  <c:v>20.8</c:v>
                </c:pt>
                <c:pt idx="8734">
                  <c:v>20.8</c:v>
                </c:pt>
                <c:pt idx="8735">
                  <c:v>20.8</c:v>
                </c:pt>
                <c:pt idx="8736">
                  <c:v>20.8</c:v>
                </c:pt>
                <c:pt idx="8737">
                  <c:v>20.8</c:v>
                </c:pt>
                <c:pt idx="8738">
                  <c:v>20.8</c:v>
                </c:pt>
                <c:pt idx="8739">
                  <c:v>20.8</c:v>
                </c:pt>
                <c:pt idx="8740">
                  <c:v>20.8</c:v>
                </c:pt>
                <c:pt idx="8741">
                  <c:v>20.8</c:v>
                </c:pt>
                <c:pt idx="8742">
                  <c:v>20.8</c:v>
                </c:pt>
                <c:pt idx="8743">
                  <c:v>20.8</c:v>
                </c:pt>
                <c:pt idx="8744">
                  <c:v>20.8</c:v>
                </c:pt>
                <c:pt idx="8745">
                  <c:v>20.8</c:v>
                </c:pt>
                <c:pt idx="8746">
                  <c:v>20.8</c:v>
                </c:pt>
                <c:pt idx="8747">
                  <c:v>20.8</c:v>
                </c:pt>
                <c:pt idx="8748">
                  <c:v>20.8</c:v>
                </c:pt>
                <c:pt idx="8749">
                  <c:v>20.8</c:v>
                </c:pt>
                <c:pt idx="8750">
                  <c:v>20.8</c:v>
                </c:pt>
                <c:pt idx="8751">
                  <c:v>20.8</c:v>
                </c:pt>
                <c:pt idx="8752">
                  <c:v>20.8</c:v>
                </c:pt>
                <c:pt idx="8753">
                  <c:v>20.8</c:v>
                </c:pt>
                <c:pt idx="8754">
                  <c:v>20.8</c:v>
                </c:pt>
                <c:pt idx="8755">
                  <c:v>20.8</c:v>
                </c:pt>
                <c:pt idx="8756">
                  <c:v>20.8</c:v>
                </c:pt>
                <c:pt idx="8757">
                  <c:v>20.8</c:v>
                </c:pt>
                <c:pt idx="8758">
                  <c:v>20.8</c:v>
                </c:pt>
                <c:pt idx="8759">
                  <c:v>20.8</c:v>
                </c:pt>
                <c:pt idx="8760">
                  <c:v>20.8</c:v>
                </c:pt>
                <c:pt idx="8761">
                  <c:v>20.8</c:v>
                </c:pt>
                <c:pt idx="8762">
                  <c:v>20.8</c:v>
                </c:pt>
                <c:pt idx="8763">
                  <c:v>20.8</c:v>
                </c:pt>
                <c:pt idx="8764">
                  <c:v>20.8</c:v>
                </c:pt>
                <c:pt idx="8765">
                  <c:v>20.8</c:v>
                </c:pt>
                <c:pt idx="8766">
                  <c:v>20.8</c:v>
                </c:pt>
                <c:pt idx="8767">
                  <c:v>20.8</c:v>
                </c:pt>
                <c:pt idx="8768">
                  <c:v>20.8</c:v>
                </c:pt>
                <c:pt idx="8769">
                  <c:v>20.8</c:v>
                </c:pt>
                <c:pt idx="8770">
                  <c:v>20.8</c:v>
                </c:pt>
                <c:pt idx="8771">
                  <c:v>20.8</c:v>
                </c:pt>
                <c:pt idx="8772">
                  <c:v>20.8</c:v>
                </c:pt>
                <c:pt idx="8773">
                  <c:v>20.8</c:v>
                </c:pt>
                <c:pt idx="8774">
                  <c:v>20.8</c:v>
                </c:pt>
                <c:pt idx="8775">
                  <c:v>20.8</c:v>
                </c:pt>
                <c:pt idx="8776">
                  <c:v>20.8</c:v>
                </c:pt>
                <c:pt idx="8777">
                  <c:v>20.8</c:v>
                </c:pt>
                <c:pt idx="8778">
                  <c:v>20.8</c:v>
                </c:pt>
                <c:pt idx="8779">
                  <c:v>20.8</c:v>
                </c:pt>
                <c:pt idx="8780">
                  <c:v>20.8</c:v>
                </c:pt>
                <c:pt idx="8781">
                  <c:v>20.8</c:v>
                </c:pt>
                <c:pt idx="8782">
                  <c:v>20.8</c:v>
                </c:pt>
                <c:pt idx="8783">
                  <c:v>20.8</c:v>
                </c:pt>
                <c:pt idx="8784">
                  <c:v>20.8</c:v>
                </c:pt>
                <c:pt idx="8785">
                  <c:v>20.8</c:v>
                </c:pt>
                <c:pt idx="8786">
                  <c:v>20.8</c:v>
                </c:pt>
                <c:pt idx="8787">
                  <c:v>20.8</c:v>
                </c:pt>
                <c:pt idx="8788">
                  <c:v>20.8</c:v>
                </c:pt>
                <c:pt idx="8789">
                  <c:v>20.8</c:v>
                </c:pt>
                <c:pt idx="8790">
                  <c:v>20.8</c:v>
                </c:pt>
                <c:pt idx="8791">
                  <c:v>20.8</c:v>
                </c:pt>
                <c:pt idx="8792">
                  <c:v>20.8</c:v>
                </c:pt>
                <c:pt idx="8793">
                  <c:v>20.8</c:v>
                </c:pt>
                <c:pt idx="8794">
                  <c:v>20.8</c:v>
                </c:pt>
                <c:pt idx="8795">
                  <c:v>20.8</c:v>
                </c:pt>
                <c:pt idx="8796">
                  <c:v>20.8</c:v>
                </c:pt>
                <c:pt idx="8797">
                  <c:v>20.8</c:v>
                </c:pt>
                <c:pt idx="8798">
                  <c:v>20.8</c:v>
                </c:pt>
                <c:pt idx="8799">
                  <c:v>20.8</c:v>
                </c:pt>
                <c:pt idx="8800">
                  <c:v>20.8</c:v>
                </c:pt>
                <c:pt idx="8801">
                  <c:v>20.8</c:v>
                </c:pt>
                <c:pt idx="8802">
                  <c:v>20.8</c:v>
                </c:pt>
                <c:pt idx="8803">
                  <c:v>20.8</c:v>
                </c:pt>
                <c:pt idx="8804">
                  <c:v>20.8</c:v>
                </c:pt>
                <c:pt idx="8805">
                  <c:v>20.8</c:v>
                </c:pt>
                <c:pt idx="8806">
                  <c:v>20.8</c:v>
                </c:pt>
                <c:pt idx="8807">
                  <c:v>20.8</c:v>
                </c:pt>
                <c:pt idx="8808">
                  <c:v>20.8</c:v>
                </c:pt>
                <c:pt idx="8809">
                  <c:v>20.8</c:v>
                </c:pt>
                <c:pt idx="8810">
                  <c:v>20.8</c:v>
                </c:pt>
                <c:pt idx="8811">
                  <c:v>20.8</c:v>
                </c:pt>
                <c:pt idx="8812">
                  <c:v>20.8</c:v>
                </c:pt>
                <c:pt idx="8813">
                  <c:v>20.8</c:v>
                </c:pt>
                <c:pt idx="8814">
                  <c:v>20.8</c:v>
                </c:pt>
                <c:pt idx="8815">
                  <c:v>20.8</c:v>
                </c:pt>
                <c:pt idx="8816">
                  <c:v>20.8</c:v>
                </c:pt>
                <c:pt idx="8817">
                  <c:v>20.8</c:v>
                </c:pt>
                <c:pt idx="8818">
                  <c:v>20.8</c:v>
                </c:pt>
                <c:pt idx="8819">
                  <c:v>20.8</c:v>
                </c:pt>
                <c:pt idx="8820">
                  <c:v>20.8</c:v>
                </c:pt>
                <c:pt idx="8821">
                  <c:v>20.8</c:v>
                </c:pt>
                <c:pt idx="8822">
                  <c:v>20.8</c:v>
                </c:pt>
                <c:pt idx="8823">
                  <c:v>20.8</c:v>
                </c:pt>
                <c:pt idx="8824">
                  <c:v>20.8</c:v>
                </c:pt>
                <c:pt idx="8825">
                  <c:v>20.8</c:v>
                </c:pt>
                <c:pt idx="8826">
                  <c:v>20.8</c:v>
                </c:pt>
                <c:pt idx="8827">
                  <c:v>20.8</c:v>
                </c:pt>
                <c:pt idx="8828">
                  <c:v>20.8</c:v>
                </c:pt>
                <c:pt idx="8829">
                  <c:v>20.8</c:v>
                </c:pt>
                <c:pt idx="8830">
                  <c:v>20.8</c:v>
                </c:pt>
                <c:pt idx="8831">
                  <c:v>20.8</c:v>
                </c:pt>
                <c:pt idx="8832">
                  <c:v>20.8</c:v>
                </c:pt>
                <c:pt idx="8833">
                  <c:v>20.8</c:v>
                </c:pt>
                <c:pt idx="8834">
                  <c:v>20.8</c:v>
                </c:pt>
                <c:pt idx="8835">
                  <c:v>20.8</c:v>
                </c:pt>
                <c:pt idx="8836">
                  <c:v>20.8</c:v>
                </c:pt>
                <c:pt idx="8837">
                  <c:v>20.8</c:v>
                </c:pt>
                <c:pt idx="8838">
                  <c:v>20.8</c:v>
                </c:pt>
                <c:pt idx="8839">
                  <c:v>20.8</c:v>
                </c:pt>
                <c:pt idx="8840">
                  <c:v>20.8</c:v>
                </c:pt>
                <c:pt idx="8841">
                  <c:v>20.8</c:v>
                </c:pt>
                <c:pt idx="8842">
                  <c:v>20.8</c:v>
                </c:pt>
                <c:pt idx="8843">
                  <c:v>20.8</c:v>
                </c:pt>
                <c:pt idx="8844">
                  <c:v>20.8</c:v>
                </c:pt>
                <c:pt idx="8845">
                  <c:v>20.8</c:v>
                </c:pt>
                <c:pt idx="8846">
                  <c:v>20.8</c:v>
                </c:pt>
                <c:pt idx="8847">
                  <c:v>20.8</c:v>
                </c:pt>
                <c:pt idx="8848">
                  <c:v>20.8</c:v>
                </c:pt>
                <c:pt idx="8849">
                  <c:v>20.8</c:v>
                </c:pt>
                <c:pt idx="8850">
                  <c:v>20.8</c:v>
                </c:pt>
                <c:pt idx="8851">
                  <c:v>20.8</c:v>
                </c:pt>
                <c:pt idx="8852">
                  <c:v>20.8</c:v>
                </c:pt>
                <c:pt idx="8853">
                  <c:v>20.8</c:v>
                </c:pt>
                <c:pt idx="8854">
                  <c:v>20.8</c:v>
                </c:pt>
                <c:pt idx="8855">
                  <c:v>20.8</c:v>
                </c:pt>
                <c:pt idx="8856">
                  <c:v>20.8</c:v>
                </c:pt>
                <c:pt idx="8857">
                  <c:v>20.8</c:v>
                </c:pt>
                <c:pt idx="8858">
                  <c:v>20.8</c:v>
                </c:pt>
                <c:pt idx="8859">
                  <c:v>20.8</c:v>
                </c:pt>
                <c:pt idx="8860">
                  <c:v>20.8</c:v>
                </c:pt>
                <c:pt idx="8861">
                  <c:v>20.8</c:v>
                </c:pt>
                <c:pt idx="8862">
                  <c:v>20.8</c:v>
                </c:pt>
                <c:pt idx="8863">
                  <c:v>20.8</c:v>
                </c:pt>
                <c:pt idx="8864">
                  <c:v>20.8</c:v>
                </c:pt>
                <c:pt idx="8865">
                  <c:v>20.8</c:v>
                </c:pt>
                <c:pt idx="8866">
                  <c:v>20.8</c:v>
                </c:pt>
                <c:pt idx="8867">
                  <c:v>20.8</c:v>
                </c:pt>
                <c:pt idx="8868">
                  <c:v>20.8</c:v>
                </c:pt>
                <c:pt idx="8869">
                  <c:v>20.8</c:v>
                </c:pt>
                <c:pt idx="8870">
                  <c:v>20.8</c:v>
                </c:pt>
                <c:pt idx="8871">
                  <c:v>20.8</c:v>
                </c:pt>
                <c:pt idx="8872">
                  <c:v>20.8</c:v>
                </c:pt>
                <c:pt idx="8873">
                  <c:v>20.8</c:v>
                </c:pt>
                <c:pt idx="8874">
                  <c:v>20.8</c:v>
                </c:pt>
                <c:pt idx="8875">
                  <c:v>20.8</c:v>
                </c:pt>
                <c:pt idx="8876">
                  <c:v>20.8</c:v>
                </c:pt>
                <c:pt idx="8877">
                  <c:v>20.8</c:v>
                </c:pt>
                <c:pt idx="8878">
                  <c:v>20.8</c:v>
                </c:pt>
                <c:pt idx="8879">
                  <c:v>20.8</c:v>
                </c:pt>
                <c:pt idx="8880">
                  <c:v>20.8</c:v>
                </c:pt>
                <c:pt idx="8881">
                  <c:v>20.8</c:v>
                </c:pt>
                <c:pt idx="8882">
                  <c:v>20.8</c:v>
                </c:pt>
                <c:pt idx="8883">
                  <c:v>20.8</c:v>
                </c:pt>
                <c:pt idx="8884">
                  <c:v>20.8</c:v>
                </c:pt>
                <c:pt idx="8885">
                  <c:v>20.8</c:v>
                </c:pt>
                <c:pt idx="8886">
                  <c:v>20.8</c:v>
                </c:pt>
                <c:pt idx="8887">
                  <c:v>20.8</c:v>
                </c:pt>
                <c:pt idx="8888">
                  <c:v>20.8</c:v>
                </c:pt>
                <c:pt idx="8889">
                  <c:v>20.8</c:v>
                </c:pt>
                <c:pt idx="8890">
                  <c:v>20.8</c:v>
                </c:pt>
                <c:pt idx="8891">
                  <c:v>20.8</c:v>
                </c:pt>
                <c:pt idx="8892">
                  <c:v>20.8</c:v>
                </c:pt>
                <c:pt idx="8893">
                  <c:v>20.8</c:v>
                </c:pt>
                <c:pt idx="8894">
                  <c:v>20.8</c:v>
                </c:pt>
                <c:pt idx="8895">
                  <c:v>20.8</c:v>
                </c:pt>
                <c:pt idx="8896">
                  <c:v>20.8</c:v>
                </c:pt>
                <c:pt idx="8897">
                  <c:v>20.8</c:v>
                </c:pt>
                <c:pt idx="8898">
                  <c:v>20.8</c:v>
                </c:pt>
                <c:pt idx="8899">
                  <c:v>20.8</c:v>
                </c:pt>
                <c:pt idx="8900">
                  <c:v>20.8</c:v>
                </c:pt>
                <c:pt idx="8901">
                  <c:v>20.8</c:v>
                </c:pt>
                <c:pt idx="8902">
                  <c:v>20.8</c:v>
                </c:pt>
                <c:pt idx="8903">
                  <c:v>20.8</c:v>
                </c:pt>
                <c:pt idx="8904">
                  <c:v>20.8</c:v>
                </c:pt>
                <c:pt idx="8905">
                  <c:v>20.8</c:v>
                </c:pt>
                <c:pt idx="8906">
                  <c:v>20.8</c:v>
                </c:pt>
                <c:pt idx="8907">
                  <c:v>20.8</c:v>
                </c:pt>
                <c:pt idx="8908">
                  <c:v>20.8</c:v>
                </c:pt>
                <c:pt idx="8909">
                  <c:v>20.8</c:v>
                </c:pt>
                <c:pt idx="8910">
                  <c:v>20.8</c:v>
                </c:pt>
                <c:pt idx="8911">
                  <c:v>20.8</c:v>
                </c:pt>
                <c:pt idx="8912">
                  <c:v>20.8</c:v>
                </c:pt>
                <c:pt idx="8913">
                  <c:v>20.8</c:v>
                </c:pt>
                <c:pt idx="8914">
                  <c:v>20.8</c:v>
                </c:pt>
                <c:pt idx="8915">
                  <c:v>20.8</c:v>
                </c:pt>
                <c:pt idx="8916">
                  <c:v>20.8</c:v>
                </c:pt>
                <c:pt idx="8917">
                  <c:v>20.8</c:v>
                </c:pt>
                <c:pt idx="8918">
                  <c:v>20.8</c:v>
                </c:pt>
                <c:pt idx="8919">
                  <c:v>20.8</c:v>
                </c:pt>
                <c:pt idx="8920">
                  <c:v>20.8</c:v>
                </c:pt>
                <c:pt idx="8921">
                  <c:v>20.8</c:v>
                </c:pt>
                <c:pt idx="8922">
                  <c:v>20.8</c:v>
                </c:pt>
                <c:pt idx="8923">
                  <c:v>20.8</c:v>
                </c:pt>
                <c:pt idx="8924">
                  <c:v>20.8</c:v>
                </c:pt>
                <c:pt idx="8925">
                  <c:v>20.8</c:v>
                </c:pt>
                <c:pt idx="8926">
                  <c:v>20.8</c:v>
                </c:pt>
                <c:pt idx="8927">
                  <c:v>20.8</c:v>
                </c:pt>
                <c:pt idx="8928">
                  <c:v>20.8</c:v>
                </c:pt>
                <c:pt idx="8929">
                  <c:v>20.8</c:v>
                </c:pt>
                <c:pt idx="8930">
                  <c:v>20.8</c:v>
                </c:pt>
                <c:pt idx="8931">
                  <c:v>20.8</c:v>
                </c:pt>
                <c:pt idx="8932">
                  <c:v>20.8</c:v>
                </c:pt>
                <c:pt idx="8933">
                  <c:v>20.8</c:v>
                </c:pt>
                <c:pt idx="8934">
                  <c:v>20.8</c:v>
                </c:pt>
                <c:pt idx="8935">
                  <c:v>20.8</c:v>
                </c:pt>
                <c:pt idx="8936">
                  <c:v>20.8</c:v>
                </c:pt>
                <c:pt idx="8937">
                  <c:v>20.8</c:v>
                </c:pt>
                <c:pt idx="8938">
                  <c:v>20.8</c:v>
                </c:pt>
                <c:pt idx="8939">
                  <c:v>20.8</c:v>
                </c:pt>
                <c:pt idx="8940">
                  <c:v>20.8</c:v>
                </c:pt>
                <c:pt idx="8941">
                  <c:v>20.8</c:v>
                </c:pt>
                <c:pt idx="8942">
                  <c:v>20.8</c:v>
                </c:pt>
                <c:pt idx="8943">
                  <c:v>20.8</c:v>
                </c:pt>
                <c:pt idx="8944">
                  <c:v>20.8</c:v>
                </c:pt>
                <c:pt idx="8945">
                  <c:v>20.8</c:v>
                </c:pt>
                <c:pt idx="8946">
                  <c:v>20.8</c:v>
                </c:pt>
                <c:pt idx="8947">
                  <c:v>20.8</c:v>
                </c:pt>
                <c:pt idx="8948">
                  <c:v>20.8</c:v>
                </c:pt>
                <c:pt idx="8949">
                  <c:v>20.8</c:v>
                </c:pt>
                <c:pt idx="8950">
                  <c:v>20.8</c:v>
                </c:pt>
                <c:pt idx="8951">
                  <c:v>20.8</c:v>
                </c:pt>
                <c:pt idx="8952">
                  <c:v>20.8</c:v>
                </c:pt>
                <c:pt idx="8953">
                  <c:v>20.8</c:v>
                </c:pt>
                <c:pt idx="8954">
                  <c:v>20.8</c:v>
                </c:pt>
                <c:pt idx="8955">
                  <c:v>20.8</c:v>
                </c:pt>
                <c:pt idx="8956">
                  <c:v>20.8</c:v>
                </c:pt>
                <c:pt idx="8957">
                  <c:v>20.8</c:v>
                </c:pt>
                <c:pt idx="8958">
                  <c:v>20.8</c:v>
                </c:pt>
                <c:pt idx="8959">
                  <c:v>20.8</c:v>
                </c:pt>
                <c:pt idx="8960">
                  <c:v>20.8</c:v>
                </c:pt>
                <c:pt idx="8961">
                  <c:v>20.8</c:v>
                </c:pt>
                <c:pt idx="8962">
                  <c:v>20.8</c:v>
                </c:pt>
                <c:pt idx="8963">
                  <c:v>20.8</c:v>
                </c:pt>
                <c:pt idx="8964">
                  <c:v>20.8</c:v>
                </c:pt>
                <c:pt idx="8965">
                  <c:v>20.8</c:v>
                </c:pt>
                <c:pt idx="8966">
                  <c:v>20.8</c:v>
                </c:pt>
                <c:pt idx="8967">
                  <c:v>20.8</c:v>
                </c:pt>
                <c:pt idx="8968">
                  <c:v>20.8</c:v>
                </c:pt>
                <c:pt idx="8969">
                  <c:v>20.8</c:v>
                </c:pt>
                <c:pt idx="8970">
                  <c:v>20.8</c:v>
                </c:pt>
                <c:pt idx="8971">
                  <c:v>20.8</c:v>
                </c:pt>
                <c:pt idx="8972">
                  <c:v>20.8</c:v>
                </c:pt>
                <c:pt idx="8973">
                  <c:v>20.8</c:v>
                </c:pt>
                <c:pt idx="8974">
                  <c:v>20.8</c:v>
                </c:pt>
                <c:pt idx="8975">
                  <c:v>20.8</c:v>
                </c:pt>
                <c:pt idx="8976">
                  <c:v>20.8</c:v>
                </c:pt>
                <c:pt idx="8977">
                  <c:v>20.8</c:v>
                </c:pt>
                <c:pt idx="8978">
                  <c:v>20.8</c:v>
                </c:pt>
                <c:pt idx="8979">
                  <c:v>20.8</c:v>
                </c:pt>
                <c:pt idx="8980">
                  <c:v>20.8</c:v>
                </c:pt>
                <c:pt idx="8981">
                  <c:v>20.8</c:v>
                </c:pt>
                <c:pt idx="8982">
                  <c:v>20.8</c:v>
                </c:pt>
                <c:pt idx="8983">
                  <c:v>20.8</c:v>
                </c:pt>
                <c:pt idx="8984">
                  <c:v>20.8</c:v>
                </c:pt>
                <c:pt idx="8985">
                  <c:v>20.8</c:v>
                </c:pt>
                <c:pt idx="8986">
                  <c:v>20.8</c:v>
                </c:pt>
                <c:pt idx="8987">
                  <c:v>20.8</c:v>
                </c:pt>
                <c:pt idx="8988">
                  <c:v>20.8</c:v>
                </c:pt>
                <c:pt idx="8989">
                  <c:v>20.8</c:v>
                </c:pt>
                <c:pt idx="8990">
                  <c:v>20.8</c:v>
                </c:pt>
                <c:pt idx="8991">
                  <c:v>20.8</c:v>
                </c:pt>
                <c:pt idx="8992">
                  <c:v>20.8</c:v>
                </c:pt>
                <c:pt idx="8993">
                  <c:v>20.8</c:v>
                </c:pt>
                <c:pt idx="8994">
                  <c:v>20.8</c:v>
                </c:pt>
                <c:pt idx="8995">
                  <c:v>20.8</c:v>
                </c:pt>
                <c:pt idx="8996">
                  <c:v>20.8</c:v>
                </c:pt>
                <c:pt idx="8997">
                  <c:v>20.8</c:v>
                </c:pt>
                <c:pt idx="8998">
                  <c:v>20.8</c:v>
                </c:pt>
                <c:pt idx="8999">
                  <c:v>20.8</c:v>
                </c:pt>
                <c:pt idx="9000">
                  <c:v>20.8</c:v>
                </c:pt>
                <c:pt idx="9001">
                  <c:v>20.8</c:v>
                </c:pt>
                <c:pt idx="9002">
                  <c:v>20.8</c:v>
                </c:pt>
                <c:pt idx="9003">
                  <c:v>20.8</c:v>
                </c:pt>
                <c:pt idx="9004">
                  <c:v>20.8</c:v>
                </c:pt>
                <c:pt idx="9005">
                  <c:v>20.8</c:v>
                </c:pt>
                <c:pt idx="9006">
                  <c:v>20.8</c:v>
                </c:pt>
                <c:pt idx="9007">
                  <c:v>20.8</c:v>
                </c:pt>
                <c:pt idx="9008">
                  <c:v>20.8</c:v>
                </c:pt>
                <c:pt idx="9009">
                  <c:v>20.8</c:v>
                </c:pt>
                <c:pt idx="9010">
                  <c:v>20.8</c:v>
                </c:pt>
                <c:pt idx="9011">
                  <c:v>20.8</c:v>
                </c:pt>
                <c:pt idx="9012">
                  <c:v>20.8</c:v>
                </c:pt>
                <c:pt idx="9013">
                  <c:v>20.8</c:v>
                </c:pt>
                <c:pt idx="9014">
                  <c:v>20.8</c:v>
                </c:pt>
                <c:pt idx="9015">
                  <c:v>20.8</c:v>
                </c:pt>
                <c:pt idx="9016">
                  <c:v>20.8</c:v>
                </c:pt>
                <c:pt idx="9017">
                  <c:v>20.8</c:v>
                </c:pt>
                <c:pt idx="9018">
                  <c:v>20.8</c:v>
                </c:pt>
                <c:pt idx="9019">
                  <c:v>20.8</c:v>
                </c:pt>
                <c:pt idx="9020">
                  <c:v>20.8</c:v>
                </c:pt>
                <c:pt idx="9021">
                  <c:v>20.8</c:v>
                </c:pt>
                <c:pt idx="9022">
                  <c:v>20.8</c:v>
                </c:pt>
                <c:pt idx="9023">
                  <c:v>20.8</c:v>
                </c:pt>
                <c:pt idx="9024">
                  <c:v>20.8</c:v>
                </c:pt>
                <c:pt idx="9025">
                  <c:v>20.8</c:v>
                </c:pt>
                <c:pt idx="9026">
                  <c:v>20.8</c:v>
                </c:pt>
                <c:pt idx="9027">
                  <c:v>20.8</c:v>
                </c:pt>
                <c:pt idx="9028">
                  <c:v>20.8</c:v>
                </c:pt>
                <c:pt idx="9029">
                  <c:v>20.8</c:v>
                </c:pt>
                <c:pt idx="9030">
                  <c:v>20.8</c:v>
                </c:pt>
                <c:pt idx="9031">
                  <c:v>20.8</c:v>
                </c:pt>
                <c:pt idx="9032">
                  <c:v>20.8</c:v>
                </c:pt>
                <c:pt idx="9033">
                  <c:v>20.8</c:v>
                </c:pt>
                <c:pt idx="9034">
                  <c:v>20.8</c:v>
                </c:pt>
                <c:pt idx="9035">
                  <c:v>20.8</c:v>
                </c:pt>
                <c:pt idx="9036">
                  <c:v>20.8</c:v>
                </c:pt>
                <c:pt idx="9037">
                  <c:v>20.8</c:v>
                </c:pt>
                <c:pt idx="9038">
                  <c:v>20.8</c:v>
                </c:pt>
                <c:pt idx="9039">
                  <c:v>20.8</c:v>
                </c:pt>
                <c:pt idx="9040">
                  <c:v>20.8</c:v>
                </c:pt>
                <c:pt idx="9041">
                  <c:v>20.8</c:v>
                </c:pt>
                <c:pt idx="9042">
                  <c:v>20.8</c:v>
                </c:pt>
                <c:pt idx="9043">
                  <c:v>20.8</c:v>
                </c:pt>
                <c:pt idx="9044">
                  <c:v>20.8</c:v>
                </c:pt>
                <c:pt idx="9045">
                  <c:v>20.8</c:v>
                </c:pt>
                <c:pt idx="9046">
                  <c:v>20.8</c:v>
                </c:pt>
                <c:pt idx="9047">
                  <c:v>20.8</c:v>
                </c:pt>
                <c:pt idx="9048">
                  <c:v>20.8</c:v>
                </c:pt>
                <c:pt idx="9049">
                  <c:v>20.8</c:v>
                </c:pt>
                <c:pt idx="9050">
                  <c:v>20.8</c:v>
                </c:pt>
                <c:pt idx="9051">
                  <c:v>20.8</c:v>
                </c:pt>
                <c:pt idx="9052">
                  <c:v>20.8</c:v>
                </c:pt>
                <c:pt idx="9053">
                  <c:v>20.8</c:v>
                </c:pt>
                <c:pt idx="9054">
                  <c:v>20.8</c:v>
                </c:pt>
                <c:pt idx="9055">
                  <c:v>20.8</c:v>
                </c:pt>
                <c:pt idx="9056">
                  <c:v>20.8</c:v>
                </c:pt>
                <c:pt idx="9057">
                  <c:v>20.8</c:v>
                </c:pt>
                <c:pt idx="9058">
                  <c:v>20.8</c:v>
                </c:pt>
                <c:pt idx="9059">
                  <c:v>20.8</c:v>
                </c:pt>
                <c:pt idx="9060">
                  <c:v>20.8</c:v>
                </c:pt>
                <c:pt idx="9061">
                  <c:v>20.8</c:v>
                </c:pt>
                <c:pt idx="9062">
                  <c:v>20.8</c:v>
                </c:pt>
                <c:pt idx="9063">
                  <c:v>20.8</c:v>
                </c:pt>
                <c:pt idx="9064">
                  <c:v>20.8</c:v>
                </c:pt>
                <c:pt idx="9065">
                  <c:v>20.8</c:v>
                </c:pt>
                <c:pt idx="9066">
                  <c:v>20.8</c:v>
                </c:pt>
                <c:pt idx="9067">
                  <c:v>20.8</c:v>
                </c:pt>
                <c:pt idx="9068">
                  <c:v>20.8</c:v>
                </c:pt>
                <c:pt idx="9069">
                  <c:v>20.8</c:v>
                </c:pt>
                <c:pt idx="9070">
                  <c:v>20.8</c:v>
                </c:pt>
                <c:pt idx="9071">
                  <c:v>20.8</c:v>
                </c:pt>
                <c:pt idx="9072">
                  <c:v>20.8</c:v>
                </c:pt>
                <c:pt idx="9073">
                  <c:v>20.8</c:v>
                </c:pt>
                <c:pt idx="9074">
                  <c:v>20.8</c:v>
                </c:pt>
                <c:pt idx="9075">
                  <c:v>20.8</c:v>
                </c:pt>
                <c:pt idx="9076">
                  <c:v>20.8</c:v>
                </c:pt>
                <c:pt idx="9077">
                  <c:v>20.8</c:v>
                </c:pt>
                <c:pt idx="9078">
                  <c:v>20.8</c:v>
                </c:pt>
                <c:pt idx="9079">
                  <c:v>20.8</c:v>
                </c:pt>
                <c:pt idx="9080">
                  <c:v>20.8</c:v>
                </c:pt>
                <c:pt idx="9081">
                  <c:v>20.8</c:v>
                </c:pt>
                <c:pt idx="9082">
                  <c:v>20.8</c:v>
                </c:pt>
                <c:pt idx="9083">
                  <c:v>20.8</c:v>
                </c:pt>
                <c:pt idx="9084">
                  <c:v>20.8</c:v>
                </c:pt>
                <c:pt idx="9085">
                  <c:v>20.8</c:v>
                </c:pt>
                <c:pt idx="9086">
                  <c:v>20.8</c:v>
                </c:pt>
                <c:pt idx="9087">
                  <c:v>20.8</c:v>
                </c:pt>
                <c:pt idx="9088">
                  <c:v>20.8</c:v>
                </c:pt>
                <c:pt idx="9089">
                  <c:v>20.8</c:v>
                </c:pt>
                <c:pt idx="9090">
                  <c:v>20.8</c:v>
                </c:pt>
                <c:pt idx="9091">
                  <c:v>20.8</c:v>
                </c:pt>
                <c:pt idx="9092">
                  <c:v>20.8</c:v>
                </c:pt>
                <c:pt idx="9093">
                  <c:v>20.8</c:v>
                </c:pt>
                <c:pt idx="9094">
                  <c:v>20.8</c:v>
                </c:pt>
                <c:pt idx="9095">
                  <c:v>20.8</c:v>
                </c:pt>
                <c:pt idx="9096">
                  <c:v>20.8</c:v>
                </c:pt>
                <c:pt idx="9097">
                  <c:v>20.8</c:v>
                </c:pt>
                <c:pt idx="9098">
                  <c:v>20.8</c:v>
                </c:pt>
                <c:pt idx="9099">
                  <c:v>20.8</c:v>
                </c:pt>
                <c:pt idx="9100">
                  <c:v>20.8</c:v>
                </c:pt>
                <c:pt idx="9101">
                  <c:v>20.8</c:v>
                </c:pt>
                <c:pt idx="9102">
                  <c:v>20.8</c:v>
                </c:pt>
                <c:pt idx="9103">
                  <c:v>20.8</c:v>
                </c:pt>
                <c:pt idx="9104">
                  <c:v>20.8</c:v>
                </c:pt>
                <c:pt idx="9105">
                  <c:v>20.8</c:v>
                </c:pt>
                <c:pt idx="9106">
                  <c:v>20.8</c:v>
                </c:pt>
                <c:pt idx="9107">
                  <c:v>20.8</c:v>
                </c:pt>
                <c:pt idx="9108">
                  <c:v>20.8</c:v>
                </c:pt>
                <c:pt idx="9109">
                  <c:v>20.8</c:v>
                </c:pt>
                <c:pt idx="9110">
                  <c:v>20.8</c:v>
                </c:pt>
                <c:pt idx="9111">
                  <c:v>20.8</c:v>
                </c:pt>
                <c:pt idx="9112">
                  <c:v>20.8</c:v>
                </c:pt>
                <c:pt idx="9113">
                  <c:v>20.8</c:v>
                </c:pt>
                <c:pt idx="9114">
                  <c:v>20.8</c:v>
                </c:pt>
                <c:pt idx="9115">
                  <c:v>20.8</c:v>
                </c:pt>
                <c:pt idx="9116">
                  <c:v>20.8</c:v>
                </c:pt>
                <c:pt idx="9117">
                  <c:v>20.8</c:v>
                </c:pt>
                <c:pt idx="9118">
                  <c:v>20.8</c:v>
                </c:pt>
                <c:pt idx="9119">
                  <c:v>20.8</c:v>
                </c:pt>
                <c:pt idx="9120">
                  <c:v>20.8</c:v>
                </c:pt>
                <c:pt idx="9121">
                  <c:v>20.8</c:v>
                </c:pt>
                <c:pt idx="9122">
                  <c:v>20.8</c:v>
                </c:pt>
                <c:pt idx="9123">
                  <c:v>20.8</c:v>
                </c:pt>
                <c:pt idx="9124">
                  <c:v>20.8</c:v>
                </c:pt>
                <c:pt idx="9125">
                  <c:v>20.8</c:v>
                </c:pt>
                <c:pt idx="9126">
                  <c:v>20.8</c:v>
                </c:pt>
                <c:pt idx="9127">
                  <c:v>20.8</c:v>
                </c:pt>
                <c:pt idx="9128">
                  <c:v>20.8</c:v>
                </c:pt>
                <c:pt idx="9129">
                  <c:v>20.8</c:v>
                </c:pt>
                <c:pt idx="9130">
                  <c:v>20.8</c:v>
                </c:pt>
                <c:pt idx="9131">
                  <c:v>20.8</c:v>
                </c:pt>
                <c:pt idx="9132">
                  <c:v>20.8</c:v>
                </c:pt>
                <c:pt idx="9133">
                  <c:v>20.8</c:v>
                </c:pt>
                <c:pt idx="9134">
                  <c:v>20.8</c:v>
                </c:pt>
                <c:pt idx="9135">
                  <c:v>20.8</c:v>
                </c:pt>
                <c:pt idx="9136">
                  <c:v>20.8</c:v>
                </c:pt>
                <c:pt idx="9137">
                  <c:v>20.8</c:v>
                </c:pt>
                <c:pt idx="9138">
                  <c:v>20.8</c:v>
                </c:pt>
                <c:pt idx="9139">
                  <c:v>20.8</c:v>
                </c:pt>
                <c:pt idx="9140">
                  <c:v>20.8</c:v>
                </c:pt>
                <c:pt idx="9141">
                  <c:v>20.8</c:v>
                </c:pt>
                <c:pt idx="9142">
                  <c:v>20.8</c:v>
                </c:pt>
                <c:pt idx="9143">
                  <c:v>20.8</c:v>
                </c:pt>
                <c:pt idx="9144">
                  <c:v>20.8</c:v>
                </c:pt>
                <c:pt idx="9145">
                  <c:v>20.8</c:v>
                </c:pt>
                <c:pt idx="9146">
                  <c:v>20.8</c:v>
                </c:pt>
                <c:pt idx="9147">
                  <c:v>20.8</c:v>
                </c:pt>
                <c:pt idx="9148">
                  <c:v>20.8</c:v>
                </c:pt>
                <c:pt idx="9149">
                  <c:v>20.8</c:v>
                </c:pt>
                <c:pt idx="9150">
                  <c:v>20.8</c:v>
                </c:pt>
                <c:pt idx="9151">
                  <c:v>20.8</c:v>
                </c:pt>
                <c:pt idx="9152">
                  <c:v>20.8</c:v>
                </c:pt>
                <c:pt idx="9153">
                  <c:v>20.8</c:v>
                </c:pt>
                <c:pt idx="9154">
                  <c:v>20.8</c:v>
                </c:pt>
                <c:pt idx="9155">
                  <c:v>20.8</c:v>
                </c:pt>
                <c:pt idx="9156">
                  <c:v>20.8</c:v>
                </c:pt>
                <c:pt idx="9157">
                  <c:v>20.8</c:v>
                </c:pt>
                <c:pt idx="9158">
                  <c:v>20.8</c:v>
                </c:pt>
                <c:pt idx="9159">
                  <c:v>20.8</c:v>
                </c:pt>
                <c:pt idx="9160">
                  <c:v>20.8</c:v>
                </c:pt>
                <c:pt idx="9161">
                  <c:v>20.8</c:v>
                </c:pt>
                <c:pt idx="9162">
                  <c:v>20.8</c:v>
                </c:pt>
                <c:pt idx="9163">
                  <c:v>20.8</c:v>
                </c:pt>
                <c:pt idx="9164">
                  <c:v>20.8</c:v>
                </c:pt>
                <c:pt idx="9165">
                  <c:v>20.8</c:v>
                </c:pt>
                <c:pt idx="9166">
                  <c:v>20.8</c:v>
                </c:pt>
                <c:pt idx="9167">
                  <c:v>20.8</c:v>
                </c:pt>
                <c:pt idx="9168">
                  <c:v>20.8</c:v>
                </c:pt>
                <c:pt idx="9169">
                  <c:v>20.8</c:v>
                </c:pt>
                <c:pt idx="9170">
                  <c:v>20.8</c:v>
                </c:pt>
                <c:pt idx="9171">
                  <c:v>20.8</c:v>
                </c:pt>
                <c:pt idx="9172">
                  <c:v>20.8</c:v>
                </c:pt>
                <c:pt idx="9173">
                  <c:v>20.8</c:v>
                </c:pt>
                <c:pt idx="9174">
                  <c:v>20.8</c:v>
                </c:pt>
                <c:pt idx="9175">
                  <c:v>20.8</c:v>
                </c:pt>
                <c:pt idx="9176">
                  <c:v>20.8</c:v>
                </c:pt>
                <c:pt idx="9177">
                  <c:v>20.8</c:v>
                </c:pt>
                <c:pt idx="9178">
                  <c:v>20.8</c:v>
                </c:pt>
                <c:pt idx="9179">
                  <c:v>20.8</c:v>
                </c:pt>
                <c:pt idx="9180">
                  <c:v>20.8</c:v>
                </c:pt>
                <c:pt idx="9181">
                  <c:v>20.8</c:v>
                </c:pt>
                <c:pt idx="9182">
                  <c:v>20.8</c:v>
                </c:pt>
                <c:pt idx="9183">
                  <c:v>20.8</c:v>
                </c:pt>
                <c:pt idx="9184">
                  <c:v>20.8</c:v>
                </c:pt>
                <c:pt idx="9185">
                  <c:v>20.8</c:v>
                </c:pt>
                <c:pt idx="9186">
                  <c:v>20.8</c:v>
                </c:pt>
                <c:pt idx="9187">
                  <c:v>20.8</c:v>
                </c:pt>
                <c:pt idx="9188">
                  <c:v>20.8</c:v>
                </c:pt>
                <c:pt idx="9189">
                  <c:v>20.8</c:v>
                </c:pt>
                <c:pt idx="9190">
                  <c:v>20.8</c:v>
                </c:pt>
                <c:pt idx="9191">
                  <c:v>20.8</c:v>
                </c:pt>
                <c:pt idx="9192">
                  <c:v>20.8</c:v>
                </c:pt>
                <c:pt idx="9193">
                  <c:v>20.8</c:v>
                </c:pt>
                <c:pt idx="9194">
                  <c:v>20.8</c:v>
                </c:pt>
                <c:pt idx="9195">
                  <c:v>20.8</c:v>
                </c:pt>
                <c:pt idx="9196">
                  <c:v>20.8</c:v>
                </c:pt>
                <c:pt idx="9197">
                  <c:v>20.8</c:v>
                </c:pt>
                <c:pt idx="9198">
                  <c:v>20.8</c:v>
                </c:pt>
                <c:pt idx="9199">
                  <c:v>20.8</c:v>
                </c:pt>
                <c:pt idx="9200">
                  <c:v>20.8</c:v>
                </c:pt>
                <c:pt idx="9201">
                  <c:v>20.8</c:v>
                </c:pt>
                <c:pt idx="9202">
                  <c:v>20.8</c:v>
                </c:pt>
                <c:pt idx="9203">
                  <c:v>20.8</c:v>
                </c:pt>
                <c:pt idx="9204">
                  <c:v>20.8</c:v>
                </c:pt>
                <c:pt idx="9205">
                  <c:v>20.8</c:v>
                </c:pt>
                <c:pt idx="9206">
                  <c:v>20.8</c:v>
                </c:pt>
                <c:pt idx="9207">
                  <c:v>20.8</c:v>
                </c:pt>
                <c:pt idx="9208">
                  <c:v>20.8</c:v>
                </c:pt>
                <c:pt idx="9209">
                  <c:v>20.8</c:v>
                </c:pt>
                <c:pt idx="9210">
                  <c:v>20.8</c:v>
                </c:pt>
                <c:pt idx="9211">
                  <c:v>20.8</c:v>
                </c:pt>
                <c:pt idx="9212">
                  <c:v>20.8</c:v>
                </c:pt>
                <c:pt idx="9213">
                  <c:v>20.8</c:v>
                </c:pt>
                <c:pt idx="9214">
                  <c:v>20.8</c:v>
                </c:pt>
                <c:pt idx="9215">
                  <c:v>20.8</c:v>
                </c:pt>
                <c:pt idx="9216">
                  <c:v>20.8</c:v>
                </c:pt>
                <c:pt idx="9217">
                  <c:v>20.8</c:v>
                </c:pt>
                <c:pt idx="9218">
                  <c:v>20.8</c:v>
                </c:pt>
                <c:pt idx="9219">
                  <c:v>20.8</c:v>
                </c:pt>
                <c:pt idx="9220">
                  <c:v>20.8</c:v>
                </c:pt>
                <c:pt idx="9221">
                  <c:v>20.8</c:v>
                </c:pt>
                <c:pt idx="9222">
                  <c:v>20.8</c:v>
                </c:pt>
                <c:pt idx="9223">
                  <c:v>20.8</c:v>
                </c:pt>
                <c:pt idx="9224">
                  <c:v>20.8</c:v>
                </c:pt>
                <c:pt idx="9225">
                  <c:v>20.8</c:v>
                </c:pt>
                <c:pt idx="9226">
                  <c:v>20.8</c:v>
                </c:pt>
                <c:pt idx="9227">
                  <c:v>20.8</c:v>
                </c:pt>
                <c:pt idx="9228">
                  <c:v>20.8</c:v>
                </c:pt>
                <c:pt idx="9229">
                  <c:v>20.8</c:v>
                </c:pt>
                <c:pt idx="9230">
                  <c:v>20.8</c:v>
                </c:pt>
                <c:pt idx="9231">
                  <c:v>20.8</c:v>
                </c:pt>
                <c:pt idx="9232">
                  <c:v>20.8</c:v>
                </c:pt>
                <c:pt idx="9233">
                  <c:v>20.8</c:v>
                </c:pt>
                <c:pt idx="9234">
                  <c:v>20.8</c:v>
                </c:pt>
                <c:pt idx="9235">
                  <c:v>20.8</c:v>
                </c:pt>
                <c:pt idx="9236">
                  <c:v>20.8</c:v>
                </c:pt>
                <c:pt idx="9237">
                  <c:v>20.8</c:v>
                </c:pt>
                <c:pt idx="9238">
                  <c:v>20.8</c:v>
                </c:pt>
                <c:pt idx="9239">
                  <c:v>20.8</c:v>
                </c:pt>
                <c:pt idx="9240">
                  <c:v>20.8</c:v>
                </c:pt>
                <c:pt idx="9241">
                  <c:v>20.8</c:v>
                </c:pt>
                <c:pt idx="9242">
                  <c:v>20.8</c:v>
                </c:pt>
                <c:pt idx="9243">
                  <c:v>20.8</c:v>
                </c:pt>
                <c:pt idx="9244">
                  <c:v>20.8</c:v>
                </c:pt>
                <c:pt idx="9245">
                  <c:v>20.8</c:v>
                </c:pt>
                <c:pt idx="9246">
                  <c:v>20.8</c:v>
                </c:pt>
                <c:pt idx="9247">
                  <c:v>20.8</c:v>
                </c:pt>
                <c:pt idx="9248">
                  <c:v>20.8</c:v>
                </c:pt>
                <c:pt idx="9249">
                  <c:v>20.8</c:v>
                </c:pt>
                <c:pt idx="9250">
                  <c:v>20.8</c:v>
                </c:pt>
                <c:pt idx="9251">
                  <c:v>20.8</c:v>
                </c:pt>
                <c:pt idx="9252">
                  <c:v>20.8</c:v>
                </c:pt>
                <c:pt idx="9253">
                  <c:v>20.8</c:v>
                </c:pt>
                <c:pt idx="9254">
                  <c:v>20.8</c:v>
                </c:pt>
                <c:pt idx="9255">
                  <c:v>20.8</c:v>
                </c:pt>
                <c:pt idx="9256">
                  <c:v>20.8</c:v>
                </c:pt>
                <c:pt idx="9257">
                  <c:v>20.8</c:v>
                </c:pt>
                <c:pt idx="9258">
                  <c:v>20.8</c:v>
                </c:pt>
                <c:pt idx="9259">
                  <c:v>20.8</c:v>
                </c:pt>
                <c:pt idx="9260">
                  <c:v>20.8</c:v>
                </c:pt>
                <c:pt idx="9261">
                  <c:v>20.8</c:v>
                </c:pt>
                <c:pt idx="9262">
                  <c:v>20.8</c:v>
                </c:pt>
                <c:pt idx="9263">
                  <c:v>20.8</c:v>
                </c:pt>
                <c:pt idx="9264">
                  <c:v>20.8</c:v>
                </c:pt>
                <c:pt idx="9265">
                  <c:v>20.8</c:v>
                </c:pt>
                <c:pt idx="9266">
                  <c:v>20.8</c:v>
                </c:pt>
                <c:pt idx="9267">
                  <c:v>20.8</c:v>
                </c:pt>
                <c:pt idx="9268">
                  <c:v>20.8</c:v>
                </c:pt>
                <c:pt idx="9269">
                  <c:v>20.8</c:v>
                </c:pt>
                <c:pt idx="9270">
                  <c:v>20.8</c:v>
                </c:pt>
                <c:pt idx="9271">
                  <c:v>20.8</c:v>
                </c:pt>
                <c:pt idx="9272">
                  <c:v>20.8</c:v>
                </c:pt>
                <c:pt idx="9273">
                  <c:v>20.8</c:v>
                </c:pt>
                <c:pt idx="9274">
                  <c:v>20.8</c:v>
                </c:pt>
                <c:pt idx="9275">
                  <c:v>20.8</c:v>
                </c:pt>
                <c:pt idx="9276">
                  <c:v>20.8</c:v>
                </c:pt>
                <c:pt idx="9277">
                  <c:v>20.8</c:v>
                </c:pt>
                <c:pt idx="9278">
                  <c:v>20.8</c:v>
                </c:pt>
                <c:pt idx="9279">
                  <c:v>20.8</c:v>
                </c:pt>
                <c:pt idx="9280">
                  <c:v>20.8</c:v>
                </c:pt>
                <c:pt idx="9281">
                  <c:v>20.8</c:v>
                </c:pt>
                <c:pt idx="9282">
                  <c:v>20.8</c:v>
                </c:pt>
                <c:pt idx="9283">
                  <c:v>20.8</c:v>
                </c:pt>
                <c:pt idx="9284">
                  <c:v>20.8</c:v>
                </c:pt>
                <c:pt idx="9285">
                  <c:v>20.8</c:v>
                </c:pt>
                <c:pt idx="9286">
                  <c:v>20.8</c:v>
                </c:pt>
                <c:pt idx="9287">
                  <c:v>20.8</c:v>
                </c:pt>
                <c:pt idx="9288">
                  <c:v>20.8</c:v>
                </c:pt>
                <c:pt idx="9289">
                  <c:v>20.8</c:v>
                </c:pt>
                <c:pt idx="9290">
                  <c:v>20.8</c:v>
                </c:pt>
                <c:pt idx="9291">
                  <c:v>20.8</c:v>
                </c:pt>
                <c:pt idx="9292">
                  <c:v>20.8</c:v>
                </c:pt>
                <c:pt idx="9293">
                  <c:v>20.8</c:v>
                </c:pt>
                <c:pt idx="9294">
                  <c:v>20.8</c:v>
                </c:pt>
                <c:pt idx="9295">
                  <c:v>20.8</c:v>
                </c:pt>
                <c:pt idx="9296">
                  <c:v>20.8</c:v>
                </c:pt>
                <c:pt idx="9297">
                  <c:v>20.8</c:v>
                </c:pt>
                <c:pt idx="9298">
                  <c:v>20.8</c:v>
                </c:pt>
                <c:pt idx="9299">
                  <c:v>20.8</c:v>
                </c:pt>
                <c:pt idx="9300">
                  <c:v>20.8</c:v>
                </c:pt>
                <c:pt idx="9301">
                  <c:v>20.8</c:v>
                </c:pt>
                <c:pt idx="9302">
                  <c:v>20.8</c:v>
                </c:pt>
                <c:pt idx="9303">
                  <c:v>20.8</c:v>
                </c:pt>
                <c:pt idx="9304">
                  <c:v>20.8</c:v>
                </c:pt>
                <c:pt idx="9305">
                  <c:v>20.8</c:v>
                </c:pt>
                <c:pt idx="9306">
                  <c:v>20.8</c:v>
                </c:pt>
                <c:pt idx="9307">
                  <c:v>20.8</c:v>
                </c:pt>
                <c:pt idx="9308">
                  <c:v>20.8</c:v>
                </c:pt>
                <c:pt idx="9309">
                  <c:v>20.8</c:v>
                </c:pt>
                <c:pt idx="9310">
                  <c:v>20.8</c:v>
                </c:pt>
                <c:pt idx="9311">
                  <c:v>20.8</c:v>
                </c:pt>
                <c:pt idx="9312">
                  <c:v>20.8</c:v>
                </c:pt>
                <c:pt idx="9313">
                  <c:v>20.8</c:v>
                </c:pt>
                <c:pt idx="9314">
                  <c:v>20.8</c:v>
                </c:pt>
                <c:pt idx="9315">
                  <c:v>20.8</c:v>
                </c:pt>
                <c:pt idx="9316">
                  <c:v>20.8</c:v>
                </c:pt>
                <c:pt idx="9317">
                  <c:v>20.8</c:v>
                </c:pt>
                <c:pt idx="9318">
                  <c:v>20.8</c:v>
                </c:pt>
                <c:pt idx="9319">
                  <c:v>20.8</c:v>
                </c:pt>
                <c:pt idx="9320">
                  <c:v>20.8</c:v>
                </c:pt>
                <c:pt idx="9321">
                  <c:v>20.8</c:v>
                </c:pt>
                <c:pt idx="9322">
                  <c:v>20.8</c:v>
                </c:pt>
                <c:pt idx="9323">
                  <c:v>20.8</c:v>
                </c:pt>
                <c:pt idx="9324">
                  <c:v>20.8</c:v>
                </c:pt>
                <c:pt idx="9325">
                  <c:v>20.8</c:v>
                </c:pt>
                <c:pt idx="9326">
                  <c:v>20.8</c:v>
                </c:pt>
                <c:pt idx="9327">
                  <c:v>20.8</c:v>
                </c:pt>
                <c:pt idx="9328">
                  <c:v>20.8</c:v>
                </c:pt>
                <c:pt idx="9329">
                  <c:v>20.8</c:v>
                </c:pt>
                <c:pt idx="9330">
                  <c:v>20.8</c:v>
                </c:pt>
                <c:pt idx="9331">
                  <c:v>20.8</c:v>
                </c:pt>
                <c:pt idx="9332">
                  <c:v>20.8</c:v>
                </c:pt>
                <c:pt idx="9333">
                  <c:v>20.8</c:v>
                </c:pt>
                <c:pt idx="9334">
                  <c:v>20.8</c:v>
                </c:pt>
                <c:pt idx="9335">
                  <c:v>20.8</c:v>
                </c:pt>
                <c:pt idx="9336">
                  <c:v>20.8</c:v>
                </c:pt>
                <c:pt idx="9337">
                  <c:v>20.8</c:v>
                </c:pt>
                <c:pt idx="9338">
                  <c:v>20.8</c:v>
                </c:pt>
                <c:pt idx="9339">
                  <c:v>20.8</c:v>
                </c:pt>
                <c:pt idx="9340">
                  <c:v>20.8</c:v>
                </c:pt>
                <c:pt idx="9341">
                  <c:v>20.8</c:v>
                </c:pt>
                <c:pt idx="9342">
                  <c:v>20.8</c:v>
                </c:pt>
                <c:pt idx="9343">
                  <c:v>20.8</c:v>
                </c:pt>
                <c:pt idx="9344">
                  <c:v>20.8</c:v>
                </c:pt>
                <c:pt idx="9345">
                  <c:v>20.8</c:v>
                </c:pt>
                <c:pt idx="9346">
                  <c:v>20.8</c:v>
                </c:pt>
                <c:pt idx="9347">
                  <c:v>20.8</c:v>
                </c:pt>
                <c:pt idx="9348">
                  <c:v>20.8</c:v>
                </c:pt>
                <c:pt idx="9349">
                  <c:v>20.8</c:v>
                </c:pt>
                <c:pt idx="9350">
                  <c:v>20.8</c:v>
                </c:pt>
                <c:pt idx="9351">
                  <c:v>20.8</c:v>
                </c:pt>
                <c:pt idx="9352">
                  <c:v>20.8</c:v>
                </c:pt>
                <c:pt idx="9353">
                  <c:v>20.8</c:v>
                </c:pt>
                <c:pt idx="9354">
                  <c:v>20.8</c:v>
                </c:pt>
                <c:pt idx="9355">
                  <c:v>20.8</c:v>
                </c:pt>
                <c:pt idx="9356">
                  <c:v>20.8</c:v>
                </c:pt>
                <c:pt idx="9357">
                  <c:v>20.8</c:v>
                </c:pt>
                <c:pt idx="9358">
                  <c:v>20.8</c:v>
                </c:pt>
                <c:pt idx="9359">
                  <c:v>20.8</c:v>
                </c:pt>
                <c:pt idx="9360">
                  <c:v>20.8</c:v>
                </c:pt>
                <c:pt idx="9361">
                  <c:v>20.8</c:v>
                </c:pt>
                <c:pt idx="9362">
                  <c:v>20.8</c:v>
                </c:pt>
                <c:pt idx="9363">
                  <c:v>20.8</c:v>
                </c:pt>
                <c:pt idx="9364">
                  <c:v>20.8</c:v>
                </c:pt>
                <c:pt idx="9365">
                  <c:v>20.8</c:v>
                </c:pt>
                <c:pt idx="9366">
                  <c:v>20.8</c:v>
                </c:pt>
                <c:pt idx="9367">
                  <c:v>20.8</c:v>
                </c:pt>
                <c:pt idx="9368">
                  <c:v>20.8</c:v>
                </c:pt>
                <c:pt idx="9369">
                  <c:v>20.8</c:v>
                </c:pt>
                <c:pt idx="9370">
                  <c:v>20.8</c:v>
                </c:pt>
                <c:pt idx="9371">
                  <c:v>20.8</c:v>
                </c:pt>
                <c:pt idx="9372">
                  <c:v>20.8</c:v>
                </c:pt>
                <c:pt idx="9373">
                  <c:v>20.8</c:v>
                </c:pt>
                <c:pt idx="9374">
                  <c:v>20.8</c:v>
                </c:pt>
                <c:pt idx="9375">
                  <c:v>20.8</c:v>
                </c:pt>
                <c:pt idx="9376">
                  <c:v>20.8</c:v>
                </c:pt>
                <c:pt idx="9377">
                  <c:v>20.8</c:v>
                </c:pt>
                <c:pt idx="9378">
                  <c:v>20.8</c:v>
                </c:pt>
                <c:pt idx="9379">
                  <c:v>20.8</c:v>
                </c:pt>
                <c:pt idx="9380">
                  <c:v>20.8</c:v>
                </c:pt>
                <c:pt idx="9381">
                  <c:v>20.8</c:v>
                </c:pt>
                <c:pt idx="9382">
                  <c:v>20.8</c:v>
                </c:pt>
                <c:pt idx="9383">
                  <c:v>20.8</c:v>
                </c:pt>
                <c:pt idx="9384">
                  <c:v>20.8</c:v>
                </c:pt>
                <c:pt idx="9385">
                  <c:v>20.8</c:v>
                </c:pt>
                <c:pt idx="9386">
                  <c:v>20.8</c:v>
                </c:pt>
                <c:pt idx="9387">
                  <c:v>20.8</c:v>
                </c:pt>
                <c:pt idx="9388">
                  <c:v>20.8</c:v>
                </c:pt>
                <c:pt idx="9389">
                  <c:v>20.8</c:v>
                </c:pt>
                <c:pt idx="9390">
                  <c:v>20.8</c:v>
                </c:pt>
                <c:pt idx="9391">
                  <c:v>20.8</c:v>
                </c:pt>
                <c:pt idx="9392">
                  <c:v>20.8</c:v>
                </c:pt>
                <c:pt idx="9393">
                  <c:v>20.8</c:v>
                </c:pt>
                <c:pt idx="9394">
                  <c:v>20.8</c:v>
                </c:pt>
                <c:pt idx="9395">
                  <c:v>20.8</c:v>
                </c:pt>
                <c:pt idx="9396">
                  <c:v>20.8</c:v>
                </c:pt>
                <c:pt idx="9397">
                  <c:v>20.8</c:v>
                </c:pt>
                <c:pt idx="9398">
                  <c:v>20.8</c:v>
                </c:pt>
                <c:pt idx="9399">
                  <c:v>20.8</c:v>
                </c:pt>
                <c:pt idx="9400">
                  <c:v>20.8</c:v>
                </c:pt>
                <c:pt idx="9401">
                  <c:v>20.8</c:v>
                </c:pt>
                <c:pt idx="9402">
                  <c:v>20.8</c:v>
                </c:pt>
                <c:pt idx="9403">
                  <c:v>20.8</c:v>
                </c:pt>
                <c:pt idx="9404">
                  <c:v>20.8</c:v>
                </c:pt>
                <c:pt idx="9405">
                  <c:v>20.8</c:v>
                </c:pt>
                <c:pt idx="9406">
                  <c:v>20.8</c:v>
                </c:pt>
                <c:pt idx="9407">
                  <c:v>20.8</c:v>
                </c:pt>
                <c:pt idx="9408">
                  <c:v>20.8</c:v>
                </c:pt>
                <c:pt idx="9409">
                  <c:v>20.8</c:v>
                </c:pt>
                <c:pt idx="9410">
                  <c:v>20.8</c:v>
                </c:pt>
                <c:pt idx="9411">
                  <c:v>20.8</c:v>
                </c:pt>
                <c:pt idx="9412">
                  <c:v>20.8</c:v>
                </c:pt>
                <c:pt idx="9413">
                  <c:v>20.8</c:v>
                </c:pt>
                <c:pt idx="9414">
                  <c:v>20.8</c:v>
                </c:pt>
                <c:pt idx="9415">
                  <c:v>20.8</c:v>
                </c:pt>
                <c:pt idx="9416">
                  <c:v>20.8</c:v>
                </c:pt>
                <c:pt idx="9417">
                  <c:v>20.8</c:v>
                </c:pt>
                <c:pt idx="9418">
                  <c:v>20.8</c:v>
                </c:pt>
                <c:pt idx="9419">
                  <c:v>20.8</c:v>
                </c:pt>
                <c:pt idx="9420">
                  <c:v>20.8</c:v>
                </c:pt>
                <c:pt idx="9421">
                  <c:v>20.8</c:v>
                </c:pt>
                <c:pt idx="9422">
                  <c:v>20.8</c:v>
                </c:pt>
                <c:pt idx="9423">
                  <c:v>20.8</c:v>
                </c:pt>
                <c:pt idx="9424">
                  <c:v>20.8</c:v>
                </c:pt>
                <c:pt idx="9425">
                  <c:v>20.8</c:v>
                </c:pt>
                <c:pt idx="9426">
                  <c:v>20.8</c:v>
                </c:pt>
                <c:pt idx="9427">
                  <c:v>20.8</c:v>
                </c:pt>
                <c:pt idx="9428">
                  <c:v>20.8</c:v>
                </c:pt>
                <c:pt idx="9429">
                  <c:v>20.8</c:v>
                </c:pt>
                <c:pt idx="9430">
                  <c:v>20.8</c:v>
                </c:pt>
                <c:pt idx="9431">
                  <c:v>20.8</c:v>
                </c:pt>
                <c:pt idx="9432">
                  <c:v>20.8</c:v>
                </c:pt>
                <c:pt idx="9433">
                  <c:v>20.8</c:v>
                </c:pt>
                <c:pt idx="9434">
                  <c:v>20.8</c:v>
                </c:pt>
                <c:pt idx="9435">
                  <c:v>20.8</c:v>
                </c:pt>
                <c:pt idx="9436">
                  <c:v>20.8</c:v>
                </c:pt>
                <c:pt idx="9437">
                  <c:v>20.8</c:v>
                </c:pt>
                <c:pt idx="9438">
                  <c:v>20.8</c:v>
                </c:pt>
                <c:pt idx="9439">
                  <c:v>20.8</c:v>
                </c:pt>
                <c:pt idx="9440">
                  <c:v>20.8</c:v>
                </c:pt>
                <c:pt idx="9441">
                  <c:v>20.8</c:v>
                </c:pt>
                <c:pt idx="9442">
                  <c:v>20.8</c:v>
                </c:pt>
                <c:pt idx="9443">
                  <c:v>20.8</c:v>
                </c:pt>
                <c:pt idx="9444">
                  <c:v>20.8</c:v>
                </c:pt>
                <c:pt idx="9445">
                  <c:v>20.8</c:v>
                </c:pt>
                <c:pt idx="9446">
                  <c:v>20.8</c:v>
                </c:pt>
                <c:pt idx="9447">
                  <c:v>20.8</c:v>
                </c:pt>
                <c:pt idx="9448">
                  <c:v>20.8</c:v>
                </c:pt>
                <c:pt idx="9449">
                  <c:v>20.8</c:v>
                </c:pt>
                <c:pt idx="9450">
                  <c:v>20.8</c:v>
                </c:pt>
                <c:pt idx="9451">
                  <c:v>20.8</c:v>
                </c:pt>
                <c:pt idx="9452">
                  <c:v>20.8</c:v>
                </c:pt>
                <c:pt idx="9453">
                  <c:v>20.8</c:v>
                </c:pt>
                <c:pt idx="9454">
                  <c:v>20.8</c:v>
                </c:pt>
                <c:pt idx="9455">
                  <c:v>20.8</c:v>
                </c:pt>
                <c:pt idx="9456">
                  <c:v>20.8</c:v>
                </c:pt>
                <c:pt idx="9457">
                  <c:v>20.8</c:v>
                </c:pt>
                <c:pt idx="9458">
                  <c:v>20.8</c:v>
                </c:pt>
                <c:pt idx="9459">
                  <c:v>20.8</c:v>
                </c:pt>
                <c:pt idx="9460">
                  <c:v>20.8</c:v>
                </c:pt>
                <c:pt idx="9461">
                  <c:v>20.8</c:v>
                </c:pt>
                <c:pt idx="9462">
                  <c:v>20.8</c:v>
                </c:pt>
                <c:pt idx="9463">
                  <c:v>20.8</c:v>
                </c:pt>
                <c:pt idx="9464">
                  <c:v>20.8</c:v>
                </c:pt>
                <c:pt idx="9465">
                  <c:v>20.8</c:v>
                </c:pt>
                <c:pt idx="9466">
                  <c:v>20.8</c:v>
                </c:pt>
                <c:pt idx="9467">
                  <c:v>20.8</c:v>
                </c:pt>
                <c:pt idx="9468">
                  <c:v>20.8</c:v>
                </c:pt>
                <c:pt idx="9469">
                  <c:v>20.8</c:v>
                </c:pt>
                <c:pt idx="9470">
                  <c:v>20.8</c:v>
                </c:pt>
                <c:pt idx="9471">
                  <c:v>20.8</c:v>
                </c:pt>
                <c:pt idx="9472">
                  <c:v>20.8</c:v>
                </c:pt>
                <c:pt idx="9473">
                  <c:v>20.8</c:v>
                </c:pt>
                <c:pt idx="9474">
                  <c:v>20.8</c:v>
                </c:pt>
                <c:pt idx="9475">
                  <c:v>20.8</c:v>
                </c:pt>
                <c:pt idx="9476">
                  <c:v>20.8</c:v>
                </c:pt>
                <c:pt idx="9477">
                  <c:v>20.8</c:v>
                </c:pt>
                <c:pt idx="9478">
                  <c:v>20.8</c:v>
                </c:pt>
                <c:pt idx="9479">
                  <c:v>20.8</c:v>
                </c:pt>
                <c:pt idx="9480">
                  <c:v>20.8</c:v>
                </c:pt>
                <c:pt idx="9481">
                  <c:v>20.8</c:v>
                </c:pt>
                <c:pt idx="9482">
                  <c:v>20.8</c:v>
                </c:pt>
                <c:pt idx="9483">
                  <c:v>20.8</c:v>
                </c:pt>
                <c:pt idx="9484">
                  <c:v>20.8</c:v>
                </c:pt>
                <c:pt idx="9485">
                  <c:v>20.8</c:v>
                </c:pt>
                <c:pt idx="9486">
                  <c:v>20.8</c:v>
                </c:pt>
                <c:pt idx="9487">
                  <c:v>20.8</c:v>
                </c:pt>
                <c:pt idx="9488">
                  <c:v>20.8</c:v>
                </c:pt>
                <c:pt idx="9489">
                  <c:v>20.8</c:v>
                </c:pt>
                <c:pt idx="9490">
                  <c:v>20.8</c:v>
                </c:pt>
                <c:pt idx="9491">
                  <c:v>20.8</c:v>
                </c:pt>
                <c:pt idx="9492">
                  <c:v>20.8</c:v>
                </c:pt>
                <c:pt idx="9493">
                  <c:v>20.8</c:v>
                </c:pt>
                <c:pt idx="9494">
                  <c:v>20.8</c:v>
                </c:pt>
                <c:pt idx="9495">
                  <c:v>20.8</c:v>
                </c:pt>
                <c:pt idx="9496">
                  <c:v>20.8</c:v>
                </c:pt>
                <c:pt idx="9497">
                  <c:v>20.8</c:v>
                </c:pt>
                <c:pt idx="9498">
                  <c:v>20.8</c:v>
                </c:pt>
                <c:pt idx="9499">
                  <c:v>20.8</c:v>
                </c:pt>
                <c:pt idx="9500">
                  <c:v>20.8</c:v>
                </c:pt>
                <c:pt idx="9501">
                  <c:v>20.8</c:v>
                </c:pt>
                <c:pt idx="9502">
                  <c:v>20.8</c:v>
                </c:pt>
                <c:pt idx="9503">
                  <c:v>20.8</c:v>
                </c:pt>
                <c:pt idx="9504">
                  <c:v>20.8</c:v>
                </c:pt>
                <c:pt idx="9505">
                  <c:v>20.8</c:v>
                </c:pt>
                <c:pt idx="9506">
                  <c:v>20.8</c:v>
                </c:pt>
                <c:pt idx="9507">
                  <c:v>20.8</c:v>
                </c:pt>
                <c:pt idx="9508">
                  <c:v>20.8</c:v>
                </c:pt>
                <c:pt idx="9509">
                  <c:v>20.8</c:v>
                </c:pt>
                <c:pt idx="9510">
                  <c:v>20.8</c:v>
                </c:pt>
                <c:pt idx="9511">
                  <c:v>20.8</c:v>
                </c:pt>
                <c:pt idx="9512">
                  <c:v>20.8</c:v>
                </c:pt>
                <c:pt idx="9513">
                  <c:v>20.8</c:v>
                </c:pt>
                <c:pt idx="9514">
                  <c:v>20.8</c:v>
                </c:pt>
                <c:pt idx="9515">
                  <c:v>20.8</c:v>
                </c:pt>
                <c:pt idx="9516">
                  <c:v>20.8</c:v>
                </c:pt>
                <c:pt idx="9517">
                  <c:v>20.8</c:v>
                </c:pt>
                <c:pt idx="9518">
                  <c:v>20.8</c:v>
                </c:pt>
                <c:pt idx="9519">
                  <c:v>20.8</c:v>
                </c:pt>
                <c:pt idx="9520">
                  <c:v>20.8</c:v>
                </c:pt>
                <c:pt idx="9521">
                  <c:v>20.8</c:v>
                </c:pt>
                <c:pt idx="9522">
                  <c:v>20.8</c:v>
                </c:pt>
                <c:pt idx="9523">
                  <c:v>20.8</c:v>
                </c:pt>
                <c:pt idx="9524">
                  <c:v>20.8</c:v>
                </c:pt>
                <c:pt idx="9525">
                  <c:v>20.8</c:v>
                </c:pt>
                <c:pt idx="9526">
                  <c:v>20.8</c:v>
                </c:pt>
                <c:pt idx="9527">
                  <c:v>20.8</c:v>
                </c:pt>
                <c:pt idx="9528">
                  <c:v>20.8</c:v>
                </c:pt>
                <c:pt idx="9529">
                  <c:v>20.8</c:v>
                </c:pt>
                <c:pt idx="9530">
                  <c:v>20.8</c:v>
                </c:pt>
                <c:pt idx="9531">
                  <c:v>20.8</c:v>
                </c:pt>
                <c:pt idx="9532">
                  <c:v>20.8</c:v>
                </c:pt>
                <c:pt idx="9533">
                  <c:v>20.8</c:v>
                </c:pt>
                <c:pt idx="9534">
                  <c:v>20.8</c:v>
                </c:pt>
                <c:pt idx="9535">
                  <c:v>20.8</c:v>
                </c:pt>
                <c:pt idx="9536">
                  <c:v>20.8</c:v>
                </c:pt>
                <c:pt idx="9537">
                  <c:v>20.8</c:v>
                </c:pt>
                <c:pt idx="9538">
                  <c:v>20.8</c:v>
                </c:pt>
                <c:pt idx="9539">
                  <c:v>20.8</c:v>
                </c:pt>
                <c:pt idx="9540">
                  <c:v>20.8</c:v>
                </c:pt>
                <c:pt idx="9541">
                  <c:v>20.8</c:v>
                </c:pt>
                <c:pt idx="9542">
                  <c:v>20.8</c:v>
                </c:pt>
                <c:pt idx="9543">
                  <c:v>20.8</c:v>
                </c:pt>
                <c:pt idx="9544">
                  <c:v>20.8</c:v>
                </c:pt>
                <c:pt idx="9545">
                  <c:v>20.8</c:v>
                </c:pt>
                <c:pt idx="9546">
                  <c:v>20.8</c:v>
                </c:pt>
                <c:pt idx="9547">
                  <c:v>20.8</c:v>
                </c:pt>
                <c:pt idx="9548">
                  <c:v>20.8</c:v>
                </c:pt>
                <c:pt idx="9549">
                  <c:v>20.8</c:v>
                </c:pt>
                <c:pt idx="9550">
                  <c:v>20.8</c:v>
                </c:pt>
                <c:pt idx="9551">
                  <c:v>20.8</c:v>
                </c:pt>
                <c:pt idx="9552">
                  <c:v>20.8</c:v>
                </c:pt>
                <c:pt idx="9553">
                  <c:v>20.8</c:v>
                </c:pt>
                <c:pt idx="9554">
                  <c:v>20.8</c:v>
                </c:pt>
                <c:pt idx="9555">
                  <c:v>20.8</c:v>
                </c:pt>
                <c:pt idx="9556">
                  <c:v>20.8</c:v>
                </c:pt>
                <c:pt idx="9557">
                  <c:v>20.8</c:v>
                </c:pt>
                <c:pt idx="9558">
                  <c:v>20.8</c:v>
                </c:pt>
                <c:pt idx="9559">
                  <c:v>20.8</c:v>
                </c:pt>
                <c:pt idx="9560">
                  <c:v>20.8</c:v>
                </c:pt>
                <c:pt idx="9561">
                  <c:v>20.8</c:v>
                </c:pt>
                <c:pt idx="9562">
                  <c:v>20.8</c:v>
                </c:pt>
                <c:pt idx="9563">
                  <c:v>20.8</c:v>
                </c:pt>
                <c:pt idx="9564">
                  <c:v>20.8</c:v>
                </c:pt>
                <c:pt idx="9565">
                  <c:v>20.8</c:v>
                </c:pt>
                <c:pt idx="9566">
                  <c:v>20.8</c:v>
                </c:pt>
                <c:pt idx="9567">
                  <c:v>20.8</c:v>
                </c:pt>
                <c:pt idx="9568">
                  <c:v>20.8</c:v>
                </c:pt>
                <c:pt idx="9569">
                  <c:v>20.8</c:v>
                </c:pt>
                <c:pt idx="9570">
                  <c:v>20.8</c:v>
                </c:pt>
                <c:pt idx="9571">
                  <c:v>20.8</c:v>
                </c:pt>
                <c:pt idx="9572">
                  <c:v>20.8</c:v>
                </c:pt>
                <c:pt idx="9573">
                  <c:v>20.8</c:v>
                </c:pt>
                <c:pt idx="9574">
                  <c:v>20.8</c:v>
                </c:pt>
                <c:pt idx="9575">
                  <c:v>20.8</c:v>
                </c:pt>
                <c:pt idx="9576">
                  <c:v>20.8</c:v>
                </c:pt>
                <c:pt idx="9577">
                  <c:v>20.8</c:v>
                </c:pt>
                <c:pt idx="9578">
                  <c:v>20.8</c:v>
                </c:pt>
                <c:pt idx="9579">
                  <c:v>20.8</c:v>
                </c:pt>
                <c:pt idx="9580">
                  <c:v>20.8</c:v>
                </c:pt>
                <c:pt idx="9581">
                  <c:v>20.8</c:v>
                </c:pt>
                <c:pt idx="9582">
                  <c:v>20.8</c:v>
                </c:pt>
                <c:pt idx="9583">
                  <c:v>20.8</c:v>
                </c:pt>
                <c:pt idx="9584">
                  <c:v>20.8</c:v>
                </c:pt>
                <c:pt idx="9585">
                  <c:v>20.8</c:v>
                </c:pt>
                <c:pt idx="9586">
                  <c:v>20.8</c:v>
                </c:pt>
                <c:pt idx="9587">
                  <c:v>20.8</c:v>
                </c:pt>
                <c:pt idx="9588">
                  <c:v>20.8</c:v>
                </c:pt>
                <c:pt idx="9589">
                  <c:v>20.8</c:v>
                </c:pt>
                <c:pt idx="9590">
                  <c:v>20.8</c:v>
                </c:pt>
                <c:pt idx="9591">
                  <c:v>20.8</c:v>
                </c:pt>
                <c:pt idx="9592">
                  <c:v>20.8</c:v>
                </c:pt>
                <c:pt idx="9593">
                  <c:v>20.8</c:v>
                </c:pt>
                <c:pt idx="9594">
                  <c:v>20.8</c:v>
                </c:pt>
                <c:pt idx="9595">
                  <c:v>20.8</c:v>
                </c:pt>
                <c:pt idx="9596">
                  <c:v>20.8</c:v>
                </c:pt>
                <c:pt idx="9597">
                  <c:v>20.8</c:v>
                </c:pt>
                <c:pt idx="9598">
                  <c:v>20.8</c:v>
                </c:pt>
                <c:pt idx="9599">
                  <c:v>20.8</c:v>
                </c:pt>
                <c:pt idx="9600">
                  <c:v>20.8</c:v>
                </c:pt>
                <c:pt idx="9601">
                  <c:v>20.8</c:v>
                </c:pt>
                <c:pt idx="9602">
                  <c:v>20.8</c:v>
                </c:pt>
                <c:pt idx="9603">
                  <c:v>20.8</c:v>
                </c:pt>
                <c:pt idx="9604">
                  <c:v>20.8</c:v>
                </c:pt>
                <c:pt idx="9605">
                  <c:v>20.8</c:v>
                </c:pt>
                <c:pt idx="9606">
                  <c:v>20.8</c:v>
                </c:pt>
                <c:pt idx="9607">
                  <c:v>20.8</c:v>
                </c:pt>
                <c:pt idx="9608">
                  <c:v>20.8</c:v>
                </c:pt>
                <c:pt idx="9609">
                  <c:v>20.8</c:v>
                </c:pt>
                <c:pt idx="9610">
                  <c:v>20.8</c:v>
                </c:pt>
                <c:pt idx="9611">
                  <c:v>20.8</c:v>
                </c:pt>
                <c:pt idx="9612">
                  <c:v>20.8</c:v>
                </c:pt>
                <c:pt idx="9613">
                  <c:v>20.8</c:v>
                </c:pt>
                <c:pt idx="9614">
                  <c:v>20.8</c:v>
                </c:pt>
                <c:pt idx="9615">
                  <c:v>20.8</c:v>
                </c:pt>
                <c:pt idx="9616">
                  <c:v>20.8</c:v>
                </c:pt>
                <c:pt idx="9617">
                  <c:v>20.8</c:v>
                </c:pt>
                <c:pt idx="9618">
                  <c:v>20.8</c:v>
                </c:pt>
                <c:pt idx="9619">
                  <c:v>20.8</c:v>
                </c:pt>
                <c:pt idx="9620">
                  <c:v>20.8</c:v>
                </c:pt>
                <c:pt idx="9621">
                  <c:v>20.8</c:v>
                </c:pt>
                <c:pt idx="9622">
                  <c:v>20.8</c:v>
                </c:pt>
                <c:pt idx="9623">
                  <c:v>20.8</c:v>
                </c:pt>
                <c:pt idx="9624">
                  <c:v>20.8</c:v>
                </c:pt>
                <c:pt idx="9625">
                  <c:v>20.8</c:v>
                </c:pt>
                <c:pt idx="9626">
                  <c:v>20.8</c:v>
                </c:pt>
                <c:pt idx="9627">
                  <c:v>20.8</c:v>
                </c:pt>
                <c:pt idx="9628">
                  <c:v>20.8</c:v>
                </c:pt>
                <c:pt idx="9629">
                  <c:v>20.8</c:v>
                </c:pt>
                <c:pt idx="9630">
                  <c:v>20.8</c:v>
                </c:pt>
                <c:pt idx="9631">
                  <c:v>20.8</c:v>
                </c:pt>
                <c:pt idx="9632">
                  <c:v>20.8</c:v>
                </c:pt>
                <c:pt idx="9633">
                  <c:v>20.8</c:v>
                </c:pt>
                <c:pt idx="9634">
                  <c:v>20.8</c:v>
                </c:pt>
                <c:pt idx="9635">
                  <c:v>20.8</c:v>
                </c:pt>
                <c:pt idx="9636">
                  <c:v>20.8</c:v>
                </c:pt>
                <c:pt idx="9637">
                  <c:v>20.8</c:v>
                </c:pt>
                <c:pt idx="9638">
                  <c:v>20.8</c:v>
                </c:pt>
                <c:pt idx="9639">
                  <c:v>20.8</c:v>
                </c:pt>
                <c:pt idx="9640">
                  <c:v>20.8</c:v>
                </c:pt>
                <c:pt idx="9641">
                  <c:v>20.8</c:v>
                </c:pt>
                <c:pt idx="9642">
                  <c:v>20.8</c:v>
                </c:pt>
                <c:pt idx="9643">
                  <c:v>20.8</c:v>
                </c:pt>
                <c:pt idx="9644">
                  <c:v>20.8</c:v>
                </c:pt>
                <c:pt idx="9645">
                  <c:v>20.8</c:v>
                </c:pt>
                <c:pt idx="9646">
                  <c:v>20.8</c:v>
                </c:pt>
                <c:pt idx="9647">
                  <c:v>20.8</c:v>
                </c:pt>
                <c:pt idx="9648">
                  <c:v>20.8</c:v>
                </c:pt>
                <c:pt idx="9649">
                  <c:v>20.8</c:v>
                </c:pt>
                <c:pt idx="9650">
                  <c:v>20.8</c:v>
                </c:pt>
                <c:pt idx="9651">
                  <c:v>20.8</c:v>
                </c:pt>
                <c:pt idx="9652">
                  <c:v>20.8</c:v>
                </c:pt>
                <c:pt idx="9653">
                  <c:v>20.8</c:v>
                </c:pt>
                <c:pt idx="9654">
                  <c:v>20.8</c:v>
                </c:pt>
                <c:pt idx="9655">
                  <c:v>20.8</c:v>
                </c:pt>
                <c:pt idx="9656">
                  <c:v>20.8</c:v>
                </c:pt>
                <c:pt idx="9657">
                  <c:v>20.8</c:v>
                </c:pt>
                <c:pt idx="9658">
                  <c:v>20.8</c:v>
                </c:pt>
                <c:pt idx="9659">
                  <c:v>20.8</c:v>
                </c:pt>
                <c:pt idx="9660">
                  <c:v>20.8</c:v>
                </c:pt>
                <c:pt idx="9661">
                  <c:v>20.8</c:v>
                </c:pt>
                <c:pt idx="9662">
                  <c:v>20.8</c:v>
                </c:pt>
                <c:pt idx="9663">
                  <c:v>20.8</c:v>
                </c:pt>
                <c:pt idx="9664">
                  <c:v>20.8</c:v>
                </c:pt>
                <c:pt idx="9665">
                  <c:v>20.8</c:v>
                </c:pt>
                <c:pt idx="9666">
                  <c:v>20.8</c:v>
                </c:pt>
                <c:pt idx="9667">
                  <c:v>20.8</c:v>
                </c:pt>
                <c:pt idx="9668">
                  <c:v>20.8</c:v>
                </c:pt>
                <c:pt idx="9669">
                  <c:v>20.8</c:v>
                </c:pt>
                <c:pt idx="9670">
                  <c:v>20.8</c:v>
                </c:pt>
                <c:pt idx="9671">
                  <c:v>20.8</c:v>
                </c:pt>
                <c:pt idx="9672">
                  <c:v>20.8</c:v>
                </c:pt>
                <c:pt idx="9673">
                  <c:v>20.8</c:v>
                </c:pt>
                <c:pt idx="9674">
                  <c:v>20.8</c:v>
                </c:pt>
                <c:pt idx="9675">
                  <c:v>20.8</c:v>
                </c:pt>
                <c:pt idx="9676">
                  <c:v>20.8</c:v>
                </c:pt>
                <c:pt idx="9677">
                  <c:v>20.8</c:v>
                </c:pt>
                <c:pt idx="9678">
                  <c:v>20.8</c:v>
                </c:pt>
                <c:pt idx="9679">
                  <c:v>20.8</c:v>
                </c:pt>
                <c:pt idx="9680">
                  <c:v>20.8</c:v>
                </c:pt>
                <c:pt idx="9681">
                  <c:v>20.8</c:v>
                </c:pt>
                <c:pt idx="9682">
                  <c:v>20.8</c:v>
                </c:pt>
                <c:pt idx="9683">
                  <c:v>20.8</c:v>
                </c:pt>
                <c:pt idx="9684">
                  <c:v>20.8</c:v>
                </c:pt>
                <c:pt idx="9685">
                  <c:v>20.8</c:v>
                </c:pt>
                <c:pt idx="9686">
                  <c:v>20.8</c:v>
                </c:pt>
                <c:pt idx="9687">
                  <c:v>20.8</c:v>
                </c:pt>
                <c:pt idx="9688">
                  <c:v>20.8</c:v>
                </c:pt>
                <c:pt idx="9689">
                  <c:v>20.8</c:v>
                </c:pt>
                <c:pt idx="9690">
                  <c:v>20.8</c:v>
                </c:pt>
                <c:pt idx="9691">
                  <c:v>20.8</c:v>
                </c:pt>
                <c:pt idx="9692">
                  <c:v>20.8</c:v>
                </c:pt>
                <c:pt idx="9693">
                  <c:v>20.8</c:v>
                </c:pt>
                <c:pt idx="9694">
                  <c:v>20.8</c:v>
                </c:pt>
                <c:pt idx="9695">
                  <c:v>20.8</c:v>
                </c:pt>
                <c:pt idx="9696">
                  <c:v>20.8</c:v>
                </c:pt>
                <c:pt idx="9697">
                  <c:v>20.8</c:v>
                </c:pt>
                <c:pt idx="9698">
                  <c:v>20.8</c:v>
                </c:pt>
                <c:pt idx="9699">
                  <c:v>20.8</c:v>
                </c:pt>
                <c:pt idx="9700">
                  <c:v>20.8</c:v>
                </c:pt>
                <c:pt idx="9701">
                  <c:v>20.8</c:v>
                </c:pt>
                <c:pt idx="9702">
                  <c:v>20.8</c:v>
                </c:pt>
                <c:pt idx="9703">
                  <c:v>20.8</c:v>
                </c:pt>
                <c:pt idx="9704">
                  <c:v>20.8</c:v>
                </c:pt>
                <c:pt idx="9705">
                  <c:v>20.8</c:v>
                </c:pt>
                <c:pt idx="9706">
                  <c:v>20.8</c:v>
                </c:pt>
                <c:pt idx="9707">
                  <c:v>20.8</c:v>
                </c:pt>
                <c:pt idx="9708">
                  <c:v>20.8</c:v>
                </c:pt>
                <c:pt idx="9709">
                  <c:v>20.8</c:v>
                </c:pt>
                <c:pt idx="9710">
                  <c:v>20.8</c:v>
                </c:pt>
                <c:pt idx="9711">
                  <c:v>20.8</c:v>
                </c:pt>
                <c:pt idx="9712">
                  <c:v>20.8</c:v>
                </c:pt>
                <c:pt idx="9713">
                  <c:v>20.8</c:v>
                </c:pt>
                <c:pt idx="9714">
                  <c:v>20.8</c:v>
                </c:pt>
                <c:pt idx="9715">
                  <c:v>20.8</c:v>
                </c:pt>
                <c:pt idx="9716">
                  <c:v>20.8</c:v>
                </c:pt>
                <c:pt idx="9717">
                  <c:v>20.8</c:v>
                </c:pt>
                <c:pt idx="9718">
                  <c:v>20.8</c:v>
                </c:pt>
                <c:pt idx="9719">
                  <c:v>20.8</c:v>
                </c:pt>
                <c:pt idx="9720">
                  <c:v>20.8</c:v>
                </c:pt>
                <c:pt idx="9721">
                  <c:v>20.8</c:v>
                </c:pt>
                <c:pt idx="9722">
                  <c:v>20.8</c:v>
                </c:pt>
                <c:pt idx="9723">
                  <c:v>20.8</c:v>
                </c:pt>
                <c:pt idx="9724">
                  <c:v>20.8</c:v>
                </c:pt>
                <c:pt idx="9725">
                  <c:v>20.8</c:v>
                </c:pt>
                <c:pt idx="9726">
                  <c:v>20.8</c:v>
                </c:pt>
                <c:pt idx="9727">
                  <c:v>20.8</c:v>
                </c:pt>
                <c:pt idx="9728">
                  <c:v>20.8</c:v>
                </c:pt>
                <c:pt idx="9729">
                  <c:v>20.8</c:v>
                </c:pt>
                <c:pt idx="9730">
                  <c:v>20.8</c:v>
                </c:pt>
                <c:pt idx="9731">
                  <c:v>20.8</c:v>
                </c:pt>
                <c:pt idx="9732">
                  <c:v>20.8</c:v>
                </c:pt>
                <c:pt idx="9733">
                  <c:v>20.8</c:v>
                </c:pt>
                <c:pt idx="9734">
                  <c:v>20.8</c:v>
                </c:pt>
                <c:pt idx="9735">
                  <c:v>20.8</c:v>
                </c:pt>
                <c:pt idx="9736">
                  <c:v>20.8</c:v>
                </c:pt>
                <c:pt idx="9737">
                  <c:v>20.8</c:v>
                </c:pt>
                <c:pt idx="9738">
                  <c:v>20.8</c:v>
                </c:pt>
                <c:pt idx="9739">
                  <c:v>20.8</c:v>
                </c:pt>
                <c:pt idx="9740">
                  <c:v>20.8</c:v>
                </c:pt>
                <c:pt idx="9741">
                  <c:v>20.8</c:v>
                </c:pt>
                <c:pt idx="9742">
                  <c:v>20.8</c:v>
                </c:pt>
                <c:pt idx="9743">
                  <c:v>20.8</c:v>
                </c:pt>
                <c:pt idx="9744">
                  <c:v>20.8</c:v>
                </c:pt>
                <c:pt idx="9745">
                  <c:v>20.8</c:v>
                </c:pt>
                <c:pt idx="9746">
                  <c:v>20.8</c:v>
                </c:pt>
                <c:pt idx="9747">
                  <c:v>20.8</c:v>
                </c:pt>
                <c:pt idx="9748">
                  <c:v>20.8</c:v>
                </c:pt>
                <c:pt idx="9749">
                  <c:v>20.8</c:v>
                </c:pt>
                <c:pt idx="9750">
                  <c:v>20.8</c:v>
                </c:pt>
                <c:pt idx="9751">
                  <c:v>20.8</c:v>
                </c:pt>
                <c:pt idx="9752">
                  <c:v>20.8</c:v>
                </c:pt>
                <c:pt idx="9753">
                  <c:v>20.8</c:v>
                </c:pt>
                <c:pt idx="9754">
                  <c:v>20.8</c:v>
                </c:pt>
                <c:pt idx="9755">
                  <c:v>20.8</c:v>
                </c:pt>
                <c:pt idx="9756">
                  <c:v>20.8</c:v>
                </c:pt>
                <c:pt idx="9757">
                  <c:v>20.8</c:v>
                </c:pt>
                <c:pt idx="9758">
                  <c:v>20.8</c:v>
                </c:pt>
                <c:pt idx="9759">
                  <c:v>20.8</c:v>
                </c:pt>
                <c:pt idx="9760">
                  <c:v>20.8</c:v>
                </c:pt>
                <c:pt idx="9761">
                  <c:v>20.8</c:v>
                </c:pt>
                <c:pt idx="9762">
                  <c:v>20.8</c:v>
                </c:pt>
                <c:pt idx="9763">
                  <c:v>20.8</c:v>
                </c:pt>
                <c:pt idx="9764">
                  <c:v>20.8</c:v>
                </c:pt>
                <c:pt idx="9765">
                  <c:v>20.8</c:v>
                </c:pt>
                <c:pt idx="9766">
                  <c:v>20.8</c:v>
                </c:pt>
                <c:pt idx="9767">
                  <c:v>20.8</c:v>
                </c:pt>
                <c:pt idx="9768">
                  <c:v>20.8</c:v>
                </c:pt>
                <c:pt idx="9769">
                  <c:v>20.8</c:v>
                </c:pt>
                <c:pt idx="9770">
                  <c:v>20.8</c:v>
                </c:pt>
                <c:pt idx="9771">
                  <c:v>20.8</c:v>
                </c:pt>
                <c:pt idx="9772">
                  <c:v>20.8</c:v>
                </c:pt>
                <c:pt idx="9773">
                  <c:v>20.8</c:v>
                </c:pt>
                <c:pt idx="9774">
                  <c:v>20.8</c:v>
                </c:pt>
                <c:pt idx="9775">
                  <c:v>20.8</c:v>
                </c:pt>
                <c:pt idx="9776">
                  <c:v>20.8</c:v>
                </c:pt>
                <c:pt idx="9777">
                  <c:v>20.8</c:v>
                </c:pt>
                <c:pt idx="9778">
                  <c:v>20.8</c:v>
                </c:pt>
                <c:pt idx="9779">
                  <c:v>20.8</c:v>
                </c:pt>
                <c:pt idx="9780">
                  <c:v>20.8</c:v>
                </c:pt>
                <c:pt idx="9781">
                  <c:v>20.8</c:v>
                </c:pt>
                <c:pt idx="9782">
                  <c:v>20.8</c:v>
                </c:pt>
                <c:pt idx="9783">
                  <c:v>20.8</c:v>
                </c:pt>
                <c:pt idx="9784">
                  <c:v>20.8</c:v>
                </c:pt>
                <c:pt idx="9785">
                  <c:v>20.8</c:v>
                </c:pt>
                <c:pt idx="9786">
                  <c:v>20.8</c:v>
                </c:pt>
                <c:pt idx="9787">
                  <c:v>20.8</c:v>
                </c:pt>
                <c:pt idx="9788">
                  <c:v>20.8</c:v>
                </c:pt>
                <c:pt idx="9789">
                  <c:v>20.8</c:v>
                </c:pt>
                <c:pt idx="9790">
                  <c:v>20.8</c:v>
                </c:pt>
                <c:pt idx="9791">
                  <c:v>20.8</c:v>
                </c:pt>
                <c:pt idx="9792">
                  <c:v>20.8</c:v>
                </c:pt>
                <c:pt idx="9793">
                  <c:v>20.8</c:v>
                </c:pt>
                <c:pt idx="9794">
                  <c:v>20.8</c:v>
                </c:pt>
                <c:pt idx="9795">
                  <c:v>20.8</c:v>
                </c:pt>
                <c:pt idx="9796">
                  <c:v>20.8</c:v>
                </c:pt>
                <c:pt idx="9797">
                  <c:v>20.8</c:v>
                </c:pt>
                <c:pt idx="9798">
                  <c:v>20.8</c:v>
                </c:pt>
                <c:pt idx="9799">
                  <c:v>20.8</c:v>
                </c:pt>
                <c:pt idx="9800">
                  <c:v>20.8</c:v>
                </c:pt>
                <c:pt idx="9801">
                  <c:v>20.8</c:v>
                </c:pt>
                <c:pt idx="9802">
                  <c:v>20.8</c:v>
                </c:pt>
                <c:pt idx="9803">
                  <c:v>20.8</c:v>
                </c:pt>
                <c:pt idx="9804">
                  <c:v>20.8</c:v>
                </c:pt>
                <c:pt idx="9805">
                  <c:v>20.8</c:v>
                </c:pt>
                <c:pt idx="9806">
                  <c:v>20.8</c:v>
                </c:pt>
                <c:pt idx="9807">
                  <c:v>20.8</c:v>
                </c:pt>
                <c:pt idx="9808">
                  <c:v>20.8</c:v>
                </c:pt>
                <c:pt idx="9809">
                  <c:v>20.8</c:v>
                </c:pt>
                <c:pt idx="9810">
                  <c:v>20.8</c:v>
                </c:pt>
                <c:pt idx="9811">
                  <c:v>20.8</c:v>
                </c:pt>
                <c:pt idx="9812">
                  <c:v>20.8</c:v>
                </c:pt>
                <c:pt idx="9813">
                  <c:v>20.8</c:v>
                </c:pt>
                <c:pt idx="9814">
                  <c:v>20.8</c:v>
                </c:pt>
                <c:pt idx="9815">
                  <c:v>20.8</c:v>
                </c:pt>
                <c:pt idx="9816">
                  <c:v>20.8</c:v>
                </c:pt>
                <c:pt idx="9817">
                  <c:v>20.8</c:v>
                </c:pt>
                <c:pt idx="9818">
                  <c:v>20.8</c:v>
                </c:pt>
                <c:pt idx="9819">
                  <c:v>20.8</c:v>
                </c:pt>
                <c:pt idx="9820">
                  <c:v>20.8</c:v>
                </c:pt>
                <c:pt idx="9821">
                  <c:v>20.8</c:v>
                </c:pt>
                <c:pt idx="9822">
                  <c:v>20.8</c:v>
                </c:pt>
                <c:pt idx="9823">
                  <c:v>20.8</c:v>
                </c:pt>
                <c:pt idx="9824">
                  <c:v>20.8</c:v>
                </c:pt>
                <c:pt idx="9825">
                  <c:v>20.8</c:v>
                </c:pt>
                <c:pt idx="9826">
                  <c:v>20.8</c:v>
                </c:pt>
                <c:pt idx="9827">
                  <c:v>20.8</c:v>
                </c:pt>
                <c:pt idx="9828">
                  <c:v>20.8</c:v>
                </c:pt>
                <c:pt idx="9829">
                  <c:v>20.8</c:v>
                </c:pt>
                <c:pt idx="9830">
                  <c:v>20.8</c:v>
                </c:pt>
                <c:pt idx="9831">
                  <c:v>20.8</c:v>
                </c:pt>
                <c:pt idx="9832">
                  <c:v>20.8</c:v>
                </c:pt>
                <c:pt idx="9833">
                  <c:v>20.8</c:v>
                </c:pt>
                <c:pt idx="9834">
                  <c:v>20.8</c:v>
                </c:pt>
                <c:pt idx="9835">
                  <c:v>20.8</c:v>
                </c:pt>
                <c:pt idx="9836">
                  <c:v>20.8</c:v>
                </c:pt>
                <c:pt idx="9837">
                  <c:v>20.8</c:v>
                </c:pt>
                <c:pt idx="9838">
                  <c:v>20.8</c:v>
                </c:pt>
                <c:pt idx="9839">
                  <c:v>20.8</c:v>
                </c:pt>
                <c:pt idx="9840">
                  <c:v>20.8</c:v>
                </c:pt>
                <c:pt idx="9841">
                  <c:v>20.8</c:v>
                </c:pt>
                <c:pt idx="9842">
                  <c:v>20.8</c:v>
                </c:pt>
                <c:pt idx="9843">
                  <c:v>20.8</c:v>
                </c:pt>
                <c:pt idx="9844">
                  <c:v>20.8</c:v>
                </c:pt>
                <c:pt idx="9845">
                  <c:v>20.8</c:v>
                </c:pt>
                <c:pt idx="9846">
                  <c:v>20.8</c:v>
                </c:pt>
                <c:pt idx="9847">
                  <c:v>20.8</c:v>
                </c:pt>
                <c:pt idx="9848">
                  <c:v>20.8</c:v>
                </c:pt>
                <c:pt idx="9849">
                  <c:v>20.8</c:v>
                </c:pt>
                <c:pt idx="9850">
                  <c:v>20.8</c:v>
                </c:pt>
                <c:pt idx="9851">
                  <c:v>20.8</c:v>
                </c:pt>
                <c:pt idx="9852">
                  <c:v>20.8</c:v>
                </c:pt>
                <c:pt idx="9853">
                  <c:v>20.8</c:v>
                </c:pt>
                <c:pt idx="9854">
                  <c:v>20.8</c:v>
                </c:pt>
                <c:pt idx="9855">
                  <c:v>20.8</c:v>
                </c:pt>
                <c:pt idx="9856">
                  <c:v>20.8</c:v>
                </c:pt>
                <c:pt idx="9857">
                  <c:v>20.8</c:v>
                </c:pt>
                <c:pt idx="9858">
                  <c:v>20.8</c:v>
                </c:pt>
                <c:pt idx="9859">
                  <c:v>20.8</c:v>
                </c:pt>
                <c:pt idx="9860">
                  <c:v>20.8</c:v>
                </c:pt>
                <c:pt idx="9861">
                  <c:v>20.8</c:v>
                </c:pt>
                <c:pt idx="9862">
                  <c:v>20.8</c:v>
                </c:pt>
                <c:pt idx="9863">
                  <c:v>20.8</c:v>
                </c:pt>
                <c:pt idx="9864">
                  <c:v>20.8</c:v>
                </c:pt>
                <c:pt idx="9865">
                  <c:v>20.8</c:v>
                </c:pt>
                <c:pt idx="9866">
                  <c:v>20.8</c:v>
                </c:pt>
                <c:pt idx="9867">
                  <c:v>20.8</c:v>
                </c:pt>
                <c:pt idx="9868">
                  <c:v>20.8</c:v>
                </c:pt>
                <c:pt idx="9869">
                  <c:v>20.8</c:v>
                </c:pt>
                <c:pt idx="9870">
                  <c:v>20.8</c:v>
                </c:pt>
                <c:pt idx="9871">
                  <c:v>20.8</c:v>
                </c:pt>
                <c:pt idx="9872">
                  <c:v>20.8</c:v>
                </c:pt>
                <c:pt idx="9873">
                  <c:v>20.8</c:v>
                </c:pt>
                <c:pt idx="9874">
                  <c:v>20.8</c:v>
                </c:pt>
                <c:pt idx="9875">
                  <c:v>20.8</c:v>
                </c:pt>
                <c:pt idx="9876">
                  <c:v>20.8</c:v>
                </c:pt>
                <c:pt idx="9877">
                  <c:v>20.8</c:v>
                </c:pt>
                <c:pt idx="9878">
                  <c:v>20.8</c:v>
                </c:pt>
                <c:pt idx="9879">
                  <c:v>20.8</c:v>
                </c:pt>
                <c:pt idx="9880">
                  <c:v>20.8</c:v>
                </c:pt>
                <c:pt idx="9881">
                  <c:v>20.8</c:v>
                </c:pt>
                <c:pt idx="9882">
                  <c:v>20.8</c:v>
                </c:pt>
                <c:pt idx="9883">
                  <c:v>20.8</c:v>
                </c:pt>
                <c:pt idx="9884">
                  <c:v>20.8</c:v>
                </c:pt>
                <c:pt idx="9885">
                  <c:v>20.8</c:v>
                </c:pt>
                <c:pt idx="9886">
                  <c:v>20.8</c:v>
                </c:pt>
                <c:pt idx="9887">
                  <c:v>20.8</c:v>
                </c:pt>
                <c:pt idx="9888">
                  <c:v>20.8</c:v>
                </c:pt>
                <c:pt idx="9889">
                  <c:v>20.8</c:v>
                </c:pt>
                <c:pt idx="9890">
                  <c:v>20.8</c:v>
                </c:pt>
                <c:pt idx="9891">
                  <c:v>20.8</c:v>
                </c:pt>
                <c:pt idx="9892">
                  <c:v>20.8</c:v>
                </c:pt>
                <c:pt idx="9893">
                  <c:v>20.8</c:v>
                </c:pt>
                <c:pt idx="9894">
                  <c:v>20.8</c:v>
                </c:pt>
                <c:pt idx="9895">
                  <c:v>20.8</c:v>
                </c:pt>
                <c:pt idx="9896">
                  <c:v>20.8</c:v>
                </c:pt>
                <c:pt idx="9897">
                  <c:v>20.8</c:v>
                </c:pt>
                <c:pt idx="9898">
                  <c:v>20.8</c:v>
                </c:pt>
                <c:pt idx="9899">
                  <c:v>20.8</c:v>
                </c:pt>
                <c:pt idx="9900">
                  <c:v>20.8</c:v>
                </c:pt>
                <c:pt idx="9901">
                  <c:v>20.8</c:v>
                </c:pt>
                <c:pt idx="9902">
                  <c:v>20.8</c:v>
                </c:pt>
                <c:pt idx="9903">
                  <c:v>20.8</c:v>
                </c:pt>
                <c:pt idx="9904">
                  <c:v>20.8</c:v>
                </c:pt>
                <c:pt idx="9905">
                  <c:v>20.8</c:v>
                </c:pt>
                <c:pt idx="9906">
                  <c:v>20.8</c:v>
                </c:pt>
                <c:pt idx="9907">
                  <c:v>20.8</c:v>
                </c:pt>
                <c:pt idx="9908">
                  <c:v>20.8</c:v>
                </c:pt>
                <c:pt idx="9909">
                  <c:v>20.8</c:v>
                </c:pt>
                <c:pt idx="9910">
                  <c:v>20.8</c:v>
                </c:pt>
                <c:pt idx="9911">
                  <c:v>20.8</c:v>
                </c:pt>
                <c:pt idx="9912">
                  <c:v>20.8</c:v>
                </c:pt>
                <c:pt idx="9913">
                  <c:v>20.8</c:v>
                </c:pt>
                <c:pt idx="9914">
                  <c:v>20.8</c:v>
                </c:pt>
                <c:pt idx="9915">
                  <c:v>20.8</c:v>
                </c:pt>
                <c:pt idx="9916">
                  <c:v>20.8</c:v>
                </c:pt>
                <c:pt idx="9917">
                  <c:v>20.8</c:v>
                </c:pt>
                <c:pt idx="9918">
                  <c:v>20.8</c:v>
                </c:pt>
                <c:pt idx="9919">
                  <c:v>20.8</c:v>
                </c:pt>
                <c:pt idx="9920">
                  <c:v>20.8</c:v>
                </c:pt>
                <c:pt idx="9921">
                  <c:v>20.8</c:v>
                </c:pt>
                <c:pt idx="9922">
                  <c:v>20.8</c:v>
                </c:pt>
                <c:pt idx="9923">
                  <c:v>20.8</c:v>
                </c:pt>
                <c:pt idx="9924">
                  <c:v>20.8</c:v>
                </c:pt>
                <c:pt idx="9925">
                  <c:v>20.8</c:v>
                </c:pt>
                <c:pt idx="9926">
                  <c:v>20.8</c:v>
                </c:pt>
                <c:pt idx="9927">
                  <c:v>20.8</c:v>
                </c:pt>
                <c:pt idx="9928">
                  <c:v>20.8</c:v>
                </c:pt>
                <c:pt idx="9929">
                  <c:v>20.8</c:v>
                </c:pt>
                <c:pt idx="9930">
                  <c:v>20.8</c:v>
                </c:pt>
                <c:pt idx="9931">
                  <c:v>20.8</c:v>
                </c:pt>
                <c:pt idx="9932">
                  <c:v>20.8</c:v>
                </c:pt>
                <c:pt idx="9933">
                  <c:v>20.8</c:v>
                </c:pt>
                <c:pt idx="9934">
                  <c:v>20.8</c:v>
                </c:pt>
                <c:pt idx="9935">
                  <c:v>20.8</c:v>
                </c:pt>
                <c:pt idx="9936">
                  <c:v>20.8</c:v>
                </c:pt>
                <c:pt idx="9937">
                  <c:v>20.8</c:v>
                </c:pt>
                <c:pt idx="9938">
                  <c:v>20.8</c:v>
                </c:pt>
                <c:pt idx="9939">
                  <c:v>20.8</c:v>
                </c:pt>
                <c:pt idx="9940">
                  <c:v>20.8</c:v>
                </c:pt>
                <c:pt idx="9941">
                  <c:v>20.8</c:v>
                </c:pt>
                <c:pt idx="9942">
                  <c:v>20.8</c:v>
                </c:pt>
                <c:pt idx="9943">
                  <c:v>20.8</c:v>
                </c:pt>
                <c:pt idx="9944">
                  <c:v>20.8</c:v>
                </c:pt>
                <c:pt idx="9945">
                  <c:v>20.8</c:v>
                </c:pt>
                <c:pt idx="9946">
                  <c:v>20.8</c:v>
                </c:pt>
                <c:pt idx="9947">
                  <c:v>20.8</c:v>
                </c:pt>
                <c:pt idx="9948">
                  <c:v>20.8</c:v>
                </c:pt>
                <c:pt idx="9949">
                  <c:v>20.8</c:v>
                </c:pt>
                <c:pt idx="9950">
                  <c:v>20.8</c:v>
                </c:pt>
                <c:pt idx="9951">
                  <c:v>20.8</c:v>
                </c:pt>
                <c:pt idx="9952">
                  <c:v>20.8</c:v>
                </c:pt>
                <c:pt idx="9953">
                  <c:v>20.8</c:v>
                </c:pt>
                <c:pt idx="9954">
                  <c:v>20.8</c:v>
                </c:pt>
                <c:pt idx="9955">
                  <c:v>20.8</c:v>
                </c:pt>
                <c:pt idx="9956">
                  <c:v>20.8</c:v>
                </c:pt>
                <c:pt idx="9957">
                  <c:v>20.8</c:v>
                </c:pt>
                <c:pt idx="9958">
                  <c:v>20.8</c:v>
                </c:pt>
                <c:pt idx="9959">
                  <c:v>20.8</c:v>
                </c:pt>
                <c:pt idx="9960">
                  <c:v>20.8</c:v>
                </c:pt>
                <c:pt idx="9961">
                  <c:v>20.8</c:v>
                </c:pt>
                <c:pt idx="9962">
                  <c:v>20.8</c:v>
                </c:pt>
                <c:pt idx="9963">
                  <c:v>20.8</c:v>
                </c:pt>
                <c:pt idx="9964">
                  <c:v>20.8</c:v>
                </c:pt>
                <c:pt idx="9965">
                  <c:v>20.8</c:v>
                </c:pt>
                <c:pt idx="9966">
                  <c:v>20.8</c:v>
                </c:pt>
                <c:pt idx="9967">
                  <c:v>20.8</c:v>
                </c:pt>
                <c:pt idx="9968">
                  <c:v>20.8</c:v>
                </c:pt>
                <c:pt idx="9969">
                  <c:v>20.8</c:v>
                </c:pt>
                <c:pt idx="9970">
                  <c:v>20.8</c:v>
                </c:pt>
                <c:pt idx="9971">
                  <c:v>20.8</c:v>
                </c:pt>
                <c:pt idx="9972">
                  <c:v>20.8</c:v>
                </c:pt>
                <c:pt idx="9973">
                  <c:v>20.8</c:v>
                </c:pt>
                <c:pt idx="9974">
                  <c:v>20.8</c:v>
                </c:pt>
                <c:pt idx="9975">
                  <c:v>20.8</c:v>
                </c:pt>
                <c:pt idx="9976">
                  <c:v>20.8</c:v>
                </c:pt>
                <c:pt idx="9977">
                  <c:v>20.8</c:v>
                </c:pt>
                <c:pt idx="9978">
                  <c:v>20.8</c:v>
                </c:pt>
                <c:pt idx="9979">
                  <c:v>20.8</c:v>
                </c:pt>
                <c:pt idx="9980">
                  <c:v>20.8</c:v>
                </c:pt>
                <c:pt idx="9981">
                  <c:v>20.8</c:v>
                </c:pt>
                <c:pt idx="9982">
                  <c:v>20.8</c:v>
                </c:pt>
                <c:pt idx="9983">
                  <c:v>20.8</c:v>
                </c:pt>
                <c:pt idx="9984">
                  <c:v>20.8</c:v>
                </c:pt>
                <c:pt idx="9985">
                  <c:v>20.8</c:v>
                </c:pt>
                <c:pt idx="9986">
                  <c:v>20.8</c:v>
                </c:pt>
                <c:pt idx="9987">
                  <c:v>20.8</c:v>
                </c:pt>
                <c:pt idx="9988">
                  <c:v>20.8</c:v>
                </c:pt>
                <c:pt idx="9989">
                  <c:v>20.8</c:v>
                </c:pt>
                <c:pt idx="9990">
                  <c:v>20.8</c:v>
                </c:pt>
                <c:pt idx="9991">
                  <c:v>20.8</c:v>
                </c:pt>
                <c:pt idx="9992">
                  <c:v>20.8</c:v>
                </c:pt>
                <c:pt idx="9993">
                  <c:v>20.8</c:v>
                </c:pt>
                <c:pt idx="9994">
                  <c:v>20.8</c:v>
                </c:pt>
                <c:pt idx="9995">
                  <c:v>20.8</c:v>
                </c:pt>
                <c:pt idx="9996">
                  <c:v>20.8</c:v>
                </c:pt>
                <c:pt idx="9997">
                  <c:v>20.8</c:v>
                </c:pt>
                <c:pt idx="9998">
                  <c:v>20.8</c:v>
                </c:pt>
                <c:pt idx="9999">
                  <c:v>20.8</c:v>
                </c:pt>
                <c:pt idx="10000">
                  <c:v>20.8</c:v>
                </c:pt>
                <c:pt idx="10001">
                  <c:v>20.8</c:v>
                </c:pt>
                <c:pt idx="10002">
                  <c:v>20.8</c:v>
                </c:pt>
                <c:pt idx="10003">
                  <c:v>20.8</c:v>
                </c:pt>
                <c:pt idx="10004">
                  <c:v>20.8</c:v>
                </c:pt>
                <c:pt idx="10005">
                  <c:v>20.8</c:v>
                </c:pt>
                <c:pt idx="10006">
                  <c:v>20.8</c:v>
                </c:pt>
                <c:pt idx="10007">
                  <c:v>20.8</c:v>
                </c:pt>
                <c:pt idx="10008">
                  <c:v>20.8</c:v>
                </c:pt>
                <c:pt idx="10009">
                  <c:v>20.8</c:v>
                </c:pt>
                <c:pt idx="10010">
                  <c:v>20.8</c:v>
                </c:pt>
                <c:pt idx="10011">
                  <c:v>20.8</c:v>
                </c:pt>
                <c:pt idx="10012">
                  <c:v>20.8</c:v>
                </c:pt>
                <c:pt idx="10013">
                  <c:v>20.8</c:v>
                </c:pt>
                <c:pt idx="10014">
                  <c:v>20.8</c:v>
                </c:pt>
                <c:pt idx="10015">
                  <c:v>20.8</c:v>
                </c:pt>
                <c:pt idx="10016">
                  <c:v>20.8</c:v>
                </c:pt>
                <c:pt idx="10017">
                  <c:v>20.8</c:v>
                </c:pt>
                <c:pt idx="10018">
                  <c:v>20.8</c:v>
                </c:pt>
                <c:pt idx="10019">
                  <c:v>20.8</c:v>
                </c:pt>
                <c:pt idx="10020">
                  <c:v>20.8</c:v>
                </c:pt>
                <c:pt idx="10021">
                  <c:v>20.8</c:v>
                </c:pt>
                <c:pt idx="10022">
                  <c:v>20.8</c:v>
                </c:pt>
                <c:pt idx="10023">
                  <c:v>20.8</c:v>
                </c:pt>
                <c:pt idx="10024">
                  <c:v>20.8</c:v>
                </c:pt>
                <c:pt idx="10025">
                  <c:v>20.8</c:v>
                </c:pt>
                <c:pt idx="10026">
                  <c:v>20.8</c:v>
                </c:pt>
                <c:pt idx="10027">
                  <c:v>20.8</c:v>
                </c:pt>
                <c:pt idx="10028">
                  <c:v>20.8</c:v>
                </c:pt>
                <c:pt idx="10029">
                  <c:v>20.8</c:v>
                </c:pt>
                <c:pt idx="10030">
                  <c:v>20.8</c:v>
                </c:pt>
                <c:pt idx="10031">
                  <c:v>20.8</c:v>
                </c:pt>
                <c:pt idx="10032">
                  <c:v>20.8</c:v>
                </c:pt>
                <c:pt idx="10033">
                  <c:v>20.8</c:v>
                </c:pt>
                <c:pt idx="10034">
                  <c:v>20.8</c:v>
                </c:pt>
                <c:pt idx="10035">
                  <c:v>20.8</c:v>
                </c:pt>
                <c:pt idx="10036">
                  <c:v>20.8</c:v>
                </c:pt>
                <c:pt idx="10037">
                  <c:v>20.8</c:v>
                </c:pt>
                <c:pt idx="10038">
                  <c:v>20.8</c:v>
                </c:pt>
                <c:pt idx="10039">
                  <c:v>20.8</c:v>
                </c:pt>
                <c:pt idx="10040">
                  <c:v>20.8</c:v>
                </c:pt>
                <c:pt idx="10041">
                  <c:v>20.8</c:v>
                </c:pt>
                <c:pt idx="10042">
                  <c:v>20.8</c:v>
                </c:pt>
                <c:pt idx="10043">
                  <c:v>20.8</c:v>
                </c:pt>
                <c:pt idx="10044">
                  <c:v>20.8</c:v>
                </c:pt>
                <c:pt idx="10045">
                  <c:v>20.8</c:v>
                </c:pt>
                <c:pt idx="10046">
                  <c:v>20.8</c:v>
                </c:pt>
                <c:pt idx="10047">
                  <c:v>20.8</c:v>
                </c:pt>
                <c:pt idx="10048">
                  <c:v>20.8</c:v>
                </c:pt>
                <c:pt idx="10049">
                  <c:v>20.8</c:v>
                </c:pt>
                <c:pt idx="10050">
                  <c:v>20.8</c:v>
                </c:pt>
                <c:pt idx="10051">
                  <c:v>20.8</c:v>
                </c:pt>
                <c:pt idx="10052">
                  <c:v>20.8</c:v>
                </c:pt>
                <c:pt idx="10053">
                  <c:v>20.8</c:v>
                </c:pt>
                <c:pt idx="10054">
                  <c:v>20.8</c:v>
                </c:pt>
                <c:pt idx="10055">
                  <c:v>20.8</c:v>
                </c:pt>
                <c:pt idx="10056">
                  <c:v>20.8</c:v>
                </c:pt>
                <c:pt idx="10057">
                  <c:v>20.8</c:v>
                </c:pt>
                <c:pt idx="10058">
                  <c:v>20.8</c:v>
                </c:pt>
                <c:pt idx="10059">
                  <c:v>20.8</c:v>
                </c:pt>
                <c:pt idx="10060">
                  <c:v>20.8</c:v>
                </c:pt>
                <c:pt idx="10061">
                  <c:v>20.8</c:v>
                </c:pt>
                <c:pt idx="10062">
                  <c:v>20.8</c:v>
                </c:pt>
                <c:pt idx="10063">
                  <c:v>20.8</c:v>
                </c:pt>
                <c:pt idx="10064">
                  <c:v>20.8</c:v>
                </c:pt>
                <c:pt idx="10065">
                  <c:v>20.8</c:v>
                </c:pt>
                <c:pt idx="10066">
                  <c:v>20.8</c:v>
                </c:pt>
                <c:pt idx="10067">
                  <c:v>20.8</c:v>
                </c:pt>
                <c:pt idx="10068">
                  <c:v>20.8</c:v>
                </c:pt>
                <c:pt idx="10069">
                  <c:v>20.8</c:v>
                </c:pt>
                <c:pt idx="10070">
                  <c:v>20.8</c:v>
                </c:pt>
                <c:pt idx="10071">
                  <c:v>20.8</c:v>
                </c:pt>
                <c:pt idx="10072">
                  <c:v>20.8</c:v>
                </c:pt>
                <c:pt idx="10073">
                  <c:v>20.8</c:v>
                </c:pt>
                <c:pt idx="10074">
                  <c:v>20.8</c:v>
                </c:pt>
                <c:pt idx="10075">
                  <c:v>20.8</c:v>
                </c:pt>
                <c:pt idx="10076">
                  <c:v>20.8</c:v>
                </c:pt>
                <c:pt idx="10077">
                  <c:v>20.8</c:v>
                </c:pt>
                <c:pt idx="10078">
                  <c:v>20.8</c:v>
                </c:pt>
                <c:pt idx="10079">
                  <c:v>20.8</c:v>
                </c:pt>
                <c:pt idx="10080">
                  <c:v>20.8</c:v>
                </c:pt>
                <c:pt idx="10081">
                  <c:v>20.8</c:v>
                </c:pt>
                <c:pt idx="10082">
                  <c:v>20.8</c:v>
                </c:pt>
                <c:pt idx="10083">
                  <c:v>20.8</c:v>
                </c:pt>
                <c:pt idx="10084">
                  <c:v>20.8</c:v>
                </c:pt>
                <c:pt idx="10085">
                  <c:v>20.8</c:v>
                </c:pt>
                <c:pt idx="10086">
                  <c:v>20.8</c:v>
                </c:pt>
                <c:pt idx="10087">
                  <c:v>20.8</c:v>
                </c:pt>
                <c:pt idx="10088">
                  <c:v>20.8</c:v>
                </c:pt>
                <c:pt idx="10089">
                  <c:v>20.8</c:v>
                </c:pt>
                <c:pt idx="10090">
                  <c:v>20.8</c:v>
                </c:pt>
                <c:pt idx="10091">
                  <c:v>20.8</c:v>
                </c:pt>
                <c:pt idx="10092">
                  <c:v>20.8</c:v>
                </c:pt>
                <c:pt idx="10093">
                  <c:v>20.8</c:v>
                </c:pt>
                <c:pt idx="10094">
                  <c:v>20.8</c:v>
                </c:pt>
                <c:pt idx="10095">
                  <c:v>20.8</c:v>
                </c:pt>
                <c:pt idx="10096">
                  <c:v>20.8</c:v>
                </c:pt>
                <c:pt idx="10097">
                  <c:v>20.8</c:v>
                </c:pt>
                <c:pt idx="10098">
                  <c:v>20.8</c:v>
                </c:pt>
                <c:pt idx="10099">
                  <c:v>20.8</c:v>
                </c:pt>
                <c:pt idx="10100">
                  <c:v>20.8</c:v>
                </c:pt>
                <c:pt idx="10101">
                  <c:v>20.8</c:v>
                </c:pt>
                <c:pt idx="10102">
                  <c:v>20.8</c:v>
                </c:pt>
                <c:pt idx="10103">
                  <c:v>20.8</c:v>
                </c:pt>
                <c:pt idx="10104">
                  <c:v>20.8</c:v>
                </c:pt>
                <c:pt idx="10105">
                  <c:v>20.8</c:v>
                </c:pt>
                <c:pt idx="10106">
                  <c:v>20.8</c:v>
                </c:pt>
                <c:pt idx="10107">
                  <c:v>20.8</c:v>
                </c:pt>
                <c:pt idx="10108">
                  <c:v>20.8</c:v>
                </c:pt>
                <c:pt idx="10109">
                  <c:v>20.8</c:v>
                </c:pt>
                <c:pt idx="10110">
                  <c:v>20.8</c:v>
                </c:pt>
                <c:pt idx="10111">
                  <c:v>20.8</c:v>
                </c:pt>
                <c:pt idx="10112">
                  <c:v>20.8</c:v>
                </c:pt>
                <c:pt idx="10113">
                  <c:v>20.8</c:v>
                </c:pt>
                <c:pt idx="10114">
                  <c:v>20.8</c:v>
                </c:pt>
                <c:pt idx="10115">
                  <c:v>20.8</c:v>
                </c:pt>
                <c:pt idx="10116">
                  <c:v>20.8</c:v>
                </c:pt>
                <c:pt idx="10117">
                  <c:v>20.8</c:v>
                </c:pt>
                <c:pt idx="10118">
                  <c:v>20.8</c:v>
                </c:pt>
                <c:pt idx="10119">
                  <c:v>20.8</c:v>
                </c:pt>
                <c:pt idx="10120">
                  <c:v>20.8</c:v>
                </c:pt>
                <c:pt idx="10121">
                  <c:v>20.8</c:v>
                </c:pt>
                <c:pt idx="10122">
                  <c:v>20.8</c:v>
                </c:pt>
                <c:pt idx="10123">
                  <c:v>20.8</c:v>
                </c:pt>
                <c:pt idx="10124">
                  <c:v>20.8</c:v>
                </c:pt>
                <c:pt idx="10125">
                  <c:v>20.8</c:v>
                </c:pt>
                <c:pt idx="10126">
                  <c:v>20.8</c:v>
                </c:pt>
                <c:pt idx="10127">
                  <c:v>20.8</c:v>
                </c:pt>
                <c:pt idx="10128">
                  <c:v>20.8</c:v>
                </c:pt>
                <c:pt idx="10129">
                  <c:v>20.8</c:v>
                </c:pt>
                <c:pt idx="10130">
                  <c:v>20.8</c:v>
                </c:pt>
                <c:pt idx="10131">
                  <c:v>20.8</c:v>
                </c:pt>
                <c:pt idx="10132">
                  <c:v>20.8</c:v>
                </c:pt>
                <c:pt idx="10133">
                  <c:v>20.8</c:v>
                </c:pt>
                <c:pt idx="10134">
                  <c:v>20.8</c:v>
                </c:pt>
                <c:pt idx="10135">
                  <c:v>20.8</c:v>
                </c:pt>
                <c:pt idx="10136">
                  <c:v>20.8</c:v>
                </c:pt>
                <c:pt idx="10137">
                  <c:v>20.8</c:v>
                </c:pt>
                <c:pt idx="10138">
                  <c:v>20.8</c:v>
                </c:pt>
                <c:pt idx="10139">
                  <c:v>20.8</c:v>
                </c:pt>
                <c:pt idx="10140">
                  <c:v>20.8</c:v>
                </c:pt>
                <c:pt idx="10141">
                  <c:v>20.8</c:v>
                </c:pt>
                <c:pt idx="10142">
                  <c:v>20.8</c:v>
                </c:pt>
                <c:pt idx="10143">
                  <c:v>20.8</c:v>
                </c:pt>
                <c:pt idx="10144">
                  <c:v>20.8</c:v>
                </c:pt>
                <c:pt idx="10145">
                  <c:v>20.8</c:v>
                </c:pt>
                <c:pt idx="10146">
                  <c:v>20.8</c:v>
                </c:pt>
                <c:pt idx="10147">
                  <c:v>20.8</c:v>
                </c:pt>
                <c:pt idx="10148">
                  <c:v>20.8</c:v>
                </c:pt>
                <c:pt idx="10149">
                  <c:v>20.8</c:v>
                </c:pt>
                <c:pt idx="10150">
                  <c:v>20.8</c:v>
                </c:pt>
                <c:pt idx="10151">
                  <c:v>20.8</c:v>
                </c:pt>
                <c:pt idx="10152">
                  <c:v>20.8</c:v>
                </c:pt>
                <c:pt idx="10153">
                  <c:v>20.8</c:v>
                </c:pt>
                <c:pt idx="10154">
                  <c:v>20.8</c:v>
                </c:pt>
                <c:pt idx="10155">
                  <c:v>20.8</c:v>
                </c:pt>
                <c:pt idx="10156">
                  <c:v>20.8</c:v>
                </c:pt>
                <c:pt idx="10157">
                  <c:v>20.8</c:v>
                </c:pt>
                <c:pt idx="10158">
                  <c:v>20.8</c:v>
                </c:pt>
                <c:pt idx="10159">
                  <c:v>20.8</c:v>
                </c:pt>
                <c:pt idx="10160">
                  <c:v>20.8</c:v>
                </c:pt>
                <c:pt idx="10161">
                  <c:v>20.8</c:v>
                </c:pt>
                <c:pt idx="10162">
                  <c:v>20.8</c:v>
                </c:pt>
                <c:pt idx="10163">
                  <c:v>20.8</c:v>
                </c:pt>
                <c:pt idx="10164">
                  <c:v>20.8</c:v>
                </c:pt>
                <c:pt idx="10165">
                  <c:v>20.8</c:v>
                </c:pt>
                <c:pt idx="10166">
                  <c:v>20.8</c:v>
                </c:pt>
                <c:pt idx="10167">
                  <c:v>20.8</c:v>
                </c:pt>
                <c:pt idx="10168">
                  <c:v>20.8</c:v>
                </c:pt>
                <c:pt idx="10169">
                  <c:v>20.8</c:v>
                </c:pt>
                <c:pt idx="10170">
                  <c:v>20.8</c:v>
                </c:pt>
                <c:pt idx="10171">
                  <c:v>20.8</c:v>
                </c:pt>
                <c:pt idx="10172">
                  <c:v>20.8</c:v>
                </c:pt>
                <c:pt idx="10173">
                  <c:v>20.8</c:v>
                </c:pt>
                <c:pt idx="10174">
                  <c:v>20.8</c:v>
                </c:pt>
                <c:pt idx="10175">
                  <c:v>20.8</c:v>
                </c:pt>
                <c:pt idx="10176">
                  <c:v>20.8</c:v>
                </c:pt>
                <c:pt idx="10177">
                  <c:v>20.8</c:v>
                </c:pt>
                <c:pt idx="10178">
                  <c:v>20.8</c:v>
                </c:pt>
                <c:pt idx="10179">
                  <c:v>20.8</c:v>
                </c:pt>
                <c:pt idx="10180">
                  <c:v>20.8</c:v>
                </c:pt>
                <c:pt idx="10181">
                  <c:v>20.8</c:v>
                </c:pt>
                <c:pt idx="10182">
                  <c:v>20.8</c:v>
                </c:pt>
                <c:pt idx="10183">
                  <c:v>20.8</c:v>
                </c:pt>
                <c:pt idx="10184">
                  <c:v>20.8</c:v>
                </c:pt>
                <c:pt idx="10185">
                  <c:v>20.8</c:v>
                </c:pt>
                <c:pt idx="10186">
                  <c:v>20.8</c:v>
                </c:pt>
                <c:pt idx="10187">
                  <c:v>20.8</c:v>
                </c:pt>
                <c:pt idx="10188">
                  <c:v>20.8</c:v>
                </c:pt>
                <c:pt idx="10189">
                  <c:v>20.8</c:v>
                </c:pt>
                <c:pt idx="10190">
                  <c:v>20.8</c:v>
                </c:pt>
                <c:pt idx="10191">
                  <c:v>20.8</c:v>
                </c:pt>
                <c:pt idx="10192">
                  <c:v>20.8</c:v>
                </c:pt>
                <c:pt idx="10193">
                  <c:v>20.8</c:v>
                </c:pt>
                <c:pt idx="10194">
                  <c:v>20.8</c:v>
                </c:pt>
                <c:pt idx="10195">
                  <c:v>20.8</c:v>
                </c:pt>
                <c:pt idx="10196">
                  <c:v>20.8</c:v>
                </c:pt>
                <c:pt idx="10197">
                  <c:v>20.8</c:v>
                </c:pt>
                <c:pt idx="10198">
                  <c:v>20.8</c:v>
                </c:pt>
                <c:pt idx="10199">
                  <c:v>20.8</c:v>
                </c:pt>
                <c:pt idx="10200">
                  <c:v>20.8</c:v>
                </c:pt>
                <c:pt idx="10201">
                  <c:v>20.8</c:v>
                </c:pt>
                <c:pt idx="10202">
                  <c:v>20.8</c:v>
                </c:pt>
                <c:pt idx="10203">
                  <c:v>20.8</c:v>
                </c:pt>
                <c:pt idx="10204">
                  <c:v>20.8</c:v>
                </c:pt>
                <c:pt idx="10205">
                  <c:v>20.8</c:v>
                </c:pt>
                <c:pt idx="10206">
                  <c:v>20.8</c:v>
                </c:pt>
                <c:pt idx="10207">
                  <c:v>20.8</c:v>
                </c:pt>
                <c:pt idx="10208">
                  <c:v>20.8</c:v>
                </c:pt>
                <c:pt idx="10209">
                  <c:v>20.8</c:v>
                </c:pt>
                <c:pt idx="10210">
                  <c:v>20.8</c:v>
                </c:pt>
                <c:pt idx="10211">
                  <c:v>20.8</c:v>
                </c:pt>
                <c:pt idx="10212">
                  <c:v>20.8</c:v>
                </c:pt>
                <c:pt idx="10213">
                  <c:v>20.8</c:v>
                </c:pt>
                <c:pt idx="10214">
                  <c:v>20.8</c:v>
                </c:pt>
                <c:pt idx="10215">
                  <c:v>20.8</c:v>
                </c:pt>
                <c:pt idx="10216">
                  <c:v>20.8</c:v>
                </c:pt>
                <c:pt idx="10217">
                  <c:v>20.8</c:v>
                </c:pt>
                <c:pt idx="10218">
                  <c:v>20.8</c:v>
                </c:pt>
                <c:pt idx="10219">
                  <c:v>20.8</c:v>
                </c:pt>
                <c:pt idx="10220">
                  <c:v>20.8</c:v>
                </c:pt>
                <c:pt idx="10221">
                  <c:v>20.8</c:v>
                </c:pt>
                <c:pt idx="10222">
                  <c:v>20.8</c:v>
                </c:pt>
                <c:pt idx="10223">
                  <c:v>20.8</c:v>
                </c:pt>
                <c:pt idx="10224">
                  <c:v>20.8</c:v>
                </c:pt>
                <c:pt idx="10225">
                  <c:v>20.8</c:v>
                </c:pt>
                <c:pt idx="10226">
                  <c:v>20.8</c:v>
                </c:pt>
                <c:pt idx="10227">
                  <c:v>20.8</c:v>
                </c:pt>
                <c:pt idx="10228">
                  <c:v>20.8</c:v>
                </c:pt>
                <c:pt idx="10229">
                  <c:v>20.8</c:v>
                </c:pt>
                <c:pt idx="10230">
                  <c:v>20.8</c:v>
                </c:pt>
                <c:pt idx="10231">
                  <c:v>20.8</c:v>
                </c:pt>
                <c:pt idx="10232">
                  <c:v>20.8</c:v>
                </c:pt>
                <c:pt idx="10233">
                  <c:v>20.8</c:v>
                </c:pt>
                <c:pt idx="10234">
                  <c:v>20.8</c:v>
                </c:pt>
                <c:pt idx="10235">
                  <c:v>20.8</c:v>
                </c:pt>
                <c:pt idx="10236">
                  <c:v>20.8</c:v>
                </c:pt>
                <c:pt idx="10237">
                  <c:v>20.8</c:v>
                </c:pt>
                <c:pt idx="10238">
                  <c:v>20.8</c:v>
                </c:pt>
                <c:pt idx="10239">
                  <c:v>20.8</c:v>
                </c:pt>
                <c:pt idx="10240">
                  <c:v>20.8</c:v>
                </c:pt>
                <c:pt idx="10241">
                  <c:v>20.8</c:v>
                </c:pt>
                <c:pt idx="10242">
                  <c:v>20.8</c:v>
                </c:pt>
                <c:pt idx="10243">
                  <c:v>20.8</c:v>
                </c:pt>
                <c:pt idx="10244">
                  <c:v>20.8</c:v>
                </c:pt>
                <c:pt idx="10245">
                  <c:v>20.8</c:v>
                </c:pt>
                <c:pt idx="10246">
                  <c:v>20.8</c:v>
                </c:pt>
                <c:pt idx="10247">
                  <c:v>20.8</c:v>
                </c:pt>
                <c:pt idx="10248">
                  <c:v>20.8</c:v>
                </c:pt>
                <c:pt idx="10249">
                  <c:v>20.8</c:v>
                </c:pt>
                <c:pt idx="10250">
                  <c:v>20.8</c:v>
                </c:pt>
                <c:pt idx="10251">
                  <c:v>20.8</c:v>
                </c:pt>
                <c:pt idx="10252">
                  <c:v>20.8</c:v>
                </c:pt>
                <c:pt idx="10253">
                  <c:v>20.8</c:v>
                </c:pt>
                <c:pt idx="10254">
                  <c:v>20.8</c:v>
                </c:pt>
                <c:pt idx="10255">
                  <c:v>20.8</c:v>
                </c:pt>
                <c:pt idx="10256">
                  <c:v>20.8</c:v>
                </c:pt>
                <c:pt idx="10257">
                  <c:v>20.8</c:v>
                </c:pt>
                <c:pt idx="10258">
                  <c:v>20.8</c:v>
                </c:pt>
                <c:pt idx="10259">
                  <c:v>20.8</c:v>
                </c:pt>
                <c:pt idx="10260">
                  <c:v>20.8</c:v>
                </c:pt>
                <c:pt idx="10261">
                  <c:v>20.8</c:v>
                </c:pt>
                <c:pt idx="10262">
                  <c:v>20.8</c:v>
                </c:pt>
                <c:pt idx="10263">
                  <c:v>20.8</c:v>
                </c:pt>
                <c:pt idx="10264">
                  <c:v>20.8</c:v>
                </c:pt>
                <c:pt idx="10265">
                  <c:v>20.8</c:v>
                </c:pt>
                <c:pt idx="10266">
                  <c:v>20.8</c:v>
                </c:pt>
                <c:pt idx="10267">
                  <c:v>20.8</c:v>
                </c:pt>
                <c:pt idx="10268">
                  <c:v>20.8</c:v>
                </c:pt>
                <c:pt idx="10269">
                  <c:v>20.8</c:v>
                </c:pt>
                <c:pt idx="10270">
                  <c:v>20.8</c:v>
                </c:pt>
                <c:pt idx="10271">
                  <c:v>20.8</c:v>
                </c:pt>
                <c:pt idx="10272">
                  <c:v>20.8</c:v>
                </c:pt>
                <c:pt idx="10273">
                  <c:v>20.8</c:v>
                </c:pt>
                <c:pt idx="10274">
                  <c:v>20.8</c:v>
                </c:pt>
                <c:pt idx="10275">
                  <c:v>20.8</c:v>
                </c:pt>
                <c:pt idx="10276">
                  <c:v>20.8</c:v>
                </c:pt>
                <c:pt idx="10277">
                  <c:v>20.8</c:v>
                </c:pt>
                <c:pt idx="10278">
                  <c:v>20.8</c:v>
                </c:pt>
                <c:pt idx="10279">
                  <c:v>20.8</c:v>
                </c:pt>
                <c:pt idx="10280">
                  <c:v>20.8</c:v>
                </c:pt>
                <c:pt idx="10281">
                  <c:v>20.8</c:v>
                </c:pt>
                <c:pt idx="10282">
                  <c:v>20.8</c:v>
                </c:pt>
                <c:pt idx="10283">
                  <c:v>20.8</c:v>
                </c:pt>
                <c:pt idx="10284">
                  <c:v>20.8</c:v>
                </c:pt>
                <c:pt idx="10285">
                  <c:v>20.8</c:v>
                </c:pt>
                <c:pt idx="10286">
                  <c:v>20.8</c:v>
                </c:pt>
                <c:pt idx="10287">
                  <c:v>20.8</c:v>
                </c:pt>
                <c:pt idx="10288">
                  <c:v>20.8</c:v>
                </c:pt>
                <c:pt idx="10289">
                  <c:v>20.8</c:v>
                </c:pt>
                <c:pt idx="10290">
                  <c:v>20.8</c:v>
                </c:pt>
                <c:pt idx="10291">
                  <c:v>20.8</c:v>
                </c:pt>
                <c:pt idx="10292">
                  <c:v>20.8</c:v>
                </c:pt>
                <c:pt idx="10293">
                  <c:v>20.8</c:v>
                </c:pt>
                <c:pt idx="10294">
                  <c:v>20.8</c:v>
                </c:pt>
                <c:pt idx="10295">
                  <c:v>20.8</c:v>
                </c:pt>
                <c:pt idx="10296">
                  <c:v>20.8</c:v>
                </c:pt>
                <c:pt idx="10297">
                  <c:v>20.8</c:v>
                </c:pt>
                <c:pt idx="10298">
                  <c:v>20.8</c:v>
                </c:pt>
                <c:pt idx="10299">
                  <c:v>20.8</c:v>
                </c:pt>
                <c:pt idx="10300">
                  <c:v>20.8</c:v>
                </c:pt>
                <c:pt idx="10301">
                  <c:v>20.8</c:v>
                </c:pt>
                <c:pt idx="10302">
                  <c:v>20.8</c:v>
                </c:pt>
                <c:pt idx="10303">
                  <c:v>20.8</c:v>
                </c:pt>
                <c:pt idx="10304">
                  <c:v>20.8</c:v>
                </c:pt>
                <c:pt idx="10305">
                  <c:v>20.8</c:v>
                </c:pt>
                <c:pt idx="10306">
                  <c:v>20.8</c:v>
                </c:pt>
                <c:pt idx="10307">
                  <c:v>20.8</c:v>
                </c:pt>
                <c:pt idx="10308">
                  <c:v>20.8</c:v>
                </c:pt>
                <c:pt idx="10309">
                  <c:v>20.8</c:v>
                </c:pt>
                <c:pt idx="10310">
                  <c:v>20.8</c:v>
                </c:pt>
                <c:pt idx="10311">
                  <c:v>20.8</c:v>
                </c:pt>
                <c:pt idx="10312">
                  <c:v>20.8</c:v>
                </c:pt>
                <c:pt idx="10313">
                  <c:v>20.8</c:v>
                </c:pt>
                <c:pt idx="10314">
                  <c:v>20.8</c:v>
                </c:pt>
                <c:pt idx="10315">
                  <c:v>20.8</c:v>
                </c:pt>
                <c:pt idx="10316">
                  <c:v>20.8</c:v>
                </c:pt>
                <c:pt idx="10317">
                  <c:v>20.8</c:v>
                </c:pt>
                <c:pt idx="10318">
                  <c:v>20.8</c:v>
                </c:pt>
                <c:pt idx="10319">
                  <c:v>20.8</c:v>
                </c:pt>
                <c:pt idx="10320">
                  <c:v>20.8</c:v>
                </c:pt>
                <c:pt idx="10321">
                  <c:v>20.8</c:v>
                </c:pt>
                <c:pt idx="10322">
                  <c:v>20.8</c:v>
                </c:pt>
                <c:pt idx="10323">
                  <c:v>20.8</c:v>
                </c:pt>
                <c:pt idx="10324">
                  <c:v>20.8</c:v>
                </c:pt>
                <c:pt idx="10325">
                  <c:v>20.8</c:v>
                </c:pt>
                <c:pt idx="10326">
                  <c:v>20.8</c:v>
                </c:pt>
                <c:pt idx="10327">
                  <c:v>20.8</c:v>
                </c:pt>
                <c:pt idx="10328">
                  <c:v>20.8</c:v>
                </c:pt>
                <c:pt idx="10329">
                  <c:v>20.8</c:v>
                </c:pt>
                <c:pt idx="10330">
                  <c:v>20.8</c:v>
                </c:pt>
                <c:pt idx="10331">
                  <c:v>20.8</c:v>
                </c:pt>
                <c:pt idx="10332">
                  <c:v>20.8</c:v>
                </c:pt>
                <c:pt idx="10333">
                  <c:v>20.8</c:v>
                </c:pt>
                <c:pt idx="10334">
                  <c:v>20.8</c:v>
                </c:pt>
                <c:pt idx="10335">
                  <c:v>20.8</c:v>
                </c:pt>
                <c:pt idx="10336">
                  <c:v>20.8</c:v>
                </c:pt>
                <c:pt idx="10337">
                  <c:v>20.8</c:v>
                </c:pt>
                <c:pt idx="10338">
                  <c:v>20.8</c:v>
                </c:pt>
                <c:pt idx="10339">
                  <c:v>20.8</c:v>
                </c:pt>
                <c:pt idx="10340">
                  <c:v>20.8</c:v>
                </c:pt>
                <c:pt idx="10341">
                  <c:v>20.8</c:v>
                </c:pt>
                <c:pt idx="10342">
                  <c:v>20.8</c:v>
                </c:pt>
                <c:pt idx="10343">
                  <c:v>20.8</c:v>
                </c:pt>
                <c:pt idx="10344">
                  <c:v>20.8</c:v>
                </c:pt>
                <c:pt idx="10345">
                  <c:v>20.8</c:v>
                </c:pt>
                <c:pt idx="10346">
                  <c:v>20.8</c:v>
                </c:pt>
                <c:pt idx="10347">
                  <c:v>20.8</c:v>
                </c:pt>
                <c:pt idx="10348">
                  <c:v>20.8</c:v>
                </c:pt>
                <c:pt idx="10349">
                  <c:v>20.8</c:v>
                </c:pt>
                <c:pt idx="10350">
                  <c:v>20.8</c:v>
                </c:pt>
                <c:pt idx="10351">
                  <c:v>20.8</c:v>
                </c:pt>
                <c:pt idx="10352">
                  <c:v>20.8</c:v>
                </c:pt>
                <c:pt idx="10353">
                  <c:v>20.8</c:v>
                </c:pt>
                <c:pt idx="10354">
                  <c:v>20.8</c:v>
                </c:pt>
                <c:pt idx="10355">
                  <c:v>20.8</c:v>
                </c:pt>
                <c:pt idx="10356">
                  <c:v>20.8</c:v>
                </c:pt>
                <c:pt idx="10357">
                  <c:v>20.8</c:v>
                </c:pt>
                <c:pt idx="10358">
                  <c:v>20.8</c:v>
                </c:pt>
                <c:pt idx="10359">
                  <c:v>20.8</c:v>
                </c:pt>
                <c:pt idx="10360">
                  <c:v>20.8</c:v>
                </c:pt>
                <c:pt idx="10361">
                  <c:v>20.8</c:v>
                </c:pt>
                <c:pt idx="10362">
                  <c:v>20.8</c:v>
                </c:pt>
                <c:pt idx="10363">
                  <c:v>20.8</c:v>
                </c:pt>
                <c:pt idx="10364">
                  <c:v>20.8</c:v>
                </c:pt>
                <c:pt idx="10365">
                  <c:v>20.8</c:v>
                </c:pt>
                <c:pt idx="10366">
                  <c:v>20.8</c:v>
                </c:pt>
                <c:pt idx="10367">
                  <c:v>20.8</c:v>
                </c:pt>
                <c:pt idx="10368">
                  <c:v>20.8</c:v>
                </c:pt>
                <c:pt idx="10369">
                  <c:v>20.8</c:v>
                </c:pt>
                <c:pt idx="10370">
                  <c:v>20.8</c:v>
                </c:pt>
                <c:pt idx="10371">
                  <c:v>20.8</c:v>
                </c:pt>
                <c:pt idx="10372">
                  <c:v>20.8</c:v>
                </c:pt>
                <c:pt idx="10373">
                  <c:v>20.8</c:v>
                </c:pt>
                <c:pt idx="10374">
                  <c:v>20.8</c:v>
                </c:pt>
                <c:pt idx="10375">
                  <c:v>20.8</c:v>
                </c:pt>
                <c:pt idx="10376">
                  <c:v>20.8</c:v>
                </c:pt>
                <c:pt idx="10377">
                  <c:v>20.8</c:v>
                </c:pt>
                <c:pt idx="10378">
                  <c:v>20.8</c:v>
                </c:pt>
                <c:pt idx="10379">
                  <c:v>20.8</c:v>
                </c:pt>
                <c:pt idx="10380">
                  <c:v>20.8</c:v>
                </c:pt>
                <c:pt idx="10381">
                  <c:v>20.8</c:v>
                </c:pt>
                <c:pt idx="10382">
                  <c:v>20.8</c:v>
                </c:pt>
                <c:pt idx="10383">
                  <c:v>20.8</c:v>
                </c:pt>
                <c:pt idx="10384">
                  <c:v>20.8</c:v>
                </c:pt>
                <c:pt idx="10385">
                  <c:v>20.8</c:v>
                </c:pt>
                <c:pt idx="10386">
                  <c:v>20.8</c:v>
                </c:pt>
                <c:pt idx="10387">
                  <c:v>20.8</c:v>
                </c:pt>
                <c:pt idx="10388">
                  <c:v>20.8</c:v>
                </c:pt>
                <c:pt idx="10389">
                  <c:v>20.8</c:v>
                </c:pt>
                <c:pt idx="10390">
                  <c:v>20.8</c:v>
                </c:pt>
                <c:pt idx="10391">
                  <c:v>20.8</c:v>
                </c:pt>
                <c:pt idx="10392">
                  <c:v>20.8</c:v>
                </c:pt>
                <c:pt idx="10393">
                  <c:v>20.8</c:v>
                </c:pt>
                <c:pt idx="10394">
                  <c:v>20.8</c:v>
                </c:pt>
                <c:pt idx="10395">
                  <c:v>20.8</c:v>
                </c:pt>
                <c:pt idx="10396">
                  <c:v>20.8</c:v>
                </c:pt>
                <c:pt idx="10397">
                  <c:v>20.8</c:v>
                </c:pt>
                <c:pt idx="10398">
                  <c:v>20.8</c:v>
                </c:pt>
                <c:pt idx="10399">
                  <c:v>20.8</c:v>
                </c:pt>
                <c:pt idx="10400">
                  <c:v>20.8</c:v>
                </c:pt>
                <c:pt idx="10401">
                  <c:v>20.8</c:v>
                </c:pt>
                <c:pt idx="10402">
                  <c:v>20.8</c:v>
                </c:pt>
                <c:pt idx="10403">
                  <c:v>20.8</c:v>
                </c:pt>
                <c:pt idx="10404">
                  <c:v>20.8</c:v>
                </c:pt>
                <c:pt idx="10405">
                  <c:v>20.8</c:v>
                </c:pt>
                <c:pt idx="10406">
                  <c:v>20.8</c:v>
                </c:pt>
                <c:pt idx="10407">
                  <c:v>20.8</c:v>
                </c:pt>
                <c:pt idx="10408">
                  <c:v>20.8</c:v>
                </c:pt>
                <c:pt idx="10409">
                  <c:v>20.8</c:v>
                </c:pt>
                <c:pt idx="10410">
                  <c:v>20.8</c:v>
                </c:pt>
                <c:pt idx="10411">
                  <c:v>20.8</c:v>
                </c:pt>
                <c:pt idx="10412">
                  <c:v>20.8</c:v>
                </c:pt>
                <c:pt idx="10413">
                  <c:v>20.8</c:v>
                </c:pt>
                <c:pt idx="10414">
                  <c:v>20.8</c:v>
                </c:pt>
                <c:pt idx="10415">
                  <c:v>20.8</c:v>
                </c:pt>
                <c:pt idx="10416">
                  <c:v>20.8</c:v>
                </c:pt>
                <c:pt idx="10417">
                  <c:v>20.8</c:v>
                </c:pt>
                <c:pt idx="10418">
                  <c:v>20.8</c:v>
                </c:pt>
                <c:pt idx="10419">
                  <c:v>20.8</c:v>
                </c:pt>
                <c:pt idx="10420">
                  <c:v>20.8</c:v>
                </c:pt>
                <c:pt idx="10421">
                  <c:v>20.8</c:v>
                </c:pt>
                <c:pt idx="10422">
                  <c:v>20.8</c:v>
                </c:pt>
                <c:pt idx="10423">
                  <c:v>20.8</c:v>
                </c:pt>
                <c:pt idx="10424">
                  <c:v>20.8</c:v>
                </c:pt>
                <c:pt idx="10425">
                  <c:v>20.8</c:v>
                </c:pt>
                <c:pt idx="10426">
                  <c:v>20.8</c:v>
                </c:pt>
                <c:pt idx="10427">
                  <c:v>20.8</c:v>
                </c:pt>
                <c:pt idx="10428">
                  <c:v>20.8</c:v>
                </c:pt>
                <c:pt idx="10429">
                  <c:v>20.8</c:v>
                </c:pt>
                <c:pt idx="10430">
                  <c:v>20.8</c:v>
                </c:pt>
                <c:pt idx="10431">
                  <c:v>20.8</c:v>
                </c:pt>
                <c:pt idx="10432">
                  <c:v>20.8</c:v>
                </c:pt>
                <c:pt idx="10433">
                  <c:v>20.8</c:v>
                </c:pt>
                <c:pt idx="10434">
                  <c:v>20.8</c:v>
                </c:pt>
                <c:pt idx="10435">
                  <c:v>20.8</c:v>
                </c:pt>
                <c:pt idx="10436">
                  <c:v>20.8</c:v>
                </c:pt>
                <c:pt idx="10437">
                  <c:v>20.8</c:v>
                </c:pt>
                <c:pt idx="10438">
                  <c:v>20.8</c:v>
                </c:pt>
                <c:pt idx="10439">
                  <c:v>20.8</c:v>
                </c:pt>
                <c:pt idx="10440">
                  <c:v>20.8</c:v>
                </c:pt>
                <c:pt idx="10441">
                  <c:v>20.8</c:v>
                </c:pt>
                <c:pt idx="10442">
                  <c:v>20.8</c:v>
                </c:pt>
                <c:pt idx="10443">
                  <c:v>20.8</c:v>
                </c:pt>
                <c:pt idx="10444">
                  <c:v>20.8</c:v>
                </c:pt>
                <c:pt idx="10445">
                  <c:v>20.8</c:v>
                </c:pt>
                <c:pt idx="10446">
                  <c:v>20.8</c:v>
                </c:pt>
                <c:pt idx="10447">
                  <c:v>20.8</c:v>
                </c:pt>
                <c:pt idx="10448">
                  <c:v>20.8</c:v>
                </c:pt>
                <c:pt idx="10449">
                  <c:v>20.8</c:v>
                </c:pt>
                <c:pt idx="10450">
                  <c:v>20.8</c:v>
                </c:pt>
                <c:pt idx="10451">
                  <c:v>20.8</c:v>
                </c:pt>
                <c:pt idx="10452">
                  <c:v>20.8</c:v>
                </c:pt>
                <c:pt idx="10453">
                  <c:v>20.8</c:v>
                </c:pt>
                <c:pt idx="10454">
                  <c:v>20.8</c:v>
                </c:pt>
                <c:pt idx="10455">
                  <c:v>20.8</c:v>
                </c:pt>
                <c:pt idx="10456">
                  <c:v>20.8</c:v>
                </c:pt>
                <c:pt idx="10457">
                  <c:v>20.8</c:v>
                </c:pt>
                <c:pt idx="10458">
                  <c:v>20.8</c:v>
                </c:pt>
                <c:pt idx="10459">
                  <c:v>20.8</c:v>
                </c:pt>
                <c:pt idx="10460">
                  <c:v>20.8</c:v>
                </c:pt>
                <c:pt idx="10461">
                  <c:v>20.8</c:v>
                </c:pt>
                <c:pt idx="10462">
                  <c:v>20.8</c:v>
                </c:pt>
                <c:pt idx="10463">
                  <c:v>20.8</c:v>
                </c:pt>
                <c:pt idx="10464">
                  <c:v>20.8</c:v>
                </c:pt>
                <c:pt idx="10465">
                  <c:v>20.8</c:v>
                </c:pt>
                <c:pt idx="10466">
                  <c:v>20.8</c:v>
                </c:pt>
                <c:pt idx="10467">
                  <c:v>20.8</c:v>
                </c:pt>
                <c:pt idx="10468">
                  <c:v>20.8</c:v>
                </c:pt>
                <c:pt idx="10469">
                  <c:v>20.8</c:v>
                </c:pt>
                <c:pt idx="10470">
                  <c:v>20.8</c:v>
                </c:pt>
                <c:pt idx="10471">
                  <c:v>20.8</c:v>
                </c:pt>
                <c:pt idx="10472">
                  <c:v>20.8</c:v>
                </c:pt>
                <c:pt idx="10473">
                  <c:v>20.8</c:v>
                </c:pt>
                <c:pt idx="10474">
                  <c:v>20.8</c:v>
                </c:pt>
                <c:pt idx="10475">
                  <c:v>20.8</c:v>
                </c:pt>
                <c:pt idx="10476">
                  <c:v>20.8</c:v>
                </c:pt>
                <c:pt idx="10477">
                  <c:v>20.8</c:v>
                </c:pt>
                <c:pt idx="10478">
                  <c:v>20.8</c:v>
                </c:pt>
                <c:pt idx="10479">
                  <c:v>20.8</c:v>
                </c:pt>
                <c:pt idx="10480">
                  <c:v>20.8</c:v>
                </c:pt>
                <c:pt idx="10481">
                  <c:v>20.8</c:v>
                </c:pt>
                <c:pt idx="10482">
                  <c:v>20.8</c:v>
                </c:pt>
                <c:pt idx="10483">
                  <c:v>20.8</c:v>
                </c:pt>
                <c:pt idx="10484">
                  <c:v>20.8</c:v>
                </c:pt>
                <c:pt idx="10485">
                  <c:v>20.8</c:v>
                </c:pt>
                <c:pt idx="10486">
                  <c:v>20.8</c:v>
                </c:pt>
                <c:pt idx="10487">
                  <c:v>20.8</c:v>
                </c:pt>
                <c:pt idx="10488">
                  <c:v>20.8</c:v>
                </c:pt>
                <c:pt idx="10489">
                  <c:v>20.8</c:v>
                </c:pt>
                <c:pt idx="10490">
                  <c:v>20.8</c:v>
                </c:pt>
                <c:pt idx="10491">
                  <c:v>20.8</c:v>
                </c:pt>
                <c:pt idx="10492">
                  <c:v>20.8</c:v>
                </c:pt>
                <c:pt idx="10493">
                  <c:v>20.8</c:v>
                </c:pt>
                <c:pt idx="10494">
                  <c:v>20.8</c:v>
                </c:pt>
                <c:pt idx="10495">
                  <c:v>20.8</c:v>
                </c:pt>
                <c:pt idx="10496">
                  <c:v>20.8</c:v>
                </c:pt>
                <c:pt idx="10497">
                  <c:v>20.8</c:v>
                </c:pt>
                <c:pt idx="10498">
                  <c:v>20.8</c:v>
                </c:pt>
                <c:pt idx="10499">
                  <c:v>20.8</c:v>
                </c:pt>
                <c:pt idx="10500">
                  <c:v>20.8</c:v>
                </c:pt>
                <c:pt idx="10501">
                  <c:v>20.8</c:v>
                </c:pt>
                <c:pt idx="10502">
                  <c:v>20.8</c:v>
                </c:pt>
                <c:pt idx="10503">
                  <c:v>20.8</c:v>
                </c:pt>
                <c:pt idx="10504">
                  <c:v>20.8</c:v>
                </c:pt>
                <c:pt idx="10505">
                  <c:v>20.8</c:v>
                </c:pt>
                <c:pt idx="10506">
                  <c:v>20.8</c:v>
                </c:pt>
                <c:pt idx="10507">
                  <c:v>20.8</c:v>
                </c:pt>
                <c:pt idx="10508">
                  <c:v>20.8</c:v>
                </c:pt>
                <c:pt idx="10509">
                  <c:v>20.8</c:v>
                </c:pt>
                <c:pt idx="10510">
                  <c:v>20.8</c:v>
                </c:pt>
                <c:pt idx="10511">
                  <c:v>20.8</c:v>
                </c:pt>
                <c:pt idx="10512">
                  <c:v>20.8</c:v>
                </c:pt>
                <c:pt idx="10513">
                  <c:v>20.8</c:v>
                </c:pt>
                <c:pt idx="10514">
                  <c:v>20.8</c:v>
                </c:pt>
                <c:pt idx="10515">
                  <c:v>20.8</c:v>
                </c:pt>
                <c:pt idx="10516">
                  <c:v>20.8</c:v>
                </c:pt>
                <c:pt idx="10517">
                  <c:v>20.8</c:v>
                </c:pt>
                <c:pt idx="10518">
                  <c:v>20.8</c:v>
                </c:pt>
                <c:pt idx="10519">
                  <c:v>20.8</c:v>
                </c:pt>
                <c:pt idx="10520">
                  <c:v>20.8</c:v>
                </c:pt>
                <c:pt idx="10521">
                  <c:v>20.8</c:v>
                </c:pt>
                <c:pt idx="10522">
                  <c:v>20.8</c:v>
                </c:pt>
                <c:pt idx="10523">
                  <c:v>20.8</c:v>
                </c:pt>
                <c:pt idx="10524">
                  <c:v>20.8</c:v>
                </c:pt>
                <c:pt idx="10525">
                  <c:v>20.8</c:v>
                </c:pt>
                <c:pt idx="10526">
                  <c:v>20.8</c:v>
                </c:pt>
                <c:pt idx="10527">
                  <c:v>20.8</c:v>
                </c:pt>
                <c:pt idx="10528">
                  <c:v>20.8</c:v>
                </c:pt>
                <c:pt idx="10529">
                  <c:v>20.8</c:v>
                </c:pt>
                <c:pt idx="10530">
                  <c:v>20.8</c:v>
                </c:pt>
                <c:pt idx="10531">
                  <c:v>20.8</c:v>
                </c:pt>
                <c:pt idx="10532">
                  <c:v>20.8</c:v>
                </c:pt>
                <c:pt idx="10533">
                  <c:v>20.8</c:v>
                </c:pt>
                <c:pt idx="10534">
                  <c:v>20.8</c:v>
                </c:pt>
                <c:pt idx="10535">
                  <c:v>20.8</c:v>
                </c:pt>
                <c:pt idx="10536">
                  <c:v>20.8</c:v>
                </c:pt>
                <c:pt idx="10537">
                  <c:v>20.8</c:v>
                </c:pt>
                <c:pt idx="10538">
                  <c:v>20.8</c:v>
                </c:pt>
                <c:pt idx="10539">
                  <c:v>20.8</c:v>
                </c:pt>
                <c:pt idx="10540">
                  <c:v>20.8</c:v>
                </c:pt>
                <c:pt idx="10541">
                  <c:v>20.8</c:v>
                </c:pt>
                <c:pt idx="10542">
                  <c:v>20.8</c:v>
                </c:pt>
                <c:pt idx="10543">
                  <c:v>20.8</c:v>
                </c:pt>
                <c:pt idx="10544">
                  <c:v>20.8</c:v>
                </c:pt>
                <c:pt idx="10545">
                  <c:v>20.8</c:v>
                </c:pt>
                <c:pt idx="10546">
                  <c:v>20.8</c:v>
                </c:pt>
                <c:pt idx="10547">
                  <c:v>20.8</c:v>
                </c:pt>
                <c:pt idx="10548">
                  <c:v>20.8</c:v>
                </c:pt>
                <c:pt idx="10549">
                  <c:v>20.8</c:v>
                </c:pt>
                <c:pt idx="10550">
                  <c:v>20.8</c:v>
                </c:pt>
                <c:pt idx="10551">
                  <c:v>20.8</c:v>
                </c:pt>
                <c:pt idx="10552">
                  <c:v>20.8</c:v>
                </c:pt>
                <c:pt idx="10553">
                  <c:v>20.8</c:v>
                </c:pt>
                <c:pt idx="10554">
                  <c:v>20.8</c:v>
                </c:pt>
                <c:pt idx="10555">
                  <c:v>20.8</c:v>
                </c:pt>
                <c:pt idx="10556">
                  <c:v>20.8</c:v>
                </c:pt>
                <c:pt idx="10557">
                  <c:v>20.8</c:v>
                </c:pt>
                <c:pt idx="10558">
                  <c:v>20.8</c:v>
                </c:pt>
                <c:pt idx="10559">
                  <c:v>20.8</c:v>
                </c:pt>
                <c:pt idx="10560">
                  <c:v>20.8</c:v>
                </c:pt>
                <c:pt idx="10561">
                  <c:v>20.8</c:v>
                </c:pt>
                <c:pt idx="10562">
                  <c:v>20.8</c:v>
                </c:pt>
                <c:pt idx="10563">
                  <c:v>20.8</c:v>
                </c:pt>
                <c:pt idx="10564">
                  <c:v>20.8</c:v>
                </c:pt>
                <c:pt idx="10565">
                  <c:v>20.8</c:v>
                </c:pt>
                <c:pt idx="10566">
                  <c:v>20.8</c:v>
                </c:pt>
                <c:pt idx="10567">
                  <c:v>20.8</c:v>
                </c:pt>
                <c:pt idx="10568">
                  <c:v>20.8</c:v>
                </c:pt>
                <c:pt idx="10569">
                  <c:v>20.8</c:v>
                </c:pt>
                <c:pt idx="10570">
                  <c:v>20.8</c:v>
                </c:pt>
                <c:pt idx="10571">
                  <c:v>20.8</c:v>
                </c:pt>
                <c:pt idx="10572">
                  <c:v>20.8</c:v>
                </c:pt>
                <c:pt idx="10573">
                  <c:v>20.8</c:v>
                </c:pt>
                <c:pt idx="10574">
                  <c:v>20.8</c:v>
                </c:pt>
                <c:pt idx="10575">
                  <c:v>20.8</c:v>
                </c:pt>
                <c:pt idx="10576">
                  <c:v>20.8</c:v>
                </c:pt>
                <c:pt idx="10577">
                  <c:v>20.8</c:v>
                </c:pt>
                <c:pt idx="10578">
                  <c:v>20.8</c:v>
                </c:pt>
                <c:pt idx="10579">
                  <c:v>20.8</c:v>
                </c:pt>
                <c:pt idx="10580">
                  <c:v>20.8</c:v>
                </c:pt>
                <c:pt idx="10581">
                  <c:v>20.8</c:v>
                </c:pt>
                <c:pt idx="10582">
                  <c:v>20.8</c:v>
                </c:pt>
                <c:pt idx="10583">
                  <c:v>20.8</c:v>
                </c:pt>
                <c:pt idx="10584">
                  <c:v>20.8</c:v>
                </c:pt>
                <c:pt idx="10585">
                  <c:v>20.8</c:v>
                </c:pt>
                <c:pt idx="10586">
                  <c:v>20.8</c:v>
                </c:pt>
                <c:pt idx="10587">
                  <c:v>20.8</c:v>
                </c:pt>
                <c:pt idx="10588">
                  <c:v>20.8</c:v>
                </c:pt>
                <c:pt idx="10589">
                  <c:v>20.8</c:v>
                </c:pt>
                <c:pt idx="10590">
                  <c:v>20.8</c:v>
                </c:pt>
                <c:pt idx="10591">
                  <c:v>20.8</c:v>
                </c:pt>
                <c:pt idx="10592">
                  <c:v>20.8</c:v>
                </c:pt>
                <c:pt idx="10593">
                  <c:v>20.8</c:v>
                </c:pt>
                <c:pt idx="10594">
                  <c:v>20.8</c:v>
                </c:pt>
                <c:pt idx="10595">
                  <c:v>20.8</c:v>
                </c:pt>
                <c:pt idx="10596">
                  <c:v>20.8</c:v>
                </c:pt>
                <c:pt idx="10597">
                  <c:v>20.8</c:v>
                </c:pt>
                <c:pt idx="10598">
                  <c:v>20.8</c:v>
                </c:pt>
                <c:pt idx="10599">
                  <c:v>20.8</c:v>
                </c:pt>
                <c:pt idx="10600">
                  <c:v>20.8</c:v>
                </c:pt>
                <c:pt idx="10601">
                  <c:v>20.8</c:v>
                </c:pt>
                <c:pt idx="10602">
                  <c:v>20.8</c:v>
                </c:pt>
                <c:pt idx="10603">
                  <c:v>20.8</c:v>
                </c:pt>
                <c:pt idx="10604">
                  <c:v>20.8</c:v>
                </c:pt>
                <c:pt idx="10605">
                  <c:v>20.8</c:v>
                </c:pt>
                <c:pt idx="10606">
                  <c:v>20.8</c:v>
                </c:pt>
                <c:pt idx="10607">
                  <c:v>20.8</c:v>
                </c:pt>
                <c:pt idx="10608">
                  <c:v>20.8</c:v>
                </c:pt>
                <c:pt idx="10609">
                  <c:v>20.8</c:v>
                </c:pt>
                <c:pt idx="10610">
                  <c:v>20.8</c:v>
                </c:pt>
                <c:pt idx="10611">
                  <c:v>20.8</c:v>
                </c:pt>
                <c:pt idx="10612">
                  <c:v>20.8</c:v>
                </c:pt>
                <c:pt idx="10613">
                  <c:v>20.8</c:v>
                </c:pt>
                <c:pt idx="10614">
                  <c:v>20.8</c:v>
                </c:pt>
                <c:pt idx="10615">
                  <c:v>20.8</c:v>
                </c:pt>
                <c:pt idx="10616">
                  <c:v>20.8</c:v>
                </c:pt>
                <c:pt idx="10617">
                  <c:v>20.8</c:v>
                </c:pt>
                <c:pt idx="10618">
                  <c:v>20.8</c:v>
                </c:pt>
                <c:pt idx="10619">
                  <c:v>20.8</c:v>
                </c:pt>
                <c:pt idx="10620">
                  <c:v>20.8</c:v>
                </c:pt>
                <c:pt idx="10621">
                  <c:v>20.8</c:v>
                </c:pt>
                <c:pt idx="10622">
                  <c:v>20.8</c:v>
                </c:pt>
                <c:pt idx="10623">
                  <c:v>20.8</c:v>
                </c:pt>
                <c:pt idx="10624">
                  <c:v>20.8</c:v>
                </c:pt>
                <c:pt idx="10625">
                  <c:v>20.8</c:v>
                </c:pt>
                <c:pt idx="10626">
                  <c:v>20.8</c:v>
                </c:pt>
                <c:pt idx="10627">
                  <c:v>20.8</c:v>
                </c:pt>
                <c:pt idx="10628">
                  <c:v>20.8</c:v>
                </c:pt>
                <c:pt idx="10629">
                  <c:v>20.8</c:v>
                </c:pt>
                <c:pt idx="10630">
                  <c:v>20.8</c:v>
                </c:pt>
                <c:pt idx="10631">
                  <c:v>20.8</c:v>
                </c:pt>
                <c:pt idx="10632">
                  <c:v>20.8</c:v>
                </c:pt>
                <c:pt idx="10633">
                  <c:v>20.8</c:v>
                </c:pt>
                <c:pt idx="10634">
                  <c:v>20.8</c:v>
                </c:pt>
                <c:pt idx="10635">
                  <c:v>20.8</c:v>
                </c:pt>
                <c:pt idx="10636">
                  <c:v>20.8</c:v>
                </c:pt>
                <c:pt idx="10637">
                  <c:v>20.8</c:v>
                </c:pt>
                <c:pt idx="10638">
                  <c:v>20.8</c:v>
                </c:pt>
                <c:pt idx="10639">
                  <c:v>20.8</c:v>
                </c:pt>
                <c:pt idx="10640">
                  <c:v>20.8</c:v>
                </c:pt>
                <c:pt idx="10641">
                  <c:v>20.8</c:v>
                </c:pt>
                <c:pt idx="10642">
                  <c:v>20.8</c:v>
                </c:pt>
                <c:pt idx="10643">
                  <c:v>20.8</c:v>
                </c:pt>
                <c:pt idx="10644">
                  <c:v>20.8</c:v>
                </c:pt>
                <c:pt idx="10645">
                  <c:v>20.8</c:v>
                </c:pt>
                <c:pt idx="10646">
                  <c:v>20.8</c:v>
                </c:pt>
                <c:pt idx="10647">
                  <c:v>20.8</c:v>
                </c:pt>
                <c:pt idx="10648">
                  <c:v>20.8</c:v>
                </c:pt>
                <c:pt idx="10649">
                  <c:v>20.8</c:v>
                </c:pt>
                <c:pt idx="10650">
                  <c:v>20.8</c:v>
                </c:pt>
                <c:pt idx="10651">
                  <c:v>20.8</c:v>
                </c:pt>
                <c:pt idx="10652">
                  <c:v>20.8</c:v>
                </c:pt>
                <c:pt idx="10653">
                  <c:v>20.8</c:v>
                </c:pt>
                <c:pt idx="10654">
                  <c:v>20.8</c:v>
                </c:pt>
                <c:pt idx="10655">
                  <c:v>20.8</c:v>
                </c:pt>
                <c:pt idx="10656">
                  <c:v>20.8</c:v>
                </c:pt>
                <c:pt idx="10657">
                  <c:v>20.8</c:v>
                </c:pt>
                <c:pt idx="10658">
                  <c:v>20.8</c:v>
                </c:pt>
                <c:pt idx="10659">
                  <c:v>20.8</c:v>
                </c:pt>
                <c:pt idx="10660">
                  <c:v>20.8</c:v>
                </c:pt>
                <c:pt idx="10661">
                  <c:v>20.8</c:v>
                </c:pt>
                <c:pt idx="10662">
                  <c:v>20.8</c:v>
                </c:pt>
                <c:pt idx="10663">
                  <c:v>20.8</c:v>
                </c:pt>
                <c:pt idx="10664">
                  <c:v>20.8</c:v>
                </c:pt>
                <c:pt idx="10665">
                  <c:v>20.8</c:v>
                </c:pt>
                <c:pt idx="10666">
                  <c:v>20.8</c:v>
                </c:pt>
                <c:pt idx="10667">
                  <c:v>20.8</c:v>
                </c:pt>
                <c:pt idx="10668">
                  <c:v>20.8</c:v>
                </c:pt>
                <c:pt idx="10669">
                  <c:v>20.8</c:v>
                </c:pt>
                <c:pt idx="10670">
                  <c:v>20.8</c:v>
                </c:pt>
                <c:pt idx="10671">
                  <c:v>20.8</c:v>
                </c:pt>
                <c:pt idx="10672">
                  <c:v>20.8</c:v>
                </c:pt>
                <c:pt idx="10673">
                  <c:v>20.8</c:v>
                </c:pt>
                <c:pt idx="10674">
                  <c:v>20.8</c:v>
                </c:pt>
                <c:pt idx="10675">
                  <c:v>20.8</c:v>
                </c:pt>
                <c:pt idx="10676">
                  <c:v>20.8</c:v>
                </c:pt>
                <c:pt idx="10677">
                  <c:v>20.8</c:v>
                </c:pt>
                <c:pt idx="10678">
                  <c:v>20.8</c:v>
                </c:pt>
                <c:pt idx="10679">
                  <c:v>20.8</c:v>
                </c:pt>
                <c:pt idx="10680">
                  <c:v>20.8</c:v>
                </c:pt>
                <c:pt idx="10681">
                  <c:v>20.8</c:v>
                </c:pt>
                <c:pt idx="10682">
                  <c:v>20.8</c:v>
                </c:pt>
                <c:pt idx="10683">
                  <c:v>20.8</c:v>
                </c:pt>
                <c:pt idx="10684">
                  <c:v>20.8</c:v>
                </c:pt>
                <c:pt idx="10685">
                  <c:v>20.8</c:v>
                </c:pt>
                <c:pt idx="10686">
                  <c:v>20.8</c:v>
                </c:pt>
                <c:pt idx="10687">
                  <c:v>20.8</c:v>
                </c:pt>
                <c:pt idx="10688">
                  <c:v>20.8</c:v>
                </c:pt>
                <c:pt idx="10689">
                  <c:v>20.8</c:v>
                </c:pt>
                <c:pt idx="10690">
                  <c:v>20.8</c:v>
                </c:pt>
                <c:pt idx="10691">
                  <c:v>20.8</c:v>
                </c:pt>
                <c:pt idx="10692">
                  <c:v>20.8</c:v>
                </c:pt>
                <c:pt idx="10693">
                  <c:v>20.8</c:v>
                </c:pt>
                <c:pt idx="10694">
                  <c:v>20.8</c:v>
                </c:pt>
                <c:pt idx="10695">
                  <c:v>20.8</c:v>
                </c:pt>
                <c:pt idx="10696">
                  <c:v>20.8</c:v>
                </c:pt>
                <c:pt idx="10697">
                  <c:v>20.8</c:v>
                </c:pt>
                <c:pt idx="10698">
                  <c:v>20.8</c:v>
                </c:pt>
                <c:pt idx="10699">
                  <c:v>20.8</c:v>
                </c:pt>
                <c:pt idx="10700">
                  <c:v>20.8</c:v>
                </c:pt>
                <c:pt idx="10701">
                  <c:v>20.8</c:v>
                </c:pt>
                <c:pt idx="10702">
                  <c:v>20.8</c:v>
                </c:pt>
                <c:pt idx="10703">
                  <c:v>20.8</c:v>
                </c:pt>
                <c:pt idx="10704">
                  <c:v>20.8</c:v>
                </c:pt>
                <c:pt idx="10705">
                  <c:v>20.8</c:v>
                </c:pt>
                <c:pt idx="10706">
                  <c:v>20.8</c:v>
                </c:pt>
                <c:pt idx="10707">
                  <c:v>20.8</c:v>
                </c:pt>
                <c:pt idx="10708">
                  <c:v>20.8</c:v>
                </c:pt>
                <c:pt idx="10709">
                  <c:v>20.8</c:v>
                </c:pt>
                <c:pt idx="10710">
                  <c:v>20.8</c:v>
                </c:pt>
                <c:pt idx="10711">
                  <c:v>20.8</c:v>
                </c:pt>
                <c:pt idx="10712">
                  <c:v>20.8</c:v>
                </c:pt>
                <c:pt idx="10713">
                  <c:v>20.8</c:v>
                </c:pt>
                <c:pt idx="10714">
                  <c:v>20.8</c:v>
                </c:pt>
                <c:pt idx="10715">
                  <c:v>20.8</c:v>
                </c:pt>
                <c:pt idx="10716">
                  <c:v>20.8</c:v>
                </c:pt>
                <c:pt idx="10717">
                  <c:v>20.8</c:v>
                </c:pt>
                <c:pt idx="10718">
                  <c:v>20.8</c:v>
                </c:pt>
                <c:pt idx="10719">
                  <c:v>20.8</c:v>
                </c:pt>
                <c:pt idx="10720">
                  <c:v>20.8</c:v>
                </c:pt>
                <c:pt idx="10721">
                  <c:v>20.8</c:v>
                </c:pt>
                <c:pt idx="10722">
                  <c:v>20.8</c:v>
                </c:pt>
                <c:pt idx="10723">
                  <c:v>20.8</c:v>
                </c:pt>
                <c:pt idx="10724">
                  <c:v>20.8</c:v>
                </c:pt>
                <c:pt idx="10725">
                  <c:v>20.8</c:v>
                </c:pt>
                <c:pt idx="10726">
                  <c:v>20.8</c:v>
                </c:pt>
                <c:pt idx="10727">
                  <c:v>20.8</c:v>
                </c:pt>
                <c:pt idx="10728">
                  <c:v>20.8</c:v>
                </c:pt>
                <c:pt idx="10729">
                  <c:v>20.8</c:v>
                </c:pt>
                <c:pt idx="10730">
                  <c:v>20.8</c:v>
                </c:pt>
                <c:pt idx="10731">
                  <c:v>20.8</c:v>
                </c:pt>
                <c:pt idx="10732">
                  <c:v>20.8</c:v>
                </c:pt>
                <c:pt idx="10733">
                  <c:v>20.8</c:v>
                </c:pt>
                <c:pt idx="10734">
                  <c:v>20.8</c:v>
                </c:pt>
                <c:pt idx="10735">
                  <c:v>20.8</c:v>
                </c:pt>
                <c:pt idx="10736">
                  <c:v>20.8</c:v>
                </c:pt>
                <c:pt idx="10737">
                  <c:v>20.8</c:v>
                </c:pt>
                <c:pt idx="10738">
                  <c:v>20.8</c:v>
                </c:pt>
                <c:pt idx="10739">
                  <c:v>20.8</c:v>
                </c:pt>
                <c:pt idx="10740">
                  <c:v>20.8</c:v>
                </c:pt>
                <c:pt idx="10741">
                  <c:v>20.8</c:v>
                </c:pt>
                <c:pt idx="10742">
                  <c:v>20.8</c:v>
                </c:pt>
                <c:pt idx="10743">
                  <c:v>20.8</c:v>
                </c:pt>
                <c:pt idx="10744">
                  <c:v>20.8</c:v>
                </c:pt>
                <c:pt idx="10745">
                  <c:v>20.8</c:v>
                </c:pt>
                <c:pt idx="10746">
                  <c:v>20.8</c:v>
                </c:pt>
                <c:pt idx="10747">
                  <c:v>20.8</c:v>
                </c:pt>
                <c:pt idx="10748">
                  <c:v>20.8</c:v>
                </c:pt>
                <c:pt idx="10749">
                  <c:v>20.8</c:v>
                </c:pt>
                <c:pt idx="10750">
                  <c:v>20.8</c:v>
                </c:pt>
                <c:pt idx="10751">
                  <c:v>20.8</c:v>
                </c:pt>
                <c:pt idx="10752">
                  <c:v>20.8</c:v>
                </c:pt>
                <c:pt idx="10753">
                  <c:v>20.8</c:v>
                </c:pt>
                <c:pt idx="10754">
                  <c:v>20.8</c:v>
                </c:pt>
                <c:pt idx="10755">
                  <c:v>20.8</c:v>
                </c:pt>
                <c:pt idx="10756">
                  <c:v>20.8</c:v>
                </c:pt>
                <c:pt idx="10757">
                  <c:v>20.8</c:v>
                </c:pt>
                <c:pt idx="10758">
                  <c:v>20.8</c:v>
                </c:pt>
                <c:pt idx="10759">
                  <c:v>20.8</c:v>
                </c:pt>
                <c:pt idx="10760">
                  <c:v>20.8</c:v>
                </c:pt>
                <c:pt idx="10761">
                  <c:v>20.8</c:v>
                </c:pt>
                <c:pt idx="10762">
                  <c:v>20.8</c:v>
                </c:pt>
                <c:pt idx="10763">
                  <c:v>20.8</c:v>
                </c:pt>
                <c:pt idx="10764">
                  <c:v>20.8</c:v>
                </c:pt>
                <c:pt idx="10765">
                  <c:v>20.8</c:v>
                </c:pt>
                <c:pt idx="10766">
                  <c:v>20.8</c:v>
                </c:pt>
                <c:pt idx="10767">
                  <c:v>20.8</c:v>
                </c:pt>
                <c:pt idx="10768">
                  <c:v>20.8</c:v>
                </c:pt>
                <c:pt idx="10769">
                  <c:v>20.8</c:v>
                </c:pt>
                <c:pt idx="10770">
                  <c:v>20.8</c:v>
                </c:pt>
                <c:pt idx="10771">
                  <c:v>20.8</c:v>
                </c:pt>
                <c:pt idx="10772">
                  <c:v>20.8</c:v>
                </c:pt>
                <c:pt idx="10773">
                  <c:v>20.8</c:v>
                </c:pt>
                <c:pt idx="10774">
                  <c:v>20.8</c:v>
                </c:pt>
                <c:pt idx="10775">
                  <c:v>20.8</c:v>
                </c:pt>
                <c:pt idx="10776">
                  <c:v>20.8</c:v>
                </c:pt>
                <c:pt idx="10777">
                  <c:v>20.8</c:v>
                </c:pt>
                <c:pt idx="10778">
                  <c:v>20.8</c:v>
                </c:pt>
                <c:pt idx="10779">
                  <c:v>20.8</c:v>
                </c:pt>
                <c:pt idx="10780">
                  <c:v>20.8</c:v>
                </c:pt>
                <c:pt idx="10781">
                  <c:v>20.8</c:v>
                </c:pt>
                <c:pt idx="10782">
                  <c:v>20.8</c:v>
                </c:pt>
                <c:pt idx="10783">
                  <c:v>20.8</c:v>
                </c:pt>
                <c:pt idx="10784">
                  <c:v>20.8</c:v>
                </c:pt>
                <c:pt idx="10785">
                  <c:v>20.8</c:v>
                </c:pt>
                <c:pt idx="10786">
                  <c:v>20.8</c:v>
                </c:pt>
                <c:pt idx="10787">
                  <c:v>20.8</c:v>
                </c:pt>
                <c:pt idx="10788">
                  <c:v>20.8</c:v>
                </c:pt>
                <c:pt idx="10789">
                  <c:v>20.8</c:v>
                </c:pt>
                <c:pt idx="10790">
                  <c:v>20.8</c:v>
                </c:pt>
                <c:pt idx="10791">
                  <c:v>20.8</c:v>
                </c:pt>
                <c:pt idx="10792">
                  <c:v>20.8</c:v>
                </c:pt>
                <c:pt idx="10793">
                  <c:v>20.8</c:v>
                </c:pt>
                <c:pt idx="10794">
                  <c:v>20.8</c:v>
                </c:pt>
                <c:pt idx="10795">
                  <c:v>20.8</c:v>
                </c:pt>
                <c:pt idx="10796">
                  <c:v>20.8</c:v>
                </c:pt>
                <c:pt idx="10797">
                  <c:v>20.8</c:v>
                </c:pt>
                <c:pt idx="10798">
                  <c:v>20.8</c:v>
                </c:pt>
                <c:pt idx="10799">
                  <c:v>20.8</c:v>
                </c:pt>
                <c:pt idx="10800">
                  <c:v>20.8</c:v>
                </c:pt>
                <c:pt idx="10801">
                  <c:v>20.8</c:v>
                </c:pt>
                <c:pt idx="10802">
                  <c:v>20.8</c:v>
                </c:pt>
                <c:pt idx="10803">
                  <c:v>20.8</c:v>
                </c:pt>
                <c:pt idx="10804">
                  <c:v>20.8</c:v>
                </c:pt>
                <c:pt idx="10805">
                  <c:v>20.8</c:v>
                </c:pt>
                <c:pt idx="10806">
                  <c:v>20.8</c:v>
                </c:pt>
                <c:pt idx="10807">
                  <c:v>20.8</c:v>
                </c:pt>
                <c:pt idx="10808">
                  <c:v>20.8</c:v>
                </c:pt>
                <c:pt idx="10809">
                  <c:v>20.8</c:v>
                </c:pt>
                <c:pt idx="10810">
                  <c:v>20.8</c:v>
                </c:pt>
                <c:pt idx="10811">
                  <c:v>20.8</c:v>
                </c:pt>
                <c:pt idx="10812">
                  <c:v>20.8</c:v>
                </c:pt>
                <c:pt idx="10813">
                  <c:v>20.8</c:v>
                </c:pt>
                <c:pt idx="10814">
                  <c:v>20.8</c:v>
                </c:pt>
                <c:pt idx="10815">
                  <c:v>20.8</c:v>
                </c:pt>
                <c:pt idx="10816">
                  <c:v>20.8</c:v>
                </c:pt>
                <c:pt idx="10817">
                  <c:v>20.8</c:v>
                </c:pt>
                <c:pt idx="10818">
                  <c:v>20.8</c:v>
                </c:pt>
                <c:pt idx="10819">
                  <c:v>20.8</c:v>
                </c:pt>
                <c:pt idx="10820">
                  <c:v>20.8</c:v>
                </c:pt>
                <c:pt idx="10821">
                  <c:v>20.8</c:v>
                </c:pt>
                <c:pt idx="10822">
                  <c:v>20.8</c:v>
                </c:pt>
                <c:pt idx="10823">
                  <c:v>20.8</c:v>
                </c:pt>
                <c:pt idx="10824">
                  <c:v>20.8</c:v>
                </c:pt>
                <c:pt idx="10825">
                  <c:v>20.8</c:v>
                </c:pt>
                <c:pt idx="10826">
                  <c:v>20.8</c:v>
                </c:pt>
                <c:pt idx="10827">
                  <c:v>20.8</c:v>
                </c:pt>
                <c:pt idx="10828">
                  <c:v>20.8</c:v>
                </c:pt>
                <c:pt idx="10829">
                  <c:v>20.8</c:v>
                </c:pt>
                <c:pt idx="10830">
                  <c:v>20.8</c:v>
                </c:pt>
                <c:pt idx="10831">
                  <c:v>20.8</c:v>
                </c:pt>
                <c:pt idx="10832">
                  <c:v>20.8</c:v>
                </c:pt>
                <c:pt idx="10833">
                  <c:v>20.8</c:v>
                </c:pt>
                <c:pt idx="10834">
                  <c:v>20.8</c:v>
                </c:pt>
                <c:pt idx="10835">
                  <c:v>20.8</c:v>
                </c:pt>
                <c:pt idx="10836">
                  <c:v>20.8</c:v>
                </c:pt>
                <c:pt idx="10837">
                  <c:v>20.8</c:v>
                </c:pt>
                <c:pt idx="10838">
                  <c:v>20.8</c:v>
                </c:pt>
                <c:pt idx="10839">
                  <c:v>20.8</c:v>
                </c:pt>
                <c:pt idx="10840">
                  <c:v>20.8</c:v>
                </c:pt>
                <c:pt idx="10841">
                  <c:v>20.8</c:v>
                </c:pt>
                <c:pt idx="10842">
                  <c:v>20.8</c:v>
                </c:pt>
                <c:pt idx="10843">
                  <c:v>20.8</c:v>
                </c:pt>
                <c:pt idx="10844">
                  <c:v>20.8</c:v>
                </c:pt>
                <c:pt idx="10845">
                  <c:v>20.8</c:v>
                </c:pt>
                <c:pt idx="10846">
                  <c:v>20.8</c:v>
                </c:pt>
                <c:pt idx="10847">
                  <c:v>20.8</c:v>
                </c:pt>
                <c:pt idx="10848">
                  <c:v>20.8</c:v>
                </c:pt>
                <c:pt idx="10849">
                  <c:v>20.8</c:v>
                </c:pt>
                <c:pt idx="10850">
                  <c:v>20.8</c:v>
                </c:pt>
                <c:pt idx="10851">
                  <c:v>20.8</c:v>
                </c:pt>
                <c:pt idx="10852">
                  <c:v>20.8</c:v>
                </c:pt>
                <c:pt idx="10853">
                  <c:v>20.8</c:v>
                </c:pt>
                <c:pt idx="10854">
                  <c:v>20.8</c:v>
                </c:pt>
                <c:pt idx="10855">
                  <c:v>20.8</c:v>
                </c:pt>
                <c:pt idx="10856">
                  <c:v>20.8</c:v>
                </c:pt>
                <c:pt idx="10857">
                  <c:v>20.8</c:v>
                </c:pt>
                <c:pt idx="10858">
                  <c:v>20.8</c:v>
                </c:pt>
                <c:pt idx="10859">
                  <c:v>20.8</c:v>
                </c:pt>
                <c:pt idx="10860">
                  <c:v>20.8</c:v>
                </c:pt>
                <c:pt idx="10861">
                  <c:v>20.8</c:v>
                </c:pt>
                <c:pt idx="10862">
                  <c:v>20.8</c:v>
                </c:pt>
                <c:pt idx="10863">
                  <c:v>20.8</c:v>
                </c:pt>
                <c:pt idx="10864">
                  <c:v>20.8</c:v>
                </c:pt>
                <c:pt idx="10865">
                  <c:v>20.8</c:v>
                </c:pt>
                <c:pt idx="10866">
                  <c:v>20.8</c:v>
                </c:pt>
                <c:pt idx="10867">
                  <c:v>20.8</c:v>
                </c:pt>
                <c:pt idx="10868">
                  <c:v>20.8</c:v>
                </c:pt>
                <c:pt idx="10869">
                  <c:v>20.8</c:v>
                </c:pt>
                <c:pt idx="10870">
                  <c:v>20.8</c:v>
                </c:pt>
                <c:pt idx="10871">
                  <c:v>20.8</c:v>
                </c:pt>
                <c:pt idx="10872">
                  <c:v>20.8</c:v>
                </c:pt>
                <c:pt idx="10873">
                  <c:v>20.8</c:v>
                </c:pt>
                <c:pt idx="10874">
                  <c:v>20.8</c:v>
                </c:pt>
                <c:pt idx="10875">
                  <c:v>20.8</c:v>
                </c:pt>
                <c:pt idx="10876">
                  <c:v>20.8</c:v>
                </c:pt>
                <c:pt idx="10877">
                  <c:v>20.8</c:v>
                </c:pt>
                <c:pt idx="10878">
                  <c:v>20.8</c:v>
                </c:pt>
                <c:pt idx="10879">
                  <c:v>20.8</c:v>
                </c:pt>
                <c:pt idx="10880">
                  <c:v>20.8</c:v>
                </c:pt>
                <c:pt idx="10881">
                  <c:v>20.8</c:v>
                </c:pt>
                <c:pt idx="10882">
                  <c:v>20.8</c:v>
                </c:pt>
                <c:pt idx="10883">
                  <c:v>20.8</c:v>
                </c:pt>
                <c:pt idx="10884">
                  <c:v>20.8</c:v>
                </c:pt>
                <c:pt idx="10885">
                  <c:v>20.8</c:v>
                </c:pt>
                <c:pt idx="10886">
                  <c:v>20.8</c:v>
                </c:pt>
                <c:pt idx="10887">
                  <c:v>20.8</c:v>
                </c:pt>
                <c:pt idx="10888">
                  <c:v>20.8</c:v>
                </c:pt>
                <c:pt idx="10889">
                  <c:v>20.8</c:v>
                </c:pt>
                <c:pt idx="10890">
                  <c:v>20.8</c:v>
                </c:pt>
                <c:pt idx="10891">
                  <c:v>20.8</c:v>
                </c:pt>
                <c:pt idx="10892">
                  <c:v>20.8</c:v>
                </c:pt>
                <c:pt idx="10893">
                  <c:v>20.8</c:v>
                </c:pt>
                <c:pt idx="10894">
                  <c:v>20.8</c:v>
                </c:pt>
                <c:pt idx="10895">
                  <c:v>20.8</c:v>
                </c:pt>
                <c:pt idx="10896">
                  <c:v>20.8</c:v>
                </c:pt>
                <c:pt idx="10897">
                  <c:v>20.8</c:v>
                </c:pt>
                <c:pt idx="10898">
                  <c:v>20.8</c:v>
                </c:pt>
                <c:pt idx="10899">
                  <c:v>20.8</c:v>
                </c:pt>
                <c:pt idx="10900">
                  <c:v>20.8</c:v>
                </c:pt>
                <c:pt idx="10901">
                  <c:v>20.8</c:v>
                </c:pt>
                <c:pt idx="10902">
                  <c:v>20.8</c:v>
                </c:pt>
                <c:pt idx="10903">
                  <c:v>20.8</c:v>
                </c:pt>
                <c:pt idx="10904">
                  <c:v>20.8</c:v>
                </c:pt>
                <c:pt idx="10905">
                  <c:v>20.8</c:v>
                </c:pt>
                <c:pt idx="10906">
                  <c:v>20.8</c:v>
                </c:pt>
                <c:pt idx="10907">
                  <c:v>20.8</c:v>
                </c:pt>
                <c:pt idx="10908">
                  <c:v>20.8</c:v>
                </c:pt>
                <c:pt idx="10909">
                  <c:v>20.8</c:v>
                </c:pt>
                <c:pt idx="10910">
                  <c:v>20.8</c:v>
                </c:pt>
                <c:pt idx="10911">
                  <c:v>20.8</c:v>
                </c:pt>
                <c:pt idx="10912">
                  <c:v>20.8</c:v>
                </c:pt>
                <c:pt idx="10913">
                  <c:v>20.8</c:v>
                </c:pt>
                <c:pt idx="10914">
                  <c:v>20.8</c:v>
                </c:pt>
                <c:pt idx="10915">
                  <c:v>20.8</c:v>
                </c:pt>
                <c:pt idx="10916">
                  <c:v>20.8</c:v>
                </c:pt>
                <c:pt idx="10917">
                  <c:v>20.8</c:v>
                </c:pt>
                <c:pt idx="10918">
                  <c:v>20.8</c:v>
                </c:pt>
                <c:pt idx="10919">
                  <c:v>20.8</c:v>
                </c:pt>
                <c:pt idx="10920">
                  <c:v>20.8</c:v>
                </c:pt>
                <c:pt idx="10921">
                  <c:v>20.8</c:v>
                </c:pt>
                <c:pt idx="10922">
                  <c:v>20.8</c:v>
                </c:pt>
                <c:pt idx="10923">
                  <c:v>20.8</c:v>
                </c:pt>
                <c:pt idx="10924">
                  <c:v>20.8</c:v>
                </c:pt>
                <c:pt idx="10925">
                  <c:v>20.8</c:v>
                </c:pt>
                <c:pt idx="10926">
                  <c:v>20.8</c:v>
                </c:pt>
                <c:pt idx="10927">
                  <c:v>20.8</c:v>
                </c:pt>
                <c:pt idx="10928">
                  <c:v>20.8</c:v>
                </c:pt>
                <c:pt idx="10929">
                  <c:v>20.8</c:v>
                </c:pt>
                <c:pt idx="10930">
                  <c:v>20.8</c:v>
                </c:pt>
                <c:pt idx="10931">
                  <c:v>20.8</c:v>
                </c:pt>
                <c:pt idx="10932">
                  <c:v>20.8</c:v>
                </c:pt>
                <c:pt idx="10933">
                  <c:v>20.8</c:v>
                </c:pt>
                <c:pt idx="10934">
                  <c:v>20.8</c:v>
                </c:pt>
                <c:pt idx="10935">
                  <c:v>20.8</c:v>
                </c:pt>
                <c:pt idx="10936">
                  <c:v>20.8</c:v>
                </c:pt>
                <c:pt idx="10937">
                  <c:v>20.8</c:v>
                </c:pt>
                <c:pt idx="10938">
                  <c:v>20.8</c:v>
                </c:pt>
                <c:pt idx="10939">
                  <c:v>20.8</c:v>
                </c:pt>
                <c:pt idx="10940">
                  <c:v>20.8</c:v>
                </c:pt>
                <c:pt idx="10941">
                  <c:v>20.8</c:v>
                </c:pt>
                <c:pt idx="10942">
                  <c:v>20.8</c:v>
                </c:pt>
                <c:pt idx="10943">
                  <c:v>20.8</c:v>
                </c:pt>
                <c:pt idx="10944">
                  <c:v>20.8</c:v>
                </c:pt>
                <c:pt idx="10945">
                  <c:v>20.8</c:v>
                </c:pt>
                <c:pt idx="10946">
                  <c:v>20.8</c:v>
                </c:pt>
                <c:pt idx="10947">
                  <c:v>20.8</c:v>
                </c:pt>
                <c:pt idx="10948">
                  <c:v>20.8</c:v>
                </c:pt>
                <c:pt idx="10949">
                  <c:v>20.8</c:v>
                </c:pt>
                <c:pt idx="10950">
                  <c:v>20.8</c:v>
                </c:pt>
                <c:pt idx="10951">
                  <c:v>20.8</c:v>
                </c:pt>
                <c:pt idx="10952">
                  <c:v>20.8</c:v>
                </c:pt>
                <c:pt idx="10953">
                  <c:v>20.8</c:v>
                </c:pt>
                <c:pt idx="10954">
                  <c:v>20.8</c:v>
                </c:pt>
                <c:pt idx="10955">
                  <c:v>20.8</c:v>
                </c:pt>
                <c:pt idx="10956">
                  <c:v>20.8</c:v>
                </c:pt>
                <c:pt idx="10957">
                  <c:v>20.8</c:v>
                </c:pt>
                <c:pt idx="10958">
                  <c:v>20.8</c:v>
                </c:pt>
                <c:pt idx="10959">
                  <c:v>20.8</c:v>
                </c:pt>
                <c:pt idx="10960">
                  <c:v>20.8</c:v>
                </c:pt>
                <c:pt idx="10961">
                  <c:v>20.8</c:v>
                </c:pt>
                <c:pt idx="10962">
                  <c:v>20.8</c:v>
                </c:pt>
                <c:pt idx="10963">
                  <c:v>20.8</c:v>
                </c:pt>
                <c:pt idx="10964">
                  <c:v>20.8</c:v>
                </c:pt>
                <c:pt idx="10965">
                  <c:v>20.8</c:v>
                </c:pt>
                <c:pt idx="10966">
                  <c:v>20.8</c:v>
                </c:pt>
                <c:pt idx="10967">
                  <c:v>20.8</c:v>
                </c:pt>
                <c:pt idx="10968">
                  <c:v>20.8</c:v>
                </c:pt>
                <c:pt idx="10969">
                  <c:v>20.8</c:v>
                </c:pt>
                <c:pt idx="10970">
                  <c:v>20.8</c:v>
                </c:pt>
                <c:pt idx="10971">
                  <c:v>20.8</c:v>
                </c:pt>
                <c:pt idx="10972">
                  <c:v>20.8</c:v>
                </c:pt>
                <c:pt idx="10973">
                  <c:v>20.8</c:v>
                </c:pt>
                <c:pt idx="10974">
                  <c:v>20.8</c:v>
                </c:pt>
                <c:pt idx="10975">
                  <c:v>20.8</c:v>
                </c:pt>
                <c:pt idx="10976">
                  <c:v>20.8</c:v>
                </c:pt>
                <c:pt idx="10977">
                  <c:v>20.8</c:v>
                </c:pt>
                <c:pt idx="10978">
                  <c:v>20.8</c:v>
                </c:pt>
                <c:pt idx="10979">
                  <c:v>20.8</c:v>
                </c:pt>
                <c:pt idx="10980">
                  <c:v>20.8</c:v>
                </c:pt>
                <c:pt idx="10981">
                  <c:v>20.8</c:v>
                </c:pt>
                <c:pt idx="10982">
                  <c:v>20.8</c:v>
                </c:pt>
                <c:pt idx="10983">
                  <c:v>20.8</c:v>
                </c:pt>
                <c:pt idx="10984">
                  <c:v>20.8</c:v>
                </c:pt>
                <c:pt idx="10985">
                  <c:v>20.8</c:v>
                </c:pt>
                <c:pt idx="10986">
                  <c:v>20.8</c:v>
                </c:pt>
                <c:pt idx="10987">
                  <c:v>20.8</c:v>
                </c:pt>
                <c:pt idx="10988">
                  <c:v>20.8</c:v>
                </c:pt>
                <c:pt idx="10989">
                  <c:v>20.8</c:v>
                </c:pt>
                <c:pt idx="10990">
                  <c:v>20.8</c:v>
                </c:pt>
                <c:pt idx="10991">
                  <c:v>20.8</c:v>
                </c:pt>
                <c:pt idx="10992">
                  <c:v>20.8</c:v>
                </c:pt>
                <c:pt idx="10993">
                  <c:v>20.8</c:v>
                </c:pt>
                <c:pt idx="10994">
                  <c:v>20.8</c:v>
                </c:pt>
                <c:pt idx="10995">
                  <c:v>20.8</c:v>
                </c:pt>
                <c:pt idx="10996">
                  <c:v>20.8</c:v>
                </c:pt>
                <c:pt idx="10997">
                  <c:v>20.8</c:v>
                </c:pt>
                <c:pt idx="10998">
                  <c:v>20.8</c:v>
                </c:pt>
                <c:pt idx="10999">
                  <c:v>20.8</c:v>
                </c:pt>
                <c:pt idx="11000">
                  <c:v>20.8</c:v>
                </c:pt>
                <c:pt idx="11001">
                  <c:v>20.8</c:v>
                </c:pt>
                <c:pt idx="11002">
                  <c:v>20.8</c:v>
                </c:pt>
                <c:pt idx="11003">
                  <c:v>20.8</c:v>
                </c:pt>
                <c:pt idx="11004">
                  <c:v>20.8</c:v>
                </c:pt>
                <c:pt idx="11005">
                  <c:v>20.8</c:v>
                </c:pt>
                <c:pt idx="11006">
                  <c:v>20.8</c:v>
                </c:pt>
                <c:pt idx="11007">
                  <c:v>20.8</c:v>
                </c:pt>
                <c:pt idx="11008">
                  <c:v>20.8</c:v>
                </c:pt>
                <c:pt idx="11009">
                  <c:v>20.8</c:v>
                </c:pt>
                <c:pt idx="11010">
                  <c:v>20.8</c:v>
                </c:pt>
                <c:pt idx="11011">
                  <c:v>20.8</c:v>
                </c:pt>
                <c:pt idx="11012">
                  <c:v>20.8</c:v>
                </c:pt>
                <c:pt idx="11013">
                  <c:v>20.8</c:v>
                </c:pt>
                <c:pt idx="11014">
                  <c:v>20.8</c:v>
                </c:pt>
                <c:pt idx="11015">
                  <c:v>20.8</c:v>
                </c:pt>
                <c:pt idx="11016">
                  <c:v>20.8</c:v>
                </c:pt>
                <c:pt idx="11017">
                  <c:v>20.8</c:v>
                </c:pt>
                <c:pt idx="11018">
                  <c:v>20.8</c:v>
                </c:pt>
                <c:pt idx="11019">
                  <c:v>20.8</c:v>
                </c:pt>
                <c:pt idx="11020">
                  <c:v>20.8</c:v>
                </c:pt>
                <c:pt idx="11021">
                  <c:v>20.8</c:v>
                </c:pt>
                <c:pt idx="11022">
                  <c:v>20.8</c:v>
                </c:pt>
                <c:pt idx="11023">
                  <c:v>20.8</c:v>
                </c:pt>
                <c:pt idx="11024">
                  <c:v>20.8</c:v>
                </c:pt>
                <c:pt idx="11025">
                  <c:v>20.8</c:v>
                </c:pt>
                <c:pt idx="11026">
                  <c:v>20.8</c:v>
                </c:pt>
                <c:pt idx="11027">
                  <c:v>20.8</c:v>
                </c:pt>
                <c:pt idx="11028">
                  <c:v>20.8</c:v>
                </c:pt>
                <c:pt idx="11029">
                  <c:v>20.8</c:v>
                </c:pt>
                <c:pt idx="11030">
                  <c:v>20.8</c:v>
                </c:pt>
                <c:pt idx="11031">
                  <c:v>20.8</c:v>
                </c:pt>
                <c:pt idx="11032">
                  <c:v>20.8</c:v>
                </c:pt>
                <c:pt idx="11033">
                  <c:v>20.8</c:v>
                </c:pt>
                <c:pt idx="11034">
                  <c:v>20.8</c:v>
                </c:pt>
                <c:pt idx="11035">
                  <c:v>20.8</c:v>
                </c:pt>
                <c:pt idx="11036">
                  <c:v>20.8</c:v>
                </c:pt>
                <c:pt idx="11037">
                  <c:v>20.8</c:v>
                </c:pt>
                <c:pt idx="11038">
                  <c:v>20.8</c:v>
                </c:pt>
                <c:pt idx="11039">
                  <c:v>20.8</c:v>
                </c:pt>
                <c:pt idx="11040">
                  <c:v>20.8</c:v>
                </c:pt>
                <c:pt idx="11041">
                  <c:v>20.8</c:v>
                </c:pt>
                <c:pt idx="11042">
                  <c:v>20.8</c:v>
                </c:pt>
                <c:pt idx="11043">
                  <c:v>20.8</c:v>
                </c:pt>
                <c:pt idx="11044">
                  <c:v>20.8</c:v>
                </c:pt>
                <c:pt idx="11045">
                  <c:v>20.8</c:v>
                </c:pt>
                <c:pt idx="11046">
                  <c:v>20.8</c:v>
                </c:pt>
                <c:pt idx="11047">
                  <c:v>20.8</c:v>
                </c:pt>
                <c:pt idx="11048">
                  <c:v>20.8</c:v>
                </c:pt>
                <c:pt idx="11049">
                  <c:v>20.8</c:v>
                </c:pt>
                <c:pt idx="11050">
                  <c:v>20.8</c:v>
                </c:pt>
                <c:pt idx="11051">
                  <c:v>20.8</c:v>
                </c:pt>
                <c:pt idx="11052">
                  <c:v>20.8</c:v>
                </c:pt>
                <c:pt idx="11053">
                  <c:v>20.8</c:v>
                </c:pt>
                <c:pt idx="11054">
                  <c:v>20.8</c:v>
                </c:pt>
                <c:pt idx="11055">
                  <c:v>20.8</c:v>
                </c:pt>
                <c:pt idx="11056">
                  <c:v>20.8</c:v>
                </c:pt>
                <c:pt idx="11057">
                  <c:v>20.8</c:v>
                </c:pt>
                <c:pt idx="11058">
                  <c:v>20.8</c:v>
                </c:pt>
                <c:pt idx="11059">
                  <c:v>20.8</c:v>
                </c:pt>
                <c:pt idx="11060">
                  <c:v>20.8</c:v>
                </c:pt>
                <c:pt idx="11061">
                  <c:v>20.8</c:v>
                </c:pt>
                <c:pt idx="11062">
                  <c:v>20.8</c:v>
                </c:pt>
                <c:pt idx="11063">
                  <c:v>20.8</c:v>
                </c:pt>
                <c:pt idx="11064">
                  <c:v>20.8</c:v>
                </c:pt>
                <c:pt idx="11065">
                  <c:v>20.8</c:v>
                </c:pt>
                <c:pt idx="11066">
                  <c:v>20.8</c:v>
                </c:pt>
                <c:pt idx="11067">
                  <c:v>20.8</c:v>
                </c:pt>
                <c:pt idx="11068">
                  <c:v>20.8</c:v>
                </c:pt>
                <c:pt idx="11069">
                  <c:v>20.8</c:v>
                </c:pt>
                <c:pt idx="11070">
                  <c:v>20.8</c:v>
                </c:pt>
                <c:pt idx="11071">
                  <c:v>20.8</c:v>
                </c:pt>
                <c:pt idx="11072">
                  <c:v>20.8</c:v>
                </c:pt>
                <c:pt idx="11073">
                  <c:v>20.8</c:v>
                </c:pt>
                <c:pt idx="11074">
                  <c:v>20.8</c:v>
                </c:pt>
                <c:pt idx="11075">
                  <c:v>20.8</c:v>
                </c:pt>
                <c:pt idx="11076">
                  <c:v>20.8</c:v>
                </c:pt>
                <c:pt idx="11077">
                  <c:v>20.8</c:v>
                </c:pt>
                <c:pt idx="11078">
                  <c:v>20.8</c:v>
                </c:pt>
                <c:pt idx="11079">
                  <c:v>20.8</c:v>
                </c:pt>
                <c:pt idx="11080">
                  <c:v>20.8</c:v>
                </c:pt>
                <c:pt idx="11081">
                  <c:v>20.8</c:v>
                </c:pt>
                <c:pt idx="11082">
                  <c:v>20.8</c:v>
                </c:pt>
                <c:pt idx="11083">
                  <c:v>20.8</c:v>
                </c:pt>
                <c:pt idx="11084">
                  <c:v>20.8</c:v>
                </c:pt>
                <c:pt idx="11085">
                  <c:v>20.8</c:v>
                </c:pt>
                <c:pt idx="11086">
                  <c:v>20.8</c:v>
                </c:pt>
                <c:pt idx="11087">
                  <c:v>20.8</c:v>
                </c:pt>
                <c:pt idx="11088">
                  <c:v>20.8</c:v>
                </c:pt>
                <c:pt idx="11089">
                  <c:v>20.8</c:v>
                </c:pt>
                <c:pt idx="11090">
                  <c:v>20.8</c:v>
                </c:pt>
                <c:pt idx="11091">
                  <c:v>20.8</c:v>
                </c:pt>
                <c:pt idx="11092">
                  <c:v>20.8</c:v>
                </c:pt>
                <c:pt idx="11093">
                  <c:v>20.8</c:v>
                </c:pt>
                <c:pt idx="11094">
                  <c:v>20.8</c:v>
                </c:pt>
                <c:pt idx="11095">
                  <c:v>20.8</c:v>
                </c:pt>
                <c:pt idx="11096">
                  <c:v>20.8</c:v>
                </c:pt>
                <c:pt idx="11097">
                  <c:v>20.8</c:v>
                </c:pt>
                <c:pt idx="11098">
                  <c:v>20.8</c:v>
                </c:pt>
                <c:pt idx="11099">
                  <c:v>20.8</c:v>
                </c:pt>
                <c:pt idx="11100">
                  <c:v>20.8</c:v>
                </c:pt>
                <c:pt idx="11101">
                  <c:v>20.8</c:v>
                </c:pt>
                <c:pt idx="11102">
                  <c:v>20.8</c:v>
                </c:pt>
                <c:pt idx="11103">
                  <c:v>20.8</c:v>
                </c:pt>
                <c:pt idx="11104">
                  <c:v>20.8</c:v>
                </c:pt>
                <c:pt idx="11105">
                  <c:v>20.8</c:v>
                </c:pt>
                <c:pt idx="11106">
                  <c:v>20.8</c:v>
                </c:pt>
                <c:pt idx="11107">
                  <c:v>20.8</c:v>
                </c:pt>
                <c:pt idx="11108">
                  <c:v>20.8</c:v>
                </c:pt>
                <c:pt idx="11109">
                  <c:v>20.8</c:v>
                </c:pt>
                <c:pt idx="11110">
                  <c:v>20.8</c:v>
                </c:pt>
                <c:pt idx="11111">
                  <c:v>20.8</c:v>
                </c:pt>
                <c:pt idx="11112">
                  <c:v>20.8</c:v>
                </c:pt>
                <c:pt idx="11113">
                  <c:v>20.8</c:v>
                </c:pt>
                <c:pt idx="11114">
                  <c:v>20.8</c:v>
                </c:pt>
                <c:pt idx="11115">
                  <c:v>20.8</c:v>
                </c:pt>
                <c:pt idx="11116">
                  <c:v>20.8</c:v>
                </c:pt>
                <c:pt idx="11117">
                  <c:v>20.8</c:v>
                </c:pt>
                <c:pt idx="11118">
                  <c:v>20.8</c:v>
                </c:pt>
                <c:pt idx="11119">
                  <c:v>20.8</c:v>
                </c:pt>
                <c:pt idx="11120">
                  <c:v>20.8</c:v>
                </c:pt>
                <c:pt idx="11121">
                  <c:v>20.8</c:v>
                </c:pt>
                <c:pt idx="11122">
                  <c:v>20.8</c:v>
                </c:pt>
                <c:pt idx="11123">
                  <c:v>20.8</c:v>
                </c:pt>
                <c:pt idx="11124">
                  <c:v>20.8</c:v>
                </c:pt>
                <c:pt idx="11125">
                  <c:v>20.8</c:v>
                </c:pt>
                <c:pt idx="11126">
                  <c:v>20.8</c:v>
                </c:pt>
                <c:pt idx="11127">
                  <c:v>20.8</c:v>
                </c:pt>
                <c:pt idx="11128">
                  <c:v>20.8</c:v>
                </c:pt>
                <c:pt idx="11129">
                  <c:v>20.8</c:v>
                </c:pt>
                <c:pt idx="11130">
                  <c:v>20.8</c:v>
                </c:pt>
                <c:pt idx="11131">
                  <c:v>20.8</c:v>
                </c:pt>
                <c:pt idx="11132">
                  <c:v>20.8</c:v>
                </c:pt>
                <c:pt idx="11133">
                  <c:v>20.8</c:v>
                </c:pt>
                <c:pt idx="11134">
                  <c:v>20.8</c:v>
                </c:pt>
                <c:pt idx="11135">
                  <c:v>20.8</c:v>
                </c:pt>
                <c:pt idx="11136">
                  <c:v>20.8</c:v>
                </c:pt>
                <c:pt idx="11137">
                  <c:v>20.8</c:v>
                </c:pt>
                <c:pt idx="11138">
                  <c:v>20.8</c:v>
                </c:pt>
                <c:pt idx="11139">
                  <c:v>20.8</c:v>
                </c:pt>
                <c:pt idx="11140">
                  <c:v>20.8</c:v>
                </c:pt>
                <c:pt idx="11141">
                  <c:v>20.8</c:v>
                </c:pt>
                <c:pt idx="11142">
                  <c:v>20.8</c:v>
                </c:pt>
                <c:pt idx="11143">
                  <c:v>20.8</c:v>
                </c:pt>
                <c:pt idx="11144">
                  <c:v>20.8</c:v>
                </c:pt>
                <c:pt idx="11145">
                  <c:v>20.8</c:v>
                </c:pt>
                <c:pt idx="11146">
                  <c:v>20.8</c:v>
                </c:pt>
                <c:pt idx="11147">
                  <c:v>20.8</c:v>
                </c:pt>
                <c:pt idx="11148">
                  <c:v>20.8</c:v>
                </c:pt>
                <c:pt idx="11149">
                  <c:v>20.8</c:v>
                </c:pt>
                <c:pt idx="11150">
                  <c:v>20.8</c:v>
                </c:pt>
                <c:pt idx="11151">
                  <c:v>20.8</c:v>
                </c:pt>
                <c:pt idx="11152">
                  <c:v>20.8</c:v>
                </c:pt>
                <c:pt idx="11153">
                  <c:v>20.8</c:v>
                </c:pt>
                <c:pt idx="11154">
                  <c:v>20.8</c:v>
                </c:pt>
                <c:pt idx="11155">
                  <c:v>20.8</c:v>
                </c:pt>
                <c:pt idx="11156">
                  <c:v>20.8</c:v>
                </c:pt>
                <c:pt idx="11157">
                  <c:v>20.8</c:v>
                </c:pt>
                <c:pt idx="11158">
                  <c:v>20.8</c:v>
                </c:pt>
                <c:pt idx="11159">
                  <c:v>20.8</c:v>
                </c:pt>
                <c:pt idx="11160">
                  <c:v>20.8</c:v>
                </c:pt>
                <c:pt idx="11161">
                  <c:v>20.8</c:v>
                </c:pt>
                <c:pt idx="11162">
                  <c:v>20.8</c:v>
                </c:pt>
                <c:pt idx="11163">
                  <c:v>20.8</c:v>
                </c:pt>
                <c:pt idx="11164">
                  <c:v>20.8</c:v>
                </c:pt>
                <c:pt idx="11165">
                  <c:v>20.8</c:v>
                </c:pt>
                <c:pt idx="11166">
                  <c:v>20.8</c:v>
                </c:pt>
                <c:pt idx="11167">
                  <c:v>20.8</c:v>
                </c:pt>
                <c:pt idx="11168">
                  <c:v>20.8</c:v>
                </c:pt>
                <c:pt idx="11169">
                  <c:v>20.8</c:v>
                </c:pt>
                <c:pt idx="11170">
                  <c:v>20.8</c:v>
                </c:pt>
                <c:pt idx="11171">
                  <c:v>20.8</c:v>
                </c:pt>
                <c:pt idx="11172">
                  <c:v>20.8</c:v>
                </c:pt>
                <c:pt idx="11173">
                  <c:v>20.8</c:v>
                </c:pt>
                <c:pt idx="11174">
                  <c:v>20.8</c:v>
                </c:pt>
                <c:pt idx="11175">
                  <c:v>20.8</c:v>
                </c:pt>
                <c:pt idx="11176">
                  <c:v>20.8</c:v>
                </c:pt>
                <c:pt idx="11177">
                  <c:v>20.8</c:v>
                </c:pt>
                <c:pt idx="11178">
                  <c:v>20.8</c:v>
                </c:pt>
                <c:pt idx="11179">
                  <c:v>20.8</c:v>
                </c:pt>
                <c:pt idx="11180">
                  <c:v>20.8</c:v>
                </c:pt>
                <c:pt idx="11181">
                  <c:v>20.8</c:v>
                </c:pt>
                <c:pt idx="11182">
                  <c:v>20.8</c:v>
                </c:pt>
                <c:pt idx="11183">
                  <c:v>20.8</c:v>
                </c:pt>
                <c:pt idx="11184">
                  <c:v>20.8</c:v>
                </c:pt>
                <c:pt idx="11185">
                  <c:v>20.8</c:v>
                </c:pt>
                <c:pt idx="11186">
                  <c:v>20.8</c:v>
                </c:pt>
                <c:pt idx="11187">
                  <c:v>20.8</c:v>
                </c:pt>
                <c:pt idx="11188">
                  <c:v>20.8</c:v>
                </c:pt>
                <c:pt idx="11189">
                  <c:v>20.8</c:v>
                </c:pt>
                <c:pt idx="11190">
                  <c:v>20.8</c:v>
                </c:pt>
                <c:pt idx="11191">
                  <c:v>20.8</c:v>
                </c:pt>
                <c:pt idx="11192">
                  <c:v>20.8</c:v>
                </c:pt>
                <c:pt idx="11193">
                  <c:v>20.8</c:v>
                </c:pt>
                <c:pt idx="11194">
                  <c:v>20.8</c:v>
                </c:pt>
                <c:pt idx="11195">
                  <c:v>20.8</c:v>
                </c:pt>
                <c:pt idx="11196">
                  <c:v>20.8</c:v>
                </c:pt>
                <c:pt idx="11197">
                  <c:v>20.8</c:v>
                </c:pt>
                <c:pt idx="11198">
                  <c:v>20.8</c:v>
                </c:pt>
                <c:pt idx="11199">
                  <c:v>20.8</c:v>
                </c:pt>
                <c:pt idx="11200">
                  <c:v>20.8</c:v>
                </c:pt>
                <c:pt idx="11201">
                  <c:v>20.8</c:v>
                </c:pt>
                <c:pt idx="11202">
                  <c:v>20.8</c:v>
                </c:pt>
                <c:pt idx="11203">
                  <c:v>20.8</c:v>
                </c:pt>
                <c:pt idx="11204">
                  <c:v>20.8</c:v>
                </c:pt>
                <c:pt idx="11205">
                  <c:v>20.8</c:v>
                </c:pt>
                <c:pt idx="11206">
                  <c:v>20.8</c:v>
                </c:pt>
                <c:pt idx="11207">
                  <c:v>20.8</c:v>
                </c:pt>
                <c:pt idx="11208">
                  <c:v>20.8</c:v>
                </c:pt>
                <c:pt idx="11209">
                  <c:v>20.8</c:v>
                </c:pt>
                <c:pt idx="11210">
                  <c:v>20.8</c:v>
                </c:pt>
                <c:pt idx="11211">
                  <c:v>20.8</c:v>
                </c:pt>
                <c:pt idx="11212">
                  <c:v>20.8</c:v>
                </c:pt>
                <c:pt idx="11213">
                  <c:v>20.8</c:v>
                </c:pt>
                <c:pt idx="11214">
                  <c:v>20.8</c:v>
                </c:pt>
                <c:pt idx="11215">
                  <c:v>20.8</c:v>
                </c:pt>
                <c:pt idx="11216">
                  <c:v>20.8</c:v>
                </c:pt>
                <c:pt idx="11217">
                  <c:v>20.8</c:v>
                </c:pt>
                <c:pt idx="11218">
                  <c:v>20.8</c:v>
                </c:pt>
                <c:pt idx="11219">
                  <c:v>20.8</c:v>
                </c:pt>
                <c:pt idx="11220">
                  <c:v>20.8</c:v>
                </c:pt>
                <c:pt idx="11221">
                  <c:v>20.8</c:v>
                </c:pt>
                <c:pt idx="11222">
                  <c:v>20.8</c:v>
                </c:pt>
                <c:pt idx="11223">
                  <c:v>20.8</c:v>
                </c:pt>
                <c:pt idx="11224">
                  <c:v>20.8</c:v>
                </c:pt>
                <c:pt idx="11225">
                  <c:v>20.8</c:v>
                </c:pt>
                <c:pt idx="11226">
                  <c:v>20.8</c:v>
                </c:pt>
                <c:pt idx="11227">
                  <c:v>20.8</c:v>
                </c:pt>
                <c:pt idx="11228">
                  <c:v>20.8</c:v>
                </c:pt>
                <c:pt idx="11229">
                  <c:v>20.8</c:v>
                </c:pt>
                <c:pt idx="11230">
                  <c:v>20.8</c:v>
                </c:pt>
                <c:pt idx="11231">
                  <c:v>20.8</c:v>
                </c:pt>
                <c:pt idx="11232">
                  <c:v>20.8</c:v>
                </c:pt>
                <c:pt idx="11233">
                  <c:v>20.8</c:v>
                </c:pt>
                <c:pt idx="11234">
                  <c:v>20.8</c:v>
                </c:pt>
                <c:pt idx="11235">
                  <c:v>20.8</c:v>
                </c:pt>
                <c:pt idx="11236">
                  <c:v>20.8</c:v>
                </c:pt>
                <c:pt idx="11237">
                  <c:v>20.8</c:v>
                </c:pt>
                <c:pt idx="11238">
                  <c:v>20.8</c:v>
                </c:pt>
                <c:pt idx="11239">
                  <c:v>20.8</c:v>
                </c:pt>
                <c:pt idx="11240">
                  <c:v>20.8</c:v>
                </c:pt>
                <c:pt idx="11241">
                  <c:v>20.8</c:v>
                </c:pt>
                <c:pt idx="11242">
                  <c:v>20.8</c:v>
                </c:pt>
                <c:pt idx="11243">
                  <c:v>20.8</c:v>
                </c:pt>
                <c:pt idx="11244">
                  <c:v>20.8</c:v>
                </c:pt>
                <c:pt idx="11245">
                  <c:v>20.8</c:v>
                </c:pt>
                <c:pt idx="11246">
                  <c:v>20.8</c:v>
                </c:pt>
                <c:pt idx="11247">
                  <c:v>20.8</c:v>
                </c:pt>
                <c:pt idx="11248">
                  <c:v>20.8</c:v>
                </c:pt>
                <c:pt idx="11249">
                  <c:v>20.8</c:v>
                </c:pt>
                <c:pt idx="11250">
                  <c:v>20.8</c:v>
                </c:pt>
                <c:pt idx="11251">
                  <c:v>20.8</c:v>
                </c:pt>
                <c:pt idx="11252">
                  <c:v>20.8</c:v>
                </c:pt>
                <c:pt idx="11253">
                  <c:v>20.8</c:v>
                </c:pt>
                <c:pt idx="11254">
                  <c:v>20.8</c:v>
                </c:pt>
                <c:pt idx="11255">
                  <c:v>20.8</c:v>
                </c:pt>
                <c:pt idx="11256">
                  <c:v>20.8</c:v>
                </c:pt>
                <c:pt idx="11257">
                  <c:v>20.8</c:v>
                </c:pt>
                <c:pt idx="11258">
                  <c:v>20.8</c:v>
                </c:pt>
                <c:pt idx="11259">
                  <c:v>20.8</c:v>
                </c:pt>
                <c:pt idx="11260">
                  <c:v>20.8</c:v>
                </c:pt>
                <c:pt idx="11261">
                  <c:v>20.8</c:v>
                </c:pt>
                <c:pt idx="11262">
                  <c:v>20.8</c:v>
                </c:pt>
                <c:pt idx="11263">
                  <c:v>20.8</c:v>
                </c:pt>
                <c:pt idx="11264">
                  <c:v>20.8</c:v>
                </c:pt>
                <c:pt idx="11265">
                  <c:v>20.8</c:v>
                </c:pt>
                <c:pt idx="11266">
                  <c:v>20.8</c:v>
                </c:pt>
                <c:pt idx="11267">
                  <c:v>20.8</c:v>
                </c:pt>
                <c:pt idx="11268">
                  <c:v>20.8</c:v>
                </c:pt>
                <c:pt idx="11269">
                  <c:v>20.8</c:v>
                </c:pt>
                <c:pt idx="11270">
                  <c:v>20.8</c:v>
                </c:pt>
                <c:pt idx="11271">
                  <c:v>20.8</c:v>
                </c:pt>
                <c:pt idx="11272">
                  <c:v>20.8</c:v>
                </c:pt>
                <c:pt idx="11273">
                  <c:v>20.8</c:v>
                </c:pt>
                <c:pt idx="11274">
                  <c:v>20.8</c:v>
                </c:pt>
                <c:pt idx="11275">
                  <c:v>20.8</c:v>
                </c:pt>
                <c:pt idx="11276">
                  <c:v>20.8</c:v>
                </c:pt>
                <c:pt idx="11277">
                  <c:v>20.8</c:v>
                </c:pt>
                <c:pt idx="11278">
                  <c:v>20.8</c:v>
                </c:pt>
                <c:pt idx="11279">
                  <c:v>20.8</c:v>
                </c:pt>
                <c:pt idx="11280">
                  <c:v>20.8</c:v>
                </c:pt>
                <c:pt idx="11281">
                  <c:v>20.8</c:v>
                </c:pt>
                <c:pt idx="11282">
                  <c:v>20.8</c:v>
                </c:pt>
                <c:pt idx="11283">
                  <c:v>20.8</c:v>
                </c:pt>
                <c:pt idx="11284">
                  <c:v>20.8</c:v>
                </c:pt>
                <c:pt idx="11285">
                  <c:v>20.8</c:v>
                </c:pt>
                <c:pt idx="11286">
                  <c:v>20.8</c:v>
                </c:pt>
                <c:pt idx="11287">
                  <c:v>20.8</c:v>
                </c:pt>
                <c:pt idx="11288">
                  <c:v>20.8</c:v>
                </c:pt>
                <c:pt idx="11289">
                  <c:v>20.8</c:v>
                </c:pt>
                <c:pt idx="11290">
                  <c:v>20.8</c:v>
                </c:pt>
                <c:pt idx="11291">
                  <c:v>20.8</c:v>
                </c:pt>
                <c:pt idx="11292">
                  <c:v>20.8</c:v>
                </c:pt>
                <c:pt idx="11293">
                  <c:v>20.8</c:v>
                </c:pt>
                <c:pt idx="11294">
                  <c:v>20.8</c:v>
                </c:pt>
                <c:pt idx="11295">
                  <c:v>20.8</c:v>
                </c:pt>
                <c:pt idx="11296">
                  <c:v>20.8</c:v>
                </c:pt>
                <c:pt idx="11297">
                  <c:v>20.8</c:v>
                </c:pt>
                <c:pt idx="11298">
                  <c:v>20.8</c:v>
                </c:pt>
                <c:pt idx="11299">
                  <c:v>20.8</c:v>
                </c:pt>
                <c:pt idx="11300">
                  <c:v>20.8</c:v>
                </c:pt>
                <c:pt idx="11301">
                  <c:v>20.8</c:v>
                </c:pt>
                <c:pt idx="11302">
                  <c:v>20.8</c:v>
                </c:pt>
                <c:pt idx="11303">
                  <c:v>20.8</c:v>
                </c:pt>
                <c:pt idx="11304">
                  <c:v>20.8</c:v>
                </c:pt>
                <c:pt idx="11305">
                  <c:v>20.8</c:v>
                </c:pt>
                <c:pt idx="11306">
                  <c:v>20.8</c:v>
                </c:pt>
                <c:pt idx="11307">
                  <c:v>20.8</c:v>
                </c:pt>
                <c:pt idx="11308">
                  <c:v>20.8</c:v>
                </c:pt>
                <c:pt idx="11309">
                  <c:v>20.8</c:v>
                </c:pt>
                <c:pt idx="11310">
                  <c:v>20.8</c:v>
                </c:pt>
                <c:pt idx="11311">
                  <c:v>20.8</c:v>
                </c:pt>
                <c:pt idx="11312">
                  <c:v>20.8</c:v>
                </c:pt>
                <c:pt idx="11313">
                  <c:v>20.8</c:v>
                </c:pt>
                <c:pt idx="11314">
                  <c:v>20.8</c:v>
                </c:pt>
                <c:pt idx="11315">
                  <c:v>20.8</c:v>
                </c:pt>
                <c:pt idx="11316">
                  <c:v>20.8</c:v>
                </c:pt>
                <c:pt idx="11317">
                  <c:v>20.8</c:v>
                </c:pt>
                <c:pt idx="11318">
                  <c:v>20.8</c:v>
                </c:pt>
                <c:pt idx="11319">
                  <c:v>20.8</c:v>
                </c:pt>
                <c:pt idx="11320">
                  <c:v>20.8</c:v>
                </c:pt>
                <c:pt idx="11321">
                  <c:v>20.8</c:v>
                </c:pt>
                <c:pt idx="11322">
                  <c:v>20.8</c:v>
                </c:pt>
                <c:pt idx="11323">
                  <c:v>20.8</c:v>
                </c:pt>
                <c:pt idx="11324">
                  <c:v>20.8</c:v>
                </c:pt>
                <c:pt idx="11325">
                  <c:v>20.8</c:v>
                </c:pt>
                <c:pt idx="11326">
                  <c:v>20.8</c:v>
                </c:pt>
                <c:pt idx="11327">
                  <c:v>20.8</c:v>
                </c:pt>
                <c:pt idx="11328">
                  <c:v>20.8</c:v>
                </c:pt>
                <c:pt idx="11329">
                  <c:v>20.8</c:v>
                </c:pt>
                <c:pt idx="11330">
                  <c:v>20.8</c:v>
                </c:pt>
                <c:pt idx="11331">
                  <c:v>20.8</c:v>
                </c:pt>
                <c:pt idx="11332">
                  <c:v>20.8</c:v>
                </c:pt>
                <c:pt idx="11333">
                  <c:v>20.8</c:v>
                </c:pt>
                <c:pt idx="11334">
                  <c:v>20.8</c:v>
                </c:pt>
                <c:pt idx="11335">
                  <c:v>20.8</c:v>
                </c:pt>
                <c:pt idx="11336">
                  <c:v>20.8</c:v>
                </c:pt>
                <c:pt idx="11337">
                  <c:v>20.8</c:v>
                </c:pt>
                <c:pt idx="11338">
                  <c:v>20.8</c:v>
                </c:pt>
                <c:pt idx="11339">
                  <c:v>20.8</c:v>
                </c:pt>
                <c:pt idx="11340">
                  <c:v>20.8</c:v>
                </c:pt>
                <c:pt idx="11341">
                  <c:v>20.8</c:v>
                </c:pt>
                <c:pt idx="11342">
                  <c:v>20.8</c:v>
                </c:pt>
                <c:pt idx="11343">
                  <c:v>20.8</c:v>
                </c:pt>
                <c:pt idx="11344">
                  <c:v>20.8</c:v>
                </c:pt>
                <c:pt idx="11345">
                  <c:v>20.8</c:v>
                </c:pt>
                <c:pt idx="11346">
                  <c:v>20.8</c:v>
                </c:pt>
                <c:pt idx="11347">
                  <c:v>20.8</c:v>
                </c:pt>
                <c:pt idx="11348">
                  <c:v>20.8</c:v>
                </c:pt>
                <c:pt idx="11349">
                  <c:v>20.8</c:v>
                </c:pt>
                <c:pt idx="11350">
                  <c:v>20.8</c:v>
                </c:pt>
                <c:pt idx="11351">
                  <c:v>20.8</c:v>
                </c:pt>
                <c:pt idx="11352">
                  <c:v>20.8</c:v>
                </c:pt>
                <c:pt idx="11353">
                  <c:v>20.8</c:v>
                </c:pt>
                <c:pt idx="11354">
                  <c:v>20.8</c:v>
                </c:pt>
                <c:pt idx="11355">
                  <c:v>20.8</c:v>
                </c:pt>
                <c:pt idx="11356">
                  <c:v>20.8</c:v>
                </c:pt>
                <c:pt idx="11357">
                  <c:v>20.8</c:v>
                </c:pt>
                <c:pt idx="11358">
                  <c:v>20.8</c:v>
                </c:pt>
                <c:pt idx="11359">
                  <c:v>20.8</c:v>
                </c:pt>
                <c:pt idx="11360">
                  <c:v>20.8</c:v>
                </c:pt>
                <c:pt idx="11361">
                  <c:v>20.8</c:v>
                </c:pt>
                <c:pt idx="11362">
                  <c:v>20.8</c:v>
                </c:pt>
                <c:pt idx="11363">
                  <c:v>20.8</c:v>
                </c:pt>
                <c:pt idx="11364">
                  <c:v>20.8</c:v>
                </c:pt>
                <c:pt idx="11365">
                  <c:v>20.8</c:v>
                </c:pt>
                <c:pt idx="11366">
                  <c:v>20.8</c:v>
                </c:pt>
                <c:pt idx="11367">
                  <c:v>20.8</c:v>
                </c:pt>
                <c:pt idx="11368">
                  <c:v>20.8</c:v>
                </c:pt>
                <c:pt idx="11369">
                  <c:v>20.8</c:v>
                </c:pt>
                <c:pt idx="11370">
                  <c:v>20.8</c:v>
                </c:pt>
                <c:pt idx="11371">
                  <c:v>20.8</c:v>
                </c:pt>
                <c:pt idx="11372">
                  <c:v>20.8</c:v>
                </c:pt>
                <c:pt idx="11373">
                  <c:v>20.8</c:v>
                </c:pt>
                <c:pt idx="11374">
                  <c:v>20.8</c:v>
                </c:pt>
                <c:pt idx="11375">
                  <c:v>20.8</c:v>
                </c:pt>
                <c:pt idx="11376">
                  <c:v>20.8</c:v>
                </c:pt>
                <c:pt idx="11377">
                  <c:v>20.8</c:v>
                </c:pt>
                <c:pt idx="11378">
                  <c:v>20.8</c:v>
                </c:pt>
                <c:pt idx="11379">
                  <c:v>20.8</c:v>
                </c:pt>
                <c:pt idx="11380">
                  <c:v>20.8</c:v>
                </c:pt>
                <c:pt idx="11381">
                  <c:v>20.8</c:v>
                </c:pt>
                <c:pt idx="11382">
                  <c:v>20.8</c:v>
                </c:pt>
                <c:pt idx="11383">
                  <c:v>20.8</c:v>
                </c:pt>
                <c:pt idx="11384">
                  <c:v>20.8</c:v>
                </c:pt>
                <c:pt idx="11385">
                  <c:v>20.8</c:v>
                </c:pt>
                <c:pt idx="11386">
                  <c:v>20.8</c:v>
                </c:pt>
                <c:pt idx="11387">
                  <c:v>20.8</c:v>
                </c:pt>
                <c:pt idx="11388">
                  <c:v>20.8</c:v>
                </c:pt>
                <c:pt idx="11389">
                  <c:v>20.8</c:v>
                </c:pt>
                <c:pt idx="11390">
                  <c:v>20.8</c:v>
                </c:pt>
                <c:pt idx="11391">
                  <c:v>20.8</c:v>
                </c:pt>
                <c:pt idx="11392">
                  <c:v>20.8</c:v>
                </c:pt>
                <c:pt idx="11393">
                  <c:v>20.8</c:v>
                </c:pt>
                <c:pt idx="11394">
                  <c:v>20.8</c:v>
                </c:pt>
                <c:pt idx="11395">
                  <c:v>20.8</c:v>
                </c:pt>
                <c:pt idx="11396">
                  <c:v>20.8</c:v>
                </c:pt>
                <c:pt idx="11397">
                  <c:v>20.8</c:v>
                </c:pt>
                <c:pt idx="11398">
                  <c:v>20.8</c:v>
                </c:pt>
                <c:pt idx="11399">
                  <c:v>20.8</c:v>
                </c:pt>
                <c:pt idx="11400">
                  <c:v>20.8</c:v>
                </c:pt>
                <c:pt idx="11401">
                  <c:v>20.8</c:v>
                </c:pt>
                <c:pt idx="11402">
                  <c:v>20.8</c:v>
                </c:pt>
                <c:pt idx="11403">
                  <c:v>20.8</c:v>
                </c:pt>
                <c:pt idx="11404">
                  <c:v>20.8</c:v>
                </c:pt>
                <c:pt idx="11405">
                  <c:v>20.8</c:v>
                </c:pt>
                <c:pt idx="11406">
                  <c:v>20.8</c:v>
                </c:pt>
                <c:pt idx="11407">
                  <c:v>20.8</c:v>
                </c:pt>
                <c:pt idx="11408">
                  <c:v>20.8</c:v>
                </c:pt>
                <c:pt idx="11409">
                  <c:v>20.8</c:v>
                </c:pt>
                <c:pt idx="11410">
                  <c:v>20.8</c:v>
                </c:pt>
                <c:pt idx="11411">
                  <c:v>20.8</c:v>
                </c:pt>
                <c:pt idx="11412">
                  <c:v>20.8</c:v>
                </c:pt>
                <c:pt idx="11413">
                  <c:v>20.8</c:v>
                </c:pt>
                <c:pt idx="11414">
                  <c:v>20.8</c:v>
                </c:pt>
                <c:pt idx="11415">
                  <c:v>20.8</c:v>
                </c:pt>
                <c:pt idx="11416">
                  <c:v>20.8</c:v>
                </c:pt>
                <c:pt idx="11417">
                  <c:v>20.8</c:v>
                </c:pt>
                <c:pt idx="11418">
                  <c:v>20.8</c:v>
                </c:pt>
                <c:pt idx="11419">
                  <c:v>20.8</c:v>
                </c:pt>
                <c:pt idx="11420">
                  <c:v>20.8</c:v>
                </c:pt>
                <c:pt idx="11421">
                  <c:v>20.8</c:v>
                </c:pt>
                <c:pt idx="11422">
                  <c:v>20.8</c:v>
                </c:pt>
                <c:pt idx="11423">
                  <c:v>20.8</c:v>
                </c:pt>
                <c:pt idx="11424">
                  <c:v>20.8</c:v>
                </c:pt>
                <c:pt idx="11425">
                  <c:v>20.8</c:v>
                </c:pt>
                <c:pt idx="11426">
                  <c:v>20.8</c:v>
                </c:pt>
                <c:pt idx="11427">
                  <c:v>20.8</c:v>
                </c:pt>
                <c:pt idx="11428">
                  <c:v>20.8</c:v>
                </c:pt>
                <c:pt idx="11429">
                  <c:v>20.8</c:v>
                </c:pt>
                <c:pt idx="11430">
                  <c:v>20.8</c:v>
                </c:pt>
                <c:pt idx="11431">
                  <c:v>20.8</c:v>
                </c:pt>
                <c:pt idx="11432">
                  <c:v>20.8</c:v>
                </c:pt>
                <c:pt idx="11433">
                  <c:v>20.8</c:v>
                </c:pt>
                <c:pt idx="11434">
                  <c:v>20.8</c:v>
                </c:pt>
                <c:pt idx="11435">
                  <c:v>20.8</c:v>
                </c:pt>
                <c:pt idx="11436">
                  <c:v>20.8</c:v>
                </c:pt>
                <c:pt idx="11437">
                  <c:v>20.8</c:v>
                </c:pt>
                <c:pt idx="11438">
                  <c:v>20.8</c:v>
                </c:pt>
                <c:pt idx="11439">
                  <c:v>20.8</c:v>
                </c:pt>
                <c:pt idx="11440">
                  <c:v>20.8</c:v>
                </c:pt>
                <c:pt idx="11441">
                  <c:v>20.8</c:v>
                </c:pt>
                <c:pt idx="11442">
                  <c:v>20.8</c:v>
                </c:pt>
                <c:pt idx="11443">
                  <c:v>20.8</c:v>
                </c:pt>
                <c:pt idx="11444">
                  <c:v>20.8</c:v>
                </c:pt>
                <c:pt idx="11445">
                  <c:v>20.8</c:v>
                </c:pt>
                <c:pt idx="11446">
                  <c:v>20.8</c:v>
                </c:pt>
                <c:pt idx="11447">
                  <c:v>20.8</c:v>
                </c:pt>
                <c:pt idx="11448">
                  <c:v>20.8</c:v>
                </c:pt>
                <c:pt idx="11449">
                  <c:v>20.8</c:v>
                </c:pt>
                <c:pt idx="11450">
                  <c:v>20.8</c:v>
                </c:pt>
                <c:pt idx="11451">
                  <c:v>20.8</c:v>
                </c:pt>
                <c:pt idx="11452">
                  <c:v>20.8</c:v>
                </c:pt>
                <c:pt idx="11453">
                  <c:v>20.8</c:v>
                </c:pt>
                <c:pt idx="11454">
                  <c:v>20.8</c:v>
                </c:pt>
                <c:pt idx="11455">
                  <c:v>20.8</c:v>
                </c:pt>
                <c:pt idx="11456">
                  <c:v>20.8</c:v>
                </c:pt>
                <c:pt idx="11457">
                  <c:v>20.8</c:v>
                </c:pt>
                <c:pt idx="11458">
                  <c:v>20.8</c:v>
                </c:pt>
                <c:pt idx="11459">
                  <c:v>20.8</c:v>
                </c:pt>
                <c:pt idx="11460">
                  <c:v>20.8</c:v>
                </c:pt>
                <c:pt idx="11461">
                  <c:v>20.8</c:v>
                </c:pt>
                <c:pt idx="11462">
                  <c:v>20.8</c:v>
                </c:pt>
                <c:pt idx="11463">
                  <c:v>20.8</c:v>
                </c:pt>
                <c:pt idx="11464">
                  <c:v>20.8</c:v>
                </c:pt>
                <c:pt idx="11465">
                  <c:v>20.8</c:v>
                </c:pt>
                <c:pt idx="11466">
                  <c:v>20.8</c:v>
                </c:pt>
                <c:pt idx="11467">
                  <c:v>20.8</c:v>
                </c:pt>
                <c:pt idx="11468">
                  <c:v>20.8</c:v>
                </c:pt>
                <c:pt idx="11469">
                  <c:v>20.8</c:v>
                </c:pt>
                <c:pt idx="11470">
                  <c:v>20.8</c:v>
                </c:pt>
                <c:pt idx="11471">
                  <c:v>20.8</c:v>
                </c:pt>
                <c:pt idx="11472">
                  <c:v>20.8</c:v>
                </c:pt>
                <c:pt idx="11473">
                  <c:v>20.8</c:v>
                </c:pt>
                <c:pt idx="11474">
                  <c:v>20.8</c:v>
                </c:pt>
                <c:pt idx="11475">
                  <c:v>20.8</c:v>
                </c:pt>
                <c:pt idx="11476">
                  <c:v>20.8</c:v>
                </c:pt>
                <c:pt idx="11477">
                  <c:v>20.8</c:v>
                </c:pt>
                <c:pt idx="11478">
                  <c:v>20.8</c:v>
                </c:pt>
                <c:pt idx="11479">
                  <c:v>20.8</c:v>
                </c:pt>
                <c:pt idx="11480">
                  <c:v>20.8</c:v>
                </c:pt>
                <c:pt idx="11481">
                  <c:v>20.8</c:v>
                </c:pt>
                <c:pt idx="11482">
                  <c:v>20.8</c:v>
                </c:pt>
                <c:pt idx="11483">
                  <c:v>20.8</c:v>
                </c:pt>
                <c:pt idx="11484">
                  <c:v>20.8</c:v>
                </c:pt>
                <c:pt idx="11485">
                  <c:v>20.8</c:v>
                </c:pt>
                <c:pt idx="11486">
                  <c:v>20.8</c:v>
                </c:pt>
                <c:pt idx="11487">
                  <c:v>20.8</c:v>
                </c:pt>
                <c:pt idx="11488">
                  <c:v>20.8</c:v>
                </c:pt>
                <c:pt idx="11489">
                  <c:v>20.8</c:v>
                </c:pt>
                <c:pt idx="11490">
                  <c:v>20.8</c:v>
                </c:pt>
                <c:pt idx="11491">
                  <c:v>20.8</c:v>
                </c:pt>
                <c:pt idx="11492">
                  <c:v>20.8</c:v>
                </c:pt>
                <c:pt idx="11493">
                  <c:v>20.8</c:v>
                </c:pt>
                <c:pt idx="11494">
                  <c:v>20.8</c:v>
                </c:pt>
                <c:pt idx="11495">
                  <c:v>20.8</c:v>
                </c:pt>
                <c:pt idx="11496">
                  <c:v>20.8</c:v>
                </c:pt>
                <c:pt idx="11497">
                  <c:v>20.8</c:v>
                </c:pt>
                <c:pt idx="11498">
                  <c:v>20.8</c:v>
                </c:pt>
                <c:pt idx="11499">
                  <c:v>20.8</c:v>
                </c:pt>
                <c:pt idx="11500">
                  <c:v>20.8</c:v>
                </c:pt>
                <c:pt idx="11501">
                  <c:v>20.8</c:v>
                </c:pt>
                <c:pt idx="11502">
                  <c:v>20.8</c:v>
                </c:pt>
                <c:pt idx="11503">
                  <c:v>20.8</c:v>
                </c:pt>
                <c:pt idx="11504">
                  <c:v>20.8</c:v>
                </c:pt>
                <c:pt idx="11505">
                  <c:v>20.8</c:v>
                </c:pt>
                <c:pt idx="11506">
                  <c:v>20.8</c:v>
                </c:pt>
                <c:pt idx="11507">
                  <c:v>20.8</c:v>
                </c:pt>
                <c:pt idx="11508">
                  <c:v>20.8</c:v>
                </c:pt>
                <c:pt idx="11509">
                  <c:v>20.8</c:v>
                </c:pt>
                <c:pt idx="11510">
                  <c:v>20.8</c:v>
                </c:pt>
                <c:pt idx="11511">
                  <c:v>20.8</c:v>
                </c:pt>
                <c:pt idx="11512">
                  <c:v>20.8</c:v>
                </c:pt>
                <c:pt idx="11513">
                  <c:v>20.8</c:v>
                </c:pt>
                <c:pt idx="11514">
                  <c:v>20.8</c:v>
                </c:pt>
                <c:pt idx="11515">
                  <c:v>20.8</c:v>
                </c:pt>
                <c:pt idx="11516">
                  <c:v>20.8</c:v>
                </c:pt>
                <c:pt idx="11517">
                  <c:v>20.8</c:v>
                </c:pt>
                <c:pt idx="11518">
                  <c:v>20.8</c:v>
                </c:pt>
                <c:pt idx="11519">
                  <c:v>20.8</c:v>
                </c:pt>
                <c:pt idx="11520">
                  <c:v>20.8</c:v>
                </c:pt>
                <c:pt idx="11521">
                  <c:v>20.8</c:v>
                </c:pt>
                <c:pt idx="11522">
                  <c:v>20.8</c:v>
                </c:pt>
                <c:pt idx="11523">
                  <c:v>20.8</c:v>
                </c:pt>
                <c:pt idx="11524">
                  <c:v>20.8</c:v>
                </c:pt>
                <c:pt idx="11525">
                  <c:v>20.8</c:v>
                </c:pt>
                <c:pt idx="11526">
                  <c:v>20.8</c:v>
                </c:pt>
                <c:pt idx="11527">
                  <c:v>20.8</c:v>
                </c:pt>
                <c:pt idx="11528">
                  <c:v>20.8</c:v>
                </c:pt>
                <c:pt idx="11529">
                  <c:v>20.8</c:v>
                </c:pt>
                <c:pt idx="11530">
                  <c:v>20.8</c:v>
                </c:pt>
                <c:pt idx="11531">
                  <c:v>20.8</c:v>
                </c:pt>
                <c:pt idx="11532">
                  <c:v>20.8</c:v>
                </c:pt>
                <c:pt idx="11533">
                  <c:v>20.8</c:v>
                </c:pt>
                <c:pt idx="11534">
                  <c:v>20.8</c:v>
                </c:pt>
                <c:pt idx="11535">
                  <c:v>20.8</c:v>
                </c:pt>
                <c:pt idx="11536">
                  <c:v>20.8</c:v>
                </c:pt>
                <c:pt idx="11537">
                  <c:v>20.8</c:v>
                </c:pt>
                <c:pt idx="11538">
                  <c:v>20.8</c:v>
                </c:pt>
                <c:pt idx="11539">
                  <c:v>20.8</c:v>
                </c:pt>
                <c:pt idx="11540">
                  <c:v>20.8</c:v>
                </c:pt>
                <c:pt idx="11541">
                  <c:v>20.8</c:v>
                </c:pt>
                <c:pt idx="11542">
                  <c:v>20.8</c:v>
                </c:pt>
                <c:pt idx="11543">
                  <c:v>20.8</c:v>
                </c:pt>
                <c:pt idx="11544">
                  <c:v>20.8</c:v>
                </c:pt>
                <c:pt idx="11545">
                  <c:v>20.8</c:v>
                </c:pt>
                <c:pt idx="11546">
                  <c:v>20.8</c:v>
                </c:pt>
                <c:pt idx="11547">
                  <c:v>20.8</c:v>
                </c:pt>
                <c:pt idx="11548">
                  <c:v>20.8</c:v>
                </c:pt>
                <c:pt idx="11549">
                  <c:v>20.8</c:v>
                </c:pt>
                <c:pt idx="11550">
                  <c:v>20.8</c:v>
                </c:pt>
                <c:pt idx="11551">
                  <c:v>20.8</c:v>
                </c:pt>
                <c:pt idx="11552">
                  <c:v>20.8</c:v>
                </c:pt>
                <c:pt idx="11553">
                  <c:v>20.8</c:v>
                </c:pt>
                <c:pt idx="11554">
                  <c:v>20.8</c:v>
                </c:pt>
                <c:pt idx="11555">
                  <c:v>20.8</c:v>
                </c:pt>
                <c:pt idx="11556">
                  <c:v>20.8</c:v>
                </c:pt>
                <c:pt idx="11557">
                  <c:v>20.8</c:v>
                </c:pt>
                <c:pt idx="11558">
                  <c:v>20.8</c:v>
                </c:pt>
                <c:pt idx="11559">
                  <c:v>20.8</c:v>
                </c:pt>
                <c:pt idx="11560">
                  <c:v>20.8</c:v>
                </c:pt>
                <c:pt idx="11561">
                  <c:v>20.8</c:v>
                </c:pt>
                <c:pt idx="11562">
                  <c:v>20.8</c:v>
                </c:pt>
                <c:pt idx="11563">
                  <c:v>20.8</c:v>
                </c:pt>
                <c:pt idx="11564">
                  <c:v>20.8</c:v>
                </c:pt>
                <c:pt idx="11565">
                  <c:v>20.8</c:v>
                </c:pt>
                <c:pt idx="11566">
                  <c:v>20.8</c:v>
                </c:pt>
                <c:pt idx="11567">
                  <c:v>20.8</c:v>
                </c:pt>
                <c:pt idx="11568">
                  <c:v>20.8</c:v>
                </c:pt>
                <c:pt idx="11569">
                  <c:v>20.8</c:v>
                </c:pt>
                <c:pt idx="11570">
                  <c:v>20.8</c:v>
                </c:pt>
                <c:pt idx="11571">
                  <c:v>20.8</c:v>
                </c:pt>
                <c:pt idx="11572">
                  <c:v>20.8</c:v>
                </c:pt>
                <c:pt idx="11573">
                  <c:v>20.8</c:v>
                </c:pt>
                <c:pt idx="11574">
                  <c:v>20.8</c:v>
                </c:pt>
                <c:pt idx="11575">
                  <c:v>20.8</c:v>
                </c:pt>
                <c:pt idx="11576">
                  <c:v>20.8</c:v>
                </c:pt>
                <c:pt idx="11577">
                  <c:v>20.8</c:v>
                </c:pt>
                <c:pt idx="11578">
                  <c:v>20.8</c:v>
                </c:pt>
                <c:pt idx="11579">
                  <c:v>20.8</c:v>
                </c:pt>
                <c:pt idx="11580">
                  <c:v>20.8</c:v>
                </c:pt>
                <c:pt idx="11581">
                  <c:v>20.8</c:v>
                </c:pt>
                <c:pt idx="11582">
                  <c:v>20.8</c:v>
                </c:pt>
                <c:pt idx="11583">
                  <c:v>20.8</c:v>
                </c:pt>
                <c:pt idx="11584">
                  <c:v>20.8</c:v>
                </c:pt>
                <c:pt idx="11585">
                  <c:v>20.8</c:v>
                </c:pt>
                <c:pt idx="11586">
                  <c:v>20.8</c:v>
                </c:pt>
                <c:pt idx="11587">
                  <c:v>20.8</c:v>
                </c:pt>
                <c:pt idx="11588">
                  <c:v>20.8</c:v>
                </c:pt>
                <c:pt idx="11589">
                  <c:v>20.8</c:v>
                </c:pt>
                <c:pt idx="11590">
                  <c:v>20.8</c:v>
                </c:pt>
                <c:pt idx="11591">
                  <c:v>20.8</c:v>
                </c:pt>
                <c:pt idx="11592">
                  <c:v>20.8</c:v>
                </c:pt>
                <c:pt idx="11593">
                  <c:v>20.8</c:v>
                </c:pt>
                <c:pt idx="11594">
                  <c:v>20.8</c:v>
                </c:pt>
                <c:pt idx="11595">
                  <c:v>20.8</c:v>
                </c:pt>
                <c:pt idx="11596">
                  <c:v>20.8</c:v>
                </c:pt>
                <c:pt idx="11597">
                  <c:v>20.8</c:v>
                </c:pt>
                <c:pt idx="11598">
                  <c:v>20.8</c:v>
                </c:pt>
                <c:pt idx="11599">
                  <c:v>20.8</c:v>
                </c:pt>
                <c:pt idx="11600">
                  <c:v>20.8</c:v>
                </c:pt>
                <c:pt idx="11601">
                  <c:v>20.8</c:v>
                </c:pt>
                <c:pt idx="11602">
                  <c:v>20.8</c:v>
                </c:pt>
                <c:pt idx="11603">
                  <c:v>20.8</c:v>
                </c:pt>
                <c:pt idx="11604">
                  <c:v>20.8</c:v>
                </c:pt>
                <c:pt idx="11605">
                  <c:v>20.8</c:v>
                </c:pt>
                <c:pt idx="11606">
                  <c:v>20.8</c:v>
                </c:pt>
                <c:pt idx="11607">
                  <c:v>20.8</c:v>
                </c:pt>
                <c:pt idx="11608">
                  <c:v>20.8</c:v>
                </c:pt>
                <c:pt idx="11609">
                  <c:v>20.8</c:v>
                </c:pt>
                <c:pt idx="11610">
                  <c:v>20.8</c:v>
                </c:pt>
                <c:pt idx="11611">
                  <c:v>20.8</c:v>
                </c:pt>
                <c:pt idx="11612">
                  <c:v>20.8</c:v>
                </c:pt>
                <c:pt idx="11613">
                  <c:v>20.8</c:v>
                </c:pt>
                <c:pt idx="11614">
                  <c:v>20.8</c:v>
                </c:pt>
                <c:pt idx="11615">
                  <c:v>20.8</c:v>
                </c:pt>
                <c:pt idx="11616">
                  <c:v>20.8</c:v>
                </c:pt>
                <c:pt idx="11617">
                  <c:v>20.8</c:v>
                </c:pt>
                <c:pt idx="11618">
                  <c:v>20.8</c:v>
                </c:pt>
                <c:pt idx="11619">
                  <c:v>20.8</c:v>
                </c:pt>
                <c:pt idx="11620">
                  <c:v>20.8</c:v>
                </c:pt>
                <c:pt idx="11621">
                  <c:v>20.8</c:v>
                </c:pt>
                <c:pt idx="11622">
                  <c:v>20.8</c:v>
                </c:pt>
                <c:pt idx="11623">
                  <c:v>20.8</c:v>
                </c:pt>
                <c:pt idx="11624">
                  <c:v>20.8</c:v>
                </c:pt>
                <c:pt idx="11625">
                  <c:v>20.8</c:v>
                </c:pt>
                <c:pt idx="11626">
                  <c:v>20.8</c:v>
                </c:pt>
                <c:pt idx="11627">
                  <c:v>20.8</c:v>
                </c:pt>
                <c:pt idx="11628">
                  <c:v>20.8</c:v>
                </c:pt>
                <c:pt idx="11629">
                  <c:v>20.8</c:v>
                </c:pt>
                <c:pt idx="11630">
                  <c:v>20.8</c:v>
                </c:pt>
                <c:pt idx="11631">
                  <c:v>20.8</c:v>
                </c:pt>
                <c:pt idx="11632">
                  <c:v>20.8</c:v>
                </c:pt>
                <c:pt idx="11633">
                  <c:v>20.8</c:v>
                </c:pt>
                <c:pt idx="11634">
                  <c:v>20.8</c:v>
                </c:pt>
                <c:pt idx="11635">
                  <c:v>20.8</c:v>
                </c:pt>
                <c:pt idx="11636">
                  <c:v>20.8</c:v>
                </c:pt>
                <c:pt idx="11637">
                  <c:v>20.8</c:v>
                </c:pt>
                <c:pt idx="11638">
                  <c:v>20.8</c:v>
                </c:pt>
                <c:pt idx="11639">
                  <c:v>20.8</c:v>
                </c:pt>
                <c:pt idx="11640">
                  <c:v>20.8</c:v>
                </c:pt>
                <c:pt idx="11641">
                  <c:v>20.8</c:v>
                </c:pt>
                <c:pt idx="11642">
                  <c:v>20.8</c:v>
                </c:pt>
                <c:pt idx="11643">
                  <c:v>20.8</c:v>
                </c:pt>
                <c:pt idx="11644">
                  <c:v>20.8</c:v>
                </c:pt>
                <c:pt idx="11645">
                  <c:v>20.8</c:v>
                </c:pt>
                <c:pt idx="11646">
                  <c:v>20.8</c:v>
                </c:pt>
                <c:pt idx="11647">
                  <c:v>20.8</c:v>
                </c:pt>
                <c:pt idx="11648">
                  <c:v>20.8</c:v>
                </c:pt>
                <c:pt idx="11649">
                  <c:v>20.8</c:v>
                </c:pt>
                <c:pt idx="11650">
                  <c:v>20.8</c:v>
                </c:pt>
                <c:pt idx="11651">
                  <c:v>20.8</c:v>
                </c:pt>
                <c:pt idx="11652">
                  <c:v>20.8</c:v>
                </c:pt>
                <c:pt idx="11653">
                  <c:v>20.8</c:v>
                </c:pt>
                <c:pt idx="11654">
                  <c:v>20.8</c:v>
                </c:pt>
                <c:pt idx="11655">
                  <c:v>20.8</c:v>
                </c:pt>
                <c:pt idx="11656">
                  <c:v>20.8</c:v>
                </c:pt>
                <c:pt idx="11657">
                  <c:v>20.8</c:v>
                </c:pt>
                <c:pt idx="11658">
                  <c:v>20.8</c:v>
                </c:pt>
                <c:pt idx="11659">
                  <c:v>20.8</c:v>
                </c:pt>
                <c:pt idx="11660">
                  <c:v>20.8</c:v>
                </c:pt>
                <c:pt idx="11661">
                  <c:v>20.8</c:v>
                </c:pt>
                <c:pt idx="11662">
                  <c:v>20.8</c:v>
                </c:pt>
                <c:pt idx="11663">
                  <c:v>20.8</c:v>
                </c:pt>
                <c:pt idx="11664">
                  <c:v>20.8</c:v>
                </c:pt>
                <c:pt idx="11665">
                  <c:v>20.8</c:v>
                </c:pt>
                <c:pt idx="11666">
                  <c:v>20.8</c:v>
                </c:pt>
                <c:pt idx="11667">
                  <c:v>20.8</c:v>
                </c:pt>
                <c:pt idx="11668">
                  <c:v>20.8</c:v>
                </c:pt>
                <c:pt idx="11669">
                  <c:v>20.8</c:v>
                </c:pt>
                <c:pt idx="11670">
                  <c:v>20.8</c:v>
                </c:pt>
                <c:pt idx="11671">
                  <c:v>20.8</c:v>
                </c:pt>
                <c:pt idx="11672">
                  <c:v>20.8</c:v>
                </c:pt>
                <c:pt idx="11673">
                  <c:v>20.8</c:v>
                </c:pt>
                <c:pt idx="11674">
                  <c:v>20.8</c:v>
                </c:pt>
                <c:pt idx="11675">
                  <c:v>20.8</c:v>
                </c:pt>
                <c:pt idx="11676">
                  <c:v>20.8</c:v>
                </c:pt>
                <c:pt idx="11677">
                  <c:v>20.8</c:v>
                </c:pt>
                <c:pt idx="11678">
                  <c:v>20.8</c:v>
                </c:pt>
                <c:pt idx="11679">
                  <c:v>20.8</c:v>
                </c:pt>
                <c:pt idx="11680">
                  <c:v>20.8</c:v>
                </c:pt>
                <c:pt idx="11681">
                  <c:v>20.8</c:v>
                </c:pt>
                <c:pt idx="11682">
                  <c:v>20.8</c:v>
                </c:pt>
                <c:pt idx="11683">
                  <c:v>20.8</c:v>
                </c:pt>
                <c:pt idx="11684">
                  <c:v>20.8</c:v>
                </c:pt>
                <c:pt idx="11685">
                  <c:v>20.8</c:v>
                </c:pt>
                <c:pt idx="11686">
                  <c:v>20.8</c:v>
                </c:pt>
                <c:pt idx="11687">
                  <c:v>20.8</c:v>
                </c:pt>
                <c:pt idx="11688">
                  <c:v>20.8</c:v>
                </c:pt>
                <c:pt idx="11689">
                  <c:v>20.8</c:v>
                </c:pt>
                <c:pt idx="11690">
                  <c:v>20.8</c:v>
                </c:pt>
                <c:pt idx="11691">
                  <c:v>20.8</c:v>
                </c:pt>
                <c:pt idx="11692">
                  <c:v>20.8</c:v>
                </c:pt>
                <c:pt idx="11693">
                  <c:v>20.8</c:v>
                </c:pt>
                <c:pt idx="11694">
                  <c:v>20.8</c:v>
                </c:pt>
                <c:pt idx="11695">
                  <c:v>20.8</c:v>
                </c:pt>
                <c:pt idx="11696">
                  <c:v>20.8</c:v>
                </c:pt>
                <c:pt idx="11697">
                  <c:v>20.8</c:v>
                </c:pt>
                <c:pt idx="11698">
                  <c:v>20.8</c:v>
                </c:pt>
                <c:pt idx="11699">
                  <c:v>20.8</c:v>
                </c:pt>
                <c:pt idx="11700">
                  <c:v>20.8</c:v>
                </c:pt>
                <c:pt idx="11701">
                  <c:v>20.8</c:v>
                </c:pt>
                <c:pt idx="11702">
                  <c:v>20.8</c:v>
                </c:pt>
                <c:pt idx="11703">
                  <c:v>20.8</c:v>
                </c:pt>
                <c:pt idx="11704">
                  <c:v>20.8</c:v>
                </c:pt>
                <c:pt idx="11705">
                  <c:v>20.8</c:v>
                </c:pt>
                <c:pt idx="11706">
                  <c:v>20.8</c:v>
                </c:pt>
                <c:pt idx="11707">
                  <c:v>20.8</c:v>
                </c:pt>
                <c:pt idx="11708">
                  <c:v>20.8</c:v>
                </c:pt>
                <c:pt idx="11709">
                  <c:v>20.8</c:v>
                </c:pt>
                <c:pt idx="11710">
                  <c:v>20.8</c:v>
                </c:pt>
                <c:pt idx="11711">
                  <c:v>20.8</c:v>
                </c:pt>
                <c:pt idx="11712">
                  <c:v>20.8</c:v>
                </c:pt>
                <c:pt idx="11713">
                  <c:v>20.8</c:v>
                </c:pt>
                <c:pt idx="11714">
                  <c:v>20.8</c:v>
                </c:pt>
                <c:pt idx="11715">
                  <c:v>20.8</c:v>
                </c:pt>
                <c:pt idx="11716">
                  <c:v>20.8</c:v>
                </c:pt>
                <c:pt idx="11717">
                  <c:v>20.8</c:v>
                </c:pt>
                <c:pt idx="11718">
                  <c:v>20.8</c:v>
                </c:pt>
                <c:pt idx="11719">
                  <c:v>20.8</c:v>
                </c:pt>
                <c:pt idx="11720">
                  <c:v>20.8</c:v>
                </c:pt>
                <c:pt idx="11721">
                  <c:v>20.8</c:v>
                </c:pt>
                <c:pt idx="11722">
                  <c:v>20.8</c:v>
                </c:pt>
                <c:pt idx="11723">
                  <c:v>20.8</c:v>
                </c:pt>
                <c:pt idx="11724">
                  <c:v>20.8</c:v>
                </c:pt>
                <c:pt idx="11725">
                  <c:v>20.8</c:v>
                </c:pt>
                <c:pt idx="11726">
                  <c:v>20.8</c:v>
                </c:pt>
                <c:pt idx="11727">
                  <c:v>20.8</c:v>
                </c:pt>
                <c:pt idx="11728">
                  <c:v>20.8</c:v>
                </c:pt>
                <c:pt idx="11729">
                  <c:v>20.8</c:v>
                </c:pt>
                <c:pt idx="11730">
                  <c:v>20.8</c:v>
                </c:pt>
                <c:pt idx="11731">
                  <c:v>20.8</c:v>
                </c:pt>
                <c:pt idx="11732">
                  <c:v>20.8</c:v>
                </c:pt>
                <c:pt idx="11733">
                  <c:v>20.8</c:v>
                </c:pt>
                <c:pt idx="11734">
                  <c:v>20.8</c:v>
                </c:pt>
                <c:pt idx="11735">
                  <c:v>20.8</c:v>
                </c:pt>
                <c:pt idx="11736">
                  <c:v>20.8</c:v>
                </c:pt>
                <c:pt idx="11737">
                  <c:v>20.8</c:v>
                </c:pt>
                <c:pt idx="11738">
                  <c:v>20.8</c:v>
                </c:pt>
                <c:pt idx="11739">
                  <c:v>20.8</c:v>
                </c:pt>
                <c:pt idx="11740">
                  <c:v>20.8</c:v>
                </c:pt>
                <c:pt idx="11741">
                  <c:v>20.8</c:v>
                </c:pt>
                <c:pt idx="11742">
                  <c:v>20.8</c:v>
                </c:pt>
                <c:pt idx="11743">
                  <c:v>20.8</c:v>
                </c:pt>
                <c:pt idx="11744">
                  <c:v>20.8</c:v>
                </c:pt>
                <c:pt idx="11745">
                  <c:v>20.8</c:v>
                </c:pt>
                <c:pt idx="11746">
                  <c:v>20.8</c:v>
                </c:pt>
                <c:pt idx="11747">
                  <c:v>20.8</c:v>
                </c:pt>
                <c:pt idx="11748">
                  <c:v>20.8</c:v>
                </c:pt>
                <c:pt idx="11749">
                  <c:v>20.8</c:v>
                </c:pt>
                <c:pt idx="11750">
                  <c:v>20.8</c:v>
                </c:pt>
                <c:pt idx="11751">
                  <c:v>20.8</c:v>
                </c:pt>
                <c:pt idx="11752">
                  <c:v>20.8</c:v>
                </c:pt>
                <c:pt idx="11753">
                  <c:v>20.8</c:v>
                </c:pt>
                <c:pt idx="11754">
                  <c:v>20.8</c:v>
                </c:pt>
                <c:pt idx="11755">
                  <c:v>20.8</c:v>
                </c:pt>
                <c:pt idx="11756">
                  <c:v>20.8</c:v>
                </c:pt>
                <c:pt idx="11757">
                  <c:v>20.8</c:v>
                </c:pt>
                <c:pt idx="11758">
                  <c:v>20.8</c:v>
                </c:pt>
                <c:pt idx="11759">
                  <c:v>20.8</c:v>
                </c:pt>
                <c:pt idx="11760">
                  <c:v>20.8</c:v>
                </c:pt>
                <c:pt idx="11761">
                  <c:v>20.8</c:v>
                </c:pt>
                <c:pt idx="11762">
                  <c:v>20.8</c:v>
                </c:pt>
                <c:pt idx="11763">
                  <c:v>20.8</c:v>
                </c:pt>
                <c:pt idx="11764">
                  <c:v>20.8</c:v>
                </c:pt>
                <c:pt idx="11765">
                  <c:v>20.8</c:v>
                </c:pt>
                <c:pt idx="11766">
                  <c:v>20.8</c:v>
                </c:pt>
                <c:pt idx="11767">
                  <c:v>20.8</c:v>
                </c:pt>
                <c:pt idx="11768">
                  <c:v>20.8</c:v>
                </c:pt>
                <c:pt idx="11769">
                  <c:v>20.8</c:v>
                </c:pt>
                <c:pt idx="11770">
                  <c:v>20.8</c:v>
                </c:pt>
                <c:pt idx="11771">
                  <c:v>20.8</c:v>
                </c:pt>
                <c:pt idx="11772">
                  <c:v>20.8</c:v>
                </c:pt>
                <c:pt idx="11773">
                  <c:v>20.8</c:v>
                </c:pt>
                <c:pt idx="11774">
                  <c:v>20.8</c:v>
                </c:pt>
                <c:pt idx="11775">
                  <c:v>20.8</c:v>
                </c:pt>
                <c:pt idx="11776">
                  <c:v>20.8</c:v>
                </c:pt>
                <c:pt idx="11777">
                  <c:v>20.8</c:v>
                </c:pt>
                <c:pt idx="11778">
                  <c:v>20.8</c:v>
                </c:pt>
                <c:pt idx="11779">
                  <c:v>20.8</c:v>
                </c:pt>
                <c:pt idx="11780">
                  <c:v>20.8</c:v>
                </c:pt>
                <c:pt idx="11781">
                  <c:v>20.8</c:v>
                </c:pt>
                <c:pt idx="11782">
                  <c:v>20.8</c:v>
                </c:pt>
                <c:pt idx="11783">
                  <c:v>20.8</c:v>
                </c:pt>
                <c:pt idx="11784">
                  <c:v>20.8</c:v>
                </c:pt>
                <c:pt idx="11785">
                  <c:v>20.8</c:v>
                </c:pt>
                <c:pt idx="11786">
                  <c:v>20.8</c:v>
                </c:pt>
                <c:pt idx="11787">
                  <c:v>20.8</c:v>
                </c:pt>
                <c:pt idx="11788">
                  <c:v>20.8</c:v>
                </c:pt>
                <c:pt idx="11789">
                  <c:v>20.8</c:v>
                </c:pt>
                <c:pt idx="11790">
                  <c:v>20.8</c:v>
                </c:pt>
                <c:pt idx="11791">
                  <c:v>20.8</c:v>
                </c:pt>
                <c:pt idx="11792">
                  <c:v>20.8</c:v>
                </c:pt>
                <c:pt idx="11793">
                  <c:v>20.8</c:v>
                </c:pt>
                <c:pt idx="11794">
                  <c:v>20.8</c:v>
                </c:pt>
                <c:pt idx="11795">
                  <c:v>20.8</c:v>
                </c:pt>
                <c:pt idx="11796">
                  <c:v>20.8</c:v>
                </c:pt>
                <c:pt idx="11797">
                  <c:v>20.8</c:v>
                </c:pt>
                <c:pt idx="11798">
                  <c:v>20.8</c:v>
                </c:pt>
                <c:pt idx="11799">
                  <c:v>20.8</c:v>
                </c:pt>
                <c:pt idx="11800">
                  <c:v>20.8</c:v>
                </c:pt>
                <c:pt idx="11801">
                  <c:v>20.8</c:v>
                </c:pt>
                <c:pt idx="11802">
                  <c:v>20.8</c:v>
                </c:pt>
                <c:pt idx="11803">
                  <c:v>20.8</c:v>
                </c:pt>
                <c:pt idx="11804">
                  <c:v>20.8</c:v>
                </c:pt>
                <c:pt idx="11805">
                  <c:v>20.8</c:v>
                </c:pt>
                <c:pt idx="11806">
                  <c:v>20.8</c:v>
                </c:pt>
                <c:pt idx="11807">
                  <c:v>20.8</c:v>
                </c:pt>
                <c:pt idx="11808">
                  <c:v>20.8</c:v>
                </c:pt>
                <c:pt idx="11809">
                  <c:v>20.8</c:v>
                </c:pt>
                <c:pt idx="11810">
                  <c:v>20.8</c:v>
                </c:pt>
                <c:pt idx="11811">
                  <c:v>20.8</c:v>
                </c:pt>
                <c:pt idx="11812">
                  <c:v>20.8</c:v>
                </c:pt>
                <c:pt idx="11813">
                  <c:v>20.8</c:v>
                </c:pt>
                <c:pt idx="11814">
                  <c:v>20.8</c:v>
                </c:pt>
                <c:pt idx="11815">
                  <c:v>20.8</c:v>
                </c:pt>
                <c:pt idx="11816">
                  <c:v>20.8</c:v>
                </c:pt>
                <c:pt idx="11817">
                  <c:v>20.8</c:v>
                </c:pt>
                <c:pt idx="11818">
                  <c:v>20.8</c:v>
                </c:pt>
                <c:pt idx="11819">
                  <c:v>20.8</c:v>
                </c:pt>
                <c:pt idx="11820">
                  <c:v>20.8</c:v>
                </c:pt>
                <c:pt idx="11821">
                  <c:v>20.8</c:v>
                </c:pt>
                <c:pt idx="11822">
                  <c:v>20.8</c:v>
                </c:pt>
                <c:pt idx="11823">
                  <c:v>20.8</c:v>
                </c:pt>
                <c:pt idx="11824">
                  <c:v>20.8</c:v>
                </c:pt>
                <c:pt idx="11825">
                  <c:v>20.8</c:v>
                </c:pt>
                <c:pt idx="11826">
                  <c:v>20.8</c:v>
                </c:pt>
                <c:pt idx="11827">
                  <c:v>20.8</c:v>
                </c:pt>
                <c:pt idx="11828">
                  <c:v>20.8</c:v>
                </c:pt>
                <c:pt idx="11829">
                  <c:v>20.8</c:v>
                </c:pt>
                <c:pt idx="11830">
                  <c:v>20.8</c:v>
                </c:pt>
                <c:pt idx="11831">
                  <c:v>20.8</c:v>
                </c:pt>
                <c:pt idx="11832">
                  <c:v>20.8</c:v>
                </c:pt>
                <c:pt idx="11833">
                  <c:v>20.8</c:v>
                </c:pt>
                <c:pt idx="11834">
                  <c:v>20.8</c:v>
                </c:pt>
                <c:pt idx="11835">
                  <c:v>20.8</c:v>
                </c:pt>
                <c:pt idx="11836">
                  <c:v>20.8</c:v>
                </c:pt>
                <c:pt idx="11837">
                  <c:v>20.8</c:v>
                </c:pt>
                <c:pt idx="11838">
                  <c:v>20.8</c:v>
                </c:pt>
                <c:pt idx="11839">
                  <c:v>20.8</c:v>
                </c:pt>
                <c:pt idx="11840">
                  <c:v>20.8</c:v>
                </c:pt>
                <c:pt idx="11841">
                  <c:v>20.8</c:v>
                </c:pt>
                <c:pt idx="11842">
                  <c:v>20.8</c:v>
                </c:pt>
                <c:pt idx="11843">
                  <c:v>20.8</c:v>
                </c:pt>
                <c:pt idx="11844">
                  <c:v>20.8</c:v>
                </c:pt>
                <c:pt idx="11845">
                  <c:v>20.8</c:v>
                </c:pt>
                <c:pt idx="11846">
                  <c:v>20.8</c:v>
                </c:pt>
                <c:pt idx="11847">
                  <c:v>20.8</c:v>
                </c:pt>
                <c:pt idx="11848">
                  <c:v>20.8</c:v>
                </c:pt>
                <c:pt idx="11849">
                  <c:v>20.8</c:v>
                </c:pt>
                <c:pt idx="11850">
                  <c:v>20.8</c:v>
                </c:pt>
                <c:pt idx="11851">
                  <c:v>20.8</c:v>
                </c:pt>
                <c:pt idx="11852">
                  <c:v>20.8</c:v>
                </c:pt>
                <c:pt idx="11853">
                  <c:v>20.8</c:v>
                </c:pt>
                <c:pt idx="11854">
                  <c:v>20.8</c:v>
                </c:pt>
                <c:pt idx="11855">
                  <c:v>20.8</c:v>
                </c:pt>
                <c:pt idx="11856">
                  <c:v>20.8</c:v>
                </c:pt>
                <c:pt idx="11857">
                  <c:v>20.8</c:v>
                </c:pt>
                <c:pt idx="11858">
                  <c:v>20.8</c:v>
                </c:pt>
                <c:pt idx="11859">
                  <c:v>20.8</c:v>
                </c:pt>
                <c:pt idx="11860">
                  <c:v>20.8</c:v>
                </c:pt>
                <c:pt idx="11861">
                  <c:v>20.8</c:v>
                </c:pt>
                <c:pt idx="11862">
                  <c:v>20.8</c:v>
                </c:pt>
                <c:pt idx="11863">
                  <c:v>20.8</c:v>
                </c:pt>
                <c:pt idx="11864">
                  <c:v>20.8</c:v>
                </c:pt>
                <c:pt idx="11865">
                  <c:v>20.8</c:v>
                </c:pt>
                <c:pt idx="11866">
                  <c:v>20.8</c:v>
                </c:pt>
                <c:pt idx="11867">
                  <c:v>20.8</c:v>
                </c:pt>
                <c:pt idx="11868">
                  <c:v>20.8</c:v>
                </c:pt>
                <c:pt idx="11869">
                  <c:v>20.8</c:v>
                </c:pt>
                <c:pt idx="11870">
                  <c:v>20.8</c:v>
                </c:pt>
                <c:pt idx="11871">
                  <c:v>20.8</c:v>
                </c:pt>
                <c:pt idx="11872">
                  <c:v>20.8</c:v>
                </c:pt>
                <c:pt idx="11873">
                  <c:v>20.8</c:v>
                </c:pt>
                <c:pt idx="11874">
                  <c:v>20.8</c:v>
                </c:pt>
                <c:pt idx="11875">
                  <c:v>20.8</c:v>
                </c:pt>
                <c:pt idx="11876">
                  <c:v>20.8</c:v>
                </c:pt>
                <c:pt idx="11877">
                  <c:v>20.8</c:v>
                </c:pt>
                <c:pt idx="11878">
                  <c:v>20.8</c:v>
                </c:pt>
                <c:pt idx="11879">
                  <c:v>20.8</c:v>
                </c:pt>
                <c:pt idx="11880">
                  <c:v>20.8</c:v>
                </c:pt>
                <c:pt idx="11881">
                  <c:v>20.8</c:v>
                </c:pt>
                <c:pt idx="11882">
                  <c:v>20.8</c:v>
                </c:pt>
                <c:pt idx="11883">
                  <c:v>20.8</c:v>
                </c:pt>
                <c:pt idx="11884">
                  <c:v>20.8</c:v>
                </c:pt>
                <c:pt idx="11885">
                  <c:v>20.8</c:v>
                </c:pt>
                <c:pt idx="11886">
                  <c:v>20.8</c:v>
                </c:pt>
                <c:pt idx="11887">
                  <c:v>20.8</c:v>
                </c:pt>
                <c:pt idx="11888">
                  <c:v>20.8</c:v>
                </c:pt>
                <c:pt idx="11889">
                  <c:v>20.8</c:v>
                </c:pt>
                <c:pt idx="11890">
                  <c:v>20.8</c:v>
                </c:pt>
                <c:pt idx="11891">
                  <c:v>20.8</c:v>
                </c:pt>
                <c:pt idx="11892">
                  <c:v>20.8</c:v>
                </c:pt>
                <c:pt idx="11893">
                  <c:v>20.8</c:v>
                </c:pt>
                <c:pt idx="11894">
                  <c:v>20.8</c:v>
                </c:pt>
                <c:pt idx="11895">
                  <c:v>20.8</c:v>
                </c:pt>
                <c:pt idx="11896">
                  <c:v>20.8</c:v>
                </c:pt>
                <c:pt idx="11897">
                  <c:v>20.8</c:v>
                </c:pt>
                <c:pt idx="11898">
                  <c:v>20.8</c:v>
                </c:pt>
                <c:pt idx="11899">
                  <c:v>20.8</c:v>
                </c:pt>
                <c:pt idx="11900">
                  <c:v>20.8</c:v>
                </c:pt>
                <c:pt idx="11901">
                  <c:v>20.8</c:v>
                </c:pt>
                <c:pt idx="11902">
                  <c:v>20.8</c:v>
                </c:pt>
                <c:pt idx="11903">
                  <c:v>20.8</c:v>
                </c:pt>
                <c:pt idx="11904">
                  <c:v>20.8</c:v>
                </c:pt>
                <c:pt idx="11905">
                  <c:v>20.8</c:v>
                </c:pt>
                <c:pt idx="11906">
                  <c:v>20.8</c:v>
                </c:pt>
                <c:pt idx="11907">
                  <c:v>20.8</c:v>
                </c:pt>
                <c:pt idx="11908">
                  <c:v>20.8</c:v>
                </c:pt>
                <c:pt idx="11909">
                  <c:v>20.8</c:v>
                </c:pt>
                <c:pt idx="11910">
                  <c:v>20.8</c:v>
                </c:pt>
                <c:pt idx="11911">
                  <c:v>20.8</c:v>
                </c:pt>
                <c:pt idx="11912">
                  <c:v>20.8</c:v>
                </c:pt>
                <c:pt idx="11913">
                  <c:v>20.8</c:v>
                </c:pt>
                <c:pt idx="11914">
                  <c:v>20.8</c:v>
                </c:pt>
                <c:pt idx="11915">
                  <c:v>20.8</c:v>
                </c:pt>
                <c:pt idx="11916">
                  <c:v>20.8</c:v>
                </c:pt>
                <c:pt idx="11917">
                  <c:v>20.8</c:v>
                </c:pt>
                <c:pt idx="11918">
                  <c:v>20.8</c:v>
                </c:pt>
                <c:pt idx="11919">
                  <c:v>20.8</c:v>
                </c:pt>
                <c:pt idx="11920">
                  <c:v>20.8</c:v>
                </c:pt>
                <c:pt idx="11921">
                  <c:v>20.8</c:v>
                </c:pt>
                <c:pt idx="11922">
                  <c:v>20.8</c:v>
                </c:pt>
                <c:pt idx="11923">
                  <c:v>20.8</c:v>
                </c:pt>
                <c:pt idx="11924">
                  <c:v>20.8</c:v>
                </c:pt>
                <c:pt idx="11925">
                  <c:v>20.8</c:v>
                </c:pt>
                <c:pt idx="11926">
                  <c:v>20.8</c:v>
                </c:pt>
                <c:pt idx="11927">
                  <c:v>20.8</c:v>
                </c:pt>
                <c:pt idx="11928">
                  <c:v>20.8</c:v>
                </c:pt>
                <c:pt idx="11929">
                  <c:v>20.8</c:v>
                </c:pt>
                <c:pt idx="11930">
                  <c:v>20.8</c:v>
                </c:pt>
                <c:pt idx="11931">
                  <c:v>20.8</c:v>
                </c:pt>
                <c:pt idx="11932">
                  <c:v>20.8</c:v>
                </c:pt>
                <c:pt idx="11933">
                  <c:v>20.8</c:v>
                </c:pt>
                <c:pt idx="11934">
                  <c:v>20.8</c:v>
                </c:pt>
                <c:pt idx="11935">
                  <c:v>20.8</c:v>
                </c:pt>
                <c:pt idx="11936">
                  <c:v>20.8</c:v>
                </c:pt>
                <c:pt idx="11937">
                  <c:v>20.8</c:v>
                </c:pt>
                <c:pt idx="11938">
                  <c:v>20.8</c:v>
                </c:pt>
                <c:pt idx="11939">
                  <c:v>20.8</c:v>
                </c:pt>
                <c:pt idx="11940">
                  <c:v>20.8</c:v>
                </c:pt>
                <c:pt idx="11941">
                  <c:v>20.8</c:v>
                </c:pt>
                <c:pt idx="11942">
                  <c:v>20.8</c:v>
                </c:pt>
                <c:pt idx="11943">
                  <c:v>20.8</c:v>
                </c:pt>
                <c:pt idx="11944">
                  <c:v>20.8</c:v>
                </c:pt>
                <c:pt idx="11945">
                  <c:v>20.8</c:v>
                </c:pt>
                <c:pt idx="11946">
                  <c:v>20.8</c:v>
                </c:pt>
                <c:pt idx="11947">
                  <c:v>20.8</c:v>
                </c:pt>
                <c:pt idx="11948">
                  <c:v>20.8</c:v>
                </c:pt>
                <c:pt idx="11949">
                  <c:v>20.8</c:v>
                </c:pt>
                <c:pt idx="11950">
                  <c:v>20.8</c:v>
                </c:pt>
                <c:pt idx="11951">
                  <c:v>20.8</c:v>
                </c:pt>
                <c:pt idx="11952">
                  <c:v>20.8</c:v>
                </c:pt>
                <c:pt idx="11953">
                  <c:v>20.8</c:v>
                </c:pt>
                <c:pt idx="11954">
                  <c:v>20.8</c:v>
                </c:pt>
                <c:pt idx="11955">
                  <c:v>20.8</c:v>
                </c:pt>
                <c:pt idx="11956">
                  <c:v>20.8</c:v>
                </c:pt>
                <c:pt idx="11957">
                  <c:v>20.8</c:v>
                </c:pt>
                <c:pt idx="11958">
                  <c:v>20.8</c:v>
                </c:pt>
                <c:pt idx="11959">
                  <c:v>20.8</c:v>
                </c:pt>
                <c:pt idx="11960">
                  <c:v>20.8</c:v>
                </c:pt>
                <c:pt idx="11961">
                  <c:v>20.8</c:v>
                </c:pt>
                <c:pt idx="11962">
                  <c:v>20.8</c:v>
                </c:pt>
                <c:pt idx="11963">
                  <c:v>20.8</c:v>
                </c:pt>
                <c:pt idx="11964">
                  <c:v>20.8</c:v>
                </c:pt>
                <c:pt idx="11965">
                  <c:v>20.8</c:v>
                </c:pt>
                <c:pt idx="11966">
                  <c:v>20.8</c:v>
                </c:pt>
                <c:pt idx="11967">
                  <c:v>20.8</c:v>
                </c:pt>
                <c:pt idx="11968">
                  <c:v>20.8</c:v>
                </c:pt>
                <c:pt idx="11969">
                  <c:v>20.8</c:v>
                </c:pt>
                <c:pt idx="11970">
                  <c:v>20.8</c:v>
                </c:pt>
                <c:pt idx="11971">
                  <c:v>20.8</c:v>
                </c:pt>
                <c:pt idx="11972">
                  <c:v>20.8</c:v>
                </c:pt>
                <c:pt idx="11973">
                  <c:v>20.8</c:v>
                </c:pt>
                <c:pt idx="11974">
                  <c:v>20.8</c:v>
                </c:pt>
                <c:pt idx="11975">
                  <c:v>20.8</c:v>
                </c:pt>
                <c:pt idx="11976">
                  <c:v>20.8</c:v>
                </c:pt>
                <c:pt idx="11977">
                  <c:v>20.8</c:v>
                </c:pt>
                <c:pt idx="11978">
                  <c:v>20.8</c:v>
                </c:pt>
                <c:pt idx="11979">
                  <c:v>20.8</c:v>
                </c:pt>
                <c:pt idx="11980">
                  <c:v>20.8</c:v>
                </c:pt>
                <c:pt idx="11981">
                  <c:v>20.8</c:v>
                </c:pt>
                <c:pt idx="11982">
                  <c:v>20.8</c:v>
                </c:pt>
                <c:pt idx="11983">
                  <c:v>20.8</c:v>
                </c:pt>
                <c:pt idx="11984">
                  <c:v>20.8</c:v>
                </c:pt>
                <c:pt idx="11985">
                  <c:v>20.8</c:v>
                </c:pt>
                <c:pt idx="11986">
                  <c:v>20.8</c:v>
                </c:pt>
                <c:pt idx="11987">
                  <c:v>20.8</c:v>
                </c:pt>
                <c:pt idx="11988">
                  <c:v>20.8</c:v>
                </c:pt>
                <c:pt idx="11989">
                  <c:v>20.8</c:v>
                </c:pt>
                <c:pt idx="11990">
                  <c:v>20.8</c:v>
                </c:pt>
                <c:pt idx="11991">
                  <c:v>20.8</c:v>
                </c:pt>
                <c:pt idx="11992">
                  <c:v>20.8</c:v>
                </c:pt>
                <c:pt idx="11993">
                  <c:v>20.8</c:v>
                </c:pt>
                <c:pt idx="11994">
                  <c:v>20.8</c:v>
                </c:pt>
                <c:pt idx="11995">
                  <c:v>20.8</c:v>
                </c:pt>
                <c:pt idx="11996">
                  <c:v>20.8</c:v>
                </c:pt>
                <c:pt idx="11997">
                  <c:v>20.8</c:v>
                </c:pt>
                <c:pt idx="11998">
                  <c:v>20.8</c:v>
                </c:pt>
                <c:pt idx="11999">
                  <c:v>20.8</c:v>
                </c:pt>
                <c:pt idx="12000">
                  <c:v>20.8</c:v>
                </c:pt>
                <c:pt idx="12001">
                  <c:v>20.8</c:v>
                </c:pt>
                <c:pt idx="12002">
                  <c:v>20.8</c:v>
                </c:pt>
                <c:pt idx="12003">
                  <c:v>20.8</c:v>
                </c:pt>
                <c:pt idx="12004">
                  <c:v>20.8</c:v>
                </c:pt>
                <c:pt idx="12005">
                  <c:v>20.8</c:v>
                </c:pt>
                <c:pt idx="12006">
                  <c:v>20.8</c:v>
                </c:pt>
                <c:pt idx="12007">
                  <c:v>20.8</c:v>
                </c:pt>
                <c:pt idx="12008">
                  <c:v>20.8</c:v>
                </c:pt>
                <c:pt idx="12009">
                  <c:v>20.8</c:v>
                </c:pt>
                <c:pt idx="12010">
                  <c:v>20.8</c:v>
                </c:pt>
                <c:pt idx="12011">
                  <c:v>20.8</c:v>
                </c:pt>
                <c:pt idx="12012">
                  <c:v>20.8</c:v>
                </c:pt>
                <c:pt idx="12013">
                  <c:v>20.8</c:v>
                </c:pt>
                <c:pt idx="12014">
                  <c:v>20.8</c:v>
                </c:pt>
                <c:pt idx="12015">
                  <c:v>20.8</c:v>
                </c:pt>
                <c:pt idx="12016">
                  <c:v>20.8</c:v>
                </c:pt>
                <c:pt idx="12017">
                  <c:v>20.8</c:v>
                </c:pt>
                <c:pt idx="12018">
                  <c:v>20.8</c:v>
                </c:pt>
                <c:pt idx="12019">
                  <c:v>20.8</c:v>
                </c:pt>
                <c:pt idx="12020">
                  <c:v>20.8</c:v>
                </c:pt>
                <c:pt idx="12021">
                  <c:v>20.8</c:v>
                </c:pt>
                <c:pt idx="12022">
                  <c:v>20.8</c:v>
                </c:pt>
                <c:pt idx="12023">
                  <c:v>20.8</c:v>
                </c:pt>
                <c:pt idx="12024">
                  <c:v>20.8</c:v>
                </c:pt>
                <c:pt idx="12025">
                  <c:v>20.8</c:v>
                </c:pt>
                <c:pt idx="12026">
                  <c:v>20.8</c:v>
                </c:pt>
                <c:pt idx="12027">
                  <c:v>20.8</c:v>
                </c:pt>
                <c:pt idx="12028">
                  <c:v>20.8</c:v>
                </c:pt>
                <c:pt idx="12029">
                  <c:v>20.8</c:v>
                </c:pt>
                <c:pt idx="12030">
                  <c:v>20.8</c:v>
                </c:pt>
                <c:pt idx="12031">
                  <c:v>20.8</c:v>
                </c:pt>
                <c:pt idx="12032">
                  <c:v>20.8</c:v>
                </c:pt>
                <c:pt idx="12033">
                  <c:v>20.8</c:v>
                </c:pt>
                <c:pt idx="12034">
                  <c:v>20.8</c:v>
                </c:pt>
                <c:pt idx="12035">
                  <c:v>20.8</c:v>
                </c:pt>
                <c:pt idx="12036">
                  <c:v>20.8</c:v>
                </c:pt>
                <c:pt idx="12037">
                  <c:v>20.8</c:v>
                </c:pt>
                <c:pt idx="12038">
                  <c:v>20.8</c:v>
                </c:pt>
                <c:pt idx="12039">
                  <c:v>20.8</c:v>
                </c:pt>
                <c:pt idx="12040">
                  <c:v>20.8</c:v>
                </c:pt>
                <c:pt idx="12041">
                  <c:v>20.8</c:v>
                </c:pt>
                <c:pt idx="12042">
                  <c:v>20.8</c:v>
                </c:pt>
                <c:pt idx="12043">
                  <c:v>20.8</c:v>
                </c:pt>
                <c:pt idx="12044">
                  <c:v>20.8</c:v>
                </c:pt>
                <c:pt idx="12045">
                  <c:v>20.8</c:v>
                </c:pt>
                <c:pt idx="12046">
                  <c:v>20.8</c:v>
                </c:pt>
                <c:pt idx="12047">
                  <c:v>20.8</c:v>
                </c:pt>
                <c:pt idx="12048">
                  <c:v>20.8</c:v>
                </c:pt>
                <c:pt idx="12049">
                  <c:v>20.8</c:v>
                </c:pt>
                <c:pt idx="12050">
                  <c:v>20.8</c:v>
                </c:pt>
                <c:pt idx="12051">
                  <c:v>20.8</c:v>
                </c:pt>
                <c:pt idx="12052">
                  <c:v>20.8</c:v>
                </c:pt>
                <c:pt idx="12053">
                  <c:v>20.8</c:v>
                </c:pt>
                <c:pt idx="12054">
                  <c:v>20.8</c:v>
                </c:pt>
                <c:pt idx="12055">
                  <c:v>20.8</c:v>
                </c:pt>
                <c:pt idx="12056">
                  <c:v>20.8</c:v>
                </c:pt>
                <c:pt idx="12057">
                  <c:v>20.8</c:v>
                </c:pt>
                <c:pt idx="12058">
                  <c:v>20.8</c:v>
                </c:pt>
                <c:pt idx="12059">
                  <c:v>20.8</c:v>
                </c:pt>
                <c:pt idx="12060">
                  <c:v>20.8</c:v>
                </c:pt>
                <c:pt idx="12061">
                  <c:v>20.8</c:v>
                </c:pt>
                <c:pt idx="12062">
                  <c:v>20.8</c:v>
                </c:pt>
                <c:pt idx="12063">
                  <c:v>20.8</c:v>
                </c:pt>
                <c:pt idx="12064">
                  <c:v>20.8</c:v>
                </c:pt>
                <c:pt idx="12065">
                  <c:v>20.8</c:v>
                </c:pt>
                <c:pt idx="12066">
                  <c:v>20.8</c:v>
                </c:pt>
                <c:pt idx="12067">
                  <c:v>20.8</c:v>
                </c:pt>
                <c:pt idx="12068">
                  <c:v>20.8</c:v>
                </c:pt>
                <c:pt idx="12069">
                  <c:v>20.8</c:v>
                </c:pt>
                <c:pt idx="12070">
                  <c:v>20.8</c:v>
                </c:pt>
                <c:pt idx="12071">
                  <c:v>20.8</c:v>
                </c:pt>
                <c:pt idx="12072">
                  <c:v>20.8</c:v>
                </c:pt>
                <c:pt idx="12073">
                  <c:v>20.8</c:v>
                </c:pt>
                <c:pt idx="12074">
                  <c:v>20.8</c:v>
                </c:pt>
                <c:pt idx="12075">
                  <c:v>20.8</c:v>
                </c:pt>
                <c:pt idx="12076">
                  <c:v>20.8</c:v>
                </c:pt>
                <c:pt idx="12077">
                  <c:v>20.8</c:v>
                </c:pt>
                <c:pt idx="12078">
                  <c:v>20.8</c:v>
                </c:pt>
                <c:pt idx="12079">
                  <c:v>20.8</c:v>
                </c:pt>
                <c:pt idx="12080">
                  <c:v>20.8</c:v>
                </c:pt>
                <c:pt idx="12081">
                  <c:v>20.8</c:v>
                </c:pt>
                <c:pt idx="12082">
                  <c:v>20.8</c:v>
                </c:pt>
                <c:pt idx="12083">
                  <c:v>20.8</c:v>
                </c:pt>
                <c:pt idx="12084">
                  <c:v>20.8</c:v>
                </c:pt>
                <c:pt idx="12085">
                  <c:v>20.8</c:v>
                </c:pt>
                <c:pt idx="12086">
                  <c:v>20.8</c:v>
                </c:pt>
                <c:pt idx="12087">
                  <c:v>20.8</c:v>
                </c:pt>
                <c:pt idx="12088">
                  <c:v>20.8</c:v>
                </c:pt>
                <c:pt idx="12089">
                  <c:v>20.8</c:v>
                </c:pt>
                <c:pt idx="12090">
                  <c:v>20.8</c:v>
                </c:pt>
                <c:pt idx="12091">
                  <c:v>20.8</c:v>
                </c:pt>
                <c:pt idx="12092">
                  <c:v>20.8</c:v>
                </c:pt>
                <c:pt idx="12093">
                  <c:v>20.8</c:v>
                </c:pt>
                <c:pt idx="12094">
                  <c:v>20.8</c:v>
                </c:pt>
                <c:pt idx="12095">
                  <c:v>20.8</c:v>
                </c:pt>
                <c:pt idx="12096">
                  <c:v>20.8</c:v>
                </c:pt>
                <c:pt idx="12097">
                  <c:v>20.8</c:v>
                </c:pt>
                <c:pt idx="12098">
                  <c:v>20.8</c:v>
                </c:pt>
                <c:pt idx="12099">
                  <c:v>20.8</c:v>
                </c:pt>
                <c:pt idx="12100">
                  <c:v>20.8</c:v>
                </c:pt>
                <c:pt idx="12101">
                  <c:v>20.8</c:v>
                </c:pt>
                <c:pt idx="12102">
                  <c:v>20.8</c:v>
                </c:pt>
                <c:pt idx="12103">
                  <c:v>20.8</c:v>
                </c:pt>
                <c:pt idx="12104">
                  <c:v>20.8</c:v>
                </c:pt>
                <c:pt idx="12105">
                  <c:v>20.8</c:v>
                </c:pt>
                <c:pt idx="12106">
                  <c:v>20.8</c:v>
                </c:pt>
                <c:pt idx="12107">
                  <c:v>20.8</c:v>
                </c:pt>
                <c:pt idx="12108">
                  <c:v>20.8</c:v>
                </c:pt>
                <c:pt idx="12109">
                  <c:v>20.8</c:v>
                </c:pt>
                <c:pt idx="12110">
                  <c:v>20.8</c:v>
                </c:pt>
                <c:pt idx="12111">
                  <c:v>20.8</c:v>
                </c:pt>
                <c:pt idx="12112">
                  <c:v>20.8</c:v>
                </c:pt>
                <c:pt idx="12113">
                  <c:v>20.8</c:v>
                </c:pt>
                <c:pt idx="12114">
                  <c:v>20.8</c:v>
                </c:pt>
                <c:pt idx="12115">
                  <c:v>20.8</c:v>
                </c:pt>
                <c:pt idx="12116">
                  <c:v>20.8</c:v>
                </c:pt>
                <c:pt idx="12117">
                  <c:v>20.8</c:v>
                </c:pt>
                <c:pt idx="12118">
                  <c:v>20.8</c:v>
                </c:pt>
                <c:pt idx="12119">
                  <c:v>20.8</c:v>
                </c:pt>
                <c:pt idx="12120">
                  <c:v>20.8</c:v>
                </c:pt>
                <c:pt idx="12121">
                  <c:v>20.8</c:v>
                </c:pt>
                <c:pt idx="12122">
                  <c:v>20.8</c:v>
                </c:pt>
                <c:pt idx="12123">
                  <c:v>20.8</c:v>
                </c:pt>
                <c:pt idx="12124">
                  <c:v>20.8</c:v>
                </c:pt>
                <c:pt idx="12125">
                  <c:v>20.8</c:v>
                </c:pt>
                <c:pt idx="12126">
                  <c:v>20.8</c:v>
                </c:pt>
                <c:pt idx="12127">
                  <c:v>20.8</c:v>
                </c:pt>
                <c:pt idx="12128">
                  <c:v>20.8</c:v>
                </c:pt>
                <c:pt idx="12129">
                  <c:v>20.8</c:v>
                </c:pt>
                <c:pt idx="12130">
                  <c:v>20.8</c:v>
                </c:pt>
                <c:pt idx="12131">
                  <c:v>20.8</c:v>
                </c:pt>
                <c:pt idx="12132">
                  <c:v>20.8</c:v>
                </c:pt>
                <c:pt idx="12133">
                  <c:v>20.8</c:v>
                </c:pt>
                <c:pt idx="12134">
                  <c:v>20.8</c:v>
                </c:pt>
                <c:pt idx="12135">
                  <c:v>20.8</c:v>
                </c:pt>
                <c:pt idx="12136">
                  <c:v>20.8</c:v>
                </c:pt>
                <c:pt idx="12137">
                  <c:v>20.8</c:v>
                </c:pt>
                <c:pt idx="12138">
                  <c:v>20.8</c:v>
                </c:pt>
                <c:pt idx="12139">
                  <c:v>20.8</c:v>
                </c:pt>
                <c:pt idx="12140">
                  <c:v>20.8</c:v>
                </c:pt>
                <c:pt idx="12141">
                  <c:v>20.8</c:v>
                </c:pt>
                <c:pt idx="12142">
                  <c:v>20.8</c:v>
                </c:pt>
                <c:pt idx="12143">
                  <c:v>20.8</c:v>
                </c:pt>
                <c:pt idx="12144">
                  <c:v>20.8</c:v>
                </c:pt>
                <c:pt idx="12145">
                  <c:v>20.8</c:v>
                </c:pt>
                <c:pt idx="12146">
                  <c:v>20.8</c:v>
                </c:pt>
                <c:pt idx="12147">
                  <c:v>20.8</c:v>
                </c:pt>
                <c:pt idx="12148">
                  <c:v>20.8</c:v>
                </c:pt>
                <c:pt idx="12149">
                  <c:v>20.8</c:v>
                </c:pt>
                <c:pt idx="12150">
                  <c:v>20.8</c:v>
                </c:pt>
                <c:pt idx="12151">
                  <c:v>20.8</c:v>
                </c:pt>
                <c:pt idx="12152">
                  <c:v>20.8</c:v>
                </c:pt>
                <c:pt idx="12153">
                  <c:v>20.8</c:v>
                </c:pt>
                <c:pt idx="12154">
                  <c:v>20.8</c:v>
                </c:pt>
                <c:pt idx="12155">
                  <c:v>20.8</c:v>
                </c:pt>
                <c:pt idx="12156">
                  <c:v>20.8</c:v>
                </c:pt>
                <c:pt idx="12157">
                  <c:v>20.8</c:v>
                </c:pt>
                <c:pt idx="12158">
                  <c:v>20.8</c:v>
                </c:pt>
                <c:pt idx="12159">
                  <c:v>20.8</c:v>
                </c:pt>
                <c:pt idx="12160">
                  <c:v>20.8</c:v>
                </c:pt>
                <c:pt idx="12161">
                  <c:v>20.8</c:v>
                </c:pt>
                <c:pt idx="12162">
                  <c:v>20.8</c:v>
                </c:pt>
                <c:pt idx="12163">
                  <c:v>20.8</c:v>
                </c:pt>
                <c:pt idx="12164">
                  <c:v>20.8</c:v>
                </c:pt>
                <c:pt idx="12165">
                  <c:v>20.8</c:v>
                </c:pt>
                <c:pt idx="12166">
                  <c:v>20.8</c:v>
                </c:pt>
                <c:pt idx="12167">
                  <c:v>20.8</c:v>
                </c:pt>
                <c:pt idx="12168">
                  <c:v>20.8</c:v>
                </c:pt>
                <c:pt idx="12169">
                  <c:v>20.8</c:v>
                </c:pt>
                <c:pt idx="12170">
                  <c:v>20.8</c:v>
                </c:pt>
                <c:pt idx="12171">
                  <c:v>20.8</c:v>
                </c:pt>
                <c:pt idx="12172">
                  <c:v>20.8</c:v>
                </c:pt>
                <c:pt idx="12173">
                  <c:v>20.8</c:v>
                </c:pt>
                <c:pt idx="12174">
                  <c:v>20.8</c:v>
                </c:pt>
                <c:pt idx="12175">
                  <c:v>20.8</c:v>
                </c:pt>
                <c:pt idx="12176">
                  <c:v>20.8</c:v>
                </c:pt>
                <c:pt idx="12177">
                  <c:v>20.8</c:v>
                </c:pt>
                <c:pt idx="12178">
                  <c:v>20.8</c:v>
                </c:pt>
                <c:pt idx="12179">
                  <c:v>20.8</c:v>
                </c:pt>
                <c:pt idx="12180">
                  <c:v>20.8</c:v>
                </c:pt>
                <c:pt idx="12181">
                  <c:v>20.8</c:v>
                </c:pt>
                <c:pt idx="12182">
                  <c:v>20.8</c:v>
                </c:pt>
                <c:pt idx="12183">
                  <c:v>20.8</c:v>
                </c:pt>
                <c:pt idx="12184">
                  <c:v>20.8</c:v>
                </c:pt>
                <c:pt idx="12185">
                  <c:v>20.8</c:v>
                </c:pt>
                <c:pt idx="12186">
                  <c:v>20.8</c:v>
                </c:pt>
                <c:pt idx="12187">
                  <c:v>20.8</c:v>
                </c:pt>
                <c:pt idx="12188">
                  <c:v>20.8</c:v>
                </c:pt>
                <c:pt idx="12189">
                  <c:v>20.8</c:v>
                </c:pt>
                <c:pt idx="12190">
                  <c:v>20.8</c:v>
                </c:pt>
                <c:pt idx="12191">
                  <c:v>20.8</c:v>
                </c:pt>
                <c:pt idx="12192">
                  <c:v>20.8</c:v>
                </c:pt>
                <c:pt idx="12193">
                  <c:v>20.8</c:v>
                </c:pt>
                <c:pt idx="12194">
                  <c:v>20.8</c:v>
                </c:pt>
                <c:pt idx="12195">
                  <c:v>20.8</c:v>
                </c:pt>
                <c:pt idx="12196">
                  <c:v>20.8</c:v>
                </c:pt>
                <c:pt idx="12197">
                  <c:v>20.8</c:v>
                </c:pt>
                <c:pt idx="12198">
                  <c:v>20.8</c:v>
                </c:pt>
                <c:pt idx="12199">
                  <c:v>20.8</c:v>
                </c:pt>
                <c:pt idx="12200">
                  <c:v>20.8</c:v>
                </c:pt>
                <c:pt idx="12201">
                  <c:v>20.8</c:v>
                </c:pt>
                <c:pt idx="12202">
                  <c:v>20.8</c:v>
                </c:pt>
                <c:pt idx="12203">
                  <c:v>20.8</c:v>
                </c:pt>
                <c:pt idx="12204">
                  <c:v>20.8</c:v>
                </c:pt>
                <c:pt idx="12205">
                  <c:v>20.8</c:v>
                </c:pt>
                <c:pt idx="12206">
                  <c:v>20.8</c:v>
                </c:pt>
                <c:pt idx="12207">
                  <c:v>20.8</c:v>
                </c:pt>
                <c:pt idx="12208">
                  <c:v>20.8</c:v>
                </c:pt>
                <c:pt idx="12209">
                  <c:v>20.8</c:v>
                </c:pt>
                <c:pt idx="12210">
                  <c:v>20.8</c:v>
                </c:pt>
                <c:pt idx="12211">
                  <c:v>20.8</c:v>
                </c:pt>
                <c:pt idx="12212">
                  <c:v>20.8</c:v>
                </c:pt>
                <c:pt idx="12213">
                  <c:v>20.8</c:v>
                </c:pt>
                <c:pt idx="12214">
                  <c:v>20.8</c:v>
                </c:pt>
                <c:pt idx="12215">
                  <c:v>20.8</c:v>
                </c:pt>
                <c:pt idx="12216">
                  <c:v>20.8</c:v>
                </c:pt>
                <c:pt idx="12217">
                  <c:v>20.8</c:v>
                </c:pt>
                <c:pt idx="12218">
                  <c:v>20.8</c:v>
                </c:pt>
                <c:pt idx="12219">
                  <c:v>20.8</c:v>
                </c:pt>
                <c:pt idx="12220">
                  <c:v>20.8</c:v>
                </c:pt>
                <c:pt idx="12221">
                  <c:v>20.8</c:v>
                </c:pt>
                <c:pt idx="12222">
                  <c:v>20.8</c:v>
                </c:pt>
                <c:pt idx="12223">
                  <c:v>20.8</c:v>
                </c:pt>
                <c:pt idx="12224">
                  <c:v>20.8</c:v>
                </c:pt>
                <c:pt idx="12225">
                  <c:v>20.8</c:v>
                </c:pt>
                <c:pt idx="12226">
                  <c:v>20.8</c:v>
                </c:pt>
                <c:pt idx="12227">
                  <c:v>20.8</c:v>
                </c:pt>
                <c:pt idx="12228">
                  <c:v>20.8</c:v>
                </c:pt>
                <c:pt idx="12229">
                  <c:v>20.8</c:v>
                </c:pt>
                <c:pt idx="12230">
                  <c:v>20.8</c:v>
                </c:pt>
                <c:pt idx="12231">
                  <c:v>20.8</c:v>
                </c:pt>
                <c:pt idx="12232">
                  <c:v>20.8</c:v>
                </c:pt>
                <c:pt idx="12233">
                  <c:v>20.8</c:v>
                </c:pt>
                <c:pt idx="12234">
                  <c:v>20.8</c:v>
                </c:pt>
                <c:pt idx="12235">
                  <c:v>20.8</c:v>
                </c:pt>
                <c:pt idx="12236">
                  <c:v>20.8</c:v>
                </c:pt>
                <c:pt idx="12237">
                  <c:v>20.8</c:v>
                </c:pt>
                <c:pt idx="12238">
                  <c:v>20.8</c:v>
                </c:pt>
                <c:pt idx="12239">
                  <c:v>20.8</c:v>
                </c:pt>
                <c:pt idx="12240">
                  <c:v>20.8</c:v>
                </c:pt>
                <c:pt idx="12241">
                  <c:v>20.8</c:v>
                </c:pt>
                <c:pt idx="12242">
                  <c:v>20.8</c:v>
                </c:pt>
                <c:pt idx="12243">
                  <c:v>20.8</c:v>
                </c:pt>
                <c:pt idx="12244">
                  <c:v>20.8</c:v>
                </c:pt>
                <c:pt idx="12245">
                  <c:v>20.8</c:v>
                </c:pt>
                <c:pt idx="12246">
                  <c:v>20.8</c:v>
                </c:pt>
                <c:pt idx="12247">
                  <c:v>20.8</c:v>
                </c:pt>
                <c:pt idx="12248">
                  <c:v>20.8</c:v>
                </c:pt>
                <c:pt idx="12249">
                  <c:v>20.8</c:v>
                </c:pt>
                <c:pt idx="12250">
                  <c:v>20.8</c:v>
                </c:pt>
                <c:pt idx="12251">
                  <c:v>20.8</c:v>
                </c:pt>
                <c:pt idx="12252">
                  <c:v>20.8</c:v>
                </c:pt>
                <c:pt idx="12253">
                  <c:v>20.8</c:v>
                </c:pt>
                <c:pt idx="12254">
                  <c:v>20.8</c:v>
                </c:pt>
                <c:pt idx="12255">
                  <c:v>20.8</c:v>
                </c:pt>
                <c:pt idx="12256">
                  <c:v>20.8</c:v>
                </c:pt>
                <c:pt idx="12257">
                  <c:v>20.8</c:v>
                </c:pt>
                <c:pt idx="12258">
                  <c:v>20.8</c:v>
                </c:pt>
                <c:pt idx="12259">
                  <c:v>20.8</c:v>
                </c:pt>
                <c:pt idx="12260">
                  <c:v>20.8</c:v>
                </c:pt>
                <c:pt idx="12261">
                  <c:v>20.8</c:v>
                </c:pt>
                <c:pt idx="12262">
                  <c:v>20.8</c:v>
                </c:pt>
                <c:pt idx="12263">
                  <c:v>20.8</c:v>
                </c:pt>
                <c:pt idx="12264">
                  <c:v>20.8</c:v>
                </c:pt>
                <c:pt idx="12265">
                  <c:v>20.8</c:v>
                </c:pt>
                <c:pt idx="12266">
                  <c:v>20.8</c:v>
                </c:pt>
                <c:pt idx="12267">
                  <c:v>20.8</c:v>
                </c:pt>
                <c:pt idx="12268">
                  <c:v>20.8</c:v>
                </c:pt>
                <c:pt idx="12269">
                  <c:v>20.8</c:v>
                </c:pt>
                <c:pt idx="12270">
                  <c:v>20.8</c:v>
                </c:pt>
                <c:pt idx="12271">
                  <c:v>20.8</c:v>
                </c:pt>
                <c:pt idx="12272">
                  <c:v>20.8</c:v>
                </c:pt>
                <c:pt idx="12273">
                  <c:v>20.8</c:v>
                </c:pt>
                <c:pt idx="12274">
                  <c:v>20.8</c:v>
                </c:pt>
                <c:pt idx="12275">
                  <c:v>20.8</c:v>
                </c:pt>
                <c:pt idx="12276">
                  <c:v>20.8</c:v>
                </c:pt>
                <c:pt idx="12277">
                  <c:v>20.8</c:v>
                </c:pt>
                <c:pt idx="12278">
                  <c:v>20.8</c:v>
                </c:pt>
                <c:pt idx="12279">
                  <c:v>20.8</c:v>
                </c:pt>
                <c:pt idx="12280">
                  <c:v>20.8</c:v>
                </c:pt>
                <c:pt idx="12281">
                  <c:v>20.8</c:v>
                </c:pt>
                <c:pt idx="12282">
                  <c:v>20.8</c:v>
                </c:pt>
                <c:pt idx="12283">
                  <c:v>20.8</c:v>
                </c:pt>
                <c:pt idx="12284">
                  <c:v>20.8</c:v>
                </c:pt>
                <c:pt idx="12285">
                  <c:v>20.8</c:v>
                </c:pt>
                <c:pt idx="12286">
                  <c:v>20.8</c:v>
                </c:pt>
                <c:pt idx="12287">
                  <c:v>20.8</c:v>
                </c:pt>
                <c:pt idx="12288">
                  <c:v>20.8</c:v>
                </c:pt>
                <c:pt idx="12289">
                  <c:v>20.8</c:v>
                </c:pt>
                <c:pt idx="12290">
                  <c:v>20.8</c:v>
                </c:pt>
                <c:pt idx="12291">
                  <c:v>20.8</c:v>
                </c:pt>
                <c:pt idx="12292">
                  <c:v>20.8</c:v>
                </c:pt>
                <c:pt idx="12293">
                  <c:v>20.8</c:v>
                </c:pt>
                <c:pt idx="12294">
                  <c:v>20.8</c:v>
                </c:pt>
                <c:pt idx="12295">
                  <c:v>20.8</c:v>
                </c:pt>
                <c:pt idx="12296">
                  <c:v>20.8</c:v>
                </c:pt>
                <c:pt idx="12297">
                  <c:v>20.8</c:v>
                </c:pt>
                <c:pt idx="12298">
                  <c:v>20.8</c:v>
                </c:pt>
                <c:pt idx="12299">
                  <c:v>20.8</c:v>
                </c:pt>
                <c:pt idx="12300">
                  <c:v>20.8</c:v>
                </c:pt>
                <c:pt idx="12301">
                  <c:v>20.8</c:v>
                </c:pt>
                <c:pt idx="12302">
                  <c:v>20.8</c:v>
                </c:pt>
                <c:pt idx="12303">
                  <c:v>20.8</c:v>
                </c:pt>
                <c:pt idx="12304">
                  <c:v>20.8</c:v>
                </c:pt>
                <c:pt idx="12305">
                  <c:v>20.8</c:v>
                </c:pt>
                <c:pt idx="12306">
                  <c:v>20.8</c:v>
                </c:pt>
                <c:pt idx="12307">
                  <c:v>20.8</c:v>
                </c:pt>
                <c:pt idx="12308">
                  <c:v>20.8</c:v>
                </c:pt>
                <c:pt idx="12309">
                  <c:v>20.8</c:v>
                </c:pt>
                <c:pt idx="12310">
                  <c:v>20.8</c:v>
                </c:pt>
                <c:pt idx="12311">
                  <c:v>20.8</c:v>
                </c:pt>
                <c:pt idx="12312">
                  <c:v>20.8</c:v>
                </c:pt>
                <c:pt idx="12313">
                  <c:v>20.8</c:v>
                </c:pt>
                <c:pt idx="12314">
                  <c:v>20.8</c:v>
                </c:pt>
                <c:pt idx="12315">
                  <c:v>20.8</c:v>
                </c:pt>
                <c:pt idx="12316">
                  <c:v>20.8</c:v>
                </c:pt>
                <c:pt idx="12317">
                  <c:v>20.8</c:v>
                </c:pt>
                <c:pt idx="12318">
                  <c:v>20.8</c:v>
                </c:pt>
                <c:pt idx="12319">
                  <c:v>20.8</c:v>
                </c:pt>
                <c:pt idx="12320">
                  <c:v>20.8</c:v>
                </c:pt>
                <c:pt idx="12321">
                  <c:v>20.8</c:v>
                </c:pt>
                <c:pt idx="12322">
                  <c:v>20.8</c:v>
                </c:pt>
                <c:pt idx="12323">
                  <c:v>20.8</c:v>
                </c:pt>
                <c:pt idx="12324">
                  <c:v>20.8</c:v>
                </c:pt>
                <c:pt idx="12325">
                  <c:v>20.8</c:v>
                </c:pt>
                <c:pt idx="12326">
                  <c:v>20.8</c:v>
                </c:pt>
                <c:pt idx="12327">
                  <c:v>20.8</c:v>
                </c:pt>
                <c:pt idx="12328">
                  <c:v>20.8</c:v>
                </c:pt>
                <c:pt idx="12329">
                  <c:v>20.8</c:v>
                </c:pt>
                <c:pt idx="12330">
                  <c:v>20.8</c:v>
                </c:pt>
                <c:pt idx="12331">
                  <c:v>20.8</c:v>
                </c:pt>
                <c:pt idx="12332">
                  <c:v>20.8</c:v>
                </c:pt>
                <c:pt idx="12333">
                  <c:v>20.8</c:v>
                </c:pt>
                <c:pt idx="12334">
                  <c:v>20.8</c:v>
                </c:pt>
                <c:pt idx="12335">
                  <c:v>20.8</c:v>
                </c:pt>
                <c:pt idx="12336">
                  <c:v>20.8</c:v>
                </c:pt>
                <c:pt idx="12337">
                  <c:v>20.8</c:v>
                </c:pt>
                <c:pt idx="12338">
                  <c:v>20.8</c:v>
                </c:pt>
                <c:pt idx="12339">
                  <c:v>20.8</c:v>
                </c:pt>
                <c:pt idx="12340">
                  <c:v>20.8</c:v>
                </c:pt>
                <c:pt idx="12341">
                  <c:v>20.8</c:v>
                </c:pt>
                <c:pt idx="12342">
                  <c:v>20.8</c:v>
                </c:pt>
                <c:pt idx="12343">
                  <c:v>20.8</c:v>
                </c:pt>
                <c:pt idx="12344">
                  <c:v>20.8</c:v>
                </c:pt>
                <c:pt idx="12345">
                  <c:v>20.8</c:v>
                </c:pt>
                <c:pt idx="12346">
                  <c:v>20.8</c:v>
                </c:pt>
                <c:pt idx="12347">
                  <c:v>20.8</c:v>
                </c:pt>
                <c:pt idx="12348">
                  <c:v>20.8</c:v>
                </c:pt>
                <c:pt idx="12349">
                  <c:v>20.8</c:v>
                </c:pt>
                <c:pt idx="12350">
                  <c:v>20.8</c:v>
                </c:pt>
                <c:pt idx="12351">
                  <c:v>20.8</c:v>
                </c:pt>
                <c:pt idx="12352">
                  <c:v>20.8</c:v>
                </c:pt>
                <c:pt idx="12353">
                  <c:v>20.8</c:v>
                </c:pt>
                <c:pt idx="12354">
                  <c:v>20.8</c:v>
                </c:pt>
                <c:pt idx="12355">
                  <c:v>20.8</c:v>
                </c:pt>
                <c:pt idx="12356">
                  <c:v>20.8</c:v>
                </c:pt>
                <c:pt idx="12357">
                  <c:v>20.8</c:v>
                </c:pt>
                <c:pt idx="12358">
                  <c:v>20.8</c:v>
                </c:pt>
                <c:pt idx="12359">
                  <c:v>20.8</c:v>
                </c:pt>
                <c:pt idx="12360">
                  <c:v>20.8</c:v>
                </c:pt>
                <c:pt idx="12361">
                  <c:v>20.8</c:v>
                </c:pt>
                <c:pt idx="12362">
                  <c:v>20.8</c:v>
                </c:pt>
                <c:pt idx="12363">
                  <c:v>20.8</c:v>
                </c:pt>
                <c:pt idx="12364">
                  <c:v>20.8</c:v>
                </c:pt>
                <c:pt idx="12365">
                  <c:v>20.8</c:v>
                </c:pt>
                <c:pt idx="12366">
                  <c:v>20.8</c:v>
                </c:pt>
                <c:pt idx="12367">
                  <c:v>20.8</c:v>
                </c:pt>
                <c:pt idx="12368">
                  <c:v>20.8</c:v>
                </c:pt>
                <c:pt idx="12369">
                  <c:v>20.8</c:v>
                </c:pt>
                <c:pt idx="12370">
                  <c:v>20.8</c:v>
                </c:pt>
                <c:pt idx="12371">
                  <c:v>20.8</c:v>
                </c:pt>
                <c:pt idx="12372">
                  <c:v>20.8</c:v>
                </c:pt>
                <c:pt idx="12373">
                  <c:v>20.8</c:v>
                </c:pt>
                <c:pt idx="12374">
                  <c:v>20.8</c:v>
                </c:pt>
                <c:pt idx="12375">
                  <c:v>20.8</c:v>
                </c:pt>
                <c:pt idx="12376">
                  <c:v>20.8</c:v>
                </c:pt>
                <c:pt idx="12377">
                  <c:v>20.8</c:v>
                </c:pt>
                <c:pt idx="12378">
                  <c:v>20.8</c:v>
                </c:pt>
                <c:pt idx="12379">
                  <c:v>20.8</c:v>
                </c:pt>
                <c:pt idx="12380">
                  <c:v>20.8</c:v>
                </c:pt>
                <c:pt idx="12381">
                  <c:v>20.8</c:v>
                </c:pt>
                <c:pt idx="12382">
                  <c:v>20.8</c:v>
                </c:pt>
                <c:pt idx="12383">
                  <c:v>20.8</c:v>
                </c:pt>
                <c:pt idx="12384">
                  <c:v>20.8</c:v>
                </c:pt>
                <c:pt idx="12385">
                  <c:v>20.8</c:v>
                </c:pt>
                <c:pt idx="12386">
                  <c:v>20.8</c:v>
                </c:pt>
                <c:pt idx="12387">
                  <c:v>20.8</c:v>
                </c:pt>
                <c:pt idx="12388">
                  <c:v>20.8</c:v>
                </c:pt>
                <c:pt idx="12389">
                  <c:v>20.8</c:v>
                </c:pt>
                <c:pt idx="12390">
                  <c:v>20.8</c:v>
                </c:pt>
                <c:pt idx="12391">
                  <c:v>20.8</c:v>
                </c:pt>
                <c:pt idx="12392">
                  <c:v>20.8</c:v>
                </c:pt>
                <c:pt idx="12393">
                  <c:v>20.8</c:v>
                </c:pt>
                <c:pt idx="12394">
                  <c:v>20.8</c:v>
                </c:pt>
                <c:pt idx="12395">
                  <c:v>20.8</c:v>
                </c:pt>
                <c:pt idx="12396">
                  <c:v>20.8</c:v>
                </c:pt>
                <c:pt idx="12397">
                  <c:v>20.8</c:v>
                </c:pt>
                <c:pt idx="12398">
                  <c:v>20.8</c:v>
                </c:pt>
                <c:pt idx="12399">
                  <c:v>20.8</c:v>
                </c:pt>
                <c:pt idx="12400">
                  <c:v>20.8</c:v>
                </c:pt>
                <c:pt idx="12401">
                  <c:v>20.8</c:v>
                </c:pt>
                <c:pt idx="12402">
                  <c:v>20.8</c:v>
                </c:pt>
                <c:pt idx="12403">
                  <c:v>20.8</c:v>
                </c:pt>
                <c:pt idx="12404">
                  <c:v>20.8</c:v>
                </c:pt>
                <c:pt idx="12405">
                  <c:v>20.8</c:v>
                </c:pt>
                <c:pt idx="12406">
                  <c:v>20.8</c:v>
                </c:pt>
                <c:pt idx="12407">
                  <c:v>20.8</c:v>
                </c:pt>
                <c:pt idx="12408">
                  <c:v>20.8</c:v>
                </c:pt>
                <c:pt idx="12409">
                  <c:v>20.8</c:v>
                </c:pt>
                <c:pt idx="12410">
                  <c:v>20.8</c:v>
                </c:pt>
                <c:pt idx="12411">
                  <c:v>20.8</c:v>
                </c:pt>
                <c:pt idx="12412">
                  <c:v>20.8</c:v>
                </c:pt>
                <c:pt idx="12413">
                  <c:v>20.8</c:v>
                </c:pt>
                <c:pt idx="12414">
                  <c:v>20.8</c:v>
                </c:pt>
                <c:pt idx="12415">
                  <c:v>20.8</c:v>
                </c:pt>
                <c:pt idx="12416">
                  <c:v>20.8</c:v>
                </c:pt>
                <c:pt idx="12417">
                  <c:v>20.8</c:v>
                </c:pt>
                <c:pt idx="12418">
                  <c:v>20.8</c:v>
                </c:pt>
                <c:pt idx="12419">
                  <c:v>20.8</c:v>
                </c:pt>
                <c:pt idx="12420">
                  <c:v>20.8</c:v>
                </c:pt>
                <c:pt idx="12421">
                  <c:v>20.8</c:v>
                </c:pt>
                <c:pt idx="12422">
                  <c:v>20.8</c:v>
                </c:pt>
                <c:pt idx="12423">
                  <c:v>20.8</c:v>
                </c:pt>
                <c:pt idx="12424">
                  <c:v>20.8</c:v>
                </c:pt>
                <c:pt idx="12425">
                  <c:v>20.8</c:v>
                </c:pt>
                <c:pt idx="12426">
                  <c:v>20.8</c:v>
                </c:pt>
                <c:pt idx="12427">
                  <c:v>20.8</c:v>
                </c:pt>
                <c:pt idx="12428">
                  <c:v>20.8</c:v>
                </c:pt>
                <c:pt idx="12429">
                  <c:v>20.8</c:v>
                </c:pt>
                <c:pt idx="12430">
                  <c:v>20.8</c:v>
                </c:pt>
                <c:pt idx="12431">
                  <c:v>20.8</c:v>
                </c:pt>
                <c:pt idx="12432">
                  <c:v>20.8</c:v>
                </c:pt>
                <c:pt idx="12433">
                  <c:v>20.8</c:v>
                </c:pt>
                <c:pt idx="12434">
                  <c:v>20.8</c:v>
                </c:pt>
                <c:pt idx="12435">
                  <c:v>20.8</c:v>
                </c:pt>
                <c:pt idx="12436">
                  <c:v>20.8</c:v>
                </c:pt>
                <c:pt idx="12437">
                  <c:v>20.8</c:v>
                </c:pt>
                <c:pt idx="12438">
                  <c:v>20.8</c:v>
                </c:pt>
                <c:pt idx="12439">
                  <c:v>20.8</c:v>
                </c:pt>
                <c:pt idx="12440">
                  <c:v>20.8</c:v>
                </c:pt>
                <c:pt idx="12441">
                  <c:v>20.8</c:v>
                </c:pt>
                <c:pt idx="12442">
                  <c:v>20.8</c:v>
                </c:pt>
                <c:pt idx="12443">
                  <c:v>20.8</c:v>
                </c:pt>
                <c:pt idx="12444">
                  <c:v>20.8</c:v>
                </c:pt>
                <c:pt idx="12445">
                  <c:v>20.8</c:v>
                </c:pt>
                <c:pt idx="12446">
                  <c:v>20.8</c:v>
                </c:pt>
                <c:pt idx="12447">
                  <c:v>20.8</c:v>
                </c:pt>
                <c:pt idx="12448">
                  <c:v>20.8</c:v>
                </c:pt>
                <c:pt idx="12449">
                  <c:v>20.8</c:v>
                </c:pt>
                <c:pt idx="12450">
                  <c:v>20.8</c:v>
                </c:pt>
                <c:pt idx="12451">
                  <c:v>20.8</c:v>
                </c:pt>
                <c:pt idx="12452">
                  <c:v>20.8</c:v>
                </c:pt>
                <c:pt idx="12453">
                  <c:v>20.8</c:v>
                </c:pt>
                <c:pt idx="12454">
                  <c:v>20.8</c:v>
                </c:pt>
                <c:pt idx="12455">
                  <c:v>20.8</c:v>
                </c:pt>
                <c:pt idx="12456">
                  <c:v>20.8</c:v>
                </c:pt>
                <c:pt idx="12457">
                  <c:v>20.8</c:v>
                </c:pt>
                <c:pt idx="12458">
                  <c:v>20.8</c:v>
                </c:pt>
                <c:pt idx="12459">
                  <c:v>20.8</c:v>
                </c:pt>
                <c:pt idx="12460">
                  <c:v>20.8</c:v>
                </c:pt>
                <c:pt idx="12461">
                  <c:v>20.8</c:v>
                </c:pt>
                <c:pt idx="12462">
                  <c:v>20.8</c:v>
                </c:pt>
                <c:pt idx="12463">
                  <c:v>20.8</c:v>
                </c:pt>
                <c:pt idx="12464">
                  <c:v>20.8</c:v>
                </c:pt>
                <c:pt idx="12465">
                  <c:v>20.8</c:v>
                </c:pt>
                <c:pt idx="12466">
                  <c:v>20.8</c:v>
                </c:pt>
                <c:pt idx="12467">
                  <c:v>20.8</c:v>
                </c:pt>
                <c:pt idx="12468">
                  <c:v>20.8</c:v>
                </c:pt>
                <c:pt idx="12469">
                  <c:v>20.8</c:v>
                </c:pt>
                <c:pt idx="12470">
                  <c:v>20.8</c:v>
                </c:pt>
                <c:pt idx="12471">
                  <c:v>20.8</c:v>
                </c:pt>
                <c:pt idx="12472">
                  <c:v>20.8</c:v>
                </c:pt>
                <c:pt idx="12473">
                  <c:v>20.8</c:v>
                </c:pt>
                <c:pt idx="12474">
                  <c:v>20.8</c:v>
                </c:pt>
                <c:pt idx="12475">
                  <c:v>20.8</c:v>
                </c:pt>
                <c:pt idx="12476">
                  <c:v>20.8</c:v>
                </c:pt>
                <c:pt idx="12477">
                  <c:v>20.8</c:v>
                </c:pt>
                <c:pt idx="12478">
                  <c:v>20.8</c:v>
                </c:pt>
                <c:pt idx="12479">
                  <c:v>20.8</c:v>
                </c:pt>
                <c:pt idx="12480">
                  <c:v>20.8</c:v>
                </c:pt>
                <c:pt idx="12481">
                  <c:v>20.8</c:v>
                </c:pt>
                <c:pt idx="12482">
                  <c:v>20.8</c:v>
                </c:pt>
                <c:pt idx="12483">
                  <c:v>20.8</c:v>
                </c:pt>
                <c:pt idx="12484">
                  <c:v>20.8</c:v>
                </c:pt>
                <c:pt idx="12485">
                  <c:v>20.8</c:v>
                </c:pt>
                <c:pt idx="12486">
                  <c:v>20.8</c:v>
                </c:pt>
                <c:pt idx="12487">
                  <c:v>20.8</c:v>
                </c:pt>
                <c:pt idx="12488">
                  <c:v>20.8</c:v>
                </c:pt>
                <c:pt idx="12489">
                  <c:v>20.8</c:v>
                </c:pt>
                <c:pt idx="12490">
                  <c:v>20.8</c:v>
                </c:pt>
                <c:pt idx="12491">
                  <c:v>20.8</c:v>
                </c:pt>
                <c:pt idx="12492">
                  <c:v>20.8</c:v>
                </c:pt>
                <c:pt idx="12493">
                  <c:v>20.8</c:v>
                </c:pt>
                <c:pt idx="12494">
                  <c:v>20.8</c:v>
                </c:pt>
                <c:pt idx="12495">
                  <c:v>20.8</c:v>
                </c:pt>
                <c:pt idx="12496">
                  <c:v>20.8</c:v>
                </c:pt>
                <c:pt idx="12497">
                  <c:v>20.8</c:v>
                </c:pt>
                <c:pt idx="12498">
                  <c:v>20.8</c:v>
                </c:pt>
                <c:pt idx="12499">
                  <c:v>20.8</c:v>
                </c:pt>
                <c:pt idx="12500">
                  <c:v>20.8</c:v>
                </c:pt>
                <c:pt idx="12501">
                  <c:v>20.8</c:v>
                </c:pt>
                <c:pt idx="12502">
                  <c:v>20.8</c:v>
                </c:pt>
                <c:pt idx="12503">
                  <c:v>20.8</c:v>
                </c:pt>
                <c:pt idx="12504">
                  <c:v>20.8</c:v>
                </c:pt>
                <c:pt idx="12505">
                  <c:v>20.8</c:v>
                </c:pt>
                <c:pt idx="12506">
                  <c:v>20.8</c:v>
                </c:pt>
                <c:pt idx="12507">
                  <c:v>20.8</c:v>
                </c:pt>
                <c:pt idx="12508">
                  <c:v>20.8</c:v>
                </c:pt>
                <c:pt idx="12509">
                  <c:v>20.8</c:v>
                </c:pt>
                <c:pt idx="12510">
                  <c:v>20.8</c:v>
                </c:pt>
                <c:pt idx="12511">
                  <c:v>20.8</c:v>
                </c:pt>
                <c:pt idx="12512">
                  <c:v>20.8</c:v>
                </c:pt>
                <c:pt idx="12513">
                  <c:v>20.8</c:v>
                </c:pt>
                <c:pt idx="12514">
                  <c:v>20.8</c:v>
                </c:pt>
                <c:pt idx="12515">
                  <c:v>20.8</c:v>
                </c:pt>
                <c:pt idx="12516">
                  <c:v>20.8</c:v>
                </c:pt>
                <c:pt idx="12517">
                  <c:v>20.8</c:v>
                </c:pt>
                <c:pt idx="12518">
                  <c:v>20.8</c:v>
                </c:pt>
                <c:pt idx="12519">
                  <c:v>20.8</c:v>
                </c:pt>
                <c:pt idx="12520">
                  <c:v>20.8</c:v>
                </c:pt>
                <c:pt idx="12521">
                  <c:v>20.8</c:v>
                </c:pt>
                <c:pt idx="12522">
                  <c:v>20.8</c:v>
                </c:pt>
                <c:pt idx="12523">
                  <c:v>20.8</c:v>
                </c:pt>
                <c:pt idx="12524">
                  <c:v>20.8</c:v>
                </c:pt>
                <c:pt idx="12525">
                  <c:v>20.8</c:v>
                </c:pt>
                <c:pt idx="12526">
                  <c:v>20.8</c:v>
                </c:pt>
                <c:pt idx="12527">
                  <c:v>20.8</c:v>
                </c:pt>
                <c:pt idx="12528">
                  <c:v>20.8</c:v>
                </c:pt>
                <c:pt idx="12529">
                  <c:v>20.8</c:v>
                </c:pt>
                <c:pt idx="12530">
                  <c:v>20.8</c:v>
                </c:pt>
                <c:pt idx="12531">
                  <c:v>20.8</c:v>
                </c:pt>
                <c:pt idx="12532">
                  <c:v>20.8</c:v>
                </c:pt>
                <c:pt idx="12533">
                  <c:v>20.8</c:v>
                </c:pt>
                <c:pt idx="12534">
                  <c:v>20.8</c:v>
                </c:pt>
                <c:pt idx="12535">
                  <c:v>20.8</c:v>
                </c:pt>
                <c:pt idx="12536">
                  <c:v>20.8</c:v>
                </c:pt>
                <c:pt idx="12537">
                  <c:v>20.8</c:v>
                </c:pt>
                <c:pt idx="12538">
                  <c:v>20.8</c:v>
                </c:pt>
                <c:pt idx="12539">
                  <c:v>20.8</c:v>
                </c:pt>
                <c:pt idx="12540">
                  <c:v>20.8</c:v>
                </c:pt>
                <c:pt idx="12541">
                  <c:v>20.8</c:v>
                </c:pt>
                <c:pt idx="12542">
                  <c:v>20.8</c:v>
                </c:pt>
                <c:pt idx="12543">
                  <c:v>20.8</c:v>
                </c:pt>
                <c:pt idx="12544">
                  <c:v>20.8</c:v>
                </c:pt>
                <c:pt idx="12545">
                  <c:v>20.8</c:v>
                </c:pt>
                <c:pt idx="12546">
                  <c:v>20.8</c:v>
                </c:pt>
                <c:pt idx="12547">
                  <c:v>20.8</c:v>
                </c:pt>
                <c:pt idx="12548">
                  <c:v>20.8</c:v>
                </c:pt>
                <c:pt idx="12549">
                  <c:v>20.8</c:v>
                </c:pt>
                <c:pt idx="12550">
                  <c:v>20.8</c:v>
                </c:pt>
                <c:pt idx="12551">
                  <c:v>20.8</c:v>
                </c:pt>
                <c:pt idx="12552">
                  <c:v>20.8</c:v>
                </c:pt>
                <c:pt idx="12553">
                  <c:v>20.8</c:v>
                </c:pt>
                <c:pt idx="12554">
                  <c:v>20.8</c:v>
                </c:pt>
                <c:pt idx="12555">
                  <c:v>20.8</c:v>
                </c:pt>
                <c:pt idx="12556">
                  <c:v>20.8</c:v>
                </c:pt>
                <c:pt idx="12557">
                  <c:v>20.8</c:v>
                </c:pt>
                <c:pt idx="12558">
                  <c:v>20.8</c:v>
                </c:pt>
                <c:pt idx="12559">
                  <c:v>20.8</c:v>
                </c:pt>
                <c:pt idx="12560">
                  <c:v>20.8</c:v>
                </c:pt>
                <c:pt idx="12561">
                  <c:v>20.8</c:v>
                </c:pt>
                <c:pt idx="12562">
                  <c:v>20.8</c:v>
                </c:pt>
                <c:pt idx="12563">
                  <c:v>20.8</c:v>
                </c:pt>
                <c:pt idx="12564">
                  <c:v>20.8</c:v>
                </c:pt>
                <c:pt idx="12565">
                  <c:v>20.8</c:v>
                </c:pt>
                <c:pt idx="12566">
                  <c:v>20.8</c:v>
                </c:pt>
                <c:pt idx="12567">
                  <c:v>20.8</c:v>
                </c:pt>
                <c:pt idx="12568">
                  <c:v>20.8</c:v>
                </c:pt>
                <c:pt idx="12569">
                  <c:v>20.8</c:v>
                </c:pt>
                <c:pt idx="12570">
                  <c:v>20.8</c:v>
                </c:pt>
                <c:pt idx="12571">
                  <c:v>20.8</c:v>
                </c:pt>
                <c:pt idx="12572">
                  <c:v>20.8</c:v>
                </c:pt>
                <c:pt idx="12573">
                  <c:v>20.8</c:v>
                </c:pt>
                <c:pt idx="12574">
                  <c:v>20.8</c:v>
                </c:pt>
                <c:pt idx="12575">
                  <c:v>20.8</c:v>
                </c:pt>
                <c:pt idx="12576">
                  <c:v>20.8</c:v>
                </c:pt>
                <c:pt idx="12577">
                  <c:v>20.8</c:v>
                </c:pt>
                <c:pt idx="12578">
                  <c:v>20.8</c:v>
                </c:pt>
                <c:pt idx="12579">
                  <c:v>20.8</c:v>
                </c:pt>
                <c:pt idx="12580">
                  <c:v>20.8</c:v>
                </c:pt>
                <c:pt idx="12581">
                  <c:v>20.8</c:v>
                </c:pt>
                <c:pt idx="12582">
                  <c:v>20.8</c:v>
                </c:pt>
                <c:pt idx="12583">
                  <c:v>20.8</c:v>
                </c:pt>
                <c:pt idx="12584">
                  <c:v>20.8</c:v>
                </c:pt>
                <c:pt idx="12585">
                  <c:v>20.8</c:v>
                </c:pt>
                <c:pt idx="12586">
                  <c:v>20.8</c:v>
                </c:pt>
                <c:pt idx="12587">
                  <c:v>20.8</c:v>
                </c:pt>
                <c:pt idx="12588">
                  <c:v>20.8</c:v>
                </c:pt>
                <c:pt idx="12589">
                  <c:v>20.8</c:v>
                </c:pt>
                <c:pt idx="12590">
                  <c:v>20.8</c:v>
                </c:pt>
                <c:pt idx="12591">
                  <c:v>20.8</c:v>
                </c:pt>
                <c:pt idx="12592">
                  <c:v>20.8</c:v>
                </c:pt>
                <c:pt idx="12593">
                  <c:v>20.8</c:v>
                </c:pt>
                <c:pt idx="12594">
                  <c:v>20.8</c:v>
                </c:pt>
                <c:pt idx="12595">
                  <c:v>20.8</c:v>
                </c:pt>
                <c:pt idx="12596">
                  <c:v>20.8</c:v>
                </c:pt>
                <c:pt idx="12597">
                  <c:v>20.8</c:v>
                </c:pt>
                <c:pt idx="12598">
                  <c:v>20.8</c:v>
                </c:pt>
                <c:pt idx="12599">
                  <c:v>20.8</c:v>
                </c:pt>
                <c:pt idx="12600">
                  <c:v>20.8</c:v>
                </c:pt>
                <c:pt idx="12601">
                  <c:v>20.8</c:v>
                </c:pt>
                <c:pt idx="12602">
                  <c:v>20.8</c:v>
                </c:pt>
                <c:pt idx="12603">
                  <c:v>20.8</c:v>
                </c:pt>
                <c:pt idx="12604">
                  <c:v>20.8</c:v>
                </c:pt>
                <c:pt idx="12605">
                  <c:v>20.8</c:v>
                </c:pt>
                <c:pt idx="12606">
                  <c:v>20.8</c:v>
                </c:pt>
                <c:pt idx="12607">
                  <c:v>20.8</c:v>
                </c:pt>
                <c:pt idx="12608">
                  <c:v>20.8</c:v>
                </c:pt>
                <c:pt idx="12609">
                  <c:v>20.8</c:v>
                </c:pt>
                <c:pt idx="12610">
                  <c:v>20.8</c:v>
                </c:pt>
                <c:pt idx="12611">
                  <c:v>20.8</c:v>
                </c:pt>
                <c:pt idx="12612">
                  <c:v>20.8</c:v>
                </c:pt>
                <c:pt idx="12613">
                  <c:v>20.8</c:v>
                </c:pt>
                <c:pt idx="12614">
                  <c:v>20.8</c:v>
                </c:pt>
                <c:pt idx="12615">
                  <c:v>20.8</c:v>
                </c:pt>
                <c:pt idx="12616">
                  <c:v>20.8</c:v>
                </c:pt>
                <c:pt idx="12617">
                  <c:v>20.8</c:v>
                </c:pt>
                <c:pt idx="12618">
                  <c:v>20.8</c:v>
                </c:pt>
                <c:pt idx="12619">
                  <c:v>20.8</c:v>
                </c:pt>
                <c:pt idx="12620">
                  <c:v>20.8</c:v>
                </c:pt>
                <c:pt idx="12621">
                  <c:v>20.8</c:v>
                </c:pt>
                <c:pt idx="12622">
                  <c:v>20.8</c:v>
                </c:pt>
                <c:pt idx="12623">
                  <c:v>20.8</c:v>
                </c:pt>
                <c:pt idx="12624">
                  <c:v>20.8</c:v>
                </c:pt>
                <c:pt idx="12625">
                  <c:v>20.8</c:v>
                </c:pt>
                <c:pt idx="12626">
                  <c:v>20.8</c:v>
                </c:pt>
                <c:pt idx="12627">
                  <c:v>20.8</c:v>
                </c:pt>
                <c:pt idx="12628">
                  <c:v>20.8</c:v>
                </c:pt>
                <c:pt idx="12629">
                  <c:v>20.8</c:v>
                </c:pt>
                <c:pt idx="12630">
                  <c:v>20.8</c:v>
                </c:pt>
                <c:pt idx="12631">
                  <c:v>20.8</c:v>
                </c:pt>
                <c:pt idx="12632">
                  <c:v>20.8</c:v>
                </c:pt>
                <c:pt idx="12633">
                  <c:v>20.8</c:v>
                </c:pt>
                <c:pt idx="12634">
                  <c:v>20.8</c:v>
                </c:pt>
                <c:pt idx="12635">
                  <c:v>20.8</c:v>
                </c:pt>
                <c:pt idx="12636">
                  <c:v>20.8</c:v>
                </c:pt>
                <c:pt idx="12637">
                  <c:v>20.8</c:v>
                </c:pt>
                <c:pt idx="12638">
                  <c:v>20.8</c:v>
                </c:pt>
                <c:pt idx="12639">
                  <c:v>20.8</c:v>
                </c:pt>
                <c:pt idx="12640">
                  <c:v>20.8</c:v>
                </c:pt>
                <c:pt idx="12641">
                  <c:v>20.8</c:v>
                </c:pt>
                <c:pt idx="12642">
                  <c:v>20.8</c:v>
                </c:pt>
                <c:pt idx="12643">
                  <c:v>20.8</c:v>
                </c:pt>
                <c:pt idx="12644">
                  <c:v>20.8</c:v>
                </c:pt>
                <c:pt idx="12645">
                  <c:v>20.8</c:v>
                </c:pt>
                <c:pt idx="12646">
                  <c:v>20.8</c:v>
                </c:pt>
                <c:pt idx="12647">
                  <c:v>20.8</c:v>
                </c:pt>
                <c:pt idx="12648">
                  <c:v>20.8</c:v>
                </c:pt>
                <c:pt idx="12649">
                  <c:v>20.8</c:v>
                </c:pt>
                <c:pt idx="12650">
                  <c:v>20.8</c:v>
                </c:pt>
                <c:pt idx="12651">
                  <c:v>20.8</c:v>
                </c:pt>
                <c:pt idx="12652">
                  <c:v>20.8</c:v>
                </c:pt>
                <c:pt idx="12653">
                  <c:v>20.8</c:v>
                </c:pt>
                <c:pt idx="12654">
                  <c:v>20.8</c:v>
                </c:pt>
                <c:pt idx="12655">
                  <c:v>20.8</c:v>
                </c:pt>
                <c:pt idx="12656">
                  <c:v>20.8</c:v>
                </c:pt>
                <c:pt idx="12657">
                  <c:v>20.8</c:v>
                </c:pt>
                <c:pt idx="12658">
                  <c:v>20.8</c:v>
                </c:pt>
                <c:pt idx="12659">
                  <c:v>20.8</c:v>
                </c:pt>
                <c:pt idx="12660">
                  <c:v>20.8</c:v>
                </c:pt>
                <c:pt idx="12661">
                  <c:v>20.8</c:v>
                </c:pt>
                <c:pt idx="12662">
                  <c:v>20.8</c:v>
                </c:pt>
                <c:pt idx="12663">
                  <c:v>20.8</c:v>
                </c:pt>
                <c:pt idx="12664">
                  <c:v>20.8</c:v>
                </c:pt>
                <c:pt idx="12665">
                  <c:v>20.8</c:v>
                </c:pt>
                <c:pt idx="12666">
                  <c:v>20.8</c:v>
                </c:pt>
                <c:pt idx="12667">
                  <c:v>20.8</c:v>
                </c:pt>
                <c:pt idx="12668">
                  <c:v>20.8</c:v>
                </c:pt>
                <c:pt idx="12669">
                  <c:v>20.8</c:v>
                </c:pt>
                <c:pt idx="12670">
                  <c:v>20.8</c:v>
                </c:pt>
                <c:pt idx="12671">
                  <c:v>20.8</c:v>
                </c:pt>
                <c:pt idx="12672">
                  <c:v>20.8</c:v>
                </c:pt>
                <c:pt idx="12673">
                  <c:v>20.8</c:v>
                </c:pt>
                <c:pt idx="12674">
                  <c:v>20.8</c:v>
                </c:pt>
                <c:pt idx="12675">
                  <c:v>20.8</c:v>
                </c:pt>
                <c:pt idx="12676">
                  <c:v>20.8</c:v>
                </c:pt>
                <c:pt idx="12677">
                  <c:v>20.8</c:v>
                </c:pt>
                <c:pt idx="12678">
                  <c:v>20.8</c:v>
                </c:pt>
                <c:pt idx="12679">
                  <c:v>20.8</c:v>
                </c:pt>
                <c:pt idx="12680">
                  <c:v>20.8</c:v>
                </c:pt>
                <c:pt idx="12681">
                  <c:v>20.8</c:v>
                </c:pt>
                <c:pt idx="12682">
                  <c:v>20.8</c:v>
                </c:pt>
                <c:pt idx="12683">
                  <c:v>20.8</c:v>
                </c:pt>
                <c:pt idx="12684">
                  <c:v>20.8</c:v>
                </c:pt>
                <c:pt idx="12685">
                  <c:v>20.8</c:v>
                </c:pt>
                <c:pt idx="12686">
                  <c:v>20.8</c:v>
                </c:pt>
                <c:pt idx="12687">
                  <c:v>20.8</c:v>
                </c:pt>
                <c:pt idx="12688">
                  <c:v>20.8</c:v>
                </c:pt>
                <c:pt idx="12689">
                  <c:v>20.8</c:v>
                </c:pt>
                <c:pt idx="12690">
                  <c:v>20.8</c:v>
                </c:pt>
                <c:pt idx="12691">
                  <c:v>20.8</c:v>
                </c:pt>
                <c:pt idx="12692">
                  <c:v>20.8</c:v>
                </c:pt>
                <c:pt idx="12693">
                  <c:v>20.8</c:v>
                </c:pt>
                <c:pt idx="12694">
                  <c:v>20.8</c:v>
                </c:pt>
                <c:pt idx="12695">
                  <c:v>20.8</c:v>
                </c:pt>
                <c:pt idx="12696">
                  <c:v>20.8</c:v>
                </c:pt>
                <c:pt idx="12697">
                  <c:v>20.8</c:v>
                </c:pt>
                <c:pt idx="12698">
                  <c:v>20.8</c:v>
                </c:pt>
                <c:pt idx="12699">
                  <c:v>20.8</c:v>
                </c:pt>
                <c:pt idx="12700">
                  <c:v>20.8</c:v>
                </c:pt>
                <c:pt idx="12701">
                  <c:v>20.8</c:v>
                </c:pt>
                <c:pt idx="12702">
                  <c:v>20.8</c:v>
                </c:pt>
                <c:pt idx="12703">
                  <c:v>20.8</c:v>
                </c:pt>
                <c:pt idx="12704">
                  <c:v>20.8</c:v>
                </c:pt>
                <c:pt idx="12705">
                  <c:v>20.8</c:v>
                </c:pt>
                <c:pt idx="12706">
                  <c:v>20.8</c:v>
                </c:pt>
                <c:pt idx="12707">
                  <c:v>20.8</c:v>
                </c:pt>
                <c:pt idx="12708">
                  <c:v>20.8</c:v>
                </c:pt>
                <c:pt idx="12709">
                  <c:v>20.8</c:v>
                </c:pt>
                <c:pt idx="12710">
                  <c:v>20.8</c:v>
                </c:pt>
                <c:pt idx="12711">
                  <c:v>20.8</c:v>
                </c:pt>
                <c:pt idx="12712">
                  <c:v>20.8</c:v>
                </c:pt>
                <c:pt idx="12713">
                  <c:v>20.8</c:v>
                </c:pt>
                <c:pt idx="12714">
                  <c:v>20.8</c:v>
                </c:pt>
                <c:pt idx="12715">
                  <c:v>20.8</c:v>
                </c:pt>
                <c:pt idx="12716">
                  <c:v>20.8</c:v>
                </c:pt>
                <c:pt idx="12717">
                  <c:v>20.8</c:v>
                </c:pt>
                <c:pt idx="12718">
                  <c:v>20.8</c:v>
                </c:pt>
                <c:pt idx="12719">
                  <c:v>20.8</c:v>
                </c:pt>
                <c:pt idx="12720">
                  <c:v>20.8</c:v>
                </c:pt>
                <c:pt idx="12721">
                  <c:v>20.8</c:v>
                </c:pt>
                <c:pt idx="12722">
                  <c:v>20.8</c:v>
                </c:pt>
                <c:pt idx="12723">
                  <c:v>20.8</c:v>
                </c:pt>
                <c:pt idx="12724">
                  <c:v>20.8</c:v>
                </c:pt>
                <c:pt idx="12725">
                  <c:v>20.8</c:v>
                </c:pt>
                <c:pt idx="12726">
                  <c:v>20.8</c:v>
                </c:pt>
                <c:pt idx="12727">
                  <c:v>20.8</c:v>
                </c:pt>
                <c:pt idx="12728">
                  <c:v>20.8</c:v>
                </c:pt>
                <c:pt idx="12729">
                  <c:v>20.8</c:v>
                </c:pt>
                <c:pt idx="12730">
                  <c:v>20.8</c:v>
                </c:pt>
                <c:pt idx="12731">
                  <c:v>20.8</c:v>
                </c:pt>
                <c:pt idx="12732">
                  <c:v>20.8</c:v>
                </c:pt>
                <c:pt idx="12733">
                  <c:v>20.8</c:v>
                </c:pt>
                <c:pt idx="12734">
                  <c:v>20.8</c:v>
                </c:pt>
                <c:pt idx="12735">
                  <c:v>20.8</c:v>
                </c:pt>
                <c:pt idx="12736">
                  <c:v>20.8</c:v>
                </c:pt>
                <c:pt idx="12737">
                  <c:v>20.8</c:v>
                </c:pt>
                <c:pt idx="12738">
                  <c:v>20.8</c:v>
                </c:pt>
                <c:pt idx="12739">
                  <c:v>20.8</c:v>
                </c:pt>
                <c:pt idx="12740">
                  <c:v>20.8</c:v>
                </c:pt>
                <c:pt idx="12741">
                  <c:v>20.8</c:v>
                </c:pt>
                <c:pt idx="12742">
                  <c:v>20.8</c:v>
                </c:pt>
                <c:pt idx="12743">
                  <c:v>20.8</c:v>
                </c:pt>
                <c:pt idx="12744">
                  <c:v>20.8</c:v>
                </c:pt>
                <c:pt idx="12745">
                  <c:v>20.8</c:v>
                </c:pt>
                <c:pt idx="12746">
                  <c:v>20.8</c:v>
                </c:pt>
                <c:pt idx="12747">
                  <c:v>20.8</c:v>
                </c:pt>
                <c:pt idx="12748">
                  <c:v>20.8</c:v>
                </c:pt>
                <c:pt idx="12749">
                  <c:v>20.8</c:v>
                </c:pt>
                <c:pt idx="12750">
                  <c:v>20.8</c:v>
                </c:pt>
                <c:pt idx="12751">
                  <c:v>20.8</c:v>
                </c:pt>
                <c:pt idx="12752">
                  <c:v>20.8</c:v>
                </c:pt>
                <c:pt idx="12753">
                  <c:v>20.8</c:v>
                </c:pt>
                <c:pt idx="12754">
                  <c:v>20.8</c:v>
                </c:pt>
                <c:pt idx="12755">
                  <c:v>20.8</c:v>
                </c:pt>
                <c:pt idx="12756">
                  <c:v>20.8</c:v>
                </c:pt>
                <c:pt idx="12757">
                  <c:v>20.8</c:v>
                </c:pt>
                <c:pt idx="12758">
                  <c:v>20.8</c:v>
                </c:pt>
                <c:pt idx="12759">
                  <c:v>20.8</c:v>
                </c:pt>
                <c:pt idx="12760">
                  <c:v>20.8</c:v>
                </c:pt>
                <c:pt idx="12761">
                  <c:v>20.8</c:v>
                </c:pt>
                <c:pt idx="12762">
                  <c:v>20.8</c:v>
                </c:pt>
                <c:pt idx="12763">
                  <c:v>20.8</c:v>
                </c:pt>
                <c:pt idx="12764">
                  <c:v>20.8</c:v>
                </c:pt>
                <c:pt idx="12765">
                  <c:v>20.8</c:v>
                </c:pt>
                <c:pt idx="12766">
                  <c:v>20.8</c:v>
                </c:pt>
                <c:pt idx="12767">
                  <c:v>20.8</c:v>
                </c:pt>
                <c:pt idx="12768">
                  <c:v>20.8</c:v>
                </c:pt>
                <c:pt idx="12769">
                  <c:v>20.8</c:v>
                </c:pt>
                <c:pt idx="12770">
                  <c:v>20.8</c:v>
                </c:pt>
                <c:pt idx="12771">
                  <c:v>20.8</c:v>
                </c:pt>
                <c:pt idx="12772">
                  <c:v>20.8</c:v>
                </c:pt>
                <c:pt idx="12773">
                  <c:v>20.8</c:v>
                </c:pt>
                <c:pt idx="12774">
                  <c:v>20.8</c:v>
                </c:pt>
                <c:pt idx="12775">
                  <c:v>20.8</c:v>
                </c:pt>
                <c:pt idx="12776">
                  <c:v>20.8</c:v>
                </c:pt>
                <c:pt idx="12777">
                  <c:v>20.8</c:v>
                </c:pt>
                <c:pt idx="12778">
                  <c:v>20.8</c:v>
                </c:pt>
                <c:pt idx="12779">
                  <c:v>20.8</c:v>
                </c:pt>
                <c:pt idx="12780">
                  <c:v>20.8</c:v>
                </c:pt>
                <c:pt idx="12781">
                  <c:v>20.8</c:v>
                </c:pt>
                <c:pt idx="12782">
                  <c:v>20.8</c:v>
                </c:pt>
                <c:pt idx="12783">
                  <c:v>20.8</c:v>
                </c:pt>
                <c:pt idx="12784">
                  <c:v>20.8</c:v>
                </c:pt>
                <c:pt idx="12785">
                  <c:v>20.8</c:v>
                </c:pt>
                <c:pt idx="12786">
                  <c:v>20.8</c:v>
                </c:pt>
                <c:pt idx="12787">
                  <c:v>20.8</c:v>
                </c:pt>
                <c:pt idx="12788">
                  <c:v>20.8</c:v>
                </c:pt>
                <c:pt idx="12789">
                  <c:v>20.8</c:v>
                </c:pt>
                <c:pt idx="12790">
                  <c:v>20.8</c:v>
                </c:pt>
                <c:pt idx="12791">
                  <c:v>20.8</c:v>
                </c:pt>
                <c:pt idx="12792">
                  <c:v>20.8</c:v>
                </c:pt>
                <c:pt idx="12793">
                  <c:v>20.8</c:v>
                </c:pt>
                <c:pt idx="12794">
                  <c:v>20.8</c:v>
                </c:pt>
                <c:pt idx="12795">
                  <c:v>20.8</c:v>
                </c:pt>
                <c:pt idx="12796">
                  <c:v>20.8</c:v>
                </c:pt>
                <c:pt idx="12797">
                  <c:v>20.8</c:v>
                </c:pt>
                <c:pt idx="12798">
                  <c:v>20.8</c:v>
                </c:pt>
                <c:pt idx="12799">
                  <c:v>20.8</c:v>
                </c:pt>
                <c:pt idx="12800">
                  <c:v>20.8</c:v>
                </c:pt>
                <c:pt idx="12801">
                  <c:v>20.8</c:v>
                </c:pt>
                <c:pt idx="12802">
                  <c:v>20.8</c:v>
                </c:pt>
                <c:pt idx="12803">
                  <c:v>20.8</c:v>
                </c:pt>
                <c:pt idx="12804">
                  <c:v>20.8</c:v>
                </c:pt>
                <c:pt idx="12805">
                  <c:v>20.8</c:v>
                </c:pt>
                <c:pt idx="12806">
                  <c:v>20.8</c:v>
                </c:pt>
                <c:pt idx="12807">
                  <c:v>20.8</c:v>
                </c:pt>
                <c:pt idx="12808">
                  <c:v>20.8</c:v>
                </c:pt>
                <c:pt idx="12809">
                  <c:v>20.8</c:v>
                </c:pt>
                <c:pt idx="12810">
                  <c:v>20.8</c:v>
                </c:pt>
                <c:pt idx="12811">
                  <c:v>20.8</c:v>
                </c:pt>
                <c:pt idx="12812">
                  <c:v>20.8</c:v>
                </c:pt>
                <c:pt idx="12813">
                  <c:v>20.8</c:v>
                </c:pt>
                <c:pt idx="12814">
                  <c:v>20.8</c:v>
                </c:pt>
                <c:pt idx="12815">
                  <c:v>20.8</c:v>
                </c:pt>
                <c:pt idx="12816">
                  <c:v>20.8</c:v>
                </c:pt>
                <c:pt idx="12817">
                  <c:v>20.8</c:v>
                </c:pt>
                <c:pt idx="12818">
                  <c:v>20.8</c:v>
                </c:pt>
                <c:pt idx="12819">
                  <c:v>20.8</c:v>
                </c:pt>
                <c:pt idx="12820">
                  <c:v>20.8</c:v>
                </c:pt>
                <c:pt idx="12821">
                  <c:v>20.8</c:v>
                </c:pt>
                <c:pt idx="12822">
                  <c:v>20.8</c:v>
                </c:pt>
                <c:pt idx="12823">
                  <c:v>20.8</c:v>
                </c:pt>
                <c:pt idx="12824">
                  <c:v>20.8</c:v>
                </c:pt>
                <c:pt idx="12825">
                  <c:v>20.8</c:v>
                </c:pt>
                <c:pt idx="12826">
                  <c:v>20.8</c:v>
                </c:pt>
                <c:pt idx="12827">
                  <c:v>20.8</c:v>
                </c:pt>
                <c:pt idx="12828">
                  <c:v>20.8</c:v>
                </c:pt>
                <c:pt idx="12829">
                  <c:v>20.8</c:v>
                </c:pt>
                <c:pt idx="12830">
                  <c:v>20.8</c:v>
                </c:pt>
                <c:pt idx="12831">
                  <c:v>20.8</c:v>
                </c:pt>
                <c:pt idx="12832">
                  <c:v>20.8</c:v>
                </c:pt>
                <c:pt idx="12833">
                  <c:v>20.8</c:v>
                </c:pt>
                <c:pt idx="12834">
                  <c:v>20.8</c:v>
                </c:pt>
                <c:pt idx="12835">
                  <c:v>20.8</c:v>
                </c:pt>
                <c:pt idx="12836">
                  <c:v>20.8</c:v>
                </c:pt>
                <c:pt idx="12837">
                  <c:v>20.8</c:v>
                </c:pt>
                <c:pt idx="12838">
                  <c:v>20.8</c:v>
                </c:pt>
                <c:pt idx="12839">
                  <c:v>20.8</c:v>
                </c:pt>
                <c:pt idx="12840">
                  <c:v>20.8</c:v>
                </c:pt>
                <c:pt idx="12841">
                  <c:v>20.8</c:v>
                </c:pt>
                <c:pt idx="12842">
                  <c:v>20.8</c:v>
                </c:pt>
                <c:pt idx="12843">
                  <c:v>20.8</c:v>
                </c:pt>
                <c:pt idx="12844">
                  <c:v>20.8</c:v>
                </c:pt>
                <c:pt idx="12845">
                  <c:v>20.8</c:v>
                </c:pt>
                <c:pt idx="12846">
                  <c:v>20.8</c:v>
                </c:pt>
                <c:pt idx="12847">
                  <c:v>20.8</c:v>
                </c:pt>
                <c:pt idx="12848">
                  <c:v>20.8</c:v>
                </c:pt>
                <c:pt idx="12849">
                  <c:v>20.8</c:v>
                </c:pt>
                <c:pt idx="12850">
                  <c:v>20.8</c:v>
                </c:pt>
                <c:pt idx="12851">
                  <c:v>20.8</c:v>
                </c:pt>
                <c:pt idx="12852">
                  <c:v>20.8</c:v>
                </c:pt>
                <c:pt idx="12853">
                  <c:v>20.8</c:v>
                </c:pt>
                <c:pt idx="12854">
                  <c:v>20.8</c:v>
                </c:pt>
                <c:pt idx="12855">
                  <c:v>20.8</c:v>
                </c:pt>
                <c:pt idx="12856">
                  <c:v>20.8</c:v>
                </c:pt>
                <c:pt idx="12857">
                  <c:v>20.8</c:v>
                </c:pt>
                <c:pt idx="12858">
                  <c:v>20.8</c:v>
                </c:pt>
                <c:pt idx="12859">
                  <c:v>20.8</c:v>
                </c:pt>
                <c:pt idx="12860">
                  <c:v>20.8</c:v>
                </c:pt>
                <c:pt idx="12861">
                  <c:v>20.8</c:v>
                </c:pt>
                <c:pt idx="12862">
                  <c:v>20.8</c:v>
                </c:pt>
                <c:pt idx="12863">
                  <c:v>20.8</c:v>
                </c:pt>
                <c:pt idx="12864">
                  <c:v>20.8</c:v>
                </c:pt>
                <c:pt idx="12865">
                  <c:v>20.8</c:v>
                </c:pt>
                <c:pt idx="12866">
                  <c:v>20.8</c:v>
                </c:pt>
                <c:pt idx="12867">
                  <c:v>20.8</c:v>
                </c:pt>
                <c:pt idx="12868">
                  <c:v>20.8</c:v>
                </c:pt>
                <c:pt idx="12869">
                  <c:v>20.8</c:v>
                </c:pt>
                <c:pt idx="12870">
                  <c:v>20.8</c:v>
                </c:pt>
                <c:pt idx="12871">
                  <c:v>20.8</c:v>
                </c:pt>
                <c:pt idx="12872">
                  <c:v>20.8</c:v>
                </c:pt>
                <c:pt idx="12873">
                  <c:v>20.8</c:v>
                </c:pt>
                <c:pt idx="12874">
                  <c:v>20.8</c:v>
                </c:pt>
                <c:pt idx="12875">
                  <c:v>20.8</c:v>
                </c:pt>
                <c:pt idx="12876">
                  <c:v>20.8</c:v>
                </c:pt>
                <c:pt idx="12877">
                  <c:v>20.8</c:v>
                </c:pt>
                <c:pt idx="12878">
                  <c:v>20.8</c:v>
                </c:pt>
                <c:pt idx="12879">
                  <c:v>20.8</c:v>
                </c:pt>
                <c:pt idx="12880">
                  <c:v>20.8</c:v>
                </c:pt>
                <c:pt idx="12881">
                  <c:v>20.8</c:v>
                </c:pt>
                <c:pt idx="12882">
                  <c:v>20.8</c:v>
                </c:pt>
                <c:pt idx="12883">
                  <c:v>20.8</c:v>
                </c:pt>
                <c:pt idx="12884">
                  <c:v>20.8</c:v>
                </c:pt>
                <c:pt idx="12885">
                  <c:v>20.8</c:v>
                </c:pt>
                <c:pt idx="12886">
                  <c:v>20.8</c:v>
                </c:pt>
                <c:pt idx="12887">
                  <c:v>20.8</c:v>
                </c:pt>
                <c:pt idx="12888">
                  <c:v>20.8</c:v>
                </c:pt>
                <c:pt idx="12889">
                  <c:v>20.8</c:v>
                </c:pt>
                <c:pt idx="12890">
                  <c:v>20.8</c:v>
                </c:pt>
                <c:pt idx="12891">
                  <c:v>20.8</c:v>
                </c:pt>
                <c:pt idx="12892">
                  <c:v>20.8</c:v>
                </c:pt>
                <c:pt idx="12893">
                  <c:v>20.8</c:v>
                </c:pt>
                <c:pt idx="12894">
                  <c:v>20.8</c:v>
                </c:pt>
                <c:pt idx="12895">
                  <c:v>20.8</c:v>
                </c:pt>
                <c:pt idx="12896">
                  <c:v>20.8</c:v>
                </c:pt>
                <c:pt idx="12897">
                  <c:v>20.8</c:v>
                </c:pt>
                <c:pt idx="12898">
                  <c:v>20.8</c:v>
                </c:pt>
                <c:pt idx="12899">
                  <c:v>20.8</c:v>
                </c:pt>
                <c:pt idx="12900">
                  <c:v>20.8</c:v>
                </c:pt>
                <c:pt idx="12901">
                  <c:v>20.8</c:v>
                </c:pt>
                <c:pt idx="12902">
                  <c:v>20.8</c:v>
                </c:pt>
                <c:pt idx="12903">
                  <c:v>20.8</c:v>
                </c:pt>
                <c:pt idx="12904">
                  <c:v>20.8</c:v>
                </c:pt>
                <c:pt idx="12905">
                  <c:v>20.8</c:v>
                </c:pt>
                <c:pt idx="12906">
                  <c:v>20.8</c:v>
                </c:pt>
                <c:pt idx="12907">
                  <c:v>20.8</c:v>
                </c:pt>
                <c:pt idx="12908">
                  <c:v>20.8</c:v>
                </c:pt>
                <c:pt idx="12909">
                  <c:v>20.8</c:v>
                </c:pt>
                <c:pt idx="12910">
                  <c:v>20.8</c:v>
                </c:pt>
                <c:pt idx="12911">
                  <c:v>20.8</c:v>
                </c:pt>
                <c:pt idx="12912">
                  <c:v>20.8</c:v>
                </c:pt>
                <c:pt idx="12913">
                  <c:v>20.8</c:v>
                </c:pt>
                <c:pt idx="12914">
                  <c:v>20.8</c:v>
                </c:pt>
                <c:pt idx="12915">
                  <c:v>20.8</c:v>
                </c:pt>
                <c:pt idx="12916">
                  <c:v>20.8</c:v>
                </c:pt>
                <c:pt idx="12917">
                  <c:v>20.8</c:v>
                </c:pt>
                <c:pt idx="12918">
                  <c:v>20.8</c:v>
                </c:pt>
                <c:pt idx="12919">
                  <c:v>20.8</c:v>
                </c:pt>
                <c:pt idx="12920">
                  <c:v>20.8</c:v>
                </c:pt>
                <c:pt idx="12921">
                  <c:v>20.8</c:v>
                </c:pt>
                <c:pt idx="12922">
                  <c:v>20.8</c:v>
                </c:pt>
                <c:pt idx="12923">
                  <c:v>20.8</c:v>
                </c:pt>
                <c:pt idx="12924">
                  <c:v>20.8</c:v>
                </c:pt>
                <c:pt idx="12925">
                  <c:v>20.8</c:v>
                </c:pt>
                <c:pt idx="12926">
                  <c:v>20.8</c:v>
                </c:pt>
                <c:pt idx="12927">
                  <c:v>20.8</c:v>
                </c:pt>
                <c:pt idx="12928">
                  <c:v>20.8</c:v>
                </c:pt>
                <c:pt idx="12929">
                  <c:v>20.8</c:v>
                </c:pt>
                <c:pt idx="12930">
                  <c:v>20.8</c:v>
                </c:pt>
                <c:pt idx="12931">
                  <c:v>20.8</c:v>
                </c:pt>
                <c:pt idx="12932">
                  <c:v>20.8</c:v>
                </c:pt>
                <c:pt idx="12933">
                  <c:v>20.8</c:v>
                </c:pt>
                <c:pt idx="12934">
                  <c:v>20.8</c:v>
                </c:pt>
                <c:pt idx="12935">
                  <c:v>20.8</c:v>
                </c:pt>
                <c:pt idx="12936">
                  <c:v>20.8</c:v>
                </c:pt>
                <c:pt idx="12937">
                  <c:v>20.8</c:v>
                </c:pt>
                <c:pt idx="12938">
                  <c:v>20.8</c:v>
                </c:pt>
                <c:pt idx="12939">
                  <c:v>20.8</c:v>
                </c:pt>
                <c:pt idx="12940">
                  <c:v>20.8</c:v>
                </c:pt>
                <c:pt idx="12941">
                  <c:v>20.8</c:v>
                </c:pt>
                <c:pt idx="12942">
                  <c:v>20.8</c:v>
                </c:pt>
                <c:pt idx="12943">
                  <c:v>20.8</c:v>
                </c:pt>
                <c:pt idx="12944">
                  <c:v>20.8</c:v>
                </c:pt>
                <c:pt idx="12945">
                  <c:v>20.8</c:v>
                </c:pt>
                <c:pt idx="12946">
                  <c:v>20.8</c:v>
                </c:pt>
                <c:pt idx="12947">
                  <c:v>20.8</c:v>
                </c:pt>
                <c:pt idx="12948">
                  <c:v>20.8</c:v>
                </c:pt>
                <c:pt idx="12949">
                  <c:v>20.8</c:v>
                </c:pt>
                <c:pt idx="12950">
                  <c:v>20.8</c:v>
                </c:pt>
                <c:pt idx="12951">
                  <c:v>20.8</c:v>
                </c:pt>
                <c:pt idx="12952">
                  <c:v>20.8</c:v>
                </c:pt>
                <c:pt idx="12953">
                  <c:v>20.8</c:v>
                </c:pt>
                <c:pt idx="12954">
                  <c:v>20.8</c:v>
                </c:pt>
                <c:pt idx="12955">
                  <c:v>20.8</c:v>
                </c:pt>
                <c:pt idx="12956">
                  <c:v>20.8</c:v>
                </c:pt>
                <c:pt idx="12957">
                  <c:v>20.8</c:v>
                </c:pt>
                <c:pt idx="12958">
                  <c:v>20.8</c:v>
                </c:pt>
                <c:pt idx="12959">
                  <c:v>20.8</c:v>
                </c:pt>
                <c:pt idx="12960">
                  <c:v>20.8</c:v>
                </c:pt>
                <c:pt idx="12961">
                  <c:v>20.8</c:v>
                </c:pt>
                <c:pt idx="12962">
                  <c:v>20.8</c:v>
                </c:pt>
                <c:pt idx="12963">
                  <c:v>20.8</c:v>
                </c:pt>
                <c:pt idx="12964">
                  <c:v>20.8</c:v>
                </c:pt>
                <c:pt idx="12965">
                  <c:v>20.8</c:v>
                </c:pt>
                <c:pt idx="12966">
                  <c:v>20.8</c:v>
                </c:pt>
                <c:pt idx="12967">
                  <c:v>20.8</c:v>
                </c:pt>
                <c:pt idx="12968">
                  <c:v>20.8</c:v>
                </c:pt>
                <c:pt idx="12969">
                  <c:v>20.8</c:v>
                </c:pt>
                <c:pt idx="12970">
                  <c:v>20.8</c:v>
                </c:pt>
                <c:pt idx="12971">
                  <c:v>20.8</c:v>
                </c:pt>
                <c:pt idx="12972">
                  <c:v>20.8</c:v>
                </c:pt>
                <c:pt idx="12973">
                  <c:v>20.8</c:v>
                </c:pt>
                <c:pt idx="12974">
                  <c:v>20.8</c:v>
                </c:pt>
                <c:pt idx="12975">
                  <c:v>20.8</c:v>
                </c:pt>
                <c:pt idx="12976">
                  <c:v>20.8</c:v>
                </c:pt>
                <c:pt idx="12977">
                  <c:v>20.8</c:v>
                </c:pt>
                <c:pt idx="12978">
                  <c:v>20.8</c:v>
                </c:pt>
                <c:pt idx="12979">
                  <c:v>20.8</c:v>
                </c:pt>
                <c:pt idx="12980">
                  <c:v>20.8</c:v>
                </c:pt>
                <c:pt idx="12981">
                  <c:v>20.8</c:v>
                </c:pt>
                <c:pt idx="12982">
                  <c:v>20.8</c:v>
                </c:pt>
                <c:pt idx="12983">
                  <c:v>20.8</c:v>
                </c:pt>
                <c:pt idx="12984">
                  <c:v>20.8</c:v>
                </c:pt>
                <c:pt idx="12985">
                  <c:v>20.8</c:v>
                </c:pt>
                <c:pt idx="12986">
                  <c:v>20.8</c:v>
                </c:pt>
                <c:pt idx="12987">
                  <c:v>20.8</c:v>
                </c:pt>
                <c:pt idx="12988">
                  <c:v>20.8</c:v>
                </c:pt>
                <c:pt idx="12989">
                  <c:v>20.8</c:v>
                </c:pt>
                <c:pt idx="12990">
                  <c:v>20.8</c:v>
                </c:pt>
                <c:pt idx="12991">
                  <c:v>20.8</c:v>
                </c:pt>
                <c:pt idx="12992">
                  <c:v>20.8</c:v>
                </c:pt>
                <c:pt idx="12993">
                  <c:v>20.8</c:v>
                </c:pt>
                <c:pt idx="12994">
                  <c:v>20.8</c:v>
                </c:pt>
                <c:pt idx="12995">
                  <c:v>20.8</c:v>
                </c:pt>
                <c:pt idx="12996">
                  <c:v>20.8</c:v>
                </c:pt>
                <c:pt idx="12997">
                  <c:v>20.8</c:v>
                </c:pt>
                <c:pt idx="12998">
                  <c:v>20.8</c:v>
                </c:pt>
                <c:pt idx="12999">
                  <c:v>20.8</c:v>
                </c:pt>
                <c:pt idx="13000">
                  <c:v>20.8</c:v>
                </c:pt>
                <c:pt idx="13001">
                  <c:v>20.8</c:v>
                </c:pt>
                <c:pt idx="13002">
                  <c:v>20.8</c:v>
                </c:pt>
                <c:pt idx="13003">
                  <c:v>20.8</c:v>
                </c:pt>
                <c:pt idx="13004">
                  <c:v>20.8</c:v>
                </c:pt>
                <c:pt idx="13005">
                  <c:v>20.8</c:v>
                </c:pt>
                <c:pt idx="13006">
                  <c:v>20.8</c:v>
                </c:pt>
                <c:pt idx="13007">
                  <c:v>20.8</c:v>
                </c:pt>
                <c:pt idx="13008">
                  <c:v>20.8</c:v>
                </c:pt>
                <c:pt idx="13009">
                  <c:v>20.8</c:v>
                </c:pt>
                <c:pt idx="13010">
                  <c:v>20.8</c:v>
                </c:pt>
                <c:pt idx="13011">
                  <c:v>20.8</c:v>
                </c:pt>
                <c:pt idx="13012">
                  <c:v>20.8</c:v>
                </c:pt>
                <c:pt idx="13013">
                  <c:v>20.8</c:v>
                </c:pt>
                <c:pt idx="13014">
                  <c:v>20.8</c:v>
                </c:pt>
                <c:pt idx="13015">
                  <c:v>20.8</c:v>
                </c:pt>
                <c:pt idx="13016">
                  <c:v>20.8</c:v>
                </c:pt>
                <c:pt idx="13017">
                  <c:v>20.8</c:v>
                </c:pt>
                <c:pt idx="13018">
                  <c:v>20.8</c:v>
                </c:pt>
                <c:pt idx="13019">
                  <c:v>20.8</c:v>
                </c:pt>
                <c:pt idx="13020">
                  <c:v>20.8</c:v>
                </c:pt>
                <c:pt idx="13021">
                  <c:v>20.8</c:v>
                </c:pt>
                <c:pt idx="13022">
                  <c:v>20.8</c:v>
                </c:pt>
                <c:pt idx="13023">
                  <c:v>20.8</c:v>
                </c:pt>
                <c:pt idx="13024">
                  <c:v>20.8</c:v>
                </c:pt>
                <c:pt idx="13025">
                  <c:v>20.8</c:v>
                </c:pt>
                <c:pt idx="13026">
                  <c:v>20.8</c:v>
                </c:pt>
                <c:pt idx="13027">
                  <c:v>20.8</c:v>
                </c:pt>
                <c:pt idx="13028">
                  <c:v>20.8</c:v>
                </c:pt>
                <c:pt idx="13029">
                  <c:v>20.8</c:v>
                </c:pt>
                <c:pt idx="13030">
                  <c:v>20.8</c:v>
                </c:pt>
                <c:pt idx="13031">
                  <c:v>20.8</c:v>
                </c:pt>
                <c:pt idx="13032">
                  <c:v>20.8</c:v>
                </c:pt>
                <c:pt idx="13033">
                  <c:v>20.8</c:v>
                </c:pt>
                <c:pt idx="13034">
                  <c:v>20.8</c:v>
                </c:pt>
                <c:pt idx="13035">
                  <c:v>20.8</c:v>
                </c:pt>
                <c:pt idx="13036">
                  <c:v>20.8</c:v>
                </c:pt>
                <c:pt idx="13037">
                  <c:v>20.8</c:v>
                </c:pt>
                <c:pt idx="13038">
                  <c:v>20.8</c:v>
                </c:pt>
                <c:pt idx="13039">
                  <c:v>20.8</c:v>
                </c:pt>
                <c:pt idx="13040">
                  <c:v>20.8</c:v>
                </c:pt>
                <c:pt idx="13041">
                  <c:v>20.8</c:v>
                </c:pt>
                <c:pt idx="13042">
                  <c:v>20.8</c:v>
                </c:pt>
                <c:pt idx="13043">
                  <c:v>20.8</c:v>
                </c:pt>
                <c:pt idx="13044">
                  <c:v>20.8</c:v>
                </c:pt>
                <c:pt idx="13045">
                  <c:v>20.8</c:v>
                </c:pt>
                <c:pt idx="13046">
                  <c:v>20.8</c:v>
                </c:pt>
                <c:pt idx="13047">
                  <c:v>20.8</c:v>
                </c:pt>
                <c:pt idx="13048">
                  <c:v>20.8</c:v>
                </c:pt>
                <c:pt idx="13049">
                  <c:v>20.8</c:v>
                </c:pt>
                <c:pt idx="13050">
                  <c:v>20.8</c:v>
                </c:pt>
                <c:pt idx="13051">
                  <c:v>20.8</c:v>
                </c:pt>
                <c:pt idx="13052">
                  <c:v>20.8</c:v>
                </c:pt>
                <c:pt idx="13053">
                  <c:v>20.8</c:v>
                </c:pt>
                <c:pt idx="13054">
                  <c:v>20.8</c:v>
                </c:pt>
                <c:pt idx="13055">
                  <c:v>20.8</c:v>
                </c:pt>
                <c:pt idx="13056">
                  <c:v>20.8</c:v>
                </c:pt>
                <c:pt idx="13057">
                  <c:v>20.8</c:v>
                </c:pt>
                <c:pt idx="13058">
                  <c:v>20.8</c:v>
                </c:pt>
                <c:pt idx="13059">
                  <c:v>20.8</c:v>
                </c:pt>
                <c:pt idx="13060">
                  <c:v>20.8</c:v>
                </c:pt>
                <c:pt idx="13061">
                  <c:v>20.8</c:v>
                </c:pt>
                <c:pt idx="13062">
                  <c:v>20.8</c:v>
                </c:pt>
                <c:pt idx="13063">
                  <c:v>20.8</c:v>
                </c:pt>
                <c:pt idx="13064">
                  <c:v>20.8</c:v>
                </c:pt>
                <c:pt idx="13065">
                  <c:v>20.8</c:v>
                </c:pt>
                <c:pt idx="13066">
                  <c:v>20.8</c:v>
                </c:pt>
                <c:pt idx="13067">
                  <c:v>20.8</c:v>
                </c:pt>
                <c:pt idx="13068">
                  <c:v>20.8</c:v>
                </c:pt>
                <c:pt idx="13069">
                  <c:v>20.8</c:v>
                </c:pt>
                <c:pt idx="13070">
                  <c:v>20.8</c:v>
                </c:pt>
                <c:pt idx="13071">
                  <c:v>20.8</c:v>
                </c:pt>
                <c:pt idx="13072">
                  <c:v>20.8</c:v>
                </c:pt>
                <c:pt idx="13073">
                  <c:v>20.8</c:v>
                </c:pt>
                <c:pt idx="13074">
                  <c:v>20.8</c:v>
                </c:pt>
                <c:pt idx="13075">
                  <c:v>20.8</c:v>
                </c:pt>
                <c:pt idx="13076">
                  <c:v>20.8</c:v>
                </c:pt>
                <c:pt idx="13077">
                  <c:v>20.8</c:v>
                </c:pt>
                <c:pt idx="13078">
                  <c:v>20.8</c:v>
                </c:pt>
                <c:pt idx="13079">
                  <c:v>20.8</c:v>
                </c:pt>
                <c:pt idx="13080">
                  <c:v>20.8</c:v>
                </c:pt>
                <c:pt idx="13081">
                  <c:v>20.8</c:v>
                </c:pt>
                <c:pt idx="13082">
                  <c:v>20.8</c:v>
                </c:pt>
                <c:pt idx="13083">
                  <c:v>20.8</c:v>
                </c:pt>
                <c:pt idx="13084">
                  <c:v>20.8</c:v>
                </c:pt>
                <c:pt idx="13085">
                  <c:v>20.8</c:v>
                </c:pt>
                <c:pt idx="13086">
                  <c:v>20.8</c:v>
                </c:pt>
                <c:pt idx="13087">
                  <c:v>20.8</c:v>
                </c:pt>
                <c:pt idx="13088">
                  <c:v>20.8</c:v>
                </c:pt>
                <c:pt idx="13089">
                  <c:v>20.8</c:v>
                </c:pt>
                <c:pt idx="13090">
                  <c:v>20.8</c:v>
                </c:pt>
                <c:pt idx="13091">
                  <c:v>20.8</c:v>
                </c:pt>
                <c:pt idx="13092">
                  <c:v>20.8</c:v>
                </c:pt>
                <c:pt idx="13093">
                  <c:v>20.8</c:v>
                </c:pt>
                <c:pt idx="13094">
                  <c:v>20.8</c:v>
                </c:pt>
                <c:pt idx="13095">
                  <c:v>20.8</c:v>
                </c:pt>
                <c:pt idx="13096">
                  <c:v>20.8</c:v>
                </c:pt>
                <c:pt idx="13097">
                  <c:v>20.8</c:v>
                </c:pt>
                <c:pt idx="13098">
                  <c:v>20.8</c:v>
                </c:pt>
                <c:pt idx="13099">
                  <c:v>20.8</c:v>
                </c:pt>
                <c:pt idx="13100">
                  <c:v>20.8</c:v>
                </c:pt>
                <c:pt idx="13101">
                  <c:v>20.8</c:v>
                </c:pt>
                <c:pt idx="13102">
                  <c:v>20.8</c:v>
                </c:pt>
                <c:pt idx="13103">
                  <c:v>20.8</c:v>
                </c:pt>
                <c:pt idx="13104">
                  <c:v>20.8</c:v>
                </c:pt>
                <c:pt idx="13105">
                  <c:v>20.8</c:v>
                </c:pt>
                <c:pt idx="13106">
                  <c:v>20.8</c:v>
                </c:pt>
                <c:pt idx="13107">
                  <c:v>20.8</c:v>
                </c:pt>
                <c:pt idx="13108">
                  <c:v>20.8</c:v>
                </c:pt>
                <c:pt idx="13109">
                  <c:v>20.8</c:v>
                </c:pt>
                <c:pt idx="13110">
                  <c:v>20.8</c:v>
                </c:pt>
                <c:pt idx="13111">
                  <c:v>20.8</c:v>
                </c:pt>
                <c:pt idx="13112">
                  <c:v>20.8</c:v>
                </c:pt>
                <c:pt idx="13113">
                  <c:v>20.8</c:v>
                </c:pt>
                <c:pt idx="13114">
                  <c:v>20.8</c:v>
                </c:pt>
                <c:pt idx="13115">
                  <c:v>20.8</c:v>
                </c:pt>
                <c:pt idx="13116">
                  <c:v>20.8</c:v>
                </c:pt>
                <c:pt idx="13117">
                  <c:v>20.8</c:v>
                </c:pt>
                <c:pt idx="13118">
                  <c:v>20.8</c:v>
                </c:pt>
                <c:pt idx="13119">
                  <c:v>20.8</c:v>
                </c:pt>
                <c:pt idx="13120">
                  <c:v>20.8</c:v>
                </c:pt>
                <c:pt idx="13121">
                  <c:v>20.8</c:v>
                </c:pt>
                <c:pt idx="13122">
                  <c:v>20.8</c:v>
                </c:pt>
                <c:pt idx="13123">
                  <c:v>20.8</c:v>
                </c:pt>
                <c:pt idx="13124">
                  <c:v>20.8</c:v>
                </c:pt>
                <c:pt idx="13125">
                  <c:v>20.8</c:v>
                </c:pt>
                <c:pt idx="13126">
                  <c:v>20.8</c:v>
                </c:pt>
                <c:pt idx="13127">
                  <c:v>20.8</c:v>
                </c:pt>
                <c:pt idx="13128">
                  <c:v>20.8</c:v>
                </c:pt>
                <c:pt idx="13129">
                  <c:v>20.8</c:v>
                </c:pt>
                <c:pt idx="13130">
                  <c:v>20.8</c:v>
                </c:pt>
                <c:pt idx="13131">
                  <c:v>20.8</c:v>
                </c:pt>
                <c:pt idx="13132">
                  <c:v>20.8</c:v>
                </c:pt>
                <c:pt idx="13133">
                  <c:v>20.8</c:v>
                </c:pt>
                <c:pt idx="13134">
                  <c:v>20.8</c:v>
                </c:pt>
                <c:pt idx="13135">
                  <c:v>20.8</c:v>
                </c:pt>
                <c:pt idx="13136">
                  <c:v>20.8</c:v>
                </c:pt>
                <c:pt idx="13137">
                  <c:v>20.8</c:v>
                </c:pt>
                <c:pt idx="13138">
                  <c:v>20.8</c:v>
                </c:pt>
                <c:pt idx="13139">
                  <c:v>20.8</c:v>
                </c:pt>
                <c:pt idx="13140">
                  <c:v>20.8</c:v>
                </c:pt>
                <c:pt idx="13141">
                  <c:v>20.8</c:v>
                </c:pt>
                <c:pt idx="13142">
                  <c:v>20.8</c:v>
                </c:pt>
                <c:pt idx="13143">
                  <c:v>20.8</c:v>
                </c:pt>
                <c:pt idx="13144">
                  <c:v>20.8</c:v>
                </c:pt>
                <c:pt idx="13145">
                  <c:v>20.8</c:v>
                </c:pt>
                <c:pt idx="13146">
                  <c:v>20.8</c:v>
                </c:pt>
                <c:pt idx="13147">
                  <c:v>20.8</c:v>
                </c:pt>
                <c:pt idx="13148">
                  <c:v>20.8</c:v>
                </c:pt>
                <c:pt idx="13149">
                  <c:v>20.8</c:v>
                </c:pt>
                <c:pt idx="13150">
                  <c:v>20.8</c:v>
                </c:pt>
                <c:pt idx="13151">
                  <c:v>20.8</c:v>
                </c:pt>
                <c:pt idx="13152">
                  <c:v>20.8</c:v>
                </c:pt>
                <c:pt idx="13153">
                  <c:v>20.8</c:v>
                </c:pt>
                <c:pt idx="13154">
                  <c:v>20.8</c:v>
                </c:pt>
                <c:pt idx="13155">
                  <c:v>20.8</c:v>
                </c:pt>
                <c:pt idx="13156">
                  <c:v>20.8</c:v>
                </c:pt>
                <c:pt idx="13157">
                  <c:v>20.8</c:v>
                </c:pt>
                <c:pt idx="13158">
                  <c:v>20.8</c:v>
                </c:pt>
                <c:pt idx="13159">
                  <c:v>20.8</c:v>
                </c:pt>
                <c:pt idx="13160">
                  <c:v>20.8</c:v>
                </c:pt>
                <c:pt idx="13161">
                  <c:v>20.8</c:v>
                </c:pt>
                <c:pt idx="13162">
                  <c:v>20.8</c:v>
                </c:pt>
                <c:pt idx="13163">
                  <c:v>20.8</c:v>
                </c:pt>
                <c:pt idx="13164">
                  <c:v>20.8</c:v>
                </c:pt>
                <c:pt idx="13165">
                  <c:v>20.8</c:v>
                </c:pt>
                <c:pt idx="13166">
                  <c:v>20.8</c:v>
                </c:pt>
                <c:pt idx="13167">
                  <c:v>20.8</c:v>
                </c:pt>
                <c:pt idx="13168">
                  <c:v>20.8</c:v>
                </c:pt>
                <c:pt idx="13169">
                  <c:v>20.8</c:v>
                </c:pt>
                <c:pt idx="13170">
                  <c:v>20.8</c:v>
                </c:pt>
                <c:pt idx="13171">
                  <c:v>20.8</c:v>
                </c:pt>
                <c:pt idx="13172">
                  <c:v>20.8</c:v>
                </c:pt>
                <c:pt idx="13173">
                  <c:v>20.8</c:v>
                </c:pt>
                <c:pt idx="13174">
                  <c:v>20.8</c:v>
                </c:pt>
                <c:pt idx="13175">
                  <c:v>20.8</c:v>
                </c:pt>
                <c:pt idx="13176">
                  <c:v>20.8</c:v>
                </c:pt>
                <c:pt idx="13177">
                  <c:v>20.8</c:v>
                </c:pt>
                <c:pt idx="13178">
                  <c:v>20.8</c:v>
                </c:pt>
                <c:pt idx="13179">
                  <c:v>20.8</c:v>
                </c:pt>
                <c:pt idx="13180">
                  <c:v>20.8</c:v>
                </c:pt>
                <c:pt idx="13181">
                  <c:v>20.8</c:v>
                </c:pt>
                <c:pt idx="13182">
                  <c:v>20.8</c:v>
                </c:pt>
                <c:pt idx="13183">
                  <c:v>20.8</c:v>
                </c:pt>
                <c:pt idx="13184">
                  <c:v>20.8</c:v>
                </c:pt>
                <c:pt idx="13185">
                  <c:v>20.8</c:v>
                </c:pt>
                <c:pt idx="13186">
                  <c:v>20.8</c:v>
                </c:pt>
                <c:pt idx="13187">
                  <c:v>20.8</c:v>
                </c:pt>
                <c:pt idx="13188">
                  <c:v>20.8</c:v>
                </c:pt>
                <c:pt idx="13189">
                  <c:v>20.8</c:v>
                </c:pt>
                <c:pt idx="13190">
                  <c:v>20.8</c:v>
                </c:pt>
                <c:pt idx="13191">
                  <c:v>20.8</c:v>
                </c:pt>
                <c:pt idx="13192">
                  <c:v>20.8</c:v>
                </c:pt>
                <c:pt idx="13193">
                  <c:v>20.8</c:v>
                </c:pt>
                <c:pt idx="13194">
                  <c:v>20.8</c:v>
                </c:pt>
                <c:pt idx="13195">
                  <c:v>20.8</c:v>
                </c:pt>
                <c:pt idx="13196">
                  <c:v>20.8</c:v>
                </c:pt>
                <c:pt idx="13197">
                  <c:v>20.8</c:v>
                </c:pt>
                <c:pt idx="13198">
                  <c:v>20.8</c:v>
                </c:pt>
                <c:pt idx="13199">
                  <c:v>20.8</c:v>
                </c:pt>
                <c:pt idx="13200">
                  <c:v>20.8</c:v>
                </c:pt>
                <c:pt idx="13201">
                  <c:v>20.8</c:v>
                </c:pt>
                <c:pt idx="13202">
                  <c:v>20.8</c:v>
                </c:pt>
                <c:pt idx="13203">
                  <c:v>20.8</c:v>
                </c:pt>
                <c:pt idx="13204">
                  <c:v>20.8</c:v>
                </c:pt>
                <c:pt idx="13205">
                  <c:v>20.8</c:v>
                </c:pt>
                <c:pt idx="13206">
                  <c:v>20.8</c:v>
                </c:pt>
                <c:pt idx="13207">
                  <c:v>20.8</c:v>
                </c:pt>
                <c:pt idx="13208">
                  <c:v>20.8</c:v>
                </c:pt>
                <c:pt idx="13209">
                  <c:v>20.8</c:v>
                </c:pt>
                <c:pt idx="13210">
                  <c:v>20.8</c:v>
                </c:pt>
                <c:pt idx="13211">
                  <c:v>20.8</c:v>
                </c:pt>
                <c:pt idx="13212">
                  <c:v>20.8</c:v>
                </c:pt>
                <c:pt idx="13213">
                  <c:v>20.8</c:v>
                </c:pt>
                <c:pt idx="13214">
                  <c:v>20.8</c:v>
                </c:pt>
                <c:pt idx="13215">
                  <c:v>20.8</c:v>
                </c:pt>
                <c:pt idx="13216">
                  <c:v>20.8</c:v>
                </c:pt>
                <c:pt idx="13217">
                  <c:v>20.8</c:v>
                </c:pt>
                <c:pt idx="13218">
                  <c:v>20.8</c:v>
                </c:pt>
                <c:pt idx="13219">
                  <c:v>20.8</c:v>
                </c:pt>
                <c:pt idx="13220">
                  <c:v>20.8</c:v>
                </c:pt>
                <c:pt idx="13221">
                  <c:v>20.8</c:v>
                </c:pt>
                <c:pt idx="13222">
                  <c:v>20.8</c:v>
                </c:pt>
                <c:pt idx="13223">
                  <c:v>20.8</c:v>
                </c:pt>
                <c:pt idx="13224">
                  <c:v>20.8</c:v>
                </c:pt>
                <c:pt idx="13225">
                  <c:v>20.8</c:v>
                </c:pt>
                <c:pt idx="13226">
                  <c:v>20.8</c:v>
                </c:pt>
                <c:pt idx="13227">
                  <c:v>20.8</c:v>
                </c:pt>
                <c:pt idx="13228">
                  <c:v>20.8</c:v>
                </c:pt>
                <c:pt idx="13229">
                  <c:v>20.8</c:v>
                </c:pt>
                <c:pt idx="13230">
                  <c:v>20.8</c:v>
                </c:pt>
                <c:pt idx="13231">
                  <c:v>20.8</c:v>
                </c:pt>
                <c:pt idx="13232">
                  <c:v>20.8</c:v>
                </c:pt>
                <c:pt idx="13233">
                  <c:v>20.8</c:v>
                </c:pt>
                <c:pt idx="13234">
                  <c:v>20.8</c:v>
                </c:pt>
                <c:pt idx="13235">
                  <c:v>20.8</c:v>
                </c:pt>
                <c:pt idx="13236">
                  <c:v>20.8</c:v>
                </c:pt>
                <c:pt idx="13237">
                  <c:v>20.8</c:v>
                </c:pt>
                <c:pt idx="13238">
                  <c:v>20.8</c:v>
                </c:pt>
                <c:pt idx="13239">
                  <c:v>20.8</c:v>
                </c:pt>
                <c:pt idx="13240">
                  <c:v>20.8</c:v>
                </c:pt>
                <c:pt idx="13241">
                  <c:v>20.8</c:v>
                </c:pt>
                <c:pt idx="13242">
                  <c:v>20.8</c:v>
                </c:pt>
                <c:pt idx="13243">
                  <c:v>20.8</c:v>
                </c:pt>
                <c:pt idx="13244">
                  <c:v>20.8</c:v>
                </c:pt>
                <c:pt idx="13245">
                  <c:v>20.8</c:v>
                </c:pt>
                <c:pt idx="13246">
                  <c:v>20.8</c:v>
                </c:pt>
                <c:pt idx="13247">
                  <c:v>20.8</c:v>
                </c:pt>
                <c:pt idx="13248">
                  <c:v>20.8</c:v>
                </c:pt>
                <c:pt idx="13249">
                  <c:v>20.8</c:v>
                </c:pt>
                <c:pt idx="13250">
                  <c:v>20.8</c:v>
                </c:pt>
                <c:pt idx="13251">
                  <c:v>20.8</c:v>
                </c:pt>
                <c:pt idx="13252">
                  <c:v>20.8</c:v>
                </c:pt>
                <c:pt idx="13253">
                  <c:v>20.8</c:v>
                </c:pt>
                <c:pt idx="13254">
                  <c:v>20.8</c:v>
                </c:pt>
                <c:pt idx="13255">
                  <c:v>20.8</c:v>
                </c:pt>
                <c:pt idx="13256">
                  <c:v>20.8</c:v>
                </c:pt>
                <c:pt idx="13257">
                  <c:v>20.8</c:v>
                </c:pt>
                <c:pt idx="13258">
                  <c:v>20.8</c:v>
                </c:pt>
                <c:pt idx="13259">
                  <c:v>20.8</c:v>
                </c:pt>
                <c:pt idx="13260">
                  <c:v>20.8</c:v>
                </c:pt>
                <c:pt idx="13261">
                  <c:v>20.8</c:v>
                </c:pt>
                <c:pt idx="13262">
                  <c:v>20.8</c:v>
                </c:pt>
                <c:pt idx="13263">
                  <c:v>20.8</c:v>
                </c:pt>
                <c:pt idx="13264">
                  <c:v>20.8</c:v>
                </c:pt>
                <c:pt idx="13265">
                  <c:v>20.8</c:v>
                </c:pt>
                <c:pt idx="13266">
                  <c:v>20.8</c:v>
                </c:pt>
                <c:pt idx="13267">
                  <c:v>20.8</c:v>
                </c:pt>
                <c:pt idx="13268">
                  <c:v>20.8</c:v>
                </c:pt>
                <c:pt idx="13269">
                  <c:v>20.8</c:v>
                </c:pt>
                <c:pt idx="13270">
                  <c:v>20.8</c:v>
                </c:pt>
                <c:pt idx="13271">
                  <c:v>20.8</c:v>
                </c:pt>
                <c:pt idx="13272">
                  <c:v>20.8</c:v>
                </c:pt>
                <c:pt idx="13273">
                  <c:v>20.8</c:v>
                </c:pt>
                <c:pt idx="13274">
                  <c:v>20.8</c:v>
                </c:pt>
                <c:pt idx="13275">
                  <c:v>20.8</c:v>
                </c:pt>
                <c:pt idx="13276">
                  <c:v>20.8</c:v>
                </c:pt>
                <c:pt idx="13277">
                  <c:v>20.8</c:v>
                </c:pt>
                <c:pt idx="13278">
                  <c:v>20.8</c:v>
                </c:pt>
                <c:pt idx="13279">
                  <c:v>20.8</c:v>
                </c:pt>
                <c:pt idx="13280">
                  <c:v>20.8</c:v>
                </c:pt>
                <c:pt idx="13281">
                  <c:v>20.8</c:v>
                </c:pt>
                <c:pt idx="13282">
                  <c:v>20.8</c:v>
                </c:pt>
                <c:pt idx="13283">
                  <c:v>20.8</c:v>
                </c:pt>
                <c:pt idx="13284">
                  <c:v>20.8</c:v>
                </c:pt>
                <c:pt idx="13285">
                  <c:v>20.8</c:v>
                </c:pt>
                <c:pt idx="13286">
                  <c:v>20.8</c:v>
                </c:pt>
                <c:pt idx="13287">
                  <c:v>20.8</c:v>
                </c:pt>
                <c:pt idx="13288">
                  <c:v>20.8</c:v>
                </c:pt>
                <c:pt idx="13289">
                  <c:v>20.8</c:v>
                </c:pt>
                <c:pt idx="13290">
                  <c:v>20.8</c:v>
                </c:pt>
                <c:pt idx="13291">
                  <c:v>20.8</c:v>
                </c:pt>
                <c:pt idx="13292">
                  <c:v>20.8</c:v>
                </c:pt>
                <c:pt idx="13293">
                  <c:v>20.8</c:v>
                </c:pt>
                <c:pt idx="13294">
                  <c:v>20.8</c:v>
                </c:pt>
                <c:pt idx="13295">
                  <c:v>20.8</c:v>
                </c:pt>
                <c:pt idx="13296">
                  <c:v>20.8</c:v>
                </c:pt>
                <c:pt idx="13297">
                  <c:v>20.8</c:v>
                </c:pt>
                <c:pt idx="13298">
                  <c:v>20.8</c:v>
                </c:pt>
                <c:pt idx="13299">
                  <c:v>20.8</c:v>
                </c:pt>
                <c:pt idx="13300">
                  <c:v>20.8</c:v>
                </c:pt>
                <c:pt idx="13301">
                  <c:v>20.8</c:v>
                </c:pt>
                <c:pt idx="13302">
                  <c:v>20.8</c:v>
                </c:pt>
                <c:pt idx="13303">
                  <c:v>20.8</c:v>
                </c:pt>
                <c:pt idx="13304">
                  <c:v>20.8</c:v>
                </c:pt>
                <c:pt idx="13305">
                  <c:v>20.8</c:v>
                </c:pt>
                <c:pt idx="13306">
                  <c:v>20.8</c:v>
                </c:pt>
                <c:pt idx="13307">
                  <c:v>20.8</c:v>
                </c:pt>
                <c:pt idx="13308">
                  <c:v>20.8</c:v>
                </c:pt>
                <c:pt idx="13309">
                  <c:v>20.8</c:v>
                </c:pt>
                <c:pt idx="13310">
                  <c:v>20.8</c:v>
                </c:pt>
                <c:pt idx="13311">
                  <c:v>20.8</c:v>
                </c:pt>
                <c:pt idx="13312">
                  <c:v>20.8</c:v>
                </c:pt>
                <c:pt idx="13313">
                  <c:v>20.8</c:v>
                </c:pt>
                <c:pt idx="13314">
                  <c:v>20.8</c:v>
                </c:pt>
                <c:pt idx="13315">
                  <c:v>20.8</c:v>
                </c:pt>
                <c:pt idx="13316">
                  <c:v>20.8</c:v>
                </c:pt>
                <c:pt idx="13317">
                  <c:v>20.8</c:v>
                </c:pt>
                <c:pt idx="13318">
                  <c:v>20.8</c:v>
                </c:pt>
                <c:pt idx="13319">
                  <c:v>20.8</c:v>
                </c:pt>
                <c:pt idx="13320">
                  <c:v>20.8</c:v>
                </c:pt>
                <c:pt idx="13321">
                  <c:v>20.8</c:v>
                </c:pt>
                <c:pt idx="13322">
                  <c:v>20.8</c:v>
                </c:pt>
                <c:pt idx="13323">
                  <c:v>20.8</c:v>
                </c:pt>
                <c:pt idx="13324">
                  <c:v>20.8</c:v>
                </c:pt>
                <c:pt idx="13325">
                  <c:v>20.8</c:v>
                </c:pt>
                <c:pt idx="13326">
                  <c:v>20.8</c:v>
                </c:pt>
                <c:pt idx="13327">
                  <c:v>20.8</c:v>
                </c:pt>
                <c:pt idx="13328">
                  <c:v>20.8</c:v>
                </c:pt>
                <c:pt idx="13329">
                  <c:v>20.8</c:v>
                </c:pt>
                <c:pt idx="13330">
                  <c:v>20.8</c:v>
                </c:pt>
                <c:pt idx="13331">
                  <c:v>20.8</c:v>
                </c:pt>
                <c:pt idx="13332">
                  <c:v>20.8</c:v>
                </c:pt>
                <c:pt idx="13333">
                  <c:v>20.8</c:v>
                </c:pt>
                <c:pt idx="13334">
                  <c:v>20.8</c:v>
                </c:pt>
                <c:pt idx="13335">
                  <c:v>20.8</c:v>
                </c:pt>
                <c:pt idx="13336">
                  <c:v>20.8</c:v>
                </c:pt>
                <c:pt idx="13337">
                  <c:v>20.8</c:v>
                </c:pt>
                <c:pt idx="13338">
                  <c:v>20.8</c:v>
                </c:pt>
                <c:pt idx="13339">
                  <c:v>20.8</c:v>
                </c:pt>
                <c:pt idx="13340">
                  <c:v>20.8</c:v>
                </c:pt>
                <c:pt idx="13341">
                  <c:v>20.8</c:v>
                </c:pt>
                <c:pt idx="13342">
                  <c:v>20.8</c:v>
                </c:pt>
                <c:pt idx="13343">
                  <c:v>20.8</c:v>
                </c:pt>
                <c:pt idx="13344">
                  <c:v>20.8</c:v>
                </c:pt>
                <c:pt idx="13345">
                  <c:v>20.8</c:v>
                </c:pt>
                <c:pt idx="13346">
                  <c:v>20.8</c:v>
                </c:pt>
                <c:pt idx="13347">
                  <c:v>20.8</c:v>
                </c:pt>
                <c:pt idx="13348">
                  <c:v>20.8</c:v>
                </c:pt>
                <c:pt idx="13349">
                  <c:v>20.8</c:v>
                </c:pt>
                <c:pt idx="13350">
                  <c:v>20.8</c:v>
                </c:pt>
                <c:pt idx="13351">
                  <c:v>20.8</c:v>
                </c:pt>
                <c:pt idx="13352">
                  <c:v>20.8</c:v>
                </c:pt>
                <c:pt idx="13353">
                  <c:v>20.8</c:v>
                </c:pt>
                <c:pt idx="13354">
                  <c:v>20.8</c:v>
                </c:pt>
                <c:pt idx="13355">
                  <c:v>20.8</c:v>
                </c:pt>
                <c:pt idx="13356">
                  <c:v>20.8</c:v>
                </c:pt>
                <c:pt idx="13357">
                  <c:v>20.8</c:v>
                </c:pt>
                <c:pt idx="13358">
                  <c:v>20.8</c:v>
                </c:pt>
                <c:pt idx="13359">
                  <c:v>20.8</c:v>
                </c:pt>
                <c:pt idx="13360">
                  <c:v>20.8</c:v>
                </c:pt>
                <c:pt idx="13361">
                  <c:v>20.8</c:v>
                </c:pt>
                <c:pt idx="13362">
                  <c:v>20.8</c:v>
                </c:pt>
                <c:pt idx="13363">
                  <c:v>20.8</c:v>
                </c:pt>
                <c:pt idx="13364">
                  <c:v>20.8</c:v>
                </c:pt>
                <c:pt idx="13365">
                  <c:v>20.8</c:v>
                </c:pt>
                <c:pt idx="13366">
                  <c:v>20.8</c:v>
                </c:pt>
                <c:pt idx="13367">
                  <c:v>20.8</c:v>
                </c:pt>
                <c:pt idx="13368">
                  <c:v>20.8</c:v>
                </c:pt>
                <c:pt idx="13369">
                  <c:v>20.8</c:v>
                </c:pt>
                <c:pt idx="13370">
                  <c:v>20.8</c:v>
                </c:pt>
                <c:pt idx="13371">
                  <c:v>20.8</c:v>
                </c:pt>
                <c:pt idx="13372">
                  <c:v>20.8</c:v>
                </c:pt>
                <c:pt idx="13373">
                  <c:v>20.8</c:v>
                </c:pt>
                <c:pt idx="13374">
                  <c:v>20.8</c:v>
                </c:pt>
                <c:pt idx="13375">
                  <c:v>20.8</c:v>
                </c:pt>
                <c:pt idx="13376">
                  <c:v>20.8</c:v>
                </c:pt>
                <c:pt idx="13377">
                  <c:v>20.8</c:v>
                </c:pt>
                <c:pt idx="13378">
                  <c:v>20.8</c:v>
                </c:pt>
                <c:pt idx="13379">
                  <c:v>20.8</c:v>
                </c:pt>
                <c:pt idx="13380">
                  <c:v>20.8</c:v>
                </c:pt>
                <c:pt idx="13381">
                  <c:v>20.8</c:v>
                </c:pt>
                <c:pt idx="13382">
                  <c:v>20.8</c:v>
                </c:pt>
                <c:pt idx="13383">
                  <c:v>20.8</c:v>
                </c:pt>
                <c:pt idx="13384">
                  <c:v>20.8</c:v>
                </c:pt>
                <c:pt idx="13385">
                  <c:v>20.8</c:v>
                </c:pt>
                <c:pt idx="13386">
                  <c:v>20.8</c:v>
                </c:pt>
                <c:pt idx="13387">
                  <c:v>20.8</c:v>
                </c:pt>
                <c:pt idx="13388">
                  <c:v>20.8</c:v>
                </c:pt>
                <c:pt idx="13389">
                  <c:v>20.8</c:v>
                </c:pt>
                <c:pt idx="13390">
                  <c:v>20.8</c:v>
                </c:pt>
                <c:pt idx="13391">
                  <c:v>20.8</c:v>
                </c:pt>
                <c:pt idx="13392">
                  <c:v>20.8</c:v>
                </c:pt>
                <c:pt idx="13393">
                  <c:v>20.8</c:v>
                </c:pt>
                <c:pt idx="13394">
                  <c:v>20.8</c:v>
                </c:pt>
                <c:pt idx="13395">
                  <c:v>20.8</c:v>
                </c:pt>
                <c:pt idx="13396">
                  <c:v>20.8</c:v>
                </c:pt>
                <c:pt idx="13397">
                  <c:v>20.8</c:v>
                </c:pt>
                <c:pt idx="13398">
                  <c:v>20.8</c:v>
                </c:pt>
                <c:pt idx="13399">
                  <c:v>20.8</c:v>
                </c:pt>
                <c:pt idx="13400">
                  <c:v>20.8</c:v>
                </c:pt>
                <c:pt idx="13401">
                  <c:v>20.8</c:v>
                </c:pt>
                <c:pt idx="13402">
                  <c:v>20.8</c:v>
                </c:pt>
                <c:pt idx="13403">
                  <c:v>20.8</c:v>
                </c:pt>
                <c:pt idx="13404">
                  <c:v>20.8</c:v>
                </c:pt>
                <c:pt idx="13405">
                  <c:v>20.8</c:v>
                </c:pt>
                <c:pt idx="13406">
                  <c:v>20.8</c:v>
                </c:pt>
                <c:pt idx="13407">
                  <c:v>20.8</c:v>
                </c:pt>
                <c:pt idx="13408">
                  <c:v>20.8</c:v>
                </c:pt>
                <c:pt idx="13409">
                  <c:v>20.8</c:v>
                </c:pt>
                <c:pt idx="13410">
                  <c:v>20.8</c:v>
                </c:pt>
                <c:pt idx="13411">
                  <c:v>20.8</c:v>
                </c:pt>
                <c:pt idx="13412">
                  <c:v>20.8</c:v>
                </c:pt>
                <c:pt idx="13413">
                  <c:v>20.8</c:v>
                </c:pt>
                <c:pt idx="13414">
                  <c:v>20.8</c:v>
                </c:pt>
                <c:pt idx="13415">
                  <c:v>20.8</c:v>
                </c:pt>
                <c:pt idx="13416">
                  <c:v>20.8</c:v>
                </c:pt>
                <c:pt idx="13417">
                  <c:v>20.8</c:v>
                </c:pt>
                <c:pt idx="13418">
                  <c:v>20.8</c:v>
                </c:pt>
                <c:pt idx="13419">
                  <c:v>20.8</c:v>
                </c:pt>
                <c:pt idx="13420">
                  <c:v>20.8</c:v>
                </c:pt>
                <c:pt idx="13421">
                  <c:v>20.8</c:v>
                </c:pt>
                <c:pt idx="13422">
                  <c:v>20.8</c:v>
                </c:pt>
                <c:pt idx="13423">
                  <c:v>20.8</c:v>
                </c:pt>
                <c:pt idx="13424">
                  <c:v>20.8</c:v>
                </c:pt>
                <c:pt idx="13425">
                  <c:v>20.8</c:v>
                </c:pt>
                <c:pt idx="13426">
                  <c:v>20.8</c:v>
                </c:pt>
                <c:pt idx="13427">
                  <c:v>20.8</c:v>
                </c:pt>
                <c:pt idx="13428">
                  <c:v>20.8</c:v>
                </c:pt>
                <c:pt idx="13429">
                  <c:v>20.8</c:v>
                </c:pt>
                <c:pt idx="13430">
                  <c:v>20.8</c:v>
                </c:pt>
                <c:pt idx="13431">
                  <c:v>20.8</c:v>
                </c:pt>
                <c:pt idx="13432">
                  <c:v>20.8</c:v>
                </c:pt>
                <c:pt idx="13433">
                  <c:v>20.8</c:v>
                </c:pt>
                <c:pt idx="13434">
                  <c:v>20.8</c:v>
                </c:pt>
                <c:pt idx="13435">
                  <c:v>20.8</c:v>
                </c:pt>
                <c:pt idx="13436">
                  <c:v>20.8</c:v>
                </c:pt>
                <c:pt idx="13437">
                  <c:v>20.8</c:v>
                </c:pt>
                <c:pt idx="13438">
                  <c:v>20.8</c:v>
                </c:pt>
                <c:pt idx="13439">
                  <c:v>20.8</c:v>
                </c:pt>
                <c:pt idx="13440">
                  <c:v>20.8</c:v>
                </c:pt>
                <c:pt idx="13441">
                  <c:v>20.8</c:v>
                </c:pt>
                <c:pt idx="13442">
                  <c:v>20.8</c:v>
                </c:pt>
                <c:pt idx="13443">
                  <c:v>20.8</c:v>
                </c:pt>
                <c:pt idx="13444">
                  <c:v>20.8</c:v>
                </c:pt>
                <c:pt idx="13445">
                  <c:v>20.8</c:v>
                </c:pt>
                <c:pt idx="13446">
                  <c:v>20.8</c:v>
                </c:pt>
                <c:pt idx="13447">
                  <c:v>20.8</c:v>
                </c:pt>
                <c:pt idx="13448">
                  <c:v>20.8</c:v>
                </c:pt>
                <c:pt idx="13449">
                  <c:v>20.8</c:v>
                </c:pt>
                <c:pt idx="13450">
                  <c:v>20.8</c:v>
                </c:pt>
                <c:pt idx="13451">
                  <c:v>20.8</c:v>
                </c:pt>
                <c:pt idx="13452">
                  <c:v>20.8</c:v>
                </c:pt>
                <c:pt idx="13453">
                  <c:v>20.8</c:v>
                </c:pt>
                <c:pt idx="13454">
                  <c:v>20.8</c:v>
                </c:pt>
                <c:pt idx="13455">
                  <c:v>20.8</c:v>
                </c:pt>
                <c:pt idx="13456">
                  <c:v>20.8</c:v>
                </c:pt>
                <c:pt idx="13457">
                  <c:v>20.8</c:v>
                </c:pt>
                <c:pt idx="13458">
                  <c:v>20.8</c:v>
                </c:pt>
                <c:pt idx="13459">
                  <c:v>20.8</c:v>
                </c:pt>
                <c:pt idx="13460">
                  <c:v>20.8</c:v>
                </c:pt>
                <c:pt idx="13461">
                  <c:v>20.8</c:v>
                </c:pt>
                <c:pt idx="13462">
                  <c:v>20.8</c:v>
                </c:pt>
                <c:pt idx="13463">
                  <c:v>20.8</c:v>
                </c:pt>
                <c:pt idx="13464">
                  <c:v>20.8</c:v>
                </c:pt>
                <c:pt idx="13465">
                  <c:v>20.8</c:v>
                </c:pt>
                <c:pt idx="13466">
                  <c:v>20.8</c:v>
                </c:pt>
                <c:pt idx="13467">
                  <c:v>20.8</c:v>
                </c:pt>
                <c:pt idx="13468">
                  <c:v>20.8</c:v>
                </c:pt>
                <c:pt idx="13469">
                  <c:v>20.8</c:v>
                </c:pt>
                <c:pt idx="13470">
                  <c:v>20.8</c:v>
                </c:pt>
                <c:pt idx="13471">
                  <c:v>20.8</c:v>
                </c:pt>
                <c:pt idx="13472">
                  <c:v>20.8</c:v>
                </c:pt>
                <c:pt idx="13473">
                  <c:v>20.8</c:v>
                </c:pt>
                <c:pt idx="13474">
                  <c:v>20.8</c:v>
                </c:pt>
                <c:pt idx="13475">
                  <c:v>20.8</c:v>
                </c:pt>
                <c:pt idx="13476">
                  <c:v>20.8</c:v>
                </c:pt>
                <c:pt idx="13477">
                  <c:v>20.8</c:v>
                </c:pt>
                <c:pt idx="13478">
                  <c:v>20.8</c:v>
                </c:pt>
                <c:pt idx="13479">
                  <c:v>20.8</c:v>
                </c:pt>
                <c:pt idx="13480">
                  <c:v>20.8</c:v>
                </c:pt>
                <c:pt idx="13481">
                  <c:v>20.8</c:v>
                </c:pt>
                <c:pt idx="13482">
                  <c:v>20.8</c:v>
                </c:pt>
                <c:pt idx="13483">
                  <c:v>20.8</c:v>
                </c:pt>
                <c:pt idx="13484">
                  <c:v>20.8</c:v>
                </c:pt>
                <c:pt idx="13485">
                  <c:v>20.8</c:v>
                </c:pt>
                <c:pt idx="13486">
                  <c:v>20.8</c:v>
                </c:pt>
                <c:pt idx="13487">
                  <c:v>20.8</c:v>
                </c:pt>
                <c:pt idx="13488">
                  <c:v>20.8</c:v>
                </c:pt>
                <c:pt idx="13489">
                  <c:v>20.8</c:v>
                </c:pt>
                <c:pt idx="13490">
                  <c:v>20.8</c:v>
                </c:pt>
                <c:pt idx="13491">
                  <c:v>20.8</c:v>
                </c:pt>
                <c:pt idx="13492">
                  <c:v>20.8</c:v>
                </c:pt>
                <c:pt idx="13493">
                  <c:v>20.8</c:v>
                </c:pt>
                <c:pt idx="13494">
                  <c:v>20.8</c:v>
                </c:pt>
                <c:pt idx="13495">
                  <c:v>20.8</c:v>
                </c:pt>
                <c:pt idx="13496">
                  <c:v>20.8</c:v>
                </c:pt>
                <c:pt idx="13497">
                  <c:v>20.8</c:v>
                </c:pt>
                <c:pt idx="13498">
                  <c:v>20.8</c:v>
                </c:pt>
                <c:pt idx="13499">
                  <c:v>20.8</c:v>
                </c:pt>
                <c:pt idx="13500">
                  <c:v>20.8</c:v>
                </c:pt>
                <c:pt idx="13501">
                  <c:v>20.8</c:v>
                </c:pt>
                <c:pt idx="13502">
                  <c:v>20.8</c:v>
                </c:pt>
                <c:pt idx="13503">
                  <c:v>20.8</c:v>
                </c:pt>
                <c:pt idx="13504">
                  <c:v>20.8</c:v>
                </c:pt>
                <c:pt idx="13505">
                  <c:v>20.8</c:v>
                </c:pt>
                <c:pt idx="13506">
                  <c:v>20.8</c:v>
                </c:pt>
                <c:pt idx="13507">
                  <c:v>20.8</c:v>
                </c:pt>
                <c:pt idx="13508">
                  <c:v>20.8</c:v>
                </c:pt>
                <c:pt idx="13509">
                  <c:v>20.8</c:v>
                </c:pt>
                <c:pt idx="13510">
                  <c:v>20.8</c:v>
                </c:pt>
                <c:pt idx="13511">
                  <c:v>20.8</c:v>
                </c:pt>
                <c:pt idx="13512">
                  <c:v>20.8</c:v>
                </c:pt>
                <c:pt idx="13513">
                  <c:v>20.8</c:v>
                </c:pt>
                <c:pt idx="13514">
                  <c:v>20.8</c:v>
                </c:pt>
                <c:pt idx="13515">
                  <c:v>20.8</c:v>
                </c:pt>
                <c:pt idx="13516">
                  <c:v>20.8</c:v>
                </c:pt>
                <c:pt idx="13517">
                  <c:v>20.8</c:v>
                </c:pt>
                <c:pt idx="13518">
                  <c:v>20.8</c:v>
                </c:pt>
                <c:pt idx="13519">
                  <c:v>20.8</c:v>
                </c:pt>
                <c:pt idx="13520">
                  <c:v>20.8</c:v>
                </c:pt>
                <c:pt idx="13521">
                  <c:v>20.8</c:v>
                </c:pt>
                <c:pt idx="13522">
                  <c:v>20.8</c:v>
                </c:pt>
                <c:pt idx="13523">
                  <c:v>20.8</c:v>
                </c:pt>
                <c:pt idx="13524">
                  <c:v>20.8</c:v>
                </c:pt>
                <c:pt idx="13525">
                  <c:v>20.8</c:v>
                </c:pt>
                <c:pt idx="13526">
                  <c:v>20.8</c:v>
                </c:pt>
                <c:pt idx="13527">
                  <c:v>20.8</c:v>
                </c:pt>
                <c:pt idx="13528">
                  <c:v>20.8</c:v>
                </c:pt>
                <c:pt idx="13529">
                  <c:v>20.8</c:v>
                </c:pt>
                <c:pt idx="13530">
                  <c:v>20.8</c:v>
                </c:pt>
                <c:pt idx="13531">
                  <c:v>20.8</c:v>
                </c:pt>
                <c:pt idx="13532">
                  <c:v>20.8</c:v>
                </c:pt>
                <c:pt idx="13533">
                  <c:v>20.8</c:v>
                </c:pt>
                <c:pt idx="13534">
                  <c:v>20.8</c:v>
                </c:pt>
                <c:pt idx="13535">
                  <c:v>20.8</c:v>
                </c:pt>
                <c:pt idx="13536">
                  <c:v>20.8</c:v>
                </c:pt>
                <c:pt idx="13537">
                  <c:v>20.8</c:v>
                </c:pt>
                <c:pt idx="13538">
                  <c:v>20.8</c:v>
                </c:pt>
                <c:pt idx="13539">
                  <c:v>20.8</c:v>
                </c:pt>
                <c:pt idx="13540">
                  <c:v>20.8</c:v>
                </c:pt>
                <c:pt idx="13541">
                  <c:v>20.8</c:v>
                </c:pt>
                <c:pt idx="13542">
                  <c:v>20.8</c:v>
                </c:pt>
                <c:pt idx="13543">
                  <c:v>20.8</c:v>
                </c:pt>
                <c:pt idx="13544">
                  <c:v>20.8</c:v>
                </c:pt>
                <c:pt idx="13545">
                  <c:v>20.8</c:v>
                </c:pt>
                <c:pt idx="13546">
                  <c:v>20.8</c:v>
                </c:pt>
                <c:pt idx="13547">
                  <c:v>20.8</c:v>
                </c:pt>
                <c:pt idx="13548">
                  <c:v>20.8</c:v>
                </c:pt>
                <c:pt idx="13549">
                  <c:v>20.8</c:v>
                </c:pt>
                <c:pt idx="13550">
                  <c:v>20.8</c:v>
                </c:pt>
                <c:pt idx="13551">
                  <c:v>20.8</c:v>
                </c:pt>
                <c:pt idx="13552">
                  <c:v>20.8</c:v>
                </c:pt>
                <c:pt idx="13553">
                  <c:v>20.8</c:v>
                </c:pt>
                <c:pt idx="13554">
                  <c:v>20.8</c:v>
                </c:pt>
                <c:pt idx="13555">
                  <c:v>20.8</c:v>
                </c:pt>
                <c:pt idx="13556">
                  <c:v>20.8</c:v>
                </c:pt>
                <c:pt idx="13557">
                  <c:v>20.8</c:v>
                </c:pt>
                <c:pt idx="13558">
                  <c:v>20.8</c:v>
                </c:pt>
                <c:pt idx="13559">
                  <c:v>20.8</c:v>
                </c:pt>
                <c:pt idx="13560">
                  <c:v>20.8</c:v>
                </c:pt>
                <c:pt idx="13561">
                  <c:v>20.8</c:v>
                </c:pt>
                <c:pt idx="13562">
                  <c:v>20.8</c:v>
                </c:pt>
                <c:pt idx="13563">
                  <c:v>20.8</c:v>
                </c:pt>
                <c:pt idx="13564">
                  <c:v>20.8</c:v>
                </c:pt>
                <c:pt idx="13565">
                  <c:v>20.8</c:v>
                </c:pt>
                <c:pt idx="13566">
                  <c:v>20.8</c:v>
                </c:pt>
                <c:pt idx="13567">
                  <c:v>20.8</c:v>
                </c:pt>
                <c:pt idx="13568">
                  <c:v>20.8</c:v>
                </c:pt>
                <c:pt idx="13569">
                  <c:v>20.8</c:v>
                </c:pt>
                <c:pt idx="13570">
                  <c:v>20.8</c:v>
                </c:pt>
                <c:pt idx="13571">
                  <c:v>20.8</c:v>
                </c:pt>
                <c:pt idx="13572">
                  <c:v>20.8</c:v>
                </c:pt>
                <c:pt idx="13573">
                  <c:v>20.8</c:v>
                </c:pt>
                <c:pt idx="13574">
                  <c:v>20.8</c:v>
                </c:pt>
                <c:pt idx="13575">
                  <c:v>20.8</c:v>
                </c:pt>
                <c:pt idx="13576">
                  <c:v>20.8</c:v>
                </c:pt>
                <c:pt idx="13577">
                  <c:v>20.8</c:v>
                </c:pt>
                <c:pt idx="13578">
                  <c:v>20.8</c:v>
                </c:pt>
                <c:pt idx="13579">
                  <c:v>20.8</c:v>
                </c:pt>
                <c:pt idx="13580">
                  <c:v>20.8</c:v>
                </c:pt>
                <c:pt idx="13581">
                  <c:v>20.8</c:v>
                </c:pt>
                <c:pt idx="13582">
                  <c:v>20.8</c:v>
                </c:pt>
                <c:pt idx="13583">
                  <c:v>20.8</c:v>
                </c:pt>
                <c:pt idx="13584">
                  <c:v>20.8</c:v>
                </c:pt>
                <c:pt idx="13585">
                  <c:v>20.8</c:v>
                </c:pt>
                <c:pt idx="13586">
                  <c:v>20.8</c:v>
                </c:pt>
                <c:pt idx="13587">
                  <c:v>20.8</c:v>
                </c:pt>
                <c:pt idx="13588">
                  <c:v>20.8</c:v>
                </c:pt>
                <c:pt idx="13589">
                  <c:v>20.8</c:v>
                </c:pt>
                <c:pt idx="13590">
                  <c:v>20.8</c:v>
                </c:pt>
                <c:pt idx="13591">
                  <c:v>20.8</c:v>
                </c:pt>
                <c:pt idx="13592">
                  <c:v>20.8</c:v>
                </c:pt>
                <c:pt idx="13593">
                  <c:v>20.8</c:v>
                </c:pt>
                <c:pt idx="13594">
                  <c:v>20.8</c:v>
                </c:pt>
                <c:pt idx="13595">
                  <c:v>20.8</c:v>
                </c:pt>
                <c:pt idx="13596">
                  <c:v>20.8</c:v>
                </c:pt>
                <c:pt idx="13597">
                  <c:v>20.8</c:v>
                </c:pt>
                <c:pt idx="13598">
                  <c:v>20.8</c:v>
                </c:pt>
                <c:pt idx="13599">
                  <c:v>20.8</c:v>
                </c:pt>
                <c:pt idx="13600">
                  <c:v>20.8</c:v>
                </c:pt>
                <c:pt idx="13601">
                  <c:v>20.8</c:v>
                </c:pt>
                <c:pt idx="13602">
                  <c:v>20.8</c:v>
                </c:pt>
                <c:pt idx="13603">
                  <c:v>20.8</c:v>
                </c:pt>
                <c:pt idx="13604">
                  <c:v>20.8</c:v>
                </c:pt>
                <c:pt idx="13605">
                  <c:v>20.8</c:v>
                </c:pt>
                <c:pt idx="13606">
                  <c:v>20.8</c:v>
                </c:pt>
                <c:pt idx="13607">
                  <c:v>20.8</c:v>
                </c:pt>
                <c:pt idx="13608">
                  <c:v>20.8</c:v>
                </c:pt>
                <c:pt idx="13609">
                  <c:v>20.8</c:v>
                </c:pt>
                <c:pt idx="13610">
                  <c:v>20.8</c:v>
                </c:pt>
                <c:pt idx="13611">
                  <c:v>20.8</c:v>
                </c:pt>
                <c:pt idx="13612">
                  <c:v>20.8</c:v>
                </c:pt>
                <c:pt idx="13613">
                  <c:v>20.8</c:v>
                </c:pt>
                <c:pt idx="13614">
                  <c:v>20.8</c:v>
                </c:pt>
                <c:pt idx="13615">
                  <c:v>20.8</c:v>
                </c:pt>
                <c:pt idx="13616">
                  <c:v>20.8</c:v>
                </c:pt>
                <c:pt idx="13617">
                  <c:v>20.8</c:v>
                </c:pt>
                <c:pt idx="13618">
                  <c:v>20.8</c:v>
                </c:pt>
                <c:pt idx="13619">
                  <c:v>20.8</c:v>
                </c:pt>
                <c:pt idx="13620">
                  <c:v>20.8</c:v>
                </c:pt>
                <c:pt idx="13621">
                  <c:v>20.8</c:v>
                </c:pt>
                <c:pt idx="13622">
                  <c:v>20.8</c:v>
                </c:pt>
                <c:pt idx="13623">
                  <c:v>20.8</c:v>
                </c:pt>
                <c:pt idx="13624">
                  <c:v>20.8</c:v>
                </c:pt>
                <c:pt idx="13625">
                  <c:v>20.8</c:v>
                </c:pt>
                <c:pt idx="13626">
                  <c:v>20.8</c:v>
                </c:pt>
                <c:pt idx="13627">
                  <c:v>20.8</c:v>
                </c:pt>
                <c:pt idx="13628">
                  <c:v>20.8</c:v>
                </c:pt>
                <c:pt idx="13629">
                  <c:v>20.8</c:v>
                </c:pt>
                <c:pt idx="13630">
                  <c:v>20.8</c:v>
                </c:pt>
                <c:pt idx="13631">
                  <c:v>20.8</c:v>
                </c:pt>
                <c:pt idx="13632">
                  <c:v>20.8</c:v>
                </c:pt>
                <c:pt idx="13633">
                  <c:v>20.8</c:v>
                </c:pt>
                <c:pt idx="13634">
                  <c:v>20.8</c:v>
                </c:pt>
                <c:pt idx="13635">
                  <c:v>20.8</c:v>
                </c:pt>
                <c:pt idx="13636">
                  <c:v>20.8</c:v>
                </c:pt>
                <c:pt idx="13637">
                  <c:v>20.8</c:v>
                </c:pt>
                <c:pt idx="13638">
                  <c:v>20.8</c:v>
                </c:pt>
                <c:pt idx="13639">
                  <c:v>20.8</c:v>
                </c:pt>
                <c:pt idx="13640">
                  <c:v>20.8</c:v>
                </c:pt>
                <c:pt idx="13641">
                  <c:v>20.8</c:v>
                </c:pt>
                <c:pt idx="13642">
                  <c:v>20.8</c:v>
                </c:pt>
                <c:pt idx="13643">
                  <c:v>20.8</c:v>
                </c:pt>
                <c:pt idx="13644">
                  <c:v>20.8</c:v>
                </c:pt>
                <c:pt idx="13645">
                  <c:v>20.8</c:v>
                </c:pt>
                <c:pt idx="13646">
                  <c:v>20.8</c:v>
                </c:pt>
                <c:pt idx="13647">
                  <c:v>20.8</c:v>
                </c:pt>
                <c:pt idx="13648">
                  <c:v>20.8</c:v>
                </c:pt>
                <c:pt idx="13649">
                  <c:v>20.8</c:v>
                </c:pt>
                <c:pt idx="13650">
                  <c:v>20.8</c:v>
                </c:pt>
                <c:pt idx="13651">
                  <c:v>20.8</c:v>
                </c:pt>
                <c:pt idx="13652">
                  <c:v>20.8</c:v>
                </c:pt>
                <c:pt idx="13653">
                  <c:v>20.8</c:v>
                </c:pt>
                <c:pt idx="13654">
                  <c:v>20.8</c:v>
                </c:pt>
                <c:pt idx="13655">
                  <c:v>20.8</c:v>
                </c:pt>
                <c:pt idx="13656">
                  <c:v>20.8</c:v>
                </c:pt>
                <c:pt idx="13657">
                  <c:v>20.8</c:v>
                </c:pt>
                <c:pt idx="13658">
                  <c:v>20.8</c:v>
                </c:pt>
                <c:pt idx="13659">
                  <c:v>20.8</c:v>
                </c:pt>
                <c:pt idx="13660">
                  <c:v>20.8</c:v>
                </c:pt>
                <c:pt idx="13661">
                  <c:v>20.8</c:v>
                </c:pt>
                <c:pt idx="13662">
                  <c:v>20.8</c:v>
                </c:pt>
                <c:pt idx="13663">
                  <c:v>20.8</c:v>
                </c:pt>
                <c:pt idx="13664">
                  <c:v>20.8</c:v>
                </c:pt>
                <c:pt idx="13665">
                  <c:v>20.8</c:v>
                </c:pt>
                <c:pt idx="13666">
                  <c:v>20.8</c:v>
                </c:pt>
                <c:pt idx="13667">
                  <c:v>20.8</c:v>
                </c:pt>
                <c:pt idx="13668">
                  <c:v>20.8</c:v>
                </c:pt>
                <c:pt idx="13669">
                  <c:v>20.8</c:v>
                </c:pt>
                <c:pt idx="13670">
                  <c:v>20.8</c:v>
                </c:pt>
                <c:pt idx="13671">
                  <c:v>20.8</c:v>
                </c:pt>
                <c:pt idx="13672">
                  <c:v>20.8</c:v>
                </c:pt>
                <c:pt idx="13673">
                  <c:v>20.8</c:v>
                </c:pt>
                <c:pt idx="13674">
                  <c:v>20.8</c:v>
                </c:pt>
                <c:pt idx="13675">
                  <c:v>20.8</c:v>
                </c:pt>
                <c:pt idx="13676">
                  <c:v>20.8</c:v>
                </c:pt>
                <c:pt idx="13677">
                  <c:v>20.8</c:v>
                </c:pt>
                <c:pt idx="13678">
                  <c:v>20.8</c:v>
                </c:pt>
                <c:pt idx="13679">
                  <c:v>20.8</c:v>
                </c:pt>
                <c:pt idx="13680">
                  <c:v>20.8</c:v>
                </c:pt>
                <c:pt idx="13681">
                  <c:v>20.8</c:v>
                </c:pt>
                <c:pt idx="13682">
                  <c:v>20.8</c:v>
                </c:pt>
                <c:pt idx="13683">
                  <c:v>20.8</c:v>
                </c:pt>
                <c:pt idx="13684">
                  <c:v>20.8</c:v>
                </c:pt>
                <c:pt idx="13685">
                  <c:v>20.8</c:v>
                </c:pt>
                <c:pt idx="13686">
                  <c:v>20.8</c:v>
                </c:pt>
                <c:pt idx="13687">
                  <c:v>20.8</c:v>
                </c:pt>
                <c:pt idx="13688">
                  <c:v>20.8</c:v>
                </c:pt>
                <c:pt idx="13689">
                  <c:v>20.8</c:v>
                </c:pt>
                <c:pt idx="13690">
                  <c:v>20.8</c:v>
                </c:pt>
                <c:pt idx="13691">
                  <c:v>20.8</c:v>
                </c:pt>
                <c:pt idx="13692">
                  <c:v>20.8</c:v>
                </c:pt>
                <c:pt idx="13693">
                  <c:v>20.8</c:v>
                </c:pt>
                <c:pt idx="13694">
                  <c:v>20.8</c:v>
                </c:pt>
                <c:pt idx="13695">
                  <c:v>20.8</c:v>
                </c:pt>
                <c:pt idx="13696">
                  <c:v>20.8</c:v>
                </c:pt>
                <c:pt idx="13697">
                  <c:v>20.8</c:v>
                </c:pt>
                <c:pt idx="13698">
                  <c:v>20.8</c:v>
                </c:pt>
                <c:pt idx="13699">
                  <c:v>20.8</c:v>
                </c:pt>
                <c:pt idx="13700">
                  <c:v>20.8</c:v>
                </c:pt>
                <c:pt idx="13701">
                  <c:v>20.8</c:v>
                </c:pt>
                <c:pt idx="13702">
                  <c:v>20.8</c:v>
                </c:pt>
                <c:pt idx="13703">
                  <c:v>20.8</c:v>
                </c:pt>
                <c:pt idx="13704">
                  <c:v>20.8</c:v>
                </c:pt>
                <c:pt idx="13705">
                  <c:v>20.8</c:v>
                </c:pt>
                <c:pt idx="13706">
                  <c:v>20.8</c:v>
                </c:pt>
                <c:pt idx="13707">
                  <c:v>20.8</c:v>
                </c:pt>
                <c:pt idx="13708">
                  <c:v>20.8</c:v>
                </c:pt>
                <c:pt idx="13709">
                  <c:v>20.8</c:v>
                </c:pt>
                <c:pt idx="13710">
                  <c:v>20.8</c:v>
                </c:pt>
                <c:pt idx="13711">
                  <c:v>20.8</c:v>
                </c:pt>
                <c:pt idx="13712">
                  <c:v>20.8</c:v>
                </c:pt>
                <c:pt idx="13713">
                  <c:v>20.8</c:v>
                </c:pt>
                <c:pt idx="13714">
                  <c:v>20.8</c:v>
                </c:pt>
                <c:pt idx="13715">
                  <c:v>20.8</c:v>
                </c:pt>
                <c:pt idx="13716">
                  <c:v>20.8</c:v>
                </c:pt>
                <c:pt idx="13717">
                  <c:v>20.8</c:v>
                </c:pt>
                <c:pt idx="13718">
                  <c:v>20.8</c:v>
                </c:pt>
                <c:pt idx="13719">
                  <c:v>20.8</c:v>
                </c:pt>
                <c:pt idx="13720">
                  <c:v>20.8</c:v>
                </c:pt>
                <c:pt idx="13721">
                  <c:v>20.8</c:v>
                </c:pt>
                <c:pt idx="13722">
                  <c:v>20.8</c:v>
                </c:pt>
                <c:pt idx="13723">
                  <c:v>20.8</c:v>
                </c:pt>
                <c:pt idx="13724">
                  <c:v>20.8</c:v>
                </c:pt>
                <c:pt idx="13725">
                  <c:v>20.8</c:v>
                </c:pt>
                <c:pt idx="13726">
                  <c:v>20.8</c:v>
                </c:pt>
                <c:pt idx="13727">
                  <c:v>20.8</c:v>
                </c:pt>
                <c:pt idx="13728">
                  <c:v>20.8</c:v>
                </c:pt>
                <c:pt idx="13729">
                  <c:v>20.8</c:v>
                </c:pt>
                <c:pt idx="13730">
                  <c:v>20.8</c:v>
                </c:pt>
                <c:pt idx="13731">
                  <c:v>20.8</c:v>
                </c:pt>
                <c:pt idx="13732">
                  <c:v>20.8</c:v>
                </c:pt>
                <c:pt idx="13733">
                  <c:v>20.8</c:v>
                </c:pt>
                <c:pt idx="13734">
                  <c:v>20.8</c:v>
                </c:pt>
                <c:pt idx="13735">
                  <c:v>20.8</c:v>
                </c:pt>
                <c:pt idx="13736">
                  <c:v>20.8</c:v>
                </c:pt>
                <c:pt idx="13737">
                  <c:v>20.8</c:v>
                </c:pt>
                <c:pt idx="13738">
                  <c:v>20.8</c:v>
                </c:pt>
                <c:pt idx="13739">
                  <c:v>20.8</c:v>
                </c:pt>
                <c:pt idx="13740">
                  <c:v>20.8</c:v>
                </c:pt>
                <c:pt idx="13741">
                  <c:v>20.8</c:v>
                </c:pt>
                <c:pt idx="13742">
                  <c:v>20.8</c:v>
                </c:pt>
                <c:pt idx="13743">
                  <c:v>20.8</c:v>
                </c:pt>
                <c:pt idx="13744">
                  <c:v>20.8</c:v>
                </c:pt>
                <c:pt idx="13745">
                  <c:v>20.8</c:v>
                </c:pt>
                <c:pt idx="13746">
                  <c:v>20.8</c:v>
                </c:pt>
                <c:pt idx="13747">
                  <c:v>20.8</c:v>
                </c:pt>
                <c:pt idx="13748">
                  <c:v>20.8</c:v>
                </c:pt>
                <c:pt idx="13749">
                  <c:v>20.8</c:v>
                </c:pt>
                <c:pt idx="13750">
                  <c:v>20.8</c:v>
                </c:pt>
                <c:pt idx="13751">
                  <c:v>20.8</c:v>
                </c:pt>
                <c:pt idx="13752">
                  <c:v>20.8</c:v>
                </c:pt>
                <c:pt idx="13753">
                  <c:v>20.8</c:v>
                </c:pt>
                <c:pt idx="13754">
                  <c:v>20.8</c:v>
                </c:pt>
                <c:pt idx="13755">
                  <c:v>20.8</c:v>
                </c:pt>
                <c:pt idx="13756">
                  <c:v>20.8</c:v>
                </c:pt>
                <c:pt idx="13757">
                  <c:v>20.8</c:v>
                </c:pt>
                <c:pt idx="13758">
                  <c:v>20.8</c:v>
                </c:pt>
                <c:pt idx="13759">
                  <c:v>20.8</c:v>
                </c:pt>
                <c:pt idx="13760">
                  <c:v>20.8</c:v>
                </c:pt>
                <c:pt idx="13761">
                  <c:v>20.8</c:v>
                </c:pt>
                <c:pt idx="13762">
                  <c:v>20.8</c:v>
                </c:pt>
                <c:pt idx="13763">
                  <c:v>20.8</c:v>
                </c:pt>
                <c:pt idx="13764">
                  <c:v>20.8</c:v>
                </c:pt>
                <c:pt idx="13765">
                  <c:v>20.8</c:v>
                </c:pt>
                <c:pt idx="13766">
                  <c:v>20.8</c:v>
                </c:pt>
                <c:pt idx="13767">
                  <c:v>20.8</c:v>
                </c:pt>
                <c:pt idx="13768">
                  <c:v>20.8</c:v>
                </c:pt>
                <c:pt idx="13769">
                  <c:v>20.8</c:v>
                </c:pt>
                <c:pt idx="13770">
                  <c:v>20.8</c:v>
                </c:pt>
                <c:pt idx="13771">
                  <c:v>20.8</c:v>
                </c:pt>
                <c:pt idx="13772">
                  <c:v>20.8</c:v>
                </c:pt>
                <c:pt idx="13773">
                  <c:v>20.8</c:v>
                </c:pt>
                <c:pt idx="13774">
                  <c:v>20.8</c:v>
                </c:pt>
                <c:pt idx="13775">
                  <c:v>20.8</c:v>
                </c:pt>
                <c:pt idx="13776">
                  <c:v>20.8</c:v>
                </c:pt>
                <c:pt idx="13777">
                  <c:v>20.8</c:v>
                </c:pt>
                <c:pt idx="13778">
                  <c:v>20.8</c:v>
                </c:pt>
                <c:pt idx="13779">
                  <c:v>20.8</c:v>
                </c:pt>
                <c:pt idx="13780">
                  <c:v>20.8</c:v>
                </c:pt>
                <c:pt idx="13781">
                  <c:v>20.8</c:v>
                </c:pt>
                <c:pt idx="13782">
                  <c:v>20.8</c:v>
                </c:pt>
                <c:pt idx="13783">
                  <c:v>20.8</c:v>
                </c:pt>
                <c:pt idx="13784">
                  <c:v>20.8</c:v>
                </c:pt>
                <c:pt idx="13785">
                  <c:v>20.8</c:v>
                </c:pt>
                <c:pt idx="13786">
                  <c:v>20.8</c:v>
                </c:pt>
                <c:pt idx="13787">
                  <c:v>20.8</c:v>
                </c:pt>
                <c:pt idx="13788">
                  <c:v>20.8</c:v>
                </c:pt>
                <c:pt idx="13789">
                  <c:v>20.8</c:v>
                </c:pt>
                <c:pt idx="13790">
                  <c:v>20.8</c:v>
                </c:pt>
                <c:pt idx="13791">
                  <c:v>20.8</c:v>
                </c:pt>
                <c:pt idx="13792">
                  <c:v>20.8</c:v>
                </c:pt>
                <c:pt idx="13793">
                  <c:v>20.8</c:v>
                </c:pt>
                <c:pt idx="13794">
                  <c:v>20.8</c:v>
                </c:pt>
                <c:pt idx="13795">
                  <c:v>20.8</c:v>
                </c:pt>
                <c:pt idx="13796">
                  <c:v>20.8</c:v>
                </c:pt>
                <c:pt idx="13797">
                  <c:v>20.8</c:v>
                </c:pt>
                <c:pt idx="13798">
                  <c:v>20.8</c:v>
                </c:pt>
                <c:pt idx="13799">
                  <c:v>20.8</c:v>
                </c:pt>
                <c:pt idx="13800">
                  <c:v>20.8</c:v>
                </c:pt>
                <c:pt idx="13801">
                  <c:v>20.8</c:v>
                </c:pt>
                <c:pt idx="13802">
                  <c:v>20.8</c:v>
                </c:pt>
                <c:pt idx="13803">
                  <c:v>20.8</c:v>
                </c:pt>
                <c:pt idx="13804">
                  <c:v>20.8</c:v>
                </c:pt>
                <c:pt idx="13805">
                  <c:v>20.8</c:v>
                </c:pt>
                <c:pt idx="13806">
                  <c:v>20.8</c:v>
                </c:pt>
                <c:pt idx="13807">
                  <c:v>20.8</c:v>
                </c:pt>
                <c:pt idx="13808">
                  <c:v>20.8</c:v>
                </c:pt>
                <c:pt idx="13809">
                  <c:v>20.8</c:v>
                </c:pt>
                <c:pt idx="13810">
                  <c:v>20.8</c:v>
                </c:pt>
                <c:pt idx="13811">
                  <c:v>20.8</c:v>
                </c:pt>
                <c:pt idx="13812">
                  <c:v>20.8</c:v>
                </c:pt>
                <c:pt idx="13813">
                  <c:v>20.8</c:v>
                </c:pt>
                <c:pt idx="13814">
                  <c:v>20.8</c:v>
                </c:pt>
                <c:pt idx="13815">
                  <c:v>20.8</c:v>
                </c:pt>
                <c:pt idx="13816">
                  <c:v>20.8</c:v>
                </c:pt>
                <c:pt idx="13817">
                  <c:v>20.8</c:v>
                </c:pt>
                <c:pt idx="13818">
                  <c:v>20.8</c:v>
                </c:pt>
                <c:pt idx="13819">
                  <c:v>20.8</c:v>
                </c:pt>
                <c:pt idx="13820">
                  <c:v>20.8</c:v>
                </c:pt>
                <c:pt idx="13821">
                  <c:v>20.8</c:v>
                </c:pt>
                <c:pt idx="13822">
                  <c:v>20.8</c:v>
                </c:pt>
                <c:pt idx="13823">
                  <c:v>20.8</c:v>
                </c:pt>
                <c:pt idx="13824">
                  <c:v>20.8</c:v>
                </c:pt>
                <c:pt idx="13825">
                  <c:v>20.8</c:v>
                </c:pt>
                <c:pt idx="13826">
                  <c:v>20.8</c:v>
                </c:pt>
                <c:pt idx="13827">
                  <c:v>20.8</c:v>
                </c:pt>
                <c:pt idx="13828">
                  <c:v>20.8</c:v>
                </c:pt>
                <c:pt idx="13829">
                  <c:v>20.8</c:v>
                </c:pt>
                <c:pt idx="13830">
                  <c:v>20.8</c:v>
                </c:pt>
                <c:pt idx="13831">
                  <c:v>20.8</c:v>
                </c:pt>
                <c:pt idx="13832">
                  <c:v>20.8</c:v>
                </c:pt>
                <c:pt idx="13833">
                  <c:v>20.8</c:v>
                </c:pt>
                <c:pt idx="13834">
                  <c:v>20.8</c:v>
                </c:pt>
                <c:pt idx="13835">
                  <c:v>20.8</c:v>
                </c:pt>
                <c:pt idx="13836">
                  <c:v>20.8</c:v>
                </c:pt>
                <c:pt idx="13837">
                  <c:v>20.8</c:v>
                </c:pt>
                <c:pt idx="13838">
                  <c:v>20.8</c:v>
                </c:pt>
                <c:pt idx="13839">
                  <c:v>20.8</c:v>
                </c:pt>
                <c:pt idx="13840">
                  <c:v>20.8</c:v>
                </c:pt>
                <c:pt idx="13841">
                  <c:v>20.8</c:v>
                </c:pt>
                <c:pt idx="13842">
                  <c:v>20.8</c:v>
                </c:pt>
                <c:pt idx="13843">
                  <c:v>20.8</c:v>
                </c:pt>
                <c:pt idx="13844">
                  <c:v>20.8</c:v>
                </c:pt>
                <c:pt idx="13845">
                  <c:v>20.8</c:v>
                </c:pt>
                <c:pt idx="13846">
                  <c:v>20.8</c:v>
                </c:pt>
                <c:pt idx="13847">
                  <c:v>20.8</c:v>
                </c:pt>
                <c:pt idx="13848">
                  <c:v>20.8</c:v>
                </c:pt>
                <c:pt idx="13849">
                  <c:v>20.8</c:v>
                </c:pt>
                <c:pt idx="13850">
                  <c:v>20.8</c:v>
                </c:pt>
                <c:pt idx="13851">
                  <c:v>20.8</c:v>
                </c:pt>
                <c:pt idx="13852">
                  <c:v>20.8</c:v>
                </c:pt>
                <c:pt idx="13853">
                  <c:v>20.8</c:v>
                </c:pt>
                <c:pt idx="13854">
                  <c:v>20.8</c:v>
                </c:pt>
                <c:pt idx="13855">
                  <c:v>20.8</c:v>
                </c:pt>
                <c:pt idx="13856">
                  <c:v>20.8</c:v>
                </c:pt>
                <c:pt idx="13857">
                  <c:v>20.8</c:v>
                </c:pt>
                <c:pt idx="13858">
                  <c:v>20.8</c:v>
                </c:pt>
                <c:pt idx="13859">
                  <c:v>20.8</c:v>
                </c:pt>
                <c:pt idx="13860">
                  <c:v>20.8</c:v>
                </c:pt>
                <c:pt idx="13861">
                  <c:v>20.8</c:v>
                </c:pt>
                <c:pt idx="13862">
                  <c:v>20.8</c:v>
                </c:pt>
                <c:pt idx="13863">
                  <c:v>20.8</c:v>
                </c:pt>
                <c:pt idx="13864">
                  <c:v>20.8</c:v>
                </c:pt>
                <c:pt idx="13865">
                  <c:v>20.8</c:v>
                </c:pt>
                <c:pt idx="13866">
                  <c:v>20.8</c:v>
                </c:pt>
                <c:pt idx="13867">
                  <c:v>20.8</c:v>
                </c:pt>
                <c:pt idx="13868">
                  <c:v>20.8</c:v>
                </c:pt>
                <c:pt idx="13869">
                  <c:v>20.8</c:v>
                </c:pt>
                <c:pt idx="13870">
                  <c:v>20.8</c:v>
                </c:pt>
                <c:pt idx="13871">
                  <c:v>20.8</c:v>
                </c:pt>
                <c:pt idx="13872">
                  <c:v>20.8</c:v>
                </c:pt>
                <c:pt idx="13873">
                  <c:v>20.8</c:v>
                </c:pt>
                <c:pt idx="13874">
                  <c:v>20.8</c:v>
                </c:pt>
                <c:pt idx="13875">
                  <c:v>20.8</c:v>
                </c:pt>
                <c:pt idx="13876">
                  <c:v>20.8</c:v>
                </c:pt>
                <c:pt idx="13877">
                  <c:v>20.8</c:v>
                </c:pt>
                <c:pt idx="13878">
                  <c:v>20.8</c:v>
                </c:pt>
                <c:pt idx="13879">
                  <c:v>20.8</c:v>
                </c:pt>
                <c:pt idx="13880">
                  <c:v>20.8</c:v>
                </c:pt>
                <c:pt idx="13881">
                  <c:v>20.8</c:v>
                </c:pt>
                <c:pt idx="13882">
                  <c:v>20.8</c:v>
                </c:pt>
                <c:pt idx="13883">
                  <c:v>20.8</c:v>
                </c:pt>
                <c:pt idx="13884">
                  <c:v>20.8</c:v>
                </c:pt>
                <c:pt idx="13885">
                  <c:v>20.8</c:v>
                </c:pt>
                <c:pt idx="13886">
                  <c:v>20.8</c:v>
                </c:pt>
                <c:pt idx="13887">
                  <c:v>20.8</c:v>
                </c:pt>
                <c:pt idx="13888">
                  <c:v>20.8</c:v>
                </c:pt>
                <c:pt idx="13889">
                  <c:v>20.8</c:v>
                </c:pt>
                <c:pt idx="13890">
                  <c:v>20.8</c:v>
                </c:pt>
                <c:pt idx="13891">
                  <c:v>20.8</c:v>
                </c:pt>
                <c:pt idx="13892">
                  <c:v>20.8</c:v>
                </c:pt>
                <c:pt idx="13893">
                  <c:v>20.8</c:v>
                </c:pt>
                <c:pt idx="13894">
                  <c:v>20.8</c:v>
                </c:pt>
                <c:pt idx="13895">
                  <c:v>20.8</c:v>
                </c:pt>
                <c:pt idx="13896">
                  <c:v>20.8</c:v>
                </c:pt>
                <c:pt idx="13897">
                  <c:v>20.8</c:v>
                </c:pt>
                <c:pt idx="13898">
                  <c:v>20.8</c:v>
                </c:pt>
                <c:pt idx="13899">
                  <c:v>20.8</c:v>
                </c:pt>
                <c:pt idx="13900">
                  <c:v>20.8</c:v>
                </c:pt>
                <c:pt idx="13901">
                  <c:v>20.8</c:v>
                </c:pt>
                <c:pt idx="13902">
                  <c:v>20.8</c:v>
                </c:pt>
                <c:pt idx="13903">
                  <c:v>20.8</c:v>
                </c:pt>
                <c:pt idx="13904">
                  <c:v>20.8</c:v>
                </c:pt>
                <c:pt idx="13905">
                  <c:v>20.8</c:v>
                </c:pt>
                <c:pt idx="13906">
                  <c:v>20.8</c:v>
                </c:pt>
                <c:pt idx="13907">
                  <c:v>20.8</c:v>
                </c:pt>
                <c:pt idx="13908">
                  <c:v>20.8</c:v>
                </c:pt>
                <c:pt idx="13909">
                  <c:v>20.8</c:v>
                </c:pt>
                <c:pt idx="13910">
                  <c:v>20.8</c:v>
                </c:pt>
                <c:pt idx="13911">
                  <c:v>20.8</c:v>
                </c:pt>
                <c:pt idx="13912">
                  <c:v>20.8</c:v>
                </c:pt>
                <c:pt idx="13913">
                  <c:v>20.8</c:v>
                </c:pt>
                <c:pt idx="13914">
                  <c:v>20.8</c:v>
                </c:pt>
                <c:pt idx="13915">
                  <c:v>20.8</c:v>
                </c:pt>
                <c:pt idx="13916">
                  <c:v>20.8</c:v>
                </c:pt>
                <c:pt idx="13917">
                  <c:v>20.8</c:v>
                </c:pt>
                <c:pt idx="13918">
                  <c:v>20.8</c:v>
                </c:pt>
                <c:pt idx="13919">
                  <c:v>20.8</c:v>
                </c:pt>
                <c:pt idx="13920">
                  <c:v>20.8</c:v>
                </c:pt>
                <c:pt idx="13921">
                  <c:v>20.8</c:v>
                </c:pt>
                <c:pt idx="13922">
                  <c:v>20.8</c:v>
                </c:pt>
                <c:pt idx="13923">
                  <c:v>20.8</c:v>
                </c:pt>
                <c:pt idx="13924">
                  <c:v>20.8</c:v>
                </c:pt>
                <c:pt idx="13925">
                  <c:v>20.8</c:v>
                </c:pt>
                <c:pt idx="13926">
                  <c:v>20.8</c:v>
                </c:pt>
                <c:pt idx="13927">
                  <c:v>20.8</c:v>
                </c:pt>
                <c:pt idx="13928">
                  <c:v>20.8</c:v>
                </c:pt>
                <c:pt idx="13929">
                  <c:v>20.8</c:v>
                </c:pt>
                <c:pt idx="13930">
                  <c:v>20.8</c:v>
                </c:pt>
                <c:pt idx="13931">
                  <c:v>20.8</c:v>
                </c:pt>
                <c:pt idx="13932">
                  <c:v>20.8</c:v>
                </c:pt>
                <c:pt idx="13933">
                  <c:v>20.8</c:v>
                </c:pt>
                <c:pt idx="13934">
                  <c:v>20.8</c:v>
                </c:pt>
                <c:pt idx="13935">
                  <c:v>20.8</c:v>
                </c:pt>
                <c:pt idx="13936">
                  <c:v>20.8</c:v>
                </c:pt>
                <c:pt idx="13937">
                  <c:v>20.8</c:v>
                </c:pt>
                <c:pt idx="13938">
                  <c:v>20.8</c:v>
                </c:pt>
                <c:pt idx="13939">
                  <c:v>20.8</c:v>
                </c:pt>
                <c:pt idx="13940">
                  <c:v>20.8</c:v>
                </c:pt>
                <c:pt idx="13941">
                  <c:v>20.8</c:v>
                </c:pt>
                <c:pt idx="13942">
                  <c:v>20.8</c:v>
                </c:pt>
                <c:pt idx="13943">
                  <c:v>20.8</c:v>
                </c:pt>
                <c:pt idx="13944">
                  <c:v>20.8</c:v>
                </c:pt>
                <c:pt idx="13945">
                  <c:v>20.8</c:v>
                </c:pt>
                <c:pt idx="13946">
                  <c:v>20.8</c:v>
                </c:pt>
                <c:pt idx="13947">
                  <c:v>20.8</c:v>
                </c:pt>
                <c:pt idx="13948">
                  <c:v>20.8</c:v>
                </c:pt>
                <c:pt idx="13949">
                  <c:v>20.8</c:v>
                </c:pt>
                <c:pt idx="13950">
                  <c:v>20.8</c:v>
                </c:pt>
                <c:pt idx="13951">
                  <c:v>20.8</c:v>
                </c:pt>
                <c:pt idx="13952">
                  <c:v>20.8</c:v>
                </c:pt>
                <c:pt idx="13953">
                  <c:v>20.8</c:v>
                </c:pt>
                <c:pt idx="13954">
                  <c:v>20.8</c:v>
                </c:pt>
                <c:pt idx="13955">
                  <c:v>20.8</c:v>
                </c:pt>
                <c:pt idx="13956">
                  <c:v>20.8</c:v>
                </c:pt>
                <c:pt idx="13957">
                  <c:v>20.8</c:v>
                </c:pt>
                <c:pt idx="13958">
                  <c:v>20.8</c:v>
                </c:pt>
                <c:pt idx="13959">
                  <c:v>20.8</c:v>
                </c:pt>
                <c:pt idx="13960">
                  <c:v>20.8</c:v>
                </c:pt>
                <c:pt idx="13961">
                  <c:v>20.8</c:v>
                </c:pt>
                <c:pt idx="13962">
                  <c:v>20.8</c:v>
                </c:pt>
                <c:pt idx="13963">
                  <c:v>20.8</c:v>
                </c:pt>
                <c:pt idx="13964">
                  <c:v>20.8</c:v>
                </c:pt>
                <c:pt idx="13965">
                  <c:v>20.8</c:v>
                </c:pt>
                <c:pt idx="13966">
                  <c:v>20.8</c:v>
                </c:pt>
                <c:pt idx="13967">
                  <c:v>20.8</c:v>
                </c:pt>
                <c:pt idx="13968">
                  <c:v>20.8</c:v>
                </c:pt>
                <c:pt idx="13969">
                  <c:v>20.8</c:v>
                </c:pt>
                <c:pt idx="13970">
                  <c:v>20.8</c:v>
                </c:pt>
                <c:pt idx="13971">
                  <c:v>20.8</c:v>
                </c:pt>
                <c:pt idx="13972">
                  <c:v>20.8</c:v>
                </c:pt>
                <c:pt idx="13973">
                  <c:v>20.8</c:v>
                </c:pt>
                <c:pt idx="13974">
                  <c:v>20.8</c:v>
                </c:pt>
                <c:pt idx="13975">
                  <c:v>20.8</c:v>
                </c:pt>
                <c:pt idx="13976">
                  <c:v>20.8</c:v>
                </c:pt>
                <c:pt idx="13977">
                  <c:v>20.8</c:v>
                </c:pt>
                <c:pt idx="13978">
                  <c:v>20.8</c:v>
                </c:pt>
                <c:pt idx="13979">
                  <c:v>20.8</c:v>
                </c:pt>
                <c:pt idx="13980">
                  <c:v>20.8</c:v>
                </c:pt>
                <c:pt idx="13981">
                  <c:v>20.8</c:v>
                </c:pt>
                <c:pt idx="13982">
                  <c:v>20.8</c:v>
                </c:pt>
                <c:pt idx="13983">
                  <c:v>20.8</c:v>
                </c:pt>
                <c:pt idx="13984">
                  <c:v>20.8</c:v>
                </c:pt>
                <c:pt idx="13985">
                  <c:v>20.8</c:v>
                </c:pt>
                <c:pt idx="13986">
                  <c:v>20.8</c:v>
                </c:pt>
                <c:pt idx="13987">
                  <c:v>20.8</c:v>
                </c:pt>
                <c:pt idx="13988">
                  <c:v>20.8</c:v>
                </c:pt>
                <c:pt idx="13989">
                  <c:v>20.8</c:v>
                </c:pt>
                <c:pt idx="13990">
                  <c:v>20.8</c:v>
                </c:pt>
                <c:pt idx="13991">
                  <c:v>20.8</c:v>
                </c:pt>
                <c:pt idx="13992">
                  <c:v>20.8</c:v>
                </c:pt>
                <c:pt idx="13993">
                  <c:v>20.8</c:v>
                </c:pt>
                <c:pt idx="13994">
                  <c:v>20.8</c:v>
                </c:pt>
                <c:pt idx="13995">
                  <c:v>20.8</c:v>
                </c:pt>
                <c:pt idx="13996">
                  <c:v>20.8</c:v>
                </c:pt>
                <c:pt idx="13997">
                  <c:v>20.8</c:v>
                </c:pt>
                <c:pt idx="13998">
                  <c:v>20.8</c:v>
                </c:pt>
                <c:pt idx="13999">
                  <c:v>20.8</c:v>
                </c:pt>
                <c:pt idx="14000">
                  <c:v>20.8</c:v>
                </c:pt>
                <c:pt idx="14001">
                  <c:v>20.8</c:v>
                </c:pt>
                <c:pt idx="14002">
                  <c:v>20.8</c:v>
                </c:pt>
                <c:pt idx="14003">
                  <c:v>20.8</c:v>
                </c:pt>
                <c:pt idx="14004">
                  <c:v>20.8</c:v>
                </c:pt>
                <c:pt idx="14005">
                  <c:v>20.8</c:v>
                </c:pt>
                <c:pt idx="14006">
                  <c:v>20.8</c:v>
                </c:pt>
                <c:pt idx="14007">
                  <c:v>20.8</c:v>
                </c:pt>
                <c:pt idx="14008">
                  <c:v>20.8</c:v>
                </c:pt>
                <c:pt idx="14009">
                  <c:v>20.8</c:v>
                </c:pt>
                <c:pt idx="14010">
                  <c:v>20.8</c:v>
                </c:pt>
                <c:pt idx="14011">
                  <c:v>20.8</c:v>
                </c:pt>
                <c:pt idx="14012">
                  <c:v>20.8</c:v>
                </c:pt>
                <c:pt idx="14013">
                  <c:v>20.8</c:v>
                </c:pt>
                <c:pt idx="14014">
                  <c:v>20.8</c:v>
                </c:pt>
                <c:pt idx="14015">
                  <c:v>20.8</c:v>
                </c:pt>
                <c:pt idx="14016">
                  <c:v>20.8</c:v>
                </c:pt>
                <c:pt idx="14017">
                  <c:v>20.8</c:v>
                </c:pt>
                <c:pt idx="14018">
                  <c:v>20.8</c:v>
                </c:pt>
                <c:pt idx="14019">
                  <c:v>20.8</c:v>
                </c:pt>
                <c:pt idx="14020">
                  <c:v>20.8</c:v>
                </c:pt>
                <c:pt idx="14021">
                  <c:v>20.8</c:v>
                </c:pt>
                <c:pt idx="14022">
                  <c:v>20.8</c:v>
                </c:pt>
                <c:pt idx="14023">
                  <c:v>20.8</c:v>
                </c:pt>
                <c:pt idx="14024">
                  <c:v>20.8</c:v>
                </c:pt>
                <c:pt idx="14025">
                  <c:v>20.8</c:v>
                </c:pt>
                <c:pt idx="14026">
                  <c:v>20.8</c:v>
                </c:pt>
                <c:pt idx="14027">
                  <c:v>20.8</c:v>
                </c:pt>
                <c:pt idx="14028">
                  <c:v>20.8</c:v>
                </c:pt>
                <c:pt idx="14029">
                  <c:v>20.8</c:v>
                </c:pt>
                <c:pt idx="14030">
                  <c:v>20.8</c:v>
                </c:pt>
                <c:pt idx="14031">
                  <c:v>20.8</c:v>
                </c:pt>
                <c:pt idx="14032">
                  <c:v>20.8</c:v>
                </c:pt>
                <c:pt idx="14033">
                  <c:v>20.8</c:v>
                </c:pt>
                <c:pt idx="14034">
                  <c:v>20.8</c:v>
                </c:pt>
                <c:pt idx="14035">
                  <c:v>20.8</c:v>
                </c:pt>
                <c:pt idx="14036">
                  <c:v>20.8</c:v>
                </c:pt>
                <c:pt idx="14037">
                  <c:v>20.8</c:v>
                </c:pt>
                <c:pt idx="14038">
                  <c:v>20.8</c:v>
                </c:pt>
                <c:pt idx="14039">
                  <c:v>20.8</c:v>
                </c:pt>
                <c:pt idx="14040">
                  <c:v>20.8</c:v>
                </c:pt>
                <c:pt idx="14041">
                  <c:v>20.8</c:v>
                </c:pt>
                <c:pt idx="14042">
                  <c:v>20.8</c:v>
                </c:pt>
                <c:pt idx="14043">
                  <c:v>20.8</c:v>
                </c:pt>
                <c:pt idx="14044">
                  <c:v>20.8</c:v>
                </c:pt>
                <c:pt idx="14045">
                  <c:v>20.8</c:v>
                </c:pt>
                <c:pt idx="14046">
                  <c:v>20.8</c:v>
                </c:pt>
                <c:pt idx="14047">
                  <c:v>20.8</c:v>
                </c:pt>
                <c:pt idx="14048">
                  <c:v>20.8</c:v>
                </c:pt>
                <c:pt idx="14049">
                  <c:v>20.8</c:v>
                </c:pt>
                <c:pt idx="14050">
                  <c:v>20.8</c:v>
                </c:pt>
                <c:pt idx="14051">
                  <c:v>20.8</c:v>
                </c:pt>
                <c:pt idx="14052">
                  <c:v>20.8</c:v>
                </c:pt>
                <c:pt idx="14053">
                  <c:v>20.8</c:v>
                </c:pt>
                <c:pt idx="14054">
                  <c:v>20.8</c:v>
                </c:pt>
                <c:pt idx="14055">
                  <c:v>20.8</c:v>
                </c:pt>
                <c:pt idx="14056">
                  <c:v>20.8</c:v>
                </c:pt>
                <c:pt idx="14057">
                  <c:v>20.8</c:v>
                </c:pt>
                <c:pt idx="14058">
                  <c:v>20.8</c:v>
                </c:pt>
                <c:pt idx="14059">
                  <c:v>20.8</c:v>
                </c:pt>
                <c:pt idx="14060">
                  <c:v>20.8</c:v>
                </c:pt>
                <c:pt idx="14061">
                  <c:v>20.8</c:v>
                </c:pt>
                <c:pt idx="14062">
                  <c:v>20.8</c:v>
                </c:pt>
                <c:pt idx="14063">
                  <c:v>20.8</c:v>
                </c:pt>
                <c:pt idx="14064">
                  <c:v>20.8</c:v>
                </c:pt>
                <c:pt idx="14065">
                  <c:v>20.8</c:v>
                </c:pt>
                <c:pt idx="14066">
                  <c:v>20.8</c:v>
                </c:pt>
                <c:pt idx="14067">
                  <c:v>20.8</c:v>
                </c:pt>
                <c:pt idx="14068">
                  <c:v>20.8</c:v>
                </c:pt>
                <c:pt idx="14069">
                  <c:v>20.8</c:v>
                </c:pt>
                <c:pt idx="14070">
                  <c:v>20.8</c:v>
                </c:pt>
                <c:pt idx="14071">
                  <c:v>20.8</c:v>
                </c:pt>
                <c:pt idx="14072">
                  <c:v>20.8</c:v>
                </c:pt>
                <c:pt idx="14073">
                  <c:v>20.8</c:v>
                </c:pt>
                <c:pt idx="14074">
                  <c:v>20.8</c:v>
                </c:pt>
                <c:pt idx="14075">
                  <c:v>20.8</c:v>
                </c:pt>
                <c:pt idx="14076">
                  <c:v>20.8</c:v>
                </c:pt>
                <c:pt idx="14077">
                  <c:v>20.8</c:v>
                </c:pt>
                <c:pt idx="14078">
                  <c:v>20.8</c:v>
                </c:pt>
                <c:pt idx="14079">
                  <c:v>20.8</c:v>
                </c:pt>
                <c:pt idx="14080">
                  <c:v>20.8</c:v>
                </c:pt>
                <c:pt idx="14081">
                  <c:v>20.8</c:v>
                </c:pt>
                <c:pt idx="14082">
                  <c:v>20.8</c:v>
                </c:pt>
                <c:pt idx="14083">
                  <c:v>20.8</c:v>
                </c:pt>
                <c:pt idx="14084">
                  <c:v>20.8</c:v>
                </c:pt>
                <c:pt idx="14085">
                  <c:v>20.8</c:v>
                </c:pt>
                <c:pt idx="14086">
                  <c:v>20.8</c:v>
                </c:pt>
                <c:pt idx="14087">
                  <c:v>20.8</c:v>
                </c:pt>
                <c:pt idx="14088">
                  <c:v>20.8</c:v>
                </c:pt>
                <c:pt idx="14089">
                  <c:v>20.8</c:v>
                </c:pt>
                <c:pt idx="14090">
                  <c:v>20.8</c:v>
                </c:pt>
                <c:pt idx="14091">
                  <c:v>20.8</c:v>
                </c:pt>
                <c:pt idx="14092">
                  <c:v>20.8</c:v>
                </c:pt>
                <c:pt idx="14093">
                  <c:v>20.8</c:v>
                </c:pt>
                <c:pt idx="14094">
                  <c:v>20.8</c:v>
                </c:pt>
                <c:pt idx="14095">
                  <c:v>20.8</c:v>
                </c:pt>
                <c:pt idx="14096">
                  <c:v>20.8</c:v>
                </c:pt>
                <c:pt idx="14097">
                  <c:v>20.8</c:v>
                </c:pt>
                <c:pt idx="14098">
                  <c:v>20.8</c:v>
                </c:pt>
                <c:pt idx="14099">
                  <c:v>20.8</c:v>
                </c:pt>
                <c:pt idx="14100">
                  <c:v>20.8</c:v>
                </c:pt>
                <c:pt idx="14101">
                  <c:v>20.8</c:v>
                </c:pt>
                <c:pt idx="14102">
                  <c:v>20.8</c:v>
                </c:pt>
                <c:pt idx="14103">
                  <c:v>20.8</c:v>
                </c:pt>
                <c:pt idx="14104">
                  <c:v>20.8</c:v>
                </c:pt>
                <c:pt idx="14105">
                  <c:v>20.8</c:v>
                </c:pt>
                <c:pt idx="14106">
                  <c:v>20.8</c:v>
                </c:pt>
                <c:pt idx="14107">
                  <c:v>20.8</c:v>
                </c:pt>
                <c:pt idx="14108">
                  <c:v>20.8</c:v>
                </c:pt>
                <c:pt idx="14109">
                  <c:v>20.8</c:v>
                </c:pt>
                <c:pt idx="14110">
                  <c:v>20.8</c:v>
                </c:pt>
                <c:pt idx="14111">
                  <c:v>20.8</c:v>
                </c:pt>
                <c:pt idx="14112">
                  <c:v>20.8</c:v>
                </c:pt>
                <c:pt idx="14113">
                  <c:v>20.8</c:v>
                </c:pt>
                <c:pt idx="14114">
                  <c:v>20.8</c:v>
                </c:pt>
                <c:pt idx="14115">
                  <c:v>20.8</c:v>
                </c:pt>
                <c:pt idx="14116">
                  <c:v>20.8</c:v>
                </c:pt>
                <c:pt idx="14117">
                  <c:v>20.8</c:v>
                </c:pt>
                <c:pt idx="14118">
                  <c:v>20.8</c:v>
                </c:pt>
                <c:pt idx="14119">
                  <c:v>20.8</c:v>
                </c:pt>
                <c:pt idx="14120">
                  <c:v>20.8</c:v>
                </c:pt>
                <c:pt idx="14121">
                  <c:v>20.8</c:v>
                </c:pt>
                <c:pt idx="14122">
                  <c:v>20.8</c:v>
                </c:pt>
                <c:pt idx="14123">
                  <c:v>20.8</c:v>
                </c:pt>
                <c:pt idx="14124">
                  <c:v>20.8</c:v>
                </c:pt>
                <c:pt idx="14125">
                  <c:v>20.8</c:v>
                </c:pt>
                <c:pt idx="14126">
                  <c:v>20.8</c:v>
                </c:pt>
                <c:pt idx="14127">
                  <c:v>20.8</c:v>
                </c:pt>
                <c:pt idx="14128">
                  <c:v>20.8</c:v>
                </c:pt>
                <c:pt idx="14129">
                  <c:v>20.8</c:v>
                </c:pt>
                <c:pt idx="14130">
                  <c:v>20.8</c:v>
                </c:pt>
                <c:pt idx="14131">
                  <c:v>20.8</c:v>
                </c:pt>
                <c:pt idx="14132">
                  <c:v>20.8</c:v>
                </c:pt>
                <c:pt idx="14133">
                  <c:v>20.8</c:v>
                </c:pt>
                <c:pt idx="14134">
                  <c:v>20.8</c:v>
                </c:pt>
                <c:pt idx="14135">
                  <c:v>20.8</c:v>
                </c:pt>
                <c:pt idx="14136">
                  <c:v>20.8</c:v>
                </c:pt>
                <c:pt idx="14137">
                  <c:v>20.8</c:v>
                </c:pt>
                <c:pt idx="14138">
                  <c:v>20.8</c:v>
                </c:pt>
                <c:pt idx="14139">
                  <c:v>20.8</c:v>
                </c:pt>
                <c:pt idx="14140">
                  <c:v>20.8</c:v>
                </c:pt>
                <c:pt idx="14141">
                  <c:v>20.8</c:v>
                </c:pt>
                <c:pt idx="14142">
                  <c:v>20.8</c:v>
                </c:pt>
                <c:pt idx="14143">
                  <c:v>20.8</c:v>
                </c:pt>
                <c:pt idx="14144">
                  <c:v>20.8</c:v>
                </c:pt>
                <c:pt idx="14145">
                  <c:v>20.8</c:v>
                </c:pt>
                <c:pt idx="14146">
                  <c:v>20.8</c:v>
                </c:pt>
                <c:pt idx="14147">
                  <c:v>20.8</c:v>
                </c:pt>
                <c:pt idx="14148">
                  <c:v>20.8</c:v>
                </c:pt>
                <c:pt idx="14149">
                  <c:v>20.8</c:v>
                </c:pt>
                <c:pt idx="14150">
                  <c:v>20.8</c:v>
                </c:pt>
                <c:pt idx="14151">
                  <c:v>20.8</c:v>
                </c:pt>
                <c:pt idx="14152">
                  <c:v>20.8</c:v>
                </c:pt>
                <c:pt idx="14153">
                  <c:v>20.8</c:v>
                </c:pt>
                <c:pt idx="14154">
                  <c:v>20.8</c:v>
                </c:pt>
                <c:pt idx="14155">
                  <c:v>20.8</c:v>
                </c:pt>
                <c:pt idx="14156">
                  <c:v>20.8</c:v>
                </c:pt>
                <c:pt idx="14157">
                  <c:v>20.8</c:v>
                </c:pt>
                <c:pt idx="14158">
                  <c:v>20.8</c:v>
                </c:pt>
                <c:pt idx="14159">
                  <c:v>20.8</c:v>
                </c:pt>
                <c:pt idx="14160">
                  <c:v>20.8</c:v>
                </c:pt>
                <c:pt idx="14161">
                  <c:v>20.8</c:v>
                </c:pt>
                <c:pt idx="14162">
                  <c:v>20.8</c:v>
                </c:pt>
                <c:pt idx="14163">
                  <c:v>20.8</c:v>
                </c:pt>
                <c:pt idx="14164">
                  <c:v>20.8</c:v>
                </c:pt>
                <c:pt idx="14165">
                  <c:v>20.8</c:v>
                </c:pt>
                <c:pt idx="14166">
                  <c:v>20.8</c:v>
                </c:pt>
                <c:pt idx="14167">
                  <c:v>20.8</c:v>
                </c:pt>
                <c:pt idx="14168">
                  <c:v>20.8</c:v>
                </c:pt>
                <c:pt idx="14169">
                  <c:v>20.8</c:v>
                </c:pt>
                <c:pt idx="14170">
                  <c:v>20.8</c:v>
                </c:pt>
                <c:pt idx="14171">
                  <c:v>20.8</c:v>
                </c:pt>
                <c:pt idx="14172">
                  <c:v>20.8</c:v>
                </c:pt>
                <c:pt idx="14173">
                  <c:v>20.8</c:v>
                </c:pt>
                <c:pt idx="14174">
                  <c:v>20.8</c:v>
                </c:pt>
                <c:pt idx="14175">
                  <c:v>20.8</c:v>
                </c:pt>
                <c:pt idx="14176">
                  <c:v>20.8</c:v>
                </c:pt>
                <c:pt idx="14177">
                  <c:v>20.8</c:v>
                </c:pt>
                <c:pt idx="14178">
                  <c:v>20.8</c:v>
                </c:pt>
                <c:pt idx="14179">
                  <c:v>20.8</c:v>
                </c:pt>
                <c:pt idx="14180">
                  <c:v>20.8</c:v>
                </c:pt>
                <c:pt idx="14181">
                  <c:v>20.8</c:v>
                </c:pt>
                <c:pt idx="14182">
                  <c:v>20.8</c:v>
                </c:pt>
                <c:pt idx="14183">
                  <c:v>20.8</c:v>
                </c:pt>
                <c:pt idx="14184">
                  <c:v>20.8</c:v>
                </c:pt>
                <c:pt idx="14185">
                  <c:v>20.8</c:v>
                </c:pt>
                <c:pt idx="14186">
                  <c:v>20.8</c:v>
                </c:pt>
                <c:pt idx="14187">
                  <c:v>20.8</c:v>
                </c:pt>
                <c:pt idx="14188">
                  <c:v>20.8</c:v>
                </c:pt>
                <c:pt idx="14189">
                  <c:v>20.8</c:v>
                </c:pt>
                <c:pt idx="14190">
                  <c:v>20.8</c:v>
                </c:pt>
                <c:pt idx="14191">
                  <c:v>20.8</c:v>
                </c:pt>
                <c:pt idx="14192">
                  <c:v>20.8</c:v>
                </c:pt>
                <c:pt idx="14193">
                  <c:v>20.8</c:v>
                </c:pt>
                <c:pt idx="14194">
                  <c:v>20.8</c:v>
                </c:pt>
                <c:pt idx="14195">
                  <c:v>20.8</c:v>
                </c:pt>
                <c:pt idx="14196">
                  <c:v>20.8</c:v>
                </c:pt>
                <c:pt idx="14197">
                  <c:v>20.8</c:v>
                </c:pt>
                <c:pt idx="14198">
                  <c:v>20.8</c:v>
                </c:pt>
                <c:pt idx="14199">
                  <c:v>20.8</c:v>
                </c:pt>
                <c:pt idx="14200">
                  <c:v>20.8</c:v>
                </c:pt>
                <c:pt idx="14201">
                  <c:v>20.8</c:v>
                </c:pt>
                <c:pt idx="14202">
                  <c:v>20.8</c:v>
                </c:pt>
                <c:pt idx="14203">
                  <c:v>20.8</c:v>
                </c:pt>
                <c:pt idx="14204">
                  <c:v>20.8</c:v>
                </c:pt>
                <c:pt idx="14205">
                  <c:v>20.8</c:v>
                </c:pt>
                <c:pt idx="14206">
                  <c:v>20.8</c:v>
                </c:pt>
                <c:pt idx="14207">
                  <c:v>20.8</c:v>
                </c:pt>
                <c:pt idx="14208">
                  <c:v>20.8</c:v>
                </c:pt>
                <c:pt idx="14209">
                  <c:v>20.8</c:v>
                </c:pt>
                <c:pt idx="14210">
                  <c:v>20.8</c:v>
                </c:pt>
                <c:pt idx="14211">
                  <c:v>20.8</c:v>
                </c:pt>
                <c:pt idx="14212">
                  <c:v>20.8</c:v>
                </c:pt>
                <c:pt idx="14213">
                  <c:v>20.8</c:v>
                </c:pt>
                <c:pt idx="14214">
                  <c:v>20.8</c:v>
                </c:pt>
                <c:pt idx="14215">
                  <c:v>20.8</c:v>
                </c:pt>
                <c:pt idx="14216">
                  <c:v>20.8</c:v>
                </c:pt>
                <c:pt idx="14217">
                  <c:v>20.8</c:v>
                </c:pt>
                <c:pt idx="14218">
                  <c:v>20.8</c:v>
                </c:pt>
                <c:pt idx="14219">
                  <c:v>20.8</c:v>
                </c:pt>
                <c:pt idx="14220">
                  <c:v>20.8</c:v>
                </c:pt>
                <c:pt idx="14221">
                  <c:v>20.8</c:v>
                </c:pt>
                <c:pt idx="14222">
                  <c:v>20.8</c:v>
                </c:pt>
                <c:pt idx="14223">
                  <c:v>20.8</c:v>
                </c:pt>
                <c:pt idx="14224">
                  <c:v>20.8</c:v>
                </c:pt>
                <c:pt idx="14225">
                  <c:v>20.8</c:v>
                </c:pt>
                <c:pt idx="14226">
                  <c:v>20.8</c:v>
                </c:pt>
                <c:pt idx="14227">
                  <c:v>20.8</c:v>
                </c:pt>
                <c:pt idx="14228">
                  <c:v>20.8</c:v>
                </c:pt>
                <c:pt idx="14229">
                  <c:v>20.8</c:v>
                </c:pt>
                <c:pt idx="14230">
                  <c:v>20.8</c:v>
                </c:pt>
                <c:pt idx="14231">
                  <c:v>20.8</c:v>
                </c:pt>
                <c:pt idx="14232">
                  <c:v>20.8</c:v>
                </c:pt>
                <c:pt idx="14233">
                  <c:v>20.8</c:v>
                </c:pt>
                <c:pt idx="14234">
                  <c:v>20.8</c:v>
                </c:pt>
                <c:pt idx="14235">
                  <c:v>20.8</c:v>
                </c:pt>
                <c:pt idx="14236">
                  <c:v>20.8</c:v>
                </c:pt>
                <c:pt idx="14237">
                  <c:v>20.8</c:v>
                </c:pt>
                <c:pt idx="14238">
                  <c:v>20.8</c:v>
                </c:pt>
                <c:pt idx="14239">
                  <c:v>20.8</c:v>
                </c:pt>
                <c:pt idx="14240">
                  <c:v>20.8</c:v>
                </c:pt>
                <c:pt idx="14241">
                  <c:v>20.8</c:v>
                </c:pt>
                <c:pt idx="14242">
                  <c:v>20.8</c:v>
                </c:pt>
                <c:pt idx="14243">
                  <c:v>20.8</c:v>
                </c:pt>
                <c:pt idx="14244">
                  <c:v>20.8</c:v>
                </c:pt>
                <c:pt idx="14245">
                  <c:v>20.8</c:v>
                </c:pt>
                <c:pt idx="14246">
                  <c:v>20.8</c:v>
                </c:pt>
                <c:pt idx="14247">
                  <c:v>20.8</c:v>
                </c:pt>
                <c:pt idx="14248">
                  <c:v>20.8</c:v>
                </c:pt>
                <c:pt idx="14249">
                  <c:v>20.8</c:v>
                </c:pt>
                <c:pt idx="14250">
                  <c:v>20.8</c:v>
                </c:pt>
                <c:pt idx="14251">
                  <c:v>20.8</c:v>
                </c:pt>
                <c:pt idx="14252">
                  <c:v>20.8</c:v>
                </c:pt>
                <c:pt idx="14253">
                  <c:v>20.8</c:v>
                </c:pt>
                <c:pt idx="14254">
                  <c:v>20.8</c:v>
                </c:pt>
                <c:pt idx="14255">
                  <c:v>20.8</c:v>
                </c:pt>
                <c:pt idx="14256">
                  <c:v>20.8</c:v>
                </c:pt>
                <c:pt idx="14257">
                  <c:v>20.8</c:v>
                </c:pt>
                <c:pt idx="14258">
                  <c:v>20.8</c:v>
                </c:pt>
                <c:pt idx="14259">
                  <c:v>20.8</c:v>
                </c:pt>
                <c:pt idx="14260">
                  <c:v>20.8</c:v>
                </c:pt>
                <c:pt idx="14261">
                  <c:v>20.8</c:v>
                </c:pt>
                <c:pt idx="14262">
                  <c:v>20.8</c:v>
                </c:pt>
                <c:pt idx="14263">
                  <c:v>20.8</c:v>
                </c:pt>
                <c:pt idx="14264">
                  <c:v>20.8</c:v>
                </c:pt>
                <c:pt idx="14265">
                  <c:v>20.8</c:v>
                </c:pt>
                <c:pt idx="14266">
                  <c:v>20.8</c:v>
                </c:pt>
                <c:pt idx="14267">
                  <c:v>20.8</c:v>
                </c:pt>
                <c:pt idx="14268">
                  <c:v>20.8</c:v>
                </c:pt>
                <c:pt idx="14269">
                  <c:v>20.8</c:v>
                </c:pt>
                <c:pt idx="14270">
                  <c:v>20.8</c:v>
                </c:pt>
                <c:pt idx="14271">
                  <c:v>20.8</c:v>
                </c:pt>
                <c:pt idx="14272">
                  <c:v>20.8</c:v>
                </c:pt>
                <c:pt idx="14273">
                  <c:v>20.8</c:v>
                </c:pt>
                <c:pt idx="14274">
                  <c:v>20.8</c:v>
                </c:pt>
                <c:pt idx="14275">
                  <c:v>20.8</c:v>
                </c:pt>
                <c:pt idx="14276">
                  <c:v>20.8</c:v>
                </c:pt>
                <c:pt idx="14277">
                  <c:v>20.8</c:v>
                </c:pt>
                <c:pt idx="14278">
                  <c:v>20.8</c:v>
                </c:pt>
                <c:pt idx="14279">
                  <c:v>20.8</c:v>
                </c:pt>
                <c:pt idx="14280">
                  <c:v>20.8</c:v>
                </c:pt>
                <c:pt idx="14281">
                  <c:v>20.8</c:v>
                </c:pt>
                <c:pt idx="14282">
                  <c:v>20.8</c:v>
                </c:pt>
                <c:pt idx="14283">
                  <c:v>20.8</c:v>
                </c:pt>
                <c:pt idx="14284">
                  <c:v>20.8</c:v>
                </c:pt>
                <c:pt idx="14285">
                  <c:v>20.8</c:v>
                </c:pt>
                <c:pt idx="14286">
                  <c:v>20.8</c:v>
                </c:pt>
                <c:pt idx="14287">
                  <c:v>20.8</c:v>
                </c:pt>
                <c:pt idx="14288">
                  <c:v>20.8</c:v>
                </c:pt>
                <c:pt idx="14289">
                  <c:v>20.8</c:v>
                </c:pt>
                <c:pt idx="14290">
                  <c:v>20.8</c:v>
                </c:pt>
                <c:pt idx="14291">
                  <c:v>20.8</c:v>
                </c:pt>
                <c:pt idx="14292">
                  <c:v>20.8</c:v>
                </c:pt>
                <c:pt idx="14293">
                  <c:v>20.8</c:v>
                </c:pt>
                <c:pt idx="14294">
                  <c:v>20.8</c:v>
                </c:pt>
                <c:pt idx="14295">
                  <c:v>20.8</c:v>
                </c:pt>
                <c:pt idx="14296">
                  <c:v>20.8</c:v>
                </c:pt>
                <c:pt idx="14297">
                  <c:v>20.8</c:v>
                </c:pt>
                <c:pt idx="14298">
                  <c:v>20.8</c:v>
                </c:pt>
                <c:pt idx="14299">
                  <c:v>20.8</c:v>
                </c:pt>
                <c:pt idx="14300">
                  <c:v>20.8</c:v>
                </c:pt>
                <c:pt idx="14301">
                  <c:v>20.8</c:v>
                </c:pt>
                <c:pt idx="14302">
                  <c:v>20.8</c:v>
                </c:pt>
                <c:pt idx="14303">
                  <c:v>20.8</c:v>
                </c:pt>
                <c:pt idx="14304">
                  <c:v>20.8</c:v>
                </c:pt>
                <c:pt idx="14305">
                  <c:v>20.8</c:v>
                </c:pt>
                <c:pt idx="14306">
                  <c:v>20.8</c:v>
                </c:pt>
                <c:pt idx="14307">
                  <c:v>20.8</c:v>
                </c:pt>
                <c:pt idx="14308">
                  <c:v>20.8</c:v>
                </c:pt>
                <c:pt idx="14309">
                  <c:v>20.8</c:v>
                </c:pt>
                <c:pt idx="14310">
                  <c:v>20.8</c:v>
                </c:pt>
                <c:pt idx="14311">
                  <c:v>20.8</c:v>
                </c:pt>
                <c:pt idx="14312">
                  <c:v>20.8</c:v>
                </c:pt>
                <c:pt idx="14313">
                  <c:v>20.8</c:v>
                </c:pt>
                <c:pt idx="14314">
                  <c:v>20.8</c:v>
                </c:pt>
                <c:pt idx="14315">
                  <c:v>20.8</c:v>
                </c:pt>
                <c:pt idx="14316">
                  <c:v>20.8</c:v>
                </c:pt>
                <c:pt idx="14317">
                  <c:v>20.8</c:v>
                </c:pt>
                <c:pt idx="14318">
                  <c:v>20.8</c:v>
                </c:pt>
                <c:pt idx="14319">
                  <c:v>20.8</c:v>
                </c:pt>
                <c:pt idx="14320">
                  <c:v>20.8</c:v>
                </c:pt>
                <c:pt idx="14321">
                  <c:v>20.8</c:v>
                </c:pt>
                <c:pt idx="14322">
                  <c:v>20.8</c:v>
                </c:pt>
                <c:pt idx="14323">
                  <c:v>20.8</c:v>
                </c:pt>
                <c:pt idx="14324">
                  <c:v>20.8</c:v>
                </c:pt>
                <c:pt idx="14325">
                  <c:v>20.8</c:v>
                </c:pt>
                <c:pt idx="14326">
                  <c:v>20.8</c:v>
                </c:pt>
                <c:pt idx="14327">
                  <c:v>20.8</c:v>
                </c:pt>
                <c:pt idx="14328">
                  <c:v>20.8</c:v>
                </c:pt>
                <c:pt idx="14329">
                  <c:v>20.8</c:v>
                </c:pt>
                <c:pt idx="14330">
                  <c:v>20.8</c:v>
                </c:pt>
                <c:pt idx="14331">
                  <c:v>20.8</c:v>
                </c:pt>
                <c:pt idx="14332">
                  <c:v>20.8</c:v>
                </c:pt>
                <c:pt idx="14333">
                  <c:v>20.8</c:v>
                </c:pt>
                <c:pt idx="14334">
                  <c:v>20.8</c:v>
                </c:pt>
                <c:pt idx="14335">
                  <c:v>20.8</c:v>
                </c:pt>
                <c:pt idx="14336">
                  <c:v>20.8</c:v>
                </c:pt>
                <c:pt idx="14337">
                  <c:v>20.8</c:v>
                </c:pt>
                <c:pt idx="14338">
                  <c:v>20.8</c:v>
                </c:pt>
                <c:pt idx="14339">
                  <c:v>20.8</c:v>
                </c:pt>
                <c:pt idx="14340">
                  <c:v>20.8</c:v>
                </c:pt>
                <c:pt idx="14341">
                  <c:v>20.8</c:v>
                </c:pt>
                <c:pt idx="14342">
                  <c:v>20.8</c:v>
                </c:pt>
                <c:pt idx="14343">
                  <c:v>20.8</c:v>
                </c:pt>
                <c:pt idx="14344">
                  <c:v>20.8</c:v>
                </c:pt>
                <c:pt idx="14345">
                  <c:v>20.8</c:v>
                </c:pt>
                <c:pt idx="14346">
                  <c:v>20.8</c:v>
                </c:pt>
                <c:pt idx="14347">
                  <c:v>20.8</c:v>
                </c:pt>
                <c:pt idx="14348">
                  <c:v>20.8</c:v>
                </c:pt>
                <c:pt idx="14349">
                  <c:v>20.8</c:v>
                </c:pt>
                <c:pt idx="14350">
                  <c:v>20.8</c:v>
                </c:pt>
                <c:pt idx="14351">
                  <c:v>20.8</c:v>
                </c:pt>
                <c:pt idx="14352">
                  <c:v>20.8</c:v>
                </c:pt>
                <c:pt idx="14353">
                  <c:v>20.8</c:v>
                </c:pt>
                <c:pt idx="14354">
                  <c:v>20.8</c:v>
                </c:pt>
                <c:pt idx="14355">
                  <c:v>20.8</c:v>
                </c:pt>
                <c:pt idx="14356">
                  <c:v>20.8</c:v>
                </c:pt>
                <c:pt idx="14357">
                  <c:v>20.8</c:v>
                </c:pt>
                <c:pt idx="14358">
                  <c:v>20.8</c:v>
                </c:pt>
                <c:pt idx="14359">
                  <c:v>20.8</c:v>
                </c:pt>
                <c:pt idx="14360">
                  <c:v>20.8</c:v>
                </c:pt>
                <c:pt idx="14361">
                  <c:v>20.8</c:v>
                </c:pt>
                <c:pt idx="14362">
                  <c:v>20.8</c:v>
                </c:pt>
                <c:pt idx="14363">
                  <c:v>20.8</c:v>
                </c:pt>
                <c:pt idx="14364">
                  <c:v>20.8</c:v>
                </c:pt>
                <c:pt idx="14365">
                  <c:v>20.8</c:v>
                </c:pt>
                <c:pt idx="14366">
                  <c:v>20.8</c:v>
                </c:pt>
                <c:pt idx="14367">
                  <c:v>20.8</c:v>
                </c:pt>
                <c:pt idx="14368">
                  <c:v>20.8</c:v>
                </c:pt>
                <c:pt idx="14369">
                  <c:v>20.8</c:v>
                </c:pt>
                <c:pt idx="14370">
                  <c:v>20.8</c:v>
                </c:pt>
                <c:pt idx="14371">
                  <c:v>20.8</c:v>
                </c:pt>
                <c:pt idx="14372">
                  <c:v>20.8</c:v>
                </c:pt>
                <c:pt idx="14373">
                  <c:v>20.8</c:v>
                </c:pt>
                <c:pt idx="14374">
                  <c:v>20.8</c:v>
                </c:pt>
                <c:pt idx="14375">
                  <c:v>20.8</c:v>
                </c:pt>
                <c:pt idx="14376">
                  <c:v>20.8</c:v>
                </c:pt>
                <c:pt idx="14377">
                  <c:v>20.8</c:v>
                </c:pt>
                <c:pt idx="14378">
                  <c:v>20.8</c:v>
                </c:pt>
                <c:pt idx="14379">
                  <c:v>20.8</c:v>
                </c:pt>
                <c:pt idx="14380">
                  <c:v>20.8</c:v>
                </c:pt>
                <c:pt idx="14381">
                  <c:v>20.8</c:v>
                </c:pt>
                <c:pt idx="14382">
                  <c:v>20.8</c:v>
                </c:pt>
                <c:pt idx="14383">
                  <c:v>20.8</c:v>
                </c:pt>
                <c:pt idx="14384">
                  <c:v>20.8</c:v>
                </c:pt>
                <c:pt idx="14385">
                  <c:v>20.8</c:v>
                </c:pt>
                <c:pt idx="14386">
                  <c:v>20.8</c:v>
                </c:pt>
                <c:pt idx="14387">
                  <c:v>20.8</c:v>
                </c:pt>
                <c:pt idx="14388">
                  <c:v>20.8</c:v>
                </c:pt>
                <c:pt idx="14389">
                  <c:v>20.8</c:v>
                </c:pt>
                <c:pt idx="14390">
                  <c:v>20.8</c:v>
                </c:pt>
                <c:pt idx="14391">
                  <c:v>20.8</c:v>
                </c:pt>
                <c:pt idx="14392">
                  <c:v>20.8</c:v>
                </c:pt>
                <c:pt idx="14393">
                  <c:v>20.8</c:v>
                </c:pt>
                <c:pt idx="14394">
                  <c:v>20.8</c:v>
                </c:pt>
                <c:pt idx="14395">
                  <c:v>20.8</c:v>
                </c:pt>
                <c:pt idx="14396">
                  <c:v>20.8</c:v>
                </c:pt>
                <c:pt idx="14397">
                  <c:v>20.8</c:v>
                </c:pt>
                <c:pt idx="14398">
                  <c:v>20.8</c:v>
                </c:pt>
                <c:pt idx="14399">
                  <c:v>20.8</c:v>
                </c:pt>
                <c:pt idx="14400">
                  <c:v>20.8</c:v>
                </c:pt>
                <c:pt idx="14401">
                  <c:v>20.8</c:v>
                </c:pt>
                <c:pt idx="14402">
                  <c:v>20.8</c:v>
                </c:pt>
                <c:pt idx="14403">
                  <c:v>20.8</c:v>
                </c:pt>
                <c:pt idx="14404">
                  <c:v>20.8</c:v>
                </c:pt>
                <c:pt idx="14405">
                  <c:v>20.8</c:v>
                </c:pt>
                <c:pt idx="14406">
                  <c:v>20.8</c:v>
                </c:pt>
                <c:pt idx="14407">
                  <c:v>20.8</c:v>
                </c:pt>
                <c:pt idx="14408">
                  <c:v>20.8</c:v>
                </c:pt>
                <c:pt idx="14409">
                  <c:v>20.8</c:v>
                </c:pt>
                <c:pt idx="14410">
                  <c:v>20.8</c:v>
                </c:pt>
                <c:pt idx="14411">
                  <c:v>20.8</c:v>
                </c:pt>
                <c:pt idx="14412">
                  <c:v>20.8</c:v>
                </c:pt>
                <c:pt idx="14413">
                  <c:v>20.8</c:v>
                </c:pt>
                <c:pt idx="14414">
                  <c:v>20.8</c:v>
                </c:pt>
                <c:pt idx="14415">
                  <c:v>20.8</c:v>
                </c:pt>
                <c:pt idx="14416">
                  <c:v>20.8</c:v>
                </c:pt>
                <c:pt idx="14417">
                  <c:v>20.8</c:v>
                </c:pt>
                <c:pt idx="14418">
                  <c:v>20.8</c:v>
                </c:pt>
                <c:pt idx="14419">
                  <c:v>20.8</c:v>
                </c:pt>
                <c:pt idx="14420">
                  <c:v>20.8</c:v>
                </c:pt>
                <c:pt idx="14421">
                  <c:v>20.8</c:v>
                </c:pt>
                <c:pt idx="14422">
                  <c:v>20.8</c:v>
                </c:pt>
                <c:pt idx="14423">
                  <c:v>20.8</c:v>
                </c:pt>
                <c:pt idx="14424">
                  <c:v>20.8</c:v>
                </c:pt>
                <c:pt idx="14425">
                  <c:v>20.8</c:v>
                </c:pt>
                <c:pt idx="14426">
                  <c:v>20.8</c:v>
                </c:pt>
                <c:pt idx="14427">
                  <c:v>20.8</c:v>
                </c:pt>
                <c:pt idx="14428">
                  <c:v>20.8</c:v>
                </c:pt>
                <c:pt idx="14429">
                  <c:v>20.8</c:v>
                </c:pt>
                <c:pt idx="14430">
                  <c:v>20.8</c:v>
                </c:pt>
                <c:pt idx="14431">
                  <c:v>20.8</c:v>
                </c:pt>
                <c:pt idx="14432">
                  <c:v>20.8</c:v>
                </c:pt>
                <c:pt idx="14433">
                  <c:v>20.8</c:v>
                </c:pt>
                <c:pt idx="14434">
                  <c:v>20.8</c:v>
                </c:pt>
                <c:pt idx="14435">
                  <c:v>20.8</c:v>
                </c:pt>
                <c:pt idx="14436">
                  <c:v>20.8</c:v>
                </c:pt>
                <c:pt idx="14437">
                  <c:v>20.8</c:v>
                </c:pt>
                <c:pt idx="14438">
                  <c:v>20.8</c:v>
                </c:pt>
                <c:pt idx="14439">
                  <c:v>20.8</c:v>
                </c:pt>
                <c:pt idx="14440">
                  <c:v>20.8</c:v>
                </c:pt>
                <c:pt idx="14441">
                  <c:v>20.8</c:v>
                </c:pt>
                <c:pt idx="14442">
                  <c:v>20.8</c:v>
                </c:pt>
                <c:pt idx="14443">
                  <c:v>20.8</c:v>
                </c:pt>
                <c:pt idx="14444">
                  <c:v>20.8</c:v>
                </c:pt>
                <c:pt idx="14445">
                  <c:v>20.8</c:v>
                </c:pt>
                <c:pt idx="14446">
                  <c:v>20.8</c:v>
                </c:pt>
                <c:pt idx="14447">
                  <c:v>20.8</c:v>
                </c:pt>
                <c:pt idx="14448">
                  <c:v>20.8</c:v>
                </c:pt>
                <c:pt idx="14449">
                  <c:v>20.8</c:v>
                </c:pt>
                <c:pt idx="14450">
                  <c:v>20.8</c:v>
                </c:pt>
                <c:pt idx="14451">
                  <c:v>20.8</c:v>
                </c:pt>
                <c:pt idx="14452">
                  <c:v>20.8</c:v>
                </c:pt>
                <c:pt idx="14453">
                  <c:v>20.8</c:v>
                </c:pt>
                <c:pt idx="14454">
                  <c:v>20.8</c:v>
                </c:pt>
                <c:pt idx="14455">
                  <c:v>20.8</c:v>
                </c:pt>
                <c:pt idx="14456">
                  <c:v>20.8</c:v>
                </c:pt>
                <c:pt idx="14457">
                  <c:v>20.8</c:v>
                </c:pt>
                <c:pt idx="14458">
                  <c:v>20.8</c:v>
                </c:pt>
                <c:pt idx="14459">
                  <c:v>20.8</c:v>
                </c:pt>
                <c:pt idx="14460">
                  <c:v>20.8</c:v>
                </c:pt>
                <c:pt idx="14461">
                  <c:v>20.8</c:v>
                </c:pt>
                <c:pt idx="14462">
                  <c:v>20.8</c:v>
                </c:pt>
                <c:pt idx="14463">
                  <c:v>20.8</c:v>
                </c:pt>
                <c:pt idx="14464">
                  <c:v>20.8</c:v>
                </c:pt>
                <c:pt idx="14465">
                  <c:v>20.8</c:v>
                </c:pt>
                <c:pt idx="14466">
                  <c:v>20.8</c:v>
                </c:pt>
                <c:pt idx="14467">
                  <c:v>20.8</c:v>
                </c:pt>
                <c:pt idx="14468">
                  <c:v>20.8</c:v>
                </c:pt>
                <c:pt idx="14469">
                  <c:v>20.8</c:v>
                </c:pt>
                <c:pt idx="14470">
                  <c:v>20.8</c:v>
                </c:pt>
                <c:pt idx="14471">
                  <c:v>20.8</c:v>
                </c:pt>
                <c:pt idx="14472">
                  <c:v>20.8</c:v>
                </c:pt>
                <c:pt idx="14473">
                  <c:v>20.8</c:v>
                </c:pt>
                <c:pt idx="14474">
                  <c:v>20.8</c:v>
                </c:pt>
                <c:pt idx="14475">
                  <c:v>20.8</c:v>
                </c:pt>
                <c:pt idx="14476">
                  <c:v>20.8</c:v>
                </c:pt>
                <c:pt idx="14477">
                  <c:v>20.8</c:v>
                </c:pt>
                <c:pt idx="14478">
                  <c:v>20.8</c:v>
                </c:pt>
                <c:pt idx="14479">
                  <c:v>20.8</c:v>
                </c:pt>
                <c:pt idx="14480">
                  <c:v>20.8</c:v>
                </c:pt>
                <c:pt idx="14481">
                  <c:v>20.8</c:v>
                </c:pt>
                <c:pt idx="14482">
                  <c:v>20.8</c:v>
                </c:pt>
                <c:pt idx="14483">
                  <c:v>20.8</c:v>
                </c:pt>
                <c:pt idx="14484">
                  <c:v>20.8</c:v>
                </c:pt>
                <c:pt idx="14485">
                  <c:v>20.8</c:v>
                </c:pt>
                <c:pt idx="14486">
                  <c:v>20.8</c:v>
                </c:pt>
                <c:pt idx="14487">
                  <c:v>20.8</c:v>
                </c:pt>
                <c:pt idx="14488">
                  <c:v>20.8</c:v>
                </c:pt>
                <c:pt idx="14489">
                  <c:v>20.8</c:v>
                </c:pt>
                <c:pt idx="14490">
                  <c:v>20.8</c:v>
                </c:pt>
                <c:pt idx="14491">
                  <c:v>20.8</c:v>
                </c:pt>
                <c:pt idx="14492">
                  <c:v>20.8</c:v>
                </c:pt>
                <c:pt idx="14493">
                  <c:v>20.8</c:v>
                </c:pt>
                <c:pt idx="14494">
                  <c:v>20.8</c:v>
                </c:pt>
                <c:pt idx="14495">
                  <c:v>20.8</c:v>
                </c:pt>
                <c:pt idx="14496">
                  <c:v>20.8</c:v>
                </c:pt>
                <c:pt idx="14497">
                  <c:v>20.8</c:v>
                </c:pt>
                <c:pt idx="14498">
                  <c:v>20.8</c:v>
                </c:pt>
                <c:pt idx="14499">
                  <c:v>20.8</c:v>
                </c:pt>
                <c:pt idx="14500">
                  <c:v>20.8</c:v>
                </c:pt>
                <c:pt idx="14501">
                  <c:v>20.8</c:v>
                </c:pt>
                <c:pt idx="14502">
                  <c:v>20.8</c:v>
                </c:pt>
                <c:pt idx="14503">
                  <c:v>20.8</c:v>
                </c:pt>
                <c:pt idx="14504">
                  <c:v>20.8</c:v>
                </c:pt>
                <c:pt idx="14505">
                  <c:v>20.8</c:v>
                </c:pt>
                <c:pt idx="14506">
                  <c:v>20.8</c:v>
                </c:pt>
                <c:pt idx="14507">
                  <c:v>20.8</c:v>
                </c:pt>
                <c:pt idx="14508">
                  <c:v>20.8</c:v>
                </c:pt>
                <c:pt idx="14509">
                  <c:v>20.8</c:v>
                </c:pt>
                <c:pt idx="14510">
                  <c:v>20.8</c:v>
                </c:pt>
                <c:pt idx="14511">
                  <c:v>20.8</c:v>
                </c:pt>
                <c:pt idx="14512">
                  <c:v>20.8</c:v>
                </c:pt>
                <c:pt idx="14513">
                  <c:v>20.8</c:v>
                </c:pt>
                <c:pt idx="14514">
                  <c:v>20.8</c:v>
                </c:pt>
                <c:pt idx="14515">
                  <c:v>20.8</c:v>
                </c:pt>
                <c:pt idx="14516">
                  <c:v>20.8</c:v>
                </c:pt>
                <c:pt idx="14517">
                  <c:v>20.8</c:v>
                </c:pt>
                <c:pt idx="14518">
                  <c:v>20.8</c:v>
                </c:pt>
                <c:pt idx="14519">
                  <c:v>20.8</c:v>
                </c:pt>
                <c:pt idx="14520">
                  <c:v>20.8</c:v>
                </c:pt>
                <c:pt idx="14521">
                  <c:v>20.8</c:v>
                </c:pt>
                <c:pt idx="14522">
                  <c:v>20.8</c:v>
                </c:pt>
                <c:pt idx="14523">
                  <c:v>20.8</c:v>
                </c:pt>
                <c:pt idx="14524">
                  <c:v>20.8</c:v>
                </c:pt>
                <c:pt idx="14525">
                  <c:v>20.8</c:v>
                </c:pt>
                <c:pt idx="14526">
                  <c:v>20.8</c:v>
                </c:pt>
                <c:pt idx="14527">
                  <c:v>20.8</c:v>
                </c:pt>
                <c:pt idx="14528">
                  <c:v>20.8</c:v>
                </c:pt>
                <c:pt idx="14529">
                  <c:v>20.8</c:v>
                </c:pt>
                <c:pt idx="14530">
                  <c:v>20.8</c:v>
                </c:pt>
                <c:pt idx="14531">
                  <c:v>20.8</c:v>
                </c:pt>
                <c:pt idx="14532">
                  <c:v>20.8</c:v>
                </c:pt>
                <c:pt idx="14533">
                  <c:v>20.8</c:v>
                </c:pt>
                <c:pt idx="14534">
                  <c:v>20.8</c:v>
                </c:pt>
                <c:pt idx="14535">
                  <c:v>20.8</c:v>
                </c:pt>
                <c:pt idx="14536">
                  <c:v>20.8</c:v>
                </c:pt>
                <c:pt idx="14537">
                  <c:v>20.8</c:v>
                </c:pt>
                <c:pt idx="14538">
                  <c:v>20.8</c:v>
                </c:pt>
                <c:pt idx="14539">
                  <c:v>20.8</c:v>
                </c:pt>
                <c:pt idx="14540">
                  <c:v>20.8</c:v>
                </c:pt>
                <c:pt idx="14541">
                  <c:v>20.8</c:v>
                </c:pt>
                <c:pt idx="14542">
                  <c:v>20.8</c:v>
                </c:pt>
                <c:pt idx="14543">
                  <c:v>20.8</c:v>
                </c:pt>
                <c:pt idx="14544">
                  <c:v>20.8</c:v>
                </c:pt>
                <c:pt idx="14545">
                  <c:v>20.8</c:v>
                </c:pt>
                <c:pt idx="14546">
                  <c:v>20.8</c:v>
                </c:pt>
                <c:pt idx="14547">
                  <c:v>20.8</c:v>
                </c:pt>
                <c:pt idx="14548">
                  <c:v>20.8</c:v>
                </c:pt>
                <c:pt idx="14549">
                  <c:v>20.8</c:v>
                </c:pt>
                <c:pt idx="14550">
                  <c:v>20.8</c:v>
                </c:pt>
                <c:pt idx="14551">
                  <c:v>20.8</c:v>
                </c:pt>
                <c:pt idx="14552">
                  <c:v>20.8</c:v>
                </c:pt>
                <c:pt idx="14553">
                  <c:v>20.8</c:v>
                </c:pt>
                <c:pt idx="14554">
                  <c:v>20.8</c:v>
                </c:pt>
                <c:pt idx="14555">
                  <c:v>20.8</c:v>
                </c:pt>
                <c:pt idx="14556">
                  <c:v>20.8</c:v>
                </c:pt>
                <c:pt idx="14557">
                  <c:v>20.8</c:v>
                </c:pt>
                <c:pt idx="14558">
                  <c:v>20.8</c:v>
                </c:pt>
                <c:pt idx="14559">
                  <c:v>20.8</c:v>
                </c:pt>
                <c:pt idx="14560">
                  <c:v>20.8</c:v>
                </c:pt>
                <c:pt idx="14561">
                  <c:v>20.8</c:v>
                </c:pt>
                <c:pt idx="14562">
                  <c:v>20.8</c:v>
                </c:pt>
                <c:pt idx="14563">
                  <c:v>20.8</c:v>
                </c:pt>
                <c:pt idx="14564">
                  <c:v>20.8</c:v>
                </c:pt>
                <c:pt idx="14565">
                  <c:v>20.8</c:v>
                </c:pt>
                <c:pt idx="14566">
                  <c:v>20.8</c:v>
                </c:pt>
                <c:pt idx="14567">
                  <c:v>20.8</c:v>
                </c:pt>
                <c:pt idx="14568">
                  <c:v>20.8</c:v>
                </c:pt>
                <c:pt idx="14569">
                  <c:v>20.8</c:v>
                </c:pt>
                <c:pt idx="14570">
                  <c:v>20.8</c:v>
                </c:pt>
                <c:pt idx="14571">
                  <c:v>20.8</c:v>
                </c:pt>
                <c:pt idx="14572">
                  <c:v>20.8</c:v>
                </c:pt>
                <c:pt idx="14573">
                  <c:v>20.8</c:v>
                </c:pt>
                <c:pt idx="14574">
                  <c:v>20.8</c:v>
                </c:pt>
                <c:pt idx="14575">
                  <c:v>20.8</c:v>
                </c:pt>
                <c:pt idx="14576">
                  <c:v>20.8</c:v>
                </c:pt>
                <c:pt idx="14577">
                  <c:v>20.8</c:v>
                </c:pt>
                <c:pt idx="14578">
                  <c:v>20.8</c:v>
                </c:pt>
                <c:pt idx="14579">
                  <c:v>20.8</c:v>
                </c:pt>
                <c:pt idx="14580">
                  <c:v>20.8</c:v>
                </c:pt>
                <c:pt idx="14581">
                  <c:v>20.8</c:v>
                </c:pt>
                <c:pt idx="14582">
                  <c:v>20.8</c:v>
                </c:pt>
                <c:pt idx="14583">
                  <c:v>20.8</c:v>
                </c:pt>
                <c:pt idx="14584">
                  <c:v>20.8</c:v>
                </c:pt>
                <c:pt idx="14585">
                  <c:v>20.8</c:v>
                </c:pt>
                <c:pt idx="14586">
                  <c:v>20.8</c:v>
                </c:pt>
                <c:pt idx="14587">
                  <c:v>20.8</c:v>
                </c:pt>
                <c:pt idx="14588">
                  <c:v>20.8</c:v>
                </c:pt>
                <c:pt idx="14589">
                  <c:v>20.8</c:v>
                </c:pt>
                <c:pt idx="14590">
                  <c:v>20.8</c:v>
                </c:pt>
                <c:pt idx="14591">
                  <c:v>20.8</c:v>
                </c:pt>
                <c:pt idx="14592">
                  <c:v>20.8</c:v>
                </c:pt>
                <c:pt idx="14593">
                  <c:v>20.8</c:v>
                </c:pt>
                <c:pt idx="14594">
                  <c:v>20.8</c:v>
                </c:pt>
                <c:pt idx="14595">
                  <c:v>20.8</c:v>
                </c:pt>
                <c:pt idx="14596">
                  <c:v>20.8</c:v>
                </c:pt>
                <c:pt idx="14597">
                  <c:v>20.8</c:v>
                </c:pt>
                <c:pt idx="14598">
                  <c:v>20.8</c:v>
                </c:pt>
                <c:pt idx="14599">
                  <c:v>20.8</c:v>
                </c:pt>
                <c:pt idx="14600">
                  <c:v>20.8</c:v>
                </c:pt>
                <c:pt idx="14601">
                  <c:v>20.8</c:v>
                </c:pt>
                <c:pt idx="14602">
                  <c:v>20.8</c:v>
                </c:pt>
                <c:pt idx="14603">
                  <c:v>20.8</c:v>
                </c:pt>
                <c:pt idx="14604">
                  <c:v>20.8</c:v>
                </c:pt>
                <c:pt idx="14605">
                  <c:v>20.8</c:v>
                </c:pt>
                <c:pt idx="14606">
                  <c:v>20.8</c:v>
                </c:pt>
                <c:pt idx="14607">
                  <c:v>20.8</c:v>
                </c:pt>
                <c:pt idx="14608">
                  <c:v>20.8</c:v>
                </c:pt>
                <c:pt idx="14609">
                  <c:v>20.8</c:v>
                </c:pt>
                <c:pt idx="14610">
                  <c:v>20.8</c:v>
                </c:pt>
                <c:pt idx="14611">
                  <c:v>20.8</c:v>
                </c:pt>
                <c:pt idx="14612">
                  <c:v>20.8</c:v>
                </c:pt>
                <c:pt idx="14613">
                  <c:v>20.8</c:v>
                </c:pt>
                <c:pt idx="14614">
                  <c:v>20.8</c:v>
                </c:pt>
                <c:pt idx="14615">
                  <c:v>20.8</c:v>
                </c:pt>
                <c:pt idx="14616">
                  <c:v>20.8</c:v>
                </c:pt>
                <c:pt idx="14617">
                  <c:v>20.8</c:v>
                </c:pt>
                <c:pt idx="14618">
                  <c:v>20.8</c:v>
                </c:pt>
                <c:pt idx="14619">
                  <c:v>20.8</c:v>
                </c:pt>
                <c:pt idx="14620">
                  <c:v>20.8</c:v>
                </c:pt>
                <c:pt idx="14621">
                  <c:v>20.8</c:v>
                </c:pt>
                <c:pt idx="14622">
                  <c:v>20.8</c:v>
                </c:pt>
                <c:pt idx="14623">
                  <c:v>20.8</c:v>
                </c:pt>
                <c:pt idx="14624">
                  <c:v>20.8</c:v>
                </c:pt>
                <c:pt idx="14625">
                  <c:v>20.8</c:v>
                </c:pt>
                <c:pt idx="14626">
                  <c:v>20.8</c:v>
                </c:pt>
                <c:pt idx="14627">
                  <c:v>20.8</c:v>
                </c:pt>
                <c:pt idx="14628">
                  <c:v>20.8</c:v>
                </c:pt>
                <c:pt idx="14629">
                  <c:v>20.8</c:v>
                </c:pt>
                <c:pt idx="14630">
                  <c:v>20.8</c:v>
                </c:pt>
                <c:pt idx="14631">
                  <c:v>20.8</c:v>
                </c:pt>
                <c:pt idx="14632">
                  <c:v>20.8</c:v>
                </c:pt>
                <c:pt idx="14633">
                  <c:v>20.8</c:v>
                </c:pt>
                <c:pt idx="14634">
                  <c:v>20.8</c:v>
                </c:pt>
                <c:pt idx="14635">
                  <c:v>20.8</c:v>
                </c:pt>
                <c:pt idx="14636">
                  <c:v>20.8</c:v>
                </c:pt>
                <c:pt idx="14637">
                  <c:v>20.8</c:v>
                </c:pt>
                <c:pt idx="14638">
                  <c:v>20.8</c:v>
                </c:pt>
                <c:pt idx="14639">
                  <c:v>20.8</c:v>
                </c:pt>
                <c:pt idx="14640">
                  <c:v>20.8</c:v>
                </c:pt>
                <c:pt idx="14641">
                  <c:v>20.8</c:v>
                </c:pt>
                <c:pt idx="14642">
                  <c:v>20.8</c:v>
                </c:pt>
                <c:pt idx="14643">
                  <c:v>20.8</c:v>
                </c:pt>
                <c:pt idx="14644">
                  <c:v>20.8</c:v>
                </c:pt>
                <c:pt idx="14645">
                  <c:v>20.8</c:v>
                </c:pt>
                <c:pt idx="14646">
                  <c:v>20.8</c:v>
                </c:pt>
                <c:pt idx="14647">
                  <c:v>20.8</c:v>
                </c:pt>
                <c:pt idx="14648">
                  <c:v>20.8</c:v>
                </c:pt>
                <c:pt idx="14649">
                  <c:v>20.8</c:v>
                </c:pt>
                <c:pt idx="14650">
                  <c:v>20.8</c:v>
                </c:pt>
                <c:pt idx="14651">
                  <c:v>20.8</c:v>
                </c:pt>
                <c:pt idx="14652">
                  <c:v>20.8</c:v>
                </c:pt>
                <c:pt idx="14653">
                  <c:v>20.8</c:v>
                </c:pt>
                <c:pt idx="14654">
                  <c:v>20.8</c:v>
                </c:pt>
                <c:pt idx="14655">
                  <c:v>20.8</c:v>
                </c:pt>
                <c:pt idx="14656">
                  <c:v>20.8</c:v>
                </c:pt>
                <c:pt idx="14657">
                  <c:v>20.8</c:v>
                </c:pt>
                <c:pt idx="14658">
                  <c:v>20.8</c:v>
                </c:pt>
                <c:pt idx="14659">
                  <c:v>20.8</c:v>
                </c:pt>
                <c:pt idx="14660">
                  <c:v>20.8</c:v>
                </c:pt>
                <c:pt idx="14661">
                  <c:v>20.8</c:v>
                </c:pt>
                <c:pt idx="14662">
                  <c:v>20.8</c:v>
                </c:pt>
                <c:pt idx="14663">
                  <c:v>20.8</c:v>
                </c:pt>
                <c:pt idx="14664">
                  <c:v>20.8</c:v>
                </c:pt>
                <c:pt idx="14665">
                  <c:v>20.8</c:v>
                </c:pt>
                <c:pt idx="14666">
                  <c:v>20.8</c:v>
                </c:pt>
                <c:pt idx="14667">
                  <c:v>20.8</c:v>
                </c:pt>
                <c:pt idx="14668">
                  <c:v>20.8</c:v>
                </c:pt>
                <c:pt idx="14669">
                  <c:v>20.8</c:v>
                </c:pt>
                <c:pt idx="14670">
                  <c:v>20.8</c:v>
                </c:pt>
                <c:pt idx="14671">
                  <c:v>20.8</c:v>
                </c:pt>
                <c:pt idx="14672">
                  <c:v>20.8</c:v>
                </c:pt>
                <c:pt idx="14673">
                  <c:v>20.8</c:v>
                </c:pt>
                <c:pt idx="14674">
                  <c:v>20.8</c:v>
                </c:pt>
                <c:pt idx="14675">
                  <c:v>20.8</c:v>
                </c:pt>
                <c:pt idx="14676">
                  <c:v>20.8</c:v>
                </c:pt>
                <c:pt idx="14677">
                  <c:v>20.8</c:v>
                </c:pt>
                <c:pt idx="14678">
                  <c:v>20.8</c:v>
                </c:pt>
                <c:pt idx="14679">
                  <c:v>20.8</c:v>
                </c:pt>
                <c:pt idx="14680">
                  <c:v>20.8</c:v>
                </c:pt>
                <c:pt idx="14681">
                  <c:v>20.8</c:v>
                </c:pt>
                <c:pt idx="14682">
                  <c:v>20.8</c:v>
                </c:pt>
                <c:pt idx="14683">
                  <c:v>20.8</c:v>
                </c:pt>
                <c:pt idx="14684">
                  <c:v>20.8</c:v>
                </c:pt>
                <c:pt idx="14685">
                  <c:v>20.8</c:v>
                </c:pt>
                <c:pt idx="14686">
                  <c:v>20.8</c:v>
                </c:pt>
                <c:pt idx="14687">
                  <c:v>20.8</c:v>
                </c:pt>
                <c:pt idx="14688">
                  <c:v>20.8</c:v>
                </c:pt>
                <c:pt idx="14689">
                  <c:v>20.8</c:v>
                </c:pt>
                <c:pt idx="14690">
                  <c:v>20.8</c:v>
                </c:pt>
                <c:pt idx="14691">
                  <c:v>20.8</c:v>
                </c:pt>
                <c:pt idx="14692">
                  <c:v>20.8</c:v>
                </c:pt>
                <c:pt idx="14693">
                  <c:v>20.8</c:v>
                </c:pt>
                <c:pt idx="14694">
                  <c:v>20.8</c:v>
                </c:pt>
                <c:pt idx="14695">
                  <c:v>20.8</c:v>
                </c:pt>
                <c:pt idx="14696">
                  <c:v>20.8</c:v>
                </c:pt>
                <c:pt idx="14697">
                  <c:v>20.8</c:v>
                </c:pt>
                <c:pt idx="14698">
                  <c:v>20.8</c:v>
                </c:pt>
                <c:pt idx="14699">
                  <c:v>20.8</c:v>
                </c:pt>
                <c:pt idx="14700">
                  <c:v>20.8</c:v>
                </c:pt>
                <c:pt idx="14701">
                  <c:v>20.8</c:v>
                </c:pt>
                <c:pt idx="14702">
                  <c:v>20.8</c:v>
                </c:pt>
                <c:pt idx="14703">
                  <c:v>20.8</c:v>
                </c:pt>
                <c:pt idx="14704">
                  <c:v>20.8</c:v>
                </c:pt>
                <c:pt idx="14705">
                  <c:v>20.8</c:v>
                </c:pt>
                <c:pt idx="14706">
                  <c:v>20.8</c:v>
                </c:pt>
                <c:pt idx="14707">
                  <c:v>20.8</c:v>
                </c:pt>
                <c:pt idx="14708">
                  <c:v>20.8</c:v>
                </c:pt>
                <c:pt idx="14709">
                  <c:v>20.8</c:v>
                </c:pt>
                <c:pt idx="14710">
                  <c:v>20.8</c:v>
                </c:pt>
                <c:pt idx="14711">
                  <c:v>20.8</c:v>
                </c:pt>
                <c:pt idx="14712">
                  <c:v>20.8</c:v>
                </c:pt>
                <c:pt idx="14713">
                  <c:v>20.8</c:v>
                </c:pt>
                <c:pt idx="14714">
                  <c:v>20.8</c:v>
                </c:pt>
                <c:pt idx="14715">
                  <c:v>20.8</c:v>
                </c:pt>
                <c:pt idx="14716">
                  <c:v>20.8</c:v>
                </c:pt>
                <c:pt idx="14717">
                  <c:v>20.8</c:v>
                </c:pt>
                <c:pt idx="14718">
                  <c:v>20.8</c:v>
                </c:pt>
                <c:pt idx="14719">
                  <c:v>20.8</c:v>
                </c:pt>
                <c:pt idx="14720">
                  <c:v>20.8</c:v>
                </c:pt>
                <c:pt idx="14721">
                  <c:v>20.8</c:v>
                </c:pt>
                <c:pt idx="14722">
                  <c:v>20.8</c:v>
                </c:pt>
                <c:pt idx="14723">
                  <c:v>20.8</c:v>
                </c:pt>
                <c:pt idx="14724">
                  <c:v>20.8</c:v>
                </c:pt>
                <c:pt idx="14725">
                  <c:v>20.8</c:v>
                </c:pt>
                <c:pt idx="14726">
                  <c:v>20.8</c:v>
                </c:pt>
                <c:pt idx="14727">
                  <c:v>20.8</c:v>
                </c:pt>
                <c:pt idx="14728">
                  <c:v>20.8</c:v>
                </c:pt>
                <c:pt idx="14729">
                  <c:v>20.8</c:v>
                </c:pt>
                <c:pt idx="14730">
                  <c:v>20.8</c:v>
                </c:pt>
                <c:pt idx="14731">
                  <c:v>20.8</c:v>
                </c:pt>
                <c:pt idx="14732">
                  <c:v>20.8</c:v>
                </c:pt>
                <c:pt idx="14733">
                  <c:v>20.8</c:v>
                </c:pt>
                <c:pt idx="14734">
                  <c:v>20.8</c:v>
                </c:pt>
                <c:pt idx="14735">
                  <c:v>20.8</c:v>
                </c:pt>
                <c:pt idx="14736">
                  <c:v>20.8</c:v>
                </c:pt>
                <c:pt idx="14737">
                  <c:v>20.8</c:v>
                </c:pt>
                <c:pt idx="14738">
                  <c:v>20.8</c:v>
                </c:pt>
                <c:pt idx="14739">
                  <c:v>20.8</c:v>
                </c:pt>
                <c:pt idx="14740">
                  <c:v>20.8</c:v>
                </c:pt>
                <c:pt idx="14741">
                  <c:v>20.8</c:v>
                </c:pt>
                <c:pt idx="14742">
                  <c:v>20.8</c:v>
                </c:pt>
                <c:pt idx="14743">
                  <c:v>20.8</c:v>
                </c:pt>
                <c:pt idx="14744">
                  <c:v>20.8</c:v>
                </c:pt>
                <c:pt idx="14745">
                  <c:v>20.8</c:v>
                </c:pt>
                <c:pt idx="14746">
                  <c:v>20.8</c:v>
                </c:pt>
                <c:pt idx="14747">
                  <c:v>20.8</c:v>
                </c:pt>
                <c:pt idx="14748">
                  <c:v>20.8</c:v>
                </c:pt>
                <c:pt idx="14749">
                  <c:v>20.8</c:v>
                </c:pt>
                <c:pt idx="14750">
                  <c:v>20.8</c:v>
                </c:pt>
                <c:pt idx="14751">
                  <c:v>20.8</c:v>
                </c:pt>
                <c:pt idx="14752">
                  <c:v>20.8</c:v>
                </c:pt>
                <c:pt idx="14753">
                  <c:v>20.8</c:v>
                </c:pt>
                <c:pt idx="14754">
                  <c:v>20.8</c:v>
                </c:pt>
                <c:pt idx="14755">
                  <c:v>20.8</c:v>
                </c:pt>
                <c:pt idx="14756">
                  <c:v>20.8</c:v>
                </c:pt>
                <c:pt idx="14757">
                  <c:v>20.8</c:v>
                </c:pt>
                <c:pt idx="14758">
                  <c:v>20.8</c:v>
                </c:pt>
                <c:pt idx="14759">
                  <c:v>20.8</c:v>
                </c:pt>
                <c:pt idx="14760">
                  <c:v>20.8</c:v>
                </c:pt>
                <c:pt idx="14761">
                  <c:v>20.8</c:v>
                </c:pt>
                <c:pt idx="14762">
                  <c:v>20.8</c:v>
                </c:pt>
                <c:pt idx="14763">
                  <c:v>20.8</c:v>
                </c:pt>
                <c:pt idx="14764">
                  <c:v>20.8</c:v>
                </c:pt>
                <c:pt idx="14765">
                  <c:v>20.8</c:v>
                </c:pt>
                <c:pt idx="14766">
                  <c:v>20.8</c:v>
                </c:pt>
                <c:pt idx="14767">
                  <c:v>20.8</c:v>
                </c:pt>
                <c:pt idx="14768">
                  <c:v>20.8</c:v>
                </c:pt>
                <c:pt idx="14769">
                  <c:v>20.8</c:v>
                </c:pt>
                <c:pt idx="14770">
                  <c:v>20.8</c:v>
                </c:pt>
                <c:pt idx="14771">
                  <c:v>20.8</c:v>
                </c:pt>
                <c:pt idx="14772">
                  <c:v>20.8</c:v>
                </c:pt>
                <c:pt idx="14773">
                  <c:v>20.8</c:v>
                </c:pt>
                <c:pt idx="14774">
                  <c:v>20.8</c:v>
                </c:pt>
                <c:pt idx="14775">
                  <c:v>20.8</c:v>
                </c:pt>
                <c:pt idx="14776">
                  <c:v>20.8</c:v>
                </c:pt>
                <c:pt idx="14777">
                  <c:v>20.8</c:v>
                </c:pt>
                <c:pt idx="14778">
                  <c:v>20.8</c:v>
                </c:pt>
                <c:pt idx="14779">
                  <c:v>20.8</c:v>
                </c:pt>
                <c:pt idx="14780">
                  <c:v>20.8</c:v>
                </c:pt>
                <c:pt idx="14781">
                  <c:v>20.8</c:v>
                </c:pt>
                <c:pt idx="14782">
                  <c:v>20.8</c:v>
                </c:pt>
                <c:pt idx="14783">
                  <c:v>20.8</c:v>
                </c:pt>
                <c:pt idx="14784">
                  <c:v>20.8</c:v>
                </c:pt>
                <c:pt idx="14785">
                  <c:v>20.8</c:v>
                </c:pt>
                <c:pt idx="14786">
                  <c:v>20.8</c:v>
                </c:pt>
                <c:pt idx="14787">
                  <c:v>20.8</c:v>
                </c:pt>
                <c:pt idx="14788">
                  <c:v>20.8</c:v>
                </c:pt>
                <c:pt idx="14789">
                  <c:v>20.8</c:v>
                </c:pt>
                <c:pt idx="14790">
                  <c:v>20.8</c:v>
                </c:pt>
                <c:pt idx="14791">
                  <c:v>20.8</c:v>
                </c:pt>
                <c:pt idx="14792">
                  <c:v>20.8</c:v>
                </c:pt>
                <c:pt idx="14793">
                  <c:v>20.8</c:v>
                </c:pt>
                <c:pt idx="14794">
                  <c:v>20.8</c:v>
                </c:pt>
                <c:pt idx="14795">
                  <c:v>20.8</c:v>
                </c:pt>
                <c:pt idx="14796">
                  <c:v>20.8</c:v>
                </c:pt>
                <c:pt idx="14797">
                  <c:v>20.8</c:v>
                </c:pt>
                <c:pt idx="14798">
                  <c:v>20.8</c:v>
                </c:pt>
                <c:pt idx="14799">
                  <c:v>20.8</c:v>
                </c:pt>
                <c:pt idx="14800">
                  <c:v>20.8</c:v>
                </c:pt>
                <c:pt idx="14801">
                  <c:v>20.8</c:v>
                </c:pt>
                <c:pt idx="14802">
                  <c:v>20.8</c:v>
                </c:pt>
                <c:pt idx="14803">
                  <c:v>20.8</c:v>
                </c:pt>
                <c:pt idx="14804">
                  <c:v>20.8</c:v>
                </c:pt>
                <c:pt idx="14805">
                  <c:v>20.8</c:v>
                </c:pt>
                <c:pt idx="14806">
                  <c:v>20.8</c:v>
                </c:pt>
                <c:pt idx="14807">
                  <c:v>20.8</c:v>
                </c:pt>
                <c:pt idx="14808">
                  <c:v>20.8</c:v>
                </c:pt>
                <c:pt idx="14809">
                  <c:v>20.8</c:v>
                </c:pt>
                <c:pt idx="14810">
                  <c:v>20.8</c:v>
                </c:pt>
                <c:pt idx="14811">
                  <c:v>20.8</c:v>
                </c:pt>
                <c:pt idx="14812">
                  <c:v>20.8</c:v>
                </c:pt>
                <c:pt idx="14813">
                  <c:v>20.8</c:v>
                </c:pt>
                <c:pt idx="14814">
                  <c:v>20.8</c:v>
                </c:pt>
                <c:pt idx="14815">
                  <c:v>20.8</c:v>
                </c:pt>
                <c:pt idx="14816">
                  <c:v>20.8</c:v>
                </c:pt>
                <c:pt idx="14817">
                  <c:v>20.8</c:v>
                </c:pt>
                <c:pt idx="14818">
                  <c:v>20.8</c:v>
                </c:pt>
                <c:pt idx="14819">
                  <c:v>20.8</c:v>
                </c:pt>
                <c:pt idx="14820">
                  <c:v>20.8</c:v>
                </c:pt>
                <c:pt idx="14821">
                  <c:v>20.8</c:v>
                </c:pt>
                <c:pt idx="14822">
                  <c:v>20.8</c:v>
                </c:pt>
                <c:pt idx="14823">
                  <c:v>20.8</c:v>
                </c:pt>
                <c:pt idx="14824">
                  <c:v>20.8</c:v>
                </c:pt>
                <c:pt idx="14825">
                  <c:v>20.8</c:v>
                </c:pt>
                <c:pt idx="14826">
                  <c:v>20.8</c:v>
                </c:pt>
                <c:pt idx="14827">
                  <c:v>20.8</c:v>
                </c:pt>
                <c:pt idx="14828">
                  <c:v>20.8</c:v>
                </c:pt>
                <c:pt idx="14829">
                  <c:v>20.8</c:v>
                </c:pt>
                <c:pt idx="14830">
                  <c:v>20.8</c:v>
                </c:pt>
                <c:pt idx="14831">
                  <c:v>20.8</c:v>
                </c:pt>
                <c:pt idx="14832">
                  <c:v>20.8</c:v>
                </c:pt>
                <c:pt idx="14833">
                  <c:v>20.8</c:v>
                </c:pt>
                <c:pt idx="14834">
                  <c:v>20.8</c:v>
                </c:pt>
                <c:pt idx="14835">
                  <c:v>20.8</c:v>
                </c:pt>
                <c:pt idx="14836">
                  <c:v>20.8</c:v>
                </c:pt>
                <c:pt idx="14837">
                  <c:v>20.8</c:v>
                </c:pt>
                <c:pt idx="14838">
                  <c:v>20.8</c:v>
                </c:pt>
                <c:pt idx="14839">
                  <c:v>20.8</c:v>
                </c:pt>
                <c:pt idx="14840">
                  <c:v>20.8</c:v>
                </c:pt>
                <c:pt idx="14841">
                  <c:v>20.8</c:v>
                </c:pt>
                <c:pt idx="14842">
                  <c:v>20.8</c:v>
                </c:pt>
                <c:pt idx="14843">
                  <c:v>20.8</c:v>
                </c:pt>
                <c:pt idx="14844">
                  <c:v>20.8</c:v>
                </c:pt>
                <c:pt idx="14845">
                  <c:v>20.8</c:v>
                </c:pt>
                <c:pt idx="14846">
                  <c:v>20.8</c:v>
                </c:pt>
                <c:pt idx="14847">
                  <c:v>20.8</c:v>
                </c:pt>
                <c:pt idx="14848">
                  <c:v>20.8</c:v>
                </c:pt>
                <c:pt idx="14849">
                  <c:v>20.8</c:v>
                </c:pt>
                <c:pt idx="14850">
                  <c:v>20.8</c:v>
                </c:pt>
                <c:pt idx="14851">
                  <c:v>20.8</c:v>
                </c:pt>
                <c:pt idx="14852">
                  <c:v>20.8</c:v>
                </c:pt>
                <c:pt idx="14853">
                  <c:v>20.8</c:v>
                </c:pt>
                <c:pt idx="14854">
                  <c:v>20.8</c:v>
                </c:pt>
                <c:pt idx="14855">
                  <c:v>20.8</c:v>
                </c:pt>
                <c:pt idx="14856">
                  <c:v>20.8</c:v>
                </c:pt>
                <c:pt idx="14857">
                  <c:v>20.8</c:v>
                </c:pt>
                <c:pt idx="14858">
                  <c:v>20.8</c:v>
                </c:pt>
                <c:pt idx="14859">
                  <c:v>20.8</c:v>
                </c:pt>
                <c:pt idx="14860">
                  <c:v>20.8</c:v>
                </c:pt>
                <c:pt idx="14861">
                  <c:v>20.8</c:v>
                </c:pt>
                <c:pt idx="14862">
                  <c:v>20.8</c:v>
                </c:pt>
                <c:pt idx="14863">
                  <c:v>20.8</c:v>
                </c:pt>
                <c:pt idx="14864">
                  <c:v>20.8</c:v>
                </c:pt>
                <c:pt idx="14865">
                  <c:v>20.8</c:v>
                </c:pt>
                <c:pt idx="14866">
                  <c:v>20.8</c:v>
                </c:pt>
                <c:pt idx="14867">
                  <c:v>20.8</c:v>
                </c:pt>
                <c:pt idx="14868">
                  <c:v>20.8</c:v>
                </c:pt>
                <c:pt idx="14869">
                  <c:v>20.8</c:v>
                </c:pt>
                <c:pt idx="14870">
                  <c:v>20.8</c:v>
                </c:pt>
                <c:pt idx="14871">
                  <c:v>20.8</c:v>
                </c:pt>
                <c:pt idx="14872">
                  <c:v>20.8</c:v>
                </c:pt>
                <c:pt idx="14873">
                  <c:v>20.8</c:v>
                </c:pt>
                <c:pt idx="14874">
                  <c:v>20.8</c:v>
                </c:pt>
                <c:pt idx="14875">
                  <c:v>20.8</c:v>
                </c:pt>
                <c:pt idx="14876">
                  <c:v>20.8</c:v>
                </c:pt>
                <c:pt idx="14877">
                  <c:v>20.8</c:v>
                </c:pt>
                <c:pt idx="14878">
                  <c:v>20.8</c:v>
                </c:pt>
                <c:pt idx="14879">
                  <c:v>20.8</c:v>
                </c:pt>
                <c:pt idx="14880">
                  <c:v>20.8</c:v>
                </c:pt>
                <c:pt idx="14881">
                  <c:v>20.8</c:v>
                </c:pt>
                <c:pt idx="14882">
                  <c:v>20.8</c:v>
                </c:pt>
                <c:pt idx="14883">
                  <c:v>20.8</c:v>
                </c:pt>
                <c:pt idx="14884">
                  <c:v>20.8</c:v>
                </c:pt>
                <c:pt idx="14885">
                  <c:v>20.8</c:v>
                </c:pt>
                <c:pt idx="14886">
                  <c:v>20.8</c:v>
                </c:pt>
                <c:pt idx="14887">
                  <c:v>20.8</c:v>
                </c:pt>
                <c:pt idx="14888">
                  <c:v>20.8</c:v>
                </c:pt>
                <c:pt idx="14889">
                  <c:v>20.8</c:v>
                </c:pt>
                <c:pt idx="14890">
                  <c:v>20.8</c:v>
                </c:pt>
                <c:pt idx="14891">
                  <c:v>20.8</c:v>
                </c:pt>
                <c:pt idx="14892">
                  <c:v>20.8</c:v>
                </c:pt>
                <c:pt idx="14893">
                  <c:v>20.8</c:v>
                </c:pt>
                <c:pt idx="14894">
                  <c:v>20.8</c:v>
                </c:pt>
                <c:pt idx="14895">
                  <c:v>20.8</c:v>
                </c:pt>
                <c:pt idx="14896">
                  <c:v>20.8</c:v>
                </c:pt>
                <c:pt idx="14897">
                  <c:v>20.8</c:v>
                </c:pt>
                <c:pt idx="14898">
                  <c:v>20.8</c:v>
                </c:pt>
                <c:pt idx="14899">
                  <c:v>20.8</c:v>
                </c:pt>
                <c:pt idx="14900">
                  <c:v>20.8</c:v>
                </c:pt>
                <c:pt idx="14901">
                  <c:v>20.8</c:v>
                </c:pt>
                <c:pt idx="14902">
                  <c:v>20.8</c:v>
                </c:pt>
                <c:pt idx="14903">
                  <c:v>20.8</c:v>
                </c:pt>
                <c:pt idx="14904">
                  <c:v>20.8</c:v>
                </c:pt>
                <c:pt idx="14905">
                  <c:v>20.8</c:v>
                </c:pt>
                <c:pt idx="14906">
                  <c:v>20.8</c:v>
                </c:pt>
                <c:pt idx="14907">
                  <c:v>20.8</c:v>
                </c:pt>
                <c:pt idx="14908">
                  <c:v>20.8</c:v>
                </c:pt>
                <c:pt idx="14909">
                  <c:v>20.8</c:v>
                </c:pt>
                <c:pt idx="14910">
                  <c:v>20.8</c:v>
                </c:pt>
                <c:pt idx="14911">
                  <c:v>20.8</c:v>
                </c:pt>
                <c:pt idx="14912">
                  <c:v>20.8</c:v>
                </c:pt>
                <c:pt idx="14913">
                  <c:v>20.8</c:v>
                </c:pt>
                <c:pt idx="14914">
                  <c:v>20.8</c:v>
                </c:pt>
                <c:pt idx="14915">
                  <c:v>20.8</c:v>
                </c:pt>
                <c:pt idx="14916">
                  <c:v>20.8</c:v>
                </c:pt>
                <c:pt idx="14917">
                  <c:v>20.8</c:v>
                </c:pt>
                <c:pt idx="14918">
                  <c:v>20.8</c:v>
                </c:pt>
                <c:pt idx="14919">
                  <c:v>20.8</c:v>
                </c:pt>
                <c:pt idx="14920">
                  <c:v>20.8</c:v>
                </c:pt>
                <c:pt idx="14921">
                  <c:v>20.8</c:v>
                </c:pt>
                <c:pt idx="14922">
                  <c:v>20.8</c:v>
                </c:pt>
                <c:pt idx="14923">
                  <c:v>20.8</c:v>
                </c:pt>
                <c:pt idx="14924">
                  <c:v>20.8</c:v>
                </c:pt>
                <c:pt idx="14925">
                  <c:v>20.8</c:v>
                </c:pt>
                <c:pt idx="14926">
                  <c:v>20.8</c:v>
                </c:pt>
                <c:pt idx="14927">
                  <c:v>20.8</c:v>
                </c:pt>
                <c:pt idx="14928">
                  <c:v>20.8</c:v>
                </c:pt>
                <c:pt idx="14929">
                  <c:v>20.8</c:v>
                </c:pt>
                <c:pt idx="14930">
                  <c:v>20.8</c:v>
                </c:pt>
                <c:pt idx="14931">
                  <c:v>20.8</c:v>
                </c:pt>
                <c:pt idx="14932">
                  <c:v>20.8</c:v>
                </c:pt>
                <c:pt idx="14933">
                  <c:v>20.8</c:v>
                </c:pt>
                <c:pt idx="14934">
                  <c:v>20.8</c:v>
                </c:pt>
                <c:pt idx="14935">
                  <c:v>20.8</c:v>
                </c:pt>
                <c:pt idx="14936">
                  <c:v>20.8</c:v>
                </c:pt>
                <c:pt idx="14937">
                  <c:v>20.8</c:v>
                </c:pt>
                <c:pt idx="14938">
                  <c:v>20.8</c:v>
                </c:pt>
                <c:pt idx="14939">
                  <c:v>20.8</c:v>
                </c:pt>
                <c:pt idx="14940">
                  <c:v>20.8</c:v>
                </c:pt>
                <c:pt idx="14941">
                  <c:v>20.8</c:v>
                </c:pt>
                <c:pt idx="14942">
                  <c:v>20.8</c:v>
                </c:pt>
                <c:pt idx="14943">
                  <c:v>20.8</c:v>
                </c:pt>
                <c:pt idx="14944">
                  <c:v>20.8</c:v>
                </c:pt>
                <c:pt idx="14945">
                  <c:v>20.8</c:v>
                </c:pt>
                <c:pt idx="14946">
                  <c:v>20.8</c:v>
                </c:pt>
                <c:pt idx="14947">
                  <c:v>20.8</c:v>
                </c:pt>
                <c:pt idx="14948">
                  <c:v>20.8</c:v>
                </c:pt>
                <c:pt idx="14949">
                  <c:v>20.8</c:v>
                </c:pt>
                <c:pt idx="14950">
                  <c:v>20.8</c:v>
                </c:pt>
                <c:pt idx="14951">
                  <c:v>20.8</c:v>
                </c:pt>
                <c:pt idx="14952">
                  <c:v>20.8</c:v>
                </c:pt>
                <c:pt idx="14953">
                  <c:v>20.8</c:v>
                </c:pt>
                <c:pt idx="14954">
                  <c:v>20.8</c:v>
                </c:pt>
                <c:pt idx="14955">
                  <c:v>20.8</c:v>
                </c:pt>
                <c:pt idx="14956">
                  <c:v>20.8</c:v>
                </c:pt>
                <c:pt idx="14957">
                  <c:v>20.8</c:v>
                </c:pt>
                <c:pt idx="14958">
                  <c:v>20.8</c:v>
                </c:pt>
                <c:pt idx="14959">
                  <c:v>20.8</c:v>
                </c:pt>
                <c:pt idx="14960">
                  <c:v>20.8</c:v>
                </c:pt>
                <c:pt idx="14961">
                  <c:v>20.8</c:v>
                </c:pt>
                <c:pt idx="14962">
                  <c:v>20.8</c:v>
                </c:pt>
                <c:pt idx="14963">
                  <c:v>20.8</c:v>
                </c:pt>
                <c:pt idx="14964">
                  <c:v>20.8</c:v>
                </c:pt>
                <c:pt idx="14965">
                  <c:v>20.8</c:v>
                </c:pt>
                <c:pt idx="14966">
                  <c:v>20.8</c:v>
                </c:pt>
                <c:pt idx="14967">
                  <c:v>20.8</c:v>
                </c:pt>
                <c:pt idx="14968">
                  <c:v>20.8</c:v>
                </c:pt>
                <c:pt idx="14969">
                  <c:v>20.8</c:v>
                </c:pt>
                <c:pt idx="14970">
                  <c:v>20.8</c:v>
                </c:pt>
                <c:pt idx="14971">
                  <c:v>20.8</c:v>
                </c:pt>
                <c:pt idx="14972">
                  <c:v>20.8</c:v>
                </c:pt>
                <c:pt idx="14973">
                  <c:v>20.8</c:v>
                </c:pt>
                <c:pt idx="14974">
                  <c:v>20.8</c:v>
                </c:pt>
                <c:pt idx="14975">
                  <c:v>20.8</c:v>
                </c:pt>
                <c:pt idx="14976">
                  <c:v>20.8</c:v>
                </c:pt>
                <c:pt idx="14977">
                  <c:v>20.8</c:v>
                </c:pt>
                <c:pt idx="14978">
                  <c:v>20.8</c:v>
                </c:pt>
                <c:pt idx="14979">
                  <c:v>20.8</c:v>
                </c:pt>
                <c:pt idx="14980">
                  <c:v>20.8</c:v>
                </c:pt>
                <c:pt idx="14981">
                  <c:v>20.8</c:v>
                </c:pt>
                <c:pt idx="14982">
                  <c:v>20.8</c:v>
                </c:pt>
                <c:pt idx="14983">
                  <c:v>20.8</c:v>
                </c:pt>
                <c:pt idx="14984">
                  <c:v>20.8</c:v>
                </c:pt>
                <c:pt idx="14985">
                  <c:v>20.8</c:v>
                </c:pt>
                <c:pt idx="14986">
                  <c:v>20.8</c:v>
                </c:pt>
                <c:pt idx="14987">
                  <c:v>20.8</c:v>
                </c:pt>
                <c:pt idx="14988">
                  <c:v>20.8</c:v>
                </c:pt>
                <c:pt idx="14989">
                  <c:v>20.8</c:v>
                </c:pt>
                <c:pt idx="14990">
                  <c:v>20.8</c:v>
                </c:pt>
                <c:pt idx="14991">
                  <c:v>20.8</c:v>
                </c:pt>
                <c:pt idx="14992">
                  <c:v>20.8</c:v>
                </c:pt>
                <c:pt idx="14993">
                  <c:v>20.8</c:v>
                </c:pt>
                <c:pt idx="14994">
                  <c:v>20.8</c:v>
                </c:pt>
                <c:pt idx="14995">
                  <c:v>20.8</c:v>
                </c:pt>
                <c:pt idx="14996">
                  <c:v>20.8</c:v>
                </c:pt>
                <c:pt idx="14997">
                  <c:v>20.8</c:v>
                </c:pt>
                <c:pt idx="14998">
                  <c:v>20.8</c:v>
                </c:pt>
                <c:pt idx="14999">
                  <c:v>20.8</c:v>
                </c:pt>
                <c:pt idx="15000">
                  <c:v>20.8</c:v>
                </c:pt>
                <c:pt idx="15001">
                  <c:v>20.8</c:v>
                </c:pt>
                <c:pt idx="15002">
                  <c:v>20.8</c:v>
                </c:pt>
                <c:pt idx="15003">
                  <c:v>20.8</c:v>
                </c:pt>
                <c:pt idx="15004">
                  <c:v>20.8</c:v>
                </c:pt>
                <c:pt idx="15005">
                  <c:v>20.8</c:v>
                </c:pt>
                <c:pt idx="15006">
                  <c:v>20.8</c:v>
                </c:pt>
                <c:pt idx="15007">
                  <c:v>20.8</c:v>
                </c:pt>
                <c:pt idx="15008">
                  <c:v>20.8</c:v>
                </c:pt>
                <c:pt idx="15009">
                  <c:v>20.8</c:v>
                </c:pt>
                <c:pt idx="15010">
                  <c:v>20.8</c:v>
                </c:pt>
                <c:pt idx="15011">
                  <c:v>20.8</c:v>
                </c:pt>
                <c:pt idx="15012">
                  <c:v>20.8</c:v>
                </c:pt>
                <c:pt idx="15013">
                  <c:v>20.8</c:v>
                </c:pt>
                <c:pt idx="15014">
                  <c:v>20.8</c:v>
                </c:pt>
                <c:pt idx="15015">
                  <c:v>20.8</c:v>
                </c:pt>
                <c:pt idx="15016">
                  <c:v>20.8</c:v>
                </c:pt>
                <c:pt idx="15017">
                  <c:v>20.8</c:v>
                </c:pt>
                <c:pt idx="15018">
                  <c:v>20.8</c:v>
                </c:pt>
                <c:pt idx="15019">
                  <c:v>20.8</c:v>
                </c:pt>
                <c:pt idx="15020">
                  <c:v>20.8</c:v>
                </c:pt>
                <c:pt idx="15021">
                  <c:v>20.8</c:v>
                </c:pt>
                <c:pt idx="15022">
                  <c:v>20.8</c:v>
                </c:pt>
                <c:pt idx="15023">
                  <c:v>20.8</c:v>
                </c:pt>
                <c:pt idx="15024">
                  <c:v>20.8</c:v>
                </c:pt>
                <c:pt idx="15025">
                  <c:v>20.8</c:v>
                </c:pt>
                <c:pt idx="15026">
                  <c:v>20.8</c:v>
                </c:pt>
                <c:pt idx="15027">
                  <c:v>20.8</c:v>
                </c:pt>
                <c:pt idx="15028">
                  <c:v>20.8</c:v>
                </c:pt>
                <c:pt idx="15029">
                  <c:v>20.8</c:v>
                </c:pt>
                <c:pt idx="15030">
                  <c:v>20.8</c:v>
                </c:pt>
                <c:pt idx="15031">
                  <c:v>20.8</c:v>
                </c:pt>
                <c:pt idx="15032">
                  <c:v>20.8</c:v>
                </c:pt>
                <c:pt idx="15033">
                  <c:v>20.8</c:v>
                </c:pt>
                <c:pt idx="15034">
                  <c:v>20.8</c:v>
                </c:pt>
                <c:pt idx="15035">
                  <c:v>20.8</c:v>
                </c:pt>
                <c:pt idx="15036">
                  <c:v>20.8</c:v>
                </c:pt>
                <c:pt idx="15037">
                  <c:v>20.8</c:v>
                </c:pt>
                <c:pt idx="15038">
                  <c:v>20.8</c:v>
                </c:pt>
                <c:pt idx="15039">
                  <c:v>20.8</c:v>
                </c:pt>
                <c:pt idx="15040">
                  <c:v>20.8</c:v>
                </c:pt>
                <c:pt idx="15041">
                  <c:v>20.8</c:v>
                </c:pt>
                <c:pt idx="15042">
                  <c:v>20.8</c:v>
                </c:pt>
                <c:pt idx="15043">
                  <c:v>20.8</c:v>
                </c:pt>
                <c:pt idx="15044">
                  <c:v>20.8</c:v>
                </c:pt>
                <c:pt idx="15045">
                  <c:v>20.8</c:v>
                </c:pt>
                <c:pt idx="15046">
                  <c:v>20.8</c:v>
                </c:pt>
                <c:pt idx="15047">
                  <c:v>20.8</c:v>
                </c:pt>
                <c:pt idx="15048">
                  <c:v>20.8</c:v>
                </c:pt>
                <c:pt idx="15049">
                  <c:v>20.8</c:v>
                </c:pt>
                <c:pt idx="15050">
                  <c:v>20.8</c:v>
                </c:pt>
                <c:pt idx="15051">
                  <c:v>20.8</c:v>
                </c:pt>
                <c:pt idx="15052">
                  <c:v>20.8</c:v>
                </c:pt>
                <c:pt idx="15053">
                  <c:v>20.8</c:v>
                </c:pt>
                <c:pt idx="15054">
                  <c:v>20.8</c:v>
                </c:pt>
                <c:pt idx="15055">
                  <c:v>20.8</c:v>
                </c:pt>
                <c:pt idx="15056">
                  <c:v>20.8</c:v>
                </c:pt>
                <c:pt idx="15057">
                  <c:v>20.8</c:v>
                </c:pt>
                <c:pt idx="15058">
                  <c:v>20.8</c:v>
                </c:pt>
                <c:pt idx="15059">
                  <c:v>20.8</c:v>
                </c:pt>
                <c:pt idx="15060">
                  <c:v>20.8</c:v>
                </c:pt>
                <c:pt idx="15061">
                  <c:v>20.8</c:v>
                </c:pt>
                <c:pt idx="15062">
                  <c:v>20.8</c:v>
                </c:pt>
                <c:pt idx="15063">
                  <c:v>20.8</c:v>
                </c:pt>
                <c:pt idx="15064">
                  <c:v>20.8</c:v>
                </c:pt>
                <c:pt idx="15065">
                  <c:v>20.8</c:v>
                </c:pt>
                <c:pt idx="15066">
                  <c:v>20.8</c:v>
                </c:pt>
                <c:pt idx="15067">
                  <c:v>20.8</c:v>
                </c:pt>
                <c:pt idx="15068">
                  <c:v>20.8</c:v>
                </c:pt>
                <c:pt idx="15069">
                  <c:v>20.8</c:v>
                </c:pt>
                <c:pt idx="15070">
                  <c:v>20.8</c:v>
                </c:pt>
                <c:pt idx="15071">
                  <c:v>20.8</c:v>
                </c:pt>
                <c:pt idx="15072">
                  <c:v>20.8</c:v>
                </c:pt>
                <c:pt idx="15073">
                  <c:v>20.8</c:v>
                </c:pt>
                <c:pt idx="15074">
                  <c:v>20.8</c:v>
                </c:pt>
                <c:pt idx="15075">
                  <c:v>20.8</c:v>
                </c:pt>
                <c:pt idx="15076">
                  <c:v>20.8</c:v>
                </c:pt>
                <c:pt idx="15077">
                  <c:v>20.8</c:v>
                </c:pt>
                <c:pt idx="15078">
                  <c:v>20.8</c:v>
                </c:pt>
                <c:pt idx="15079">
                  <c:v>20.8</c:v>
                </c:pt>
                <c:pt idx="15080">
                  <c:v>20.8</c:v>
                </c:pt>
                <c:pt idx="15081">
                  <c:v>20.8</c:v>
                </c:pt>
                <c:pt idx="15082">
                  <c:v>20.8</c:v>
                </c:pt>
                <c:pt idx="15083">
                  <c:v>20.8</c:v>
                </c:pt>
                <c:pt idx="15084">
                  <c:v>20.8</c:v>
                </c:pt>
                <c:pt idx="15085">
                  <c:v>20.8</c:v>
                </c:pt>
                <c:pt idx="15086">
                  <c:v>20.8</c:v>
                </c:pt>
                <c:pt idx="15087">
                  <c:v>20.8</c:v>
                </c:pt>
                <c:pt idx="15088">
                  <c:v>20.8</c:v>
                </c:pt>
                <c:pt idx="15089">
                  <c:v>20.8</c:v>
                </c:pt>
                <c:pt idx="15090">
                  <c:v>20.8</c:v>
                </c:pt>
                <c:pt idx="15091">
                  <c:v>20.8</c:v>
                </c:pt>
                <c:pt idx="15092">
                  <c:v>20.8</c:v>
                </c:pt>
                <c:pt idx="15093">
                  <c:v>20.8</c:v>
                </c:pt>
                <c:pt idx="15094">
                  <c:v>20.8</c:v>
                </c:pt>
                <c:pt idx="15095">
                  <c:v>20.8</c:v>
                </c:pt>
                <c:pt idx="15096">
                  <c:v>20.8</c:v>
                </c:pt>
                <c:pt idx="15097">
                  <c:v>20.8</c:v>
                </c:pt>
                <c:pt idx="15098">
                  <c:v>20.8</c:v>
                </c:pt>
                <c:pt idx="15099">
                  <c:v>20.8</c:v>
                </c:pt>
                <c:pt idx="15100">
                  <c:v>20.8</c:v>
                </c:pt>
                <c:pt idx="15101">
                  <c:v>20.8</c:v>
                </c:pt>
                <c:pt idx="15102">
                  <c:v>20.8</c:v>
                </c:pt>
                <c:pt idx="15103">
                  <c:v>20.8</c:v>
                </c:pt>
                <c:pt idx="15104">
                  <c:v>20.8</c:v>
                </c:pt>
                <c:pt idx="15105">
                  <c:v>20.8</c:v>
                </c:pt>
                <c:pt idx="15106">
                  <c:v>20.8</c:v>
                </c:pt>
                <c:pt idx="15107">
                  <c:v>20.8</c:v>
                </c:pt>
                <c:pt idx="15108">
                  <c:v>20.8</c:v>
                </c:pt>
                <c:pt idx="15109">
                  <c:v>20.8</c:v>
                </c:pt>
                <c:pt idx="15110">
                  <c:v>20.8</c:v>
                </c:pt>
                <c:pt idx="15111">
                  <c:v>20.8</c:v>
                </c:pt>
                <c:pt idx="15112">
                  <c:v>20.8</c:v>
                </c:pt>
                <c:pt idx="15113">
                  <c:v>20.8</c:v>
                </c:pt>
                <c:pt idx="15114">
                  <c:v>20.8</c:v>
                </c:pt>
                <c:pt idx="15115">
                  <c:v>20.8</c:v>
                </c:pt>
                <c:pt idx="15116">
                  <c:v>20.8</c:v>
                </c:pt>
                <c:pt idx="15117">
                  <c:v>20.8</c:v>
                </c:pt>
                <c:pt idx="15118">
                  <c:v>20.8</c:v>
                </c:pt>
                <c:pt idx="15119">
                  <c:v>20.8</c:v>
                </c:pt>
                <c:pt idx="15120">
                  <c:v>20.8</c:v>
                </c:pt>
                <c:pt idx="15121">
                  <c:v>20.8</c:v>
                </c:pt>
                <c:pt idx="15122">
                  <c:v>20.8</c:v>
                </c:pt>
                <c:pt idx="15123">
                  <c:v>20.8</c:v>
                </c:pt>
                <c:pt idx="15124">
                  <c:v>20.8</c:v>
                </c:pt>
                <c:pt idx="15125">
                  <c:v>20.8</c:v>
                </c:pt>
                <c:pt idx="15126">
                  <c:v>20.8</c:v>
                </c:pt>
                <c:pt idx="15127">
                  <c:v>20.8</c:v>
                </c:pt>
                <c:pt idx="15128">
                  <c:v>20.8</c:v>
                </c:pt>
                <c:pt idx="15129">
                  <c:v>20.8</c:v>
                </c:pt>
                <c:pt idx="15130">
                  <c:v>20.8</c:v>
                </c:pt>
                <c:pt idx="15131">
                  <c:v>20.8</c:v>
                </c:pt>
                <c:pt idx="15132">
                  <c:v>20.8</c:v>
                </c:pt>
                <c:pt idx="15133">
                  <c:v>20.8</c:v>
                </c:pt>
                <c:pt idx="15134">
                  <c:v>20.8</c:v>
                </c:pt>
                <c:pt idx="15135">
                  <c:v>20.8</c:v>
                </c:pt>
                <c:pt idx="15136">
                  <c:v>20.8</c:v>
                </c:pt>
                <c:pt idx="15137">
                  <c:v>20.8</c:v>
                </c:pt>
                <c:pt idx="15138">
                  <c:v>20.8</c:v>
                </c:pt>
                <c:pt idx="15139">
                  <c:v>20.8</c:v>
                </c:pt>
                <c:pt idx="15140">
                  <c:v>20.8</c:v>
                </c:pt>
                <c:pt idx="15141">
                  <c:v>20.8</c:v>
                </c:pt>
                <c:pt idx="15142">
                  <c:v>20.8</c:v>
                </c:pt>
                <c:pt idx="15143">
                  <c:v>20.8</c:v>
                </c:pt>
                <c:pt idx="15144">
                  <c:v>20.8</c:v>
                </c:pt>
                <c:pt idx="15145">
                  <c:v>20.8</c:v>
                </c:pt>
                <c:pt idx="15146">
                  <c:v>20.8</c:v>
                </c:pt>
                <c:pt idx="15147">
                  <c:v>20.8</c:v>
                </c:pt>
                <c:pt idx="15148">
                  <c:v>20.8</c:v>
                </c:pt>
                <c:pt idx="15149">
                  <c:v>20.8</c:v>
                </c:pt>
                <c:pt idx="15150">
                  <c:v>20.8</c:v>
                </c:pt>
                <c:pt idx="15151">
                  <c:v>20.8</c:v>
                </c:pt>
                <c:pt idx="15152">
                  <c:v>20.8</c:v>
                </c:pt>
                <c:pt idx="15153">
                  <c:v>20.8</c:v>
                </c:pt>
                <c:pt idx="15154">
                  <c:v>20.8</c:v>
                </c:pt>
                <c:pt idx="15155">
                  <c:v>20.8</c:v>
                </c:pt>
                <c:pt idx="15156">
                  <c:v>20.8</c:v>
                </c:pt>
                <c:pt idx="15157">
                  <c:v>20.8</c:v>
                </c:pt>
                <c:pt idx="15158">
                  <c:v>20.8</c:v>
                </c:pt>
                <c:pt idx="15159">
                  <c:v>20.8</c:v>
                </c:pt>
                <c:pt idx="15160">
                  <c:v>20.8</c:v>
                </c:pt>
                <c:pt idx="15161">
                  <c:v>20.8</c:v>
                </c:pt>
                <c:pt idx="15162">
                  <c:v>20.8</c:v>
                </c:pt>
                <c:pt idx="15163">
                  <c:v>20.8</c:v>
                </c:pt>
                <c:pt idx="15164">
                  <c:v>20.8</c:v>
                </c:pt>
                <c:pt idx="15165">
                  <c:v>20.8</c:v>
                </c:pt>
                <c:pt idx="15166">
                  <c:v>20.8</c:v>
                </c:pt>
                <c:pt idx="15167">
                  <c:v>20.8</c:v>
                </c:pt>
                <c:pt idx="15168">
                  <c:v>20.8</c:v>
                </c:pt>
                <c:pt idx="15169">
                  <c:v>20.8</c:v>
                </c:pt>
                <c:pt idx="15170">
                  <c:v>20.8</c:v>
                </c:pt>
                <c:pt idx="15171">
                  <c:v>20.8</c:v>
                </c:pt>
                <c:pt idx="15172">
                  <c:v>20.8</c:v>
                </c:pt>
                <c:pt idx="15173">
                  <c:v>20.8</c:v>
                </c:pt>
                <c:pt idx="15174">
                  <c:v>20.8</c:v>
                </c:pt>
                <c:pt idx="15175">
                  <c:v>20.8</c:v>
                </c:pt>
                <c:pt idx="15176">
                  <c:v>20.8</c:v>
                </c:pt>
                <c:pt idx="15177">
                  <c:v>20.8</c:v>
                </c:pt>
                <c:pt idx="15178">
                  <c:v>20.8</c:v>
                </c:pt>
                <c:pt idx="15179">
                  <c:v>20.8</c:v>
                </c:pt>
                <c:pt idx="15180">
                  <c:v>20.8</c:v>
                </c:pt>
                <c:pt idx="15181">
                  <c:v>20.8</c:v>
                </c:pt>
                <c:pt idx="15182">
                  <c:v>20.8</c:v>
                </c:pt>
                <c:pt idx="15183">
                  <c:v>20.8</c:v>
                </c:pt>
                <c:pt idx="15184">
                  <c:v>20.8</c:v>
                </c:pt>
                <c:pt idx="15185">
                  <c:v>20.8</c:v>
                </c:pt>
                <c:pt idx="15186">
                  <c:v>20.8</c:v>
                </c:pt>
                <c:pt idx="15187">
                  <c:v>20.8</c:v>
                </c:pt>
                <c:pt idx="15188">
                  <c:v>20.8</c:v>
                </c:pt>
                <c:pt idx="15189">
                  <c:v>20.8</c:v>
                </c:pt>
                <c:pt idx="15190">
                  <c:v>20.8</c:v>
                </c:pt>
                <c:pt idx="15191">
                  <c:v>20.8</c:v>
                </c:pt>
                <c:pt idx="15192">
                  <c:v>20.8</c:v>
                </c:pt>
                <c:pt idx="15193">
                  <c:v>20.8</c:v>
                </c:pt>
                <c:pt idx="15194">
                  <c:v>20.8</c:v>
                </c:pt>
                <c:pt idx="15195">
                  <c:v>20.8</c:v>
                </c:pt>
                <c:pt idx="15196">
                  <c:v>20.8</c:v>
                </c:pt>
                <c:pt idx="15197">
                  <c:v>20.8</c:v>
                </c:pt>
                <c:pt idx="15198">
                  <c:v>20.8</c:v>
                </c:pt>
                <c:pt idx="15199">
                  <c:v>20.8</c:v>
                </c:pt>
                <c:pt idx="15200">
                  <c:v>20.8</c:v>
                </c:pt>
                <c:pt idx="15201">
                  <c:v>20.8</c:v>
                </c:pt>
                <c:pt idx="15202">
                  <c:v>20.8</c:v>
                </c:pt>
                <c:pt idx="15203">
                  <c:v>20.8</c:v>
                </c:pt>
                <c:pt idx="15204">
                  <c:v>20.8</c:v>
                </c:pt>
                <c:pt idx="15205">
                  <c:v>20.8</c:v>
                </c:pt>
                <c:pt idx="15206">
                  <c:v>20.8</c:v>
                </c:pt>
                <c:pt idx="15207">
                  <c:v>20.8</c:v>
                </c:pt>
                <c:pt idx="15208">
                  <c:v>20.8</c:v>
                </c:pt>
                <c:pt idx="15209">
                  <c:v>20.8</c:v>
                </c:pt>
                <c:pt idx="15210">
                  <c:v>20.8</c:v>
                </c:pt>
                <c:pt idx="15211">
                  <c:v>20.8</c:v>
                </c:pt>
                <c:pt idx="15212">
                  <c:v>20.8</c:v>
                </c:pt>
                <c:pt idx="15213">
                  <c:v>20.8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 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2654-4D2A-A9DE-2CFC638DBC59}"/>
            </c:ext>
          </c:extLst>
        </c:ser>
        <c:ser>
          <c:idx val="3"/>
          <c:order val="2"/>
          <c:spPr>
            <a:ln w="19050" cap="rnd">
              <a:solidFill>
                <a:srgbClr val="E59EDD"/>
              </a:solidFill>
              <a:round/>
            </a:ln>
            <a:effectLst/>
          </c:spPr>
          <c:marker>
            <c:symbol val="none"/>
          </c:marker>
          <c:xVal>
            <c:numRef>
              <c:f>'7_8_November'!$E$3:$E$15216</c:f>
              <c:numCache>
                <c:formatCode>0</c:formatCode>
                <c:ptCount val="1521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  <c:pt idx="1934">
                  <c:v>161.16666666666666</c:v>
                </c:pt>
                <c:pt idx="1935">
                  <c:v>161.25</c:v>
                </c:pt>
                <c:pt idx="1936">
                  <c:v>161.33333333333334</c:v>
                </c:pt>
                <c:pt idx="1937">
                  <c:v>161.41666666666666</c:v>
                </c:pt>
                <c:pt idx="1938">
                  <c:v>161.5</c:v>
                </c:pt>
                <c:pt idx="1939">
                  <c:v>161.58333333333334</c:v>
                </c:pt>
                <c:pt idx="1940">
                  <c:v>161.66666666666666</c:v>
                </c:pt>
                <c:pt idx="1941">
                  <c:v>161.75</c:v>
                </c:pt>
                <c:pt idx="1942">
                  <c:v>161.83333333333334</c:v>
                </c:pt>
                <c:pt idx="1943">
                  <c:v>161.91666666666666</c:v>
                </c:pt>
                <c:pt idx="1944">
                  <c:v>162</c:v>
                </c:pt>
                <c:pt idx="1945">
                  <c:v>162.08333333333334</c:v>
                </c:pt>
                <c:pt idx="1946">
                  <c:v>162.16666666666666</c:v>
                </c:pt>
                <c:pt idx="1947">
                  <c:v>162.25</c:v>
                </c:pt>
                <c:pt idx="1948">
                  <c:v>162.33333333333334</c:v>
                </c:pt>
                <c:pt idx="1949">
                  <c:v>162.41666666666666</c:v>
                </c:pt>
                <c:pt idx="1950">
                  <c:v>162.5</c:v>
                </c:pt>
                <c:pt idx="1951">
                  <c:v>162.58333333333334</c:v>
                </c:pt>
                <c:pt idx="1952">
                  <c:v>162.66666666666666</c:v>
                </c:pt>
                <c:pt idx="1953">
                  <c:v>162.75</c:v>
                </c:pt>
                <c:pt idx="1954">
                  <c:v>162.83333333333334</c:v>
                </c:pt>
                <c:pt idx="1955">
                  <c:v>162.91666666666666</c:v>
                </c:pt>
                <c:pt idx="1956">
                  <c:v>163</c:v>
                </c:pt>
                <c:pt idx="1957">
                  <c:v>163.08333333333334</c:v>
                </c:pt>
                <c:pt idx="1958">
                  <c:v>163.16666666666666</c:v>
                </c:pt>
                <c:pt idx="1959">
                  <c:v>163.25</c:v>
                </c:pt>
                <c:pt idx="1960">
                  <c:v>163.33333333333334</c:v>
                </c:pt>
                <c:pt idx="1961">
                  <c:v>163.41666666666666</c:v>
                </c:pt>
                <c:pt idx="1962">
                  <c:v>163.5</c:v>
                </c:pt>
                <c:pt idx="1963">
                  <c:v>163.58333333333334</c:v>
                </c:pt>
                <c:pt idx="1964">
                  <c:v>163.66666666666666</c:v>
                </c:pt>
                <c:pt idx="1965">
                  <c:v>163.75</c:v>
                </c:pt>
                <c:pt idx="1966">
                  <c:v>163.83333333333334</c:v>
                </c:pt>
                <c:pt idx="1967">
                  <c:v>163.91666666666666</c:v>
                </c:pt>
                <c:pt idx="1968">
                  <c:v>164</c:v>
                </c:pt>
                <c:pt idx="1969">
                  <c:v>164.08333333333334</c:v>
                </c:pt>
                <c:pt idx="1970">
                  <c:v>164.16666666666666</c:v>
                </c:pt>
                <c:pt idx="1971">
                  <c:v>164.25</c:v>
                </c:pt>
                <c:pt idx="1972">
                  <c:v>164.33333333333334</c:v>
                </c:pt>
                <c:pt idx="1973">
                  <c:v>164.41666666666666</c:v>
                </c:pt>
                <c:pt idx="1974">
                  <c:v>164.5</c:v>
                </c:pt>
                <c:pt idx="1975">
                  <c:v>164.58333333333334</c:v>
                </c:pt>
                <c:pt idx="1976">
                  <c:v>164.66666666666666</c:v>
                </c:pt>
                <c:pt idx="1977">
                  <c:v>164.75</c:v>
                </c:pt>
                <c:pt idx="1978">
                  <c:v>164.83333333333334</c:v>
                </c:pt>
                <c:pt idx="1979">
                  <c:v>164.91666666666666</c:v>
                </c:pt>
                <c:pt idx="1980">
                  <c:v>165</c:v>
                </c:pt>
                <c:pt idx="1981">
                  <c:v>165.08333333333334</c:v>
                </c:pt>
                <c:pt idx="1982">
                  <c:v>165.16666666666666</c:v>
                </c:pt>
                <c:pt idx="1983">
                  <c:v>165.25</c:v>
                </c:pt>
                <c:pt idx="1984">
                  <c:v>165.33333333333334</c:v>
                </c:pt>
                <c:pt idx="1985">
                  <c:v>165.41666666666666</c:v>
                </c:pt>
                <c:pt idx="1986">
                  <c:v>165.5</c:v>
                </c:pt>
                <c:pt idx="1987">
                  <c:v>165.58333333333334</c:v>
                </c:pt>
                <c:pt idx="1988">
                  <c:v>165.66666666666666</c:v>
                </c:pt>
                <c:pt idx="1989">
                  <c:v>165.75</c:v>
                </c:pt>
                <c:pt idx="1990">
                  <c:v>165.83333333333334</c:v>
                </c:pt>
                <c:pt idx="1991">
                  <c:v>165.91666666666666</c:v>
                </c:pt>
                <c:pt idx="1992">
                  <c:v>166</c:v>
                </c:pt>
                <c:pt idx="1993">
                  <c:v>166.08333333333334</c:v>
                </c:pt>
                <c:pt idx="1994">
                  <c:v>166.16666666666666</c:v>
                </c:pt>
                <c:pt idx="1995">
                  <c:v>166.25</c:v>
                </c:pt>
                <c:pt idx="1996">
                  <c:v>166.33333333333334</c:v>
                </c:pt>
                <c:pt idx="1997">
                  <c:v>166.41666666666666</c:v>
                </c:pt>
                <c:pt idx="1998">
                  <c:v>166.5</c:v>
                </c:pt>
                <c:pt idx="1999">
                  <c:v>166.58333333333334</c:v>
                </c:pt>
                <c:pt idx="2000">
                  <c:v>166.66666666666666</c:v>
                </c:pt>
                <c:pt idx="2001">
                  <c:v>166.75</c:v>
                </c:pt>
                <c:pt idx="2002">
                  <c:v>166.83333333333334</c:v>
                </c:pt>
                <c:pt idx="2003">
                  <c:v>166.91666666666666</c:v>
                </c:pt>
                <c:pt idx="2004">
                  <c:v>167</c:v>
                </c:pt>
                <c:pt idx="2005">
                  <c:v>167.08333333333334</c:v>
                </c:pt>
                <c:pt idx="2006">
                  <c:v>167.16666666666666</c:v>
                </c:pt>
                <c:pt idx="2007">
                  <c:v>167.25</c:v>
                </c:pt>
                <c:pt idx="2008">
                  <c:v>167.33333333333334</c:v>
                </c:pt>
                <c:pt idx="2009">
                  <c:v>167.41666666666666</c:v>
                </c:pt>
                <c:pt idx="2010">
                  <c:v>167.5</c:v>
                </c:pt>
                <c:pt idx="2011">
                  <c:v>167.58333333333334</c:v>
                </c:pt>
                <c:pt idx="2012">
                  <c:v>167.66666666666666</c:v>
                </c:pt>
                <c:pt idx="2013">
                  <c:v>167.75</c:v>
                </c:pt>
                <c:pt idx="2014">
                  <c:v>167.83333333333334</c:v>
                </c:pt>
                <c:pt idx="2015">
                  <c:v>167.91666666666666</c:v>
                </c:pt>
                <c:pt idx="2016">
                  <c:v>168</c:v>
                </c:pt>
                <c:pt idx="2017">
                  <c:v>168.08333333333334</c:v>
                </c:pt>
                <c:pt idx="2018">
                  <c:v>168.16666666666666</c:v>
                </c:pt>
                <c:pt idx="2019">
                  <c:v>168.25</c:v>
                </c:pt>
                <c:pt idx="2020">
                  <c:v>168.33333333333334</c:v>
                </c:pt>
                <c:pt idx="2021">
                  <c:v>168.41666666666666</c:v>
                </c:pt>
                <c:pt idx="2022">
                  <c:v>168.5</c:v>
                </c:pt>
                <c:pt idx="2023">
                  <c:v>168.58333333333334</c:v>
                </c:pt>
                <c:pt idx="2024">
                  <c:v>168.66666666666666</c:v>
                </c:pt>
                <c:pt idx="2025">
                  <c:v>168.75</c:v>
                </c:pt>
                <c:pt idx="2026">
                  <c:v>168.83333333333334</c:v>
                </c:pt>
                <c:pt idx="2027">
                  <c:v>168.91666666666666</c:v>
                </c:pt>
                <c:pt idx="2028">
                  <c:v>169</c:v>
                </c:pt>
                <c:pt idx="2029">
                  <c:v>169.08333333333334</c:v>
                </c:pt>
                <c:pt idx="2030">
                  <c:v>169.16666666666666</c:v>
                </c:pt>
                <c:pt idx="2031">
                  <c:v>169.25</c:v>
                </c:pt>
                <c:pt idx="2032">
                  <c:v>169.33333333333334</c:v>
                </c:pt>
                <c:pt idx="2033">
                  <c:v>169.41666666666666</c:v>
                </c:pt>
                <c:pt idx="2034">
                  <c:v>169.5</c:v>
                </c:pt>
                <c:pt idx="2035">
                  <c:v>169.58333333333334</c:v>
                </c:pt>
                <c:pt idx="2036">
                  <c:v>169.66666666666666</c:v>
                </c:pt>
                <c:pt idx="2037">
                  <c:v>169.75</c:v>
                </c:pt>
                <c:pt idx="2038">
                  <c:v>169.83333333333334</c:v>
                </c:pt>
                <c:pt idx="2039">
                  <c:v>169.91666666666666</c:v>
                </c:pt>
                <c:pt idx="2040">
                  <c:v>170</c:v>
                </c:pt>
                <c:pt idx="2041">
                  <c:v>170.08333333333334</c:v>
                </c:pt>
                <c:pt idx="2042">
                  <c:v>170.16666666666666</c:v>
                </c:pt>
                <c:pt idx="2043">
                  <c:v>170.25</c:v>
                </c:pt>
                <c:pt idx="2044">
                  <c:v>170.33333333333334</c:v>
                </c:pt>
                <c:pt idx="2045">
                  <c:v>170.41666666666666</c:v>
                </c:pt>
                <c:pt idx="2046">
                  <c:v>170.5</c:v>
                </c:pt>
                <c:pt idx="2047">
                  <c:v>170.58333333333334</c:v>
                </c:pt>
                <c:pt idx="2048">
                  <c:v>170.66666666666666</c:v>
                </c:pt>
                <c:pt idx="2049">
                  <c:v>170.75</c:v>
                </c:pt>
                <c:pt idx="2050">
                  <c:v>170.83333333333334</c:v>
                </c:pt>
                <c:pt idx="2051">
                  <c:v>170.91666666666666</c:v>
                </c:pt>
                <c:pt idx="2052">
                  <c:v>171</c:v>
                </c:pt>
                <c:pt idx="2053">
                  <c:v>171.08333333333334</c:v>
                </c:pt>
                <c:pt idx="2054">
                  <c:v>171.16666666666666</c:v>
                </c:pt>
                <c:pt idx="2055">
                  <c:v>171.25</c:v>
                </c:pt>
                <c:pt idx="2056">
                  <c:v>171.33333333333334</c:v>
                </c:pt>
                <c:pt idx="2057">
                  <c:v>171.41666666666666</c:v>
                </c:pt>
                <c:pt idx="2058">
                  <c:v>171.5</c:v>
                </c:pt>
                <c:pt idx="2059">
                  <c:v>171.58333333333334</c:v>
                </c:pt>
                <c:pt idx="2060">
                  <c:v>171.66666666666666</c:v>
                </c:pt>
                <c:pt idx="2061">
                  <c:v>171.75</c:v>
                </c:pt>
                <c:pt idx="2062">
                  <c:v>171.83333333333334</c:v>
                </c:pt>
                <c:pt idx="2063">
                  <c:v>171.91666666666666</c:v>
                </c:pt>
                <c:pt idx="2064">
                  <c:v>172</c:v>
                </c:pt>
                <c:pt idx="2065">
                  <c:v>172.08333333333334</c:v>
                </c:pt>
                <c:pt idx="2066">
                  <c:v>172.16666666666666</c:v>
                </c:pt>
                <c:pt idx="2067">
                  <c:v>172.25</c:v>
                </c:pt>
                <c:pt idx="2068">
                  <c:v>172.33333333333334</c:v>
                </c:pt>
                <c:pt idx="2069">
                  <c:v>172.41666666666666</c:v>
                </c:pt>
                <c:pt idx="2070">
                  <c:v>172.5</c:v>
                </c:pt>
                <c:pt idx="2071">
                  <c:v>172.58333333333334</c:v>
                </c:pt>
                <c:pt idx="2072">
                  <c:v>172.66666666666666</c:v>
                </c:pt>
                <c:pt idx="2073">
                  <c:v>172.75</c:v>
                </c:pt>
                <c:pt idx="2074">
                  <c:v>172.83333333333334</c:v>
                </c:pt>
                <c:pt idx="2075">
                  <c:v>172.91666666666666</c:v>
                </c:pt>
                <c:pt idx="2076">
                  <c:v>173</c:v>
                </c:pt>
                <c:pt idx="2077">
                  <c:v>173.08333333333334</c:v>
                </c:pt>
                <c:pt idx="2078">
                  <c:v>173.16666666666666</c:v>
                </c:pt>
                <c:pt idx="2079">
                  <c:v>173.25</c:v>
                </c:pt>
                <c:pt idx="2080">
                  <c:v>173.33333333333334</c:v>
                </c:pt>
                <c:pt idx="2081">
                  <c:v>173.41666666666666</c:v>
                </c:pt>
                <c:pt idx="2082">
                  <c:v>173.5</c:v>
                </c:pt>
                <c:pt idx="2083">
                  <c:v>173.58333333333334</c:v>
                </c:pt>
                <c:pt idx="2084">
                  <c:v>173.66666666666666</c:v>
                </c:pt>
                <c:pt idx="2085">
                  <c:v>173.75</c:v>
                </c:pt>
                <c:pt idx="2086">
                  <c:v>173.83333333333334</c:v>
                </c:pt>
                <c:pt idx="2087">
                  <c:v>173.91666666666666</c:v>
                </c:pt>
                <c:pt idx="2088">
                  <c:v>174</c:v>
                </c:pt>
                <c:pt idx="2089">
                  <c:v>174.08333333333334</c:v>
                </c:pt>
                <c:pt idx="2090">
                  <c:v>174.16666666666666</c:v>
                </c:pt>
                <c:pt idx="2091">
                  <c:v>174.25</c:v>
                </c:pt>
                <c:pt idx="2092">
                  <c:v>174.33333333333334</c:v>
                </c:pt>
                <c:pt idx="2093">
                  <c:v>174.41666666666666</c:v>
                </c:pt>
                <c:pt idx="2094">
                  <c:v>174.5</c:v>
                </c:pt>
                <c:pt idx="2095">
                  <c:v>174.58333333333334</c:v>
                </c:pt>
                <c:pt idx="2096">
                  <c:v>174.66666666666666</c:v>
                </c:pt>
                <c:pt idx="2097">
                  <c:v>174.75</c:v>
                </c:pt>
                <c:pt idx="2098">
                  <c:v>174.83333333333334</c:v>
                </c:pt>
                <c:pt idx="2099">
                  <c:v>174.91666666666666</c:v>
                </c:pt>
                <c:pt idx="2100">
                  <c:v>175</c:v>
                </c:pt>
                <c:pt idx="2101">
                  <c:v>175.08333333333334</c:v>
                </c:pt>
                <c:pt idx="2102">
                  <c:v>175.16666666666666</c:v>
                </c:pt>
                <c:pt idx="2103">
                  <c:v>175.25</c:v>
                </c:pt>
                <c:pt idx="2104">
                  <c:v>175.33333333333334</c:v>
                </c:pt>
                <c:pt idx="2105">
                  <c:v>175.41666666666666</c:v>
                </c:pt>
                <c:pt idx="2106">
                  <c:v>175.5</c:v>
                </c:pt>
                <c:pt idx="2107">
                  <c:v>175.58333333333334</c:v>
                </c:pt>
                <c:pt idx="2108">
                  <c:v>175.66666666666666</c:v>
                </c:pt>
                <c:pt idx="2109">
                  <c:v>175.75</c:v>
                </c:pt>
                <c:pt idx="2110">
                  <c:v>175.83333333333334</c:v>
                </c:pt>
                <c:pt idx="2111">
                  <c:v>175.91666666666666</c:v>
                </c:pt>
                <c:pt idx="2112">
                  <c:v>176</c:v>
                </c:pt>
                <c:pt idx="2113">
                  <c:v>176.08333333333334</c:v>
                </c:pt>
                <c:pt idx="2114">
                  <c:v>176.16666666666666</c:v>
                </c:pt>
                <c:pt idx="2115">
                  <c:v>176.25</c:v>
                </c:pt>
                <c:pt idx="2116">
                  <c:v>176.33333333333334</c:v>
                </c:pt>
                <c:pt idx="2117">
                  <c:v>176.41666666666666</c:v>
                </c:pt>
                <c:pt idx="2118">
                  <c:v>176.5</c:v>
                </c:pt>
                <c:pt idx="2119">
                  <c:v>176.58333333333334</c:v>
                </c:pt>
                <c:pt idx="2120">
                  <c:v>176.66666666666666</c:v>
                </c:pt>
                <c:pt idx="2121">
                  <c:v>176.75</c:v>
                </c:pt>
                <c:pt idx="2122">
                  <c:v>176.83333333333334</c:v>
                </c:pt>
                <c:pt idx="2123">
                  <c:v>176.91666666666666</c:v>
                </c:pt>
                <c:pt idx="2124">
                  <c:v>177</c:v>
                </c:pt>
                <c:pt idx="2125">
                  <c:v>177.08333333333334</c:v>
                </c:pt>
                <c:pt idx="2126">
                  <c:v>177.16666666666666</c:v>
                </c:pt>
                <c:pt idx="2127">
                  <c:v>177.25</c:v>
                </c:pt>
                <c:pt idx="2128">
                  <c:v>177.33333333333334</c:v>
                </c:pt>
                <c:pt idx="2129">
                  <c:v>177.41666666666666</c:v>
                </c:pt>
                <c:pt idx="2130">
                  <c:v>177.5</c:v>
                </c:pt>
                <c:pt idx="2131">
                  <c:v>177.58333333333334</c:v>
                </c:pt>
                <c:pt idx="2132">
                  <c:v>177.66666666666666</c:v>
                </c:pt>
                <c:pt idx="2133">
                  <c:v>177.75</c:v>
                </c:pt>
                <c:pt idx="2134">
                  <c:v>177.83333333333334</c:v>
                </c:pt>
                <c:pt idx="2135">
                  <c:v>177.91666666666666</c:v>
                </c:pt>
                <c:pt idx="2136">
                  <c:v>178</c:v>
                </c:pt>
                <c:pt idx="2137">
                  <c:v>178.08333333333334</c:v>
                </c:pt>
                <c:pt idx="2138">
                  <c:v>178.16666666666666</c:v>
                </c:pt>
                <c:pt idx="2139">
                  <c:v>178.25</c:v>
                </c:pt>
                <c:pt idx="2140">
                  <c:v>178.33333333333334</c:v>
                </c:pt>
                <c:pt idx="2141">
                  <c:v>178.41666666666666</c:v>
                </c:pt>
                <c:pt idx="2142">
                  <c:v>178.5</c:v>
                </c:pt>
                <c:pt idx="2143">
                  <c:v>178.58333333333334</c:v>
                </c:pt>
                <c:pt idx="2144">
                  <c:v>178.66666666666666</c:v>
                </c:pt>
                <c:pt idx="2145">
                  <c:v>178.75</c:v>
                </c:pt>
                <c:pt idx="2146">
                  <c:v>178.83333333333334</c:v>
                </c:pt>
                <c:pt idx="2147">
                  <c:v>178.91666666666666</c:v>
                </c:pt>
                <c:pt idx="2148">
                  <c:v>179</c:v>
                </c:pt>
                <c:pt idx="2149">
                  <c:v>179.08333333333334</c:v>
                </c:pt>
                <c:pt idx="2150">
                  <c:v>179.16666666666666</c:v>
                </c:pt>
                <c:pt idx="2151">
                  <c:v>179.25</c:v>
                </c:pt>
                <c:pt idx="2152">
                  <c:v>179.33333333333334</c:v>
                </c:pt>
                <c:pt idx="2153">
                  <c:v>179.41666666666666</c:v>
                </c:pt>
                <c:pt idx="2154">
                  <c:v>179.5</c:v>
                </c:pt>
                <c:pt idx="2155">
                  <c:v>179.58333333333334</c:v>
                </c:pt>
                <c:pt idx="2156">
                  <c:v>179.66666666666666</c:v>
                </c:pt>
                <c:pt idx="2157">
                  <c:v>179.75</c:v>
                </c:pt>
                <c:pt idx="2158">
                  <c:v>179.83333333333334</c:v>
                </c:pt>
                <c:pt idx="2159">
                  <c:v>179.91666666666666</c:v>
                </c:pt>
                <c:pt idx="2160">
                  <c:v>180</c:v>
                </c:pt>
                <c:pt idx="2161">
                  <c:v>180.08333333333334</c:v>
                </c:pt>
                <c:pt idx="2162">
                  <c:v>180.16666666666666</c:v>
                </c:pt>
                <c:pt idx="2163">
                  <c:v>180.25</c:v>
                </c:pt>
                <c:pt idx="2164">
                  <c:v>180.33333333333334</c:v>
                </c:pt>
                <c:pt idx="2165">
                  <c:v>180.41666666666666</c:v>
                </c:pt>
                <c:pt idx="2166">
                  <c:v>180.5</c:v>
                </c:pt>
                <c:pt idx="2167">
                  <c:v>180.58333333333334</c:v>
                </c:pt>
                <c:pt idx="2168">
                  <c:v>180.66666666666666</c:v>
                </c:pt>
                <c:pt idx="2169">
                  <c:v>180.75</c:v>
                </c:pt>
                <c:pt idx="2170">
                  <c:v>180.83333333333334</c:v>
                </c:pt>
                <c:pt idx="2171">
                  <c:v>180.91666666666666</c:v>
                </c:pt>
                <c:pt idx="2172">
                  <c:v>181</c:v>
                </c:pt>
                <c:pt idx="2173">
                  <c:v>181.08333333333334</c:v>
                </c:pt>
                <c:pt idx="2174">
                  <c:v>181.16666666666666</c:v>
                </c:pt>
                <c:pt idx="2175">
                  <c:v>181.25</c:v>
                </c:pt>
                <c:pt idx="2176">
                  <c:v>181.33333333333334</c:v>
                </c:pt>
                <c:pt idx="2177">
                  <c:v>181.41666666666666</c:v>
                </c:pt>
                <c:pt idx="2178">
                  <c:v>181.5</c:v>
                </c:pt>
                <c:pt idx="2179">
                  <c:v>181.58333333333334</c:v>
                </c:pt>
                <c:pt idx="2180">
                  <c:v>181.66666666666666</c:v>
                </c:pt>
                <c:pt idx="2181">
                  <c:v>181.75</c:v>
                </c:pt>
                <c:pt idx="2182">
                  <c:v>181.83333333333334</c:v>
                </c:pt>
                <c:pt idx="2183">
                  <c:v>181.91666666666666</c:v>
                </c:pt>
                <c:pt idx="2184">
                  <c:v>182</c:v>
                </c:pt>
                <c:pt idx="2185">
                  <c:v>182.08333333333334</c:v>
                </c:pt>
                <c:pt idx="2186">
                  <c:v>182.16666666666666</c:v>
                </c:pt>
                <c:pt idx="2187">
                  <c:v>182.25</c:v>
                </c:pt>
                <c:pt idx="2188">
                  <c:v>182.33333333333334</c:v>
                </c:pt>
                <c:pt idx="2189">
                  <c:v>182.41666666666666</c:v>
                </c:pt>
                <c:pt idx="2190">
                  <c:v>182.5</c:v>
                </c:pt>
                <c:pt idx="2191">
                  <c:v>182.58333333333334</c:v>
                </c:pt>
                <c:pt idx="2192">
                  <c:v>182.66666666666666</c:v>
                </c:pt>
                <c:pt idx="2193">
                  <c:v>182.75</c:v>
                </c:pt>
                <c:pt idx="2194">
                  <c:v>182.83333333333334</c:v>
                </c:pt>
                <c:pt idx="2195">
                  <c:v>182.91666666666666</c:v>
                </c:pt>
                <c:pt idx="2196">
                  <c:v>183</c:v>
                </c:pt>
                <c:pt idx="2197">
                  <c:v>183.08333333333334</c:v>
                </c:pt>
                <c:pt idx="2198">
                  <c:v>183.16666666666666</c:v>
                </c:pt>
                <c:pt idx="2199">
                  <c:v>183.25</c:v>
                </c:pt>
                <c:pt idx="2200">
                  <c:v>183.33333333333334</c:v>
                </c:pt>
                <c:pt idx="2201">
                  <c:v>183.41666666666666</c:v>
                </c:pt>
                <c:pt idx="2202">
                  <c:v>183.5</c:v>
                </c:pt>
                <c:pt idx="2203">
                  <c:v>183.58333333333334</c:v>
                </c:pt>
                <c:pt idx="2204">
                  <c:v>183.66666666666666</c:v>
                </c:pt>
                <c:pt idx="2205">
                  <c:v>183.75</c:v>
                </c:pt>
                <c:pt idx="2206">
                  <c:v>183.83333333333334</c:v>
                </c:pt>
                <c:pt idx="2207">
                  <c:v>183.91666666666666</c:v>
                </c:pt>
                <c:pt idx="2208">
                  <c:v>184</c:v>
                </c:pt>
                <c:pt idx="2209">
                  <c:v>184.08333333333334</c:v>
                </c:pt>
                <c:pt idx="2210">
                  <c:v>184.16666666666666</c:v>
                </c:pt>
                <c:pt idx="2211">
                  <c:v>184.25</c:v>
                </c:pt>
                <c:pt idx="2212">
                  <c:v>184.33333333333334</c:v>
                </c:pt>
                <c:pt idx="2213">
                  <c:v>184.41666666666666</c:v>
                </c:pt>
                <c:pt idx="2214">
                  <c:v>184.5</c:v>
                </c:pt>
                <c:pt idx="2215">
                  <c:v>184.58333333333334</c:v>
                </c:pt>
                <c:pt idx="2216">
                  <c:v>184.66666666666666</c:v>
                </c:pt>
                <c:pt idx="2217">
                  <c:v>184.75</c:v>
                </c:pt>
                <c:pt idx="2218">
                  <c:v>184.83333333333334</c:v>
                </c:pt>
                <c:pt idx="2219">
                  <c:v>184.91666666666666</c:v>
                </c:pt>
                <c:pt idx="2220">
                  <c:v>185</c:v>
                </c:pt>
                <c:pt idx="2221">
                  <c:v>185.08333333333334</c:v>
                </c:pt>
                <c:pt idx="2222">
                  <c:v>185.16666666666666</c:v>
                </c:pt>
                <c:pt idx="2223">
                  <c:v>185.25</c:v>
                </c:pt>
                <c:pt idx="2224">
                  <c:v>185.33333333333334</c:v>
                </c:pt>
                <c:pt idx="2225">
                  <c:v>185.41666666666666</c:v>
                </c:pt>
                <c:pt idx="2226">
                  <c:v>185.5</c:v>
                </c:pt>
                <c:pt idx="2227">
                  <c:v>185.58333333333334</c:v>
                </c:pt>
                <c:pt idx="2228">
                  <c:v>185.66666666666666</c:v>
                </c:pt>
                <c:pt idx="2229">
                  <c:v>185.75</c:v>
                </c:pt>
                <c:pt idx="2230">
                  <c:v>185.83333333333334</c:v>
                </c:pt>
                <c:pt idx="2231">
                  <c:v>185.91666666666666</c:v>
                </c:pt>
                <c:pt idx="2232">
                  <c:v>186</c:v>
                </c:pt>
                <c:pt idx="2233">
                  <c:v>186.08333333333334</c:v>
                </c:pt>
                <c:pt idx="2234">
                  <c:v>186.16666666666666</c:v>
                </c:pt>
                <c:pt idx="2235">
                  <c:v>186.25</c:v>
                </c:pt>
                <c:pt idx="2236">
                  <c:v>186.33333333333334</c:v>
                </c:pt>
                <c:pt idx="2237">
                  <c:v>186.41666666666666</c:v>
                </c:pt>
                <c:pt idx="2238">
                  <c:v>186.5</c:v>
                </c:pt>
                <c:pt idx="2239">
                  <c:v>186.58333333333334</c:v>
                </c:pt>
                <c:pt idx="2240">
                  <c:v>186.66666666666666</c:v>
                </c:pt>
                <c:pt idx="2241">
                  <c:v>186.75</c:v>
                </c:pt>
                <c:pt idx="2242">
                  <c:v>186.83333333333334</c:v>
                </c:pt>
                <c:pt idx="2243">
                  <c:v>186.91666666666666</c:v>
                </c:pt>
                <c:pt idx="2244">
                  <c:v>187</c:v>
                </c:pt>
                <c:pt idx="2245">
                  <c:v>187.08333333333334</c:v>
                </c:pt>
                <c:pt idx="2246">
                  <c:v>187.16666666666666</c:v>
                </c:pt>
                <c:pt idx="2247">
                  <c:v>187.25</c:v>
                </c:pt>
                <c:pt idx="2248">
                  <c:v>187.33333333333334</c:v>
                </c:pt>
                <c:pt idx="2249">
                  <c:v>187.41666666666666</c:v>
                </c:pt>
                <c:pt idx="2250">
                  <c:v>187.5</c:v>
                </c:pt>
                <c:pt idx="2251">
                  <c:v>187.58333333333334</c:v>
                </c:pt>
                <c:pt idx="2252">
                  <c:v>187.66666666666666</c:v>
                </c:pt>
                <c:pt idx="2253">
                  <c:v>187.75</c:v>
                </c:pt>
                <c:pt idx="2254">
                  <c:v>187.83333333333334</c:v>
                </c:pt>
                <c:pt idx="2255">
                  <c:v>187.91666666666666</c:v>
                </c:pt>
                <c:pt idx="2256">
                  <c:v>188</c:v>
                </c:pt>
                <c:pt idx="2257">
                  <c:v>188.08333333333334</c:v>
                </c:pt>
                <c:pt idx="2258">
                  <c:v>188.16666666666666</c:v>
                </c:pt>
                <c:pt idx="2259">
                  <c:v>188.25</c:v>
                </c:pt>
                <c:pt idx="2260">
                  <c:v>188.33333333333334</c:v>
                </c:pt>
                <c:pt idx="2261">
                  <c:v>188.41666666666666</c:v>
                </c:pt>
                <c:pt idx="2262">
                  <c:v>188.5</c:v>
                </c:pt>
                <c:pt idx="2263">
                  <c:v>188.58333333333334</c:v>
                </c:pt>
                <c:pt idx="2264">
                  <c:v>188.66666666666666</c:v>
                </c:pt>
                <c:pt idx="2265">
                  <c:v>188.75</c:v>
                </c:pt>
                <c:pt idx="2266">
                  <c:v>188.83333333333334</c:v>
                </c:pt>
                <c:pt idx="2267">
                  <c:v>188.91666666666666</c:v>
                </c:pt>
                <c:pt idx="2268">
                  <c:v>189</c:v>
                </c:pt>
                <c:pt idx="2269">
                  <c:v>189.08333333333334</c:v>
                </c:pt>
                <c:pt idx="2270">
                  <c:v>189.16666666666666</c:v>
                </c:pt>
                <c:pt idx="2271">
                  <c:v>189.25</c:v>
                </c:pt>
                <c:pt idx="2272">
                  <c:v>189.33333333333334</c:v>
                </c:pt>
                <c:pt idx="2273">
                  <c:v>189.41666666666666</c:v>
                </c:pt>
                <c:pt idx="2274">
                  <c:v>189.5</c:v>
                </c:pt>
                <c:pt idx="2275">
                  <c:v>189.58333333333334</c:v>
                </c:pt>
                <c:pt idx="2276">
                  <c:v>189.66666666666666</c:v>
                </c:pt>
                <c:pt idx="2277">
                  <c:v>189.75</c:v>
                </c:pt>
                <c:pt idx="2278">
                  <c:v>189.83333333333334</c:v>
                </c:pt>
                <c:pt idx="2279">
                  <c:v>189.91666666666666</c:v>
                </c:pt>
                <c:pt idx="2280">
                  <c:v>190</c:v>
                </c:pt>
                <c:pt idx="2281">
                  <c:v>190.08333333333334</c:v>
                </c:pt>
                <c:pt idx="2282">
                  <c:v>190.16666666666666</c:v>
                </c:pt>
                <c:pt idx="2283">
                  <c:v>190.25</c:v>
                </c:pt>
                <c:pt idx="2284">
                  <c:v>190.33333333333334</c:v>
                </c:pt>
                <c:pt idx="2285">
                  <c:v>190.41666666666666</c:v>
                </c:pt>
                <c:pt idx="2286">
                  <c:v>190.5</c:v>
                </c:pt>
                <c:pt idx="2287">
                  <c:v>190.58333333333334</c:v>
                </c:pt>
                <c:pt idx="2288">
                  <c:v>190.66666666666666</c:v>
                </c:pt>
                <c:pt idx="2289">
                  <c:v>190.75</c:v>
                </c:pt>
                <c:pt idx="2290">
                  <c:v>190.83333333333334</c:v>
                </c:pt>
                <c:pt idx="2291">
                  <c:v>190.91666666666666</c:v>
                </c:pt>
                <c:pt idx="2292">
                  <c:v>191</c:v>
                </c:pt>
                <c:pt idx="2293">
                  <c:v>191.08333333333334</c:v>
                </c:pt>
                <c:pt idx="2294">
                  <c:v>191.16666666666666</c:v>
                </c:pt>
                <c:pt idx="2295">
                  <c:v>191.25</c:v>
                </c:pt>
                <c:pt idx="2296">
                  <c:v>191.33333333333334</c:v>
                </c:pt>
                <c:pt idx="2297">
                  <c:v>191.41666666666666</c:v>
                </c:pt>
                <c:pt idx="2298">
                  <c:v>191.5</c:v>
                </c:pt>
                <c:pt idx="2299">
                  <c:v>191.58333333333334</c:v>
                </c:pt>
                <c:pt idx="2300">
                  <c:v>191.66666666666666</c:v>
                </c:pt>
                <c:pt idx="2301">
                  <c:v>191.75</c:v>
                </c:pt>
                <c:pt idx="2302">
                  <c:v>191.83333333333334</c:v>
                </c:pt>
                <c:pt idx="2303">
                  <c:v>191.91666666666666</c:v>
                </c:pt>
                <c:pt idx="2304">
                  <c:v>192</c:v>
                </c:pt>
                <c:pt idx="2305">
                  <c:v>192.08333333333334</c:v>
                </c:pt>
                <c:pt idx="2306">
                  <c:v>192.16666666666666</c:v>
                </c:pt>
                <c:pt idx="2307">
                  <c:v>192.25</c:v>
                </c:pt>
                <c:pt idx="2308">
                  <c:v>192.33333333333334</c:v>
                </c:pt>
                <c:pt idx="2309">
                  <c:v>192.41666666666666</c:v>
                </c:pt>
                <c:pt idx="2310">
                  <c:v>192.5</c:v>
                </c:pt>
                <c:pt idx="2311">
                  <c:v>192.58333333333334</c:v>
                </c:pt>
                <c:pt idx="2312">
                  <c:v>192.66666666666666</c:v>
                </c:pt>
                <c:pt idx="2313">
                  <c:v>192.75</c:v>
                </c:pt>
                <c:pt idx="2314">
                  <c:v>192.83333333333334</c:v>
                </c:pt>
                <c:pt idx="2315">
                  <c:v>192.91666666666666</c:v>
                </c:pt>
                <c:pt idx="2316">
                  <c:v>193</c:v>
                </c:pt>
                <c:pt idx="2317">
                  <c:v>193.08333333333334</c:v>
                </c:pt>
                <c:pt idx="2318">
                  <c:v>193.16666666666666</c:v>
                </c:pt>
                <c:pt idx="2319">
                  <c:v>193.25</c:v>
                </c:pt>
                <c:pt idx="2320">
                  <c:v>193.33333333333334</c:v>
                </c:pt>
                <c:pt idx="2321">
                  <c:v>193.41666666666666</c:v>
                </c:pt>
                <c:pt idx="2322">
                  <c:v>193.5</c:v>
                </c:pt>
                <c:pt idx="2323">
                  <c:v>193.58333333333334</c:v>
                </c:pt>
                <c:pt idx="2324">
                  <c:v>193.66666666666666</c:v>
                </c:pt>
                <c:pt idx="2325">
                  <c:v>193.75</c:v>
                </c:pt>
                <c:pt idx="2326">
                  <c:v>193.83333333333334</c:v>
                </c:pt>
                <c:pt idx="2327">
                  <c:v>193.91666666666666</c:v>
                </c:pt>
                <c:pt idx="2328">
                  <c:v>194</c:v>
                </c:pt>
                <c:pt idx="2329">
                  <c:v>194.08333333333334</c:v>
                </c:pt>
                <c:pt idx="2330">
                  <c:v>194.16666666666666</c:v>
                </c:pt>
                <c:pt idx="2331">
                  <c:v>194.25</c:v>
                </c:pt>
                <c:pt idx="2332">
                  <c:v>194.33333333333334</c:v>
                </c:pt>
                <c:pt idx="2333">
                  <c:v>194.41666666666666</c:v>
                </c:pt>
                <c:pt idx="2334">
                  <c:v>194.5</c:v>
                </c:pt>
                <c:pt idx="2335">
                  <c:v>194.58333333333334</c:v>
                </c:pt>
                <c:pt idx="2336">
                  <c:v>194.66666666666666</c:v>
                </c:pt>
                <c:pt idx="2337">
                  <c:v>194.75</c:v>
                </c:pt>
                <c:pt idx="2338">
                  <c:v>194.83333333333334</c:v>
                </c:pt>
                <c:pt idx="2339">
                  <c:v>194.91666666666666</c:v>
                </c:pt>
                <c:pt idx="2340">
                  <c:v>195</c:v>
                </c:pt>
                <c:pt idx="2341">
                  <c:v>195.08333333333334</c:v>
                </c:pt>
                <c:pt idx="2342">
                  <c:v>195.16666666666666</c:v>
                </c:pt>
                <c:pt idx="2343">
                  <c:v>195.25</c:v>
                </c:pt>
                <c:pt idx="2344">
                  <c:v>195.33333333333334</c:v>
                </c:pt>
                <c:pt idx="2345">
                  <c:v>195.41666666666666</c:v>
                </c:pt>
                <c:pt idx="2346">
                  <c:v>195.5</c:v>
                </c:pt>
                <c:pt idx="2347">
                  <c:v>195.58333333333334</c:v>
                </c:pt>
                <c:pt idx="2348">
                  <c:v>195.66666666666666</c:v>
                </c:pt>
                <c:pt idx="2349">
                  <c:v>195.75</c:v>
                </c:pt>
                <c:pt idx="2350">
                  <c:v>195.83333333333334</c:v>
                </c:pt>
                <c:pt idx="2351">
                  <c:v>195.91666666666666</c:v>
                </c:pt>
                <c:pt idx="2352">
                  <c:v>196</c:v>
                </c:pt>
                <c:pt idx="2353">
                  <c:v>196.08333333333334</c:v>
                </c:pt>
                <c:pt idx="2354">
                  <c:v>196.16666666666666</c:v>
                </c:pt>
                <c:pt idx="2355">
                  <c:v>196.25</c:v>
                </c:pt>
                <c:pt idx="2356">
                  <c:v>196.33333333333334</c:v>
                </c:pt>
                <c:pt idx="2357">
                  <c:v>196.41666666666666</c:v>
                </c:pt>
                <c:pt idx="2358">
                  <c:v>196.5</c:v>
                </c:pt>
                <c:pt idx="2359">
                  <c:v>196.58333333333334</c:v>
                </c:pt>
                <c:pt idx="2360">
                  <c:v>196.66666666666666</c:v>
                </c:pt>
                <c:pt idx="2361">
                  <c:v>196.75</c:v>
                </c:pt>
                <c:pt idx="2362">
                  <c:v>196.83333333333334</c:v>
                </c:pt>
                <c:pt idx="2363">
                  <c:v>196.91666666666666</c:v>
                </c:pt>
                <c:pt idx="2364">
                  <c:v>197</c:v>
                </c:pt>
                <c:pt idx="2365">
                  <c:v>197.08333333333334</c:v>
                </c:pt>
                <c:pt idx="2366">
                  <c:v>197.16666666666666</c:v>
                </c:pt>
                <c:pt idx="2367">
                  <c:v>197.25</c:v>
                </c:pt>
                <c:pt idx="2368">
                  <c:v>197.33333333333334</c:v>
                </c:pt>
                <c:pt idx="2369">
                  <c:v>197.41666666666666</c:v>
                </c:pt>
                <c:pt idx="2370">
                  <c:v>197.5</c:v>
                </c:pt>
                <c:pt idx="2371">
                  <c:v>197.58333333333334</c:v>
                </c:pt>
                <c:pt idx="2372">
                  <c:v>197.66666666666666</c:v>
                </c:pt>
                <c:pt idx="2373">
                  <c:v>197.75</c:v>
                </c:pt>
                <c:pt idx="2374">
                  <c:v>197.83333333333334</c:v>
                </c:pt>
                <c:pt idx="2375">
                  <c:v>197.91666666666666</c:v>
                </c:pt>
                <c:pt idx="2376">
                  <c:v>198</c:v>
                </c:pt>
                <c:pt idx="2377">
                  <c:v>198.08333333333334</c:v>
                </c:pt>
                <c:pt idx="2378">
                  <c:v>198.16666666666666</c:v>
                </c:pt>
                <c:pt idx="2379">
                  <c:v>198.25</c:v>
                </c:pt>
                <c:pt idx="2380">
                  <c:v>198.33333333333334</c:v>
                </c:pt>
                <c:pt idx="2381">
                  <c:v>198.41666666666666</c:v>
                </c:pt>
                <c:pt idx="2382">
                  <c:v>198.5</c:v>
                </c:pt>
                <c:pt idx="2383">
                  <c:v>198.58333333333334</c:v>
                </c:pt>
                <c:pt idx="2384">
                  <c:v>198.66666666666666</c:v>
                </c:pt>
                <c:pt idx="2385">
                  <c:v>198.75</c:v>
                </c:pt>
                <c:pt idx="2386">
                  <c:v>198.83333333333334</c:v>
                </c:pt>
                <c:pt idx="2387">
                  <c:v>198.91666666666666</c:v>
                </c:pt>
                <c:pt idx="2388">
                  <c:v>199</c:v>
                </c:pt>
                <c:pt idx="2389">
                  <c:v>199.08333333333334</c:v>
                </c:pt>
                <c:pt idx="2390">
                  <c:v>199.16666666666666</c:v>
                </c:pt>
                <c:pt idx="2391">
                  <c:v>199.25</c:v>
                </c:pt>
                <c:pt idx="2392">
                  <c:v>199.33333333333334</c:v>
                </c:pt>
                <c:pt idx="2393">
                  <c:v>199.41666666666666</c:v>
                </c:pt>
                <c:pt idx="2394">
                  <c:v>199.5</c:v>
                </c:pt>
                <c:pt idx="2395">
                  <c:v>199.58333333333334</c:v>
                </c:pt>
                <c:pt idx="2396">
                  <c:v>199.66666666666666</c:v>
                </c:pt>
                <c:pt idx="2397">
                  <c:v>199.75</c:v>
                </c:pt>
                <c:pt idx="2398">
                  <c:v>199.83333333333334</c:v>
                </c:pt>
                <c:pt idx="2399">
                  <c:v>199.91666666666666</c:v>
                </c:pt>
                <c:pt idx="2400">
                  <c:v>200</c:v>
                </c:pt>
                <c:pt idx="2401">
                  <c:v>200.08333333333334</c:v>
                </c:pt>
                <c:pt idx="2402">
                  <c:v>200.16666666666666</c:v>
                </c:pt>
                <c:pt idx="2403">
                  <c:v>200.25</c:v>
                </c:pt>
                <c:pt idx="2404">
                  <c:v>200.33333333333334</c:v>
                </c:pt>
                <c:pt idx="2405">
                  <c:v>200.41666666666666</c:v>
                </c:pt>
                <c:pt idx="2406">
                  <c:v>200.5</c:v>
                </c:pt>
                <c:pt idx="2407">
                  <c:v>200.58333333333334</c:v>
                </c:pt>
                <c:pt idx="2408">
                  <c:v>200.66666666666666</c:v>
                </c:pt>
                <c:pt idx="2409">
                  <c:v>200.75</c:v>
                </c:pt>
                <c:pt idx="2410">
                  <c:v>200.83333333333334</c:v>
                </c:pt>
                <c:pt idx="2411">
                  <c:v>200.91666666666666</c:v>
                </c:pt>
                <c:pt idx="2412">
                  <c:v>201</c:v>
                </c:pt>
                <c:pt idx="2413">
                  <c:v>201.08333333333334</c:v>
                </c:pt>
                <c:pt idx="2414">
                  <c:v>201.16666666666666</c:v>
                </c:pt>
                <c:pt idx="2415">
                  <c:v>201.25</c:v>
                </c:pt>
                <c:pt idx="2416">
                  <c:v>201.33333333333334</c:v>
                </c:pt>
                <c:pt idx="2417">
                  <c:v>201.41666666666666</c:v>
                </c:pt>
                <c:pt idx="2418">
                  <c:v>201.5</c:v>
                </c:pt>
                <c:pt idx="2419">
                  <c:v>201.58333333333334</c:v>
                </c:pt>
                <c:pt idx="2420">
                  <c:v>201.66666666666666</c:v>
                </c:pt>
                <c:pt idx="2421">
                  <c:v>201.75</c:v>
                </c:pt>
                <c:pt idx="2422">
                  <c:v>201.83333333333334</c:v>
                </c:pt>
                <c:pt idx="2423">
                  <c:v>201.91666666666666</c:v>
                </c:pt>
                <c:pt idx="2424">
                  <c:v>202</c:v>
                </c:pt>
                <c:pt idx="2425">
                  <c:v>202.08333333333334</c:v>
                </c:pt>
                <c:pt idx="2426">
                  <c:v>202.16666666666666</c:v>
                </c:pt>
                <c:pt idx="2427">
                  <c:v>202.25</c:v>
                </c:pt>
                <c:pt idx="2428">
                  <c:v>202.33333333333334</c:v>
                </c:pt>
                <c:pt idx="2429">
                  <c:v>202.41666666666666</c:v>
                </c:pt>
                <c:pt idx="2430">
                  <c:v>202.5</c:v>
                </c:pt>
                <c:pt idx="2431">
                  <c:v>202.58333333333334</c:v>
                </c:pt>
                <c:pt idx="2432">
                  <c:v>202.66666666666666</c:v>
                </c:pt>
                <c:pt idx="2433">
                  <c:v>202.75</c:v>
                </c:pt>
                <c:pt idx="2434">
                  <c:v>202.83333333333334</c:v>
                </c:pt>
                <c:pt idx="2435">
                  <c:v>202.91666666666666</c:v>
                </c:pt>
                <c:pt idx="2436">
                  <c:v>203</c:v>
                </c:pt>
                <c:pt idx="2437">
                  <c:v>203.08333333333334</c:v>
                </c:pt>
                <c:pt idx="2438">
                  <c:v>203.16666666666666</c:v>
                </c:pt>
                <c:pt idx="2439">
                  <c:v>203.25</c:v>
                </c:pt>
                <c:pt idx="2440">
                  <c:v>203.33333333333334</c:v>
                </c:pt>
                <c:pt idx="2441">
                  <c:v>203.41666666666666</c:v>
                </c:pt>
                <c:pt idx="2442">
                  <c:v>203.5</c:v>
                </c:pt>
                <c:pt idx="2443">
                  <c:v>203.58333333333334</c:v>
                </c:pt>
                <c:pt idx="2444">
                  <c:v>203.66666666666666</c:v>
                </c:pt>
                <c:pt idx="2445">
                  <c:v>203.75</c:v>
                </c:pt>
                <c:pt idx="2446">
                  <c:v>203.83333333333334</c:v>
                </c:pt>
                <c:pt idx="2447">
                  <c:v>203.91666666666666</c:v>
                </c:pt>
                <c:pt idx="2448">
                  <c:v>204</c:v>
                </c:pt>
                <c:pt idx="2449">
                  <c:v>204.08333333333334</c:v>
                </c:pt>
                <c:pt idx="2450">
                  <c:v>204.16666666666666</c:v>
                </c:pt>
                <c:pt idx="2451">
                  <c:v>204.25</c:v>
                </c:pt>
                <c:pt idx="2452">
                  <c:v>204.33333333333334</c:v>
                </c:pt>
                <c:pt idx="2453">
                  <c:v>204.41666666666666</c:v>
                </c:pt>
                <c:pt idx="2454">
                  <c:v>204.5</c:v>
                </c:pt>
                <c:pt idx="2455">
                  <c:v>204.58333333333334</c:v>
                </c:pt>
                <c:pt idx="2456">
                  <c:v>204.66666666666666</c:v>
                </c:pt>
                <c:pt idx="2457">
                  <c:v>204.75</c:v>
                </c:pt>
                <c:pt idx="2458">
                  <c:v>204.83333333333334</c:v>
                </c:pt>
                <c:pt idx="2459">
                  <c:v>204.91666666666666</c:v>
                </c:pt>
                <c:pt idx="2460">
                  <c:v>205</c:v>
                </c:pt>
                <c:pt idx="2461">
                  <c:v>205.08333333333334</c:v>
                </c:pt>
                <c:pt idx="2462">
                  <c:v>205.16666666666666</c:v>
                </c:pt>
                <c:pt idx="2463">
                  <c:v>205.25</c:v>
                </c:pt>
                <c:pt idx="2464">
                  <c:v>205.33333333333334</c:v>
                </c:pt>
                <c:pt idx="2465">
                  <c:v>205.41666666666666</c:v>
                </c:pt>
                <c:pt idx="2466">
                  <c:v>205.5</c:v>
                </c:pt>
                <c:pt idx="2467">
                  <c:v>205.58333333333334</c:v>
                </c:pt>
                <c:pt idx="2468">
                  <c:v>205.66666666666666</c:v>
                </c:pt>
                <c:pt idx="2469">
                  <c:v>205.75</c:v>
                </c:pt>
                <c:pt idx="2470">
                  <c:v>205.83333333333334</c:v>
                </c:pt>
                <c:pt idx="2471">
                  <c:v>205.91666666666666</c:v>
                </c:pt>
                <c:pt idx="2472">
                  <c:v>206</c:v>
                </c:pt>
                <c:pt idx="2473">
                  <c:v>206.08333333333334</c:v>
                </c:pt>
                <c:pt idx="2474">
                  <c:v>206.16666666666666</c:v>
                </c:pt>
                <c:pt idx="2475">
                  <c:v>206.25</c:v>
                </c:pt>
                <c:pt idx="2476">
                  <c:v>206.33333333333334</c:v>
                </c:pt>
                <c:pt idx="2477">
                  <c:v>206.41666666666666</c:v>
                </c:pt>
                <c:pt idx="2478">
                  <c:v>206.5</c:v>
                </c:pt>
                <c:pt idx="2479">
                  <c:v>206.58333333333334</c:v>
                </c:pt>
                <c:pt idx="2480">
                  <c:v>206.66666666666666</c:v>
                </c:pt>
                <c:pt idx="2481">
                  <c:v>206.75</c:v>
                </c:pt>
                <c:pt idx="2482">
                  <c:v>206.83333333333334</c:v>
                </c:pt>
                <c:pt idx="2483">
                  <c:v>206.91666666666666</c:v>
                </c:pt>
                <c:pt idx="2484">
                  <c:v>207</c:v>
                </c:pt>
                <c:pt idx="2485">
                  <c:v>207.08333333333334</c:v>
                </c:pt>
                <c:pt idx="2486">
                  <c:v>207.16666666666666</c:v>
                </c:pt>
                <c:pt idx="2487">
                  <c:v>207.25</c:v>
                </c:pt>
                <c:pt idx="2488">
                  <c:v>207.33333333333334</c:v>
                </c:pt>
                <c:pt idx="2489">
                  <c:v>207.41666666666666</c:v>
                </c:pt>
                <c:pt idx="2490">
                  <c:v>207.5</c:v>
                </c:pt>
                <c:pt idx="2491">
                  <c:v>207.58333333333334</c:v>
                </c:pt>
                <c:pt idx="2492">
                  <c:v>207.66666666666666</c:v>
                </c:pt>
                <c:pt idx="2493">
                  <c:v>207.75</c:v>
                </c:pt>
                <c:pt idx="2494">
                  <c:v>207.83333333333334</c:v>
                </c:pt>
                <c:pt idx="2495">
                  <c:v>207.91666666666666</c:v>
                </c:pt>
                <c:pt idx="2496">
                  <c:v>208</c:v>
                </c:pt>
                <c:pt idx="2497">
                  <c:v>208.08333333333334</c:v>
                </c:pt>
                <c:pt idx="2498">
                  <c:v>208.16666666666666</c:v>
                </c:pt>
                <c:pt idx="2499">
                  <c:v>208.25</c:v>
                </c:pt>
                <c:pt idx="2500">
                  <c:v>208.33333333333334</c:v>
                </c:pt>
                <c:pt idx="2501">
                  <c:v>208.41666666666666</c:v>
                </c:pt>
                <c:pt idx="2502">
                  <c:v>208.5</c:v>
                </c:pt>
                <c:pt idx="2503">
                  <c:v>208.58333333333334</c:v>
                </c:pt>
                <c:pt idx="2504">
                  <c:v>208.66666666666666</c:v>
                </c:pt>
                <c:pt idx="2505">
                  <c:v>208.75</c:v>
                </c:pt>
                <c:pt idx="2506">
                  <c:v>208.83333333333334</c:v>
                </c:pt>
                <c:pt idx="2507">
                  <c:v>208.91666666666666</c:v>
                </c:pt>
                <c:pt idx="2508">
                  <c:v>209</c:v>
                </c:pt>
                <c:pt idx="2509">
                  <c:v>209.08333333333334</c:v>
                </c:pt>
                <c:pt idx="2510">
                  <c:v>209.16666666666666</c:v>
                </c:pt>
                <c:pt idx="2511">
                  <c:v>209.25</c:v>
                </c:pt>
                <c:pt idx="2512">
                  <c:v>209.33333333333334</c:v>
                </c:pt>
                <c:pt idx="2513">
                  <c:v>209.41666666666666</c:v>
                </c:pt>
                <c:pt idx="2514">
                  <c:v>209.5</c:v>
                </c:pt>
                <c:pt idx="2515">
                  <c:v>209.58333333333334</c:v>
                </c:pt>
                <c:pt idx="2516">
                  <c:v>209.66666666666666</c:v>
                </c:pt>
                <c:pt idx="2517">
                  <c:v>209.75</c:v>
                </c:pt>
                <c:pt idx="2518">
                  <c:v>209.83333333333334</c:v>
                </c:pt>
                <c:pt idx="2519">
                  <c:v>209.91666666666666</c:v>
                </c:pt>
                <c:pt idx="2520">
                  <c:v>210</c:v>
                </c:pt>
                <c:pt idx="2521">
                  <c:v>210.08333333333334</c:v>
                </c:pt>
                <c:pt idx="2522">
                  <c:v>210.16666666666666</c:v>
                </c:pt>
                <c:pt idx="2523">
                  <c:v>210.25</c:v>
                </c:pt>
                <c:pt idx="2524">
                  <c:v>210.33333333333334</c:v>
                </c:pt>
                <c:pt idx="2525">
                  <c:v>210.41666666666666</c:v>
                </c:pt>
                <c:pt idx="2526">
                  <c:v>210.5</c:v>
                </c:pt>
                <c:pt idx="2527">
                  <c:v>210.58333333333334</c:v>
                </c:pt>
                <c:pt idx="2528">
                  <c:v>210.66666666666666</c:v>
                </c:pt>
                <c:pt idx="2529">
                  <c:v>210.75</c:v>
                </c:pt>
                <c:pt idx="2530">
                  <c:v>210.83333333333334</c:v>
                </c:pt>
                <c:pt idx="2531">
                  <c:v>210.91666666666666</c:v>
                </c:pt>
                <c:pt idx="2532">
                  <c:v>211</c:v>
                </c:pt>
                <c:pt idx="2533">
                  <c:v>211.08333333333334</c:v>
                </c:pt>
                <c:pt idx="2534">
                  <c:v>211.16666666666666</c:v>
                </c:pt>
                <c:pt idx="2535">
                  <c:v>211.25</c:v>
                </c:pt>
                <c:pt idx="2536">
                  <c:v>211.33333333333334</c:v>
                </c:pt>
                <c:pt idx="2537">
                  <c:v>211.41666666666666</c:v>
                </c:pt>
                <c:pt idx="2538">
                  <c:v>211.5</c:v>
                </c:pt>
                <c:pt idx="2539">
                  <c:v>211.58333333333334</c:v>
                </c:pt>
                <c:pt idx="2540">
                  <c:v>211.66666666666666</c:v>
                </c:pt>
                <c:pt idx="2541">
                  <c:v>211.75</c:v>
                </c:pt>
                <c:pt idx="2542">
                  <c:v>211.83333333333334</c:v>
                </c:pt>
                <c:pt idx="2543">
                  <c:v>211.91666666666666</c:v>
                </c:pt>
                <c:pt idx="2544">
                  <c:v>212</c:v>
                </c:pt>
                <c:pt idx="2545">
                  <c:v>212.08333333333334</c:v>
                </c:pt>
                <c:pt idx="2546">
                  <c:v>212.16666666666666</c:v>
                </c:pt>
                <c:pt idx="2547">
                  <c:v>212.25</c:v>
                </c:pt>
                <c:pt idx="2548">
                  <c:v>212.33333333333334</c:v>
                </c:pt>
                <c:pt idx="2549">
                  <c:v>212.41666666666666</c:v>
                </c:pt>
                <c:pt idx="2550">
                  <c:v>212.5</c:v>
                </c:pt>
                <c:pt idx="2551">
                  <c:v>212.58333333333334</c:v>
                </c:pt>
                <c:pt idx="2552">
                  <c:v>212.66666666666666</c:v>
                </c:pt>
                <c:pt idx="2553">
                  <c:v>212.75</c:v>
                </c:pt>
                <c:pt idx="2554">
                  <c:v>212.83333333333334</c:v>
                </c:pt>
                <c:pt idx="2555">
                  <c:v>212.91666666666666</c:v>
                </c:pt>
                <c:pt idx="2556">
                  <c:v>213</c:v>
                </c:pt>
                <c:pt idx="2557">
                  <c:v>213.08333333333334</c:v>
                </c:pt>
                <c:pt idx="2558">
                  <c:v>213.16666666666666</c:v>
                </c:pt>
                <c:pt idx="2559">
                  <c:v>213.25</c:v>
                </c:pt>
                <c:pt idx="2560">
                  <c:v>213.33333333333334</c:v>
                </c:pt>
                <c:pt idx="2561">
                  <c:v>213.41666666666666</c:v>
                </c:pt>
                <c:pt idx="2562">
                  <c:v>213.5</c:v>
                </c:pt>
                <c:pt idx="2563">
                  <c:v>213.58333333333334</c:v>
                </c:pt>
                <c:pt idx="2564">
                  <c:v>213.66666666666666</c:v>
                </c:pt>
                <c:pt idx="2565">
                  <c:v>213.75</c:v>
                </c:pt>
                <c:pt idx="2566">
                  <c:v>213.83333333333334</c:v>
                </c:pt>
                <c:pt idx="2567">
                  <c:v>213.91666666666666</c:v>
                </c:pt>
                <c:pt idx="2568">
                  <c:v>214</c:v>
                </c:pt>
                <c:pt idx="2569">
                  <c:v>214.08333333333334</c:v>
                </c:pt>
                <c:pt idx="2570">
                  <c:v>214.16666666666666</c:v>
                </c:pt>
                <c:pt idx="2571">
                  <c:v>214.25</c:v>
                </c:pt>
                <c:pt idx="2572">
                  <c:v>214.33333333333334</c:v>
                </c:pt>
                <c:pt idx="2573">
                  <c:v>214.41666666666666</c:v>
                </c:pt>
                <c:pt idx="2574">
                  <c:v>214.5</c:v>
                </c:pt>
                <c:pt idx="2575">
                  <c:v>214.58333333333334</c:v>
                </c:pt>
                <c:pt idx="2576">
                  <c:v>214.66666666666666</c:v>
                </c:pt>
                <c:pt idx="2577">
                  <c:v>214.75</c:v>
                </c:pt>
                <c:pt idx="2578">
                  <c:v>214.83333333333334</c:v>
                </c:pt>
                <c:pt idx="2579">
                  <c:v>214.91666666666666</c:v>
                </c:pt>
                <c:pt idx="2580">
                  <c:v>215</c:v>
                </c:pt>
                <c:pt idx="2581">
                  <c:v>215.08333333333334</c:v>
                </c:pt>
                <c:pt idx="2582">
                  <c:v>215.16666666666666</c:v>
                </c:pt>
                <c:pt idx="2583">
                  <c:v>215.25</c:v>
                </c:pt>
                <c:pt idx="2584">
                  <c:v>215.33333333333334</c:v>
                </c:pt>
                <c:pt idx="2585">
                  <c:v>215.41666666666666</c:v>
                </c:pt>
                <c:pt idx="2586">
                  <c:v>215.5</c:v>
                </c:pt>
                <c:pt idx="2587">
                  <c:v>215.58333333333334</c:v>
                </c:pt>
                <c:pt idx="2588">
                  <c:v>215.66666666666666</c:v>
                </c:pt>
                <c:pt idx="2589">
                  <c:v>215.75</c:v>
                </c:pt>
                <c:pt idx="2590">
                  <c:v>215.83333333333334</c:v>
                </c:pt>
                <c:pt idx="2591">
                  <c:v>215.91666666666666</c:v>
                </c:pt>
                <c:pt idx="2592">
                  <c:v>216</c:v>
                </c:pt>
                <c:pt idx="2593">
                  <c:v>216.08333333333334</c:v>
                </c:pt>
                <c:pt idx="2594">
                  <c:v>216.16666666666666</c:v>
                </c:pt>
                <c:pt idx="2595">
                  <c:v>216.25</c:v>
                </c:pt>
                <c:pt idx="2596">
                  <c:v>216.33333333333334</c:v>
                </c:pt>
                <c:pt idx="2597">
                  <c:v>216.41666666666666</c:v>
                </c:pt>
                <c:pt idx="2598">
                  <c:v>216.5</c:v>
                </c:pt>
                <c:pt idx="2599">
                  <c:v>216.58333333333334</c:v>
                </c:pt>
                <c:pt idx="2600">
                  <c:v>216.66666666666666</c:v>
                </c:pt>
                <c:pt idx="2601">
                  <c:v>216.75</c:v>
                </c:pt>
                <c:pt idx="2602">
                  <c:v>216.83333333333334</c:v>
                </c:pt>
                <c:pt idx="2603">
                  <c:v>216.91666666666666</c:v>
                </c:pt>
                <c:pt idx="2604">
                  <c:v>217</c:v>
                </c:pt>
                <c:pt idx="2605">
                  <c:v>217.08333333333334</c:v>
                </c:pt>
                <c:pt idx="2606">
                  <c:v>217.16666666666666</c:v>
                </c:pt>
                <c:pt idx="2607">
                  <c:v>217.25</c:v>
                </c:pt>
                <c:pt idx="2608">
                  <c:v>217.33333333333334</c:v>
                </c:pt>
                <c:pt idx="2609">
                  <c:v>217.41666666666666</c:v>
                </c:pt>
                <c:pt idx="2610">
                  <c:v>217.5</c:v>
                </c:pt>
                <c:pt idx="2611">
                  <c:v>217.58333333333334</c:v>
                </c:pt>
                <c:pt idx="2612">
                  <c:v>217.66666666666666</c:v>
                </c:pt>
                <c:pt idx="2613">
                  <c:v>217.75</c:v>
                </c:pt>
                <c:pt idx="2614">
                  <c:v>217.83333333333334</c:v>
                </c:pt>
                <c:pt idx="2615">
                  <c:v>217.91666666666666</c:v>
                </c:pt>
                <c:pt idx="2616">
                  <c:v>218</c:v>
                </c:pt>
                <c:pt idx="2617">
                  <c:v>218.08333333333334</c:v>
                </c:pt>
                <c:pt idx="2618">
                  <c:v>218.16666666666666</c:v>
                </c:pt>
                <c:pt idx="2619">
                  <c:v>218.25</c:v>
                </c:pt>
                <c:pt idx="2620">
                  <c:v>218.33333333333334</c:v>
                </c:pt>
                <c:pt idx="2621">
                  <c:v>218.41666666666666</c:v>
                </c:pt>
                <c:pt idx="2622">
                  <c:v>218.5</c:v>
                </c:pt>
                <c:pt idx="2623">
                  <c:v>218.58333333333334</c:v>
                </c:pt>
                <c:pt idx="2624">
                  <c:v>218.66666666666666</c:v>
                </c:pt>
                <c:pt idx="2625">
                  <c:v>218.75</c:v>
                </c:pt>
                <c:pt idx="2626">
                  <c:v>218.83333333333334</c:v>
                </c:pt>
                <c:pt idx="2627">
                  <c:v>218.91666666666666</c:v>
                </c:pt>
                <c:pt idx="2628">
                  <c:v>219</c:v>
                </c:pt>
                <c:pt idx="2629">
                  <c:v>219.08333333333334</c:v>
                </c:pt>
                <c:pt idx="2630">
                  <c:v>219.16666666666666</c:v>
                </c:pt>
                <c:pt idx="2631">
                  <c:v>219.25</c:v>
                </c:pt>
                <c:pt idx="2632">
                  <c:v>219.33333333333334</c:v>
                </c:pt>
                <c:pt idx="2633">
                  <c:v>219.41666666666666</c:v>
                </c:pt>
                <c:pt idx="2634">
                  <c:v>219.5</c:v>
                </c:pt>
                <c:pt idx="2635">
                  <c:v>219.58333333333334</c:v>
                </c:pt>
                <c:pt idx="2636">
                  <c:v>219.66666666666666</c:v>
                </c:pt>
                <c:pt idx="2637">
                  <c:v>219.75</c:v>
                </c:pt>
                <c:pt idx="2638">
                  <c:v>219.83333333333334</c:v>
                </c:pt>
                <c:pt idx="2639">
                  <c:v>219.91666666666666</c:v>
                </c:pt>
                <c:pt idx="2640">
                  <c:v>220</c:v>
                </c:pt>
                <c:pt idx="2641">
                  <c:v>220.08333333333334</c:v>
                </c:pt>
                <c:pt idx="2642">
                  <c:v>220.16666666666666</c:v>
                </c:pt>
                <c:pt idx="2643">
                  <c:v>220.25</c:v>
                </c:pt>
                <c:pt idx="2644">
                  <c:v>220.33333333333334</c:v>
                </c:pt>
                <c:pt idx="2645">
                  <c:v>220.41666666666666</c:v>
                </c:pt>
                <c:pt idx="2646">
                  <c:v>220.5</c:v>
                </c:pt>
                <c:pt idx="2647">
                  <c:v>220.58333333333334</c:v>
                </c:pt>
                <c:pt idx="2648">
                  <c:v>220.66666666666666</c:v>
                </c:pt>
                <c:pt idx="2649">
                  <c:v>220.75</c:v>
                </c:pt>
                <c:pt idx="2650">
                  <c:v>220.83333333333334</c:v>
                </c:pt>
                <c:pt idx="2651">
                  <c:v>220.91666666666666</c:v>
                </c:pt>
                <c:pt idx="2652">
                  <c:v>221</c:v>
                </c:pt>
                <c:pt idx="2653">
                  <c:v>221.08333333333334</c:v>
                </c:pt>
                <c:pt idx="2654">
                  <c:v>221.16666666666666</c:v>
                </c:pt>
                <c:pt idx="2655">
                  <c:v>221.25</c:v>
                </c:pt>
                <c:pt idx="2656">
                  <c:v>221.33333333333334</c:v>
                </c:pt>
                <c:pt idx="2657">
                  <c:v>221.41666666666666</c:v>
                </c:pt>
                <c:pt idx="2658">
                  <c:v>221.5</c:v>
                </c:pt>
                <c:pt idx="2659">
                  <c:v>221.58333333333334</c:v>
                </c:pt>
                <c:pt idx="2660">
                  <c:v>221.66666666666666</c:v>
                </c:pt>
                <c:pt idx="2661">
                  <c:v>221.75</c:v>
                </c:pt>
                <c:pt idx="2662">
                  <c:v>221.83333333333334</c:v>
                </c:pt>
                <c:pt idx="2663">
                  <c:v>221.91666666666666</c:v>
                </c:pt>
                <c:pt idx="2664">
                  <c:v>222</c:v>
                </c:pt>
                <c:pt idx="2665">
                  <c:v>222.08333333333334</c:v>
                </c:pt>
                <c:pt idx="2666">
                  <c:v>222.16666666666666</c:v>
                </c:pt>
                <c:pt idx="2667">
                  <c:v>222.25</c:v>
                </c:pt>
                <c:pt idx="2668">
                  <c:v>222.33333333333334</c:v>
                </c:pt>
                <c:pt idx="2669">
                  <c:v>222.41666666666666</c:v>
                </c:pt>
                <c:pt idx="2670">
                  <c:v>222.5</c:v>
                </c:pt>
                <c:pt idx="2671">
                  <c:v>222.58333333333334</c:v>
                </c:pt>
                <c:pt idx="2672">
                  <c:v>222.66666666666666</c:v>
                </c:pt>
                <c:pt idx="2673">
                  <c:v>222.75</c:v>
                </c:pt>
                <c:pt idx="2674">
                  <c:v>222.83333333333334</c:v>
                </c:pt>
                <c:pt idx="2675">
                  <c:v>222.91666666666666</c:v>
                </c:pt>
                <c:pt idx="2676">
                  <c:v>223</c:v>
                </c:pt>
                <c:pt idx="2677">
                  <c:v>223.08333333333334</c:v>
                </c:pt>
                <c:pt idx="2678">
                  <c:v>223.16666666666666</c:v>
                </c:pt>
                <c:pt idx="2679">
                  <c:v>223.25</c:v>
                </c:pt>
                <c:pt idx="2680">
                  <c:v>223.33333333333334</c:v>
                </c:pt>
                <c:pt idx="2681">
                  <c:v>223.41666666666666</c:v>
                </c:pt>
                <c:pt idx="2682">
                  <c:v>223.5</c:v>
                </c:pt>
                <c:pt idx="2683">
                  <c:v>223.58333333333334</c:v>
                </c:pt>
                <c:pt idx="2684">
                  <c:v>223.66666666666666</c:v>
                </c:pt>
                <c:pt idx="2685">
                  <c:v>223.75</c:v>
                </c:pt>
                <c:pt idx="2686">
                  <c:v>223.83333333333334</c:v>
                </c:pt>
                <c:pt idx="2687">
                  <c:v>223.91666666666666</c:v>
                </c:pt>
                <c:pt idx="2688">
                  <c:v>224</c:v>
                </c:pt>
                <c:pt idx="2689">
                  <c:v>224.08333333333334</c:v>
                </c:pt>
                <c:pt idx="2690">
                  <c:v>224.16666666666666</c:v>
                </c:pt>
                <c:pt idx="2691">
                  <c:v>224.25</c:v>
                </c:pt>
                <c:pt idx="2692">
                  <c:v>224.33333333333334</c:v>
                </c:pt>
                <c:pt idx="2693">
                  <c:v>224.41666666666666</c:v>
                </c:pt>
                <c:pt idx="2694">
                  <c:v>224.5</c:v>
                </c:pt>
                <c:pt idx="2695">
                  <c:v>224.58333333333334</c:v>
                </c:pt>
                <c:pt idx="2696">
                  <c:v>224.66666666666666</c:v>
                </c:pt>
                <c:pt idx="2697">
                  <c:v>224.75</c:v>
                </c:pt>
                <c:pt idx="2698">
                  <c:v>224.83333333333334</c:v>
                </c:pt>
                <c:pt idx="2699">
                  <c:v>224.91666666666666</c:v>
                </c:pt>
                <c:pt idx="2700">
                  <c:v>225</c:v>
                </c:pt>
                <c:pt idx="2701">
                  <c:v>225.08333333333334</c:v>
                </c:pt>
                <c:pt idx="2702">
                  <c:v>225.16666666666666</c:v>
                </c:pt>
                <c:pt idx="2703">
                  <c:v>225.25</c:v>
                </c:pt>
                <c:pt idx="2704">
                  <c:v>225.33333333333334</c:v>
                </c:pt>
                <c:pt idx="2705">
                  <c:v>225.41666666666666</c:v>
                </c:pt>
                <c:pt idx="2706">
                  <c:v>225.5</c:v>
                </c:pt>
                <c:pt idx="2707">
                  <c:v>225.58333333333334</c:v>
                </c:pt>
                <c:pt idx="2708">
                  <c:v>225.66666666666666</c:v>
                </c:pt>
                <c:pt idx="2709">
                  <c:v>225.75</c:v>
                </c:pt>
                <c:pt idx="2710">
                  <c:v>225.83333333333334</c:v>
                </c:pt>
                <c:pt idx="2711">
                  <c:v>225.91666666666666</c:v>
                </c:pt>
                <c:pt idx="2712">
                  <c:v>226</c:v>
                </c:pt>
                <c:pt idx="2713">
                  <c:v>226.08333333333334</c:v>
                </c:pt>
                <c:pt idx="2714">
                  <c:v>226.16666666666666</c:v>
                </c:pt>
                <c:pt idx="2715">
                  <c:v>226.25</c:v>
                </c:pt>
                <c:pt idx="2716">
                  <c:v>226.33333333333334</c:v>
                </c:pt>
                <c:pt idx="2717">
                  <c:v>226.41666666666666</c:v>
                </c:pt>
                <c:pt idx="2718">
                  <c:v>226.5</c:v>
                </c:pt>
                <c:pt idx="2719">
                  <c:v>226.58333333333334</c:v>
                </c:pt>
                <c:pt idx="2720">
                  <c:v>226.66666666666666</c:v>
                </c:pt>
                <c:pt idx="2721">
                  <c:v>226.75</c:v>
                </c:pt>
                <c:pt idx="2722">
                  <c:v>226.83333333333334</c:v>
                </c:pt>
                <c:pt idx="2723">
                  <c:v>226.91666666666666</c:v>
                </c:pt>
                <c:pt idx="2724">
                  <c:v>227</c:v>
                </c:pt>
                <c:pt idx="2725">
                  <c:v>227.08333333333334</c:v>
                </c:pt>
                <c:pt idx="2726">
                  <c:v>227.16666666666666</c:v>
                </c:pt>
                <c:pt idx="2727">
                  <c:v>227.25</c:v>
                </c:pt>
                <c:pt idx="2728">
                  <c:v>227.33333333333334</c:v>
                </c:pt>
                <c:pt idx="2729">
                  <c:v>227.41666666666666</c:v>
                </c:pt>
                <c:pt idx="2730">
                  <c:v>227.5</c:v>
                </c:pt>
                <c:pt idx="2731">
                  <c:v>227.58333333333334</c:v>
                </c:pt>
                <c:pt idx="2732">
                  <c:v>227.66666666666666</c:v>
                </c:pt>
                <c:pt idx="2733">
                  <c:v>227.75</c:v>
                </c:pt>
                <c:pt idx="2734">
                  <c:v>227.83333333333334</c:v>
                </c:pt>
                <c:pt idx="2735">
                  <c:v>227.91666666666666</c:v>
                </c:pt>
                <c:pt idx="2736">
                  <c:v>228</c:v>
                </c:pt>
                <c:pt idx="2737">
                  <c:v>228.08333333333334</c:v>
                </c:pt>
                <c:pt idx="2738">
                  <c:v>228.16666666666666</c:v>
                </c:pt>
                <c:pt idx="2739">
                  <c:v>228.25</c:v>
                </c:pt>
                <c:pt idx="2740">
                  <c:v>228.33333333333334</c:v>
                </c:pt>
                <c:pt idx="2741">
                  <c:v>228.41666666666666</c:v>
                </c:pt>
                <c:pt idx="2742">
                  <c:v>228.5</c:v>
                </c:pt>
                <c:pt idx="2743">
                  <c:v>228.58333333333334</c:v>
                </c:pt>
                <c:pt idx="2744">
                  <c:v>228.66666666666666</c:v>
                </c:pt>
                <c:pt idx="2745">
                  <c:v>228.75</c:v>
                </c:pt>
                <c:pt idx="2746">
                  <c:v>228.83333333333334</c:v>
                </c:pt>
                <c:pt idx="2747">
                  <c:v>228.91666666666666</c:v>
                </c:pt>
                <c:pt idx="2748">
                  <c:v>229</c:v>
                </c:pt>
                <c:pt idx="2749">
                  <c:v>229.08333333333334</c:v>
                </c:pt>
                <c:pt idx="2750">
                  <c:v>229.16666666666666</c:v>
                </c:pt>
                <c:pt idx="2751">
                  <c:v>229.25</c:v>
                </c:pt>
                <c:pt idx="2752">
                  <c:v>229.33333333333334</c:v>
                </c:pt>
                <c:pt idx="2753">
                  <c:v>229.41666666666666</c:v>
                </c:pt>
                <c:pt idx="2754">
                  <c:v>229.5</c:v>
                </c:pt>
                <c:pt idx="2755">
                  <c:v>229.58333333333334</c:v>
                </c:pt>
                <c:pt idx="2756">
                  <c:v>229.66666666666666</c:v>
                </c:pt>
                <c:pt idx="2757">
                  <c:v>229.75</c:v>
                </c:pt>
                <c:pt idx="2758">
                  <c:v>229.83333333333334</c:v>
                </c:pt>
                <c:pt idx="2759">
                  <c:v>229.91666666666666</c:v>
                </c:pt>
                <c:pt idx="2760">
                  <c:v>230</c:v>
                </c:pt>
                <c:pt idx="2761">
                  <c:v>230.08333333333334</c:v>
                </c:pt>
                <c:pt idx="2762">
                  <c:v>230.16666666666666</c:v>
                </c:pt>
                <c:pt idx="2763">
                  <c:v>230.25</c:v>
                </c:pt>
                <c:pt idx="2764">
                  <c:v>230.33333333333334</c:v>
                </c:pt>
                <c:pt idx="2765">
                  <c:v>230.41666666666666</c:v>
                </c:pt>
                <c:pt idx="2766">
                  <c:v>230.5</c:v>
                </c:pt>
                <c:pt idx="2767">
                  <c:v>230.58333333333334</c:v>
                </c:pt>
                <c:pt idx="2768">
                  <c:v>230.66666666666666</c:v>
                </c:pt>
                <c:pt idx="2769">
                  <c:v>230.75</c:v>
                </c:pt>
                <c:pt idx="2770">
                  <c:v>230.83333333333334</c:v>
                </c:pt>
                <c:pt idx="2771">
                  <c:v>230.91666666666666</c:v>
                </c:pt>
                <c:pt idx="2772">
                  <c:v>231</c:v>
                </c:pt>
                <c:pt idx="2773">
                  <c:v>231.08333333333334</c:v>
                </c:pt>
                <c:pt idx="2774">
                  <c:v>231.16666666666666</c:v>
                </c:pt>
                <c:pt idx="2775">
                  <c:v>231.25</c:v>
                </c:pt>
                <c:pt idx="2776">
                  <c:v>231.33333333333334</c:v>
                </c:pt>
                <c:pt idx="2777">
                  <c:v>231.41666666666666</c:v>
                </c:pt>
                <c:pt idx="2778">
                  <c:v>231.5</c:v>
                </c:pt>
                <c:pt idx="2779">
                  <c:v>231.58333333333334</c:v>
                </c:pt>
                <c:pt idx="2780">
                  <c:v>231.66666666666666</c:v>
                </c:pt>
                <c:pt idx="2781">
                  <c:v>231.75</c:v>
                </c:pt>
                <c:pt idx="2782">
                  <c:v>231.83333333333334</c:v>
                </c:pt>
                <c:pt idx="2783">
                  <c:v>231.91666666666666</c:v>
                </c:pt>
                <c:pt idx="2784">
                  <c:v>232</c:v>
                </c:pt>
                <c:pt idx="2785">
                  <c:v>232.08333333333334</c:v>
                </c:pt>
                <c:pt idx="2786">
                  <c:v>232.16666666666666</c:v>
                </c:pt>
                <c:pt idx="2787">
                  <c:v>232.25</c:v>
                </c:pt>
                <c:pt idx="2788">
                  <c:v>232.33333333333334</c:v>
                </c:pt>
                <c:pt idx="2789">
                  <c:v>232.41666666666666</c:v>
                </c:pt>
                <c:pt idx="2790">
                  <c:v>232.5</c:v>
                </c:pt>
                <c:pt idx="2791">
                  <c:v>232.58333333333334</c:v>
                </c:pt>
                <c:pt idx="2792">
                  <c:v>232.66666666666666</c:v>
                </c:pt>
                <c:pt idx="2793">
                  <c:v>232.75</c:v>
                </c:pt>
                <c:pt idx="2794">
                  <c:v>232.83333333333334</c:v>
                </c:pt>
                <c:pt idx="2795">
                  <c:v>232.91666666666666</c:v>
                </c:pt>
                <c:pt idx="2796">
                  <c:v>233</c:v>
                </c:pt>
                <c:pt idx="2797">
                  <c:v>233.08333333333334</c:v>
                </c:pt>
                <c:pt idx="2798">
                  <c:v>233.16666666666666</c:v>
                </c:pt>
                <c:pt idx="2799">
                  <c:v>233.25</c:v>
                </c:pt>
                <c:pt idx="2800">
                  <c:v>233.33333333333334</c:v>
                </c:pt>
                <c:pt idx="2801">
                  <c:v>233.41666666666666</c:v>
                </c:pt>
                <c:pt idx="2802">
                  <c:v>233.5</c:v>
                </c:pt>
                <c:pt idx="2803">
                  <c:v>233.58333333333334</c:v>
                </c:pt>
                <c:pt idx="2804">
                  <c:v>233.66666666666666</c:v>
                </c:pt>
                <c:pt idx="2805">
                  <c:v>233.75</c:v>
                </c:pt>
                <c:pt idx="2806">
                  <c:v>233.83333333333334</c:v>
                </c:pt>
                <c:pt idx="2807">
                  <c:v>233.91666666666666</c:v>
                </c:pt>
                <c:pt idx="2808">
                  <c:v>234</c:v>
                </c:pt>
                <c:pt idx="2809">
                  <c:v>234.08333333333334</c:v>
                </c:pt>
                <c:pt idx="2810">
                  <c:v>234.16666666666666</c:v>
                </c:pt>
                <c:pt idx="2811">
                  <c:v>234.25</c:v>
                </c:pt>
                <c:pt idx="2812">
                  <c:v>234.33333333333334</c:v>
                </c:pt>
                <c:pt idx="2813">
                  <c:v>234.41666666666666</c:v>
                </c:pt>
                <c:pt idx="2814">
                  <c:v>234.5</c:v>
                </c:pt>
                <c:pt idx="2815">
                  <c:v>234.58333333333334</c:v>
                </c:pt>
                <c:pt idx="2816">
                  <c:v>234.66666666666666</c:v>
                </c:pt>
                <c:pt idx="2817">
                  <c:v>234.75</c:v>
                </c:pt>
                <c:pt idx="2818">
                  <c:v>234.83333333333334</c:v>
                </c:pt>
                <c:pt idx="2819">
                  <c:v>234.91666666666666</c:v>
                </c:pt>
                <c:pt idx="2820">
                  <c:v>235</c:v>
                </c:pt>
                <c:pt idx="2821">
                  <c:v>235.08333333333334</c:v>
                </c:pt>
                <c:pt idx="2822">
                  <c:v>235.16666666666666</c:v>
                </c:pt>
                <c:pt idx="2823">
                  <c:v>235.25</c:v>
                </c:pt>
                <c:pt idx="2824">
                  <c:v>235.33333333333334</c:v>
                </c:pt>
                <c:pt idx="2825">
                  <c:v>235.41666666666666</c:v>
                </c:pt>
                <c:pt idx="2826">
                  <c:v>235.5</c:v>
                </c:pt>
                <c:pt idx="2827">
                  <c:v>235.58333333333334</c:v>
                </c:pt>
                <c:pt idx="2828">
                  <c:v>235.66666666666666</c:v>
                </c:pt>
                <c:pt idx="2829">
                  <c:v>235.75</c:v>
                </c:pt>
                <c:pt idx="2830">
                  <c:v>235.83333333333334</c:v>
                </c:pt>
                <c:pt idx="2831">
                  <c:v>235.91666666666666</c:v>
                </c:pt>
                <c:pt idx="2832">
                  <c:v>236</c:v>
                </c:pt>
                <c:pt idx="2833">
                  <c:v>236.08333333333334</c:v>
                </c:pt>
                <c:pt idx="2834">
                  <c:v>236.16666666666666</c:v>
                </c:pt>
                <c:pt idx="2835">
                  <c:v>236.25</c:v>
                </c:pt>
                <c:pt idx="2836">
                  <c:v>236.33333333333334</c:v>
                </c:pt>
                <c:pt idx="2837">
                  <c:v>236.41666666666666</c:v>
                </c:pt>
                <c:pt idx="2838">
                  <c:v>236.5</c:v>
                </c:pt>
                <c:pt idx="2839">
                  <c:v>236.58333333333334</c:v>
                </c:pt>
                <c:pt idx="2840">
                  <c:v>236.66666666666666</c:v>
                </c:pt>
                <c:pt idx="2841">
                  <c:v>236.75</c:v>
                </c:pt>
                <c:pt idx="2842">
                  <c:v>236.83333333333334</c:v>
                </c:pt>
                <c:pt idx="2843">
                  <c:v>236.91666666666666</c:v>
                </c:pt>
                <c:pt idx="2844">
                  <c:v>237</c:v>
                </c:pt>
                <c:pt idx="2845">
                  <c:v>237.08333333333334</c:v>
                </c:pt>
                <c:pt idx="2846">
                  <c:v>237.16666666666666</c:v>
                </c:pt>
                <c:pt idx="2847">
                  <c:v>237.25</c:v>
                </c:pt>
                <c:pt idx="2848">
                  <c:v>237.33333333333334</c:v>
                </c:pt>
                <c:pt idx="2849">
                  <c:v>237.41666666666666</c:v>
                </c:pt>
                <c:pt idx="2850">
                  <c:v>237.5</c:v>
                </c:pt>
                <c:pt idx="2851">
                  <c:v>237.58333333333334</c:v>
                </c:pt>
                <c:pt idx="2852">
                  <c:v>237.66666666666666</c:v>
                </c:pt>
                <c:pt idx="2853">
                  <c:v>237.75</c:v>
                </c:pt>
                <c:pt idx="2854">
                  <c:v>237.83333333333334</c:v>
                </c:pt>
                <c:pt idx="2855">
                  <c:v>237.91666666666666</c:v>
                </c:pt>
                <c:pt idx="2856">
                  <c:v>238</c:v>
                </c:pt>
                <c:pt idx="2857">
                  <c:v>238.08333333333334</c:v>
                </c:pt>
                <c:pt idx="2858">
                  <c:v>238.16666666666666</c:v>
                </c:pt>
                <c:pt idx="2859">
                  <c:v>238.25</c:v>
                </c:pt>
                <c:pt idx="2860">
                  <c:v>238.33333333333334</c:v>
                </c:pt>
                <c:pt idx="2861">
                  <c:v>238.41666666666666</c:v>
                </c:pt>
                <c:pt idx="2862">
                  <c:v>238.5</c:v>
                </c:pt>
                <c:pt idx="2863">
                  <c:v>238.58333333333334</c:v>
                </c:pt>
                <c:pt idx="2864">
                  <c:v>238.66666666666666</c:v>
                </c:pt>
                <c:pt idx="2865">
                  <c:v>238.75</c:v>
                </c:pt>
                <c:pt idx="2866">
                  <c:v>238.83333333333334</c:v>
                </c:pt>
                <c:pt idx="2867">
                  <c:v>238.91666666666666</c:v>
                </c:pt>
                <c:pt idx="2868">
                  <c:v>239</c:v>
                </c:pt>
                <c:pt idx="2869">
                  <c:v>239.08333333333334</c:v>
                </c:pt>
                <c:pt idx="2870">
                  <c:v>239.16666666666666</c:v>
                </c:pt>
                <c:pt idx="2871">
                  <c:v>239.25</c:v>
                </c:pt>
                <c:pt idx="2872">
                  <c:v>239.33333333333334</c:v>
                </c:pt>
                <c:pt idx="2873">
                  <c:v>239.41666666666666</c:v>
                </c:pt>
                <c:pt idx="2874">
                  <c:v>239.5</c:v>
                </c:pt>
                <c:pt idx="2875">
                  <c:v>239.58333333333334</c:v>
                </c:pt>
                <c:pt idx="2876">
                  <c:v>239.66666666666666</c:v>
                </c:pt>
                <c:pt idx="2877">
                  <c:v>239.75</c:v>
                </c:pt>
                <c:pt idx="2878">
                  <c:v>239.83333333333334</c:v>
                </c:pt>
                <c:pt idx="2879">
                  <c:v>239.91666666666666</c:v>
                </c:pt>
                <c:pt idx="2880">
                  <c:v>240</c:v>
                </c:pt>
                <c:pt idx="2881">
                  <c:v>240.08333333333334</c:v>
                </c:pt>
                <c:pt idx="2882">
                  <c:v>240.16666666666666</c:v>
                </c:pt>
                <c:pt idx="2883">
                  <c:v>240.25</c:v>
                </c:pt>
                <c:pt idx="2884">
                  <c:v>240.33333333333334</c:v>
                </c:pt>
                <c:pt idx="2885">
                  <c:v>240.41666666666666</c:v>
                </c:pt>
                <c:pt idx="2886">
                  <c:v>240.5</c:v>
                </c:pt>
                <c:pt idx="2887">
                  <c:v>240.58333333333334</c:v>
                </c:pt>
                <c:pt idx="2888">
                  <c:v>240.66666666666666</c:v>
                </c:pt>
                <c:pt idx="2889">
                  <c:v>240.75</c:v>
                </c:pt>
                <c:pt idx="2890">
                  <c:v>240.83333333333334</c:v>
                </c:pt>
                <c:pt idx="2891">
                  <c:v>240.91666666666666</c:v>
                </c:pt>
                <c:pt idx="2892">
                  <c:v>241</c:v>
                </c:pt>
                <c:pt idx="2893">
                  <c:v>241.08333333333334</c:v>
                </c:pt>
                <c:pt idx="2894">
                  <c:v>241.16666666666666</c:v>
                </c:pt>
                <c:pt idx="2895">
                  <c:v>241.25</c:v>
                </c:pt>
                <c:pt idx="2896">
                  <c:v>241.33333333333334</c:v>
                </c:pt>
                <c:pt idx="2897">
                  <c:v>241.41666666666666</c:v>
                </c:pt>
                <c:pt idx="2898">
                  <c:v>241.5</c:v>
                </c:pt>
                <c:pt idx="2899">
                  <c:v>241.58333333333334</c:v>
                </c:pt>
                <c:pt idx="2900">
                  <c:v>241.66666666666666</c:v>
                </c:pt>
                <c:pt idx="2901">
                  <c:v>241.75</c:v>
                </c:pt>
                <c:pt idx="2902">
                  <c:v>241.83333333333334</c:v>
                </c:pt>
                <c:pt idx="2903">
                  <c:v>241.91666666666666</c:v>
                </c:pt>
                <c:pt idx="2904">
                  <c:v>242</c:v>
                </c:pt>
                <c:pt idx="2905">
                  <c:v>242.08333333333334</c:v>
                </c:pt>
                <c:pt idx="2906">
                  <c:v>242.16666666666666</c:v>
                </c:pt>
                <c:pt idx="2907">
                  <c:v>242.25</c:v>
                </c:pt>
                <c:pt idx="2908">
                  <c:v>242.33333333333334</c:v>
                </c:pt>
                <c:pt idx="2909">
                  <c:v>242.41666666666666</c:v>
                </c:pt>
                <c:pt idx="2910">
                  <c:v>242.5</c:v>
                </c:pt>
                <c:pt idx="2911">
                  <c:v>242.58333333333334</c:v>
                </c:pt>
                <c:pt idx="2912">
                  <c:v>242.66666666666666</c:v>
                </c:pt>
                <c:pt idx="2913">
                  <c:v>242.75</c:v>
                </c:pt>
                <c:pt idx="2914">
                  <c:v>242.83333333333334</c:v>
                </c:pt>
                <c:pt idx="2915">
                  <c:v>242.91666666666666</c:v>
                </c:pt>
                <c:pt idx="2916">
                  <c:v>243</c:v>
                </c:pt>
                <c:pt idx="2917">
                  <c:v>243.08333333333334</c:v>
                </c:pt>
                <c:pt idx="2918">
                  <c:v>243.16666666666666</c:v>
                </c:pt>
                <c:pt idx="2919">
                  <c:v>243.25</c:v>
                </c:pt>
                <c:pt idx="2920">
                  <c:v>243.33333333333334</c:v>
                </c:pt>
                <c:pt idx="2921">
                  <c:v>243.41666666666666</c:v>
                </c:pt>
                <c:pt idx="2922">
                  <c:v>243.5</c:v>
                </c:pt>
                <c:pt idx="2923">
                  <c:v>243.58333333333334</c:v>
                </c:pt>
                <c:pt idx="2924">
                  <c:v>243.66666666666666</c:v>
                </c:pt>
                <c:pt idx="2925">
                  <c:v>243.75</c:v>
                </c:pt>
                <c:pt idx="2926">
                  <c:v>243.83333333333334</c:v>
                </c:pt>
                <c:pt idx="2927">
                  <c:v>243.91666666666666</c:v>
                </c:pt>
                <c:pt idx="2928">
                  <c:v>244</c:v>
                </c:pt>
                <c:pt idx="2929">
                  <c:v>244.08333333333334</c:v>
                </c:pt>
                <c:pt idx="2930">
                  <c:v>244.16666666666666</c:v>
                </c:pt>
                <c:pt idx="2931">
                  <c:v>244.25</c:v>
                </c:pt>
                <c:pt idx="2932">
                  <c:v>244.33333333333334</c:v>
                </c:pt>
                <c:pt idx="2933">
                  <c:v>244.41666666666666</c:v>
                </c:pt>
                <c:pt idx="2934">
                  <c:v>244.5</c:v>
                </c:pt>
                <c:pt idx="2935">
                  <c:v>244.58333333333334</c:v>
                </c:pt>
                <c:pt idx="2936">
                  <c:v>244.66666666666666</c:v>
                </c:pt>
                <c:pt idx="2937">
                  <c:v>244.75</c:v>
                </c:pt>
                <c:pt idx="2938">
                  <c:v>244.83333333333334</c:v>
                </c:pt>
                <c:pt idx="2939">
                  <c:v>244.91666666666666</c:v>
                </c:pt>
                <c:pt idx="2940">
                  <c:v>245</c:v>
                </c:pt>
                <c:pt idx="2941">
                  <c:v>245.08333333333334</c:v>
                </c:pt>
                <c:pt idx="2942">
                  <c:v>245.16666666666666</c:v>
                </c:pt>
                <c:pt idx="2943">
                  <c:v>245.25</c:v>
                </c:pt>
                <c:pt idx="2944">
                  <c:v>245.33333333333334</c:v>
                </c:pt>
                <c:pt idx="2945">
                  <c:v>245.41666666666666</c:v>
                </c:pt>
                <c:pt idx="2946">
                  <c:v>245.5</c:v>
                </c:pt>
                <c:pt idx="2947">
                  <c:v>245.58333333333334</c:v>
                </c:pt>
                <c:pt idx="2948">
                  <c:v>245.66666666666666</c:v>
                </c:pt>
                <c:pt idx="2949">
                  <c:v>245.75</c:v>
                </c:pt>
                <c:pt idx="2950">
                  <c:v>245.83333333333334</c:v>
                </c:pt>
                <c:pt idx="2951">
                  <c:v>245.91666666666666</c:v>
                </c:pt>
                <c:pt idx="2952">
                  <c:v>246</c:v>
                </c:pt>
                <c:pt idx="2953">
                  <c:v>246.08333333333334</c:v>
                </c:pt>
                <c:pt idx="2954">
                  <c:v>246.16666666666666</c:v>
                </c:pt>
                <c:pt idx="2955">
                  <c:v>246.25</c:v>
                </c:pt>
                <c:pt idx="2956">
                  <c:v>246.33333333333334</c:v>
                </c:pt>
                <c:pt idx="2957">
                  <c:v>246.41666666666666</c:v>
                </c:pt>
                <c:pt idx="2958">
                  <c:v>246.5</c:v>
                </c:pt>
                <c:pt idx="2959">
                  <c:v>246.58333333333334</c:v>
                </c:pt>
                <c:pt idx="2960">
                  <c:v>246.66666666666666</c:v>
                </c:pt>
                <c:pt idx="2961">
                  <c:v>246.75</c:v>
                </c:pt>
                <c:pt idx="2962">
                  <c:v>246.83333333333334</c:v>
                </c:pt>
                <c:pt idx="2963">
                  <c:v>246.91666666666666</c:v>
                </c:pt>
                <c:pt idx="2964">
                  <c:v>247</c:v>
                </c:pt>
                <c:pt idx="2965">
                  <c:v>247.08333333333334</c:v>
                </c:pt>
                <c:pt idx="2966">
                  <c:v>247.16666666666666</c:v>
                </c:pt>
                <c:pt idx="2967">
                  <c:v>247.25</c:v>
                </c:pt>
                <c:pt idx="2968">
                  <c:v>247.33333333333334</c:v>
                </c:pt>
                <c:pt idx="2969">
                  <c:v>247.41666666666666</c:v>
                </c:pt>
                <c:pt idx="2970">
                  <c:v>247.5</c:v>
                </c:pt>
                <c:pt idx="2971">
                  <c:v>247.58333333333334</c:v>
                </c:pt>
                <c:pt idx="2972">
                  <c:v>247.66666666666666</c:v>
                </c:pt>
                <c:pt idx="2973">
                  <c:v>247.75</c:v>
                </c:pt>
                <c:pt idx="2974">
                  <c:v>247.83333333333334</c:v>
                </c:pt>
                <c:pt idx="2975">
                  <c:v>247.91666666666666</c:v>
                </c:pt>
                <c:pt idx="2976">
                  <c:v>248</c:v>
                </c:pt>
                <c:pt idx="2977">
                  <c:v>248.08333333333334</c:v>
                </c:pt>
                <c:pt idx="2978">
                  <c:v>248.16666666666666</c:v>
                </c:pt>
                <c:pt idx="2979">
                  <c:v>248.25</c:v>
                </c:pt>
                <c:pt idx="2980">
                  <c:v>248.33333333333334</c:v>
                </c:pt>
                <c:pt idx="2981">
                  <c:v>248.41666666666666</c:v>
                </c:pt>
                <c:pt idx="2982">
                  <c:v>248.5</c:v>
                </c:pt>
                <c:pt idx="2983">
                  <c:v>248.58333333333334</c:v>
                </c:pt>
                <c:pt idx="2984">
                  <c:v>248.66666666666666</c:v>
                </c:pt>
                <c:pt idx="2985">
                  <c:v>248.75</c:v>
                </c:pt>
                <c:pt idx="2986">
                  <c:v>248.83333333333334</c:v>
                </c:pt>
                <c:pt idx="2987">
                  <c:v>248.91666666666666</c:v>
                </c:pt>
                <c:pt idx="2988">
                  <c:v>249</c:v>
                </c:pt>
                <c:pt idx="2989">
                  <c:v>249.08333333333334</c:v>
                </c:pt>
                <c:pt idx="2990">
                  <c:v>249.16666666666666</c:v>
                </c:pt>
                <c:pt idx="2991">
                  <c:v>249.25</c:v>
                </c:pt>
                <c:pt idx="2992">
                  <c:v>249.33333333333334</c:v>
                </c:pt>
                <c:pt idx="2993">
                  <c:v>249.41666666666666</c:v>
                </c:pt>
                <c:pt idx="2994">
                  <c:v>249.5</c:v>
                </c:pt>
                <c:pt idx="2995">
                  <c:v>249.58333333333334</c:v>
                </c:pt>
                <c:pt idx="2996">
                  <c:v>249.66666666666666</c:v>
                </c:pt>
                <c:pt idx="2997">
                  <c:v>249.75</c:v>
                </c:pt>
                <c:pt idx="2998">
                  <c:v>249.83333333333334</c:v>
                </c:pt>
                <c:pt idx="2999">
                  <c:v>249.91666666666666</c:v>
                </c:pt>
                <c:pt idx="3000">
                  <c:v>250</c:v>
                </c:pt>
                <c:pt idx="3001">
                  <c:v>250.08333333333334</c:v>
                </c:pt>
                <c:pt idx="3002">
                  <c:v>250.16666666666666</c:v>
                </c:pt>
                <c:pt idx="3003">
                  <c:v>250.25</c:v>
                </c:pt>
                <c:pt idx="3004">
                  <c:v>250.33333333333334</c:v>
                </c:pt>
                <c:pt idx="3005">
                  <c:v>250.41666666666666</c:v>
                </c:pt>
                <c:pt idx="3006">
                  <c:v>250.5</c:v>
                </c:pt>
                <c:pt idx="3007">
                  <c:v>250.58333333333334</c:v>
                </c:pt>
                <c:pt idx="3008">
                  <c:v>250.66666666666666</c:v>
                </c:pt>
                <c:pt idx="3009">
                  <c:v>250.75</c:v>
                </c:pt>
                <c:pt idx="3010">
                  <c:v>250.83333333333334</c:v>
                </c:pt>
                <c:pt idx="3011">
                  <c:v>250.91666666666666</c:v>
                </c:pt>
                <c:pt idx="3012">
                  <c:v>251</c:v>
                </c:pt>
                <c:pt idx="3013">
                  <c:v>251.08333333333334</c:v>
                </c:pt>
                <c:pt idx="3014">
                  <c:v>251.16666666666666</c:v>
                </c:pt>
                <c:pt idx="3015">
                  <c:v>251.25</c:v>
                </c:pt>
                <c:pt idx="3016">
                  <c:v>251.33333333333334</c:v>
                </c:pt>
                <c:pt idx="3017">
                  <c:v>251.41666666666666</c:v>
                </c:pt>
                <c:pt idx="3018">
                  <c:v>251.5</c:v>
                </c:pt>
                <c:pt idx="3019">
                  <c:v>251.58333333333334</c:v>
                </c:pt>
                <c:pt idx="3020">
                  <c:v>251.66666666666666</c:v>
                </c:pt>
                <c:pt idx="3021">
                  <c:v>251.75</c:v>
                </c:pt>
                <c:pt idx="3022">
                  <c:v>251.83333333333334</c:v>
                </c:pt>
                <c:pt idx="3023">
                  <c:v>251.91666666666666</c:v>
                </c:pt>
                <c:pt idx="3024">
                  <c:v>252</c:v>
                </c:pt>
                <c:pt idx="3025">
                  <c:v>252.08333333333334</c:v>
                </c:pt>
                <c:pt idx="3026">
                  <c:v>252.16666666666666</c:v>
                </c:pt>
                <c:pt idx="3027">
                  <c:v>252.25</c:v>
                </c:pt>
                <c:pt idx="3028">
                  <c:v>252.33333333333334</c:v>
                </c:pt>
                <c:pt idx="3029">
                  <c:v>252.41666666666666</c:v>
                </c:pt>
                <c:pt idx="3030">
                  <c:v>252.5</c:v>
                </c:pt>
                <c:pt idx="3031">
                  <c:v>252.58333333333334</c:v>
                </c:pt>
                <c:pt idx="3032">
                  <c:v>252.66666666666666</c:v>
                </c:pt>
                <c:pt idx="3033">
                  <c:v>252.75</c:v>
                </c:pt>
                <c:pt idx="3034">
                  <c:v>252.83333333333334</c:v>
                </c:pt>
                <c:pt idx="3035">
                  <c:v>252.91666666666666</c:v>
                </c:pt>
                <c:pt idx="3036">
                  <c:v>253</c:v>
                </c:pt>
                <c:pt idx="3037">
                  <c:v>253.08333333333334</c:v>
                </c:pt>
                <c:pt idx="3038">
                  <c:v>253.16666666666666</c:v>
                </c:pt>
                <c:pt idx="3039">
                  <c:v>253.25</c:v>
                </c:pt>
                <c:pt idx="3040">
                  <c:v>253.33333333333334</c:v>
                </c:pt>
                <c:pt idx="3041">
                  <c:v>253.41666666666666</c:v>
                </c:pt>
                <c:pt idx="3042">
                  <c:v>253.5</c:v>
                </c:pt>
                <c:pt idx="3043">
                  <c:v>253.58333333333334</c:v>
                </c:pt>
                <c:pt idx="3044">
                  <c:v>253.66666666666666</c:v>
                </c:pt>
                <c:pt idx="3045">
                  <c:v>253.75</c:v>
                </c:pt>
                <c:pt idx="3046">
                  <c:v>253.83333333333334</c:v>
                </c:pt>
                <c:pt idx="3047">
                  <c:v>253.91666666666666</c:v>
                </c:pt>
                <c:pt idx="3048">
                  <c:v>254</c:v>
                </c:pt>
                <c:pt idx="3049">
                  <c:v>254.08333333333334</c:v>
                </c:pt>
                <c:pt idx="3050">
                  <c:v>254.16666666666666</c:v>
                </c:pt>
                <c:pt idx="3051">
                  <c:v>254.25</c:v>
                </c:pt>
                <c:pt idx="3052">
                  <c:v>254.33333333333334</c:v>
                </c:pt>
                <c:pt idx="3053">
                  <c:v>254.41666666666666</c:v>
                </c:pt>
                <c:pt idx="3054">
                  <c:v>254.5</c:v>
                </c:pt>
                <c:pt idx="3055">
                  <c:v>254.58333333333334</c:v>
                </c:pt>
                <c:pt idx="3056">
                  <c:v>254.66666666666666</c:v>
                </c:pt>
                <c:pt idx="3057">
                  <c:v>254.75</c:v>
                </c:pt>
                <c:pt idx="3058">
                  <c:v>254.83333333333334</c:v>
                </c:pt>
                <c:pt idx="3059">
                  <c:v>254.91666666666666</c:v>
                </c:pt>
                <c:pt idx="3060">
                  <c:v>255</c:v>
                </c:pt>
                <c:pt idx="3061">
                  <c:v>255.08333333333334</c:v>
                </c:pt>
                <c:pt idx="3062">
                  <c:v>255.16666666666666</c:v>
                </c:pt>
                <c:pt idx="3063">
                  <c:v>255.25</c:v>
                </c:pt>
                <c:pt idx="3064">
                  <c:v>255.33333333333334</c:v>
                </c:pt>
                <c:pt idx="3065">
                  <c:v>255.41666666666666</c:v>
                </c:pt>
                <c:pt idx="3066">
                  <c:v>255.5</c:v>
                </c:pt>
                <c:pt idx="3067">
                  <c:v>255.58333333333334</c:v>
                </c:pt>
                <c:pt idx="3068">
                  <c:v>255.66666666666666</c:v>
                </c:pt>
                <c:pt idx="3069">
                  <c:v>255.75</c:v>
                </c:pt>
                <c:pt idx="3070">
                  <c:v>255.83333333333334</c:v>
                </c:pt>
                <c:pt idx="3071">
                  <c:v>255.91666666666666</c:v>
                </c:pt>
                <c:pt idx="3072">
                  <c:v>256</c:v>
                </c:pt>
                <c:pt idx="3073">
                  <c:v>256.08333333333331</c:v>
                </c:pt>
                <c:pt idx="3074">
                  <c:v>256.16666666666669</c:v>
                </c:pt>
                <c:pt idx="3075">
                  <c:v>256.25</c:v>
                </c:pt>
                <c:pt idx="3076">
                  <c:v>256.33333333333331</c:v>
                </c:pt>
                <c:pt idx="3077">
                  <c:v>256.41666666666669</c:v>
                </c:pt>
                <c:pt idx="3078">
                  <c:v>256.5</c:v>
                </c:pt>
                <c:pt idx="3079">
                  <c:v>256.58333333333331</c:v>
                </c:pt>
                <c:pt idx="3080">
                  <c:v>256.66666666666669</c:v>
                </c:pt>
                <c:pt idx="3081">
                  <c:v>256.75</c:v>
                </c:pt>
                <c:pt idx="3082">
                  <c:v>256.83333333333331</c:v>
                </c:pt>
                <c:pt idx="3083">
                  <c:v>256.91666666666669</c:v>
                </c:pt>
                <c:pt idx="3084">
                  <c:v>257</c:v>
                </c:pt>
                <c:pt idx="3085">
                  <c:v>257.08333333333331</c:v>
                </c:pt>
                <c:pt idx="3086">
                  <c:v>257.16666666666669</c:v>
                </c:pt>
                <c:pt idx="3087">
                  <c:v>257.25</c:v>
                </c:pt>
                <c:pt idx="3088">
                  <c:v>257.33333333333331</c:v>
                </c:pt>
                <c:pt idx="3089">
                  <c:v>257.41666666666669</c:v>
                </c:pt>
                <c:pt idx="3090">
                  <c:v>257.5</c:v>
                </c:pt>
                <c:pt idx="3091">
                  <c:v>257.58333333333331</c:v>
                </c:pt>
                <c:pt idx="3092">
                  <c:v>257.66666666666669</c:v>
                </c:pt>
                <c:pt idx="3093">
                  <c:v>257.75</c:v>
                </c:pt>
                <c:pt idx="3094">
                  <c:v>257.83333333333331</c:v>
                </c:pt>
                <c:pt idx="3095">
                  <c:v>257.91666666666669</c:v>
                </c:pt>
                <c:pt idx="3096">
                  <c:v>258</c:v>
                </c:pt>
                <c:pt idx="3097">
                  <c:v>258.08333333333331</c:v>
                </c:pt>
                <c:pt idx="3098">
                  <c:v>258.16666666666669</c:v>
                </c:pt>
                <c:pt idx="3099">
                  <c:v>258.25</c:v>
                </c:pt>
                <c:pt idx="3100">
                  <c:v>258.33333333333331</c:v>
                </c:pt>
                <c:pt idx="3101">
                  <c:v>258.41666666666669</c:v>
                </c:pt>
                <c:pt idx="3102">
                  <c:v>258.5</c:v>
                </c:pt>
                <c:pt idx="3103">
                  <c:v>258.58333333333331</c:v>
                </c:pt>
                <c:pt idx="3104">
                  <c:v>258.66666666666669</c:v>
                </c:pt>
                <c:pt idx="3105">
                  <c:v>258.75</c:v>
                </c:pt>
                <c:pt idx="3106">
                  <c:v>258.83333333333331</c:v>
                </c:pt>
                <c:pt idx="3107">
                  <c:v>258.91666666666669</c:v>
                </c:pt>
                <c:pt idx="3108">
                  <c:v>259</c:v>
                </c:pt>
                <c:pt idx="3109">
                  <c:v>259.08333333333331</c:v>
                </c:pt>
                <c:pt idx="3110">
                  <c:v>259.16666666666669</c:v>
                </c:pt>
                <c:pt idx="3111">
                  <c:v>259.25</c:v>
                </c:pt>
                <c:pt idx="3112">
                  <c:v>259.33333333333331</c:v>
                </c:pt>
                <c:pt idx="3113">
                  <c:v>259.41666666666669</c:v>
                </c:pt>
                <c:pt idx="3114">
                  <c:v>259.5</c:v>
                </c:pt>
                <c:pt idx="3115">
                  <c:v>259.58333333333331</c:v>
                </c:pt>
                <c:pt idx="3116">
                  <c:v>259.66666666666669</c:v>
                </c:pt>
                <c:pt idx="3117">
                  <c:v>259.75</c:v>
                </c:pt>
                <c:pt idx="3118">
                  <c:v>259.83333333333331</c:v>
                </c:pt>
                <c:pt idx="3119">
                  <c:v>259.91666666666669</c:v>
                </c:pt>
                <c:pt idx="3120">
                  <c:v>260</c:v>
                </c:pt>
                <c:pt idx="3121">
                  <c:v>260.08333333333331</c:v>
                </c:pt>
                <c:pt idx="3122">
                  <c:v>260.16666666666669</c:v>
                </c:pt>
                <c:pt idx="3123">
                  <c:v>260.25</c:v>
                </c:pt>
                <c:pt idx="3124">
                  <c:v>260.33333333333331</c:v>
                </c:pt>
                <c:pt idx="3125">
                  <c:v>260.41666666666669</c:v>
                </c:pt>
                <c:pt idx="3126">
                  <c:v>260.5</c:v>
                </c:pt>
                <c:pt idx="3127">
                  <c:v>260.58333333333331</c:v>
                </c:pt>
                <c:pt idx="3128">
                  <c:v>260.66666666666669</c:v>
                </c:pt>
                <c:pt idx="3129">
                  <c:v>260.75</c:v>
                </c:pt>
                <c:pt idx="3130">
                  <c:v>260.83333333333331</c:v>
                </c:pt>
                <c:pt idx="3131">
                  <c:v>260.91666666666669</c:v>
                </c:pt>
                <c:pt idx="3132">
                  <c:v>261</c:v>
                </c:pt>
                <c:pt idx="3133">
                  <c:v>261.08333333333331</c:v>
                </c:pt>
                <c:pt idx="3134">
                  <c:v>261.16666666666669</c:v>
                </c:pt>
                <c:pt idx="3135">
                  <c:v>261.25</c:v>
                </c:pt>
                <c:pt idx="3136">
                  <c:v>261.33333333333331</c:v>
                </c:pt>
                <c:pt idx="3137">
                  <c:v>261.41666666666669</c:v>
                </c:pt>
                <c:pt idx="3138">
                  <c:v>261.5</c:v>
                </c:pt>
                <c:pt idx="3139">
                  <c:v>261.58333333333331</c:v>
                </c:pt>
                <c:pt idx="3140">
                  <c:v>261.66666666666669</c:v>
                </c:pt>
                <c:pt idx="3141">
                  <c:v>261.75</c:v>
                </c:pt>
                <c:pt idx="3142">
                  <c:v>261.83333333333331</c:v>
                </c:pt>
                <c:pt idx="3143">
                  <c:v>261.91666666666669</c:v>
                </c:pt>
                <c:pt idx="3144">
                  <c:v>262</c:v>
                </c:pt>
                <c:pt idx="3145">
                  <c:v>262.08333333333331</c:v>
                </c:pt>
                <c:pt idx="3146">
                  <c:v>262.16666666666669</c:v>
                </c:pt>
                <c:pt idx="3147">
                  <c:v>262.25</c:v>
                </c:pt>
                <c:pt idx="3148">
                  <c:v>262.33333333333331</c:v>
                </c:pt>
                <c:pt idx="3149">
                  <c:v>262.41666666666669</c:v>
                </c:pt>
                <c:pt idx="3150">
                  <c:v>262.5</c:v>
                </c:pt>
                <c:pt idx="3151">
                  <c:v>262.58333333333331</c:v>
                </c:pt>
                <c:pt idx="3152">
                  <c:v>262.66666666666669</c:v>
                </c:pt>
                <c:pt idx="3153">
                  <c:v>262.75</c:v>
                </c:pt>
                <c:pt idx="3154">
                  <c:v>262.83333333333331</c:v>
                </c:pt>
                <c:pt idx="3155">
                  <c:v>262.91666666666669</c:v>
                </c:pt>
                <c:pt idx="3156">
                  <c:v>263</c:v>
                </c:pt>
                <c:pt idx="3157">
                  <c:v>263.08333333333331</c:v>
                </c:pt>
                <c:pt idx="3158">
                  <c:v>263.16666666666669</c:v>
                </c:pt>
                <c:pt idx="3159">
                  <c:v>263.25</c:v>
                </c:pt>
                <c:pt idx="3160">
                  <c:v>263.33333333333331</c:v>
                </c:pt>
                <c:pt idx="3161">
                  <c:v>263.41666666666669</c:v>
                </c:pt>
                <c:pt idx="3162">
                  <c:v>263.5</c:v>
                </c:pt>
                <c:pt idx="3163">
                  <c:v>263.58333333333331</c:v>
                </c:pt>
                <c:pt idx="3164">
                  <c:v>263.66666666666669</c:v>
                </c:pt>
                <c:pt idx="3165">
                  <c:v>263.75</c:v>
                </c:pt>
                <c:pt idx="3166">
                  <c:v>263.83333333333331</c:v>
                </c:pt>
                <c:pt idx="3167">
                  <c:v>263.91666666666669</c:v>
                </c:pt>
                <c:pt idx="3168">
                  <c:v>264</c:v>
                </c:pt>
                <c:pt idx="3169">
                  <c:v>264.08333333333331</c:v>
                </c:pt>
                <c:pt idx="3170">
                  <c:v>264.16666666666669</c:v>
                </c:pt>
                <c:pt idx="3171">
                  <c:v>264.25</c:v>
                </c:pt>
                <c:pt idx="3172">
                  <c:v>264.33333333333331</c:v>
                </c:pt>
                <c:pt idx="3173">
                  <c:v>264.41666666666669</c:v>
                </c:pt>
                <c:pt idx="3174">
                  <c:v>264.5</c:v>
                </c:pt>
                <c:pt idx="3175">
                  <c:v>264.58333333333331</c:v>
                </c:pt>
                <c:pt idx="3176">
                  <c:v>264.66666666666669</c:v>
                </c:pt>
                <c:pt idx="3177">
                  <c:v>264.75</c:v>
                </c:pt>
                <c:pt idx="3178">
                  <c:v>264.83333333333331</c:v>
                </c:pt>
                <c:pt idx="3179">
                  <c:v>264.91666666666669</c:v>
                </c:pt>
                <c:pt idx="3180">
                  <c:v>265</c:v>
                </c:pt>
                <c:pt idx="3181">
                  <c:v>265.08333333333331</c:v>
                </c:pt>
                <c:pt idx="3182">
                  <c:v>265.16666666666669</c:v>
                </c:pt>
                <c:pt idx="3183">
                  <c:v>265.25</c:v>
                </c:pt>
                <c:pt idx="3184">
                  <c:v>265.33333333333331</c:v>
                </c:pt>
                <c:pt idx="3185">
                  <c:v>265.41666666666669</c:v>
                </c:pt>
                <c:pt idx="3186">
                  <c:v>265.5</c:v>
                </c:pt>
                <c:pt idx="3187">
                  <c:v>265.58333333333331</c:v>
                </c:pt>
                <c:pt idx="3188">
                  <c:v>265.66666666666669</c:v>
                </c:pt>
                <c:pt idx="3189">
                  <c:v>265.75</c:v>
                </c:pt>
                <c:pt idx="3190">
                  <c:v>265.83333333333331</c:v>
                </c:pt>
                <c:pt idx="3191">
                  <c:v>265.91666666666669</c:v>
                </c:pt>
                <c:pt idx="3192">
                  <c:v>266</c:v>
                </c:pt>
                <c:pt idx="3193">
                  <c:v>266.08333333333331</c:v>
                </c:pt>
                <c:pt idx="3194">
                  <c:v>266.16666666666669</c:v>
                </c:pt>
                <c:pt idx="3195">
                  <c:v>266.25</c:v>
                </c:pt>
                <c:pt idx="3196">
                  <c:v>266.33333333333331</c:v>
                </c:pt>
                <c:pt idx="3197">
                  <c:v>266.41666666666669</c:v>
                </c:pt>
                <c:pt idx="3198">
                  <c:v>266.5</c:v>
                </c:pt>
                <c:pt idx="3199">
                  <c:v>266.58333333333331</c:v>
                </c:pt>
                <c:pt idx="3200">
                  <c:v>266.66666666666669</c:v>
                </c:pt>
                <c:pt idx="3201">
                  <c:v>266.75</c:v>
                </c:pt>
                <c:pt idx="3202">
                  <c:v>266.83333333333331</c:v>
                </c:pt>
                <c:pt idx="3203">
                  <c:v>266.91666666666669</c:v>
                </c:pt>
                <c:pt idx="3204">
                  <c:v>267</c:v>
                </c:pt>
                <c:pt idx="3205">
                  <c:v>267.08333333333331</c:v>
                </c:pt>
                <c:pt idx="3206">
                  <c:v>267.16666666666669</c:v>
                </c:pt>
                <c:pt idx="3207">
                  <c:v>267.25</c:v>
                </c:pt>
                <c:pt idx="3208">
                  <c:v>267.33333333333331</c:v>
                </c:pt>
                <c:pt idx="3209">
                  <c:v>267.41666666666669</c:v>
                </c:pt>
                <c:pt idx="3210">
                  <c:v>267.5</c:v>
                </c:pt>
                <c:pt idx="3211">
                  <c:v>267.58333333333331</c:v>
                </c:pt>
                <c:pt idx="3212">
                  <c:v>267.66666666666669</c:v>
                </c:pt>
                <c:pt idx="3213">
                  <c:v>267.75</c:v>
                </c:pt>
                <c:pt idx="3214">
                  <c:v>267.83333333333331</c:v>
                </c:pt>
                <c:pt idx="3215">
                  <c:v>267.91666666666669</c:v>
                </c:pt>
                <c:pt idx="3216">
                  <c:v>268</c:v>
                </c:pt>
                <c:pt idx="3217">
                  <c:v>268.08333333333331</c:v>
                </c:pt>
                <c:pt idx="3218">
                  <c:v>268.16666666666669</c:v>
                </c:pt>
                <c:pt idx="3219">
                  <c:v>268.25</c:v>
                </c:pt>
                <c:pt idx="3220">
                  <c:v>268.33333333333331</c:v>
                </c:pt>
                <c:pt idx="3221">
                  <c:v>268.41666666666669</c:v>
                </c:pt>
                <c:pt idx="3222">
                  <c:v>268.5</c:v>
                </c:pt>
                <c:pt idx="3223">
                  <c:v>268.58333333333331</c:v>
                </c:pt>
                <c:pt idx="3224">
                  <c:v>268.66666666666669</c:v>
                </c:pt>
                <c:pt idx="3225">
                  <c:v>268.75</c:v>
                </c:pt>
                <c:pt idx="3226">
                  <c:v>268.83333333333331</c:v>
                </c:pt>
                <c:pt idx="3227">
                  <c:v>268.91666666666669</c:v>
                </c:pt>
                <c:pt idx="3228">
                  <c:v>269</c:v>
                </c:pt>
                <c:pt idx="3229">
                  <c:v>269.08333333333331</c:v>
                </c:pt>
                <c:pt idx="3230">
                  <c:v>269.16666666666669</c:v>
                </c:pt>
                <c:pt idx="3231">
                  <c:v>269.25</c:v>
                </c:pt>
                <c:pt idx="3232">
                  <c:v>269.33333333333331</c:v>
                </c:pt>
                <c:pt idx="3233">
                  <c:v>269.41666666666669</c:v>
                </c:pt>
                <c:pt idx="3234">
                  <c:v>269.5</c:v>
                </c:pt>
                <c:pt idx="3235">
                  <c:v>269.58333333333331</c:v>
                </c:pt>
                <c:pt idx="3236">
                  <c:v>269.66666666666669</c:v>
                </c:pt>
                <c:pt idx="3237">
                  <c:v>269.75</c:v>
                </c:pt>
                <c:pt idx="3238">
                  <c:v>269.83333333333331</c:v>
                </c:pt>
                <c:pt idx="3239">
                  <c:v>269.91666666666669</c:v>
                </c:pt>
                <c:pt idx="3240">
                  <c:v>270</c:v>
                </c:pt>
                <c:pt idx="3241">
                  <c:v>270.08333333333331</c:v>
                </c:pt>
                <c:pt idx="3242">
                  <c:v>270.16666666666669</c:v>
                </c:pt>
                <c:pt idx="3243">
                  <c:v>270.25</c:v>
                </c:pt>
                <c:pt idx="3244">
                  <c:v>270.33333333333331</c:v>
                </c:pt>
                <c:pt idx="3245">
                  <c:v>270.41666666666669</c:v>
                </c:pt>
                <c:pt idx="3246">
                  <c:v>270.5</c:v>
                </c:pt>
                <c:pt idx="3247">
                  <c:v>270.58333333333331</c:v>
                </c:pt>
                <c:pt idx="3248">
                  <c:v>270.66666666666669</c:v>
                </c:pt>
                <c:pt idx="3249">
                  <c:v>270.75</c:v>
                </c:pt>
                <c:pt idx="3250">
                  <c:v>270.83333333333331</c:v>
                </c:pt>
                <c:pt idx="3251">
                  <c:v>270.91666666666669</c:v>
                </c:pt>
                <c:pt idx="3252">
                  <c:v>271</c:v>
                </c:pt>
                <c:pt idx="3253">
                  <c:v>271.08333333333331</c:v>
                </c:pt>
                <c:pt idx="3254">
                  <c:v>271.16666666666669</c:v>
                </c:pt>
                <c:pt idx="3255">
                  <c:v>271.25</c:v>
                </c:pt>
                <c:pt idx="3256">
                  <c:v>271.33333333333331</c:v>
                </c:pt>
                <c:pt idx="3257">
                  <c:v>271.41666666666669</c:v>
                </c:pt>
                <c:pt idx="3258">
                  <c:v>271.5</c:v>
                </c:pt>
                <c:pt idx="3259">
                  <c:v>271.58333333333331</c:v>
                </c:pt>
                <c:pt idx="3260">
                  <c:v>271.66666666666669</c:v>
                </c:pt>
                <c:pt idx="3261">
                  <c:v>271.75</c:v>
                </c:pt>
                <c:pt idx="3262">
                  <c:v>271.83333333333331</c:v>
                </c:pt>
                <c:pt idx="3263">
                  <c:v>271.91666666666669</c:v>
                </c:pt>
                <c:pt idx="3264">
                  <c:v>272</c:v>
                </c:pt>
                <c:pt idx="3265">
                  <c:v>272.08333333333331</c:v>
                </c:pt>
                <c:pt idx="3266">
                  <c:v>272.16666666666669</c:v>
                </c:pt>
                <c:pt idx="3267">
                  <c:v>272.25</c:v>
                </c:pt>
                <c:pt idx="3268">
                  <c:v>272.33333333333331</c:v>
                </c:pt>
                <c:pt idx="3269">
                  <c:v>272.41666666666669</c:v>
                </c:pt>
                <c:pt idx="3270">
                  <c:v>272.5</c:v>
                </c:pt>
                <c:pt idx="3271">
                  <c:v>272.58333333333331</c:v>
                </c:pt>
                <c:pt idx="3272">
                  <c:v>272.66666666666669</c:v>
                </c:pt>
                <c:pt idx="3273">
                  <c:v>272.75</c:v>
                </c:pt>
                <c:pt idx="3274">
                  <c:v>272.83333333333331</c:v>
                </c:pt>
                <c:pt idx="3275">
                  <c:v>272.91666666666669</c:v>
                </c:pt>
                <c:pt idx="3276">
                  <c:v>273</c:v>
                </c:pt>
                <c:pt idx="3277">
                  <c:v>273.08333333333331</c:v>
                </c:pt>
                <c:pt idx="3278">
                  <c:v>273.16666666666669</c:v>
                </c:pt>
                <c:pt idx="3279">
                  <c:v>273.25</c:v>
                </c:pt>
                <c:pt idx="3280">
                  <c:v>273.33333333333331</c:v>
                </c:pt>
                <c:pt idx="3281">
                  <c:v>273.41666666666669</c:v>
                </c:pt>
                <c:pt idx="3282">
                  <c:v>273.5</c:v>
                </c:pt>
                <c:pt idx="3283">
                  <c:v>273.58333333333331</c:v>
                </c:pt>
                <c:pt idx="3284">
                  <c:v>273.66666666666669</c:v>
                </c:pt>
                <c:pt idx="3285">
                  <c:v>273.75</c:v>
                </c:pt>
                <c:pt idx="3286">
                  <c:v>273.83333333333331</c:v>
                </c:pt>
                <c:pt idx="3287">
                  <c:v>273.91666666666669</c:v>
                </c:pt>
                <c:pt idx="3288">
                  <c:v>274</c:v>
                </c:pt>
                <c:pt idx="3289">
                  <c:v>274.08333333333331</c:v>
                </c:pt>
                <c:pt idx="3290">
                  <c:v>274.16666666666669</c:v>
                </c:pt>
                <c:pt idx="3291">
                  <c:v>274.25</c:v>
                </c:pt>
                <c:pt idx="3292">
                  <c:v>274.33333333333331</c:v>
                </c:pt>
                <c:pt idx="3293">
                  <c:v>274.41666666666669</c:v>
                </c:pt>
                <c:pt idx="3294">
                  <c:v>274.5</c:v>
                </c:pt>
                <c:pt idx="3295">
                  <c:v>274.58333333333331</c:v>
                </c:pt>
                <c:pt idx="3296">
                  <c:v>274.66666666666669</c:v>
                </c:pt>
                <c:pt idx="3297">
                  <c:v>274.75</c:v>
                </c:pt>
                <c:pt idx="3298">
                  <c:v>274.83333333333331</c:v>
                </c:pt>
                <c:pt idx="3299">
                  <c:v>274.91666666666669</c:v>
                </c:pt>
                <c:pt idx="3300">
                  <c:v>275</c:v>
                </c:pt>
                <c:pt idx="3301">
                  <c:v>275.08333333333331</c:v>
                </c:pt>
                <c:pt idx="3302">
                  <c:v>275.16666666666669</c:v>
                </c:pt>
                <c:pt idx="3303">
                  <c:v>275.25</c:v>
                </c:pt>
                <c:pt idx="3304">
                  <c:v>275.33333333333331</c:v>
                </c:pt>
                <c:pt idx="3305">
                  <c:v>275.41666666666669</c:v>
                </c:pt>
                <c:pt idx="3306">
                  <c:v>275.5</c:v>
                </c:pt>
                <c:pt idx="3307">
                  <c:v>275.58333333333331</c:v>
                </c:pt>
                <c:pt idx="3308">
                  <c:v>275.66666666666669</c:v>
                </c:pt>
                <c:pt idx="3309">
                  <c:v>275.75</c:v>
                </c:pt>
                <c:pt idx="3310">
                  <c:v>275.83333333333331</c:v>
                </c:pt>
                <c:pt idx="3311">
                  <c:v>275.91666666666669</c:v>
                </c:pt>
                <c:pt idx="3312">
                  <c:v>276</c:v>
                </c:pt>
                <c:pt idx="3313">
                  <c:v>276.08333333333331</c:v>
                </c:pt>
                <c:pt idx="3314">
                  <c:v>276.16666666666669</c:v>
                </c:pt>
                <c:pt idx="3315">
                  <c:v>276.25</c:v>
                </c:pt>
                <c:pt idx="3316">
                  <c:v>276.33333333333331</c:v>
                </c:pt>
                <c:pt idx="3317">
                  <c:v>276.41666666666669</c:v>
                </c:pt>
                <c:pt idx="3318">
                  <c:v>276.5</c:v>
                </c:pt>
                <c:pt idx="3319">
                  <c:v>276.58333333333331</c:v>
                </c:pt>
                <c:pt idx="3320">
                  <c:v>276.66666666666669</c:v>
                </c:pt>
                <c:pt idx="3321">
                  <c:v>276.75</c:v>
                </c:pt>
                <c:pt idx="3322">
                  <c:v>276.83333333333331</c:v>
                </c:pt>
                <c:pt idx="3323">
                  <c:v>276.91666666666669</c:v>
                </c:pt>
                <c:pt idx="3324">
                  <c:v>277</c:v>
                </c:pt>
                <c:pt idx="3325">
                  <c:v>277.08333333333331</c:v>
                </c:pt>
                <c:pt idx="3326">
                  <c:v>277.16666666666669</c:v>
                </c:pt>
                <c:pt idx="3327">
                  <c:v>277.25</c:v>
                </c:pt>
                <c:pt idx="3328">
                  <c:v>277.33333333333331</c:v>
                </c:pt>
                <c:pt idx="3329">
                  <c:v>277.41666666666669</c:v>
                </c:pt>
                <c:pt idx="3330">
                  <c:v>277.5</c:v>
                </c:pt>
                <c:pt idx="3331">
                  <c:v>277.58333333333331</c:v>
                </c:pt>
                <c:pt idx="3332">
                  <c:v>277.66666666666669</c:v>
                </c:pt>
                <c:pt idx="3333">
                  <c:v>277.75</c:v>
                </c:pt>
                <c:pt idx="3334">
                  <c:v>277.83333333333331</c:v>
                </c:pt>
                <c:pt idx="3335">
                  <c:v>277.91666666666669</c:v>
                </c:pt>
                <c:pt idx="3336">
                  <c:v>278</c:v>
                </c:pt>
                <c:pt idx="3337">
                  <c:v>278.08333333333331</c:v>
                </c:pt>
                <c:pt idx="3338">
                  <c:v>278.16666666666669</c:v>
                </c:pt>
                <c:pt idx="3339">
                  <c:v>278.25</c:v>
                </c:pt>
                <c:pt idx="3340">
                  <c:v>278.33333333333331</c:v>
                </c:pt>
                <c:pt idx="3341">
                  <c:v>278.41666666666669</c:v>
                </c:pt>
                <c:pt idx="3342">
                  <c:v>278.5</c:v>
                </c:pt>
                <c:pt idx="3343">
                  <c:v>278.58333333333331</c:v>
                </c:pt>
                <c:pt idx="3344">
                  <c:v>278.66666666666669</c:v>
                </c:pt>
                <c:pt idx="3345">
                  <c:v>278.75</c:v>
                </c:pt>
                <c:pt idx="3346">
                  <c:v>278.83333333333331</c:v>
                </c:pt>
                <c:pt idx="3347">
                  <c:v>278.91666666666669</c:v>
                </c:pt>
                <c:pt idx="3348">
                  <c:v>279</c:v>
                </c:pt>
                <c:pt idx="3349">
                  <c:v>279.08333333333331</c:v>
                </c:pt>
                <c:pt idx="3350">
                  <c:v>279.16666666666669</c:v>
                </c:pt>
                <c:pt idx="3351">
                  <c:v>279.25</c:v>
                </c:pt>
                <c:pt idx="3352">
                  <c:v>279.33333333333331</c:v>
                </c:pt>
                <c:pt idx="3353">
                  <c:v>279.41666666666669</c:v>
                </c:pt>
                <c:pt idx="3354">
                  <c:v>279.5</c:v>
                </c:pt>
                <c:pt idx="3355">
                  <c:v>279.58333333333331</c:v>
                </c:pt>
                <c:pt idx="3356">
                  <c:v>279.66666666666669</c:v>
                </c:pt>
                <c:pt idx="3357">
                  <c:v>279.75</c:v>
                </c:pt>
                <c:pt idx="3358">
                  <c:v>279.83333333333331</c:v>
                </c:pt>
                <c:pt idx="3359">
                  <c:v>279.91666666666669</c:v>
                </c:pt>
                <c:pt idx="3360">
                  <c:v>280</c:v>
                </c:pt>
                <c:pt idx="3361">
                  <c:v>280.08333333333331</c:v>
                </c:pt>
                <c:pt idx="3362">
                  <c:v>280.16666666666669</c:v>
                </c:pt>
                <c:pt idx="3363">
                  <c:v>280.25</c:v>
                </c:pt>
                <c:pt idx="3364">
                  <c:v>280.33333333333331</c:v>
                </c:pt>
                <c:pt idx="3365">
                  <c:v>280.41666666666669</c:v>
                </c:pt>
                <c:pt idx="3366">
                  <c:v>280.5</c:v>
                </c:pt>
                <c:pt idx="3367">
                  <c:v>280.58333333333331</c:v>
                </c:pt>
                <c:pt idx="3368">
                  <c:v>280.66666666666669</c:v>
                </c:pt>
                <c:pt idx="3369">
                  <c:v>280.75</c:v>
                </c:pt>
                <c:pt idx="3370">
                  <c:v>280.83333333333331</c:v>
                </c:pt>
                <c:pt idx="3371">
                  <c:v>280.91666666666669</c:v>
                </c:pt>
                <c:pt idx="3372">
                  <c:v>281</c:v>
                </c:pt>
                <c:pt idx="3373">
                  <c:v>281.08333333333331</c:v>
                </c:pt>
                <c:pt idx="3374">
                  <c:v>281.16666666666669</c:v>
                </c:pt>
                <c:pt idx="3375">
                  <c:v>281.25</c:v>
                </c:pt>
                <c:pt idx="3376">
                  <c:v>281.33333333333331</c:v>
                </c:pt>
                <c:pt idx="3377">
                  <c:v>281.41666666666669</c:v>
                </c:pt>
                <c:pt idx="3378">
                  <c:v>281.5</c:v>
                </c:pt>
                <c:pt idx="3379">
                  <c:v>281.58333333333331</c:v>
                </c:pt>
                <c:pt idx="3380">
                  <c:v>281.66666666666669</c:v>
                </c:pt>
                <c:pt idx="3381">
                  <c:v>281.75</c:v>
                </c:pt>
                <c:pt idx="3382">
                  <c:v>281.83333333333331</c:v>
                </c:pt>
                <c:pt idx="3383">
                  <c:v>281.91666666666669</c:v>
                </c:pt>
                <c:pt idx="3384">
                  <c:v>282</c:v>
                </c:pt>
                <c:pt idx="3385">
                  <c:v>282.08333333333331</c:v>
                </c:pt>
                <c:pt idx="3386">
                  <c:v>282.16666666666669</c:v>
                </c:pt>
                <c:pt idx="3387">
                  <c:v>282.25</c:v>
                </c:pt>
                <c:pt idx="3388">
                  <c:v>282.33333333333331</c:v>
                </c:pt>
                <c:pt idx="3389">
                  <c:v>282.41666666666669</c:v>
                </c:pt>
                <c:pt idx="3390">
                  <c:v>282.5</c:v>
                </c:pt>
                <c:pt idx="3391">
                  <c:v>282.58333333333331</c:v>
                </c:pt>
                <c:pt idx="3392">
                  <c:v>282.66666666666669</c:v>
                </c:pt>
                <c:pt idx="3393">
                  <c:v>282.75</c:v>
                </c:pt>
                <c:pt idx="3394">
                  <c:v>282.83333333333331</c:v>
                </c:pt>
                <c:pt idx="3395">
                  <c:v>282.91666666666669</c:v>
                </c:pt>
                <c:pt idx="3396">
                  <c:v>283</c:v>
                </c:pt>
                <c:pt idx="3397">
                  <c:v>283.08333333333331</c:v>
                </c:pt>
                <c:pt idx="3398">
                  <c:v>283.16666666666669</c:v>
                </c:pt>
                <c:pt idx="3399">
                  <c:v>283.25</c:v>
                </c:pt>
                <c:pt idx="3400">
                  <c:v>283.33333333333331</c:v>
                </c:pt>
                <c:pt idx="3401">
                  <c:v>283.41666666666669</c:v>
                </c:pt>
                <c:pt idx="3402">
                  <c:v>283.5</c:v>
                </c:pt>
                <c:pt idx="3403">
                  <c:v>283.58333333333331</c:v>
                </c:pt>
                <c:pt idx="3404">
                  <c:v>283.66666666666669</c:v>
                </c:pt>
                <c:pt idx="3405">
                  <c:v>283.75</c:v>
                </c:pt>
                <c:pt idx="3406">
                  <c:v>283.83333333333331</c:v>
                </c:pt>
                <c:pt idx="3407">
                  <c:v>283.91666666666669</c:v>
                </c:pt>
                <c:pt idx="3408">
                  <c:v>284</c:v>
                </c:pt>
                <c:pt idx="3409">
                  <c:v>284.08333333333331</c:v>
                </c:pt>
                <c:pt idx="3410">
                  <c:v>284.16666666666669</c:v>
                </c:pt>
                <c:pt idx="3411">
                  <c:v>284.25</c:v>
                </c:pt>
                <c:pt idx="3412">
                  <c:v>284.33333333333331</c:v>
                </c:pt>
                <c:pt idx="3413">
                  <c:v>284.41666666666669</c:v>
                </c:pt>
                <c:pt idx="3414">
                  <c:v>284.5</c:v>
                </c:pt>
                <c:pt idx="3415">
                  <c:v>284.58333333333331</c:v>
                </c:pt>
                <c:pt idx="3416">
                  <c:v>284.66666666666669</c:v>
                </c:pt>
                <c:pt idx="3417">
                  <c:v>284.75</c:v>
                </c:pt>
                <c:pt idx="3418">
                  <c:v>284.83333333333331</c:v>
                </c:pt>
                <c:pt idx="3419">
                  <c:v>284.91666666666669</c:v>
                </c:pt>
                <c:pt idx="3420">
                  <c:v>285</c:v>
                </c:pt>
                <c:pt idx="3421">
                  <c:v>285.08333333333331</c:v>
                </c:pt>
                <c:pt idx="3422">
                  <c:v>285.16666666666669</c:v>
                </c:pt>
                <c:pt idx="3423">
                  <c:v>285.25</c:v>
                </c:pt>
                <c:pt idx="3424">
                  <c:v>285.33333333333331</c:v>
                </c:pt>
                <c:pt idx="3425">
                  <c:v>285.41666666666669</c:v>
                </c:pt>
                <c:pt idx="3426">
                  <c:v>285.5</c:v>
                </c:pt>
                <c:pt idx="3427">
                  <c:v>285.58333333333331</c:v>
                </c:pt>
                <c:pt idx="3428">
                  <c:v>285.66666666666669</c:v>
                </c:pt>
                <c:pt idx="3429">
                  <c:v>285.75</c:v>
                </c:pt>
                <c:pt idx="3430">
                  <c:v>285.83333333333331</c:v>
                </c:pt>
                <c:pt idx="3431">
                  <c:v>285.91666666666669</c:v>
                </c:pt>
                <c:pt idx="3432">
                  <c:v>286</c:v>
                </c:pt>
                <c:pt idx="3433">
                  <c:v>286.08333333333331</c:v>
                </c:pt>
                <c:pt idx="3434">
                  <c:v>286.16666666666669</c:v>
                </c:pt>
                <c:pt idx="3435">
                  <c:v>286.25</c:v>
                </c:pt>
                <c:pt idx="3436">
                  <c:v>286.33333333333331</c:v>
                </c:pt>
                <c:pt idx="3437">
                  <c:v>286.41666666666669</c:v>
                </c:pt>
                <c:pt idx="3438">
                  <c:v>286.5</c:v>
                </c:pt>
                <c:pt idx="3439">
                  <c:v>286.58333333333331</c:v>
                </c:pt>
                <c:pt idx="3440">
                  <c:v>286.66666666666669</c:v>
                </c:pt>
                <c:pt idx="3441">
                  <c:v>286.75</c:v>
                </c:pt>
                <c:pt idx="3442">
                  <c:v>286.83333333333331</c:v>
                </c:pt>
                <c:pt idx="3443">
                  <c:v>286.91666666666669</c:v>
                </c:pt>
                <c:pt idx="3444">
                  <c:v>287</c:v>
                </c:pt>
                <c:pt idx="3445">
                  <c:v>287.08333333333331</c:v>
                </c:pt>
                <c:pt idx="3446">
                  <c:v>287.16666666666669</c:v>
                </c:pt>
                <c:pt idx="3447">
                  <c:v>287.25</c:v>
                </c:pt>
                <c:pt idx="3448">
                  <c:v>287.33333333333331</c:v>
                </c:pt>
                <c:pt idx="3449">
                  <c:v>287.41666666666669</c:v>
                </c:pt>
                <c:pt idx="3450">
                  <c:v>287.5</c:v>
                </c:pt>
                <c:pt idx="3451">
                  <c:v>287.58333333333331</c:v>
                </c:pt>
                <c:pt idx="3452">
                  <c:v>287.66666666666669</c:v>
                </c:pt>
                <c:pt idx="3453">
                  <c:v>287.75</c:v>
                </c:pt>
                <c:pt idx="3454">
                  <c:v>287.83333333333331</c:v>
                </c:pt>
                <c:pt idx="3455">
                  <c:v>287.91666666666669</c:v>
                </c:pt>
                <c:pt idx="3456">
                  <c:v>288</c:v>
                </c:pt>
                <c:pt idx="3457">
                  <c:v>288.08333333333331</c:v>
                </c:pt>
                <c:pt idx="3458">
                  <c:v>288.16666666666669</c:v>
                </c:pt>
                <c:pt idx="3459">
                  <c:v>288.25</c:v>
                </c:pt>
                <c:pt idx="3460">
                  <c:v>288.33333333333331</c:v>
                </c:pt>
                <c:pt idx="3461">
                  <c:v>288.41666666666669</c:v>
                </c:pt>
                <c:pt idx="3462">
                  <c:v>288.5</c:v>
                </c:pt>
                <c:pt idx="3463">
                  <c:v>288.58333333333331</c:v>
                </c:pt>
                <c:pt idx="3464">
                  <c:v>288.66666666666669</c:v>
                </c:pt>
                <c:pt idx="3465">
                  <c:v>288.75</c:v>
                </c:pt>
                <c:pt idx="3466">
                  <c:v>288.83333333333331</c:v>
                </c:pt>
                <c:pt idx="3467">
                  <c:v>288.91666666666669</c:v>
                </c:pt>
                <c:pt idx="3468">
                  <c:v>289</c:v>
                </c:pt>
                <c:pt idx="3469">
                  <c:v>289.08333333333331</c:v>
                </c:pt>
                <c:pt idx="3470">
                  <c:v>289.16666666666669</c:v>
                </c:pt>
                <c:pt idx="3471">
                  <c:v>289.25</c:v>
                </c:pt>
                <c:pt idx="3472">
                  <c:v>289.33333333333331</c:v>
                </c:pt>
                <c:pt idx="3473">
                  <c:v>289.41666666666669</c:v>
                </c:pt>
                <c:pt idx="3474">
                  <c:v>289.5</c:v>
                </c:pt>
                <c:pt idx="3475">
                  <c:v>289.58333333333331</c:v>
                </c:pt>
                <c:pt idx="3476">
                  <c:v>289.66666666666669</c:v>
                </c:pt>
                <c:pt idx="3477">
                  <c:v>289.75</c:v>
                </c:pt>
                <c:pt idx="3478">
                  <c:v>289.83333333333331</c:v>
                </c:pt>
                <c:pt idx="3479">
                  <c:v>289.91666666666669</c:v>
                </c:pt>
                <c:pt idx="3480">
                  <c:v>290</c:v>
                </c:pt>
                <c:pt idx="3481">
                  <c:v>290.08333333333331</c:v>
                </c:pt>
                <c:pt idx="3482">
                  <c:v>290.16666666666669</c:v>
                </c:pt>
                <c:pt idx="3483">
                  <c:v>290.25</c:v>
                </c:pt>
                <c:pt idx="3484">
                  <c:v>290.33333333333331</c:v>
                </c:pt>
                <c:pt idx="3485">
                  <c:v>290.41666666666669</c:v>
                </c:pt>
                <c:pt idx="3486">
                  <c:v>290.5</c:v>
                </c:pt>
                <c:pt idx="3487">
                  <c:v>290.58333333333331</c:v>
                </c:pt>
                <c:pt idx="3488">
                  <c:v>290.66666666666669</c:v>
                </c:pt>
                <c:pt idx="3489">
                  <c:v>290.75</c:v>
                </c:pt>
                <c:pt idx="3490">
                  <c:v>290.83333333333331</c:v>
                </c:pt>
                <c:pt idx="3491">
                  <c:v>290.91666666666669</c:v>
                </c:pt>
                <c:pt idx="3492">
                  <c:v>291</c:v>
                </c:pt>
                <c:pt idx="3493">
                  <c:v>291.08333333333331</c:v>
                </c:pt>
                <c:pt idx="3494">
                  <c:v>291.16666666666669</c:v>
                </c:pt>
                <c:pt idx="3495">
                  <c:v>291.25</c:v>
                </c:pt>
                <c:pt idx="3496">
                  <c:v>291.33333333333331</c:v>
                </c:pt>
                <c:pt idx="3497">
                  <c:v>291.41666666666669</c:v>
                </c:pt>
                <c:pt idx="3498">
                  <c:v>291.5</c:v>
                </c:pt>
                <c:pt idx="3499">
                  <c:v>291.58333333333331</c:v>
                </c:pt>
                <c:pt idx="3500">
                  <c:v>291.66666666666669</c:v>
                </c:pt>
                <c:pt idx="3501">
                  <c:v>291.75</c:v>
                </c:pt>
                <c:pt idx="3502">
                  <c:v>291.83333333333331</c:v>
                </c:pt>
                <c:pt idx="3503">
                  <c:v>291.91666666666669</c:v>
                </c:pt>
                <c:pt idx="3504">
                  <c:v>292</c:v>
                </c:pt>
                <c:pt idx="3505">
                  <c:v>292.08333333333331</c:v>
                </c:pt>
                <c:pt idx="3506">
                  <c:v>292.16666666666669</c:v>
                </c:pt>
                <c:pt idx="3507">
                  <c:v>292.25</c:v>
                </c:pt>
                <c:pt idx="3508">
                  <c:v>292.33333333333331</c:v>
                </c:pt>
                <c:pt idx="3509">
                  <c:v>292.41666666666669</c:v>
                </c:pt>
                <c:pt idx="3510">
                  <c:v>292.5</c:v>
                </c:pt>
                <c:pt idx="3511">
                  <c:v>292.58333333333331</c:v>
                </c:pt>
                <c:pt idx="3512">
                  <c:v>292.66666666666669</c:v>
                </c:pt>
                <c:pt idx="3513">
                  <c:v>292.75</c:v>
                </c:pt>
                <c:pt idx="3514">
                  <c:v>292.83333333333331</c:v>
                </c:pt>
                <c:pt idx="3515">
                  <c:v>292.91666666666669</c:v>
                </c:pt>
                <c:pt idx="3516">
                  <c:v>293</c:v>
                </c:pt>
                <c:pt idx="3517">
                  <c:v>293.08333333333331</c:v>
                </c:pt>
                <c:pt idx="3518">
                  <c:v>293.16666666666669</c:v>
                </c:pt>
                <c:pt idx="3519">
                  <c:v>293.25</c:v>
                </c:pt>
                <c:pt idx="3520">
                  <c:v>293.33333333333331</c:v>
                </c:pt>
                <c:pt idx="3521">
                  <c:v>293.41666666666669</c:v>
                </c:pt>
                <c:pt idx="3522">
                  <c:v>293.5</c:v>
                </c:pt>
                <c:pt idx="3523">
                  <c:v>293.58333333333331</c:v>
                </c:pt>
                <c:pt idx="3524">
                  <c:v>293.66666666666669</c:v>
                </c:pt>
                <c:pt idx="3525">
                  <c:v>293.75</c:v>
                </c:pt>
                <c:pt idx="3526">
                  <c:v>293.83333333333331</c:v>
                </c:pt>
                <c:pt idx="3527">
                  <c:v>293.91666666666669</c:v>
                </c:pt>
                <c:pt idx="3528">
                  <c:v>294</c:v>
                </c:pt>
                <c:pt idx="3529">
                  <c:v>294.08333333333331</c:v>
                </c:pt>
                <c:pt idx="3530">
                  <c:v>294.16666666666669</c:v>
                </c:pt>
                <c:pt idx="3531">
                  <c:v>294.25</c:v>
                </c:pt>
                <c:pt idx="3532">
                  <c:v>294.33333333333331</c:v>
                </c:pt>
                <c:pt idx="3533">
                  <c:v>294.41666666666669</c:v>
                </c:pt>
                <c:pt idx="3534">
                  <c:v>294.5</c:v>
                </c:pt>
                <c:pt idx="3535">
                  <c:v>294.58333333333331</c:v>
                </c:pt>
                <c:pt idx="3536">
                  <c:v>294.66666666666669</c:v>
                </c:pt>
                <c:pt idx="3537">
                  <c:v>294.75</c:v>
                </c:pt>
                <c:pt idx="3538">
                  <c:v>294.83333333333331</c:v>
                </c:pt>
                <c:pt idx="3539">
                  <c:v>294.91666666666669</c:v>
                </c:pt>
                <c:pt idx="3540">
                  <c:v>295</c:v>
                </c:pt>
                <c:pt idx="3541">
                  <c:v>295.08333333333331</c:v>
                </c:pt>
                <c:pt idx="3542">
                  <c:v>295.16666666666669</c:v>
                </c:pt>
                <c:pt idx="3543">
                  <c:v>295.25</c:v>
                </c:pt>
                <c:pt idx="3544">
                  <c:v>295.33333333333331</c:v>
                </c:pt>
                <c:pt idx="3545">
                  <c:v>295.41666666666669</c:v>
                </c:pt>
                <c:pt idx="3546">
                  <c:v>295.5</c:v>
                </c:pt>
                <c:pt idx="3547">
                  <c:v>295.58333333333331</c:v>
                </c:pt>
                <c:pt idx="3548">
                  <c:v>295.66666666666669</c:v>
                </c:pt>
                <c:pt idx="3549">
                  <c:v>295.75</c:v>
                </c:pt>
                <c:pt idx="3550">
                  <c:v>295.83333333333331</c:v>
                </c:pt>
                <c:pt idx="3551">
                  <c:v>295.91666666666669</c:v>
                </c:pt>
                <c:pt idx="3552">
                  <c:v>296</c:v>
                </c:pt>
                <c:pt idx="3553">
                  <c:v>296.08333333333331</c:v>
                </c:pt>
                <c:pt idx="3554">
                  <c:v>296.16666666666669</c:v>
                </c:pt>
                <c:pt idx="3555">
                  <c:v>296.25</c:v>
                </c:pt>
                <c:pt idx="3556">
                  <c:v>296.33333333333331</c:v>
                </c:pt>
                <c:pt idx="3557">
                  <c:v>296.41666666666669</c:v>
                </c:pt>
                <c:pt idx="3558">
                  <c:v>296.5</c:v>
                </c:pt>
                <c:pt idx="3559">
                  <c:v>296.58333333333331</c:v>
                </c:pt>
                <c:pt idx="3560">
                  <c:v>296.66666666666669</c:v>
                </c:pt>
                <c:pt idx="3561">
                  <c:v>296.75</c:v>
                </c:pt>
                <c:pt idx="3562">
                  <c:v>296.83333333333331</c:v>
                </c:pt>
                <c:pt idx="3563">
                  <c:v>296.91666666666669</c:v>
                </c:pt>
                <c:pt idx="3564">
                  <c:v>297</c:v>
                </c:pt>
                <c:pt idx="3565">
                  <c:v>297.08333333333331</c:v>
                </c:pt>
                <c:pt idx="3566">
                  <c:v>297.16666666666669</c:v>
                </c:pt>
                <c:pt idx="3567">
                  <c:v>297.25</c:v>
                </c:pt>
                <c:pt idx="3568">
                  <c:v>297.33333333333331</c:v>
                </c:pt>
                <c:pt idx="3569">
                  <c:v>297.41666666666669</c:v>
                </c:pt>
                <c:pt idx="3570">
                  <c:v>297.5</c:v>
                </c:pt>
                <c:pt idx="3571">
                  <c:v>297.58333333333331</c:v>
                </c:pt>
                <c:pt idx="3572">
                  <c:v>297.66666666666669</c:v>
                </c:pt>
                <c:pt idx="3573">
                  <c:v>297.75</c:v>
                </c:pt>
                <c:pt idx="3574">
                  <c:v>297.83333333333331</c:v>
                </c:pt>
                <c:pt idx="3575">
                  <c:v>297.91666666666669</c:v>
                </c:pt>
                <c:pt idx="3576">
                  <c:v>298</c:v>
                </c:pt>
                <c:pt idx="3577">
                  <c:v>298.08333333333331</c:v>
                </c:pt>
                <c:pt idx="3578">
                  <c:v>298.16666666666669</c:v>
                </c:pt>
                <c:pt idx="3579">
                  <c:v>298.25</c:v>
                </c:pt>
                <c:pt idx="3580">
                  <c:v>298.33333333333331</c:v>
                </c:pt>
                <c:pt idx="3581">
                  <c:v>298.41666666666669</c:v>
                </c:pt>
                <c:pt idx="3582">
                  <c:v>298.5</c:v>
                </c:pt>
                <c:pt idx="3583">
                  <c:v>298.58333333333331</c:v>
                </c:pt>
                <c:pt idx="3584">
                  <c:v>298.66666666666669</c:v>
                </c:pt>
                <c:pt idx="3585">
                  <c:v>298.75</c:v>
                </c:pt>
                <c:pt idx="3586">
                  <c:v>298.83333333333331</c:v>
                </c:pt>
                <c:pt idx="3587">
                  <c:v>298.91666666666669</c:v>
                </c:pt>
                <c:pt idx="3588">
                  <c:v>299</c:v>
                </c:pt>
                <c:pt idx="3589">
                  <c:v>299.08333333333331</c:v>
                </c:pt>
                <c:pt idx="3590">
                  <c:v>299.16666666666669</c:v>
                </c:pt>
                <c:pt idx="3591">
                  <c:v>299.25</c:v>
                </c:pt>
                <c:pt idx="3592">
                  <c:v>299.33333333333331</c:v>
                </c:pt>
                <c:pt idx="3593">
                  <c:v>299.41666666666669</c:v>
                </c:pt>
                <c:pt idx="3594">
                  <c:v>299.5</c:v>
                </c:pt>
                <c:pt idx="3595">
                  <c:v>299.58333333333331</c:v>
                </c:pt>
                <c:pt idx="3596">
                  <c:v>299.66666666666669</c:v>
                </c:pt>
                <c:pt idx="3597">
                  <c:v>299.75</c:v>
                </c:pt>
                <c:pt idx="3598">
                  <c:v>299.83333333333331</c:v>
                </c:pt>
                <c:pt idx="3599">
                  <c:v>299.91666666666669</c:v>
                </c:pt>
                <c:pt idx="3600">
                  <c:v>300</c:v>
                </c:pt>
                <c:pt idx="3601">
                  <c:v>300.08333333333331</c:v>
                </c:pt>
                <c:pt idx="3602">
                  <c:v>300.16666666666669</c:v>
                </c:pt>
                <c:pt idx="3603">
                  <c:v>300.25</c:v>
                </c:pt>
                <c:pt idx="3604">
                  <c:v>300.33333333333331</c:v>
                </c:pt>
                <c:pt idx="3605">
                  <c:v>300.41666666666669</c:v>
                </c:pt>
                <c:pt idx="3606">
                  <c:v>300.5</c:v>
                </c:pt>
                <c:pt idx="3607">
                  <c:v>300.58333333333331</c:v>
                </c:pt>
                <c:pt idx="3608">
                  <c:v>300.66666666666669</c:v>
                </c:pt>
                <c:pt idx="3609">
                  <c:v>300.75</c:v>
                </c:pt>
                <c:pt idx="3610">
                  <c:v>300.83333333333331</c:v>
                </c:pt>
                <c:pt idx="3611">
                  <c:v>300.91666666666669</c:v>
                </c:pt>
                <c:pt idx="3612">
                  <c:v>301</c:v>
                </c:pt>
                <c:pt idx="3613">
                  <c:v>301.08333333333331</c:v>
                </c:pt>
                <c:pt idx="3614">
                  <c:v>301.16666666666669</c:v>
                </c:pt>
                <c:pt idx="3615">
                  <c:v>301.25</c:v>
                </c:pt>
                <c:pt idx="3616">
                  <c:v>301.33333333333331</c:v>
                </c:pt>
                <c:pt idx="3617">
                  <c:v>301.41666666666669</c:v>
                </c:pt>
                <c:pt idx="3618">
                  <c:v>301.5</c:v>
                </c:pt>
                <c:pt idx="3619">
                  <c:v>301.58333333333331</c:v>
                </c:pt>
                <c:pt idx="3620">
                  <c:v>301.66666666666669</c:v>
                </c:pt>
                <c:pt idx="3621">
                  <c:v>301.75</c:v>
                </c:pt>
                <c:pt idx="3622">
                  <c:v>301.83333333333331</c:v>
                </c:pt>
                <c:pt idx="3623">
                  <c:v>301.91666666666669</c:v>
                </c:pt>
                <c:pt idx="3624">
                  <c:v>302</c:v>
                </c:pt>
                <c:pt idx="3625">
                  <c:v>302.08333333333331</c:v>
                </c:pt>
                <c:pt idx="3626">
                  <c:v>302.16666666666669</c:v>
                </c:pt>
                <c:pt idx="3627">
                  <c:v>302.25</c:v>
                </c:pt>
                <c:pt idx="3628">
                  <c:v>302.33333333333331</c:v>
                </c:pt>
                <c:pt idx="3629">
                  <c:v>302.41666666666669</c:v>
                </c:pt>
                <c:pt idx="3630">
                  <c:v>302.5</c:v>
                </c:pt>
                <c:pt idx="3631">
                  <c:v>302.58333333333331</c:v>
                </c:pt>
                <c:pt idx="3632">
                  <c:v>302.66666666666669</c:v>
                </c:pt>
                <c:pt idx="3633">
                  <c:v>302.75</c:v>
                </c:pt>
                <c:pt idx="3634">
                  <c:v>302.83333333333331</c:v>
                </c:pt>
                <c:pt idx="3635">
                  <c:v>302.91666666666669</c:v>
                </c:pt>
                <c:pt idx="3636">
                  <c:v>303</c:v>
                </c:pt>
                <c:pt idx="3637">
                  <c:v>303.08333333333331</c:v>
                </c:pt>
                <c:pt idx="3638">
                  <c:v>303.16666666666669</c:v>
                </c:pt>
                <c:pt idx="3639">
                  <c:v>303.25</c:v>
                </c:pt>
                <c:pt idx="3640">
                  <c:v>303.33333333333331</c:v>
                </c:pt>
                <c:pt idx="3641">
                  <c:v>303.41666666666669</c:v>
                </c:pt>
                <c:pt idx="3642">
                  <c:v>303.5</c:v>
                </c:pt>
                <c:pt idx="3643">
                  <c:v>303.58333333333331</c:v>
                </c:pt>
                <c:pt idx="3644">
                  <c:v>303.66666666666669</c:v>
                </c:pt>
                <c:pt idx="3645">
                  <c:v>303.75</c:v>
                </c:pt>
                <c:pt idx="3646">
                  <c:v>303.83333333333331</c:v>
                </c:pt>
                <c:pt idx="3647">
                  <c:v>303.91666666666669</c:v>
                </c:pt>
                <c:pt idx="3648">
                  <c:v>304</c:v>
                </c:pt>
                <c:pt idx="3649">
                  <c:v>304.08333333333331</c:v>
                </c:pt>
                <c:pt idx="3650">
                  <c:v>304.16666666666669</c:v>
                </c:pt>
                <c:pt idx="3651">
                  <c:v>304.25</c:v>
                </c:pt>
                <c:pt idx="3652">
                  <c:v>304.33333333333331</c:v>
                </c:pt>
                <c:pt idx="3653">
                  <c:v>304.41666666666669</c:v>
                </c:pt>
                <c:pt idx="3654">
                  <c:v>304.5</c:v>
                </c:pt>
                <c:pt idx="3655">
                  <c:v>304.58333333333331</c:v>
                </c:pt>
                <c:pt idx="3656">
                  <c:v>304.66666666666669</c:v>
                </c:pt>
                <c:pt idx="3657">
                  <c:v>304.75</c:v>
                </c:pt>
                <c:pt idx="3658">
                  <c:v>304.83333333333331</c:v>
                </c:pt>
                <c:pt idx="3659">
                  <c:v>304.91666666666669</c:v>
                </c:pt>
                <c:pt idx="3660">
                  <c:v>305</c:v>
                </c:pt>
                <c:pt idx="3661">
                  <c:v>305.08333333333331</c:v>
                </c:pt>
                <c:pt idx="3662">
                  <c:v>305.16666666666669</c:v>
                </c:pt>
                <c:pt idx="3663">
                  <c:v>305.25</c:v>
                </c:pt>
                <c:pt idx="3664">
                  <c:v>305.33333333333331</c:v>
                </c:pt>
                <c:pt idx="3665">
                  <c:v>305.41666666666669</c:v>
                </c:pt>
                <c:pt idx="3666">
                  <c:v>305.5</c:v>
                </c:pt>
                <c:pt idx="3667">
                  <c:v>305.58333333333331</c:v>
                </c:pt>
                <c:pt idx="3668">
                  <c:v>305.66666666666669</c:v>
                </c:pt>
                <c:pt idx="3669">
                  <c:v>305.75</c:v>
                </c:pt>
                <c:pt idx="3670">
                  <c:v>305.83333333333331</c:v>
                </c:pt>
                <c:pt idx="3671">
                  <c:v>305.91666666666669</c:v>
                </c:pt>
                <c:pt idx="3672">
                  <c:v>306</c:v>
                </c:pt>
                <c:pt idx="3673">
                  <c:v>306.08333333333331</c:v>
                </c:pt>
                <c:pt idx="3674">
                  <c:v>306.16666666666669</c:v>
                </c:pt>
                <c:pt idx="3675">
                  <c:v>306.25</c:v>
                </c:pt>
                <c:pt idx="3676">
                  <c:v>306.33333333333331</c:v>
                </c:pt>
                <c:pt idx="3677">
                  <c:v>306.41666666666669</c:v>
                </c:pt>
                <c:pt idx="3678">
                  <c:v>306.5</c:v>
                </c:pt>
                <c:pt idx="3679">
                  <c:v>306.58333333333331</c:v>
                </c:pt>
                <c:pt idx="3680">
                  <c:v>306.66666666666669</c:v>
                </c:pt>
                <c:pt idx="3681">
                  <c:v>306.75</c:v>
                </c:pt>
                <c:pt idx="3682">
                  <c:v>306.83333333333331</c:v>
                </c:pt>
                <c:pt idx="3683">
                  <c:v>306.91666666666669</c:v>
                </c:pt>
                <c:pt idx="3684">
                  <c:v>307</c:v>
                </c:pt>
                <c:pt idx="3685">
                  <c:v>307.08333333333331</c:v>
                </c:pt>
                <c:pt idx="3686">
                  <c:v>307.16666666666669</c:v>
                </c:pt>
                <c:pt idx="3687">
                  <c:v>307.25</c:v>
                </c:pt>
                <c:pt idx="3688">
                  <c:v>307.33333333333331</c:v>
                </c:pt>
                <c:pt idx="3689">
                  <c:v>307.41666666666669</c:v>
                </c:pt>
                <c:pt idx="3690">
                  <c:v>307.5</c:v>
                </c:pt>
                <c:pt idx="3691">
                  <c:v>307.58333333333331</c:v>
                </c:pt>
                <c:pt idx="3692">
                  <c:v>307.66666666666669</c:v>
                </c:pt>
                <c:pt idx="3693">
                  <c:v>307.75</c:v>
                </c:pt>
                <c:pt idx="3694">
                  <c:v>307.83333333333331</c:v>
                </c:pt>
                <c:pt idx="3695">
                  <c:v>307.91666666666669</c:v>
                </c:pt>
                <c:pt idx="3696">
                  <c:v>308</c:v>
                </c:pt>
                <c:pt idx="3697">
                  <c:v>308.08333333333331</c:v>
                </c:pt>
                <c:pt idx="3698">
                  <c:v>308.16666666666669</c:v>
                </c:pt>
                <c:pt idx="3699">
                  <c:v>308.25</c:v>
                </c:pt>
                <c:pt idx="3700">
                  <c:v>308.33333333333331</c:v>
                </c:pt>
                <c:pt idx="3701">
                  <c:v>308.41666666666669</c:v>
                </c:pt>
                <c:pt idx="3702">
                  <c:v>308.5</c:v>
                </c:pt>
                <c:pt idx="3703">
                  <c:v>308.58333333333331</c:v>
                </c:pt>
                <c:pt idx="3704">
                  <c:v>308.66666666666669</c:v>
                </c:pt>
                <c:pt idx="3705">
                  <c:v>308.75</c:v>
                </c:pt>
                <c:pt idx="3706">
                  <c:v>308.83333333333331</c:v>
                </c:pt>
                <c:pt idx="3707">
                  <c:v>308.91666666666669</c:v>
                </c:pt>
                <c:pt idx="3708">
                  <c:v>309</c:v>
                </c:pt>
                <c:pt idx="3709">
                  <c:v>309.08333333333331</c:v>
                </c:pt>
                <c:pt idx="3710">
                  <c:v>309.16666666666669</c:v>
                </c:pt>
                <c:pt idx="3711">
                  <c:v>309.25</c:v>
                </c:pt>
                <c:pt idx="3712">
                  <c:v>309.33333333333331</c:v>
                </c:pt>
                <c:pt idx="3713">
                  <c:v>309.41666666666669</c:v>
                </c:pt>
                <c:pt idx="3714">
                  <c:v>309.5</c:v>
                </c:pt>
                <c:pt idx="3715">
                  <c:v>309.58333333333331</c:v>
                </c:pt>
                <c:pt idx="3716">
                  <c:v>309.66666666666669</c:v>
                </c:pt>
                <c:pt idx="3717">
                  <c:v>309.75</c:v>
                </c:pt>
                <c:pt idx="3718">
                  <c:v>309.83333333333331</c:v>
                </c:pt>
                <c:pt idx="3719">
                  <c:v>309.91666666666669</c:v>
                </c:pt>
                <c:pt idx="3720">
                  <c:v>310</c:v>
                </c:pt>
                <c:pt idx="3721">
                  <c:v>310.08333333333331</c:v>
                </c:pt>
                <c:pt idx="3722">
                  <c:v>310.16666666666669</c:v>
                </c:pt>
                <c:pt idx="3723">
                  <c:v>310.25</c:v>
                </c:pt>
                <c:pt idx="3724">
                  <c:v>310.33333333333331</c:v>
                </c:pt>
                <c:pt idx="3725">
                  <c:v>310.41666666666669</c:v>
                </c:pt>
                <c:pt idx="3726">
                  <c:v>310.5</c:v>
                </c:pt>
                <c:pt idx="3727">
                  <c:v>310.58333333333331</c:v>
                </c:pt>
                <c:pt idx="3728">
                  <c:v>310.66666666666669</c:v>
                </c:pt>
                <c:pt idx="3729">
                  <c:v>310.75</c:v>
                </c:pt>
                <c:pt idx="3730">
                  <c:v>310.83333333333331</c:v>
                </c:pt>
                <c:pt idx="3731">
                  <c:v>310.91666666666669</c:v>
                </c:pt>
                <c:pt idx="3732">
                  <c:v>311</c:v>
                </c:pt>
                <c:pt idx="3733">
                  <c:v>311.08333333333331</c:v>
                </c:pt>
                <c:pt idx="3734">
                  <c:v>311.16666666666669</c:v>
                </c:pt>
                <c:pt idx="3735">
                  <c:v>311.25</c:v>
                </c:pt>
                <c:pt idx="3736">
                  <c:v>311.33333333333331</c:v>
                </c:pt>
                <c:pt idx="3737">
                  <c:v>311.41666666666669</c:v>
                </c:pt>
                <c:pt idx="3738">
                  <c:v>311.5</c:v>
                </c:pt>
                <c:pt idx="3739">
                  <c:v>311.58333333333331</c:v>
                </c:pt>
                <c:pt idx="3740">
                  <c:v>311.66666666666669</c:v>
                </c:pt>
                <c:pt idx="3741">
                  <c:v>311.75</c:v>
                </c:pt>
                <c:pt idx="3742">
                  <c:v>311.83333333333331</c:v>
                </c:pt>
                <c:pt idx="3743">
                  <c:v>311.91666666666669</c:v>
                </c:pt>
                <c:pt idx="3744">
                  <c:v>312</c:v>
                </c:pt>
                <c:pt idx="3745">
                  <c:v>312.08333333333331</c:v>
                </c:pt>
                <c:pt idx="3746">
                  <c:v>312.16666666666669</c:v>
                </c:pt>
                <c:pt idx="3747">
                  <c:v>312.25</c:v>
                </c:pt>
                <c:pt idx="3748">
                  <c:v>312.33333333333331</c:v>
                </c:pt>
                <c:pt idx="3749">
                  <c:v>312.41666666666669</c:v>
                </c:pt>
                <c:pt idx="3750">
                  <c:v>312.5</c:v>
                </c:pt>
                <c:pt idx="3751">
                  <c:v>312.58333333333331</c:v>
                </c:pt>
                <c:pt idx="3752">
                  <c:v>312.66666666666669</c:v>
                </c:pt>
                <c:pt idx="3753">
                  <c:v>312.75</c:v>
                </c:pt>
                <c:pt idx="3754">
                  <c:v>312.83333333333331</c:v>
                </c:pt>
                <c:pt idx="3755">
                  <c:v>312.91666666666669</c:v>
                </c:pt>
                <c:pt idx="3756">
                  <c:v>313</c:v>
                </c:pt>
                <c:pt idx="3757">
                  <c:v>313.08333333333331</c:v>
                </c:pt>
                <c:pt idx="3758">
                  <c:v>313.16666666666669</c:v>
                </c:pt>
                <c:pt idx="3759">
                  <c:v>313.25</c:v>
                </c:pt>
                <c:pt idx="3760">
                  <c:v>313.33333333333331</c:v>
                </c:pt>
                <c:pt idx="3761">
                  <c:v>313.41666666666669</c:v>
                </c:pt>
                <c:pt idx="3762">
                  <c:v>313.5</c:v>
                </c:pt>
                <c:pt idx="3763">
                  <c:v>313.58333333333331</c:v>
                </c:pt>
                <c:pt idx="3764">
                  <c:v>313.66666666666669</c:v>
                </c:pt>
                <c:pt idx="3765">
                  <c:v>313.75</c:v>
                </c:pt>
                <c:pt idx="3766">
                  <c:v>313.83333333333331</c:v>
                </c:pt>
                <c:pt idx="3767">
                  <c:v>313.91666666666669</c:v>
                </c:pt>
                <c:pt idx="3768">
                  <c:v>314</c:v>
                </c:pt>
                <c:pt idx="3769">
                  <c:v>314.08333333333331</c:v>
                </c:pt>
                <c:pt idx="3770">
                  <c:v>314.16666666666669</c:v>
                </c:pt>
                <c:pt idx="3771">
                  <c:v>314.25</c:v>
                </c:pt>
                <c:pt idx="3772">
                  <c:v>314.33333333333331</c:v>
                </c:pt>
                <c:pt idx="3773">
                  <c:v>314.41666666666669</c:v>
                </c:pt>
                <c:pt idx="3774">
                  <c:v>314.5</c:v>
                </c:pt>
                <c:pt idx="3775">
                  <c:v>314.58333333333331</c:v>
                </c:pt>
                <c:pt idx="3776">
                  <c:v>314.66666666666669</c:v>
                </c:pt>
                <c:pt idx="3777">
                  <c:v>314.75</c:v>
                </c:pt>
                <c:pt idx="3778">
                  <c:v>314.83333333333331</c:v>
                </c:pt>
                <c:pt idx="3779">
                  <c:v>314.91666666666669</c:v>
                </c:pt>
                <c:pt idx="3780">
                  <c:v>315</c:v>
                </c:pt>
                <c:pt idx="3781">
                  <c:v>315.08333333333331</c:v>
                </c:pt>
                <c:pt idx="3782">
                  <c:v>315.16666666666669</c:v>
                </c:pt>
                <c:pt idx="3783">
                  <c:v>315.25</c:v>
                </c:pt>
                <c:pt idx="3784">
                  <c:v>315.33333333333331</c:v>
                </c:pt>
                <c:pt idx="3785">
                  <c:v>315.41666666666669</c:v>
                </c:pt>
                <c:pt idx="3786">
                  <c:v>315.5</c:v>
                </c:pt>
                <c:pt idx="3787">
                  <c:v>315.58333333333331</c:v>
                </c:pt>
                <c:pt idx="3788">
                  <c:v>315.66666666666669</c:v>
                </c:pt>
                <c:pt idx="3789">
                  <c:v>315.75</c:v>
                </c:pt>
                <c:pt idx="3790">
                  <c:v>315.83333333333331</c:v>
                </c:pt>
                <c:pt idx="3791">
                  <c:v>315.91666666666669</c:v>
                </c:pt>
                <c:pt idx="3792">
                  <c:v>316</c:v>
                </c:pt>
                <c:pt idx="3793">
                  <c:v>316.08333333333331</c:v>
                </c:pt>
                <c:pt idx="3794">
                  <c:v>316.16666666666669</c:v>
                </c:pt>
                <c:pt idx="3795">
                  <c:v>316.25</c:v>
                </c:pt>
                <c:pt idx="3796">
                  <c:v>316.33333333333331</c:v>
                </c:pt>
                <c:pt idx="3797">
                  <c:v>316.41666666666669</c:v>
                </c:pt>
                <c:pt idx="3798">
                  <c:v>316.5</c:v>
                </c:pt>
                <c:pt idx="3799">
                  <c:v>316.58333333333331</c:v>
                </c:pt>
                <c:pt idx="3800">
                  <c:v>316.66666666666669</c:v>
                </c:pt>
                <c:pt idx="3801">
                  <c:v>316.75</c:v>
                </c:pt>
                <c:pt idx="3802">
                  <c:v>316.83333333333331</c:v>
                </c:pt>
                <c:pt idx="3803">
                  <c:v>316.91666666666669</c:v>
                </c:pt>
                <c:pt idx="3804">
                  <c:v>317</c:v>
                </c:pt>
                <c:pt idx="3805">
                  <c:v>317.08333333333331</c:v>
                </c:pt>
                <c:pt idx="3806">
                  <c:v>317.16666666666669</c:v>
                </c:pt>
                <c:pt idx="3807">
                  <c:v>317.25</c:v>
                </c:pt>
                <c:pt idx="3808">
                  <c:v>317.33333333333331</c:v>
                </c:pt>
                <c:pt idx="3809">
                  <c:v>317.41666666666669</c:v>
                </c:pt>
                <c:pt idx="3810">
                  <c:v>317.5</c:v>
                </c:pt>
                <c:pt idx="3811">
                  <c:v>317.58333333333331</c:v>
                </c:pt>
                <c:pt idx="3812">
                  <c:v>317.66666666666669</c:v>
                </c:pt>
                <c:pt idx="3813">
                  <c:v>317.75</c:v>
                </c:pt>
                <c:pt idx="3814">
                  <c:v>317.83333333333331</c:v>
                </c:pt>
                <c:pt idx="3815">
                  <c:v>317.91666666666669</c:v>
                </c:pt>
                <c:pt idx="3816">
                  <c:v>318</c:v>
                </c:pt>
                <c:pt idx="3817">
                  <c:v>318.08333333333331</c:v>
                </c:pt>
                <c:pt idx="3818">
                  <c:v>318.16666666666669</c:v>
                </c:pt>
                <c:pt idx="3819">
                  <c:v>318.25</c:v>
                </c:pt>
                <c:pt idx="3820">
                  <c:v>318.33333333333331</c:v>
                </c:pt>
                <c:pt idx="3821">
                  <c:v>318.41666666666669</c:v>
                </c:pt>
                <c:pt idx="3822">
                  <c:v>318.5</c:v>
                </c:pt>
                <c:pt idx="3823">
                  <c:v>318.58333333333331</c:v>
                </c:pt>
                <c:pt idx="3824">
                  <c:v>318.66666666666669</c:v>
                </c:pt>
                <c:pt idx="3825">
                  <c:v>318.75</c:v>
                </c:pt>
                <c:pt idx="3826">
                  <c:v>318.83333333333331</c:v>
                </c:pt>
                <c:pt idx="3827">
                  <c:v>318.91666666666669</c:v>
                </c:pt>
                <c:pt idx="3828">
                  <c:v>319</c:v>
                </c:pt>
                <c:pt idx="3829">
                  <c:v>319.08333333333331</c:v>
                </c:pt>
                <c:pt idx="3830">
                  <c:v>319.16666666666669</c:v>
                </c:pt>
                <c:pt idx="3831">
                  <c:v>319.25</c:v>
                </c:pt>
                <c:pt idx="3832">
                  <c:v>319.33333333333331</c:v>
                </c:pt>
                <c:pt idx="3833">
                  <c:v>319.41666666666669</c:v>
                </c:pt>
                <c:pt idx="3834">
                  <c:v>319.5</c:v>
                </c:pt>
                <c:pt idx="3835">
                  <c:v>319.58333333333331</c:v>
                </c:pt>
                <c:pt idx="3836">
                  <c:v>319.66666666666669</c:v>
                </c:pt>
                <c:pt idx="3837">
                  <c:v>319.75</c:v>
                </c:pt>
                <c:pt idx="3838">
                  <c:v>319.83333333333331</c:v>
                </c:pt>
                <c:pt idx="3839">
                  <c:v>319.91666666666669</c:v>
                </c:pt>
                <c:pt idx="3840">
                  <c:v>320</c:v>
                </c:pt>
                <c:pt idx="3841">
                  <c:v>320.08333333333331</c:v>
                </c:pt>
                <c:pt idx="3842">
                  <c:v>320.16666666666669</c:v>
                </c:pt>
                <c:pt idx="3843">
                  <c:v>320.25</c:v>
                </c:pt>
                <c:pt idx="3844">
                  <c:v>320.33333333333331</c:v>
                </c:pt>
                <c:pt idx="3845">
                  <c:v>320.41666666666669</c:v>
                </c:pt>
                <c:pt idx="3846">
                  <c:v>320.5</c:v>
                </c:pt>
                <c:pt idx="3847">
                  <c:v>320.58333333333331</c:v>
                </c:pt>
                <c:pt idx="3848">
                  <c:v>320.66666666666669</c:v>
                </c:pt>
                <c:pt idx="3849">
                  <c:v>320.75</c:v>
                </c:pt>
                <c:pt idx="3850">
                  <c:v>320.83333333333331</c:v>
                </c:pt>
                <c:pt idx="3851">
                  <c:v>320.91666666666669</c:v>
                </c:pt>
                <c:pt idx="3852">
                  <c:v>321</c:v>
                </c:pt>
                <c:pt idx="3853">
                  <c:v>321.08333333333331</c:v>
                </c:pt>
                <c:pt idx="3854">
                  <c:v>321.16666666666669</c:v>
                </c:pt>
                <c:pt idx="3855">
                  <c:v>321.25</c:v>
                </c:pt>
                <c:pt idx="3856">
                  <c:v>321.33333333333331</c:v>
                </c:pt>
                <c:pt idx="3857">
                  <c:v>321.41666666666669</c:v>
                </c:pt>
                <c:pt idx="3858">
                  <c:v>321.5</c:v>
                </c:pt>
                <c:pt idx="3859">
                  <c:v>321.58333333333331</c:v>
                </c:pt>
                <c:pt idx="3860">
                  <c:v>321.66666666666669</c:v>
                </c:pt>
                <c:pt idx="3861">
                  <c:v>321.75</c:v>
                </c:pt>
                <c:pt idx="3862">
                  <c:v>321.83333333333331</c:v>
                </c:pt>
                <c:pt idx="3863">
                  <c:v>321.91666666666669</c:v>
                </c:pt>
                <c:pt idx="3864">
                  <c:v>322</c:v>
                </c:pt>
                <c:pt idx="3865">
                  <c:v>322.08333333333331</c:v>
                </c:pt>
                <c:pt idx="3866">
                  <c:v>322.16666666666669</c:v>
                </c:pt>
                <c:pt idx="3867">
                  <c:v>322.25</c:v>
                </c:pt>
                <c:pt idx="3868">
                  <c:v>322.33333333333331</c:v>
                </c:pt>
                <c:pt idx="3869">
                  <c:v>322.41666666666669</c:v>
                </c:pt>
                <c:pt idx="3870">
                  <c:v>322.5</c:v>
                </c:pt>
                <c:pt idx="3871">
                  <c:v>322.58333333333331</c:v>
                </c:pt>
                <c:pt idx="3872">
                  <c:v>322.66666666666669</c:v>
                </c:pt>
                <c:pt idx="3873">
                  <c:v>322.75</c:v>
                </c:pt>
                <c:pt idx="3874">
                  <c:v>322.83333333333331</c:v>
                </c:pt>
                <c:pt idx="3875">
                  <c:v>322.91666666666669</c:v>
                </c:pt>
                <c:pt idx="3876">
                  <c:v>323</c:v>
                </c:pt>
                <c:pt idx="3877">
                  <c:v>323.08333333333331</c:v>
                </c:pt>
                <c:pt idx="3878">
                  <c:v>323.16666666666669</c:v>
                </c:pt>
                <c:pt idx="3879">
                  <c:v>323.25</c:v>
                </c:pt>
                <c:pt idx="3880">
                  <c:v>323.33333333333331</c:v>
                </c:pt>
                <c:pt idx="3881">
                  <c:v>323.41666666666669</c:v>
                </c:pt>
                <c:pt idx="3882">
                  <c:v>323.5</c:v>
                </c:pt>
                <c:pt idx="3883">
                  <c:v>323.58333333333331</c:v>
                </c:pt>
                <c:pt idx="3884">
                  <c:v>323.66666666666669</c:v>
                </c:pt>
                <c:pt idx="3885">
                  <c:v>323.75</c:v>
                </c:pt>
                <c:pt idx="3886">
                  <c:v>323.83333333333331</c:v>
                </c:pt>
                <c:pt idx="3887">
                  <c:v>323.91666666666669</c:v>
                </c:pt>
                <c:pt idx="3888">
                  <c:v>324</c:v>
                </c:pt>
                <c:pt idx="3889">
                  <c:v>324.08333333333331</c:v>
                </c:pt>
                <c:pt idx="3890">
                  <c:v>324.16666666666669</c:v>
                </c:pt>
                <c:pt idx="3891">
                  <c:v>324.25</c:v>
                </c:pt>
                <c:pt idx="3892">
                  <c:v>324.33333333333331</c:v>
                </c:pt>
                <c:pt idx="3893">
                  <c:v>324.41666666666669</c:v>
                </c:pt>
                <c:pt idx="3894">
                  <c:v>324.5</c:v>
                </c:pt>
                <c:pt idx="3895">
                  <c:v>324.58333333333331</c:v>
                </c:pt>
                <c:pt idx="3896">
                  <c:v>324.66666666666669</c:v>
                </c:pt>
                <c:pt idx="3897">
                  <c:v>324.75</c:v>
                </c:pt>
                <c:pt idx="3898">
                  <c:v>324.83333333333331</c:v>
                </c:pt>
                <c:pt idx="3899">
                  <c:v>324.91666666666669</c:v>
                </c:pt>
                <c:pt idx="3900">
                  <c:v>325</c:v>
                </c:pt>
                <c:pt idx="3901">
                  <c:v>325.08333333333331</c:v>
                </c:pt>
                <c:pt idx="3902">
                  <c:v>325.16666666666669</c:v>
                </c:pt>
                <c:pt idx="3903">
                  <c:v>325.25</c:v>
                </c:pt>
                <c:pt idx="3904">
                  <c:v>325.33333333333331</c:v>
                </c:pt>
                <c:pt idx="3905">
                  <c:v>325.41666666666669</c:v>
                </c:pt>
                <c:pt idx="3906">
                  <c:v>325.5</c:v>
                </c:pt>
                <c:pt idx="3907">
                  <c:v>325.58333333333331</c:v>
                </c:pt>
                <c:pt idx="3908">
                  <c:v>325.66666666666669</c:v>
                </c:pt>
                <c:pt idx="3909">
                  <c:v>325.75</c:v>
                </c:pt>
                <c:pt idx="3910">
                  <c:v>325.83333333333331</c:v>
                </c:pt>
                <c:pt idx="3911">
                  <c:v>325.91666666666669</c:v>
                </c:pt>
                <c:pt idx="3912">
                  <c:v>326</c:v>
                </c:pt>
                <c:pt idx="3913">
                  <c:v>326.08333333333331</c:v>
                </c:pt>
                <c:pt idx="3914">
                  <c:v>326.16666666666669</c:v>
                </c:pt>
                <c:pt idx="3915">
                  <c:v>326.25</c:v>
                </c:pt>
                <c:pt idx="3916">
                  <c:v>326.33333333333331</c:v>
                </c:pt>
                <c:pt idx="3917">
                  <c:v>326.41666666666669</c:v>
                </c:pt>
                <c:pt idx="3918">
                  <c:v>326.5</c:v>
                </c:pt>
                <c:pt idx="3919">
                  <c:v>326.58333333333331</c:v>
                </c:pt>
                <c:pt idx="3920">
                  <c:v>326.66666666666669</c:v>
                </c:pt>
                <c:pt idx="3921">
                  <c:v>326.75</c:v>
                </c:pt>
                <c:pt idx="3922">
                  <c:v>326.83333333333331</c:v>
                </c:pt>
                <c:pt idx="3923">
                  <c:v>326.91666666666669</c:v>
                </c:pt>
                <c:pt idx="3924">
                  <c:v>327</c:v>
                </c:pt>
                <c:pt idx="3925">
                  <c:v>327.08333333333331</c:v>
                </c:pt>
                <c:pt idx="3926">
                  <c:v>327.16666666666669</c:v>
                </c:pt>
                <c:pt idx="3927">
                  <c:v>327.25</c:v>
                </c:pt>
                <c:pt idx="3928">
                  <c:v>327.33333333333331</c:v>
                </c:pt>
                <c:pt idx="3929">
                  <c:v>327.41666666666669</c:v>
                </c:pt>
                <c:pt idx="3930">
                  <c:v>327.5</c:v>
                </c:pt>
                <c:pt idx="3931">
                  <c:v>327.58333333333331</c:v>
                </c:pt>
                <c:pt idx="3932">
                  <c:v>327.66666666666669</c:v>
                </c:pt>
                <c:pt idx="3933">
                  <c:v>327.75</c:v>
                </c:pt>
                <c:pt idx="3934">
                  <c:v>327.83333333333331</c:v>
                </c:pt>
                <c:pt idx="3935">
                  <c:v>327.91666666666669</c:v>
                </c:pt>
                <c:pt idx="3936">
                  <c:v>328</c:v>
                </c:pt>
                <c:pt idx="3937">
                  <c:v>328.08333333333331</c:v>
                </c:pt>
                <c:pt idx="3938">
                  <c:v>328.16666666666669</c:v>
                </c:pt>
                <c:pt idx="3939">
                  <c:v>328.25</c:v>
                </c:pt>
                <c:pt idx="3940">
                  <c:v>328.33333333333331</c:v>
                </c:pt>
                <c:pt idx="3941">
                  <c:v>328.41666666666669</c:v>
                </c:pt>
                <c:pt idx="3942">
                  <c:v>328.5</c:v>
                </c:pt>
                <c:pt idx="3943">
                  <c:v>328.58333333333331</c:v>
                </c:pt>
                <c:pt idx="3944">
                  <c:v>328.66666666666669</c:v>
                </c:pt>
                <c:pt idx="3945">
                  <c:v>328.75</c:v>
                </c:pt>
                <c:pt idx="3946">
                  <c:v>328.83333333333331</c:v>
                </c:pt>
                <c:pt idx="3947">
                  <c:v>328.91666666666669</c:v>
                </c:pt>
                <c:pt idx="3948">
                  <c:v>329</c:v>
                </c:pt>
                <c:pt idx="3949">
                  <c:v>329.08333333333331</c:v>
                </c:pt>
                <c:pt idx="3950">
                  <c:v>329.16666666666669</c:v>
                </c:pt>
                <c:pt idx="3951">
                  <c:v>329.25</c:v>
                </c:pt>
                <c:pt idx="3952">
                  <c:v>329.33333333333331</c:v>
                </c:pt>
                <c:pt idx="3953">
                  <c:v>329.41666666666669</c:v>
                </c:pt>
                <c:pt idx="3954">
                  <c:v>329.5</c:v>
                </c:pt>
                <c:pt idx="3955">
                  <c:v>329.58333333333331</c:v>
                </c:pt>
                <c:pt idx="3956">
                  <c:v>329.66666666666669</c:v>
                </c:pt>
                <c:pt idx="3957">
                  <c:v>329.75</c:v>
                </c:pt>
                <c:pt idx="3958">
                  <c:v>329.83333333333331</c:v>
                </c:pt>
                <c:pt idx="3959">
                  <c:v>329.91666666666669</c:v>
                </c:pt>
                <c:pt idx="3960">
                  <c:v>330</c:v>
                </c:pt>
                <c:pt idx="3961">
                  <c:v>330.08333333333331</c:v>
                </c:pt>
                <c:pt idx="3962">
                  <c:v>330.16666666666669</c:v>
                </c:pt>
                <c:pt idx="3963">
                  <c:v>330.25</c:v>
                </c:pt>
                <c:pt idx="3964">
                  <c:v>330.33333333333331</c:v>
                </c:pt>
                <c:pt idx="3965">
                  <c:v>330.41666666666669</c:v>
                </c:pt>
                <c:pt idx="3966">
                  <c:v>330.5</c:v>
                </c:pt>
                <c:pt idx="3967">
                  <c:v>330.58333333333331</c:v>
                </c:pt>
                <c:pt idx="3968">
                  <c:v>330.66666666666669</c:v>
                </c:pt>
                <c:pt idx="3969">
                  <c:v>330.75</c:v>
                </c:pt>
                <c:pt idx="3970">
                  <c:v>330.83333333333331</c:v>
                </c:pt>
                <c:pt idx="3971">
                  <c:v>330.91666666666669</c:v>
                </c:pt>
                <c:pt idx="3972">
                  <c:v>331</c:v>
                </c:pt>
                <c:pt idx="3973">
                  <c:v>331.08333333333331</c:v>
                </c:pt>
                <c:pt idx="3974">
                  <c:v>331.16666666666669</c:v>
                </c:pt>
                <c:pt idx="3975">
                  <c:v>331.25</c:v>
                </c:pt>
                <c:pt idx="3976">
                  <c:v>331.33333333333331</c:v>
                </c:pt>
                <c:pt idx="3977">
                  <c:v>331.41666666666669</c:v>
                </c:pt>
                <c:pt idx="3978">
                  <c:v>331.5</c:v>
                </c:pt>
                <c:pt idx="3979">
                  <c:v>331.58333333333331</c:v>
                </c:pt>
                <c:pt idx="3980">
                  <c:v>331.66666666666669</c:v>
                </c:pt>
                <c:pt idx="3981">
                  <c:v>331.75</c:v>
                </c:pt>
                <c:pt idx="3982">
                  <c:v>331.83333333333331</c:v>
                </c:pt>
                <c:pt idx="3983">
                  <c:v>331.91666666666669</c:v>
                </c:pt>
                <c:pt idx="3984">
                  <c:v>332</c:v>
                </c:pt>
                <c:pt idx="3985">
                  <c:v>332.08333333333331</c:v>
                </c:pt>
                <c:pt idx="3986">
                  <c:v>332.16666666666669</c:v>
                </c:pt>
                <c:pt idx="3987">
                  <c:v>332.25</c:v>
                </c:pt>
                <c:pt idx="3988">
                  <c:v>332.33333333333331</c:v>
                </c:pt>
                <c:pt idx="3989">
                  <c:v>332.41666666666669</c:v>
                </c:pt>
                <c:pt idx="3990">
                  <c:v>332.5</c:v>
                </c:pt>
                <c:pt idx="3991">
                  <c:v>332.58333333333331</c:v>
                </c:pt>
                <c:pt idx="3992">
                  <c:v>332.66666666666669</c:v>
                </c:pt>
                <c:pt idx="3993">
                  <c:v>332.75</c:v>
                </c:pt>
                <c:pt idx="3994">
                  <c:v>332.83333333333331</c:v>
                </c:pt>
                <c:pt idx="3995">
                  <c:v>332.91666666666669</c:v>
                </c:pt>
                <c:pt idx="3996">
                  <c:v>333</c:v>
                </c:pt>
                <c:pt idx="3997">
                  <c:v>333.08333333333331</c:v>
                </c:pt>
                <c:pt idx="3998">
                  <c:v>333.16666666666669</c:v>
                </c:pt>
                <c:pt idx="3999">
                  <c:v>333.25</c:v>
                </c:pt>
                <c:pt idx="4000">
                  <c:v>333.33333333333331</c:v>
                </c:pt>
                <c:pt idx="4001">
                  <c:v>333.41666666666669</c:v>
                </c:pt>
                <c:pt idx="4002">
                  <c:v>333.5</c:v>
                </c:pt>
                <c:pt idx="4003">
                  <c:v>333.58333333333331</c:v>
                </c:pt>
                <c:pt idx="4004">
                  <c:v>333.66666666666669</c:v>
                </c:pt>
                <c:pt idx="4005">
                  <c:v>333.75</c:v>
                </c:pt>
                <c:pt idx="4006">
                  <c:v>333.83333333333331</c:v>
                </c:pt>
                <c:pt idx="4007">
                  <c:v>333.91666666666669</c:v>
                </c:pt>
                <c:pt idx="4008">
                  <c:v>334</c:v>
                </c:pt>
                <c:pt idx="4009">
                  <c:v>334.08333333333331</c:v>
                </c:pt>
                <c:pt idx="4010">
                  <c:v>334.16666666666669</c:v>
                </c:pt>
                <c:pt idx="4011">
                  <c:v>334.25</c:v>
                </c:pt>
                <c:pt idx="4012">
                  <c:v>334.33333333333331</c:v>
                </c:pt>
                <c:pt idx="4013">
                  <c:v>334.41666666666669</c:v>
                </c:pt>
                <c:pt idx="4014">
                  <c:v>334.5</c:v>
                </c:pt>
                <c:pt idx="4015">
                  <c:v>334.58333333333331</c:v>
                </c:pt>
                <c:pt idx="4016">
                  <c:v>334.66666666666669</c:v>
                </c:pt>
                <c:pt idx="4017">
                  <c:v>334.75</c:v>
                </c:pt>
                <c:pt idx="4018">
                  <c:v>334.83333333333331</c:v>
                </c:pt>
                <c:pt idx="4019">
                  <c:v>334.91666666666669</c:v>
                </c:pt>
                <c:pt idx="4020">
                  <c:v>335</c:v>
                </c:pt>
                <c:pt idx="4021">
                  <c:v>335.08333333333331</c:v>
                </c:pt>
                <c:pt idx="4022">
                  <c:v>335.16666666666669</c:v>
                </c:pt>
                <c:pt idx="4023">
                  <c:v>335.25</c:v>
                </c:pt>
                <c:pt idx="4024">
                  <c:v>335.33333333333331</c:v>
                </c:pt>
                <c:pt idx="4025">
                  <c:v>335.41666666666669</c:v>
                </c:pt>
                <c:pt idx="4026">
                  <c:v>335.5</c:v>
                </c:pt>
                <c:pt idx="4027">
                  <c:v>335.58333333333331</c:v>
                </c:pt>
                <c:pt idx="4028">
                  <c:v>335.66666666666669</c:v>
                </c:pt>
                <c:pt idx="4029">
                  <c:v>335.75</c:v>
                </c:pt>
                <c:pt idx="4030">
                  <c:v>335.83333333333331</c:v>
                </c:pt>
                <c:pt idx="4031">
                  <c:v>335.91666666666669</c:v>
                </c:pt>
                <c:pt idx="4032">
                  <c:v>336</c:v>
                </c:pt>
                <c:pt idx="4033">
                  <c:v>336.08333333333331</c:v>
                </c:pt>
                <c:pt idx="4034">
                  <c:v>336.16666666666669</c:v>
                </c:pt>
                <c:pt idx="4035">
                  <c:v>336.25</c:v>
                </c:pt>
                <c:pt idx="4036">
                  <c:v>336.33333333333331</c:v>
                </c:pt>
                <c:pt idx="4037">
                  <c:v>336.41666666666669</c:v>
                </c:pt>
                <c:pt idx="4038">
                  <c:v>336.5</c:v>
                </c:pt>
                <c:pt idx="4039">
                  <c:v>336.58333333333331</c:v>
                </c:pt>
                <c:pt idx="4040">
                  <c:v>336.66666666666669</c:v>
                </c:pt>
                <c:pt idx="4041">
                  <c:v>336.75</c:v>
                </c:pt>
                <c:pt idx="4042">
                  <c:v>336.83333333333331</c:v>
                </c:pt>
                <c:pt idx="4043">
                  <c:v>336.91666666666669</c:v>
                </c:pt>
                <c:pt idx="4044">
                  <c:v>337</c:v>
                </c:pt>
                <c:pt idx="4045">
                  <c:v>337.08333333333331</c:v>
                </c:pt>
                <c:pt idx="4046">
                  <c:v>337.16666666666669</c:v>
                </c:pt>
                <c:pt idx="4047">
                  <c:v>337.25</c:v>
                </c:pt>
                <c:pt idx="4048">
                  <c:v>337.33333333333331</c:v>
                </c:pt>
                <c:pt idx="4049">
                  <c:v>337.41666666666669</c:v>
                </c:pt>
                <c:pt idx="4050">
                  <c:v>337.5</c:v>
                </c:pt>
                <c:pt idx="4051">
                  <c:v>337.58333333333331</c:v>
                </c:pt>
                <c:pt idx="4052">
                  <c:v>337.66666666666669</c:v>
                </c:pt>
                <c:pt idx="4053">
                  <c:v>337.75</c:v>
                </c:pt>
                <c:pt idx="4054">
                  <c:v>337.83333333333331</c:v>
                </c:pt>
                <c:pt idx="4055">
                  <c:v>337.91666666666669</c:v>
                </c:pt>
                <c:pt idx="4056">
                  <c:v>338</c:v>
                </c:pt>
                <c:pt idx="4057">
                  <c:v>338.08333333333331</c:v>
                </c:pt>
                <c:pt idx="4058">
                  <c:v>338.16666666666669</c:v>
                </c:pt>
                <c:pt idx="4059">
                  <c:v>338.25</c:v>
                </c:pt>
                <c:pt idx="4060">
                  <c:v>338.33333333333331</c:v>
                </c:pt>
                <c:pt idx="4061">
                  <c:v>338.41666666666669</c:v>
                </c:pt>
                <c:pt idx="4062">
                  <c:v>338.5</c:v>
                </c:pt>
                <c:pt idx="4063">
                  <c:v>338.58333333333331</c:v>
                </c:pt>
                <c:pt idx="4064">
                  <c:v>338.66666666666669</c:v>
                </c:pt>
                <c:pt idx="4065">
                  <c:v>338.75</c:v>
                </c:pt>
                <c:pt idx="4066">
                  <c:v>338.83333333333331</c:v>
                </c:pt>
                <c:pt idx="4067">
                  <c:v>338.91666666666669</c:v>
                </c:pt>
                <c:pt idx="4068">
                  <c:v>339</c:v>
                </c:pt>
                <c:pt idx="4069">
                  <c:v>339.08333333333331</c:v>
                </c:pt>
                <c:pt idx="4070">
                  <c:v>339.16666666666669</c:v>
                </c:pt>
                <c:pt idx="4071">
                  <c:v>339.25</c:v>
                </c:pt>
                <c:pt idx="4072">
                  <c:v>339.33333333333331</c:v>
                </c:pt>
                <c:pt idx="4073">
                  <c:v>339.41666666666669</c:v>
                </c:pt>
                <c:pt idx="4074">
                  <c:v>339.5</c:v>
                </c:pt>
                <c:pt idx="4075">
                  <c:v>339.58333333333331</c:v>
                </c:pt>
                <c:pt idx="4076">
                  <c:v>339.66666666666669</c:v>
                </c:pt>
                <c:pt idx="4077">
                  <c:v>339.75</c:v>
                </c:pt>
                <c:pt idx="4078">
                  <c:v>339.83333333333331</c:v>
                </c:pt>
                <c:pt idx="4079">
                  <c:v>339.91666666666669</c:v>
                </c:pt>
                <c:pt idx="4080">
                  <c:v>340</c:v>
                </c:pt>
                <c:pt idx="4081">
                  <c:v>340.08333333333331</c:v>
                </c:pt>
                <c:pt idx="4082">
                  <c:v>340.16666666666669</c:v>
                </c:pt>
                <c:pt idx="4083">
                  <c:v>340.25</c:v>
                </c:pt>
                <c:pt idx="4084">
                  <c:v>340.33333333333331</c:v>
                </c:pt>
                <c:pt idx="4085">
                  <c:v>340.41666666666669</c:v>
                </c:pt>
                <c:pt idx="4086">
                  <c:v>340.5</c:v>
                </c:pt>
                <c:pt idx="4087">
                  <c:v>340.58333333333331</c:v>
                </c:pt>
                <c:pt idx="4088">
                  <c:v>340.66666666666669</c:v>
                </c:pt>
                <c:pt idx="4089">
                  <c:v>340.75</c:v>
                </c:pt>
                <c:pt idx="4090">
                  <c:v>340.83333333333331</c:v>
                </c:pt>
                <c:pt idx="4091">
                  <c:v>340.91666666666669</c:v>
                </c:pt>
                <c:pt idx="4092">
                  <c:v>341</c:v>
                </c:pt>
                <c:pt idx="4093">
                  <c:v>341.08333333333331</c:v>
                </c:pt>
                <c:pt idx="4094">
                  <c:v>341.16666666666669</c:v>
                </c:pt>
                <c:pt idx="4095">
                  <c:v>341.25</c:v>
                </c:pt>
                <c:pt idx="4096">
                  <c:v>341.33333333333331</c:v>
                </c:pt>
                <c:pt idx="4097">
                  <c:v>341.41666666666669</c:v>
                </c:pt>
                <c:pt idx="4098">
                  <c:v>341.5</c:v>
                </c:pt>
                <c:pt idx="4099">
                  <c:v>341.58333333333331</c:v>
                </c:pt>
                <c:pt idx="4100">
                  <c:v>341.66666666666669</c:v>
                </c:pt>
                <c:pt idx="4101">
                  <c:v>341.75</c:v>
                </c:pt>
                <c:pt idx="4102">
                  <c:v>341.83333333333331</c:v>
                </c:pt>
                <c:pt idx="4103">
                  <c:v>341.91666666666669</c:v>
                </c:pt>
                <c:pt idx="4104">
                  <c:v>342</c:v>
                </c:pt>
                <c:pt idx="4105">
                  <c:v>342.08333333333331</c:v>
                </c:pt>
                <c:pt idx="4106">
                  <c:v>342.16666666666669</c:v>
                </c:pt>
                <c:pt idx="4107">
                  <c:v>342.25</c:v>
                </c:pt>
                <c:pt idx="4108">
                  <c:v>342.33333333333331</c:v>
                </c:pt>
                <c:pt idx="4109">
                  <c:v>342.41666666666669</c:v>
                </c:pt>
                <c:pt idx="4110">
                  <c:v>342.5</c:v>
                </c:pt>
                <c:pt idx="4111">
                  <c:v>342.58333333333331</c:v>
                </c:pt>
                <c:pt idx="4112">
                  <c:v>342.66666666666669</c:v>
                </c:pt>
                <c:pt idx="4113">
                  <c:v>342.75</c:v>
                </c:pt>
                <c:pt idx="4114">
                  <c:v>342.83333333333331</c:v>
                </c:pt>
                <c:pt idx="4115">
                  <c:v>342.91666666666669</c:v>
                </c:pt>
                <c:pt idx="4116">
                  <c:v>343</c:v>
                </c:pt>
                <c:pt idx="4117">
                  <c:v>343.08333333333331</c:v>
                </c:pt>
                <c:pt idx="4118">
                  <c:v>343.16666666666669</c:v>
                </c:pt>
                <c:pt idx="4119">
                  <c:v>343.25</c:v>
                </c:pt>
                <c:pt idx="4120">
                  <c:v>343.33333333333331</c:v>
                </c:pt>
                <c:pt idx="4121">
                  <c:v>343.41666666666669</c:v>
                </c:pt>
                <c:pt idx="4122">
                  <c:v>343.5</c:v>
                </c:pt>
                <c:pt idx="4123">
                  <c:v>343.58333333333331</c:v>
                </c:pt>
                <c:pt idx="4124">
                  <c:v>343.66666666666669</c:v>
                </c:pt>
                <c:pt idx="4125">
                  <c:v>343.75</c:v>
                </c:pt>
                <c:pt idx="4126">
                  <c:v>343.83333333333331</c:v>
                </c:pt>
                <c:pt idx="4127">
                  <c:v>343.91666666666669</c:v>
                </c:pt>
                <c:pt idx="4128">
                  <c:v>344</c:v>
                </c:pt>
                <c:pt idx="4129">
                  <c:v>344.08333333333331</c:v>
                </c:pt>
                <c:pt idx="4130">
                  <c:v>344.16666666666669</c:v>
                </c:pt>
                <c:pt idx="4131">
                  <c:v>344.25</c:v>
                </c:pt>
                <c:pt idx="4132">
                  <c:v>344.33333333333331</c:v>
                </c:pt>
                <c:pt idx="4133">
                  <c:v>344.41666666666669</c:v>
                </c:pt>
                <c:pt idx="4134">
                  <c:v>344.5</c:v>
                </c:pt>
                <c:pt idx="4135">
                  <c:v>344.58333333333331</c:v>
                </c:pt>
                <c:pt idx="4136">
                  <c:v>344.66666666666669</c:v>
                </c:pt>
                <c:pt idx="4137">
                  <c:v>344.75</c:v>
                </c:pt>
                <c:pt idx="4138">
                  <c:v>344.83333333333331</c:v>
                </c:pt>
                <c:pt idx="4139">
                  <c:v>344.91666666666669</c:v>
                </c:pt>
                <c:pt idx="4140">
                  <c:v>345</c:v>
                </c:pt>
                <c:pt idx="4141">
                  <c:v>345.08333333333331</c:v>
                </c:pt>
                <c:pt idx="4142">
                  <c:v>345.16666666666669</c:v>
                </c:pt>
                <c:pt idx="4143">
                  <c:v>345.25</c:v>
                </c:pt>
                <c:pt idx="4144">
                  <c:v>345.33333333333331</c:v>
                </c:pt>
                <c:pt idx="4145">
                  <c:v>345.41666666666669</c:v>
                </c:pt>
                <c:pt idx="4146">
                  <c:v>345.5</c:v>
                </c:pt>
                <c:pt idx="4147">
                  <c:v>345.58333333333331</c:v>
                </c:pt>
                <c:pt idx="4148">
                  <c:v>345.66666666666669</c:v>
                </c:pt>
                <c:pt idx="4149">
                  <c:v>345.75</c:v>
                </c:pt>
                <c:pt idx="4150">
                  <c:v>345.83333333333331</c:v>
                </c:pt>
                <c:pt idx="4151">
                  <c:v>345.91666666666669</c:v>
                </c:pt>
                <c:pt idx="4152">
                  <c:v>346</c:v>
                </c:pt>
                <c:pt idx="4153">
                  <c:v>346.08333333333331</c:v>
                </c:pt>
                <c:pt idx="4154">
                  <c:v>346.16666666666669</c:v>
                </c:pt>
                <c:pt idx="4155">
                  <c:v>346.25</c:v>
                </c:pt>
                <c:pt idx="4156">
                  <c:v>346.33333333333331</c:v>
                </c:pt>
                <c:pt idx="4157">
                  <c:v>346.41666666666669</c:v>
                </c:pt>
                <c:pt idx="4158">
                  <c:v>346.5</c:v>
                </c:pt>
                <c:pt idx="4159">
                  <c:v>346.58333333333331</c:v>
                </c:pt>
                <c:pt idx="4160">
                  <c:v>346.66666666666669</c:v>
                </c:pt>
                <c:pt idx="4161">
                  <c:v>346.75</c:v>
                </c:pt>
                <c:pt idx="4162">
                  <c:v>346.83333333333331</c:v>
                </c:pt>
                <c:pt idx="4163">
                  <c:v>346.91666666666669</c:v>
                </c:pt>
                <c:pt idx="4164">
                  <c:v>347</c:v>
                </c:pt>
                <c:pt idx="4165">
                  <c:v>347.08333333333331</c:v>
                </c:pt>
                <c:pt idx="4166">
                  <c:v>347.16666666666669</c:v>
                </c:pt>
                <c:pt idx="4167">
                  <c:v>347.25</c:v>
                </c:pt>
                <c:pt idx="4168">
                  <c:v>347.33333333333331</c:v>
                </c:pt>
                <c:pt idx="4169">
                  <c:v>347.41666666666669</c:v>
                </c:pt>
                <c:pt idx="4170">
                  <c:v>347.5</c:v>
                </c:pt>
                <c:pt idx="4171">
                  <c:v>347.58333333333331</c:v>
                </c:pt>
                <c:pt idx="4172">
                  <c:v>347.66666666666669</c:v>
                </c:pt>
                <c:pt idx="4173">
                  <c:v>347.75</c:v>
                </c:pt>
                <c:pt idx="4174">
                  <c:v>347.83333333333331</c:v>
                </c:pt>
                <c:pt idx="4175">
                  <c:v>347.91666666666669</c:v>
                </c:pt>
                <c:pt idx="4176">
                  <c:v>348</c:v>
                </c:pt>
                <c:pt idx="4177">
                  <c:v>348.08333333333331</c:v>
                </c:pt>
                <c:pt idx="4178">
                  <c:v>348.16666666666669</c:v>
                </c:pt>
                <c:pt idx="4179">
                  <c:v>348.25</c:v>
                </c:pt>
                <c:pt idx="4180">
                  <c:v>348.33333333333331</c:v>
                </c:pt>
                <c:pt idx="4181">
                  <c:v>348.41666666666669</c:v>
                </c:pt>
                <c:pt idx="4182">
                  <c:v>348.5</c:v>
                </c:pt>
                <c:pt idx="4183">
                  <c:v>348.58333333333331</c:v>
                </c:pt>
                <c:pt idx="4184">
                  <c:v>348.66666666666669</c:v>
                </c:pt>
                <c:pt idx="4185">
                  <c:v>348.75</c:v>
                </c:pt>
                <c:pt idx="4186">
                  <c:v>348.83333333333331</c:v>
                </c:pt>
                <c:pt idx="4187">
                  <c:v>348.91666666666669</c:v>
                </c:pt>
                <c:pt idx="4188">
                  <c:v>349</c:v>
                </c:pt>
                <c:pt idx="4189">
                  <c:v>349.08333333333331</c:v>
                </c:pt>
                <c:pt idx="4190">
                  <c:v>349.16666666666669</c:v>
                </c:pt>
                <c:pt idx="4191">
                  <c:v>349.25</c:v>
                </c:pt>
                <c:pt idx="4192">
                  <c:v>349.33333333333331</c:v>
                </c:pt>
                <c:pt idx="4193">
                  <c:v>349.41666666666669</c:v>
                </c:pt>
                <c:pt idx="4194">
                  <c:v>349.5</c:v>
                </c:pt>
                <c:pt idx="4195">
                  <c:v>349.58333333333331</c:v>
                </c:pt>
                <c:pt idx="4196">
                  <c:v>349.66666666666669</c:v>
                </c:pt>
                <c:pt idx="4197">
                  <c:v>349.75</c:v>
                </c:pt>
                <c:pt idx="4198">
                  <c:v>349.83333333333331</c:v>
                </c:pt>
                <c:pt idx="4199">
                  <c:v>349.91666666666669</c:v>
                </c:pt>
                <c:pt idx="4200">
                  <c:v>350</c:v>
                </c:pt>
                <c:pt idx="4201">
                  <c:v>350.08333333333331</c:v>
                </c:pt>
                <c:pt idx="4202">
                  <c:v>350.16666666666669</c:v>
                </c:pt>
                <c:pt idx="4203">
                  <c:v>350.25</c:v>
                </c:pt>
                <c:pt idx="4204">
                  <c:v>350.33333333333331</c:v>
                </c:pt>
                <c:pt idx="4205">
                  <c:v>350.41666666666669</c:v>
                </c:pt>
                <c:pt idx="4206">
                  <c:v>350.5</c:v>
                </c:pt>
                <c:pt idx="4207">
                  <c:v>350.58333333333331</c:v>
                </c:pt>
                <c:pt idx="4208">
                  <c:v>350.66666666666669</c:v>
                </c:pt>
                <c:pt idx="4209">
                  <c:v>350.75</c:v>
                </c:pt>
                <c:pt idx="4210">
                  <c:v>350.83333333333331</c:v>
                </c:pt>
                <c:pt idx="4211">
                  <c:v>350.91666666666669</c:v>
                </c:pt>
                <c:pt idx="4212">
                  <c:v>351</c:v>
                </c:pt>
                <c:pt idx="4213">
                  <c:v>351.08333333333331</c:v>
                </c:pt>
                <c:pt idx="4214">
                  <c:v>351.16666666666669</c:v>
                </c:pt>
                <c:pt idx="4215">
                  <c:v>351.25</c:v>
                </c:pt>
                <c:pt idx="4216">
                  <c:v>351.33333333333331</c:v>
                </c:pt>
                <c:pt idx="4217">
                  <c:v>351.41666666666669</c:v>
                </c:pt>
                <c:pt idx="4218">
                  <c:v>351.5</c:v>
                </c:pt>
                <c:pt idx="4219">
                  <c:v>351.58333333333331</c:v>
                </c:pt>
                <c:pt idx="4220">
                  <c:v>351.66666666666669</c:v>
                </c:pt>
                <c:pt idx="4221">
                  <c:v>351.75</c:v>
                </c:pt>
                <c:pt idx="4222">
                  <c:v>351.83333333333331</c:v>
                </c:pt>
                <c:pt idx="4223">
                  <c:v>351.91666666666669</c:v>
                </c:pt>
                <c:pt idx="4224">
                  <c:v>352</c:v>
                </c:pt>
                <c:pt idx="4225">
                  <c:v>352.08333333333331</c:v>
                </c:pt>
                <c:pt idx="4226">
                  <c:v>352.16666666666669</c:v>
                </c:pt>
                <c:pt idx="4227">
                  <c:v>352.25</c:v>
                </c:pt>
                <c:pt idx="4228">
                  <c:v>352.33333333333331</c:v>
                </c:pt>
                <c:pt idx="4229">
                  <c:v>352.41666666666669</c:v>
                </c:pt>
                <c:pt idx="4230">
                  <c:v>352.5</c:v>
                </c:pt>
                <c:pt idx="4231">
                  <c:v>352.58333333333331</c:v>
                </c:pt>
                <c:pt idx="4232">
                  <c:v>352.66666666666669</c:v>
                </c:pt>
                <c:pt idx="4233">
                  <c:v>352.75</c:v>
                </c:pt>
                <c:pt idx="4234">
                  <c:v>352.83333333333331</c:v>
                </c:pt>
                <c:pt idx="4235">
                  <c:v>352.91666666666669</c:v>
                </c:pt>
                <c:pt idx="4236">
                  <c:v>353</c:v>
                </c:pt>
                <c:pt idx="4237">
                  <c:v>353.08333333333331</c:v>
                </c:pt>
                <c:pt idx="4238">
                  <c:v>353.16666666666669</c:v>
                </c:pt>
                <c:pt idx="4239">
                  <c:v>353.25</c:v>
                </c:pt>
                <c:pt idx="4240">
                  <c:v>353.33333333333331</c:v>
                </c:pt>
                <c:pt idx="4241">
                  <c:v>353.41666666666669</c:v>
                </c:pt>
                <c:pt idx="4242">
                  <c:v>353.5</c:v>
                </c:pt>
                <c:pt idx="4243">
                  <c:v>353.58333333333331</c:v>
                </c:pt>
                <c:pt idx="4244">
                  <c:v>353.66666666666669</c:v>
                </c:pt>
                <c:pt idx="4245">
                  <c:v>353.75</c:v>
                </c:pt>
                <c:pt idx="4246">
                  <c:v>353.83333333333331</c:v>
                </c:pt>
                <c:pt idx="4247">
                  <c:v>353.91666666666669</c:v>
                </c:pt>
                <c:pt idx="4248">
                  <c:v>354</c:v>
                </c:pt>
                <c:pt idx="4249">
                  <c:v>354.08333333333331</c:v>
                </c:pt>
                <c:pt idx="4250">
                  <c:v>354.16666666666669</c:v>
                </c:pt>
                <c:pt idx="4251">
                  <c:v>354.25</c:v>
                </c:pt>
                <c:pt idx="4252">
                  <c:v>354.33333333333331</c:v>
                </c:pt>
                <c:pt idx="4253">
                  <c:v>354.41666666666669</c:v>
                </c:pt>
                <c:pt idx="4254">
                  <c:v>354.5</c:v>
                </c:pt>
                <c:pt idx="4255">
                  <c:v>354.58333333333331</c:v>
                </c:pt>
                <c:pt idx="4256">
                  <c:v>354.66666666666669</c:v>
                </c:pt>
                <c:pt idx="4257">
                  <c:v>354.75</c:v>
                </c:pt>
                <c:pt idx="4258">
                  <c:v>354.83333333333331</c:v>
                </c:pt>
                <c:pt idx="4259">
                  <c:v>354.91666666666669</c:v>
                </c:pt>
                <c:pt idx="4260">
                  <c:v>355</c:v>
                </c:pt>
                <c:pt idx="4261">
                  <c:v>355.08333333333331</c:v>
                </c:pt>
                <c:pt idx="4262">
                  <c:v>355.16666666666669</c:v>
                </c:pt>
                <c:pt idx="4263">
                  <c:v>355.25</c:v>
                </c:pt>
                <c:pt idx="4264">
                  <c:v>355.33333333333331</c:v>
                </c:pt>
                <c:pt idx="4265">
                  <c:v>355.41666666666669</c:v>
                </c:pt>
                <c:pt idx="4266">
                  <c:v>355.5</c:v>
                </c:pt>
                <c:pt idx="4267">
                  <c:v>355.58333333333331</c:v>
                </c:pt>
                <c:pt idx="4268">
                  <c:v>355.66666666666669</c:v>
                </c:pt>
                <c:pt idx="4269">
                  <c:v>355.75</c:v>
                </c:pt>
                <c:pt idx="4270">
                  <c:v>355.83333333333331</c:v>
                </c:pt>
                <c:pt idx="4271">
                  <c:v>355.91666666666669</c:v>
                </c:pt>
                <c:pt idx="4272">
                  <c:v>356</c:v>
                </c:pt>
                <c:pt idx="4273">
                  <c:v>356.08333333333331</c:v>
                </c:pt>
                <c:pt idx="4274">
                  <c:v>356.16666666666669</c:v>
                </c:pt>
                <c:pt idx="4275">
                  <c:v>356.25</c:v>
                </c:pt>
                <c:pt idx="4276">
                  <c:v>356.33333333333331</c:v>
                </c:pt>
                <c:pt idx="4277">
                  <c:v>356.41666666666669</c:v>
                </c:pt>
                <c:pt idx="4278">
                  <c:v>356.5</c:v>
                </c:pt>
                <c:pt idx="4279">
                  <c:v>356.58333333333331</c:v>
                </c:pt>
                <c:pt idx="4280">
                  <c:v>356.66666666666669</c:v>
                </c:pt>
                <c:pt idx="4281">
                  <c:v>356.75</c:v>
                </c:pt>
                <c:pt idx="4282">
                  <c:v>356.83333333333331</c:v>
                </c:pt>
                <c:pt idx="4283">
                  <c:v>356.91666666666669</c:v>
                </c:pt>
                <c:pt idx="4284">
                  <c:v>357</c:v>
                </c:pt>
                <c:pt idx="4285">
                  <c:v>357.08333333333331</c:v>
                </c:pt>
                <c:pt idx="4286">
                  <c:v>357.16666666666669</c:v>
                </c:pt>
                <c:pt idx="4287">
                  <c:v>357.25</c:v>
                </c:pt>
                <c:pt idx="4288">
                  <c:v>357.33333333333331</c:v>
                </c:pt>
                <c:pt idx="4289">
                  <c:v>357.41666666666669</c:v>
                </c:pt>
                <c:pt idx="4290">
                  <c:v>357.5</c:v>
                </c:pt>
                <c:pt idx="4291">
                  <c:v>357.58333333333331</c:v>
                </c:pt>
                <c:pt idx="4292">
                  <c:v>357.66666666666669</c:v>
                </c:pt>
                <c:pt idx="4293">
                  <c:v>357.75</c:v>
                </c:pt>
                <c:pt idx="4294">
                  <c:v>357.83333333333331</c:v>
                </c:pt>
                <c:pt idx="4295">
                  <c:v>357.91666666666669</c:v>
                </c:pt>
                <c:pt idx="4296">
                  <c:v>358</c:v>
                </c:pt>
                <c:pt idx="4297">
                  <c:v>358.08333333333331</c:v>
                </c:pt>
                <c:pt idx="4298">
                  <c:v>358.16666666666669</c:v>
                </c:pt>
                <c:pt idx="4299">
                  <c:v>358.25</c:v>
                </c:pt>
                <c:pt idx="4300">
                  <c:v>358.33333333333331</c:v>
                </c:pt>
                <c:pt idx="4301">
                  <c:v>358.41666666666669</c:v>
                </c:pt>
                <c:pt idx="4302">
                  <c:v>358.5</c:v>
                </c:pt>
                <c:pt idx="4303">
                  <c:v>358.58333333333331</c:v>
                </c:pt>
                <c:pt idx="4304">
                  <c:v>358.66666666666669</c:v>
                </c:pt>
                <c:pt idx="4305">
                  <c:v>358.75</c:v>
                </c:pt>
                <c:pt idx="4306">
                  <c:v>358.83333333333331</c:v>
                </c:pt>
                <c:pt idx="4307">
                  <c:v>358.91666666666669</c:v>
                </c:pt>
                <c:pt idx="4308">
                  <c:v>359</c:v>
                </c:pt>
                <c:pt idx="4309">
                  <c:v>359.08333333333331</c:v>
                </c:pt>
                <c:pt idx="4310">
                  <c:v>359.16666666666669</c:v>
                </c:pt>
                <c:pt idx="4311">
                  <c:v>359.25</c:v>
                </c:pt>
                <c:pt idx="4312">
                  <c:v>359.33333333333331</c:v>
                </c:pt>
                <c:pt idx="4313">
                  <c:v>359.41666666666669</c:v>
                </c:pt>
                <c:pt idx="4314">
                  <c:v>359.5</c:v>
                </c:pt>
                <c:pt idx="4315">
                  <c:v>359.58333333333331</c:v>
                </c:pt>
                <c:pt idx="4316">
                  <c:v>359.66666666666669</c:v>
                </c:pt>
                <c:pt idx="4317">
                  <c:v>359.75</c:v>
                </c:pt>
                <c:pt idx="4318">
                  <c:v>359.83333333333331</c:v>
                </c:pt>
                <c:pt idx="4319">
                  <c:v>359.91666666666669</c:v>
                </c:pt>
                <c:pt idx="4320">
                  <c:v>360</c:v>
                </c:pt>
                <c:pt idx="4321">
                  <c:v>360.08333333333331</c:v>
                </c:pt>
                <c:pt idx="4322">
                  <c:v>360.16666666666669</c:v>
                </c:pt>
                <c:pt idx="4323">
                  <c:v>360.25</c:v>
                </c:pt>
                <c:pt idx="4324">
                  <c:v>360.33333333333331</c:v>
                </c:pt>
                <c:pt idx="4325">
                  <c:v>360.41666666666669</c:v>
                </c:pt>
                <c:pt idx="4326">
                  <c:v>360.5</c:v>
                </c:pt>
                <c:pt idx="4327">
                  <c:v>360.58333333333331</c:v>
                </c:pt>
                <c:pt idx="4328">
                  <c:v>360.66666666666669</c:v>
                </c:pt>
                <c:pt idx="4329">
                  <c:v>360.75</c:v>
                </c:pt>
                <c:pt idx="4330">
                  <c:v>360.83333333333331</c:v>
                </c:pt>
                <c:pt idx="4331">
                  <c:v>360.91666666666669</c:v>
                </c:pt>
                <c:pt idx="4332">
                  <c:v>361</c:v>
                </c:pt>
                <c:pt idx="4333">
                  <c:v>361.08333333333331</c:v>
                </c:pt>
                <c:pt idx="4334">
                  <c:v>361.16666666666669</c:v>
                </c:pt>
                <c:pt idx="4335">
                  <c:v>361.25</c:v>
                </c:pt>
                <c:pt idx="4336">
                  <c:v>361.33333333333331</c:v>
                </c:pt>
                <c:pt idx="4337">
                  <c:v>361.41666666666669</c:v>
                </c:pt>
                <c:pt idx="4338">
                  <c:v>361.5</c:v>
                </c:pt>
                <c:pt idx="4339">
                  <c:v>361.58333333333331</c:v>
                </c:pt>
                <c:pt idx="4340">
                  <c:v>361.66666666666669</c:v>
                </c:pt>
                <c:pt idx="4341">
                  <c:v>361.75</c:v>
                </c:pt>
                <c:pt idx="4342">
                  <c:v>361.83333333333331</c:v>
                </c:pt>
                <c:pt idx="4343">
                  <c:v>361.91666666666669</c:v>
                </c:pt>
                <c:pt idx="4344">
                  <c:v>362</c:v>
                </c:pt>
                <c:pt idx="4345">
                  <c:v>362.08333333333331</c:v>
                </c:pt>
                <c:pt idx="4346">
                  <c:v>362.16666666666669</c:v>
                </c:pt>
                <c:pt idx="4347">
                  <c:v>362.25</c:v>
                </c:pt>
                <c:pt idx="4348">
                  <c:v>362.33333333333331</c:v>
                </c:pt>
                <c:pt idx="4349">
                  <c:v>362.41666666666669</c:v>
                </c:pt>
                <c:pt idx="4350">
                  <c:v>362.5</c:v>
                </c:pt>
                <c:pt idx="4351">
                  <c:v>362.58333333333331</c:v>
                </c:pt>
                <c:pt idx="4352">
                  <c:v>362.66666666666669</c:v>
                </c:pt>
                <c:pt idx="4353">
                  <c:v>362.75</c:v>
                </c:pt>
                <c:pt idx="4354">
                  <c:v>362.83333333333331</c:v>
                </c:pt>
                <c:pt idx="4355">
                  <c:v>362.91666666666669</c:v>
                </c:pt>
                <c:pt idx="4356">
                  <c:v>363</c:v>
                </c:pt>
                <c:pt idx="4357">
                  <c:v>363.08333333333331</c:v>
                </c:pt>
                <c:pt idx="4358">
                  <c:v>363.16666666666669</c:v>
                </c:pt>
                <c:pt idx="4359">
                  <c:v>363.25</c:v>
                </c:pt>
                <c:pt idx="4360">
                  <c:v>363.33333333333331</c:v>
                </c:pt>
                <c:pt idx="4361">
                  <c:v>363.41666666666669</c:v>
                </c:pt>
                <c:pt idx="4362">
                  <c:v>363.5</c:v>
                </c:pt>
                <c:pt idx="4363">
                  <c:v>363.58333333333331</c:v>
                </c:pt>
                <c:pt idx="4364">
                  <c:v>363.66666666666669</c:v>
                </c:pt>
                <c:pt idx="4365">
                  <c:v>363.75</c:v>
                </c:pt>
                <c:pt idx="4366">
                  <c:v>363.83333333333331</c:v>
                </c:pt>
                <c:pt idx="4367">
                  <c:v>363.91666666666669</c:v>
                </c:pt>
                <c:pt idx="4368">
                  <c:v>364</c:v>
                </c:pt>
                <c:pt idx="4369">
                  <c:v>364.08333333333331</c:v>
                </c:pt>
                <c:pt idx="4370">
                  <c:v>364.16666666666669</c:v>
                </c:pt>
                <c:pt idx="4371">
                  <c:v>364.25</c:v>
                </c:pt>
                <c:pt idx="4372">
                  <c:v>364.33333333333331</c:v>
                </c:pt>
                <c:pt idx="4373">
                  <c:v>364.41666666666669</c:v>
                </c:pt>
                <c:pt idx="4374">
                  <c:v>364.5</c:v>
                </c:pt>
                <c:pt idx="4375">
                  <c:v>364.58333333333331</c:v>
                </c:pt>
                <c:pt idx="4376">
                  <c:v>364.66666666666669</c:v>
                </c:pt>
                <c:pt idx="4377">
                  <c:v>364.75</c:v>
                </c:pt>
                <c:pt idx="4378">
                  <c:v>364.83333333333331</c:v>
                </c:pt>
                <c:pt idx="4379">
                  <c:v>364.91666666666669</c:v>
                </c:pt>
                <c:pt idx="4380">
                  <c:v>365</c:v>
                </c:pt>
                <c:pt idx="4381">
                  <c:v>365.08333333333331</c:v>
                </c:pt>
                <c:pt idx="4382">
                  <c:v>365.16666666666669</c:v>
                </c:pt>
                <c:pt idx="4383">
                  <c:v>365.25</c:v>
                </c:pt>
                <c:pt idx="4384">
                  <c:v>365.33333333333331</c:v>
                </c:pt>
                <c:pt idx="4385">
                  <c:v>365.41666666666669</c:v>
                </c:pt>
                <c:pt idx="4386">
                  <c:v>365.5</c:v>
                </c:pt>
                <c:pt idx="4387">
                  <c:v>365.58333333333331</c:v>
                </c:pt>
                <c:pt idx="4388">
                  <c:v>365.66666666666669</c:v>
                </c:pt>
                <c:pt idx="4389">
                  <c:v>365.75</c:v>
                </c:pt>
                <c:pt idx="4390">
                  <c:v>365.83333333333331</c:v>
                </c:pt>
                <c:pt idx="4391">
                  <c:v>365.91666666666669</c:v>
                </c:pt>
                <c:pt idx="4392">
                  <c:v>366</c:v>
                </c:pt>
                <c:pt idx="4393">
                  <c:v>366.08333333333331</c:v>
                </c:pt>
                <c:pt idx="4394">
                  <c:v>366.16666666666669</c:v>
                </c:pt>
                <c:pt idx="4395">
                  <c:v>366.25</c:v>
                </c:pt>
                <c:pt idx="4396">
                  <c:v>366.33333333333331</c:v>
                </c:pt>
                <c:pt idx="4397">
                  <c:v>366.41666666666669</c:v>
                </c:pt>
                <c:pt idx="4398">
                  <c:v>366.5</c:v>
                </c:pt>
                <c:pt idx="4399">
                  <c:v>366.58333333333331</c:v>
                </c:pt>
                <c:pt idx="4400">
                  <c:v>366.66666666666669</c:v>
                </c:pt>
                <c:pt idx="4401">
                  <c:v>366.75</c:v>
                </c:pt>
                <c:pt idx="4402">
                  <c:v>366.83333333333331</c:v>
                </c:pt>
                <c:pt idx="4403">
                  <c:v>366.91666666666669</c:v>
                </c:pt>
                <c:pt idx="4404">
                  <c:v>367</c:v>
                </c:pt>
                <c:pt idx="4405">
                  <c:v>367.08333333333331</c:v>
                </c:pt>
                <c:pt idx="4406">
                  <c:v>367.16666666666669</c:v>
                </c:pt>
                <c:pt idx="4407">
                  <c:v>367.25</c:v>
                </c:pt>
                <c:pt idx="4408">
                  <c:v>367.33333333333331</c:v>
                </c:pt>
                <c:pt idx="4409">
                  <c:v>367.41666666666669</c:v>
                </c:pt>
                <c:pt idx="4410">
                  <c:v>367.5</c:v>
                </c:pt>
                <c:pt idx="4411">
                  <c:v>367.58333333333331</c:v>
                </c:pt>
                <c:pt idx="4412">
                  <c:v>367.66666666666669</c:v>
                </c:pt>
                <c:pt idx="4413">
                  <c:v>367.75</c:v>
                </c:pt>
                <c:pt idx="4414">
                  <c:v>367.83333333333331</c:v>
                </c:pt>
                <c:pt idx="4415">
                  <c:v>367.91666666666669</c:v>
                </c:pt>
                <c:pt idx="4416">
                  <c:v>368</c:v>
                </c:pt>
                <c:pt idx="4417">
                  <c:v>368.08333333333331</c:v>
                </c:pt>
                <c:pt idx="4418">
                  <c:v>368.16666666666669</c:v>
                </c:pt>
                <c:pt idx="4419">
                  <c:v>368.25</c:v>
                </c:pt>
                <c:pt idx="4420">
                  <c:v>368.33333333333331</c:v>
                </c:pt>
                <c:pt idx="4421">
                  <c:v>368.41666666666669</c:v>
                </c:pt>
                <c:pt idx="4422">
                  <c:v>368.5</c:v>
                </c:pt>
                <c:pt idx="4423">
                  <c:v>368.58333333333331</c:v>
                </c:pt>
                <c:pt idx="4424">
                  <c:v>368.66666666666669</c:v>
                </c:pt>
                <c:pt idx="4425">
                  <c:v>368.75</c:v>
                </c:pt>
                <c:pt idx="4426">
                  <c:v>368.83333333333331</c:v>
                </c:pt>
                <c:pt idx="4427">
                  <c:v>368.91666666666669</c:v>
                </c:pt>
                <c:pt idx="4428">
                  <c:v>369</c:v>
                </c:pt>
                <c:pt idx="4429">
                  <c:v>369.08333333333331</c:v>
                </c:pt>
                <c:pt idx="4430">
                  <c:v>369.16666666666669</c:v>
                </c:pt>
                <c:pt idx="4431">
                  <c:v>369.25</c:v>
                </c:pt>
                <c:pt idx="4432">
                  <c:v>369.33333333333331</c:v>
                </c:pt>
                <c:pt idx="4433">
                  <c:v>369.41666666666669</c:v>
                </c:pt>
                <c:pt idx="4434">
                  <c:v>369.5</c:v>
                </c:pt>
                <c:pt idx="4435">
                  <c:v>369.58333333333331</c:v>
                </c:pt>
                <c:pt idx="4436">
                  <c:v>369.66666666666669</c:v>
                </c:pt>
                <c:pt idx="4437">
                  <c:v>369.75</c:v>
                </c:pt>
                <c:pt idx="4438">
                  <c:v>369.83333333333331</c:v>
                </c:pt>
                <c:pt idx="4439">
                  <c:v>369.91666666666669</c:v>
                </c:pt>
                <c:pt idx="4440">
                  <c:v>370</c:v>
                </c:pt>
                <c:pt idx="4441">
                  <c:v>370.08333333333331</c:v>
                </c:pt>
                <c:pt idx="4442">
                  <c:v>370.16666666666669</c:v>
                </c:pt>
                <c:pt idx="4443">
                  <c:v>370.25</c:v>
                </c:pt>
                <c:pt idx="4444">
                  <c:v>370.33333333333331</c:v>
                </c:pt>
                <c:pt idx="4445">
                  <c:v>370.41666666666669</c:v>
                </c:pt>
                <c:pt idx="4446">
                  <c:v>370.5</c:v>
                </c:pt>
                <c:pt idx="4447">
                  <c:v>370.58333333333331</c:v>
                </c:pt>
                <c:pt idx="4448">
                  <c:v>370.66666666666669</c:v>
                </c:pt>
                <c:pt idx="4449">
                  <c:v>370.75</c:v>
                </c:pt>
                <c:pt idx="4450">
                  <c:v>370.83333333333331</c:v>
                </c:pt>
                <c:pt idx="4451">
                  <c:v>370.91666666666669</c:v>
                </c:pt>
                <c:pt idx="4452">
                  <c:v>371</c:v>
                </c:pt>
                <c:pt idx="4453">
                  <c:v>371.08333333333331</c:v>
                </c:pt>
                <c:pt idx="4454">
                  <c:v>371.16666666666669</c:v>
                </c:pt>
                <c:pt idx="4455">
                  <c:v>371.25</c:v>
                </c:pt>
                <c:pt idx="4456">
                  <c:v>371.33333333333331</c:v>
                </c:pt>
                <c:pt idx="4457">
                  <c:v>371.41666666666669</c:v>
                </c:pt>
                <c:pt idx="4458">
                  <c:v>371.5</c:v>
                </c:pt>
                <c:pt idx="4459">
                  <c:v>371.58333333333331</c:v>
                </c:pt>
                <c:pt idx="4460">
                  <c:v>371.66666666666669</c:v>
                </c:pt>
                <c:pt idx="4461">
                  <c:v>371.75</c:v>
                </c:pt>
                <c:pt idx="4462">
                  <c:v>371.83333333333331</c:v>
                </c:pt>
                <c:pt idx="4463">
                  <c:v>371.91666666666669</c:v>
                </c:pt>
                <c:pt idx="4464">
                  <c:v>372</c:v>
                </c:pt>
                <c:pt idx="4465">
                  <c:v>372.08333333333331</c:v>
                </c:pt>
                <c:pt idx="4466">
                  <c:v>372.16666666666669</c:v>
                </c:pt>
                <c:pt idx="4467">
                  <c:v>372.25</c:v>
                </c:pt>
                <c:pt idx="4468">
                  <c:v>372.33333333333331</c:v>
                </c:pt>
                <c:pt idx="4469">
                  <c:v>372.41666666666669</c:v>
                </c:pt>
                <c:pt idx="4470">
                  <c:v>372.5</c:v>
                </c:pt>
                <c:pt idx="4471">
                  <c:v>372.58333333333331</c:v>
                </c:pt>
                <c:pt idx="4472">
                  <c:v>372.66666666666669</c:v>
                </c:pt>
                <c:pt idx="4473">
                  <c:v>372.75</c:v>
                </c:pt>
                <c:pt idx="4474">
                  <c:v>372.83333333333331</c:v>
                </c:pt>
                <c:pt idx="4475">
                  <c:v>372.91666666666669</c:v>
                </c:pt>
                <c:pt idx="4476">
                  <c:v>373</c:v>
                </c:pt>
                <c:pt idx="4477">
                  <c:v>373.08333333333331</c:v>
                </c:pt>
                <c:pt idx="4478">
                  <c:v>373.16666666666669</c:v>
                </c:pt>
                <c:pt idx="4479">
                  <c:v>373.25</c:v>
                </c:pt>
                <c:pt idx="4480">
                  <c:v>373.33333333333331</c:v>
                </c:pt>
                <c:pt idx="4481">
                  <c:v>373.41666666666669</c:v>
                </c:pt>
                <c:pt idx="4482">
                  <c:v>373.5</c:v>
                </c:pt>
                <c:pt idx="4483">
                  <c:v>373.58333333333331</c:v>
                </c:pt>
                <c:pt idx="4484">
                  <c:v>373.66666666666669</c:v>
                </c:pt>
                <c:pt idx="4485">
                  <c:v>373.75</c:v>
                </c:pt>
                <c:pt idx="4486">
                  <c:v>373.83333333333331</c:v>
                </c:pt>
                <c:pt idx="4487">
                  <c:v>373.91666666666669</c:v>
                </c:pt>
                <c:pt idx="4488">
                  <c:v>374</c:v>
                </c:pt>
                <c:pt idx="4489">
                  <c:v>374.08333333333331</c:v>
                </c:pt>
                <c:pt idx="4490">
                  <c:v>374.16666666666669</c:v>
                </c:pt>
                <c:pt idx="4491">
                  <c:v>374.25</c:v>
                </c:pt>
                <c:pt idx="4492">
                  <c:v>374.33333333333331</c:v>
                </c:pt>
                <c:pt idx="4493">
                  <c:v>374.41666666666669</c:v>
                </c:pt>
                <c:pt idx="4494">
                  <c:v>374.5</c:v>
                </c:pt>
                <c:pt idx="4495">
                  <c:v>374.58333333333331</c:v>
                </c:pt>
                <c:pt idx="4496">
                  <c:v>374.66666666666669</c:v>
                </c:pt>
                <c:pt idx="4497">
                  <c:v>374.75</c:v>
                </c:pt>
                <c:pt idx="4498">
                  <c:v>374.83333333333331</c:v>
                </c:pt>
                <c:pt idx="4499">
                  <c:v>374.91666666666669</c:v>
                </c:pt>
                <c:pt idx="4500">
                  <c:v>375</c:v>
                </c:pt>
                <c:pt idx="4501">
                  <c:v>375.08333333333331</c:v>
                </c:pt>
                <c:pt idx="4502">
                  <c:v>375.16666666666669</c:v>
                </c:pt>
                <c:pt idx="4503">
                  <c:v>375.25</c:v>
                </c:pt>
                <c:pt idx="4504">
                  <c:v>375.33333333333331</c:v>
                </c:pt>
                <c:pt idx="4505">
                  <c:v>375.41666666666669</c:v>
                </c:pt>
                <c:pt idx="4506">
                  <c:v>375.5</c:v>
                </c:pt>
                <c:pt idx="4507">
                  <c:v>375.58333333333331</c:v>
                </c:pt>
                <c:pt idx="4508">
                  <c:v>375.66666666666669</c:v>
                </c:pt>
                <c:pt idx="4509">
                  <c:v>375.75</c:v>
                </c:pt>
                <c:pt idx="4510">
                  <c:v>375.83333333333331</c:v>
                </c:pt>
                <c:pt idx="4511">
                  <c:v>375.91666666666669</c:v>
                </c:pt>
                <c:pt idx="4512">
                  <c:v>376</c:v>
                </c:pt>
                <c:pt idx="4513">
                  <c:v>376.08333333333331</c:v>
                </c:pt>
                <c:pt idx="4514">
                  <c:v>376.16666666666669</c:v>
                </c:pt>
                <c:pt idx="4515">
                  <c:v>376.25</c:v>
                </c:pt>
                <c:pt idx="4516">
                  <c:v>376.33333333333331</c:v>
                </c:pt>
                <c:pt idx="4517">
                  <c:v>376.41666666666669</c:v>
                </c:pt>
                <c:pt idx="4518">
                  <c:v>376.5</c:v>
                </c:pt>
                <c:pt idx="4519">
                  <c:v>376.58333333333331</c:v>
                </c:pt>
                <c:pt idx="4520">
                  <c:v>376.66666666666669</c:v>
                </c:pt>
                <c:pt idx="4521">
                  <c:v>376.75</c:v>
                </c:pt>
                <c:pt idx="4522">
                  <c:v>376.83333333333331</c:v>
                </c:pt>
                <c:pt idx="4523">
                  <c:v>376.91666666666669</c:v>
                </c:pt>
                <c:pt idx="4524">
                  <c:v>377</c:v>
                </c:pt>
                <c:pt idx="4525">
                  <c:v>377.08333333333331</c:v>
                </c:pt>
                <c:pt idx="4526">
                  <c:v>377.16666666666669</c:v>
                </c:pt>
                <c:pt idx="4527">
                  <c:v>377.25</c:v>
                </c:pt>
                <c:pt idx="4528">
                  <c:v>377.33333333333331</c:v>
                </c:pt>
                <c:pt idx="4529">
                  <c:v>377.41666666666669</c:v>
                </c:pt>
                <c:pt idx="4530">
                  <c:v>377.5</c:v>
                </c:pt>
                <c:pt idx="4531">
                  <c:v>377.58333333333331</c:v>
                </c:pt>
                <c:pt idx="4532">
                  <c:v>377.66666666666669</c:v>
                </c:pt>
                <c:pt idx="4533">
                  <c:v>377.75</c:v>
                </c:pt>
                <c:pt idx="4534">
                  <c:v>377.83333333333331</c:v>
                </c:pt>
                <c:pt idx="4535">
                  <c:v>377.91666666666669</c:v>
                </c:pt>
                <c:pt idx="4536">
                  <c:v>378</c:v>
                </c:pt>
                <c:pt idx="4537">
                  <c:v>378.08333333333331</c:v>
                </c:pt>
                <c:pt idx="4538">
                  <c:v>378.16666666666669</c:v>
                </c:pt>
                <c:pt idx="4539">
                  <c:v>378.25</c:v>
                </c:pt>
                <c:pt idx="4540">
                  <c:v>378.33333333333331</c:v>
                </c:pt>
                <c:pt idx="4541">
                  <c:v>378.41666666666669</c:v>
                </c:pt>
                <c:pt idx="4542">
                  <c:v>378.5</c:v>
                </c:pt>
                <c:pt idx="4543">
                  <c:v>378.58333333333331</c:v>
                </c:pt>
                <c:pt idx="4544">
                  <c:v>378.66666666666669</c:v>
                </c:pt>
                <c:pt idx="4545">
                  <c:v>378.75</c:v>
                </c:pt>
                <c:pt idx="4546">
                  <c:v>378.83333333333331</c:v>
                </c:pt>
                <c:pt idx="4547">
                  <c:v>378.91666666666669</c:v>
                </c:pt>
                <c:pt idx="4548">
                  <c:v>379</c:v>
                </c:pt>
                <c:pt idx="4549">
                  <c:v>379.08333333333331</c:v>
                </c:pt>
                <c:pt idx="4550">
                  <c:v>379.16666666666669</c:v>
                </c:pt>
                <c:pt idx="4551">
                  <c:v>379.25</c:v>
                </c:pt>
                <c:pt idx="4552">
                  <c:v>379.33333333333331</c:v>
                </c:pt>
                <c:pt idx="4553">
                  <c:v>379.41666666666669</c:v>
                </c:pt>
                <c:pt idx="4554">
                  <c:v>379.5</c:v>
                </c:pt>
                <c:pt idx="4555">
                  <c:v>379.58333333333331</c:v>
                </c:pt>
                <c:pt idx="4556">
                  <c:v>379.66666666666669</c:v>
                </c:pt>
                <c:pt idx="4557">
                  <c:v>379.75</c:v>
                </c:pt>
                <c:pt idx="4558">
                  <c:v>379.83333333333331</c:v>
                </c:pt>
                <c:pt idx="4559">
                  <c:v>379.91666666666669</c:v>
                </c:pt>
                <c:pt idx="4560">
                  <c:v>380</c:v>
                </c:pt>
                <c:pt idx="4561">
                  <c:v>380.08333333333331</c:v>
                </c:pt>
                <c:pt idx="4562">
                  <c:v>380.16666666666669</c:v>
                </c:pt>
                <c:pt idx="4563">
                  <c:v>380.25</c:v>
                </c:pt>
                <c:pt idx="4564">
                  <c:v>380.33333333333331</c:v>
                </c:pt>
                <c:pt idx="4565">
                  <c:v>380.41666666666669</c:v>
                </c:pt>
                <c:pt idx="4566">
                  <c:v>380.5</c:v>
                </c:pt>
                <c:pt idx="4567">
                  <c:v>380.58333333333331</c:v>
                </c:pt>
                <c:pt idx="4568">
                  <c:v>380.66666666666669</c:v>
                </c:pt>
                <c:pt idx="4569">
                  <c:v>380.75</c:v>
                </c:pt>
                <c:pt idx="4570">
                  <c:v>380.83333333333331</c:v>
                </c:pt>
                <c:pt idx="4571">
                  <c:v>380.91666666666669</c:v>
                </c:pt>
                <c:pt idx="4572">
                  <c:v>381</c:v>
                </c:pt>
                <c:pt idx="4573">
                  <c:v>381.08333333333331</c:v>
                </c:pt>
                <c:pt idx="4574">
                  <c:v>381.16666666666669</c:v>
                </c:pt>
                <c:pt idx="4575">
                  <c:v>381.25</c:v>
                </c:pt>
                <c:pt idx="4576">
                  <c:v>381.33333333333331</c:v>
                </c:pt>
                <c:pt idx="4577">
                  <c:v>381.41666666666669</c:v>
                </c:pt>
                <c:pt idx="4578">
                  <c:v>381.5</c:v>
                </c:pt>
                <c:pt idx="4579">
                  <c:v>381.58333333333331</c:v>
                </c:pt>
                <c:pt idx="4580">
                  <c:v>381.66666666666669</c:v>
                </c:pt>
                <c:pt idx="4581">
                  <c:v>381.75</c:v>
                </c:pt>
                <c:pt idx="4582">
                  <c:v>381.83333333333331</c:v>
                </c:pt>
                <c:pt idx="4583">
                  <c:v>381.91666666666669</c:v>
                </c:pt>
                <c:pt idx="4584">
                  <c:v>382</c:v>
                </c:pt>
                <c:pt idx="4585">
                  <c:v>382.08333333333331</c:v>
                </c:pt>
                <c:pt idx="4586">
                  <c:v>382.16666666666669</c:v>
                </c:pt>
                <c:pt idx="4587">
                  <c:v>382.25</c:v>
                </c:pt>
                <c:pt idx="4588">
                  <c:v>382.33333333333331</c:v>
                </c:pt>
                <c:pt idx="4589">
                  <c:v>382.41666666666669</c:v>
                </c:pt>
                <c:pt idx="4590">
                  <c:v>382.5</c:v>
                </c:pt>
                <c:pt idx="4591">
                  <c:v>382.58333333333331</c:v>
                </c:pt>
                <c:pt idx="4592">
                  <c:v>382.66666666666669</c:v>
                </c:pt>
                <c:pt idx="4593">
                  <c:v>382.75</c:v>
                </c:pt>
                <c:pt idx="4594">
                  <c:v>382.83333333333331</c:v>
                </c:pt>
                <c:pt idx="4595">
                  <c:v>382.91666666666669</c:v>
                </c:pt>
                <c:pt idx="4596">
                  <c:v>383</c:v>
                </c:pt>
                <c:pt idx="4597">
                  <c:v>383.08333333333331</c:v>
                </c:pt>
                <c:pt idx="4598">
                  <c:v>383.16666666666669</c:v>
                </c:pt>
                <c:pt idx="4599">
                  <c:v>383.25</c:v>
                </c:pt>
                <c:pt idx="4600">
                  <c:v>383.33333333333331</c:v>
                </c:pt>
                <c:pt idx="4601">
                  <c:v>383.41666666666669</c:v>
                </c:pt>
                <c:pt idx="4602">
                  <c:v>383.5</c:v>
                </c:pt>
                <c:pt idx="4603">
                  <c:v>383.58333333333331</c:v>
                </c:pt>
                <c:pt idx="4604">
                  <c:v>383.66666666666669</c:v>
                </c:pt>
                <c:pt idx="4605">
                  <c:v>383.75</c:v>
                </c:pt>
                <c:pt idx="4606">
                  <c:v>383.83333333333331</c:v>
                </c:pt>
                <c:pt idx="4607">
                  <c:v>383.91666666666669</c:v>
                </c:pt>
                <c:pt idx="4608">
                  <c:v>384</c:v>
                </c:pt>
                <c:pt idx="4609">
                  <c:v>384.08333333333331</c:v>
                </c:pt>
                <c:pt idx="4610">
                  <c:v>384.16666666666669</c:v>
                </c:pt>
                <c:pt idx="4611">
                  <c:v>384.25</c:v>
                </c:pt>
                <c:pt idx="4612">
                  <c:v>384.33333333333331</c:v>
                </c:pt>
                <c:pt idx="4613">
                  <c:v>384.41666666666669</c:v>
                </c:pt>
                <c:pt idx="4614">
                  <c:v>384.5</c:v>
                </c:pt>
                <c:pt idx="4615">
                  <c:v>384.58333333333331</c:v>
                </c:pt>
                <c:pt idx="4616">
                  <c:v>384.66666666666669</c:v>
                </c:pt>
                <c:pt idx="4617">
                  <c:v>384.75</c:v>
                </c:pt>
                <c:pt idx="4618">
                  <c:v>384.83333333333331</c:v>
                </c:pt>
                <c:pt idx="4619">
                  <c:v>384.91666666666669</c:v>
                </c:pt>
                <c:pt idx="4620">
                  <c:v>385</c:v>
                </c:pt>
                <c:pt idx="4621">
                  <c:v>385.08333333333331</c:v>
                </c:pt>
                <c:pt idx="4622">
                  <c:v>385.16666666666669</c:v>
                </c:pt>
                <c:pt idx="4623">
                  <c:v>385.25</c:v>
                </c:pt>
                <c:pt idx="4624">
                  <c:v>385.33333333333331</c:v>
                </c:pt>
                <c:pt idx="4625">
                  <c:v>385.41666666666669</c:v>
                </c:pt>
                <c:pt idx="4626">
                  <c:v>385.5</c:v>
                </c:pt>
                <c:pt idx="4627">
                  <c:v>385.58333333333331</c:v>
                </c:pt>
                <c:pt idx="4628">
                  <c:v>385.66666666666669</c:v>
                </c:pt>
                <c:pt idx="4629">
                  <c:v>385.75</c:v>
                </c:pt>
                <c:pt idx="4630">
                  <c:v>385.83333333333331</c:v>
                </c:pt>
                <c:pt idx="4631">
                  <c:v>385.91666666666669</c:v>
                </c:pt>
                <c:pt idx="4632">
                  <c:v>386</c:v>
                </c:pt>
                <c:pt idx="4633">
                  <c:v>386.08333333333331</c:v>
                </c:pt>
                <c:pt idx="4634">
                  <c:v>386.16666666666669</c:v>
                </c:pt>
                <c:pt idx="4635">
                  <c:v>386.25</c:v>
                </c:pt>
                <c:pt idx="4636">
                  <c:v>386.33333333333331</c:v>
                </c:pt>
                <c:pt idx="4637">
                  <c:v>386.41666666666669</c:v>
                </c:pt>
                <c:pt idx="4638">
                  <c:v>386.5</c:v>
                </c:pt>
                <c:pt idx="4639">
                  <c:v>386.58333333333331</c:v>
                </c:pt>
                <c:pt idx="4640">
                  <c:v>386.66666666666669</c:v>
                </c:pt>
                <c:pt idx="4641">
                  <c:v>386.75</c:v>
                </c:pt>
                <c:pt idx="4642">
                  <c:v>386.83333333333331</c:v>
                </c:pt>
                <c:pt idx="4643">
                  <c:v>386.91666666666669</c:v>
                </c:pt>
                <c:pt idx="4644">
                  <c:v>387</c:v>
                </c:pt>
                <c:pt idx="4645">
                  <c:v>387.08333333333331</c:v>
                </c:pt>
                <c:pt idx="4646">
                  <c:v>387.16666666666669</c:v>
                </c:pt>
                <c:pt idx="4647">
                  <c:v>387.25</c:v>
                </c:pt>
                <c:pt idx="4648">
                  <c:v>387.33333333333331</c:v>
                </c:pt>
                <c:pt idx="4649">
                  <c:v>387.41666666666669</c:v>
                </c:pt>
                <c:pt idx="4650">
                  <c:v>387.5</c:v>
                </c:pt>
                <c:pt idx="4651">
                  <c:v>387.58333333333331</c:v>
                </c:pt>
                <c:pt idx="4652">
                  <c:v>387.66666666666669</c:v>
                </c:pt>
                <c:pt idx="4653">
                  <c:v>387.75</c:v>
                </c:pt>
                <c:pt idx="4654">
                  <c:v>387.83333333333331</c:v>
                </c:pt>
                <c:pt idx="4655">
                  <c:v>387.91666666666669</c:v>
                </c:pt>
                <c:pt idx="4656">
                  <c:v>388</c:v>
                </c:pt>
                <c:pt idx="4657">
                  <c:v>388.08333333333331</c:v>
                </c:pt>
                <c:pt idx="4658">
                  <c:v>388.16666666666669</c:v>
                </c:pt>
                <c:pt idx="4659">
                  <c:v>388.25</c:v>
                </c:pt>
                <c:pt idx="4660">
                  <c:v>388.33333333333331</c:v>
                </c:pt>
                <c:pt idx="4661">
                  <c:v>388.41666666666669</c:v>
                </c:pt>
                <c:pt idx="4662">
                  <c:v>388.5</c:v>
                </c:pt>
                <c:pt idx="4663">
                  <c:v>388.58333333333331</c:v>
                </c:pt>
                <c:pt idx="4664">
                  <c:v>388.66666666666669</c:v>
                </c:pt>
                <c:pt idx="4665">
                  <c:v>388.75</c:v>
                </c:pt>
                <c:pt idx="4666">
                  <c:v>388.83333333333331</c:v>
                </c:pt>
                <c:pt idx="4667">
                  <c:v>388.91666666666669</c:v>
                </c:pt>
                <c:pt idx="4668">
                  <c:v>389</c:v>
                </c:pt>
                <c:pt idx="4669">
                  <c:v>389.08333333333331</c:v>
                </c:pt>
                <c:pt idx="4670">
                  <c:v>389.16666666666669</c:v>
                </c:pt>
                <c:pt idx="4671">
                  <c:v>389.25</c:v>
                </c:pt>
                <c:pt idx="4672">
                  <c:v>389.33333333333331</c:v>
                </c:pt>
                <c:pt idx="4673">
                  <c:v>389.41666666666669</c:v>
                </c:pt>
                <c:pt idx="4674">
                  <c:v>389.5</c:v>
                </c:pt>
                <c:pt idx="4675">
                  <c:v>389.58333333333331</c:v>
                </c:pt>
                <c:pt idx="4676">
                  <c:v>389.66666666666669</c:v>
                </c:pt>
                <c:pt idx="4677">
                  <c:v>389.75</c:v>
                </c:pt>
                <c:pt idx="4678">
                  <c:v>389.83333333333331</c:v>
                </c:pt>
                <c:pt idx="4679">
                  <c:v>389.91666666666669</c:v>
                </c:pt>
                <c:pt idx="4680">
                  <c:v>390</c:v>
                </c:pt>
                <c:pt idx="4681">
                  <c:v>390.08333333333331</c:v>
                </c:pt>
                <c:pt idx="4682">
                  <c:v>390.16666666666669</c:v>
                </c:pt>
                <c:pt idx="4683">
                  <c:v>390.25</c:v>
                </c:pt>
                <c:pt idx="4684">
                  <c:v>390.33333333333331</c:v>
                </c:pt>
                <c:pt idx="4685">
                  <c:v>390.41666666666669</c:v>
                </c:pt>
                <c:pt idx="4686">
                  <c:v>390.5</c:v>
                </c:pt>
                <c:pt idx="4687">
                  <c:v>390.58333333333331</c:v>
                </c:pt>
                <c:pt idx="4688">
                  <c:v>390.66666666666669</c:v>
                </c:pt>
                <c:pt idx="4689">
                  <c:v>390.75</c:v>
                </c:pt>
                <c:pt idx="4690">
                  <c:v>390.83333333333331</c:v>
                </c:pt>
                <c:pt idx="4691">
                  <c:v>390.91666666666669</c:v>
                </c:pt>
                <c:pt idx="4692">
                  <c:v>391</c:v>
                </c:pt>
                <c:pt idx="4693">
                  <c:v>391.08333333333331</c:v>
                </c:pt>
                <c:pt idx="4694">
                  <c:v>391.16666666666669</c:v>
                </c:pt>
                <c:pt idx="4695">
                  <c:v>391.25</c:v>
                </c:pt>
                <c:pt idx="4696">
                  <c:v>391.33333333333331</c:v>
                </c:pt>
                <c:pt idx="4697">
                  <c:v>391.41666666666669</c:v>
                </c:pt>
                <c:pt idx="4698">
                  <c:v>391.5</c:v>
                </c:pt>
                <c:pt idx="4699">
                  <c:v>391.58333333333331</c:v>
                </c:pt>
                <c:pt idx="4700">
                  <c:v>391.66666666666669</c:v>
                </c:pt>
                <c:pt idx="4701">
                  <c:v>391.75</c:v>
                </c:pt>
                <c:pt idx="4702">
                  <c:v>391.83333333333331</c:v>
                </c:pt>
                <c:pt idx="4703">
                  <c:v>391.91666666666669</c:v>
                </c:pt>
                <c:pt idx="4704">
                  <c:v>392</c:v>
                </c:pt>
                <c:pt idx="4705">
                  <c:v>392.08333333333331</c:v>
                </c:pt>
                <c:pt idx="4706">
                  <c:v>392.16666666666669</c:v>
                </c:pt>
                <c:pt idx="4707">
                  <c:v>392.25</c:v>
                </c:pt>
                <c:pt idx="4708">
                  <c:v>392.33333333333331</c:v>
                </c:pt>
                <c:pt idx="4709">
                  <c:v>392.41666666666669</c:v>
                </c:pt>
                <c:pt idx="4710">
                  <c:v>392.5</c:v>
                </c:pt>
                <c:pt idx="4711">
                  <c:v>392.58333333333331</c:v>
                </c:pt>
                <c:pt idx="4712">
                  <c:v>392.66666666666669</c:v>
                </c:pt>
                <c:pt idx="4713">
                  <c:v>392.75</c:v>
                </c:pt>
                <c:pt idx="4714">
                  <c:v>392.83333333333331</c:v>
                </c:pt>
                <c:pt idx="4715">
                  <c:v>392.91666666666669</c:v>
                </c:pt>
                <c:pt idx="4716">
                  <c:v>393</c:v>
                </c:pt>
                <c:pt idx="4717">
                  <c:v>393.08333333333331</c:v>
                </c:pt>
                <c:pt idx="4718">
                  <c:v>393.16666666666669</c:v>
                </c:pt>
                <c:pt idx="4719">
                  <c:v>393.25</c:v>
                </c:pt>
                <c:pt idx="4720">
                  <c:v>393.33333333333331</c:v>
                </c:pt>
                <c:pt idx="4721">
                  <c:v>393.41666666666669</c:v>
                </c:pt>
                <c:pt idx="4722">
                  <c:v>393.5</c:v>
                </c:pt>
                <c:pt idx="4723">
                  <c:v>393.58333333333331</c:v>
                </c:pt>
                <c:pt idx="4724">
                  <c:v>393.66666666666669</c:v>
                </c:pt>
                <c:pt idx="4725">
                  <c:v>393.75</c:v>
                </c:pt>
                <c:pt idx="4726">
                  <c:v>393.83333333333331</c:v>
                </c:pt>
                <c:pt idx="4727">
                  <c:v>393.91666666666669</c:v>
                </c:pt>
                <c:pt idx="4728">
                  <c:v>394</c:v>
                </c:pt>
                <c:pt idx="4729">
                  <c:v>394.08333333333331</c:v>
                </c:pt>
                <c:pt idx="4730">
                  <c:v>394.16666666666669</c:v>
                </c:pt>
                <c:pt idx="4731">
                  <c:v>394.25</c:v>
                </c:pt>
                <c:pt idx="4732">
                  <c:v>394.33333333333331</c:v>
                </c:pt>
                <c:pt idx="4733">
                  <c:v>394.41666666666669</c:v>
                </c:pt>
                <c:pt idx="4734">
                  <c:v>394.5</c:v>
                </c:pt>
                <c:pt idx="4735">
                  <c:v>394.58333333333331</c:v>
                </c:pt>
                <c:pt idx="4736">
                  <c:v>394.66666666666669</c:v>
                </c:pt>
                <c:pt idx="4737">
                  <c:v>394.75</c:v>
                </c:pt>
                <c:pt idx="4738">
                  <c:v>394.83333333333331</c:v>
                </c:pt>
                <c:pt idx="4739">
                  <c:v>394.91666666666669</c:v>
                </c:pt>
                <c:pt idx="4740">
                  <c:v>395</c:v>
                </c:pt>
                <c:pt idx="4741">
                  <c:v>395.08333333333331</c:v>
                </c:pt>
                <c:pt idx="4742">
                  <c:v>395.16666666666669</c:v>
                </c:pt>
                <c:pt idx="4743">
                  <c:v>395.25</c:v>
                </c:pt>
                <c:pt idx="4744">
                  <c:v>395.33333333333331</c:v>
                </c:pt>
                <c:pt idx="4745">
                  <c:v>395.41666666666669</c:v>
                </c:pt>
                <c:pt idx="4746">
                  <c:v>395.5</c:v>
                </c:pt>
                <c:pt idx="4747">
                  <c:v>395.58333333333331</c:v>
                </c:pt>
                <c:pt idx="4748">
                  <c:v>395.66666666666669</c:v>
                </c:pt>
                <c:pt idx="4749">
                  <c:v>395.75</c:v>
                </c:pt>
                <c:pt idx="4750">
                  <c:v>395.83333333333331</c:v>
                </c:pt>
                <c:pt idx="4751">
                  <c:v>395.91666666666669</c:v>
                </c:pt>
                <c:pt idx="4752">
                  <c:v>396</c:v>
                </c:pt>
                <c:pt idx="4753">
                  <c:v>396.08333333333331</c:v>
                </c:pt>
                <c:pt idx="4754">
                  <c:v>396.16666666666669</c:v>
                </c:pt>
                <c:pt idx="4755">
                  <c:v>396.25</c:v>
                </c:pt>
                <c:pt idx="4756">
                  <c:v>396.33333333333331</c:v>
                </c:pt>
                <c:pt idx="4757">
                  <c:v>396.41666666666669</c:v>
                </c:pt>
                <c:pt idx="4758">
                  <c:v>396.5</c:v>
                </c:pt>
                <c:pt idx="4759">
                  <c:v>396.58333333333331</c:v>
                </c:pt>
                <c:pt idx="4760">
                  <c:v>396.66666666666669</c:v>
                </c:pt>
                <c:pt idx="4761">
                  <c:v>396.75</c:v>
                </c:pt>
                <c:pt idx="4762">
                  <c:v>396.83333333333331</c:v>
                </c:pt>
                <c:pt idx="4763">
                  <c:v>396.91666666666669</c:v>
                </c:pt>
                <c:pt idx="4764">
                  <c:v>397</c:v>
                </c:pt>
                <c:pt idx="4765">
                  <c:v>397.08333333333331</c:v>
                </c:pt>
                <c:pt idx="4766">
                  <c:v>397.16666666666669</c:v>
                </c:pt>
                <c:pt idx="4767">
                  <c:v>397.25</c:v>
                </c:pt>
                <c:pt idx="4768">
                  <c:v>397.33333333333331</c:v>
                </c:pt>
                <c:pt idx="4769">
                  <c:v>397.41666666666669</c:v>
                </c:pt>
                <c:pt idx="4770">
                  <c:v>397.5</c:v>
                </c:pt>
                <c:pt idx="4771">
                  <c:v>397.58333333333331</c:v>
                </c:pt>
                <c:pt idx="4772">
                  <c:v>397.66666666666669</c:v>
                </c:pt>
                <c:pt idx="4773">
                  <c:v>397.75</c:v>
                </c:pt>
                <c:pt idx="4774">
                  <c:v>397.83333333333331</c:v>
                </c:pt>
                <c:pt idx="4775">
                  <c:v>397.91666666666669</c:v>
                </c:pt>
                <c:pt idx="4776">
                  <c:v>398</c:v>
                </c:pt>
                <c:pt idx="4777">
                  <c:v>398.08333333333331</c:v>
                </c:pt>
                <c:pt idx="4778">
                  <c:v>398.16666666666669</c:v>
                </c:pt>
                <c:pt idx="4779">
                  <c:v>398.25</c:v>
                </c:pt>
                <c:pt idx="4780">
                  <c:v>398.33333333333331</c:v>
                </c:pt>
                <c:pt idx="4781">
                  <c:v>398.41666666666669</c:v>
                </c:pt>
                <c:pt idx="4782">
                  <c:v>398.5</c:v>
                </c:pt>
                <c:pt idx="4783">
                  <c:v>398.58333333333331</c:v>
                </c:pt>
                <c:pt idx="4784">
                  <c:v>398.66666666666669</c:v>
                </c:pt>
                <c:pt idx="4785">
                  <c:v>398.75</c:v>
                </c:pt>
                <c:pt idx="4786">
                  <c:v>398.83333333333331</c:v>
                </c:pt>
                <c:pt idx="4787">
                  <c:v>398.91666666666669</c:v>
                </c:pt>
                <c:pt idx="4788">
                  <c:v>399</c:v>
                </c:pt>
                <c:pt idx="4789">
                  <c:v>399.08333333333331</c:v>
                </c:pt>
                <c:pt idx="4790">
                  <c:v>399.16666666666669</c:v>
                </c:pt>
                <c:pt idx="4791">
                  <c:v>399.25</c:v>
                </c:pt>
                <c:pt idx="4792">
                  <c:v>399.33333333333331</c:v>
                </c:pt>
                <c:pt idx="4793">
                  <c:v>399.41666666666669</c:v>
                </c:pt>
                <c:pt idx="4794">
                  <c:v>399.5</c:v>
                </c:pt>
                <c:pt idx="4795">
                  <c:v>399.58333333333331</c:v>
                </c:pt>
                <c:pt idx="4796">
                  <c:v>399.66666666666669</c:v>
                </c:pt>
                <c:pt idx="4797">
                  <c:v>399.75</c:v>
                </c:pt>
                <c:pt idx="4798">
                  <c:v>399.83333333333331</c:v>
                </c:pt>
                <c:pt idx="4799">
                  <c:v>399.91666666666669</c:v>
                </c:pt>
                <c:pt idx="4800">
                  <c:v>400</c:v>
                </c:pt>
                <c:pt idx="4801">
                  <c:v>400.08333333333331</c:v>
                </c:pt>
                <c:pt idx="4802">
                  <c:v>400.16666666666669</c:v>
                </c:pt>
                <c:pt idx="4803">
                  <c:v>400.25</c:v>
                </c:pt>
                <c:pt idx="4804">
                  <c:v>400.33333333333331</c:v>
                </c:pt>
                <c:pt idx="4805">
                  <c:v>400.41666666666669</c:v>
                </c:pt>
                <c:pt idx="4806">
                  <c:v>400.5</c:v>
                </c:pt>
                <c:pt idx="4807">
                  <c:v>400.58333333333331</c:v>
                </c:pt>
                <c:pt idx="4808">
                  <c:v>400.66666666666669</c:v>
                </c:pt>
                <c:pt idx="4809">
                  <c:v>400.75</c:v>
                </c:pt>
                <c:pt idx="4810">
                  <c:v>400.83333333333331</c:v>
                </c:pt>
                <c:pt idx="4811">
                  <c:v>400.91666666666669</c:v>
                </c:pt>
                <c:pt idx="4812">
                  <c:v>401</c:v>
                </c:pt>
                <c:pt idx="4813">
                  <c:v>401.08333333333331</c:v>
                </c:pt>
                <c:pt idx="4814">
                  <c:v>401.16666666666669</c:v>
                </c:pt>
                <c:pt idx="4815">
                  <c:v>401.25</c:v>
                </c:pt>
                <c:pt idx="4816">
                  <c:v>401.33333333333331</c:v>
                </c:pt>
                <c:pt idx="4817">
                  <c:v>401.41666666666669</c:v>
                </c:pt>
                <c:pt idx="4818">
                  <c:v>401.5</c:v>
                </c:pt>
                <c:pt idx="4819">
                  <c:v>401.58333333333331</c:v>
                </c:pt>
                <c:pt idx="4820">
                  <c:v>401.66666666666669</c:v>
                </c:pt>
                <c:pt idx="4821">
                  <c:v>401.75</c:v>
                </c:pt>
                <c:pt idx="4822">
                  <c:v>401.83333333333331</c:v>
                </c:pt>
                <c:pt idx="4823">
                  <c:v>401.91666666666669</c:v>
                </c:pt>
                <c:pt idx="4824">
                  <c:v>402</c:v>
                </c:pt>
                <c:pt idx="4825">
                  <c:v>402.08333333333331</c:v>
                </c:pt>
                <c:pt idx="4826">
                  <c:v>402.16666666666669</c:v>
                </c:pt>
                <c:pt idx="4827">
                  <c:v>402.25</c:v>
                </c:pt>
                <c:pt idx="4828">
                  <c:v>402.33333333333331</c:v>
                </c:pt>
                <c:pt idx="4829">
                  <c:v>402.41666666666669</c:v>
                </c:pt>
                <c:pt idx="4830">
                  <c:v>402.5</c:v>
                </c:pt>
                <c:pt idx="4831">
                  <c:v>402.58333333333331</c:v>
                </c:pt>
                <c:pt idx="4832">
                  <c:v>402.66666666666669</c:v>
                </c:pt>
                <c:pt idx="4833">
                  <c:v>402.75</c:v>
                </c:pt>
                <c:pt idx="4834">
                  <c:v>402.83333333333331</c:v>
                </c:pt>
                <c:pt idx="4835">
                  <c:v>402.91666666666669</c:v>
                </c:pt>
                <c:pt idx="4836">
                  <c:v>403</c:v>
                </c:pt>
                <c:pt idx="4837">
                  <c:v>403.08333333333331</c:v>
                </c:pt>
                <c:pt idx="4838">
                  <c:v>403.16666666666669</c:v>
                </c:pt>
                <c:pt idx="4839">
                  <c:v>403.25</c:v>
                </c:pt>
                <c:pt idx="4840">
                  <c:v>403.33333333333331</c:v>
                </c:pt>
                <c:pt idx="4841">
                  <c:v>403.41666666666669</c:v>
                </c:pt>
                <c:pt idx="4842">
                  <c:v>403.5</c:v>
                </c:pt>
                <c:pt idx="4843">
                  <c:v>403.58333333333331</c:v>
                </c:pt>
                <c:pt idx="4844">
                  <c:v>403.66666666666669</c:v>
                </c:pt>
                <c:pt idx="4845">
                  <c:v>403.75</c:v>
                </c:pt>
                <c:pt idx="4846">
                  <c:v>403.83333333333331</c:v>
                </c:pt>
                <c:pt idx="4847">
                  <c:v>403.91666666666669</c:v>
                </c:pt>
                <c:pt idx="4848">
                  <c:v>404</c:v>
                </c:pt>
                <c:pt idx="4849">
                  <c:v>404.08333333333331</c:v>
                </c:pt>
                <c:pt idx="4850">
                  <c:v>404.16666666666669</c:v>
                </c:pt>
                <c:pt idx="4851">
                  <c:v>404.25</c:v>
                </c:pt>
                <c:pt idx="4852">
                  <c:v>404.33333333333331</c:v>
                </c:pt>
                <c:pt idx="4853">
                  <c:v>404.41666666666669</c:v>
                </c:pt>
                <c:pt idx="4854">
                  <c:v>404.5</c:v>
                </c:pt>
                <c:pt idx="4855">
                  <c:v>404.58333333333331</c:v>
                </c:pt>
                <c:pt idx="4856">
                  <c:v>404.66666666666669</c:v>
                </c:pt>
                <c:pt idx="4857">
                  <c:v>404.75</c:v>
                </c:pt>
                <c:pt idx="4858">
                  <c:v>404.83333333333331</c:v>
                </c:pt>
                <c:pt idx="4859">
                  <c:v>404.91666666666669</c:v>
                </c:pt>
                <c:pt idx="4860">
                  <c:v>405</c:v>
                </c:pt>
                <c:pt idx="4861">
                  <c:v>405.08333333333331</c:v>
                </c:pt>
                <c:pt idx="4862">
                  <c:v>405.16666666666669</c:v>
                </c:pt>
                <c:pt idx="4863">
                  <c:v>405.25</c:v>
                </c:pt>
                <c:pt idx="4864">
                  <c:v>405.33333333333331</c:v>
                </c:pt>
                <c:pt idx="4865">
                  <c:v>405.41666666666669</c:v>
                </c:pt>
                <c:pt idx="4866">
                  <c:v>405.5</c:v>
                </c:pt>
                <c:pt idx="4867">
                  <c:v>405.58333333333331</c:v>
                </c:pt>
                <c:pt idx="4868">
                  <c:v>405.66666666666669</c:v>
                </c:pt>
                <c:pt idx="4869">
                  <c:v>405.75</c:v>
                </c:pt>
                <c:pt idx="4870">
                  <c:v>405.83333333333331</c:v>
                </c:pt>
                <c:pt idx="4871">
                  <c:v>405.91666666666669</c:v>
                </c:pt>
                <c:pt idx="4872">
                  <c:v>406</c:v>
                </c:pt>
                <c:pt idx="4873">
                  <c:v>406.08333333333331</c:v>
                </c:pt>
                <c:pt idx="4874">
                  <c:v>406.16666666666669</c:v>
                </c:pt>
                <c:pt idx="4875">
                  <c:v>406.25</c:v>
                </c:pt>
                <c:pt idx="4876">
                  <c:v>406.33333333333331</c:v>
                </c:pt>
                <c:pt idx="4877">
                  <c:v>406.41666666666669</c:v>
                </c:pt>
                <c:pt idx="4878">
                  <c:v>406.5</c:v>
                </c:pt>
                <c:pt idx="4879">
                  <c:v>406.58333333333331</c:v>
                </c:pt>
                <c:pt idx="4880">
                  <c:v>406.66666666666669</c:v>
                </c:pt>
                <c:pt idx="4881">
                  <c:v>406.75</c:v>
                </c:pt>
                <c:pt idx="4882">
                  <c:v>406.83333333333331</c:v>
                </c:pt>
                <c:pt idx="4883">
                  <c:v>406.91666666666669</c:v>
                </c:pt>
                <c:pt idx="4884">
                  <c:v>407</c:v>
                </c:pt>
                <c:pt idx="4885">
                  <c:v>407.08333333333331</c:v>
                </c:pt>
                <c:pt idx="4886">
                  <c:v>407.16666666666669</c:v>
                </c:pt>
                <c:pt idx="4887">
                  <c:v>407.25</c:v>
                </c:pt>
                <c:pt idx="4888">
                  <c:v>407.33333333333331</c:v>
                </c:pt>
                <c:pt idx="4889">
                  <c:v>407.41666666666669</c:v>
                </c:pt>
                <c:pt idx="4890">
                  <c:v>407.5</c:v>
                </c:pt>
                <c:pt idx="4891">
                  <c:v>407.58333333333331</c:v>
                </c:pt>
                <c:pt idx="4892">
                  <c:v>407.66666666666669</c:v>
                </c:pt>
                <c:pt idx="4893">
                  <c:v>407.75</c:v>
                </c:pt>
                <c:pt idx="4894">
                  <c:v>407.83333333333331</c:v>
                </c:pt>
                <c:pt idx="4895">
                  <c:v>407.91666666666669</c:v>
                </c:pt>
                <c:pt idx="4896">
                  <c:v>408</c:v>
                </c:pt>
                <c:pt idx="4897">
                  <c:v>408.08333333333331</c:v>
                </c:pt>
                <c:pt idx="4898">
                  <c:v>408.16666666666669</c:v>
                </c:pt>
                <c:pt idx="4899">
                  <c:v>408.25</c:v>
                </c:pt>
                <c:pt idx="4900">
                  <c:v>408.33333333333331</c:v>
                </c:pt>
                <c:pt idx="4901">
                  <c:v>408.41666666666669</c:v>
                </c:pt>
                <c:pt idx="4902">
                  <c:v>408.5</c:v>
                </c:pt>
                <c:pt idx="4903">
                  <c:v>408.58333333333331</c:v>
                </c:pt>
                <c:pt idx="4904">
                  <c:v>408.66666666666669</c:v>
                </c:pt>
                <c:pt idx="4905">
                  <c:v>408.75</c:v>
                </c:pt>
                <c:pt idx="4906">
                  <c:v>408.83333333333331</c:v>
                </c:pt>
                <c:pt idx="4907">
                  <c:v>408.91666666666669</c:v>
                </c:pt>
                <c:pt idx="4908">
                  <c:v>409</c:v>
                </c:pt>
                <c:pt idx="4909">
                  <c:v>409.08333333333331</c:v>
                </c:pt>
                <c:pt idx="4910">
                  <c:v>409.16666666666669</c:v>
                </c:pt>
                <c:pt idx="4911">
                  <c:v>409.25</c:v>
                </c:pt>
                <c:pt idx="4912">
                  <c:v>409.33333333333331</c:v>
                </c:pt>
                <c:pt idx="4913">
                  <c:v>409.41666666666669</c:v>
                </c:pt>
                <c:pt idx="4914">
                  <c:v>409.5</c:v>
                </c:pt>
                <c:pt idx="4915">
                  <c:v>409.58333333333331</c:v>
                </c:pt>
                <c:pt idx="4916">
                  <c:v>409.66666666666669</c:v>
                </c:pt>
                <c:pt idx="4917">
                  <c:v>409.75</c:v>
                </c:pt>
                <c:pt idx="4918">
                  <c:v>409.83333333333331</c:v>
                </c:pt>
                <c:pt idx="4919">
                  <c:v>409.91666666666669</c:v>
                </c:pt>
                <c:pt idx="4920">
                  <c:v>410</c:v>
                </c:pt>
                <c:pt idx="4921">
                  <c:v>410.08333333333331</c:v>
                </c:pt>
                <c:pt idx="4922">
                  <c:v>410.16666666666669</c:v>
                </c:pt>
                <c:pt idx="4923">
                  <c:v>410.25</c:v>
                </c:pt>
                <c:pt idx="4924">
                  <c:v>410.33333333333331</c:v>
                </c:pt>
                <c:pt idx="4925">
                  <c:v>410.41666666666669</c:v>
                </c:pt>
                <c:pt idx="4926">
                  <c:v>410.5</c:v>
                </c:pt>
                <c:pt idx="4927">
                  <c:v>410.58333333333331</c:v>
                </c:pt>
                <c:pt idx="4928">
                  <c:v>410.66666666666669</c:v>
                </c:pt>
                <c:pt idx="4929">
                  <c:v>410.75</c:v>
                </c:pt>
                <c:pt idx="4930">
                  <c:v>410.83333333333331</c:v>
                </c:pt>
                <c:pt idx="4931">
                  <c:v>410.91666666666669</c:v>
                </c:pt>
                <c:pt idx="4932">
                  <c:v>411</c:v>
                </c:pt>
                <c:pt idx="4933">
                  <c:v>411.08333333333331</c:v>
                </c:pt>
                <c:pt idx="4934">
                  <c:v>411.16666666666669</c:v>
                </c:pt>
                <c:pt idx="4935">
                  <c:v>411.25</c:v>
                </c:pt>
                <c:pt idx="4936">
                  <c:v>411.33333333333331</c:v>
                </c:pt>
                <c:pt idx="4937">
                  <c:v>411.41666666666669</c:v>
                </c:pt>
                <c:pt idx="4938">
                  <c:v>411.5</c:v>
                </c:pt>
                <c:pt idx="4939">
                  <c:v>411.58333333333331</c:v>
                </c:pt>
                <c:pt idx="4940">
                  <c:v>411.66666666666669</c:v>
                </c:pt>
                <c:pt idx="4941">
                  <c:v>411.75</c:v>
                </c:pt>
                <c:pt idx="4942">
                  <c:v>411.83333333333331</c:v>
                </c:pt>
                <c:pt idx="4943">
                  <c:v>411.91666666666669</c:v>
                </c:pt>
                <c:pt idx="4944">
                  <c:v>412</c:v>
                </c:pt>
                <c:pt idx="4945">
                  <c:v>412.08333333333331</c:v>
                </c:pt>
                <c:pt idx="4946">
                  <c:v>412.16666666666669</c:v>
                </c:pt>
                <c:pt idx="4947">
                  <c:v>412.25</c:v>
                </c:pt>
                <c:pt idx="4948">
                  <c:v>412.33333333333331</c:v>
                </c:pt>
                <c:pt idx="4949">
                  <c:v>412.41666666666669</c:v>
                </c:pt>
                <c:pt idx="4950">
                  <c:v>412.5</c:v>
                </c:pt>
                <c:pt idx="4951">
                  <c:v>412.58333333333331</c:v>
                </c:pt>
                <c:pt idx="4952">
                  <c:v>412.66666666666669</c:v>
                </c:pt>
                <c:pt idx="4953">
                  <c:v>412.75</c:v>
                </c:pt>
                <c:pt idx="4954">
                  <c:v>412.83333333333331</c:v>
                </c:pt>
                <c:pt idx="4955">
                  <c:v>412.91666666666669</c:v>
                </c:pt>
                <c:pt idx="4956">
                  <c:v>413</c:v>
                </c:pt>
                <c:pt idx="4957">
                  <c:v>413.08333333333331</c:v>
                </c:pt>
                <c:pt idx="4958">
                  <c:v>413.16666666666669</c:v>
                </c:pt>
                <c:pt idx="4959">
                  <c:v>413.25</c:v>
                </c:pt>
                <c:pt idx="4960">
                  <c:v>413.33333333333331</c:v>
                </c:pt>
                <c:pt idx="4961">
                  <c:v>413.41666666666669</c:v>
                </c:pt>
                <c:pt idx="4962">
                  <c:v>413.5</c:v>
                </c:pt>
                <c:pt idx="4963">
                  <c:v>413.58333333333331</c:v>
                </c:pt>
                <c:pt idx="4964">
                  <c:v>413.66666666666669</c:v>
                </c:pt>
                <c:pt idx="4965">
                  <c:v>413.75</c:v>
                </c:pt>
                <c:pt idx="4966">
                  <c:v>413.83333333333331</c:v>
                </c:pt>
                <c:pt idx="4967">
                  <c:v>413.91666666666669</c:v>
                </c:pt>
                <c:pt idx="4968">
                  <c:v>414</c:v>
                </c:pt>
                <c:pt idx="4969">
                  <c:v>414.08333333333331</c:v>
                </c:pt>
                <c:pt idx="4970">
                  <c:v>414.16666666666669</c:v>
                </c:pt>
                <c:pt idx="4971">
                  <c:v>414.25</c:v>
                </c:pt>
                <c:pt idx="4972">
                  <c:v>414.33333333333331</c:v>
                </c:pt>
                <c:pt idx="4973">
                  <c:v>414.41666666666669</c:v>
                </c:pt>
                <c:pt idx="4974">
                  <c:v>414.5</c:v>
                </c:pt>
                <c:pt idx="4975">
                  <c:v>414.58333333333331</c:v>
                </c:pt>
                <c:pt idx="4976">
                  <c:v>414.66666666666669</c:v>
                </c:pt>
                <c:pt idx="4977">
                  <c:v>414.75</c:v>
                </c:pt>
                <c:pt idx="4978">
                  <c:v>414.83333333333331</c:v>
                </c:pt>
                <c:pt idx="4979">
                  <c:v>414.91666666666669</c:v>
                </c:pt>
                <c:pt idx="4980">
                  <c:v>415</c:v>
                </c:pt>
                <c:pt idx="4981">
                  <c:v>415.08333333333331</c:v>
                </c:pt>
                <c:pt idx="4982">
                  <c:v>415.16666666666669</c:v>
                </c:pt>
                <c:pt idx="4983">
                  <c:v>415.25</c:v>
                </c:pt>
                <c:pt idx="4984">
                  <c:v>415.33333333333331</c:v>
                </c:pt>
                <c:pt idx="4985">
                  <c:v>415.41666666666669</c:v>
                </c:pt>
                <c:pt idx="4986">
                  <c:v>415.5</c:v>
                </c:pt>
                <c:pt idx="4987">
                  <c:v>415.58333333333331</c:v>
                </c:pt>
                <c:pt idx="4988">
                  <c:v>415.66666666666669</c:v>
                </c:pt>
                <c:pt idx="4989">
                  <c:v>415.75</c:v>
                </c:pt>
                <c:pt idx="4990">
                  <c:v>415.83333333333331</c:v>
                </c:pt>
                <c:pt idx="4991">
                  <c:v>415.91666666666669</c:v>
                </c:pt>
                <c:pt idx="4992">
                  <c:v>416</c:v>
                </c:pt>
                <c:pt idx="4993">
                  <c:v>416.08333333333331</c:v>
                </c:pt>
                <c:pt idx="4994">
                  <c:v>416.16666666666669</c:v>
                </c:pt>
                <c:pt idx="4995">
                  <c:v>416.25</c:v>
                </c:pt>
                <c:pt idx="4996">
                  <c:v>416.33333333333331</c:v>
                </c:pt>
                <c:pt idx="4997">
                  <c:v>416.41666666666669</c:v>
                </c:pt>
                <c:pt idx="4998">
                  <c:v>416.5</c:v>
                </c:pt>
                <c:pt idx="4999">
                  <c:v>416.58333333333331</c:v>
                </c:pt>
                <c:pt idx="5000">
                  <c:v>416.66666666666669</c:v>
                </c:pt>
                <c:pt idx="5001">
                  <c:v>416.75</c:v>
                </c:pt>
                <c:pt idx="5002">
                  <c:v>416.83333333333331</c:v>
                </c:pt>
                <c:pt idx="5003">
                  <c:v>416.91666666666669</c:v>
                </c:pt>
                <c:pt idx="5004">
                  <c:v>417</c:v>
                </c:pt>
                <c:pt idx="5005">
                  <c:v>417.08333333333331</c:v>
                </c:pt>
                <c:pt idx="5006">
                  <c:v>417.16666666666669</c:v>
                </c:pt>
                <c:pt idx="5007">
                  <c:v>417.25</c:v>
                </c:pt>
                <c:pt idx="5008">
                  <c:v>417.33333333333331</c:v>
                </c:pt>
                <c:pt idx="5009">
                  <c:v>417.41666666666669</c:v>
                </c:pt>
                <c:pt idx="5010">
                  <c:v>417.5</c:v>
                </c:pt>
                <c:pt idx="5011">
                  <c:v>417.58333333333331</c:v>
                </c:pt>
                <c:pt idx="5012">
                  <c:v>417.66666666666669</c:v>
                </c:pt>
                <c:pt idx="5013">
                  <c:v>417.75</c:v>
                </c:pt>
                <c:pt idx="5014">
                  <c:v>417.83333333333331</c:v>
                </c:pt>
                <c:pt idx="5015">
                  <c:v>417.91666666666669</c:v>
                </c:pt>
                <c:pt idx="5016">
                  <c:v>418</c:v>
                </c:pt>
                <c:pt idx="5017">
                  <c:v>418.08333333333331</c:v>
                </c:pt>
                <c:pt idx="5018">
                  <c:v>418.16666666666669</c:v>
                </c:pt>
                <c:pt idx="5019">
                  <c:v>418.25</c:v>
                </c:pt>
                <c:pt idx="5020">
                  <c:v>418.33333333333331</c:v>
                </c:pt>
                <c:pt idx="5021">
                  <c:v>418.41666666666669</c:v>
                </c:pt>
                <c:pt idx="5022">
                  <c:v>418.5</c:v>
                </c:pt>
                <c:pt idx="5023">
                  <c:v>418.58333333333331</c:v>
                </c:pt>
                <c:pt idx="5024">
                  <c:v>418.66666666666669</c:v>
                </c:pt>
                <c:pt idx="5025">
                  <c:v>418.75</c:v>
                </c:pt>
                <c:pt idx="5026">
                  <c:v>418.83333333333331</c:v>
                </c:pt>
                <c:pt idx="5027">
                  <c:v>418.91666666666669</c:v>
                </c:pt>
                <c:pt idx="5028">
                  <c:v>419</c:v>
                </c:pt>
                <c:pt idx="5029">
                  <c:v>419.08333333333331</c:v>
                </c:pt>
                <c:pt idx="5030">
                  <c:v>419.16666666666669</c:v>
                </c:pt>
                <c:pt idx="5031">
                  <c:v>419.25</c:v>
                </c:pt>
                <c:pt idx="5032">
                  <c:v>419.33333333333331</c:v>
                </c:pt>
                <c:pt idx="5033">
                  <c:v>419.41666666666669</c:v>
                </c:pt>
                <c:pt idx="5034">
                  <c:v>419.5</c:v>
                </c:pt>
                <c:pt idx="5035">
                  <c:v>419.58333333333331</c:v>
                </c:pt>
                <c:pt idx="5036">
                  <c:v>419.66666666666669</c:v>
                </c:pt>
                <c:pt idx="5037">
                  <c:v>419.75</c:v>
                </c:pt>
                <c:pt idx="5038">
                  <c:v>419.83333333333331</c:v>
                </c:pt>
                <c:pt idx="5039">
                  <c:v>419.91666666666669</c:v>
                </c:pt>
                <c:pt idx="5040">
                  <c:v>420</c:v>
                </c:pt>
                <c:pt idx="5041">
                  <c:v>420.08333333333331</c:v>
                </c:pt>
                <c:pt idx="5042">
                  <c:v>420.16666666666669</c:v>
                </c:pt>
                <c:pt idx="5043">
                  <c:v>420.25</c:v>
                </c:pt>
                <c:pt idx="5044">
                  <c:v>420.33333333333331</c:v>
                </c:pt>
                <c:pt idx="5045">
                  <c:v>420.41666666666669</c:v>
                </c:pt>
                <c:pt idx="5046">
                  <c:v>420.5</c:v>
                </c:pt>
                <c:pt idx="5047">
                  <c:v>420.58333333333331</c:v>
                </c:pt>
                <c:pt idx="5048">
                  <c:v>420.66666666666669</c:v>
                </c:pt>
                <c:pt idx="5049">
                  <c:v>420.75</c:v>
                </c:pt>
                <c:pt idx="5050">
                  <c:v>420.83333333333331</c:v>
                </c:pt>
                <c:pt idx="5051">
                  <c:v>420.91666666666669</c:v>
                </c:pt>
                <c:pt idx="5052">
                  <c:v>421</c:v>
                </c:pt>
                <c:pt idx="5053">
                  <c:v>421.08333333333331</c:v>
                </c:pt>
                <c:pt idx="5054">
                  <c:v>421.16666666666669</c:v>
                </c:pt>
                <c:pt idx="5055">
                  <c:v>421.25</c:v>
                </c:pt>
                <c:pt idx="5056">
                  <c:v>421.33333333333331</c:v>
                </c:pt>
                <c:pt idx="5057">
                  <c:v>421.41666666666669</c:v>
                </c:pt>
                <c:pt idx="5058">
                  <c:v>421.5</c:v>
                </c:pt>
                <c:pt idx="5059">
                  <c:v>421.58333333333331</c:v>
                </c:pt>
                <c:pt idx="5060">
                  <c:v>421.66666666666669</c:v>
                </c:pt>
                <c:pt idx="5061">
                  <c:v>421.75</c:v>
                </c:pt>
                <c:pt idx="5062">
                  <c:v>421.83333333333331</c:v>
                </c:pt>
                <c:pt idx="5063">
                  <c:v>421.91666666666669</c:v>
                </c:pt>
                <c:pt idx="5064">
                  <c:v>422</c:v>
                </c:pt>
                <c:pt idx="5065">
                  <c:v>422.08333333333331</c:v>
                </c:pt>
                <c:pt idx="5066">
                  <c:v>422.16666666666669</c:v>
                </c:pt>
                <c:pt idx="5067">
                  <c:v>422.25</c:v>
                </c:pt>
                <c:pt idx="5068">
                  <c:v>422.33333333333331</c:v>
                </c:pt>
                <c:pt idx="5069">
                  <c:v>422.41666666666669</c:v>
                </c:pt>
                <c:pt idx="5070">
                  <c:v>422.5</c:v>
                </c:pt>
                <c:pt idx="5071">
                  <c:v>422.58333333333331</c:v>
                </c:pt>
                <c:pt idx="5072">
                  <c:v>422.66666666666669</c:v>
                </c:pt>
                <c:pt idx="5073">
                  <c:v>422.75</c:v>
                </c:pt>
                <c:pt idx="5074">
                  <c:v>422.83333333333331</c:v>
                </c:pt>
                <c:pt idx="5075">
                  <c:v>422.91666666666669</c:v>
                </c:pt>
                <c:pt idx="5076">
                  <c:v>423</c:v>
                </c:pt>
                <c:pt idx="5077">
                  <c:v>423.08333333333331</c:v>
                </c:pt>
                <c:pt idx="5078">
                  <c:v>423.16666666666669</c:v>
                </c:pt>
                <c:pt idx="5079">
                  <c:v>423.25</c:v>
                </c:pt>
                <c:pt idx="5080">
                  <c:v>423.33333333333331</c:v>
                </c:pt>
                <c:pt idx="5081">
                  <c:v>423.41666666666669</c:v>
                </c:pt>
                <c:pt idx="5082">
                  <c:v>423.5</c:v>
                </c:pt>
                <c:pt idx="5083">
                  <c:v>423.58333333333331</c:v>
                </c:pt>
                <c:pt idx="5084">
                  <c:v>423.66666666666669</c:v>
                </c:pt>
                <c:pt idx="5085">
                  <c:v>423.75</c:v>
                </c:pt>
                <c:pt idx="5086">
                  <c:v>423.83333333333331</c:v>
                </c:pt>
                <c:pt idx="5087">
                  <c:v>423.91666666666669</c:v>
                </c:pt>
                <c:pt idx="5088">
                  <c:v>424</c:v>
                </c:pt>
                <c:pt idx="5089">
                  <c:v>424.08333333333331</c:v>
                </c:pt>
                <c:pt idx="5090">
                  <c:v>424.16666666666669</c:v>
                </c:pt>
                <c:pt idx="5091">
                  <c:v>424.25</c:v>
                </c:pt>
                <c:pt idx="5092">
                  <c:v>424.33333333333331</c:v>
                </c:pt>
                <c:pt idx="5093">
                  <c:v>424.41666666666669</c:v>
                </c:pt>
                <c:pt idx="5094">
                  <c:v>424.5</c:v>
                </c:pt>
                <c:pt idx="5095">
                  <c:v>424.58333333333331</c:v>
                </c:pt>
                <c:pt idx="5096">
                  <c:v>424.66666666666669</c:v>
                </c:pt>
                <c:pt idx="5097">
                  <c:v>424.75</c:v>
                </c:pt>
                <c:pt idx="5098">
                  <c:v>424.83333333333331</c:v>
                </c:pt>
                <c:pt idx="5099">
                  <c:v>424.91666666666669</c:v>
                </c:pt>
                <c:pt idx="5100">
                  <c:v>425</c:v>
                </c:pt>
                <c:pt idx="5101">
                  <c:v>425.08333333333331</c:v>
                </c:pt>
                <c:pt idx="5102">
                  <c:v>425.16666666666669</c:v>
                </c:pt>
                <c:pt idx="5103">
                  <c:v>425.25</c:v>
                </c:pt>
                <c:pt idx="5104">
                  <c:v>425.33333333333331</c:v>
                </c:pt>
                <c:pt idx="5105">
                  <c:v>425.41666666666669</c:v>
                </c:pt>
                <c:pt idx="5106">
                  <c:v>425.5</c:v>
                </c:pt>
                <c:pt idx="5107">
                  <c:v>425.58333333333331</c:v>
                </c:pt>
                <c:pt idx="5108">
                  <c:v>425.66666666666669</c:v>
                </c:pt>
                <c:pt idx="5109">
                  <c:v>425.75</c:v>
                </c:pt>
                <c:pt idx="5110">
                  <c:v>425.83333333333331</c:v>
                </c:pt>
                <c:pt idx="5111">
                  <c:v>425.91666666666669</c:v>
                </c:pt>
                <c:pt idx="5112">
                  <c:v>426</c:v>
                </c:pt>
                <c:pt idx="5113">
                  <c:v>426.08333333333331</c:v>
                </c:pt>
                <c:pt idx="5114">
                  <c:v>426.16666666666669</c:v>
                </c:pt>
                <c:pt idx="5115">
                  <c:v>426.25</c:v>
                </c:pt>
                <c:pt idx="5116">
                  <c:v>426.33333333333331</c:v>
                </c:pt>
                <c:pt idx="5117">
                  <c:v>426.41666666666669</c:v>
                </c:pt>
                <c:pt idx="5118">
                  <c:v>426.5</c:v>
                </c:pt>
                <c:pt idx="5119">
                  <c:v>426.58333333333331</c:v>
                </c:pt>
                <c:pt idx="5120">
                  <c:v>426.66666666666669</c:v>
                </c:pt>
                <c:pt idx="5121">
                  <c:v>426.75</c:v>
                </c:pt>
                <c:pt idx="5122">
                  <c:v>426.83333333333331</c:v>
                </c:pt>
                <c:pt idx="5123">
                  <c:v>426.91666666666669</c:v>
                </c:pt>
                <c:pt idx="5124">
                  <c:v>427</c:v>
                </c:pt>
                <c:pt idx="5125">
                  <c:v>427.08333333333331</c:v>
                </c:pt>
                <c:pt idx="5126">
                  <c:v>427.16666666666669</c:v>
                </c:pt>
                <c:pt idx="5127">
                  <c:v>427.25</c:v>
                </c:pt>
                <c:pt idx="5128">
                  <c:v>427.33333333333331</c:v>
                </c:pt>
                <c:pt idx="5129">
                  <c:v>427.41666666666669</c:v>
                </c:pt>
                <c:pt idx="5130">
                  <c:v>427.5</c:v>
                </c:pt>
                <c:pt idx="5131">
                  <c:v>427.58333333333331</c:v>
                </c:pt>
                <c:pt idx="5132">
                  <c:v>427.66666666666669</c:v>
                </c:pt>
                <c:pt idx="5133">
                  <c:v>427.75</c:v>
                </c:pt>
                <c:pt idx="5134">
                  <c:v>427.83333333333331</c:v>
                </c:pt>
                <c:pt idx="5135">
                  <c:v>427.91666666666669</c:v>
                </c:pt>
                <c:pt idx="5136">
                  <c:v>428</c:v>
                </c:pt>
                <c:pt idx="5137">
                  <c:v>428.08333333333331</c:v>
                </c:pt>
                <c:pt idx="5138">
                  <c:v>428.16666666666669</c:v>
                </c:pt>
                <c:pt idx="5139">
                  <c:v>428.25</c:v>
                </c:pt>
                <c:pt idx="5140">
                  <c:v>428.33333333333331</c:v>
                </c:pt>
                <c:pt idx="5141">
                  <c:v>428.41666666666669</c:v>
                </c:pt>
                <c:pt idx="5142">
                  <c:v>428.5</c:v>
                </c:pt>
                <c:pt idx="5143">
                  <c:v>428.58333333333331</c:v>
                </c:pt>
                <c:pt idx="5144">
                  <c:v>428.66666666666669</c:v>
                </c:pt>
                <c:pt idx="5145">
                  <c:v>428.75</c:v>
                </c:pt>
                <c:pt idx="5146">
                  <c:v>428.83333333333331</c:v>
                </c:pt>
                <c:pt idx="5147">
                  <c:v>428.91666666666669</c:v>
                </c:pt>
                <c:pt idx="5148">
                  <c:v>429</c:v>
                </c:pt>
                <c:pt idx="5149">
                  <c:v>429.08333333333331</c:v>
                </c:pt>
                <c:pt idx="5150">
                  <c:v>429.16666666666669</c:v>
                </c:pt>
                <c:pt idx="5151">
                  <c:v>429.25</c:v>
                </c:pt>
                <c:pt idx="5152">
                  <c:v>429.33333333333331</c:v>
                </c:pt>
                <c:pt idx="5153">
                  <c:v>429.41666666666669</c:v>
                </c:pt>
                <c:pt idx="5154">
                  <c:v>429.5</c:v>
                </c:pt>
                <c:pt idx="5155">
                  <c:v>429.58333333333331</c:v>
                </c:pt>
                <c:pt idx="5156">
                  <c:v>429.66666666666669</c:v>
                </c:pt>
                <c:pt idx="5157">
                  <c:v>429.75</c:v>
                </c:pt>
                <c:pt idx="5158">
                  <c:v>429.83333333333331</c:v>
                </c:pt>
                <c:pt idx="5159">
                  <c:v>429.91666666666669</c:v>
                </c:pt>
                <c:pt idx="5160">
                  <c:v>430</c:v>
                </c:pt>
                <c:pt idx="5161">
                  <c:v>430.08333333333331</c:v>
                </c:pt>
                <c:pt idx="5162">
                  <c:v>430.16666666666669</c:v>
                </c:pt>
                <c:pt idx="5163">
                  <c:v>430.25</c:v>
                </c:pt>
                <c:pt idx="5164">
                  <c:v>430.33333333333331</c:v>
                </c:pt>
                <c:pt idx="5165">
                  <c:v>430.41666666666669</c:v>
                </c:pt>
                <c:pt idx="5166">
                  <c:v>430.5</c:v>
                </c:pt>
                <c:pt idx="5167">
                  <c:v>430.58333333333331</c:v>
                </c:pt>
                <c:pt idx="5168">
                  <c:v>430.66666666666669</c:v>
                </c:pt>
                <c:pt idx="5169">
                  <c:v>430.75</c:v>
                </c:pt>
                <c:pt idx="5170">
                  <c:v>430.83333333333331</c:v>
                </c:pt>
                <c:pt idx="5171">
                  <c:v>430.91666666666669</c:v>
                </c:pt>
                <c:pt idx="5172">
                  <c:v>431</c:v>
                </c:pt>
                <c:pt idx="5173">
                  <c:v>431.08333333333331</c:v>
                </c:pt>
                <c:pt idx="5174">
                  <c:v>431.16666666666669</c:v>
                </c:pt>
                <c:pt idx="5175">
                  <c:v>431.25</c:v>
                </c:pt>
                <c:pt idx="5176">
                  <c:v>431.33333333333331</c:v>
                </c:pt>
                <c:pt idx="5177">
                  <c:v>431.41666666666669</c:v>
                </c:pt>
                <c:pt idx="5178">
                  <c:v>431.5</c:v>
                </c:pt>
                <c:pt idx="5179">
                  <c:v>431.58333333333331</c:v>
                </c:pt>
                <c:pt idx="5180">
                  <c:v>431.66666666666669</c:v>
                </c:pt>
                <c:pt idx="5181">
                  <c:v>431.75</c:v>
                </c:pt>
                <c:pt idx="5182">
                  <c:v>431.83333333333331</c:v>
                </c:pt>
                <c:pt idx="5183">
                  <c:v>431.91666666666669</c:v>
                </c:pt>
                <c:pt idx="5184">
                  <c:v>432</c:v>
                </c:pt>
                <c:pt idx="5185">
                  <c:v>432.08333333333331</c:v>
                </c:pt>
                <c:pt idx="5186">
                  <c:v>432.16666666666669</c:v>
                </c:pt>
                <c:pt idx="5187">
                  <c:v>432.25</c:v>
                </c:pt>
                <c:pt idx="5188">
                  <c:v>432.33333333333331</c:v>
                </c:pt>
                <c:pt idx="5189">
                  <c:v>432.41666666666669</c:v>
                </c:pt>
                <c:pt idx="5190">
                  <c:v>432.5</c:v>
                </c:pt>
                <c:pt idx="5191">
                  <c:v>432.58333333333331</c:v>
                </c:pt>
                <c:pt idx="5192">
                  <c:v>432.66666666666669</c:v>
                </c:pt>
                <c:pt idx="5193">
                  <c:v>432.75</c:v>
                </c:pt>
                <c:pt idx="5194">
                  <c:v>432.83333333333331</c:v>
                </c:pt>
                <c:pt idx="5195">
                  <c:v>432.91666666666669</c:v>
                </c:pt>
                <c:pt idx="5196">
                  <c:v>433</c:v>
                </c:pt>
                <c:pt idx="5197">
                  <c:v>433.08333333333331</c:v>
                </c:pt>
                <c:pt idx="5198">
                  <c:v>433.16666666666669</c:v>
                </c:pt>
                <c:pt idx="5199">
                  <c:v>433.25</c:v>
                </c:pt>
                <c:pt idx="5200">
                  <c:v>433.33333333333331</c:v>
                </c:pt>
                <c:pt idx="5201">
                  <c:v>433.41666666666669</c:v>
                </c:pt>
                <c:pt idx="5202">
                  <c:v>433.5</c:v>
                </c:pt>
                <c:pt idx="5203">
                  <c:v>433.58333333333331</c:v>
                </c:pt>
                <c:pt idx="5204">
                  <c:v>433.66666666666669</c:v>
                </c:pt>
                <c:pt idx="5205">
                  <c:v>433.75</c:v>
                </c:pt>
                <c:pt idx="5206">
                  <c:v>433.83333333333331</c:v>
                </c:pt>
                <c:pt idx="5207">
                  <c:v>433.91666666666669</c:v>
                </c:pt>
                <c:pt idx="5208">
                  <c:v>434</c:v>
                </c:pt>
                <c:pt idx="5209">
                  <c:v>434.08333333333331</c:v>
                </c:pt>
                <c:pt idx="5210">
                  <c:v>434.16666666666669</c:v>
                </c:pt>
                <c:pt idx="5211">
                  <c:v>434.25</c:v>
                </c:pt>
                <c:pt idx="5212">
                  <c:v>434.33333333333331</c:v>
                </c:pt>
                <c:pt idx="5213">
                  <c:v>434.41666666666669</c:v>
                </c:pt>
                <c:pt idx="5214">
                  <c:v>434.5</c:v>
                </c:pt>
                <c:pt idx="5215">
                  <c:v>434.58333333333331</c:v>
                </c:pt>
                <c:pt idx="5216">
                  <c:v>434.66666666666669</c:v>
                </c:pt>
                <c:pt idx="5217">
                  <c:v>434.75</c:v>
                </c:pt>
                <c:pt idx="5218">
                  <c:v>434.83333333333331</c:v>
                </c:pt>
                <c:pt idx="5219">
                  <c:v>434.91666666666669</c:v>
                </c:pt>
                <c:pt idx="5220">
                  <c:v>435</c:v>
                </c:pt>
                <c:pt idx="5221">
                  <c:v>435.08333333333331</c:v>
                </c:pt>
                <c:pt idx="5222">
                  <c:v>435.16666666666669</c:v>
                </c:pt>
                <c:pt idx="5223">
                  <c:v>435.25</c:v>
                </c:pt>
                <c:pt idx="5224">
                  <c:v>435.33333333333331</c:v>
                </c:pt>
                <c:pt idx="5225">
                  <c:v>435.41666666666669</c:v>
                </c:pt>
                <c:pt idx="5226">
                  <c:v>435.5</c:v>
                </c:pt>
                <c:pt idx="5227">
                  <c:v>435.58333333333331</c:v>
                </c:pt>
                <c:pt idx="5228">
                  <c:v>435.66666666666669</c:v>
                </c:pt>
                <c:pt idx="5229">
                  <c:v>435.75</c:v>
                </c:pt>
                <c:pt idx="5230">
                  <c:v>435.83333333333331</c:v>
                </c:pt>
                <c:pt idx="5231">
                  <c:v>435.91666666666669</c:v>
                </c:pt>
                <c:pt idx="5232">
                  <c:v>436</c:v>
                </c:pt>
                <c:pt idx="5233">
                  <c:v>436.08333333333331</c:v>
                </c:pt>
                <c:pt idx="5234">
                  <c:v>436.16666666666669</c:v>
                </c:pt>
                <c:pt idx="5235">
                  <c:v>436.25</c:v>
                </c:pt>
                <c:pt idx="5236">
                  <c:v>436.33333333333331</c:v>
                </c:pt>
                <c:pt idx="5237">
                  <c:v>436.41666666666669</c:v>
                </c:pt>
                <c:pt idx="5238">
                  <c:v>436.5</c:v>
                </c:pt>
                <c:pt idx="5239">
                  <c:v>436.58333333333331</c:v>
                </c:pt>
                <c:pt idx="5240">
                  <c:v>436.66666666666669</c:v>
                </c:pt>
                <c:pt idx="5241">
                  <c:v>436.75</c:v>
                </c:pt>
                <c:pt idx="5242">
                  <c:v>436.83333333333331</c:v>
                </c:pt>
                <c:pt idx="5243">
                  <c:v>436.91666666666669</c:v>
                </c:pt>
                <c:pt idx="5244">
                  <c:v>437</c:v>
                </c:pt>
                <c:pt idx="5245">
                  <c:v>437.08333333333331</c:v>
                </c:pt>
                <c:pt idx="5246">
                  <c:v>437.16666666666669</c:v>
                </c:pt>
                <c:pt idx="5247">
                  <c:v>437.25</c:v>
                </c:pt>
                <c:pt idx="5248">
                  <c:v>437.33333333333331</c:v>
                </c:pt>
                <c:pt idx="5249">
                  <c:v>437.41666666666669</c:v>
                </c:pt>
                <c:pt idx="5250">
                  <c:v>437.5</c:v>
                </c:pt>
                <c:pt idx="5251">
                  <c:v>437.58333333333331</c:v>
                </c:pt>
                <c:pt idx="5252">
                  <c:v>437.66666666666669</c:v>
                </c:pt>
                <c:pt idx="5253">
                  <c:v>437.75</c:v>
                </c:pt>
                <c:pt idx="5254">
                  <c:v>437.83333333333331</c:v>
                </c:pt>
                <c:pt idx="5255">
                  <c:v>437.91666666666669</c:v>
                </c:pt>
                <c:pt idx="5256">
                  <c:v>438</c:v>
                </c:pt>
                <c:pt idx="5257">
                  <c:v>438.08333333333331</c:v>
                </c:pt>
                <c:pt idx="5258">
                  <c:v>438.16666666666669</c:v>
                </c:pt>
                <c:pt idx="5259">
                  <c:v>438.25</c:v>
                </c:pt>
                <c:pt idx="5260">
                  <c:v>438.33333333333331</c:v>
                </c:pt>
                <c:pt idx="5261">
                  <c:v>438.41666666666669</c:v>
                </c:pt>
                <c:pt idx="5262">
                  <c:v>438.5</c:v>
                </c:pt>
                <c:pt idx="5263">
                  <c:v>438.58333333333331</c:v>
                </c:pt>
                <c:pt idx="5264">
                  <c:v>438.66666666666669</c:v>
                </c:pt>
                <c:pt idx="5265">
                  <c:v>438.75</c:v>
                </c:pt>
                <c:pt idx="5266">
                  <c:v>438.83333333333331</c:v>
                </c:pt>
                <c:pt idx="5267">
                  <c:v>438.91666666666669</c:v>
                </c:pt>
                <c:pt idx="5268">
                  <c:v>439</c:v>
                </c:pt>
                <c:pt idx="5269">
                  <c:v>439.08333333333331</c:v>
                </c:pt>
                <c:pt idx="5270">
                  <c:v>439.16666666666669</c:v>
                </c:pt>
                <c:pt idx="5271">
                  <c:v>439.25</c:v>
                </c:pt>
                <c:pt idx="5272">
                  <c:v>439.33333333333331</c:v>
                </c:pt>
                <c:pt idx="5273">
                  <c:v>439.41666666666669</c:v>
                </c:pt>
                <c:pt idx="5274">
                  <c:v>439.5</c:v>
                </c:pt>
                <c:pt idx="5275">
                  <c:v>439.58333333333331</c:v>
                </c:pt>
                <c:pt idx="5276">
                  <c:v>439.66666666666669</c:v>
                </c:pt>
                <c:pt idx="5277">
                  <c:v>439.75</c:v>
                </c:pt>
                <c:pt idx="5278">
                  <c:v>439.83333333333331</c:v>
                </c:pt>
                <c:pt idx="5279">
                  <c:v>439.91666666666669</c:v>
                </c:pt>
                <c:pt idx="5280">
                  <c:v>440</c:v>
                </c:pt>
                <c:pt idx="5281">
                  <c:v>440.08333333333331</c:v>
                </c:pt>
                <c:pt idx="5282">
                  <c:v>440.16666666666669</c:v>
                </c:pt>
                <c:pt idx="5283">
                  <c:v>440.25</c:v>
                </c:pt>
                <c:pt idx="5284">
                  <c:v>440.33333333333331</c:v>
                </c:pt>
                <c:pt idx="5285">
                  <c:v>440.41666666666669</c:v>
                </c:pt>
                <c:pt idx="5286">
                  <c:v>440.5</c:v>
                </c:pt>
                <c:pt idx="5287">
                  <c:v>440.58333333333331</c:v>
                </c:pt>
                <c:pt idx="5288">
                  <c:v>440.66666666666669</c:v>
                </c:pt>
                <c:pt idx="5289">
                  <c:v>440.75</c:v>
                </c:pt>
                <c:pt idx="5290">
                  <c:v>440.83333333333331</c:v>
                </c:pt>
                <c:pt idx="5291">
                  <c:v>440.91666666666669</c:v>
                </c:pt>
                <c:pt idx="5292">
                  <c:v>441</c:v>
                </c:pt>
                <c:pt idx="5293">
                  <c:v>441.08333333333331</c:v>
                </c:pt>
                <c:pt idx="5294">
                  <c:v>441.16666666666669</c:v>
                </c:pt>
                <c:pt idx="5295">
                  <c:v>441.25</c:v>
                </c:pt>
                <c:pt idx="5296">
                  <c:v>441.33333333333331</c:v>
                </c:pt>
                <c:pt idx="5297">
                  <c:v>441.41666666666669</c:v>
                </c:pt>
                <c:pt idx="5298">
                  <c:v>441.5</c:v>
                </c:pt>
                <c:pt idx="5299">
                  <c:v>441.58333333333331</c:v>
                </c:pt>
                <c:pt idx="5300">
                  <c:v>441.66666666666669</c:v>
                </c:pt>
                <c:pt idx="5301">
                  <c:v>441.75</c:v>
                </c:pt>
                <c:pt idx="5302">
                  <c:v>441.83333333333331</c:v>
                </c:pt>
                <c:pt idx="5303">
                  <c:v>441.91666666666669</c:v>
                </c:pt>
                <c:pt idx="5304">
                  <c:v>442</c:v>
                </c:pt>
                <c:pt idx="5305">
                  <c:v>442.08333333333331</c:v>
                </c:pt>
                <c:pt idx="5306">
                  <c:v>442.16666666666669</c:v>
                </c:pt>
                <c:pt idx="5307">
                  <c:v>442.25</c:v>
                </c:pt>
                <c:pt idx="5308">
                  <c:v>442.33333333333331</c:v>
                </c:pt>
                <c:pt idx="5309">
                  <c:v>442.41666666666669</c:v>
                </c:pt>
                <c:pt idx="5310">
                  <c:v>442.5</c:v>
                </c:pt>
                <c:pt idx="5311">
                  <c:v>442.58333333333331</c:v>
                </c:pt>
                <c:pt idx="5312">
                  <c:v>442.66666666666669</c:v>
                </c:pt>
                <c:pt idx="5313">
                  <c:v>442.75</c:v>
                </c:pt>
                <c:pt idx="5314">
                  <c:v>442.83333333333331</c:v>
                </c:pt>
                <c:pt idx="5315">
                  <c:v>442.91666666666669</c:v>
                </c:pt>
                <c:pt idx="5316">
                  <c:v>443</c:v>
                </c:pt>
                <c:pt idx="5317">
                  <c:v>443.08333333333331</c:v>
                </c:pt>
                <c:pt idx="5318">
                  <c:v>443.16666666666669</c:v>
                </c:pt>
                <c:pt idx="5319">
                  <c:v>443.25</c:v>
                </c:pt>
                <c:pt idx="5320">
                  <c:v>443.33333333333331</c:v>
                </c:pt>
                <c:pt idx="5321">
                  <c:v>443.41666666666669</c:v>
                </c:pt>
                <c:pt idx="5322">
                  <c:v>443.5</c:v>
                </c:pt>
                <c:pt idx="5323">
                  <c:v>443.58333333333331</c:v>
                </c:pt>
                <c:pt idx="5324">
                  <c:v>443.66666666666669</c:v>
                </c:pt>
                <c:pt idx="5325">
                  <c:v>443.75</c:v>
                </c:pt>
                <c:pt idx="5326">
                  <c:v>443.83333333333331</c:v>
                </c:pt>
                <c:pt idx="5327">
                  <c:v>443.91666666666669</c:v>
                </c:pt>
                <c:pt idx="5328">
                  <c:v>444</c:v>
                </c:pt>
                <c:pt idx="5329">
                  <c:v>444.08333333333331</c:v>
                </c:pt>
                <c:pt idx="5330">
                  <c:v>444.16666666666669</c:v>
                </c:pt>
                <c:pt idx="5331">
                  <c:v>444.25</c:v>
                </c:pt>
                <c:pt idx="5332">
                  <c:v>444.33333333333331</c:v>
                </c:pt>
                <c:pt idx="5333">
                  <c:v>444.41666666666669</c:v>
                </c:pt>
                <c:pt idx="5334">
                  <c:v>444.5</c:v>
                </c:pt>
                <c:pt idx="5335">
                  <c:v>444.58333333333331</c:v>
                </c:pt>
                <c:pt idx="5336">
                  <c:v>444.66666666666669</c:v>
                </c:pt>
                <c:pt idx="5337">
                  <c:v>444.75</c:v>
                </c:pt>
                <c:pt idx="5338">
                  <c:v>444.83333333333331</c:v>
                </c:pt>
                <c:pt idx="5339">
                  <c:v>444.91666666666669</c:v>
                </c:pt>
                <c:pt idx="5340">
                  <c:v>445</c:v>
                </c:pt>
                <c:pt idx="5341">
                  <c:v>445.08333333333331</c:v>
                </c:pt>
                <c:pt idx="5342">
                  <c:v>445.16666666666669</c:v>
                </c:pt>
                <c:pt idx="5343">
                  <c:v>445.25</c:v>
                </c:pt>
                <c:pt idx="5344">
                  <c:v>445.33333333333331</c:v>
                </c:pt>
                <c:pt idx="5345">
                  <c:v>445.41666666666669</c:v>
                </c:pt>
                <c:pt idx="5346">
                  <c:v>445.5</c:v>
                </c:pt>
                <c:pt idx="5347">
                  <c:v>445.58333333333331</c:v>
                </c:pt>
                <c:pt idx="5348">
                  <c:v>445.66666666666669</c:v>
                </c:pt>
                <c:pt idx="5349">
                  <c:v>445.75</c:v>
                </c:pt>
                <c:pt idx="5350">
                  <c:v>445.83333333333331</c:v>
                </c:pt>
                <c:pt idx="5351">
                  <c:v>445.91666666666669</c:v>
                </c:pt>
                <c:pt idx="5352">
                  <c:v>446</c:v>
                </c:pt>
                <c:pt idx="5353">
                  <c:v>446.08333333333331</c:v>
                </c:pt>
                <c:pt idx="5354">
                  <c:v>446.16666666666669</c:v>
                </c:pt>
                <c:pt idx="5355">
                  <c:v>446.25</c:v>
                </c:pt>
                <c:pt idx="5356">
                  <c:v>446.33333333333331</c:v>
                </c:pt>
                <c:pt idx="5357">
                  <c:v>446.41666666666669</c:v>
                </c:pt>
                <c:pt idx="5358">
                  <c:v>446.5</c:v>
                </c:pt>
                <c:pt idx="5359">
                  <c:v>446.58333333333331</c:v>
                </c:pt>
                <c:pt idx="5360">
                  <c:v>446.66666666666669</c:v>
                </c:pt>
                <c:pt idx="5361">
                  <c:v>446.75</c:v>
                </c:pt>
                <c:pt idx="5362">
                  <c:v>446.83333333333331</c:v>
                </c:pt>
                <c:pt idx="5363">
                  <c:v>446.91666666666669</c:v>
                </c:pt>
                <c:pt idx="5364">
                  <c:v>447</c:v>
                </c:pt>
                <c:pt idx="5365">
                  <c:v>447.08333333333331</c:v>
                </c:pt>
                <c:pt idx="5366">
                  <c:v>447.16666666666669</c:v>
                </c:pt>
                <c:pt idx="5367">
                  <c:v>447.25</c:v>
                </c:pt>
                <c:pt idx="5368">
                  <c:v>447.33333333333331</c:v>
                </c:pt>
                <c:pt idx="5369">
                  <c:v>447.41666666666669</c:v>
                </c:pt>
                <c:pt idx="5370">
                  <c:v>447.5</c:v>
                </c:pt>
                <c:pt idx="5371">
                  <c:v>447.58333333333331</c:v>
                </c:pt>
                <c:pt idx="5372">
                  <c:v>447.66666666666669</c:v>
                </c:pt>
                <c:pt idx="5373">
                  <c:v>447.75</c:v>
                </c:pt>
                <c:pt idx="5374">
                  <c:v>447.83333333333331</c:v>
                </c:pt>
                <c:pt idx="5375">
                  <c:v>447.91666666666669</c:v>
                </c:pt>
                <c:pt idx="5376">
                  <c:v>448</c:v>
                </c:pt>
                <c:pt idx="5377">
                  <c:v>448.08333333333331</c:v>
                </c:pt>
                <c:pt idx="5378">
                  <c:v>448.16666666666669</c:v>
                </c:pt>
                <c:pt idx="5379">
                  <c:v>448.25</c:v>
                </c:pt>
                <c:pt idx="5380">
                  <c:v>448.33333333333331</c:v>
                </c:pt>
                <c:pt idx="5381">
                  <c:v>448.41666666666669</c:v>
                </c:pt>
                <c:pt idx="5382">
                  <c:v>448.5</c:v>
                </c:pt>
                <c:pt idx="5383">
                  <c:v>448.58333333333331</c:v>
                </c:pt>
                <c:pt idx="5384">
                  <c:v>448.66666666666669</c:v>
                </c:pt>
                <c:pt idx="5385">
                  <c:v>448.75</c:v>
                </c:pt>
                <c:pt idx="5386">
                  <c:v>448.83333333333331</c:v>
                </c:pt>
                <c:pt idx="5387">
                  <c:v>448.91666666666669</c:v>
                </c:pt>
                <c:pt idx="5388">
                  <c:v>449</c:v>
                </c:pt>
                <c:pt idx="5389">
                  <c:v>449.08333333333331</c:v>
                </c:pt>
                <c:pt idx="5390">
                  <c:v>449.16666666666669</c:v>
                </c:pt>
                <c:pt idx="5391">
                  <c:v>449.25</c:v>
                </c:pt>
                <c:pt idx="5392">
                  <c:v>449.33333333333331</c:v>
                </c:pt>
                <c:pt idx="5393">
                  <c:v>449.41666666666669</c:v>
                </c:pt>
                <c:pt idx="5394">
                  <c:v>449.5</c:v>
                </c:pt>
                <c:pt idx="5395">
                  <c:v>449.58333333333331</c:v>
                </c:pt>
                <c:pt idx="5396">
                  <c:v>449.66666666666669</c:v>
                </c:pt>
                <c:pt idx="5397">
                  <c:v>449.75</c:v>
                </c:pt>
                <c:pt idx="5398">
                  <c:v>449.83333333333331</c:v>
                </c:pt>
                <c:pt idx="5399">
                  <c:v>449.91666666666669</c:v>
                </c:pt>
                <c:pt idx="5400">
                  <c:v>450</c:v>
                </c:pt>
                <c:pt idx="5401">
                  <c:v>450.08333333333331</c:v>
                </c:pt>
                <c:pt idx="5402">
                  <c:v>450.16666666666669</c:v>
                </c:pt>
                <c:pt idx="5403">
                  <c:v>450.25</c:v>
                </c:pt>
                <c:pt idx="5404">
                  <c:v>450.33333333333331</c:v>
                </c:pt>
                <c:pt idx="5405">
                  <c:v>450.41666666666669</c:v>
                </c:pt>
                <c:pt idx="5406">
                  <c:v>450.5</c:v>
                </c:pt>
                <c:pt idx="5407">
                  <c:v>450.58333333333331</c:v>
                </c:pt>
                <c:pt idx="5408">
                  <c:v>450.66666666666669</c:v>
                </c:pt>
                <c:pt idx="5409">
                  <c:v>450.75</c:v>
                </c:pt>
                <c:pt idx="5410">
                  <c:v>450.83333333333331</c:v>
                </c:pt>
                <c:pt idx="5411">
                  <c:v>450.91666666666669</c:v>
                </c:pt>
                <c:pt idx="5412">
                  <c:v>451</c:v>
                </c:pt>
                <c:pt idx="5413">
                  <c:v>451.08333333333331</c:v>
                </c:pt>
                <c:pt idx="5414">
                  <c:v>451.16666666666669</c:v>
                </c:pt>
                <c:pt idx="5415">
                  <c:v>451.25</c:v>
                </c:pt>
                <c:pt idx="5416">
                  <c:v>451.33333333333331</c:v>
                </c:pt>
                <c:pt idx="5417">
                  <c:v>451.41666666666669</c:v>
                </c:pt>
                <c:pt idx="5418">
                  <c:v>451.5</c:v>
                </c:pt>
                <c:pt idx="5419">
                  <c:v>451.58333333333331</c:v>
                </c:pt>
                <c:pt idx="5420">
                  <c:v>451.66666666666669</c:v>
                </c:pt>
                <c:pt idx="5421">
                  <c:v>451.75</c:v>
                </c:pt>
                <c:pt idx="5422">
                  <c:v>451.83333333333331</c:v>
                </c:pt>
                <c:pt idx="5423">
                  <c:v>451.91666666666669</c:v>
                </c:pt>
                <c:pt idx="5424">
                  <c:v>452</c:v>
                </c:pt>
                <c:pt idx="5425">
                  <c:v>452.08333333333331</c:v>
                </c:pt>
                <c:pt idx="5426">
                  <c:v>452.16666666666669</c:v>
                </c:pt>
                <c:pt idx="5427">
                  <c:v>452.25</c:v>
                </c:pt>
                <c:pt idx="5428">
                  <c:v>452.33333333333331</c:v>
                </c:pt>
                <c:pt idx="5429">
                  <c:v>452.41666666666669</c:v>
                </c:pt>
                <c:pt idx="5430">
                  <c:v>452.5</c:v>
                </c:pt>
                <c:pt idx="5431">
                  <c:v>452.58333333333331</c:v>
                </c:pt>
                <c:pt idx="5432">
                  <c:v>452.66666666666669</c:v>
                </c:pt>
                <c:pt idx="5433">
                  <c:v>452.75</c:v>
                </c:pt>
                <c:pt idx="5434">
                  <c:v>452.83333333333331</c:v>
                </c:pt>
                <c:pt idx="5435">
                  <c:v>452.91666666666669</c:v>
                </c:pt>
                <c:pt idx="5436">
                  <c:v>453</c:v>
                </c:pt>
                <c:pt idx="5437">
                  <c:v>453.08333333333331</c:v>
                </c:pt>
                <c:pt idx="5438">
                  <c:v>453.16666666666669</c:v>
                </c:pt>
                <c:pt idx="5439">
                  <c:v>453.25</c:v>
                </c:pt>
                <c:pt idx="5440">
                  <c:v>453.33333333333331</c:v>
                </c:pt>
                <c:pt idx="5441">
                  <c:v>453.41666666666669</c:v>
                </c:pt>
                <c:pt idx="5442">
                  <c:v>453.5</c:v>
                </c:pt>
                <c:pt idx="5443">
                  <c:v>453.58333333333331</c:v>
                </c:pt>
                <c:pt idx="5444">
                  <c:v>453.66666666666669</c:v>
                </c:pt>
                <c:pt idx="5445">
                  <c:v>453.75</c:v>
                </c:pt>
                <c:pt idx="5446">
                  <c:v>453.83333333333331</c:v>
                </c:pt>
                <c:pt idx="5447">
                  <c:v>453.91666666666669</c:v>
                </c:pt>
                <c:pt idx="5448">
                  <c:v>454</c:v>
                </c:pt>
                <c:pt idx="5449">
                  <c:v>454.08333333333331</c:v>
                </c:pt>
                <c:pt idx="5450">
                  <c:v>454.16666666666669</c:v>
                </c:pt>
                <c:pt idx="5451">
                  <c:v>454.25</c:v>
                </c:pt>
                <c:pt idx="5452">
                  <c:v>454.33333333333331</c:v>
                </c:pt>
                <c:pt idx="5453">
                  <c:v>454.41666666666669</c:v>
                </c:pt>
                <c:pt idx="5454">
                  <c:v>454.5</c:v>
                </c:pt>
                <c:pt idx="5455">
                  <c:v>454.58333333333331</c:v>
                </c:pt>
                <c:pt idx="5456">
                  <c:v>454.66666666666669</c:v>
                </c:pt>
                <c:pt idx="5457">
                  <c:v>454.75</c:v>
                </c:pt>
                <c:pt idx="5458">
                  <c:v>454.83333333333331</c:v>
                </c:pt>
                <c:pt idx="5459">
                  <c:v>454.91666666666669</c:v>
                </c:pt>
                <c:pt idx="5460">
                  <c:v>455</c:v>
                </c:pt>
                <c:pt idx="5461">
                  <c:v>455.08333333333331</c:v>
                </c:pt>
                <c:pt idx="5462">
                  <c:v>455.16666666666669</c:v>
                </c:pt>
                <c:pt idx="5463">
                  <c:v>455.25</c:v>
                </c:pt>
                <c:pt idx="5464">
                  <c:v>455.33333333333331</c:v>
                </c:pt>
                <c:pt idx="5465">
                  <c:v>455.41666666666669</c:v>
                </c:pt>
                <c:pt idx="5466">
                  <c:v>455.5</c:v>
                </c:pt>
                <c:pt idx="5467">
                  <c:v>455.58333333333331</c:v>
                </c:pt>
                <c:pt idx="5468">
                  <c:v>455.66666666666669</c:v>
                </c:pt>
                <c:pt idx="5469">
                  <c:v>455.75</c:v>
                </c:pt>
                <c:pt idx="5470">
                  <c:v>455.83333333333331</c:v>
                </c:pt>
                <c:pt idx="5471">
                  <c:v>455.91666666666669</c:v>
                </c:pt>
                <c:pt idx="5472">
                  <c:v>456</c:v>
                </c:pt>
                <c:pt idx="5473">
                  <c:v>456.08333333333331</c:v>
                </c:pt>
                <c:pt idx="5474">
                  <c:v>456.16666666666669</c:v>
                </c:pt>
                <c:pt idx="5475">
                  <c:v>456.25</c:v>
                </c:pt>
                <c:pt idx="5476">
                  <c:v>456.33333333333331</c:v>
                </c:pt>
                <c:pt idx="5477">
                  <c:v>456.41666666666669</c:v>
                </c:pt>
                <c:pt idx="5478">
                  <c:v>456.5</c:v>
                </c:pt>
                <c:pt idx="5479">
                  <c:v>456.58333333333331</c:v>
                </c:pt>
                <c:pt idx="5480">
                  <c:v>456.66666666666669</c:v>
                </c:pt>
                <c:pt idx="5481">
                  <c:v>456.75</c:v>
                </c:pt>
                <c:pt idx="5482">
                  <c:v>456.83333333333331</c:v>
                </c:pt>
                <c:pt idx="5483">
                  <c:v>456.91666666666669</c:v>
                </c:pt>
                <c:pt idx="5484">
                  <c:v>457</c:v>
                </c:pt>
                <c:pt idx="5485">
                  <c:v>457.08333333333331</c:v>
                </c:pt>
                <c:pt idx="5486">
                  <c:v>457.16666666666669</c:v>
                </c:pt>
                <c:pt idx="5487">
                  <c:v>457.25</c:v>
                </c:pt>
                <c:pt idx="5488">
                  <c:v>457.33333333333331</c:v>
                </c:pt>
                <c:pt idx="5489">
                  <c:v>457.41666666666669</c:v>
                </c:pt>
                <c:pt idx="5490">
                  <c:v>457.5</c:v>
                </c:pt>
                <c:pt idx="5491">
                  <c:v>457.58333333333331</c:v>
                </c:pt>
                <c:pt idx="5492">
                  <c:v>457.66666666666669</c:v>
                </c:pt>
                <c:pt idx="5493">
                  <c:v>457.75</c:v>
                </c:pt>
                <c:pt idx="5494">
                  <c:v>457.83333333333331</c:v>
                </c:pt>
                <c:pt idx="5495">
                  <c:v>457.91666666666669</c:v>
                </c:pt>
                <c:pt idx="5496">
                  <c:v>458</c:v>
                </c:pt>
                <c:pt idx="5497">
                  <c:v>458.08333333333331</c:v>
                </c:pt>
                <c:pt idx="5498">
                  <c:v>458.16666666666669</c:v>
                </c:pt>
                <c:pt idx="5499">
                  <c:v>458.25</c:v>
                </c:pt>
                <c:pt idx="5500">
                  <c:v>458.33333333333331</c:v>
                </c:pt>
                <c:pt idx="5501">
                  <c:v>458.41666666666669</c:v>
                </c:pt>
                <c:pt idx="5502">
                  <c:v>458.5</c:v>
                </c:pt>
                <c:pt idx="5503">
                  <c:v>458.58333333333331</c:v>
                </c:pt>
                <c:pt idx="5504">
                  <c:v>458.66666666666669</c:v>
                </c:pt>
                <c:pt idx="5505">
                  <c:v>458.75</c:v>
                </c:pt>
                <c:pt idx="5506">
                  <c:v>458.83333333333331</c:v>
                </c:pt>
                <c:pt idx="5507">
                  <c:v>458.91666666666669</c:v>
                </c:pt>
                <c:pt idx="5508">
                  <c:v>459</c:v>
                </c:pt>
                <c:pt idx="5509">
                  <c:v>459.08333333333331</c:v>
                </c:pt>
                <c:pt idx="5510">
                  <c:v>459.16666666666669</c:v>
                </c:pt>
                <c:pt idx="5511">
                  <c:v>459.25</c:v>
                </c:pt>
                <c:pt idx="5512">
                  <c:v>459.33333333333331</c:v>
                </c:pt>
                <c:pt idx="5513">
                  <c:v>459.41666666666669</c:v>
                </c:pt>
                <c:pt idx="5514">
                  <c:v>459.5</c:v>
                </c:pt>
                <c:pt idx="5515">
                  <c:v>459.58333333333331</c:v>
                </c:pt>
                <c:pt idx="5516">
                  <c:v>459.66666666666669</c:v>
                </c:pt>
                <c:pt idx="5517">
                  <c:v>459.75</c:v>
                </c:pt>
                <c:pt idx="5518">
                  <c:v>459.83333333333331</c:v>
                </c:pt>
                <c:pt idx="5519">
                  <c:v>459.91666666666669</c:v>
                </c:pt>
                <c:pt idx="5520">
                  <c:v>460</c:v>
                </c:pt>
                <c:pt idx="5521">
                  <c:v>460.08333333333331</c:v>
                </c:pt>
                <c:pt idx="5522">
                  <c:v>460.16666666666669</c:v>
                </c:pt>
                <c:pt idx="5523">
                  <c:v>460.25</c:v>
                </c:pt>
                <c:pt idx="5524">
                  <c:v>460.33333333333331</c:v>
                </c:pt>
                <c:pt idx="5525">
                  <c:v>460.41666666666669</c:v>
                </c:pt>
                <c:pt idx="5526">
                  <c:v>460.5</c:v>
                </c:pt>
                <c:pt idx="5527">
                  <c:v>460.58333333333331</c:v>
                </c:pt>
                <c:pt idx="5528">
                  <c:v>460.66666666666669</c:v>
                </c:pt>
                <c:pt idx="5529">
                  <c:v>460.75</c:v>
                </c:pt>
                <c:pt idx="5530">
                  <c:v>460.83333333333331</c:v>
                </c:pt>
                <c:pt idx="5531">
                  <c:v>460.91666666666669</c:v>
                </c:pt>
                <c:pt idx="5532">
                  <c:v>461</c:v>
                </c:pt>
                <c:pt idx="5533">
                  <c:v>461.08333333333331</c:v>
                </c:pt>
                <c:pt idx="5534">
                  <c:v>461.16666666666669</c:v>
                </c:pt>
                <c:pt idx="5535">
                  <c:v>461.25</c:v>
                </c:pt>
                <c:pt idx="5536">
                  <c:v>461.33333333333331</c:v>
                </c:pt>
                <c:pt idx="5537">
                  <c:v>461.41666666666669</c:v>
                </c:pt>
                <c:pt idx="5538">
                  <c:v>461.5</c:v>
                </c:pt>
                <c:pt idx="5539">
                  <c:v>461.58333333333331</c:v>
                </c:pt>
                <c:pt idx="5540">
                  <c:v>461.66666666666669</c:v>
                </c:pt>
                <c:pt idx="5541">
                  <c:v>461.75</c:v>
                </c:pt>
                <c:pt idx="5542">
                  <c:v>461.83333333333331</c:v>
                </c:pt>
                <c:pt idx="5543">
                  <c:v>461.91666666666669</c:v>
                </c:pt>
                <c:pt idx="5544">
                  <c:v>462</c:v>
                </c:pt>
                <c:pt idx="5545">
                  <c:v>462.08333333333331</c:v>
                </c:pt>
                <c:pt idx="5546">
                  <c:v>462.16666666666669</c:v>
                </c:pt>
                <c:pt idx="5547">
                  <c:v>462.25</c:v>
                </c:pt>
                <c:pt idx="5548">
                  <c:v>462.33333333333331</c:v>
                </c:pt>
                <c:pt idx="5549">
                  <c:v>462.41666666666669</c:v>
                </c:pt>
                <c:pt idx="5550">
                  <c:v>462.5</c:v>
                </c:pt>
                <c:pt idx="5551">
                  <c:v>462.58333333333331</c:v>
                </c:pt>
                <c:pt idx="5552">
                  <c:v>462.66666666666669</c:v>
                </c:pt>
                <c:pt idx="5553">
                  <c:v>462.75</c:v>
                </c:pt>
                <c:pt idx="5554">
                  <c:v>462.83333333333331</c:v>
                </c:pt>
                <c:pt idx="5555">
                  <c:v>462.91666666666669</c:v>
                </c:pt>
                <c:pt idx="5556">
                  <c:v>463</c:v>
                </c:pt>
                <c:pt idx="5557">
                  <c:v>463.08333333333331</c:v>
                </c:pt>
                <c:pt idx="5558">
                  <c:v>463.16666666666669</c:v>
                </c:pt>
                <c:pt idx="5559">
                  <c:v>463.25</c:v>
                </c:pt>
                <c:pt idx="5560">
                  <c:v>463.33333333333331</c:v>
                </c:pt>
                <c:pt idx="5561">
                  <c:v>463.41666666666669</c:v>
                </c:pt>
                <c:pt idx="5562">
                  <c:v>463.5</c:v>
                </c:pt>
                <c:pt idx="5563">
                  <c:v>463.58333333333331</c:v>
                </c:pt>
                <c:pt idx="5564">
                  <c:v>463.66666666666669</c:v>
                </c:pt>
                <c:pt idx="5565">
                  <c:v>463.75</c:v>
                </c:pt>
                <c:pt idx="5566">
                  <c:v>463.83333333333331</c:v>
                </c:pt>
                <c:pt idx="5567">
                  <c:v>463.91666666666669</c:v>
                </c:pt>
                <c:pt idx="5568">
                  <c:v>464</c:v>
                </c:pt>
                <c:pt idx="5569">
                  <c:v>464.08333333333331</c:v>
                </c:pt>
                <c:pt idx="5570">
                  <c:v>464.16666666666669</c:v>
                </c:pt>
                <c:pt idx="5571">
                  <c:v>464.25</c:v>
                </c:pt>
                <c:pt idx="5572">
                  <c:v>464.33333333333331</c:v>
                </c:pt>
                <c:pt idx="5573">
                  <c:v>464.41666666666669</c:v>
                </c:pt>
                <c:pt idx="5574">
                  <c:v>464.5</c:v>
                </c:pt>
                <c:pt idx="5575">
                  <c:v>464.58333333333331</c:v>
                </c:pt>
                <c:pt idx="5576">
                  <c:v>464.66666666666669</c:v>
                </c:pt>
                <c:pt idx="5577">
                  <c:v>464.75</c:v>
                </c:pt>
                <c:pt idx="5578">
                  <c:v>464.83333333333331</c:v>
                </c:pt>
                <c:pt idx="5579">
                  <c:v>464.91666666666669</c:v>
                </c:pt>
                <c:pt idx="5580">
                  <c:v>465</c:v>
                </c:pt>
                <c:pt idx="5581">
                  <c:v>465.08333333333331</c:v>
                </c:pt>
                <c:pt idx="5582">
                  <c:v>465.16666666666669</c:v>
                </c:pt>
                <c:pt idx="5583">
                  <c:v>465.25</c:v>
                </c:pt>
                <c:pt idx="5584">
                  <c:v>465.33333333333331</c:v>
                </c:pt>
                <c:pt idx="5585">
                  <c:v>465.41666666666669</c:v>
                </c:pt>
                <c:pt idx="5586">
                  <c:v>465.5</c:v>
                </c:pt>
                <c:pt idx="5587">
                  <c:v>465.58333333333331</c:v>
                </c:pt>
                <c:pt idx="5588">
                  <c:v>465.66666666666669</c:v>
                </c:pt>
                <c:pt idx="5589">
                  <c:v>465.75</c:v>
                </c:pt>
                <c:pt idx="5590">
                  <c:v>465.83333333333331</c:v>
                </c:pt>
                <c:pt idx="5591">
                  <c:v>465.91666666666669</c:v>
                </c:pt>
                <c:pt idx="5592">
                  <c:v>466</c:v>
                </c:pt>
                <c:pt idx="5593">
                  <c:v>466.08333333333331</c:v>
                </c:pt>
                <c:pt idx="5594">
                  <c:v>466.16666666666669</c:v>
                </c:pt>
                <c:pt idx="5595">
                  <c:v>466.25</c:v>
                </c:pt>
                <c:pt idx="5596">
                  <c:v>466.33333333333331</c:v>
                </c:pt>
                <c:pt idx="5597">
                  <c:v>466.41666666666669</c:v>
                </c:pt>
                <c:pt idx="5598">
                  <c:v>466.5</c:v>
                </c:pt>
                <c:pt idx="5599">
                  <c:v>466.58333333333331</c:v>
                </c:pt>
                <c:pt idx="5600">
                  <c:v>466.66666666666669</c:v>
                </c:pt>
                <c:pt idx="5601">
                  <c:v>466.75</c:v>
                </c:pt>
                <c:pt idx="5602">
                  <c:v>466.83333333333331</c:v>
                </c:pt>
                <c:pt idx="5603">
                  <c:v>466.91666666666669</c:v>
                </c:pt>
                <c:pt idx="5604">
                  <c:v>467</c:v>
                </c:pt>
                <c:pt idx="5605">
                  <c:v>467.08333333333331</c:v>
                </c:pt>
                <c:pt idx="5606">
                  <c:v>467.16666666666669</c:v>
                </c:pt>
                <c:pt idx="5607">
                  <c:v>467.25</c:v>
                </c:pt>
                <c:pt idx="5608">
                  <c:v>467.33333333333331</c:v>
                </c:pt>
                <c:pt idx="5609">
                  <c:v>467.41666666666669</c:v>
                </c:pt>
                <c:pt idx="5610">
                  <c:v>467.5</c:v>
                </c:pt>
                <c:pt idx="5611">
                  <c:v>467.58333333333331</c:v>
                </c:pt>
                <c:pt idx="5612">
                  <c:v>467.66666666666669</c:v>
                </c:pt>
                <c:pt idx="5613">
                  <c:v>467.75</c:v>
                </c:pt>
                <c:pt idx="5614">
                  <c:v>467.83333333333331</c:v>
                </c:pt>
                <c:pt idx="5615">
                  <c:v>467.91666666666669</c:v>
                </c:pt>
                <c:pt idx="5616">
                  <c:v>468</c:v>
                </c:pt>
                <c:pt idx="5617">
                  <c:v>468.08333333333331</c:v>
                </c:pt>
                <c:pt idx="5618">
                  <c:v>468.16666666666669</c:v>
                </c:pt>
                <c:pt idx="5619">
                  <c:v>468.25</c:v>
                </c:pt>
                <c:pt idx="5620">
                  <c:v>468.33333333333331</c:v>
                </c:pt>
                <c:pt idx="5621">
                  <c:v>468.41666666666669</c:v>
                </c:pt>
                <c:pt idx="5622">
                  <c:v>468.5</c:v>
                </c:pt>
                <c:pt idx="5623">
                  <c:v>468.58333333333331</c:v>
                </c:pt>
                <c:pt idx="5624">
                  <c:v>468.66666666666669</c:v>
                </c:pt>
                <c:pt idx="5625">
                  <c:v>468.75</c:v>
                </c:pt>
                <c:pt idx="5626">
                  <c:v>468.83333333333331</c:v>
                </c:pt>
                <c:pt idx="5627">
                  <c:v>468.91666666666669</c:v>
                </c:pt>
                <c:pt idx="5628">
                  <c:v>469</c:v>
                </c:pt>
                <c:pt idx="5629">
                  <c:v>469.08333333333331</c:v>
                </c:pt>
                <c:pt idx="5630">
                  <c:v>469.16666666666669</c:v>
                </c:pt>
                <c:pt idx="5631">
                  <c:v>469.25</c:v>
                </c:pt>
                <c:pt idx="5632">
                  <c:v>469.33333333333331</c:v>
                </c:pt>
                <c:pt idx="5633">
                  <c:v>469.41666666666669</c:v>
                </c:pt>
                <c:pt idx="5634">
                  <c:v>469.5</c:v>
                </c:pt>
                <c:pt idx="5635">
                  <c:v>469.58333333333331</c:v>
                </c:pt>
                <c:pt idx="5636">
                  <c:v>469.66666666666669</c:v>
                </c:pt>
                <c:pt idx="5637">
                  <c:v>469.75</c:v>
                </c:pt>
                <c:pt idx="5638">
                  <c:v>469.83333333333331</c:v>
                </c:pt>
                <c:pt idx="5639">
                  <c:v>469.91666666666669</c:v>
                </c:pt>
                <c:pt idx="5640">
                  <c:v>470</c:v>
                </c:pt>
                <c:pt idx="5641">
                  <c:v>470.08333333333331</c:v>
                </c:pt>
                <c:pt idx="5642">
                  <c:v>470.16666666666669</c:v>
                </c:pt>
                <c:pt idx="5643">
                  <c:v>470.25</c:v>
                </c:pt>
                <c:pt idx="5644">
                  <c:v>470.33333333333331</c:v>
                </c:pt>
                <c:pt idx="5645">
                  <c:v>470.41666666666669</c:v>
                </c:pt>
                <c:pt idx="5646">
                  <c:v>470.5</c:v>
                </c:pt>
                <c:pt idx="5647">
                  <c:v>470.58333333333331</c:v>
                </c:pt>
                <c:pt idx="5648">
                  <c:v>470.66666666666669</c:v>
                </c:pt>
                <c:pt idx="5649">
                  <c:v>470.75</c:v>
                </c:pt>
                <c:pt idx="5650">
                  <c:v>470.83333333333331</c:v>
                </c:pt>
                <c:pt idx="5651">
                  <c:v>470.91666666666669</c:v>
                </c:pt>
                <c:pt idx="5652">
                  <c:v>471</c:v>
                </c:pt>
                <c:pt idx="5653">
                  <c:v>471.08333333333331</c:v>
                </c:pt>
                <c:pt idx="5654">
                  <c:v>471.16666666666669</c:v>
                </c:pt>
                <c:pt idx="5655">
                  <c:v>471.25</c:v>
                </c:pt>
                <c:pt idx="5656">
                  <c:v>471.33333333333331</c:v>
                </c:pt>
                <c:pt idx="5657">
                  <c:v>471.41666666666669</c:v>
                </c:pt>
                <c:pt idx="5658">
                  <c:v>471.5</c:v>
                </c:pt>
                <c:pt idx="5659">
                  <c:v>471.58333333333331</c:v>
                </c:pt>
                <c:pt idx="5660">
                  <c:v>471.66666666666669</c:v>
                </c:pt>
                <c:pt idx="5661">
                  <c:v>471.75</c:v>
                </c:pt>
                <c:pt idx="5662">
                  <c:v>471.83333333333331</c:v>
                </c:pt>
                <c:pt idx="5663">
                  <c:v>471.91666666666669</c:v>
                </c:pt>
                <c:pt idx="5664">
                  <c:v>472</c:v>
                </c:pt>
                <c:pt idx="5665">
                  <c:v>472.08333333333331</c:v>
                </c:pt>
                <c:pt idx="5666">
                  <c:v>472.16666666666669</c:v>
                </c:pt>
                <c:pt idx="5667">
                  <c:v>472.25</c:v>
                </c:pt>
                <c:pt idx="5668">
                  <c:v>472.33333333333331</c:v>
                </c:pt>
                <c:pt idx="5669">
                  <c:v>472.41666666666669</c:v>
                </c:pt>
                <c:pt idx="5670">
                  <c:v>472.5</c:v>
                </c:pt>
                <c:pt idx="5671">
                  <c:v>472.58333333333331</c:v>
                </c:pt>
                <c:pt idx="5672">
                  <c:v>472.66666666666669</c:v>
                </c:pt>
                <c:pt idx="5673">
                  <c:v>472.75</c:v>
                </c:pt>
                <c:pt idx="5674">
                  <c:v>472.83333333333331</c:v>
                </c:pt>
                <c:pt idx="5675">
                  <c:v>472.91666666666669</c:v>
                </c:pt>
                <c:pt idx="5676">
                  <c:v>473</c:v>
                </c:pt>
                <c:pt idx="5677">
                  <c:v>473.08333333333331</c:v>
                </c:pt>
                <c:pt idx="5678">
                  <c:v>473.16666666666669</c:v>
                </c:pt>
                <c:pt idx="5679">
                  <c:v>473.25</c:v>
                </c:pt>
                <c:pt idx="5680">
                  <c:v>473.33333333333331</c:v>
                </c:pt>
                <c:pt idx="5681">
                  <c:v>473.41666666666669</c:v>
                </c:pt>
                <c:pt idx="5682">
                  <c:v>473.5</c:v>
                </c:pt>
                <c:pt idx="5683">
                  <c:v>473.58333333333331</c:v>
                </c:pt>
                <c:pt idx="5684">
                  <c:v>473.66666666666669</c:v>
                </c:pt>
                <c:pt idx="5685">
                  <c:v>473.75</c:v>
                </c:pt>
                <c:pt idx="5686">
                  <c:v>473.83333333333331</c:v>
                </c:pt>
                <c:pt idx="5687">
                  <c:v>473.91666666666669</c:v>
                </c:pt>
                <c:pt idx="5688">
                  <c:v>474</c:v>
                </c:pt>
                <c:pt idx="5689">
                  <c:v>474.08333333333331</c:v>
                </c:pt>
                <c:pt idx="5690">
                  <c:v>474.16666666666669</c:v>
                </c:pt>
                <c:pt idx="5691">
                  <c:v>474.25</c:v>
                </c:pt>
                <c:pt idx="5692">
                  <c:v>474.33333333333331</c:v>
                </c:pt>
                <c:pt idx="5693">
                  <c:v>474.41666666666669</c:v>
                </c:pt>
                <c:pt idx="5694">
                  <c:v>474.5</c:v>
                </c:pt>
                <c:pt idx="5695">
                  <c:v>474.58333333333331</c:v>
                </c:pt>
                <c:pt idx="5696">
                  <c:v>474.66666666666669</c:v>
                </c:pt>
                <c:pt idx="5697">
                  <c:v>474.75</c:v>
                </c:pt>
                <c:pt idx="5698">
                  <c:v>474.83333333333331</c:v>
                </c:pt>
                <c:pt idx="5699">
                  <c:v>474.91666666666669</c:v>
                </c:pt>
                <c:pt idx="5700">
                  <c:v>475</c:v>
                </c:pt>
                <c:pt idx="5701">
                  <c:v>475.08333333333331</c:v>
                </c:pt>
                <c:pt idx="5702">
                  <c:v>475.16666666666669</c:v>
                </c:pt>
                <c:pt idx="5703">
                  <c:v>475.25</c:v>
                </c:pt>
                <c:pt idx="5704">
                  <c:v>475.33333333333331</c:v>
                </c:pt>
                <c:pt idx="5705">
                  <c:v>475.41666666666669</c:v>
                </c:pt>
                <c:pt idx="5706">
                  <c:v>475.5</c:v>
                </c:pt>
                <c:pt idx="5707">
                  <c:v>475.58333333333331</c:v>
                </c:pt>
                <c:pt idx="5708">
                  <c:v>475.66666666666669</c:v>
                </c:pt>
                <c:pt idx="5709">
                  <c:v>475.75</c:v>
                </c:pt>
                <c:pt idx="5710">
                  <c:v>475.83333333333331</c:v>
                </c:pt>
                <c:pt idx="5711">
                  <c:v>475.91666666666669</c:v>
                </c:pt>
                <c:pt idx="5712">
                  <c:v>476</c:v>
                </c:pt>
                <c:pt idx="5713">
                  <c:v>476.08333333333331</c:v>
                </c:pt>
                <c:pt idx="5714">
                  <c:v>476.16666666666669</c:v>
                </c:pt>
                <c:pt idx="5715">
                  <c:v>476.25</c:v>
                </c:pt>
                <c:pt idx="5716">
                  <c:v>476.33333333333331</c:v>
                </c:pt>
                <c:pt idx="5717">
                  <c:v>476.41666666666669</c:v>
                </c:pt>
                <c:pt idx="5718">
                  <c:v>476.5</c:v>
                </c:pt>
                <c:pt idx="5719">
                  <c:v>476.58333333333331</c:v>
                </c:pt>
                <c:pt idx="5720">
                  <c:v>476.66666666666669</c:v>
                </c:pt>
                <c:pt idx="5721">
                  <c:v>476.75</c:v>
                </c:pt>
                <c:pt idx="5722">
                  <c:v>476.83333333333331</c:v>
                </c:pt>
                <c:pt idx="5723">
                  <c:v>476.91666666666669</c:v>
                </c:pt>
                <c:pt idx="5724">
                  <c:v>477</c:v>
                </c:pt>
                <c:pt idx="5725">
                  <c:v>477.08333333333331</c:v>
                </c:pt>
                <c:pt idx="5726">
                  <c:v>477.16666666666669</c:v>
                </c:pt>
                <c:pt idx="5727">
                  <c:v>477.25</c:v>
                </c:pt>
                <c:pt idx="5728">
                  <c:v>477.33333333333331</c:v>
                </c:pt>
                <c:pt idx="5729">
                  <c:v>477.41666666666669</c:v>
                </c:pt>
                <c:pt idx="5730">
                  <c:v>477.5</c:v>
                </c:pt>
                <c:pt idx="5731">
                  <c:v>477.58333333333331</c:v>
                </c:pt>
                <c:pt idx="5732">
                  <c:v>477.66666666666669</c:v>
                </c:pt>
                <c:pt idx="5733">
                  <c:v>477.75</c:v>
                </c:pt>
                <c:pt idx="5734">
                  <c:v>477.83333333333331</c:v>
                </c:pt>
                <c:pt idx="5735">
                  <c:v>477.91666666666669</c:v>
                </c:pt>
                <c:pt idx="5736">
                  <c:v>478</c:v>
                </c:pt>
                <c:pt idx="5737">
                  <c:v>478.08333333333331</c:v>
                </c:pt>
                <c:pt idx="5738">
                  <c:v>478.16666666666669</c:v>
                </c:pt>
                <c:pt idx="5739">
                  <c:v>478.25</c:v>
                </c:pt>
                <c:pt idx="5740">
                  <c:v>478.33333333333331</c:v>
                </c:pt>
                <c:pt idx="5741">
                  <c:v>478.41666666666669</c:v>
                </c:pt>
                <c:pt idx="5742">
                  <c:v>478.5</c:v>
                </c:pt>
                <c:pt idx="5743">
                  <c:v>478.58333333333331</c:v>
                </c:pt>
                <c:pt idx="5744">
                  <c:v>478.66666666666669</c:v>
                </c:pt>
                <c:pt idx="5745">
                  <c:v>478.75</c:v>
                </c:pt>
                <c:pt idx="5746">
                  <c:v>478.83333333333331</c:v>
                </c:pt>
                <c:pt idx="5747">
                  <c:v>478.91666666666669</c:v>
                </c:pt>
                <c:pt idx="5748">
                  <c:v>479</c:v>
                </c:pt>
                <c:pt idx="5749">
                  <c:v>479.08333333333331</c:v>
                </c:pt>
                <c:pt idx="5750">
                  <c:v>479.16666666666669</c:v>
                </c:pt>
                <c:pt idx="5751">
                  <c:v>479.25</c:v>
                </c:pt>
                <c:pt idx="5752">
                  <c:v>479.33333333333331</c:v>
                </c:pt>
                <c:pt idx="5753">
                  <c:v>479.41666666666669</c:v>
                </c:pt>
                <c:pt idx="5754">
                  <c:v>479.5</c:v>
                </c:pt>
                <c:pt idx="5755">
                  <c:v>479.58333333333331</c:v>
                </c:pt>
                <c:pt idx="5756">
                  <c:v>479.66666666666669</c:v>
                </c:pt>
                <c:pt idx="5757">
                  <c:v>479.75</c:v>
                </c:pt>
                <c:pt idx="5758">
                  <c:v>479.83333333333331</c:v>
                </c:pt>
                <c:pt idx="5759">
                  <c:v>479.91666666666669</c:v>
                </c:pt>
                <c:pt idx="5760">
                  <c:v>480</c:v>
                </c:pt>
                <c:pt idx="5761">
                  <c:v>480.08333333333331</c:v>
                </c:pt>
                <c:pt idx="5762">
                  <c:v>480.16666666666669</c:v>
                </c:pt>
                <c:pt idx="5763">
                  <c:v>480.25</c:v>
                </c:pt>
                <c:pt idx="5764">
                  <c:v>480.33333333333331</c:v>
                </c:pt>
                <c:pt idx="5765">
                  <c:v>480.41666666666669</c:v>
                </c:pt>
                <c:pt idx="5766">
                  <c:v>480.5</c:v>
                </c:pt>
                <c:pt idx="5767">
                  <c:v>480.58333333333331</c:v>
                </c:pt>
                <c:pt idx="5768">
                  <c:v>480.66666666666669</c:v>
                </c:pt>
                <c:pt idx="5769">
                  <c:v>480.75</c:v>
                </c:pt>
                <c:pt idx="5770">
                  <c:v>480.83333333333331</c:v>
                </c:pt>
                <c:pt idx="5771">
                  <c:v>480.91666666666669</c:v>
                </c:pt>
                <c:pt idx="5772">
                  <c:v>481</c:v>
                </c:pt>
                <c:pt idx="5773">
                  <c:v>481.08333333333331</c:v>
                </c:pt>
                <c:pt idx="5774">
                  <c:v>481.16666666666669</c:v>
                </c:pt>
                <c:pt idx="5775">
                  <c:v>481.25</c:v>
                </c:pt>
                <c:pt idx="5776">
                  <c:v>481.33333333333331</c:v>
                </c:pt>
                <c:pt idx="5777">
                  <c:v>481.41666666666669</c:v>
                </c:pt>
                <c:pt idx="5778">
                  <c:v>481.5</c:v>
                </c:pt>
                <c:pt idx="5779">
                  <c:v>481.58333333333331</c:v>
                </c:pt>
                <c:pt idx="5780">
                  <c:v>481.66666666666669</c:v>
                </c:pt>
                <c:pt idx="5781">
                  <c:v>481.75</c:v>
                </c:pt>
                <c:pt idx="5782">
                  <c:v>481.83333333333331</c:v>
                </c:pt>
                <c:pt idx="5783">
                  <c:v>481.91666666666669</c:v>
                </c:pt>
                <c:pt idx="5784">
                  <c:v>482</c:v>
                </c:pt>
                <c:pt idx="5785">
                  <c:v>482.08333333333331</c:v>
                </c:pt>
                <c:pt idx="5786">
                  <c:v>482.16666666666669</c:v>
                </c:pt>
                <c:pt idx="5787">
                  <c:v>482.25</c:v>
                </c:pt>
                <c:pt idx="5788">
                  <c:v>482.33333333333331</c:v>
                </c:pt>
                <c:pt idx="5789">
                  <c:v>482.41666666666669</c:v>
                </c:pt>
                <c:pt idx="5790">
                  <c:v>482.5</c:v>
                </c:pt>
                <c:pt idx="5791">
                  <c:v>482.58333333333331</c:v>
                </c:pt>
                <c:pt idx="5792">
                  <c:v>482.66666666666669</c:v>
                </c:pt>
                <c:pt idx="5793">
                  <c:v>482.75</c:v>
                </c:pt>
                <c:pt idx="5794">
                  <c:v>482.83333333333331</c:v>
                </c:pt>
                <c:pt idx="5795">
                  <c:v>482.91666666666669</c:v>
                </c:pt>
                <c:pt idx="5796">
                  <c:v>483</c:v>
                </c:pt>
                <c:pt idx="5797">
                  <c:v>483.08333333333331</c:v>
                </c:pt>
                <c:pt idx="5798">
                  <c:v>483.16666666666669</c:v>
                </c:pt>
                <c:pt idx="5799">
                  <c:v>483.25</c:v>
                </c:pt>
                <c:pt idx="5800">
                  <c:v>483.33333333333331</c:v>
                </c:pt>
                <c:pt idx="5801">
                  <c:v>483.41666666666669</c:v>
                </c:pt>
                <c:pt idx="5802">
                  <c:v>483.5</c:v>
                </c:pt>
                <c:pt idx="5803">
                  <c:v>483.58333333333331</c:v>
                </c:pt>
                <c:pt idx="5804">
                  <c:v>483.66666666666669</c:v>
                </c:pt>
                <c:pt idx="5805">
                  <c:v>483.75</c:v>
                </c:pt>
                <c:pt idx="5806">
                  <c:v>483.83333333333331</c:v>
                </c:pt>
                <c:pt idx="5807">
                  <c:v>483.91666666666669</c:v>
                </c:pt>
                <c:pt idx="5808">
                  <c:v>484</c:v>
                </c:pt>
                <c:pt idx="5809">
                  <c:v>484.08333333333331</c:v>
                </c:pt>
                <c:pt idx="5810">
                  <c:v>484.16666666666669</c:v>
                </c:pt>
                <c:pt idx="5811">
                  <c:v>484.25</c:v>
                </c:pt>
                <c:pt idx="5812">
                  <c:v>484.33333333333331</c:v>
                </c:pt>
                <c:pt idx="5813">
                  <c:v>484.41666666666669</c:v>
                </c:pt>
                <c:pt idx="5814">
                  <c:v>484.5</c:v>
                </c:pt>
                <c:pt idx="5815">
                  <c:v>484.58333333333331</c:v>
                </c:pt>
                <c:pt idx="5816">
                  <c:v>484.66666666666669</c:v>
                </c:pt>
                <c:pt idx="5817">
                  <c:v>484.75</c:v>
                </c:pt>
                <c:pt idx="5818">
                  <c:v>484.83333333333331</c:v>
                </c:pt>
                <c:pt idx="5819">
                  <c:v>484.91666666666669</c:v>
                </c:pt>
                <c:pt idx="5820">
                  <c:v>485</c:v>
                </c:pt>
                <c:pt idx="5821">
                  <c:v>485.08333333333331</c:v>
                </c:pt>
                <c:pt idx="5822">
                  <c:v>485.16666666666669</c:v>
                </c:pt>
                <c:pt idx="5823">
                  <c:v>485.25</c:v>
                </c:pt>
                <c:pt idx="5824">
                  <c:v>485.33333333333331</c:v>
                </c:pt>
                <c:pt idx="5825">
                  <c:v>485.41666666666669</c:v>
                </c:pt>
                <c:pt idx="5826">
                  <c:v>485.5</c:v>
                </c:pt>
                <c:pt idx="5827">
                  <c:v>485.58333333333331</c:v>
                </c:pt>
                <c:pt idx="5828">
                  <c:v>485.66666666666669</c:v>
                </c:pt>
                <c:pt idx="5829">
                  <c:v>485.75</c:v>
                </c:pt>
                <c:pt idx="5830">
                  <c:v>485.83333333333331</c:v>
                </c:pt>
                <c:pt idx="5831">
                  <c:v>485.91666666666669</c:v>
                </c:pt>
                <c:pt idx="5832">
                  <c:v>486</c:v>
                </c:pt>
                <c:pt idx="5833">
                  <c:v>486.08333333333331</c:v>
                </c:pt>
                <c:pt idx="5834">
                  <c:v>486.16666666666669</c:v>
                </c:pt>
                <c:pt idx="5835">
                  <c:v>486.25</c:v>
                </c:pt>
                <c:pt idx="5836">
                  <c:v>486.33333333333331</c:v>
                </c:pt>
                <c:pt idx="5837">
                  <c:v>486.41666666666669</c:v>
                </c:pt>
                <c:pt idx="5838">
                  <c:v>486.5</c:v>
                </c:pt>
                <c:pt idx="5839">
                  <c:v>486.58333333333331</c:v>
                </c:pt>
                <c:pt idx="5840">
                  <c:v>486.66666666666669</c:v>
                </c:pt>
                <c:pt idx="5841">
                  <c:v>486.75</c:v>
                </c:pt>
                <c:pt idx="5842">
                  <c:v>486.83333333333331</c:v>
                </c:pt>
                <c:pt idx="5843">
                  <c:v>486.91666666666669</c:v>
                </c:pt>
                <c:pt idx="5844">
                  <c:v>487</c:v>
                </c:pt>
                <c:pt idx="5845">
                  <c:v>487.08333333333331</c:v>
                </c:pt>
                <c:pt idx="5846">
                  <c:v>487.16666666666669</c:v>
                </c:pt>
                <c:pt idx="5847">
                  <c:v>487.25</c:v>
                </c:pt>
                <c:pt idx="5848">
                  <c:v>487.33333333333331</c:v>
                </c:pt>
                <c:pt idx="5849">
                  <c:v>487.41666666666669</c:v>
                </c:pt>
                <c:pt idx="5850">
                  <c:v>487.5</c:v>
                </c:pt>
                <c:pt idx="5851">
                  <c:v>487.58333333333331</c:v>
                </c:pt>
                <c:pt idx="5852">
                  <c:v>487.66666666666669</c:v>
                </c:pt>
                <c:pt idx="5853">
                  <c:v>487.75</c:v>
                </c:pt>
                <c:pt idx="5854">
                  <c:v>487.83333333333331</c:v>
                </c:pt>
                <c:pt idx="5855">
                  <c:v>487.91666666666669</c:v>
                </c:pt>
                <c:pt idx="5856">
                  <c:v>488</c:v>
                </c:pt>
                <c:pt idx="5857">
                  <c:v>488.08333333333331</c:v>
                </c:pt>
                <c:pt idx="5858">
                  <c:v>488.16666666666669</c:v>
                </c:pt>
                <c:pt idx="5859">
                  <c:v>488.25</c:v>
                </c:pt>
                <c:pt idx="5860">
                  <c:v>488.33333333333331</c:v>
                </c:pt>
                <c:pt idx="5861">
                  <c:v>488.41666666666669</c:v>
                </c:pt>
                <c:pt idx="5862">
                  <c:v>488.5</c:v>
                </c:pt>
                <c:pt idx="5863">
                  <c:v>488.58333333333331</c:v>
                </c:pt>
                <c:pt idx="5864">
                  <c:v>488.66666666666669</c:v>
                </c:pt>
                <c:pt idx="5865">
                  <c:v>488.75</c:v>
                </c:pt>
                <c:pt idx="5866">
                  <c:v>488.83333333333331</c:v>
                </c:pt>
                <c:pt idx="5867">
                  <c:v>488.91666666666669</c:v>
                </c:pt>
                <c:pt idx="5868">
                  <c:v>489</c:v>
                </c:pt>
                <c:pt idx="5869">
                  <c:v>489.08333333333331</c:v>
                </c:pt>
                <c:pt idx="5870">
                  <c:v>489.16666666666669</c:v>
                </c:pt>
                <c:pt idx="5871">
                  <c:v>489.25</c:v>
                </c:pt>
                <c:pt idx="5872">
                  <c:v>489.33333333333331</c:v>
                </c:pt>
                <c:pt idx="5873">
                  <c:v>489.41666666666669</c:v>
                </c:pt>
                <c:pt idx="5874">
                  <c:v>489.5</c:v>
                </c:pt>
                <c:pt idx="5875">
                  <c:v>489.58333333333331</c:v>
                </c:pt>
                <c:pt idx="5876">
                  <c:v>489.66666666666669</c:v>
                </c:pt>
                <c:pt idx="5877">
                  <c:v>489.75</c:v>
                </c:pt>
                <c:pt idx="5878">
                  <c:v>489.83333333333331</c:v>
                </c:pt>
                <c:pt idx="5879">
                  <c:v>489.91666666666669</c:v>
                </c:pt>
                <c:pt idx="5880">
                  <c:v>490</c:v>
                </c:pt>
                <c:pt idx="5881">
                  <c:v>490.08333333333331</c:v>
                </c:pt>
                <c:pt idx="5882">
                  <c:v>490.16666666666669</c:v>
                </c:pt>
                <c:pt idx="5883">
                  <c:v>490.25</c:v>
                </c:pt>
                <c:pt idx="5884">
                  <c:v>490.33333333333331</c:v>
                </c:pt>
                <c:pt idx="5885">
                  <c:v>490.41666666666669</c:v>
                </c:pt>
                <c:pt idx="5886">
                  <c:v>490.5</c:v>
                </c:pt>
                <c:pt idx="5887">
                  <c:v>490.58333333333331</c:v>
                </c:pt>
                <c:pt idx="5888">
                  <c:v>490.66666666666669</c:v>
                </c:pt>
                <c:pt idx="5889">
                  <c:v>490.75</c:v>
                </c:pt>
                <c:pt idx="5890">
                  <c:v>490.83333333333331</c:v>
                </c:pt>
                <c:pt idx="5891">
                  <c:v>490.91666666666669</c:v>
                </c:pt>
                <c:pt idx="5892">
                  <c:v>491</c:v>
                </c:pt>
                <c:pt idx="5893">
                  <c:v>491.08333333333331</c:v>
                </c:pt>
                <c:pt idx="5894">
                  <c:v>491.16666666666669</c:v>
                </c:pt>
                <c:pt idx="5895">
                  <c:v>491.25</c:v>
                </c:pt>
                <c:pt idx="5896">
                  <c:v>491.33333333333331</c:v>
                </c:pt>
                <c:pt idx="5897">
                  <c:v>491.41666666666669</c:v>
                </c:pt>
                <c:pt idx="5898">
                  <c:v>491.5</c:v>
                </c:pt>
                <c:pt idx="5899">
                  <c:v>491.58333333333331</c:v>
                </c:pt>
                <c:pt idx="5900">
                  <c:v>491.66666666666669</c:v>
                </c:pt>
                <c:pt idx="5901">
                  <c:v>491.75</c:v>
                </c:pt>
                <c:pt idx="5902">
                  <c:v>491.83333333333331</c:v>
                </c:pt>
                <c:pt idx="5903">
                  <c:v>491.91666666666669</c:v>
                </c:pt>
                <c:pt idx="5904">
                  <c:v>492</c:v>
                </c:pt>
                <c:pt idx="5905">
                  <c:v>492.08333333333331</c:v>
                </c:pt>
                <c:pt idx="5906">
                  <c:v>492.16666666666669</c:v>
                </c:pt>
                <c:pt idx="5907">
                  <c:v>492.25</c:v>
                </c:pt>
                <c:pt idx="5908">
                  <c:v>492.33333333333331</c:v>
                </c:pt>
                <c:pt idx="5909">
                  <c:v>492.41666666666669</c:v>
                </c:pt>
                <c:pt idx="5910">
                  <c:v>492.5</c:v>
                </c:pt>
                <c:pt idx="5911">
                  <c:v>492.58333333333331</c:v>
                </c:pt>
                <c:pt idx="5912">
                  <c:v>492.66666666666669</c:v>
                </c:pt>
                <c:pt idx="5913">
                  <c:v>492.75</c:v>
                </c:pt>
                <c:pt idx="5914">
                  <c:v>492.83333333333331</c:v>
                </c:pt>
                <c:pt idx="5915">
                  <c:v>492.91666666666669</c:v>
                </c:pt>
                <c:pt idx="5916">
                  <c:v>493</c:v>
                </c:pt>
                <c:pt idx="5917">
                  <c:v>493.08333333333331</c:v>
                </c:pt>
                <c:pt idx="5918">
                  <c:v>493.16666666666669</c:v>
                </c:pt>
                <c:pt idx="5919">
                  <c:v>493.25</c:v>
                </c:pt>
                <c:pt idx="5920">
                  <c:v>493.33333333333331</c:v>
                </c:pt>
                <c:pt idx="5921">
                  <c:v>493.41666666666669</c:v>
                </c:pt>
                <c:pt idx="5922">
                  <c:v>493.5</c:v>
                </c:pt>
                <c:pt idx="5923">
                  <c:v>493.58333333333331</c:v>
                </c:pt>
                <c:pt idx="5924">
                  <c:v>493.66666666666669</c:v>
                </c:pt>
                <c:pt idx="5925">
                  <c:v>493.75</c:v>
                </c:pt>
                <c:pt idx="5926">
                  <c:v>493.83333333333331</c:v>
                </c:pt>
                <c:pt idx="5927">
                  <c:v>493.91666666666669</c:v>
                </c:pt>
                <c:pt idx="5928">
                  <c:v>494</c:v>
                </c:pt>
                <c:pt idx="5929">
                  <c:v>494.08333333333331</c:v>
                </c:pt>
                <c:pt idx="5930">
                  <c:v>494.16666666666669</c:v>
                </c:pt>
                <c:pt idx="5931">
                  <c:v>494.25</c:v>
                </c:pt>
                <c:pt idx="5932">
                  <c:v>494.33333333333331</c:v>
                </c:pt>
                <c:pt idx="5933">
                  <c:v>494.41666666666669</c:v>
                </c:pt>
                <c:pt idx="5934">
                  <c:v>494.5</c:v>
                </c:pt>
                <c:pt idx="5935">
                  <c:v>494.58333333333331</c:v>
                </c:pt>
                <c:pt idx="5936">
                  <c:v>494.66666666666669</c:v>
                </c:pt>
                <c:pt idx="5937">
                  <c:v>494.75</c:v>
                </c:pt>
                <c:pt idx="5938">
                  <c:v>494.83333333333331</c:v>
                </c:pt>
                <c:pt idx="5939">
                  <c:v>494.91666666666669</c:v>
                </c:pt>
                <c:pt idx="5940">
                  <c:v>495</c:v>
                </c:pt>
                <c:pt idx="5941">
                  <c:v>495.08333333333331</c:v>
                </c:pt>
                <c:pt idx="5942">
                  <c:v>495.16666666666669</c:v>
                </c:pt>
                <c:pt idx="5943">
                  <c:v>495.25</c:v>
                </c:pt>
                <c:pt idx="5944">
                  <c:v>495.33333333333331</c:v>
                </c:pt>
                <c:pt idx="5945">
                  <c:v>495.41666666666669</c:v>
                </c:pt>
                <c:pt idx="5946">
                  <c:v>495.5</c:v>
                </c:pt>
                <c:pt idx="5947">
                  <c:v>495.58333333333331</c:v>
                </c:pt>
                <c:pt idx="5948">
                  <c:v>495.66666666666669</c:v>
                </c:pt>
                <c:pt idx="5949">
                  <c:v>495.75</c:v>
                </c:pt>
                <c:pt idx="5950">
                  <c:v>495.83333333333331</c:v>
                </c:pt>
                <c:pt idx="5951">
                  <c:v>495.91666666666669</c:v>
                </c:pt>
                <c:pt idx="5952">
                  <c:v>496</c:v>
                </c:pt>
                <c:pt idx="5953">
                  <c:v>496.08333333333331</c:v>
                </c:pt>
                <c:pt idx="5954">
                  <c:v>496.16666666666669</c:v>
                </c:pt>
                <c:pt idx="5955">
                  <c:v>496.25</c:v>
                </c:pt>
                <c:pt idx="5956">
                  <c:v>496.33333333333331</c:v>
                </c:pt>
                <c:pt idx="5957">
                  <c:v>496.41666666666669</c:v>
                </c:pt>
                <c:pt idx="5958">
                  <c:v>496.5</c:v>
                </c:pt>
                <c:pt idx="5959">
                  <c:v>496.58333333333331</c:v>
                </c:pt>
                <c:pt idx="5960">
                  <c:v>496.66666666666669</c:v>
                </c:pt>
                <c:pt idx="5961">
                  <c:v>496.75</c:v>
                </c:pt>
                <c:pt idx="5962">
                  <c:v>496.83333333333331</c:v>
                </c:pt>
                <c:pt idx="5963">
                  <c:v>496.91666666666669</c:v>
                </c:pt>
                <c:pt idx="5964">
                  <c:v>497</c:v>
                </c:pt>
                <c:pt idx="5965">
                  <c:v>497.08333333333331</c:v>
                </c:pt>
                <c:pt idx="5966">
                  <c:v>497.16666666666669</c:v>
                </c:pt>
                <c:pt idx="5967">
                  <c:v>497.25</c:v>
                </c:pt>
                <c:pt idx="5968">
                  <c:v>497.33333333333331</c:v>
                </c:pt>
                <c:pt idx="5969">
                  <c:v>497.41666666666669</c:v>
                </c:pt>
                <c:pt idx="5970">
                  <c:v>497.5</c:v>
                </c:pt>
                <c:pt idx="5971">
                  <c:v>497.58333333333331</c:v>
                </c:pt>
                <c:pt idx="5972">
                  <c:v>497.66666666666669</c:v>
                </c:pt>
                <c:pt idx="5973">
                  <c:v>497.75</c:v>
                </c:pt>
                <c:pt idx="5974">
                  <c:v>497.83333333333331</c:v>
                </c:pt>
                <c:pt idx="5975">
                  <c:v>497.91666666666669</c:v>
                </c:pt>
                <c:pt idx="5976">
                  <c:v>498</c:v>
                </c:pt>
                <c:pt idx="5977">
                  <c:v>498.08333333333331</c:v>
                </c:pt>
                <c:pt idx="5978">
                  <c:v>498.16666666666669</c:v>
                </c:pt>
                <c:pt idx="5979">
                  <c:v>498.25</c:v>
                </c:pt>
                <c:pt idx="5980">
                  <c:v>498.33333333333331</c:v>
                </c:pt>
                <c:pt idx="5981">
                  <c:v>498.41666666666669</c:v>
                </c:pt>
                <c:pt idx="5982">
                  <c:v>498.5</c:v>
                </c:pt>
                <c:pt idx="5983">
                  <c:v>498.58333333333331</c:v>
                </c:pt>
                <c:pt idx="5984">
                  <c:v>498.66666666666669</c:v>
                </c:pt>
                <c:pt idx="5985">
                  <c:v>498.75</c:v>
                </c:pt>
                <c:pt idx="5986">
                  <c:v>498.83333333333331</c:v>
                </c:pt>
                <c:pt idx="5987">
                  <c:v>498.91666666666669</c:v>
                </c:pt>
                <c:pt idx="5988">
                  <c:v>499</c:v>
                </c:pt>
                <c:pt idx="5989">
                  <c:v>499.08333333333331</c:v>
                </c:pt>
                <c:pt idx="5990">
                  <c:v>499.16666666666669</c:v>
                </c:pt>
                <c:pt idx="5991">
                  <c:v>499.25</c:v>
                </c:pt>
                <c:pt idx="5992">
                  <c:v>499.33333333333331</c:v>
                </c:pt>
                <c:pt idx="5993">
                  <c:v>499.41666666666669</c:v>
                </c:pt>
                <c:pt idx="5994">
                  <c:v>499.5</c:v>
                </c:pt>
                <c:pt idx="5995">
                  <c:v>499.58333333333331</c:v>
                </c:pt>
                <c:pt idx="5996">
                  <c:v>499.66666666666669</c:v>
                </c:pt>
                <c:pt idx="5997">
                  <c:v>499.75</c:v>
                </c:pt>
                <c:pt idx="5998">
                  <c:v>499.83333333333331</c:v>
                </c:pt>
                <c:pt idx="5999">
                  <c:v>499.91666666666669</c:v>
                </c:pt>
                <c:pt idx="6000">
                  <c:v>500</c:v>
                </c:pt>
                <c:pt idx="6001">
                  <c:v>500.08333333333331</c:v>
                </c:pt>
                <c:pt idx="6002">
                  <c:v>500.16666666666669</c:v>
                </c:pt>
                <c:pt idx="6003">
                  <c:v>500.25</c:v>
                </c:pt>
                <c:pt idx="6004">
                  <c:v>500.33333333333331</c:v>
                </c:pt>
                <c:pt idx="6005">
                  <c:v>500.41666666666669</c:v>
                </c:pt>
                <c:pt idx="6006">
                  <c:v>500.5</c:v>
                </c:pt>
                <c:pt idx="6007">
                  <c:v>500.58333333333331</c:v>
                </c:pt>
                <c:pt idx="6008">
                  <c:v>500.66666666666669</c:v>
                </c:pt>
                <c:pt idx="6009">
                  <c:v>500.75</c:v>
                </c:pt>
                <c:pt idx="6010">
                  <c:v>500.83333333333331</c:v>
                </c:pt>
                <c:pt idx="6011">
                  <c:v>500.91666666666669</c:v>
                </c:pt>
                <c:pt idx="6012">
                  <c:v>501</c:v>
                </c:pt>
                <c:pt idx="6013">
                  <c:v>501.08333333333331</c:v>
                </c:pt>
                <c:pt idx="6014">
                  <c:v>501.16666666666669</c:v>
                </c:pt>
                <c:pt idx="6015">
                  <c:v>501.25</c:v>
                </c:pt>
                <c:pt idx="6016">
                  <c:v>501.33333333333331</c:v>
                </c:pt>
                <c:pt idx="6017">
                  <c:v>501.41666666666669</c:v>
                </c:pt>
                <c:pt idx="6018">
                  <c:v>501.5</c:v>
                </c:pt>
                <c:pt idx="6019">
                  <c:v>501.58333333333331</c:v>
                </c:pt>
                <c:pt idx="6020">
                  <c:v>501.66666666666669</c:v>
                </c:pt>
                <c:pt idx="6021">
                  <c:v>501.75</c:v>
                </c:pt>
                <c:pt idx="6022">
                  <c:v>501.83333333333331</c:v>
                </c:pt>
                <c:pt idx="6023">
                  <c:v>501.91666666666669</c:v>
                </c:pt>
                <c:pt idx="6024">
                  <c:v>502</c:v>
                </c:pt>
                <c:pt idx="6025">
                  <c:v>502.08333333333331</c:v>
                </c:pt>
                <c:pt idx="6026">
                  <c:v>502.16666666666669</c:v>
                </c:pt>
                <c:pt idx="6027">
                  <c:v>502.25</c:v>
                </c:pt>
                <c:pt idx="6028">
                  <c:v>502.33333333333331</c:v>
                </c:pt>
                <c:pt idx="6029">
                  <c:v>502.41666666666669</c:v>
                </c:pt>
                <c:pt idx="6030">
                  <c:v>502.5</c:v>
                </c:pt>
                <c:pt idx="6031">
                  <c:v>502.58333333333331</c:v>
                </c:pt>
                <c:pt idx="6032">
                  <c:v>502.66666666666669</c:v>
                </c:pt>
                <c:pt idx="6033">
                  <c:v>502.75</c:v>
                </c:pt>
                <c:pt idx="6034">
                  <c:v>502.83333333333331</c:v>
                </c:pt>
                <c:pt idx="6035">
                  <c:v>502.91666666666669</c:v>
                </c:pt>
                <c:pt idx="6036">
                  <c:v>503</c:v>
                </c:pt>
                <c:pt idx="6037">
                  <c:v>503.08333333333331</c:v>
                </c:pt>
                <c:pt idx="6038">
                  <c:v>503.16666666666669</c:v>
                </c:pt>
                <c:pt idx="6039">
                  <c:v>503.25</c:v>
                </c:pt>
                <c:pt idx="6040">
                  <c:v>503.33333333333331</c:v>
                </c:pt>
                <c:pt idx="6041">
                  <c:v>503.41666666666669</c:v>
                </c:pt>
                <c:pt idx="6042">
                  <c:v>503.5</c:v>
                </c:pt>
                <c:pt idx="6043">
                  <c:v>503.58333333333331</c:v>
                </c:pt>
                <c:pt idx="6044">
                  <c:v>503.66666666666669</c:v>
                </c:pt>
                <c:pt idx="6045">
                  <c:v>503.75</c:v>
                </c:pt>
                <c:pt idx="6046">
                  <c:v>503.83333333333331</c:v>
                </c:pt>
                <c:pt idx="6047">
                  <c:v>503.91666666666669</c:v>
                </c:pt>
                <c:pt idx="6048">
                  <c:v>504</c:v>
                </c:pt>
                <c:pt idx="6049">
                  <c:v>504.08333333333331</c:v>
                </c:pt>
                <c:pt idx="6050">
                  <c:v>504.16666666666669</c:v>
                </c:pt>
                <c:pt idx="6051">
                  <c:v>504.25</c:v>
                </c:pt>
                <c:pt idx="6052">
                  <c:v>504.33333333333331</c:v>
                </c:pt>
                <c:pt idx="6053">
                  <c:v>504.41666666666669</c:v>
                </c:pt>
                <c:pt idx="6054">
                  <c:v>504.5</c:v>
                </c:pt>
                <c:pt idx="6055">
                  <c:v>504.58333333333331</c:v>
                </c:pt>
                <c:pt idx="6056">
                  <c:v>504.66666666666669</c:v>
                </c:pt>
                <c:pt idx="6057">
                  <c:v>504.75</c:v>
                </c:pt>
                <c:pt idx="6058">
                  <c:v>504.83333333333331</c:v>
                </c:pt>
                <c:pt idx="6059">
                  <c:v>504.91666666666669</c:v>
                </c:pt>
                <c:pt idx="6060">
                  <c:v>505</c:v>
                </c:pt>
                <c:pt idx="6061">
                  <c:v>505.08333333333331</c:v>
                </c:pt>
                <c:pt idx="6062">
                  <c:v>505.16666666666669</c:v>
                </c:pt>
                <c:pt idx="6063">
                  <c:v>505.25</c:v>
                </c:pt>
                <c:pt idx="6064">
                  <c:v>505.33333333333331</c:v>
                </c:pt>
                <c:pt idx="6065">
                  <c:v>505.41666666666669</c:v>
                </c:pt>
                <c:pt idx="6066">
                  <c:v>505.5</c:v>
                </c:pt>
                <c:pt idx="6067">
                  <c:v>505.58333333333331</c:v>
                </c:pt>
                <c:pt idx="6068">
                  <c:v>505.66666666666669</c:v>
                </c:pt>
                <c:pt idx="6069">
                  <c:v>505.75</c:v>
                </c:pt>
                <c:pt idx="6070">
                  <c:v>505.83333333333331</c:v>
                </c:pt>
                <c:pt idx="6071">
                  <c:v>505.91666666666669</c:v>
                </c:pt>
                <c:pt idx="6072">
                  <c:v>506</c:v>
                </c:pt>
                <c:pt idx="6073">
                  <c:v>506.08333333333331</c:v>
                </c:pt>
                <c:pt idx="6074">
                  <c:v>506.16666666666669</c:v>
                </c:pt>
                <c:pt idx="6075">
                  <c:v>506.25</c:v>
                </c:pt>
                <c:pt idx="6076">
                  <c:v>506.33333333333331</c:v>
                </c:pt>
                <c:pt idx="6077">
                  <c:v>506.41666666666669</c:v>
                </c:pt>
                <c:pt idx="6078">
                  <c:v>506.5</c:v>
                </c:pt>
                <c:pt idx="6079">
                  <c:v>506.58333333333331</c:v>
                </c:pt>
                <c:pt idx="6080">
                  <c:v>506.66666666666669</c:v>
                </c:pt>
                <c:pt idx="6081">
                  <c:v>506.75</c:v>
                </c:pt>
                <c:pt idx="6082">
                  <c:v>506.83333333333331</c:v>
                </c:pt>
                <c:pt idx="6083">
                  <c:v>506.91666666666669</c:v>
                </c:pt>
                <c:pt idx="6084">
                  <c:v>507</c:v>
                </c:pt>
                <c:pt idx="6085">
                  <c:v>507.08333333333331</c:v>
                </c:pt>
                <c:pt idx="6086">
                  <c:v>507.16666666666669</c:v>
                </c:pt>
                <c:pt idx="6087">
                  <c:v>507.25</c:v>
                </c:pt>
                <c:pt idx="6088">
                  <c:v>507.33333333333331</c:v>
                </c:pt>
                <c:pt idx="6089">
                  <c:v>507.41666666666669</c:v>
                </c:pt>
                <c:pt idx="6090">
                  <c:v>507.5</c:v>
                </c:pt>
                <c:pt idx="6091">
                  <c:v>507.58333333333331</c:v>
                </c:pt>
                <c:pt idx="6092">
                  <c:v>507.66666666666669</c:v>
                </c:pt>
                <c:pt idx="6093">
                  <c:v>507.75</c:v>
                </c:pt>
                <c:pt idx="6094">
                  <c:v>507.83333333333331</c:v>
                </c:pt>
                <c:pt idx="6095">
                  <c:v>507.91666666666669</c:v>
                </c:pt>
                <c:pt idx="6096">
                  <c:v>508</c:v>
                </c:pt>
                <c:pt idx="6097">
                  <c:v>508.08333333333331</c:v>
                </c:pt>
                <c:pt idx="6098">
                  <c:v>508.16666666666669</c:v>
                </c:pt>
                <c:pt idx="6099">
                  <c:v>508.25</c:v>
                </c:pt>
                <c:pt idx="6100">
                  <c:v>508.33333333333331</c:v>
                </c:pt>
                <c:pt idx="6101">
                  <c:v>508.41666666666669</c:v>
                </c:pt>
                <c:pt idx="6102">
                  <c:v>508.5</c:v>
                </c:pt>
                <c:pt idx="6103">
                  <c:v>508.58333333333331</c:v>
                </c:pt>
                <c:pt idx="6104">
                  <c:v>508.66666666666669</c:v>
                </c:pt>
                <c:pt idx="6105">
                  <c:v>508.75</c:v>
                </c:pt>
                <c:pt idx="6106">
                  <c:v>508.83333333333331</c:v>
                </c:pt>
                <c:pt idx="6107">
                  <c:v>508.91666666666669</c:v>
                </c:pt>
                <c:pt idx="6108">
                  <c:v>509</c:v>
                </c:pt>
                <c:pt idx="6109">
                  <c:v>509.08333333333331</c:v>
                </c:pt>
                <c:pt idx="6110">
                  <c:v>509.16666666666669</c:v>
                </c:pt>
                <c:pt idx="6111">
                  <c:v>509.25</c:v>
                </c:pt>
                <c:pt idx="6112">
                  <c:v>509.33333333333331</c:v>
                </c:pt>
                <c:pt idx="6113">
                  <c:v>509.41666666666669</c:v>
                </c:pt>
                <c:pt idx="6114">
                  <c:v>509.5</c:v>
                </c:pt>
                <c:pt idx="6115">
                  <c:v>509.58333333333331</c:v>
                </c:pt>
                <c:pt idx="6116">
                  <c:v>509.66666666666669</c:v>
                </c:pt>
                <c:pt idx="6117">
                  <c:v>509.75</c:v>
                </c:pt>
                <c:pt idx="6118">
                  <c:v>509.83333333333331</c:v>
                </c:pt>
                <c:pt idx="6119">
                  <c:v>509.91666666666669</c:v>
                </c:pt>
                <c:pt idx="6120">
                  <c:v>510</c:v>
                </c:pt>
                <c:pt idx="6121">
                  <c:v>510.08333333333331</c:v>
                </c:pt>
                <c:pt idx="6122">
                  <c:v>510.16666666666669</c:v>
                </c:pt>
                <c:pt idx="6123">
                  <c:v>510.25</c:v>
                </c:pt>
                <c:pt idx="6124">
                  <c:v>510.33333333333331</c:v>
                </c:pt>
                <c:pt idx="6125">
                  <c:v>510.41666666666669</c:v>
                </c:pt>
                <c:pt idx="6126">
                  <c:v>510.5</c:v>
                </c:pt>
                <c:pt idx="6127">
                  <c:v>510.58333333333331</c:v>
                </c:pt>
                <c:pt idx="6128">
                  <c:v>510.66666666666669</c:v>
                </c:pt>
                <c:pt idx="6129">
                  <c:v>510.75</c:v>
                </c:pt>
                <c:pt idx="6130">
                  <c:v>510.83333333333331</c:v>
                </c:pt>
                <c:pt idx="6131">
                  <c:v>510.91666666666669</c:v>
                </c:pt>
                <c:pt idx="6132">
                  <c:v>511</c:v>
                </c:pt>
                <c:pt idx="6133">
                  <c:v>511.08333333333331</c:v>
                </c:pt>
                <c:pt idx="6134">
                  <c:v>511.16666666666669</c:v>
                </c:pt>
                <c:pt idx="6135">
                  <c:v>511.25</c:v>
                </c:pt>
                <c:pt idx="6136">
                  <c:v>511.33333333333331</c:v>
                </c:pt>
                <c:pt idx="6137">
                  <c:v>511.41666666666669</c:v>
                </c:pt>
                <c:pt idx="6138">
                  <c:v>511.5</c:v>
                </c:pt>
                <c:pt idx="6139">
                  <c:v>511.58333333333331</c:v>
                </c:pt>
                <c:pt idx="6140">
                  <c:v>511.66666666666669</c:v>
                </c:pt>
                <c:pt idx="6141">
                  <c:v>511.75</c:v>
                </c:pt>
                <c:pt idx="6142">
                  <c:v>511.83333333333331</c:v>
                </c:pt>
                <c:pt idx="6143">
                  <c:v>511.91666666666669</c:v>
                </c:pt>
                <c:pt idx="6144">
                  <c:v>512</c:v>
                </c:pt>
                <c:pt idx="6145">
                  <c:v>512.08333333333337</c:v>
                </c:pt>
                <c:pt idx="6146">
                  <c:v>512.16666666666663</c:v>
                </c:pt>
                <c:pt idx="6147">
                  <c:v>512.25</c:v>
                </c:pt>
                <c:pt idx="6148">
                  <c:v>512.33333333333337</c:v>
                </c:pt>
                <c:pt idx="6149">
                  <c:v>512.41666666666663</c:v>
                </c:pt>
                <c:pt idx="6150">
                  <c:v>512.5</c:v>
                </c:pt>
                <c:pt idx="6151">
                  <c:v>512.58333333333337</c:v>
                </c:pt>
                <c:pt idx="6152">
                  <c:v>512.66666666666663</c:v>
                </c:pt>
                <c:pt idx="6153">
                  <c:v>512.75</c:v>
                </c:pt>
                <c:pt idx="6154">
                  <c:v>512.83333333333337</c:v>
                </c:pt>
                <c:pt idx="6155">
                  <c:v>512.91666666666663</c:v>
                </c:pt>
                <c:pt idx="6156">
                  <c:v>513</c:v>
                </c:pt>
                <c:pt idx="6157">
                  <c:v>513.08333333333337</c:v>
                </c:pt>
                <c:pt idx="6158">
                  <c:v>513.16666666666663</c:v>
                </c:pt>
                <c:pt idx="6159">
                  <c:v>513.25</c:v>
                </c:pt>
                <c:pt idx="6160">
                  <c:v>513.33333333333337</c:v>
                </c:pt>
                <c:pt idx="6161">
                  <c:v>513.41666666666663</c:v>
                </c:pt>
                <c:pt idx="6162">
                  <c:v>513.5</c:v>
                </c:pt>
                <c:pt idx="6163">
                  <c:v>513.58333333333337</c:v>
                </c:pt>
                <c:pt idx="6164">
                  <c:v>513.66666666666663</c:v>
                </c:pt>
                <c:pt idx="6165">
                  <c:v>513.75</c:v>
                </c:pt>
                <c:pt idx="6166">
                  <c:v>513.83333333333337</c:v>
                </c:pt>
                <c:pt idx="6167">
                  <c:v>513.91666666666663</c:v>
                </c:pt>
                <c:pt idx="6168">
                  <c:v>514</c:v>
                </c:pt>
                <c:pt idx="6169">
                  <c:v>514.08333333333337</c:v>
                </c:pt>
                <c:pt idx="6170">
                  <c:v>514.16666666666663</c:v>
                </c:pt>
                <c:pt idx="6171">
                  <c:v>514.25</c:v>
                </c:pt>
                <c:pt idx="6172">
                  <c:v>514.33333333333337</c:v>
                </c:pt>
                <c:pt idx="6173">
                  <c:v>514.41666666666663</c:v>
                </c:pt>
                <c:pt idx="6174">
                  <c:v>514.5</c:v>
                </c:pt>
                <c:pt idx="6175">
                  <c:v>514.58333333333337</c:v>
                </c:pt>
                <c:pt idx="6176">
                  <c:v>514.66666666666663</c:v>
                </c:pt>
                <c:pt idx="6177">
                  <c:v>514.75</c:v>
                </c:pt>
                <c:pt idx="6178">
                  <c:v>514.83333333333337</c:v>
                </c:pt>
                <c:pt idx="6179">
                  <c:v>514.91666666666663</c:v>
                </c:pt>
                <c:pt idx="6180">
                  <c:v>515</c:v>
                </c:pt>
                <c:pt idx="6181">
                  <c:v>515.08333333333337</c:v>
                </c:pt>
                <c:pt idx="6182">
                  <c:v>515.16666666666663</c:v>
                </c:pt>
                <c:pt idx="6183">
                  <c:v>515.25</c:v>
                </c:pt>
                <c:pt idx="6184">
                  <c:v>515.33333333333337</c:v>
                </c:pt>
                <c:pt idx="6185">
                  <c:v>515.41666666666663</c:v>
                </c:pt>
                <c:pt idx="6186">
                  <c:v>515.5</c:v>
                </c:pt>
                <c:pt idx="6187">
                  <c:v>515.58333333333337</c:v>
                </c:pt>
                <c:pt idx="6188">
                  <c:v>515.66666666666663</c:v>
                </c:pt>
                <c:pt idx="6189">
                  <c:v>515.75</c:v>
                </c:pt>
                <c:pt idx="6190">
                  <c:v>515.83333333333337</c:v>
                </c:pt>
                <c:pt idx="6191">
                  <c:v>515.91666666666663</c:v>
                </c:pt>
                <c:pt idx="6192">
                  <c:v>516</c:v>
                </c:pt>
                <c:pt idx="6193">
                  <c:v>516.08333333333337</c:v>
                </c:pt>
                <c:pt idx="6194">
                  <c:v>516.16666666666663</c:v>
                </c:pt>
                <c:pt idx="6195">
                  <c:v>516.25</c:v>
                </c:pt>
                <c:pt idx="6196">
                  <c:v>516.33333333333337</c:v>
                </c:pt>
                <c:pt idx="6197">
                  <c:v>516.41666666666663</c:v>
                </c:pt>
                <c:pt idx="6198">
                  <c:v>516.5</c:v>
                </c:pt>
                <c:pt idx="6199">
                  <c:v>516.58333333333337</c:v>
                </c:pt>
                <c:pt idx="6200">
                  <c:v>516.66666666666663</c:v>
                </c:pt>
                <c:pt idx="6201">
                  <c:v>516.75</c:v>
                </c:pt>
                <c:pt idx="6202">
                  <c:v>516.83333333333337</c:v>
                </c:pt>
                <c:pt idx="6203">
                  <c:v>516.91666666666663</c:v>
                </c:pt>
                <c:pt idx="6204">
                  <c:v>517</c:v>
                </c:pt>
                <c:pt idx="6205">
                  <c:v>517.08333333333337</c:v>
                </c:pt>
                <c:pt idx="6206">
                  <c:v>517.16666666666663</c:v>
                </c:pt>
                <c:pt idx="6207">
                  <c:v>517.25</c:v>
                </c:pt>
                <c:pt idx="6208">
                  <c:v>517.33333333333337</c:v>
                </c:pt>
                <c:pt idx="6209">
                  <c:v>517.41666666666663</c:v>
                </c:pt>
                <c:pt idx="6210">
                  <c:v>517.5</c:v>
                </c:pt>
                <c:pt idx="6211">
                  <c:v>517.58333333333337</c:v>
                </c:pt>
                <c:pt idx="6212">
                  <c:v>517.66666666666663</c:v>
                </c:pt>
                <c:pt idx="6213">
                  <c:v>517.75</c:v>
                </c:pt>
                <c:pt idx="6214">
                  <c:v>517.83333333333337</c:v>
                </c:pt>
                <c:pt idx="6215">
                  <c:v>517.91666666666663</c:v>
                </c:pt>
                <c:pt idx="6216">
                  <c:v>518</c:v>
                </c:pt>
                <c:pt idx="6217">
                  <c:v>518.08333333333337</c:v>
                </c:pt>
                <c:pt idx="6218">
                  <c:v>518.16666666666663</c:v>
                </c:pt>
                <c:pt idx="6219">
                  <c:v>518.25</c:v>
                </c:pt>
                <c:pt idx="6220">
                  <c:v>518.33333333333337</c:v>
                </c:pt>
                <c:pt idx="6221">
                  <c:v>518.41666666666663</c:v>
                </c:pt>
                <c:pt idx="6222">
                  <c:v>518.5</c:v>
                </c:pt>
                <c:pt idx="6223">
                  <c:v>518.58333333333337</c:v>
                </c:pt>
                <c:pt idx="6224">
                  <c:v>518.66666666666663</c:v>
                </c:pt>
                <c:pt idx="6225">
                  <c:v>518.75</c:v>
                </c:pt>
                <c:pt idx="6226">
                  <c:v>518.83333333333337</c:v>
                </c:pt>
                <c:pt idx="6227">
                  <c:v>518.91666666666663</c:v>
                </c:pt>
                <c:pt idx="6228">
                  <c:v>519</c:v>
                </c:pt>
                <c:pt idx="6229">
                  <c:v>519.08333333333337</c:v>
                </c:pt>
                <c:pt idx="6230">
                  <c:v>519.16666666666663</c:v>
                </c:pt>
                <c:pt idx="6231">
                  <c:v>519.25</c:v>
                </c:pt>
                <c:pt idx="6232">
                  <c:v>519.33333333333337</c:v>
                </c:pt>
                <c:pt idx="6233">
                  <c:v>519.41666666666663</c:v>
                </c:pt>
                <c:pt idx="6234">
                  <c:v>519.5</c:v>
                </c:pt>
                <c:pt idx="6235">
                  <c:v>519.58333333333337</c:v>
                </c:pt>
                <c:pt idx="6236">
                  <c:v>519.66666666666663</c:v>
                </c:pt>
                <c:pt idx="6237">
                  <c:v>519.75</c:v>
                </c:pt>
                <c:pt idx="6238">
                  <c:v>519.83333333333337</c:v>
                </c:pt>
                <c:pt idx="6239">
                  <c:v>519.91666666666663</c:v>
                </c:pt>
                <c:pt idx="6240">
                  <c:v>520</c:v>
                </c:pt>
                <c:pt idx="6241">
                  <c:v>520.08333333333337</c:v>
                </c:pt>
                <c:pt idx="6242">
                  <c:v>520.16666666666663</c:v>
                </c:pt>
                <c:pt idx="6243">
                  <c:v>520.25</c:v>
                </c:pt>
                <c:pt idx="6244">
                  <c:v>520.33333333333337</c:v>
                </c:pt>
                <c:pt idx="6245">
                  <c:v>520.41666666666663</c:v>
                </c:pt>
                <c:pt idx="6246">
                  <c:v>520.5</c:v>
                </c:pt>
                <c:pt idx="6247">
                  <c:v>520.58333333333337</c:v>
                </c:pt>
                <c:pt idx="6248">
                  <c:v>520.66666666666663</c:v>
                </c:pt>
                <c:pt idx="6249">
                  <c:v>520.75</c:v>
                </c:pt>
                <c:pt idx="6250">
                  <c:v>520.83333333333337</c:v>
                </c:pt>
                <c:pt idx="6251">
                  <c:v>520.91666666666663</c:v>
                </c:pt>
                <c:pt idx="6252">
                  <c:v>521</c:v>
                </c:pt>
                <c:pt idx="6253">
                  <c:v>521.08333333333337</c:v>
                </c:pt>
                <c:pt idx="6254">
                  <c:v>521.16666666666663</c:v>
                </c:pt>
                <c:pt idx="6255">
                  <c:v>521.25</c:v>
                </c:pt>
                <c:pt idx="6256">
                  <c:v>521.33333333333337</c:v>
                </c:pt>
                <c:pt idx="6257">
                  <c:v>521.41666666666663</c:v>
                </c:pt>
                <c:pt idx="6258">
                  <c:v>521.5</c:v>
                </c:pt>
                <c:pt idx="6259">
                  <c:v>521.58333333333337</c:v>
                </c:pt>
                <c:pt idx="6260">
                  <c:v>521.66666666666663</c:v>
                </c:pt>
                <c:pt idx="6261">
                  <c:v>521.75</c:v>
                </c:pt>
                <c:pt idx="6262">
                  <c:v>521.83333333333337</c:v>
                </c:pt>
                <c:pt idx="6263">
                  <c:v>521.91666666666663</c:v>
                </c:pt>
                <c:pt idx="6264">
                  <c:v>522</c:v>
                </c:pt>
                <c:pt idx="6265">
                  <c:v>522.08333333333337</c:v>
                </c:pt>
                <c:pt idx="6266">
                  <c:v>522.16666666666663</c:v>
                </c:pt>
                <c:pt idx="6267">
                  <c:v>522.25</c:v>
                </c:pt>
                <c:pt idx="6268">
                  <c:v>522.33333333333337</c:v>
                </c:pt>
                <c:pt idx="6269">
                  <c:v>522.41666666666663</c:v>
                </c:pt>
                <c:pt idx="6270">
                  <c:v>522.5</c:v>
                </c:pt>
                <c:pt idx="6271">
                  <c:v>522.58333333333337</c:v>
                </c:pt>
                <c:pt idx="6272">
                  <c:v>522.66666666666663</c:v>
                </c:pt>
                <c:pt idx="6273">
                  <c:v>522.75</c:v>
                </c:pt>
                <c:pt idx="6274">
                  <c:v>522.83333333333337</c:v>
                </c:pt>
                <c:pt idx="6275">
                  <c:v>522.91666666666663</c:v>
                </c:pt>
                <c:pt idx="6276">
                  <c:v>523</c:v>
                </c:pt>
                <c:pt idx="6277">
                  <c:v>523.08333333333337</c:v>
                </c:pt>
                <c:pt idx="6278">
                  <c:v>523.16666666666663</c:v>
                </c:pt>
                <c:pt idx="6279">
                  <c:v>523.25</c:v>
                </c:pt>
                <c:pt idx="6280">
                  <c:v>523.33333333333337</c:v>
                </c:pt>
                <c:pt idx="6281">
                  <c:v>523.41666666666663</c:v>
                </c:pt>
                <c:pt idx="6282">
                  <c:v>523.5</c:v>
                </c:pt>
                <c:pt idx="6283">
                  <c:v>523.58333333333337</c:v>
                </c:pt>
                <c:pt idx="6284">
                  <c:v>523.66666666666663</c:v>
                </c:pt>
                <c:pt idx="6285">
                  <c:v>523.75</c:v>
                </c:pt>
                <c:pt idx="6286">
                  <c:v>523.83333333333337</c:v>
                </c:pt>
                <c:pt idx="6287">
                  <c:v>523.91666666666663</c:v>
                </c:pt>
                <c:pt idx="6288">
                  <c:v>524</c:v>
                </c:pt>
                <c:pt idx="6289">
                  <c:v>524.08333333333337</c:v>
                </c:pt>
                <c:pt idx="6290">
                  <c:v>524.16666666666663</c:v>
                </c:pt>
                <c:pt idx="6291">
                  <c:v>524.25</c:v>
                </c:pt>
                <c:pt idx="6292">
                  <c:v>524.33333333333337</c:v>
                </c:pt>
                <c:pt idx="6293">
                  <c:v>524.41666666666663</c:v>
                </c:pt>
                <c:pt idx="6294">
                  <c:v>524.5</c:v>
                </c:pt>
                <c:pt idx="6295">
                  <c:v>524.58333333333337</c:v>
                </c:pt>
                <c:pt idx="6296">
                  <c:v>524.66666666666663</c:v>
                </c:pt>
                <c:pt idx="6297">
                  <c:v>524.75</c:v>
                </c:pt>
                <c:pt idx="6298">
                  <c:v>524.83333333333337</c:v>
                </c:pt>
                <c:pt idx="6299">
                  <c:v>524.91666666666663</c:v>
                </c:pt>
                <c:pt idx="6300">
                  <c:v>525</c:v>
                </c:pt>
                <c:pt idx="6301">
                  <c:v>525.08333333333337</c:v>
                </c:pt>
                <c:pt idx="6302">
                  <c:v>525.16666666666663</c:v>
                </c:pt>
                <c:pt idx="6303">
                  <c:v>525.25</c:v>
                </c:pt>
                <c:pt idx="6304">
                  <c:v>525.33333333333337</c:v>
                </c:pt>
                <c:pt idx="6305">
                  <c:v>525.41666666666663</c:v>
                </c:pt>
                <c:pt idx="6306">
                  <c:v>525.5</c:v>
                </c:pt>
                <c:pt idx="6307">
                  <c:v>525.58333333333337</c:v>
                </c:pt>
                <c:pt idx="6308">
                  <c:v>525.66666666666663</c:v>
                </c:pt>
                <c:pt idx="6309">
                  <c:v>525.75</c:v>
                </c:pt>
                <c:pt idx="6310">
                  <c:v>525.83333333333337</c:v>
                </c:pt>
                <c:pt idx="6311">
                  <c:v>525.91666666666663</c:v>
                </c:pt>
                <c:pt idx="6312">
                  <c:v>526</c:v>
                </c:pt>
                <c:pt idx="6313">
                  <c:v>526.08333333333337</c:v>
                </c:pt>
                <c:pt idx="6314">
                  <c:v>526.16666666666663</c:v>
                </c:pt>
                <c:pt idx="6315">
                  <c:v>526.25</c:v>
                </c:pt>
                <c:pt idx="6316">
                  <c:v>526.33333333333337</c:v>
                </c:pt>
                <c:pt idx="6317">
                  <c:v>526.41666666666663</c:v>
                </c:pt>
                <c:pt idx="6318">
                  <c:v>526.5</c:v>
                </c:pt>
                <c:pt idx="6319">
                  <c:v>526.58333333333337</c:v>
                </c:pt>
                <c:pt idx="6320">
                  <c:v>526.66666666666663</c:v>
                </c:pt>
                <c:pt idx="6321">
                  <c:v>526.75</c:v>
                </c:pt>
                <c:pt idx="6322">
                  <c:v>526.83333333333337</c:v>
                </c:pt>
                <c:pt idx="6323">
                  <c:v>526.91666666666663</c:v>
                </c:pt>
                <c:pt idx="6324">
                  <c:v>527</c:v>
                </c:pt>
                <c:pt idx="6325">
                  <c:v>527.08333333333337</c:v>
                </c:pt>
                <c:pt idx="6326">
                  <c:v>527.16666666666663</c:v>
                </c:pt>
                <c:pt idx="6327">
                  <c:v>527.25</c:v>
                </c:pt>
                <c:pt idx="6328">
                  <c:v>527.33333333333337</c:v>
                </c:pt>
                <c:pt idx="6329">
                  <c:v>527.41666666666663</c:v>
                </c:pt>
                <c:pt idx="6330">
                  <c:v>527.5</c:v>
                </c:pt>
                <c:pt idx="6331">
                  <c:v>527.58333333333337</c:v>
                </c:pt>
                <c:pt idx="6332">
                  <c:v>527.66666666666663</c:v>
                </c:pt>
                <c:pt idx="6333">
                  <c:v>527.75</c:v>
                </c:pt>
                <c:pt idx="6334">
                  <c:v>527.83333333333337</c:v>
                </c:pt>
                <c:pt idx="6335">
                  <c:v>527.91666666666663</c:v>
                </c:pt>
                <c:pt idx="6336">
                  <c:v>528</c:v>
                </c:pt>
                <c:pt idx="6337">
                  <c:v>528.08333333333337</c:v>
                </c:pt>
                <c:pt idx="6338">
                  <c:v>528.16666666666663</c:v>
                </c:pt>
                <c:pt idx="6339">
                  <c:v>528.25</c:v>
                </c:pt>
                <c:pt idx="6340">
                  <c:v>528.33333333333337</c:v>
                </c:pt>
                <c:pt idx="6341">
                  <c:v>528.41666666666663</c:v>
                </c:pt>
                <c:pt idx="6342">
                  <c:v>528.5</c:v>
                </c:pt>
                <c:pt idx="6343">
                  <c:v>528.58333333333337</c:v>
                </c:pt>
                <c:pt idx="6344">
                  <c:v>528.66666666666663</c:v>
                </c:pt>
                <c:pt idx="6345">
                  <c:v>528.75</c:v>
                </c:pt>
                <c:pt idx="6346">
                  <c:v>528.83333333333337</c:v>
                </c:pt>
                <c:pt idx="6347">
                  <c:v>528.91666666666663</c:v>
                </c:pt>
                <c:pt idx="6348">
                  <c:v>529</c:v>
                </c:pt>
                <c:pt idx="6349">
                  <c:v>529.08333333333337</c:v>
                </c:pt>
                <c:pt idx="6350">
                  <c:v>529.16666666666663</c:v>
                </c:pt>
                <c:pt idx="6351">
                  <c:v>529.25</c:v>
                </c:pt>
                <c:pt idx="6352">
                  <c:v>529.33333333333337</c:v>
                </c:pt>
                <c:pt idx="6353">
                  <c:v>529.41666666666663</c:v>
                </c:pt>
                <c:pt idx="6354">
                  <c:v>529.5</c:v>
                </c:pt>
                <c:pt idx="6355">
                  <c:v>529.58333333333337</c:v>
                </c:pt>
                <c:pt idx="6356">
                  <c:v>529.66666666666663</c:v>
                </c:pt>
                <c:pt idx="6357">
                  <c:v>529.75</c:v>
                </c:pt>
                <c:pt idx="6358">
                  <c:v>529.83333333333337</c:v>
                </c:pt>
                <c:pt idx="6359">
                  <c:v>529.91666666666663</c:v>
                </c:pt>
                <c:pt idx="6360">
                  <c:v>530</c:v>
                </c:pt>
                <c:pt idx="6361">
                  <c:v>530.08333333333337</c:v>
                </c:pt>
                <c:pt idx="6362">
                  <c:v>530.16666666666663</c:v>
                </c:pt>
                <c:pt idx="6363">
                  <c:v>530.25</c:v>
                </c:pt>
                <c:pt idx="6364">
                  <c:v>530.33333333333337</c:v>
                </c:pt>
                <c:pt idx="6365">
                  <c:v>530.41666666666663</c:v>
                </c:pt>
                <c:pt idx="6366">
                  <c:v>530.5</c:v>
                </c:pt>
                <c:pt idx="6367">
                  <c:v>530.58333333333337</c:v>
                </c:pt>
                <c:pt idx="6368">
                  <c:v>530.66666666666663</c:v>
                </c:pt>
                <c:pt idx="6369">
                  <c:v>530.75</c:v>
                </c:pt>
                <c:pt idx="6370">
                  <c:v>530.83333333333337</c:v>
                </c:pt>
                <c:pt idx="6371">
                  <c:v>530.91666666666663</c:v>
                </c:pt>
                <c:pt idx="6372">
                  <c:v>531</c:v>
                </c:pt>
                <c:pt idx="6373">
                  <c:v>531.08333333333337</c:v>
                </c:pt>
                <c:pt idx="6374">
                  <c:v>531.16666666666663</c:v>
                </c:pt>
                <c:pt idx="6375">
                  <c:v>531.25</c:v>
                </c:pt>
                <c:pt idx="6376">
                  <c:v>531.33333333333337</c:v>
                </c:pt>
                <c:pt idx="6377">
                  <c:v>531.41666666666663</c:v>
                </c:pt>
                <c:pt idx="6378">
                  <c:v>531.5</c:v>
                </c:pt>
                <c:pt idx="6379">
                  <c:v>531.58333333333337</c:v>
                </c:pt>
                <c:pt idx="6380">
                  <c:v>531.66666666666663</c:v>
                </c:pt>
                <c:pt idx="6381">
                  <c:v>531.75</c:v>
                </c:pt>
                <c:pt idx="6382">
                  <c:v>531.83333333333337</c:v>
                </c:pt>
                <c:pt idx="6383">
                  <c:v>531.91666666666663</c:v>
                </c:pt>
                <c:pt idx="6384">
                  <c:v>532</c:v>
                </c:pt>
                <c:pt idx="6385">
                  <c:v>532.08333333333337</c:v>
                </c:pt>
                <c:pt idx="6386">
                  <c:v>532.16666666666663</c:v>
                </c:pt>
                <c:pt idx="6387">
                  <c:v>532.25</c:v>
                </c:pt>
                <c:pt idx="6388">
                  <c:v>532.33333333333337</c:v>
                </c:pt>
                <c:pt idx="6389">
                  <c:v>532.41666666666663</c:v>
                </c:pt>
                <c:pt idx="6390">
                  <c:v>532.5</c:v>
                </c:pt>
                <c:pt idx="6391">
                  <c:v>532.58333333333337</c:v>
                </c:pt>
                <c:pt idx="6392">
                  <c:v>532.66666666666663</c:v>
                </c:pt>
                <c:pt idx="6393">
                  <c:v>532.75</c:v>
                </c:pt>
                <c:pt idx="6394">
                  <c:v>532.83333333333337</c:v>
                </c:pt>
                <c:pt idx="6395">
                  <c:v>532.91666666666663</c:v>
                </c:pt>
                <c:pt idx="6396">
                  <c:v>533</c:v>
                </c:pt>
                <c:pt idx="6397">
                  <c:v>533.08333333333337</c:v>
                </c:pt>
                <c:pt idx="6398">
                  <c:v>533.16666666666663</c:v>
                </c:pt>
                <c:pt idx="6399">
                  <c:v>533.25</c:v>
                </c:pt>
                <c:pt idx="6400">
                  <c:v>533.33333333333337</c:v>
                </c:pt>
                <c:pt idx="6401">
                  <c:v>533.41666666666663</c:v>
                </c:pt>
                <c:pt idx="6402">
                  <c:v>533.5</c:v>
                </c:pt>
                <c:pt idx="6403">
                  <c:v>533.58333333333337</c:v>
                </c:pt>
                <c:pt idx="6404">
                  <c:v>533.66666666666663</c:v>
                </c:pt>
                <c:pt idx="6405">
                  <c:v>533.75</c:v>
                </c:pt>
                <c:pt idx="6406">
                  <c:v>533.83333333333337</c:v>
                </c:pt>
                <c:pt idx="6407">
                  <c:v>533.91666666666663</c:v>
                </c:pt>
                <c:pt idx="6408">
                  <c:v>534</c:v>
                </c:pt>
                <c:pt idx="6409">
                  <c:v>534.08333333333337</c:v>
                </c:pt>
                <c:pt idx="6410">
                  <c:v>534.16666666666663</c:v>
                </c:pt>
                <c:pt idx="6411">
                  <c:v>534.25</c:v>
                </c:pt>
                <c:pt idx="6412">
                  <c:v>534.33333333333337</c:v>
                </c:pt>
                <c:pt idx="6413">
                  <c:v>534.41666666666663</c:v>
                </c:pt>
                <c:pt idx="6414">
                  <c:v>534.5</c:v>
                </c:pt>
                <c:pt idx="6415">
                  <c:v>534.58333333333337</c:v>
                </c:pt>
                <c:pt idx="6416">
                  <c:v>534.66666666666663</c:v>
                </c:pt>
                <c:pt idx="6417">
                  <c:v>534.75</c:v>
                </c:pt>
                <c:pt idx="6418">
                  <c:v>534.83333333333337</c:v>
                </c:pt>
                <c:pt idx="6419">
                  <c:v>534.91666666666663</c:v>
                </c:pt>
                <c:pt idx="6420">
                  <c:v>535</c:v>
                </c:pt>
                <c:pt idx="6421">
                  <c:v>535.08333333333337</c:v>
                </c:pt>
                <c:pt idx="6422">
                  <c:v>535.16666666666663</c:v>
                </c:pt>
                <c:pt idx="6423">
                  <c:v>535.25</c:v>
                </c:pt>
                <c:pt idx="6424">
                  <c:v>535.33333333333337</c:v>
                </c:pt>
                <c:pt idx="6425">
                  <c:v>535.41666666666663</c:v>
                </c:pt>
                <c:pt idx="6426">
                  <c:v>535.5</c:v>
                </c:pt>
                <c:pt idx="6427">
                  <c:v>535.58333333333337</c:v>
                </c:pt>
                <c:pt idx="6428">
                  <c:v>535.66666666666663</c:v>
                </c:pt>
                <c:pt idx="6429">
                  <c:v>535.75</c:v>
                </c:pt>
                <c:pt idx="6430">
                  <c:v>535.83333333333337</c:v>
                </c:pt>
                <c:pt idx="6431">
                  <c:v>535.91666666666663</c:v>
                </c:pt>
                <c:pt idx="6432">
                  <c:v>536</c:v>
                </c:pt>
                <c:pt idx="6433">
                  <c:v>536.08333333333337</c:v>
                </c:pt>
                <c:pt idx="6434">
                  <c:v>536.16666666666663</c:v>
                </c:pt>
                <c:pt idx="6435">
                  <c:v>536.25</c:v>
                </c:pt>
                <c:pt idx="6436">
                  <c:v>536.33333333333337</c:v>
                </c:pt>
                <c:pt idx="6437">
                  <c:v>536.41666666666663</c:v>
                </c:pt>
                <c:pt idx="6438">
                  <c:v>536.5</c:v>
                </c:pt>
                <c:pt idx="6439">
                  <c:v>536.58333333333337</c:v>
                </c:pt>
                <c:pt idx="6440">
                  <c:v>536.66666666666663</c:v>
                </c:pt>
                <c:pt idx="6441">
                  <c:v>536.75</c:v>
                </c:pt>
                <c:pt idx="6442">
                  <c:v>536.83333333333337</c:v>
                </c:pt>
                <c:pt idx="6443">
                  <c:v>536.91666666666663</c:v>
                </c:pt>
                <c:pt idx="6444">
                  <c:v>537</c:v>
                </c:pt>
                <c:pt idx="6445">
                  <c:v>537.08333333333337</c:v>
                </c:pt>
                <c:pt idx="6446">
                  <c:v>537.16666666666663</c:v>
                </c:pt>
                <c:pt idx="6447">
                  <c:v>537.25</c:v>
                </c:pt>
                <c:pt idx="6448">
                  <c:v>537.33333333333337</c:v>
                </c:pt>
                <c:pt idx="6449">
                  <c:v>537.41666666666663</c:v>
                </c:pt>
                <c:pt idx="6450">
                  <c:v>537.5</c:v>
                </c:pt>
                <c:pt idx="6451">
                  <c:v>537.58333333333337</c:v>
                </c:pt>
                <c:pt idx="6452">
                  <c:v>537.66666666666663</c:v>
                </c:pt>
                <c:pt idx="6453">
                  <c:v>537.75</c:v>
                </c:pt>
                <c:pt idx="6454">
                  <c:v>537.83333333333337</c:v>
                </c:pt>
                <c:pt idx="6455">
                  <c:v>537.91666666666663</c:v>
                </c:pt>
                <c:pt idx="6456">
                  <c:v>538</c:v>
                </c:pt>
                <c:pt idx="6457">
                  <c:v>538.08333333333337</c:v>
                </c:pt>
                <c:pt idx="6458">
                  <c:v>538.16666666666663</c:v>
                </c:pt>
                <c:pt idx="6459">
                  <c:v>538.25</c:v>
                </c:pt>
                <c:pt idx="6460">
                  <c:v>538.33333333333337</c:v>
                </c:pt>
                <c:pt idx="6461">
                  <c:v>538.41666666666663</c:v>
                </c:pt>
                <c:pt idx="6462">
                  <c:v>538.5</c:v>
                </c:pt>
                <c:pt idx="6463">
                  <c:v>538.58333333333337</c:v>
                </c:pt>
                <c:pt idx="6464">
                  <c:v>538.66666666666663</c:v>
                </c:pt>
                <c:pt idx="6465">
                  <c:v>538.75</c:v>
                </c:pt>
                <c:pt idx="6466">
                  <c:v>538.83333333333337</c:v>
                </c:pt>
                <c:pt idx="6467">
                  <c:v>538.91666666666663</c:v>
                </c:pt>
                <c:pt idx="6468">
                  <c:v>539</c:v>
                </c:pt>
                <c:pt idx="6469">
                  <c:v>539.08333333333337</c:v>
                </c:pt>
                <c:pt idx="6470">
                  <c:v>539.16666666666663</c:v>
                </c:pt>
                <c:pt idx="6471">
                  <c:v>539.25</c:v>
                </c:pt>
                <c:pt idx="6472">
                  <c:v>539.33333333333337</c:v>
                </c:pt>
                <c:pt idx="6473">
                  <c:v>539.41666666666663</c:v>
                </c:pt>
                <c:pt idx="6474">
                  <c:v>539.5</c:v>
                </c:pt>
                <c:pt idx="6475">
                  <c:v>539.58333333333337</c:v>
                </c:pt>
                <c:pt idx="6476">
                  <c:v>539.66666666666663</c:v>
                </c:pt>
                <c:pt idx="6477">
                  <c:v>539.75</c:v>
                </c:pt>
                <c:pt idx="6478">
                  <c:v>539.83333333333337</c:v>
                </c:pt>
                <c:pt idx="6479">
                  <c:v>539.91666666666663</c:v>
                </c:pt>
                <c:pt idx="6480">
                  <c:v>540</c:v>
                </c:pt>
                <c:pt idx="6481">
                  <c:v>540.08333333333337</c:v>
                </c:pt>
                <c:pt idx="6482">
                  <c:v>540.16666666666663</c:v>
                </c:pt>
                <c:pt idx="6483">
                  <c:v>540.25</c:v>
                </c:pt>
                <c:pt idx="6484">
                  <c:v>540.33333333333337</c:v>
                </c:pt>
                <c:pt idx="6485">
                  <c:v>540.41666666666663</c:v>
                </c:pt>
                <c:pt idx="6486">
                  <c:v>540.5</c:v>
                </c:pt>
                <c:pt idx="6487">
                  <c:v>540.58333333333337</c:v>
                </c:pt>
                <c:pt idx="6488">
                  <c:v>540.66666666666663</c:v>
                </c:pt>
                <c:pt idx="6489">
                  <c:v>540.75</c:v>
                </c:pt>
                <c:pt idx="6490">
                  <c:v>540.83333333333337</c:v>
                </c:pt>
                <c:pt idx="6491">
                  <c:v>540.91666666666663</c:v>
                </c:pt>
                <c:pt idx="6492">
                  <c:v>541</c:v>
                </c:pt>
                <c:pt idx="6493">
                  <c:v>541.08333333333337</c:v>
                </c:pt>
                <c:pt idx="6494">
                  <c:v>541.16666666666663</c:v>
                </c:pt>
                <c:pt idx="6495">
                  <c:v>541.25</c:v>
                </c:pt>
                <c:pt idx="6496">
                  <c:v>541.33333333333337</c:v>
                </c:pt>
                <c:pt idx="6497">
                  <c:v>541.41666666666663</c:v>
                </c:pt>
                <c:pt idx="6498">
                  <c:v>541.5</c:v>
                </c:pt>
                <c:pt idx="6499">
                  <c:v>541.58333333333337</c:v>
                </c:pt>
                <c:pt idx="6500">
                  <c:v>541.66666666666663</c:v>
                </c:pt>
                <c:pt idx="6501">
                  <c:v>541.75</c:v>
                </c:pt>
                <c:pt idx="6502">
                  <c:v>541.83333333333337</c:v>
                </c:pt>
                <c:pt idx="6503">
                  <c:v>541.91666666666663</c:v>
                </c:pt>
                <c:pt idx="6504">
                  <c:v>542</c:v>
                </c:pt>
                <c:pt idx="6505">
                  <c:v>542.08333333333337</c:v>
                </c:pt>
                <c:pt idx="6506">
                  <c:v>542.16666666666663</c:v>
                </c:pt>
                <c:pt idx="6507">
                  <c:v>542.25</c:v>
                </c:pt>
                <c:pt idx="6508">
                  <c:v>542.33333333333337</c:v>
                </c:pt>
                <c:pt idx="6509">
                  <c:v>542.41666666666663</c:v>
                </c:pt>
                <c:pt idx="6510">
                  <c:v>542.5</c:v>
                </c:pt>
                <c:pt idx="6511">
                  <c:v>542.58333333333337</c:v>
                </c:pt>
                <c:pt idx="6512">
                  <c:v>542.66666666666663</c:v>
                </c:pt>
                <c:pt idx="6513">
                  <c:v>542.75</c:v>
                </c:pt>
                <c:pt idx="6514">
                  <c:v>542.83333333333337</c:v>
                </c:pt>
                <c:pt idx="6515">
                  <c:v>542.91666666666663</c:v>
                </c:pt>
                <c:pt idx="6516">
                  <c:v>543</c:v>
                </c:pt>
                <c:pt idx="6517">
                  <c:v>543.08333333333337</c:v>
                </c:pt>
                <c:pt idx="6518">
                  <c:v>543.16666666666663</c:v>
                </c:pt>
                <c:pt idx="6519">
                  <c:v>543.25</c:v>
                </c:pt>
                <c:pt idx="6520">
                  <c:v>543.33333333333337</c:v>
                </c:pt>
                <c:pt idx="6521">
                  <c:v>543.41666666666663</c:v>
                </c:pt>
                <c:pt idx="6522">
                  <c:v>543.5</c:v>
                </c:pt>
                <c:pt idx="6523">
                  <c:v>543.58333333333337</c:v>
                </c:pt>
                <c:pt idx="6524">
                  <c:v>543.66666666666663</c:v>
                </c:pt>
                <c:pt idx="6525">
                  <c:v>543.75</c:v>
                </c:pt>
                <c:pt idx="6526">
                  <c:v>543.83333333333337</c:v>
                </c:pt>
                <c:pt idx="6527">
                  <c:v>543.91666666666663</c:v>
                </c:pt>
                <c:pt idx="6528">
                  <c:v>544</c:v>
                </c:pt>
                <c:pt idx="6529">
                  <c:v>544.08333333333337</c:v>
                </c:pt>
                <c:pt idx="6530">
                  <c:v>544.16666666666663</c:v>
                </c:pt>
                <c:pt idx="6531">
                  <c:v>544.25</c:v>
                </c:pt>
                <c:pt idx="6532">
                  <c:v>544.33333333333337</c:v>
                </c:pt>
                <c:pt idx="6533">
                  <c:v>544.41666666666663</c:v>
                </c:pt>
                <c:pt idx="6534">
                  <c:v>544.5</c:v>
                </c:pt>
                <c:pt idx="6535">
                  <c:v>544.58333333333337</c:v>
                </c:pt>
                <c:pt idx="6536">
                  <c:v>544.66666666666663</c:v>
                </c:pt>
                <c:pt idx="6537">
                  <c:v>544.75</c:v>
                </c:pt>
                <c:pt idx="6538">
                  <c:v>544.83333333333337</c:v>
                </c:pt>
                <c:pt idx="6539">
                  <c:v>544.91666666666663</c:v>
                </c:pt>
                <c:pt idx="6540">
                  <c:v>545</c:v>
                </c:pt>
                <c:pt idx="6541">
                  <c:v>545.08333333333337</c:v>
                </c:pt>
                <c:pt idx="6542">
                  <c:v>545.16666666666663</c:v>
                </c:pt>
                <c:pt idx="6543">
                  <c:v>545.25</c:v>
                </c:pt>
                <c:pt idx="6544">
                  <c:v>545.33333333333337</c:v>
                </c:pt>
                <c:pt idx="6545">
                  <c:v>545.41666666666663</c:v>
                </c:pt>
                <c:pt idx="6546">
                  <c:v>545.5</c:v>
                </c:pt>
                <c:pt idx="6547">
                  <c:v>545.58333333333337</c:v>
                </c:pt>
                <c:pt idx="6548">
                  <c:v>545.66666666666663</c:v>
                </c:pt>
                <c:pt idx="6549">
                  <c:v>545.75</c:v>
                </c:pt>
                <c:pt idx="6550">
                  <c:v>545.83333333333337</c:v>
                </c:pt>
                <c:pt idx="6551">
                  <c:v>545.91666666666663</c:v>
                </c:pt>
                <c:pt idx="6552">
                  <c:v>546</c:v>
                </c:pt>
                <c:pt idx="6553">
                  <c:v>546.08333333333337</c:v>
                </c:pt>
                <c:pt idx="6554">
                  <c:v>546.16666666666663</c:v>
                </c:pt>
                <c:pt idx="6555">
                  <c:v>546.25</c:v>
                </c:pt>
                <c:pt idx="6556">
                  <c:v>546.33333333333337</c:v>
                </c:pt>
                <c:pt idx="6557">
                  <c:v>546.41666666666663</c:v>
                </c:pt>
                <c:pt idx="6558">
                  <c:v>546.5</c:v>
                </c:pt>
                <c:pt idx="6559">
                  <c:v>546.58333333333337</c:v>
                </c:pt>
                <c:pt idx="6560">
                  <c:v>546.66666666666663</c:v>
                </c:pt>
                <c:pt idx="6561">
                  <c:v>546.75</c:v>
                </c:pt>
                <c:pt idx="6562">
                  <c:v>546.83333333333337</c:v>
                </c:pt>
                <c:pt idx="6563">
                  <c:v>546.91666666666663</c:v>
                </c:pt>
                <c:pt idx="6564">
                  <c:v>547</c:v>
                </c:pt>
                <c:pt idx="6565">
                  <c:v>547.08333333333337</c:v>
                </c:pt>
                <c:pt idx="6566">
                  <c:v>547.16666666666663</c:v>
                </c:pt>
                <c:pt idx="6567">
                  <c:v>547.25</c:v>
                </c:pt>
                <c:pt idx="6568">
                  <c:v>547.33333333333337</c:v>
                </c:pt>
                <c:pt idx="6569">
                  <c:v>547.41666666666663</c:v>
                </c:pt>
                <c:pt idx="6570">
                  <c:v>547.5</c:v>
                </c:pt>
                <c:pt idx="6571">
                  <c:v>547.58333333333337</c:v>
                </c:pt>
                <c:pt idx="6572">
                  <c:v>547.66666666666663</c:v>
                </c:pt>
                <c:pt idx="6573">
                  <c:v>547.75</c:v>
                </c:pt>
                <c:pt idx="6574">
                  <c:v>547.83333333333337</c:v>
                </c:pt>
                <c:pt idx="6575">
                  <c:v>547.91666666666663</c:v>
                </c:pt>
                <c:pt idx="6576">
                  <c:v>548</c:v>
                </c:pt>
                <c:pt idx="6577">
                  <c:v>548.08333333333337</c:v>
                </c:pt>
                <c:pt idx="6578">
                  <c:v>548.16666666666663</c:v>
                </c:pt>
                <c:pt idx="6579">
                  <c:v>548.25</c:v>
                </c:pt>
                <c:pt idx="6580">
                  <c:v>548.33333333333337</c:v>
                </c:pt>
                <c:pt idx="6581">
                  <c:v>548.41666666666663</c:v>
                </c:pt>
                <c:pt idx="6582">
                  <c:v>548.5</c:v>
                </c:pt>
                <c:pt idx="6583">
                  <c:v>548.58333333333337</c:v>
                </c:pt>
                <c:pt idx="6584">
                  <c:v>548.66666666666663</c:v>
                </c:pt>
                <c:pt idx="6585">
                  <c:v>548.75</c:v>
                </c:pt>
                <c:pt idx="6586">
                  <c:v>548.83333333333337</c:v>
                </c:pt>
                <c:pt idx="6587">
                  <c:v>548.91666666666663</c:v>
                </c:pt>
                <c:pt idx="6588">
                  <c:v>549</c:v>
                </c:pt>
                <c:pt idx="6589">
                  <c:v>549.08333333333337</c:v>
                </c:pt>
                <c:pt idx="6590">
                  <c:v>549.16666666666663</c:v>
                </c:pt>
                <c:pt idx="6591">
                  <c:v>549.25</c:v>
                </c:pt>
                <c:pt idx="6592">
                  <c:v>549.33333333333337</c:v>
                </c:pt>
                <c:pt idx="6593">
                  <c:v>549.41666666666663</c:v>
                </c:pt>
                <c:pt idx="6594">
                  <c:v>549.5</c:v>
                </c:pt>
                <c:pt idx="6595">
                  <c:v>549.58333333333337</c:v>
                </c:pt>
                <c:pt idx="6596">
                  <c:v>549.66666666666663</c:v>
                </c:pt>
                <c:pt idx="6597">
                  <c:v>549.75</c:v>
                </c:pt>
                <c:pt idx="6598">
                  <c:v>549.83333333333337</c:v>
                </c:pt>
                <c:pt idx="6599">
                  <c:v>549.91666666666663</c:v>
                </c:pt>
                <c:pt idx="6600">
                  <c:v>550</c:v>
                </c:pt>
                <c:pt idx="6601">
                  <c:v>550.08333333333337</c:v>
                </c:pt>
                <c:pt idx="6602">
                  <c:v>550.16666666666663</c:v>
                </c:pt>
                <c:pt idx="6603">
                  <c:v>550.25</c:v>
                </c:pt>
                <c:pt idx="6604">
                  <c:v>550.33333333333337</c:v>
                </c:pt>
                <c:pt idx="6605">
                  <c:v>550.41666666666663</c:v>
                </c:pt>
                <c:pt idx="6606">
                  <c:v>550.5</c:v>
                </c:pt>
                <c:pt idx="6607">
                  <c:v>550.58333333333337</c:v>
                </c:pt>
                <c:pt idx="6608">
                  <c:v>550.66666666666663</c:v>
                </c:pt>
                <c:pt idx="6609">
                  <c:v>550.75</c:v>
                </c:pt>
                <c:pt idx="6610">
                  <c:v>550.83333333333337</c:v>
                </c:pt>
                <c:pt idx="6611">
                  <c:v>550.91666666666663</c:v>
                </c:pt>
                <c:pt idx="6612">
                  <c:v>551</c:v>
                </c:pt>
                <c:pt idx="6613">
                  <c:v>551.08333333333337</c:v>
                </c:pt>
                <c:pt idx="6614">
                  <c:v>551.16666666666663</c:v>
                </c:pt>
                <c:pt idx="6615">
                  <c:v>551.25</c:v>
                </c:pt>
                <c:pt idx="6616">
                  <c:v>551.33333333333337</c:v>
                </c:pt>
                <c:pt idx="6617">
                  <c:v>551.41666666666663</c:v>
                </c:pt>
                <c:pt idx="6618">
                  <c:v>551.5</c:v>
                </c:pt>
                <c:pt idx="6619">
                  <c:v>551.58333333333337</c:v>
                </c:pt>
                <c:pt idx="6620">
                  <c:v>551.66666666666663</c:v>
                </c:pt>
                <c:pt idx="6621">
                  <c:v>551.75</c:v>
                </c:pt>
                <c:pt idx="6622">
                  <c:v>551.83333333333337</c:v>
                </c:pt>
                <c:pt idx="6623">
                  <c:v>551.91666666666663</c:v>
                </c:pt>
                <c:pt idx="6624">
                  <c:v>552</c:v>
                </c:pt>
                <c:pt idx="6625">
                  <c:v>552.08333333333337</c:v>
                </c:pt>
                <c:pt idx="6626">
                  <c:v>552.16666666666663</c:v>
                </c:pt>
                <c:pt idx="6627">
                  <c:v>552.25</c:v>
                </c:pt>
                <c:pt idx="6628">
                  <c:v>552.33333333333337</c:v>
                </c:pt>
                <c:pt idx="6629">
                  <c:v>552.41666666666663</c:v>
                </c:pt>
                <c:pt idx="6630">
                  <c:v>552.5</c:v>
                </c:pt>
                <c:pt idx="6631">
                  <c:v>552.58333333333337</c:v>
                </c:pt>
                <c:pt idx="6632">
                  <c:v>552.66666666666663</c:v>
                </c:pt>
                <c:pt idx="6633">
                  <c:v>552.75</c:v>
                </c:pt>
                <c:pt idx="6634">
                  <c:v>552.83333333333337</c:v>
                </c:pt>
                <c:pt idx="6635">
                  <c:v>552.91666666666663</c:v>
                </c:pt>
                <c:pt idx="6636">
                  <c:v>553</c:v>
                </c:pt>
                <c:pt idx="6637">
                  <c:v>553.08333333333337</c:v>
                </c:pt>
                <c:pt idx="6638">
                  <c:v>553.16666666666663</c:v>
                </c:pt>
                <c:pt idx="6639">
                  <c:v>553.25</c:v>
                </c:pt>
                <c:pt idx="6640">
                  <c:v>553.33333333333337</c:v>
                </c:pt>
                <c:pt idx="6641">
                  <c:v>553.41666666666663</c:v>
                </c:pt>
                <c:pt idx="6642">
                  <c:v>553.5</c:v>
                </c:pt>
                <c:pt idx="6643">
                  <c:v>553.58333333333337</c:v>
                </c:pt>
                <c:pt idx="6644">
                  <c:v>553.66666666666663</c:v>
                </c:pt>
                <c:pt idx="6645">
                  <c:v>553.75</c:v>
                </c:pt>
                <c:pt idx="6646">
                  <c:v>553.83333333333337</c:v>
                </c:pt>
                <c:pt idx="6647">
                  <c:v>553.91666666666663</c:v>
                </c:pt>
                <c:pt idx="6648">
                  <c:v>554</c:v>
                </c:pt>
                <c:pt idx="6649">
                  <c:v>554.08333333333337</c:v>
                </c:pt>
                <c:pt idx="6650">
                  <c:v>554.16666666666663</c:v>
                </c:pt>
                <c:pt idx="6651">
                  <c:v>554.25</c:v>
                </c:pt>
                <c:pt idx="6652">
                  <c:v>554.33333333333337</c:v>
                </c:pt>
                <c:pt idx="6653">
                  <c:v>554.41666666666663</c:v>
                </c:pt>
                <c:pt idx="6654">
                  <c:v>554.5</c:v>
                </c:pt>
                <c:pt idx="6655">
                  <c:v>554.58333333333337</c:v>
                </c:pt>
                <c:pt idx="6656">
                  <c:v>554.66666666666663</c:v>
                </c:pt>
                <c:pt idx="6657">
                  <c:v>554.75</c:v>
                </c:pt>
                <c:pt idx="6658">
                  <c:v>554.83333333333337</c:v>
                </c:pt>
                <c:pt idx="6659">
                  <c:v>554.91666666666663</c:v>
                </c:pt>
                <c:pt idx="6660">
                  <c:v>555</c:v>
                </c:pt>
                <c:pt idx="6661">
                  <c:v>555.08333333333337</c:v>
                </c:pt>
                <c:pt idx="6662">
                  <c:v>555.16666666666663</c:v>
                </c:pt>
                <c:pt idx="6663">
                  <c:v>555.25</c:v>
                </c:pt>
                <c:pt idx="6664">
                  <c:v>555.33333333333337</c:v>
                </c:pt>
                <c:pt idx="6665">
                  <c:v>555.41666666666663</c:v>
                </c:pt>
                <c:pt idx="6666">
                  <c:v>555.5</c:v>
                </c:pt>
                <c:pt idx="6667">
                  <c:v>555.58333333333337</c:v>
                </c:pt>
                <c:pt idx="6668">
                  <c:v>555.66666666666663</c:v>
                </c:pt>
                <c:pt idx="6669">
                  <c:v>555.75</c:v>
                </c:pt>
                <c:pt idx="6670">
                  <c:v>555.83333333333337</c:v>
                </c:pt>
                <c:pt idx="6671">
                  <c:v>555.91666666666663</c:v>
                </c:pt>
                <c:pt idx="6672">
                  <c:v>556</c:v>
                </c:pt>
                <c:pt idx="6673">
                  <c:v>556.08333333333337</c:v>
                </c:pt>
                <c:pt idx="6674">
                  <c:v>556.16666666666663</c:v>
                </c:pt>
                <c:pt idx="6675">
                  <c:v>556.25</c:v>
                </c:pt>
                <c:pt idx="6676">
                  <c:v>556.33333333333337</c:v>
                </c:pt>
                <c:pt idx="6677">
                  <c:v>556.41666666666663</c:v>
                </c:pt>
                <c:pt idx="6678">
                  <c:v>556.5</c:v>
                </c:pt>
                <c:pt idx="6679">
                  <c:v>556.58333333333337</c:v>
                </c:pt>
                <c:pt idx="6680">
                  <c:v>556.66666666666663</c:v>
                </c:pt>
                <c:pt idx="6681">
                  <c:v>556.75</c:v>
                </c:pt>
                <c:pt idx="6682">
                  <c:v>556.83333333333337</c:v>
                </c:pt>
                <c:pt idx="6683">
                  <c:v>556.91666666666663</c:v>
                </c:pt>
                <c:pt idx="6684">
                  <c:v>557</c:v>
                </c:pt>
                <c:pt idx="6685">
                  <c:v>557.08333333333337</c:v>
                </c:pt>
                <c:pt idx="6686">
                  <c:v>557.16666666666663</c:v>
                </c:pt>
                <c:pt idx="6687">
                  <c:v>557.25</c:v>
                </c:pt>
                <c:pt idx="6688">
                  <c:v>557.33333333333337</c:v>
                </c:pt>
                <c:pt idx="6689">
                  <c:v>557.41666666666663</c:v>
                </c:pt>
                <c:pt idx="6690">
                  <c:v>557.5</c:v>
                </c:pt>
                <c:pt idx="6691">
                  <c:v>557.58333333333337</c:v>
                </c:pt>
                <c:pt idx="6692">
                  <c:v>557.66666666666663</c:v>
                </c:pt>
                <c:pt idx="6693">
                  <c:v>557.75</c:v>
                </c:pt>
                <c:pt idx="6694">
                  <c:v>557.83333333333337</c:v>
                </c:pt>
                <c:pt idx="6695">
                  <c:v>557.91666666666663</c:v>
                </c:pt>
                <c:pt idx="6696">
                  <c:v>558</c:v>
                </c:pt>
                <c:pt idx="6697">
                  <c:v>558.08333333333337</c:v>
                </c:pt>
                <c:pt idx="6698">
                  <c:v>558.16666666666663</c:v>
                </c:pt>
                <c:pt idx="6699">
                  <c:v>558.25</c:v>
                </c:pt>
                <c:pt idx="6700">
                  <c:v>558.33333333333337</c:v>
                </c:pt>
                <c:pt idx="6701">
                  <c:v>558.41666666666663</c:v>
                </c:pt>
                <c:pt idx="6702">
                  <c:v>558.5</c:v>
                </c:pt>
                <c:pt idx="6703">
                  <c:v>558.58333333333337</c:v>
                </c:pt>
                <c:pt idx="6704">
                  <c:v>558.66666666666663</c:v>
                </c:pt>
                <c:pt idx="6705">
                  <c:v>558.75</c:v>
                </c:pt>
                <c:pt idx="6706">
                  <c:v>558.83333333333337</c:v>
                </c:pt>
                <c:pt idx="6707">
                  <c:v>558.91666666666663</c:v>
                </c:pt>
                <c:pt idx="6708">
                  <c:v>559</c:v>
                </c:pt>
                <c:pt idx="6709">
                  <c:v>559.08333333333337</c:v>
                </c:pt>
                <c:pt idx="6710">
                  <c:v>559.16666666666663</c:v>
                </c:pt>
                <c:pt idx="6711">
                  <c:v>559.25</c:v>
                </c:pt>
                <c:pt idx="6712">
                  <c:v>559.33333333333337</c:v>
                </c:pt>
                <c:pt idx="6713">
                  <c:v>559.41666666666663</c:v>
                </c:pt>
                <c:pt idx="6714">
                  <c:v>559.5</c:v>
                </c:pt>
                <c:pt idx="6715">
                  <c:v>559.58333333333337</c:v>
                </c:pt>
                <c:pt idx="6716">
                  <c:v>559.66666666666663</c:v>
                </c:pt>
                <c:pt idx="6717">
                  <c:v>559.75</c:v>
                </c:pt>
                <c:pt idx="6718">
                  <c:v>559.83333333333337</c:v>
                </c:pt>
                <c:pt idx="6719">
                  <c:v>559.91666666666663</c:v>
                </c:pt>
                <c:pt idx="6720">
                  <c:v>560</c:v>
                </c:pt>
                <c:pt idx="6721">
                  <c:v>560.08333333333337</c:v>
                </c:pt>
                <c:pt idx="6722">
                  <c:v>560.16666666666663</c:v>
                </c:pt>
                <c:pt idx="6723">
                  <c:v>560.25</c:v>
                </c:pt>
                <c:pt idx="6724">
                  <c:v>560.33333333333337</c:v>
                </c:pt>
                <c:pt idx="6725">
                  <c:v>560.41666666666663</c:v>
                </c:pt>
                <c:pt idx="6726">
                  <c:v>560.5</c:v>
                </c:pt>
                <c:pt idx="6727">
                  <c:v>560.58333333333337</c:v>
                </c:pt>
                <c:pt idx="6728">
                  <c:v>560.66666666666663</c:v>
                </c:pt>
                <c:pt idx="6729">
                  <c:v>560.75</c:v>
                </c:pt>
                <c:pt idx="6730">
                  <c:v>560.83333333333337</c:v>
                </c:pt>
                <c:pt idx="6731">
                  <c:v>560.91666666666663</c:v>
                </c:pt>
                <c:pt idx="6732">
                  <c:v>561</c:v>
                </c:pt>
                <c:pt idx="6733">
                  <c:v>561.08333333333337</c:v>
                </c:pt>
                <c:pt idx="6734">
                  <c:v>561.16666666666663</c:v>
                </c:pt>
                <c:pt idx="6735">
                  <c:v>561.25</c:v>
                </c:pt>
                <c:pt idx="6736">
                  <c:v>561.33333333333337</c:v>
                </c:pt>
                <c:pt idx="6737">
                  <c:v>561.41666666666663</c:v>
                </c:pt>
                <c:pt idx="6738">
                  <c:v>561.5</c:v>
                </c:pt>
                <c:pt idx="6739">
                  <c:v>561.58333333333337</c:v>
                </c:pt>
                <c:pt idx="6740">
                  <c:v>561.66666666666663</c:v>
                </c:pt>
                <c:pt idx="6741">
                  <c:v>561.75</c:v>
                </c:pt>
                <c:pt idx="6742">
                  <c:v>561.83333333333337</c:v>
                </c:pt>
                <c:pt idx="6743">
                  <c:v>561.91666666666663</c:v>
                </c:pt>
                <c:pt idx="6744">
                  <c:v>562</c:v>
                </c:pt>
                <c:pt idx="6745">
                  <c:v>562.08333333333337</c:v>
                </c:pt>
                <c:pt idx="6746">
                  <c:v>562.16666666666663</c:v>
                </c:pt>
                <c:pt idx="6747">
                  <c:v>562.25</c:v>
                </c:pt>
                <c:pt idx="6748">
                  <c:v>562.33333333333337</c:v>
                </c:pt>
                <c:pt idx="6749">
                  <c:v>562.41666666666663</c:v>
                </c:pt>
                <c:pt idx="6750">
                  <c:v>562.5</c:v>
                </c:pt>
                <c:pt idx="6751">
                  <c:v>562.58333333333337</c:v>
                </c:pt>
                <c:pt idx="6752">
                  <c:v>562.66666666666663</c:v>
                </c:pt>
                <c:pt idx="6753">
                  <c:v>562.75</c:v>
                </c:pt>
                <c:pt idx="6754">
                  <c:v>562.83333333333337</c:v>
                </c:pt>
                <c:pt idx="6755">
                  <c:v>562.91666666666663</c:v>
                </c:pt>
                <c:pt idx="6756">
                  <c:v>563</c:v>
                </c:pt>
                <c:pt idx="6757">
                  <c:v>563.08333333333337</c:v>
                </c:pt>
                <c:pt idx="6758">
                  <c:v>563.16666666666663</c:v>
                </c:pt>
                <c:pt idx="6759">
                  <c:v>563.25</c:v>
                </c:pt>
                <c:pt idx="6760">
                  <c:v>563.33333333333337</c:v>
                </c:pt>
                <c:pt idx="6761">
                  <c:v>563.41666666666663</c:v>
                </c:pt>
                <c:pt idx="6762">
                  <c:v>563.5</c:v>
                </c:pt>
                <c:pt idx="6763">
                  <c:v>563.58333333333337</c:v>
                </c:pt>
                <c:pt idx="6764">
                  <c:v>563.66666666666663</c:v>
                </c:pt>
                <c:pt idx="6765">
                  <c:v>563.75</c:v>
                </c:pt>
                <c:pt idx="6766">
                  <c:v>563.83333333333337</c:v>
                </c:pt>
                <c:pt idx="6767">
                  <c:v>563.91666666666663</c:v>
                </c:pt>
                <c:pt idx="6768">
                  <c:v>564</c:v>
                </c:pt>
                <c:pt idx="6769">
                  <c:v>564.08333333333337</c:v>
                </c:pt>
                <c:pt idx="6770">
                  <c:v>564.16666666666663</c:v>
                </c:pt>
                <c:pt idx="6771">
                  <c:v>564.25</c:v>
                </c:pt>
                <c:pt idx="6772">
                  <c:v>564.33333333333337</c:v>
                </c:pt>
                <c:pt idx="6773">
                  <c:v>564.41666666666663</c:v>
                </c:pt>
                <c:pt idx="6774">
                  <c:v>564.5</c:v>
                </c:pt>
                <c:pt idx="6775">
                  <c:v>564.58333333333337</c:v>
                </c:pt>
                <c:pt idx="6776">
                  <c:v>564.66666666666663</c:v>
                </c:pt>
                <c:pt idx="6777">
                  <c:v>564.75</c:v>
                </c:pt>
                <c:pt idx="6778">
                  <c:v>564.83333333333337</c:v>
                </c:pt>
                <c:pt idx="6779">
                  <c:v>564.91666666666663</c:v>
                </c:pt>
                <c:pt idx="6780">
                  <c:v>565</c:v>
                </c:pt>
                <c:pt idx="6781">
                  <c:v>565.08333333333337</c:v>
                </c:pt>
                <c:pt idx="6782">
                  <c:v>565.16666666666663</c:v>
                </c:pt>
                <c:pt idx="6783">
                  <c:v>565.25</c:v>
                </c:pt>
                <c:pt idx="6784">
                  <c:v>565.33333333333337</c:v>
                </c:pt>
                <c:pt idx="6785">
                  <c:v>565.41666666666663</c:v>
                </c:pt>
                <c:pt idx="6786">
                  <c:v>565.5</c:v>
                </c:pt>
                <c:pt idx="6787">
                  <c:v>565.58333333333337</c:v>
                </c:pt>
                <c:pt idx="6788">
                  <c:v>565.66666666666663</c:v>
                </c:pt>
                <c:pt idx="6789">
                  <c:v>565.75</c:v>
                </c:pt>
                <c:pt idx="6790">
                  <c:v>565.83333333333337</c:v>
                </c:pt>
                <c:pt idx="6791">
                  <c:v>565.91666666666663</c:v>
                </c:pt>
                <c:pt idx="6792">
                  <c:v>566</c:v>
                </c:pt>
                <c:pt idx="6793">
                  <c:v>566.08333333333337</c:v>
                </c:pt>
                <c:pt idx="6794">
                  <c:v>566.16666666666663</c:v>
                </c:pt>
                <c:pt idx="6795">
                  <c:v>566.25</c:v>
                </c:pt>
                <c:pt idx="6796">
                  <c:v>566.33333333333337</c:v>
                </c:pt>
                <c:pt idx="6797">
                  <c:v>566.41666666666663</c:v>
                </c:pt>
                <c:pt idx="6798">
                  <c:v>566.5</c:v>
                </c:pt>
                <c:pt idx="6799">
                  <c:v>566.58333333333337</c:v>
                </c:pt>
                <c:pt idx="6800">
                  <c:v>566.66666666666663</c:v>
                </c:pt>
                <c:pt idx="6801">
                  <c:v>566.75</c:v>
                </c:pt>
                <c:pt idx="6802">
                  <c:v>566.83333333333337</c:v>
                </c:pt>
                <c:pt idx="6803">
                  <c:v>566.91666666666663</c:v>
                </c:pt>
                <c:pt idx="6804">
                  <c:v>567</c:v>
                </c:pt>
                <c:pt idx="6805">
                  <c:v>567.08333333333337</c:v>
                </c:pt>
                <c:pt idx="6806">
                  <c:v>567.16666666666663</c:v>
                </c:pt>
                <c:pt idx="6807">
                  <c:v>567.25</c:v>
                </c:pt>
                <c:pt idx="6808">
                  <c:v>567.33333333333337</c:v>
                </c:pt>
                <c:pt idx="6809">
                  <c:v>567.41666666666663</c:v>
                </c:pt>
                <c:pt idx="6810">
                  <c:v>567.5</c:v>
                </c:pt>
                <c:pt idx="6811">
                  <c:v>567.58333333333337</c:v>
                </c:pt>
                <c:pt idx="6812">
                  <c:v>567.66666666666663</c:v>
                </c:pt>
                <c:pt idx="6813">
                  <c:v>567.75</c:v>
                </c:pt>
                <c:pt idx="6814">
                  <c:v>567.83333333333337</c:v>
                </c:pt>
                <c:pt idx="6815">
                  <c:v>567.91666666666663</c:v>
                </c:pt>
                <c:pt idx="6816">
                  <c:v>568</c:v>
                </c:pt>
                <c:pt idx="6817">
                  <c:v>568.08333333333337</c:v>
                </c:pt>
                <c:pt idx="6818">
                  <c:v>568.16666666666663</c:v>
                </c:pt>
                <c:pt idx="6819">
                  <c:v>568.25</c:v>
                </c:pt>
                <c:pt idx="6820">
                  <c:v>568.33333333333337</c:v>
                </c:pt>
                <c:pt idx="6821">
                  <c:v>568.41666666666663</c:v>
                </c:pt>
                <c:pt idx="6822">
                  <c:v>568.5</c:v>
                </c:pt>
                <c:pt idx="6823">
                  <c:v>568.58333333333337</c:v>
                </c:pt>
                <c:pt idx="6824">
                  <c:v>568.66666666666663</c:v>
                </c:pt>
                <c:pt idx="6825">
                  <c:v>568.75</c:v>
                </c:pt>
                <c:pt idx="6826">
                  <c:v>568.83333333333337</c:v>
                </c:pt>
                <c:pt idx="6827">
                  <c:v>568.91666666666663</c:v>
                </c:pt>
                <c:pt idx="6828">
                  <c:v>569</c:v>
                </c:pt>
                <c:pt idx="6829">
                  <c:v>569.08333333333337</c:v>
                </c:pt>
                <c:pt idx="6830">
                  <c:v>569.16666666666663</c:v>
                </c:pt>
                <c:pt idx="6831">
                  <c:v>569.25</c:v>
                </c:pt>
                <c:pt idx="6832">
                  <c:v>569.33333333333337</c:v>
                </c:pt>
                <c:pt idx="6833">
                  <c:v>569.41666666666663</c:v>
                </c:pt>
                <c:pt idx="6834">
                  <c:v>569.5</c:v>
                </c:pt>
                <c:pt idx="6835">
                  <c:v>569.58333333333337</c:v>
                </c:pt>
                <c:pt idx="6836">
                  <c:v>569.66666666666663</c:v>
                </c:pt>
                <c:pt idx="6837">
                  <c:v>569.75</c:v>
                </c:pt>
                <c:pt idx="6838">
                  <c:v>569.83333333333337</c:v>
                </c:pt>
                <c:pt idx="6839">
                  <c:v>569.91666666666663</c:v>
                </c:pt>
                <c:pt idx="6840">
                  <c:v>570</c:v>
                </c:pt>
                <c:pt idx="6841">
                  <c:v>570.08333333333337</c:v>
                </c:pt>
                <c:pt idx="6842">
                  <c:v>570.16666666666663</c:v>
                </c:pt>
                <c:pt idx="6843">
                  <c:v>570.25</c:v>
                </c:pt>
                <c:pt idx="6844">
                  <c:v>570.33333333333337</c:v>
                </c:pt>
                <c:pt idx="6845">
                  <c:v>570.41666666666663</c:v>
                </c:pt>
                <c:pt idx="6846">
                  <c:v>570.5</c:v>
                </c:pt>
                <c:pt idx="6847">
                  <c:v>570.58333333333337</c:v>
                </c:pt>
                <c:pt idx="6848">
                  <c:v>570.66666666666663</c:v>
                </c:pt>
                <c:pt idx="6849">
                  <c:v>570.75</c:v>
                </c:pt>
                <c:pt idx="6850">
                  <c:v>570.83333333333337</c:v>
                </c:pt>
                <c:pt idx="6851">
                  <c:v>570.91666666666663</c:v>
                </c:pt>
                <c:pt idx="6852">
                  <c:v>571</c:v>
                </c:pt>
                <c:pt idx="6853">
                  <c:v>571.08333333333337</c:v>
                </c:pt>
                <c:pt idx="6854">
                  <c:v>571.16666666666663</c:v>
                </c:pt>
                <c:pt idx="6855">
                  <c:v>571.25</c:v>
                </c:pt>
                <c:pt idx="6856">
                  <c:v>571.33333333333337</c:v>
                </c:pt>
                <c:pt idx="6857">
                  <c:v>571.41666666666663</c:v>
                </c:pt>
                <c:pt idx="6858">
                  <c:v>571.5</c:v>
                </c:pt>
                <c:pt idx="6859">
                  <c:v>571.58333333333337</c:v>
                </c:pt>
                <c:pt idx="6860">
                  <c:v>571.66666666666663</c:v>
                </c:pt>
                <c:pt idx="6861">
                  <c:v>571.75</c:v>
                </c:pt>
                <c:pt idx="6862">
                  <c:v>571.83333333333337</c:v>
                </c:pt>
                <c:pt idx="6863">
                  <c:v>571.91666666666663</c:v>
                </c:pt>
                <c:pt idx="6864">
                  <c:v>572</c:v>
                </c:pt>
                <c:pt idx="6865">
                  <c:v>572.08333333333337</c:v>
                </c:pt>
                <c:pt idx="6866">
                  <c:v>572.16666666666663</c:v>
                </c:pt>
                <c:pt idx="6867">
                  <c:v>572.25</c:v>
                </c:pt>
                <c:pt idx="6868">
                  <c:v>572.33333333333337</c:v>
                </c:pt>
                <c:pt idx="6869">
                  <c:v>572.41666666666663</c:v>
                </c:pt>
                <c:pt idx="6870">
                  <c:v>572.5</c:v>
                </c:pt>
                <c:pt idx="6871">
                  <c:v>572.58333333333337</c:v>
                </c:pt>
                <c:pt idx="6872">
                  <c:v>572.66666666666663</c:v>
                </c:pt>
                <c:pt idx="6873">
                  <c:v>572.75</c:v>
                </c:pt>
                <c:pt idx="6874">
                  <c:v>572.83333333333337</c:v>
                </c:pt>
                <c:pt idx="6875">
                  <c:v>572.91666666666663</c:v>
                </c:pt>
                <c:pt idx="6876">
                  <c:v>573</c:v>
                </c:pt>
                <c:pt idx="6877">
                  <c:v>573.08333333333337</c:v>
                </c:pt>
                <c:pt idx="6878">
                  <c:v>573.16666666666663</c:v>
                </c:pt>
                <c:pt idx="6879">
                  <c:v>573.25</c:v>
                </c:pt>
                <c:pt idx="6880">
                  <c:v>573.33333333333337</c:v>
                </c:pt>
                <c:pt idx="6881">
                  <c:v>573.41666666666663</c:v>
                </c:pt>
                <c:pt idx="6882">
                  <c:v>573.5</c:v>
                </c:pt>
                <c:pt idx="6883">
                  <c:v>573.58333333333337</c:v>
                </c:pt>
                <c:pt idx="6884">
                  <c:v>573.66666666666663</c:v>
                </c:pt>
                <c:pt idx="6885">
                  <c:v>573.75</c:v>
                </c:pt>
                <c:pt idx="6886">
                  <c:v>573.83333333333337</c:v>
                </c:pt>
                <c:pt idx="6887">
                  <c:v>573.91666666666663</c:v>
                </c:pt>
                <c:pt idx="6888">
                  <c:v>574</c:v>
                </c:pt>
                <c:pt idx="6889">
                  <c:v>574.08333333333337</c:v>
                </c:pt>
                <c:pt idx="6890">
                  <c:v>574.16666666666663</c:v>
                </c:pt>
                <c:pt idx="6891">
                  <c:v>574.25</c:v>
                </c:pt>
                <c:pt idx="6892">
                  <c:v>574.33333333333337</c:v>
                </c:pt>
                <c:pt idx="6893">
                  <c:v>574.41666666666663</c:v>
                </c:pt>
                <c:pt idx="6894">
                  <c:v>574.5</c:v>
                </c:pt>
                <c:pt idx="6895">
                  <c:v>574.58333333333337</c:v>
                </c:pt>
                <c:pt idx="6896">
                  <c:v>574.66666666666663</c:v>
                </c:pt>
                <c:pt idx="6897">
                  <c:v>574.75</c:v>
                </c:pt>
                <c:pt idx="6898">
                  <c:v>574.83333333333337</c:v>
                </c:pt>
                <c:pt idx="6899">
                  <c:v>574.91666666666663</c:v>
                </c:pt>
                <c:pt idx="6900">
                  <c:v>575</c:v>
                </c:pt>
                <c:pt idx="6901">
                  <c:v>575.08333333333337</c:v>
                </c:pt>
                <c:pt idx="6902">
                  <c:v>575.16666666666663</c:v>
                </c:pt>
                <c:pt idx="6903">
                  <c:v>575.25</c:v>
                </c:pt>
                <c:pt idx="6904">
                  <c:v>575.33333333333337</c:v>
                </c:pt>
                <c:pt idx="6905">
                  <c:v>575.41666666666663</c:v>
                </c:pt>
                <c:pt idx="6906">
                  <c:v>575.5</c:v>
                </c:pt>
                <c:pt idx="6907">
                  <c:v>575.58333333333337</c:v>
                </c:pt>
                <c:pt idx="6908">
                  <c:v>575.66666666666663</c:v>
                </c:pt>
                <c:pt idx="6909">
                  <c:v>575.75</c:v>
                </c:pt>
                <c:pt idx="6910">
                  <c:v>575.83333333333337</c:v>
                </c:pt>
                <c:pt idx="6911">
                  <c:v>575.91666666666663</c:v>
                </c:pt>
                <c:pt idx="6912">
                  <c:v>576</c:v>
                </c:pt>
                <c:pt idx="6913">
                  <c:v>576.08333333333337</c:v>
                </c:pt>
                <c:pt idx="6914">
                  <c:v>576.16666666666663</c:v>
                </c:pt>
                <c:pt idx="6915">
                  <c:v>576.25</c:v>
                </c:pt>
                <c:pt idx="6916">
                  <c:v>576.33333333333337</c:v>
                </c:pt>
                <c:pt idx="6917">
                  <c:v>576.41666666666663</c:v>
                </c:pt>
                <c:pt idx="6918">
                  <c:v>576.5</c:v>
                </c:pt>
                <c:pt idx="6919">
                  <c:v>576.58333333333337</c:v>
                </c:pt>
                <c:pt idx="6920">
                  <c:v>576.66666666666663</c:v>
                </c:pt>
                <c:pt idx="6921">
                  <c:v>576.75</c:v>
                </c:pt>
                <c:pt idx="6922">
                  <c:v>576.83333333333337</c:v>
                </c:pt>
                <c:pt idx="6923">
                  <c:v>576.91666666666663</c:v>
                </c:pt>
                <c:pt idx="6924">
                  <c:v>577</c:v>
                </c:pt>
                <c:pt idx="6925">
                  <c:v>577.08333333333337</c:v>
                </c:pt>
                <c:pt idx="6926">
                  <c:v>577.16666666666663</c:v>
                </c:pt>
                <c:pt idx="6927">
                  <c:v>577.25</c:v>
                </c:pt>
                <c:pt idx="6928">
                  <c:v>577.33333333333337</c:v>
                </c:pt>
                <c:pt idx="6929">
                  <c:v>577.41666666666663</c:v>
                </c:pt>
                <c:pt idx="6930">
                  <c:v>577.5</c:v>
                </c:pt>
                <c:pt idx="6931">
                  <c:v>577.58333333333337</c:v>
                </c:pt>
                <c:pt idx="6932">
                  <c:v>577.66666666666663</c:v>
                </c:pt>
                <c:pt idx="6933">
                  <c:v>577.75</c:v>
                </c:pt>
                <c:pt idx="6934">
                  <c:v>577.83333333333337</c:v>
                </c:pt>
                <c:pt idx="6935">
                  <c:v>577.91666666666663</c:v>
                </c:pt>
                <c:pt idx="6936">
                  <c:v>578</c:v>
                </c:pt>
                <c:pt idx="6937">
                  <c:v>578.08333333333337</c:v>
                </c:pt>
                <c:pt idx="6938">
                  <c:v>578.16666666666663</c:v>
                </c:pt>
                <c:pt idx="6939">
                  <c:v>578.25</c:v>
                </c:pt>
                <c:pt idx="6940">
                  <c:v>578.33333333333337</c:v>
                </c:pt>
                <c:pt idx="6941">
                  <c:v>578.41666666666663</c:v>
                </c:pt>
                <c:pt idx="6942">
                  <c:v>578.5</c:v>
                </c:pt>
                <c:pt idx="6943">
                  <c:v>578.58333333333337</c:v>
                </c:pt>
                <c:pt idx="6944">
                  <c:v>578.66666666666663</c:v>
                </c:pt>
                <c:pt idx="6945">
                  <c:v>578.75</c:v>
                </c:pt>
                <c:pt idx="6946">
                  <c:v>578.83333333333337</c:v>
                </c:pt>
                <c:pt idx="6947">
                  <c:v>578.91666666666663</c:v>
                </c:pt>
                <c:pt idx="6948">
                  <c:v>579</c:v>
                </c:pt>
                <c:pt idx="6949">
                  <c:v>579.08333333333337</c:v>
                </c:pt>
                <c:pt idx="6950">
                  <c:v>579.16666666666663</c:v>
                </c:pt>
                <c:pt idx="6951">
                  <c:v>579.25</c:v>
                </c:pt>
                <c:pt idx="6952">
                  <c:v>579.33333333333337</c:v>
                </c:pt>
                <c:pt idx="6953">
                  <c:v>579.41666666666663</c:v>
                </c:pt>
                <c:pt idx="6954">
                  <c:v>579.5</c:v>
                </c:pt>
                <c:pt idx="6955">
                  <c:v>579.58333333333337</c:v>
                </c:pt>
                <c:pt idx="6956">
                  <c:v>579.66666666666663</c:v>
                </c:pt>
                <c:pt idx="6957">
                  <c:v>579.75</c:v>
                </c:pt>
                <c:pt idx="6958">
                  <c:v>579.83333333333337</c:v>
                </c:pt>
                <c:pt idx="6959">
                  <c:v>579.91666666666663</c:v>
                </c:pt>
                <c:pt idx="6960">
                  <c:v>580</c:v>
                </c:pt>
                <c:pt idx="6961">
                  <c:v>580.08333333333337</c:v>
                </c:pt>
                <c:pt idx="6962">
                  <c:v>580.16666666666663</c:v>
                </c:pt>
                <c:pt idx="6963">
                  <c:v>580.25</c:v>
                </c:pt>
                <c:pt idx="6964">
                  <c:v>580.33333333333337</c:v>
                </c:pt>
                <c:pt idx="6965">
                  <c:v>580.41666666666663</c:v>
                </c:pt>
                <c:pt idx="6966">
                  <c:v>580.5</c:v>
                </c:pt>
                <c:pt idx="6967">
                  <c:v>580.58333333333337</c:v>
                </c:pt>
                <c:pt idx="6968">
                  <c:v>580.66666666666663</c:v>
                </c:pt>
                <c:pt idx="6969">
                  <c:v>580.75</c:v>
                </c:pt>
                <c:pt idx="6970">
                  <c:v>580.83333333333337</c:v>
                </c:pt>
                <c:pt idx="6971">
                  <c:v>580.91666666666663</c:v>
                </c:pt>
                <c:pt idx="6972">
                  <c:v>581</c:v>
                </c:pt>
                <c:pt idx="6973">
                  <c:v>581.08333333333337</c:v>
                </c:pt>
                <c:pt idx="6974">
                  <c:v>581.16666666666663</c:v>
                </c:pt>
                <c:pt idx="6975">
                  <c:v>581.25</c:v>
                </c:pt>
                <c:pt idx="6976">
                  <c:v>581.33333333333337</c:v>
                </c:pt>
                <c:pt idx="6977">
                  <c:v>581.41666666666663</c:v>
                </c:pt>
                <c:pt idx="6978">
                  <c:v>581.5</c:v>
                </c:pt>
                <c:pt idx="6979">
                  <c:v>581.58333333333337</c:v>
                </c:pt>
                <c:pt idx="6980">
                  <c:v>581.66666666666663</c:v>
                </c:pt>
                <c:pt idx="6981">
                  <c:v>581.75</c:v>
                </c:pt>
                <c:pt idx="6982">
                  <c:v>581.83333333333337</c:v>
                </c:pt>
                <c:pt idx="6983">
                  <c:v>581.91666666666663</c:v>
                </c:pt>
                <c:pt idx="6984">
                  <c:v>582</c:v>
                </c:pt>
                <c:pt idx="6985">
                  <c:v>582.08333333333337</c:v>
                </c:pt>
                <c:pt idx="6986">
                  <c:v>582.16666666666663</c:v>
                </c:pt>
                <c:pt idx="6987">
                  <c:v>582.25</c:v>
                </c:pt>
                <c:pt idx="6988">
                  <c:v>582.33333333333337</c:v>
                </c:pt>
                <c:pt idx="6989">
                  <c:v>582.41666666666663</c:v>
                </c:pt>
                <c:pt idx="6990">
                  <c:v>582.5</c:v>
                </c:pt>
                <c:pt idx="6991">
                  <c:v>582.58333333333337</c:v>
                </c:pt>
                <c:pt idx="6992">
                  <c:v>582.66666666666663</c:v>
                </c:pt>
                <c:pt idx="6993">
                  <c:v>582.75</c:v>
                </c:pt>
                <c:pt idx="6994">
                  <c:v>582.83333333333337</c:v>
                </c:pt>
                <c:pt idx="6995">
                  <c:v>582.91666666666663</c:v>
                </c:pt>
                <c:pt idx="6996">
                  <c:v>583</c:v>
                </c:pt>
                <c:pt idx="6997">
                  <c:v>583.08333333333337</c:v>
                </c:pt>
                <c:pt idx="6998">
                  <c:v>583.16666666666663</c:v>
                </c:pt>
                <c:pt idx="6999">
                  <c:v>583.25</c:v>
                </c:pt>
                <c:pt idx="7000">
                  <c:v>583.33333333333337</c:v>
                </c:pt>
                <c:pt idx="7001">
                  <c:v>583.41666666666663</c:v>
                </c:pt>
                <c:pt idx="7002">
                  <c:v>583.5</c:v>
                </c:pt>
                <c:pt idx="7003">
                  <c:v>583.58333333333337</c:v>
                </c:pt>
                <c:pt idx="7004">
                  <c:v>583.66666666666663</c:v>
                </c:pt>
                <c:pt idx="7005">
                  <c:v>583.75</c:v>
                </c:pt>
                <c:pt idx="7006">
                  <c:v>583.83333333333337</c:v>
                </c:pt>
                <c:pt idx="7007">
                  <c:v>583.91666666666663</c:v>
                </c:pt>
                <c:pt idx="7008">
                  <c:v>584</c:v>
                </c:pt>
                <c:pt idx="7009">
                  <c:v>584.08333333333337</c:v>
                </c:pt>
                <c:pt idx="7010">
                  <c:v>584.16666666666663</c:v>
                </c:pt>
                <c:pt idx="7011">
                  <c:v>584.25</c:v>
                </c:pt>
                <c:pt idx="7012">
                  <c:v>584.33333333333337</c:v>
                </c:pt>
                <c:pt idx="7013">
                  <c:v>584.41666666666663</c:v>
                </c:pt>
                <c:pt idx="7014">
                  <c:v>584.5</c:v>
                </c:pt>
                <c:pt idx="7015">
                  <c:v>584.58333333333337</c:v>
                </c:pt>
                <c:pt idx="7016">
                  <c:v>584.66666666666663</c:v>
                </c:pt>
                <c:pt idx="7017">
                  <c:v>584.75</c:v>
                </c:pt>
                <c:pt idx="7018">
                  <c:v>584.83333333333337</c:v>
                </c:pt>
                <c:pt idx="7019">
                  <c:v>584.91666666666663</c:v>
                </c:pt>
                <c:pt idx="7020">
                  <c:v>585</c:v>
                </c:pt>
                <c:pt idx="7021">
                  <c:v>585.08333333333337</c:v>
                </c:pt>
                <c:pt idx="7022">
                  <c:v>585.16666666666663</c:v>
                </c:pt>
                <c:pt idx="7023">
                  <c:v>585.25</c:v>
                </c:pt>
                <c:pt idx="7024">
                  <c:v>585.33333333333337</c:v>
                </c:pt>
                <c:pt idx="7025">
                  <c:v>585.41666666666663</c:v>
                </c:pt>
                <c:pt idx="7026">
                  <c:v>585.5</c:v>
                </c:pt>
                <c:pt idx="7027">
                  <c:v>585.58333333333337</c:v>
                </c:pt>
                <c:pt idx="7028">
                  <c:v>585.66666666666663</c:v>
                </c:pt>
                <c:pt idx="7029">
                  <c:v>585.75</c:v>
                </c:pt>
                <c:pt idx="7030">
                  <c:v>585.83333333333337</c:v>
                </c:pt>
                <c:pt idx="7031">
                  <c:v>585.91666666666663</c:v>
                </c:pt>
                <c:pt idx="7032">
                  <c:v>586</c:v>
                </c:pt>
                <c:pt idx="7033">
                  <c:v>586.08333333333337</c:v>
                </c:pt>
                <c:pt idx="7034">
                  <c:v>586.16666666666663</c:v>
                </c:pt>
                <c:pt idx="7035">
                  <c:v>586.25</c:v>
                </c:pt>
                <c:pt idx="7036">
                  <c:v>586.33333333333337</c:v>
                </c:pt>
                <c:pt idx="7037">
                  <c:v>586.41666666666663</c:v>
                </c:pt>
                <c:pt idx="7038">
                  <c:v>586.5</c:v>
                </c:pt>
                <c:pt idx="7039">
                  <c:v>586.58333333333337</c:v>
                </c:pt>
                <c:pt idx="7040">
                  <c:v>586.66666666666663</c:v>
                </c:pt>
                <c:pt idx="7041">
                  <c:v>586.75</c:v>
                </c:pt>
                <c:pt idx="7042">
                  <c:v>586.83333333333337</c:v>
                </c:pt>
                <c:pt idx="7043">
                  <c:v>586.91666666666663</c:v>
                </c:pt>
                <c:pt idx="7044">
                  <c:v>587</c:v>
                </c:pt>
                <c:pt idx="7045">
                  <c:v>587.08333333333337</c:v>
                </c:pt>
                <c:pt idx="7046">
                  <c:v>587.16666666666663</c:v>
                </c:pt>
                <c:pt idx="7047">
                  <c:v>587.25</c:v>
                </c:pt>
                <c:pt idx="7048">
                  <c:v>587.33333333333337</c:v>
                </c:pt>
                <c:pt idx="7049">
                  <c:v>587.41666666666663</c:v>
                </c:pt>
                <c:pt idx="7050">
                  <c:v>587.5</c:v>
                </c:pt>
                <c:pt idx="7051">
                  <c:v>587.58333333333337</c:v>
                </c:pt>
                <c:pt idx="7052">
                  <c:v>587.66666666666663</c:v>
                </c:pt>
                <c:pt idx="7053">
                  <c:v>587.75</c:v>
                </c:pt>
                <c:pt idx="7054">
                  <c:v>587.83333333333337</c:v>
                </c:pt>
                <c:pt idx="7055">
                  <c:v>587.91666666666663</c:v>
                </c:pt>
                <c:pt idx="7056">
                  <c:v>588</c:v>
                </c:pt>
                <c:pt idx="7057">
                  <c:v>588.08333333333337</c:v>
                </c:pt>
                <c:pt idx="7058">
                  <c:v>588.16666666666663</c:v>
                </c:pt>
                <c:pt idx="7059">
                  <c:v>588.25</c:v>
                </c:pt>
                <c:pt idx="7060">
                  <c:v>588.33333333333337</c:v>
                </c:pt>
                <c:pt idx="7061">
                  <c:v>588.41666666666663</c:v>
                </c:pt>
                <c:pt idx="7062">
                  <c:v>588.5</c:v>
                </c:pt>
                <c:pt idx="7063">
                  <c:v>588.58333333333337</c:v>
                </c:pt>
                <c:pt idx="7064">
                  <c:v>588.66666666666663</c:v>
                </c:pt>
                <c:pt idx="7065">
                  <c:v>588.75</c:v>
                </c:pt>
                <c:pt idx="7066">
                  <c:v>588.83333333333337</c:v>
                </c:pt>
                <c:pt idx="7067">
                  <c:v>588.91666666666663</c:v>
                </c:pt>
                <c:pt idx="7068">
                  <c:v>589</c:v>
                </c:pt>
                <c:pt idx="7069">
                  <c:v>589.08333333333337</c:v>
                </c:pt>
                <c:pt idx="7070">
                  <c:v>589.16666666666663</c:v>
                </c:pt>
                <c:pt idx="7071">
                  <c:v>589.25</c:v>
                </c:pt>
                <c:pt idx="7072">
                  <c:v>589.33333333333337</c:v>
                </c:pt>
                <c:pt idx="7073">
                  <c:v>589.41666666666663</c:v>
                </c:pt>
                <c:pt idx="7074">
                  <c:v>589.5</c:v>
                </c:pt>
                <c:pt idx="7075">
                  <c:v>589.58333333333337</c:v>
                </c:pt>
                <c:pt idx="7076">
                  <c:v>589.66666666666663</c:v>
                </c:pt>
                <c:pt idx="7077">
                  <c:v>589.75</c:v>
                </c:pt>
                <c:pt idx="7078">
                  <c:v>589.83333333333337</c:v>
                </c:pt>
                <c:pt idx="7079">
                  <c:v>589.91666666666663</c:v>
                </c:pt>
                <c:pt idx="7080">
                  <c:v>590</c:v>
                </c:pt>
                <c:pt idx="7081">
                  <c:v>590.08333333333337</c:v>
                </c:pt>
                <c:pt idx="7082">
                  <c:v>590.16666666666663</c:v>
                </c:pt>
                <c:pt idx="7083">
                  <c:v>590.25</c:v>
                </c:pt>
                <c:pt idx="7084">
                  <c:v>590.33333333333337</c:v>
                </c:pt>
                <c:pt idx="7085">
                  <c:v>590.41666666666663</c:v>
                </c:pt>
                <c:pt idx="7086">
                  <c:v>590.5</c:v>
                </c:pt>
                <c:pt idx="7087">
                  <c:v>590.58333333333337</c:v>
                </c:pt>
                <c:pt idx="7088">
                  <c:v>590.66666666666663</c:v>
                </c:pt>
                <c:pt idx="7089">
                  <c:v>590.75</c:v>
                </c:pt>
                <c:pt idx="7090">
                  <c:v>590.83333333333337</c:v>
                </c:pt>
                <c:pt idx="7091">
                  <c:v>590.91666666666663</c:v>
                </c:pt>
                <c:pt idx="7092">
                  <c:v>591</c:v>
                </c:pt>
                <c:pt idx="7093">
                  <c:v>591.08333333333337</c:v>
                </c:pt>
                <c:pt idx="7094">
                  <c:v>591.16666666666663</c:v>
                </c:pt>
                <c:pt idx="7095">
                  <c:v>591.25</c:v>
                </c:pt>
                <c:pt idx="7096">
                  <c:v>591.33333333333337</c:v>
                </c:pt>
                <c:pt idx="7097">
                  <c:v>591.41666666666663</c:v>
                </c:pt>
                <c:pt idx="7098">
                  <c:v>591.5</c:v>
                </c:pt>
                <c:pt idx="7099">
                  <c:v>591.58333333333337</c:v>
                </c:pt>
                <c:pt idx="7100">
                  <c:v>591.66666666666663</c:v>
                </c:pt>
                <c:pt idx="7101">
                  <c:v>591.75</c:v>
                </c:pt>
                <c:pt idx="7102">
                  <c:v>591.83333333333337</c:v>
                </c:pt>
                <c:pt idx="7103">
                  <c:v>591.91666666666663</c:v>
                </c:pt>
                <c:pt idx="7104">
                  <c:v>592</c:v>
                </c:pt>
                <c:pt idx="7105">
                  <c:v>592.08333333333337</c:v>
                </c:pt>
                <c:pt idx="7106">
                  <c:v>592.16666666666663</c:v>
                </c:pt>
                <c:pt idx="7107">
                  <c:v>592.25</c:v>
                </c:pt>
                <c:pt idx="7108">
                  <c:v>592.33333333333337</c:v>
                </c:pt>
                <c:pt idx="7109">
                  <c:v>592.41666666666663</c:v>
                </c:pt>
                <c:pt idx="7110">
                  <c:v>592.5</c:v>
                </c:pt>
                <c:pt idx="7111">
                  <c:v>592.58333333333337</c:v>
                </c:pt>
                <c:pt idx="7112">
                  <c:v>592.66666666666663</c:v>
                </c:pt>
                <c:pt idx="7113">
                  <c:v>592.75</c:v>
                </c:pt>
                <c:pt idx="7114">
                  <c:v>592.83333333333337</c:v>
                </c:pt>
                <c:pt idx="7115">
                  <c:v>592.91666666666663</c:v>
                </c:pt>
                <c:pt idx="7116">
                  <c:v>593</c:v>
                </c:pt>
                <c:pt idx="7117">
                  <c:v>593.08333333333337</c:v>
                </c:pt>
                <c:pt idx="7118">
                  <c:v>593.16666666666663</c:v>
                </c:pt>
                <c:pt idx="7119">
                  <c:v>593.25</c:v>
                </c:pt>
                <c:pt idx="7120">
                  <c:v>593.33333333333337</c:v>
                </c:pt>
                <c:pt idx="7121">
                  <c:v>593.41666666666663</c:v>
                </c:pt>
                <c:pt idx="7122">
                  <c:v>593.5</c:v>
                </c:pt>
                <c:pt idx="7123">
                  <c:v>593.58333333333337</c:v>
                </c:pt>
                <c:pt idx="7124">
                  <c:v>593.66666666666663</c:v>
                </c:pt>
                <c:pt idx="7125">
                  <c:v>593.75</c:v>
                </c:pt>
                <c:pt idx="7126">
                  <c:v>593.83333333333337</c:v>
                </c:pt>
                <c:pt idx="7127">
                  <c:v>593.91666666666663</c:v>
                </c:pt>
                <c:pt idx="7128">
                  <c:v>594</c:v>
                </c:pt>
                <c:pt idx="7129">
                  <c:v>594.08333333333337</c:v>
                </c:pt>
                <c:pt idx="7130">
                  <c:v>594.16666666666663</c:v>
                </c:pt>
                <c:pt idx="7131">
                  <c:v>594.25</c:v>
                </c:pt>
                <c:pt idx="7132">
                  <c:v>594.33333333333337</c:v>
                </c:pt>
                <c:pt idx="7133">
                  <c:v>594.41666666666663</c:v>
                </c:pt>
                <c:pt idx="7134">
                  <c:v>594.5</c:v>
                </c:pt>
                <c:pt idx="7135">
                  <c:v>594.58333333333337</c:v>
                </c:pt>
                <c:pt idx="7136">
                  <c:v>594.66666666666663</c:v>
                </c:pt>
                <c:pt idx="7137">
                  <c:v>594.75</c:v>
                </c:pt>
                <c:pt idx="7138">
                  <c:v>594.83333333333337</c:v>
                </c:pt>
                <c:pt idx="7139">
                  <c:v>594.91666666666663</c:v>
                </c:pt>
                <c:pt idx="7140">
                  <c:v>595</c:v>
                </c:pt>
                <c:pt idx="7141">
                  <c:v>595.08333333333337</c:v>
                </c:pt>
                <c:pt idx="7142">
                  <c:v>595.16666666666663</c:v>
                </c:pt>
                <c:pt idx="7143">
                  <c:v>595.25</c:v>
                </c:pt>
                <c:pt idx="7144">
                  <c:v>595.33333333333337</c:v>
                </c:pt>
                <c:pt idx="7145">
                  <c:v>595.41666666666663</c:v>
                </c:pt>
                <c:pt idx="7146">
                  <c:v>595.5</c:v>
                </c:pt>
                <c:pt idx="7147">
                  <c:v>595.58333333333337</c:v>
                </c:pt>
                <c:pt idx="7148">
                  <c:v>595.66666666666663</c:v>
                </c:pt>
                <c:pt idx="7149">
                  <c:v>595.75</c:v>
                </c:pt>
                <c:pt idx="7150">
                  <c:v>595.83333333333337</c:v>
                </c:pt>
                <c:pt idx="7151">
                  <c:v>595.91666666666663</c:v>
                </c:pt>
                <c:pt idx="7152">
                  <c:v>596</c:v>
                </c:pt>
                <c:pt idx="7153">
                  <c:v>596.08333333333337</c:v>
                </c:pt>
                <c:pt idx="7154">
                  <c:v>596.16666666666663</c:v>
                </c:pt>
                <c:pt idx="7155">
                  <c:v>596.25</c:v>
                </c:pt>
                <c:pt idx="7156">
                  <c:v>596.33333333333337</c:v>
                </c:pt>
                <c:pt idx="7157">
                  <c:v>596.41666666666663</c:v>
                </c:pt>
                <c:pt idx="7158">
                  <c:v>596.5</c:v>
                </c:pt>
                <c:pt idx="7159">
                  <c:v>596.58333333333337</c:v>
                </c:pt>
                <c:pt idx="7160">
                  <c:v>596.66666666666663</c:v>
                </c:pt>
                <c:pt idx="7161">
                  <c:v>596.75</c:v>
                </c:pt>
                <c:pt idx="7162">
                  <c:v>596.83333333333337</c:v>
                </c:pt>
                <c:pt idx="7163">
                  <c:v>596.91666666666663</c:v>
                </c:pt>
                <c:pt idx="7164">
                  <c:v>597</c:v>
                </c:pt>
                <c:pt idx="7165">
                  <c:v>597.08333333333337</c:v>
                </c:pt>
                <c:pt idx="7166">
                  <c:v>597.16666666666663</c:v>
                </c:pt>
                <c:pt idx="7167">
                  <c:v>597.25</c:v>
                </c:pt>
                <c:pt idx="7168">
                  <c:v>597.33333333333337</c:v>
                </c:pt>
                <c:pt idx="7169">
                  <c:v>597.41666666666663</c:v>
                </c:pt>
                <c:pt idx="7170">
                  <c:v>597.5</c:v>
                </c:pt>
                <c:pt idx="7171">
                  <c:v>597.58333333333337</c:v>
                </c:pt>
                <c:pt idx="7172">
                  <c:v>597.66666666666663</c:v>
                </c:pt>
                <c:pt idx="7173">
                  <c:v>597.75</c:v>
                </c:pt>
                <c:pt idx="7174">
                  <c:v>597.83333333333337</c:v>
                </c:pt>
                <c:pt idx="7175">
                  <c:v>597.91666666666663</c:v>
                </c:pt>
                <c:pt idx="7176">
                  <c:v>598</c:v>
                </c:pt>
                <c:pt idx="7177">
                  <c:v>598.08333333333337</c:v>
                </c:pt>
                <c:pt idx="7178">
                  <c:v>598.16666666666663</c:v>
                </c:pt>
                <c:pt idx="7179">
                  <c:v>598.25</c:v>
                </c:pt>
                <c:pt idx="7180">
                  <c:v>598.33333333333337</c:v>
                </c:pt>
                <c:pt idx="7181">
                  <c:v>598.41666666666663</c:v>
                </c:pt>
                <c:pt idx="7182">
                  <c:v>598.5</c:v>
                </c:pt>
                <c:pt idx="7183">
                  <c:v>598.58333333333337</c:v>
                </c:pt>
                <c:pt idx="7184">
                  <c:v>598.66666666666663</c:v>
                </c:pt>
                <c:pt idx="7185">
                  <c:v>598.75</c:v>
                </c:pt>
                <c:pt idx="7186">
                  <c:v>598.83333333333337</c:v>
                </c:pt>
                <c:pt idx="7187">
                  <c:v>598.91666666666663</c:v>
                </c:pt>
                <c:pt idx="7188">
                  <c:v>599</c:v>
                </c:pt>
                <c:pt idx="7189">
                  <c:v>599.08333333333337</c:v>
                </c:pt>
                <c:pt idx="7190">
                  <c:v>599.16666666666663</c:v>
                </c:pt>
                <c:pt idx="7191">
                  <c:v>599.25</c:v>
                </c:pt>
                <c:pt idx="7192">
                  <c:v>599.33333333333337</c:v>
                </c:pt>
                <c:pt idx="7193">
                  <c:v>599.41666666666663</c:v>
                </c:pt>
                <c:pt idx="7194">
                  <c:v>599.5</c:v>
                </c:pt>
                <c:pt idx="7195">
                  <c:v>599.58333333333337</c:v>
                </c:pt>
                <c:pt idx="7196">
                  <c:v>599.66666666666663</c:v>
                </c:pt>
                <c:pt idx="7197">
                  <c:v>599.75</c:v>
                </c:pt>
                <c:pt idx="7198">
                  <c:v>599.83333333333337</c:v>
                </c:pt>
                <c:pt idx="7199">
                  <c:v>599.91666666666663</c:v>
                </c:pt>
                <c:pt idx="7200">
                  <c:v>600</c:v>
                </c:pt>
                <c:pt idx="7201">
                  <c:v>600.08333333333337</c:v>
                </c:pt>
                <c:pt idx="7202">
                  <c:v>600.16666666666663</c:v>
                </c:pt>
                <c:pt idx="7203">
                  <c:v>600.25</c:v>
                </c:pt>
                <c:pt idx="7204">
                  <c:v>600.33333333333337</c:v>
                </c:pt>
                <c:pt idx="7205">
                  <c:v>600.41666666666663</c:v>
                </c:pt>
                <c:pt idx="7206">
                  <c:v>600.5</c:v>
                </c:pt>
                <c:pt idx="7207">
                  <c:v>600.58333333333337</c:v>
                </c:pt>
                <c:pt idx="7208">
                  <c:v>600.66666666666663</c:v>
                </c:pt>
                <c:pt idx="7209">
                  <c:v>600.75</c:v>
                </c:pt>
                <c:pt idx="7210">
                  <c:v>600.83333333333337</c:v>
                </c:pt>
                <c:pt idx="7211">
                  <c:v>600.91666666666663</c:v>
                </c:pt>
                <c:pt idx="7212">
                  <c:v>601</c:v>
                </c:pt>
                <c:pt idx="7213">
                  <c:v>601.08333333333337</c:v>
                </c:pt>
                <c:pt idx="7214">
                  <c:v>601.16666666666663</c:v>
                </c:pt>
                <c:pt idx="7215">
                  <c:v>601.25</c:v>
                </c:pt>
                <c:pt idx="7216">
                  <c:v>601.33333333333337</c:v>
                </c:pt>
                <c:pt idx="7217">
                  <c:v>601.41666666666663</c:v>
                </c:pt>
                <c:pt idx="7218">
                  <c:v>601.5</c:v>
                </c:pt>
                <c:pt idx="7219">
                  <c:v>601.58333333333337</c:v>
                </c:pt>
                <c:pt idx="7220">
                  <c:v>601.66666666666663</c:v>
                </c:pt>
                <c:pt idx="7221">
                  <c:v>601.75</c:v>
                </c:pt>
                <c:pt idx="7222">
                  <c:v>601.83333333333337</c:v>
                </c:pt>
                <c:pt idx="7223">
                  <c:v>601.91666666666663</c:v>
                </c:pt>
                <c:pt idx="7224">
                  <c:v>602</c:v>
                </c:pt>
                <c:pt idx="7225">
                  <c:v>602.08333333333337</c:v>
                </c:pt>
                <c:pt idx="7226">
                  <c:v>602.16666666666663</c:v>
                </c:pt>
                <c:pt idx="7227">
                  <c:v>602.25</c:v>
                </c:pt>
                <c:pt idx="7228">
                  <c:v>602.33333333333337</c:v>
                </c:pt>
                <c:pt idx="7229">
                  <c:v>602.41666666666663</c:v>
                </c:pt>
                <c:pt idx="7230">
                  <c:v>602.5</c:v>
                </c:pt>
                <c:pt idx="7231">
                  <c:v>602.58333333333337</c:v>
                </c:pt>
                <c:pt idx="7232">
                  <c:v>602.66666666666663</c:v>
                </c:pt>
                <c:pt idx="7233">
                  <c:v>602.75</c:v>
                </c:pt>
                <c:pt idx="7234">
                  <c:v>602.83333333333337</c:v>
                </c:pt>
                <c:pt idx="7235">
                  <c:v>602.91666666666663</c:v>
                </c:pt>
                <c:pt idx="7236">
                  <c:v>603</c:v>
                </c:pt>
                <c:pt idx="7237">
                  <c:v>603.08333333333337</c:v>
                </c:pt>
                <c:pt idx="7238">
                  <c:v>603.16666666666663</c:v>
                </c:pt>
                <c:pt idx="7239">
                  <c:v>603.25</c:v>
                </c:pt>
                <c:pt idx="7240">
                  <c:v>603.33333333333337</c:v>
                </c:pt>
                <c:pt idx="7241">
                  <c:v>603.41666666666663</c:v>
                </c:pt>
                <c:pt idx="7242">
                  <c:v>603.5</c:v>
                </c:pt>
                <c:pt idx="7243">
                  <c:v>603.58333333333337</c:v>
                </c:pt>
                <c:pt idx="7244">
                  <c:v>603.66666666666663</c:v>
                </c:pt>
                <c:pt idx="7245">
                  <c:v>603.75</c:v>
                </c:pt>
                <c:pt idx="7246">
                  <c:v>603.83333333333337</c:v>
                </c:pt>
                <c:pt idx="7247">
                  <c:v>603.91666666666663</c:v>
                </c:pt>
                <c:pt idx="7248">
                  <c:v>604</c:v>
                </c:pt>
                <c:pt idx="7249">
                  <c:v>604.08333333333337</c:v>
                </c:pt>
                <c:pt idx="7250">
                  <c:v>604.16666666666663</c:v>
                </c:pt>
                <c:pt idx="7251">
                  <c:v>604.25</c:v>
                </c:pt>
                <c:pt idx="7252">
                  <c:v>604.33333333333337</c:v>
                </c:pt>
                <c:pt idx="7253">
                  <c:v>604.41666666666663</c:v>
                </c:pt>
                <c:pt idx="7254">
                  <c:v>604.5</c:v>
                </c:pt>
                <c:pt idx="7255">
                  <c:v>604.58333333333337</c:v>
                </c:pt>
                <c:pt idx="7256">
                  <c:v>604.66666666666663</c:v>
                </c:pt>
                <c:pt idx="7257">
                  <c:v>604.75</c:v>
                </c:pt>
                <c:pt idx="7258">
                  <c:v>604.83333333333337</c:v>
                </c:pt>
                <c:pt idx="7259">
                  <c:v>604.91666666666663</c:v>
                </c:pt>
                <c:pt idx="7260">
                  <c:v>605</c:v>
                </c:pt>
                <c:pt idx="7261">
                  <c:v>605.08333333333337</c:v>
                </c:pt>
                <c:pt idx="7262">
                  <c:v>605.16666666666663</c:v>
                </c:pt>
                <c:pt idx="7263">
                  <c:v>605.25</c:v>
                </c:pt>
                <c:pt idx="7264">
                  <c:v>605.33333333333337</c:v>
                </c:pt>
                <c:pt idx="7265">
                  <c:v>605.41666666666663</c:v>
                </c:pt>
                <c:pt idx="7266">
                  <c:v>605.5</c:v>
                </c:pt>
                <c:pt idx="7267">
                  <c:v>605.58333333333337</c:v>
                </c:pt>
                <c:pt idx="7268">
                  <c:v>605.66666666666663</c:v>
                </c:pt>
                <c:pt idx="7269">
                  <c:v>605.75</c:v>
                </c:pt>
                <c:pt idx="7270">
                  <c:v>605.83333333333337</c:v>
                </c:pt>
                <c:pt idx="7271">
                  <c:v>605.91666666666663</c:v>
                </c:pt>
                <c:pt idx="7272">
                  <c:v>606</c:v>
                </c:pt>
                <c:pt idx="7273">
                  <c:v>606.08333333333337</c:v>
                </c:pt>
                <c:pt idx="7274">
                  <c:v>606.16666666666663</c:v>
                </c:pt>
                <c:pt idx="7275">
                  <c:v>606.25</c:v>
                </c:pt>
                <c:pt idx="7276">
                  <c:v>606.33333333333337</c:v>
                </c:pt>
                <c:pt idx="7277">
                  <c:v>606.41666666666663</c:v>
                </c:pt>
                <c:pt idx="7278">
                  <c:v>606.5</c:v>
                </c:pt>
                <c:pt idx="7279">
                  <c:v>606.58333333333337</c:v>
                </c:pt>
                <c:pt idx="7280">
                  <c:v>606.66666666666663</c:v>
                </c:pt>
                <c:pt idx="7281">
                  <c:v>606.75</c:v>
                </c:pt>
                <c:pt idx="7282">
                  <c:v>606.83333333333337</c:v>
                </c:pt>
                <c:pt idx="7283">
                  <c:v>606.91666666666663</c:v>
                </c:pt>
                <c:pt idx="7284">
                  <c:v>607</c:v>
                </c:pt>
                <c:pt idx="7285">
                  <c:v>607.08333333333337</c:v>
                </c:pt>
                <c:pt idx="7286">
                  <c:v>607.16666666666663</c:v>
                </c:pt>
                <c:pt idx="7287">
                  <c:v>607.25</c:v>
                </c:pt>
                <c:pt idx="7288">
                  <c:v>607.33333333333337</c:v>
                </c:pt>
                <c:pt idx="7289">
                  <c:v>607.41666666666663</c:v>
                </c:pt>
                <c:pt idx="7290">
                  <c:v>607.5</c:v>
                </c:pt>
                <c:pt idx="7291">
                  <c:v>607.58333333333337</c:v>
                </c:pt>
                <c:pt idx="7292">
                  <c:v>607.66666666666663</c:v>
                </c:pt>
                <c:pt idx="7293">
                  <c:v>607.75</c:v>
                </c:pt>
                <c:pt idx="7294">
                  <c:v>607.83333333333337</c:v>
                </c:pt>
                <c:pt idx="7295">
                  <c:v>607.91666666666663</c:v>
                </c:pt>
                <c:pt idx="7296">
                  <c:v>608</c:v>
                </c:pt>
                <c:pt idx="7297">
                  <c:v>608.08333333333337</c:v>
                </c:pt>
                <c:pt idx="7298">
                  <c:v>608.16666666666663</c:v>
                </c:pt>
                <c:pt idx="7299">
                  <c:v>608.25</c:v>
                </c:pt>
                <c:pt idx="7300">
                  <c:v>608.33333333333337</c:v>
                </c:pt>
                <c:pt idx="7301">
                  <c:v>608.41666666666663</c:v>
                </c:pt>
                <c:pt idx="7302">
                  <c:v>608.5</c:v>
                </c:pt>
                <c:pt idx="7303">
                  <c:v>608.58333333333337</c:v>
                </c:pt>
                <c:pt idx="7304">
                  <c:v>608.66666666666663</c:v>
                </c:pt>
                <c:pt idx="7305">
                  <c:v>608.75</c:v>
                </c:pt>
                <c:pt idx="7306">
                  <c:v>608.83333333333337</c:v>
                </c:pt>
                <c:pt idx="7307">
                  <c:v>608.91666666666663</c:v>
                </c:pt>
                <c:pt idx="7308">
                  <c:v>609</c:v>
                </c:pt>
                <c:pt idx="7309">
                  <c:v>609.08333333333337</c:v>
                </c:pt>
                <c:pt idx="7310">
                  <c:v>609.16666666666663</c:v>
                </c:pt>
                <c:pt idx="7311">
                  <c:v>609.25</c:v>
                </c:pt>
                <c:pt idx="7312">
                  <c:v>609.33333333333337</c:v>
                </c:pt>
                <c:pt idx="7313">
                  <c:v>609.41666666666663</c:v>
                </c:pt>
                <c:pt idx="7314">
                  <c:v>609.5</c:v>
                </c:pt>
                <c:pt idx="7315">
                  <c:v>609.58333333333337</c:v>
                </c:pt>
                <c:pt idx="7316">
                  <c:v>609.66666666666663</c:v>
                </c:pt>
                <c:pt idx="7317">
                  <c:v>609.75</c:v>
                </c:pt>
                <c:pt idx="7318">
                  <c:v>609.83333333333337</c:v>
                </c:pt>
                <c:pt idx="7319">
                  <c:v>609.91666666666663</c:v>
                </c:pt>
                <c:pt idx="7320">
                  <c:v>610</c:v>
                </c:pt>
                <c:pt idx="7321">
                  <c:v>610.08333333333337</c:v>
                </c:pt>
                <c:pt idx="7322">
                  <c:v>610.16666666666663</c:v>
                </c:pt>
                <c:pt idx="7323">
                  <c:v>610.25</c:v>
                </c:pt>
                <c:pt idx="7324">
                  <c:v>610.33333333333337</c:v>
                </c:pt>
                <c:pt idx="7325">
                  <c:v>610.41666666666663</c:v>
                </c:pt>
                <c:pt idx="7326">
                  <c:v>610.5</c:v>
                </c:pt>
                <c:pt idx="7327">
                  <c:v>610.58333333333337</c:v>
                </c:pt>
                <c:pt idx="7328">
                  <c:v>610.66666666666663</c:v>
                </c:pt>
                <c:pt idx="7329">
                  <c:v>610.75</c:v>
                </c:pt>
                <c:pt idx="7330">
                  <c:v>610.83333333333337</c:v>
                </c:pt>
                <c:pt idx="7331">
                  <c:v>610.91666666666663</c:v>
                </c:pt>
                <c:pt idx="7332">
                  <c:v>611</c:v>
                </c:pt>
                <c:pt idx="7333">
                  <c:v>611.08333333333337</c:v>
                </c:pt>
                <c:pt idx="7334">
                  <c:v>611.16666666666663</c:v>
                </c:pt>
                <c:pt idx="7335">
                  <c:v>611.25</c:v>
                </c:pt>
                <c:pt idx="7336">
                  <c:v>611.33333333333337</c:v>
                </c:pt>
                <c:pt idx="7337">
                  <c:v>611.41666666666663</c:v>
                </c:pt>
                <c:pt idx="7338">
                  <c:v>611.5</c:v>
                </c:pt>
                <c:pt idx="7339">
                  <c:v>611.58333333333337</c:v>
                </c:pt>
                <c:pt idx="7340">
                  <c:v>611.66666666666663</c:v>
                </c:pt>
                <c:pt idx="7341">
                  <c:v>611.75</c:v>
                </c:pt>
                <c:pt idx="7342">
                  <c:v>611.83333333333337</c:v>
                </c:pt>
                <c:pt idx="7343">
                  <c:v>611.91666666666663</c:v>
                </c:pt>
                <c:pt idx="7344">
                  <c:v>612</c:v>
                </c:pt>
                <c:pt idx="7345">
                  <c:v>612.08333333333337</c:v>
                </c:pt>
                <c:pt idx="7346">
                  <c:v>612.16666666666663</c:v>
                </c:pt>
                <c:pt idx="7347">
                  <c:v>612.25</c:v>
                </c:pt>
                <c:pt idx="7348">
                  <c:v>612.33333333333337</c:v>
                </c:pt>
                <c:pt idx="7349">
                  <c:v>612.41666666666663</c:v>
                </c:pt>
                <c:pt idx="7350">
                  <c:v>612.5</c:v>
                </c:pt>
                <c:pt idx="7351">
                  <c:v>612.58333333333337</c:v>
                </c:pt>
                <c:pt idx="7352">
                  <c:v>612.66666666666663</c:v>
                </c:pt>
                <c:pt idx="7353">
                  <c:v>612.75</c:v>
                </c:pt>
                <c:pt idx="7354">
                  <c:v>612.83333333333337</c:v>
                </c:pt>
                <c:pt idx="7355">
                  <c:v>612.91666666666663</c:v>
                </c:pt>
                <c:pt idx="7356">
                  <c:v>613</c:v>
                </c:pt>
                <c:pt idx="7357">
                  <c:v>613.08333333333337</c:v>
                </c:pt>
                <c:pt idx="7358">
                  <c:v>613.16666666666663</c:v>
                </c:pt>
                <c:pt idx="7359">
                  <c:v>613.25</c:v>
                </c:pt>
                <c:pt idx="7360">
                  <c:v>613.33333333333337</c:v>
                </c:pt>
                <c:pt idx="7361">
                  <c:v>613.41666666666663</c:v>
                </c:pt>
                <c:pt idx="7362">
                  <c:v>613.5</c:v>
                </c:pt>
                <c:pt idx="7363">
                  <c:v>613.58333333333337</c:v>
                </c:pt>
                <c:pt idx="7364">
                  <c:v>613.66666666666663</c:v>
                </c:pt>
                <c:pt idx="7365">
                  <c:v>613.75</c:v>
                </c:pt>
                <c:pt idx="7366">
                  <c:v>613.83333333333337</c:v>
                </c:pt>
                <c:pt idx="7367">
                  <c:v>613.91666666666663</c:v>
                </c:pt>
                <c:pt idx="7368">
                  <c:v>614</c:v>
                </c:pt>
                <c:pt idx="7369">
                  <c:v>614.08333333333337</c:v>
                </c:pt>
                <c:pt idx="7370">
                  <c:v>614.16666666666663</c:v>
                </c:pt>
                <c:pt idx="7371">
                  <c:v>614.25</c:v>
                </c:pt>
                <c:pt idx="7372">
                  <c:v>614.33333333333337</c:v>
                </c:pt>
                <c:pt idx="7373">
                  <c:v>614.41666666666663</c:v>
                </c:pt>
                <c:pt idx="7374">
                  <c:v>614.5</c:v>
                </c:pt>
                <c:pt idx="7375">
                  <c:v>614.58333333333337</c:v>
                </c:pt>
                <c:pt idx="7376">
                  <c:v>614.66666666666663</c:v>
                </c:pt>
                <c:pt idx="7377">
                  <c:v>614.75</c:v>
                </c:pt>
                <c:pt idx="7378">
                  <c:v>614.83333333333337</c:v>
                </c:pt>
                <c:pt idx="7379">
                  <c:v>614.91666666666663</c:v>
                </c:pt>
                <c:pt idx="7380">
                  <c:v>615</c:v>
                </c:pt>
                <c:pt idx="7381">
                  <c:v>615.08333333333337</c:v>
                </c:pt>
                <c:pt idx="7382">
                  <c:v>615.16666666666663</c:v>
                </c:pt>
                <c:pt idx="7383">
                  <c:v>615.25</c:v>
                </c:pt>
                <c:pt idx="7384">
                  <c:v>615.33333333333337</c:v>
                </c:pt>
                <c:pt idx="7385">
                  <c:v>615.41666666666663</c:v>
                </c:pt>
                <c:pt idx="7386">
                  <c:v>615.5</c:v>
                </c:pt>
                <c:pt idx="7387">
                  <c:v>615.58333333333337</c:v>
                </c:pt>
                <c:pt idx="7388">
                  <c:v>615.66666666666663</c:v>
                </c:pt>
                <c:pt idx="7389">
                  <c:v>615.75</c:v>
                </c:pt>
                <c:pt idx="7390">
                  <c:v>615.83333333333337</c:v>
                </c:pt>
                <c:pt idx="7391">
                  <c:v>615.91666666666663</c:v>
                </c:pt>
                <c:pt idx="7392">
                  <c:v>616</c:v>
                </c:pt>
                <c:pt idx="7393">
                  <c:v>616.08333333333337</c:v>
                </c:pt>
                <c:pt idx="7394">
                  <c:v>616.16666666666663</c:v>
                </c:pt>
                <c:pt idx="7395">
                  <c:v>616.25</c:v>
                </c:pt>
                <c:pt idx="7396">
                  <c:v>616.33333333333337</c:v>
                </c:pt>
                <c:pt idx="7397">
                  <c:v>616.41666666666663</c:v>
                </c:pt>
                <c:pt idx="7398">
                  <c:v>616.5</c:v>
                </c:pt>
                <c:pt idx="7399">
                  <c:v>616.58333333333337</c:v>
                </c:pt>
                <c:pt idx="7400">
                  <c:v>616.66666666666663</c:v>
                </c:pt>
                <c:pt idx="7401">
                  <c:v>616.75</c:v>
                </c:pt>
                <c:pt idx="7402">
                  <c:v>616.83333333333337</c:v>
                </c:pt>
                <c:pt idx="7403">
                  <c:v>616.91666666666663</c:v>
                </c:pt>
                <c:pt idx="7404">
                  <c:v>617</c:v>
                </c:pt>
                <c:pt idx="7405">
                  <c:v>617.08333333333337</c:v>
                </c:pt>
                <c:pt idx="7406">
                  <c:v>617.16666666666663</c:v>
                </c:pt>
                <c:pt idx="7407">
                  <c:v>617.25</c:v>
                </c:pt>
                <c:pt idx="7408">
                  <c:v>617.33333333333337</c:v>
                </c:pt>
                <c:pt idx="7409">
                  <c:v>617.41666666666663</c:v>
                </c:pt>
                <c:pt idx="7410">
                  <c:v>617.5</c:v>
                </c:pt>
                <c:pt idx="7411">
                  <c:v>617.58333333333337</c:v>
                </c:pt>
                <c:pt idx="7412">
                  <c:v>617.66666666666663</c:v>
                </c:pt>
                <c:pt idx="7413">
                  <c:v>617.75</c:v>
                </c:pt>
                <c:pt idx="7414">
                  <c:v>617.83333333333337</c:v>
                </c:pt>
                <c:pt idx="7415">
                  <c:v>617.91666666666663</c:v>
                </c:pt>
                <c:pt idx="7416">
                  <c:v>618</c:v>
                </c:pt>
                <c:pt idx="7417">
                  <c:v>618.08333333333337</c:v>
                </c:pt>
                <c:pt idx="7418">
                  <c:v>618.16666666666663</c:v>
                </c:pt>
                <c:pt idx="7419">
                  <c:v>618.25</c:v>
                </c:pt>
                <c:pt idx="7420">
                  <c:v>618.33333333333337</c:v>
                </c:pt>
                <c:pt idx="7421">
                  <c:v>618.41666666666663</c:v>
                </c:pt>
                <c:pt idx="7422">
                  <c:v>618.5</c:v>
                </c:pt>
                <c:pt idx="7423">
                  <c:v>618.58333333333337</c:v>
                </c:pt>
                <c:pt idx="7424">
                  <c:v>618.66666666666663</c:v>
                </c:pt>
                <c:pt idx="7425">
                  <c:v>618.75</c:v>
                </c:pt>
                <c:pt idx="7426">
                  <c:v>618.83333333333337</c:v>
                </c:pt>
                <c:pt idx="7427">
                  <c:v>618.91666666666663</c:v>
                </c:pt>
                <c:pt idx="7428">
                  <c:v>619</c:v>
                </c:pt>
                <c:pt idx="7429">
                  <c:v>619.08333333333337</c:v>
                </c:pt>
                <c:pt idx="7430">
                  <c:v>619.16666666666663</c:v>
                </c:pt>
                <c:pt idx="7431">
                  <c:v>619.25</c:v>
                </c:pt>
                <c:pt idx="7432">
                  <c:v>619.33333333333337</c:v>
                </c:pt>
                <c:pt idx="7433">
                  <c:v>619.41666666666663</c:v>
                </c:pt>
                <c:pt idx="7434">
                  <c:v>619.5</c:v>
                </c:pt>
                <c:pt idx="7435">
                  <c:v>619.58333333333337</c:v>
                </c:pt>
                <c:pt idx="7436">
                  <c:v>619.66666666666663</c:v>
                </c:pt>
                <c:pt idx="7437">
                  <c:v>619.75</c:v>
                </c:pt>
                <c:pt idx="7438">
                  <c:v>619.83333333333337</c:v>
                </c:pt>
                <c:pt idx="7439">
                  <c:v>619.91666666666663</c:v>
                </c:pt>
                <c:pt idx="7440">
                  <c:v>620</c:v>
                </c:pt>
                <c:pt idx="7441">
                  <c:v>620.08333333333337</c:v>
                </c:pt>
                <c:pt idx="7442">
                  <c:v>620.16666666666663</c:v>
                </c:pt>
                <c:pt idx="7443">
                  <c:v>620.25</c:v>
                </c:pt>
                <c:pt idx="7444">
                  <c:v>620.33333333333337</c:v>
                </c:pt>
                <c:pt idx="7445">
                  <c:v>620.41666666666663</c:v>
                </c:pt>
                <c:pt idx="7446">
                  <c:v>620.5</c:v>
                </c:pt>
                <c:pt idx="7447">
                  <c:v>620.58333333333337</c:v>
                </c:pt>
                <c:pt idx="7448">
                  <c:v>620.66666666666663</c:v>
                </c:pt>
                <c:pt idx="7449">
                  <c:v>620.75</c:v>
                </c:pt>
                <c:pt idx="7450">
                  <c:v>620.83333333333337</c:v>
                </c:pt>
                <c:pt idx="7451">
                  <c:v>620.91666666666663</c:v>
                </c:pt>
                <c:pt idx="7452">
                  <c:v>621</c:v>
                </c:pt>
                <c:pt idx="7453">
                  <c:v>621.08333333333337</c:v>
                </c:pt>
                <c:pt idx="7454">
                  <c:v>621.16666666666663</c:v>
                </c:pt>
                <c:pt idx="7455">
                  <c:v>621.25</c:v>
                </c:pt>
                <c:pt idx="7456">
                  <c:v>621.33333333333337</c:v>
                </c:pt>
                <c:pt idx="7457">
                  <c:v>621.41666666666663</c:v>
                </c:pt>
                <c:pt idx="7458">
                  <c:v>621.5</c:v>
                </c:pt>
                <c:pt idx="7459">
                  <c:v>621.58333333333337</c:v>
                </c:pt>
                <c:pt idx="7460">
                  <c:v>621.66666666666663</c:v>
                </c:pt>
                <c:pt idx="7461">
                  <c:v>621.75</c:v>
                </c:pt>
                <c:pt idx="7462">
                  <c:v>621.83333333333337</c:v>
                </c:pt>
                <c:pt idx="7463">
                  <c:v>621.91666666666663</c:v>
                </c:pt>
                <c:pt idx="7464">
                  <c:v>622</c:v>
                </c:pt>
                <c:pt idx="7465">
                  <c:v>622.08333333333337</c:v>
                </c:pt>
                <c:pt idx="7466">
                  <c:v>622.16666666666663</c:v>
                </c:pt>
                <c:pt idx="7467">
                  <c:v>622.25</c:v>
                </c:pt>
                <c:pt idx="7468">
                  <c:v>622.33333333333337</c:v>
                </c:pt>
                <c:pt idx="7469">
                  <c:v>622.41666666666663</c:v>
                </c:pt>
                <c:pt idx="7470">
                  <c:v>622.5</c:v>
                </c:pt>
                <c:pt idx="7471">
                  <c:v>622.58333333333337</c:v>
                </c:pt>
                <c:pt idx="7472">
                  <c:v>622.66666666666663</c:v>
                </c:pt>
                <c:pt idx="7473">
                  <c:v>622.75</c:v>
                </c:pt>
                <c:pt idx="7474">
                  <c:v>622.83333333333337</c:v>
                </c:pt>
                <c:pt idx="7475">
                  <c:v>622.91666666666663</c:v>
                </c:pt>
                <c:pt idx="7476">
                  <c:v>623</c:v>
                </c:pt>
                <c:pt idx="7477">
                  <c:v>623.08333333333337</c:v>
                </c:pt>
                <c:pt idx="7478">
                  <c:v>623.16666666666663</c:v>
                </c:pt>
                <c:pt idx="7479">
                  <c:v>623.25</c:v>
                </c:pt>
                <c:pt idx="7480">
                  <c:v>623.33333333333337</c:v>
                </c:pt>
                <c:pt idx="7481">
                  <c:v>623.41666666666663</c:v>
                </c:pt>
                <c:pt idx="7482">
                  <c:v>623.5</c:v>
                </c:pt>
                <c:pt idx="7483">
                  <c:v>623.58333333333337</c:v>
                </c:pt>
                <c:pt idx="7484">
                  <c:v>623.66666666666663</c:v>
                </c:pt>
                <c:pt idx="7485">
                  <c:v>623.75</c:v>
                </c:pt>
                <c:pt idx="7486">
                  <c:v>623.83333333333337</c:v>
                </c:pt>
                <c:pt idx="7487">
                  <c:v>623.91666666666663</c:v>
                </c:pt>
                <c:pt idx="7488">
                  <c:v>624</c:v>
                </c:pt>
                <c:pt idx="7489">
                  <c:v>624.08333333333337</c:v>
                </c:pt>
                <c:pt idx="7490">
                  <c:v>624.16666666666663</c:v>
                </c:pt>
                <c:pt idx="7491">
                  <c:v>624.25</c:v>
                </c:pt>
                <c:pt idx="7492">
                  <c:v>624.33333333333337</c:v>
                </c:pt>
                <c:pt idx="7493">
                  <c:v>624.41666666666663</c:v>
                </c:pt>
                <c:pt idx="7494">
                  <c:v>624.5</c:v>
                </c:pt>
                <c:pt idx="7495">
                  <c:v>624.58333333333337</c:v>
                </c:pt>
                <c:pt idx="7496">
                  <c:v>624.66666666666663</c:v>
                </c:pt>
                <c:pt idx="7497">
                  <c:v>624.75</c:v>
                </c:pt>
                <c:pt idx="7498">
                  <c:v>624.83333333333337</c:v>
                </c:pt>
                <c:pt idx="7499">
                  <c:v>624.91666666666663</c:v>
                </c:pt>
                <c:pt idx="7500">
                  <c:v>625</c:v>
                </c:pt>
                <c:pt idx="7501">
                  <c:v>625.08333333333337</c:v>
                </c:pt>
                <c:pt idx="7502">
                  <c:v>625.16666666666663</c:v>
                </c:pt>
                <c:pt idx="7503">
                  <c:v>625.25</c:v>
                </c:pt>
                <c:pt idx="7504">
                  <c:v>625.33333333333337</c:v>
                </c:pt>
                <c:pt idx="7505">
                  <c:v>625.41666666666663</c:v>
                </c:pt>
                <c:pt idx="7506">
                  <c:v>625.5</c:v>
                </c:pt>
                <c:pt idx="7507">
                  <c:v>625.58333333333337</c:v>
                </c:pt>
                <c:pt idx="7508">
                  <c:v>625.66666666666663</c:v>
                </c:pt>
                <c:pt idx="7509">
                  <c:v>625.75</c:v>
                </c:pt>
                <c:pt idx="7510">
                  <c:v>625.83333333333337</c:v>
                </c:pt>
                <c:pt idx="7511">
                  <c:v>625.91666666666663</c:v>
                </c:pt>
                <c:pt idx="7512">
                  <c:v>626</c:v>
                </c:pt>
                <c:pt idx="7513">
                  <c:v>626.08333333333337</c:v>
                </c:pt>
                <c:pt idx="7514">
                  <c:v>626.16666666666663</c:v>
                </c:pt>
                <c:pt idx="7515">
                  <c:v>626.25</c:v>
                </c:pt>
                <c:pt idx="7516">
                  <c:v>626.33333333333337</c:v>
                </c:pt>
                <c:pt idx="7517">
                  <c:v>626.41666666666663</c:v>
                </c:pt>
                <c:pt idx="7518">
                  <c:v>626.5</c:v>
                </c:pt>
                <c:pt idx="7519">
                  <c:v>626.58333333333337</c:v>
                </c:pt>
                <c:pt idx="7520">
                  <c:v>626.66666666666663</c:v>
                </c:pt>
                <c:pt idx="7521">
                  <c:v>626.75</c:v>
                </c:pt>
                <c:pt idx="7522">
                  <c:v>626.83333333333337</c:v>
                </c:pt>
                <c:pt idx="7523">
                  <c:v>626.91666666666663</c:v>
                </c:pt>
                <c:pt idx="7524">
                  <c:v>627</c:v>
                </c:pt>
                <c:pt idx="7525">
                  <c:v>627.08333333333337</c:v>
                </c:pt>
                <c:pt idx="7526">
                  <c:v>627.16666666666663</c:v>
                </c:pt>
                <c:pt idx="7527">
                  <c:v>627.25</c:v>
                </c:pt>
                <c:pt idx="7528">
                  <c:v>627.33333333333337</c:v>
                </c:pt>
                <c:pt idx="7529">
                  <c:v>627.41666666666663</c:v>
                </c:pt>
                <c:pt idx="7530">
                  <c:v>627.5</c:v>
                </c:pt>
                <c:pt idx="7531">
                  <c:v>627.58333333333337</c:v>
                </c:pt>
                <c:pt idx="7532">
                  <c:v>627.66666666666663</c:v>
                </c:pt>
                <c:pt idx="7533">
                  <c:v>627.75</c:v>
                </c:pt>
                <c:pt idx="7534">
                  <c:v>627.83333333333337</c:v>
                </c:pt>
                <c:pt idx="7535">
                  <c:v>627.91666666666663</c:v>
                </c:pt>
                <c:pt idx="7536">
                  <c:v>628</c:v>
                </c:pt>
                <c:pt idx="7537">
                  <c:v>628.08333333333337</c:v>
                </c:pt>
                <c:pt idx="7538">
                  <c:v>628.16666666666663</c:v>
                </c:pt>
                <c:pt idx="7539">
                  <c:v>628.25</c:v>
                </c:pt>
                <c:pt idx="7540">
                  <c:v>628.33333333333337</c:v>
                </c:pt>
                <c:pt idx="7541">
                  <c:v>628.41666666666663</c:v>
                </c:pt>
                <c:pt idx="7542">
                  <c:v>628.5</c:v>
                </c:pt>
                <c:pt idx="7543">
                  <c:v>628.58333333333337</c:v>
                </c:pt>
                <c:pt idx="7544">
                  <c:v>628.66666666666663</c:v>
                </c:pt>
                <c:pt idx="7545">
                  <c:v>628.75</c:v>
                </c:pt>
                <c:pt idx="7546">
                  <c:v>628.83333333333337</c:v>
                </c:pt>
                <c:pt idx="7547">
                  <c:v>628.91666666666663</c:v>
                </c:pt>
                <c:pt idx="7548">
                  <c:v>629</c:v>
                </c:pt>
                <c:pt idx="7549">
                  <c:v>629.08333333333337</c:v>
                </c:pt>
                <c:pt idx="7550">
                  <c:v>629.16666666666663</c:v>
                </c:pt>
                <c:pt idx="7551">
                  <c:v>629.25</c:v>
                </c:pt>
                <c:pt idx="7552">
                  <c:v>629.33333333333337</c:v>
                </c:pt>
                <c:pt idx="7553">
                  <c:v>629.41666666666663</c:v>
                </c:pt>
                <c:pt idx="7554">
                  <c:v>629.5</c:v>
                </c:pt>
                <c:pt idx="7555">
                  <c:v>629.58333333333337</c:v>
                </c:pt>
                <c:pt idx="7556">
                  <c:v>629.66666666666663</c:v>
                </c:pt>
                <c:pt idx="7557">
                  <c:v>629.75</c:v>
                </c:pt>
                <c:pt idx="7558">
                  <c:v>629.83333333333337</c:v>
                </c:pt>
                <c:pt idx="7559">
                  <c:v>629.91666666666663</c:v>
                </c:pt>
                <c:pt idx="7560">
                  <c:v>630</c:v>
                </c:pt>
                <c:pt idx="7561">
                  <c:v>630.08333333333337</c:v>
                </c:pt>
                <c:pt idx="7562">
                  <c:v>630.16666666666663</c:v>
                </c:pt>
                <c:pt idx="7563">
                  <c:v>630.25</c:v>
                </c:pt>
                <c:pt idx="7564">
                  <c:v>630.33333333333337</c:v>
                </c:pt>
                <c:pt idx="7565">
                  <c:v>630.41666666666663</c:v>
                </c:pt>
                <c:pt idx="7566">
                  <c:v>630.5</c:v>
                </c:pt>
                <c:pt idx="7567">
                  <c:v>630.58333333333337</c:v>
                </c:pt>
                <c:pt idx="7568">
                  <c:v>630.66666666666663</c:v>
                </c:pt>
                <c:pt idx="7569">
                  <c:v>630.75</c:v>
                </c:pt>
                <c:pt idx="7570">
                  <c:v>630.83333333333337</c:v>
                </c:pt>
                <c:pt idx="7571">
                  <c:v>630.91666666666663</c:v>
                </c:pt>
                <c:pt idx="7572">
                  <c:v>631</c:v>
                </c:pt>
                <c:pt idx="7573">
                  <c:v>631.08333333333337</c:v>
                </c:pt>
                <c:pt idx="7574">
                  <c:v>631.16666666666663</c:v>
                </c:pt>
                <c:pt idx="7575">
                  <c:v>631.25</c:v>
                </c:pt>
                <c:pt idx="7576">
                  <c:v>631.33333333333337</c:v>
                </c:pt>
                <c:pt idx="7577">
                  <c:v>631.41666666666663</c:v>
                </c:pt>
                <c:pt idx="7578">
                  <c:v>631.5</c:v>
                </c:pt>
                <c:pt idx="7579">
                  <c:v>631.58333333333337</c:v>
                </c:pt>
                <c:pt idx="7580">
                  <c:v>631.66666666666663</c:v>
                </c:pt>
                <c:pt idx="7581">
                  <c:v>631.75</c:v>
                </c:pt>
                <c:pt idx="7582">
                  <c:v>631.83333333333337</c:v>
                </c:pt>
                <c:pt idx="7583">
                  <c:v>631.91666666666663</c:v>
                </c:pt>
                <c:pt idx="7584">
                  <c:v>632</c:v>
                </c:pt>
                <c:pt idx="7585">
                  <c:v>632.08333333333337</c:v>
                </c:pt>
                <c:pt idx="7586">
                  <c:v>632.16666666666663</c:v>
                </c:pt>
                <c:pt idx="7587">
                  <c:v>632.25</c:v>
                </c:pt>
                <c:pt idx="7588">
                  <c:v>632.33333333333337</c:v>
                </c:pt>
                <c:pt idx="7589">
                  <c:v>632.41666666666663</c:v>
                </c:pt>
                <c:pt idx="7590">
                  <c:v>632.5</c:v>
                </c:pt>
                <c:pt idx="7591">
                  <c:v>632.58333333333337</c:v>
                </c:pt>
                <c:pt idx="7592">
                  <c:v>632.66666666666663</c:v>
                </c:pt>
                <c:pt idx="7593">
                  <c:v>632.75</c:v>
                </c:pt>
                <c:pt idx="7594">
                  <c:v>632.83333333333337</c:v>
                </c:pt>
                <c:pt idx="7595">
                  <c:v>632.91666666666663</c:v>
                </c:pt>
                <c:pt idx="7596">
                  <c:v>633</c:v>
                </c:pt>
                <c:pt idx="7597">
                  <c:v>633.08333333333337</c:v>
                </c:pt>
                <c:pt idx="7598">
                  <c:v>633.16666666666663</c:v>
                </c:pt>
                <c:pt idx="7599">
                  <c:v>633.25</c:v>
                </c:pt>
                <c:pt idx="7600">
                  <c:v>633.33333333333337</c:v>
                </c:pt>
                <c:pt idx="7601">
                  <c:v>633.41666666666663</c:v>
                </c:pt>
                <c:pt idx="7602">
                  <c:v>633.5</c:v>
                </c:pt>
                <c:pt idx="7603">
                  <c:v>633.58333333333337</c:v>
                </c:pt>
                <c:pt idx="7604">
                  <c:v>633.66666666666663</c:v>
                </c:pt>
                <c:pt idx="7605">
                  <c:v>633.75</c:v>
                </c:pt>
                <c:pt idx="7606">
                  <c:v>633.83333333333337</c:v>
                </c:pt>
                <c:pt idx="7607">
                  <c:v>633.91666666666663</c:v>
                </c:pt>
                <c:pt idx="7608">
                  <c:v>634</c:v>
                </c:pt>
                <c:pt idx="7609">
                  <c:v>634.08333333333337</c:v>
                </c:pt>
                <c:pt idx="7610">
                  <c:v>634.16666666666663</c:v>
                </c:pt>
                <c:pt idx="7611">
                  <c:v>634.25</c:v>
                </c:pt>
                <c:pt idx="7612">
                  <c:v>634.33333333333337</c:v>
                </c:pt>
                <c:pt idx="7613">
                  <c:v>634.41666666666663</c:v>
                </c:pt>
                <c:pt idx="7614">
                  <c:v>634.5</c:v>
                </c:pt>
                <c:pt idx="7615">
                  <c:v>634.58333333333337</c:v>
                </c:pt>
                <c:pt idx="7616">
                  <c:v>634.66666666666663</c:v>
                </c:pt>
                <c:pt idx="7617">
                  <c:v>634.75</c:v>
                </c:pt>
                <c:pt idx="7618">
                  <c:v>634.83333333333337</c:v>
                </c:pt>
                <c:pt idx="7619">
                  <c:v>634.91666666666663</c:v>
                </c:pt>
                <c:pt idx="7620">
                  <c:v>635</c:v>
                </c:pt>
                <c:pt idx="7621">
                  <c:v>635.08333333333337</c:v>
                </c:pt>
                <c:pt idx="7622">
                  <c:v>635.16666666666663</c:v>
                </c:pt>
                <c:pt idx="7623">
                  <c:v>635.25</c:v>
                </c:pt>
                <c:pt idx="7624">
                  <c:v>635.33333333333337</c:v>
                </c:pt>
                <c:pt idx="7625">
                  <c:v>635.41666666666663</c:v>
                </c:pt>
                <c:pt idx="7626">
                  <c:v>635.5</c:v>
                </c:pt>
                <c:pt idx="7627">
                  <c:v>635.58333333333337</c:v>
                </c:pt>
                <c:pt idx="7628">
                  <c:v>635.66666666666663</c:v>
                </c:pt>
                <c:pt idx="7629">
                  <c:v>635.75</c:v>
                </c:pt>
                <c:pt idx="7630">
                  <c:v>635.83333333333337</c:v>
                </c:pt>
                <c:pt idx="7631">
                  <c:v>635.91666666666663</c:v>
                </c:pt>
                <c:pt idx="7632">
                  <c:v>636</c:v>
                </c:pt>
                <c:pt idx="7633">
                  <c:v>636.08333333333337</c:v>
                </c:pt>
                <c:pt idx="7634">
                  <c:v>636.16666666666663</c:v>
                </c:pt>
                <c:pt idx="7635">
                  <c:v>636.25</c:v>
                </c:pt>
                <c:pt idx="7636">
                  <c:v>636.33333333333337</c:v>
                </c:pt>
                <c:pt idx="7637">
                  <c:v>636.41666666666663</c:v>
                </c:pt>
                <c:pt idx="7638">
                  <c:v>636.5</c:v>
                </c:pt>
                <c:pt idx="7639">
                  <c:v>636.58333333333337</c:v>
                </c:pt>
                <c:pt idx="7640">
                  <c:v>636.66666666666663</c:v>
                </c:pt>
                <c:pt idx="7641">
                  <c:v>636.75</c:v>
                </c:pt>
                <c:pt idx="7642">
                  <c:v>636.83333333333337</c:v>
                </c:pt>
                <c:pt idx="7643">
                  <c:v>636.91666666666663</c:v>
                </c:pt>
                <c:pt idx="7644">
                  <c:v>637</c:v>
                </c:pt>
                <c:pt idx="7645">
                  <c:v>637.08333333333337</c:v>
                </c:pt>
                <c:pt idx="7646">
                  <c:v>637.16666666666663</c:v>
                </c:pt>
                <c:pt idx="7647">
                  <c:v>637.25</c:v>
                </c:pt>
                <c:pt idx="7648">
                  <c:v>637.33333333333337</c:v>
                </c:pt>
                <c:pt idx="7649">
                  <c:v>637.41666666666663</c:v>
                </c:pt>
                <c:pt idx="7650">
                  <c:v>637.5</c:v>
                </c:pt>
                <c:pt idx="7651">
                  <c:v>637.58333333333337</c:v>
                </c:pt>
                <c:pt idx="7652">
                  <c:v>637.66666666666663</c:v>
                </c:pt>
                <c:pt idx="7653">
                  <c:v>637.75</c:v>
                </c:pt>
                <c:pt idx="7654">
                  <c:v>637.83333333333337</c:v>
                </c:pt>
                <c:pt idx="7655">
                  <c:v>637.91666666666663</c:v>
                </c:pt>
                <c:pt idx="7656">
                  <c:v>638</c:v>
                </c:pt>
                <c:pt idx="7657">
                  <c:v>638.08333333333337</c:v>
                </c:pt>
                <c:pt idx="7658">
                  <c:v>638.16666666666663</c:v>
                </c:pt>
                <c:pt idx="7659">
                  <c:v>638.25</c:v>
                </c:pt>
                <c:pt idx="7660">
                  <c:v>638.33333333333337</c:v>
                </c:pt>
                <c:pt idx="7661">
                  <c:v>638.41666666666663</c:v>
                </c:pt>
                <c:pt idx="7662">
                  <c:v>638.5</c:v>
                </c:pt>
                <c:pt idx="7663">
                  <c:v>638.58333333333337</c:v>
                </c:pt>
                <c:pt idx="7664">
                  <c:v>638.66666666666663</c:v>
                </c:pt>
                <c:pt idx="7665">
                  <c:v>638.75</c:v>
                </c:pt>
                <c:pt idx="7666">
                  <c:v>638.83333333333337</c:v>
                </c:pt>
                <c:pt idx="7667">
                  <c:v>638.91666666666663</c:v>
                </c:pt>
                <c:pt idx="7668">
                  <c:v>639</c:v>
                </c:pt>
                <c:pt idx="7669">
                  <c:v>639.08333333333337</c:v>
                </c:pt>
                <c:pt idx="7670">
                  <c:v>639.16666666666663</c:v>
                </c:pt>
                <c:pt idx="7671">
                  <c:v>639.25</c:v>
                </c:pt>
                <c:pt idx="7672">
                  <c:v>639.33333333333337</c:v>
                </c:pt>
                <c:pt idx="7673">
                  <c:v>639.41666666666663</c:v>
                </c:pt>
                <c:pt idx="7674">
                  <c:v>639.5</c:v>
                </c:pt>
                <c:pt idx="7675">
                  <c:v>639.58333333333337</c:v>
                </c:pt>
                <c:pt idx="7676">
                  <c:v>639.66666666666663</c:v>
                </c:pt>
                <c:pt idx="7677">
                  <c:v>639.75</c:v>
                </c:pt>
                <c:pt idx="7678">
                  <c:v>639.83333333333337</c:v>
                </c:pt>
                <c:pt idx="7679">
                  <c:v>639.91666666666663</c:v>
                </c:pt>
                <c:pt idx="7680">
                  <c:v>640</c:v>
                </c:pt>
                <c:pt idx="7681">
                  <c:v>640.08333333333337</c:v>
                </c:pt>
                <c:pt idx="7682">
                  <c:v>640.16666666666663</c:v>
                </c:pt>
                <c:pt idx="7683">
                  <c:v>640.25</c:v>
                </c:pt>
                <c:pt idx="7684">
                  <c:v>640.33333333333337</c:v>
                </c:pt>
                <c:pt idx="7685">
                  <c:v>640.41666666666663</c:v>
                </c:pt>
                <c:pt idx="7686">
                  <c:v>640.5</c:v>
                </c:pt>
                <c:pt idx="7687">
                  <c:v>640.58333333333337</c:v>
                </c:pt>
                <c:pt idx="7688">
                  <c:v>640.66666666666663</c:v>
                </c:pt>
                <c:pt idx="7689">
                  <c:v>640.75</c:v>
                </c:pt>
                <c:pt idx="7690">
                  <c:v>640.83333333333337</c:v>
                </c:pt>
                <c:pt idx="7691">
                  <c:v>640.91666666666663</c:v>
                </c:pt>
                <c:pt idx="7692">
                  <c:v>641</c:v>
                </c:pt>
                <c:pt idx="7693">
                  <c:v>641.08333333333337</c:v>
                </c:pt>
                <c:pt idx="7694">
                  <c:v>641.16666666666663</c:v>
                </c:pt>
                <c:pt idx="7695">
                  <c:v>641.25</c:v>
                </c:pt>
                <c:pt idx="7696">
                  <c:v>641.33333333333337</c:v>
                </c:pt>
                <c:pt idx="7697">
                  <c:v>641.41666666666663</c:v>
                </c:pt>
                <c:pt idx="7698">
                  <c:v>641.5</c:v>
                </c:pt>
                <c:pt idx="7699">
                  <c:v>641.58333333333337</c:v>
                </c:pt>
                <c:pt idx="7700">
                  <c:v>641.66666666666663</c:v>
                </c:pt>
                <c:pt idx="7701">
                  <c:v>641.75</c:v>
                </c:pt>
                <c:pt idx="7702">
                  <c:v>641.83333333333337</c:v>
                </c:pt>
                <c:pt idx="7703">
                  <c:v>641.91666666666663</c:v>
                </c:pt>
                <c:pt idx="7704">
                  <c:v>642</c:v>
                </c:pt>
                <c:pt idx="7705">
                  <c:v>642.08333333333337</c:v>
                </c:pt>
                <c:pt idx="7706">
                  <c:v>642.16666666666663</c:v>
                </c:pt>
                <c:pt idx="7707">
                  <c:v>642.25</c:v>
                </c:pt>
                <c:pt idx="7708">
                  <c:v>642.33333333333337</c:v>
                </c:pt>
                <c:pt idx="7709">
                  <c:v>642.41666666666663</c:v>
                </c:pt>
                <c:pt idx="7710">
                  <c:v>642.5</c:v>
                </c:pt>
                <c:pt idx="7711">
                  <c:v>642.58333333333337</c:v>
                </c:pt>
                <c:pt idx="7712">
                  <c:v>642.66666666666663</c:v>
                </c:pt>
                <c:pt idx="7713">
                  <c:v>642.75</c:v>
                </c:pt>
                <c:pt idx="7714">
                  <c:v>642.83333333333337</c:v>
                </c:pt>
                <c:pt idx="7715">
                  <c:v>642.91666666666663</c:v>
                </c:pt>
                <c:pt idx="7716">
                  <c:v>643</c:v>
                </c:pt>
                <c:pt idx="7717">
                  <c:v>643.08333333333337</c:v>
                </c:pt>
                <c:pt idx="7718">
                  <c:v>643.16666666666663</c:v>
                </c:pt>
                <c:pt idx="7719">
                  <c:v>643.25</c:v>
                </c:pt>
                <c:pt idx="7720">
                  <c:v>643.33333333333337</c:v>
                </c:pt>
                <c:pt idx="7721">
                  <c:v>643.41666666666663</c:v>
                </c:pt>
                <c:pt idx="7722">
                  <c:v>643.5</c:v>
                </c:pt>
                <c:pt idx="7723">
                  <c:v>643.58333333333337</c:v>
                </c:pt>
                <c:pt idx="7724">
                  <c:v>643.66666666666663</c:v>
                </c:pt>
                <c:pt idx="7725">
                  <c:v>643.75</c:v>
                </c:pt>
                <c:pt idx="7726">
                  <c:v>643.83333333333337</c:v>
                </c:pt>
                <c:pt idx="7727">
                  <c:v>643.91666666666663</c:v>
                </c:pt>
                <c:pt idx="7728">
                  <c:v>644</c:v>
                </c:pt>
                <c:pt idx="7729">
                  <c:v>644.08333333333337</c:v>
                </c:pt>
                <c:pt idx="7730">
                  <c:v>644.16666666666663</c:v>
                </c:pt>
                <c:pt idx="7731">
                  <c:v>644.25</c:v>
                </c:pt>
                <c:pt idx="7732">
                  <c:v>644.33333333333337</c:v>
                </c:pt>
                <c:pt idx="7733">
                  <c:v>644.41666666666663</c:v>
                </c:pt>
                <c:pt idx="7734">
                  <c:v>644.5</c:v>
                </c:pt>
                <c:pt idx="7735">
                  <c:v>644.58333333333337</c:v>
                </c:pt>
                <c:pt idx="7736">
                  <c:v>644.66666666666663</c:v>
                </c:pt>
                <c:pt idx="7737">
                  <c:v>644.75</c:v>
                </c:pt>
                <c:pt idx="7738">
                  <c:v>644.83333333333337</c:v>
                </c:pt>
                <c:pt idx="7739">
                  <c:v>644.91666666666663</c:v>
                </c:pt>
                <c:pt idx="7740">
                  <c:v>645</c:v>
                </c:pt>
                <c:pt idx="7741">
                  <c:v>645.08333333333337</c:v>
                </c:pt>
                <c:pt idx="7742">
                  <c:v>645.16666666666663</c:v>
                </c:pt>
                <c:pt idx="7743">
                  <c:v>645.25</c:v>
                </c:pt>
                <c:pt idx="7744">
                  <c:v>645.33333333333337</c:v>
                </c:pt>
                <c:pt idx="7745">
                  <c:v>645.41666666666663</c:v>
                </c:pt>
                <c:pt idx="7746">
                  <c:v>645.5</c:v>
                </c:pt>
                <c:pt idx="7747">
                  <c:v>645.58333333333337</c:v>
                </c:pt>
                <c:pt idx="7748">
                  <c:v>645.66666666666663</c:v>
                </c:pt>
                <c:pt idx="7749">
                  <c:v>645.75</c:v>
                </c:pt>
                <c:pt idx="7750">
                  <c:v>645.83333333333337</c:v>
                </c:pt>
                <c:pt idx="7751">
                  <c:v>645.91666666666663</c:v>
                </c:pt>
                <c:pt idx="7752">
                  <c:v>646</c:v>
                </c:pt>
                <c:pt idx="7753">
                  <c:v>646.08333333333337</c:v>
                </c:pt>
                <c:pt idx="7754">
                  <c:v>646.16666666666663</c:v>
                </c:pt>
                <c:pt idx="7755">
                  <c:v>646.25</c:v>
                </c:pt>
                <c:pt idx="7756">
                  <c:v>646.33333333333337</c:v>
                </c:pt>
                <c:pt idx="7757">
                  <c:v>646.41666666666663</c:v>
                </c:pt>
                <c:pt idx="7758">
                  <c:v>646.5</c:v>
                </c:pt>
                <c:pt idx="7759">
                  <c:v>646.58333333333337</c:v>
                </c:pt>
                <c:pt idx="7760">
                  <c:v>646.66666666666663</c:v>
                </c:pt>
                <c:pt idx="7761">
                  <c:v>646.75</c:v>
                </c:pt>
                <c:pt idx="7762">
                  <c:v>646.83333333333337</c:v>
                </c:pt>
                <c:pt idx="7763">
                  <c:v>646.91666666666663</c:v>
                </c:pt>
                <c:pt idx="7764">
                  <c:v>647</c:v>
                </c:pt>
                <c:pt idx="7765">
                  <c:v>647.08333333333337</c:v>
                </c:pt>
                <c:pt idx="7766">
                  <c:v>647.16666666666663</c:v>
                </c:pt>
                <c:pt idx="7767">
                  <c:v>647.25</c:v>
                </c:pt>
                <c:pt idx="7768">
                  <c:v>647.33333333333337</c:v>
                </c:pt>
                <c:pt idx="7769">
                  <c:v>647.41666666666663</c:v>
                </c:pt>
                <c:pt idx="7770">
                  <c:v>647.5</c:v>
                </c:pt>
                <c:pt idx="7771">
                  <c:v>647.58333333333337</c:v>
                </c:pt>
                <c:pt idx="7772">
                  <c:v>647.66666666666663</c:v>
                </c:pt>
                <c:pt idx="7773">
                  <c:v>647.75</c:v>
                </c:pt>
                <c:pt idx="7774">
                  <c:v>647.83333333333337</c:v>
                </c:pt>
                <c:pt idx="7775">
                  <c:v>647.91666666666663</c:v>
                </c:pt>
                <c:pt idx="7776">
                  <c:v>648</c:v>
                </c:pt>
                <c:pt idx="7777">
                  <c:v>648.08333333333337</c:v>
                </c:pt>
                <c:pt idx="7778">
                  <c:v>648.16666666666663</c:v>
                </c:pt>
                <c:pt idx="7779">
                  <c:v>648.25</c:v>
                </c:pt>
                <c:pt idx="7780">
                  <c:v>648.33333333333337</c:v>
                </c:pt>
                <c:pt idx="7781">
                  <c:v>648.41666666666663</c:v>
                </c:pt>
                <c:pt idx="7782">
                  <c:v>648.5</c:v>
                </c:pt>
                <c:pt idx="7783">
                  <c:v>648.58333333333337</c:v>
                </c:pt>
                <c:pt idx="7784">
                  <c:v>648.66666666666663</c:v>
                </c:pt>
                <c:pt idx="7785">
                  <c:v>648.75</c:v>
                </c:pt>
                <c:pt idx="7786">
                  <c:v>648.83333333333337</c:v>
                </c:pt>
                <c:pt idx="7787">
                  <c:v>648.91666666666663</c:v>
                </c:pt>
                <c:pt idx="7788">
                  <c:v>649</c:v>
                </c:pt>
                <c:pt idx="7789">
                  <c:v>649.08333333333337</c:v>
                </c:pt>
                <c:pt idx="7790">
                  <c:v>649.16666666666663</c:v>
                </c:pt>
                <c:pt idx="7791">
                  <c:v>649.25</c:v>
                </c:pt>
                <c:pt idx="7792">
                  <c:v>649.33333333333337</c:v>
                </c:pt>
                <c:pt idx="7793">
                  <c:v>649.41666666666663</c:v>
                </c:pt>
                <c:pt idx="7794">
                  <c:v>649.5</c:v>
                </c:pt>
                <c:pt idx="7795">
                  <c:v>649.58333333333337</c:v>
                </c:pt>
                <c:pt idx="7796">
                  <c:v>649.66666666666663</c:v>
                </c:pt>
                <c:pt idx="7797">
                  <c:v>649.75</c:v>
                </c:pt>
                <c:pt idx="7798">
                  <c:v>649.83333333333337</c:v>
                </c:pt>
                <c:pt idx="7799">
                  <c:v>649.91666666666663</c:v>
                </c:pt>
                <c:pt idx="7800">
                  <c:v>650</c:v>
                </c:pt>
                <c:pt idx="7801">
                  <c:v>650.08333333333337</c:v>
                </c:pt>
                <c:pt idx="7802">
                  <c:v>650.16666666666663</c:v>
                </c:pt>
                <c:pt idx="7803">
                  <c:v>650.25</c:v>
                </c:pt>
                <c:pt idx="7804">
                  <c:v>650.33333333333337</c:v>
                </c:pt>
                <c:pt idx="7805">
                  <c:v>650.41666666666663</c:v>
                </c:pt>
                <c:pt idx="7806">
                  <c:v>650.5</c:v>
                </c:pt>
                <c:pt idx="7807">
                  <c:v>650.58333333333337</c:v>
                </c:pt>
                <c:pt idx="7808">
                  <c:v>650.66666666666663</c:v>
                </c:pt>
                <c:pt idx="7809">
                  <c:v>650.75</c:v>
                </c:pt>
                <c:pt idx="7810">
                  <c:v>650.83333333333337</c:v>
                </c:pt>
                <c:pt idx="7811">
                  <c:v>650.91666666666663</c:v>
                </c:pt>
                <c:pt idx="7812">
                  <c:v>651</c:v>
                </c:pt>
                <c:pt idx="7813">
                  <c:v>651.08333333333337</c:v>
                </c:pt>
                <c:pt idx="7814">
                  <c:v>651.16666666666663</c:v>
                </c:pt>
                <c:pt idx="7815">
                  <c:v>651.25</c:v>
                </c:pt>
                <c:pt idx="7816">
                  <c:v>651.33333333333337</c:v>
                </c:pt>
                <c:pt idx="7817">
                  <c:v>651.41666666666663</c:v>
                </c:pt>
                <c:pt idx="7818">
                  <c:v>651.5</c:v>
                </c:pt>
                <c:pt idx="7819">
                  <c:v>651.58333333333337</c:v>
                </c:pt>
                <c:pt idx="7820">
                  <c:v>651.66666666666663</c:v>
                </c:pt>
                <c:pt idx="7821">
                  <c:v>651.75</c:v>
                </c:pt>
                <c:pt idx="7822">
                  <c:v>651.83333333333337</c:v>
                </c:pt>
                <c:pt idx="7823">
                  <c:v>651.91666666666663</c:v>
                </c:pt>
                <c:pt idx="7824">
                  <c:v>652</c:v>
                </c:pt>
                <c:pt idx="7825">
                  <c:v>652.08333333333337</c:v>
                </c:pt>
                <c:pt idx="7826">
                  <c:v>652.16666666666663</c:v>
                </c:pt>
                <c:pt idx="7827">
                  <c:v>652.25</c:v>
                </c:pt>
                <c:pt idx="7828">
                  <c:v>652.33333333333337</c:v>
                </c:pt>
                <c:pt idx="7829">
                  <c:v>652.41666666666663</c:v>
                </c:pt>
                <c:pt idx="7830">
                  <c:v>652.5</c:v>
                </c:pt>
                <c:pt idx="7831">
                  <c:v>652.58333333333337</c:v>
                </c:pt>
                <c:pt idx="7832">
                  <c:v>652.66666666666663</c:v>
                </c:pt>
                <c:pt idx="7833">
                  <c:v>652.75</c:v>
                </c:pt>
                <c:pt idx="7834">
                  <c:v>652.83333333333337</c:v>
                </c:pt>
                <c:pt idx="7835">
                  <c:v>652.91666666666663</c:v>
                </c:pt>
                <c:pt idx="7836">
                  <c:v>653</c:v>
                </c:pt>
                <c:pt idx="7837">
                  <c:v>653.08333333333337</c:v>
                </c:pt>
                <c:pt idx="7838">
                  <c:v>653.16666666666663</c:v>
                </c:pt>
                <c:pt idx="7839">
                  <c:v>653.25</c:v>
                </c:pt>
                <c:pt idx="7840">
                  <c:v>653.33333333333337</c:v>
                </c:pt>
                <c:pt idx="7841">
                  <c:v>653.41666666666663</c:v>
                </c:pt>
                <c:pt idx="7842">
                  <c:v>653.5</c:v>
                </c:pt>
                <c:pt idx="7843">
                  <c:v>653.58333333333337</c:v>
                </c:pt>
                <c:pt idx="7844">
                  <c:v>653.66666666666663</c:v>
                </c:pt>
                <c:pt idx="7845">
                  <c:v>653.75</c:v>
                </c:pt>
                <c:pt idx="7846">
                  <c:v>653.83333333333337</c:v>
                </c:pt>
                <c:pt idx="7847">
                  <c:v>653.91666666666663</c:v>
                </c:pt>
                <c:pt idx="7848">
                  <c:v>654</c:v>
                </c:pt>
                <c:pt idx="7849">
                  <c:v>654.08333333333337</c:v>
                </c:pt>
                <c:pt idx="7850">
                  <c:v>654.16666666666663</c:v>
                </c:pt>
                <c:pt idx="7851">
                  <c:v>654.25</c:v>
                </c:pt>
                <c:pt idx="7852">
                  <c:v>654.33333333333337</c:v>
                </c:pt>
                <c:pt idx="7853">
                  <c:v>654.41666666666663</c:v>
                </c:pt>
                <c:pt idx="7854">
                  <c:v>654.5</c:v>
                </c:pt>
                <c:pt idx="7855">
                  <c:v>654.58333333333337</c:v>
                </c:pt>
                <c:pt idx="7856">
                  <c:v>654.66666666666663</c:v>
                </c:pt>
                <c:pt idx="7857">
                  <c:v>654.75</c:v>
                </c:pt>
                <c:pt idx="7858">
                  <c:v>654.83333333333337</c:v>
                </c:pt>
                <c:pt idx="7859">
                  <c:v>654.91666666666663</c:v>
                </c:pt>
                <c:pt idx="7860">
                  <c:v>655</c:v>
                </c:pt>
                <c:pt idx="7861">
                  <c:v>655.08333333333337</c:v>
                </c:pt>
                <c:pt idx="7862">
                  <c:v>655.16666666666663</c:v>
                </c:pt>
                <c:pt idx="7863">
                  <c:v>655.25</c:v>
                </c:pt>
                <c:pt idx="7864">
                  <c:v>655.33333333333337</c:v>
                </c:pt>
                <c:pt idx="7865">
                  <c:v>655.41666666666663</c:v>
                </c:pt>
                <c:pt idx="7866">
                  <c:v>655.5</c:v>
                </c:pt>
                <c:pt idx="7867">
                  <c:v>655.58333333333337</c:v>
                </c:pt>
                <c:pt idx="7868">
                  <c:v>655.66666666666663</c:v>
                </c:pt>
                <c:pt idx="7869">
                  <c:v>655.75</c:v>
                </c:pt>
                <c:pt idx="7870">
                  <c:v>655.83333333333337</c:v>
                </c:pt>
                <c:pt idx="7871">
                  <c:v>655.91666666666663</c:v>
                </c:pt>
                <c:pt idx="7872">
                  <c:v>656</c:v>
                </c:pt>
                <c:pt idx="7873">
                  <c:v>656.08333333333337</c:v>
                </c:pt>
                <c:pt idx="7874">
                  <c:v>656.16666666666663</c:v>
                </c:pt>
                <c:pt idx="7875">
                  <c:v>656.25</c:v>
                </c:pt>
                <c:pt idx="7876">
                  <c:v>656.33333333333337</c:v>
                </c:pt>
                <c:pt idx="7877">
                  <c:v>656.41666666666663</c:v>
                </c:pt>
                <c:pt idx="7878">
                  <c:v>656.5</c:v>
                </c:pt>
                <c:pt idx="7879">
                  <c:v>656.58333333333337</c:v>
                </c:pt>
                <c:pt idx="7880">
                  <c:v>656.66666666666663</c:v>
                </c:pt>
                <c:pt idx="7881">
                  <c:v>656.75</c:v>
                </c:pt>
                <c:pt idx="7882">
                  <c:v>656.83333333333337</c:v>
                </c:pt>
                <c:pt idx="7883">
                  <c:v>656.91666666666663</c:v>
                </c:pt>
                <c:pt idx="7884">
                  <c:v>657</c:v>
                </c:pt>
                <c:pt idx="7885">
                  <c:v>657.08333333333337</c:v>
                </c:pt>
                <c:pt idx="7886">
                  <c:v>657.16666666666663</c:v>
                </c:pt>
                <c:pt idx="7887">
                  <c:v>657.25</c:v>
                </c:pt>
                <c:pt idx="7888">
                  <c:v>657.33333333333337</c:v>
                </c:pt>
                <c:pt idx="7889">
                  <c:v>657.41666666666663</c:v>
                </c:pt>
                <c:pt idx="7890">
                  <c:v>657.5</c:v>
                </c:pt>
                <c:pt idx="7891">
                  <c:v>657.58333333333337</c:v>
                </c:pt>
                <c:pt idx="7892">
                  <c:v>657.66666666666663</c:v>
                </c:pt>
                <c:pt idx="7893">
                  <c:v>657.75</c:v>
                </c:pt>
                <c:pt idx="7894">
                  <c:v>657.83333333333337</c:v>
                </c:pt>
                <c:pt idx="7895">
                  <c:v>657.91666666666663</c:v>
                </c:pt>
                <c:pt idx="7896">
                  <c:v>658</c:v>
                </c:pt>
                <c:pt idx="7897">
                  <c:v>658.08333333333337</c:v>
                </c:pt>
                <c:pt idx="7898">
                  <c:v>658.16666666666663</c:v>
                </c:pt>
                <c:pt idx="7899">
                  <c:v>658.25</c:v>
                </c:pt>
                <c:pt idx="7900">
                  <c:v>658.33333333333337</c:v>
                </c:pt>
                <c:pt idx="7901">
                  <c:v>658.41666666666663</c:v>
                </c:pt>
                <c:pt idx="7902">
                  <c:v>658.5</c:v>
                </c:pt>
                <c:pt idx="7903">
                  <c:v>658.58333333333337</c:v>
                </c:pt>
                <c:pt idx="7904">
                  <c:v>658.66666666666663</c:v>
                </c:pt>
                <c:pt idx="7905">
                  <c:v>658.75</c:v>
                </c:pt>
                <c:pt idx="7906">
                  <c:v>658.83333333333337</c:v>
                </c:pt>
                <c:pt idx="7907">
                  <c:v>658.91666666666663</c:v>
                </c:pt>
                <c:pt idx="7908">
                  <c:v>659</c:v>
                </c:pt>
                <c:pt idx="7909">
                  <c:v>659.08333333333337</c:v>
                </c:pt>
                <c:pt idx="7910">
                  <c:v>659.16666666666663</c:v>
                </c:pt>
                <c:pt idx="7911">
                  <c:v>659.25</c:v>
                </c:pt>
                <c:pt idx="7912">
                  <c:v>659.33333333333337</c:v>
                </c:pt>
                <c:pt idx="7913">
                  <c:v>659.41666666666663</c:v>
                </c:pt>
                <c:pt idx="7914">
                  <c:v>659.5</c:v>
                </c:pt>
                <c:pt idx="7915">
                  <c:v>659.58333333333337</c:v>
                </c:pt>
                <c:pt idx="7916">
                  <c:v>659.66666666666663</c:v>
                </c:pt>
                <c:pt idx="7917">
                  <c:v>659.75</c:v>
                </c:pt>
                <c:pt idx="7918">
                  <c:v>659.83333333333337</c:v>
                </c:pt>
                <c:pt idx="7919">
                  <c:v>659.91666666666663</c:v>
                </c:pt>
                <c:pt idx="7920">
                  <c:v>660</c:v>
                </c:pt>
                <c:pt idx="7921">
                  <c:v>660.08333333333337</c:v>
                </c:pt>
                <c:pt idx="7922">
                  <c:v>660.16666666666663</c:v>
                </c:pt>
                <c:pt idx="7923">
                  <c:v>660.25</c:v>
                </c:pt>
                <c:pt idx="7924">
                  <c:v>660.33333333333337</c:v>
                </c:pt>
                <c:pt idx="7925">
                  <c:v>660.41666666666663</c:v>
                </c:pt>
                <c:pt idx="7926">
                  <c:v>660.5</c:v>
                </c:pt>
                <c:pt idx="7927">
                  <c:v>660.58333333333337</c:v>
                </c:pt>
                <c:pt idx="7928">
                  <c:v>660.66666666666663</c:v>
                </c:pt>
                <c:pt idx="7929">
                  <c:v>660.75</c:v>
                </c:pt>
                <c:pt idx="7930">
                  <c:v>660.83333333333337</c:v>
                </c:pt>
                <c:pt idx="7931">
                  <c:v>660.91666666666663</c:v>
                </c:pt>
                <c:pt idx="7932">
                  <c:v>661</c:v>
                </c:pt>
                <c:pt idx="7933">
                  <c:v>661.08333333333337</c:v>
                </c:pt>
                <c:pt idx="7934">
                  <c:v>661.16666666666663</c:v>
                </c:pt>
                <c:pt idx="7935">
                  <c:v>661.25</c:v>
                </c:pt>
                <c:pt idx="7936">
                  <c:v>661.33333333333337</c:v>
                </c:pt>
                <c:pt idx="7937">
                  <c:v>661.41666666666663</c:v>
                </c:pt>
                <c:pt idx="7938">
                  <c:v>661.5</c:v>
                </c:pt>
                <c:pt idx="7939">
                  <c:v>661.58333333333337</c:v>
                </c:pt>
                <c:pt idx="7940">
                  <c:v>661.66666666666663</c:v>
                </c:pt>
                <c:pt idx="7941">
                  <c:v>661.75</c:v>
                </c:pt>
                <c:pt idx="7942">
                  <c:v>661.83333333333337</c:v>
                </c:pt>
                <c:pt idx="7943">
                  <c:v>661.91666666666663</c:v>
                </c:pt>
                <c:pt idx="7944">
                  <c:v>662</c:v>
                </c:pt>
                <c:pt idx="7945">
                  <c:v>662.08333333333337</c:v>
                </c:pt>
                <c:pt idx="7946">
                  <c:v>662.16666666666663</c:v>
                </c:pt>
                <c:pt idx="7947">
                  <c:v>662.25</c:v>
                </c:pt>
                <c:pt idx="7948">
                  <c:v>662.33333333333337</c:v>
                </c:pt>
                <c:pt idx="7949">
                  <c:v>662.41666666666663</c:v>
                </c:pt>
                <c:pt idx="7950">
                  <c:v>662.5</c:v>
                </c:pt>
                <c:pt idx="7951">
                  <c:v>662.58333333333337</c:v>
                </c:pt>
                <c:pt idx="7952">
                  <c:v>662.66666666666663</c:v>
                </c:pt>
                <c:pt idx="7953">
                  <c:v>662.75</c:v>
                </c:pt>
                <c:pt idx="7954">
                  <c:v>662.83333333333337</c:v>
                </c:pt>
                <c:pt idx="7955">
                  <c:v>662.91666666666663</c:v>
                </c:pt>
                <c:pt idx="7956">
                  <c:v>663</c:v>
                </c:pt>
                <c:pt idx="7957">
                  <c:v>663.08333333333337</c:v>
                </c:pt>
                <c:pt idx="7958">
                  <c:v>663.16666666666663</c:v>
                </c:pt>
                <c:pt idx="7959">
                  <c:v>663.25</c:v>
                </c:pt>
                <c:pt idx="7960">
                  <c:v>663.33333333333337</c:v>
                </c:pt>
                <c:pt idx="7961">
                  <c:v>663.41666666666663</c:v>
                </c:pt>
                <c:pt idx="7962">
                  <c:v>663.5</c:v>
                </c:pt>
                <c:pt idx="7963">
                  <c:v>663.58333333333337</c:v>
                </c:pt>
                <c:pt idx="7964">
                  <c:v>663.66666666666663</c:v>
                </c:pt>
                <c:pt idx="7965">
                  <c:v>663.75</c:v>
                </c:pt>
                <c:pt idx="7966">
                  <c:v>663.83333333333337</c:v>
                </c:pt>
                <c:pt idx="7967">
                  <c:v>663.91666666666663</c:v>
                </c:pt>
                <c:pt idx="7968">
                  <c:v>664</c:v>
                </c:pt>
                <c:pt idx="7969">
                  <c:v>664.08333333333337</c:v>
                </c:pt>
                <c:pt idx="7970">
                  <c:v>664.16666666666663</c:v>
                </c:pt>
                <c:pt idx="7971">
                  <c:v>664.25</c:v>
                </c:pt>
                <c:pt idx="7972">
                  <c:v>664.33333333333337</c:v>
                </c:pt>
                <c:pt idx="7973">
                  <c:v>664.41666666666663</c:v>
                </c:pt>
                <c:pt idx="7974">
                  <c:v>664.5</c:v>
                </c:pt>
                <c:pt idx="7975">
                  <c:v>664.58333333333337</c:v>
                </c:pt>
                <c:pt idx="7976">
                  <c:v>664.66666666666663</c:v>
                </c:pt>
                <c:pt idx="7977">
                  <c:v>664.75</c:v>
                </c:pt>
                <c:pt idx="7978">
                  <c:v>664.83333333333337</c:v>
                </c:pt>
                <c:pt idx="7979">
                  <c:v>664.91666666666663</c:v>
                </c:pt>
                <c:pt idx="7980">
                  <c:v>665</c:v>
                </c:pt>
                <c:pt idx="7981">
                  <c:v>665.08333333333337</c:v>
                </c:pt>
                <c:pt idx="7982">
                  <c:v>665.16666666666663</c:v>
                </c:pt>
                <c:pt idx="7983">
                  <c:v>665.25</c:v>
                </c:pt>
                <c:pt idx="7984">
                  <c:v>665.33333333333337</c:v>
                </c:pt>
                <c:pt idx="7985">
                  <c:v>665.41666666666663</c:v>
                </c:pt>
                <c:pt idx="7986">
                  <c:v>665.5</c:v>
                </c:pt>
                <c:pt idx="7987">
                  <c:v>665.58333333333337</c:v>
                </c:pt>
                <c:pt idx="7988">
                  <c:v>665.66666666666663</c:v>
                </c:pt>
                <c:pt idx="7989">
                  <c:v>665.75</c:v>
                </c:pt>
                <c:pt idx="7990">
                  <c:v>665.83333333333337</c:v>
                </c:pt>
                <c:pt idx="7991">
                  <c:v>665.91666666666663</c:v>
                </c:pt>
                <c:pt idx="7992">
                  <c:v>666</c:v>
                </c:pt>
                <c:pt idx="7993">
                  <c:v>666.08333333333337</c:v>
                </c:pt>
                <c:pt idx="7994">
                  <c:v>666.16666666666663</c:v>
                </c:pt>
                <c:pt idx="7995">
                  <c:v>666.25</c:v>
                </c:pt>
                <c:pt idx="7996">
                  <c:v>666.33333333333337</c:v>
                </c:pt>
                <c:pt idx="7997">
                  <c:v>666.41666666666663</c:v>
                </c:pt>
                <c:pt idx="7998">
                  <c:v>666.5</c:v>
                </c:pt>
                <c:pt idx="7999">
                  <c:v>666.58333333333337</c:v>
                </c:pt>
                <c:pt idx="8000">
                  <c:v>666.66666666666663</c:v>
                </c:pt>
                <c:pt idx="8001">
                  <c:v>666.75</c:v>
                </c:pt>
                <c:pt idx="8002">
                  <c:v>666.83333333333337</c:v>
                </c:pt>
                <c:pt idx="8003">
                  <c:v>666.91666666666663</c:v>
                </c:pt>
                <c:pt idx="8004">
                  <c:v>667</c:v>
                </c:pt>
                <c:pt idx="8005">
                  <c:v>667.08333333333337</c:v>
                </c:pt>
                <c:pt idx="8006">
                  <c:v>667.16666666666663</c:v>
                </c:pt>
                <c:pt idx="8007">
                  <c:v>667.25</c:v>
                </c:pt>
                <c:pt idx="8008">
                  <c:v>667.33333333333337</c:v>
                </c:pt>
                <c:pt idx="8009">
                  <c:v>667.41666666666663</c:v>
                </c:pt>
                <c:pt idx="8010">
                  <c:v>667.5</c:v>
                </c:pt>
                <c:pt idx="8011">
                  <c:v>667.58333333333337</c:v>
                </c:pt>
                <c:pt idx="8012">
                  <c:v>667.66666666666663</c:v>
                </c:pt>
                <c:pt idx="8013">
                  <c:v>667.75</c:v>
                </c:pt>
                <c:pt idx="8014">
                  <c:v>667.83333333333337</c:v>
                </c:pt>
                <c:pt idx="8015">
                  <c:v>667.91666666666663</c:v>
                </c:pt>
                <c:pt idx="8016">
                  <c:v>668</c:v>
                </c:pt>
                <c:pt idx="8017">
                  <c:v>668.08333333333337</c:v>
                </c:pt>
                <c:pt idx="8018">
                  <c:v>668.16666666666663</c:v>
                </c:pt>
                <c:pt idx="8019">
                  <c:v>668.25</c:v>
                </c:pt>
                <c:pt idx="8020">
                  <c:v>668.33333333333337</c:v>
                </c:pt>
                <c:pt idx="8021">
                  <c:v>668.41666666666663</c:v>
                </c:pt>
                <c:pt idx="8022">
                  <c:v>668.5</c:v>
                </c:pt>
                <c:pt idx="8023">
                  <c:v>668.58333333333337</c:v>
                </c:pt>
                <c:pt idx="8024">
                  <c:v>668.66666666666663</c:v>
                </c:pt>
                <c:pt idx="8025">
                  <c:v>668.75</c:v>
                </c:pt>
                <c:pt idx="8026">
                  <c:v>668.83333333333337</c:v>
                </c:pt>
                <c:pt idx="8027">
                  <c:v>668.91666666666663</c:v>
                </c:pt>
                <c:pt idx="8028">
                  <c:v>669</c:v>
                </c:pt>
                <c:pt idx="8029">
                  <c:v>669.08333333333337</c:v>
                </c:pt>
                <c:pt idx="8030">
                  <c:v>669.16666666666663</c:v>
                </c:pt>
                <c:pt idx="8031">
                  <c:v>669.25</c:v>
                </c:pt>
                <c:pt idx="8032">
                  <c:v>669.33333333333337</c:v>
                </c:pt>
                <c:pt idx="8033">
                  <c:v>669.41666666666663</c:v>
                </c:pt>
                <c:pt idx="8034">
                  <c:v>669.5</c:v>
                </c:pt>
                <c:pt idx="8035">
                  <c:v>669.58333333333337</c:v>
                </c:pt>
                <c:pt idx="8036">
                  <c:v>669.66666666666663</c:v>
                </c:pt>
                <c:pt idx="8037">
                  <c:v>669.75</c:v>
                </c:pt>
                <c:pt idx="8038">
                  <c:v>669.83333333333337</c:v>
                </c:pt>
                <c:pt idx="8039">
                  <c:v>669.91666666666663</c:v>
                </c:pt>
                <c:pt idx="8040">
                  <c:v>670</c:v>
                </c:pt>
                <c:pt idx="8041">
                  <c:v>670.08333333333337</c:v>
                </c:pt>
                <c:pt idx="8042">
                  <c:v>670.16666666666663</c:v>
                </c:pt>
                <c:pt idx="8043">
                  <c:v>670.25</c:v>
                </c:pt>
                <c:pt idx="8044">
                  <c:v>670.33333333333337</c:v>
                </c:pt>
                <c:pt idx="8045">
                  <c:v>670.41666666666663</c:v>
                </c:pt>
                <c:pt idx="8046">
                  <c:v>670.5</c:v>
                </c:pt>
                <c:pt idx="8047">
                  <c:v>670.58333333333337</c:v>
                </c:pt>
                <c:pt idx="8048">
                  <c:v>670.66666666666663</c:v>
                </c:pt>
                <c:pt idx="8049">
                  <c:v>670.75</c:v>
                </c:pt>
                <c:pt idx="8050">
                  <c:v>670.83333333333337</c:v>
                </c:pt>
                <c:pt idx="8051">
                  <c:v>670.91666666666663</c:v>
                </c:pt>
                <c:pt idx="8052">
                  <c:v>671</c:v>
                </c:pt>
                <c:pt idx="8053">
                  <c:v>671.08333333333337</c:v>
                </c:pt>
                <c:pt idx="8054">
                  <c:v>671.16666666666663</c:v>
                </c:pt>
                <c:pt idx="8055">
                  <c:v>671.25</c:v>
                </c:pt>
                <c:pt idx="8056">
                  <c:v>671.33333333333337</c:v>
                </c:pt>
                <c:pt idx="8057">
                  <c:v>671.41666666666663</c:v>
                </c:pt>
                <c:pt idx="8058">
                  <c:v>671.5</c:v>
                </c:pt>
                <c:pt idx="8059">
                  <c:v>671.58333333333337</c:v>
                </c:pt>
                <c:pt idx="8060">
                  <c:v>671.66666666666663</c:v>
                </c:pt>
                <c:pt idx="8061">
                  <c:v>671.75</c:v>
                </c:pt>
                <c:pt idx="8062">
                  <c:v>671.83333333333337</c:v>
                </c:pt>
                <c:pt idx="8063">
                  <c:v>671.91666666666663</c:v>
                </c:pt>
                <c:pt idx="8064">
                  <c:v>672</c:v>
                </c:pt>
                <c:pt idx="8065">
                  <c:v>672.08333333333337</c:v>
                </c:pt>
                <c:pt idx="8066">
                  <c:v>672.16666666666663</c:v>
                </c:pt>
                <c:pt idx="8067">
                  <c:v>672.25</c:v>
                </c:pt>
                <c:pt idx="8068">
                  <c:v>672.33333333333337</c:v>
                </c:pt>
                <c:pt idx="8069">
                  <c:v>672.41666666666663</c:v>
                </c:pt>
                <c:pt idx="8070">
                  <c:v>672.5</c:v>
                </c:pt>
                <c:pt idx="8071">
                  <c:v>672.58333333333337</c:v>
                </c:pt>
                <c:pt idx="8072">
                  <c:v>672.66666666666663</c:v>
                </c:pt>
                <c:pt idx="8073">
                  <c:v>672.75</c:v>
                </c:pt>
                <c:pt idx="8074">
                  <c:v>672.83333333333337</c:v>
                </c:pt>
                <c:pt idx="8075">
                  <c:v>672.91666666666663</c:v>
                </c:pt>
                <c:pt idx="8076">
                  <c:v>673</c:v>
                </c:pt>
                <c:pt idx="8077">
                  <c:v>673.08333333333337</c:v>
                </c:pt>
                <c:pt idx="8078">
                  <c:v>673.16666666666663</c:v>
                </c:pt>
                <c:pt idx="8079">
                  <c:v>673.25</c:v>
                </c:pt>
                <c:pt idx="8080">
                  <c:v>673.33333333333337</c:v>
                </c:pt>
                <c:pt idx="8081">
                  <c:v>673.41666666666663</c:v>
                </c:pt>
                <c:pt idx="8082">
                  <c:v>673.5</c:v>
                </c:pt>
                <c:pt idx="8083">
                  <c:v>673.58333333333337</c:v>
                </c:pt>
                <c:pt idx="8084">
                  <c:v>673.66666666666663</c:v>
                </c:pt>
                <c:pt idx="8085">
                  <c:v>673.75</c:v>
                </c:pt>
                <c:pt idx="8086">
                  <c:v>673.83333333333337</c:v>
                </c:pt>
                <c:pt idx="8087">
                  <c:v>673.91666666666663</c:v>
                </c:pt>
                <c:pt idx="8088">
                  <c:v>674</c:v>
                </c:pt>
                <c:pt idx="8089">
                  <c:v>674.08333333333337</c:v>
                </c:pt>
                <c:pt idx="8090">
                  <c:v>674.16666666666663</c:v>
                </c:pt>
                <c:pt idx="8091">
                  <c:v>674.25</c:v>
                </c:pt>
                <c:pt idx="8092">
                  <c:v>674.33333333333337</c:v>
                </c:pt>
                <c:pt idx="8093">
                  <c:v>674.41666666666663</c:v>
                </c:pt>
                <c:pt idx="8094">
                  <c:v>674.5</c:v>
                </c:pt>
                <c:pt idx="8095">
                  <c:v>674.58333333333337</c:v>
                </c:pt>
                <c:pt idx="8096">
                  <c:v>674.66666666666663</c:v>
                </c:pt>
                <c:pt idx="8097">
                  <c:v>674.75</c:v>
                </c:pt>
                <c:pt idx="8098">
                  <c:v>674.83333333333337</c:v>
                </c:pt>
                <c:pt idx="8099">
                  <c:v>674.91666666666663</c:v>
                </c:pt>
                <c:pt idx="8100">
                  <c:v>675</c:v>
                </c:pt>
                <c:pt idx="8101">
                  <c:v>675.08333333333337</c:v>
                </c:pt>
                <c:pt idx="8102">
                  <c:v>675.16666666666663</c:v>
                </c:pt>
                <c:pt idx="8103">
                  <c:v>675.25</c:v>
                </c:pt>
                <c:pt idx="8104">
                  <c:v>675.33333333333337</c:v>
                </c:pt>
                <c:pt idx="8105">
                  <c:v>675.41666666666663</c:v>
                </c:pt>
                <c:pt idx="8106">
                  <c:v>675.5</c:v>
                </c:pt>
                <c:pt idx="8107">
                  <c:v>675.58333333333337</c:v>
                </c:pt>
                <c:pt idx="8108">
                  <c:v>675.66666666666663</c:v>
                </c:pt>
                <c:pt idx="8109">
                  <c:v>675.75</c:v>
                </c:pt>
                <c:pt idx="8110">
                  <c:v>675.83333333333337</c:v>
                </c:pt>
                <c:pt idx="8111">
                  <c:v>675.91666666666663</c:v>
                </c:pt>
                <c:pt idx="8112">
                  <c:v>676</c:v>
                </c:pt>
                <c:pt idx="8113">
                  <c:v>676.08333333333337</c:v>
                </c:pt>
                <c:pt idx="8114">
                  <c:v>676.16666666666663</c:v>
                </c:pt>
                <c:pt idx="8115">
                  <c:v>676.25</c:v>
                </c:pt>
                <c:pt idx="8116">
                  <c:v>676.33333333333337</c:v>
                </c:pt>
                <c:pt idx="8117">
                  <c:v>676.41666666666663</c:v>
                </c:pt>
                <c:pt idx="8118">
                  <c:v>676.5</c:v>
                </c:pt>
                <c:pt idx="8119">
                  <c:v>676.58333333333337</c:v>
                </c:pt>
                <c:pt idx="8120">
                  <c:v>676.66666666666663</c:v>
                </c:pt>
                <c:pt idx="8121">
                  <c:v>676.75</c:v>
                </c:pt>
                <c:pt idx="8122">
                  <c:v>676.83333333333337</c:v>
                </c:pt>
                <c:pt idx="8123">
                  <c:v>676.91666666666663</c:v>
                </c:pt>
                <c:pt idx="8124">
                  <c:v>677</c:v>
                </c:pt>
                <c:pt idx="8125">
                  <c:v>677.08333333333337</c:v>
                </c:pt>
                <c:pt idx="8126">
                  <c:v>677.16666666666663</c:v>
                </c:pt>
                <c:pt idx="8127">
                  <c:v>677.25</c:v>
                </c:pt>
                <c:pt idx="8128">
                  <c:v>677.33333333333337</c:v>
                </c:pt>
                <c:pt idx="8129">
                  <c:v>677.41666666666663</c:v>
                </c:pt>
                <c:pt idx="8130">
                  <c:v>677.5</c:v>
                </c:pt>
                <c:pt idx="8131">
                  <c:v>677.58333333333337</c:v>
                </c:pt>
                <c:pt idx="8132">
                  <c:v>677.66666666666663</c:v>
                </c:pt>
                <c:pt idx="8133">
                  <c:v>677.75</c:v>
                </c:pt>
                <c:pt idx="8134">
                  <c:v>677.83333333333337</c:v>
                </c:pt>
                <c:pt idx="8135">
                  <c:v>677.91666666666663</c:v>
                </c:pt>
                <c:pt idx="8136">
                  <c:v>678</c:v>
                </c:pt>
                <c:pt idx="8137">
                  <c:v>678.08333333333337</c:v>
                </c:pt>
                <c:pt idx="8138">
                  <c:v>678.16666666666663</c:v>
                </c:pt>
                <c:pt idx="8139">
                  <c:v>678.25</c:v>
                </c:pt>
                <c:pt idx="8140">
                  <c:v>678.33333333333337</c:v>
                </c:pt>
                <c:pt idx="8141">
                  <c:v>678.41666666666663</c:v>
                </c:pt>
                <c:pt idx="8142">
                  <c:v>678.5</c:v>
                </c:pt>
                <c:pt idx="8143">
                  <c:v>678.58333333333337</c:v>
                </c:pt>
                <c:pt idx="8144">
                  <c:v>678.66666666666663</c:v>
                </c:pt>
                <c:pt idx="8145">
                  <c:v>678.75</c:v>
                </c:pt>
                <c:pt idx="8146">
                  <c:v>678.83333333333337</c:v>
                </c:pt>
                <c:pt idx="8147">
                  <c:v>678.91666666666663</c:v>
                </c:pt>
                <c:pt idx="8148">
                  <c:v>679</c:v>
                </c:pt>
                <c:pt idx="8149">
                  <c:v>679.08333333333337</c:v>
                </c:pt>
                <c:pt idx="8150">
                  <c:v>679.16666666666663</c:v>
                </c:pt>
                <c:pt idx="8151">
                  <c:v>679.25</c:v>
                </c:pt>
                <c:pt idx="8152">
                  <c:v>679.33333333333337</c:v>
                </c:pt>
                <c:pt idx="8153">
                  <c:v>679.41666666666663</c:v>
                </c:pt>
                <c:pt idx="8154">
                  <c:v>679.5</c:v>
                </c:pt>
                <c:pt idx="8155">
                  <c:v>679.58333333333337</c:v>
                </c:pt>
                <c:pt idx="8156">
                  <c:v>679.66666666666663</c:v>
                </c:pt>
                <c:pt idx="8157">
                  <c:v>679.75</c:v>
                </c:pt>
                <c:pt idx="8158">
                  <c:v>679.83333333333337</c:v>
                </c:pt>
                <c:pt idx="8159">
                  <c:v>679.91666666666663</c:v>
                </c:pt>
                <c:pt idx="8160">
                  <c:v>680</c:v>
                </c:pt>
                <c:pt idx="8161">
                  <c:v>680.08333333333337</c:v>
                </c:pt>
                <c:pt idx="8162">
                  <c:v>680.16666666666663</c:v>
                </c:pt>
                <c:pt idx="8163">
                  <c:v>680.25</c:v>
                </c:pt>
                <c:pt idx="8164">
                  <c:v>680.33333333333337</c:v>
                </c:pt>
                <c:pt idx="8165">
                  <c:v>680.41666666666663</c:v>
                </c:pt>
                <c:pt idx="8166">
                  <c:v>680.5</c:v>
                </c:pt>
                <c:pt idx="8167">
                  <c:v>680.58333333333337</c:v>
                </c:pt>
                <c:pt idx="8168">
                  <c:v>680.66666666666663</c:v>
                </c:pt>
                <c:pt idx="8169">
                  <c:v>680.75</c:v>
                </c:pt>
                <c:pt idx="8170">
                  <c:v>680.83333333333337</c:v>
                </c:pt>
                <c:pt idx="8171">
                  <c:v>680.91666666666663</c:v>
                </c:pt>
                <c:pt idx="8172">
                  <c:v>681</c:v>
                </c:pt>
                <c:pt idx="8173">
                  <c:v>681.08333333333337</c:v>
                </c:pt>
                <c:pt idx="8174">
                  <c:v>681.16666666666663</c:v>
                </c:pt>
                <c:pt idx="8175">
                  <c:v>681.25</c:v>
                </c:pt>
                <c:pt idx="8176">
                  <c:v>681.33333333333337</c:v>
                </c:pt>
                <c:pt idx="8177">
                  <c:v>681.41666666666663</c:v>
                </c:pt>
                <c:pt idx="8178">
                  <c:v>681.5</c:v>
                </c:pt>
                <c:pt idx="8179">
                  <c:v>681.58333333333337</c:v>
                </c:pt>
                <c:pt idx="8180">
                  <c:v>681.66666666666663</c:v>
                </c:pt>
                <c:pt idx="8181">
                  <c:v>681.75</c:v>
                </c:pt>
                <c:pt idx="8182">
                  <c:v>681.83333333333337</c:v>
                </c:pt>
                <c:pt idx="8183">
                  <c:v>681.91666666666663</c:v>
                </c:pt>
                <c:pt idx="8184">
                  <c:v>682</c:v>
                </c:pt>
                <c:pt idx="8185">
                  <c:v>682.08333333333337</c:v>
                </c:pt>
                <c:pt idx="8186">
                  <c:v>682.16666666666663</c:v>
                </c:pt>
                <c:pt idx="8187">
                  <c:v>682.25</c:v>
                </c:pt>
                <c:pt idx="8188">
                  <c:v>682.33333333333337</c:v>
                </c:pt>
                <c:pt idx="8189">
                  <c:v>682.41666666666663</c:v>
                </c:pt>
                <c:pt idx="8190">
                  <c:v>682.5</c:v>
                </c:pt>
                <c:pt idx="8191">
                  <c:v>682.58333333333337</c:v>
                </c:pt>
                <c:pt idx="8192">
                  <c:v>682.66666666666663</c:v>
                </c:pt>
                <c:pt idx="8193">
                  <c:v>682.75</c:v>
                </c:pt>
                <c:pt idx="8194">
                  <c:v>682.83333333333337</c:v>
                </c:pt>
                <c:pt idx="8195">
                  <c:v>682.91666666666663</c:v>
                </c:pt>
                <c:pt idx="8196">
                  <c:v>683</c:v>
                </c:pt>
                <c:pt idx="8197">
                  <c:v>683.08333333333337</c:v>
                </c:pt>
                <c:pt idx="8198">
                  <c:v>683.16666666666663</c:v>
                </c:pt>
                <c:pt idx="8199">
                  <c:v>683.25</c:v>
                </c:pt>
                <c:pt idx="8200">
                  <c:v>683.33333333333337</c:v>
                </c:pt>
                <c:pt idx="8201">
                  <c:v>683.41666666666663</c:v>
                </c:pt>
                <c:pt idx="8202">
                  <c:v>683.5</c:v>
                </c:pt>
                <c:pt idx="8203">
                  <c:v>683.58333333333337</c:v>
                </c:pt>
                <c:pt idx="8204">
                  <c:v>683.66666666666663</c:v>
                </c:pt>
                <c:pt idx="8205">
                  <c:v>683.75</c:v>
                </c:pt>
                <c:pt idx="8206">
                  <c:v>683.83333333333337</c:v>
                </c:pt>
                <c:pt idx="8207">
                  <c:v>683.91666666666663</c:v>
                </c:pt>
                <c:pt idx="8208">
                  <c:v>684</c:v>
                </c:pt>
                <c:pt idx="8209">
                  <c:v>684.08333333333337</c:v>
                </c:pt>
                <c:pt idx="8210">
                  <c:v>684.16666666666663</c:v>
                </c:pt>
                <c:pt idx="8211">
                  <c:v>684.25</c:v>
                </c:pt>
                <c:pt idx="8212">
                  <c:v>684.33333333333337</c:v>
                </c:pt>
                <c:pt idx="8213">
                  <c:v>684.41666666666663</c:v>
                </c:pt>
                <c:pt idx="8214">
                  <c:v>684.5</c:v>
                </c:pt>
                <c:pt idx="8215">
                  <c:v>684.58333333333337</c:v>
                </c:pt>
                <c:pt idx="8216">
                  <c:v>684.66666666666663</c:v>
                </c:pt>
                <c:pt idx="8217">
                  <c:v>684.75</c:v>
                </c:pt>
                <c:pt idx="8218">
                  <c:v>684.83333333333337</c:v>
                </c:pt>
                <c:pt idx="8219">
                  <c:v>684.91666666666663</c:v>
                </c:pt>
                <c:pt idx="8220">
                  <c:v>685</c:v>
                </c:pt>
                <c:pt idx="8221">
                  <c:v>685.08333333333337</c:v>
                </c:pt>
                <c:pt idx="8222">
                  <c:v>685.16666666666663</c:v>
                </c:pt>
                <c:pt idx="8223">
                  <c:v>685.25</c:v>
                </c:pt>
                <c:pt idx="8224">
                  <c:v>685.33333333333337</c:v>
                </c:pt>
                <c:pt idx="8225">
                  <c:v>685.41666666666663</c:v>
                </c:pt>
                <c:pt idx="8226">
                  <c:v>685.5</c:v>
                </c:pt>
                <c:pt idx="8227">
                  <c:v>685.58333333333337</c:v>
                </c:pt>
                <c:pt idx="8228">
                  <c:v>685.66666666666663</c:v>
                </c:pt>
                <c:pt idx="8229">
                  <c:v>685.75</c:v>
                </c:pt>
                <c:pt idx="8230">
                  <c:v>685.83333333333337</c:v>
                </c:pt>
                <c:pt idx="8231">
                  <c:v>685.91666666666663</c:v>
                </c:pt>
                <c:pt idx="8232">
                  <c:v>686</c:v>
                </c:pt>
                <c:pt idx="8233">
                  <c:v>686.08333333333337</c:v>
                </c:pt>
                <c:pt idx="8234">
                  <c:v>686.16666666666663</c:v>
                </c:pt>
                <c:pt idx="8235">
                  <c:v>686.25</c:v>
                </c:pt>
                <c:pt idx="8236">
                  <c:v>686.33333333333337</c:v>
                </c:pt>
                <c:pt idx="8237">
                  <c:v>686.41666666666663</c:v>
                </c:pt>
                <c:pt idx="8238">
                  <c:v>686.5</c:v>
                </c:pt>
                <c:pt idx="8239">
                  <c:v>686.58333333333337</c:v>
                </c:pt>
                <c:pt idx="8240">
                  <c:v>686.66666666666663</c:v>
                </c:pt>
                <c:pt idx="8241">
                  <c:v>686.75</c:v>
                </c:pt>
                <c:pt idx="8242">
                  <c:v>686.83333333333337</c:v>
                </c:pt>
                <c:pt idx="8243">
                  <c:v>686.91666666666663</c:v>
                </c:pt>
                <c:pt idx="8244">
                  <c:v>687</c:v>
                </c:pt>
                <c:pt idx="8245">
                  <c:v>687.08333333333337</c:v>
                </c:pt>
                <c:pt idx="8246">
                  <c:v>687.16666666666663</c:v>
                </c:pt>
                <c:pt idx="8247">
                  <c:v>687.25</c:v>
                </c:pt>
                <c:pt idx="8248">
                  <c:v>687.33333333333337</c:v>
                </c:pt>
                <c:pt idx="8249">
                  <c:v>687.41666666666663</c:v>
                </c:pt>
                <c:pt idx="8250">
                  <c:v>687.5</c:v>
                </c:pt>
                <c:pt idx="8251">
                  <c:v>687.58333333333337</c:v>
                </c:pt>
                <c:pt idx="8252">
                  <c:v>687.66666666666663</c:v>
                </c:pt>
                <c:pt idx="8253">
                  <c:v>687.75</c:v>
                </c:pt>
                <c:pt idx="8254">
                  <c:v>687.83333333333337</c:v>
                </c:pt>
                <c:pt idx="8255">
                  <c:v>687.91666666666663</c:v>
                </c:pt>
                <c:pt idx="8256">
                  <c:v>688</c:v>
                </c:pt>
                <c:pt idx="8257">
                  <c:v>688.08333333333337</c:v>
                </c:pt>
                <c:pt idx="8258">
                  <c:v>688.16666666666663</c:v>
                </c:pt>
                <c:pt idx="8259">
                  <c:v>688.25</c:v>
                </c:pt>
                <c:pt idx="8260">
                  <c:v>688.33333333333337</c:v>
                </c:pt>
                <c:pt idx="8261">
                  <c:v>688.41666666666663</c:v>
                </c:pt>
                <c:pt idx="8262">
                  <c:v>688.5</c:v>
                </c:pt>
                <c:pt idx="8263">
                  <c:v>688.58333333333337</c:v>
                </c:pt>
                <c:pt idx="8264">
                  <c:v>688.66666666666663</c:v>
                </c:pt>
                <c:pt idx="8265">
                  <c:v>688.75</c:v>
                </c:pt>
                <c:pt idx="8266">
                  <c:v>688.83333333333337</c:v>
                </c:pt>
                <c:pt idx="8267">
                  <c:v>688.91666666666663</c:v>
                </c:pt>
                <c:pt idx="8268">
                  <c:v>689</c:v>
                </c:pt>
                <c:pt idx="8269">
                  <c:v>689.08333333333337</c:v>
                </c:pt>
                <c:pt idx="8270">
                  <c:v>689.16666666666663</c:v>
                </c:pt>
                <c:pt idx="8271">
                  <c:v>689.25</c:v>
                </c:pt>
                <c:pt idx="8272">
                  <c:v>689.33333333333337</c:v>
                </c:pt>
                <c:pt idx="8273">
                  <c:v>689.41666666666663</c:v>
                </c:pt>
                <c:pt idx="8274">
                  <c:v>689.5</c:v>
                </c:pt>
                <c:pt idx="8275">
                  <c:v>689.58333333333337</c:v>
                </c:pt>
                <c:pt idx="8276">
                  <c:v>689.66666666666663</c:v>
                </c:pt>
                <c:pt idx="8277">
                  <c:v>689.75</c:v>
                </c:pt>
                <c:pt idx="8278">
                  <c:v>689.83333333333337</c:v>
                </c:pt>
                <c:pt idx="8279">
                  <c:v>689.91666666666663</c:v>
                </c:pt>
                <c:pt idx="8280">
                  <c:v>690</c:v>
                </c:pt>
                <c:pt idx="8281">
                  <c:v>690.08333333333337</c:v>
                </c:pt>
                <c:pt idx="8282">
                  <c:v>690.16666666666663</c:v>
                </c:pt>
                <c:pt idx="8283">
                  <c:v>690.25</c:v>
                </c:pt>
                <c:pt idx="8284">
                  <c:v>690.33333333333337</c:v>
                </c:pt>
                <c:pt idx="8285">
                  <c:v>690.41666666666663</c:v>
                </c:pt>
                <c:pt idx="8286">
                  <c:v>690.5</c:v>
                </c:pt>
                <c:pt idx="8287">
                  <c:v>690.58333333333337</c:v>
                </c:pt>
                <c:pt idx="8288">
                  <c:v>690.66666666666663</c:v>
                </c:pt>
                <c:pt idx="8289">
                  <c:v>690.75</c:v>
                </c:pt>
                <c:pt idx="8290">
                  <c:v>690.83333333333337</c:v>
                </c:pt>
                <c:pt idx="8291">
                  <c:v>690.91666666666663</c:v>
                </c:pt>
                <c:pt idx="8292">
                  <c:v>691</c:v>
                </c:pt>
                <c:pt idx="8293">
                  <c:v>691.08333333333337</c:v>
                </c:pt>
                <c:pt idx="8294">
                  <c:v>691.16666666666663</c:v>
                </c:pt>
                <c:pt idx="8295">
                  <c:v>691.25</c:v>
                </c:pt>
                <c:pt idx="8296">
                  <c:v>691.33333333333337</c:v>
                </c:pt>
                <c:pt idx="8297">
                  <c:v>691.41666666666663</c:v>
                </c:pt>
                <c:pt idx="8298">
                  <c:v>691.5</c:v>
                </c:pt>
                <c:pt idx="8299">
                  <c:v>691.58333333333337</c:v>
                </c:pt>
                <c:pt idx="8300">
                  <c:v>691.66666666666663</c:v>
                </c:pt>
                <c:pt idx="8301">
                  <c:v>691.75</c:v>
                </c:pt>
                <c:pt idx="8302">
                  <c:v>691.83333333333337</c:v>
                </c:pt>
                <c:pt idx="8303">
                  <c:v>691.91666666666663</c:v>
                </c:pt>
                <c:pt idx="8304">
                  <c:v>692</c:v>
                </c:pt>
                <c:pt idx="8305">
                  <c:v>692.08333333333337</c:v>
                </c:pt>
                <c:pt idx="8306">
                  <c:v>692.16666666666663</c:v>
                </c:pt>
                <c:pt idx="8307">
                  <c:v>692.25</c:v>
                </c:pt>
                <c:pt idx="8308">
                  <c:v>692.33333333333337</c:v>
                </c:pt>
                <c:pt idx="8309">
                  <c:v>692.41666666666663</c:v>
                </c:pt>
                <c:pt idx="8310">
                  <c:v>692.5</c:v>
                </c:pt>
                <c:pt idx="8311">
                  <c:v>692.58333333333337</c:v>
                </c:pt>
                <c:pt idx="8312">
                  <c:v>692.66666666666663</c:v>
                </c:pt>
                <c:pt idx="8313">
                  <c:v>692.75</c:v>
                </c:pt>
                <c:pt idx="8314">
                  <c:v>692.83333333333337</c:v>
                </c:pt>
                <c:pt idx="8315">
                  <c:v>692.91666666666663</c:v>
                </c:pt>
                <c:pt idx="8316">
                  <c:v>693</c:v>
                </c:pt>
                <c:pt idx="8317">
                  <c:v>693.08333333333337</c:v>
                </c:pt>
                <c:pt idx="8318">
                  <c:v>693.16666666666663</c:v>
                </c:pt>
                <c:pt idx="8319">
                  <c:v>693.25</c:v>
                </c:pt>
                <c:pt idx="8320">
                  <c:v>693.33333333333337</c:v>
                </c:pt>
                <c:pt idx="8321">
                  <c:v>693.41666666666663</c:v>
                </c:pt>
                <c:pt idx="8322">
                  <c:v>693.5</c:v>
                </c:pt>
                <c:pt idx="8323">
                  <c:v>693.58333333333337</c:v>
                </c:pt>
                <c:pt idx="8324">
                  <c:v>693.66666666666663</c:v>
                </c:pt>
                <c:pt idx="8325">
                  <c:v>693.75</c:v>
                </c:pt>
                <c:pt idx="8326">
                  <c:v>693.83333333333337</c:v>
                </c:pt>
                <c:pt idx="8327">
                  <c:v>693.91666666666663</c:v>
                </c:pt>
                <c:pt idx="8328">
                  <c:v>694</c:v>
                </c:pt>
                <c:pt idx="8329">
                  <c:v>694.08333333333337</c:v>
                </c:pt>
                <c:pt idx="8330">
                  <c:v>694.16666666666663</c:v>
                </c:pt>
                <c:pt idx="8331">
                  <c:v>694.25</c:v>
                </c:pt>
                <c:pt idx="8332">
                  <c:v>694.33333333333337</c:v>
                </c:pt>
                <c:pt idx="8333">
                  <c:v>694.41666666666663</c:v>
                </c:pt>
                <c:pt idx="8334">
                  <c:v>694.5</c:v>
                </c:pt>
                <c:pt idx="8335">
                  <c:v>694.58333333333337</c:v>
                </c:pt>
                <c:pt idx="8336">
                  <c:v>694.66666666666663</c:v>
                </c:pt>
                <c:pt idx="8337">
                  <c:v>694.75</c:v>
                </c:pt>
                <c:pt idx="8338">
                  <c:v>694.83333333333337</c:v>
                </c:pt>
                <c:pt idx="8339">
                  <c:v>694.91666666666663</c:v>
                </c:pt>
                <c:pt idx="8340">
                  <c:v>695</c:v>
                </c:pt>
                <c:pt idx="8341">
                  <c:v>695.08333333333337</c:v>
                </c:pt>
                <c:pt idx="8342">
                  <c:v>695.16666666666663</c:v>
                </c:pt>
                <c:pt idx="8343">
                  <c:v>695.25</c:v>
                </c:pt>
                <c:pt idx="8344">
                  <c:v>695.33333333333337</c:v>
                </c:pt>
                <c:pt idx="8345">
                  <c:v>695.41666666666663</c:v>
                </c:pt>
                <c:pt idx="8346">
                  <c:v>695.5</c:v>
                </c:pt>
                <c:pt idx="8347">
                  <c:v>695.58333333333337</c:v>
                </c:pt>
                <c:pt idx="8348">
                  <c:v>695.66666666666663</c:v>
                </c:pt>
                <c:pt idx="8349">
                  <c:v>695.75</c:v>
                </c:pt>
                <c:pt idx="8350">
                  <c:v>695.83333333333337</c:v>
                </c:pt>
                <c:pt idx="8351">
                  <c:v>695.91666666666663</c:v>
                </c:pt>
                <c:pt idx="8352">
                  <c:v>696</c:v>
                </c:pt>
                <c:pt idx="8353">
                  <c:v>696.08333333333337</c:v>
                </c:pt>
                <c:pt idx="8354">
                  <c:v>696.16666666666663</c:v>
                </c:pt>
                <c:pt idx="8355">
                  <c:v>696.25</c:v>
                </c:pt>
                <c:pt idx="8356">
                  <c:v>696.33333333333337</c:v>
                </c:pt>
                <c:pt idx="8357">
                  <c:v>696.41666666666663</c:v>
                </c:pt>
                <c:pt idx="8358">
                  <c:v>696.5</c:v>
                </c:pt>
                <c:pt idx="8359">
                  <c:v>696.58333333333337</c:v>
                </c:pt>
                <c:pt idx="8360">
                  <c:v>696.66666666666663</c:v>
                </c:pt>
                <c:pt idx="8361">
                  <c:v>696.75</c:v>
                </c:pt>
                <c:pt idx="8362">
                  <c:v>696.83333333333337</c:v>
                </c:pt>
                <c:pt idx="8363">
                  <c:v>696.91666666666663</c:v>
                </c:pt>
                <c:pt idx="8364">
                  <c:v>697</c:v>
                </c:pt>
                <c:pt idx="8365">
                  <c:v>697.08333333333337</c:v>
                </c:pt>
                <c:pt idx="8366">
                  <c:v>697.16666666666663</c:v>
                </c:pt>
                <c:pt idx="8367">
                  <c:v>697.25</c:v>
                </c:pt>
                <c:pt idx="8368">
                  <c:v>697.33333333333337</c:v>
                </c:pt>
                <c:pt idx="8369">
                  <c:v>697.41666666666663</c:v>
                </c:pt>
                <c:pt idx="8370">
                  <c:v>697.5</c:v>
                </c:pt>
                <c:pt idx="8371">
                  <c:v>697.58333333333337</c:v>
                </c:pt>
                <c:pt idx="8372">
                  <c:v>697.66666666666663</c:v>
                </c:pt>
                <c:pt idx="8373">
                  <c:v>697.75</c:v>
                </c:pt>
                <c:pt idx="8374">
                  <c:v>697.83333333333337</c:v>
                </c:pt>
                <c:pt idx="8375">
                  <c:v>697.91666666666663</c:v>
                </c:pt>
                <c:pt idx="8376">
                  <c:v>698</c:v>
                </c:pt>
                <c:pt idx="8377">
                  <c:v>698.08333333333337</c:v>
                </c:pt>
                <c:pt idx="8378">
                  <c:v>698.16666666666663</c:v>
                </c:pt>
                <c:pt idx="8379">
                  <c:v>698.25</c:v>
                </c:pt>
                <c:pt idx="8380">
                  <c:v>698.33333333333337</c:v>
                </c:pt>
                <c:pt idx="8381">
                  <c:v>698.41666666666663</c:v>
                </c:pt>
                <c:pt idx="8382">
                  <c:v>698.5</c:v>
                </c:pt>
                <c:pt idx="8383">
                  <c:v>698.58333333333337</c:v>
                </c:pt>
                <c:pt idx="8384">
                  <c:v>698.66666666666663</c:v>
                </c:pt>
                <c:pt idx="8385">
                  <c:v>698.75</c:v>
                </c:pt>
                <c:pt idx="8386">
                  <c:v>698.83333333333337</c:v>
                </c:pt>
                <c:pt idx="8387">
                  <c:v>698.91666666666663</c:v>
                </c:pt>
                <c:pt idx="8388">
                  <c:v>699</c:v>
                </c:pt>
                <c:pt idx="8389">
                  <c:v>699.08333333333337</c:v>
                </c:pt>
                <c:pt idx="8390">
                  <c:v>699.16666666666663</c:v>
                </c:pt>
                <c:pt idx="8391">
                  <c:v>699.25</c:v>
                </c:pt>
                <c:pt idx="8392">
                  <c:v>699.33333333333337</c:v>
                </c:pt>
                <c:pt idx="8393">
                  <c:v>699.41666666666663</c:v>
                </c:pt>
                <c:pt idx="8394">
                  <c:v>699.5</c:v>
                </c:pt>
                <c:pt idx="8395">
                  <c:v>699.58333333333337</c:v>
                </c:pt>
                <c:pt idx="8396">
                  <c:v>699.66666666666663</c:v>
                </c:pt>
                <c:pt idx="8397">
                  <c:v>699.75</c:v>
                </c:pt>
                <c:pt idx="8398">
                  <c:v>699.83333333333337</c:v>
                </c:pt>
                <c:pt idx="8399">
                  <c:v>699.91666666666663</c:v>
                </c:pt>
                <c:pt idx="8400">
                  <c:v>700</c:v>
                </c:pt>
                <c:pt idx="8401">
                  <c:v>700.08333333333337</c:v>
                </c:pt>
                <c:pt idx="8402">
                  <c:v>700.16666666666663</c:v>
                </c:pt>
                <c:pt idx="8403">
                  <c:v>700.25</c:v>
                </c:pt>
                <c:pt idx="8404">
                  <c:v>700.33333333333337</c:v>
                </c:pt>
                <c:pt idx="8405">
                  <c:v>700.41666666666663</c:v>
                </c:pt>
                <c:pt idx="8406">
                  <c:v>700.5</c:v>
                </c:pt>
                <c:pt idx="8407">
                  <c:v>700.58333333333337</c:v>
                </c:pt>
                <c:pt idx="8408">
                  <c:v>700.66666666666663</c:v>
                </c:pt>
                <c:pt idx="8409">
                  <c:v>700.75</c:v>
                </c:pt>
                <c:pt idx="8410">
                  <c:v>700.83333333333337</c:v>
                </c:pt>
                <c:pt idx="8411">
                  <c:v>700.91666666666663</c:v>
                </c:pt>
                <c:pt idx="8412">
                  <c:v>701</c:v>
                </c:pt>
                <c:pt idx="8413">
                  <c:v>701.08333333333337</c:v>
                </c:pt>
                <c:pt idx="8414">
                  <c:v>701.16666666666663</c:v>
                </c:pt>
                <c:pt idx="8415">
                  <c:v>701.25</c:v>
                </c:pt>
                <c:pt idx="8416">
                  <c:v>701.33333333333337</c:v>
                </c:pt>
                <c:pt idx="8417">
                  <c:v>701.41666666666663</c:v>
                </c:pt>
                <c:pt idx="8418">
                  <c:v>701.5</c:v>
                </c:pt>
                <c:pt idx="8419">
                  <c:v>701.58333333333337</c:v>
                </c:pt>
                <c:pt idx="8420">
                  <c:v>701.66666666666663</c:v>
                </c:pt>
                <c:pt idx="8421">
                  <c:v>701.75</c:v>
                </c:pt>
                <c:pt idx="8422">
                  <c:v>701.83333333333337</c:v>
                </c:pt>
                <c:pt idx="8423">
                  <c:v>701.91666666666663</c:v>
                </c:pt>
                <c:pt idx="8424">
                  <c:v>702</c:v>
                </c:pt>
                <c:pt idx="8425">
                  <c:v>702.08333333333337</c:v>
                </c:pt>
                <c:pt idx="8426">
                  <c:v>702.16666666666663</c:v>
                </c:pt>
                <c:pt idx="8427">
                  <c:v>702.25</c:v>
                </c:pt>
                <c:pt idx="8428">
                  <c:v>702.33333333333337</c:v>
                </c:pt>
                <c:pt idx="8429">
                  <c:v>702.41666666666663</c:v>
                </c:pt>
                <c:pt idx="8430">
                  <c:v>702.5</c:v>
                </c:pt>
                <c:pt idx="8431">
                  <c:v>702.58333333333337</c:v>
                </c:pt>
                <c:pt idx="8432">
                  <c:v>702.66666666666663</c:v>
                </c:pt>
                <c:pt idx="8433">
                  <c:v>702.75</c:v>
                </c:pt>
                <c:pt idx="8434">
                  <c:v>702.83333333333337</c:v>
                </c:pt>
                <c:pt idx="8435">
                  <c:v>702.91666666666663</c:v>
                </c:pt>
                <c:pt idx="8436">
                  <c:v>703</c:v>
                </c:pt>
                <c:pt idx="8437">
                  <c:v>703.08333333333337</c:v>
                </c:pt>
                <c:pt idx="8438">
                  <c:v>703.16666666666663</c:v>
                </c:pt>
                <c:pt idx="8439">
                  <c:v>703.25</c:v>
                </c:pt>
                <c:pt idx="8440">
                  <c:v>703.33333333333337</c:v>
                </c:pt>
                <c:pt idx="8441">
                  <c:v>703.41666666666663</c:v>
                </c:pt>
                <c:pt idx="8442">
                  <c:v>703.5</c:v>
                </c:pt>
                <c:pt idx="8443">
                  <c:v>703.58333333333337</c:v>
                </c:pt>
                <c:pt idx="8444">
                  <c:v>703.66666666666663</c:v>
                </c:pt>
                <c:pt idx="8445">
                  <c:v>703.75</c:v>
                </c:pt>
                <c:pt idx="8446">
                  <c:v>703.83333333333337</c:v>
                </c:pt>
                <c:pt idx="8447">
                  <c:v>703.91666666666663</c:v>
                </c:pt>
                <c:pt idx="8448">
                  <c:v>704</c:v>
                </c:pt>
                <c:pt idx="8449">
                  <c:v>704.08333333333337</c:v>
                </c:pt>
                <c:pt idx="8450">
                  <c:v>704.16666666666663</c:v>
                </c:pt>
                <c:pt idx="8451">
                  <c:v>704.25</c:v>
                </c:pt>
                <c:pt idx="8452">
                  <c:v>704.33333333333337</c:v>
                </c:pt>
                <c:pt idx="8453">
                  <c:v>704.41666666666663</c:v>
                </c:pt>
                <c:pt idx="8454">
                  <c:v>704.5</c:v>
                </c:pt>
                <c:pt idx="8455">
                  <c:v>704.58333333333337</c:v>
                </c:pt>
                <c:pt idx="8456">
                  <c:v>704.66666666666663</c:v>
                </c:pt>
                <c:pt idx="8457">
                  <c:v>704.75</c:v>
                </c:pt>
                <c:pt idx="8458">
                  <c:v>704.83333333333337</c:v>
                </c:pt>
                <c:pt idx="8459">
                  <c:v>704.91666666666663</c:v>
                </c:pt>
                <c:pt idx="8460">
                  <c:v>705</c:v>
                </c:pt>
                <c:pt idx="8461">
                  <c:v>705.08333333333337</c:v>
                </c:pt>
                <c:pt idx="8462">
                  <c:v>705.16666666666663</c:v>
                </c:pt>
                <c:pt idx="8463">
                  <c:v>705.25</c:v>
                </c:pt>
                <c:pt idx="8464">
                  <c:v>705.33333333333337</c:v>
                </c:pt>
                <c:pt idx="8465">
                  <c:v>705.41666666666663</c:v>
                </c:pt>
                <c:pt idx="8466">
                  <c:v>705.5</c:v>
                </c:pt>
                <c:pt idx="8467">
                  <c:v>705.58333333333337</c:v>
                </c:pt>
                <c:pt idx="8468">
                  <c:v>705.66666666666663</c:v>
                </c:pt>
                <c:pt idx="8469">
                  <c:v>705.75</c:v>
                </c:pt>
                <c:pt idx="8470">
                  <c:v>705.83333333333337</c:v>
                </c:pt>
                <c:pt idx="8471">
                  <c:v>705.91666666666663</c:v>
                </c:pt>
                <c:pt idx="8472">
                  <c:v>706</c:v>
                </c:pt>
                <c:pt idx="8473">
                  <c:v>706.08333333333337</c:v>
                </c:pt>
                <c:pt idx="8474">
                  <c:v>706.16666666666663</c:v>
                </c:pt>
                <c:pt idx="8475">
                  <c:v>706.25</c:v>
                </c:pt>
                <c:pt idx="8476">
                  <c:v>706.33333333333337</c:v>
                </c:pt>
                <c:pt idx="8477">
                  <c:v>706.41666666666663</c:v>
                </c:pt>
                <c:pt idx="8478">
                  <c:v>706.5</c:v>
                </c:pt>
                <c:pt idx="8479">
                  <c:v>706.58333333333337</c:v>
                </c:pt>
                <c:pt idx="8480">
                  <c:v>706.66666666666663</c:v>
                </c:pt>
                <c:pt idx="8481">
                  <c:v>706.75</c:v>
                </c:pt>
                <c:pt idx="8482">
                  <c:v>706.83333333333337</c:v>
                </c:pt>
                <c:pt idx="8483">
                  <c:v>706.91666666666663</c:v>
                </c:pt>
                <c:pt idx="8484">
                  <c:v>707</c:v>
                </c:pt>
                <c:pt idx="8485">
                  <c:v>707.08333333333337</c:v>
                </c:pt>
                <c:pt idx="8486">
                  <c:v>707.16666666666663</c:v>
                </c:pt>
                <c:pt idx="8487">
                  <c:v>707.25</c:v>
                </c:pt>
                <c:pt idx="8488">
                  <c:v>707.33333333333337</c:v>
                </c:pt>
                <c:pt idx="8489">
                  <c:v>707.41666666666663</c:v>
                </c:pt>
                <c:pt idx="8490">
                  <c:v>707.5</c:v>
                </c:pt>
                <c:pt idx="8491">
                  <c:v>707.58333333333337</c:v>
                </c:pt>
                <c:pt idx="8492">
                  <c:v>707.66666666666663</c:v>
                </c:pt>
                <c:pt idx="8493">
                  <c:v>707.75</c:v>
                </c:pt>
                <c:pt idx="8494">
                  <c:v>707.83333333333337</c:v>
                </c:pt>
                <c:pt idx="8495">
                  <c:v>707.91666666666663</c:v>
                </c:pt>
                <c:pt idx="8496">
                  <c:v>708</c:v>
                </c:pt>
                <c:pt idx="8497">
                  <c:v>708.08333333333337</c:v>
                </c:pt>
                <c:pt idx="8498">
                  <c:v>708.16666666666663</c:v>
                </c:pt>
                <c:pt idx="8499">
                  <c:v>708.25</c:v>
                </c:pt>
                <c:pt idx="8500">
                  <c:v>708.33333333333337</c:v>
                </c:pt>
                <c:pt idx="8501">
                  <c:v>708.41666666666663</c:v>
                </c:pt>
                <c:pt idx="8502">
                  <c:v>708.5</c:v>
                </c:pt>
                <c:pt idx="8503">
                  <c:v>708.58333333333337</c:v>
                </c:pt>
                <c:pt idx="8504">
                  <c:v>708.66666666666663</c:v>
                </c:pt>
                <c:pt idx="8505">
                  <c:v>708.75</c:v>
                </c:pt>
                <c:pt idx="8506">
                  <c:v>708.83333333333337</c:v>
                </c:pt>
                <c:pt idx="8507">
                  <c:v>708.91666666666663</c:v>
                </c:pt>
                <c:pt idx="8508">
                  <c:v>709</c:v>
                </c:pt>
                <c:pt idx="8509">
                  <c:v>709.08333333333337</c:v>
                </c:pt>
                <c:pt idx="8510">
                  <c:v>709.16666666666663</c:v>
                </c:pt>
                <c:pt idx="8511">
                  <c:v>709.25</c:v>
                </c:pt>
                <c:pt idx="8512">
                  <c:v>709.33333333333337</c:v>
                </c:pt>
                <c:pt idx="8513">
                  <c:v>709.41666666666663</c:v>
                </c:pt>
                <c:pt idx="8514">
                  <c:v>709.5</c:v>
                </c:pt>
                <c:pt idx="8515">
                  <c:v>709.58333333333337</c:v>
                </c:pt>
                <c:pt idx="8516">
                  <c:v>709.66666666666663</c:v>
                </c:pt>
                <c:pt idx="8517">
                  <c:v>709.75</c:v>
                </c:pt>
                <c:pt idx="8518">
                  <c:v>709.83333333333337</c:v>
                </c:pt>
                <c:pt idx="8519">
                  <c:v>709.91666666666663</c:v>
                </c:pt>
                <c:pt idx="8520">
                  <c:v>710</c:v>
                </c:pt>
                <c:pt idx="8521">
                  <c:v>710.08333333333337</c:v>
                </c:pt>
                <c:pt idx="8522">
                  <c:v>710.16666666666663</c:v>
                </c:pt>
                <c:pt idx="8523">
                  <c:v>710.25</c:v>
                </c:pt>
                <c:pt idx="8524">
                  <c:v>710.33333333333337</c:v>
                </c:pt>
                <c:pt idx="8525">
                  <c:v>710.41666666666663</c:v>
                </c:pt>
                <c:pt idx="8526">
                  <c:v>710.5</c:v>
                </c:pt>
                <c:pt idx="8527">
                  <c:v>710.58333333333337</c:v>
                </c:pt>
                <c:pt idx="8528">
                  <c:v>710.66666666666663</c:v>
                </c:pt>
                <c:pt idx="8529">
                  <c:v>710.75</c:v>
                </c:pt>
                <c:pt idx="8530">
                  <c:v>710.83333333333337</c:v>
                </c:pt>
                <c:pt idx="8531">
                  <c:v>710.91666666666663</c:v>
                </c:pt>
                <c:pt idx="8532">
                  <c:v>711</c:v>
                </c:pt>
                <c:pt idx="8533">
                  <c:v>711.08333333333337</c:v>
                </c:pt>
                <c:pt idx="8534">
                  <c:v>711.16666666666663</c:v>
                </c:pt>
                <c:pt idx="8535">
                  <c:v>711.25</c:v>
                </c:pt>
                <c:pt idx="8536">
                  <c:v>711.33333333333337</c:v>
                </c:pt>
                <c:pt idx="8537">
                  <c:v>711.41666666666663</c:v>
                </c:pt>
                <c:pt idx="8538">
                  <c:v>711.5</c:v>
                </c:pt>
                <c:pt idx="8539">
                  <c:v>711.58333333333337</c:v>
                </c:pt>
                <c:pt idx="8540">
                  <c:v>711.66666666666663</c:v>
                </c:pt>
                <c:pt idx="8541">
                  <c:v>711.75</c:v>
                </c:pt>
                <c:pt idx="8542">
                  <c:v>711.83333333333337</c:v>
                </c:pt>
                <c:pt idx="8543">
                  <c:v>711.91666666666663</c:v>
                </c:pt>
                <c:pt idx="8544">
                  <c:v>712</c:v>
                </c:pt>
                <c:pt idx="8545">
                  <c:v>712.08333333333337</c:v>
                </c:pt>
                <c:pt idx="8546">
                  <c:v>712.16666666666663</c:v>
                </c:pt>
                <c:pt idx="8547">
                  <c:v>712.25</c:v>
                </c:pt>
                <c:pt idx="8548">
                  <c:v>712.33333333333337</c:v>
                </c:pt>
                <c:pt idx="8549">
                  <c:v>712.41666666666663</c:v>
                </c:pt>
                <c:pt idx="8550">
                  <c:v>712.5</c:v>
                </c:pt>
                <c:pt idx="8551">
                  <c:v>712.58333333333337</c:v>
                </c:pt>
                <c:pt idx="8552">
                  <c:v>712.66666666666663</c:v>
                </c:pt>
                <c:pt idx="8553">
                  <c:v>712.75</c:v>
                </c:pt>
                <c:pt idx="8554">
                  <c:v>712.83333333333337</c:v>
                </c:pt>
                <c:pt idx="8555">
                  <c:v>712.91666666666663</c:v>
                </c:pt>
                <c:pt idx="8556">
                  <c:v>713</c:v>
                </c:pt>
                <c:pt idx="8557">
                  <c:v>713.08333333333337</c:v>
                </c:pt>
                <c:pt idx="8558">
                  <c:v>713.16666666666663</c:v>
                </c:pt>
                <c:pt idx="8559">
                  <c:v>713.25</c:v>
                </c:pt>
                <c:pt idx="8560">
                  <c:v>713.33333333333337</c:v>
                </c:pt>
                <c:pt idx="8561">
                  <c:v>713.41666666666663</c:v>
                </c:pt>
                <c:pt idx="8562">
                  <c:v>713.5</c:v>
                </c:pt>
                <c:pt idx="8563">
                  <c:v>713.58333333333337</c:v>
                </c:pt>
                <c:pt idx="8564">
                  <c:v>713.66666666666663</c:v>
                </c:pt>
                <c:pt idx="8565">
                  <c:v>713.75</c:v>
                </c:pt>
                <c:pt idx="8566">
                  <c:v>713.83333333333337</c:v>
                </c:pt>
                <c:pt idx="8567">
                  <c:v>713.91666666666663</c:v>
                </c:pt>
                <c:pt idx="8568">
                  <c:v>714</c:v>
                </c:pt>
                <c:pt idx="8569">
                  <c:v>714.08333333333337</c:v>
                </c:pt>
                <c:pt idx="8570">
                  <c:v>714.16666666666663</c:v>
                </c:pt>
                <c:pt idx="8571">
                  <c:v>714.25</c:v>
                </c:pt>
                <c:pt idx="8572">
                  <c:v>714.33333333333337</c:v>
                </c:pt>
                <c:pt idx="8573">
                  <c:v>714.41666666666663</c:v>
                </c:pt>
                <c:pt idx="8574">
                  <c:v>714.5</c:v>
                </c:pt>
                <c:pt idx="8575">
                  <c:v>714.58333333333337</c:v>
                </c:pt>
                <c:pt idx="8576">
                  <c:v>714.66666666666663</c:v>
                </c:pt>
                <c:pt idx="8577">
                  <c:v>714.75</c:v>
                </c:pt>
                <c:pt idx="8578">
                  <c:v>714.83333333333337</c:v>
                </c:pt>
                <c:pt idx="8579">
                  <c:v>714.91666666666663</c:v>
                </c:pt>
                <c:pt idx="8580">
                  <c:v>715</c:v>
                </c:pt>
                <c:pt idx="8581">
                  <c:v>715.08333333333337</c:v>
                </c:pt>
                <c:pt idx="8582">
                  <c:v>715.16666666666663</c:v>
                </c:pt>
                <c:pt idx="8583">
                  <c:v>715.25</c:v>
                </c:pt>
                <c:pt idx="8584">
                  <c:v>715.33333333333337</c:v>
                </c:pt>
                <c:pt idx="8585">
                  <c:v>715.41666666666663</c:v>
                </c:pt>
                <c:pt idx="8586">
                  <c:v>715.5</c:v>
                </c:pt>
                <c:pt idx="8587">
                  <c:v>715.58333333333337</c:v>
                </c:pt>
                <c:pt idx="8588">
                  <c:v>715.66666666666663</c:v>
                </c:pt>
                <c:pt idx="8589">
                  <c:v>715.75</c:v>
                </c:pt>
                <c:pt idx="8590">
                  <c:v>715.83333333333337</c:v>
                </c:pt>
                <c:pt idx="8591">
                  <c:v>715.91666666666663</c:v>
                </c:pt>
                <c:pt idx="8592">
                  <c:v>716</c:v>
                </c:pt>
                <c:pt idx="8593">
                  <c:v>716.08333333333337</c:v>
                </c:pt>
                <c:pt idx="8594">
                  <c:v>716.16666666666663</c:v>
                </c:pt>
                <c:pt idx="8595">
                  <c:v>716.25</c:v>
                </c:pt>
                <c:pt idx="8596">
                  <c:v>716.33333333333337</c:v>
                </c:pt>
                <c:pt idx="8597">
                  <c:v>716.41666666666663</c:v>
                </c:pt>
                <c:pt idx="8598">
                  <c:v>716.5</c:v>
                </c:pt>
                <c:pt idx="8599">
                  <c:v>716.58333333333337</c:v>
                </c:pt>
                <c:pt idx="8600">
                  <c:v>716.66666666666663</c:v>
                </c:pt>
                <c:pt idx="8601">
                  <c:v>716.75</c:v>
                </c:pt>
                <c:pt idx="8602">
                  <c:v>716.83333333333337</c:v>
                </c:pt>
                <c:pt idx="8603">
                  <c:v>716.91666666666663</c:v>
                </c:pt>
                <c:pt idx="8604">
                  <c:v>717</c:v>
                </c:pt>
                <c:pt idx="8605">
                  <c:v>717.08333333333337</c:v>
                </c:pt>
                <c:pt idx="8606">
                  <c:v>717.16666666666663</c:v>
                </c:pt>
                <c:pt idx="8607">
                  <c:v>717.25</c:v>
                </c:pt>
                <c:pt idx="8608">
                  <c:v>717.33333333333337</c:v>
                </c:pt>
                <c:pt idx="8609">
                  <c:v>717.41666666666663</c:v>
                </c:pt>
                <c:pt idx="8610">
                  <c:v>717.5</c:v>
                </c:pt>
                <c:pt idx="8611">
                  <c:v>717.58333333333337</c:v>
                </c:pt>
                <c:pt idx="8612">
                  <c:v>717.66666666666663</c:v>
                </c:pt>
                <c:pt idx="8613">
                  <c:v>717.75</c:v>
                </c:pt>
                <c:pt idx="8614">
                  <c:v>717.83333333333337</c:v>
                </c:pt>
                <c:pt idx="8615">
                  <c:v>717.91666666666663</c:v>
                </c:pt>
                <c:pt idx="8616">
                  <c:v>718</c:v>
                </c:pt>
                <c:pt idx="8617">
                  <c:v>718.08333333333337</c:v>
                </c:pt>
                <c:pt idx="8618">
                  <c:v>718.16666666666663</c:v>
                </c:pt>
                <c:pt idx="8619">
                  <c:v>718.25</c:v>
                </c:pt>
                <c:pt idx="8620">
                  <c:v>718.33333333333337</c:v>
                </c:pt>
                <c:pt idx="8621">
                  <c:v>718.41666666666663</c:v>
                </c:pt>
                <c:pt idx="8622">
                  <c:v>718.5</c:v>
                </c:pt>
                <c:pt idx="8623">
                  <c:v>718.58333333333337</c:v>
                </c:pt>
                <c:pt idx="8624">
                  <c:v>718.66666666666663</c:v>
                </c:pt>
                <c:pt idx="8625">
                  <c:v>718.75</c:v>
                </c:pt>
                <c:pt idx="8626">
                  <c:v>718.83333333333337</c:v>
                </c:pt>
                <c:pt idx="8627">
                  <c:v>718.91666666666663</c:v>
                </c:pt>
                <c:pt idx="8628">
                  <c:v>719</c:v>
                </c:pt>
                <c:pt idx="8629">
                  <c:v>719.08333333333337</c:v>
                </c:pt>
                <c:pt idx="8630">
                  <c:v>719.16666666666663</c:v>
                </c:pt>
                <c:pt idx="8631">
                  <c:v>719.25</c:v>
                </c:pt>
                <c:pt idx="8632">
                  <c:v>719.33333333333337</c:v>
                </c:pt>
                <c:pt idx="8633">
                  <c:v>719.41666666666663</c:v>
                </c:pt>
                <c:pt idx="8634">
                  <c:v>719.5</c:v>
                </c:pt>
                <c:pt idx="8635">
                  <c:v>719.58333333333337</c:v>
                </c:pt>
                <c:pt idx="8636">
                  <c:v>719.66666666666663</c:v>
                </c:pt>
                <c:pt idx="8637">
                  <c:v>719.75</c:v>
                </c:pt>
                <c:pt idx="8638">
                  <c:v>719.83333333333337</c:v>
                </c:pt>
                <c:pt idx="8639">
                  <c:v>719.91666666666663</c:v>
                </c:pt>
                <c:pt idx="8640">
                  <c:v>720</c:v>
                </c:pt>
                <c:pt idx="8641">
                  <c:v>720.08333333333337</c:v>
                </c:pt>
                <c:pt idx="8642">
                  <c:v>720.16666666666663</c:v>
                </c:pt>
                <c:pt idx="8643">
                  <c:v>720.25</c:v>
                </c:pt>
                <c:pt idx="8644">
                  <c:v>720.33333333333337</c:v>
                </c:pt>
                <c:pt idx="8645">
                  <c:v>720.41666666666663</c:v>
                </c:pt>
                <c:pt idx="8646">
                  <c:v>720.5</c:v>
                </c:pt>
                <c:pt idx="8647">
                  <c:v>720.58333333333337</c:v>
                </c:pt>
                <c:pt idx="8648">
                  <c:v>720.66666666666663</c:v>
                </c:pt>
                <c:pt idx="8649">
                  <c:v>720.75</c:v>
                </c:pt>
                <c:pt idx="8650">
                  <c:v>720.83333333333337</c:v>
                </c:pt>
                <c:pt idx="8651">
                  <c:v>720.91666666666663</c:v>
                </c:pt>
                <c:pt idx="8652">
                  <c:v>721</c:v>
                </c:pt>
                <c:pt idx="8653">
                  <c:v>721.08333333333337</c:v>
                </c:pt>
                <c:pt idx="8654">
                  <c:v>721.16666666666663</c:v>
                </c:pt>
                <c:pt idx="8655">
                  <c:v>721.25</c:v>
                </c:pt>
                <c:pt idx="8656">
                  <c:v>721.33333333333337</c:v>
                </c:pt>
                <c:pt idx="8657">
                  <c:v>721.41666666666663</c:v>
                </c:pt>
                <c:pt idx="8658">
                  <c:v>721.5</c:v>
                </c:pt>
                <c:pt idx="8659">
                  <c:v>721.58333333333337</c:v>
                </c:pt>
                <c:pt idx="8660">
                  <c:v>721.66666666666663</c:v>
                </c:pt>
                <c:pt idx="8661">
                  <c:v>721.75</c:v>
                </c:pt>
                <c:pt idx="8662">
                  <c:v>721.83333333333337</c:v>
                </c:pt>
                <c:pt idx="8663">
                  <c:v>721.91666666666663</c:v>
                </c:pt>
                <c:pt idx="8664">
                  <c:v>722</c:v>
                </c:pt>
                <c:pt idx="8665">
                  <c:v>722.08333333333337</c:v>
                </c:pt>
                <c:pt idx="8666">
                  <c:v>722.16666666666663</c:v>
                </c:pt>
                <c:pt idx="8667">
                  <c:v>722.25</c:v>
                </c:pt>
                <c:pt idx="8668">
                  <c:v>722.33333333333337</c:v>
                </c:pt>
                <c:pt idx="8669">
                  <c:v>722.41666666666663</c:v>
                </c:pt>
                <c:pt idx="8670">
                  <c:v>722.5</c:v>
                </c:pt>
                <c:pt idx="8671">
                  <c:v>722.58333333333337</c:v>
                </c:pt>
                <c:pt idx="8672">
                  <c:v>722.66666666666663</c:v>
                </c:pt>
                <c:pt idx="8673">
                  <c:v>722.75</c:v>
                </c:pt>
                <c:pt idx="8674">
                  <c:v>722.83333333333337</c:v>
                </c:pt>
                <c:pt idx="8675">
                  <c:v>722.91666666666663</c:v>
                </c:pt>
                <c:pt idx="8676">
                  <c:v>723</c:v>
                </c:pt>
                <c:pt idx="8677">
                  <c:v>723.08333333333337</c:v>
                </c:pt>
                <c:pt idx="8678">
                  <c:v>723.16666666666663</c:v>
                </c:pt>
                <c:pt idx="8679">
                  <c:v>723.25</c:v>
                </c:pt>
                <c:pt idx="8680">
                  <c:v>723.33333333333337</c:v>
                </c:pt>
                <c:pt idx="8681">
                  <c:v>723.41666666666663</c:v>
                </c:pt>
                <c:pt idx="8682">
                  <c:v>723.5</c:v>
                </c:pt>
                <c:pt idx="8683">
                  <c:v>723.58333333333337</c:v>
                </c:pt>
                <c:pt idx="8684">
                  <c:v>723.66666666666663</c:v>
                </c:pt>
                <c:pt idx="8685">
                  <c:v>723.75</c:v>
                </c:pt>
                <c:pt idx="8686">
                  <c:v>723.83333333333337</c:v>
                </c:pt>
                <c:pt idx="8687">
                  <c:v>723.91666666666663</c:v>
                </c:pt>
                <c:pt idx="8688">
                  <c:v>724</c:v>
                </c:pt>
                <c:pt idx="8689">
                  <c:v>724.08333333333337</c:v>
                </c:pt>
                <c:pt idx="8690">
                  <c:v>724.16666666666663</c:v>
                </c:pt>
                <c:pt idx="8691">
                  <c:v>724.25</c:v>
                </c:pt>
                <c:pt idx="8692">
                  <c:v>724.33333333333337</c:v>
                </c:pt>
                <c:pt idx="8693">
                  <c:v>724.41666666666663</c:v>
                </c:pt>
                <c:pt idx="8694">
                  <c:v>724.5</c:v>
                </c:pt>
                <c:pt idx="8695">
                  <c:v>724.58333333333337</c:v>
                </c:pt>
                <c:pt idx="8696">
                  <c:v>724.66666666666663</c:v>
                </c:pt>
                <c:pt idx="8697">
                  <c:v>724.75</c:v>
                </c:pt>
                <c:pt idx="8698">
                  <c:v>724.83333333333337</c:v>
                </c:pt>
                <c:pt idx="8699">
                  <c:v>724.91666666666663</c:v>
                </c:pt>
                <c:pt idx="8700">
                  <c:v>725</c:v>
                </c:pt>
                <c:pt idx="8701">
                  <c:v>725.08333333333337</c:v>
                </c:pt>
                <c:pt idx="8702">
                  <c:v>725.16666666666663</c:v>
                </c:pt>
                <c:pt idx="8703">
                  <c:v>725.25</c:v>
                </c:pt>
                <c:pt idx="8704">
                  <c:v>725.33333333333337</c:v>
                </c:pt>
                <c:pt idx="8705">
                  <c:v>725.41666666666663</c:v>
                </c:pt>
                <c:pt idx="8706">
                  <c:v>725.5</c:v>
                </c:pt>
                <c:pt idx="8707">
                  <c:v>725.58333333333337</c:v>
                </c:pt>
                <c:pt idx="8708">
                  <c:v>725.66666666666663</c:v>
                </c:pt>
                <c:pt idx="8709">
                  <c:v>725.75</c:v>
                </c:pt>
                <c:pt idx="8710">
                  <c:v>725.83333333333337</c:v>
                </c:pt>
                <c:pt idx="8711">
                  <c:v>725.91666666666663</c:v>
                </c:pt>
                <c:pt idx="8712">
                  <c:v>726</c:v>
                </c:pt>
                <c:pt idx="8713">
                  <c:v>726.08333333333337</c:v>
                </c:pt>
                <c:pt idx="8714">
                  <c:v>726.16666666666663</c:v>
                </c:pt>
                <c:pt idx="8715">
                  <c:v>726.25</c:v>
                </c:pt>
                <c:pt idx="8716">
                  <c:v>726.33333333333337</c:v>
                </c:pt>
                <c:pt idx="8717">
                  <c:v>726.41666666666663</c:v>
                </c:pt>
                <c:pt idx="8718">
                  <c:v>726.5</c:v>
                </c:pt>
                <c:pt idx="8719">
                  <c:v>726.58333333333337</c:v>
                </c:pt>
                <c:pt idx="8720">
                  <c:v>726.66666666666663</c:v>
                </c:pt>
                <c:pt idx="8721">
                  <c:v>726.75</c:v>
                </c:pt>
                <c:pt idx="8722">
                  <c:v>726.83333333333337</c:v>
                </c:pt>
                <c:pt idx="8723">
                  <c:v>726.91666666666663</c:v>
                </c:pt>
                <c:pt idx="8724">
                  <c:v>727</c:v>
                </c:pt>
                <c:pt idx="8725">
                  <c:v>727.08333333333337</c:v>
                </c:pt>
                <c:pt idx="8726">
                  <c:v>727.16666666666663</c:v>
                </c:pt>
                <c:pt idx="8727">
                  <c:v>727.25</c:v>
                </c:pt>
                <c:pt idx="8728">
                  <c:v>727.33333333333337</c:v>
                </c:pt>
                <c:pt idx="8729">
                  <c:v>727.41666666666663</c:v>
                </c:pt>
                <c:pt idx="8730">
                  <c:v>727.5</c:v>
                </c:pt>
                <c:pt idx="8731">
                  <c:v>727.58333333333337</c:v>
                </c:pt>
                <c:pt idx="8732">
                  <c:v>727.66666666666663</c:v>
                </c:pt>
                <c:pt idx="8733">
                  <c:v>727.75</c:v>
                </c:pt>
                <c:pt idx="8734">
                  <c:v>727.83333333333337</c:v>
                </c:pt>
                <c:pt idx="8735">
                  <c:v>727.91666666666663</c:v>
                </c:pt>
                <c:pt idx="8736">
                  <c:v>728</c:v>
                </c:pt>
                <c:pt idx="8737">
                  <c:v>728.08333333333337</c:v>
                </c:pt>
                <c:pt idx="8738">
                  <c:v>728.16666666666663</c:v>
                </c:pt>
                <c:pt idx="8739">
                  <c:v>728.25</c:v>
                </c:pt>
                <c:pt idx="8740">
                  <c:v>728.33333333333337</c:v>
                </c:pt>
                <c:pt idx="8741">
                  <c:v>728.41666666666663</c:v>
                </c:pt>
                <c:pt idx="8742">
                  <c:v>728.5</c:v>
                </c:pt>
                <c:pt idx="8743">
                  <c:v>728.58333333333337</c:v>
                </c:pt>
                <c:pt idx="8744">
                  <c:v>728.66666666666663</c:v>
                </c:pt>
                <c:pt idx="8745">
                  <c:v>728.75</c:v>
                </c:pt>
                <c:pt idx="8746">
                  <c:v>728.83333333333337</c:v>
                </c:pt>
                <c:pt idx="8747">
                  <c:v>728.91666666666663</c:v>
                </c:pt>
                <c:pt idx="8748">
                  <c:v>729</c:v>
                </c:pt>
                <c:pt idx="8749">
                  <c:v>729.08333333333337</c:v>
                </c:pt>
                <c:pt idx="8750">
                  <c:v>729.16666666666663</c:v>
                </c:pt>
                <c:pt idx="8751">
                  <c:v>729.25</c:v>
                </c:pt>
                <c:pt idx="8752">
                  <c:v>729.33333333333337</c:v>
                </c:pt>
                <c:pt idx="8753">
                  <c:v>729.41666666666663</c:v>
                </c:pt>
                <c:pt idx="8754">
                  <c:v>729.5</c:v>
                </c:pt>
                <c:pt idx="8755">
                  <c:v>729.58333333333337</c:v>
                </c:pt>
                <c:pt idx="8756">
                  <c:v>729.66666666666663</c:v>
                </c:pt>
                <c:pt idx="8757">
                  <c:v>729.75</c:v>
                </c:pt>
                <c:pt idx="8758">
                  <c:v>729.83333333333337</c:v>
                </c:pt>
                <c:pt idx="8759">
                  <c:v>729.91666666666663</c:v>
                </c:pt>
                <c:pt idx="8760">
                  <c:v>730</c:v>
                </c:pt>
                <c:pt idx="8761">
                  <c:v>730.08333333333337</c:v>
                </c:pt>
                <c:pt idx="8762">
                  <c:v>730.16666666666663</c:v>
                </c:pt>
                <c:pt idx="8763">
                  <c:v>730.25</c:v>
                </c:pt>
                <c:pt idx="8764">
                  <c:v>730.33333333333337</c:v>
                </c:pt>
                <c:pt idx="8765">
                  <c:v>730.41666666666663</c:v>
                </c:pt>
                <c:pt idx="8766">
                  <c:v>730.5</c:v>
                </c:pt>
                <c:pt idx="8767">
                  <c:v>730.58333333333337</c:v>
                </c:pt>
                <c:pt idx="8768">
                  <c:v>730.66666666666663</c:v>
                </c:pt>
                <c:pt idx="8769">
                  <c:v>730.75</c:v>
                </c:pt>
                <c:pt idx="8770">
                  <c:v>730.83333333333337</c:v>
                </c:pt>
                <c:pt idx="8771">
                  <c:v>730.91666666666663</c:v>
                </c:pt>
                <c:pt idx="8772">
                  <c:v>731</c:v>
                </c:pt>
                <c:pt idx="8773">
                  <c:v>731.08333333333337</c:v>
                </c:pt>
                <c:pt idx="8774">
                  <c:v>731.16666666666663</c:v>
                </c:pt>
                <c:pt idx="8775">
                  <c:v>731.25</c:v>
                </c:pt>
                <c:pt idx="8776">
                  <c:v>731.33333333333337</c:v>
                </c:pt>
                <c:pt idx="8777">
                  <c:v>731.41666666666663</c:v>
                </c:pt>
                <c:pt idx="8778">
                  <c:v>731.5</c:v>
                </c:pt>
                <c:pt idx="8779">
                  <c:v>731.58333333333337</c:v>
                </c:pt>
                <c:pt idx="8780">
                  <c:v>731.66666666666663</c:v>
                </c:pt>
                <c:pt idx="8781">
                  <c:v>731.75</c:v>
                </c:pt>
                <c:pt idx="8782">
                  <c:v>731.83333333333337</c:v>
                </c:pt>
                <c:pt idx="8783">
                  <c:v>731.91666666666663</c:v>
                </c:pt>
                <c:pt idx="8784">
                  <c:v>732</c:v>
                </c:pt>
                <c:pt idx="8785">
                  <c:v>732.08333333333337</c:v>
                </c:pt>
                <c:pt idx="8786">
                  <c:v>732.16666666666663</c:v>
                </c:pt>
                <c:pt idx="8787">
                  <c:v>732.25</c:v>
                </c:pt>
                <c:pt idx="8788">
                  <c:v>732.33333333333337</c:v>
                </c:pt>
                <c:pt idx="8789">
                  <c:v>732.41666666666663</c:v>
                </c:pt>
                <c:pt idx="8790">
                  <c:v>732.5</c:v>
                </c:pt>
                <c:pt idx="8791">
                  <c:v>732.58333333333337</c:v>
                </c:pt>
                <c:pt idx="8792">
                  <c:v>732.66666666666663</c:v>
                </c:pt>
                <c:pt idx="8793">
                  <c:v>732.75</c:v>
                </c:pt>
                <c:pt idx="8794">
                  <c:v>732.83333333333337</c:v>
                </c:pt>
                <c:pt idx="8795">
                  <c:v>732.91666666666663</c:v>
                </c:pt>
                <c:pt idx="8796">
                  <c:v>733</c:v>
                </c:pt>
                <c:pt idx="8797">
                  <c:v>733.08333333333337</c:v>
                </c:pt>
                <c:pt idx="8798">
                  <c:v>733.16666666666663</c:v>
                </c:pt>
                <c:pt idx="8799">
                  <c:v>733.25</c:v>
                </c:pt>
                <c:pt idx="8800">
                  <c:v>733.33333333333337</c:v>
                </c:pt>
                <c:pt idx="8801">
                  <c:v>733.41666666666663</c:v>
                </c:pt>
                <c:pt idx="8802">
                  <c:v>733.5</c:v>
                </c:pt>
                <c:pt idx="8803">
                  <c:v>733.58333333333337</c:v>
                </c:pt>
                <c:pt idx="8804">
                  <c:v>733.66666666666663</c:v>
                </c:pt>
                <c:pt idx="8805">
                  <c:v>733.75</c:v>
                </c:pt>
                <c:pt idx="8806">
                  <c:v>733.83333333333337</c:v>
                </c:pt>
                <c:pt idx="8807">
                  <c:v>733.91666666666663</c:v>
                </c:pt>
                <c:pt idx="8808">
                  <c:v>734</c:v>
                </c:pt>
                <c:pt idx="8809">
                  <c:v>734.08333333333337</c:v>
                </c:pt>
                <c:pt idx="8810">
                  <c:v>734.16666666666663</c:v>
                </c:pt>
                <c:pt idx="8811">
                  <c:v>734.25</c:v>
                </c:pt>
                <c:pt idx="8812">
                  <c:v>734.33333333333337</c:v>
                </c:pt>
                <c:pt idx="8813">
                  <c:v>734.41666666666663</c:v>
                </c:pt>
                <c:pt idx="8814">
                  <c:v>734.5</c:v>
                </c:pt>
                <c:pt idx="8815">
                  <c:v>734.58333333333337</c:v>
                </c:pt>
                <c:pt idx="8816">
                  <c:v>734.66666666666663</c:v>
                </c:pt>
                <c:pt idx="8817">
                  <c:v>734.75</c:v>
                </c:pt>
                <c:pt idx="8818">
                  <c:v>734.83333333333337</c:v>
                </c:pt>
                <c:pt idx="8819">
                  <c:v>734.91666666666663</c:v>
                </c:pt>
                <c:pt idx="8820">
                  <c:v>735</c:v>
                </c:pt>
                <c:pt idx="8821">
                  <c:v>735.08333333333337</c:v>
                </c:pt>
                <c:pt idx="8822">
                  <c:v>735.16666666666663</c:v>
                </c:pt>
                <c:pt idx="8823">
                  <c:v>735.25</c:v>
                </c:pt>
                <c:pt idx="8824">
                  <c:v>735.33333333333337</c:v>
                </c:pt>
                <c:pt idx="8825">
                  <c:v>735.41666666666663</c:v>
                </c:pt>
                <c:pt idx="8826">
                  <c:v>735.5</c:v>
                </c:pt>
                <c:pt idx="8827">
                  <c:v>735.58333333333337</c:v>
                </c:pt>
                <c:pt idx="8828">
                  <c:v>735.66666666666663</c:v>
                </c:pt>
                <c:pt idx="8829">
                  <c:v>735.75</c:v>
                </c:pt>
                <c:pt idx="8830">
                  <c:v>735.83333333333337</c:v>
                </c:pt>
                <c:pt idx="8831">
                  <c:v>735.91666666666663</c:v>
                </c:pt>
                <c:pt idx="8832">
                  <c:v>736</c:v>
                </c:pt>
                <c:pt idx="8833">
                  <c:v>736.08333333333337</c:v>
                </c:pt>
                <c:pt idx="8834">
                  <c:v>736.16666666666663</c:v>
                </c:pt>
                <c:pt idx="8835">
                  <c:v>736.25</c:v>
                </c:pt>
                <c:pt idx="8836">
                  <c:v>736.33333333333337</c:v>
                </c:pt>
                <c:pt idx="8837">
                  <c:v>736.41666666666663</c:v>
                </c:pt>
                <c:pt idx="8838">
                  <c:v>736.5</c:v>
                </c:pt>
                <c:pt idx="8839">
                  <c:v>736.58333333333337</c:v>
                </c:pt>
                <c:pt idx="8840">
                  <c:v>736.66666666666663</c:v>
                </c:pt>
                <c:pt idx="8841">
                  <c:v>736.75</c:v>
                </c:pt>
                <c:pt idx="8842">
                  <c:v>736.83333333333337</c:v>
                </c:pt>
                <c:pt idx="8843">
                  <c:v>736.91666666666663</c:v>
                </c:pt>
                <c:pt idx="8844">
                  <c:v>737</c:v>
                </c:pt>
                <c:pt idx="8845">
                  <c:v>737.08333333333337</c:v>
                </c:pt>
                <c:pt idx="8846">
                  <c:v>737.16666666666663</c:v>
                </c:pt>
                <c:pt idx="8847">
                  <c:v>737.25</c:v>
                </c:pt>
                <c:pt idx="8848">
                  <c:v>737.33333333333337</c:v>
                </c:pt>
                <c:pt idx="8849">
                  <c:v>737.41666666666663</c:v>
                </c:pt>
                <c:pt idx="8850">
                  <c:v>737.5</c:v>
                </c:pt>
                <c:pt idx="8851">
                  <c:v>737.58333333333337</c:v>
                </c:pt>
                <c:pt idx="8852">
                  <c:v>737.66666666666663</c:v>
                </c:pt>
                <c:pt idx="8853">
                  <c:v>737.75</c:v>
                </c:pt>
                <c:pt idx="8854">
                  <c:v>737.83333333333337</c:v>
                </c:pt>
                <c:pt idx="8855">
                  <c:v>737.91666666666663</c:v>
                </c:pt>
                <c:pt idx="8856">
                  <c:v>738</c:v>
                </c:pt>
                <c:pt idx="8857">
                  <c:v>738.08333333333337</c:v>
                </c:pt>
                <c:pt idx="8858">
                  <c:v>738.16666666666663</c:v>
                </c:pt>
                <c:pt idx="8859">
                  <c:v>738.25</c:v>
                </c:pt>
                <c:pt idx="8860">
                  <c:v>738.33333333333337</c:v>
                </c:pt>
                <c:pt idx="8861">
                  <c:v>738.41666666666663</c:v>
                </c:pt>
                <c:pt idx="8862">
                  <c:v>738.5</c:v>
                </c:pt>
                <c:pt idx="8863">
                  <c:v>738.58333333333337</c:v>
                </c:pt>
                <c:pt idx="8864">
                  <c:v>738.66666666666663</c:v>
                </c:pt>
                <c:pt idx="8865">
                  <c:v>738.75</c:v>
                </c:pt>
                <c:pt idx="8866">
                  <c:v>738.83333333333337</c:v>
                </c:pt>
                <c:pt idx="8867">
                  <c:v>738.91666666666663</c:v>
                </c:pt>
                <c:pt idx="8868">
                  <c:v>739</c:v>
                </c:pt>
                <c:pt idx="8869">
                  <c:v>739.08333333333337</c:v>
                </c:pt>
                <c:pt idx="8870">
                  <c:v>739.16666666666663</c:v>
                </c:pt>
                <c:pt idx="8871">
                  <c:v>739.25</c:v>
                </c:pt>
                <c:pt idx="8872">
                  <c:v>739.33333333333337</c:v>
                </c:pt>
                <c:pt idx="8873">
                  <c:v>739.41666666666663</c:v>
                </c:pt>
                <c:pt idx="8874">
                  <c:v>739.5</c:v>
                </c:pt>
                <c:pt idx="8875">
                  <c:v>739.58333333333337</c:v>
                </c:pt>
                <c:pt idx="8876">
                  <c:v>739.66666666666663</c:v>
                </c:pt>
                <c:pt idx="8877">
                  <c:v>739.75</c:v>
                </c:pt>
                <c:pt idx="8878">
                  <c:v>739.83333333333337</c:v>
                </c:pt>
                <c:pt idx="8879">
                  <c:v>739.91666666666663</c:v>
                </c:pt>
                <c:pt idx="8880">
                  <c:v>740</c:v>
                </c:pt>
                <c:pt idx="8881">
                  <c:v>740.08333333333337</c:v>
                </c:pt>
                <c:pt idx="8882">
                  <c:v>740.16666666666663</c:v>
                </c:pt>
                <c:pt idx="8883">
                  <c:v>740.25</c:v>
                </c:pt>
                <c:pt idx="8884">
                  <c:v>740.33333333333337</c:v>
                </c:pt>
                <c:pt idx="8885">
                  <c:v>740.41666666666663</c:v>
                </c:pt>
                <c:pt idx="8886">
                  <c:v>740.5</c:v>
                </c:pt>
                <c:pt idx="8887">
                  <c:v>740.58333333333337</c:v>
                </c:pt>
                <c:pt idx="8888">
                  <c:v>740.66666666666663</c:v>
                </c:pt>
                <c:pt idx="8889">
                  <c:v>740.75</c:v>
                </c:pt>
                <c:pt idx="8890">
                  <c:v>740.83333333333337</c:v>
                </c:pt>
                <c:pt idx="8891">
                  <c:v>740.91666666666663</c:v>
                </c:pt>
                <c:pt idx="8892">
                  <c:v>741</c:v>
                </c:pt>
                <c:pt idx="8893">
                  <c:v>741.08333333333337</c:v>
                </c:pt>
                <c:pt idx="8894">
                  <c:v>741.16666666666663</c:v>
                </c:pt>
                <c:pt idx="8895">
                  <c:v>741.25</c:v>
                </c:pt>
                <c:pt idx="8896">
                  <c:v>741.33333333333337</c:v>
                </c:pt>
                <c:pt idx="8897">
                  <c:v>741.41666666666663</c:v>
                </c:pt>
                <c:pt idx="8898">
                  <c:v>741.5</c:v>
                </c:pt>
                <c:pt idx="8899">
                  <c:v>741.58333333333337</c:v>
                </c:pt>
                <c:pt idx="8900">
                  <c:v>741.66666666666663</c:v>
                </c:pt>
                <c:pt idx="8901">
                  <c:v>741.75</c:v>
                </c:pt>
                <c:pt idx="8902">
                  <c:v>741.83333333333337</c:v>
                </c:pt>
                <c:pt idx="8903">
                  <c:v>741.91666666666663</c:v>
                </c:pt>
                <c:pt idx="8904">
                  <c:v>742</c:v>
                </c:pt>
                <c:pt idx="8905">
                  <c:v>742.08333333333337</c:v>
                </c:pt>
                <c:pt idx="8906">
                  <c:v>742.16666666666663</c:v>
                </c:pt>
                <c:pt idx="8907">
                  <c:v>742.25</c:v>
                </c:pt>
                <c:pt idx="8908">
                  <c:v>742.33333333333337</c:v>
                </c:pt>
                <c:pt idx="8909">
                  <c:v>742.41666666666663</c:v>
                </c:pt>
                <c:pt idx="8910">
                  <c:v>742.5</c:v>
                </c:pt>
                <c:pt idx="8911">
                  <c:v>742.58333333333337</c:v>
                </c:pt>
                <c:pt idx="8912">
                  <c:v>742.66666666666663</c:v>
                </c:pt>
                <c:pt idx="8913">
                  <c:v>742.75</c:v>
                </c:pt>
                <c:pt idx="8914">
                  <c:v>742.83333333333337</c:v>
                </c:pt>
                <c:pt idx="8915">
                  <c:v>742.91666666666663</c:v>
                </c:pt>
                <c:pt idx="8916">
                  <c:v>743</c:v>
                </c:pt>
                <c:pt idx="8917">
                  <c:v>743.08333333333337</c:v>
                </c:pt>
                <c:pt idx="8918">
                  <c:v>743.16666666666663</c:v>
                </c:pt>
                <c:pt idx="8919">
                  <c:v>743.25</c:v>
                </c:pt>
                <c:pt idx="8920">
                  <c:v>743.33333333333337</c:v>
                </c:pt>
                <c:pt idx="8921">
                  <c:v>743.41666666666663</c:v>
                </c:pt>
                <c:pt idx="8922">
                  <c:v>743.5</c:v>
                </c:pt>
                <c:pt idx="8923">
                  <c:v>743.58333333333337</c:v>
                </c:pt>
                <c:pt idx="8924">
                  <c:v>743.66666666666663</c:v>
                </c:pt>
                <c:pt idx="8925">
                  <c:v>743.75</c:v>
                </c:pt>
                <c:pt idx="8926">
                  <c:v>743.83333333333337</c:v>
                </c:pt>
                <c:pt idx="8927">
                  <c:v>743.91666666666663</c:v>
                </c:pt>
                <c:pt idx="8928">
                  <c:v>744</c:v>
                </c:pt>
                <c:pt idx="8929">
                  <c:v>744.08333333333337</c:v>
                </c:pt>
                <c:pt idx="8930">
                  <c:v>744.16666666666663</c:v>
                </c:pt>
                <c:pt idx="8931">
                  <c:v>744.25</c:v>
                </c:pt>
                <c:pt idx="8932">
                  <c:v>744.33333333333337</c:v>
                </c:pt>
                <c:pt idx="8933">
                  <c:v>744.41666666666663</c:v>
                </c:pt>
                <c:pt idx="8934">
                  <c:v>744.5</c:v>
                </c:pt>
                <c:pt idx="8935">
                  <c:v>744.58333333333337</c:v>
                </c:pt>
                <c:pt idx="8936">
                  <c:v>744.66666666666663</c:v>
                </c:pt>
                <c:pt idx="8937">
                  <c:v>744.75</c:v>
                </c:pt>
                <c:pt idx="8938">
                  <c:v>744.83333333333337</c:v>
                </c:pt>
                <c:pt idx="8939">
                  <c:v>744.91666666666663</c:v>
                </c:pt>
                <c:pt idx="8940">
                  <c:v>745</c:v>
                </c:pt>
                <c:pt idx="8941">
                  <c:v>745.08333333333337</c:v>
                </c:pt>
                <c:pt idx="8942">
                  <c:v>745.16666666666663</c:v>
                </c:pt>
                <c:pt idx="8943">
                  <c:v>745.25</c:v>
                </c:pt>
                <c:pt idx="8944">
                  <c:v>745.33333333333337</c:v>
                </c:pt>
                <c:pt idx="8945">
                  <c:v>745.41666666666663</c:v>
                </c:pt>
                <c:pt idx="8946">
                  <c:v>745.5</c:v>
                </c:pt>
                <c:pt idx="8947">
                  <c:v>745.58333333333337</c:v>
                </c:pt>
                <c:pt idx="8948">
                  <c:v>745.66666666666663</c:v>
                </c:pt>
                <c:pt idx="8949">
                  <c:v>745.75</c:v>
                </c:pt>
                <c:pt idx="8950">
                  <c:v>745.83333333333337</c:v>
                </c:pt>
                <c:pt idx="8951">
                  <c:v>745.91666666666663</c:v>
                </c:pt>
                <c:pt idx="8952">
                  <c:v>746</c:v>
                </c:pt>
                <c:pt idx="8953">
                  <c:v>746.08333333333337</c:v>
                </c:pt>
                <c:pt idx="8954">
                  <c:v>746.16666666666663</c:v>
                </c:pt>
                <c:pt idx="8955">
                  <c:v>746.25</c:v>
                </c:pt>
                <c:pt idx="8956">
                  <c:v>746.33333333333337</c:v>
                </c:pt>
                <c:pt idx="8957">
                  <c:v>746.41666666666663</c:v>
                </c:pt>
                <c:pt idx="8958">
                  <c:v>746.5</c:v>
                </c:pt>
                <c:pt idx="8959">
                  <c:v>746.58333333333337</c:v>
                </c:pt>
                <c:pt idx="8960">
                  <c:v>746.66666666666663</c:v>
                </c:pt>
                <c:pt idx="8961">
                  <c:v>746.75</c:v>
                </c:pt>
                <c:pt idx="8962">
                  <c:v>746.83333333333337</c:v>
                </c:pt>
                <c:pt idx="8963">
                  <c:v>746.91666666666663</c:v>
                </c:pt>
                <c:pt idx="8964">
                  <c:v>747</c:v>
                </c:pt>
                <c:pt idx="8965">
                  <c:v>747.08333333333337</c:v>
                </c:pt>
                <c:pt idx="8966">
                  <c:v>747.16666666666663</c:v>
                </c:pt>
                <c:pt idx="8967">
                  <c:v>747.25</c:v>
                </c:pt>
                <c:pt idx="8968">
                  <c:v>747.33333333333337</c:v>
                </c:pt>
                <c:pt idx="8969">
                  <c:v>747.41666666666663</c:v>
                </c:pt>
                <c:pt idx="8970">
                  <c:v>747.5</c:v>
                </c:pt>
                <c:pt idx="8971">
                  <c:v>747.58333333333337</c:v>
                </c:pt>
                <c:pt idx="8972">
                  <c:v>747.66666666666663</c:v>
                </c:pt>
                <c:pt idx="8973">
                  <c:v>747.75</c:v>
                </c:pt>
                <c:pt idx="8974">
                  <c:v>747.83333333333337</c:v>
                </c:pt>
                <c:pt idx="8975">
                  <c:v>747.91666666666663</c:v>
                </c:pt>
                <c:pt idx="8976">
                  <c:v>748</c:v>
                </c:pt>
                <c:pt idx="8977">
                  <c:v>748.08333333333337</c:v>
                </c:pt>
                <c:pt idx="8978">
                  <c:v>748.16666666666663</c:v>
                </c:pt>
                <c:pt idx="8979">
                  <c:v>748.25</c:v>
                </c:pt>
                <c:pt idx="8980">
                  <c:v>748.33333333333337</c:v>
                </c:pt>
                <c:pt idx="8981">
                  <c:v>748.41666666666663</c:v>
                </c:pt>
                <c:pt idx="8982">
                  <c:v>748.5</c:v>
                </c:pt>
                <c:pt idx="8983">
                  <c:v>748.58333333333337</c:v>
                </c:pt>
                <c:pt idx="8984">
                  <c:v>748.66666666666663</c:v>
                </c:pt>
                <c:pt idx="8985">
                  <c:v>748.75</c:v>
                </c:pt>
                <c:pt idx="8986">
                  <c:v>748.83333333333337</c:v>
                </c:pt>
                <c:pt idx="8987">
                  <c:v>748.91666666666663</c:v>
                </c:pt>
                <c:pt idx="8988">
                  <c:v>749</c:v>
                </c:pt>
                <c:pt idx="8989">
                  <c:v>749.08333333333337</c:v>
                </c:pt>
                <c:pt idx="8990">
                  <c:v>749.16666666666663</c:v>
                </c:pt>
                <c:pt idx="8991">
                  <c:v>749.25</c:v>
                </c:pt>
                <c:pt idx="8992">
                  <c:v>749.33333333333337</c:v>
                </c:pt>
                <c:pt idx="8993">
                  <c:v>749.41666666666663</c:v>
                </c:pt>
                <c:pt idx="8994">
                  <c:v>749.5</c:v>
                </c:pt>
                <c:pt idx="8995">
                  <c:v>749.58333333333337</c:v>
                </c:pt>
                <c:pt idx="8996">
                  <c:v>749.66666666666663</c:v>
                </c:pt>
                <c:pt idx="8997">
                  <c:v>749.75</c:v>
                </c:pt>
                <c:pt idx="8998">
                  <c:v>749.83333333333337</c:v>
                </c:pt>
                <c:pt idx="8999">
                  <c:v>749.91666666666663</c:v>
                </c:pt>
                <c:pt idx="9000">
                  <c:v>750</c:v>
                </c:pt>
                <c:pt idx="9001">
                  <c:v>750.08333333333337</c:v>
                </c:pt>
                <c:pt idx="9002">
                  <c:v>750.16666666666663</c:v>
                </c:pt>
                <c:pt idx="9003">
                  <c:v>750.25</c:v>
                </c:pt>
                <c:pt idx="9004">
                  <c:v>750.33333333333337</c:v>
                </c:pt>
                <c:pt idx="9005">
                  <c:v>750.41666666666663</c:v>
                </c:pt>
                <c:pt idx="9006">
                  <c:v>750.5</c:v>
                </c:pt>
                <c:pt idx="9007">
                  <c:v>750.58333333333337</c:v>
                </c:pt>
                <c:pt idx="9008">
                  <c:v>750.66666666666663</c:v>
                </c:pt>
                <c:pt idx="9009">
                  <c:v>750.75</c:v>
                </c:pt>
                <c:pt idx="9010">
                  <c:v>750.83333333333337</c:v>
                </c:pt>
                <c:pt idx="9011">
                  <c:v>750.91666666666663</c:v>
                </c:pt>
                <c:pt idx="9012">
                  <c:v>751</c:v>
                </c:pt>
                <c:pt idx="9013">
                  <c:v>751.08333333333337</c:v>
                </c:pt>
                <c:pt idx="9014">
                  <c:v>751.16666666666663</c:v>
                </c:pt>
                <c:pt idx="9015">
                  <c:v>751.25</c:v>
                </c:pt>
                <c:pt idx="9016">
                  <c:v>751.33333333333337</c:v>
                </c:pt>
                <c:pt idx="9017">
                  <c:v>751.41666666666663</c:v>
                </c:pt>
                <c:pt idx="9018">
                  <c:v>751.5</c:v>
                </c:pt>
                <c:pt idx="9019">
                  <c:v>751.58333333333337</c:v>
                </c:pt>
                <c:pt idx="9020">
                  <c:v>751.66666666666663</c:v>
                </c:pt>
                <c:pt idx="9021">
                  <c:v>751.75</c:v>
                </c:pt>
                <c:pt idx="9022">
                  <c:v>751.83333333333337</c:v>
                </c:pt>
                <c:pt idx="9023">
                  <c:v>751.91666666666663</c:v>
                </c:pt>
                <c:pt idx="9024">
                  <c:v>752</c:v>
                </c:pt>
                <c:pt idx="9025">
                  <c:v>752.08333333333337</c:v>
                </c:pt>
                <c:pt idx="9026">
                  <c:v>752.16666666666663</c:v>
                </c:pt>
                <c:pt idx="9027">
                  <c:v>752.25</c:v>
                </c:pt>
                <c:pt idx="9028">
                  <c:v>752.33333333333337</c:v>
                </c:pt>
                <c:pt idx="9029">
                  <c:v>752.41666666666663</c:v>
                </c:pt>
                <c:pt idx="9030">
                  <c:v>752.5</c:v>
                </c:pt>
                <c:pt idx="9031">
                  <c:v>752.58333333333337</c:v>
                </c:pt>
                <c:pt idx="9032">
                  <c:v>752.66666666666663</c:v>
                </c:pt>
                <c:pt idx="9033">
                  <c:v>752.75</c:v>
                </c:pt>
                <c:pt idx="9034">
                  <c:v>752.83333333333337</c:v>
                </c:pt>
                <c:pt idx="9035">
                  <c:v>752.91666666666663</c:v>
                </c:pt>
                <c:pt idx="9036">
                  <c:v>753</c:v>
                </c:pt>
                <c:pt idx="9037">
                  <c:v>753.08333333333337</c:v>
                </c:pt>
                <c:pt idx="9038">
                  <c:v>753.16666666666663</c:v>
                </c:pt>
                <c:pt idx="9039">
                  <c:v>753.25</c:v>
                </c:pt>
                <c:pt idx="9040">
                  <c:v>753.33333333333337</c:v>
                </c:pt>
                <c:pt idx="9041">
                  <c:v>753.41666666666663</c:v>
                </c:pt>
                <c:pt idx="9042">
                  <c:v>753.5</c:v>
                </c:pt>
                <c:pt idx="9043">
                  <c:v>753.58333333333337</c:v>
                </c:pt>
                <c:pt idx="9044">
                  <c:v>753.66666666666663</c:v>
                </c:pt>
                <c:pt idx="9045">
                  <c:v>753.75</c:v>
                </c:pt>
                <c:pt idx="9046">
                  <c:v>753.83333333333337</c:v>
                </c:pt>
                <c:pt idx="9047">
                  <c:v>753.91666666666663</c:v>
                </c:pt>
                <c:pt idx="9048">
                  <c:v>754</c:v>
                </c:pt>
                <c:pt idx="9049">
                  <c:v>754.08333333333337</c:v>
                </c:pt>
                <c:pt idx="9050">
                  <c:v>754.16666666666663</c:v>
                </c:pt>
                <c:pt idx="9051">
                  <c:v>754.25</c:v>
                </c:pt>
                <c:pt idx="9052">
                  <c:v>754.33333333333337</c:v>
                </c:pt>
                <c:pt idx="9053">
                  <c:v>754.41666666666663</c:v>
                </c:pt>
                <c:pt idx="9054">
                  <c:v>754.5</c:v>
                </c:pt>
                <c:pt idx="9055">
                  <c:v>754.58333333333337</c:v>
                </c:pt>
                <c:pt idx="9056">
                  <c:v>754.66666666666663</c:v>
                </c:pt>
                <c:pt idx="9057">
                  <c:v>754.75</c:v>
                </c:pt>
                <c:pt idx="9058">
                  <c:v>754.83333333333337</c:v>
                </c:pt>
                <c:pt idx="9059">
                  <c:v>754.91666666666663</c:v>
                </c:pt>
                <c:pt idx="9060">
                  <c:v>755</c:v>
                </c:pt>
                <c:pt idx="9061">
                  <c:v>755.08333333333337</c:v>
                </c:pt>
                <c:pt idx="9062">
                  <c:v>755.16666666666663</c:v>
                </c:pt>
                <c:pt idx="9063">
                  <c:v>755.25</c:v>
                </c:pt>
                <c:pt idx="9064">
                  <c:v>755.33333333333337</c:v>
                </c:pt>
                <c:pt idx="9065">
                  <c:v>755.41666666666663</c:v>
                </c:pt>
                <c:pt idx="9066">
                  <c:v>755.5</c:v>
                </c:pt>
                <c:pt idx="9067">
                  <c:v>755.58333333333337</c:v>
                </c:pt>
                <c:pt idx="9068">
                  <c:v>755.66666666666663</c:v>
                </c:pt>
                <c:pt idx="9069">
                  <c:v>755.75</c:v>
                </c:pt>
                <c:pt idx="9070">
                  <c:v>755.83333333333337</c:v>
                </c:pt>
                <c:pt idx="9071">
                  <c:v>755.91666666666663</c:v>
                </c:pt>
                <c:pt idx="9072">
                  <c:v>756</c:v>
                </c:pt>
                <c:pt idx="9073">
                  <c:v>756.08333333333337</c:v>
                </c:pt>
                <c:pt idx="9074">
                  <c:v>756.16666666666663</c:v>
                </c:pt>
                <c:pt idx="9075">
                  <c:v>756.25</c:v>
                </c:pt>
                <c:pt idx="9076">
                  <c:v>756.33333333333337</c:v>
                </c:pt>
                <c:pt idx="9077">
                  <c:v>756.41666666666663</c:v>
                </c:pt>
                <c:pt idx="9078">
                  <c:v>756.5</c:v>
                </c:pt>
                <c:pt idx="9079">
                  <c:v>756.58333333333337</c:v>
                </c:pt>
                <c:pt idx="9080">
                  <c:v>756.66666666666663</c:v>
                </c:pt>
                <c:pt idx="9081">
                  <c:v>756.75</c:v>
                </c:pt>
                <c:pt idx="9082">
                  <c:v>756.83333333333337</c:v>
                </c:pt>
                <c:pt idx="9083">
                  <c:v>756.91666666666663</c:v>
                </c:pt>
                <c:pt idx="9084">
                  <c:v>757</c:v>
                </c:pt>
                <c:pt idx="9085">
                  <c:v>757.08333333333337</c:v>
                </c:pt>
                <c:pt idx="9086">
                  <c:v>757.16666666666663</c:v>
                </c:pt>
                <c:pt idx="9087">
                  <c:v>757.25</c:v>
                </c:pt>
                <c:pt idx="9088">
                  <c:v>757.33333333333337</c:v>
                </c:pt>
                <c:pt idx="9089">
                  <c:v>757.41666666666663</c:v>
                </c:pt>
                <c:pt idx="9090">
                  <c:v>757.5</c:v>
                </c:pt>
                <c:pt idx="9091">
                  <c:v>757.58333333333337</c:v>
                </c:pt>
                <c:pt idx="9092">
                  <c:v>757.66666666666663</c:v>
                </c:pt>
                <c:pt idx="9093">
                  <c:v>757.75</c:v>
                </c:pt>
                <c:pt idx="9094">
                  <c:v>757.83333333333337</c:v>
                </c:pt>
                <c:pt idx="9095">
                  <c:v>757.91666666666663</c:v>
                </c:pt>
                <c:pt idx="9096">
                  <c:v>758</c:v>
                </c:pt>
                <c:pt idx="9097">
                  <c:v>758.08333333333337</c:v>
                </c:pt>
                <c:pt idx="9098">
                  <c:v>758.16666666666663</c:v>
                </c:pt>
                <c:pt idx="9099">
                  <c:v>758.25</c:v>
                </c:pt>
                <c:pt idx="9100">
                  <c:v>758.33333333333337</c:v>
                </c:pt>
                <c:pt idx="9101">
                  <c:v>758.41666666666663</c:v>
                </c:pt>
                <c:pt idx="9102">
                  <c:v>758.5</c:v>
                </c:pt>
                <c:pt idx="9103">
                  <c:v>758.58333333333337</c:v>
                </c:pt>
                <c:pt idx="9104">
                  <c:v>758.66666666666663</c:v>
                </c:pt>
                <c:pt idx="9105">
                  <c:v>758.75</c:v>
                </c:pt>
                <c:pt idx="9106">
                  <c:v>758.83333333333337</c:v>
                </c:pt>
                <c:pt idx="9107">
                  <c:v>758.91666666666663</c:v>
                </c:pt>
                <c:pt idx="9108">
                  <c:v>759</c:v>
                </c:pt>
                <c:pt idx="9109">
                  <c:v>759.08333333333337</c:v>
                </c:pt>
                <c:pt idx="9110">
                  <c:v>759.16666666666663</c:v>
                </c:pt>
                <c:pt idx="9111">
                  <c:v>759.25</c:v>
                </c:pt>
                <c:pt idx="9112">
                  <c:v>759.33333333333337</c:v>
                </c:pt>
                <c:pt idx="9113">
                  <c:v>759.41666666666663</c:v>
                </c:pt>
                <c:pt idx="9114">
                  <c:v>759.5</c:v>
                </c:pt>
                <c:pt idx="9115">
                  <c:v>759.58333333333337</c:v>
                </c:pt>
                <c:pt idx="9116">
                  <c:v>759.66666666666663</c:v>
                </c:pt>
                <c:pt idx="9117">
                  <c:v>759.75</c:v>
                </c:pt>
                <c:pt idx="9118">
                  <c:v>759.83333333333337</c:v>
                </c:pt>
                <c:pt idx="9119">
                  <c:v>759.91666666666663</c:v>
                </c:pt>
                <c:pt idx="9120">
                  <c:v>760</c:v>
                </c:pt>
                <c:pt idx="9121">
                  <c:v>760.08333333333337</c:v>
                </c:pt>
                <c:pt idx="9122">
                  <c:v>760.16666666666663</c:v>
                </c:pt>
                <c:pt idx="9123">
                  <c:v>760.25</c:v>
                </c:pt>
                <c:pt idx="9124">
                  <c:v>760.33333333333337</c:v>
                </c:pt>
                <c:pt idx="9125">
                  <c:v>760.41666666666663</c:v>
                </c:pt>
                <c:pt idx="9126">
                  <c:v>760.5</c:v>
                </c:pt>
                <c:pt idx="9127">
                  <c:v>760.58333333333337</c:v>
                </c:pt>
                <c:pt idx="9128">
                  <c:v>760.66666666666663</c:v>
                </c:pt>
                <c:pt idx="9129">
                  <c:v>760.75</c:v>
                </c:pt>
                <c:pt idx="9130">
                  <c:v>760.83333333333337</c:v>
                </c:pt>
                <c:pt idx="9131">
                  <c:v>760.91666666666663</c:v>
                </c:pt>
                <c:pt idx="9132">
                  <c:v>761</c:v>
                </c:pt>
                <c:pt idx="9133">
                  <c:v>761.08333333333337</c:v>
                </c:pt>
                <c:pt idx="9134">
                  <c:v>761.16666666666663</c:v>
                </c:pt>
                <c:pt idx="9135">
                  <c:v>761.25</c:v>
                </c:pt>
                <c:pt idx="9136">
                  <c:v>761.33333333333337</c:v>
                </c:pt>
                <c:pt idx="9137">
                  <c:v>761.41666666666663</c:v>
                </c:pt>
                <c:pt idx="9138">
                  <c:v>761.5</c:v>
                </c:pt>
                <c:pt idx="9139">
                  <c:v>761.58333333333337</c:v>
                </c:pt>
                <c:pt idx="9140">
                  <c:v>761.66666666666663</c:v>
                </c:pt>
                <c:pt idx="9141">
                  <c:v>761.75</c:v>
                </c:pt>
                <c:pt idx="9142">
                  <c:v>761.83333333333337</c:v>
                </c:pt>
                <c:pt idx="9143">
                  <c:v>761.91666666666663</c:v>
                </c:pt>
                <c:pt idx="9144">
                  <c:v>762</c:v>
                </c:pt>
                <c:pt idx="9145">
                  <c:v>762.08333333333337</c:v>
                </c:pt>
                <c:pt idx="9146">
                  <c:v>762.16666666666663</c:v>
                </c:pt>
                <c:pt idx="9147">
                  <c:v>762.25</c:v>
                </c:pt>
                <c:pt idx="9148">
                  <c:v>762.33333333333337</c:v>
                </c:pt>
                <c:pt idx="9149">
                  <c:v>762.41666666666663</c:v>
                </c:pt>
                <c:pt idx="9150">
                  <c:v>762.5</c:v>
                </c:pt>
                <c:pt idx="9151">
                  <c:v>762.58333333333337</c:v>
                </c:pt>
                <c:pt idx="9152">
                  <c:v>762.66666666666663</c:v>
                </c:pt>
                <c:pt idx="9153">
                  <c:v>762.75</c:v>
                </c:pt>
                <c:pt idx="9154">
                  <c:v>762.83333333333337</c:v>
                </c:pt>
                <c:pt idx="9155">
                  <c:v>762.91666666666663</c:v>
                </c:pt>
                <c:pt idx="9156">
                  <c:v>763</c:v>
                </c:pt>
                <c:pt idx="9157">
                  <c:v>763.08333333333337</c:v>
                </c:pt>
                <c:pt idx="9158">
                  <c:v>763.16666666666663</c:v>
                </c:pt>
                <c:pt idx="9159">
                  <c:v>763.25</c:v>
                </c:pt>
                <c:pt idx="9160">
                  <c:v>763.33333333333337</c:v>
                </c:pt>
                <c:pt idx="9161">
                  <c:v>763.41666666666663</c:v>
                </c:pt>
                <c:pt idx="9162">
                  <c:v>763.5</c:v>
                </c:pt>
                <c:pt idx="9163">
                  <c:v>763.58333333333337</c:v>
                </c:pt>
                <c:pt idx="9164">
                  <c:v>763.66666666666663</c:v>
                </c:pt>
                <c:pt idx="9165">
                  <c:v>763.75</c:v>
                </c:pt>
                <c:pt idx="9166">
                  <c:v>763.83333333333337</c:v>
                </c:pt>
                <c:pt idx="9167">
                  <c:v>763.91666666666663</c:v>
                </c:pt>
                <c:pt idx="9168">
                  <c:v>764</c:v>
                </c:pt>
                <c:pt idx="9169">
                  <c:v>764.08333333333337</c:v>
                </c:pt>
                <c:pt idx="9170">
                  <c:v>764.16666666666663</c:v>
                </c:pt>
                <c:pt idx="9171">
                  <c:v>764.25</c:v>
                </c:pt>
                <c:pt idx="9172">
                  <c:v>764.33333333333337</c:v>
                </c:pt>
                <c:pt idx="9173">
                  <c:v>764.41666666666663</c:v>
                </c:pt>
                <c:pt idx="9174">
                  <c:v>764.5</c:v>
                </c:pt>
                <c:pt idx="9175">
                  <c:v>764.58333333333337</c:v>
                </c:pt>
                <c:pt idx="9176">
                  <c:v>764.66666666666663</c:v>
                </c:pt>
                <c:pt idx="9177">
                  <c:v>764.75</c:v>
                </c:pt>
                <c:pt idx="9178">
                  <c:v>764.83333333333337</c:v>
                </c:pt>
                <c:pt idx="9179">
                  <c:v>764.91666666666663</c:v>
                </c:pt>
                <c:pt idx="9180">
                  <c:v>765</c:v>
                </c:pt>
                <c:pt idx="9181">
                  <c:v>765.08333333333337</c:v>
                </c:pt>
                <c:pt idx="9182">
                  <c:v>765.16666666666663</c:v>
                </c:pt>
                <c:pt idx="9183">
                  <c:v>765.25</c:v>
                </c:pt>
                <c:pt idx="9184">
                  <c:v>765.33333333333337</c:v>
                </c:pt>
                <c:pt idx="9185">
                  <c:v>765.41666666666663</c:v>
                </c:pt>
                <c:pt idx="9186">
                  <c:v>765.5</c:v>
                </c:pt>
                <c:pt idx="9187">
                  <c:v>765.58333333333337</c:v>
                </c:pt>
                <c:pt idx="9188">
                  <c:v>765.66666666666663</c:v>
                </c:pt>
                <c:pt idx="9189">
                  <c:v>765.75</c:v>
                </c:pt>
                <c:pt idx="9190">
                  <c:v>765.83333333333337</c:v>
                </c:pt>
                <c:pt idx="9191">
                  <c:v>765.91666666666663</c:v>
                </c:pt>
                <c:pt idx="9192">
                  <c:v>766</c:v>
                </c:pt>
                <c:pt idx="9193">
                  <c:v>766.08333333333337</c:v>
                </c:pt>
                <c:pt idx="9194">
                  <c:v>766.16666666666663</c:v>
                </c:pt>
                <c:pt idx="9195">
                  <c:v>766.25</c:v>
                </c:pt>
                <c:pt idx="9196">
                  <c:v>766.33333333333337</c:v>
                </c:pt>
                <c:pt idx="9197">
                  <c:v>766.41666666666663</c:v>
                </c:pt>
                <c:pt idx="9198">
                  <c:v>766.5</c:v>
                </c:pt>
                <c:pt idx="9199">
                  <c:v>766.58333333333337</c:v>
                </c:pt>
                <c:pt idx="9200">
                  <c:v>766.66666666666663</c:v>
                </c:pt>
                <c:pt idx="9201">
                  <c:v>766.75</c:v>
                </c:pt>
                <c:pt idx="9202">
                  <c:v>766.83333333333337</c:v>
                </c:pt>
                <c:pt idx="9203">
                  <c:v>766.91666666666663</c:v>
                </c:pt>
                <c:pt idx="9204">
                  <c:v>767</c:v>
                </c:pt>
                <c:pt idx="9205">
                  <c:v>767.08333333333337</c:v>
                </c:pt>
                <c:pt idx="9206">
                  <c:v>767.16666666666663</c:v>
                </c:pt>
                <c:pt idx="9207">
                  <c:v>767.25</c:v>
                </c:pt>
                <c:pt idx="9208">
                  <c:v>767.33333333333337</c:v>
                </c:pt>
                <c:pt idx="9209">
                  <c:v>767.41666666666663</c:v>
                </c:pt>
                <c:pt idx="9210">
                  <c:v>767.5</c:v>
                </c:pt>
                <c:pt idx="9211">
                  <c:v>767.58333333333337</c:v>
                </c:pt>
                <c:pt idx="9212">
                  <c:v>767.66666666666663</c:v>
                </c:pt>
                <c:pt idx="9213">
                  <c:v>767.75</c:v>
                </c:pt>
                <c:pt idx="9214">
                  <c:v>767.83333333333337</c:v>
                </c:pt>
                <c:pt idx="9215">
                  <c:v>767.91666666666663</c:v>
                </c:pt>
                <c:pt idx="9216">
                  <c:v>768</c:v>
                </c:pt>
                <c:pt idx="9217">
                  <c:v>768.08333333333337</c:v>
                </c:pt>
                <c:pt idx="9218">
                  <c:v>768.16666666666663</c:v>
                </c:pt>
                <c:pt idx="9219">
                  <c:v>768.25</c:v>
                </c:pt>
                <c:pt idx="9220">
                  <c:v>768.33333333333337</c:v>
                </c:pt>
                <c:pt idx="9221">
                  <c:v>768.41666666666663</c:v>
                </c:pt>
                <c:pt idx="9222">
                  <c:v>768.5</c:v>
                </c:pt>
                <c:pt idx="9223">
                  <c:v>768.58333333333337</c:v>
                </c:pt>
                <c:pt idx="9224">
                  <c:v>768.66666666666663</c:v>
                </c:pt>
                <c:pt idx="9225">
                  <c:v>768.75</c:v>
                </c:pt>
                <c:pt idx="9226">
                  <c:v>768.83333333333337</c:v>
                </c:pt>
                <c:pt idx="9227">
                  <c:v>768.91666666666663</c:v>
                </c:pt>
                <c:pt idx="9228">
                  <c:v>769</c:v>
                </c:pt>
                <c:pt idx="9229">
                  <c:v>769.08333333333337</c:v>
                </c:pt>
                <c:pt idx="9230">
                  <c:v>769.16666666666663</c:v>
                </c:pt>
                <c:pt idx="9231">
                  <c:v>769.25</c:v>
                </c:pt>
                <c:pt idx="9232">
                  <c:v>769.33333333333337</c:v>
                </c:pt>
                <c:pt idx="9233">
                  <c:v>769.41666666666663</c:v>
                </c:pt>
                <c:pt idx="9234">
                  <c:v>769.5</c:v>
                </c:pt>
                <c:pt idx="9235">
                  <c:v>769.58333333333337</c:v>
                </c:pt>
                <c:pt idx="9236">
                  <c:v>769.66666666666663</c:v>
                </c:pt>
                <c:pt idx="9237">
                  <c:v>769.75</c:v>
                </c:pt>
                <c:pt idx="9238">
                  <c:v>769.83333333333337</c:v>
                </c:pt>
                <c:pt idx="9239">
                  <c:v>769.91666666666663</c:v>
                </c:pt>
                <c:pt idx="9240">
                  <c:v>770</c:v>
                </c:pt>
                <c:pt idx="9241">
                  <c:v>770.08333333333337</c:v>
                </c:pt>
                <c:pt idx="9242">
                  <c:v>770.16666666666663</c:v>
                </c:pt>
                <c:pt idx="9243">
                  <c:v>770.25</c:v>
                </c:pt>
                <c:pt idx="9244">
                  <c:v>770.33333333333337</c:v>
                </c:pt>
                <c:pt idx="9245">
                  <c:v>770.41666666666663</c:v>
                </c:pt>
                <c:pt idx="9246">
                  <c:v>770.5</c:v>
                </c:pt>
                <c:pt idx="9247">
                  <c:v>770.58333333333337</c:v>
                </c:pt>
                <c:pt idx="9248">
                  <c:v>770.66666666666663</c:v>
                </c:pt>
                <c:pt idx="9249">
                  <c:v>770.75</c:v>
                </c:pt>
                <c:pt idx="9250">
                  <c:v>770.83333333333337</c:v>
                </c:pt>
                <c:pt idx="9251">
                  <c:v>770.91666666666663</c:v>
                </c:pt>
                <c:pt idx="9252">
                  <c:v>771</c:v>
                </c:pt>
                <c:pt idx="9253">
                  <c:v>771.08333333333337</c:v>
                </c:pt>
                <c:pt idx="9254">
                  <c:v>771.16666666666663</c:v>
                </c:pt>
                <c:pt idx="9255">
                  <c:v>771.25</c:v>
                </c:pt>
                <c:pt idx="9256">
                  <c:v>771.33333333333337</c:v>
                </c:pt>
                <c:pt idx="9257">
                  <c:v>771.41666666666663</c:v>
                </c:pt>
                <c:pt idx="9258">
                  <c:v>771.5</c:v>
                </c:pt>
                <c:pt idx="9259">
                  <c:v>771.58333333333337</c:v>
                </c:pt>
                <c:pt idx="9260">
                  <c:v>771.66666666666663</c:v>
                </c:pt>
                <c:pt idx="9261">
                  <c:v>771.75</c:v>
                </c:pt>
                <c:pt idx="9262">
                  <c:v>771.83333333333337</c:v>
                </c:pt>
                <c:pt idx="9263">
                  <c:v>771.91666666666663</c:v>
                </c:pt>
                <c:pt idx="9264">
                  <c:v>772</c:v>
                </c:pt>
                <c:pt idx="9265">
                  <c:v>772.08333333333337</c:v>
                </c:pt>
                <c:pt idx="9266">
                  <c:v>772.16666666666663</c:v>
                </c:pt>
                <c:pt idx="9267">
                  <c:v>772.25</c:v>
                </c:pt>
                <c:pt idx="9268">
                  <c:v>772.33333333333337</c:v>
                </c:pt>
                <c:pt idx="9269">
                  <c:v>772.41666666666663</c:v>
                </c:pt>
                <c:pt idx="9270">
                  <c:v>772.5</c:v>
                </c:pt>
                <c:pt idx="9271">
                  <c:v>772.58333333333337</c:v>
                </c:pt>
                <c:pt idx="9272">
                  <c:v>772.66666666666663</c:v>
                </c:pt>
                <c:pt idx="9273">
                  <c:v>772.75</c:v>
                </c:pt>
                <c:pt idx="9274">
                  <c:v>772.83333333333337</c:v>
                </c:pt>
                <c:pt idx="9275">
                  <c:v>772.91666666666663</c:v>
                </c:pt>
                <c:pt idx="9276">
                  <c:v>773</c:v>
                </c:pt>
                <c:pt idx="9277">
                  <c:v>773.08333333333337</c:v>
                </c:pt>
                <c:pt idx="9278">
                  <c:v>773.16666666666663</c:v>
                </c:pt>
                <c:pt idx="9279">
                  <c:v>773.25</c:v>
                </c:pt>
                <c:pt idx="9280">
                  <c:v>773.33333333333337</c:v>
                </c:pt>
                <c:pt idx="9281">
                  <c:v>773.41666666666663</c:v>
                </c:pt>
                <c:pt idx="9282">
                  <c:v>773.5</c:v>
                </c:pt>
                <c:pt idx="9283">
                  <c:v>773.58333333333337</c:v>
                </c:pt>
                <c:pt idx="9284">
                  <c:v>773.66666666666663</c:v>
                </c:pt>
                <c:pt idx="9285">
                  <c:v>773.75</c:v>
                </c:pt>
                <c:pt idx="9286">
                  <c:v>773.83333333333337</c:v>
                </c:pt>
                <c:pt idx="9287">
                  <c:v>773.91666666666663</c:v>
                </c:pt>
                <c:pt idx="9288">
                  <c:v>774</c:v>
                </c:pt>
                <c:pt idx="9289">
                  <c:v>774.08333333333337</c:v>
                </c:pt>
                <c:pt idx="9290">
                  <c:v>774.16666666666663</c:v>
                </c:pt>
                <c:pt idx="9291">
                  <c:v>774.25</c:v>
                </c:pt>
                <c:pt idx="9292">
                  <c:v>774.33333333333337</c:v>
                </c:pt>
                <c:pt idx="9293">
                  <c:v>774.41666666666663</c:v>
                </c:pt>
                <c:pt idx="9294">
                  <c:v>774.5</c:v>
                </c:pt>
                <c:pt idx="9295">
                  <c:v>774.58333333333337</c:v>
                </c:pt>
                <c:pt idx="9296">
                  <c:v>774.66666666666663</c:v>
                </c:pt>
                <c:pt idx="9297">
                  <c:v>774.75</c:v>
                </c:pt>
                <c:pt idx="9298">
                  <c:v>774.83333333333337</c:v>
                </c:pt>
                <c:pt idx="9299">
                  <c:v>774.91666666666663</c:v>
                </c:pt>
                <c:pt idx="9300">
                  <c:v>775</c:v>
                </c:pt>
                <c:pt idx="9301">
                  <c:v>775.08333333333337</c:v>
                </c:pt>
                <c:pt idx="9302">
                  <c:v>775.16666666666663</c:v>
                </c:pt>
                <c:pt idx="9303">
                  <c:v>775.25</c:v>
                </c:pt>
                <c:pt idx="9304">
                  <c:v>775.33333333333337</c:v>
                </c:pt>
                <c:pt idx="9305">
                  <c:v>775.41666666666663</c:v>
                </c:pt>
                <c:pt idx="9306">
                  <c:v>775.5</c:v>
                </c:pt>
                <c:pt idx="9307">
                  <c:v>775.58333333333337</c:v>
                </c:pt>
                <c:pt idx="9308">
                  <c:v>775.66666666666663</c:v>
                </c:pt>
                <c:pt idx="9309">
                  <c:v>775.75</c:v>
                </c:pt>
                <c:pt idx="9310">
                  <c:v>775.83333333333337</c:v>
                </c:pt>
                <c:pt idx="9311">
                  <c:v>775.91666666666663</c:v>
                </c:pt>
                <c:pt idx="9312">
                  <c:v>776</c:v>
                </c:pt>
                <c:pt idx="9313">
                  <c:v>776.08333333333337</c:v>
                </c:pt>
                <c:pt idx="9314">
                  <c:v>776.16666666666663</c:v>
                </c:pt>
                <c:pt idx="9315">
                  <c:v>776.25</c:v>
                </c:pt>
                <c:pt idx="9316">
                  <c:v>776.33333333333337</c:v>
                </c:pt>
                <c:pt idx="9317">
                  <c:v>776.41666666666663</c:v>
                </c:pt>
                <c:pt idx="9318">
                  <c:v>776.5</c:v>
                </c:pt>
                <c:pt idx="9319">
                  <c:v>776.58333333333337</c:v>
                </c:pt>
                <c:pt idx="9320">
                  <c:v>776.66666666666663</c:v>
                </c:pt>
                <c:pt idx="9321">
                  <c:v>776.75</c:v>
                </c:pt>
                <c:pt idx="9322">
                  <c:v>776.83333333333337</c:v>
                </c:pt>
                <c:pt idx="9323">
                  <c:v>776.91666666666663</c:v>
                </c:pt>
                <c:pt idx="9324">
                  <c:v>777</c:v>
                </c:pt>
                <c:pt idx="9325">
                  <c:v>777.08333333333337</c:v>
                </c:pt>
                <c:pt idx="9326">
                  <c:v>777.16666666666663</c:v>
                </c:pt>
                <c:pt idx="9327">
                  <c:v>777.25</c:v>
                </c:pt>
                <c:pt idx="9328">
                  <c:v>777.33333333333337</c:v>
                </c:pt>
                <c:pt idx="9329">
                  <c:v>777.41666666666663</c:v>
                </c:pt>
                <c:pt idx="9330">
                  <c:v>777.5</c:v>
                </c:pt>
                <c:pt idx="9331">
                  <c:v>777.58333333333337</c:v>
                </c:pt>
                <c:pt idx="9332">
                  <c:v>777.66666666666663</c:v>
                </c:pt>
                <c:pt idx="9333">
                  <c:v>777.75</c:v>
                </c:pt>
                <c:pt idx="9334">
                  <c:v>777.83333333333337</c:v>
                </c:pt>
                <c:pt idx="9335">
                  <c:v>777.91666666666663</c:v>
                </c:pt>
                <c:pt idx="9336">
                  <c:v>778</c:v>
                </c:pt>
                <c:pt idx="9337">
                  <c:v>778.08333333333337</c:v>
                </c:pt>
                <c:pt idx="9338">
                  <c:v>778.16666666666663</c:v>
                </c:pt>
                <c:pt idx="9339">
                  <c:v>778.25</c:v>
                </c:pt>
                <c:pt idx="9340">
                  <c:v>778.33333333333337</c:v>
                </c:pt>
                <c:pt idx="9341">
                  <c:v>778.41666666666663</c:v>
                </c:pt>
                <c:pt idx="9342">
                  <c:v>778.5</c:v>
                </c:pt>
                <c:pt idx="9343">
                  <c:v>778.58333333333337</c:v>
                </c:pt>
                <c:pt idx="9344">
                  <c:v>778.66666666666663</c:v>
                </c:pt>
                <c:pt idx="9345">
                  <c:v>778.75</c:v>
                </c:pt>
                <c:pt idx="9346">
                  <c:v>778.83333333333337</c:v>
                </c:pt>
                <c:pt idx="9347">
                  <c:v>778.91666666666663</c:v>
                </c:pt>
                <c:pt idx="9348">
                  <c:v>779</c:v>
                </c:pt>
                <c:pt idx="9349">
                  <c:v>779.08333333333337</c:v>
                </c:pt>
                <c:pt idx="9350">
                  <c:v>779.16666666666663</c:v>
                </c:pt>
                <c:pt idx="9351">
                  <c:v>779.25</c:v>
                </c:pt>
                <c:pt idx="9352">
                  <c:v>779.33333333333337</c:v>
                </c:pt>
                <c:pt idx="9353">
                  <c:v>779.41666666666663</c:v>
                </c:pt>
                <c:pt idx="9354">
                  <c:v>779.5</c:v>
                </c:pt>
                <c:pt idx="9355">
                  <c:v>779.58333333333337</c:v>
                </c:pt>
                <c:pt idx="9356">
                  <c:v>779.66666666666663</c:v>
                </c:pt>
                <c:pt idx="9357">
                  <c:v>779.75</c:v>
                </c:pt>
                <c:pt idx="9358">
                  <c:v>779.83333333333337</c:v>
                </c:pt>
                <c:pt idx="9359">
                  <c:v>779.91666666666663</c:v>
                </c:pt>
                <c:pt idx="9360">
                  <c:v>780</c:v>
                </c:pt>
                <c:pt idx="9361">
                  <c:v>780.08333333333337</c:v>
                </c:pt>
                <c:pt idx="9362">
                  <c:v>780.16666666666663</c:v>
                </c:pt>
                <c:pt idx="9363">
                  <c:v>780.25</c:v>
                </c:pt>
                <c:pt idx="9364">
                  <c:v>780.33333333333337</c:v>
                </c:pt>
                <c:pt idx="9365">
                  <c:v>780.41666666666663</c:v>
                </c:pt>
                <c:pt idx="9366">
                  <c:v>780.5</c:v>
                </c:pt>
                <c:pt idx="9367">
                  <c:v>780.58333333333337</c:v>
                </c:pt>
                <c:pt idx="9368">
                  <c:v>780.66666666666663</c:v>
                </c:pt>
                <c:pt idx="9369">
                  <c:v>780.75</c:v>
                </c:pt>
                <c:pt idx="9370">
                  <c:v>780.83333333333337</c:v>
                </c:pt>
                <c:pt idx="9371">
                  <c:v>780.91666666666663</c:v>
                </c:pt>
                <c:pt idx="9372">
                  <c:v>781</c:v>
                </c:pt>
                <c:pt idx="9373">
                  <c:v>781.08333333333337</c:v>
                </c:pt>
                <c:pt idx="9374">
                  <c:v>781.16666666666663</c:v>
                </c:pt>
                <c:pt idx="9375">
                  <c:v>781.25</c:v>
                </c:pt>
                <c:pt idx="9376">
                  <c:v>781.33333333333337</c:v>
                </c:pt>
                <c:pt idx="9377">
                  <c:v>781.41666666666663</c:v>
                </c:pt>
                <c:pt idx="9378">
                  <c:v>781.5</c:v>
                </c:pt>
                <c:pt idx="9379">
                  <c:v>781.58333333333337</c:v>
                </c:pt>
                <c:pt idx="9380">
                  <c:v>781.66666666666663</c:v>
                </c:pt>
                <c:pt idx="9381">
                  <c:v>781.75</c:v>
                </c:pt>
                <c:pt idx="9382">
                  <c:v>781.83333333333337</c:v>
                </c:pt>
                <c:pt idx="9383">
                  <c:v>781.91666666666663</c:v>
                </c:pt>
                <c:pt idx="9384">
                  <c:v>782</c:v>
                </c:pt>
                <c:pt idx="9385">
                  <c:v>782.08333333333337</c:v>
                </c:pt>
                <c:pt idx="9386">
                  <c:v>782.16666666666663</c:v>
                </c:pt>
                <c:pt idx="9387">
                  <c:v>782.25</c:v>
                </c:pt>
                <c:pt idx="9388">
                  <c:v>782.33333333333337</c:v>
                </c:pt>
                <c:pt idx="9389">
                  <c:v>782.41666666666663</c:v>
                </c:pt>
                <c:pt idx="9390">
                  <c:v>782.5</c:v>
                </c:pt>
                <c:pt idx="9391">
                  <c:v>782.58333333333337</c:v>
                </c:pt>
                <c:pt idx="9392">
                  <c:v>782.66666666666663</c:v>
                </c:pt>
                <c:pt idx="9393">
                  <c:v>782.75</c:v>
                </c:pt>
                <c:pt idx="9394">
                  <c:v>782.83333333333337</c:v>
                </c:pt>
                <c:pt idx="9395">
                  <c:v>782.91666666666663</c:v>
                </c:pt>
                <c:pt idx="9396">
                  <c:v>783</c:v>
                </c:pt>
                <c:pt idx="9397">
                  <c:v>783.08333333333337</c:v>
                </c:pt>
                <c:pt idx="9398">
                  <c:v>783.16666666666663</c:v>
                </c:pt>
                <c:pt idx="9399">
                  <c:v>783.25</c:v>
                </c:pt>
                <c:pt idx="9400">
                  <c:v>783.33333333333337</c:v>
                </c:pt>
                <c:pt idx="9401">
                  <c:v>783.41666666666663</c:v>
                </c:pt>
                <c:pt idx="9402">
                  <c:v>783.5</c:v>
                </c:pt>
                <c:pt idx="9403">
                  <c:v>783.58333333333337</c:v>
                </c:pt>
                <c:pt idx="9404">
                  <c:v>783.66666666666663</c:v>
                </c:pt>
                <c:pt idx="9405">
                  <c:v>783.75</c:v>
                </c:pt>
                <c:pt idx="9406">
                  <c:v>783.83333333333337</c:v>
                </c:pt>
                <c:pt idx="9407">
                  <c:v>783.91666666666663</c:v>
                </c:pt>
                <c:pt idx="9408">
                  <c:v>784</c:v>
                </c:pt>
                <c:pt idx="9409">
                  <c:v>784.08333333333337</c:v>
                </c:pt>
                <c:pt idx="9410">
                  <c:v>784.16666666666663</c:v>
                </c:pt>
                <c:pt idx="9411">
                  <c:v>784.25</c:v>
                </c:pt>
                <c:pt idx="9412">
                  <c:v>784.33333333333337</c:v>
                </c:pt>
                <c:pt idx="9413">
                  <c:v>784.41666666666663</c:v>
                </c:pt>
                <c:pt idx="9414">
                  <c:v>784.5</c:v>
                </c:pt>
                <c:pt idx="9415">
                  <c:v>784.58333333333337</c:v>
                </c:pt>
                <c:pt idx="9416">
                  <c:v>784.66666666666663</c:v>
                </c:pt>
                <c:pt idx="9417">
                  <c:v>784.75</c:v>
                </c:pt>
                <c:pt idx="9418">
                  <c:v>784.83333333333337</c:v>
                </c:pt>
                <c:pt idx="9419">
                  <c:v>784.91666666666663</c:v>
                </c:pt>
                <c:pt idx="9420">
                  <c:v>785</c:v>
                </c:pt>
                <c:pt idx="9421">
                  <c:v>785.08333333333337</c:v>
                </c:pt>
                <c:pt idx="9422">
                  <c:v>785.16666666666663</c:v>
                </c:pt>
                <c:pt idx="9423">
                  <c:v>785.25</c:v>
                </c:pt>
                <c:pt idx="9424">
                  <c:v>785.33333333333337</c:v>
                </c:pt>
                <c:pt idx="9425">
                  <c:v>785.41666666666663</c:v>
                </c:pt>
                <c:pt idx="9426">
                  <c:v>785.5</c:v>
                </c:pt>
                <c:pt idx="9427">
                  <c:v>785.58333333333337</c:v>
                </c:pt>
                <c:pt idx="9428">
                  <c:v>785.66666666666663</c:v>
                </c:pt>
                <c:pt idx="9429">
                  <c:v>785.75</c:v>
                </c:pt>
                <c:pt idx="9430">
                  <c:v>785.83333333333337</c:v>
                </c:pt>
                <c:pt idx="9431">
                  <c:v>785.91666666666663</c:v>
                </c:pt>
                <c:pt idx="9432">
                  <c:v>786</c:v>
                </c:pt>
                <c:pt idx="9433">
                  <c:v>786.08333333333337</c:v>
                </c:pt>
                <c:pt idx="9434">
                  <c:v>786.16666666666663</c:v>
                </c:pt>
                <c:pt idx="9435">
                  <c:v>786.25</c:v>
                </c:pt>
                <c:pt idx="9436">
                  <c:v>786.33333333333337</c:v>
                </c:pt>
                <c:pt idx="9437">
                  <c:v>786.41666666666663</c:v>
                </c:pt>
                <c:pt idx="9438">
                  <c:v>786.5</c:v>
                </c:pt>
                <c:pt idx="9439">
                  <c:v>786.58333333333337</c:v>
                </c:pt>
                <c:pt idx="9440">
                  <c:v>786.66666666666663</c:v>
                </c:pt>
                <c:pt idx="9441">
                  <c:v>786.75</c:v>
                </c:pt>
                <c:pt idx="9442">
                  <c:v>786.83333333333337</c:v>
                </c:pt>
                <c:pt idx="9443">
                  <c:v>786.91666666666663</c:v>
                </c:pt>
                <c:pt idx="9444">
                  <c:v>787</c:v>
                </c:pt>
                <c:pt idx="9445">
                  <c:v>787.08333333333337</c:v>
                </c:pt>
                <c:pt idx="9446">
                  <c:v>787.16666666666663</c:v>
                </c:pt>
                <c:pt idx="9447">
                  <c:v>787.25</c:v>
                </c:pt>
                <c:pt idx="9448">
                  <c:v>787.33333333333337</c:v>
                </c:pt>
                <c:pt idx="9449">
                  <c:v>787.41666666666663</c:v>
                </c:pt>
                <c:pt idx="9450">
                  <c:v>787.5</c:v>
                </c:pt>
                <c:pt idx="9451">
                  <c:v>787.58333333333337</c:v>
                </c:pt>
                <c:pt idx="9452">
                  <c:v>787.66666666666663</c:v>
                </c:pt>
                <c:pt idx="9453">
                  <c:v>787.75</c:v>
                </c:pt>
                <c:pt idx="9454">
                  <c:v>787.83333333333337</c:v>
                </c:pt>
                <c:pt idx="9455">
                  <c:v>787.91666666666663</c:v>
                </c:pt>
                <c:pt idx="9456">
                  <c:v>788</c:v>
                </c:pt>
                <c:pt idx="9457">
                  <c:v>788.08333333333337</c:v>
                </c:pt>
                <c:pt idx="9458">
                  <c:v>788.16666666666663</c:v>
                </c:pt>
                <c:pt idx="9459">
                  <c:v>788.25</c:v>
                </c:pt>
                <c:pt idx="9460">
                  <c:v>788.33333333333337</c:v>
                </c:pt>
                <c:pt idx="9461">
                  <c:v>788.41666666666663</c:v>
                </c:pt>
                <c:pt idx="9462">
                  <c:v>788.5</c:v>
                </c:pt>
                <c:pt idx="9463">
                  <c:v>788.58333333333337</c:v>
                </c:pt>
                <c:pt idx="9464">
                  <c:v>788.66666666666663</c:v>
                </c:pt>
                <c:pt idx="9465">
                  <c:v>788.75</c:v>
                </c:pt>
                <c:pt idx="9466">
                  <c:v>788.83333333333337</c:v>
                </c:pt>
                <c:pt idx="9467">
                  <c:v>788.91666666666663</c:v>
                </c:pt>
                <c:pt idx="9468">
                  <c:v>789</c:v>
                </c:pt>
                <c:pt idx="9469">
                  <c:v>789.08333333333337</c:v>
                </c:pt>
                <c:pt idx="9470">
                  <c:v>789.16666666666663</c:v>
                </c:pt>
                <c:pt idx="9471">
                  <c:v>789.25</c:v>
                </c:pt>
                <c:pt idx="9472">
                  <c:v>789.33333333333337</c:v>
                </c:pt>
                <c:pt idx="9473">
                  <c:v>789.41666666666663</c:v>
                </c:pt>
                <c:pt idx="9474">
                  <c:v>789.5</c:v>
                </c:pt>
                <c:pt idx="9475">
                  <c:v>789.58333333333337</c:v>
                </c:pt>
                <c:pt idx="9476">
                  <c:v>789.66666666666663</c:v>
                </c:pt>
                <c:pt idx="9477">
                  <c:v>789.75</c:v>
                </c:pt>
                <c:pt idx="9478">
                  <c:v>789.83333333333337</c:v>
                </c:pt>
                <c:pt idx="9479">
                  <c:v>789.91666666666663</c:v>
                </c:pt>
                <c:pt idx="9480">
                  <c:v>790</c:v>
                </c:pt>
                <c:pt idx="9481">
                  <c:v>790.08333333333337</c:v>
                </c:pt>
                <c:pt idx="9482">
                  <c:v>790.16666666666663</c:v>
                </c:pt>
                <c:pt idx="9483">
                  <c:v>790.25</c:v>
                </c:pt>
                <c:pt idx="9484">
                  <c:v>790.33333333333337</c:v>
                </c:pt>
                <c:pt idx="9485">
                  <c:v>790.41666666666663</c:v>
                </c:pt>
                <c:pt idx="9486">
                  <c:v>790.5</c:v>
                </c:pt>
                <c:pt idx="9487">
                  <c:v>790.58333333333337</c:v>
                </c:pt>
                <c:pt idx="9488">
                  <c:v>790.66666666666663</c:v>
                </c:pt>
                <c:pt idx="9489">
                  <c:v>790.75</c:v>
                </c:pt>
                <c:pt idx="9490">
                  <c:v>790.83333333333337</c:v>
                </c:pt>
                <c:pt idx="9491">
                  <c:v>790.91666666666663</c:v>
                </c:pt>
                <c:pt idx="9492">
                  <c:v>791</c:v>
                </c:pt>
                <c:pt idx="9493">
                  <c:v>791.08333333333337</c:v>
                </c:pt>
                <c:pt idx="9494">
                  <c:v>791.16666666666663</c:v>
                </c:pt>
                <c:pt idx="9495">
                  <c:v>791.25</c:v>
                </c:pt>
                <c:pt idx="9496">
                  <c:v>791.33333333333337</c:v>
                </c:pt>
                <c:pt idx="9497">
                  <c:v>791.41666666666663</c:v>
                </c:pt>
                <c:pt idx="9498">
                  <c:v>791.5</c:v>
                </c:pt>
                <c:pt idx="9499">
                  <c:v>791.58333333333337</c:v>
                </c:pt>
                <c:pt idx="9500">
                  <c:v>791.66666666666663</c:v>
                </c:pt>
                <c:pt idx="9501">
                  <c:v>791.75</c:v>
                </c:pt>
                <c:pt idx="9502">
                  <c:v>791.83333333333337</c:v>
                </c:pt>
                <c:pt idx="9503">
                  <c:v>791.91666666666663</c:v>
                </c:pt>
                <c:pt idx="9504">
                  <c:v>792</c:v>
                </c:pt>
                <c:pt idx="9505">
                  <c:v>792.08333333333337</c:v>
                </c:pt>
                <c:pt idx="9506">
                  <c:v>792.16666666666663</c:v>
                </c:pt>
                <c:pt idx="9507">
                  <c:v>792.25</c:v>
                </c:pt>
                <c:pt idx="9508">
                  <c:v>792.33333333333337</c:v>
                </c:pt>
                <c:pt idx="9509">
                  <c:v>792.41666666666663</c:v>
                </c:pt>
                <c:pt idx="9510">
                  <c:v>792.5</c:v>
                </c:pt>
                <c:pt idx="9511">
                  <c:v>792.58333333333337</c:v>
                </c:pt>
                <c:pt idx="9512">
                  <c:v>792.66666666666663</c:v>
                </c:pt>
                <c:pt idx="9513">
                  <c:v>792.75</c:v>
                </c:pt>
                <c:pt idx="9514">
                  <c:v>792.83333333333337</c:v>
                </c:pt>
                <c:pt idx="9515">
                  <c:v>792.91666666666663</c:v>
                </c:pt>
                <c:pt idx="9516">
                  <c:v>793</c:v>
                </c:pt>
                <c:pt idx="9517">
                  <c:v>793.08333333333337</c:v>
                </c:pt>
                <c:pt idx="9518">
                  <c:v>793.16666666666663</c:v>
                </c:pt>
                <c:pt idx="9519">
                  <c:v>793.25</c:v>
                </c:pt>
                <c:pt idx="9520">
                  <c:v>793.33333333333337</c:v>
                </c:pt>
                <c:pt idx="9521">
                  <c:v>793.41666666666663</c:v>
                </c:pt>
                <c:pt idx="9522">
                  <c:v>793.5</c:v>
                </c:pt>
                <c:pt idx="9523">
                  <c:v>793.58333333333337</c:v>
                </c:pt>
                <c:pt idx="9524">
                  <c:v>793.66666666666663</c:v>
                </c:pt>
                <c:pt idx="9525">
                  <c:v>793.75</c:v>
                </c:pt>
                <c:pt idx="9526">
                  <c:v>793.83333333333337</c:v>
                </c:pt>
                <c:pt idx="9527">
                  <c:v>793.91666666666663</c:v>
                </c:pt>
                <c:pt idx="9528">
                  <c:v>794</c:v>
                </c:pt>
                <c:pt idx="9529">
                  <c:v>794.08333333333337</c:v>
                </c:pt>
                <c:pt idx="9530">
                  <c:v>794.16666666666663</c:v>
                </c:pt>
                <c:pt idx="9531">
                  <c:v>794.25</c:v>
                </c:pt>
                <c:pt idx="9532">
                  <c:v>794.33333333333337</c:v>
                </c:pt>
                <c:pt idx="9533">
                  <c:v>794.41666666666663</c:v>
                </c:pt>
                <c:pt idx="9534">
                  <c:v>794.5</c:v>
                </c:pt>
                <c:pt idx="9535">
                  <c:v>794.58333333333337</c:v>
                </c:pt>
                <c:pt idx="9536">
                  <c:v>794.66666666666663</c:v>
                </c:pt>
                <c:pt idx="9537">
                  <c:v>794.75</c:v>
                </c:pt>
                <c:pt idx="9538">
                  <c:v>794.83333333333337</c:v>
                </c:pt>
                <c:pt idx="9539">
                  <c:v>794.91666666666663</c:v>
                </c:pt>
                <c:pt idx="9540">
                  <c:v>795</c:v>
                </c:pt>
                <c:pt idx="9541">
                  <c:v>795.08333333333337</c:v>
                </c:pt>
                <c:pt idx="9542">
                  <c:v>795.16666666666663</c:v>
                </c:pt>
                <c:pt idx="9543">
                  <c:v>795.25</c:v>
                </c:pt>
                <c:pt idx="9544">
                  <c:v>795.33333333333337</c:v>
                </c:pt>
                <c:pt idx="9545">
                  <c:v>795.41666666666663</c:v>
                </c:pt>
                <c:pt idx="9546">
                  <c:v>795.5</c:v>
                </c:pt>
                <c:pt idx="9547">
                  <c:v>795.58333333333337</c:v>
                </c:pt>
                <c:pt idx="9548">
                  <c:v>795.66666666666663</c:v>
                </c:pt>
                <c:pt idx="9549">
                  <c:v>795.75</c:v>
                </c:pt>
                <c:pt idx="9550">
                  <c:v>795.83333333333337</c:v>
                </c:pt>
                <c:pt idx="9551">
                  <c:v>795.91666666666663</c:v>
                </c:pt>
                <c:pt idx="9552">
                  <c:v>796</c:v>
                </c:pt>
                <c:pt idx="9553">
                  <c:v>796.08333333333337</c:v>
                </c:pt>
                <c:pt idx="9554">
                  <c:v>796.16666666666663</c:v>
                </c:pt>
                <c:pt idx="9555">
                  <c:v>796.25</c:v>
                </c:pt>
                <c:pt idx="9556">
                  <c:v>796.33333333333337</c:v>
                </c:pt>
                <c:pt idx="9557">
                  <c:v>796.41666666666663</c:v>
                </c:pt>
                <c:pt idx="9558">
                  <c:v>796.5</c:v>
                </c:pt>
                <c:pt idx="9559">
                  <c:v>796.58333333333337</c:v>
                </c:pt>
                <c:pt idx="9560">
                  <c:v>796.66666666666663</c:v>
                </c:pt>
                <c:pt idx="9561">
                  <c:v>796.75</c:v>
                </c:pt>
                <c:pt idx="9562">
                  <c:v>796.83333333333337</c:v>
                </c:pt>
                <c:pt idx="9563">
                  <c:v>796.91666666666663</c:v>
                </c:pt>
                <c:pt idx="9564">
                  <c:v>797</c:v>
                </c:pt>
                <c:pt idx="9565">
                  <c:v>797.08333333333337</c:v>
                </c:pt>
                <c:pt idx="9566">
                  <c:v>797.16666666666663</c:v>
                </c:pt>
                <c:pt idx="9567">
                  <c:v>797.25</c:v>
                </c:pt>
                <c:pt idx="9568">
                  <c:v>797.33333333333337</c:v>
                </c:pt>
                <c:pt idx="9569">
                  <c:v>797.41666666666663</c:v>
                </c:pt>
                <c:pt idx="9570">
                  <c:v>797.5</c:v>
                </c:pt>
                <c:pt idx="9571">
                  <c:v>797.58333333333337</c:v>
                </c:pt>
                <c:pt idx="9572">
                  <c:v>797.66666666666663</c:v>
                </c:pt>
                <c:pt idx="9573">
                  <c:v>797.75</c:v>
                </c:pt>
                <c:pt idx="9574">
                  <c:v>797.83333333333337</c:v>
                </c:pt>
                <c:pt idx="9575">
                  <c:v>797.91666666666663</c:v>
                </c:pt>
                <c:pt idx="9576">
                  <c:v>798</c:v>
                </c:pt>
                <c:pt idx="9577">
                  <c:v>798.08333333333337</c:v>
                </c:pt>
                <c:pt idx="9578">
                  <c:v>798.16666666666663</c:v>
                </c:pt>
                <c:pt idx="9579">
                  <c:v>798.25</c:v>
                </c:pt>
                <c:pt idx="9580">
                  <c:v>798.33333333333337</c:v>
                </c:pt>
                <c:pt idx="9581">
                  <c:v>798.41666666666663</c:v>
                </c:pt>
                <c:pt idx="9582">
                  <c:v>798.5</c:v>
                </c:pt>
                <c:pt idx="9583">
                  <c:v>798.58333333333337</c:v>
                </c:pt>
                <c:pt idx="9584">
                  <c:v>798.66666666666663</c:v>
                </c:pt>
                <c:pt idx="9585">
                  <c:v>798.75</c:v>
                </c:pt>
                <c:pt idx="9586">
                  <c:v>798.83333333333337</c:v>
                </c:pt>
                <c:pt idx="9587">
                  <c:v>798.91666666666663</c:v>
                </c:pt>
                <c:pt idx="9588">
                  <c:v>799</c:v>
                </c:pt>
                <c:pt idx="9589">
                  <c:v>799.08333333333337</c:v>
                </c:pt>
                <c:pt idx="9590">
                  <c:v>799.16666666666663</c:v>
                </c:pt>
                <c:pt idx="9591">
                  <c:v>799.25</c:v>
                </c:pt>
                <c:pt idx="9592">
                  <c:v>799.33333333333337</c:v>
                </c:pt>
                <c:pt idx="9593">
                  <c:v>799.41666666666663</c:v>
                </c:pt>
                <c:pt idx="9594">
                  <c:v>799.5</c:v>
                </c:pt>
                <c:pt idx="9595">
                  <c:v>799.58333333333337</c:v>
                </c:pt>
                <c:pt idx="9596">
                  <c:v>799.66666666666663</c:v>
                </c:pt>
                <c:pt idx="9597">
                  <c:v>799.75</c:v>
                </c:pt>
                <c:pt idx="9598">
                  <c:v>799.83333333333337</c:v>
                </c:pt>
                <c:pt idx="9599">
                  <c:v>799.91666666666663</c:v>
                </c:pt>
                <c:pt idx="9600">
                  <c:v>800</c:v>
                </c:pt>
                <c:pt idx="9601">
                  <c:v>800.08333333333337</c:v>
                </c:pt>
                <c:pt idx="9602">
                  <c:v>800.16666666666663</c:v>
                </c:pt>
                <c:pt idx="9603">
                  <c:v>800.25</c:v>
                </c:pt>
                <c:pt idx="9604">
                  <c:v>800.33333333333337</c:v>
                </c:pt>
                <c:pt idx="9605">
                  <c:v>800.41666666666663</c:v>
                </c:pt>
                <c:pt idx="9606">
                  <c:v>800.5</c:v>
                </c:pt>
                <c:pt idx="9607">
                  <c:v>800.58333333333337</c:v>
                </c:pt>
                <c:pt idx="9608">
                  <c:v>800.66666666666663</c:v>
                </c:pt>
                <c:pt idx="9609">
                  <c:v>800.75</c:v>
                </c:pt>
                <c:pt idx="9610">
                  <c:v>800.83333333333337</c:v>
                </c:pt>
                <c:pt idx="9611">
                  <c:v>800.91666666666663</c:v>
                </c:pt>
                <c:pt idx="9612">
                  <c:v>801</c:v>
                </c:pt>
                <c:pt idx="9613">
                  <c:v>801.08333333333337</c:v>
                </c:pt>
                <c:pt idx="9614">
                  <c:v>801.16666666666663</c:v>
                </c:pt>
                <c:pt idx="9615">
                  <c:v>801.25</c:v>
                </c:pt>
                <c:pt idx="9616">
                  <c:v>801.33333333333337</c:v>
                </c:pt>
                <c:pt idx="9617">
                  <c:v>801.41666666666663</c:v>
                </c:pt>
                <c:pt idx="9618">
                  <c:v>801.5</c:v>
                </c:pt>
                <c:pt idx="9619">
                  <c:v>801.58333333333337</c:v>
                </c:pt>
                <c:pt idx="9620">
                  <c:v>801.66666666666663</c:v>
                </c:pt>
                <c:pt idx="9621">
                  <c:v>801.75</c:v>
                </c:pt>
                <c:pt idx="9622">
                  <c:v>801.83333333333337</c:v>
                </c:pt>
                <c:pt idx="9623">
                  <c:v>801.91666666666663</c:v>
                </c:pt>
                <c:pt idx="9624">
                  <c:v>802</c:v>
                </c:pt>
                <c:pt idx="9625">
                  <c:v>802.08333333333337</c:v>
                </c:pt>
                <c:pt idx="9626">
                  <c:v>802.16666666666663</c:v>
                </c:pt>
                <c:pt idx="9627">
                  <c:v>802.25</c:v>
                </c:pt>
                <c:pt idx="9628">
                  <c:v>802.33333333333337</c:v>
                </c:pt>
                <c:pt idx="9629">
                  <c:v>802.41666666666663</c:v>
                </c:pt>
                <c:pt idx="9630">
                  <c:v>802.5</c:v>
                </c:pt>
                <c:pt idx="9631">
                  <c:v>802.58333333333337</c:v>
                </c:pt>
                <c:pt idx="9632">
                  <c:v>802.66666666666663</c:v>
                </c:pt>
                <c:pt idx="9633">
                  <c:v>802.75</c:v>
                </c:pt>
                <c:pt idx="9634">
                  <c:v>802.83333333333337</c:v>
                </c:pt>
                <c:pt idx="9635">
                  <c:v>802.91666666666663</c:v>
                </c:pt>
                <c:pt idx="9636">
                  <c:v>803</c:v>
                </c:pt>
                <c:pt idx="9637">
                  <c:v>803.08333333333337</c:v>
                </c:pt>
                <c:pt idx="9638">
                  <c:v>803.16666666666663</c:v>
                </c:pt>
                <c:pt idx="9639">
                  <c:v>803.25</c:v>
                </c:pt>
                <c:pt idx="9640">
                  <c:v>803.33333333333337</c:v>
                </c:pt>
                <c:pt idx="9641">
                  <c:v>803.41666666666663</c:v>
                </c:pt>
                <c:pt idx="9642">
                  <c:v>803.5</c:v>
                </c:pt>
                <c:pt idx="9643">
                  <c:v>803.58333333333337</c:v>
                </c:pt>
                <c:pt idx="9644">
                  <c:v>803.66666666666663</c:v>
                </c:pt>
                <c:pt idx="9645">
                  <c:v>803.75</c:v>
                </c:pt>
                <c:pt idx="9646">
                  <c:v>803.83333333333337</c:v>
                </c:pt>
                <c:pt idx="9647">
                  <c:v>803.91666666666663</c:v>
                </c:pt>
                <c:pt idx="9648">
                  <c:v>804</c:v>
                </c:pt>
                <c:pt idx="9649">
                  <c:v>804.08333333333337</c:v>
                </c:pt>
                <c:pt idx="9650">
                  <c:v>804.16666666666663</c:v>
                </c:pt>
                <c:pt idx="9651">
                  <c:v>804.25</c:v>
                </c:pt>
                <c:pt idx="9652">
                  <c:v>804.33333333333337</c:v>
                </c:pt>
                <c:pt idx="9653">
                  <c:v>804.41666666666663</c:v>
                </c:pt>
                <c:pt idx="9654">
                  <c:v>804.5</c:v>
                </c:pt>
                <c:pt idx="9655">
                  <c:v>804.58333333333337</c:v>
                </c:pt>
                <c:pt idx="9656">
                  <c:v>804.66666666666663</c:v>
                </c:pt>
                <c:pt idx="9657">
                  <c:v>804.75</c:v>
                </c:pt>
                <c:pt idx="9658">
                  <c:v>804.83333333333337</c:v>
                </c:pt>
                <c:pt idx="9659">
                  <c:v>804.91666666666663</c:v>
                </c:pt>
                <c:pt idx="9660">
                  <c:v>805</c:v>
                </c:pt>
                <c:pt idx="9661">
                  <c:v>805.08333333333337</c:v>
                </c:pt>
                <c:pt idx="9662">
                  <c:v>805.16666666666663</c:v>
                </c:pt>
                <c:pt idx="9663">
                  <c:v>805.25</c:v>
                </c:pt>
                <c:pt idx="9664">
                  <c:v>805.33333333333337</c:v>
                </c:pt>
                <c:pt idx="9665">
                  <c:v>805.41666666666663</c:v>
                </c:pt>
                <c:pt idx="9666">
                  <c:v>805.5</c:v>
                </c:pt>
                <c:pt idx="9667">
                  <c:v>805.58333333333337</c:v>
                </c:pt>
                <c:pt idx="9668">
                  <c:v>805.66666666666663</c:v>
                </c:pt>
                <c:pt idx="9669">
                  <c:v>805.75</c:v>
                </c:pt>
                <c:pt idx="9670">
                  <c:v>805.83333333333337</c:v>
                </c:pt>
                <c:pt idx="9671">
                  <c:v>805.91666666666663</c:v>
                </c:pt>
                <c:pt idx="9672">
                  <c:v>806</c:v>
                </c:pt>
                <c:pt idx="9673">
                  <c:v>806.08333333333337</c:v>
                </c:pt>
                <c:pt idx="9674">
                  <c:v>806.16666666666663</c:v>
                </c:pt>
                <c:pt idx="9675">
                  <c:v>806.25</c:v>
                </c:pt>
                <c:pt idx="9676">
                  <c:v>806.33333333333337</c:v>
                </c:pt>
                <c:pt idx="9677">
                  <c:v>806.41666666666663</c:v>
                </c:pt>
                <c:pt idx="9678">
                  <c:v>806.5</c:v>
                </c:pt>
                <c:pt idx="9679">
                  <c:v>806.58333333333337</c:v>
                </c:pt>
                <c:pt idx="9680">
                  <c:v>806.66666666666663</c:v>
                </c:pt>
                <c:pt idx="9681">
                  <c:v>806.75</c:v>
                </c:pt>
                <c:pt idx="9682">
                  <c:v>806.83333333333337</c:v>
                </c:pt>
                <c:pt idx="9683">
                  <c:v>806.91666666666663</c:v>
                </c:pt>
                <c:pt idx="9684">
                  <c:v>807</c:v>
                </c:pt>
                <c:pt idx="9685">
                  <c:v>807.08333333333337</c:v>
                </c:pt>
                <c:pt idx="9686">
                  <c:v>807.16666666666663</c:v>
                </c:pt>
                <c:pt idx="9687">
                  <c:v>807.25</c:v>
                </c:pt>
                <c:pt idx="9688">
                  <c:v>807.33333333333337</c:v>
                </c:pt>
                <c:pt idx="9689">
                  <c:v>807.41666666666663</c:v>
                </c:pt>
                <c:pt idx="9690">
                  <c:v>807.5</c:v>
                </c:pt>
                <c:pt idx="9691">
                  <c:v>807.58333333333337</c:v>
                </c:pt>
                <c:pt idx="9692">
                  <c:v>807.66666666666663</c:v>
                </c:pt>
                <c:pt idx="9693">
                  <c:v>807.75</c:v>
                </c:pt>
                <c:pt idx="9694">
                  <c:v>807.83333333333337</c:v>
                </c:pt>
                <c:pt idx="9695">
                  <c:v>807.91666666666663</c:v>
                </c:pt>
                <c:pt idx="9696">
                  <c:v>808</c:v>
                </c:pt>
                <c:pt idx="9697">
                  <c:v>808.08333333333337</c:v>
                </c:pt>
                <c:pt idx="9698">
                  <c:v>808.16666666666663</c:v>
                </c:pt>
                <c:pt idx="9699">
                  <c:v>808.25</c:v>
                </c:pt>
                <c:pt idx="9700">
                  <c:v>808.33333333333337</c:v>
                </c:pt>
                <c:pt idx="9701">
                  <c:v>808.41666666666663</c:v>
                </c:pt>
                <c:pt idx="9702">
                  <c:v>808.5</c:v>
                </c:pt>
                <c:pt idx="9703">
                  <c:v>808.58333333333337</c:v>
                </c:pt>
                <c:pt idx="9704">
                  <c:v>808.66666666666663</c:v>
                </c:pt>
                <c:pt idx="9705">
                  <c:v>808.75</c:v>
                </c:pt>
                <c:pt idx="9706">
                  <c:v>808.83333333333337</c:v>
                </c:pt>
                <c:pt idx="9707">
                  <c:v>808.91666666666663</c:v>
                </c:pt>
                <c:pt idx="9708">
                  <c:v>809</c:v>
                </c:pt>
                <c:pt idx="9709">
                  <c:v>809.08333333333337</c:v>
                </c:pt>
                <c:pt idx="9710">
                  <c:v>809.16666666666663</c:v>
                </c:pt>
                <c:pt idx="9711">
                  <c:v>809.25</c:v>
                </c:pt>
                <c:pt idx="9712">
                  <c:v>809.33333333333337</c:v>
                </c:pt>
                <c:pt idx="9713">
                  <c:v>809.41666666666663</c:v>
                </c:pt>
                <c:pt idx="9714">
                  <c:v>809.5</c:v>
                </c:pt>
                <c:pt idx="9715">
                  <c:v>809.58333333333337</c:v>
                </c:pt>
                <c:pt idx="9716">
                  <c:v>809.66666666666663</c:v>
                </c:pt>
                <c:pt idx="9717">
                  <c:v>809.75</c:v>
                </c:pt>
                <c:pt idx="9718">
                  <c:v>809.83333333333337</c:v>
                </c:pt>
                <c:pt idx="9719">
                  <c:v>809.91666666666663</c:v>
                </c:pt>
                <c:pt idx="9720">
                  <c:v>810</c:v>
                </c:pt>
                <c:pt idx="9721">
                  <c:v>810.08333333333337</c:v>
                </c:pt>
                <c:pt idx="9722">
                  <c:v>810.16666666666663</c:v>
                </c:pt>
                <c:pt idx="9723">
                  <c:v>810.25</c:v>
                </c:pt>
                <c:pt idx="9724">
                  <c:v>810.33333333333337</c:v>
                </c:pt>
                <c:pt idx="9725">
                  <c:v>810.41666666666663</c:v>
                </c:pt>
                <c:pt idx="9726">
                  <c:v>810.5</c:v>
                </c:pt>
                <c:pt idx="9727">
                  <c:v>810.58333333333337</c:v>
                </c:pt>
                <c:pt idx="9728">
                  <c:v>810.66666666666663</c:v>
                </c:pt>
                <c:pt idx="9729">
                  <c:v>810.75</c:v>
                </c:pt>
                <c:pt idx="9730">
                  <c:v>810.83333333333337</c:v>
                </c:pt>
                <c:pt idx="9731">
                  <c:v>810.91666666666663</c:v>
                </c:pt>
                <c:pt idx="9732">
                  <c:v>811</c:v>
                </c:pt>
                <c:pt idx="9733">
                  <c:v>811.08333333333337</c:v>
                </c:pt>
                <c:pt idx="9734">
                  <c:v>811.16666666666663</c:v>
                </c:pt>
                <c:pt idx="9735">
                  <c:v>811.25</c:v>
                </c:pt>
                <c:pt idx="9736">
                  <c:v>811.33333333333337</c:v>
                </c:pt>
                <c:pt idx="9737">
                  <c:v>811.41666666666663</c:v>
                </c:pt>
                <c:pt idx="9738">
                  <c:v>811.5</c:v>
                </c:pt>
                <c:pt idx="9739">
                  <c:v>811.58333333333337</c:v>
                </c:pt>
                <c:pt idx="9740">
                  <c:v>811.66666666666663</c:v>
                </c:pt>
                <c:pt idx="9741">
                  <c:v>811.75</c:v>
                </c:pt>
                <c:pt idx="9742">
                  <c:v>811.83333333333337</c:v>
                </c:pt>
                <c:pt idx="9743">
                  <c:v>811.91666666666663</c:v>
                </c:pt>
                <c:pt idx="9744">
                  <c:v>812</c:v>
                </c:pt>
                <c:pt idx="9745">
                  <c:v>812.08333333333337</c:v>
                </c:pt>
                <c:pt idx="9746">
                  <c:v>812.16666666666663</c:v>
                </c:pt>
                <c:pt idx="9747">
                  <c:v>812.25</c:v>
                </c:pt>
                <c:pt idx="9748">
                  <c:v>812.33333333333337</c:v>
                </c:pt>
                <c:pt idx="9749">
                  <c:v>812.41666666666663</c:v>
                </c:pt>
                <c:pt idx="9750">
                  <c:v>812.5</c:v>
                </c:pt>
                <c:pt idx="9751">
                  <c:v>812.58333333333337</c:v>
                </c:pt>
                <c:pt idx="9752">
                  <c:v>812.66666666666663</c:v>
                </c:pt>
                <c:pt idx="9753">
                  <c:v>812.75</c:v>
                </c:pt>
                <c:pt idx="9754">
                  <c:v>812.83333333333337</c:v>
                </c:pt>
                <c:pt idx="9755">
                  <c:v>812.91666666666663</c:v>
                </c:pt>
                <c:pt idx="9756">
                  <c:v>813</c:v>
                </c:pt>
                <c:pt idx="9757">
                  <c:v>813.08333333333337</c:v>
                </c:pt>
                <c:pt idx="9758">
                  <c:v>813.16666666666663</c:v>
                </c:pt>
                <c:pt idx="9759">
                  <c:v>813.25</c:v>
                </c:pt>
                <c:pt idx="9760">
                  <c:v>813.33333333333337</c:v>
                </c:pt>
                <c:pt idx="9761">
                  <c:v>813.41666666666663</c:v>
                </c:pt>
                <c:pt idx="9762">
                  <c:v>813.5</c:v>
                </c:pt>
                <c:pt idx="9763">
                  <c:v>813.58333333333337</c:v>
                </c:pt>
                <c:pt idx="9764">
                  <c:v>813.66666666666663</c:v>
                </c:pt>
                <c:pt idx="9765">
                  <c:v>813.75</c:v>
                </c:pt>
                <c:pt idx="9766">
                  <c:v>813.83333333333337</c:v>
                </c:pt>
                <c:pt idx="9767">
                  <c:v>813.91666666666663</c:v>
                </c:pt>
                <c:pt idx="9768">
                  <c:v>814</c:v>
                </c:pt>
                <c:pt idx="9769">
                  <c:v>814.08333333333337</c:v>
                </c:pt>
                <c:pt idx="9770">
                  <c:v>814.16666666666663</c:v>
                </c:pt>
                <c:pt idx="9771">
                  <c:v>814.25</c:v>
                </c:pt>
                <c:pt idx="9772">
                  <c:v>814.33333333333337</c:v>
                </c:pt>
                <c:pt idx="9773">
                  <c:v>814.41666666666663</c:v>
                </c:pt>
                <c:pt idx="9774">
                  <c:v>814.5</c:v>
                </c:pt>
                <c:pt idx="9775">
                  <c:v>814.58333333333337</c:v>
                </c:pt>
                <c:pt idx="9776">
                  <c:v>814.66666666666663</c:v>
                </c:pt>
                <c:pt idx="9777">
                  <c:v>814.75</c:v>
                </c:pt>
                <c:pt idx="9778">
                  <c:v>814.83333333333337</c:v>
                </c:pt>
                <c:pt idx="9779">
                  <c:v>814.91666666666663</c:v>
                </c:pt>
                <c:pt idx="9780">
                  <c:v>815</c:v>
                </c:pt>
                <c:pt idx="9781">
                  <c:v>815.08333333333337</c:v>
                </c:pt>
                <c:pt idx="9782">
                  <c:v>815.16666666666663</c:v>
                </c:pt>
                <c:pt idx="9783">
                  <c:v>815.25</c:v>
                </c:pt>
                <c:pt idx="9784">
                  <c:v>815.33333333333337</c:v>
                </c:pt>
                <c:pt idx="9785">
                  <c:v>815.41666666666663</c:v>
                </c:pt>
                <c:pt idx="9786">
                  <c:v>815.5</c:v>
                </c:pt>
                <c:pt idx="9787">
                  <c:v>815.58333333333337</c:v>
                </c:pt>
                <c:pt idx="9788">
                  <c:v>815.66666666666663</c:v>
                </c:pt>
                <c:pt idx="9789">
                  <c:v>815.75</c:v>
                </c:pt>
                <c:pt idx="9790">
                  <c:v>815.83333333333337</c:v>
                </c:pt>
                <c:pt idx="9791">
                  <c:v>815.91666666666663</c:v>
                </c:pt>
                <c:pt idx="9792">
                  <c:v>816</c:v>
                </c:pt>
                <c:pt idx="9793">
                  <c:v>816.08333333333337</c:v>
                </c:pt>
                <c:pt idx="9794">
                  <c:v>816.16666666666663</c:v>
                </c:pt>
                <c:pt idx="9795">
                  <c:v>816.25</c:v>
                </c:pt>
                <c:pt idx="9796">
                  <c:v>816.33333333333337</c:v>
                </c:pt>
                <c:pt idx="9797">
                  <c:v>816.41666666666663</c:v>
                </c:pt>
                <c:pt idx="9798">
                  <c:v>816.5</c:v>
                </c:pt>
                <c:pt idx="9799">
                  <c:v>816.58333333333337</c:v>
                </c:pt>
                <c:pt idx="9800">
                  <c:v>816.66666666666663</c:v>
                </c:pt>
                <c:pt idx="9801">
                  <c:v>816.75</c:v>
                </c:pt>
                <c:pt idx="9802">
                  <c:v>816.83333333333337</c:v>
                </c:pt>
                <c:pt idx="9803">
                  <c:v>816.91666666666663</c:v>
                </c:pt>
                <c:pt idx="9804">
                  <c:v>817</c:v>
                </c:pt>
                <c:pt idx="9805">
                  <c:v>817.08333333333337</c:v>
                </c:pt>
                <c:pt idx="9806">
                  <c:v>817.16666666666663</c:v>
                </c:pt>
                <c:pt idx="9807">
                  <c:v>817.25</c:v>
                </c:pt>
                <c:pt idx="9808">
                  <c:v>817.33333333333337</c:v>
                </c:pt>
                <c:pt idx="9809">
                  <c:v>817.41666666666663</c:v>
                </c:pt>
                <c:pt idx="9810">
                  <c:v>817.5</c:v>
                </c:pt>
                <c:pt idx="9811">
                  <c:v>817.58333333333337</c:v>
                </c:pt>
                <c:pt idx="9812">
                  <c:v>817.66666666666663</c:v>
                </c:pt>
                <c:pt idx="9813">
                  <c:v>817.75</c:v>
                </c:pt>
                <c:pt idx="9814">
                  <c:v>817.83333333333337</c:v>
                </c:pt>
                <c:pt idx="9815">
                  <c:v>817.91666666666663</c:v>
                </c:pt>
                <c:pt idx="9816">
                  <c:v>818</c:v>
                </c:pt>
                <c:pt idx="9817">
                  <c:v>818.08333333333337</c:v>
                </c:pt>
                <c:pt idx="9818">
                  <c:v>818.16666666666663</c:v>
                </c:pt>
                <c:pt idx="9819">
                  <c:v>818.25</c:v>
                </c:pt>
                <c:pt idx="9820">
                  <c:v>818.33333333333337</c:v>
                </c:pt>
                <c:pt idx="9821">
                  <c:v>818.41666666666663</c:v>
                </c:pt>
                <c:pt idx="9822">
                  <c:v>818.5</c:v>
                </c:pt>
                <c:pt idx="9823">
                  <c:v>818.58333333333337</c:v>
                </c:pt>
                <c:pt idx="9824">
                  <c:v>818.66666666666663</c:v>
                </c:pt>
                <c:pt idx="9825">
                  <c:v>818.75</c:v>
                </c:pt>
                <c:pt idx="9826">
                  <c:v>818.83333333333337</c:v>
                </c:pt>
                <c:pt idx="9827">
                  <c:v>818.91666666666663</c:v>
                </c:pt>
                <c:pt idx="9828">
                  <c:v>819</c:v>
                </c:pt>
                <c:pt idx="9829">
                  <c:v>819.08333333333337</c:v>
                </c:pt>
                <c:pt idx="9830">
                  <c:v>819.16666666666663</c:v>
                </c:pt>
                <c:pt idx="9831">
                  <c:v>819.25</c:v>
                </c:pt>
                <c:pt idx="9832">
                  <c:v>819.33333333333337</c:v>
                </c:pt>
                <c:pt idx="9833">
                  <c:v>819.41666666666663</c:v>
                </c:pt>
                <c:pt idx="9834">
                  <c:v>819.5</c:v>
                </c:pt>
                <c:pt idx="9835">
                  <c:v>819.58333333333337</c:v>
                </c:pt>
                <c:pt idx="9836">
                  <c:v>819.66666666666663</c:v>
                </c:pt>
                <c:pt idx="9837">
                  <c:v>819.75</c:v>
                </c:pt>
                <c:pt idx="9838">
                  <c:v>819.83333333333337</c:v>
                </c:pt>
                <c:pt idx="9839">
                  <c:v>819.91666666666663</c:v>
                </c:pt>
                <c:pt idx="9840">
                  <c:v>820</c:v>
                </c:pt>
                <c:pt idx="9841">
                  <c:v>820.08333333333337</c:v>
                </c:pt>
                <c:pt idx="9842">
                  <c:v>820.16666666666663</c:v>
                </c:pt>
                <c:pt idx="9843">
                  <c:v>820.25</c:v>
                </c:pt>
                <c:pt idx="9844">
                  <c:v>820.33333333333337</c:v>
                </c:pt>
                <c:pt idx="9845">
                  <c:v>820.41666666666663</c:v>
                </c:pt>
                <c:pt idx="9846">
                  <c:v>820.5</c:v>
                </c:pt>
                <c:pt idx="9847">
                  <c:v>820.58333333333337</c:v>
                </c:pt>
                <c:pt idx="9848">
                  <c:v>820.66666666666663</c:v>
                </c:pt>
                <c:pt idx="9849">
                  <c:v>820.75</c:v>
                </c:pt>
                <c:pt idx="9850">
                  <c:v>820.83333333333337</c:v>
                </c:pt>
                <c:pt idx="9851">
                  <c:v>820.91666666666663</c:v>
                </c:pt>
                <c:pt idx="9852">
                  <c:v>821</c:v>
                </c:pt>
                <c:pt idx="9853">
                  <c:v>821.08333333333337</c:v>
                </c:pt>
                <c:pt idx="9854">
                  <c:v>821.16666666666663</c:v>
                </c:pt>
                <c:pt idx="9855">
                  <c:v>821.25</c:v>
                </c:pt>
                <c:pt idx="9856">
                  <c:v>821.33333333333337</c:v>
                </c:pt>
                <c:pt idx="9857">
                  <c:v>821.41666666666663</c:v>
                </c:pt>
                <c:pt idx="9858">
                  <c:v>821.5</c:v>
                </c:pt>
                <c:pt idx="9859">
                  <c:v>821.58333333333337</c:v>
                </c:pt>
                <c:pt idx="9860">
                  <c:v>821.66666666666663</c:v>
                </c:pt>
                <c:pt idx="9861">
                  <c:v>821.75</c:v>
                </c:pt>
                <c:pt idx="9862">
                  <c:v>821.83333333333337</c:v>
                </c:pt>
                <c:pt idx="9863">
                  <c:v>821.91666666666663</c:v>
                </c:pt>
                <c:pt idx="9864">
                  <c:v>822</c:v>
                </c:pt>
                <c:pt idx="9865">
                  <c:v>822.08333333333337</c:v>
                </c:pt>
                <c:pt idx="9866">
                  <c:v>822.16666666666663</c:v>
                </c:pt>
                <c:pt idx="9867">
                  <c:v>822.25</c:v>
                </c:pt>
                <c:pt idx="9868">
                  <c:v>822.33333333333337</c:v>
                </c:pt>
                <c:pt idx="9869">
                  <c:v>822.41666666666663</c:v>
                </c:pt>
                <c:pt idx="9870">
                  <c:v>822.5</c:v>
                </c:pt>
                <c:pt idx="9871">
                  <c:v>822.58333333333337</c:v>
                </c:pt>
                <c:pt idx="9872">
                  <c:v>822.66666666666663</c:v>
                </c:pt>
                <c:pt idx="9873">
                  <c:v>822.75</c:v>
                </c:pt>
                <c:pt idx="9874">
                  <c:v>822.83333333333337</c:v>
                </c:pt>
                <c:pt idx="9875">
                  <c:v>822.91666666666663</c:v>
                </c:pt>
                <c:pt idx="9876">
                  <c:v>823</c:v>
                </c:pt>
                <c:pt idx="9877">
                  <c:v>823.08333333333337</c:v>
                </c:pt>
                <c:pt idx="9878">
                  <c:v>823.16666666666663</c:v>
                </c:pt>
                <c:pt idx="9879">
                  <c:v>823.25</c:v>
                </c:pt>
                <c:pt idx="9880">
                  <c:v>823.33333333333337</c:v>
                </c:pt>
                <c:pt idx="9881">
                  <c:v>823.41666666666663</c:v>
                </c:pt>
                <c:pt idx="9882">
                  <c:v>823.5</c:v>
                </c:pt>
                <c:pt idx="9883">
                  <c:v>823.58333333333337</c:v>
                </c:pt>
                <c:pt idx="9884">
                  <c:v>823.66666666666663</c:v>
                </c:pt>
                <c:pt idx="9885">
                  <c:v>823.75</c:v>
                </c:pt>
                <c:pt idx="9886">
                  <c:v>823.83333333333337</c:v>
                </c:pt>
                <c:pt idx="9887">
                  <c:v>823.91666666666663</c:v>
                </c:pt>
                <c:pt idx="9888">
                  <c:v>824</c:v>
                </c:pt>
                <c:pt idx="9889">
                  <c:v>824.08333333333337</c:v>
                </c:pt>
                <c:pt idx="9890">
                  <c:v>824.16666666666663</c:v>
                </c:pt>
                <c:pt idx="9891">
                  <c:v>824.25</c:v>
                </c:pt>
                <c:pt idx="9892">
                  <c:v>824.33333333333337</c:v>
                </c:pt>
                <c:pt idx="9893">
                  <c:v>824.41666666666663</c:v>
                </c:pt>
                <c:pt idx="9894">
                  <c:v>824.5</c:v>
                </c:pt>
                <c:pt idx="9895">
                  <c:v>824.58333333333337</c:v>
                </c:pt>
                <c:pt idx="9896">
                  <c:v>824.66666666666663</c:v>
                </c:pt>
                <c:pt idx="9897">
                  <c:v>824.75</c:v>
                </c:pt>
                <c:pt idx="9898">
                  <c:v>824.83333333333337</c:v>
                </c:pt>
                <c:pt idx="9899">
                  <c:v>824.91666666666663</c:v>
                </c:pt>
                <c:pt idx="9900">
                  <c:v>825</c:v>
                </c:pt>
                <c:pt idx="9901">
                  <c:v>825.08333333333337</c:v>
                </c:pt>
                <c:pt idx="9902">
                  <c:v>825.16666666666663</c:v>
                </c:pt>
                <c:pt idx="9903">
                  <c:v>825.25</c:v>
                </c:pt>
                <c:pt idx="9904">
                  <c:v>825.33333333333337</c:v>
                </c:pt>
                <c:pt idx="9905">
                  <c:v>825.41666666666663</c:v>
                </c:pt>
                <c:pt idx="9906">
                  <c:v>825.5</c:v>
                </c:pt>
                <c:pt idx="9907">
                  <c:v>825.58333333333337</c:v>
                </c:pt>
                <c:pt idx="9908">
                  <c:v>825.66666666666663</c:v>
                </c:pt>
                <c:pt idx="9909">
                  <c:v>825.75</c:v>
                </c:pt>
                <c:pt idx="9910">
                  <c:v>825.83333333333337</c:v>
                </c:pt>
                <c:pt idx="9911">
                  <c:v>825.91666666666663</c:v>
                </c:pt>
                <c:pt idx="9912">
                  <c:v>826</c:v>
                </c:pt>
                <c:pt idx="9913">
                  <c:v>826.08333333333337</c:v>
                </c:pt>
                <c:pt idx="9914">
                  <c:v>826.16666666666663</c:v>
                </c:pt>
                <c:pt idx="9915">
                  <c:v>826.25</c:v>
                </c:pt>
                <c:pt idx="9916">
                  <c:v>826.33333333333337</c:v>
                </c:pt>
                <c:pt idx="9917">
                  <c:v>826.41666666666663</c:v>
                </c:pt>
                <c:pt idx="9918">
                  <c:v>826.5</c:v>
                </c:pt>
                <c:pt idx="9919">
                  <c:v>826.58333333333337</c:v>
                </c:pt>
                <c:pt idx="9920">
                  <c:v>826.66666666666663</c:v>
                </c:pt>
                <c:pt idx="9921">
                  <c:v>826.75</c:v>
                </c:pt>
                <c:pt idx="9922">
                  <c:v>826.83333333333337</c:v>
                </c:pt>
                <c:pt idx="9923">
                  <c:v>826.91666666666663</c:v>
                </c:pt>
                <c:pt idx="9924">
                  <c:v>827</c:v>
                </c:pt>
                <c:pt idx="9925">
                  <c:v>827.08333333333337</c:v>
                </c:pt>
                <c:pt idx="9926">
                  <c:v>827.16666666666663</c:v>
                </c:pt>
                <c:pt idx="9927">
                  <c:v>827.25</c:v>
                </c:pt>
                <c:pt idx="9928">
                  <c:v>827.33333333333337</c:v>
                </c:pt>
                <c:pt idx="9929">
                  <c:v>827.41666666666663</c:v>
                </c:pt>
                <c:pt idx="9930">
                  <c:v>827.5</c:v>
                </c:pt>
                <c:pt idx="9931">
                  <c:v>827.58333333333337</c:v>
                </c:pt>
                <c:pt idx="9932">
                  <c:v>827.66666666666663</c:v>
                </c:pt>
                <c:pt idx="9933">
                  <c:v>827.75</c:v>
                </c:pt>
                <c:pt idx="9934">
                  <c:v>827.83333333333337</c:v>
                </c:pt>
                <c:pt idx="9935">
                  <c:v>827.91666666666663</c:v>
                </c:pt>
                <c:pt idx="9936">
                  <c:v>828</c:v>
                </c:pt>
                <c:pt idx="9937">
                  <c:v>828.08333333333337</c:v>
                </c:pt>
                <c:pt idx="9938">
                  <c:v>828.16666666666663</c:v>
                </c:pt>
                <c:pt idx="9939">
                  <c:v>828.25</c:v>
                </c:pt>
                <c:pt idx="9940">
                  <c:v>828.33333333333337</c:v>
                </c:pt>
                <c:pt idx="9941">
                  <c:v>828.41666666666663</c:v>
                </c:pt>
                <c:pt idx="9942">
                  <c:v>828.5</c:v>
                </c:pt>
                <c:pt idx="9943">
                  <c:v>828.58333333333337</c:v>
                </c:pt>
                <c:pt idx="9944">
                  <c:v>828.66666666666663</c:v>
                </c:pt>
                <c:pt idx="9945">
                  <c:v>828.75</c:v>
                </c:pt>
                <c:pt idx="9946">
                  <c:v>828.83333333333337</c:v>
                </c:pt>
                <c:pt idx="9947">
                  <c:v>828.91666666666663</c:v>
                </c:pt>
                <c:pt idx="9948">
                  <c:v>829</c:v>
                </c:pt>
                <c:pt idx="9949">
                  <c:v>829.08333333333337</c:v>
                </c:pt>
                <c:pt idx="9950">
                  <c:v>829.16666666666663</c:v>
                </c:pt>
                <c:pt idx="9951">
                  <c:v>829.25</c:v>
                </c:pt>
                <c:pt idx="9952">
                  <c:v>829.33333333333337</c:v>
                </c:pt>
                <c:pt idx="9953">
                  <c:v>829.41666666666663</c:v>
                </c:pt>
                <c:pt idx="9954">
                  <c:v>829.5</c:v>
                </c:pt>
                <c:pt idx="9955">
                  <c:v>829.58333333333337</c:v>
                </c:pt>
                <c:pt idx="9956">
                  <c:v>829.66666666666663</c:v>
                </c:pt>
                <c:pt idx="9957">
                  <c:v>829.75</c:v>
                </c:pt>
                <c:pt idx="9958">
                  <c:v>829.83333333333337</c:v>
                </c:pt>
                <c:pt idx="9959">
                  <c:v>829.91666666666663</c:v>
                </c:pt>
                <c:pt idx="9960">
                  <c:v>830</c:v>
                </c:pt>
                <c:pt idx="9961">
                  <c:v>830.08333333333337</c:v>
                </c:pt>
                <c:pt idx="9962">
                  <c:v>830.16666666666663</c:v>
                </c:pt>
                <c:pt idx="9963">
                  <c:v>830.25</c:v>
                </c:pt>
                <c:pt idx="9964">
                  <c:v>830.33333333333337</c:v>
                </c:pt>
                <c:pt idx="9965">
                  <c:v>830.41666666666663</c:v>
                </c:pt>
                <c:pt idx="9966">
                  <c:v>830.5</c:v>
                </c:pt>
                <c:pt idx="9967">
                  <c:v>830.58333333333337</c:v>
                </c:pt>
                <c:pt idx="9968">
                  <c:v>830.66666666666663</c:v>
                </c:pt>
                <c:pt idx="9969">
                  <c:v>830.75</c:v>
                </c:pt>
                <c:pt idx="9970">
                  <c:v>830.83333333333337</c:v>
                </c:pt>
                <c:pt idx="9971">
                  <c:v>830.91666666666663</c:v>
                </c:pt>
                <c:pt idx="9972">
                  <c:v>831</c:v>
                </c:pt>
                <c:pt idx="9973">
                  <c:v>831.08333333333337</c:v>
                </c:pt>
                <c:pt idx="9974">
                  <c:v>831.16666666666663</c:v>
                </c:pt>
                <c:pt idx="9975">
                  <c:v>831.25</c:v>
                </c:pt>
                <c:pt idx="9976">
                  <c:v>831.33333333333337</c:v>
                </c:pt>
                <c:pt idx="9977">
                  <c:v>831.41666666666663</c:v>
                </c:pt>
                <c:pt idx="9978">
                  <c:v>831.5</c:v>
                </c:pt>
                <c:pt idx="9979">
                  <c:v>831.58333333333337</c:v>
                </c:pt>
                <c:pt idx="9980">
                  <c:v>831.66666666666663</c:v>
                </c:pt>
                <c:pt idx="9981">
                  <c:v>831.75</c:v>
                </c:pt>
                <c:pt idx="9982">
                  <c:v>831.83333333333337</c:v>
                </c:pt>
                <c:pt idx="9983">
                  <c:v>831.91666666666663</c:v>
                </c:pt>
                <c:pt idx="9984">
                  <c:v>832</c:v>
                </c:pt>
                <c:pt idx="9985">
                  <c:v>832.08333333333337</c:v>
                </c:pt>
                <c:pt idx="9986">
                  <c:v>832.16666666666663</c:v>
                </c:pt>
                <c:pt idx="9987">
                  <c:v>832.25</c:v>
                </c:pt>
                <c:pt idx="9988">
                  <c:v>832.33333333333337</c:v>
                </c:pt>
                <c:pt idx="9989">
                  <c:v>832.41666666666663</c:v>
                </c:pt>
                <c:pt idx="9990">
                  <c:v>832.5</c:v>
                </c:pt>
                <c:pt idx="9991">
                  <c:v>832.58333333333337</c:v>
                </c:pt>
                <c:pt idx="9992">
                  <c:v>832.66666666666663</c:v>
                </c:pt>
                <c:pt idx="9993">
                  <c:v>832.75</c:v>
                </c:pt>
                <c:pt idx="9994">
                  <c:v>832.83333333333337</c:v>
                </c:pt>
                <c:pt idx="9995">
                  <c:v>832.91666666666663</c:v>
                </c:pt>
                <c:pt idx="9996">
                  <c:v>833</c:v>
                </c:pt>
                <c:pt idx="9997">
                  <c:v>833.08333333333337</c:v>
                </c:pt>
                <c:pt idx="9998">
                  <c:v>833.16666666666663</c:v>
                </c:pt>
                <c:pt idx="9999">
                  <c:v>833.25</c:v>
                </c:pt>
                <c:pt idx="10000">
                  <c:v>833.33333333333337</c:v>
                </c:pt>
                <c:pt idx="10001">
                  <c:v>833.41666666666663</c:v>
                </c:pt>
                <c:pt idx="10002">
                  <c:v>833.5</c:v>
                </c:pt>
                <c:pt idx="10003">
                  <c:v>833.58333333333337</c:v>
                </c:pt>
                <c:pt idx="10004">
                  <c:v>833.66666666666663</c:v>
                </c:pt>
                <c:pt idx="10005">
                  <c:v>833.75</c:v>
                </c:pt>
                <c:pt idx="10006">
                  <c:v>833.83333333333337</c:v>
                </c:pt>
                <c:pt idx="10007">
                  <c:v>833.91666666666663</c:v>
                </c:pt>
                <c:pt idx="10008">
                  <c:v>834</c:v>
                </c:pt>
                <c:pt idx="10009">
                  <c:v>834.08333333333337</c:v>
                </c:pt>
                <c:pt idx="10010">
                  <c:v>834.16666666666663</c:v>
                </c:pt>
                <c:pt idx="10011">
                  <c:v>834.25</c:v>
                </c:pt>
                <c:pt idx="10012">
                  <c:v>834.33333333333337</c:v>
                </c:pt>
                <c:pt idx="10013">
                  <c:v>834.41666666666663</c:v>
                </c:pt>
                <c:pt idx="10014">
                  <c:v>834.5</c:v>
                </c:pt>
                <c:pt idx="10015">
                  <c:v>834.58333333333337</c:v>
                </c:pt>
                <c:pt idx="10016">
                  <c:v>834.66666666666663</c:v>
                </c:pt>
                <c:pt idx="10017">
                  <c:v>834.75</c:v>
                </c:pt>
                <c:pt idx="10018">
                  <c:v>834.83333333333337</c:v>
                </c:pt>
                <c:pt idx="10019">
                  <c:v>834.91666666666663</c:v>
                </c:pt>
                <c:pt idx="10020">
                  <c:v>835</c:v>
                </c:pt>
                <c:pt idx="10021">
                  <c:v>835.08333333333337</c:v>
                </c:pt>
                <c:pt idx="10022">
                  <c:v>835.16666666666663</c:v>
                </c:pt>
                <c:pt idx="10023">
                  <c:v>835.25</c:v>
                </c:pt>
                <c:pt idx="10024">
                  <c:v>835.33333333333337</c:v>
                </c:pt>
                <c:pt idx="10025">
                  <c:v>835.41666666666663</c:v>
                </c:pt>
                <c:pt idx="10026">
                  <c:v>835.5</c:v>
                </c:pt>
                <c:pt idx="10027">
                  <c:v>835.58333333333337</c:v>
                </c:pt>
                <c:pt idx="10028">
                  <c:v>835.66666666666663</c:v>
                </c:pt>
                <c:pt idx="10029">
                  <c:v>835.75</c:v>
                </c:pt>
                <c:pt idx="10030">
                  <c:v>835.83333333333337</c:v>
                </c:pt>
                <c:pt idx="10031">
                  <c:v>835.91666666666663</c:v>
                </c:pt>
                <c:pt idx="10032">
                  <c:v>836</c:v>
                </c:pt>
                <c:pt idx="10033">
                  <c:v>836.08333333333337</c:v>
                </c:pt>
                <c:pt idx="10034">
                  <c:v>836.16666666666663</c:v>
                </c:pt>
                <c:pt idx="10035">
                  <c:v>836.25</c:v>
                </c:pt>
                <c:pt idx="10036">
                  <c:v>836.33333333333337</c:v>
                </c:pt>
                <c:pt idx="10037">
                  <c:v>836.41666666666663</c:v>
                </c:pt>
                <c:pt idx="10038">
                  <c:v>836.5</c:v>
                </c:pt>
                <c:pt idx="10039">
                  <c:v>836.58333333333337</c:v>
                </c:pt>
                <c:pt idx="10040">
                  <c:v>836.66666666666663</c:v>
                </c:pt>
                <c:pt idx="10041">
                  <c:v>836.75</c:v>
                </c:pt>
                <c:pt idx="10042">
                  <c:v>836.83333333333337</c:v>
                </c:pt>
                <c:pt idx="10043">
                  <c:v>836.91666666666663</c:v>
                </c:pt>
                <c:pt idx="10044">
                  <c:v>837</c:v>
                </c:pt>
                <c:pt idx="10045">
                  <c:v>837.08333333333337</c:v>
                </c:pt>
                <c:pt idx="10046">
                  <c:v>837.16666666666663</c:v>
                </c:pt>
                <c:pt idx="10047">
                  <c:v>837.25</c:v>
                </c:pt>
                <c:pt idx="10048">
                  <c:v>837.33333333333337</c:v>
                </c:pt>
                <c:pt idx="10049">
                  <c:v>837.41666666666663</c:v>
                </c:pt>
                <c:pt idx="10050">
                  <c:v>837.5</c:v>
                </c:pt>
                <c:pt idx="10051">
                  <c:v>837.58333333333337</c:v>
                </c:pt>
                <c:pt idx="10052">
                  <c:v>837.66666666666663</c:v>
                </c:pt>
                <c:pt idx="10053">
                  <c:v>837.75</c:v>
                </c:pt>
                <c:pt idx="10054">
                  <c:v>837.83333333333337</c:v>
                </c:pt>
                <c:pt idx="10055">
                  <c:v>837.91666666666663</c:v>
                </c:pt>
                <c:pt idx="10056">
                  <c:v>838</c:v>
                </c:pt>
                <c:pt idx="10057">
                  <c:v>838.08333333333337</c:v>
                </c:pt>
                <c:pt idx="10058">
                  <c:v>838.16666666666663</c:v>
                </c:pt>
                <c:pt idx="10059">
                  <c:v>838.25</c:v>
                </c:pt>
                <c:pt idx="10060">
                  <c:v>838.33333333333337</c:v>
                </c:pt>
                <c:pt idx="10061">
                  <c:v>838.41666666666663</c:v>
                </c:pt>
                <c:pt idx="10062">
                  <c:v>838.5</c:v>
                </c:pt>
                <c:pt idx="10063">
                  <c:v>838.58333333333337</c:v>
                </c:pt>
                <c:pt idx="10064">
                  <c:v>838.66666666666663</c:v>
                </c:pt>
                <c:pt idx="10065">
                  <c:v>838.75</c:v>
                </c:pt>
                <c:pt idx="10066">
                  <c:v>838.83333333333337</c:v>
                </c:pt>
                <c:pt idx="10067">
                  <c:v>838.91666666666663</c:v>
                </c:pt>
                <c:pt idx="10068">
                  <c:v>839</c:v>
                </c:pt>
                <c:pt idx="10069">
                  <c:v>839.08333333333337</c:v>
                </c:pt>
                <c:pt idx="10070">
                  <c:v>839.16666666666663</c:v>
                </c:pt>
                <c:pt idx="10071">
                  <c:v>839.25</c:v>
                </c:pt>
                <c:pt idx="10072">
                  <c:v>839.33333333333337</c:v>
                </c:pt>
                <c:pt idx="10073">
                  <c:v>839.41666666666663</c:v>
                </c:pt>
                <c:pt idx="10074">
                  <c:v>839.5</c:v>
                </c:pt>
                <c:pt idx="10075">
                  <c:v>839.58333333333337</c:v>
                </c:pt>
                <c:pt idx="10076">
                  <c:v>839.66666666666663</c:v>
                </c:pt>
                <c:pt idx="10077">
                  <c:v>839.75</c:v>
                </c:pt>
                <c:pt idx="10078">
                  <c:v>839.83333333333337</c:v>
                </c:pt>
                <c:pt idx="10079">
                  <c:v>839.91666666666663</c:v>
                </c:pt>
                <c:pt idx="10080">
                  <c:v>840</c:v>
                </c:pt>
                <c:pt idx="10081">
                  <c:v>840.08333333333337</c:v>
                </c:pt>
                <c:pt idx="10082">
                  <c:v>840.16666666666663</c:v>
                </c:pt>
                <c:pt idx="10083">
                  <c:v>840.25</c:v>
                </c:pt>
                <c:pt idx="10084">
                  <c:v>840.33333333333337</c:v>
                </c:pt>
                <c:pt idx="10085">
                  <c:v>840.41666666666663</c:v>
                </c:pt>
                <c:pt idx="10086">
                  <c:v>840.5</c:v>
                </c:pt>
                <c:pt idx="10087">
                  <c:v>840.58333333333337</c:v>
                </c:pt>
                <c:pt idx="10088">
                  <c:v>840.66666666666663</c:v>
                </c:pt>
                <c:pt idx="10089">
                  <c:v>840.75</c:v>
                </c:pt>
                <c:pt idx="10090">
                  <c:v>840.83333333333337</c:v>
                </c:pt>
                <c:pt idx="10091">
                  <c:v>840.91666666666663</c:v>
                </c:pt>
                <c:pt idx="10092">
                  <c:v>841</c:v>
                </c:pt>
                <c:pt idx="10093">
                  <c:v>841.08333333333337</c:v>
                </c:pt>
                <c:pt idx="10094">
                  <c:v>841.16666666666663</c:v>
                </c:pt>
                <c:pt idx="10095">
                  <c:v>841.25</c:v>
                </c:pt>
                <c:pt idx="10096">
                  <c:v>841.33333333333337</c:v>
                </c:pt>
                <c:pt idx="10097">
                  <c:v>841.41666666666663</c:v>
                </c:pt>
                <c:pt idx="10098">
                  <c:v>841.5</c:v>
                </c:pt>
                <c:pt idx="10099">
                  <c:v>841.58333333333337</c:v>
                </c:pt>
                <c:pt idx="10100">
                  <c:v>841.66666666666663</c:v>
                </c:pt>
                <c:pt idx="10101">
                  <c:v>841.75</c:v>
                </c:pt>
                <c:pt idx="10102">
                  <c:v>841.83333333333337</c:v>
                </c:pt>
                <c:pt idx="10103">
                  <c:v>841.91666666666663</c:v>
                </c:pt>
                <c:pt idx="10104">
                  <c:v>842</c:v>
                </c:pt>
                <c:pt idx="10105">
                  <c:v>842.08333333333337</c:v>
                </c:pt>
                <c:pt idx="10106">
                  <c:v>842.16666666666663</c:v>
                </c:pt>
                <c:pt idx="10107">
                  <c:v>842.25</c:v>
                </c:pt>
                <c:pt idx="10108">
                  <c:v>842.33333333333337</c:v>
                </c:pt>
                <c:pt idx="10109">
                  <c:v>842.41666666666663</c:v>
                </c:pt>
                <c:pt idx="10110">
                  <c:v>842.5</c:v>
                </c:pt>
                <c:pt idx="10111">
                  <c:v>842.58333333333337</c:v>
                </c:pt>
                <c:pt idx="10112">
                  <c:v>842.66666666666663</c:v>
                </c:pt>
                <c:pt idx="10113">
                  <c:v>842.75</c:v>
                </c:pt>
                <c:pt idx="10114">
                  <c:v>842.83333333333337</c:v>
                </c:pt>
                <c:pt idx="10115">
                  <c:v>842.91666666666663</c:v>
                </c:pt>
                <c:pt idx="10116">
                  <c:v>843</c:v>
                </c:pt>
                <c:pt idx="10117">
                  <c:v>843.08333333333337</c:v>
                </c:pt>
                <c:pt idx="10118">
                  <c:v>843.16666666666663</c:v>
                </c:pt>
                <c:pt idx="10119">
                  <c:v>843.25</c:v>
                </c:pt>
                <c:pt idx="10120">
                  <c:v>843.33333333333337</c:v>
                </c:pt>
                <c:pt idx="10121">
                  <c:v>843.41666666666663</c:v>
                </c:pt>
                <c:pt idx="10122">
                  <c:v>843.5</c:v>
                </c:pt>
                <c:pt idx="10123">
                  <c:v>843.58333333333337</c:v>
                </c:pt>
                <c:pt idx="10124">
                  <c:v>843.66666666666663</c:v>
                </c:pt>
                <c:pt idx="10125">
                  <c:v>843.75</c:v>
                </c:pt>
                <c:pt idx="10126">
                  <c:v>843.83333333333337</c:v>
                </c:pt>
                <c:pt idx="10127">
                  <c:v>843.91666666666663</c:v>
                </c:pt>
                <c:pt idx="10128">
                  <c:v>844</c:v>
                </c:pt>
                <c:pt idx="10129">
                  <c:v>844.08333333333337</c:v>
                </c:pt>
                <c:pt idx="10130">
                  <c:v>844.16666666666663</c:v>
                </c:pt>
                <c:pt idx="10131">
                  <c:v>844.25</c:v>
                </c:pt>
                <c:pt idx="10132">
                  <c:v>844.33333333333337</c:v>
                </c:pt>
                <c:pt idx="10133">
                  <c:v>844.41666666666663</c:v>
                </c:pt>
                <c:pt idx="10134">
                  <c:v>844.5</c:v>
                </c:pt>
                <c:pt idx="10135">
                  <c:v>844.58333333333337</c:v>
                </c:pt>
                <c:pt idx="10136">
                  <c:v>844.66666666666663</c:v>
                </c:pt>
                <c:pt idx="10137">
                  <c:v>844.75</c:v>
                </c:pt>
                <c:pt idx="10138">
                  <c:v>844.83333333333337</c:v>
                </c:pt>
                <c:pt idx="10139">
                  <c:v>844.91666666666663</c:v>
                </c:pt>
                <c:pt idx="10140">
                  <c:v>845</c:v>
                </c:pt>
                <c:pt idx="10141">
                  <c:v>845.08333333333337</c:v>
                </c:pt>
                <c:pt idx="10142">
                  <c:v>845.16666666666663</c:v>
                </c:pt>
                <c:pt idx="10143">
                  <c:v>845.25</c:v>
                </c:pt>
                <c:pt idx="10144">
                  <c:v>845.33333333333337</c:v>
                </c:pt>
                <c:pt idx="10145">
                  <c:v>845.41666666666663</c:v>
                </c:pt>
                <c:pt idx="10146">
                  <c:v>845.5</c:v>
                </c:pt>
                <c:pt idx="10147">
                  <c:v>845.58333333333337</c:v>
                </c:pt>
                <c:pt idx="10148">
                  <c:v>845.66666666666663</c:v>
                </c:pt>
                <c:pt idx="10149">
                  <c:v>845.75</c:v>
                </c:pt>
                <c:pt idx="10150">
                  <c:v>845.83333333333337</c:v>
                </c:pt>
                <c:pt idx="10151">
                  <c:v>845.91666666666663</c:v>
                </c:pt>
                <c:pt idx="10152">
                  <c:v>846</c:v>
                </c:pt>
                <c:pt idx="10153">
                  <c:v>846.08333333333337</c:v>
                </c:pt>
                <c:pt idx="10154">
                  <c:v>846.16666666666663</c:v>
                </c:pt>
                <c:pt idx="10155">
                  <c:v>846.25</c:v>
                </c:pt>
                <c:pt idx="10156">
                  <c:v>846.33333333333337</c:v>
                </c:pt>
                <c:pt idx="10157">
                  <c:v>846.41666666666663</c:v>
                </c:pt>
                <c:pt idx="10158">
                  <c:v>846.5</c:v>
                </c:pt>
                <c:pt idx="10159">
                  <c:v>846.58333333333337</c:v>
                </c:pt>
                <c:pt idx="10160">
                  <c:v>846.66666666666663</c:v>
                </c:pt>
                <c:pt idx="10161">
                  <c:v>846.75</c:v>
                </c:pt>
                <c:pt idx="10162">
                  <c:v>846.83333333333337</c:v>
                </c:pt>
                <c:pt idx="10163">
                  <c:v>846.91666666666663</c:v>
                </c:pt>
                <c:pt idx="10164">
                  <c:v>847</c:v>
                </c:pt>
                <c:pt idx="10165">
                  <c:v>847.08333333333337</c:v>
                </c:pt>
                <c:pt idx="10166">
                  <c:v>847.16666666666663</c:v>
                </c:pt>
                <c:pt idx="10167">
                  <c:v>847.25</c:v>
                </c:pt>
                <c:pt idx="10168">
                  <c:v>847.33333333333337</c:v>
                </c:pt>
                <c:pt idx="10169">
                  <c:v>847.41666666666663</c:v>
                </c:pt>
                <c:pt idx="10170">
                  <c:v>847.5</c:v>
                </c:pt>
                <c:pt idx="10171">
                  <c:v>847.58333333333337</c:v>
                </c:pt>
                <c:pt idx="10172">
                  <c:v>847.66666666666663</c:v>
                </c:pt>
                <c:pt idx="10173">
                  <c:v>847.75</c:v>
                </c:pt>
                <c:pt idx="10174">
                  <c:v>847.83333333333337</c:v>
                </c:pt>
                <c:pt idx="10175">
                  <c:v>847.91666666666663</c:v>
                </c:pt>
                <c:pt idx="10176">
                  <c:v>848</c:v>
                </c:pt>
                <c:pt idx="10177">
                  <c:v>848.08333333333337</c:v>
                </c:pt>
                <c:pt idx="10178">
                  <c:v>848.16666666666663</c:v>
                </c:pt>
                <c:pt idx="10179">
                  <c:v>848.25</c:v>
                </c:pt>
                <c:pt idx="10180">
                  <c:v>848.33333333333337</c:v>
                </c:pt>
                <c:pt idx="10181">
                  <c:v>848.41666666666663</c:v>
                </c:pt>
                <c:pt idx="10182">
                  <c:v>848.5</c:v>
                </c:pt>
                <c:pt idx="10183">
                  <c:v>848.58333333333337</c:v>
                </c:pt>
                <c:pt idx="10184">
                  <c:v>848.66666666666663</c:v>
                </c:pt>
                <c:pt idx="10185">
                  <c:v>848.75</c:v>
                </c:pt>
                <c:pt idx="10186">
                  <c:v>848.83333333333337</c:v>
                </c:pt>
                <c:pt idx="10187">
                  <c:v>848.91666666666663</c:v>
                </c:pt>
                <c:pt idx="10188">
                  <c:v>849</c:v>
                </c:pt>
                <c:pt idx="10189">
                  <c:v>849.08333333333337</c:v>
                </c:pt>
                <c:pt idx="10190">
                  <c:v>849.16666666666663</c:v>
                </c:pt>
                <c:pt idx="10191">
                  <c:v>849.25</c:v>
                </c:pt>
                <c:pt idx="10192">
                  <c:v>849.33333333333337</c:v>
                </c:pt>
                <c:pt idx="10193">
                  <c:v>849.41666666666663</c:v>
                </c:pt>
                <c:pt idx="10194">
                  <c:v>849.5</c:v>
                </c:pt>
                <c:pt idx="10195">
                  <c:v>849.58333333333337</c:v>
                </c:pt>
                <c:pt idx="10196">
                  <c:v>849.66666666666663</c:v>
                </c:pt>
                <c:pt idx="10197">
                  <c:v>849.75</c:v>
                </c:pt>
                <c:pt idx="10198">
                  <c:v>849.83333333333337</c:v>
                </c:pt>
                <c:pt idx="10199">
                  <c:v>849.91666666666663</c:v>
                </c:pt>
                <c:pt idx="10200">
                  <c:v>850</c:v>
                </c:pt>
                <c:pt idx="10201">
                  <c:v>850.08333333333337</c:v>
                </c:pt>
                <c:pt idx="10202">
                  <c:v>850.16666666666663</c:v>
                </c:pt>
                <c:pt idx="10203">
                  <c:v>850.25</c:v>
                </c:pt>
                <c:pt idx="10204">
                  <c:v>850.33333333333337</c:v>
                </c:pt>
                <c:pt idx="10205">
                  <c:v>850.41666666666663</c:v>
                </c:pt>
                <c:pt idx="10206">
                  <c:v>850.5</c:v>
                </c:pt>
                <c:pt idx="10207">
                  <c:v>850.58333333333337</c:v>
                </c:pt>
                <c:pt idx="10208">
                  <c:v>850.66666666666663</c:v>
                </c:pt>
                <c:pt idx="10209">
                  <c:v>850.75</c:v>
                </c:pt>
                <c:pt idx="10210">
                  <c:v>850.83333333333337</c:v>
                </c:pt>
                <c:pt idx="10211">
                  <c:v>850.91666666666663</c:v>
                </c:pt>
                <c:pt idx="10212">
                  <c:v>851</c:v>
                </c:pt>
                <c:pt idx="10213">
                  <c:v>851.08333333333337</c:v>
                </c:pt>
                <c:pt idx="10214">
                  <c:v>851.16666666666663</c:v>
                </c:pt>
                <c:pt idx="10215">
                  <c:v>851.25</c:v>
                </c:pt>
                <c:pt idx="10216">
                  <c:v>851.33333333333337</c:v>
                </c:pt>
                <c:pt idx="10217">
                  <c:v>851.41666666666663</c:v>
                </c:pt>
                <c:pt idx="10218">
                  <c:v>851.5</c:v>
                </c:pt>
                <c:pt idx="10219">
                  <c:v>851.58333333333337</c:v>
                </c:pt>
                <c:pt idx="10220">
                  <c:v>851.66666666666663</c:v>
                </c:pt>
                <c:pt idx="10221">
                  <c:v>851.75</c:v>
                </c:pt>
                <c:pt idx="10222">
                  <c:v>851.83333333333337</c:v>
                </c:pt>
                <c:pt idx="10223">
                  <c:v>851.91666666666663</c:v>
                </c:pt>
                <c:pt idx="10224">
                  <c:v>852</c:v>
                </c:pt>
                <c:pt idx="10225">
                  <c:v>852.08333333333337</c:v>
                </c:pt>
                <c:pt idx="10226">
                  <c:v>852.16666666666663</c:v>
                </c:pt>
                <c:pt idx="10227">
                  <c:v>852.25</c:v>
                </c:pt>
                <c:pt idx="10228">
                  <c:v>852.33333333333337</c:v>
                </c:pt>
                <c:pt idx="10229">
                  <c:v>852.41666666666663</c:v>
                </c:pt>
                <c:pt idx="10230">
                  <c:v>852.5</c:v>
                </c:pt>
                <c:pt idx="10231">
                  <c:v>852.58333333333337</c:v>
                </c:pt>
                <c:pt idx="10232">
                  <c:v>852.66666666666663</c:v>
                </c:pt>
                <c:pt idx="10233">
                  <c:v>852.75</c:v>
                </c:pt>
                <c:pt idx="10234">
                  <c:v>852.83333333333337</c:v>
                </c:pt>
                <c:pt idx="10235">
                  <c:v>852.91666666666663</c:v>
                </c:pt>
                <c:pt idx="10236">
                  <c:v>853</c:v>
                </c:pt>
                <c:pt idx="10237">
                  <c:v>853.08333333333337</c:v>
                </c:pt>
                <c:pt idx="10238">
                  <c:v>853.16666666666663</c:v>
                </c:pt>
                <c:pt idx="10239">
                  <c:v>853.25</c:v>
                </c:pt>
                <c:pt idx="10240">
                  <c:v>853.33333333333337</c:v>
                </c:pt>
                <c:pt idx="10241">
                  <c:v>853.41666666666663</c:v>
                </c:pt>
                <c:pt idx="10242">
                  <c:v>853.5</c:v>
                </c:pt>
                <c:pt idx="10243">
                  <c:v>853.58333333333337</c:v>
                </c:pt>
                <c:pt idx="10244">
                  <c:v>853.66666666666663</c:v>
                </c:pt>
                <c:pt idx="10245">
                  <c:v>853.75</c:v>
                </c:pt>
                <c:pt idx="10246">
                  <c:v>853.83333333333337</c:v>
                </c:pt>
                <c:pt idx="10247">
                  <c:v>853.91666666666663</c:v>
                </c:pt>
                <c:pt idx="10248">
                  <c:v>854</c:v>
                </c:pt>
                <c:pt idx="10249">
                  <c:v>854.08333333333337</c:v>
                </c:pt>
                <c:pt idx="10250">
                  <c:v>854.16666666666663</c:v>
                </c:pt>
                <c:pt idx="10251">
                  <c:v>854.25</c:v>
                </c:pt>
                <c:pt idx="10252">
                  <c:v>854.33333333333337</c:v>
                </c:pt>
                <c:pt idx="10253">
                  <c:v>854.41666666666663</c:v>
                </c:pt>
                <c:pt idx="10254">
                  <c:v>854.5</c:v>
                </c:pt>
                <c:pt idx="10255">
                  <c:v>854.58333333333337</c:v>
                </c:pt>
                <c:pt idx="10256">
                  <c:v>854.66666666666663</c:v>
                </c:pt>
                <c:pt idx="10257">
                  <c:v>854.75</c:v>
                </c:pt>
                <c:pt idx="10258">
                  <c:v>854.83333333333337</c:v>
                </c:pt>
                <c:pt idx="10259">
                  <c:v>854.91666666666663</c:v>
                </c:pt>
                <c:pt idx="10260">
                  <c:v>855</c:v>
                </c:pt>
                <c:pt idx="10261">
                  <c:v>855.08333333333337</c:v>
                </c:pt>
                <c:pt idx="10262">
                  <c:v>855.16666666666663</c:v>
                </c:pt>
                <c:pt idx="10263">
                  <c:v>855.25</c:v>
                </c:pt>
                <c:pt idx="10264">
                  <c:v>855.33333333333337</c:v>
                </c:pt>
                <c:pt idx="10265">
                  <c:v>855.41666666666663</c:v>
                </c:pt>
                <c:pt idx="10266">
                  <c:v>855.5</c:v>
                </c:pt>
                <c:pt idx="10267">
                  <c:v>855.58333333333337</c:v>
                </c:pt>
                <c:pt idx="10268">
                  <c:v>855.66666666666663</c:v>
                </c:pt>
                <c:pt idx="10269">
                  <c:v>855.75</c:v>
                </c:pt>
                <c:pt idx="10270">
                  <c:v>855.83333333333337</c:v>
                </c:pt>
                <c:pt idx="10271">
                  <c:v>855.91666666666663</c:v>
                </c:pt>
                <c:pt idx="10272">
                  <c:v>856</c:v>
                </c:pt>
                <c:pt idx="10273">
                  <c:v>856.08333333333337</c:v>
                </c:pt>
                <c:pt idx="10274">
                  <c:v>856.16666666666663</c:v>
                </c:pt>
                <c:pt idx="10275">
                  <c:v>856.25</c:v>
                </c:pt>
                <c:pt idx="10276">
                  <c:v>856.33333333333337</c:v>
                </c:pt>
                <c:pt idx="10277">
                  <c:v>856.41666666666663</c:v>
                </c:pt>
                <c:pt idx="10278">
                  <c:v>856.5</c:v>
                </c:pt>
                <c:pt idx="10279">
                  <c:v>856.58333333333337</c:v>
                </c:pt>
                <c:pt idx="10280">
                  <c:v>856.66666666666663</c:v>
                </c:pt>
                <c:pt idx="10281">
                  <c:v>856.75</c:v>
                </c:pt>
                <c:pt idx="10282">
                  <c:v>856.83333333333337</c:v>
                </c:pt>
                <c:pt idx="10283">
                  <c:v>856.91666666666663</c:v>
                </c:pt>
                <c:pt idx="10284">
                  <c:v>857</c:v>
                </c:pt>
                <c:pt idx="10285">
                  <c:v>857.08333333333337</c:v>
                </c:pt>
                <c:pt idx="10286">
                  <c:v>857.16666666666663</c:v>
                </c:pt>
                <c:pt idx="10287">
                  <c:v>857.25</c:v>
                </c:pt>
                <c:pt idx="10288">
                  <c:v>857.33333333333337</c:v>
                </c:pt>
                <c:pt idx="10289">
                  <c:v>857.41666666666663</c:v>
                </c:pt>
                <c:pt idx="10290">
                  <c:v>857.5</c:v>
                </c:pt>
                <c:pt idx="10291">
                  <c:v>857.58333333333337</c:v>
                </c:pt>
                <c:pt idx="10292">
                  <c:v>857.66666666666663</c:v>
                </c:pt>
                <c:pt idx="10293">
                  <c:v>857.75</c:v>
                </c:pt>
                <c:pt idx="10294">
                  <c:v>857.83333333333337</c:v>
                </c:pt>
                <c:pt idx="10295">
                  <c:v>857.91666666666663</c:v>
                </c:pt>
                <c:pt idx="10296">
                  <c:v>858</c:v>
                </c:pt>
                <c:pt idx="10297">
                  <c:v>858.08333333333337</c:v>
                </c:pt>
                <c:pt idx="10298">
                  <c:v>858.16666666666663</c:v>
                </c:pt>
                <c:pt idx="10299">
                  <c:v>858.25</c:v>
                </c:pt>
                <c:pt idx="10300">
                  <c:v>858.33333333333337</c:v>
                </c:pt>
                <c:pt idx="10301">
                  <c:v>858.41666666666663</c:v>
                </c:pt>
                <c:pt idx="10302">
                  <c:v>858.5</c:v>
                </c:pt>
                <c:pt idx="10303">
                  <c:v>858.58333333333337</c:v>
                </c:pt>
                <c:pt idx="10304">
                  <c:v>858.66666666666663</c:v>
                </c:pt>
                <c:pt idx="10305">
                  <c:v>858.75</c:v>
                </c:pt>
                <c:pt idx="10306">
                  <c:v>858.83333333333337</c:v>
                </c:pt>
                <c:pt idx="10307">
                  <c:v>858.91666666666663</c:v>
                </c:pt>
                <c:pt idx="10308">
                  <c:v>859</c:v>
                </c:pt>
                <c:pt idx="10309">
                  <c:v>859.08333333333337</c:v>
                </c:pt>
                <c:pt idx="10310">
                  <c:v>859.16666666666663</c:v>
                </c:pt>
                <c:pt idx="10311">
                  <c:v>859.25</c:v>
                </c:pt>
                <c:pt idx="10312">
                  <c:v>859.33333333333337</c:v>
                </c:pt>
                <c:pt idx="10313">
                  <c:v>859.41666666666663</c:v>
                </c:pt>
                <c:pt idx="10314">
                  <c:v>859.5</c:v>
                </c:pt>
                <c:pt idx="10315">
                  <c:v>859.58333333333337</c:v>
                </c:pt>
                <c:pt idx="10316">
                  <c:v>859.66666666666663</c:v>
                </c:pt>
                <c:pt idx="10317">
                  <c:v>859.75</c:v>
                </c:pt>
                <c:pt idx="10318">
                  <c:v>859.83333333333337</c:v>
                </c:pt>
                <c:pt idx="10319">
                  <c:v>859.91666666666663</c:v>
                </c:pt>
                <c:pt idx="10320">
                  <c:v>860</c:v>
                </c:pt>
                <c:pt idx="10321">
                  <c:v>860.08333333333337</c:v>
                </c:pt>
                <c:pt idx="10322">
                  <c:v>860.16666666666663</c:v>
                </c:pt>
                <c:pt idx="10323">
                  <c:v>860.25</c:v>
                </c:pt>
                <c:pt idx="10324">
                  <c:v>860.33333333333337</c:v>
                </c:pt>
                <c:pt idx="10325">
                  <c:v>860.41666666666663</c:v>
                </c:pt>
                <c:pt idx="10326">
                  <c:v>860.5</c:v>
                </c:pt>
                <c:pt idx="10327">
                  <c:v>860.58333333333337</c:v>
                </c:pt>
                <c:pt idx="10328">
                  <c:v>860.66666666666663</c:v>
                </c:pt>
                <c:pt idx="10329">
                  <c:v>860.75</c:v>
                </c:pt>
                <c:pt idx="10330">
                  <c:v>860.83333333333337</c:v>
                </c:pt>
                <c:pt idx="10331">
                  <c:v>860.91666666666663</c:v>
                </c:pt>
                <c:pt idx="10332">
                  <c:v>861</c:v>
                </c:pt>
                <c:pt idx="10333">
                  <c:v>861.08333333333337</c:v>
                </c:pt>
                <c:pt idx="10334">
                  <c:v>861.16666666666663</c:v>
                </c:pt>
                <c:pt idx="10335">
                  <c:v>861.25</c:v>
                </c:pt>
                <c:pt idx="10336">
                  <c:v>861.33333333333337</c:v>
                </c:pt>
                <c:pt idx="10337">
                  <c:v>861.41666666666663</c:v>
                </c:pt>
                <c:pt idx="10338">
                  <c:v>861.5</c:v>
                </c:pt>
                <c:pt idx="10339">
                  <c:v>861.58333333333337</c:v>
                </c:pt>
                <c:pt idx="10340">
                  <c:v>861.66666666666663</c:v>
                </c:pt>
                <c:pt idx="10341">
                  <c:v>861.75</c:v>
                </c:pt>
                <c:pt idx="10342">
                  <c:v>861.83333333333337</c:v>
                </c:pt>
                <c:pt idx="10343">
                  <c:v>861.91666666666663</c:v>
                </c:pt>
                <c:pt idx="10344">
                  <c:v>862</c:v>
                </c:pt>
                <c:pt idx="10345">
                  <c:v>862.08333333333337</c:v>
                </c:pt>
                <c:pt idx="10346">
                  <c:v>862.16666666666663</c:v>
                </c:pt>
                <c:pt idx="10347">
                  <c:v>862.25</c:v>
                </c:pt>
                <c:pt idx="10348">
                  <c:v>862.33333333333337</c:v>
                </c:pt>
                <c:pt idx="10349">
                  <c:v>862.41666666666663</c:v>
                </c:pt>
                <c:pt idx="10350">
                  <c:v>862.5</c:v>
                </c:pt>
                <c:pt idx="10351">
                  <c:v>862.58333333333337</c:v>
                </c:pt>
                <c:pt idx="10352">
                  <c:v>862.66666666666663</c:v>
                </c:pt>
                <c:pt idx="10353">
                  <c:v>862.75</c:v>
                </c:pt>
                <c:pt idx="10354">
                  <c:v>862.83333333333337</c:v>
                </c:pt>
                <c:pt idx="10355">
                  <c:v>862.91666666666663</c:v>
                </c:pt>
                <c:pt idx="10356">
                  <c:v>863</c:v>
                </c:pt>
                <c:pt idx="10357">
                  <c:v>863.08333333333337</c:v>
                </c:pt>
                <c:pt idx="10358">
                  <c:v>863.16666666666663</c:v>
                </c:pt>
                <c:pt idx="10359">
                  <c:v>863.25</c:v>
                </c:pt>
                <c:pt idx="10360">
                  <c:v>863.33333333333337</c:v>
                </c:pt>
                <c:pt idx="10361">
                  <c:v>863.41666666666663</c:v>
                </c:pt>
                <c:pt idx="10362">
                  <c:v>863.5</c:v>
                </c:pt>
                <c:pt idx="10363">
                  <c:v>863.58333333333337</c:v>
                </c:pt>
                <c:pt idx="10364">
                  <c:v>863.66666666666663</c:v>
                </c:pt>
                <c:pt idx="10365">
                  <c:v>863.75</c:v>
                </c:pt>
                <c:pt idx="10366">
                  <c:v>863.83333333333337</c:v>
                </c:pt>
                <c:pt idx="10367">
                  <c:v>863.91666666666663</c:v>
                </c:pt>
                <c:pt idx="10368">
                  <c:v>864</c:v>
                </c:pt>
                <c:pt idx="10369">
                  <c:v>864.08333333333337</c:v>
                </c:pt>
                <c:pt idx="10370">
                  <c:v>864.16666666666663</c:v>
                </c:pt>
                <c:pt idx="10371">
                  <c:v>864.25</c:v>
                </c:pt>
                <c:pt idx="10372">
                  <c:v>864.33333333333337</c:v>
                </c:pt>
                <c:pt idx="10373">
                  <c:v>864.41666666666663</c:v>
                </c:pt>
                <c:pt idx="10374">
                  <c:v>864.5</c:v>
                </c:pt>
                <c:pt idx="10375">
                  <c:v>864.58333333333337</c:v>
                </c:pt>
                <c:pt idx="10376">
                  <c:v>864.66666666666663</c:v>
                </c:pt>
                <c:pt idx="10377">
                  <c:v>864.75</c:v>
                </c:pt>
                <c:pt idx="10378">
                  <c:v>864.83333333333337</c:v>
                </c:pt>
                <c:pt idx="10379">
                  <c:v>864.91666666666663</c:v>
                </c:pt>
                <c:pt idx="10380">
                  <c:v>865</c:v>
                </c:pt>
                <c:pt idx="10381">
                  <c:v>865.08333333333337</c:v>
                </c:pt>
                <c:pt idx="10382">
                  <c:v>865.16666666666663</c:v>
                </c:pt>
                <c:pt idx="10383">
                  <c:v>865.25</c:v>
                </c:pt>
                <c:pt idx="10384">
                  <c:v>865.33333333333337</c:v>
                </c:pt>
                <c:pt idx="10385">
                  <c:v>865.41666666666663</c:v>
                </c:pt>
                <c:pt idx="10386">
                  <c:v>865.5</c:v>
                </c:pt>
                <c:pt idx="10387">
                  <c:v>865.58333333333337</c:v>
                </c:pt>
                <c:pt idx="10388">
                  <c:v>865.66666666666663</c:v>
                </c:pt>
                <c:pt idx="10389">
                  <c:v>865.75</c:v>
                </c:pt>
                <c:pt idx="10390">
                  <c:v>865.83333333333337</c:v>
                </c:pt>
                <c:pt idx="10391">
                  <c:v>865.91666666666663</c:v>
                </c:pt>
                <c:pt idx="10392">
                  <c:v>866</c:v>
                </c:pt>
                <c:pt idx="10393">
                  <c:v>866.08333333333337</c:v>
                </c:pt>
                <c:pt idx="10394">
                  <c:v>866.16666666666663</c:v>
                </c:pt>
                <c:pt idx="10395">
                  <c:v>866.25</c:v>
                </c:pt>
                <c:pt idx="10396">
                  <c:v>866.33333333333337</c:v>
                </c:pt>
                <c:pt idx="10397">
                  <c:v>866.41666666666663</c:v>
                </c:pt>
                <c:pt idx="10398">
                  <c:v>866.5</c:v>
                </c:pt>
                <c:pt idx="10399">
                  <c:v>866.58333333333337</c:v>
                </c:pt>
                <c:pt idx="10400">
                  <c:v>866.66666666666663</c:v>
                </c:pt>
                <c:pt idx="10401">
                  <c:v>866.75</c:v>
                </c:pt>
                <c:pt idx="10402">
                  <c:v>866.83333333333337</c:v>
                </c:pt>
                <c:pt idx="10403">
                  <c:v>866.91666666666663</c:v>
                </c:pt>
                <c:pt idx="10404">
                  <c:v>867</c:v>
                </c:pt>
                <c:pt idx="10405">
                  <c:v>867.08333333333337</c:v>
                </c:pt>
                <c:pt idx="10406">
                  <c:v>867.16666666666663</c:v>
                </c:pt>
                <c:pt idx="10407">
                  <c:v>867.25</c:v>
                </c:pt>
                <c:pt idx="10408">
                  <c:v>867.33333333333337</c:v>
                </c:pt>
                <c:pt idx="10409">
                  <c:v>867.41666666666663</c:v>
                </c:pt>
                <c:pt idx="10410">
                  <c:v>867.5</c:v>
                </c:pt>
                <c:pt idx="10411">
                  <c:v>867.58333333333337</c:v>
                </c:pt>
                <c:pt idx="10412">
                  <c:v>867.66666666666663</c:v>
                </c:pt>
                <c:pt idx="10413">
                  <c:v>867.75</c:v>
                </c:pt>
                <c:pt idx="10414">
                  <c:v>867.83333333333337</c:v>
                </c:pt>
                <c:pt idx="10415">
                  <c:v>867.91666666666663</c:v>
                </c:pt>
                <c:pt idx="10416">
                  <c:v>868</c:v>
                </c:pt>
                <c:pt idx="10417">
                  <c:v>868.08333333333337</c:v>
                </c:pt>
                <c:pt idx="10418">
                  <c:v>868.16666666666663</c:v>
                </c:pt>
                <c:pt idx="10419">
                  <c:v>868.25</c:v>
                </c:pt>
                <c:pt idx="10420">
                  <c:v>868.33333333333337</c:v>
                </c:pt>
                <c:pt idx="10421">
                  <c:v>868.41666666666663</c:v>
                </c:pt>
                <c:pt idx="10422">
                  <c:v>868.5</c:v>
                </c:pt>
                <c:pt idx="10423">
                  <c:v>868.58333333333337</c:v>
                </c:pt>
                <c:pt idx="10424">
                  <c:v>868.66666666666663</c:v>
                </c:pt>
                <c:pt idx="10425">
                  <c:v>868.75</c:v>
                </c:pt>
                <c:pt idx="10426">
                  <c:v>868.83333333333337</c:v>
                </c:pt>
                <c:pt idx="10427">
                  <c:v>868.91666666666663</c:v>
                </c:pt>
                <c:pt idx="10428">
                  <c:v>869</c:v>
                </c:pt>
                <c:pt idx="10429">
                  <c:v>869.08333333333337</c:v>
                </c:pt>
                <c:pt idx="10430">
                  <c:v>869.16666666666663</c:v>
                </c:pt>
                <c:pt idx="10431">
                  <c:v>869.25</c:v>
                </c:pt>
                <c:pt idx="10432">
                  <c:v>869.33333333333337</c:v>
                </c:pt>
                <c:pt idx="10433">
                  <c:v>869.41666666666663</c:v>
                </c:pt>
                <c:pt idx="10434">
                  <c:v>869.5</c:v>
                </c:pt>
                <c:pt idx="10435">
                  <c:v>869.58333333333337</c:v>
                </c:pt>
                <c:pt idx="10436">
                  <c:v>869.66666666666663</c:v>
                </c:pt>
                <c:pt idx="10437">
                  <c:v>869.75</c:v>
                </c:pt>
                <c:pt idx="10438">
                  <c:v>869.83333333333337</c:v>
                </c:pt>
                <c:pt idx="10439">
                  <c:v>869.91666666666663</c:v>
                </c:pt>
                <c:pt idx="10440">
                  <c:v>870</c:v>
                </c:pt>
                <c:pt idx="10441">
                  <c:v>870.08333333333337</c:v>
                </c:pt>
                <c:pt idx="10442">
                  <c:v>870.16666666666663</c:v>
                </c:pt>
                <c:pt idx="10443">
                  <c:v>870.25</c:v>
                </c:pt>
                <c:pt idx="10444">
                  <c:v>870.33333333333337</c:v>
                </c:pt>
                <c:pt idx="10445">
                  <c:v>870.41666666666663</c:v>
                </c:pt>
                <c:pt idx="10446">
                  <c:v>870.5</c:v>
                </c:pt>
                <c:pt idx="10447">
                  <c:v>870.58333333333337</c:v>
                </c:pt>
                <c:pt idx="10448">
                  <c:v>870.66666666666663</c:v>
                </c:pt>
                <c:pt idx="10449">
                  <c:v>870.75</c:v>
                </c:pt>
                <c:pt idx="10450">
                  <c:v>870.83333333333337</c:v>
                </c:pt>
                <c:pt idx="10451">
                  <c:v>870.91666666666663</c:v>
                </c:pt>
                <c:pt idx="10452">
                  <c:v>871</c:v>
                </c:pt>
                <c:pt idx="10453">
                  <c:v>871.08333333333337</c:v>
                </c:pt>
                <c:pt idx="10454">
                  <c:v>871.16666666666663</c:v>
                </c:pt>
                <c:pt idx="10455">
                  <c:v>871.25</c:v>
                </c:pt>
                <c:pt idx="10456">
                  <c:v>871.33333333333337</c:v>
                </c:pt>
                <c:pt idx="10457">
                  <c:v>871.41666666666663</c:v>
                </c:pt>
                <c:pt idx="10458">
                  <c:v>871.5</c:v>
                </c:pt>
                <c:pt idx="10459">
                  <c:v>871.58333333333337</c:v>
                </c:pt>
                <c:pt idx="10460">
                  <c:v>871.66666666666663</c:v>
                </c:pt>
                <c:pt idx="10461">
                  <c:v>871.75</c:v>
                </c:pt>
                <c:pt idx="10462">
                  <c:v>871.83333333333337</c:v>
                </c:pt>
                <c:pt idx="10463">
                  <c:v>871.91666666666663</c:v>
                </c:pt>
                <c:pt idx="10464">
                  <c:v>872</c:v>
                </c:pt>
                <c:pt idx="10465">
                  <c:v>872.08333333333337</c:v>
                </c:pt>
                <c:pt idx="10466">
                  <c:v>872.16666666666663</c:v>
                </c:pt>
                <c:pt idx="10467">
                  <c:v>872.25</c:v>
                </c:pt>
                <c:pt idx="10468">
                  <c:v>872.33333333333337</c:v>
                </c:pt>
                <c:pt idx="10469">
                  <c:v>872.41666666666663</c:v>
                </c:pt>
                <c:pt idx="10470">
                  <c:v>872.5</c:v>
                </c:pt>
                <c:pt idx="10471">
                  <c:v>872.58333333333337</c:v>
                </c:pt>
                <c:pt idx="10472">
                  <c:v>872.66666666666663</c:v>
                </c:pt>
                <c:pt idx="10473">
                  <c:v>872.75</c:v>
                </c:pt>
                <c:pt idx="10474">
                  <c:v>872.83333333333337</c:v>
                </c:pt>
                <c:pt idx="10475">
                  <c:v>872.91666666666663</c:v>
                </c:pt>
                <c:pt idx="10476">
                  <c:v>873</c:v>
                </c:pt>
                <c:pt idx="10477">
                  <c:v>873.08333333333337</c:v>
                </c:pt>
                <c:pt idx="10478">
                  <c:v>873.16666666666663</c:v>
                </c:pt>
                <c:pt idx="10479">
                  <c:v>873.25</c:v>
                </c:pt>
                <c:pt idx="10480">
                  <c:v>873.33333333333337</c:v>
                </c:pt>
                <c:pt idx="10481">
                  <c:v>873.41666666666663</c:v>
                </c:pt>
                <c:pt idx="10482">
                  <c:v>873.5</c:v>
                </c:pt>
                <c:pt idx="10483">
                  <c:v>873.58333333333337</c:v>
                </c:pt>
                <c:pt idx="10484">
                  <c:v>873.66666666666663</c:v>
                </c:pt>
                <c:pt idx="10485">
                  <c:v>873.75</c:v>
                </c:pt>
                <c:pt idx="10486">
                  <c:v>873.83333333333337</c:v>
                </c:pt>
                <c:pt idx="10487">
                  <c:v>873.91666666666663</c:v>
                </c:pt>
                <c:pt idx="10488">
                  <c:v>874</c:v>
                </c:pt>
                <c:pt idx="10489">
                  <c:v>874.08333333333337</c:v>
                </c:pt>
                <c:pt idx="10490">
                  <c:v>874.16666666666663</c:v>
                </c:pt>
                <c:pt idx="10491">
                  <c:v>874.25</c:v>
                </c:pt>
                <c:pt idx="10492">
                  <c:v>874.33333333333337</c:v>
                </c:pt>
                <c:pt idx="10493">
                  <c:v>874.41666666666663</c:v>
                </c:pt>
                <c:pt idx="10494">
                  <c:v>874.5</c:v>
                </c:pt>
                <c:pt idx="10495">
                  <c:v>874.58333333333337</c:v>
                </c:pt>
                <c:pt idx="10496">
                  <c:v>874.66666666666663</c:v>
                </c:pt>
                <c:pt idx="10497">
                  <c:v>874.75</c:v>
                </c:pt>
                <c:pt idx="10498">
                  <c:v>874.83333333333337</c:v>
                </c:pt>
                <c:pt idx="10499">
                  <c:v>874.91666666666663</c:v>
                </c:pt>
                <c:pt idx="10500">
                  <c:v>875</c:v>
                </c:pt>
                <c:pt idx="10501">
                  <c:v>875.08333333333337</c:v>
                </c:pt>
                <c:pt idx="10502">
                  <c:v>875.16666666666663</c:v>
                </c:pt>
                <c:pt idx="10503">
                  <c:v>875.25</c:v>
                </c:pt>
                <c:pt idx="10504">
                  <c:v>875.33333333333337</c:v>
                </c:pt>
                <c:pt idx="10505">
                  <c:v>875.41666666666663</c:v>
                </c:pt>
                <c:pt idx="10506">
                  <c:v>875.5</c:v>
                </c:pt>
                <c:pt idx="10507">
                  <c:v>875.58333333333337</c:v>
                </c:pt>
                <c:pt idx="10508">
                  <c:v>875.66666666666663</c:v>
                </c:pt>
                <c:pt idx="10509">
                  <c:v>875.75</c:v>
                </c:pt>
                <c:pt idx="10510">
                  <c:v>875.83333333333337</c:v>
                </c:pt>
                <c:pt idx="10511">
                  <c:v>875.91666666666663</c:v>
                </c:pt>
                <c:pt idx="10512">
                  <c:v>876</c:v>
                </c:pt>
                <c:pt idx="10513">
                  <c:v>876.08333333333337</c:v>
                </c:pt>
                <c:pt idx="10514">
                  <c:v>876.16666666666663</c:v>
                </c:pt>
                <c:pt idx="10515">
                  <c:v>876.25</c:v>
                </c:pt>
                <c:pt idx="10516">
                  <c:v>876.33333333333337</c:v>
                </c:pt>
                <c:pt idx="10517">
                  <c:v>876.41666666666663</c:v>
                </c:pt>
                <c:pt idx="10518">
                  <c:v>876.5</c:v>
                </c:pt>
                <c:pt idx="10519">
                  <c:v>876.58333333333337</c:v>
                </c:pt>
                <c:pt idx="10520">
                  <c:v>876.66666666666663</c:v>
                </c:pt>
                <c:pt idx="10521">
                  <c:v>876.75</c:v>
                </c:pt>
                <c:pt idx="10522">
                  <c:v>876.83333333333337</c:v>
                </c:pt>
                <c:pt idx="10523">
                  <c:v>876.91666666666663</c:v>
                </c:pt>
                <c:pt idx="10524">
                  <c:v>877</c:v>
                </c:pt>
                <c:pt idx="10525">
                  <c:v>877.08333333333337</c:v>
                </c:pt>
                <c:pt idx="10526">
                  <c:v>877.16666666666663</c:v>
                </c:pt>
                <c:pt idx="10527">
                  <c:v>877.25</c:v>
                </c:pt>
                <c:pt idx="10528">
                  <c:v>877.33333333333337</c:v>
                </c:pt>
                <c:pt idx="10529">
                  <c:v>877.41666666666663</c:v>
                </c:pt>
                <c:pt idx="10530">
                  <c:v>877.5</c:v>
                </c:pt>
                <c:pt idx="10531">
                  <c:v>877.58333333333337</c:v>
                </c:pt>
                <c:pt idx="10532">
                  <c:v>877.66666666666663</c:v>
                </c:pt>
                <c:pt idx="10533">
                  <c:v>877.75</c:v>
                </c:pt>
                <c:pt idx="10534">
                  <c:v>877.83333333333337</c:v>
                </c:pt>
                <c:pt idx="10535">
                  <c:v>877.91666666666663</c:v>
                </c:pt>
                <c:pt idx="10536">
                  <c:v>878</c:v>
                </c:pt>
                <c:pt idx="10537">
                  <c:v>878.08333333333337</c:v>
                </c:pt>
                <c:pt idx="10538">
                  <c:v>878.16666666666663</c:v>
                </c:pt>
                <c:pt idx="10539">
                  <c:v>878.25</c:v>
                </c:pt>
                <c:pt idx="10540">
                  <c:v>878.33333333333337</c:v>
                </c:pt>
                <c:pt idx="10541">
                  <c:v>878.41666666666663</c:v>
                </c:pt>
                <c:pt idx="10542">
                  <c:v>878.5</c:v>
                </c:pt>
                <c:pt idx="10543">
                  <c:v>878.58333333333337</c:v>
                </c:pt>
                <c:pt idx="10544">
                  <c:v>878.66666666666663</c:v>
                </c:pt>
                <c:pt idx="10545">
                  <c:v>878.75</c:v>
                </c:pt>
                <c:pt idx="10546">
                  <c:v>878.83333333333337</c:v>
                </c:pt>
                <c:pt idx="10547">
                  <c:v>878.91666666666663</c:v>
                </c:pt>
                <c:pt idx="10548">
                  <c:v>879</c:v>
                </c:pt>
                <c:pt idx="10549">
                  <c:v>879.08333333333337</c:v>
                </c:pt>
                <c:pt idx="10550">
                  <c:v>879.16666666666663</c:v>
                </c:pt>
                <c:pt idx="10551">
                  <c:v>879.25</c:v>
                </c:pt>
                <c:pt idx="10552">
                  <c:v>879.33333333333337</c:v>
                </c:pt>
                <c:pt idx="10553">
                  <c:v>879.41666666666663</c:v>
                </c:pt>
                <c:pt idx="10554">
                  <c:v>879.5</c:v>
                </c:pt>
                <c:pt idx="10555">
                  <c:v>879.58333333333337</c:v>
                </c:pt>
                <c:pt idx="10556">
                  <c:v>879.66666666666663</c:v>
                </c:pt>
                <c:pt idx="10557">
                  <c:v>879.75</c:v>
                </c:pt>
                <c:pt idx="10558">
                  <c:v>879.83333333333337</c:v>
                </c:pt>
                <c:pt idx="10559">
                  <c:v>879.91666666666663</c:v>
                </c:pt>
                <c:pt idx="10560">
                  <c:v>880</c:v>
                </c:pt>
                <c:pt idx="10561">
                  <c:v>880.08333333333337</c:v>
                </c:pt>
                <c:pt idx="10562">
                  <c:v>880.16666666666663</c:v>
                </c:pt>
                <c:pt idx="10563">
                  <c:v>880.25</c:v>
                </c:pt>
                <c:pt idx="10564">
                  <c:v>880.33333333333337</c:v>
                </c:pt>
                <c:pt idx="10565">
                  <c:v>880.41666666666663</c:v>
                </c:pt>
                <c:pt idx="10566">
                  <c:v>880.5</c:v>
                </c:pt>
                <c:pt idx="10567">
                  <c:v>880.58333333333337</c:v>
                </c:pt>
                <c:pt idx="10568">
                  <c:v>880.66666666666663</c:v>
                </c:pt>
                <c:pt idx="10569">
                  <c:v>880.75</c:v>
                </c:pt>
                <c:pt idx="10570">
                  <c:v>880.83333333333337</c:v>
                </c:pt>
                <c:pt idx="10571">
                  <c:v>880.91666666666663</c:v>
                </c:pt>
                <c:pt idx="10572">
                  <c:v>881</c:v>
                </c:pt>
                <c:pt idx="10573">
                  <c:v>881.08333333333337</c:v>
                </c:pt>
                <c:pt idx="10574">
                  <c:v>881.16666666666663</c:v>
                </c:pt>
                <c:pt idx="10575">
                  <c:v>881.25</c:v>
                </c:pt>
                <c:pt idx="10576">
                  <c:v>881.33333333333337</c:v>
                </c:pt>
                <c:pt idx="10577">
                  <c:v>881.41666666666663</c:v>
                </c:pt>
                <c:pt idx="10578">
                  <c:v>881.5</c:v>
                </c:pt>
                <c:pt idx="10579">
                  <c:v>881.58333333333337</c:v>
                </c:pt>
                <c:pt idx="10580">
                  <c:v>881.66666666666663</c:v>
                </c:pt>
                <c:pt idx="10581">
                  <c:v>881.75</c:v>
                </c:pt>
                <c:pt idx="10582">
                  <c:v>881.83333333333337</c:v>
                </c:pt>
                <c:pt idx="10583">
                  <c:v>881.91666666666663</c:v>
                </c:pt>
                <c:pt idx="10584">
                  <c:v>882</c:v>
                </c:pt>
                <c:pt idx="10585">
                  <c:v>882.08333333333337</c:v>
                </c:pt>
                <c:pt idx="10586">
                  <c:v>882.16666666666663</c:v>
                </c:pt>
                <c:pt idx="10587">
                  <c:v>882.25</c:v>
                </c:pt>
                <c:pt idx="10588">
                  <c:v>882.33333333333337</c:v>
                </c:pt>
                <c:pt idx="10589">
                  <c:v>882.41666666666663</c:v>
                </c:pt>
                <c:pt idx="10590">
                  <c:v>882.5</c:v>
                </c:pt>
                <c:pt idx="10591">
                  <c:v>882.58333333333337</c:v>
                </c:pt>
                <c:pt idx="10592">
                  <c:v>882.66666666666663</c:v>
                </c:pt>
                <c:pt idx="10593">
                  <c:v>882.75</c:v>
                </c:pt>
                <c:pt idx="10594">
                  <c:v>882.83333333333337</c:v>
                </c:pt>
                <c:pt idx="10595">
                  <c:v>882.91666666666663</c:v>
                </c:pt>
                <c:pt idx="10596">
                  <c:v>883</c:v>
                </c:pt>
                <c:pt idx="10597">
                  <c:v>883.08333333333337</c:v>
                </c:pt>
                <c:pt idx="10598">
                  <c:v>883.16666666666663</c:v>
                </c:pt>
                <c:pt idx="10599">
                  <c:v>883.25</c:v>
                </c:pt>
                <c:pt idx="10600">
                  <c:v>883.33333333333337</c:v>
                </c:pt>
                <c:pt idx="10601">
                  <c:v>883.41666666666663</c:v>
                </c:pt>
                <c:pt idx="10602">
                  <c:v>883.5</c:v>
                </c:pt>
                <c:pt idx="10603">
                  <c:v>883.58333333333337</c:v>
                </c:pt>
                <c:pt idx="10604">
                  <c:v>883.66666666666663</c:v>
                </c:pt>
                <c:pt idx="10605">
                  <c:v>883.75</c:v>
                </c:pt>
                <c:pt idx="10606">
                  <c:v>883.83333333333337</c:v>
                </c:pt>
                <c:pt idx="10607">
                  <c:v>883.91666666666663</c:v>
                </c:pt>
                <c:pt idx="10608">
                  <c:v>884</c:v>
                </c:pt>
                <c:pt idx="10609">
                  <c:v>884.08333333333337</c:v>
                </c:pt>
                <c:pt idx="10610">
                  <c:v>884.16666666666663</c:v>
                </c:pt>
                <c:pt idx="10611">
                  <c:v>884.25</c:v>
                </c:pt>
                <c:pt idx="10612">
                  <c:v>884.33333333333337</c:v>
                </c:pt>
                <c:pt idx="10613">
                  <c:v>884.41666666666663</c:v>
                </c:pt>
                <c:pt idx="10614">
                  <c:v>884.5</c:v>
                </c:pt>
                <c:pt idx="10615">
                  <c:v>884.58333333333337</c:v>
                </c:pt>
                <c:pt idx="10616">
                  <c:v>884.66666666666663</c:v>
                </c:pt>
                <c:pt idx="10617">
                  <c:v>884.75</c:v>
                </c:pt>
                <c:pt idx="10618">
                  <c:v>884.83333333333337</c:v>
                </c:pt>
                <c:pt idx="10619">
                  <c:v>884.91666666666663</c:v>
                </c:pt>
                <c:pt idx="10620">
                  <c:v>885</c:v>
                </c:pt>
                <c:pt idx="10621">
                  <c:v>885.08333333333337</c:v>
                </c:pt>
                <c:pt idx="10622">
                  <c:v>885.16666666666663</c:v>
                </c:pt>
                <c:pt idx="10623">
                  <c:v>885.25</c:v>
                </c:pt>
                <c:pt idx="10624">
                  <c:v>885.33333333333337</c:v>
                </c:pt>
                <c:pt idx="10625">
                  <c:v>885.41666666666663</c:v>
                </c:pt>
                <c:pt idx="10626">
                  <c:v>885.5</c:v>
                </c:pt>
                <c:pt idx="10627">
                  <c:v>885.58333333333337</c:v>
                </c:pt>
                <c:pt idx="10628">
                  <c:v>885.66666666666663</c:v>
                </c:pt>
                <c:pt idx="10629">
                  <c:v>885.75</c:v>
                </c:pt>
                <c:pt idx="10630">
                  <c:v>885.83333333333337</c:v>
                </c:pt>
                <c:pt idx="10631">
                  <c:v>885.91666666666663</c:v>
                </c:pt>
                <c:pt idx="10632">
                  <c:v>886</c:v>
                </c:pt>
                <c:pt idx="10633">
                  <c:v>886.08333333333337</c:v>
                </c:pt>
                <c:pt idx="10634">
                  <c:v>886.16666666666663</c:v>
                </c:pt>
                <c:pt idx="10635">
                  <c:v>886.25</c:v>
                </c:pt>
                <c:pt idx="10636">
                  <c:v>886.33333333333337</c:v>
                </c:pt>
                <c:pt idx="10637">
                  <c:v>886.41666666666663</c:v>
                </c:pt>
                <c:pt idx="10638">
                  <c:v>886.5</c:v>
                </c:pt>
                <c:pt idx="10639">
                  <c:v>886.58333333333337</c:v>
                </c:pt>
                <c:pt idx="10640">
                  <c:v>886.66666666666663</c:v>
                </c:pt>
                <c:pt idx="10641">
                  <c:v>886.75</c:v>
                </c:pt>
                <c:pt idx="10642">
                  <c:v>886.83333333333337</c:v>
                </c:pt>
                <c:pt idx="10643">
                  <c:v>886.91666666666663</c:v>
                </c:pt>
                <c:pt idx="10644">
                  <c:v>887</c:v>
                </c:pt>
                <c:pt idx="10645">
                  <c:v>887.08333333333337</c:v>
                </c:pt>
                <c:pt idx="10646">
                  <c:v>887.16666666666663</c:v>
                </c:pt>
                <c:pt idx="10647">
                  <c:v>887.25</c:v>
                </c:pt>
                <c:pt idx="10648">
                  <c:v>887.33333333333337</c:v>
                </c:pt>
                <c:pt idx="10649">
                  <c:v>887.41666666666663</c:v>
                </c:pt>
                <c:pt idx="10650">
                  <c:v>887.5</c:v>
                </c:pt>
                <c:pt idx="10651">
                  <c:v>887.58333333333337</c:v>
                </c:pt>
                <c:pt idx="10652">
                  <c:v>887.66666666666663</c:v>
                </c:pt>
                <c:pt idx="10653">
                  <c:v>887.75</c:v>
                </c:pt>
                <c:pt idx="10654">
                  <c:v>887.83333333333337</c:v>
                </c:pt>
                <c:pt idx="10655">
                  <c:v>887.91666666666663</c:v>
                </c:pt>
                <c:pt idx="10656">
                  <c:v>888</c:v>
                </c:pt>
                <c:pt idx="10657">
                  <c:v>888.08333333333337</c:v>
                </c:pt>
                <c:pt idx="10658">
                  <c:v>888.16666666666663</c:v>
                </c:pt>
                <c:pt idx="10659">
                  <c:v>888.25</c:v>
                </c:pt>
                <c:pt idx="10660">
                  <c:v>888.33333333333337</c:v>
                </c:pt>
                <c:pt idx="10661">
                  <c:v>888.41666666666663</c:v>
                </c:pt>
                <c:pt idx="10662">
                  <c:v>888.5</c:v>
                </c:pt>
                <c:pt idx="10663">
                  <c:v>888.58333333333337</c:v>
                </c:pt>
                <c:pt idx="10664">
                  <c:v>888.66666666666663</c:v>
                </c:pt>
                <c:pt idx="10665">
                  <c:v>888.75</c:v>
                </c:pt>
                <c:pt idx="10666">
                  <c:v>888.83333333333337</c:v>
                </c:pt>
                <c:pt idx="10667">
                  <c:v>888.91666666666663</c:v>
                </c:pt>
                <c:pt idx="10668">
                  <c:v>889</c:v>
                </c:pt>
                <c:pt idx="10669">
                  <c:v>889.08333333333337</c:v>
                </c:pt>
                <c:pt idx="10670">
                  <c:v>889.16666666666663</c:v>
                </c:pt>
                <c:pt idx="10671">
                  <c:v>889.25</c:v>
                </c:pt>
                <c:pt idx="10672">
                  <c:v>889.33333333333337</c:v>
                </c:pt>
                <c:pt idx="10673">
                  <c:v>889.41666666666663</c:v>
                </c:pt>
                <c:pt idx="10674">
                  <c:v>889.5</c:v>
                </c:pt>
                <c:pt idx="10675">
                  <c:v>889.58333333333337</c:v>
                </c:pt>
                <c:pt idx="10676">
                  <c:v>889.66666666666663</c:v>
                </c:pt>
                <c:pt idx="10677">
                  <c:v>889.75</c:v>
                </c:pt>
                <c:pt idx="10678">
                  <c:v>889.83333333333337</c:v>
                </c:pt>
                <c:pt idx="10679">
                  <c:v>889.91666666666663</c:v>
                </c:pt>
                <c:pt idx="10680">
                  <c:v>890</c:v>
                </c:pt>
                <c:pt idx="10681">
                  <c:v>890.08333333333337</c:v>
                </c:pt>
                <c:pt idx="10682">
                  <c:v>890.16666666666663</c:v>
                </c:pt>
                <c:pt idx="10683">
                  <c:v>890.25</c:v>
                </c:pt>
                <c:pt idx="10684">
                  <c:v>890.33333333333337</c:v>
                </c:pt>
                <c:pt idx="10685">
                  <c:v>890.41666666666663</c:v>
                </c:pt>
                <c:pt idx="10686">
                  <c:v>890.5</c:v>
                </c:pt>
                <c:pt idx="10687">
                  <c:v>890.58333333333337</c:v>
                </c:pt>
                <c:pt idx="10688">
                  <c:v>890.66666666666663</c:v>
                </c:pt>
                <c:pt idx="10689">
                  <c:v>890.75</c:v>
                </c:pt>
                <c:pt idx="10690">
                  <c:v>890.83333333333337</c:v>
                </c:pt>
                <c:pt idx="10691">
                  <c:v>890.91666666666663</c:v>
                </c:pt>
                <c:pt idx="10692">
                  <c:v>891</c:v>
                </c:pt>
                <c:pt idx="10693">
                  <c:v>891.08333333333337</c:v>
                </c:pt>
                <c:pt idx="10694">
                  <c:v>891.16666666666663</c:v>
                </c:pt>
                <c:pt idx="10695">
                  <c:v>891.25</c:v>
                </c:pt>
                <c:pt idx="10696">
                  <c:v>891.33333333333337</c:v>
                </c:pt>
                <c:pt idx="10697">
                  <c:v>891.41666666666663</c:v>
                </c:pt>
                <c:pt idx="10698">
                  <c:v>891.5</c:v>
                </c:pt>
                <c:pt idx="10699">
                  <c:v>891.58333333333337</c:v>
                </c:pt>
                <c:pt idx="10700">
                  <c:v>891.66666666666663</c:v>
                </c:pt>
                <c:pt idx="10701">
                  <c:v>891.75</c:v>
                </c:pt>
                <c:pt idx="10702">
                  <c:v>891.83333333333337</c:v>
                </c:pt>
                <c:pt idx="10703">
                  <c:v>891.91666666666663</c:v>
                </c:pt>
                <c:pt idx="10704">
                  <c:v>892</c:v>
                </c:pt>
                <c:pt idx="10705">
                  <c:v>892.08333333333337</c:v>
                </c:pt>
                <c:pt idx="10706">
                  <c:v>892.16666666666663</c:v>
                </c:pt>
                <c:pt idx="10707">
                  <c:v>892.25</c:v>
                </c:pt>
                <c:pt idx="10708">
                  <c:v>892.33333333333337</c:v>
                </c:pt>
                <c:pt idx="10709">
                  <c:v>892.41666666666663</c:v>
                </c:pt>
                <c:pt idx="10710">
                  <c:v>892.5</c:v>
                </c:pt>
                <c:pt idx="10711">
                  <c:v>892.58333333333337</c:v>
                </c:pt>
                <c:pt idx="10712">
                  <c:v>892.66666666666663</c:v>
                </c:pt>
                <c:pt idx="10713">
                  <c:v>892.75</c:v>
                </c:pt>
                <c:pt idx="10714">
                  <c:v>892.83333333333337</c:v>
                </c:pt>
                <c:pt idx="10715">
                  <c:v>892.91666666666663</c:v>
                </c:pt>
                <c:pt idx="10716">
                  <c:v>893</c:v>
                </c:pt>
                <c:pt idx="10717">
                  <c:v>893.08333333333337</c:v>
                </c:pt>
                <c:pt idx="10718">
                  <c:v>893.16666666666663</c:v>
                </c:pt>
                <c:pt idx="10719">
                  <c:v>893.25</c:v>
                </c:pt>
                <c:pt idx="10720">
                  <c:v>893.33333333333337</c:v>
                </c:pt>
                <c:pt idx="10721">
                  <c:v>893.41666666666663</c:v>
                </c:pt>
                <c:pt idx="10722">
                  <c:v>893.5</c:v>
                </c:pt>
                <c:pt idx="10723">
                  <c:v>893.58333333333337</c:v>
                </c:pt>
                <c:pt idx="10724">
                  <c:v>893.66666666666663</c:v>
                </c:pt>
                <c:pt idx="10725">
                  <c:v>893.75</c:v>
                </c:pt>
                <c:pt idx="10726">
                  <c:v>893.83333333333337</c:v>
                </c:pt>
                <c:pt idx="10727">
                  <c:v>893.91666666666663</c:v>
                </c:pt>
                <c:pt idx="10728">
                  <c:v>894</c:v>
                </c:pt>
                <c:pt idx="10729">
                  <c:v>894.08333333333337</c:v>
                </c:pt>
                <c:pt idx="10730">
                  <c:v>894.16666666666663</c:v>
                </c:pt>
                <c:pt idx="10731">
                  <c:v>894.25</c:v>
                </c:pt>
                <c:pt idx="10732">
                  <c:v>894.33333333333337</c:v>
                </c:pt>
                <c:pt idx="10733">
                  <c:v>894.41666666666663</c:v>
                </c:pt>
                <c:pt idx="10734">
                  <c:v>894.5</c:v>
                </c:pt>
                <c:pt idx="10735">
                  <c:v>894.58333333333337</c:v>
                </c:pt>
                <c:pt idx="10736">
                  <c:v>894.66666666666663</c:v>
                </c:pt>
                <c:pt idx="10737">
                  <c:v>894.75</c:v>
                </c:pt>
                <c:pt idx="10738">
                  <c:v>894.83333333333337</c:v>
                </c:pt>
                <c:pt idx="10739">
                  <c:v>894.91666666666663</c:v>
                </c:pt>
                <c:pt idx="10740">
                  <c:v>895</c:v>
                </c:pt>
                <c:pt idx="10741">
                  <c:v>895.08333333333337</c:v>
                </c:pt>
                <c:pt idx="10742">
                  <c:v>895.16666666666663</c:v>
                </c:pt>
                <c:pt idx="10743">
                  <c:v>895.25</c:v>
                </c:pt>
                <c:pt idx="10744">
                  <c:v>895.33333333333337</c:v>
                </c:pt>
                <c:pt idx="10745">
                  <c:v>895.41666666666663</c:v>
                </c:pt>
                <c:pt idx="10746">
                  <c:v>895.5</c:v>
                </c:pt>
                <c:pt idx="10747">
                  <c:v>895.58333333333337</c:v>
                </c:pt>
                <c:pt idx="10748">
                  <c:v>895.66666666666663</c:v>
                </c:pt>
                <c:pt idx="10749">
                  <c:v>895.75</c:v>
                </c:pt>
                <c:pt idx="10750">
                  <c:v>895.83333333333337</c:v>
                </c:pt>
                <c:pt idx="10751">
                  <c:v>895.91666666666663</c:v>
                </c:pt>
                <c:pt idx="10752">
                  <c:v>896</c:v>
                </c:pt>
                <c:pt idx="10753">
                  <c:v>896.08333333333337</c:v>
                </c:pt>
                <c:pt idx="10754">
                  <c:v>896.16666666666663</c:v>
                </c:pt>
                <c:pt idx="10755">
                  <c:v>896.25</c:v>
                </c:pt>
                <c:pt idx="10756">
                  <c:v>896.33333333333337</c:v>
                </c:pt>
                <c:pt idx="10757">
                  <c:v>896.41666666666663</c:v>
                </c:pt>
                <c:pt idx="10758">
                  <c:v>896.5</c:v>
                </c:pt>
                <c:pt idx="10759">
                  <c:v>896.58333333333337</c:v>
                </c:pt>
                <c:pt idx="10760">
                  <c:v>896.66666666666663</c:v>
                </c:pt>
                <c:pt idx="10761">
                  <c:v>896.75</c:v>
                </c:pt>
                <c:pt idx="10762">
                  <c:v>896.83333333333337</c:v>
                </c:pt>
                <c:pt idx="10763">
                  <c:v>896.91666666666663</c:v>
                </c:pt>
                <c:pt idx="10764">
                  <c:v>897</c:v>
                </c:pt>
                <c:pt idx="10765">
                  <c:v>897.08333333333337</c:v>
                </c:pt>
                <c:pt idx="10766">
                  <c:v>897.16666666666663</c:v>
                </c:pt>
                <c:pt idx="10767">
                  <c:v>897.25</c:v>
                </c:pt>
                <c:pt idx="10768">
                  <c:v>897.33333333333337</c:v>
                </c:pt>
                <c:pt idx="10769">
                  <c:v>897.41666666666663</c:v>
                </c:pt>
                <c:pt idx="10770">
                  <c:v>897.5</c:v>
                </c:pt>
                <c:pt idx="10771">
                  <c:v>897.58333333333337</c:v>
                </c:pt>
                <c:pt idx="10772">
                  <c:v>897.66666666666663</c:v>
                </c:pt>
                <c:pt idx="10773">
                  <c:v>897.75</c:v>
                </c:pt>
                <c:pt idx="10774">
                  <c:v>897.83333333333337</c:v>
                </c:pt>
                <c:pt idx="10775">
                  <c:v>897.91666666666663</c:v>
                </c:pt>
                <c:pt idx="10776">
                  <c:v>898</c:v>
                </c:pt>
                <c:pt idx="10777">
                  <c:v>898.08333333333337</c:v>
                </c:pt>
                <c:pt idx="10778">
                  <c:v>898.16666666666663</c:v>
                </c:pt>
                <c:pt idx="10779">
                  <c:v>898.25</c:v>
                </c:pt>
                <c:pt idx="10780">
                  <c:v>898.33333333333337</c:v>
                </c:pt>
                <c:pt idx="10781">
                  <c:v>898.41666666666663</c:v>
                </c:pt>
                <c:pt idx="10782">
                  <c:v>898.5</c:v>
                </c:pt>
                <c:pt idx="10783">
                  <c:v>898.58333333333337</c:v>
                </c:pt>
                <c:pt idx="10784">
                  <c:v>898.66666666666663</c:v>
                </c:pt>
                <c:pt idx="10785">
                  <c:v>898.75</c:v>
                </c:pt>
                <c:pt idx="10786">
                  <c:v>898.83333333333337</c:v>
                </c:pt>
                <c:pt idx="10787">
                  <c:v>898.91666666666663</c:v>
                </c:pt>
                <c:pt idx="10788">
                  <c:v>899</c:v>
                </c:pt>
                <c:pt idx="10789">
                  <c:v>899.08333333333337</c:v>
                </c:pt>
                <c:pt idx="10790">
                  <c:v>899.16666666666663</c:v>
                </c:pt>
                <c:pt idx="10791">
                  <c:v>899.25</c:v>
                </c:pt>
                <c:pt idx="10792">
                  <c:v>899.33333333333337</c:v>
                </c:pt>
                <c:pt idx="10793">
                  <c:v>899.41666666666663</c:v>
                </c:pt>
                <c:pt idx="10794">
                  <c:v>899.5</c:v>
                </c:pt>
                <c:pt idx="10795">
                  <c:v>899.58333333333337</c:v>
                </c:pt>
                <c:pt idx="10796">
                  <c:v>899.66666666666663</c:v>
                </c:pt>
                <c:pt idx="10797">
                  <c:v>899.75</c:v>
                </c:pt>
                <c:pt idx="10798">
                  <c:v>899.83333333333337</c:v>
                </c:pt>
                <c:pt idx="10799">
                  <c:v>899.91666666666663</c:v>
                </c:pt>
                <c:pt idx="10800">
                  <c:v>900</c:v>
                </c:pt>
                <c:pt idx="10801">
                  <c:v>900.08333333333337</c:v>
                </c:pt>
                <c:pt idx="10802">
                  <c:v>900.16666666666663</c:v>
                </c:pt>
                <c:pt idx="10803">
                  <c:v>900.25</c:v>
                </c:pt>
                <c:pt idx="10804">
                  <c:v>900.33333333333337</c:v>
                </c:pt>
                <c:pt idx="10805">
                  <c:v>900.41666666666663</c:v>
                </c:pt>
                <c:pt idx="10806">
                  <c:v>900.5</c:v>
                </c:pt>
                <c:pt idx="10807">
                  <c:v>900.58333333333337</c:v>
                </c:pt>
                <c:pt idx="10808">
                  <c:v>900.66666666666663</c:v>
                </c:pt>
                <c:pt idx="10809">
                  <c:v>900.75</c:v>
                </c:pt>
                <c:pt idx="10810">
                  <c:v>900.83333333333337</c:v>
                </c:pt>
                <c:pt idx="10811">
                  <c:v>900.91666666666663</c:v>
                </c:pt>
                <c:pt idx="10812">
                  <c:v>901</c:v>
                </c:pt>
                <c:pt idx="10813">
                  <c:v>901.08333333333337</c:v>
                </c:pt>
                <c:pt idx="10814">
                  <c:v>901.16666666666663</c:v>
                </c:pt>
                <c:pt idx="10815">
                  <c:v>901.25</c:v>
                </c:pt>
                <c:pt idx="10816">
                  <c:v>901.33333333333337</c:v>
                </c:pt>
                <c:pt idx="10817">
                  <c:v>901.41666666666663</c:v>
                </c:pt>
                <c:pt idx="10818">
                  <c:v>901.5</c:v>
                </c:pt>
                <c:pt idx="10819">
                  <c:v>901.58333333333337</c:v>
                </c:pt>
                <c:pt idx="10820">
                  <c:v>901.66666666666663</c:v>
                </c:pt>
                <c:pt idx="10821">
                  <c:v>901.75</c:v>
                </c:pt>
                <c:pt idx="10822">
                  <c:v>901.83333333333337</c:v>
                </c:pt>
                <c:pt idx="10823">
                  <c:v>901.91666666666663</c:v>
                </c:pt>
                <c:pt idx="10824">
                  <c:v>902</c:v>
                </c:pt>
                <c:pt idx="10825">
                  <c:v>902.08333333333337</c:v>
                </c:pt>
                <c:pt idx="10826">
                  <c:v>902.16666666666663</c:v>
                </c:pt>
                <c:pt idx="10827">
                  <c:v>902.25</c:v>
                </c:pt>
                <c:pt idx="10828">
                  <c:v>902.33333333333337</c:v>
                </c:pt>
                <c:pt idx="10829">
                  <c:v>902.41666666666663</c:v>
                </c:pt>
                <c:pt idx="10830">
                  <c:v>902.5</c:v>
                </c:pt>
                <c:pt idx="10831">
                  <c:v>902.58333333333337</c:v>
                </c:pt>
                <c:pt idx="10832">
                  <c:v>902.66666666666663</c:v>
                </c:pt>
                <c:pt idx="10833">
                  <c:v>902.75</c:v>
                </c:pt>
                <c:pt idx="10834">
                  <c:v>902.83333333333337</c:v>
                </c:pt>
                <c:pt idx="10835">
                  <c:v>902.91666666666663</c:v>
                </c:pt>
                <c:pt idx="10836">
                  <c:v>903</c:v>
                </c:pt>
                <c:pt idx="10837">
                  <c:v>903.08333333333337</c:v>
                </c:pt>
                <c:pt idx="10838">
                  <c:v>903.16666666666663</c:v>
                </c:pt>
                <c:pt idx="10839">
                  <c:v>903.25</c:v>
                </c:pt>
                <c:pt idx="10840">
                  <c:v>903.33333333333337</c:v>
                </c:pt>
                <c:pt idx="10841">
                  <c:v>903.41666666666663</c:v>
                </c:pt>
                <c:pt idx="10842">
                  <c:v>903.5</c:v>
                </c:pt>
                <c:pt idx="10843">
                  <c:v>903.58333333333337</c:v>
                </c:pt>
                <c:pt idx="10844">
                  <c:v>903.66666666666663</c:v>
                </c:pt>
                <c:pt idx="10845">
                  <c:v>903.75</c:v>
                </c:pt>
                <c:pt idx="10846">
                  <c:v>903.83333333333337</c:v>
                </c:pt>
                <c:pt idx="10847">
                  <c:v>903.91666666666663</c:v>
                </c:pt>
                <c:pt idx="10848">
                  <c:v>904</c:v>
                </c:pt>
                <c:pt idx="10849">
                  <c:v>904.08333333333337</c:v>
                </c:pt>
                <c:pt idx="10850">
                  <c:v>904.16666666666663</c:v>
                </c:pt>
                <c:pt idx="10851">
                  <c:v>904.25</c:v>
                </c:pt>
                <c:pt idx="10852">
                  <c:v>904.33333333333337</c:v>
                </c:pt>
                <c:pt idx="10853">
                  <c:v>904.41666666666663</c:v>
                </c:pt>
                <c:pt idx="10854">
                  <c:v>904.5</c:v>
                </c:pt>
                <c:pt idx="10855">
                  <c:v>904.58333333333337</c:v>
                </c:pt>
                <c:pt idx="10856">
                  <c:v>904.66666666666663</c:v>
                </c:pt>
                <c:pt idx="10857">
                  <c:v>904.75</c:v>
                </c:pt>
                <c:pt idx="10858">
                  <c:v>904.83333333333337</c:v>
                </c:pt>
                <c:pt idx="10859">
                  <c:v>904.91666666666663</c:v>
                </c:pt>
                <c:pt idx="10860">
                  <c:v>905</c:v>
                </c:pt>
                <c:pt idx="10861">
                  <c:v>905.08333333333337</c:v>
                </c:pt>
                <c:pt idx="10862">
                  <c:v>905.16666666666663</c:v>
                </c:pt>
                <c:pt idx="10863">
                  <c:v>905.25</c:v>
                </c:pt>
                <c:pt idx="10864">
                  <c:v>905.33333333333337</c:v>
                </c:pt>
                <c:pt idx="10865">
                  <c:v>905.41666666666663</c:v>
                </c:pt>
                <c:pt idx="10866">
                  <c:v>905.5</c:v>
                </c:pt>
                <c:pt idx="10867">
                  <c:v>905.58333333333337</c:v>
                </c:pt>
                <c:pt idx="10868">
                  <c:v>905.66666666666663</c:v>
                </c:pt>
                <c:pt idx="10869">
                  <c:v>905.75</c:v>
                </c:pt>
                <c:pt idx="10870">
                  <c:v>905.83333333333337</c:v>
                </c:pt>
                <c:pt idx="10871">
                  <c:v>905.91666666666663</c:v>
                </c:pt>
                <c:pt idx="10872">
                  <c:v>906</c:v>
                </c:pt>
                <c:pt idx="10873">
                  <c:v>906.08333333333337</c:v>
                </c:pt>
                <c:pt idx="10874">
                  <c:v>906.16666666666663</c:v>
                </c:pt>
                <c:pt idx="10875">
                  <c:v>906.25</c:v>
                </c:pt>
                <c:pt idx="10876">
                  <c:v>906.33333333333337</c:v>
                </c:pt>
                <c:pt idx="10877">
                  <c:v>906.41666666666663</c:v>
                </c:pt>
                <c:pt idx="10878">
                  <c:v>906.5</c:v>
                </c:pt>
                <c:pt idx="10879">
                  <c:v>906.58333333333337</c:v>
                </c:pt>
                <c:pt idx="10880">
                  <c:v>906.66666666666663</c:v>
                </c:pt>
                <c:pt idx="10881">
                  <c:v>906.75</c:v>
                </c:pt>
                <c:pt idx="10882">
                  <c:v>906.83333333333337</c:v>
                </c:pt>
                <c:pt idx="10883">
                  <c:v>906.91666666666663</c:v>
                </c:pt>
                <c:pt idx="10884">
                  <c:v>907</c:v>
                </c:pt>
                <c:pt idx="10885">
                  <c:v>907.08333333333337</c:v>
                </c:pt>
                <c:pt idx="10886">
                  <c:v>907.16666666666663</c:v>
                </c:pt>
                <c:pt idx="10887">
                  <c:v>907.25</c:v>
                </c:pt>
                <c:pt idx="10888">
                  <c:v>907.33333333333337</c:v>
                </c:pt>
                <c:pt idx="10889">
                  <c:v>907.41666666666663</c:v>
                </c:pt>
                <c:pt idx="10890">
                  <c:v>907.5</c:v>
                </c:pt>
                <c:pt idx="10891">
                  <c:v>907.58333333333337</c:v>
                </c:pt>
                <c:pt idx="10892">
                  <c:v>907.66666666666663</c:v>
                </c:pt>
                <c:pt idx="10893">
                  <c:v>907.75</c:v>
                </c:pt>
                <c:pt idx="10894">
                  <c:v>907.83333333333337</c:v>
                </c:pt>
                <c:pt idx="10895">
                  <c:v>907.91666666666663</c:v>
                </c:pt>
                <c:pt idx="10896">
                  <c:v>908</c:v>
                </c:pt>
                <c:pt idx="10897">
                  <c:v>908.08333333333337</c:v>
                </c:pt>
                <c:pt idx="10898">
                  <c:v>908.16666666666663</c:v>
                </c:pt>
                <c:pt idx="10899">
                  <c:v>908.25</c:v>
                </c:pt>
                <c:pt idx="10900">
                  <c:v>908.33333333333337</c:v>
                </c:pt>
                <c:pt idx="10901">
                  <c:v>908.41666666666663</c:v>
                </c:pt>
                <c:pt idx="10902">
                  <c:v>908.5</c:v>
                </c:pt>
                <c:pt idx="10903">
                  <c:v>908.58333333333337</c:v>
                </c:pt>
                <c:pt idx="10904">
                  <c:v>908.66666666666663</c:v>
                </c:pt>
                <c:pt idx="10905">
                  <c:v>908.75</c:v>
                </c:pt>
                <c:pt idx="10906">
                  <c:v>908.83333333333337</c:v>
                </c:pt>
                <c:pt idx="10907">
                  <c:v>908.91666666666663</c:v>
                </c:pt>
                <c:pt idx="10908">
                  <c:v>909</c:v>
                </c:pt>
                <c:pt idx="10909">
                  <c:v>909.08333333333337</c:v>
                </c:pt>
                <c:pt idx="10910">
                  <c:v>909.16666666666663</c:v>
                </c:pt>
                <c:pt idx="10911">
                  <c:v>909.25</c:v>
                </c:pt>
                <c:pt idx="10912">
                  <c:v>909.33333333333337</c:v>
                </c:pt>
                <c:pt idx="10913">
                  <c:v>909.41666666666663</c:v>
                </c:pt>
                <c:pt idx="10914">
                  <c:v>909.5</c:v>
                </c:pt>
                <c:pt idx="10915">
                  <c:v>909.58333333333337</c:v>
                </c:pt>
                <c:pt idx="10916">
                  <c:v>909.66666666666663</c:v>
                </c:pt>
                <c:pt idx="10917">
                  <c:v>909.75</c:v>
                </c:pt>
                <c:pt idx="10918">
                  <c:v>909.83333333333337</c:v>
                </c:pt>
                <c:pt idx="10919">
                  <c:v>909.91666666666663</c:v>
                </c:pt>
                <c:pt idx="10920">
                  <c:v>910</c:v>
                </c:pt>
                <c:pt idx="10921">
                  <c:v>910.08333333333337</c:v>
                </c:pt>
                <c:pt idx="10922">
                  <c:v>910.16666666666663</c:v>
                </c:pt>
                <c:pt idx="10923">
                  <c:v>910.25</c:v>
                </c:pt>
                <c:pt idx="10924">
                  <c:v>910.33333333333337</c:v>
                </c:pt>
                <c:pt idx="10925">
                  <c:v>910.41666666666663</c:v>
                </c:pt>
                <c:pt idx="10926">
                  <c:v>910.5</c:v>
                </c:pt>
                <c:pt idx="10927">
                  <c:v>910.58333333333337</c:v>
                </c:pt>
                <c:pt idx="10928">
                  <c:v>910.66666666666663</c:v>
                </c:pt>
                <c:pt idx="10929">
                  <c:v>910.75</c:v>
                </c:pt>
                <c:pt idx="10930">
                  <c:v>910.83333333333337</c:v>
                </c:pt>
                <c:pt idx="10931">
                  <c:v>910.91666666666663</c:v>
                </c:pt>
                <c:pt idx="10932">
                  <c:v>911</c:v>
                </c:pt>
                <c:pt idx="10933">
                  <c:v>911.08333333333337</c:v>
                </c:pt>
                <c:pt idx="10934">
                  <c:v>911.16666666666663</c:v>
                </c:pt>
                <c:pt idx="10935">
                  <c:v>911.25</c:v>
                </c:pt>
                <c:pt idx="10936">
                  <c:v>911.33333333333337</c:v>
                </c:pt>
                <c:pt idx="10937">
                  <c:v>911.41666666666663</c:v>
                </c:pt>
                <c:pt idx="10938">
                  <c:v>911.5</c:v>
                </c:pt>
                <c:pt idx="10939">
                  <c:v>911.58333333333337</c:v>
                </c:pt>
                <c:pt idx="10940">
                  <c:v>911.66666666666663</c:v>
                </c:pt>
                <c:pt idx="10941">
                  <c:v>911.75</c:v>
                </c:pt>
                <c:pt idx="10942">
                  <c:v>911.83333333333337</c:v>
                </c:pt>
                <c:pt idx="10943">
                  <c:v>911.91666666666663</c:v>
                </c:pt>
                <c:pt idx="10944">
                  <c:v>912</c:v>
                </c:pt>
                <c:pt idx="10945">
                  <c:v>912.08333333333337</c:v>
                </c:pt>
                <c:pt idx="10946">
                  <c:v>912.16666666666663</c:v>
                </c:pt>
                <c:pt idx="10947">
                  <c:v>912.25</c:v>
                </c:pt>
                <c:pt idx="10948">
                  <c:v>912.33333333333337</c:v>
                </c:pt>
                <c:pt idx="10949">
                  <c:v>912.41666666666663</c:v>
                </c:pt>
                <c:pt idx="10950">
                  <c:v>912.5</c:v>
                </c:pt>
                <c:pt idx="10951">
                  <c:v>912.58333333333337</c:v>
                </c:pt>
                <c:pt idx="10952">
                  <c:v>912.66666666666663</c:v>
                </c:pt>
                <c:pt idx="10953">
                  <c:v>912.75</c:v>
                </c:pt>
                <c:pt idx="10954">
                  <c:v>912.83333333333337</c:v>
                </c:pt>
                <c:pt idx="10955">
                  <c:v>912.91666666666663</c:v>
                </c:pt>
                <c:pt idx="10956">
                  <c:v>913</c:v>
                </c:pt>
                <c:pt idx="10957">
                  <c:v>913.08333333333337</c:v>
                </c:pt>
                <c:pt idx="10958">
                  <c:v>913.16666666666663</c:v>
                </c:pt>
                <c:pt idx="10959">
                  <c:v>913.25</c:v>
                </c:pt>
                <c:pt idx="10960">
                  <c:v>913.33333333333337</c:v>
                </c:pt>
                <c:pt idx="10961">
                  <c:v>913.41666666666663</c:v>
                </c:pt>
                <c:pt idx="10962">
                  <c:v>913.5</c:v>
                </c:pt>
                <c:pt idx="10963">
                  <c:v>913.58333333333337</c:v>
                </c:pt>
                <c:pt idx="10964">
                  <c:v>913.66666666666663</c:v>
                </c:pt>
                <c:pt idx="10965">
                  <c:v>913.75</c:v>
                </c:pt>
                <c:pt idx="10966">
                  <c:v>913.83333333333337</c:v>
                </c:pt>
                <c:pt idx="10967">
                  <c:v>913.91666666666663</c:v>
                </c:pt>
                <c:pt idx="10968">
                  <c:v>914</c:v>
                </c:pt>
                <c:pt idx="10969">
                  <c:v>914.08333333333337</c:v>
                </c:pt>
                <c:pt idx="10970">
                  <c:v>914.16666666666663</c:v>
                </c:pt>
                <c:pt idx="10971">
                  <c:v>914.25</c:v>
                </c:pt>
                <c:pt idx="10972">
                  <c:v>914.33333333333337</c:v>
                </c:pt>
                <c:pt idx="10973">
                  <c:v>914.41666666666663</c:v>
                </c:pt>
                <c:pt idx="10974">
                  <c:v>914.5</c:v>
                </c:pt>
                <c:pt idx="10975">
                  <c:v>914.58333333333337</c:v>
                </c:pt>
                <c:pt idx="10976">
                  <c:v>914.66666666666663</c:v>
                </c:pt>
                <c:pt idx="10977">
                  <c:v>914.75</c:v>
                </c:pt>
                <c:pt idx="10978">
                  <c:v>914.83333333333337</c:v>
                </c:pt>
                <c:pt idx="10979">
                  <c:v>914.91666666666663</c:v>
                </c:pt>
                <c:pt idx="10980">
                  <c:v>915</c:v>
                </c:pt>
                <c:pt idx="10981">
                  <c:v>915.08333333333337</c:v>
                </c:pt>
                <c:pt idx="10982">
                  <c:v>915.16666666666663</c:v>
                </c:pt>
                <c:pt idx="10983">
                  <c:v>915.25</c:v>
                </c:pt>
                <c:pt idx="10984">
                  <c:v>915.33333333333337</c:v>
                </c:pt>
                <c:pt idx="10985">
                  <c:v>915.41666666666663</c:v>
                </c:pt>
                <c:pt idx="10986">
                  <c:v>915.5</c:v>
                </c:pt>
                <c:pt idx="10987">
                  <c:v>915.58333333333337</c:v>
                </c:pt>
                <c:pt idx="10988">
                  <c:v>915.66666666666663</c:v>
                </c:pt>
                <c:pt idx="10989">
                  <c:v>915.75</c:v>
                </c:pt>
                <c:pt idx="10990">
                  <c:v>915.83333333333337</c:v>
                </c:pt>
                <c:pt idx="10991">
                  <c:v>915.91666666666663</c:v>
                </c:pt>
                <c:pt idx="10992">
                  <c:v>916</c:v>
                </c:pt>
                <c:pt idx="10993">
                  <c:v>916.08333333333337</c:v>
                </c:pt>
                <c:pt idx="10994">
                  <c:v>916.16666666666663</c:v>
                </c:pt>
                <c:pt idx="10995">
                  <c:v>916.25</c:v>
                </c:pt>
                <c:pt idx="10996">
                  <c:v>916.33333333333337</c:v>
                </c:pt>
                <c:pt idx="10997">
                  <c:v>916.41666666666663</c:v>
                </c:pt>
                <c:pt idx="10998">
                  <c:v>916.5</c:v>
                </c:pt>
                <c:pt idx="10999">
                  <c:v>916.58333333333337</c:v>
                </c:pt>
                <c:pt idx="11000">
                  <c:v>916.66666666666663</c:v>
                </c:pt>
                <c:pt idx="11001">
                  <c:v>916.75</c:v>
                </c:pt>
                <c:pt idx="11002">
                  <c:v>916.83333333333337</c:v>
                </c:pt>
                <c:pt idx="11003">
                  <c:v>916.91666666666663</c:v>
                </c:pt>
                <c:pt idx="11004">
                  <c:v>917</c:v>
                </c:pt>
                <c:pt idx="11005">
                  <c:v>917.08333333333337</c:v>
                </c:pt>
                <c:pt idx="11006">
                  <c:v>917.16666666666663</c:v>
                </c:pt>
                <c:pt idx="11007">
                  <c:v>917.25</c:v>
                </c:pt>
                <c:pt idx="11008">
                  <c:v>917.33333333333337</c:v>
                </c:pt>
                <c:pt idx="11009">
                  <c:v>917.41666666666663</c:v>
                </c:pt>
                <c:pt idx="11010">
                  <c:v>917.5</c:v>
                </c:pt>
                <c:pt idx="11011">
                  <c:v>917.58333333333337</c:v>
                </c:pt>
                <c:pt idx="11012">
                  <c:v>917.66666666666663</c:v>
                </c:pt>
                <c:pt idx="11013">
                  <c:v>917.75</c:v>
                </c:pt>
                <c:pt idx="11014">
                  <c:v>917.83333333333337</c:v>
                </c:pt>
                <c:pt idx="11015">
                  <c:v>917.91666666666663</c:v>
                </c:pt>
                <c:pt idx="11016">
                  <c:v>918</c:v>
                </c:pt>
                <c:pt idx="11017">
                  <c:v>918.08333333333337</c:v>
                </c:pt>
                <c:pt idx="11018">
                  <c:v>918.16666666666663</c:v>
                </c:pt>
                <c:pt idx="11019">
                  <c:v>918.25</c:v>
                </c:pt>
                <c:pt idx="11020">
                  <c:v>918.33333333333337</c:v>
                </c:pt>
                <c:pt idx="11021">
                  <c:v>918.41666666666663</c:v>
                </c:pt>
                <c:pt idx="11022">
                  <c:v>918.5</c:v>
                </c:pt>
                <c:pt idx="11023">
                  <c:v>918.58333333333337</c:v>
                </c:pt>
                <c:pt idx="11024">
                  <c:v>918.66666666666663</c:v>
                </c:pt>
                <c:pt idx="11025">
                  <c:v>918.75</c:v>
                </c:pt>
                <c:pt idx="11026">
                  <c:v>918.83333333333337</c:v>
                </c:pt>
                <c:pt idx="11027">
                  <c:v>918.91666666666663</c:v>
                </c:pt>
                <c:pt idx="11028">
                  <c:v>919</c:v>
                </c:pt>
                <c:pt idx="11029">
                  <c:v>919.08333333333337</c:v>
                </c:pt>
                <c:pt idx="11030">
                  <c:v>919.16666666666663</c:v>
                </c:pt>
                <c:pt idx="11031">
                  <c:v>919.25</c:v>
                </c:pt>
                <c:pt idx="11032">
                  <c:v>919.33333333333337</c:v>
                </c:pt>
                <c:pt idx="11033">
                  <c:v>919.41666666666663</c:v>
                </c:pt>
                <c:pt idx="11034">
                  <c:v>919.5</c:v>
                </c:pt>
                <c:pt idx="11035">
                  <c:v>919.58333333333337</c:v>
                </c:pt>
                <c:pt idx="11036">
                  <c:v>919.66666666666663</c:v>
                </c:pt>
                <c:pt idx="11037">
                  <c:v>919.75</c:v>
                </c:pt>
                <c:pt idx="11038">
                  <c:v>919.83333333333337</c:v>
                </c:pt>
                <c:pt idx="11039">
                  <c:v>919.91666666666663</c:v>
                </c:pt>
                <c:pt idx="11040">
                  <c:v>920</c:v>
                </c:pt>
                <c:pt idx="11041">
                  <c:v>920.08333333333337</c:v>
                </c:pt>
                <c:pt idx="11042">
                  <c:v>920.16666666666663</c:v>
                </c:pt>
                <c:pt idx="11043">
                  <c:v>920.25</c:v>
                </c:pt>
                <c:pt idx="11044">
                  <c:v>920.33333333333337</c:v>
                </c:pt>
                <c:pt idx="11045">
                  <c:v>920.41666666666663</c:v>
                </c:pt>
                <c:pt idx="11046">
                  <c:v>920.5</c:v>
                </c:pt>
                <c:pt idx="11047">
                  <c:v>920.58333333333337</c:v>
                </c:pt>
                <c:pt idx="11048">
                  <c:v>920.66666666666663</c:v>
                </c:pt>
                <c:pt idx="11049">
                  <c:v>920.75</c:v>
                </c:pt>
                <c:pt idx="11050">
                  <c:v>920.83333333333337</c:v>
                </c:pt>
                <c:pt idx="11051">
                  <c:v>920.91666666666663</c:v>
                </c:pt>
                <c:pt idx="11052">
                  <c:v>921</c:v>
                </c:pt>
                <c:pt idx="11053">
                  <c:v>921.08333333333337</c:v>
                </c:pt>
                <c:pt idx="11054">
                  <c:v>921.16666666666663</c:v>
                </c:pt>
                <c:pt idx="11055">
                  <c:v>921.25</c:v>
                </c:pt>
                <c:pt idx="11056">
                  <c:v>921.33333333333337</c:v>
                </c:pt>
                <c:pt idx="11057">
                  <c:v>921.41666666666663</c:v>
                </c:pt>
                <c:pt idx="11058">
                  <c:v>921.5</c:v>
                </c:pt>
                <c:pt idx="11059">
                  <c:v>921.58333333333337</c:v>
                </c:pt>
                <c:pt idx="11060">
                  <c:v>921.66666666666663</c:v>
                </c:pt>
                <c:pt idx="11061">
                  <c:v>921.75</c:v>
                </c:pt>
                <c:pt idx="11062">
                  <c:v>921.83333333333337</c:v>
                </c:pt>
                <c:pt idx="11063">
                  <c:v>921.91666666666663</c:v>
                </c:pt>
                <c:pt idx="11064">
                  <c:v>922</c:v>
                </c:pt>
                <c:pt idx="11065">
                  <c:v>922.08333333333337</c:v>
                </c:pt>
                <c:pt idx="11066">
                  <c:v>922.16666666666663</c:v>
                </c:pt>
                <c:pt idx="11067">
                  <c:v>922.25</c:v>
                </c:pt>
                <c:pt idx="11068">
                  <c:v>922.33333333333337</c:v>
                </c:pt>
                <c:pt idx="11069">
                  <c:v>922.41666666666663</c:v>
                </c:pt>
                <c:pt idx="11070">
                  <c:v>922.5</c:v>
                </c:pt>
                <c:pt idx="11071">
                  <c:v>922.58333333333337</c:v>
                </c:pt>
                <c:pt idx="11072">
                  <c:v>922.66666666666663</c:v>
                </c:pt>
                <c:pt idx="11073">
                  <c:v>922.75</c:v>
                </c:pt>
                <c:pt idx="11074">
                  <c:v>922.83333333333337</c:v>
                </c:pt>
                <c:pt idx="11075">
                  <c:v>922.91666666666663</c:v>
                </c:pt>
                <c:pt idx="11076">
                  <c:v>923</c:v>
                </c:pt>
                <c:pt idx="11077">
                  <c:v>923.08333333333337</c:v>
                </c:pt>
                <c:pt idx="11078">
                  <c:v>923.16666666666663</c:v>
                </c:pt>
                <c:pt idx="11079">
                  <c:v>923.25</c:v>
                </c:pt>
                <c:pt idx="11080">
                  <c:v>923.33333333333337</c:v>
                </c:pt>
                <c:pt idx="11081">
                  <c:v>923.41666666666663</c:v>
                </c:pt>
                <c:pt idx="11082">
                  <c:v>923.5</c:v>
                </c:pt>
                <c:pt idx="11083">
                  <c:v>923.58333333333337</c:v>
                </c:pt>
                <c:pt idx="11084">
                  <c:v>923.66666666666663</c:v>
                </c:pt>
                <c:pt idx="11085">
                  <c:v>923.75</c:v>
                </c:pt>
                <c:pt idx="11086">
                  <c:v>923.83333333333337</c:v>
                </c:pt>
                <c:pt idx="11087">
                  <c:v>923.91666666666663</c:v>
                </c:pt>
                <c:pt idx="11088">
                  <c:v>924</c:v>
                </c:pt>
                <c:pt idx="11089">
                  <c:v>924.08333333333337</c:v>
                </c:pt>
                <c:pt idx="11090">
                  <c:v>924.16666666666663</c:v>
                </c:pt>
                <c:pt idx="11091">
                  <c:v>924.25</c:v>
                </c:pt>
                <c:pt idx="11092">
                  <c:v>924.33333333333337</c:v>
                </c:pt>
                <c:pt idx="11093">
                  <c:v>924.41666666666663</c:v>
                </c:pt>
                <c:pt idx="11094">
                  <c:v>924.5</c:v>
                </c:pt>
                <c:pt idx="11095">
                  <c:v>924.58333333333337</c:v>
                </c:pt>
                <c:pt idx="11096">
                  <c:v>924.66666666666663</c:v>
                </c:pt>
                <c:pt idx="11097">
                  <c:v>924.75</c:v>
                </c:pt>
                <c:pt idx="11098">
                  <c:v>924.83333333333337</c:v>
                </c:pt>
                <c:pt idx="11099">
                  <c:v>924.91666666666663</c:v>
                </c:pt>
                <c:pt idx="11100">
                  <c:v>925</c:v>
                </c:pt>
                <c:pt idx="11101">
                  <c:v>925.08333333333337</c:v>
                </c:pt>
                <c:pt idx="11102">
                  <c:v>925.16666666666663</c:v>
                </c:pt>
                <c:pt idx="11103">
                  <c:v>925.25</c:v>
                </c:pt>
                <c:pt idx="11104">
                  <c:v>925.33333333333337</c:v>
                </c:pt>
                <c:pt idx="11105">
                  <c:v>925.41666666666663</c:v>
                </c:pt>
                <c:pt idx="11106">
                  <c:v>925.5</c:v>
                </c:pt>
                <c:pt idx="11107">
                  <c:v>925.58333333333337</c:v>
                </c:pt>
                <c:pt idx="11108">
                  <c:v>925.66666666666663</c:v>
                </c:pt>
                <c:pt idx="11109">
                  <c:v>925.75</c:v>
                </c:pt>
                <c:pt idx="11110">
                  <c:v>925.83333333333337</c:v>
                </c:pt>
                <c:pt idx="11111">
                  <c:v>925.91666666666663</c:v>
                </c:pt>
                <c:pt idx="11112">
                  <c:v>926</c:v>
                </c:pt>
                <c:pt idx="11113">
                  <c:v>926.08333333333337</c:v>
                </c:pt>
                <c:pt idx="11114">
                  <c:v>926.16666666666663</c:v>
                </c:pt>
                <c:pt idx="11115">
                  <c:v>926.25</c:v>
                </c:pt>
                <c:pt idx="11116">
                  <c:v>926.33333333333337</c:v>
                </c:pt>
                <c:pt idx="11117">
                  <c:v>926.41666666666663</c:v>
                </c:pt>
                <c:pt idx="11118">
                  <c:v>926.5</c:v>
                </c:pt>
                <c:pt idx="11119">
                  <c:v>926.58333333333337</c:v>
                </c:pt>
                <c:pt idx="11120">
                  <c:v>926.66666666666663</c:v>
                </c:pt>
                <c:pt idx="11121">
                  <c:v>926.75</c:v>
                </c:pt>
                <c:pt idx="11122">
                  <c:v>926.83333333333337</c:v>
                </c:pt>
                <c:pt idx="11123">
                  <c:v>926.91666666666663</c:v>
                </c:pt>
                <c:pt idx="11124">
                  <c:v>927</c:v>
                </c:pt>
                <c:pt idx="11125">
                  <c:v>927.08333333333337</c:v>
                </c:pt>
                <c:pt idx="11126">
                  <c:v>927.16666666666663</c:v>
                </c:pt>
                <c:pt idx="11127">
                  <c:v>927.25</c:v>
                </c:pt>
                <c:pt idx="11128">
                  <c:v>927.33333333333337</c:v>
                </c:pt>
                <c:pt idx="11129">
                  <c:v>927.41666666666663</c:v>
                </c:pt>
                <c:pt idx="11130">
                  <c:v>927.5</c:v>
                </c:pt>
                <c:pt idx="11131">
                  <c:v>927.58333333333337</c:v>
                </c:pt>
                <c:pt idx="11132">
                  <c:v>927.66666666666663</c:v>
                </c:pt>
                <c:pt idx="11133">
                  <c:v>927.75</c:v>
                </c:pt>
                <c:pt idx="11134">
                  <c:v>927.83333333333337</c:v>
                </c:pt>
                <c:pt idx="11135">
                  <c:v>927.91666666666663</c:v>
                </c:pt>
                <c:pt idx="11136">
                  <c:v>928</c:v>
                </c:pt>
                <c:pt idx="11137">
                  <c:v>928.08333333333337</c:v>
                </c:pt>
                <c:pt idx="11138">
                  <c:v>928.16666666666663</c:v>
                </c:pt>
                <c:pt idx="11139">
                  <c:v>928.25</c:v>
                </c:pt>
                <c:pt idx="11140">
                  <c:v>928.33333333333337</c:v>
                </c:pt>
                <c:pt idx="11141">
                  <c:v>928.41666666666663</c:v>
                </c:pt>
                <c:pt idx="11142">
                  <c:v>928.5</c:v>
                </c:pt>
                <c:pt idx="11143">
                  <c:v>928.58333333333337</c:v>
                </c:pt>
                <c:pt idx="11144">
                  <c:v>928.66666666666663</c:v>
                </c:pt>
                <c:pt idx="11145">
                  <c:v>928.75</c:v>
                </c:pt>
                <c:pt idx="11146">
                  <c:v>928.83333333333337</c:v>
                </c:pt>
                <c:pt idx="11147">
                  <c:v>928.91666666666663</c:v>
                </c:pt>
                <c:pt idx="11148">
                  <c:v>929</c:v>
                </c:pt>
                <c:pt idx="11149">
                  <c:v>929.08333333333337</c:v>
                </c:pt>
                <c:pt idx="11150">
                  <c:v>929.16666666666663</c:v>
                </c:pt>
                <c:pt idx="11151">
                  <c:v>929.25</c:v>
                </c:pt>
                <c:pt idx="11152">
                  <c:v>929.33333333333337</c:v>
                </c:pt>
                <c:pt idx="11153">
                  <c:v>929.41666666666663</c:v>
                </c:pt>
                <c:pt idx="11154">
                  <c:v>929.5</c:v>
                </c:pt>
                <c:pt idx="11155">
                  <c:v>929.58333333333337</c:v>
                </c:pt>
                <c:pt idx="11156">
                  <c:v>929.66666666666663</c:v>
                </c:pt>
                <c:pt idx="11157">
                  <c:v>929.75</c:v>
                </c:pt>
                <c:pt idx="11158">
                  <c:v>929.83333333333337</c:v>
                </c:pt>
                <c:pt idx="11159">
                  <c:v>929.91666666666663</c:v>
                </c:pt>
                <c:pt idx="11160">
                  <c:v>930</c:v>
                </c:pt>
                <c:pt idx="11161">
                  <c:v>930.08333333333337</c:v>
                </c:pt>
                <c:pt idx="11162">
                  <c:v>930.16666666666663</c:v>
                </c:pt>
                <c:pt idx="11163">
                  <c:v>930.25</c:v>
                </c:pt>
                <c:pt idx="11164">
                  <c:v>930.33333333333337</c:v>
                </c:pt>
                <c:pt idx="11165">
                  <c:v>930.41666666666663</c:v>
                </c:pt>
                <c:pt idx="11166">
                  <c:v>930.5</c:v>
                </c:pt>
                <c:pt idx="11167">
                  <c:v>930.58333333333337</c:v>
                </c:pt>
                <c:pt idx="11168">
                  <c:v>930.66666666666663</c:v>
                </c:pt>
                <c:pt idx="11169">
                  <c:v>930.75</c:v>
                </c:pt>
                <c:pt idx="11170">
                  <c:v>930.83333333333337</c:v>
                </c:pt>
                <c:pt idx="11171">
                  <c:v>930.91666666666663</c:v>
                </c:pt>
                <c:pt idx="11172">
                  <c:v>931</c:v>
                </c:pt>
                <c:pt idx="11173">
                  <c:v>931.08333333333337</c:v>
                </c:pt>
                <c:pt idx="11174">
                  <c:v>931.16666666666663</c:v>
                </c:pt>
                <c:pt idx="11175">
                  <c:v>931.25</c:v>
                </c:pt>
                <c:pt idx="11176">
                  <c:v>931.33333333333337</c:v>
                </c:pt>
                <c:pt idx="11177">
                  <c:v>931.41666666666663</c:v>
                </c:pt>
                <c:pt idx="11178">
                  <c:v>931.5</c:v>
                </c:pt>
                <c:pt idx="11179">
                  <c:v>931.58333333333337</c:v>
                </c:pt>
                <c:pt idx="11180">
                  <c:v>931.66666666666663</c:v>
                </c:pt>
                <c:pt idx="11181">
                  <c:v>931.75</c:v>
                </c:pt>
                <c:pt idx="11182">
                  <c:v>931.83333333333337</c:v>
                </c:pt>
                <c:pt idx="11183">
                  <c:v>931.91666666666663</c:v>
                </c:pt>
                <c:pt idx="11184">
                  <c:v>932</c:v>
                </c:pt>
                <c:pt idx="11185">
                  <c:v>932.08333333333337</c:v>
                </c:pt>
                <c:pt idx="11186">
                  <c:v>932.16666666666663</c:v>
                </c:pt>
                <c:pt idx="11187">
                  <c:v>932.25</c:v>
                </c:pt>
                <c:pt idx="11188">
                  <c:v>932.33333333333337</c:v>
                </c:pt>
                <c:pt idx="11189">
                  <c:v>932.41666666666663</c:v>
                </c:pt>
                <c:pt idx="11190">
                  <c:v>932.5</c:v>
                </c:pt>
                <c:pt idx="11191">
                  <c:v>932.58333333333337</c:v>
                </c:pt>
                <c:pt idx="11192">
                  <c:v>932.66666666666663</c:v>
                </c:pt>
                <c:pt idx="11193">
                  <c:v>932.75</c:v>
                </c:pt>
                <c:pt idx="11194">
                  <c:v>932.83333333333337</c:v>
                </c:pt>
                <c:pt idx="11195">
                  <c:v>932.91666666666663</c:v>
                </c:pt>
                <c:pt idx="11196">
                  <c:v>933</c:v>
                </c:pt>
                <c:pt idx="11197">
                  <c:v>933.08333333333337</c:v>
                </c:pt>
                <c:pt idx="11198">
                  <c:v>933.16666666666663</c:v>
                </c:pt>
                <c:pt idx="11199">
                  <c:v>933.25</c:v>
                </c:pt>
                <c:pt idx="11200">
                  <c:v>933.33333333333337</c:v>
                </c:pt>
                <c:pt idx="11201">
                  <c:v>933.41666666666663</c:v>
                </c:pt>
                <c:pt idx="11202">
                  <c:v>933.5</c:v>
                </c:pt>
                <c:pt idx="11203">
                  <c:v>933.58333333333337</c:v>
                </c:pt>
                <c:pt idx="11204">
                  <c:v>933.66666666666663</c:v>
                </c:pt>
                <c:pt idx="11205">
                  <c:v>933.75</c:v>
                </c:pt>
                <c:pt idx="11206">
                  <c:v>933.83333333333337</c:v>
                </c:pt>
                <c:pt idx="11207">
                  <c:v>933.91666666666663</c:v>
                </c:pt>
                <c:pt idx="11208">
                  <c:v>934</c:v>
                </c:pt>
                <c:pt idx="11209">
                  <c:v>934.08333333333337</c:v>
                </c:pt>
                <c:pt idx="11210">
                  <c:v>934.16666666666663</c:v>
                </c:pt>
                <c:pt idx="11211">
                  <c:v>934.25</c:v>
                </c:pt>
                <c:pt idx="11212">
                  <c:v>934.33333333333337</c:v>
                </c:pt>
                <c:pt idx="11213">
                  <c:v>934.41666666666663</c:v>
                </c:pt>
                <c:pt idx="11214">
                  <c:v>934.5</c:v>
                </c:pt>
                <c:pt idx="11215">
                  <c:v>934.58333333333337</c:v>
                </c:pt>
                <c:pt idx="11216">
                  <c:v>934.66666666666663</c:v>
                </c:pt>
                <c:pt idx="11217">
                  <c:v>934.75</c:v>
                </c:pt>
                <c:pt idx="11218">
                  <c:v>934.83333333333337</c:v>
                </c:pt>
                <c:pt idx="11219">
                  <c:v>934.91666666666663</c:v>
                </c:pt>
                <c:pt idx="11220">
                  <c:v>935</c:v>
                </c:pt>
                <c:pt idx="11221">
                  <c:v>935.08333333333337</c:v>
                </c:pt>
                <c:pt idx="11222">
                  <c:v>935.16666666666663</c:v>
                </c:pt>
                <c:pt idx="11223">
                  <c:v>935.25</c:v>
                </c:pt>
                <c:pt idx="11224">
                  <c:v>935.33333333333337</c:v>
                </c:pt>
                <c:pt idx="11225">
                  <c:v>935.41666666666663</c:v>
                </c:pt>
                <c:pt idx="11226">
                  <c:v>935.5</c:v>
                </c:pt>
                <c:pt idx="11227">
                  <c:v>935.58333333333337</c:v>
                </c:pt>
                <c:pt idx="11228">
                  <c:v>935.66666666666663</c:v>
                </c:pt>
                <c:pt idx="11229">
                  <c:v>935.75</c:v>
                </c:pt>
                <c:pt idx="11230">
                  <c:v>935.83333333333337</c:v>
                </c:pt>
                <c:pt idx="11231">
                  <c:v>935.91666666666663</c:v>
                </c:pt>
                <c:pt idx="11232">
                  <c:v>936</c:v>
                </c:pt>
                <c:pt idx="11233">
                  <c:v>936.08333333333337</c:v>
                </c:pt>
                <c:pt idx="11234">
                  <c:v>936.16666666666663</c:v>
                </c:pt>
                <c:pt idx="11235">
                  <c:v>936.25</c:v>
                </c:pt>
                <c:pt idx="11236">
                  <c:v>936.33333333333337</c:v>
                </c:pt>
                <c:pt idx="11237">
                  <c:v>936.41666666666663</c:v>
                </c:pt>
                <c:pt idx="11238">
                  <c:v>936.5</c:v>
                </c:pt>
                <c:pt idx="11239">
                  <c:v>936.58333333333337</c:v>
                </c:pt>
                <c:pt idx="11240">
                  <c:v>936.66666666666663</c:v>
                </c:pt>
                <c:pt idx="11241">
                  <c:v>936.75</c:v>
                </c:pt>
                <c:pt idx="11242">
                  <c:v>936.83333333333337</c:v>
                </c:pt>
                <c:pt idx="11243">
                  <c:v>936.91666666666663</c:v>
                </c:pt>
                <c:pt idx="11244">
                  <c:v>937</c:v>
                </c:pt>
                <c:pt idx="11245">
                  <c:v>937.08333333333337</c:v>
                </c:pt>
                <c:pt idx="11246">
                  <c:v>937.16666666666663</c:v>
                </c:pt>
                <c:pt idx="11247">
                  <c:v>937.25</c:v>
                </c:pt>
                <c:pt idx="11248">
                  <c:v>937.33333333333337</c:v>
                </c:pt>
                <c:pt idx="11249">
                  <c:v>937.41666666666663</c:v>
                </c:pt>
                <c:pt idx="11250">
                  <c:v>937.5</c:v>
                </c:pt>
                <c:pt idx="11251">
                  <c:v>937.58333333333337</c:v>
                </c:pt>
                <c:pt idx="11252">
                  <c:v>937.66666666666663</c:v>
                </c:pt>
                <c:pt idx="11253">
                  <c:v>937.75</c:v>
                </c:pt>
                <c:pt idx="11254">
                  <c:v>937.83333333333337</c:v>
                </c:pt>
                <c:pt idx="11255">
                  <c:v>937.91666666666663</c:v>
                </c:pt>
                <c:pt idx="11256">
                  <c:v>938</c:v>
                </c:pt>
                <c:pt idx="11257">
                  <c:v>938.08333333333337</c:v>
                </c:pt>
                <c:pt idx="11258">
                  <c:v>938.16666666666663</c:v>
                </c:pt>
                <c:pt idx="11259">
                  <c:v>938.25</c:v>
                </c:pt>
                <c:pt idx="11260">
                  <c:v>938.33333333333337</c:v>
                </c:pt>
                <c:pt idx="11261">
                  <c:v>938.41666666666663</c:v>
                </c:pt>
                <c:pt idx="11262">
                  <c:v>938.5</c:v>
                </c:pt>
                <c:pt idx="11263">
                  <c:v>938.58333333333337</c:v>
                </c:pt>
                <c:pt idx="11264">
                  <c:v>938.66666666666663</c:v>
                </c:pt>
                <c:pt idx="11265">
                  <c:v>938.75</c:v>
                </c:pt>
                <c:pt idx="11266">
                  <c:v>938.83333333333337</c:v>
                </c:pt>
                <c:pt idx="11267">
                  <c:v>938.91666666666663</c:v>
                </c:pt>
                <c:pt idx="11268">
                  <c:v>939</c:v>
                </c:pt>
                <c:pt idx="11269">
                  <c:v>939.08333333333337</c:v>
                </c:pt>
                <c:pt idx="11270">
                  <c:v>939.16666666666663</c:v>
                </c:pt>
                <c:pt idx="11271">
                  <c:v>939.25</c:v>
                </c:pt>
                <c:pt idx="11272">
                  <c:v>939.33333333333337</c:v>
                </c:pt>
                <c:pt idx="11273">
                  <c:v>939.41666666666663</c:v>
                </c:pt>
                <c:pt idx="11274">
                  <c:v>939.5</c:v>
                </c:pt>
                <c:pt idx="11275">
                  <c:v>939.58333333333337</c:v>
                </c:pt>
                <c:pt idx="11276">
                  <c:v>939.66666666666663</c:v>
                </c:pt>
                <c:pt idx="11277">
                  <c:v>939.75</c:v>
                </c:pt>
                <c:pt idx="11278">
                  <c:v>939.83333333333337</c:v>
                </c:pt>
                <c:pt idx="11279">
                  <c:v>939.91666666666663</c:v>
                </c:pt>
                <c:pt idx="11280">
                  <c:v>940</c:v>
                </c:pt>
                <c:pt idx="11281">
                  <c:v>940.08333333333337</c:v>
                </c:pt>
                <c:pt idx="11282">
                  <c:v>940.16666666666663</c:v>
                </c:pt>
                <c:pt idx="11283">
                  <c:v>940.25</c:v>
                </c:pt>
                <c:pt idx="11284">
                  <c:v>940.33333333333337</c:v>
                </c:pt>
                <c:pt idx="11285">
                  <c:v>940.41666666666663</c:v>
                </c:pt>
                <c:pt idx="11286">
                  <c:v>940.5</c:v>
                </c:pt>
                <c:pt idx="11287">
                  <c:v>940.58333333333337</c:v>
                </c:pt>
                <c:pt idx="11288">
                  <c:v>940.66666666666663</c:v>
                </c:pt>
                <c:pt idx="11289">
                  <c:v>940.75</c:v>
                </c:pt>
                <c:pt idx="11290">
                  <c:v>940.83333333333337</c:v>
                </c:pt>
                <c:pt idx="11291">
                  <c:v>940.91666666666663</c:v>
                </c:pt>
                <c:pt idx="11292">
                  <c:v>941</c:v>
                </c:pt>
                <c:pt idx="11293">
                  <c:v>941.08333333333337</c:v>
                </c:pt>
                <c:pt idx="11294">
                  <c:v>941.16666666666663</c:v>
                </c:pt>
                <c:pt idx="11295">
                  <c:v>941.25</c:v>
                </c:pt>
                <c:pt idx="11296">
                  <c:v>941.33333333333337</c:v>
                </c:pt>
                <c:pt idx="11297">
                  <c:v>941.41666666666663</c:v>
                </c:pt>
                <c:pt idx="11298">
                  <c:v>941.5</c:v>
                </c:pt>
                <c:pt idx="11299">
                  <c:v>941.58333333333337</c:v>
                </c:pt>
                <c:pt idx="11300">
                  <c:v>941.66666666666663</c:v>
                </c:pt>
                <c:pt idx="11301">
                  <c:v>941.75</c:v>
                </c:pt>
                <c:pt idx="11302">
                  <c:v>941.83333333333337</c:v>
                </c:pt>
                <c:pt idx="11303">
                  <c:v>941.91666666666663</c:v>
                </c:pt>
                <c:pt idx="11304">
                  <c:v>942</c:v>
                </c:pt>
                <c:pt idx="11305">
                  <c:v>942.08333333333337</c:v>
                </c:pt>
                <c:pt idx="11306">
                  <c:v>942.16666666666663</c:v>
                </c:pt>
                <c:pt idx="11307">
                  <c:v>942.25</c:v>
                </c:pt>
                <c:pt idx="11308">
                  <c:v>942.33333333333337</c:v>
                </c:pt>
                <c:pt idx="11309">
                  <c:v>942.41666666666663</c:v>
                </c:pt>
                <c:pt idx="11310">
                  <c:v>942.5</c:v>
                </c:pt>
                <c:pt idx="11311">
                  <c:v>942.58333333333337</c:v>
                </c:pt>
                <c:pt idx="11312">
                  <c:v>942.66666666666663</c:v>
                </c:pt>
                <c:pt idx="11313">
                  <c:v>942.75</c:v>
                </c:pt>
                <c:pt idx="11314">
                  <c:v>942.83333333333337</c:v>
                </c:pt>
                <c:pt idx="11315">
                  <c:v>942.91666666666663</c:v>
                </c:pt>
                <c:pt idx="11316">
                  <c:v>943</c:v>
                </c:pt>
                <c:pt idx="11317">
                  <c:v>943.08333333333337</c:v>
                </c:pt>
                <c:pt idx="11318">
                  <c:v>943.16666666666663</c:v>
                </c:pt>
                <c:pt idx="11319">
                  <c:v>943.25</c:v>
                </c:pt>
                <c:pt idx="11320">
                  <c:v>943.33333333333337</c:v>
                </c:pt>
                <c:pt idx="11321">
                  <c:v>943.41666666666663</c:v>
                </c:pt>
                <c:pt idx="11322">
                  <c:v>943.5</c:v>
                </c:pt>
                <c:pt idx="11323">
                  <c:v>943.58333333333337</c:v>
                </c:pt>
                <c:pt idx="11324">
                  <c:v>943.66666666666663</c:v>
                </c:pt>
                <c:pt idx="11325">
                  <c:v>943.75</c:v>
                </c:pt>
                <c:pt idx="11326">
                  <c:v>943.83333333333337</c:v>
                </c:pt>
                <c:pt idx="11327">
                  <c:v>943.91666666666663</c:v>
                </c:pt>
                <c:pt idx="11328">
                  <c:v>944</c:v>
                </c:pt>
                <c:pt idx="11329">
                  <c:v>944.08333333333337</c:v>
                </c:pt>
                <c:pt idx="11330">
                  <c:v>944.16666666666663</c:v>
                </c:pt>
                <c:pt idx="11331">
                  <c:v>944.25</c:v>
                </c:pt>
                <c:pt idx="11332">
                  <c:v>944.33333333333337</c:v>
                </c:pt>
                <c:pt idx="11333">
                  <c:v>944.41666666666663</c:v>
                </c:pt>
                <c:pt idx="11334">
                  <c:v>944.5</c:v>
                </c:pt>
                <c:pt idx="11335">
                  <c:v>944.58333333333337</c:v>
                </c:pt>
                <c:pt idx="11336">
                  <c:v>944.66666666666663</c:v>
                </c:pt>
                <c:pt idx="11337">
                  <c:v>944.75</c:v>
                </c:pt>
                <c:pt idx="11338">
                  <c:v>944.83333333333337</c:v>
                </c:pt>
                <c:pt idx="11339">
                  <c:v>944.91666666666663</c:v>
                </c:pt>
                <c:pt idx="11340">
                  <c:v>945</c:v>
                </c:pt>
                <c:pt idx="11341">
                  <c:v>945.08333333333337</c:v>
                </c:pt>
                <c:pt idx="11342">
                  <c:v>945.16666666666663</c:v>
                </c:pt>
                <c:pt idx="11343">
                  <c:v>945.25</c:v>
                </c:pt>
                <c:pt idx="11344">
                  <c:v>945.33333333333337</c:v>
                </c:pt>
                <c:pt idx="11345">
                  <c:v>945.41666666666663</c:v>
                </c:pt>
                <c:pt idx="11346">
                  <c:v>945.5</c:v>
                </c:pt>
                <c:pt idx="11347">
                  <c:v>945.58333333333337</c:v>
                </c:pt>
                <c:pt idx="11348">
                  <c:v>945.66666666666663</c:v>
                </c:pt>
                <c:pt idx="11349">
                  <c:v>945.75</c:v>
                </c:pt>
                <c:pt idx="11350">
                  <c:v>945.83333333333337</c:v>
                </c:pt>
                <c:pt idx="11351">
                  <c:v>945.91666666666663</c:v>
                </c:pt>
                <c:pt idx="11352">
                  <c:v>946</c:v>
                </c:pt>
                <c:pt idx="11353">
                  <c:v>946.08333333333337</c:v>
                </c:pt>
                <c:pt idx="11354">
                  <c:v>946.16666666666663</c:v>
                </c:pt>
                <c:pt idx="11355">
                  <c:v>946.25</c:v>
                </c:pt>
                <c:pt idx="11356">
                  <c:v>946.33333333333337</c:v>
                </c:pt>
                <c:pt idx="11357">
                  <c:v>946.41666666666663</c:v>
                </c:pt>
                <c:pt idx="11358">
                  <c:v>946.5</c:v>
                </c:pt>
                <c:pt idx="11359">
                  <c:v>946.58333333333337</c:v>
                </c:pt>
                <c:pt idx="11360">
                  <c:v>946.66666666666663</c:v>
                </c:pt>
                <c:pt idx="11361">
                  <c:v>946.75</c:v>
                </c:pt>
                <c:pt idx="11362">
                  <c:v>946.83333333333337</c:v>
                </c:pt>
                <c:pt idx="11363">
                  <c:v>946.91666666666663</c:v>
                </c:pt>
                <c:pt idx="11364">
                  <c:v>947</c:v>
                </c:pt>
                <c:pt idx="11365">
                  <c:v>947.08333333333337</c:v>
                </c:pt>
                <c:pt idx="11366">
                  <c:v>947.16666666666663</c:v>
                </c:pt>
                <c:pt idx="11367">
                  <c:v>947.25</c:v>
                </c:pt>
                <c:pt idx="11368">
                  <c:v>947.33333333333337</c:v>
                </c:pt>
                <c:pt idx="11369">
                  <c:v>947.41666666666663</c:v>
                </c:pt>
                <c:pt idx="11370">
                  <c:v>947.5</c:v>
                </c:pt>
                <c:pt idx="11371">
                  <c:v>947.58333333333337</c:v>
                </c:pt>
                <c:pt idx="11372">
                  <c:v>947.66666666666663</c:v>
                </c:pt>
                <c:pt idx="11373">
                  <c:v>947.75</c:v>
                </c:pt>
                <c:pt idx="11374">
                  <c:v>947.83333333333337</c:v>
                </c:pt>
                <c:pt idx="11375">
                  <c:v>947.91666666666663</c:v>
                </c:pt>
                <c:pt idx="11376">
                  <c:v>948</c:v>
                </c:pt>
                <c:pt idx="11377">
                  <c:v>948.08333333333337</c:v>
                </c:pt>
                <c:pt idx="11378">
                  <c:v>948.16666666666663</c:v>
                </c:pt>
                <c:pt idx="11379">
                  <c:v>948.25</c:v>
                </c:pt>
                <c:pt idx="11380">
                  <c:v>948.33333333333337</c:v>
                </c:pt>
                <c:pt idx="11381">
                  <c:v>948.41666666666663</c:v>
                </c:pt>
                <c:pt idx="11382">
                  <c:v>948.5</c:v>
                </c:pt>
                <c:pt idx="11383">
                  <c:v>948.58333333333337</c:v>
                </c:pt>
                <c:pt idx="11384">
                  <c:v>948.66666666666663</c:v>
                </c:pt>
                <c:pt idx="11385">
                  <c:v>948.75</c:v>
                </c:pt>
                <c:pt idx="11386">
                  <c:v>948.83333333333337</c:v>
                </c:pt>
                <c:pt idx="11387">
                  <c:v>948.91666666666663</c:v>
                </c:pt>
                <c:pt idx="11388">
                  <c:v>949</c:v>
                </c:pt>
                <c:pt idx="11389">
                  <c:v>949.08333333333337</c:v>
                </c:pt>
                <c:pt idx="11390">
                  <c:v>949.16666666666663</c:v>
                </c:pt>
                <c:pt idx="11391">
                  <c:v>949.25</c:v>
                </c:pt>
                <c:pt idx="11392">
                  <c:v>949.33333333333337</c:v>
                </c:pt>
                <c:pt idx="11393">
                  <c:v>949.41666666666663</c:v>
                </c:pt>
                <c:pt idx="11394">
                  <c:v>949.5</c:v>
                </c:pt>
                <c:pt idx="11395">
                  <c:v>949.58333333333337</c:v>
                </c:pt>
                <c:pt idx="11396">
                  <c:v>949.66666666666663</c:v>
                </c:pt>
                <c:pt idx="11397">
                  <c:v>949.75</c:v>
                </c:pt>
                <c:pt idx="11398">
                  <c:v>949.83333333333337</c:v>
                </c:pt>
                <c:pt idx="11399">
                  <c:v>949.91666666666663</c:v>
                </c:pt>
                <c:pt idx="11400">
                  <c:v>950</c:v>
                </c:pt>
                <c:pt idx="11401">
                  <c:v>950.08333333333337</c:v>
                </c:pt>
                <c:pt idx="11402">
                  <c:v>950.16666666666663</c:v>
                </c:pt>
                <c:pt idx="11403">
                  <c:v>950.25</c:v>
                </c:pt>
                <c:pt idx="11404">
                  <c:v>950.33333333333337</c:v>
                </c:pt>
                <c:pt idx="11405">
                  <c:v>950.41666666666663</c:v>
                </c:pt>
                <c:pt idx="11406">
                  <c:v>950.5</c:v>
                </c:pt>
                <c:pt idx="11407">
                  <c:v>950.58333333333337</c:v>
                </c:pt>
                <c:pt idx="11408">
                  <c:v>950.66666666666663</c:v>
                </c:pt>
                <c:pt idx="11409">
                  <c:v>950.75</c:v>
                </c:pt>
                <c:pt idx="11410">
                  <c:v>950.83333333333337</c:v>
                </c:pt>
                <c:pt idx="11411">
                  <c:v>950.91666666666663</c:v>
                </c:pt>
                <c:pt idx="11412">
                  <c:v>951</c:v>
                </c:pt>
                <c:pt idx="11413">
                  <c:v>951.08333333333337</c:v>
                </c:pt>
                <c:pt idx="11414">
                  <c:v>951.16666666666663</c:v>
                </c:pt>
                <c:pt idx="11415">
                  <c:v>951.25</c:v>
                </c:pt>
                <c:pt idx="11416">
                  <c:v>951.33333333333337</c:v>
                </c:pt>
                <c:pt idx="11417">
                  <c:v>951.41666666666663</c:v>
                </c:pt>
                <c:pt idx="11418">
                  <c:v>951.5</c:v>
                </c:pt>
                <c:pt idx="11419">
                  <c:v>951.58333333333337</c:v>
                </c:pt>
                <c:pt idx="11420">
                  <c:v>951.66666666666663</c:v>
                </c:pt>
                <c:pt idx="11421">
                  <c:v>951.75</c:v>
                </c:pt>
                <c:pt idx="11422">
                  <c:v>951.83333333333337</c:v>
                </c:pt>
                <c:pt idx="11423">
                  <c:v>951.91666666666663</c:v>
                </c:pt>
                <c:pt idx="11424">
                  <c:v>952</c:v>
                </c:pt>
                <c:pt idx="11425">
                  <c:v>952.08333333333337</c:v>
                </c:pt>
                <c:pt idx="11426">
                  <c:v>952.16666666666663</c:v>
                </c:pt>
                <c:pt idx="11427">
                  <c:v>952.25</c:v>
                </c:pt>
                <c:pt idx="11428">
                  <c:v>952.33333333333337</c:v>
                </c:pt>
                <c:pt idx="11429">
                  <c:v>952.41666666666663</c:v>
                </c:pt>
                <c:pt idx="11430">
                  <c:v>952.5</c:v>
                </c:pt>
                <c:pt idx="11431">
                  <c:v>952.58333333333337</c:v>
                </c:pt>
                <c:pt idx="11432">
                  <c:v>952.66666666666663</c:v>
                </c:pt>
                <c:pt idx="11433">
                  <c:v>952.75</c:v>
                </c:pt>
                <c:pt idx="11434">
                  <c:v>952.83333333333337</c:v>
                </c:pt>
                <c:pt idx="11435">
                  <c:v>952.91666666666663</c:v>
                </c:pt>
                <c:pt idx="11436">
                  <c:v>953</c:v>
                </c:pt>
                <c:pt idx="11437">
                  <c:v>953.08333333333337</c:v>
                </c:pt>
                <c:pt idx="11438">
                  <c:v>953.16666666666663</c:v>
                </c:pt>
                <c:pt idx="11439">
                  <c:v>953.25</c:v>
                </c:pt>
                <c:pt idx="11440">
                  <c:v>953.33333333333337</c:v>
                </c:pt>
                <c:pt idx="11441">
                  <c:v>953.41666666666663</c:v>
                </c:pt>
                <c:pt idx="11442">
                  <c:v>953.5</c:v>
                </c:pt>
                <c:pt idx="11443">
                  <c:v>953.58333333333337</c:v>
                </c:pt>
                <c:pt idx="11444">
                  <c:v>953.66666666666663</c:v>
                </c:pt>
                <c:pt idx="11445">
                  <c:v>953.75</c:v>
                </c:pt>
                <c:pt idx="11446">
                  <c:v>953.83333333333337</c:v>
                </c:pt>
                <c:pt idx="11447">
                  <c:v>953.91666666666663</c:v>
                </c:pt>
                <c:pt idx="11448">
                  <c:v>954</c:v>
                </c:pt>
                <c:pt idx="11449">
                  <c:v>954.08333333333337</c:v>
                </c:pt>
                <c:pt idx="11450">
                  <c:v>954.16666666666663</c:v>
                </c:pt>
                <c:pt idx="11451">
                  <c:v>954.25</c:v>
                </c:pt>
                <c:pt idx="11452">
                  <c:v>954.33333333333337</c:v>
                </c:pt>
                <c:pt idx="11453">
                  <c:v>954.41666666666663</c:v>
                </c:pt>
                <c:pt idx="11454">
                  <c:v>954.5</c:v>
                </c:pt>
                <c:pt idx="11455">
                  <c:v>954.58333333333337</c:v>
                </c:pt>
                <c:pt idx="11456">
                  <c:v>954.66666666666663</c:v>
                </c:pt>
                <c:pt idx="11457">
                  <c:v>954.75</c:v>
                </c:pt>
                <c:pt idx="11458">
                  <c:v>954.83333333333337</c:v>
                </c:pt>
                <c:pt idx="11459">
                  <c:v>954.91666666666663</c:v>
                </c:pt>
                <c:pt idx="11460">
                  <c:v>955</c:v>
                </c:pt>
                <c:pt idx="11461">
                  <c:v>955.08333333333337</c:v>
                </c:pt>
                <c:pt idx="11462">
                  <c:v>955.16666666666663</c:v>
                </c:pt>
                <c:pt idx="11463">
                  <c:v>955.25</c:v>
                </c:pt>
                <c:pt idx="11464">
                  <c:v>955.33333333333337</c:v>
                </c:pt>
                <c:pt idx="11465">
                  <c:v>955.41666666666663</c:v>
                </c:pt>
                <c:pt idx="11466">
                  <c:v>955.5</c:v>
                </c:pt>
                <c:pt idx="11467">
                  <c:v>955.58333333333337</c:v>
                </c:pt>
                <c:pt idx="11468">
                  <c:v>955.66666666666663</c:v>
                </c:pt>
                <c:pt idx="11469">
                  <c:v>955.75</c:v>
                </c:pt>
                <c:pt idx="11470">
                  <c:v>955.83333333333337</c:v>
                </c:pt>
                <c:pt idx="11471">
                  <c:v>955.91666666666663</c:v>
                </c:pt>
                <c:pt idx="11472">
                  <c:v>956</c:v>
                </c:pt>
                <c:pt idx="11473">
                  <c:v>956.08333333333337</c:v>
                </c:pt>
                <c:pt idx="11474">
                  <c:v>956.16666666666663</c:v>
                </c:pt>
                <c:pt idx="11475">
                  <c:v>956.25</c:v>
                </c:pt>
                <c:pt idx="11476">
                  <c:v>956.33333333333337</c:v>
                </c:pt>
                <c:pt idx="11477">
                  <c:v>956.41666666666663</c:v>
                </c:pt>
                <c:pt idx="11478">
                  <c:v>956.5</c:v>
                </c:pt>
                <c:pt idx="11479">
                  <c:v>956.58333333333337</c:v>
                </c:pt>
                <c:pt idx="11480">
                  <c:v>956.66666666666663</c:v>
                </c:pt>
                <c:pt idx="11481">
                  <c:v>956.75</c:v>
                </c:pt>
                <c:pt idx="11482">
                  <c:v>956.83333333333337</c:v>
                </c:pt>
                <c:pt idx="11483">
                  <c:v>956.91666666666663</c:v>
                </c:pt>
                <c:pt idx="11484">
                  <c:v>957</c:v>
                </c:pt>
                <c:pt idx="11485">
                  <c:v>957.08333333333337</c:v>
                </c:pt>
                <c:pt idx="11486">
                  <c:v>957.16666666666663</c:v>
                </c:pt>
                <c:pt idx="11487">
                  <c:v>957.25</c:v>
                </c:pt>
                <c:pt idx="11488">
                  <c:v>957.33333333333337</c:v>
                </c:pt>
                <c:pt idx="11489">
                  <c:v>957.41666666666663</c:v>
                </c:pt>
                <c:pt idx="11490">
                  <c:v>957.5</c:v>
                </c:pt>
                <c:pt idx="11491">
                  <c:v>957.58333333333337</c:v>
                </c:pt>
                <c:pt idx="11492">
                  <c:v>957.66666666666663</c:v>
                </c:pt>
                <c:pt idx="11493">
                  <c:v>957.75</c:v>
                </c:pt>
                <c:pt idx="11494">
                  <c:v>957.83333333333337</c:v>
                </c:pt>
                <c:pt idx="11495">
                  <c:v>957.91666666666663</c:v>
                </c:pt>
                <c:pt idx="11496">
                  <c:v>958</c:v>
                </c:pt>
                <c:pt idx="11497">
                  <c:v>958.08333333333337</c:v>
                </c:pt>
                <c:pt idx="11498">
                  <c:v>958.16666666666663</c:v>
                </c:pt>
                <c:pt idx="11499">
                  <c:v>958.25</c:v>
                </c:pt>
                <c:pt idx="11500">
                  <c:v>958.33333333333337</c:v>
                </c:pt>
                <c:pt idx="11501">
                  <c:v>958.41666666666663</c:v>
                </c:pt>
                <c:pt idx="11502">
                  <c:v>958.5</c:v>
                </c:pt>
                <c:pt idx="11503">
                  <c:v>958.58333333333337</c:v>
                </c:pt>
                <c:pt idx="11504">
                  <c:v>958.66666666666663</c:v>
                </c:pt>
                <c:pt idx="11505">
                  <c:v>958.75</c:v>
                </c:pt>
                <c:pt idx="11506">
                  <c:v>958.83333333333337</c:v>
                </c:pt>
                <c:pt idx="11507">
                  <c:v>958.91666666666663</c:v>
                </c:pt>
                <c:pt idx="11508">
                  <c:v>959</c:v>
                </c:pt>
                <c:pt idx="11509">
                  <c:v>959.08333333333337</c:v>
                </c:pt>
                <c:pt idx="11510">
                  <c:v>959.16666666666663</c:v>
                </c:pt>
                <c:pt idx="11511">
                  <c:v>959.25</c:v>
                </c:pt>
                <c:pt idx="11512">
                  <c:v>959.33333333333337</c:v>
                </c:pt>
                <c:pt idx="11513">
                  <c:v>959.41666666666663</c:v>
                </c:pt>
                <c:pt idx="11514">
                  <c:v>959.5</c:v>
                </c:pt>
                <c:pt idx="11515">
                  <c:v>959.58333333333337</c:v>
                </c:pt>
                <c:pt idx="11516">
                  <c:v>959.66666666666663</c:v>
                </c:pt>
                <c:pt idx="11517">
                  <c:v>959.75</c:v>
                </c:pt>
                <c:pt idx="11518">
                  <c:v>959.83333333333337</c:v>
                </c:pt>
                <c:pt idx="11519">
                  <c:v>959.91666666666663</c:v>
                </c:pt>
                <c:pt idx="11520">
                  <c:v>960</c:v>
                </c:pt>
                <c:pt idx="11521">
                  <c:v>960.08333333333337</c:v>
                </c:pt>
                <c:pt idx="11522">
                  <c:v>960.16666666666663</c:v>
                </c:pt>
                <c:pt idx="11523">
                  <c:v>960.25</c:v>
                </c:pt>
                <c:pt idx="11524">
                  <c:v>960.33333333333337</c:v>
                </c:pt>
                <c:pt idx="11525">
                  <c:v>960.41666666666663</c:v>
                </c:pt>
                <c:pt idx="11526">
                  <c:v>960.5</c:v>
                </c:pt>
                <c:pt idx="11527">
                  <c:v>960.58333333333337</c:v>
                </c:pt>
                <c:pt idx="11528">
                  <c:v>960.66666666666663</c:v>
                </c:pt>
                <c:pt idx="11529">
                  <c:v>960.75</c:v>
                </c:pt>
                <c:pt idx="11530">
                  <c:v>960.83333333333337</c:v>
                </c:pt>
                <c:pt idx="11531">
                  <c:v>960.91666666666663</c:v>
                </c:pt>
                <c:pt idx="11532">
                  <c:v>961</c:v>
                </c:pt>
                <c:pt idx="11533">
                  <c:v>961.08333333333337</c:v>
                </c:pt>
                <c:pt idx="11534">
                  <c:v>961.16666666666663</c:v>
                </c:pt>
                <c:pt idx="11535">
                  <c:v>961.25</c:v>
                </c:pt>
                <c:pt idx="11536">
                  <c:v>961.33333333333337</c:v>
                </c:pt>
                <c:pt idx="11537">
                  <c:v>961.41666666666663</c:v>
                </c:pt>
                <c:pt idx="11538">
                  <c:v>961.5</c:v>
                </c:pt>
                <c:pt idx="11539">
                  <c:v>961.58333333333337</c:v>
                </c:pt>
                <c:pt idx="11540">
                  <c:v>961.66666666666663</c:v>
                </c:pt>
                <c:pt idx="11541">
                  <c:v>961.75</c:v>
                </c:pt>
                <c:pt idx="11542">
                  <c:v>961.83333333333337</c:v>
                </c:pt>
                <c:pt idx="11543">
                  <c:v>961.91666666666663</c:v>
                </c:pt>
                <c:pt idx="11544">
                  <c:v>962</c:v>
                </c:pt>
                <c:pt idx="11545">
                  <c:v>962.08333333333337</c:v>
                </c:pt>
                <c:pt idx="11546">
                  <c:v>962.16666666666663</c:v>
                </c:pt>
                <c:pt idx="11547">
                  <c:v>962.25</c:v>
                </c:pt>
                <c:pt idx="11548">
                  <c:v>962.33333333333337</c:v>
                </c:pt>
                <c:pt idx="11549">
                  <c:v>962.41666666666663</c:v>
                </c:pt>
                <c:pt idx="11550">
                  <c:v>962.5</c:v>
                </c:pt>
                <c:pt idx="11551">
                  <c:v>962.58333333333337</c:v>
                </c:pt>
                <c:pt idx="11552">
                  <c:v>962.66666666666663</c:v>
                </c:pt>
                <c:pt idx="11553">
                  <c:v>962.75</c:v>
                </c:pt>
                <c:pt idx="11554">
                  <c:v>962.83333333333337</c:v>
                </c:pt>
                <c:pt idx="11555">
                  <c:v>962.91666666666663</c:v>
                </c:pt>
                <c:pt idx="11556">
                  <c:v>963</c:v>
                </c:pt>
                <c:pt idx="11557">
                  <c:v>963.08333333333337</c:v>
                </c:pt>
                <c:pt idx="11558">
                  <c:v>963.16666666666663</c:v>
                </c:pt>
                <c:pt idx="11559">
                  <c:v>963.25</c:v>
                </c:pt>
                <c:pt idx="11560">
                  <c:v>963.33333333333337</c:v>
                </c:pt>
                <c:pt idx="11561">
                  <c:v>963.41666666666663</c:v>
                </c:pt>
                <c:pt idx="11562">
                  <c:v>963.5</c:v>
                </c:pt>
                <c:pt idx="11563">
                  <c:v>963.58333333333337</c:v>
                </c:pt>
                <c:pt idx="11564">
                  <c:v>963.66666666666663</c:v>
                </c:pt>
                <c:pt idx="11565">
                  <c:v>963.75</c:v>
                </c:pt>
                <c:pt idx="11566">
                  <c:v>963.83333333333337</c:v>
                </c:pt>
                <c:pt idx="11567">
                  <c:v>963.91666666666663</c:v>
                </c:pt>
                <c:pt idx="11568">
                  <c:v>964</c:v>
                </c:pt>
                <c:pt idx="11569">
                  <c:v>964.08333333333337</c:v>
                </c:pt>
                <c:pt idx="11570">
                  <c:v>964.16666666666663</c:v>
                </c:pt>
                <c:pt idx="11571">
                  <c:v>964.25</c:v>
                </c:pt>
                <c:pt idx="11572">
                  <c:v>964.33333333333337</c:v>
                </c:pt>
                <c:pt idx="11573">
                  <c:v>964.41666666666663</c:v>
                </c:pt>
                <c:pt idx="11574">
                  <c:v>964.5</c:v>
                </c:pt>
                <c:pt idx="11575">
                  <c:v>964.58333333333337</c:v>
                </c:pt>
                <c:pt idx="11576">
                  <c:v>964.66666666666663</c:v>
                </c:pt>
                <c:pt idx="11577">
                  <c:v>964.75</c:v>
                </c:pt>
                <c:pt idx="11578">
                  <c:v>964.83333333333337</c:v>
                </c:pt>
                <c:pt idx="11579">
                  <c:v>964.91666666666663</c:v>
                </c:pt>
                <c:pt idx="11580">
                  <c:v>965</c:v>
                </c:pt>
                <c:pt idx="11581">
                  <c:v>965.08333333333337</c:v>
                </c:pt>
                <c:pt idx="11582">
                  <c:v>965.16666666666663</c:v>
                </c:pt>
                <c:pt idx="11583">
                  <c:v>965.25</c:v>
                </c:pt>
                <c:pt idx="11584">
                  <c:v>965.33333333333337</c:v>
                </c:pt>
                <c:pt idx="11585">
                  <c:v>965.41666666666663</c:v>
                </c:pt>
                <c:pt idx="11586">
                  <c:v>965.5</c:v>
                </c:pt>
                <c:pt idx="11587">
                  <c:v>965.58333333333337</c:v>
                </c:pt>
                <c:pt idx="11588">
                  <c:v>965.66666666666663</c:v>
                </c:pt>
                <c:pt idx="11589">
                  <c:v>965.75</c:v>
                </c:pt>
                <c:pt idx="11590">
                  <c:v>965.83333333333337</c:v>
                </c:pt>
                <c:pt idx="11591">
                  <c:v>965.91666666666663</c:v>
                </c:pt>
                <c:pt idx="11592">
                  <c:v>966</c:v>
                </c:pt>
                <c:pt idx="11593">
                  <c:v>966.08333333333337</c:v>
                </c:pt>
                <c:pt idx="11594">
                  <c:v>966.16666666666663</c:v>
                </c:pt>
                <c:pt idx="11595">
                  <c:v>966.25</c:v>
                </c:pt>
                <c:pt idx="11596">
                  <c:v>966.33333333333337</c:v>
                </c:pt>
                <c:pt idx="11597">
                  <c:v>966.41666666666663</c:v>
                </c:pt>
                <c:pt idx="11598">
                  <c:v>966.5</c:v>
                </c:pt>
                <c:pt idx="11599">
                  <c:v>966.58333333333337</c:v>
                </c:pt>
                <c:pt idx="11600">
                  <c:v>966.66666666666663</c:v>
                </c:pt>
                <c:pt idx="11601">
                  <c:v>966.75</c:v>
                </c:pt>
                <c:pt idx="11602">
                  <c:v>966.83333333333337</c:v>
                </c:pt>
                <c:pt idx="11603">
                  <c:v>966.91666666666663</c:v>
                </c:pt>
                <c:pt idx="11604">
                  <c:v>967</c:v>
                </c:pt>
                <c:pt idx="11605">
                  <c:v>967.08333333333337</c:v>
                </c:pt>
                <c:pt idx="11606">
                  <c:v>967.16666666666663</c:v>
                </c:pt>
                <c:pt idx="11607">
                  <c:v>967.25</c:v>
                </c:pt>
                <c:pt idx="11608">
                  <c:v>967.33333333333337</c:v>
                </c:pt>
                <c:pt idx="11609">
                  <c:v>967.41666666666663</c:v>
                </c:pt>
                <c:pt idx="11610">
                  <c:v>967.5</c:v>
                </c:pt>
                <c:pt idx="11611">
                  <c:v>967.58333333333337</c:v>
                </c:pt>
                <c:pt idx="11612">
                  <c:v>967.66666666666663</c:v>
                </c:pt>
                <c:pt idx="11613">
                  <c:v>967.75</c:v>
                </c:pt>
                <c:pt idx="11614">
                  <c:v>967.83333333333337</c:v>
                </c:pt>
                <c:pt idx="11615">
                  <c:v>967.91666666666663</c:v>
                </c:pt>
                <c:pt idx="11616">
                  <c:v>968</c:v>
                </c:pt>
                <c:pt idx="11617">
                  <c:v>968.08333333333337</c:v>
                </c:pt>
                <c:pt idx="11618">
                  <c:v>968.16666666666663</c:v>
                </c:pt>
                <c:pt idx="11619">
                  <c:v>968.25</c:v>
                </c:pt>
                <c:pt idx="11620">
                  <c:v>968.33333333333337</c:v>
                </c:pt>
                <c:pt idx="11621">
                  <c:v>968.41666666666663</c:v>
                </c:pt>
                <c:pt idx="11622">
                  <c:v>968.5</c:v>
                </c:pt>
                <c:pt idx="11623">
                  <c:v>968.58333333333337</c:v>
                </c:pt>
                <c:pt idx="11624">
                  <c:v>968.66666666666663</c:v>
                </c:pt>
                <c:pt idx="11625">
                  <c:v>968.75</c:v>
                </c:pt>
                <c:pt idx="11626">
                  <c:v>968.83333333333337</c:v>
                </c:pt>
                <c:pt idx="11627">
                  <c:v>968.91666666666663</c:v>
                </c:pt>
                <c:pt idx="11628">
                  <c:v>969</c:v>
                </c:pt>
                <c:pt idx="11629">
                  <c:v>969.08333333333337</c:v>
                </c:pt>
                <c:pt idx="11630">
                  <c:v>969.16666666666663</c:v>
                </c:pt>
                <c:pt idx="11631">
                  <c:v>969.25</c:v>
                </c:pt>
                <c:pt idx="11632">
                  <c:v>969.33333333333337</c:v>
                </c:pt>
                <c:pt idx="11633">
                  <c:v>969.41666666666663</c:v>
                </c:pt>
                <c:pt idx="11634">
                  <c:v>969.5</c:v>
                </c:pt>
                <c:pt idx="11635">
                  <c:v>969.58333333333337</c:v>
                </c:pt>
                <c:pt idx="11636">
                  <c:v>969.66666666666663</c:v>
                </c:pt>
                <c:pt idx="11637">
                  <c:v>969.75</c:v>
                </c:pt>
                <c:pt idx="11638">
                  <c:v>969.83333333333337</c:v>
                </c:pt>
                <c:pt idx="11639">
                  <c:v>969.91666666666663</c:v>
                </c:pt>
                <c:pt idx="11640">
                  <c:v>970</c:v>
                </c:pt>
                <c:pt idx="11641">
                  <c:v>970.08333333333337</c:v>
                </c:pt>
                <c:pt idx="11642">
                  <c:v>970.16666666666663</c:v>
                </c:pt>
                <c:pt idx="11643">
                  <c:v>970.25</c:v>
                </c:pt>
                <c:pt idx="11644">
                  <c:v>970.33333333333337</c:v>
                </c:pt>
                <c:pt idx="11645">
                  <c:v>970.41666666666663</c:v>
                </c:pt>
                <c:pt idx="11646">
                  <c:v>970.5</c:v>
                </c:pt>
                <c:pt idx="11647">
                  <c:v>970.58333333333337</c:v>
                </c:pt>
                <c:pt idx="11648">
                  <c:v>970.66666666666663</c:v>
                </c:pt>
                <c:pt idx="11649">
                  <c:v>970.75</c:v>
                </c:pt>
                <c:pt idx="11650">
                  <c:v>970.83333333333337</c:v>
                </c:pt>
                <c:pt idx="11651">
                  <c:v>970.91666666666663</c:v>
                </c:pt>
                <c:pt idx="11652">
                  <c:v>971</c:v>
                </c:pt>
                <c:pt idx="11653">
                  <c:v>971.08333333333337</c:v>
                </c:pt>
                <c:pt idx="11654">
                  <c:v>971.16666666666663</c:v>
                </c:pt>
                <c:pt idx="11655">
                  <c:v>971.25</c:v>
                </c:pt>
                <c:pt idx="11656">
                  <c:v>971.33333333333337</c:v>
                </c:pt>
                <c:pt idx="11657">
                  <c:v>971.41666666666663</c:v>
                </c:pt>
                <c:pt idx="11658">
                  <c:v>971.5</c:v>
                </c:pt>
                <c:pt idx="11659">
                  <c:v>971.58333333333337</c:v>
                </c:pt>
                <c:pt idx="11660">
                  <c:v>971.66666666666663</c:v>
                </c:pt>
                <c:pt idx="11661">
                  <c:v>971.75</c:v>
                </c:pt>
                <c:pt idx="11662">
                  <c:v>971.83333333333337</c:v>
                </c:pt>
                <c:pt idx="11663">
                  <c:v>971.91666666666663</c:v>
                </c:pt>
                <c:pt idx="11664">
                  <c:v>972</c:v>
                </c:pt>
                <c:pt idx="11665">
                  <c:v>972.08333333333337</c:v>
                </c:pt>
                <c:pt idx="11666">
                  <c:v>972.16666666666663</c:v>
                </c:pt>
                <c:pt idx="11667">
                  <c:v>972.25</c:v>
                </c:pt>
                <c:pt idx="11668">
                  <c:v>972.33333333333337</c:v>
                </c:pt>
                <c:pt idx="11669">
                  <c:v>972.41666666666663</c:v>
                </c:pt>
                <c:pt idx="11670">
                  <c:v>972.5</c:v>
                </c:pt>
                <c:pt idx="11671">
                  <c:v>972.58333333333337</c:v>
                </c:pt>
                <c:pt idx="11672">
                  <c:v>972.66666666666663</c:v>
                </c:pt>
                <c:pt idx="11673">
                  <c:v>972.75</c:v>
                </c:pt>
                <c:pt idx="11674">
                  <c:v>972.83333333333337</c:v>
                </c:pt>
                <c:pt idx="11675">
                  <c:v>972.91666666666663</c:v>
                </c:pt>
                <c:pt idx="11676">
                  <c:v>973</c:v>
                </c:pt>
                <c:pt idx="11677">
                  <c:v>973.08333333333337</c:v>
                </c:pt>
                <c:pt idx="11678">
                  <c:v>973.16666666666663</c:v>
                </c:pt>
                <c:pt idx="11679">
                  <c:v>973.25</c:v>
                </c:pt>
                <c:pt idx="11680">
                  <c:v>973.33333333333337</c:v>
                </c:pt>
                <c:pt idx="11681">
                  <c:v>973.41666666666663</c:v>
                </c:pt>
                <c:pt idx="11682">
                  <c:v>973.5</c:v>
                </c:pt>
                <c:pt idx="11683">
                  <c:v>973.58333333333337</c:v>
                </c:pt>
                <c:pt idx="11684">
                  <c:v>973.66666666666663</c:v>
                </c:pt>
                <c:pt idx="11685">
                  <c:v>973.75</c:v>
                </c:pt>
                <c:pt idx="11686">
                  <c:v>973.83333333333337</c:v>
                </c:pt>
                <c:pt idx="11687">
                  <c:v>973.91666666666663</c:v>
                </c:pt>
                <c:pt idx="11688">
                  <c:v>974</c:v>
                </c:pt>
                <c:pt idx="11689">
                  <c:v>974.08333333333337</c:v>
                </c:pt>
                <c:pt idx="11690">
                  <c:v>974.16666666666663</c:v>
                </c:pt>
                <c:pt idx="11691">
                  <c:v>974.25</c:v>
                </c:pt>
                <c:pt idx="11692">
                  <c:v>974.33333333333337</c:v>
                </c:pt>
                <c:pt idx="11693">
                  <c:v>974.41666666666663</c:v>
                </c:pt>
                <c:pt idx="11694">
                  <c:v>974.5</c:v>
                </c:pt>
                <c:pt idx="11695">
                  <c:v>974.58333333333337</c:v>
                </c:pt>
                <c:pt idx="11696">
                  <c:v>974.66666666666663</c:v>
                </c:pt>
                <c:pt idx="11697">
                  <c:v>974.75</c:v>
                </c:pt>
                <c:pt idx="11698">
                  <c:v>974.83333333333337</c:v>
                </c:pt>
                <c:pt idx="11699">
                  <c:v>974.91666666666663</c:v>
                </c:pt>
                <c:pt idx="11700">
                  <c:v>975</c:v>
                </c:pt>
                <c:pt idx="11701">
                  <c:v>975.08333333333337</c:v>
                </c:pt>
                <c:pt idx="11702">
                  <c:v>975.16666666666663</c:v>
                </c:pt>
                <c:pt idx="11703">
                  <c:v>975.25</c:v>
                </c:pt>
                <c:pt idx="11704">
                  <c:v>975.33333333333337</c:v>
                </c:pt>
                <c:pt idx="11705">
                  <c:v>975.41666666666663</c:v>
                </c:pt>
                <c:pt idx="11706">
                  <c:v>975.5</c:v>
                </c:pt>
                <c:pt idx="11707">
                  <c:v>975.58333333333337</c:v>
                </c:pt>
                <c:pt idx="11708">
                  <c:v>975.66666666666663</c:v>
                </c:pt>
                <c:pt idx="11709">
                  <c:v>975.75</c:v>
                </c:pt>
                <c:pt idx="11710">
                  <c:v>975.83333333333337</c:v>
                </c:pt>
                <c:pt idx="11711">
                  <c:v>975.91666666666663</c:v>
                </c:pt>
                <c:pt idx="11712">
                  <c:v>976</c:v>
                </c:pt>
                <c:pt idx="11713">
                  <c:v>976.08333333333337</c:v>
                </c:pt>
                <c:pt idx="11714">
                  <c:v>976.16666666666663</c:v>
                </c:pt>
                <c:pt idx="11715">
                  <c:v>976.25</c:v>
                </c:pt>
                <c:pt idx="11716">
                  <c:v>976.33333333333337</c:v>
                </c:pt>
                <c:pt idx="11717">
                  <c:v>976.41666666666663</c:v>
                </c:pt>
                <c:pt idx="11718">
                  <c:v>976.5</c:v>
                </c:pt>
                <c:pt idx="11719">
                  <c:v>976.58333333333337</c:v>
                </c:pt>
                <c:pt idx="11720">
                  <c:v>976.66666666666663</c:v>
                </c:pt>
                <c:pt idx="11721">
                  <c:v>976.75</c:v>
                </c:pt>
                <c:pt idx="11722">
                  <c:v>976.83333333333337</c:v>
                </c:pt>
                <c:pt idx="11723">
                  <c:v>976.91666666666663</c:v>
                </c:pt>
                <c:pt idx="11724">
                  <c:v>977</c:v>
                </c:pt>
                <c:pt idx="11725">
                  <c:v>977.08333333333337</c:v>
                </c:pt>
                <c:pt idx="11726">
                  <c:v>977.16666666666663</c:v>
                </c:pt>
                <c:pt idx="11727">
                  <c:v>977.25</c:v>
                </c:pt>
                <c:pt idx="11728">
                  <c:v>977.33333333333337</c:v>
                </c:pt>
                <c:pt idx="11729">
                  <c:v>977.41666666666663</c:v>
                </c:pt>
                <c:pt idx="11730">
                  <c:v>977.5</c:v>
                </c:pt>
                <c:pt idx="11731">
                  <c:v>977.58333333333337</c:v>
                </c:pt>
                <c:pt idx="11732">
                  <c:v>977.66666666666663</c:v>
                </c:pt>
                <c:pt idx="11733">
                  <c:v>977.75</c:v>
                </c:pt>
                <c:pt idx="11734">
                  <c:v>977.83333333333337</c:v>
                </c:pt>
                <c:pt idx="11735">
                  <c:v>977.91666666666663</c:v>
                </c:pt>
                <c:pt idx="11736">
                  <c:v>978</c:v>
                </c:pt>
                <c:pt idx="11737">
                  <c:v>978.08333333333337</c:v>
                </c:pt>
                <c:pt idx="11738">
                  <c:v>978.16666666666663</c:v>
                </c:pt>
                <c:pt idx="11739">
                  <c:v>978.25</c:v>
                </c:pt>
                <c:pt idx="11740">
                  <c:v>978.33333333333337</c:v>
                </c:pt>
                <c:pt idx="11741">
                  <c:v>978.41666666666663</c:v>
                </c:pt>
                <c:pt idx="11742">
                  <c:v>978.5</c:v>
                </c:pt>
                <c:pt idx="11743">
                  <c:v>978.58333333333337</c:v>
                </c:pt>
                <c:pt idx="11744">
                  <c:v>978.66666666666663</c:v>
                </c:pt>
                <c:pt idx="11745">
                  <c:v>978.75</c:v>
                </c:pt>
                <c:pt idx="11746">
                  <c:v>978.83333333333337</c:v>
                </c:pt>
                <c:pt idx="11747">
                  <c:v>978.91666666666663</c:v>
                </c:pt>
                <c:pt idx="11748">
                  <c:v>979</c:v>
                </c:pt>
                <c:pt idx="11749">
                  <c:v>979.08333333333337</c:v>
                </c:pt>
                <c:pt idx="11750">
                  <c:v>979.16666666666663</c:v>
                </c:pt>
                <c:pt idx="11751">
                  <c:v>979.25</c:v>
                </c:pt>
                <c:pt idx="11752">
                  <c:v>979.33333333333337</c:v>
                </c:pt>
                <c:pt idx="11753">
                  <c:v>979.41666666666663</c:v>
                </c:pt>
                <c:pt idx="11754">
                  <c:v>979.5</c:v>
                </c:pt>
                <c:pt idx="11755">
                  <c:v>979.58333333333337</c:v>
                </c:pt>
                <c:pt idx="11756">
                  <c:v>979.66666666666663</c:v>
                </c:pt>
                <c:pt idx="11757">
                  <c:v>979.75</c:v>
                </c:pt>
                <c:pt idx="11758">
                  <c:v>979.83333333333337</c:v>
                </c:pt>
                <c:pt idx="11759">
                  <c:v>979.91666666666663</c:v>
                </c:pt>
                <c:pt idx="11760">
                  <c:v>980</c:v>
                </c:pt>
                <c:pt idx="11761">
                  <c:v>980.08333333333337</c:v>
                </c:pt>
                <c:pt idx="11762">
                  <c:v>980.16666666666663</c:v>
                </c:pt>
                <c:pt idx="11763">
                  <c:v>980.25</c:v>
                </c:pt>
                <c:pt idx="11764">
                  <c:v>980.33333333333337</c:v>
                </c:pt>
                <c:pt idx="11765">
                  <c:v>980.41666666666663</c:v>
                </c:pt>
                <c:pt idx="11766">
                  <c:v>980.5</c:v>
                </c:pt>
                <c:pt idx="11767">
                  <c:v>980.58333333333337</c:v>
                </c:pt>
                <c:pt idx="11768">
                  <c:v>980.66666666666663</c:v>
                </c:pt>
                <c:pt idx="11769">
                  <c:v>980.75</c:v>
                </c:pt>
                <c:pt idx="11770">
                  <c:v>980.83333333333337</c:v>
                </c:pt>
                <c:pt idx="11771">
                  <c:v>980.91666666666663</c:v>
                </c:pt>
                <c:pt idx="11772">
                  <c:v>981</c:v>
                </c:pt>
                <c:pt idx="11773">
                  <c:v>981.08333333333337</c:v>
                </c:pt>
                <c:pt idx="11774">
                  <c:v>981.16666666666663</c:v>
                </c:pt>
                <c:pt idx="11775">
                  <c:v>981.25</c:v>
                </c:pt>
                <c:pt idx="11776">
                  <c:v>981.33333333333337</c:v>
                </c:pt>
                <c:pt idx="11777">
                  <c:v>981.41666666666663</c:v>
                </c:pt>
                <c:pt idx="11778">
                  <c:v>981.5</c:v>
                </c:pt>
                <c:pt idx="11779">
                  <c:v>981.58333333333337</c:v>
                </c:pt>
                <c:pt idx="11780">
                  <c:v>981.66666666666663</c:v>
                </c:pt>
                <c:pt idx="11781">
                  <c:v>981.75</c:v>
                </c:pt>
                <c:pt idx="11782">
                  <c:v>981.83333333333337</c:v>
                </c:pt>
                <c:pt idx="11783">
                  <c:v>981.91666666666663</c:v>
                </c:pt>
                <c:pt idx="11784">
                  <c:v>982</c:v>
                </c:pt>
                <c:pt idx="11785">
                  <c:v>982.08333333333337</c:v>
                </c:pt>
                <c:pt idx="11786">
                  <c:v>982.16666666666663</c:v>
                </c:pt>
                <c:pt idx="11787">
                  <c:v>982.25</c:v>
                </c:pt>
                <c:pt idx="11788">
                  <c:v>982.33333333333337</c:v>
                </c:pt>
                <c:pt idx="11789">
                  <c:v>982.41666666666663</c:v>
                </c:pt>
                <c:pt idx="11790">
                  <c:v>982.5</c:v>
                </c:pt>
                <c:pt idx="11791">
                  <c:v>982.58333333333337</c:v>
                </c:pt>
                <c:pt idx="11792">
                  <c:v>982.66666666666663</c:v>
                </c:pt>
                <c:pt idx="11793">
                  <c:v>982.75</c:v>
                </c:pt>
                <c:pt idx="11794">
                  <c:v>982.83333333333337</c:v>
                </c:pt>
                <c:pt idx="11795">
                  <c:v>982.91666666666663</c:v>
                </c:pt>
                <c:pt idx="11796">
                  <c:v>983</c:v>
                </c:pt>
                <c:pt idx="11797">
                  <c:v>983.08333333333337</c:v>
                </c:pt>
                <c:pt idx="11798">
                  <c:v>983.16666666666663</c:v>
                </c:pt>
                <c:pt idx="11799">
                  <c:v>983.25</c:v>
                </c:pt>
                <c:pt idx="11800">
                  <c:v>983.33333333333337</c:v>
                </c:pt>
                <c:pt idx="11801">
                  <c:v>983.41666666666663</c:v>
                </c:pt>
                <c:pt idx="11802">
                  <c:v>983.5</c:v>
                </c:pt>
                <c:pt idx="11803">
                  <c:v>983.58333333333337</c:v>
                </c:pt>
                <c:pt idx="11804">
                  <c:v>983.66666666666663</c:v>
                </c:pt>
                <c:pt idx="11805">
                  <c:v>983.75</c:v>
                </c:pt>
                <c:pt idx="11806">
                  <c:v>983.83333333333337</c:v>
                </c:pt>
                <c:pt idx="11807">
                  <c:v>983.91666666666663</c:v>
                </c:pt>
                <c:pt idx="11808">
                  <c:v>984</c:v>
                </c:pt>
                <c:pt idx="11809">
                  <c:v>984.08333333333337</c:v>
                </c:pt>
                <c:pt idx="11810">
                  <c:v>984.16666666666663</c:v>
                </c:pt>
                <c:pt idx="11811">
                  <c:v>984.25</c:v>
                </c:pt>
                <c:pt idx="11812">
                  <c:v>984.33333333333337</c:v>
                </c:pt>
                <c:pt idx="11813">
                  <c:v>984.41666666666663</c:v>
                </c:pt>
                <c:pt idx="11814">
                  <c:v>984.5</c:v>
                </c:pt>
                <c:pt idx="11815">
                  <c:v>984.58333333333337</c:v>
                </c:pt>
                <c:pt idx="11816">
                  <c:v>984.66666666666663</c:v>
                </c:pt>
                <c:pt idx="11817">
                  <c:v>984.75</c:v>
                </c:pt>
                <c:pt idx="11818">
                  <c:v>984.83333333333337</c:v>
                </c:pt>
                <c:pt idx="11819">
                  <c:v>984.91666666666663</c:v>
                </c:pt>
                <c:pt idx="11820">
                  <c:v>985</c:v>
                </c:pt>
                <c:pt idx="11821">
                  <c:v>985.08333333333337</c:v>
                </c:pt>
                <c:pt idx="11822">
                  <c:v>985.16666666666663</c:v>
                </c:pt>
                <c:pt idx="11823">
                  <c:v>985.25</c:v>
                </c:pt>
                <c:pt idx="11824">
                  <c:v>985.33333333333337</c:v>
                </c:pt>
                <c:pt idx="11825">
                  <c:v>985.41666666666663</c:v>
                </c:pt>
                <c:pt idx="11826">
                  <c:v>985.5</c:v>
                </c:pt>
                <c:pt idx="11827">
                  <c:v>985.58333333333337</c:v>
                </c:pt>
                <c:pt idx="11828">
                  <c:v>985.66666666666663</c:v>
                </c:pt>
                <c:pt idx="11829">
                  <c:v>985.75</c:v>
                </c:pt>
                <c:pt idx="11830">
                  <c:v>985.83333333333337</c:v>
                </c:pt>
                <c:pt idx="11831">
                  <c:v>985.91666666666663</c:v>
                </c:pt>
                <c:pt idx="11832">
                  <c:v>986</c:v>
                </c:pt>
                <c:pt idx="11833">
                  <c:v>986.08333333333337</c:v>
                </c:pt>
                <c:pt idx="11834">
                  <c:v>986.16666666666663</c:v>
                </c:pt>
                <c:pt idx="11835">
                  <c:v>986.25</c:v>
                </c:pt>
                <c:pt idx="11836">
                  <c:v>986.33333333333337</c:v>
                </c:pt>
                <c:pt idx="11837">
                  <c:v>986.41666666666663</c:v>
                </c:pt>
                <c:pt idx="11838">
                  <c:v>986.5</c:v>
                </c:pt>
                <c:pt idx="11839">
                  <c:v>986.58333333333337</c:v>
                </c:pt>
                <c:pt idx="11840">
                  <c:v>986.66666666666663</c:v>
                </c:pt>
                <c:pt idx="11841">
                  <c:v>986.75</c:v>
                </c:pt>
                <c:pt idx="11842">
                  <c:v>986.83333333333337</c:v>
                </c:pt>
                <c:pt idx="11843">
                  <c:v>986.91666666666663</c:v>
                </c:pt>
                <c:pt idx="11844">
                  <c:v>987</c:v>
                </c:pt>
                <c:pt idx="11845">
                  <c:v>987.08333333333337</c:v>
                </c:pt>
                <c:pt idx="11846">
                  <c:v>987.16666666666663</c:v>
                </c:pt>
                <c:pt idx="11847">
                  <c:v>987.25</c:v>
                </c:pt>
                <c:pt idx="11848">
                  <c:v>987.33333333333337</c:v>
                </c:pt>
                <c:pt idx="11849">
                  <c:v>987.41666666666663</c:v>
                </c:pt>
                <c:pt idx="11850">
                  <c:v>987.5</c:v>
                </c:pt>
                <c:pt idx="11851">
                  <c:v>987.58333333333337</c:v>
                </c:pt>
                <c:pt idx="11852">
                  <c:v>987.66666666666663</c:v>
                </c:pt>
                <c:pt idx="11853">
                  <c:v>987.75</c:v>
                </c:pt>
                <c:pt idx="11854">
                  <c:v>987.83333333333337</c:v>
                </c:pt>
                <c:pt idx="11855">
                  <c:v>987.91666666666663</c:v>
                </c:pt>
                <c:pt idx="11856">
                  <c:v>988</c:v>
                </c:pt>
                <c:pt idx="11857">
                  <c:v>988.08333333333337</c:v>
                </c:pt>
                <c:pt idx="11858">
                  <c:v>988.16666666666663</c:v>
                </c:pt>
                <c:pt idx="11859">
                  <c:v>988.25</c:v>
                </c:pt>
                <c:pt idx="11860">
                  <c:v>988.33333333333337</c:v>
                </c:pt>
                <c:pt idx="11861">
                  <c:v>988.41666666666663</c:v>
                </c:pt>
                <c:pt idx="11862">
                  <c:v>988.5</c:v>
                </c:pt>
                <c:pt idx="11863">
                  <c:v>988.58333333333337</c:v>
                </c:pt>
                <c:pt idx="11864">
                  <c:v>988.66666666666663</c:v>
                </c:pt>
                <c:pt idx="11865">
                  <c:v>988.75</c:v>
                </c:pt>
                <c:pt idx="11866">
                  <c:v>988.83333333333337</c:v>
                </c:pt>
                <c:pt idx="11867">
                  <c:v>988.91666666666663</c:v>
                </c:pt>
                <c:pt idx="11868">
                  <c:v>989</c:v>
                </c:pt>
                <c:pt idx="11869">
                  <c:v>989.08333333333337</c:v>
                </c:pt>
                <c:pt idx="11870">
                  <c:v>989.16666666666663</c:v>
                </c:pt>
                <c:pt idx="11871">
                  <c:v>989.25</c:v>
                </c:pt>
                <c:pt idx="11872">
                  <c:v>989.33333333333337</c:v>
                </c:pt>
                <c:pt idx="11873">
                  <c:v>989.41666666666663</c:v>
                </c:pt>
                <c:pt idx="11874">
                  <c:v>989.5</c:v>
                </c:pt>
                <c:pt idx="11875">
                  <c:v>989.58333333333337</c:v>
                </c:pt>
                <c:pt idx="11876">
                  <c:v>989.66666666666663</c:v>
                </c:pt>
                <c:pt idx="11877">
                  <c:v>989.75</c:v>
                </c:pt>
                <c:pt idx="11878">
                  <c:v>989.83333333333337</c:v>
                </c:pt>
                <c:pt idx="11879">
                  <c:v>989.91666666666663</c:v>
                </c:pt>
                <c:pt idx="11880">
                  <c:v>990</c:v>
                </c:pt>
                <c:pt idx="11881">
                  <c:v>990.08333333333337</c:v>
                </c:pt>
                <c:pt idx="11882">
                  <c:v>990.16666666666663</c:v>
                </c:pt>
                <c:pt idx="11883">
                  <c:v>990.25</c:v>
                </c:pt>
                <c:pt idx="11884">
                  <c:v>990.33333333333337</c:v>
                </c:pt>
                <c:pt idx="11885">
                  <c:v>990.41666666666663</c:v>
                </c:pt>
                <c:pt idx="11886">
                  <c:v>990.5</c:v>
                </c:pt>
                <c:pt idx="11887">
                  <c:v>990.58333333333337</c:v>
                </c:pt>
                <c:pt idx="11888">
                  <c:v>990.66666666666663</c:v>
                </c:pt>
                <c:pt idx="11889">
                  <c:v>990.75</c:v>
                </c:pt>
                <c:pt idx="11890">
                  <c:v>990.83333333333337</c:v>
                </c:pt>
                <c:pt idx="11891">
                  <c:v>990.91666666666663</c:v>
                </c:pt>
                <c:pt idx="11892">
                  <c:v>991</c:v>
                </c:pt>
                <c:pt idx="11893">
                  <c:v>991.08333333333337</c:v>
                </c:pt>
                <c:pt idx="11894">
                  <c:v>991.16666666666663</c:v>
                </c:pt>
                <c:pt idx="11895">
                  <c:v>991.25</c:v>
                </c:pt>
                <c:pt idx="11896">
                  <c:v>991.33333333333337</c:v>
                </c:pt>
                <c:pt idx="11897">
                  <c:v>991.41666666666663</c:v>
                </c:pt>
                <c:pt idx="11898">
                  <c:v>991.5</c:v>
                </c:pt>
                <c:pt idx="11899">
                  <c:v>991.58333333333337</c:v>
                </c:pt>
                <c:pt idx="11900">
                  <c:v>991.66666666666663</c:v>
                </c:pt>
                <c:pt idx="11901">
                  <c:v>991.75</c:v>
                </c:pt>
                <c:pt idx="11902">
                  <c:v>991.83333333333337</c:v>
                </c:pt>
                <c:pt idx="11903">
                  <c:v>991.91666666666663</c:v>
                </c:pt>
                <c:pt idx="11904">
                  <c:v>992</c:v>
                </c:pt>
                <c:pt idx="11905">
                  <c:v>992.08333333333337</c:v>
                </c:pt>
                <c:pt idx="11906">
                  <c:v>992.16666666666663</c:v>
                </c:pt>
                <c:pt idx="11907">
                  <c:v>992.25</c:v>
                </c:pt>
                <c:pt idx="11908">
                  <c:v>992.33333333333337</c:v>
                </c:pt>
                <c:pt idx="11909">
                  <c:v>992.41666666666663</c:v>
                </c:pt>
                <c:pt idx="11910">
                  <c:v>992.5</c:v>
                </c:pt>
                <c:pt idx="11911">
                  <c:v>992.58333333333337</c:v>
                </c:pt>
                <c:pt idx="11912">
                  <c:v>992.66666666666663</c:v>
                </c:pt>
                <c:pt idx="11913">
                  <c:v>992.75</c:v>
                </c:pt>
                <c:pt idx="11914">
                  <c:v>992.83333333333337</c:v>
                </c:pt>
                <c:pt idx="11915">
                  <c:v>992.91666666666663</c:v>
                </c:pt>
                <c:pt idx="11916">
                  <c:v>993</c:v>
                </c:pt>
                <c:pt idx="11917">
                  <c:v>993.08333333333337</c:v>
                </c:pt>
                <c:pt idx="11918">
                  <c:v>993.16666666666663</c:v>
                </c:pt>
                <c:pt idx="11919">
                  <c:v>993.25</c:v>
                </c:pt>
                <c:pt idx="11920">
                  <c:v>993.33333333333337</c:v>
                </c:pt>
                <c:pt idx="11921">
                  <c:v>993.41666666666663</c:v>
                </c:pt>
                <c:pt idx="11922">
                  <c:v>993.5</c:v>
                </c:pt>
                <c:pt idx="11923">
                  <c:v>993.58333333333337</c:v>
                </c:pt>
                <c:pt idx="11924">
                  <c:v>993.66666666666663</c:v>
                </c:pt>
                <c:pt idx="11925">
                  <c:v>993.75</c:v>
                </c:pt>
                <c:pt idx="11926">
                  <c:v>993.83333333333337</c:v>
                </c:pt>
                <c:pt idx="11927">
                  <c:v>993.91666666666663</c:v>
                </c:pt>
                <c:pt idx="11928">
                  <c:v>994</c:v>
                </c:pt>
                <c:pt idx="11929">
                  <c:v>994.08333333333337</c:v>
                </c:pt>
                <c:pt idx="11930">
                  <c:v>994.16666666666663</c:v>
                </c:pt>
                <c:pt idx="11931">
                  <c:v>994.25</c:v>
                </c:pt>
                <c:pt idx="11932">
                  <c:v>994.33333333333337</c:v>
                </c:pt>
                <c:pt idx="11933">
                  <c:v>994.41666666666663</c:v>
                </c:pt>
                <c:pt idx="11934">
                  <c:v>994.5</c:v>
                </c:pt>
                <c:pt idx="11935">
                  <c:v>994.58333333333337</c:v>
                </c:pt>
                <c:pt idx="11936">
                  <c:v>994.66666666666663</c:v>
                </c:pt>
                <c:pt idx="11937">
                  <c:v>994.75</c:v>
                </c:pt>
                <c:pt idx="11938">
                  <c:v>994.83333333333337</c:v>
                </c:pt>
                <c:pt idx="11939">
                  <c:v>994.91666666666663</c:v>
                </c:pt>
                <c:pt idx="11940">
                  <c:v>995</c:v>
                </c:pt>
                <c:pt idx="11941">
                  <c:v>995.08333333333337</c:v>
                </c:pt>
                <c:pt idx="11942">
                  <c:v>995.16666666666663</c:v>
                </c:pt>
                <c:pt idx="11943">
                  <c:v>995.25</c:v>
                </c:pt>
                <c:pt idx="11944">
                  <c:v>995.33333333333337</c:v>
                </c:pt>
                <c:pt idx="11945">
                  <c:v>995.41666666666663</c:v>
                </c:pt>
                <c:pt idx="11946">
                  <c:v>995.5</c:v>
                </c:pt>
                <c:pt idx="11947">
                  <c:v>995.58333333333337</c:v>
                </c:pt>
                <c:pt idx="11948">
                  <c:v>995.66666666666663</c:v>
                </c:pt>
                <c:pt idx="11949">
                  <c:v>995.75</c:v>
                </c:pt>
                <c:pt idx="11950">
                  <c:v>995.83333333333337</c:v>
                </c:pt>
                <c:pt idx="11951">
                  <c:v>995.91666666666663</c:v>
                </c:pt>
                <c:pt idx="11952">
                  <c:v>996</c:v>
                </c:pt>
                <c:pt idx="11953">
                  <c:v>996.08333333333337</c:v>
                </c:pt>
                <c:pt idx="11954">
                  <c:v>996.16666666666663</c:v>
                </c:pt>
                <c:pt idx="11955">
                  <c:v>996.25</c:v>
                </c:pt>
                <c:pt idx="11956">
                  <c:v>996.33333333333337</c:v>
                </c:pt>
                <c:pt idx="11957">
                  <c:v>996.41666666666663</c:v>
                </c:pt>
                <c:pt idx="11958">
                  <c:v>996.5</c:v>
                </c:pt>
                <c:pt idx="11959">
                  <c:v>996.58333333333337</c:v>
                </c:pt>
                <c:pt idx="11960">
                  <c:v>996.66666666666663</c:v>
                </c:pt>
                <c:pt idx="11961">
                  <c:v>996.75</c:v>
                </c:pt>
                <c:pt idx="11962">
                  <c:v>996.83333333333337</c:v>
                </c:pt>
                <c:pt idx="11963">
                  <c:v>996.91666666666663</c:v>
                </c:pt>
                <c:pt idx="11964">
                  <c:v>997</c:v>
                </c:pt>
                <c:pt idx="11965">
                  <c:v>997.08333333333337</c:v>
                </c:pt>
                <c:pt idx="11966">
                  <c:v>997.16666666666663</c:v>
                </c:pt>
                <c:pt idx="11967">
                  <c:v>997.25</c:v>
                </c:pt>
                <c:pt idx="11968">
                  <c:v>997.33333333333337</c:v>
                </c:pt>
                <c:pt idx="11969">
                  <c:v>997.41666666666663</c:v>
                </c:pt>
                <c:pt idx="11970">
                  <c:v>997.5</c:v>
                </c:pt>
                <c:pt idx="11971">
                  <c:v>997.58333333333337</c:v>
                </c:pt>
                <c:pt idx="11972">
                  <c:v>997.66666666666663</c:v>
                </c:pt>
                <c:pt idx="11973">
                  <c:v>997.75</c:v>
                </c:pt>
                <c:pt idx="11974">
                  <c:v>997.83333333333337</c:v>
                </c:pt>
                <c:pt idx="11975">
                  <c:v>997.91666666666663</c:v>
                </c:pt>
                <c:pt idx="11976">
                  <c:v>998</c:v>
                </c:pt>
                <c:pt idx="11977">
                  <c:v>998.08333333333337</c:v>
                </c:pt>
                <c:pt idx="11978">
                  <c:v>998.16666666666663</c:v>
                </c:pt>
                <c:pt idx="11979">
                  <c:v>998.25</c:v>
                </c:pt>
                <c:pt idx="11980">
                  <c:v>998.33333333333337</c:v>
                </c:pt>
                <c:pt idx="11981">
                  <c:v>998.41666666666663</c:v>
                </c:pt>
                <c:pt idx="11982">
                  <c:v>998.5</c:v>
                </c:pt>
                <c:pt idx="11983">
                  <c:v>998.58333333333337</c:v>
                </c:pt>
                <c:pt idx="11984">
                  <c:v>998.66666666666663</c:v>
                </c:pt>
                <c:pt idx="11985">
                  <c:v>998.75</c:v>
                </c:pt>
                <c:pt idx="11986">
                  <c:v>998.83333333333337</c:v>
                </c:pt>
                <c:pt idx="11987">
                  <c:v>998.91666666666663</c:v>
                </c:pt>
                <c:pt idx="11988">
                  <c:v>999</c:v>
                </c:pt>
                <c:pt idx="11989">
                  <c:v>999.08333333333337</c:v>
                </c:pt>
                <c:pt idx="11990">
                  <c:v>999.16666666666663</c:v>
                </c:pt>
                <c:pt idx="11991">
                  <c:v>999.25</c:v>
                </c:pt>
                <c:pt idx="11992">
                  <c:v>999.33333333333337</c:v>
                </c:pt>
                <c:pt idx="11993">
                  <c:v>999.41666666666663</c:v>
                </c:pt>
                <c:pt idx="11994">
                  <c:v>999.5</c:v>
                </c:pt>
                <c:pt idx="11995">
                  <c:v>999.58333333333337</c:v>
                </c:pt>
                <c:pt idx="11996">
                  <c:v>999.66666666666663</c:v>
                </c:pt>
                <c:pt idx="11997">
                  <c:v>999.75</c:v>
                </c:pt>
                <c:pt idx="11998">
                  <c:v>999.83333333333337</c:v>
                </c:pt>
                <c:pt idx="11999">
                  <c:v>999.91666666666663</c:v>
                </c:pt>
                <c:pt idx="12000">
                  <c:v>1000</c:v>
                </c:pt>
                <c:pt idx="12001">
                  <c:v>1000.0833333333334</c:v>
                </c:pt>
                <c:pt idx="12002">
                  <c:v>1000.1666666666666</c:v>
                </c:pt>
                <c:pt idx="12003">
                  <c:v>1000.25</c:v>
                </c:pt>
                <c:pt idx="12004">
                  <c:v>1000.3333333333334</c:v>
                </c:pt>
                <c:pt idx="12005">
                  <c:v>1000.4166666666666</c:v>
                </c:pt>
                <c:pt idx="12006">
                  <c:v>1000.5</c:v>
                </c:pt>
                <c:pt idx="12007">
                  <c:v>1000.5833333333334</c:v>
                </c:pt>
                <c:pt idx="12008">
                  <c:v>1000.6666666666666</c:v>
                </c:pt>
                <c:pt idx="12009">
                  <c:v>1000.75</c:v>
                </c:pt>
                <c:pt idx="12010">
                  <c:v>1000.8333333333334</c:v>
                </c:pt>
                <c:pt idx="12011">
                  <c:v>1000.9166666666666</c:v>
                </c:pt>
                <c:pt idx="12012">
                  <c:v>1001</c:v>
                </c:pt>
                <c:pt idx="12013">
                  <c:v>1001.0833333333334</c:v>
                </c:pt>
                <c:pt idx="12014">
                  <c:v>1001.1666666666666</c:v>
                </c:pt>
                <c:pt idx="12015">
                  <c:v>1001.25</c:v>
                </c:pt>
                <c:pt idx="12016">
                  <c:v>1001.3333333333334</c:v>
                </c:pt>
                <c:pt idx="12017">
                  <c:v>1001.4166666666666</c:v>
                </c:pt>
                <c:pt idx="12018">
                  <c:v>1001.5</c:v>
                </c:pt>
                <c:pt idx="12019">
                  <c:v>1001.5833333333334</c:v>
                </c:pt>
                <c:pt idx="12020">
                  <c:v>1001.6666666666666</c:v>
                </c:pt>
                <c:pt idx="12021">
                  <c:v>1001.75</c:v>
                </c:pt>
                <c:pt idx="12022">
                  <c:v>1001.8333333333334</c:v>
                </c:pt>
                <c:pt idx="12023">
                  <c:v>1001.9166666666666</c:v>
                </c:pt>
                <c:pt idx="12024">
                  <c:v>1002</c:v>
                </c:pt>
                <c:pt idx="12025">
                  <c:v>1002.0833333333334</c:v>
                </c:pt>
                <c:pt idx="12026">
                  <c:v>1002.1666666666666</c:v>
                </c:pt>
                <c:pt idx="12027">
                  <c:v>1002.25</c:v>
                </c:pt>
                <c:pt idx="12028">
                  <c:v>1002.3333333333334</c:v>
                </c:pt>
                <c:pt idx="12029">
                  <c:v>1002.4166666666666</c:v>
                </c:pt>
                <c:pt idx="12030">
                  <c:v>1002.5</c:v>
                </c:pt>
                <c:pt idx="12031">
                  <c:v>1002.5833333333334</c:v>
                </c:pt>
                <c:pt idx="12032">
                  <c:v>1002.6666666666666</c:v>
                </c:pt>
                <c:pt idx="12033">
                  <c:v>1002.75</c:v>
                </c:pt>
                <c:pt idx="12034">
                  <c:v>1002.8333333333334</c:v>
                </c:pt>
                <c:pt idx="12035">
                  <c:v>1002.9166666666666</c:v>
                </c:pt>
                <c:pt idx="12036">
                  <c:v>1003</c:v>
                </c:pt>
                <c:pt idx="12037">
                  <c:v>1003.0833333333334</c:v>
                </c:pt>
                <c:pt idx="12038">
                  <c:v>1003.1666666666666</c:v>
                </c:pt>
                <c:pt idx="12039">
                  <c:v>1003.25</c:v>
                </c:pt>
                <c:pt idx="12040">
                  <c:v>1003.3333333333334</c:v>
                </c:pt>
                <c:pt idx="12041">
                  <c:v>1003.4166666666666</c:v>
                </c:pt>
                <c:pt idx="12042">
                  <c:v>1003.5</c:v>
                </c:pt>
                <c:pt idx="12043">
                  <c:v>1003.5833333333334</c:v>
                </c:pt>
                <c:pt idx="12044">
                  <c:v>1003.6666666666666</c:v>
                </c:pt>
                <c:pt idx="12045">
                  <c:v>1003.75</c:v>
                </c:pt>
                <c:pt idx="12046">
                  <c:v>1003.8333333333334</c:v>
                </c:pt>
                <c:pt idx="12047">
                  <c:v>1003.9166666666666</c:v>
                </c:pt>
                <c:pt idx="12048">
                  <c:v>1004</c:v>
                </c:pt>
                <c:pt idx="12049">
                  <c:v>1004.0833333333334</c:v>
                </c:pt>
                <c:pt idx="12050">
                  <c:v>1004.1666666666666</c:v>
                </c:pt>
                <c:pt idx="12051">
                  <c:v>1004.25</c:v>
                </c:pt>
                <c:pt idx="12052">
                  <c:v>1004.3333333333334</c:v>
                </c:pt>
                <c:pt idx="12053">
                  <c:v>1004.4166666666666</c:v>
                </c:pt>
                <c:pt idx="12054">
                  <c:v>1004.5</c:v>
                </c:pt>
                <c:pt idx="12055">
                  <c:v>1004.5833333333334</c:v>
                </c:pt>
                <c:pt idx="12056">
                  <c:v>1004.6666666666666</c:v>
                </c:pt>
                <c:pt idx="12057">
                  <c:v>1004.75</c:v>
                </c:pt>
                <c:pt idx="12058">
                  <c:v>1004.8333333333334</c:v>
                </c:pt>
                <c:pt idx="12059">
                  <c:v>1004.9166666666666</c:v>
                </c:pt>
                <c:pt idx="12060">
                  <c:v>1005</c:v>
                </c:pt>
                <c:pt idx="12061">
                  <c:v>1005.0833333333334</c:v>
                </c:pt>
                <c:pt idx="12062">
                  <c:v>1005.1666666666666</c:v>
                </c:pt>
                <c:pt idx="12063">
                  <c:v>1005.25</c:v>
                </c:pt>
                <c:pt idx="12064">
                  <c:v>1005.3333333333334</c:v>
                </c:pt>
                <c:pt idx="12065">
                  <c:v>1005.4166666666666</c:v>
                </c:pt>
                <c:pt idx="12066">
                  <c:v>1005.5</c:v>
                </c:pt>
                <c:pt idx="12067">
                  <c:v>1005.5833333333334</c:v>
                </c:pt>
                <c:pt idx="12068">
                  <c:v>1005.6666666666666</c:v>
                </c:pt>
                <c:pt idx="12069">
                  <c:v>1005.75</c:v>
                </c:pt>
                <c:pt idx="12070">
                  <c:v>1005.8333333333334</c:v>
                </c:pt>
                <c:pt idx="12071">
                  <c:v>1005.9166666666666</c:v>
                </c:pt>
                <c:pt idx="12072">
                  <c:v>1006</c:v>
                </c:pt>
                <c:pt idx="12073">
                  <c:v>1006.0833333333334</c:v>
                </c:pt>
                <c:pt idx="12074">
                  <c:v>1006.1666666666666</c:v>
                </c:pt>
                <c:pt idx="12075">
                  <c:v>1006.25</c:v>
                </c:pt>
                <c:pt idx="12076">
                  <c:v>1006.3333333333334</c:v>
                </c:pt>
                <c:pt idx="12077">
                  <c:v>1006.4166666666666</c:v>
                </c:pt>
                <c:pt idx="12078">
                  <c:v>1006.5</c:v>
                </c:pt>
                <c:pt idx="12079">
                  <c:v>1006.5833333333334</c:v>
                </c:pt>
                <c:pt idx="12080">
                  <c:v>1006.6666666666666</c:v>
                </c:pt>
                <c:pt idx="12081">
                  <c:v>1006.75</c:v>
                </c:pt>
                <c:pt idx="12082">
                  <c:v>1006.8333333333334</c:v>
                </c:pt>
                <c:pt idx="12083">
                  <c:v>1006.9166666666666</c:v>
                </c:pt>
                <c:pt idx="12084">
                  <c:v>1007</c:v>
                </c:pt>
                <c:pt idx="12085">
                  <c:v>1007.0833333333334</c:v>
                </c:pt>
                <c:pt idx="12086">
                  <c:v>1007.1666666666666</c:v>
                </c:pt>
                <c:pt idx="12087">
                  <c:v>1007.25</c:v>
                </c:pt>
                <c:pt idx="12088">
                  <c:v>1007.3333333333334</c:v>
                </c:pt>
                <c:pt idx="12089">
                  <c:v>1007.4166666666666</c:v>
                </c:pt>
                <c:pt idx="12090">
                  <c:v>1007.5</c:v>
                </c:pt>
                <c:pt idx="12091">
                  <c:v>1007.5833333333334</c:v>
                </c:pt>
                <c:pt idx="12092">
                  <c:v>1007.6666666666666</c:v>
                </c:pt>
                <c:pt idx="12093">
                  <c:v>1007.75</c:v>
                </c:pt>
                <c:pt idx="12094">
                  <c:v>1007.8333333333334</c:v>
                </c:pt>
                <c:pt idx="12095">
                  <c:v>1007.9166666666666</c:v>
                </c:pt>
                <c:pt idx="12096">
                  <c:v>1008</c:v>
                </c:pt>
                <c:pt idx="12097">
                  <c:v>1008.0833333333334</c:v>
                </c:pt>
                <c:pt idx="12098">
                  <c:v>1008.1666666666666</c:v>
                </c:pt>
                <c:pt idx="12099">
                  <c:v>1008.25</c:v>
                </c:pt>
                <c:pt idx="12100">
                  <c:v>1008.3333333333334</c:v>
                </c:pt>
                <c:pt idx="12101">
                  <c:v>1008.4166666666666</c:v>
                </c:pt>
                <c:pt idx="12102">
                  <c:v>1008.5</c:v>
                </c:pt>
                <c:pt idx="12103">
                  <c:v>1008.5833333333334</c:v>
                </c:pt>
                <c:pt idx="12104">
                  <c:v>1008.6666666666666</c:v>
                </c:pt>
                <c:pt idx="12105">
                  <c:v>1008.75</c:v>
                </c:pt>
                <c:pt idx="12106">
                  <c:v>1008.8333333333334</c:v>
                </c:pt>
                <c:pt idx="12107">
                  <c:v>1008.9166666666666</c:v>
                </c:pt>
                <c:pt idx="12108">
                  <c:v>1009</c:v>
                </c:pt>
                <c:pt idx="12109">
                  <c:v>1009.0833333333334</c:v>
                </c:pt>
                <c:pt idx="12110">
                  <c:v>1009.1666666666666</c:v>
                </c:pt>
                <c:pt idx="12111">
                  <c:v>1009.25</c:v>
                </c:pt>
                <c:pt idx="12112">
                  <c:v>1009.3333333333334</c:v>
                </c:pt>
                <c:pt idx="12113">
                  <c:v>1009.4166666666666</c:v>
                </c:pt>
                <c:pt idx="12114">
                  <c:v>1009.5</c:v>
                </c:pt>
                <c:pt idx="12115">
                  <c:v>1009.5833333333334</c:v>
                </c:pt>
                <c:pt idx="12116">
                  <c:v>1009.6666666666666</c:v>
                </c:pt>
                <c:pt idx="12117">
                  <c:v>1009.75</c:v>
                </c:pt>
                <c:pt idx="12118">
                  <c:v>1009.8333333333334</c:v>
                </c:pt>
                <c:pt idx="12119">
                  <c:v>1009.9166666666666</c:v>
                </c:pt>
                <c:pt idx="12120">
                  <c:v>1010</c:v>
                </c:pt>
                <c:pt idx="12121">
                  <c:v>1010.0833333333334</c:v>
                </c:pt>
                <c:pt idx="12122">
                  <c:v>1010.1666666666666</c:v>
                </c:pt>
                <c:pt idx="12123">
                  <c:v>1010.25</c:v>
                </c:pt>
                <c:pt idx="12124">
                  <c:v>1010.3333333333334</c:v>
                </c:pt>
                <c:pt idx="12125">
                  <c:v>1010.4166666666666</c:v>
                </c:pt>
                <c:pt idx="12126">
                  <c:v>1010.5</c:v>
                </c:pt>
                <c:pt idx="12127">
                  <c:v>1010.5833333333334</c:v>
                </c:pt>
                <c:pt idx="12128">
                  <c:v>1010.6666666666666</c:v>
                </c:pt>
                <c:pt idx="12129">
                  <c:v>1010.75</c:v>
                </c:pt>
                <c:pt idx="12130">
                  <c:v>1010.8333333333334</c:v>
                </c:pt>
                <c:pt idx="12131">
                  <c:v>1010.9166666666666</c:v>
                </c:pt>
                <c:pt idx="12132">
                  <c:v>1011</c:v>
                </c:pt>
                <c:pt idx="12133">
                  <c:v>1011.0833333333334</c:v>
                </c:pt>
                <c:pt idx="12134">
                  <c:v>1011.1666666666666</c:v>
                </c:pt>
                <c:pt idx="12135">
                  <c:v>1011.25</c:v>
                </c:pt>
                <c:pt idx="12136">
                  <c:v>1011.3333333333334</c:v>
                </c:pt>
                <c:pt idx="12137">
                  <c:v>1011.4166666666666</c:v>
                </c:pt>
                <c:pt idx="12138">
                  <c:v>1011.5</c:v>
                </c:pt>
                <c:pt idx="12139">
                  <c:v>1011.5833333333334</c:v>
                </c:pt>
                <c:pt idx="12140">
                  <c:v>1011.6666666666666</c:v>
                </c:pt>
                <c:pt idx="12141">
                  <c:v>1011.75</c:v>
                </c:pt>
                <c:pt idx="12142">
                  <c:v>1011.8333333333334</c:v>
                </c:pt>
                <c:pt idx="12143">
                  <c:v>1011.9166666666666</c:v>
                </c:pt>
                <c:pt idx="12144">
                  <c:v>1012</c:v>
                </c:pt>
                <c:pt idx="12145">
                  <c:v>1012.0833333333334</c:v>
                </c:pt>
                <c:pt idx="12146">
                  <c:v>1012.1666666666666</c:v>
                </c:pt>
                <c:pt idx="12147">
                  <c:v>1012.25</c:v>
                </c:pt>
                <c:pt idx="12148">
                  <c:v>1012.3333333333334</c:v>
                </c:pt>
                <c:pt idx="12149">
                  <c:v>1012.4166666666666</c:v>
                </c:pt>
                <c:pt idx="12150">
                  <c:v>1012.5</c:v>
                </c:pt>
                <c:pt idx="12151">
                  <c:v>1012.5833333333334</c:v>
                </c:pt>
                <c:pt idx="12152">
                  <c:v>1012.6666666666666</c:v>
                </c:pt>
                <c:pt idx="12153">
                  <c:v>1012.75</c:v>
                </c:pt>
                <c:pt idx="12154">
                  <c:v>1012.8333333333334</c:v>
                </c:pt>
                <c:pt idx="12155">
                  <c:v>1012.9166666666666</c:v>
                </c:pt>
                <c:pt idx="12156">
                  <c:v>1013</c:v>
                </c:pt>
                <c:pt idx="12157">
                  <c:v>1013.0833333333334</c:v>
                </c:pt>
                <c:pt idx="12158">
                  <c:v>1013.1666666666666</c:v>
                </c:pt>
                <c:pt idx="12159">
                  <c:v>1013.25</c:v>
                </c:pt>
                <c:pt idx="12160">
                  <c:v>1013.3333333333334</c:v>
                </c:pt>
                <c:pt idx="12161">
                  <c:v>1013.4166666666666</c:v>
                </c:pt>
                <c:pt idx="12162">
                  <c:v>1013.5</c:v>
                </c:pt>
                <c:pt idx="12163">
                  <c:v>1013.5833333333334</c:v>
                </c:pt>
                <c:pt idx="12164">
                  <c:v>1013.6666666666666</c:v>
                </c:pt>
                <c:pt idx="12165">
                  <c:v>1013.75</c:v>
                </c:pt>
                <c:pt idx="12166">
                  <c:v>1013.8333333333334</c:v>
                </c:pt>
                <c:pt idx="12167">
                  <c:v>1013.9166666666666</c:v>
                </c:pt>
                <c:pt idx="12168">
                  <c:v>1014</c:v>
                </c:pt>
                <c:pt idx="12169">
                  <c:v>1014.0833333333334</c:v>
                </c:pt>
                <c:pt idx="12170">
                  <c:v>1014.1666666666666</c:v>
                </c:pt>
                <c:pt idx="12171">
                  <c:v>1014.25</c:v>
                </c:pt>
                <c:pt idx="12172">
                  <c:v>1014.3333333333334</c:v>
                </c:pt>
                <c:pt idx="12173">
                  <c:v>1014.4166666666666</c:v>
                </c:pt>
                <c:pt idx="12174">
                  <c:v>1014.5</c:v>
                </c:pt>
                <c:pt idx="12175">
                  <c:v>1014.5833333333334</c:v>
                </c:pt>
                <c:pt idx="12176">
                  <c:v>1014.6666666666666</c:v>
                </c:pt>
                <c:pt idx="12177">
                  <c:v>1014.75</c:v>
                </c:pt>
                <c:pt idx="12178">
                  <c:v>1014.8333333333334</c:v>
                </c:pt>
                <c:pt idx="12179">
                  <c:v>1014.9166666666666</c:v>
                </c:pt>
                <c:pt idx="12180">
                  <c:v>1015</c:v>
                </c:pt>
                <c:pt idx="12181">
                  <c:v>1015.0833333333334</c:v>
                </c:pt>
                <c:pt idx="12182">
                  <c:v>1015.1666666666666</c:v>
                </c:pt>
                <c:pt idx="12183">
                  <c:v>1015.25</c:v>
                </c:pt>
                <c:pt idx="12184">
                  <c:v>1015.3333333333334</c:v>
                </c:pt>
                <c:pt idx="12185">
                  <c:v>1015.4166666666666</c:v>
                </c:pt>
                <c:pt idx="12186">
                  <c:v>1015.5</c:v>
                </c:pt>
                <c:pt idx="12187">
                  <c:v>1015.5833333333334</c:v>
                </c:pt>
                <c:pt idx="12188">
                  <c:v>1015.6666666666666</c:v>
                </c:pt>
                <c:pt idx="12189">
                  <c:v>1015.75</c:v>
                </c:pt>
                <c:pt idx="12190">
                  <c:v>1015.8333333333334</c:v>
                </c:pt>
                <c:pt idx="12191">
                  <c:v>1015.9166666666666</c:v>
                </c:pt>
                <c:pt idx="12192">
                  <c:v>1016</c:v>
                </c:pt>
                <c:pt idx="12193">
                  <c:v>1016.0833333333334</c:v>
                </c:pt>
                <c:pt idx="12194">
                  <c:v>1016.1666666666666</c:v>
                </c:pt>
                <c:pt idx="12195">
                  <c:v>1016.25</c:v>
                </c:pt>
                <c:pt idx="12196">
                  <c:v>1016.3333333333334</c:v>
                </c:pt>
                <c:pt idx="12197">
                  <c:v>1016.4166666666666</c:v>
                </c:pt>
                <c:pt idx="12198">
                  <c:v>1016.5</c:v>
                </c:pt>
                <c:pt idx="12199">
                  <c:v>1016.5833333333334</c:v>
                </c:pt>
                <c:pt idx="12200">
                  <c:v>1016.6666666666666</c:v>
                </c:pt>
                <c:pt idx="12201">
                  <c:v>1016.75</c:v>
                </c:pt>
                <c:pt idx="12202">
                  <c:v>1016.8333333333334</c:v>
                </c:pt>
                <c:pt idx="12203">
                  <c:v>1016.9166666666666</c:v>
                </c:pt>
                <c:pt idx="12204">
                  <c:v>1017</c:v>
                </c:pt>
                <c:pt idx="12205">
                  <c:v>1017.0833333333334</c:v>
                </c:pt>
                <c:pt idx="12206">
                  <c:v>1017.1666666666666</c:v>
                </c:pt>
                <c:pt idx="12207">
                  <c:v>1017.25</c:v>
                </c:pt>
                <c:pt idx="12208">
                  <c:v>1017.3333333333334</c:v>
                </c:pt>
                <c:pt idx="12209">
                  <c:v>1017.4166666666666</c:v>
                </c:pt>
                <c:pt idx="12210">
                  <c:v>1017.5</c:v>
                </c:pt>
                <c:pt idx="12211">
                  <c:v>1017.5833333333334</c:v>
                </c:pt>
                <c:pt idx="12212">
                  <c:v>1017.6666666666666</c:v>
                </c:pt>
                <c:pt idx="12213">
                  <c:v>1017.75</c:v>
                </c:pt>
                <c:pt idx="12214">
                  <c:v>1017.8333333333334</c:v>
                </c:pt>
                <c:pt idx="12215">
                  <c:v>1017.9166666666666</c:v>
                </c:pt>
                <c:pt idx="12216">
                  <c:v>1018</c:v>
                </c:pt>
                <c:pt idx="12217">
                  <c:v>1018.0833333333334</c:v>
                </c:pt>
                <c:pt idx="12218">
                  <c:v>1018.1666666666666</c:v>
                </c:pt>
                <c:pt idx="12219">
                  <c:v>1018.25</c:v>
                </c:pt>
                <c:pt idx="12220">
                  <c:v>1018.3333333333334</c:v>
                </c:pt>
                <c:pt idx="12221">
                  <c:v>1018.4166666666666</c:v>
                </c:pt>
                <c:pt idx="12222">
                  <c:v>1018.5</c:v>
                </c:pt>
                <c:pt idx="12223">
                  <c:v>1018.5833333333334</c:v>
                </c:pt>
                <c:pt idx="12224">
                  <c:v>1018.6666666666666</c:v>
                </c:pt>
                <c:pt idx="12225">
                  <c:v>1018.75</c:v>
                </c:pt>
                <c:pt idx="12226">
                  <c:v>1018.8333333333334</c:v>
                </c:pt>
                <c:pt idx="12227">
                  <c:v>1018.9166666666666</c:v>
                </c:pt>
                <c:pt idx="12228">
                  <c:v>1019</c:v>
                </c:pt>
                <c:pt idx="12229">
                  <c:v>1019.0833333333334</c:v>
                </c:pt>
                <c:pt idx="12230">
                  <c:v>1019.1666666666666</c:v>
                </c:pt>
                <c:pt idx="12231">
                  <c:v>1019.25</c:v>
                </c:pt>
                <c:pt idx="12232">
                  <c:v>1019.3333333333334</c:v>
                </c:pt>
                <c:pt idx="12233">
                  <c:v>1019.4166666666666</c:v>
                </c:pt>
                <c:pt idx="12234">
                  <c:v>1019.5</c:v>
                </c:pt>
                <c:pt idx="12235">
                  <c:v>1019.5833333333334</c:v>
                </c:pt>
                <c:pt idx="12236">
                  <c:v>1019.6666666666666</c:v>
                </c:pt>
                <c:pt idx="12237">
                  <c:v>1019.75</c:v>
                </c:pt>
                <c:pt idx="12238">
                  <c:v>1019.8333333333334</c:v>
                </c:pt>
                <c:pt idx="12239">
                  <c:v>1019.9166666666666</c:v>
                </c:pt>
                <c:pt idx="12240">
                  <c:v>1020</c:v>
                </c:pt>
                <c:pt idx="12241">
                  <c:v>1020.0833333333334</c:v>
                </c:pt>
                <c:pt idx="12242">
                  <c:v>1020.1666666666666</c:v>
                </c:pt>
                <c:pt idx="12243">
                  <c:v>1020.25</c:v>
                </c:pt>
                <c:pt idx="12244">
                  <c:v>1020.3333333333334</c:v>
                </c:pt>
                <c:pt idx="12245">
                  <c:v>1020.4166666666666</c:v>
                </c:pt>
                <c:pt idx="12246">
                  <c:v>1020.5</c:v>
                </c:pt>
                <c:pt idx="12247">
                  <c:v>1020.5833333333334</c:v>
                </c:pt>
                <c:pt idx="12248">
                  <c:v>1020.6666666666666</c:v>
                </c:pt>
                <c:pt idx="12249">
                  <c:v>1020.75</c:v>
                </c:pt>
                <c:pt idx="12250">
                  <c:v>1020.8333333333334</c:v>
                </c:pt>
                <c:pt idx="12251">
                  <c:v>1020.9166666666666</c:v>
                </c:pt>
                <c:pt idx="12252">
                  <c:v>1021</c:v>
                </c:pt>
                <c:pt idx="12253">
                  <c:v>1021.0833333333334</c:v>
                </c:pt>
                <c:pt idx="12254">
                  <c:v>1021.1666666666666</c:v>
                </c:pt>
                <c:pt idx="12255">
                  <c:v>1021.25</c:v>
                </c:pt>
                <c:pt idx="12256">
                  <c:v>1021.3333333333334</c:v>
                </c:pt>
                <c:pt idx="12257">
                  <c:v>1021.4166666666666</c:v>
                </c:pt>
                <c:pt idx="12258">
                  <c:v>1021.5</c:v>
                </c:pt>
                <c:pt idx="12259">
                  <c:v>1021.5833333333334</c:v>
                </c:pt>
                <c:pt idx="12260">
                  <c:v>1021.6666666666666</c:v>
                </c:pt>
                <c:pt idx="12261">
                  <c:v>1021.75</c:v>
                </c:pt>
                <c:pt idx="12262">
                  <c:v>1021.8333333333334</c:v>
                </c:pt>
                <c:pt idx="12263">
                  <c:v>1021.9166666666666</c:v>
                </c:pt>
                <c:pt idx="12264">
                  <c:v>1022</c:v>
                </c:pt>
                <c:pt idx="12265">
                  <c:v>1022.0833333333334</c:v>
                </c:pt>
                <c:pt idx="12266">
                  <c:v>1022.1666666666666</c:v>
                </c:pt>
                <c:pt idx="12267">
                  <c:v>1022.25</c:v>
                </c:pt>
                <c:pt idx="12268">
                  <c:v>1022.3333333333334</c:v>
                </c:pt>
                <c:pt idx="12269">
                  <c:v>1022.4166666666666</c:v>
                </c:pt>
                <c:pt idx="12270">
                  <c:v>1022.5</c:v>
                </c:pt>
                <c:pt idx="12271">
                  <c:v>1022.5833333333334</c:v>
                </c:pt>
                <c:pt idx="12272">
                  <c:v>1022.6666666666666</c:v>
                </c:pt>
                <c:pt idx="12273">
                  <c:v>1022.75</c:v>
                </c:pt>
                <c:pt idx="12274">
                  <c:v>1022.8333333333334</c:v>
                </c:pt>
                <c:pt idx="12275">
                  <c:v>1022.9166666666666</c:v>
                </c:pt>
                <c:pt idx="12276">
                  <c:v>1023</c:v>
                </c:pt>
                <c:pt idx="12277">
                  <c:v>1023.0833333333334</c:v>
                </c:pt>
                <c:pt idx="12278">
                  <c:v>1023.1666666666666</c:v>
                </c:pt>
                <c:pt idx="12279">
                  <c:v>1023.25</c:v>
                </c:pt>
                <c:pt idx="12280">
                  <c:v>1023.3333333333334</c:v>
                </c:pt>
                <c:pt idx="12281">
                  <c:v>1023.4166666666666</c:v>
                </c:pt>
                <c:pt idx="12282">
                  <c:v>1023.5</c:v>
                </c:pt>
                <c:pt idx="12283">
                  <c:v>1023.5833333333334</c:v>
                </c:pt>
                <c:pt idx="12284">
                  <c:v>1023.6666666666666</c:v>
                </c:pt>
                <c:pt idx="12285">
                  <c:v>1023.75</c:v>
                </c:pt>
                <c:pt idx="12286">
                  <c:v>1023.8333333333334</c:v>
                </c:pt>
                <c:pt idx="12287">
                  <c:v>1023.9166666666666</c:v>
                </c:pt>
                <c:pt idx="12288">
                  <c:v>1024</c:v>
                </c:pt>
                <c:pt idx="12289">
                  <c:v>1024.0833333333333</c:v>
                </c:pt>
                <c:pt idx="12290">
                  <c:v>1024.1666666666667</c:v>
                </c:pt>
                <c:pt idx="12291">
                  <c:v>1024.25</c:v>
                </c:pt>
                <c:pt idx="12292">
                  <c:v>1024.3333333333333</c:v>
                </c:pt>
                <c:pt idx="12293">
                  <c:v>1024.4166666666667</c:v>
                </c:pt>
                <c:pt idx="12294">
                  <c:v>1024.5</c:v>
                </c:pt>
                <c:pt idx="12295">
                  <c:v>1024.5833333333333</c:v>
                </c:pt>
                <c:pt idx="12296">
                  <c:v>1024.6666666666667</c:v>
                </c:pt>
                <c:pt idx="12297">
                  <c:v>1024.75</c:v>
                </c:pt>
                <c:pt idx="12298">
                  <c:v>1024.8333333333333</c:v>
                </c:pt>
                <c:pt idx="12299">
                  <c:v>1024.9166666666667</c:v>
                </c:pt>
                <c:pt idx="12300">
                  <c:v>1025</c:v>
                </c:pt>
                <c:pt idx="12301">
                  <c:v>1025.0833333333333</c:v>
                </c:pt>
                <c:pt idx="12302">
                  <c:v>1025.1666666666667</c:v>
                </c:pt>
                <c:pt idx="12303">
                  <c:v>1025.25</c:v>
                </c:pt>
                <c:pt idx="12304">
                  <c:v>1025.3333333333333</c:v>
                </c:pt>
                <c:pt idx="12305">
                  <c:v>1025.4166666666667</c:v>
                </c:pt>
                <c:pt idx="12306">
                  <c:v>1025.5</c:v>
                </c:pt>
                <c:pt idx="12307">
                  <c:v>1025.5833333333333</c:v>
                </c:pt>
                <c:pt idx="12308">
                  <c:v>1025.6666666666667</c:v>
                </c:pt>
                <c:pt idx="12309">
                  <c:v>1025.75</c:v>
                </c:pt>
                <c:pt idx="12310">
                  <c:v>1025.8333333333333</c:v>
                </c:pt>
                <c:pt idx="12311">
                  <c:v>1025.9166666666667</c:v>
                </c:pt>
                <c:pt idx="12312">
                  <c:v>1026</c:v>
                </c:pt>
                <c:pt idx="12313">
                  <c:v>1026.0833333333333</c:v>
                </c:pt>
                <c:pt idx="12314">
                  <c:v>1026.1666666666667</c:v>
                </c:pt>
                <c:pt idx="12315">
                  <c:v>1026.25</c:v>
                </c:pt>
                <c:pt idx="12316">
                  <c:v>1026.3333333333333</c:v>
                </c:pt>
                <c:pt idx="12317">
                  <c:v>1026.4166666666667</c:v>
                </c:pt>
                <c:pt idx="12318">
                  <c:v>1026.5</c:v>
                </c:pt>
                <c:pt idx="12319">
                  <c:v>1026.5833333333333</c:v>
                </c:pt>
                <c:pt idx="12320">
                  <c:v>1026.6666666666667</c:v>
                </c:pt>
                <c:pt idx="12321">
                  <c:v>1026.75</c:v>
                </c:pt>
                <c:pt idx="12322">
                  <c:v>1026.8333333333333</c:v>
                </c:pt>
                <c:pt idx="12323">
                  <c:v>1026.9166666666667</c:v>
                </c:pt>
                <c:pt idx="12324">
                  <c:v>1027</c:v>
                </c:pt>
                <c:pt idx="12325">
                  <c:v>1027.0833333333333</c:v>
                </c:pt>
                <c:pt idx="12326">
                  <c:v>1027.1666666666667</c:v>
                </c:pt>
                <c:pt idx="12327">
                  <c:v>1027.25</c:v>
                </c:pt>
                <c:pt idx="12328">
                  <c:v>1027.3333333333333</c:v>
                </c:pt>
                <c:pt idx="12329">
                  <c:v>1027.4166666666667</c:v>
                </c:pt>
                <c:pt idx="12330">
                  <c:v>1027.5</c:v>
                </c:pt>
                <c:pt idx="12331">
                  <c:v>1027.5833333333333</c:v>
                </c:pt>
                <c:pt idx="12332">
                  <c:v>1027.6666666666667</c:v>
                </c:pt>
                <c:pt idx="12333">
                  <c:v>1027.75</c:v>
                </c:pt>
                <c:pt idx="12334">
                  <c:v>1027.8333333333333</c:v>
                </c:pt>
                <c:pt idx="12335">
                  <c:v>1027.9166666666667</c:v>
                </c:pt>
                <c:pt idx="12336">
                  <c:v>1028</c:v>
                </c:pt>
                <c:pt idx="12337">
                  <c:v>1028.0833333333333</c:v>
                </c:pt>
                <c:pt idx="12338">
                  <c:v>1028.1666666666667</c:v>
                </c:pt>
                <c:pt idx="12339">
                  <c:v>1028.25</c:v>
                </c:pt>
                <c:pt idx="12340">
                  <c:v>1028.3333333333333</c:v>
                </c:pt>
                <c:pt idx="12341">
                  <c:v>1028.4166666666667</c:v>
                </c:pt>
                <c:pt idx="12342">
                  <c:v>1028.5</c:v>
                </c:pt>
                <c:pt idx="12343">
                  <c:v>1028.5833333333333</c:v>
                </c:pt>
                <c:pt idx="12344">
                  <c:v>1028.6666666666667</c:v>
                </c:pt>
                <c:pt idx="12345">
                  <c:v>1028.75</c:v>
                </c:pt>
                <c:pt idx="12346">
                  <c:v>1028.8333333333333</c:v>
                </c:pt>
                <c:pt idx="12347">
                  <c:v>1028.9166666666667</c:v>
                </c:pt>
                <c:pt idx="12348">
                  <c:v>1029</c:v>
                </c:pt>
                <c:pt idx="12349">
                  <c:v>1029.0833333333333</c:v>
                </c:pt>
                <c:pt idx="12350">
                  <c:v>1029.1666666666667</c:v>
                </c:pt>
                <c:pt idx="12351">
                  <c:v>1029.25</c:v>
                </c:pt>
                <c:pt idx="12352">
                  <c:v>1029.3333333333333</c:v>
                </c:pt>
                <c:pt idx="12353">
                  <c:v>1029.4166666666667</c:v>
                </c:pt>
                <c:pt idx="12354">
                  <c:v>1029.5</c:v>
                </c:pt>
                <c:pt idx="12355">
                  <c:v>1029.5833333333333</c:v>
                </c:pt>
                <c:pt idx="12356">
                  <c:v>1029.6666666666667</c:v>
                </c:pt>
                <c:pt idx="12357">
                  <c:v>1029.75</c:v>
                </c:pt>
                <c:pt idx="12358">
                  <c:v>1029.8333333333333</c:v>
                </c:pt>
                <c:pt idx="12359">
                  <c:v>1029.9166666666667</c:v>
                </c:pt>
                <c:pt idx="12360">
                  <c:v>1030</c:v>
                </c:pt>
                <c:pt idx="12361">
                  <c:v>1030.0833333333333</c:v>
                </c:pt>
                <c:pt idx="12362">
                  <c:v>1030.1666666666667</c:v>
                </c:pt>
                <c:pt idx="12363">
                  <c:v>1030.25</c:v>
                </c:pt>
                <c:pt idx="12364">
                  <c:v>1030.3333333333333</c:v>
                </c:pt>
                <c:pt idx="12365">
                  <c:v>1030.4166666666667</c:v>
                </c:pt>
                <c:pt idx="12366">
                  <c:v>1030.5</c:v>
                </c:pt>
                <c:pt idx="12367">
                  <c:v>1030.5833333333333</c:v>
                </c:pt>
                <c:pt idx="12368">
                  <c:v>1030.6666666666667</c:v>
                </c:pt>
                <c:pt idx="12369">
                  <c:v>1030.75</c:v>
                </c:pt>
                <c:pt idx="12370">
                  <c:v>1030.8333333333333</c:v>
                </c:pt>
                <c:pt idx="12371">
                  <c:v>1030.9166666666667</c:v>
                </c:pt>
                <c:pt idx="12372">
                  <c:v>1031</c:v>
                </c:pt>
                <c:pt idx="12373">
                  <c:v>1031.0833333333333</c:v>
                </c:pt>
                <c:pt idx="12374">
                  <c:v>1031.1666666666667</c:v>
                </c:pt>
                <c:pt idx="12375">
                  <c:v>1031.25</c:v>
                </c:pt>
                <c:pt idx="12376">
                  <c:v>1031.3333333333333</c:v>
                </c:pt>
                <c:pt idx="12377">
                  <c:v>1031.4166666666667</c:v>
                </c:pt>
                <c:pt idx="12378">
                  <c:v>1031.5</c:v>
                </c:pt>
                <c:pt idx="12379">
                  <c:v>1031.5833333333333</c:v>
                </c:pt>
                <c:pt idx="12380">
                  <c:v>1031.6666666666667</c:v>
                </c:pt>
                <c:pt idx="12381">
                  <c:v>1031.75</c:v>
                </c:pt>
                <c:pt idx="12382">
                  <c:v>1031.8333333333333</c:v>
                </c:pt>
                <c:pt idx="12383">
                  <c:v>1031.9166666666667</c:v>
                </c:pt>
                <c:pt idx="12384">
                  <c:v>1032</c:v>
                </c:pt>
                <c:pt idx="12385">
                  <c:v>1032.0833333333333</c:v>
                </c:pt>
                <c:pt idx="12386">
                  <c:v>1032.1666666666667</c:v>
                </c:pt>
                <c:pt idx="12387">
                  <c:v>1032.25</c:v>
                </c:pt>
                <c:pt idx="12388">
                  <c:v>1032.3333333333333</c:v>
                </c:pt>
                <c:pt idx="12389">
                  <c:v>1032.4166666666667</c:v>
                </c:pt>
                <c:pt idx="12390">
                  <c:v>1032.5</c:v>
                </c:pt>
                <c:pt idx="12391">
                  <c:v>1032.5833333333333</c:v>
                </c:pt>
                <c:pt idx="12392">
                  <c:v>1032.6666666666667</c:v>
                </c:pt>
                <c:pt idx="12393">
                  <c:v>1032.75</c:v>
                </c:pt>
                <c:pt idx="12394">
                  <c:v>1032.8333333333333</c:v>
                </c:pt>
                <c:pt idx="12395">
                  <c:v>1032.9166666666667</c:v>
                </c:pt>
                <c:pt idx="12396">
                  <c:v>1033</c:v>
                </c:pt>
                <c:pt idx="12397">
                  <c:v>1033.0833333333333</c:v>
                </c:pt>
                <c:pt idx="12398">
                  <c:v>1033.1666666666667</c:v>
                </c:pt>
                <c:pt idx="12399">
                  <c:v>1033.25</c:v>
                </c:pt>
                <c:pt idx="12400">
                  <c:v>1033.3333333333333</c:v>
                </c:pt>
                <c:pt idx="12401">
                  <c:v>1033.4166666666667</c:v>
                </c:pt>
                <c:pt idx="12402">
                  <c:v>1033.5</c:v>
                </c:pt>
                <c:pt idx="12403">
                  <c:v>1033.5833333333333</c:v>
                </c:pt>
                <c:pt idx="12404">
                  <c:v>1033.6666666666667</c:v>
                </c:pt>
                <c:pt idx="12405">
                  <c:v>1033.75</c:v>
                </c:pt>
                <c:pt idx="12406">
                  <c:v>1033.8333333333333</c:v>
                </c:pt>
                <c:pt idx="12407">
                  <c:v>1033.9166666666667</c:v>
                </c:pt>
                <c:pt idx="12408">
                  <c:v>1034</c:v>
                </c:pt>
                <c:pt idx="12409">
                  <c:v>1034.0833333333333</c:v>
                </c:pt>
                <c:pt idx="12410">
                  <c:v>1034.1666666666667</c:v>
                </c:pt>
                <c:pt idx="12411">
                  <c:v>1034.25</c:v>
                </c:pt>
                <c:pt idx="12412">
                  <c:v>1034.3333333333333</c:v>
                </c:pt>
                <c:pt idx="12413">
                  <c:v>1034.4166666666667</c:v>
                </c:pt>
                <c:pt idx="12414">
                  <c:v>1034.5</c:v>
                </c:pt>
                <c:pt idx="12415">
                  <c:v>1034.5833333333333</c:v>
                </c:pt>
                <c:pt idx="12416">
                  <c:v>1034.6666666666667</c:v>
                </c:pt>
                <c:pt idx="12417">
                  <c:v>1034.75</c:v>
                </c:pt>
                <c:pt idx="12418">
                  <c:v>1034.8333333333333</c:v>
                </c:pt>
                <c:pt idx="12419">
                  <c:v>1034.9166666666667</c:v>
                </c:pt>
                <c:pt idx="12420">
                  <c:v>1035</c:v>
                </c:pt>
                <c:pt idx="12421">
                  <c:v>1035.0833333333333</c:v>
                </c:pt>
                <c:pt idx="12422">
                  <c:v>1035.1666666666667</c:v>
                </c:pt>
                <c:pt idx="12423">
                  <c:v>1035.25</c:v>
                </c:pt>
                <c:pt idx="12424">
                  <c:v>1035.3333333333333</c:v>
                </c:pt>
                <c:pt idx="12425">
                  <c:v>1035.4166666666667</c:v>
                </c:pt>
                <c:pt idx="12426">
                  <c:v>1035.5</c:v>
                </c:pt>
                <c:pt idx="12427">
                  <c:v>1035.5833333333333</c:v>
                </c:pt>
                <c:pt idx="12428">
                  <c:v>1035.6666666666667</c:v>
                </c:pt>
                <c:pt idx="12429">
                  <c:v>1035.75</c:v>
                </c:pt>
                <c:pt idx="12430">
                  <c:v>1035.8333333333333</c:v>
                </c:pt>
                <c:pt idx="12431">
                  <c:v>1035.9166666666667</c:v>
                </c:pt>
                <c:pt idx="12432">
                  <c:v>1036</c:v>
                </c:pt>
                <c:pt idx="12433">
                  <c:v>1036.0833333333333</c:v>
                </c:pt>
                <c:pt idx="12434">
                  <c:v>1036.1666666666667</c:v>
                </c:pt>
                <c:pt idx="12435">
                  <c:v>1036.25</c:v>
                </c:pt>
                <c:pt idx="12436">
                  <c:v>1036.3333333333333</c:v>
                </c:pt>
                <c:pt idx="12437">
                  <c:v>1036.4166666666667</c:v>
                </c:pt>
                <c:pt idx="12438">
                  <c:v>1036.5</c:v>
                </c:pt>
                <c:pt idx="12439">
                  <c:v>1036.5833333333333</c:v>
                </c:pt>
                <c:pt idx="12440">
                  <c:v>1036.6666666666667</c:v>
                </c:pt>
                <c:pt idx="12441">
                  <c:v>1036.75</c:v>
                </c:pt>
                <c:pt idx="12442">
                  <c:v>1036.8333333333333</c:v>
                </c:pt>
                <c:pt idx="12443">
                  <c:v>1036.9166666666667</c:v>
                </c:pt>
                <c:pt idx="12444">
                  <c:v>1037</c:v>
                </c:pt>
                <c:pt idx="12445">
                  <c:v>1037.0833333333333</c:v>
                </c:pt>
                <c:pt idx="12446">
                  <c:v>1037.1666666666667</c:v>
                </c:pt>
                <c:pt idx="12447">
                  <c:v>1037.25</c:v>
                </c:pt>
                <c:pt idx="12448">
                  <c:v>1037.3333333333333</c:v>
                </c:pt>
                <c:pt idx="12449">
                  <c:v>1037.4166666666667</c:v>
                </c:pt>
                <c:pt idx="12450">
                  <c:v>1037.5</c:v>
                </c:pt>
                <c:pt idx="12451">
                  <c:v>1037.5833333333333</c:v>
                </c:pt>
                <c:pt idx="12452">
                  <c:v>1037.6666666666667</c:v>
                </c:pt>
                <c:pt idx="12453">
                  <c:v>1037.75</c:v>
                </c:pt>
                <c:pt idx="12454">
                  <c:v>1037.8333333333333</c:v>
                </c:pt>
                <c:pt idx="12455">
                  <c:v>1037.9166666666667</c:v>
                </c:pt>
                <c:pt idx="12456">
                  <c:v>1038</c:v>
                </c:pt>
                <c:pt idx="12457">
                  <c:v>1038.0833333333333</c:v>
                </c:pt>
                <c:pt idx="12458">
                  <c:v>1038.1666666666667</c:v>
                </c:pt>
                <c:pt idx="12459">
                  <c:v>1038.25</c:v>
                </c:pt>
                <c:pt idx="12460">
                  <c:v>1038.3333333333333</c:v>
                </c:pt>
                <c:pt idx="12461">
                  <c:v>1038.4166666666667</c:v>
                </c:pt>
                <c:pt idx="12462">
                  <c:v>1038.5</c:v>
                </c:pt>
                <c:pt idx="12463">
                  <c:v>1038.5833333333333</c:v>
                </c:pt>
                <c:pt idx="12464">
                  <c:v>1038.6666666666667</c:v>
                </c:pt>
                <c:pt idx="12465">
                  <c:v>1038.75</c:v>
                </c:pt>
                <c:pt idx="12466">
                  <c:v>1038.8333333333333</c:v>
                </c:pt>
                <c:pt idx="12467">
                  <c:v>1038.9166666666667</c:v>
                </c:pt>
                <c:pt idx="12468">
                  <c:v>1039</c:v>
                </c:pt>
                <c:pt idx="12469">
                  <c:v>1039.0833333333333</c:v>
                </c:pt>
                <c:pt idx="12470">
                  <c:v>1039.1666666666667</c:v>
                </c:pt>
                <c:pt idx="12471">
                  <c:v>1039.25</c:v>
                </c:pt>
                <c:pt idx="12472">
                  <c:v>1039.3333333333333</c:v>
                </c:pt>
                <c:pt idx="12473">
                  <c:v>1039.4166666666667</c:v>
                </c:pt>
                <c:pt idx="12474">
                  <c:v>1039.5</c:v>
                </c:pt>
                <c:pt idx="12475">
                  <c:v>1039.5833333333333</c:v>
                </c:pt>
                <c:pt idx="12476">
                  <c:v>1039.6666666666667</c:v>
                </c:pt>
                <c:pt idx="12477">
                  <c:v>1039.75</c:v>
                </c:pt>
                <c:pt idx="12478">
                  <c:v>1039.8333333333333</c:v>
                </c:pt>
                <c:pt idx="12479">
                  <c:v>1039.9166666666667</c:v>
                </c:pt>
                <c:pt idx="12480">
                  <c:v>1040</c:v>
                </c:pt>
                <c:pt idx="12481">
                  <c:v>1040.0833333333333</c:v>
                </c:pt>
                <c:pt idx="12482">
                  <c:v>1040.1666666666667</c:v>
                </c:pt>
                <c:pt idx="12483">
                  <c:v>1040.25</c:v>
                </c:pt>
                <c:pt idx="12484">
                  <c:v>1040.3333333333333</c:v>
                </c:pt>
                <c:pt idx="12485">
                  <c:v>1040.4166666666667</c:v>
                </c:pt>
                <c:pt idx="12486">
                  <c:v>1040.5</c:v>
                </c:pt>
                <c:pt idx="12487">
                  <c:v>1040.5833333333333</c:v>
                </c:pt>
                <c:pt idx="12488">
                  <c:v>1040.6666666666667</c:v>
                </c:pt>
                <c:pt idx="12489">
                  <c:v>1040.75</c:v>
                </c:pt>
                <c:pt idx="12490">
                  <c:v>1040.8333333333333</c:v>
                </c:pt>
                <c:pt idx="12491">
                  <c:v>1040.9166666666667</c:v>
                </c:pt>
                <c:pt idx="12492">
                  <c:v>1041</c:v>
                </c:pt>
                <c:pt idx="12493">
                  <c:v>1041.0833333333333</c:v>
                </c:pt>
                <c:pt idx="12494">
                  <c:v>1041.1666666666667</c:v>
                </c:pt>
                <c:pt idx="12495">
                  <c:v>1041.25</c:v>
                </c:pt>
                <c:pt idx="12496">
                  <c:v>1041.3333333333333</c:v>
                </c:pt>
                <c:pt idx="12497">
                  <c:v>1041.4166666666667</c:v>
                </c:pt>
                <c:pt idx="12498">
                  <c:v>1041.5</c:v>
                </c:pt>
                <c:pt idx="12499">
                  <c:v>1041.5833333333333</c:v>
                </c:pt>
                <c:pt idx="12500">
                  <c:v>1041.6666666666667</c:v>
                </c:pt>
                <c:pt idx="12501">
                  <c:v>1041.75</c:v>
                </c:pt>
                <c:pt idx="12502">
                  <c:v>1041.8333333333333</c:v>
                </c:pt>
                <c:pt idx="12503">
                  <c:v>1041.9166666666667</c:v>
                </c:pt>
                <c:pt idx="12504">
                  <c:v>1042</c:v>
                </c:pt>
                <c:pt idx="12505">
                  <c:v>1042.0833333333333</c:v>
                </c:pt>
                <c:pt idx="12506">
                  <c:v>1042.1666666666667</c:v>
                </c:pt>
                <c:pt idx="12507">
                  <c:v>1042.25</c:v>
                </c:pt>
                <c:pt idx="12508">
                  <c:v>1042.3333333333333</c:v>
                </c:pt>
                <c:pt idx="12509">
                  <c:v>1042.4166666666667</c:v>
                </c:pt>
                <c:pt idx="12510">
                  <c:v>1042.5</c:v>
                </c:pt>
                <c:pt idx="12511">
                  <c:v>1042.5833333333333</c:v>
                </c:pt>
                <c:pt idx="12512">
                  <c:v>1042.6666666666667</c:v>
                </c:pt>
                <c:pt idx="12513">
                  <c:v>1042.75</c:v>
                </c:pt>
                <c:pt idx="12514">
                  <c:v>1042.8333333333333</c:v>
                </c:pt>
                <c:pt idx="12515">
                  <c:v>1042.9166666666667</c:v>
                </c:pt>
                <c:pt idx="12516">
                  <c:v>1043</c:v>
                </c:pt>
                <c:pt idx="12517">
                  <c:v>1043.0833333333333</c:v>
                </c:pt>
                <c:pt idx="12518">
                  <c:v>1043.1666666666667</c:v>
                </c:pt>
                <c:pt idx="12519">
                  <c:v>1043.25</c:v>
                </c:pt>
                <c:pt idx="12520">
                  <c:v>1043.3333333333333</c:v>
                </c:pt>
                <c:pt idx="12521">
                  <c:v>1043.4166666666667</c:v>
                </c:pt>
                <c:pt idx="12522">
                  <c:v>1043.5</c:v>
                </c:pt>
                <c:pt idx="12523">
                  <c:v>1043.5833333333333</c:v>
                </c:pt>
                <c:pt idx="12524">
                  <c:v>1043.6666666666667</c:v>
                </c:pt>
                <c:pt idx="12525">
                  <c:v>1043.75</c:v>
                </c:pt>
                <c:pt idx="12526">
                  <c:v>1043.8333333333333</c:v>
                </c:pt>
                <c:pt idx="12527">
                  <c:v>1043.9166666666667</c:v>
                </c:pt>
                <c:pt idx="12528">
                  <c:v>1044</c:v>
                </c:pt>
                <c:pt idx="12529">
                  <c:v>1044.0833333333333</c:v>
                </c:pt>
                <c:pt idx="12530">
                  <c:v>1044.1666666666667</c:v>
                </c:pt>
                <c:pt idx="12531">
                  <c:v>1044.25</c:v>
                </c:pt>
                <c:pt idx="12532">
                  <c:v>1044.3333333333333</c:v>
                </c:pt>
                <c:pt idx="12533">
                  <c:v>1044.4166666666667</c:v>
                </c:pt>
                <c:pt idx="12534">
                  <c:v>1044.5</c:v>
                </c:pt>
                <c:pt idx="12535">
                  <c:v>1044.5833333333333</c:v>
                </c:pt>
                <c:pt idx="12536">
                  <c:v>1044.6666666666667</c:v>
                </c:pt>
                <c:pt idx="12537">
                  <c:v>1044.75</c:v>
                </c:pt>
                <c:pt idx="12538">
                  <c:v>1044.8333333333333</c:v>
                </c:pt>
                <c:pt idx="12539">
                  <c:v>1044.9166666666667</c:v>
                </c:pt>
                <c:pt idx="12540">
                  <c:v>1045</c:v>
                </c:pt>
                <c:pt idx="12541">
                  <c:v>1045.0833333333333</c:v>
                </c:pt>
                <c:pt idx="12542">
                  <c:v>1045.1666666666667</c:v>
                </c:pt>
                <c:pt idx="12543">
                  <c:v>1045.25</c:v>
                </c:pt>
                <c:pt idx="12544">
                  <c:v>1045.3333333333333</c:v>
                </c:pt>
                <c:pt idx="12545">
                  <c:v>1045.4166666666667</c:v>
                </c:pt>
                <c:pt idx="12546">
                  <c:v>1045.5</c:v>
                </c:pt>
                <c:pt idx="12547">
                  <c:v>1045.5833333333333</c:v>
                </c:pt>
                <c:pt idx="12548">
                  <c:v>1045.6666666666667</c:v>
                </c:pt>
                <c:pt idx="12549">
                  <c:v>1045.75</c:v>
                </c:pt>
                <c:pt idx="12550">
                  <c:v>1045.8333333333333</c:v>
                </c:pt>
                <c:pt idx="12551">
                  <c:v>1045.9166666666667</c:v>
                </c:pt>
                <c:pt idx="12552">
                  <c:v>1046</c:v>
                </c:pt>
                <c:pt idx="12553">
                  <c:v>1046.0833333333333</c:v>
                </c:pt>
                <c:pt idx="12554">
                  <c:v>1046.1666666666667</c:v>
                </c:pt>
                <c:pt idx="12555">
                  <c:v>1046.25</c:v>
                </c:pt>
                <c:pt idx="12556">
                  <c:v>1046.3333333333333</c:v>
                </c:pt>
                <c:pt idx="12557">
                  <c:v>1046.4166666666667</c:v>
                </c:pt>
                <c:pt idx="12558">
                  <c:v>1046.5</c:v>
                </c:pt>
                <c:pt idx="12559">
                  <c:v>1046.5833333333333</c:v>
                </c:pt>
                <c:pt idx="12560">
                  <c:v>1046.6666666666667</c:v>
                </c:pt>
                <c:pt idx="12561">
                  <c:v>1046.75</c:v>
                </c:pt>
                <c:pt idx="12562">
                  <c:v>1046.8333333333333</c:v>
                </c:pt>
                <c:pt idx="12563">
                  <c:v>1046.9166666666667</c:v>
                </c:pt>
                <c:pt idx="12564">
                  <c:v>1047</c:v>
                </c:pt>
                <c:pt idx="12565">
                  <c:v>1047.0833333333333</c:v>
                </c:pt>
                <c:pt idx="12566">
                  <c:v>1047.1666666666667</c:v>
                </c:pt>
                <c:pt idx="12567">
                  <c:v>1047.25</c:v>
                </c:pt>
                <c:pt idx="12568">
                  <c:v>1047.3333333333333</c:v>
                </c:pt>
                <c:pt idx="12569">
                  <c:v>1047.4166666666667</c:v>
                </c:pt>
                <c:pt idx="12570">
                  <c:v>1047.5</c:v>
                </c:pt>
                <c:pt idx="12571">
                  <c:v>1047.5833333333333</c:v>
                </c:pt>
                <c:pt idx="12572">
                  <c:v>1047.6666666666667</c:v>
                </c:pt>
                <c:pt idx="12573">
                  <c:v>1047.75</c:v>
                </c:pt>
                <c:pt idx="12574">
                  <c:v>1047.8333333333333</c:v>
                </c:pt>
                <c:pt idx="12575">
                  <c:v>1047.9166666666667</c:v>
                </c:pt>
                <c:pt idx="12576">
                  <c:v>1048</c:v>
                </c:pt>
                <c:pt idx="12577">
                  <c:v>1048.0833333333333</c:v>
                </c:pt>
                <c:pt idx="12578">
                  <c:v>1048.1666666666667</c:v>
                </c:pt>
                <c:pt idx="12579">
                  <c:v>1048.25</c:v>
                </c:pt>
                <c:pt idx="12580">
                  <c:v>1048.3333333333333</c:v>
                </c:pt>
                <c:pt idx="12581">
                  <c:v>1048.4166666666667</c:v>
                </c:pt>
                <c:pt idx="12582">
                  <c:v>1048.5</c:v>
                </c:pt>
                <c:pt idx="12583">
                  <c:v>1048.5833333333333</c:v>
                </c:pt>
                <c:pt idx="12584">
                  <c:v>1048.6666666666667</c:v>
                </c:pt>
                <c:pt idx="12585">
                  <c:v>1048.75</c:v>
                </c:pt>
                <c:pt idx="12586">
                  <c:v>1048.8333333333333</c:v>
                </c:pt>
                <c:pt idx="12587">
                  <c:v>1048.9166666666667</c:v>
                </c:pt>
                <c:pt idx="12588">
                  <c:v>1049</c:v>
                </c:pt>
                <c:pt idx="12589">
                  <c:v>1049.0833333333333</c:v>
                </c:pt>
                <c:pt idx="12590">
                  <c:v>1049.1666666666667</c:v>
                </c:pt>
                <c:pt idx="12591">
                  <c:v>1049.25</c:v>
                </c:pt>
                <c:pt idx="12592">
                  <c:v>1049.3333333333333</c:v>
                </c:pt>
                <c:pt idx="12593">
                  <c:v>1049.4166666666667</c:v>
                </c:pt>
                <c:pt idx="12594">
                  <c:v>1049.5</c:v>
                </c:pt>
                <c:pt idx="12595">
                  <c:v>1049.5833333333333</c:v>
                </c:pt>
                <c:pt idx="12596">
                  <c:v>1049.6666666666667</c:v>
                </c:pt>
                <c:pt idx="12597">
                  <c:v>1049.75</c:v>
                </c:pt>
                <c:pt idx="12598">
                  <c:v>1049.8333333333333</c:v>
                </c:pt>
                <c:pt idx="12599">
                  <c:v>1049.9166666666667</c:v>
                </c:pt>
                <c:pt idx="12600">
                  <c:v>1050</c:v>
                </c:pt>
                <c:pt idx="12601">
                  <c:v>1050.0833333333333</c:v>
                </c:pt>
                <c:pt idx="12602">
                  <c:v>1050.1666666666667</c:v>
                </c:pt>
                <c:pt idx="12603">
                  <c:v>1050.25</c:v>
                </c:pt>
                <c:pt idx="12604">
                  <c:v>1050.3333333333333</c:v>
                </c:pt>
                <c:pt idx="12605">
                  <c:v>1050.4166666666667</c:v>
                </c:pt>
                <c:pt idx="12606">
                  <c:v>1050.5</c:v>
                </c:pt>
                <c:pt idx="12607">
                  <c:v>1050.5833333333333</c:v>
                </c:pt>
                <c:pt idx="12608">
                  <c:v>1050.6666666666667</c:v>
                </c:pt>
                <c:pt idx="12609">
                  <c:v>1050.75</c:v>
                </c:pt>
                <c:pt idx="12610">
                  <c:v>1050.8333333333333</c:v>
                </c:pt>
                <c:pt idx="12611">
                  <c:v>1050.9166666666667</c:v>
                </c:pt>
                <c:pt idx="12612">
                  <c:v>1051</c:v>
                </c:pt>
                <c:pt idx="12613">
                  <c:v>1051.0833333333333</c:v>
                </c:pt>
                <c:pt idx="12614">
                  <c:v>1051.1666666666667</c:v>
                </c:pt>
                <c:pt idx="12615">
                  <c:v>1051.25</c:v>
                </c:pt>
                <c:pt idx="12616">
                  <c:v>1051.3333333333333</c:v>
                </c:pt>
                <c:pt idx="12617">
                  <c:v>1051.4166666666667</c:v>
                </c:pt>
                <c:pt idx="12618">
                  <c:v>1051.5</c:v>
                </c:pt>
                <c:pt idx="12619">
                  <c:v>1051.5833333333333</c:v>
                </c:pt>
                <c:pt idx="12620">
                  <c:v>1051.6666666666667</c:v>
                </c:pt>
                <c:pt idx="12621">
                  <c:v>1051.75</c:v>
                </c:pt>
                <c:pt idx="12622">
                  <c:v>1051.8333333333333</c:v>
                </c:pt>
                <c:pt idx="12623">
                  <c:v>1051.9166666666667</c:v>
                </c:pt>
                <c:pt idx="12624">
                  <c:v>1052</c:v>
                </c:pt>
                <c:pt idx="12625">
                  <c:v>1052.0833333333333</c:v>
                </c:pt>
                <c:pt idx="12626">
                  <c:v>1052.1666666666667</c:v>
                </c:pt>
                <c:pt idx="12627">
                  <c:v>1052.25</c:v>
                </c:pt>
                <c:pt idx="12628">
                  <c:v>1052.3333333333333</c:v>
                </c:pt>
                <c:pt idx="12629">
                  <c:v>1052.4166666666667</c:v>
                </c:pt>
                <c:pt idx="12630">
                  <c:v>1052.5</c:v>
                </c:pt>
                <c:pt idx="12631">
                  <c:v>1052.5833333333333</c:v>
                </c:pt>
                <c:pt idx="12632">
                  <c:v>1052.6666666666667</c:v>
                </c:pt>
                <c:pt idx="12633">
                  <c:v>1052.75</c:v>
                </c:pt>
                <c:pt idx="12634">
                  <c:v>1052.8333333333333</c:v>
                </c:pt>
                <c:pt idx="12635">
                  <c:v>1052.9166666666667</c:v>
                </c:pt>
                <c:pt idx="12636">
                  <c:v>1053</c:v>
                </c:pt>
                <c:pt idx="12637">
                  <c:v>1053.0833333333333</c:v>
                </c:pt>
                <c:pt idx="12638">
                  <c:v>1053.1666666666667</c:v>
                </c:pt>
                <c:pt idx="12639">
                  <c:v>1053.25</c:v>
                </c:pt>
                <c:pt idx="12640">
                  <c:v>1053.3333333333333</c:v>
                </c:pt>
                <c:pt idx="12641">
                  <c:v>1053.4166666666667</c:v>
                </c:pt>
                <c:pt idx="12642">
                  <c:v>1053.5</c:v>
                </c:pt>
                <c:pt idx="12643">
                  <c:v>1053.5833333333333</c:v>
                </c:pt>
                <c:pt idx="12644">
                  <c:v>1053.6666666666667</c:v>
                </c:pt>
                <c:pt idx="12645">
                  <c:v>1053.75</c:v>
                </c:pt>
                <c:pt idx="12646">
                  <c:v>1053.8333333333333</c:v>
                </c:pt>
                <c:pt idx="12647">
                  <c:v>1053.9166666666667</c:v>
                </c:pt>
                <c:pt idx="12648">
                  <c:v>1054</c:v>
                </c:pt>
                <c:pt idx="12649">
                  <c:v>1054.0833333333333</c:v>
                </c:pt>
                <c:pt idx="12650">
                  <c:v>1054.1666666666667</c:v>
                </c:pt>
                <c:pt idx="12651">
                  <c:v>1054.25</c:v>
                </c:pt>
                <c:pt idx="12652">
                  <c:v>1054.3333333333333</c:v>
                </c:pt>
                <c:pt idx="12653">
                  <c:v>1054.4166666666667</c:v>
                </c:pt>
                <c:pt idx="12654">
                  <c:v>1054.5</c:v>
                </c:pt>
                <c:pt idx="12655">
                  <c:v>1054.5833333333333</c:v>
                </c:pt>
                <c:pt idx="12656">
                  <c:v>1054.6666666666667</c:v>
                </c:pt>
                <c:pt idx="12657">
                  <c:v>1054.75</c:v>
                </c:pt>
                <c:pt idx="12658">
                  <c:v>1054.8333333333333</c:v>
                </c:pt>
                <c:pt idx="12659">
                  <c:v>1054.9166666666667</c:v>
                </c:pt>
                <c:pt idx="12660">
                  <c:v>1055</c:v>
                </c:pt>
                <c:pt idx="12661">
                  <c:v>1055.0833333333333</c:v>
                </c:pt>
                <c:pt idx="12662">
                  <c:v>1055.1666666666667</c:v>
                </c:pt>
                <c:pt idx="12663">
                  <c:v>1055.25</c:v>
                </c:pt>
                <c:pt idx="12664">
                  <c:v>1055.3333333333333</c:v>
                </c:pt>
                <c:pt idx="12665">
                  <c:v>1055.4166666666667</c:v>
                </c:pt>
                <c:pt idx="12666">
                  <c:v>1055.5</c:v>
                </c:pt>
                <c:pt idx="12667">
                  <c:v>1055.5833333333333</c:v>
                </c:pt>
                <c:pt idx="12668">
                  <c:v>1055.6666666666667</c:v>
                </c:pt>
                <c:pt idx="12669">
                  <c:v>1055.75</c:v>
                </c:pt>
                <c:pt idx="12670">
                  <c:v>1055.8333333333333</c:v>
                </c:pt>
                <c:pt idx="12671">
                  <c:v>1055.9166666666667</c:v>
                </c:pt>
                <c:pt idx="12672">
                  <c:v>1056</c:v>
                </c:pt>
                <c:pt idx="12673">
                  <c:v>1056.0833333333333</c:v>
                </c:pt>
                <c:pt idx="12674">
                  <c:v>1056.1666666666667</c:v>
                </c:pt>
                <c:pt idx="12675">
                  <c:v>1056.25</c:v>
                </c:pt>
                <c:pt idx="12676">
                  <c:v>1056.3333333333333</c:v>
                </c:pt>
                <c:pt idx="12677">
                  <c:v>1056.4166666666667</c:v>
                </c:pt>
                <c:pt idx="12678">
                  <c:v>1056.5</c:v>
                </c:pt>
                <c:pt idx="12679">
                  <c:v>1056.5833333333333</c:v>
                </c:pt>
                <c:pt idx="12680">
                  <c:v>1056.6666666666667</c:v>
                </c:pt>
                <c:pt idx="12681">
                  <c:v>1056.75</c:v>
                </c:pt>
                <c:pt idx="12682">
                  <c:v>1056.8333333333333</c:v>
                </c:pt>
                <c:pt idx="12683">
                  <c:v>1056.9166666666667</c:v>
                </c:pt>
                <c:pt idx="12684">
                  <c:v>1057</c:v>
                </c:pt>
                <c:pt idx="12685">
                  <c:v>1057.0833333333333</c:v>
                </c:pt>
                <c:pt idx="12686">
                  <c:v>1057.1666666666667</c:v>
                </c:pt>
                <c:pt idx="12687">
                  <c:v>1057.25</c:v>
                </c:pt>
                <c:pt idx="12688">
                  <c:v>1057.3333333333333</c:v>
                </c:pt>
                <c:pt idx="12689">
                  <c:v>1057.4166666666667</c:v>
                </c:pt>
                <c:pt idx="12690">
                  <c:v>1057.5</c:v>
                </c:pt>
                <c:pt idx="12691">
                  <c:v>1057.5833333333333</c:v>
                </c:pt>
                <c:pt idx="12692">
                  <c:v>1057.6666666666667</c:v>
                </c:pt>
                <c:pt idx="12693">
                  <c:v>1057.75</c:v>
                </c:pt>
                <c:pt idx="12694">
                  <c:v>1057.8333333333333</c:v>
                </c:pt>
                <c:pt idx="12695">
                  <c:v>1057.9166666666667</c:v>
                </c:pt>
                <c:pt idx="12696">
                  <c:v>1058</c:v>
                </c:pt>
                <c:pt idx="12697">
                  <c:v>1058.0833333333333</c:v>
                </c:pt>
                <c:pt idx="12698">
                  <c:v>1058.1666666666667</c:v>
                </c:pt>
                <c:pt idx="12699">
                  <c:v>1058.25</c:v>
                </c:pt>
                <c:pt idx="12700">
                  <c:v>1058.3333333333333</c:v>
                </c:pt>
                <c:pt idx="12701">
                  <c:v>1058.4166666666667</c:v>
                </c:pt>
                <c:pt idx="12702">
                  <c:v>1058.5</c:v>
                </c:pt>
                <c:pt idx="12703">
                  <c:v>1058.5833333333333</c:v>
                </c:pt>
                <c:pt idx="12704">
                  <c:v>1058.6666666666667</c:v>
                </c:pt>
                <c:pt idx="12705">
                  <c:v>1058.75</c:v>
                </c:pt>
                <c:pt idx="12706">
                  <c:v>1058.8333333333333</c:v>
                </c:pt>
                <c:pt idx="12707">
                  <c:v>1058.9166666666667</c:v>
                </c:pt>
                <c:pt idx="12708">
                  <c:v>1059</c:v>
                </c:pt>
                <c:pt idx="12709">
                  <c:v>1059.0833333333333</c:v>
                </c:pt>
                <c:pt idx="12710">
                  <c:v>1059.1666666666667</c:v>
                </c:pt>
                <c:pt idx="12711">
                  <c:v>1059.25</c:v>
                </c:pt>
                <c:pt idx="12712">
                  <c:v>1059.3333333333333</c:v>
                </c:pt>
                <c:pt idx="12713">
                  <c:v>1059.4166666666667</c:v>
                </c:pt>
                <c:pt idx="12714">
                  <c:v>1059.5</c:v>
                </c:pt>
                <c:pt idx="12715">
                  <c:v>1059.5833333333333</c:v>
                </c:pt>
                <c:pt idx="12716">
                  <c:v>1059.6666666666667</c:v>
                </c:pt>
                <c:pt idx="12717">
                  <c:v>1059.75</c:v>
                </c:pt>
                <c:pt idx="12718">
                  <c:v>1059.8333333333333</c:v>
                </c:pt>
                <c:pt idx="12719">
                  <c:v>1059.9166666666667</c:v>
                </c:pt>
                <c:pt idx="12720">
                  <c:v>1060</c:v>
                </c:pt>
                <c:pt idx="12721">
                  <c:v>1060.0833333333333</c:v>
                </c:pt>
                <c:pt idx="12722">
                  <c:v>1060.1666666666667</c:v>
                </c:pt>
                <c:pt idx="12723">
                  <c:v>1060.25</c:v>
                </c:pt>
                <c:pt idx="12724">
                  <c:v>1060.3333333333333</c:v>
                </c:pt>
                <c:pt idx="12725">
                  <c:v>1060.4166666666667</c:v>
                </c:pt>
                <c:pt idx="12726">
                  <c:v>1060.5</c:v>
                </c:pt>
                <c:pt idx="12727">
                  <c:v>1060.5833333333333</c:v>
                </c:pt>
                <c:pt idx="12728">
                  <c:v>1060.6666666666667</c:v>
                </c:pt>
                <c:pt idx="12729">
                  <c:v>1060.75</c:v>
                </c:pt>
                <c:pt idx="12730">
                  <c:v>1060.8333333333333</c:v>
                </c:pt>
                <c:pt idx="12731">
                  <c:v>1060.9166666666667</c:v>
                </c:pt>
                <c:pt idx="12732">
                  <c:v>1061</c:v>
                </c:pt>
                <c:pt idx="12733">
                  <c:v>1061.0833333333333</c:v>
                </c:pt>
                <c:pt idx="12734">
                  <c:v>1061.1666666666667</c:v>
                </c:pt>
                <c:pt idx="12735">
                  <c:v>1061.25</c:v>
                </c:pt>
                <c:pt idx="12736">
                  <c:v>1061.3333333333333</c:v>
                </c:pt>
                <c:pt idx="12737">
                  <c:v>1061.4166666666667</c:v>
                </c:pt>
                <c:pt idx="12738">
                  <c:v>1061.5</c:v>
                </c:pt>
                <c:pt idx="12739">
                  <c:v>1061.5833333333333</c:v>
                </c:pt>
                <c:pt idx="12740">
                  <c:v>1061.6666666666667</c:v>
                </c:pt>
                <c:pt idx="12741">
                  <c:v>1061.75</c:v>
                </c:pt>
                <c:pt idx="12742">
                  <c:v>1061.8333333333333</c:v>
                </c:pt>
                <c:pt idx="12743">
                  <c:v>1061.9166666666667</c:v>
                </c:pt>
                <c:pt idx="12744">
                  <c:v>1062</c:v>
                </c:pt>
                <c:pt idx="12745">
                  <c:v>1062.0833333333333</c:v>
                </c:pt>
                <c:pt idx="12746">
                  <c:v>1062.1666666666667</c:v>
                </c:pt>
                <c:pt idx="12747">
                  <c:v>1062.25</c:v>
                </c:pt>
                <c:pt idx="12748">
                  <c:v>1062.3333333333333</c:v>
                </c:pt>
                <c:pt idx="12749">
                  <c:v>1062.4166666666667</c:v>
                </c:pt>
                <c:pt idx="12750">
                  <c:v>1062.5</c:v>
                </c:pt>
                <c:pt idx="12751">
                  <c:v>1062.5833333333333</c:v>
                </c:pt>
                <c:pt idx="12752">
                  <c:v>1062.6666666666667</c:v>
                </c:pt>
                <c:pt idx="12753">
                  <c:v>1062.75</c:v>
                </c:pt>
                <c:pt idx="12754">
                  <c:v>1062.8333333333333</c:v>
                </c:pt>
                <c:pt idx="12755">
                  <c:v>1062.9166666666667</c:v>
                </c:pt>
                <c:pt idx="12756">
                  <c:v>1063</c:v>
                </c:pt>
                <c:pt idx="12757">
                  <c:v>1063.0833333333333</c:v>
                </c:pt>
                <c:pt idx="12758">
                  <c:v>1063.1666666666667</c:v>
                </c:pt>
                <c:pt idx="12759">
                  <c:v>1063.25</c:v>
                </c:pt>
                <c:pt idx="12760">
                  <c:v>1063.3333333333333</c:v>
                </c:pt>
                <c:pt idx="12761">
                  <c:v>1063.4166666666667</c:v>
                </c:pt>
                <c:pt idx="12762">
                  <c:v>1063.5</c:v>
                </c:pt>
                <c:pt idx="12763">
                  <c:v>1063.5833333333333</c:v>
                </c:pt>
                <c:pt idx="12764">
                  <c:v>1063.6666666666667</c:v>
                </c:pt>
                <c:pt idx="12765">
                  <c:v>1063.75</c:v>
                </c:pt>
                <c:pt idx="12766">
                  <c:v>1063.8333333333333</c:v>
                </c:pt>
                <c:pt idx="12767">
                  <c:v>1063.9166666666667</c:v>
                </c:pt>
                <c:pt idx="12768">
                  <c:v>1064</c:v>
                </c:pt>
                <c:pt idx="12769">
                  <c:v>1064.0833333333333</c:v>
                </c:pt>
                <c:pt idx="12770">
                  <c:v>1064.1666666666667</c:v>
                </c:pt>
                <c:pt idx="12771">
                  <c:v>1064.25</c:v>
                </c:pt>
                <c:pt idx="12772">
                  <c:v>1064.3333333333333</c:v>
                </c:pt>
                <c:pt idx="12773">
                  <c:v>1064.4166666666667</c:v>
                </c:pt>
                <c:pt idx="12774">
                  <c:v>1064.5</c:v>
                </c:pt>
                <c:pt idx="12775">
                  <c:v>1064.5833333333333</c:v>
                </c:pt>
                <c:pt idx="12776">
                  <c:v>1064.6666666666667</c:v>
                </c:pt>
                <c:pt idx="12777">
                  <c:v>1064.75</c:v>
                </c:pt>
                <c:pt idx="12778">
                  <c:v>1064.8333333333333</c:v>
                </c:pt>
                <c:pt idx="12779">
                  <c:v>1064.9166666666667</c:v>
                </c:pt>
                <c:pt idx="12780">
                  <c:v>1065</c:v>
                </c:pt>
                <c:pt idx="12781">
                  <c:v>1065.0833333333333</c:v>
                </c:pt>
                <c:pt idx="12782">
                  <c:v>1065.1666666666667</c:v>
                </c:pt>
                <c:pt idx="12783">
                  <c:v>1065.25</c:v>
                </c:pt>
                <c:pt idx="12784">
                  <c:v>1065.3333333333333</c:v>
                </c:pt>
                <c:pt idx="12785">
                  <c:v>1065.4166666666667</c:v>
                </c:pt>
                <c:pt idx="12786">
                  <c:v>1065.5</c:v>
                </c:pt>
                <c:pt idx="12787">
                  <c:v>1065.5833333333333</c:v>
                </c:pt>
                <c:pt idx="12788">
                  <c:v>1065.6666666666667</c:v>
                </c:pt>
                <c:pt idx="12789">
                  <c:v>1065.75</c:v>
                </c:pt>
                <c:pt idx="12790">
                  <c:v>1065.8333333333333</c:v>
                </c:pt>
                <c:pt idx="12791">
                  <c:v>1065.9166666666667</c:v>
                </c:pt>
                <c:pt idx="12792">
                  <c:v>1066</c:v>
                </c:pt>
                <c:pt idx="12793">
                  <c:v>1066.0833333333333</c:v>
                </c:pt>
                <c:pt idx="12794">
                  <c:v>1066.1666666666667</c:v>
                </c:pt>
                <c:pt idx="12795">
                  <c:v>1066.25</c:v>
                </c:pt>
                <c:pt idx="12796">
                  <c:v>1066.3333333333333</c:v>
                </c:pt>
                <c:pt idx="12797">
                  <c:v>1066.4166666666667</c:v>
                </c:pt>
                <c:pt idx="12798">
                  <c:v>1066.5</c:v>
                </c:pt>
                <c:pt idx="12799">
                  <c:v>1066.5833333333333</c:v>
                </c:pt>
                <c:pt idx="12800">
                  <c:v>1066.6666666666667</c:v>
                </c:pt>
                <c:pt idx="12801">
                  <c:v>1066.75</c:v>
                </c:pt>
                <c:pt idx="12802">
                  <c:v>1066.8333333333333</c:v>
                </c:pt>
                <c:pt idx="12803">
                  <c:v>1066.9166666666667</c:v>
                </c:pt>
                <c:pt idx="12804">
                  <c:v>1067</c:v>
                </c:pt>
                <c:pt idx="12805">
                  <c:v>1067.0833333333333</c:v>
                </c:pt>
                <c:pt idx="12806">
                  <c:v>1067.1666666666667</c:v>
                </c:pt>
                <c:pt idx="12807">
                  <c:v>1067.25</c:v>
                </c:pt>
                <c:pt idx="12808">
                  <c:v>1067.3333333333333</c:v>
                </c:pt>
                <c:pt idx="12809">
                  <c:v>1067.4166666666667</c:v>
                </c:pt>
                <c:pt idx="12810">
                  <c:v>1067.5</c:v>
                </c:pt>
                <c:pt idx="12811">
                  <c:v>1067.5833333333333</c:v>
                </c:pt>
                <c:pt idx="12812">
                  <c:v>1067.6666666666667</c:v>
                </c:pt>
                <c:pt idx="12813">
                  <c:v>1067.75</c:v>
                </c:pt>
                <c:pt idx="12814">
                  <c:v>1067.8333333333333</c:v>
                </c:pt>
                <c:pt idx="12815">
                  <c:v>1067.9166666666667</c:v>
                </c:pt>
                <c:pt idx="12816">
                  <c:v>1068</c:v>
                </c:pt>
                <c:pt idx="12817">
                  <c:v>1068.0833333333333</c:v>
                </c:pt>
                <c:pt idx="12818">
                  <c:v>1068.1666666666667</c:v>
                </c:pt>
                <c:pt idx="12819">
                  <c:v>1068.25</c:v>
                </c:pt>
                <c:pt idx="12820">
                  <c:v>1068.3333333333333</c:v>
                </c:pt>
                <c:pt idx="12821">
                  <c:v>1068.4166666666667</c:v>
                </c:pt>
                <c:pt idx="12822">
                  <c:v>1068.5</c:v>
                </c:pt>
                <c:pt idx="12823">
                  <c:v>1068.5833333333333</c:v>
                </c:pt>
                <c:pt idx="12824">
                  <c:v>1068.6666666666667</c:v>
                </c:pt>
                <c:pt idx="12825">
                  <c:v>1068.75</c:v>
                </c:pt>
                <c:pt idx="12826">
                  <c:v>1068.8333333333333</c:v>
                </c:pt>
                <c:pt idx="12827">
                  <c:v>1068.9166666666667</c:v>
                </c:pt>
                <c:pt idx="12828">
                  <c:v>1069</c:v>
                </c:pt>
                <c:pt idx="12829">
                  <c:v>1069.0833333333333</c:v>
                </c:pt>
                <c:pt idx="12830">
                  <c:v>1069.1666666666667</c:v>
                </c:pt>
                <c:pt idx="12831">
                  <c:v>1069.25</c:v>
                </c:pt>
                <c:pt idx="12832">
                  <c:v>1069.3333333333333</c:v>
                </c:pt>
                <c:pt idx="12833">
                  <c:v>1069.4166666666667</c:v>
                </c:pt>
                <c:pt idx="12834">
                  <c:v>1069.5</c:v>
                </c:pt>
                <c:pt idx="12835">
                  <c:v>1069.5833333333333</c:v>
                </c:pt>
                <c:pt idx="12836">
                  <c:v>1069.6666666666667</c:v>
                </c:pt>
                <c:pt idx="12837">
                  <c:v>1069.75</c:v>
                </c:pt>
                <c:pt idx="12838">
                  <c:v>1069.8333333333333</c:v>
                </c:pt>
                <c:pt idx="12839">
                  <c:v>1069.9166666666667</c:v>
                </c:pt>
                <c:pt idx="12840">
                  <c:v>1070</c:v>
                </c:pt>
                <c:pt idx="12841">
                  <c:v>1070.0833333333333</c:v>
                </c:pt>
                <c:pt idx="12842">
                  <c:v>1070.1666666666667</c:v>
                </c:pt>
                <c:pt idx="12843">
                  <c:v>1070.25</c:v>
                </c:pt>
                <c:pt idx="12844">
                  <c:v>1070.3333333333333</c:v>
                </c:pt>
                <c:pt idx="12845">
                  <c:v>1070.4166666666667</c:v>
                </c:pt>
                <c:pt idx="12846">
                  <c:v>1070.5</c:v>
                </c:pt>
                <c:pt idx="12847">
                  <c:v>1070.5833333333333</c:v>
                </c:pt>
                <c:pt idx="12848">
                  <c:v>1070.6666666666667</c:v>
                </c:pt>
                <c:pt idx="12849">
                  <c:v>1070.75</c:v>
                </c:pt>
                <c:pt idx="12850">
                  <c:v>1070.8333333333333</c:v>
                </c:pt>
                <c:pt idx="12851">
                  <c:v>1070.9166666666667</c:v>
                </c:pt>
                <c:pt idx="12852">
                  <c:v>1071</c:v>
                </c:pt>
                <c:pt idx="12853">
                  <c:v>1071.0833333333333</c:v>
                </c:pt>
                <c:pt idx="12854">
                  <c:v>1071.1666666666667</c:v>
                </c:pt>
                <c:pt idx="12855">
                  <c:v>1071.25</c:v>
                </c:pt>
                <c:pt idx="12856">
                  <c:v>1071.3333333333333</c:v>
                </c:pt>
                <c:pt idx="12857">
                  <c:v>1071.4166666666667</c:v>
                </c:pt>
                <c:pt idx="12858">
                  <c:v>1071.5</c:v>
                </c:pt>
                <c:pt idx="12859">
                  <c:v>1071.5833333333333</c:v>
                </c:pt>
                <c:pt idx="12860">
                  <c:v>1071.6666666666667</c:v>
                </c:pt>
                <c:pt idx="12861">
                  <c:v>1071.75</c:v>
                </c:pt>
                <c:pt idx="12862">
                  <c:v>1071.8333333333333</c:v>
                </c:pt>
                <c:pt idx="12863">
                  <c:v>1071.9166666666667</c:v>
                </c:pt>
                <c:pt idx="12864">
                  <c:v>1072</c:v>
                </c:pt>
                <c:pt idx="12865">
                  <c:v>1072.0833333333333</c:v>
                </c:pt>
                <c:pt idx="12866">
                  <c:v>1072.1666666666667</c:v>
                </c:pt>
                <c:pt idx="12867">
                  <c:v>1072.25</c:v>
                </c:pt>
                <c:pt idx="12868">
                  <c:v>1072.3333333333333</c:v>
                </c:pt>
                <c:pt idx="12869">
                  <c:v>1072.4166666666667</c:v>
                </c:pt>
                <c:pt idx="12870">
                  <c:v>1072.5</c:v>
                </c:pt>
                <c:pt idx="12871">
                  <c:v>1072.5833333333333</c:v>
                </c:pt>
                <c:pt idx="12872">
                  <c:v>1072.6666666666667</c:v>
                </c:pt>
                <c:pt idx="12873">
                  <c:v>1072.75</c:v>
                </c:pt>
                <c:pt idx="12874">
                  <c:v>1072.8333333333333</c:v>
                </c:pt>
                <c:pt idx="12875">
                  <c:v>1072.9166666666667</c:v>
                </c:pt>
                <c:pt idx="12876">
                  <c:v>1073</c:v>
                </c:pt>
                <c:pt idx="12877">
                  <c:v>1073.0833333333333</c:v>
                </c:pt>
                <c:pt idx="12878">
                  <c:v>1073.1666666666667</c:v>
                </c:pt>
                <c:pt idx="12879">
                  <c:v>1073.25</c:v>
                </c:pt>
                <c:pt idx="12880">
                  <c:v>1073.3333333333333</c:v>
                </c:pt>
                <c:pt idx="12881">
                  <c:v>1073.4166666666667</c:v>
                </c:pt>
                <c:pt idx="12882">
                  <c:v>1073.5</c:v>
                </c:pt>
                <c:pt idx="12883">
                  <c:v>1073.5833333333333</c:v>
                </c:pt>
                <c:pt idx="12884">
                  <c:v>1073.6666666666667</c:v>
                </c:pt>
                <c:pt idx="12885">
                  <c:v>1073.75</c:v>
                </c:pt>
                <c:pt idx="12886">
                  <c:v>1073.8333333333333</c:v>
                </c:pt>
                <c:pt idx="12887">
                  <c:v>1073.9166666666667</c:v>
                </c:pt>
                <c:pt idx="12888">
                  <c:v>1074</c:v>
                </c:pt>
                <c:pt idx="12889">
                  <c:v>1074.0833333333333</c:v>
                </c:pt>
                <c:pt idx="12890">
                  <c:v>1074.1666666666667</c:v>
                </c:pt>
                <c:pt idx="12891">
                  <c:v>1074.25</c:v>
                </c:pt>
                <c:pt idx="12892">
                  <c:v>1074.3333333333333</c:v>
                </c:pt>
                <c:pt idx="12893">
                  <c:v>1074.4166666666667</c:v>
                </c:pt>
                <c:pt idx="12894">
                  <c:v>1074.5</c:v>
                </c:pt>
                <c:pt idx="12895">
                  <c:v>1074.5833333333333</c:v>
                </c:pt>
                <c:pt idx="12896">
                  <c:v>1074.6666666666667</c:v>
                </c:pt>
                <c:pt idx="12897">
                  <c:v>1074.75</c:v>
                </c:pt>
                <c:pt idx="12898">
                  <c:v>1074.8333333333333</c:v>
                </c:pt>
                <c:pt idx="12899">
                  <c:v>1074.9166666666667</c:v>
                </c:pt>
                <c:pt idx="12900">
                  <c:v>1075</c:v>
                </c:pt>
                <c:pt idx="12901">
                  <c:v>1075.0833333333333</c:v>
                </c:pt>
                <c:pt idx="12902">
                  <c:v>1075.1666666666667</c:v>
                </c:pt>
                <c:pt idx="12903">
                  <c:v>1075.25</c:v>
                </c:pt>
                <c:pt idx="12904">
                  <c:v>1075.3333333333333</c:v>
                </c:pt>
                <c:pt idx="12905">
                  <c:v>1075.4166666666667</c:v>
                </c:pt>
                <c:pt idx="12906">
                  <c:v>1075.5</c:v>
                </c:pt>
                <c:pt idx="12907">
                  <c:v>1075.5833333333333</c:v>
                </c:pt>
                <c:pt idx="12908">
                  <c:v>1075.6666666666667</c:v>
                </c:pt>
                <c:pt idx="12909">
                  <c:v>1075.75</c:v>
                </c:pt>
                <c:pt idx="12910">
                  <c:v>1075.8333333333333</c:v>
                </c:pt>
                <c:pt idx="12911">
                  <c:v>1075.9166666666667</c:v>
                </c:pt>
                <c:pt idx="12912">
                  <c:v>1076</c:v>
                </c:pt>
                <c:pt idx="12913">
                  <c:v>1076.0833333333333</c:v>
                </c:pt>
                <c:pt idx="12914">
                  <c:v>1076.1666666666667</c:v>
                </c:pt>
                <c:pt idx="12915">
                  <c:v>1076.25</c:v>
                </c:pt>
                <c:pt idx="12916">
                  <c:v>1076.3333333333333</c:v>
                </c:pt>
                <c:pt idx="12917">
                  <c:v>1076.4166666666667</c:v>
                </c:pt>
                <c:pt idx="12918">
                  <c:v>1076.5</c:v>
                </c:pt>
                <c:pt idx="12919">
                  <c:v>1076.5833333333333</c:v>
                </c:pt>
                <c:pt idx="12920">
                  <c:v>1076.6666666666667</c:v>
                </c:pt>
                <c:pt idx="12921">
                  <c:v>1076.75</c:v>
                </c:pt>
                <c:pt idx="12922">
                  <c:v>1076.8333333333333</c:v>
                </c:pt>
                <c:pt idx="12923">
                  <c:v>1076.9166666666667</c:v>
                </c:pt>
                <c:pt idx="12924">
                  <c:v>1077</c:v>
                </c:pt>
                <c:pt idx="12925">
                  <c:v>1077.0833333333333</c:v>
                </c:pt>
                <c:pt idx="12926">
                  <c:v>1077.1666666666667</c:v>
                </c:pt>
                <c:pt idx="12927">
                  <c:v>1077.25</c:v>
                </c:pt>
                <c:pt idx="12928">
                  <c:v>1077.3333333333333</c:v>
                </c:pt>
                <c:pt idx="12929">
                  <c:v>1077.4166666666667</c:v>
                </c:pt>
                <c:pt idx="12930">
                  <c:v>1077.5</c:v>
                </c:pt>
                <c:pt idx="12931">
                  <c:v>1077.5833333333333</c:v>
                </c:pt>
                <c:pt idx="12932">
                  <c:v>1077.6666666666667</c:v>
                </c:pt>
                <c:pt idx="12933">
                  <c:v>1077.75</c:v>
                </c:pt>
                <c:pt idx="12934">
                  <c:v>1077.8333333333333</c:v>
                </c:pt>
                <c:pt idx="12935">
                  <c:v>1077.9166666666667</c:v>
                </c:pt>
                <c:pt idx="12936">
                  <c:v>1078</c:v>
                </c:pt>
                <c:pt idx="12937">
                  <c:v>1078.0833333333333</c:v>
                </c:pt>
                <c:pt idx="12938">
                  <c:v>1078.1666666666667</c:v>
                </c:pt>
                <c:pt idx="12939">
                  <c:v>1078.25</c:v>
                </c:pt>
                <c:pt idx="12940">
                  <c:v>1078.3333333333333</c:v>
                </c:pt>
                <c:pt idx="12941">
                  <c:v>1078.4166666666667</c:v>
                </c:pt>
                <c:pt idx="12942">
                  <c:v>1078.5</c:v>
                </c:pt>
                <c:pt idx="12943">
                  <c:v>1078.5833333333333</c:v>
                </c:pt>
                <c:pt idx="12944">
                  <c:v>1078.6666666666667</c:v>
                </c:pt>
                <c:pt idx="12945">
                  <c:v>1078.75</c:v>
                </c:pt>
                <c:pt idx="12946">
                  <c:v>1078.8333333333333</c:v>
                </c:pt>
                <c:pt idx="12947">
                  <c:v>1078.9166666666667</c:v>
                </c:pt>
                <c:pt idx="12948">
                  <c:v>1079</c:v>
                </c:pt>
                <c:pt idx="12949">
                  <c:v>1079.0833333333333</c:v>
                </c:pt>
                <c:pt idx="12950">
                  <c:v>1079.1666666666667</c:v>
                </c:pt>
                <c:pt idx="12951">
                  <c:v>1079.25</c:v>
                </c:pt>
                <c:pt idx="12952">
                  <c:v>1079.3333333333333</c:v>
                </c:pt>
                <c:pt idx="12953">
                  <c:v>1079.4166666666667</c:v>
                </c:pt>
                <c:pt idx="12954">
                  <c:v>1079.5</c:v>
                </c:pt>
                <c:pt idx="12955">
                  <c:v>1079.5833333333333</c:v>
                </c:pt>
                <c:pt idx="12956">
                  <c:v>1079.6666666666667</c:v>
                </c:pt>
                <c:pt idx="12957">
                  <c:v>1079.75</c:v>
                </c:pt>
                <c:pt idx="12958">
                  <c:v>1079.8333333333333</c:v>
                </c:pt>
                <c:pt idx="12959">
                  <c:v>1079.9166666666667</c:v>
                </c:pt>
                <c:pt idx="12960">
                  <c:v>1080</c:v>
                </c:pt>
                <c:pt idx="12961">
                  <c:v>1080.0833333333333</c:v>
                </c:pt>
                <c:pt idx="12962">
                  <c:v>1080.1666666666667</c:v>
                </c:pt>
                <c:pt idx="12963">
                  <c:v>1080.25</c:v>
                </c:pt>
                <c:pt idx="12964">
                  <c:v>1080.3333333333333</c:v>
                </c:pt>
                <c:pt idx="12965">
                  <c:v>1080.4166666666667</c:v>
                </c:pt>
                <c:pt idx="12966">
                  <c:v>1080.5</c:v>
                </c:pt>
                <c:pt idx="12967">
                  <c:v>1080.5833333333333</c:v>
                </c:pt>
                <c:pt idx="12968">
                  <c:v>1080.6666666666667</c:v>
                </c:pt>
                <c:pt idx="12969">
                  <c:v>1080.75</c:v>
                </c:pt>
                <c:pt idx="12970">
                  <c:v>1080.8333333333333</c:v>
                </c:pt>
                <c:pt idx="12971">
                  <c:v>1080.9166666666667</c:v>
                </c:pt>
                <c:pt idx="12972">
                  <c:v>1081</c:v>
                </c:pt>
                <c:pt idx="12973">
                  <c:v>1081.0833333333333</c:v>
                </c:pt>
                <c:pt idx="12974">
                  <c:v>1081.1666666666667</c:v>
                </c:pt>
                <c:pt idx="12975">
                  <c:v>1081.25</c:v>
                </c:pt>
                <c:pt idx="12976">
                  <c:v>1081.3333333333333</c:v>
                </c:pt>
                <c:pt idx="12977">
                  <c:v>1081.4166666666667</c:v>
                </c:pt>
                <c:pt idx="12978">
                  <c:v>1081.5</c:v>
                </c:pt>
                <c:pt idx="12979">
                  <c:v>1081.5833333333333</c:v>
                </c:pt>
                <c:pt idx="12980">
                  <c:v>1081.6666666666667</c:v>
                </c:pt>
                <c:pt idx="12981">
                  <c:v>1081.75</c:v>
                </c:pt>
                <c:pt idx="12982">
                  <c:v>1081.8333333333333</c:v>
                </c:pt>
                <c:pt idx="12983">
                  <c:v>1081.9166666666667</c:v>
                </c:pt>
                <c:pt idx="12984">
                  <c:v>1082</c:v>
                </c:pt>
                <c:pt idx="12985">
                  <c:v>1082.0833333333333</c:v>
                </c:pt>
                <c:pt idx="12986">
                  <c:v>1082.1666666666667</c:v>
                </c:pt>
                <c:pt idx="12987">
                  <c:v>1082.25</c:v>
                </c:pt>
                <c:pt idx="12988">
                  <c:v>1082.3333333333333</c:v>
                </c:pt>
                <c:pt idx="12989">
                  <c:v>1082.4166666666667</c:v>
                </c:pt>
                <c:pt idx="12990">
                  <c:v>1082.5</c:v>
                </c:pt>
                <c:pt idx="12991">
                  <c:v>1082.5833333333333</c:v>
                </c:pt>
                <c:pt idx="12992">
                  <c:v>1082.6666666666667</c:v>
                </c:pt>
                <c:pt idx="12993">
                  <c:v>1082.75</c:v>
                </c:pt>
                <c:pt idx="12994">
                  <c:v>1082.8333333333333</c:v>
                </c:pt>
                <c:pt idx="12995">
                  <c:v>1082.9166666666667</c:v>
                </c:pt>
                <c:pt idx="12996">
                  <c:v>1083</c:v>
                </c:pt>
                <c:pt idx="12997">
                  <c:v>1083.0833333333333</c:v>
                </c:pt>
                <c:pt idx="12998">
                  <c:v>1083.1666666666667</c:v>
                </c:pt>
                <c:pt idx="12999">
                  <c:v>1083.25</c:v>
                </c:pt>
                <c:pt idx="13000">
                  <c:v>1083.3333333333333</c:v>
                </c:pt>
                <c:pt idx="13001">
                  <c:v>1083.4166666666667</c:v>
                </c:pt>
                <c:pt idx="13002">
                  <c:v>1083.5</c:v>
                </c:pt>
                <c:pt idx="13003">
                  <c:v>1083.5833333333333</c:v>
                </c:pt>
                <c:pt idx="13004">
                  <c:v>1083.6666666666667</c:v>
                </c:pt>
                <c:pt idx="13005">
                  <c:v>1083.75</c:v>
                </c:pt>
                <c:pt idx="13006">
                  <c:v>1083.8333333333333</c:v>
                </c:pt>
                <c:pt idx="13007">
                  <c:v>1083.9166666666667</c:v>
                </c:pt>
                <c:pt idx="13008">
                  <c:v>1084</c:v>
                </c:pt>
                <c:pt idx="13009">
                  <c:v>1084.0833333333333</c:v>
                </c:pt>
                <c:pt idx="13010">
                  <c:v>1084.1666666666667</c:v>
                </c:pt>
                <c:pt idx="13011">
                  <c:v>1084.25</c:v>
                </c:pt>
                <c:pt idx="13012">
                  <c:v>1084.3333333333333</c:v>
                </c:pt>
                <c:pt idx="13013">
                  <c:v>1084.4166666666667</c:v>
                </c:pt>
                <c:pt idx="13014">
                  <c:v>1084.5</c:v>
                </c:pt>
                <c:pt idx="13015">
                  <c:v>1084.5833333333333</c:v>
                </c:pt>
                <c:pt idx="13016">
                  <c:v>1084.6666666666667</c:v>
                </c:pt>
                <c:pt idx="13017">
                  <c:v>1084.75</c:v>
                </c:pt>
                <c:pt idx="13018">
                  <c:v>1084.8333333333333</c:v>
                </c:pt>
                <c:pt idx="13019">
                  <c:v>1084.9166666666667</c:v>
                </c:pt>
                <c:pt idx="13020">
                  <c:v>1085</c:v>
                </c:pt>
                <c:pt idx="13021">
                  <c:v>1085.0833333333333</c:v>
                </c:pt>
                <c:pt idx="13022">
                  <c:v>1085.1666666666667</c:v>
                </c:pt>
                <c:pt idx="13023">
                  <c:v>1085.25</c:v>
                </c:pt>
                <c:pt idx="13024">
                  <c:v>1085.3333333333333</c:v>
                </c:pt>
                <c:pt idx="13025">
                  <c:v>1085.4166666666667</c:v>
                </c:pt>
                <c:pt idx="13026">
                  <c:v>1085.5</c:v>
                </c:pt>
                <c:pt idx="13027">
                  <c:v>1085.5833333333333</c:v>
                </c:pt>
                <c:pt idx="13028">
                  <c:v>1085.6666666666667</c:v>
                </c:pt>
                <c:pt idx="13029">
                  <c:v>1085.75</c:v>
                </c:pt>
                <c:pt idx="13030">
                  <c:v>1085.8333333333333</c:v>
                </c:pt>
                <c:pt idx="13031">
                  <c:v>1085.9166666666667</c:v>
                </c:pt>
                <c:pt idx="13032">
                  <c:v>1086</c:v>
                </c:pt>
                <c:pt idx="13033">
                  <c:v>1086.0833333333333</c:v>
                </c:pt>
                <c:pt idx="13034">
                  <c:v>1086.1666666666667</c:v>
                </c:pt>
                <c:pt idx="13035">
                  <c:v>1086.25</c:v>
                </c:pt>
                <c:pt idx="13036">
                  <c:v>1086.3333333333333</c:v>
                </c:pt>
                <c:pt idx="13037">
                  <c:v>1086.4166666666667</c:v>
                </c:pt>
                <c:pt idx="13038">
                  <c:v>1086.5</c:v>
                </c:pt>
                <c:pt idx="13039">
                  <c:v>1086.5833333333333</c:v>
                </c:pt>
                <c:pt idx="13040">
                  <c:v>1086.6666666666667</c:v>
                </c:pt>
                <c:pt idx="13041">
                  <c:v>1086.75</c:v>
                </c:pt>
                <c:pt idx="13042">
                  <c:v>1086.8333333333333</c:v>
                </c:pt>
                <c:pt idx="13043">
                  <c:v>1086.9166666666667</c:v>
                </c:pt>
                <c:pt idx="13044">
                  <c:v>1087</c:v>
                </c:pt>
                <c:pt idx="13045">
                  <c:v>1087.0833333333333</c:v>
                </c:pt>
                <c:pt idx="13046">
                  <c:v>1087.1666666666667</c:v>
                </c:pt>
                <c:pt idx="13047">
                  <c:v>1087.25</c:v>
                </c:pt>
                <c:pt idx="13048">
                  <c:v>1087.3333333333333</c:v>
                </c:pt>
                <c:pt idx="13049">
                  <c:v>1087.4166666666667</c:v>
                </c:pt>
                <c:pt idx="13050">
                  <c:v>1087.5</c:v>
                </c:pt>
                <c:pt idx="13051">
                  <c:v>1087.5833333333333</c:v>
                </c:pt>
                <c:pt idx="13052">
                  <c:v>1087.6666666666667</c:v>
                </c:pt>
                <c:pt idx="13053">
                  <c:v>1087.75</c:v>
                </c:pt>
                <c:pt idx="13054">
                  <c:v>1087.8333333333333</c:v>
                </c:pt>
                <c:pt idx="13055">
                  <c:v>1087.9166666666667</c:v>
                </c:pt>
                <c:pt idx="13056">
                  <c:v>1088</c:v>
                </c:pt>
                <c:pt idx="13057">
                  <c:v>1088.0833333333333</c:v>
                </c:pt>
                <c:pt idx="13058">
                  <c:v>1088.1666666666667</c:v>
                </c:pt>
                <c:pt idx="13059">
                  <c:v>1088.25</c:v>
                </c:pt>
                <c:pt idx="13060">
                  <c:v>1088.3333333333333</c:v>
                </c:pt>
                <c:pt idx="13061">
                  <c:v>1088.4166666666667</c:v>
                </c:pt>
                <c:pt idx="13062">
                  <c:v>1088.5</c:v>
                </c:pt>
                <c:pt idx="13063">
                  <c:v>1088.5833333333333</c:v>
                </c:pt>
                <c:pt idx="13064">
                  <c:v>1088.6666666666667</c:v>
                </c:pt>
                <c:pt idx="13065">
                  <c:v>1088.75</c:v>
                </c:pt>
                <c:pt idx="13066">
                  <c:v>1088.8333333333333</c:v>
                </c:pt>
                <c:pt idx="13067">
                  <c:v>1088.9166666666667</c:v>
                </c:pt>
                <c:pt idx="13068">
                  <c:v>1089</c:v>
                </c:pt>
                <c:pt idx="13069">
                  <c:v>1089.0833333333333</c:v>
                </c:pt>
                <c:pt idx="13070">
                  <c:v>1089.1666666666667</c:v>
                </c:pt>
                <c:pt idx="13071">
                  <c:v>1089.25</c:v>
                </c:pt>
                <c:pt idx="13072">
                  <c:v>1089.3333333333333</c:v>
                </c:pt>
                <c:pt idx="13073">
                  <c:v>1089.4166666666667</c:v>
                </c:pt>
                <c:pt idx="13074">
                  <c:v>1089.5</c:v>
                </c:pt>
                <c:pt idx="13075">
                  <c:v>1089.5833333333333</c:v>
                </c:pt>
                <c:pt idx="13076">
                  <c:v>1089.6666666666667</c:v>
                </c:pt>
                <c:pt idx="13077">
                  <c:v>1089.75</c:v>
                </c:pt>
                <c:pt idx="13078">
                  <c:v>1089.8333333333333</c:v>
                </c:pt>
                <c:pt idx="13079">
                  <c:v>1089.9166666666667</c:v>
                </c:pt>
                <c:pt idx="13080">
                  <c:v>1090</c:v>
                </c:pt>
                <c:pt idx="13081">
                  <c:v>1090.0833333333333</c:v>
                </c:pt>
                <c:pt idx="13082">
                  <c:v>1090.1666666666667</c:v>
                </c:pt>
                <c:pt idx="13083">
                  <c:v>1090.25</c:v>
                </c:pt>
                <c:pt idx="13084">
                  <c:v>1090.3333333333333</c:v>
                </c:pt>
                <c:pt idx="13085">
                  <c:v>1090.4166666666667</c:v>
                </c:pt>
                <c:pt idx="13086">
                  <c:v>1090.5</c:v>
                </c:pt>
                <c:pt idx="13087">
                  <c:v>1090.5833333333333</c:v>
                </c:pt>
                <c:pt idx="13088">
                  <c:v>1090.6666666666667</c:v>
                </c:pt>
                <c:pt idx="13089">
                  <c:v>1090.75</c:v>
                </c:pt>
                <c:pt idx="13090">
                  <c:v>1090.8333333333333</c:v>
                </c:pt>
                <c:pt idx="13091">
                  <c:v>1090.9166666666667</c:v>
                </c:pt>
                <c:pt idx="13092">
                  <c:v>1091</c:v>
                </c:pt>
                <c:pt idx="13093">
                  <c:v>1091.0833333333333</c:v>
                </c:pt>
                <c:pt idx="13094">
                  <c:v>1091.1666666666667</c:v>
                </c:pt>
                <c:pt idx="13095">
                  <c:v>1091.25</c:v>
                </c:pt>
                <c:pt idx="13096">
                  <c:v>1091.3333333333333</c:v>
                </c:pt>
                <c:pt idx="13097">
                  <c:v>1091.4166666666667</c:v>
                </c:pt>
                <c:pt idx="13098">
                  <c:v>1091.5</c:v>
                </c:pt>
                <c:pt idx="13099">
                  <c:v>1091.5833333333333</c:v>
                </c:pt>
                <c:pt idx="13100">
                  <c:v>1091.6666666666667</c:v>
                </c:pt>
                <c:pt idx="13101">
                  <c:v>1091.75</c:v>
                </c:pt>
                <c:pt idx="13102">
                  <c:v>1091.8333333333333</c:v>
                </c:pt>
                <c:pt idx="13103">
                  <c:v>1091.9166666666667</c:v>
                </c:pt>
                <c:pt idx="13104">
                  <c:v>1092</c:v>
                </c:pt>
                <c:pt idx="13105">
                  <c:v>1092.0833333333333</c:v>
                </c:pt>
                <c:pt idx="13106">
                  <c:v>1092.1666666666667</c:v>
                </c:pt>
                <c:pt idx="13107">
                  <c:v>1092.25</c:v>
                </c:pt>
                <c:pt idx="13108">
                  <c:v>1092.3333333333333</c:v>
                </c:pt>
                <c:pt idx="13109">
                  <c:v>1092.4166666666667</c:v>
                </c:pt>
                <c:pt idx="13110">
                  <c:v>1092.5</c:v>
                </c:pt>
                <c:pt idx="13111">
                  <c:v>1092.5833333333333</c:v>
                </c:pt>
                <c:pt idx="13112">
                  <c:v>1092.6666666666667</c:v>
                </c:pt>
                <c:pt idx="13113">
                  <c:v>1092.75</c:v>
                </c:pt>
                <c:pt idx="13114">
                  <c:v>1092.8333333333333</c:v>
                </c:pt>
                <c:pt idx="13115">
                  <c:v>1092.9166666666667</c:v>
                </c:pt>
                <c:pt idx="13116">
                  <c:v>1093</c:v>
                </c:pt>
                <c:pt idx="13117">
                  <c:v>1093.0833333333333</c:v>
                </c:pt>
                <c:pt idx="13118">
                  <c:v>1093.1666666666667</c:v>
                </c:pt>
                <c:pt idx="13119">
                  <c:v>1093.25</c:v>
                </c:pt>
                <c:pt idx="13120">
                  <c:v>1093.3333333333333</c:v>
                </c:pt>
                <c:pt idx="13121">
                  <c:v>1093.4166666666667</c:v>
                </c:pt>
                <c:pt idx="13122">
                  <c:v>1093.5</c:v>
                </c:pt>
                <c:pt idx="13123">
                  <c:v>1093.5833333333333</c:v>
                </c:pt>
                <c:pt idx="13124">
                  <c:v>1093.6666666666667</c:v>
                </c:pt>
                <c:pt idx="13125">
                  <c:v>1093.75</c:v>
                </c:pt>
                <c:pt idx="13126">
                  <c:v>1093.8333333333333</c:v>
                </c:pt>
                <c:pt idx="13127">
                  <c:v>1093.9166666666667</c:v>
                </c:pt>
                <c:pt idx="13128">
                  <c:v>1094</c:v>
                </c:pt>
                <c:pt idx="13129">
                  <c:v>1094.0833333333333</c:v>
                </c:pt>
                <c:pt idx="13130">
                  <c:v>1094.1666666666667</c:v>
                </c:pt>
                <c:pt idx="13131">
                  <c:v>1094.25</c:v>
                </c:pt>
                <c:pt idx="13132">
                  <c:v>1094.3333333333333</c:v>
                </c:pt>
                <c:pt idx="13133">
                  <c:v>1094.4166666666667</c:v>
                </c:pt>
                <c:pt idx="13134">
                  <c:v>1094.5</c:v>
                </c:pt>
                <c:pt idx="13135">
                  <c:v>1094.5833333333333</c:v>
                </c:pt>
                <c:pt idx="13136">
                  <c:v>1094.6666666666667</c:v>
                </c:pt>
                <c:pt idx="13137">
                  <c:v>1094.75</c:v>
                </c:pt>
                <c:pt idx="13138">
                  <c:v>1094.8333333333333</c:v>
                </c:pt>
                <c:pt idx="13139">
                  <c:v>1094.9166666666667</c:v>
                </c:pt>
                <c:pt idx="13140">
                  <c:v>1095</c:v>
                </c:pt>
                <c:pt idx="13141">
                  <c:v>1095.0833333333333</c:v>
                </c:pt>
                <c:pt idx="13142">
                  <c:v>1095.1666666666667</c:v>
                </c:pt>
                <c:pt idx="13143">
                  <c:v>1095.25</c:v>
                </c:pt>
                <c:pt idx="13144">
                  <c:v>1095.3333333333333</c:v>
                </c:pt>
                <c:pt idx="13145">
                  <c:v>1095.4166666666667</c:v>
                </c:pt>
                <c:pt idx="13146">
                  <c:v>1095.5</c:v>
                </c:pt>
                <c:pt idx="13147">
                  <c:v>1095.5833333333333</c:v>
                </c:pt>
                <c:pt idx="13148">
                  <c:v>1095.6666666666667</c:v>
                </c:pt>
                <c:pt idx="13149">
                  <c:v>1095.75</c:v>
                </c:pt>
                <c:pt idx="13150">
                  <c:v>1095.8333333333333</c:v>
                </c:pt>
                <c:pt idx="13151">
                  <c:v>1095.9166666666667</c:v>
                </c:pt>
                <c:pt idx="13152">
                  <c:v>1096</c:v>
                </c:pt>
                <c:pt idx="13153">
                  <c:v>1096.0833333333333</c:v>
                </c:pt>
                <c:pt idx="13154">
                  <c:v>1096.1666666666667</c:v>
                </c:pt>
                <c:pt idx="13155">
                  <c:v>1096.25</c:v>
                </c:pt>
                <c:pt idx="13156">
                  <c:v>1096.3333333333333</c:v>
                </c:pt>
                <c:pt idx="13157">
                  <c:v>1096.4166666666667</c:v>
                </c:pt>
                <c:pt idx="13158">
                  <c:v>1096.5</c:v>
                </c:pt>
                <c:pt idx="13159">
                  <c:v>1096.5833333333333</c:v>
                </c:pt>
                <c:pt idx="13160">
                  <c:v>1096.6666666666667</c:v>
                </c:pt>
                <c:pt idx="13161">
                  <c:v>1096.75</c:v>
                </c:pt>
                <c:pt idx="13162">
                  <c:v>1096.8333333333333</c:v>
                </c:pt>
                <c:pt idx="13163">
                  <c:v>1096.9166666666667</c:v>
                </c:pt>
                <c:pt idx="13164">
                  <c:v>1097</c:v>
                </c:pt>
                <c:pt idx="13165">
                  <c:v>1097.0833333333333</c:v>
                </c:pt>
                <c:pt idx="13166">
                  <c:v>1097.1666666666667</c:v>
                </c:pt>
                <c:pt idx="13167">
                  <c:v>1097.25</c:v>
                </c:pt>
                <c:pt idx="13168">
                  <c:v>1097.3333333333333</c:v>
                </c:pt>
                <c:pt idx="13169">
                  <c:v>1097.4166666666667</c:v>
                </c:pt>
                <c:pt idx="13170">
                  <c:v>1097.5</c:v>
                </c:pt>
                <c:pt idx="13171">
                  <c:v>1097.5833333333333</c:v>
                </c:pt>
                <c:pt idx="13172">
                  <c:v>1097.6666666666667</c:v>
                </c:pt>
                <c:pt idx="13173">
                  <c:v>1097.75</c:v>
                </c:pt>
                <c:pt idx="13174">
                  <c:v>1097.8333333333333</c:v>
                </c:pt>
                <c:pt idx="13175">
                  <c:v>1097.9166666666667</c:v>
                </c:pt>
                <c:pt idx="13176">
                  <c:v>1098</c:v>
                </c:pt>
                <c:pt idx="13177">
                  <c:v>1098.0833333333333</c:v>
                </c:pt>
                <c:pt idx="13178">
                  <c:v>1098.1666666666667</c:v>
                </c:pt>
                <c:pt idx="13179">
                  <c:v>1098.25</c:v>
                </c:pt>
                <c:pt idx="13180">
                  <c:v>1098.3333333333333</c:v>
                </c:pt>
                <c:pt idx="13181">
                  <c:v>1098.4166666666667</c:v>
                </c:pt>
                <c:pt idx="13182">
                  <c:v>1098.5</c:v>
                </c:pt>
                <c:pt idx="13183">
                  <c:v>1098.5833333333333</c:v>
                </c:pt>
                <c:pt idx="13184">
                  <c:v>1098.6666666666667</c:v>
                </c:pt>
                <c:pt idx="13185">
                  <c:v>1098.75</c:v>
                </c:pt>
                <c:pt idx="13186">
                  <c:v>1098.8333333333333</c:v>
                </c:pt>
                <c:pt idx="13187">
                  <c:v>1098.9166666666667</c:v>
                </c:pt>
                <c:pt idx="13188">
                  <c:v>1099</c:v>
                </c:pt>
                <c:pt idx="13189">
                  <c:v>1099.0833333333333</c:v>
                </c:pt>
                <c:pt idx="13190">
                  <c:v>1099.1666666666667</c:v>
                </c:pt>
                <c:pt idx="13191">
                  <c:v>1099.25</c:v>
                </c:pt>
                <c:pt idx="13192">
                  <c:v>1099.3333333333333</c:v>
                </c:pt>
                <c:pt idx="13193">
                  <c:v>1099.4166666666667</c:v>
                </c:pt>
                <c:pt idx="13194">
                  <c:v>1099.5</c:v>
                </c:pt>
                <c:pt idx="13195">
                  <c:v>1099.5833333333333</c:v>
                </c:pt>
                <c:pt idx="13196">
                  <c:v>1099.6666666666667</c:v>
                </c:pt>
                <c:pt idx="13197">
                  <c:v>1099.75</c:v>
                </c:pt>
                <c:pt idx="13198">
                  <c:v>1099.8333333333333</c:v>
                </c:pt>
                <c:pt idx="13199">
                  <c:v>1099.9166666666667</c:v>
                </c:pt>
                <c:pt idx="13200">
                  <c:v>1100</c:v>
                </c:pt>
                <c:pt idx="13201">
                  <c:v>1100.0833333333333</c:v>
                </c:pt>
                <c:pt idx="13202">
                  <c:v>1100.1666666666667</c:v>
                </c:pt>
                <c:pt idx="13203">
                  <c:v>1100.25</c:v>
                </c:pt>
                <c:pt idx="13204">
                  <c:v>1100.3333333333333</c:v>
                </c:pt>
                <c:pt idx="13205">
                  <c:v>1100.4166666666667</c:v>
                </c:pt>
                <c:pt idx="13206">
                  <c:v>1100.5</c:v>
                </c:pt>
                <c:pt idx="13207">
                  <c:v>1100.5833333333333</c:v>
                </c:pt>
                <c:pt idx="13208">
                  <c:v>1100.6666666666667</c:v>
                </c:pt>
                <c:pt idx="13209">
                  <c:v>1100.75</c:v>
                </c:pt>
                <c:pt idx="13210">
                  <c:v>1100.8333333333333</c:v>
                </c:pt>
                <c:pt idx="13211">
                  <c:v>1100.9166666666667</c:v>
                </c:pt>
                <c:pt idx="13212">
                  <c:v>1101</c:v>
                </c:pt>
                <c:pt idx="13213">
                  <c:v>1101.0833333333333</c:v>
                </c:pt>
                <c:pt idx="13214">
                  <c:v>1101.1666666666667</c:v>
                </c:pt>
                <c:pt idx="13215">
                  <c:v>1101.25</c:v>
                </c:pt>
                <c:pt idx="13216">
                  <c:v>1101.3333333333333</c:v>
                </c:pt>
                <c:pt idx="13217">
                  <c:v>1101.4166666666667</c:v>
                </c:pt>
                <c:pt idx="13218">
                  <c:v>1101.5</c:v>
                </c:pt>
                <c:pt idx="13219">
                  <c:v>1101.5833333333333</c:v>
                </c:pt>
                <c:pt idx="13220">
                  <c:v>1101.6666666666667</c:v>
                </c:pt>
                <c:pt idx="13221">
                  <c:v>1101.75</c:v>
                </c:pt>
                <c:pt idx="13222">
                  <c:v>1101.8333333333333</c:v>
                </c:pt>
                <c:pt idx="13223">
                  <c:v>1101.9166666666667</c:v>
                </c:pt>
                <c:pt idx="13224">
                  <c:v>1102</c:v>
                </c:pt>
                <c:pt idx="13225">
                  <c:v>1102.0833333333333</c:v>
                </c:pt>
                <c:pt idx="13226">
                  <c:v>1102.1666666666667</c:v>
                </c:pt>
                <c:pt idx="13227">
                  <c:v>1102.25</c:v>
                </c:pt>
                <c:pt idx="13228">
                  <c:v>1102.3333333333333</c:v>
                </c:pt>
                <c:pt idx="13229">
                  <c:v>1102.4166666666667</c:v>
                </c:pt>
                <c:pt idx="13230">
                  <c:v>1102.5</c:v>
                </c:pt>
                <c:pt idx="13231">
                  <c:v>1102.5833333333333</c:v>
                </c:pt>
                <c:pt idx="13232">
                  <c:v>1102.6666666666667</c:v>
                </c:pt>
                <c:pt idx="13233">
                  <c:v>1102.75</c:v>
                </c:pt>
                <c:pt idx="13234">
                  <c:v>1102.8333333333333</c:v>
                </c:pt>
                <c:pt idx="13235">
                  <c:v>1102.9166666666667</c:v>
                </c:pt>
                <c:pt idx="13236">
                  <c:v>1103</c:v>
                </c:pt>
                <c:pt idx="13237">
                  <c:v>1103.0833333333333</c:v>
                </c:pt>
                <c:pt idx="13238">
                  <c:v>1103.1666666666667</c:v>
                </c:pt>
                <c:pt idx="13239">
                  <c:v>1103.25</c:v>
                </c:pt>
                <c:pt idx="13240">
                  <c:v>1103.3333333333333</c:v>
                </c:pt>
                <c:pt idx="13241">
                  <c:v>1103.4166666666667</c:v>
                </c:pt>
                <c:pt idx="13242">
                  <c:v>1103.5</c:v>
                </c:pt>
                <c:pt idx="13243">
                  <c:v>1103.5833333333333</c:v>
                </c:pt>
                <c:pt idx="13244">
                  <c:v>1103.6666666666667</c:v>
                </c:pt>
                <c:pt idx="13245">
                  <c:v>1103.75</c:v>
                </c:pt>
                <c:pt idx="13246">
                  <c:v>1103.8333333333333</c:v>
                </c:pt>
                <c:pt idx="13247">
                  <c:v>1103.9166666666667</c:v>
                </c:pt>
                <c:pt idx="13248">
                  <c:v>1104</c:v>
                </c:pt>
                <c:pt idx="13249">
                  <c:v>1104.0833333333333</c:v>
                </c:pt>
                <c:pt idx="13250">
                  <c:v>1104.1666666666667</c:v>
                </c:pt>
                <c:pt idx="13251">
                  <c:v>1104.25</c:v>
                </c:pt>
                <c:pt idx="13252">
                  <c:v>1104.3333333333333</c:v>
                </c:pt>
                <c:pt idx="13253">
                  <c:v>1104.4166666666667</c:v>
                </c:pt>
                <c:pt idx="13254">
                  <c:v>1104.5</c:v>
                </c:pt>
                <c:pt idx="13255">
                  <c:v>1104.5833333333333</c:v>
                </c:pt>
                <c:pt idx="13256">
                  <c:v>1104.6666666666667</c:v>
                </c:pt>
                <c:pt idx="13257">
                  <c:v>1104.75</c:v>
                </c:pt>
                <c:pt idx="13258">
                  <c:v>1104.8333333333333</c:v>
                </c:pt>
                <c:pt idx="13259">
                  <c:v>1104.9166666666667</c:v>
                </c:pt>
                <c:pt idx="13260">
                  <c:v>1105</c:v>
                </c:pt>
                <c:pt idx="13261">
                  <c:v>1105.0833333333333</c:v>
                </c:pt>
                <c:pt idx="13262">
                  <c:v>1105.1666666666667</c:v>
                </c:pt>
                <c:pt idx="13263">
                  <c:v>1105.25</c:v>
                </c:pt>
                <c:pt idx="13264">
                  <c:v>1105.3333333333333</c:v>
                </c:pt>
                <c:pt idx="13265">
                  <c:v>1105.4166666666667</c:v>
                </c:pt>
                <c:pt idx="13266">
                  <c:v>1105.5</c:v>
                </c:pt>
                <c:pt idx="13267">
                  <c:v>1105.5833333333333</c:v>
                </c:pt>
                <c:pt idx="13268">
                  <c:v>1105.6666666666667</c:v>
                </c:pt>
                <c:pt idx="13269">
                  <c:v>1105.75</c:v>
                </c:pt>
                <c:pt idx="13270">
                  <c:v>1105.8333333333333</c:v>
                </c:pt>
                <c:pt idx="13271">
                  <c:v>1105.9166666666667</c:v>
                </c:pt>
                <c:pt idx="13272">
                  <c:v>1106</c:v>
                </c:pt>
                <c:pt idx="13273">
                  <c:v>1106.0833333333333</c:v>
                </c:pt>
                <c:pt idx="13274">
                  <c:v>1106.1666666666667</c:v>
                </c:pt>
                <c:pt idx="13275">
                  <c:v>1106.25</c:v>
                </c:pt>
                <c:pt idx="13276">
                  <c:v>1106.3333333333333</c:v>
                </c:pt>
                <c:pt idx="13277">
                  <c:v>1106.4166666666667</c:v>
                </c:pt>
                <c:pt idx="13278">
                  <c:v>1106.5</c:v>
                </c:pt>
                <c:pt idx="13279">
                  <c:v>1106.5833333333333</c:v>
                </c:pt>
                <c:pt idx="13280">
                  <c:v>1106.6666666666667</c:v>
                </c:pt>
                <c:pt idx="13281">
                  <c:v>1106.75</c:v>
                </c:pt>
                <c:pt idx="13282">
                  <c:v>1106.8333333333333</c:v>
                </c:pt>
                <c:pt idx="13283">
                  <c:v>1106.9166666666667</c:v>
                </c:pt>
                <c:pt idx="13284">
                  <c:v>1107</c:v>
                </c:pt>
                <c:pt idx="13285">
                  <c:v>1107.0833333333333</c:v>
                </c:pt>
                <c:pt idx="13286">
                  <c:v>1107.1666666666667</c:v>
                </c:pt>
                <c:pt idx="13287">
                  <c:v>1107.25</c:v>
                </c:pt>
                <c:pt idx="13288">
                  <c:v>1107.3333333333333</c:v>
                </c:pt>
                <c:pt idx="13289">
                  <c:v>1107.4166666666667</c:v>
                </c:pt>
                <c:pt idx="13290">
                  <c:v>1107.5</c:v>
                </c:pt>
                <c:pt idx="13291">
                  <c:v>1107.5833333333333</c:v>
                </c:pt>
                <c:pt idx="13292">
                  <c:v>1107.6666666666667</c:v>
                </c:pt>
                <c:pt idx="13293">
                  <c:v>1107.75</c:v>
                </c:pt>
                <c:pt idx="13294">
                  <c:v>1107.8333333333333</c:v>
                </c:pt>
                <c:pt idx="13295">
                  <c:v>1107.9166666666667</c:v>
                </c:pt>
                <c:pt idx="13296">
                  <c:v>1108</c:v>
                </c:pt>
                <c:pt idx="13297">
                  <c:v>1108.0833333333333</c:v>
                </c:pt>
                <c:pt idx="13298">
                  <c:v>1108.1666666666667</c:v>
                </c:pt>
                <c:pt idx="13299">
                  <c:v>1108.25</c:v>
                </c:pt>
                <c:pt idx="13300">
                  <c:v>1108.3333333333333</c:v>
                </c:pt>
                <c:pt idx="13301">
                  <c:v>1108.4166666666667</c:v>
                </c:pt>
                <c:pt idx="13302">
                  <c:v>1108.5</c:v>
                </c:pt>
                <c:pt idx="13303">
                  <c:v>1108.5833333333333</c:v>
                </c:pt>
                <c:pt idx="13304">
                  <c:v>1108.6666666666667</c:v>
                </c:pt>
                <c:pt idx="13305">
                  <c:v>1108.75</c:v>
                </c:pt>
                <c:pt idx="13306">
                  <c:v>1108.8333333333333</c:v>
                </c:pt>
                <c:pt idx="13307">
                  <c:v>1108.9166666666667</c:v>
                </c:pt>
                <c:pt idx="13308">
                  <c:v>1109</c:v>
                </c:pt>
                <c:pt idx="13309">
                  <c:v>1109.0833333333333</c:v>
                </c:pt>
                <c:pt idx="13310">
                  <c:v>1109.1666666666667</c:v>
                </c:pt>
                <c:pt idx="13311">
                  <c:v>1109.25</c:v>
                </c:pt>
                <c:pt idx="13312">
                  <c:v>1109.3333333333333</c:v>
                </c:pt>
                <c:pt idx="13313">
                  <c:v>1109.4166666666667</c:v>
                </c:pt>
                <c:pt idx="13314">
                  <c:v>1109.5</c:v>
                </c:pt>
                <c:pt idx="13315">
                  <c:v>1109.5833333333333</c:v>
                </c:pt>
                <c:pt idx="13316">
                  <c:v>1109.6666666666667</c:v>
                </c:pt>
                <c:pt idx="13317">
                  <c:v>1109.75</c:v>
                </c:pt>
                <c:pt idx="13318">
                  <c:v>1109.8333333333333</c:v>
                </c:pt>
                <c:pt idx="13319">
                  <c:v>1109.9166666666667</c:v>
                </c:pt>
                <c:pt idx="13320">
                  <c:v>1110</c:v>
                </c:pt>
                <c:pt idx="13321">
                  <c:v>1110.0833333333333</c:v>
                </c:pt>
                <c:pt idx="13322">
                  <c:v>1110.1666666666667</c:v>
                </c:pt>
                <c:pt idx="13323">
                  <c:v>1110.25</c:v>
                </c:pt>
                <c:pt idx="13324">
                  <c:v>1110.3333333333333</c:v>
                </c:pt>
                <c:pt idx="13325">
                  <c:v>1110.4166666666667</c:v>
                </c:pt>
                <c:pt idx="13326">
                  <c:v>1110.5</c:v>
                </c:pt>
                <c:pt idx="13327">
                  <c:v>1110.5833333333333</c:v>
                </c:pt>
                <c:pt idx="13328">
                  <c:v>1110.6666666666667</c:v>
                </c:pt>
                <c:pt idx="13329">
                  <c:v>1110.75</c:v>
                </c:pt>
                <c:pt idx="13330">
                  <c:v>1110.8333333333333</c:v>
                </c:pt>
                <c:pt idx="13331">
                  <c:v>1110.9166666666667</c:v>
                </c:pt>
                <c:pt idx="13332">
                  <c:v>1111</c:v>
                </c:pt>
                <c:pt idx="13333">
                  <c:v>1111.0833333333333</c:v>
                </c:pt>
                <c:pt idx="13334">
                  <c:v>1111.1666666666667</c:v>
                </c:pt>
                <c:pt idx="13335">
                  <c:v>1111.25</c:v>
                </c:pt>
                <c:pt idx="13336">
                  <c:v>1111.3333333333333</c:v>
                </c:pt>
                <c:pt idx="13337">
                  <c:v>1111.4166666666667</c:v>
                </c:pt>
                <c:pt idx="13338">
                  <c:v>1111.5</c:v>
                </c:pt>
                <c:pt idx="13339">
                  <c:v>1111.5833333333333</c:v>
                </c:pt>
                <c:pt idx="13340">
                  <c:v>1111.6666666666667</c:v>
                </c:pt>
                <c:pt idx="13341">
                  <c:v>1111.75</c:v>
                </c:pt>
                <c:pt idx="13342">
                  <c:v>1111.8333333333333</c:v>
                </c:pt>
                <c:pt idx="13343">
                  <c:v>1111.9166666666667</c:v>
                </c:pt>
                <c:pt idx="13344">
                  <c:v>1112</c:v>
                </c:pt>
                <c:pt idx="13345">
                  <c:v>1112.0833333333333</c:v>
                </c:pt>
                <c:pt idx="13346">
                  <c:v>1112.1666666666667</c:v>
                </c:pt>
                <c:pt idx="13347">
                  <c:v>1112.25</c:v>
                </c:pt>
                <c:pt idx="13348">
                  <c:v>1112.3333333333333</c:v>
                </c:pt>
                <c:pt idx="13349">
                  <c:v>1112.4166666666667</c:v>
                </c:pt>
                <c:pt idx="13350">
                  <c:v>1112.5</c:v>
                </c:pt>
                <c:pt idx="13351">
                  <c:v>1112.5833333333333</c:v>
                </c:pt>
                <c:pt idx="13352">
                  <c:v>1112.6666666666667</c:v>
                </c:pt>
                <c:pt idx="13353">
                  <c:v>1112.75</c:v>
                </c:pt>
                <c:pt idx="13354">
                  <c:v>1112.8333333333333</c:v>
                </c:pt>
                <c:pt idx="13355">
                  <c:v>1112.9166666666667</c:v>
                </c:pt>
                <c:pt idx="13356">
                  <c:v>1113</c:v>
                </c:pt>
                <c:pt idx="13357">
                  <c:v>1113.0833333333333</c:v>
                </c:pt>
                <c:pt idx="13358">
                  <c:v>1113.1666666666667</c:v>
                </c:pt>
                <c:pt idx="13359">
                  <c:v>1113.25</c:v>
                </c:pt>
                <c:pt idx="13360">
                  <c:v>1113.3333333333333</c:v>
                </c:pt>
                <c:pt idx="13361">
                  <c:v>1113.4166666666667</c:v>
                </c:pt>
                <c:pt idx="13362">
                  <c:v>1113.5</c:v>
                </c:pt>
                <c:pt idx="13363">
                  <c:v>1113.5833333333333</c:v>
                </c:pt>
                <c:pt idx="13364">
                  <c:v>1113.6666666666667</c:v>
                </c:pt>
                <c:pt idx="13365">
                  <c:v>1113.75</c:v>
                </c:pt>
                <c:pt idx="13366">
                  <c:v>1113.8333333333333</c:v>
                </c:pt>
                <c:pt idx="13367">
                  <c:v>1113.9166666666667</c:v>
                </c:pt>
                <c:pt idx="13368">
                  <c:v>1114</c:v>
                </c:pt>
                <c:pt idx="13369">
                  <c:v>1114.0833333333333</c:v>
                </c:pt>
                <c:pt idx="13370">
                  <c:v>1114.1666666666667</c:v>
                </c:pt>
                <c:pt idx="13371">
                  <c:v>1114.25</c:v>
                </c:pt>
                <c:pt idx="13372">
                  <c:v>1114.3333333333333</c:v>
                </c:pt>
                <c:pt idx="13373">
                  <c:v>1114.4166666666667</c:v>
                </c:pt>
                <c:pt idx="13374">
                  <c:v>1114.5</c:v>
                </c:pt>
                <c:pt idx="13375">
                  <c:v>1114.5833333333333</c:v>
                </c:pt>
                <c:pt idx="13376">
                  <c:v>1114.6666666666667</c:v>
                </c:pt>
                <c:pt idx="13377">
                  <c:v>1114.75</c:v>
                </c:pt>
                <c:pt idx="13378">
                  <c:v>1114.8333333333333</c:v>
                </c:pt>
                <c:pt idx="13379">
                  <c:v>1114.9166666666667</c:v>
                </c:pt>
                <c:pt idx="13380">
                  <c:v>1115</c:v>
                </c:pt>
                <c:pt idx="13381">
                  <c:v>1115.0833333333333</c:v>
                </c:pt>
                <c:pt idx="13382">
                  <c:v>1115.1666666666667</c:v>
                </c:pt>
                <c:pt idx="13383">
                  <c:v>1115.25</c:v>
                </c:pt>
                <c:pt idx="13384">
                  <c:v>1115.3333333333333</c:v>
                </c:pt>
                <c:pt idx="13385">
                  <c:v>1115.4166666666667</c:v>
                </c:pt>
                <c:pt idx="13386">
                  <c:v>1115.5</c:v>
                </c:pt>
                <c:pt idx="13387">
                  <c:v>1115.5833333333333</c:v>
                </c:pt>
                <c:pt idx="13388">
                  <c:v>1115.6666666666667</c:v>
                </c:pt>
                <c:pt idx="13389">
                  <c:v>1115.75</c:v>
                </c:pt>
                <c:pt idx="13390">
                  <c:v>1115.8333333333333</c:v>
                </c:pt>
                <c:pt idx="13391">
                  <c:v>1115.9166666666667</c:v>
                </c:pt>
                <c:pt idx="13392">
                  <c:v>1116</c:v>
                </c:pt>
                <c:pt idx="13393">
                  <c:v>1116.0833333333333</c:v>
                </c:pt>
                <c:pt idx="13394">
                  <c:v>1116.1666666666667</c:v>
                </c:pt>
                <c:pt idx="13395">
                  <c:v>1116.25</c:v>
                </c:pt>
                <c:pt idx="13396">
                  <c:v>1116.3333333333333</c:v>
                </c:pt>
                <c:pt idx="13397">
                  <c:v>1116.4166666666667</c:v>
                </c:pt>
                <c:pt idx="13398">
                  <c:v>1116.5</c:v>
                </c:pt>
                <c:pt idx="13399">
                  <c:v>1116.5833333333333</c:v>
                </c:pt>
                <c:pt idx="13400">
                  <c:v>1116.6666666666667</c:v>
                </c:pt>
                <c:pt idx="13401">
                  <c:v>1116.75</c:v>
                </c:pt>
                <c:pt idx="13402">
                  <c:v>1116.8333333333333</c:v>
                </c:pt>
                <c:pt idx="13403">
                  <c:v>1116.9166666666667</c:v>
                </c:pt>
                <c:pt idx="13404">
                  <c:v>1117</c:v>
                </c:pt>
                <c:pt idx="13405">
                  <c:v>1117.0833333333333</c:v>
                </c:pt>
                <c:pt idx="13406">
                  <c:v>1117.1666666666667</c:v>
                </c:pt>
                <c:pt idx="13407">
                  <c:v>1117.25</c:v>
                </c:pt>
                <c:pt idx="13408">
                  <c:v>1117.3333333333333</c:v>
                </c:pt>
                <c:pt idx="13409">
                  <c:v>1117.4166666666667</c:v>
                </c:pt>
                <c:pt idx="13410">
                  <c:v>1117.5</c:v>
                </c:pt>
                <c:pt idx="13411">
                  <c:v>1117.5833333333333</c:v>
                </c:pt>
                <c:pt idx="13412">
                  <c:v>1117.6666666666667</c:v>
                </c:pt>
                <c:pt idx="13413">
                  <c:v>1117.75</c:v>
                </c:pt>
                <c:pt idx="13414">
                  <c:v>1117.8333333333333</c:v>
                </c:pt>
                <c:pt idx="13415">
                  <c:v>1117.9166666666667</c:v>
                </c:pt>
                <c:pt idx="13416">
                  <c:v>1118</c:v>
                </c:pt>
                <c:pt idx="13417">
                  <c:v>1118.0833333333333</c:v>
                </c:pt>
                <c:pt idx="13418">
                  <c:v>1118.1666666666667</c:v>
                </c:pt>
                <c:pt idx="13419">
                  <c:v>1118.25</c:v>
                </c:pt>
                <c:pt idx="13420">
                  <c:v>1118.3333333333333</c:v>
                </c:pt>
                <c:pt idx="13421">
                  <c:v>1118.4166666666667</c:v>
                </c:pt>
                <c:pt idx="13422">
                  <c:v>1118.5</c:v>
                </c:pt>
                <c:pt idx="13423">
                  <c:v>1118.5833333333333</c:v>
                </c:pt>
                <c:pt idx="13424">
                  <c:v>1118.6666666666667</c:v>
                </c:pt>
                <c:pt idx="13425">
                  <c:v>1118.75</c:v>
                </c:pt>
                <c:pt idx="13426">
                  <c:v>1118.8333333333333</c:v>
                </c:pt>
                <c:pt idx="13427">
                  <c:v>1118.9166666666667</c:v>
                </c:pt>
                <c:pt idx="13428">
                  <c:v>1119</c:v>
                </c:pt>
                <c:pt idx="13429">
                  <c:v>1119.0833333333333</c:v>
                </c:pt>
                <c:pt idx="13430">
                  <c:v>1119.1666666666667</c:v>
                </c:pt>
                <c:pt idx="13431">
                  <c:v>1119.25</c:v>
                </c:pt>
                <c:pt idx="13432">
                  <c:v>1119.3333333333333</c:v>
                </c:pt>
                <c:pt idx="13433">
                  <c:v>1119.4166666666667</c:v>
                </c:pt>
                <c:pt idx="13434">
                  <c:v>1119.5</c:v>
                </c:pt>
                <c:pt idx="13435">
                  <c:v>1119.5833333333333</c:v>
                </c:pt>
                <c:pt idx="13436">
                  <c:v>1119.6666666666667</c:v>
                </c:pt>
                <c:pt idx="13437">
                  <c:v>1119.75</c:v>
                </c:pt>
                <c:pt idx="13438">
                  <c:v>1119.8333333333333</c:v>
                </c:pt>
                <c:pt idx="13439">
                  <c:v>1119.9166666666667</c:v>
                </c:pt>
                <c:pt idx="13440">
                  <c:v>1120</c:v>
                </c:pt>
                <c:pt idx="13441">
                  <c:v>1120.0833333333333</c:v>
                </c:pt>
                <c:pt idx="13442">
                  <c:v>1120.1666666666667</c:v>
                </c:pt>
                <c:pt idx="13443">
                  <c:v>1120.25</c:v>
                </c:pt>
                <c:pt idx="13444">
                  <c:v>1120.3333333333333</c:v>
                </c:pt>
                <c:pt idx="13445">
                  <c:v>1120.4166666666667</c:v>
                </c:pt>
                <c:pt idx="13446">
                  <c:v>1120.5</c:v>
                </c:pt>
                <c:pt idx="13447">
                  <c:v>1120.5833333333333</c:v>
                </c:pt>
                <c:pt idx="13448">
                  <c:v>1120.6666666666667</c:v>
                </c:pt>
                <c:pt idx="13449">
                  <c:v>1120.75</c:v>
                </c:pt>
                <c:pt idx="13450">
                  <c:v>1120.8333333333333</c:v>
                </c:pt>
                <c:pt idx="13451">
                  <c:v>1120.9166666666667</c:v>
                </c:pt>
                <c:pt idx="13452">
                  <c:v>1121</c:v>
                </c:pt>
                <c:pt idx="13453">
                  <c:v>1121.0833333333333</c:v>
                </c:pt>
                <c:pt idx="13454">
                  <c:v>1121.1666666666667</c:v>
                </c:pt>
                <c:pt idx="13455">
                  <c:v>1121.25</c:v>
                </c:pt>
                <c:pt idx="13456">
                  <c:v>1121.3333333333333</c:v>
                </c:pt>
                <c:pt idx="13457">
                  <c:v>1121.4166666666667</c:v>
                </c:pt>
                <c:pt idx="13458">
                  <c:v>1121.5</c:v>
                </c:pt>
                <c:pt idx="13459">
                  <c:v>1121.5833333333333</c:v>
                </c:pt>
                <c:pt idx="13460">
                  <c:v>1121.6666666666667</c:v>
                </c:pt>
                <c:pt idx="13461">
                  <c:v>1121.75</c:v>
                </c:pt>
                <c:pt idx="13462">
                  <c:v>1121.8333333333333</c:v>
                </c:pt>
                <c:pt idx="13463">
                  <c:v>1121.9166666666667</c:v>
                </c:pt>
                <c:pt idx="13464">
                  <c:v>1122</c:v>
                </c:pt>
                <c:pt idx="13465">
                  <c:v>1122.0833333333333</c:v>
                </c:pt>
                <c:pt idx="13466">
                  <c:v>1122.1666666666667</c:v>
                </c:pt>
                <c:pt idx="13467">
                  <c:v>1122.25</c:v>
                </c:pt>
                <c:pt idx="13468">
                  <c:v>1122.3333333333333</c:v>
                </c:pt>
                <c:pt idx="13469">
                  <c:v>1122.4166666666667</c:v>
                </c:pt>
                <c:pt idx="13470">
                  <c:v>1122.5</c:v>
                </c:pt>
                <c:pt idx="13471">
                  <c:v>1122.5833333333333</c:v>
                </c:pt>
                <c:pt idx="13472">
                  <c:v>1122.6666666666667</c:v>
                </c:pt>
                <c:pt idx="13473">
                  <c:v>1122.75</c:v>
                </c:pt>
                <c:pt idx="13474">
                  <c:v>1122.8333333333333</c:v>
                </c:pt>
                <c:pt idx="13475">
                  <c:v>1122.9166666666667</c:v>
                </c:pt>
                <c:pt idx="13476">
                  <c:v>1123</c:v>
                </c:pt>
                <c:pt idx="13477">
                  <c:v>1123.0833333333333</c:v>
                </c:pt>
                <c:pt idx="13478">
                  <c:v>1123.1666666666667</c:v>
                </c:pt>
                <c:pt idx="13479">
                  <c:v>1123.25</c:v>
                </c:pt>
                <c:pt idx="13480">
                  <c:v>1123.3333333333333</c:v>
                </c:pt>
                <c:pt idx="13481">
                  <c:v>1123.4166666666667</c:v>
                </c:pt>
                <c:pt idx="13482">
                  <c:v>1123.5</c:v>
                </c:pt>
                <c:pt idx="13483">
                  <c:v>1123.5833333333333</c:v>
                </c:pt>
                <c:pt idx="13484">
                  <c:v>1123.6666666666667</c:v>
                </c:pt>
                <c:pt idx="13485">
                  <c:v>1123.75</c:v>
                </c:pt>
                <c:pt idx="13486">
                  <c:v>1123.8333333333333</c:v>
                </c:pt>
                <c:pt idx="13487">
                  <c:v>1123.9166666666667</c:v>
                </c:pt>
                <c:pt idx="13488">
                  <c:v>1124</c:v>
                </c:pt>
                <c:pt idx="13489">
                  <c:v>1124.0833333333333</c:v>
                </c:pt>
                <c:pt idx="13490">
                  <c:v>1124.1666666666667</c:v>
                </c:pt>
                <c:pt idx="13491">
                  <c:v>1124.25</c:v>
                </c:pt>
                <c:pt idx="13492">
                  <c:v>1124.3333333333333</c:v>
                </c:pt>
                <c:pt idx="13493">
                  <c:v>1124.4166666666667</c:v>
                </c:pt>
                <c:pt idx="13494">
                  <c:v>1124.5</c:v>
                </c:pt>
                <c:pt idx="13495">
                  <c:v>1124.5833333333333</c:v>
                </c:pt>
                <c:pt idx="13496">
                  <c:v>1124.6666666666667</c:v>
                </c:pt>
                <c:pt idx="13497">
                  <c:v>1124.75</c:v>
                </c:pt>
                <c:pt idx="13498">
                  <c:v>1124.8333333333333</c:v>
                </c:pt>
                <c:pt idx="13499">
                  <c:v>1124.9166666666667</c:v>
                </c:pt>
                <c:pt idx="13500">
                  <c:v>1125</c:v>
                </c:pt>
                <c:pt idx="13501">
                  <c:v>1125.0833333333333</c:v>
                </c:pt>
                <c:pt idx="13502">
                  <c:v>1125.1666666666667</c:v>
                </c:pt>
                <c:pt idx="13503">
                  <c:v>1125.25</c:v>
                </c:pt>
                <c:pt idx="13504">
                  <c:v>1125.3333333333333</c:v>
                </c:pt>
                <c:pt idx="13505">
                  <c:v>1125.4166666666667</c:v>
                </c:pt>
                <c:pt idx="13506">
                  <c:v>1125.5</c:v>
                </c:pt>
                <c:pt idx="13507">
                  <c:v>1125.5833333333333</c:v>
                </c:pt>
                <c:pt idx="13508">
                  <c:v>1125.6666666666667</c:v>
                </c:pt>
                <c:pt idx="13509">
                  <c:v>1125.75</c:v>
                </c:pt>
                <c:pt idx="13510">
                  <c:v>1125.8333333333333</c:v>
                </c:pt>
                <c:pt idx="13511">
                  <c:v>1125.9166666666667</c:v>
                </c:pt>
                <c:pt idx="13512">
                  <c:v>1126</c:v>
                </c:pt>
                <c:pt idx="13513">
                  <c:v>1126.0833333333333</c:v>
                </c:pt>
                <c:pt idx="13514">
                  <c:v>1126.1666666666667</c:v>
                </c:pt>
                <c:pt idx="13515">
                  <c:v>1126.25</c:v>
                </c:pt>
                <c:pt idx="13516">
                  <c:v>1126.3333333333333</c:v>
                </c:pt>
                <c:pt idx="13517">
                  <c:v>1126.4166666666667</c:v>
                </c:pt>
                <c:pt idx="13518">
                  <c:v>1126.5</c:v>
                </c:pt>
                <c:pt idx="13519">
                  <c:v>1126.5833333333333</c:v>
                </c:pt>
                <c:pt idx="13520">
                  <c:v>1126.6666666666667</c:v>
                </c:pt>
                <c:pt idx="13521">
                  <c:v>1126.75</c:v>
                </c:pt>
                <c:pt idx="13522">
                  <c:v>1126.8333333333333</c:v>
                </c:pt>
                <c:pt idx="13523">
                  <c:v>1126.9166666666667</c:v>
                </c:pt>
                <c:pt idx="13524">
                  <c:v>1127</c:v>
                </c:pt>
                <c:pt idx="13525">
                  <c:v>1127.0833333333333</c:v>
                </c:pt>
                <c:pt idx="13526">
                  <c:v>1127.1666666666667</c:v>
                </c:pt>
                <c:pt idx="13527">
                  <c:v>1127.25</c:v>
                </c:pt>
                <c:pt idx="13528">
                  <c:v>1127.3333333333333</c:v>
                </c:pt>
                <c:pt idx="13529">
                  <c:v>1127.4166666666667</c:v>
                </c:pt>
                <c:pt idx="13530">
                  <c:v>1127.5</c:v>
                </c:pt>
                <c:pt idx="13531">
                  <c:v>1127.5833333333333</c:v>
                </c:pt>
                <c:pt idx="13532">
                  <c:v>1127.6666666666667</c:v>
                </c:pt>
                <c:pt idx="13533">
                  <c:v>1127.75</c:v>
                </c:pt>
                <c:pt idx="13534">
                  <c:v>1127.8333333333333</c:v>
                </c:pt>
                <c:pt idx="13535">
                  <c:v>1127.9166666666667</c:v>
                </c:pt>
                <c:pt idx="13536">
                  <c:v>1128</c:v>
                </c:pt>
                <c:pt idx="13537">
                  <c:v>1128.0833333333333</c:v>
                </c:pt>
                <c:pt idx="13538">
                  <c:v>1128.1666666666667</c:v>
                </c:pt>
                <c:pt idx="13539">
                  <c:v>1128.25</c:v>
                </c:pt>
                <c:pt idx="13540">
                  <c:v>1128.3333333333333</c:v>
                </c:pt>
                <c:pt idx="13541">
                  <c:v>1128.4166666666667</c:v>
                </c:pt>
                <c:pt idx="13542">
                  <c:v>1128.5</c:v>
                </c:pt>
                <c:pt idx="13543">
                  <c:v>1128.5833333333333</c:v>
                </c:pt>
                <c:pt idx="13544">
                  <c:v>1128.6666666666667</c:v>
                </c:pt>
                <c:pt idx="13545">
                  <c:v>1128.75</c:v>
                </c:pt>
                <c:pt idx="13546">
                  <c:v>1128.8333333333333</c:v>
                </c:pt>
                <c:pt idx="13547">
                  <c:v>1128.9166666666667</c:v>
                </c:pt>
                <c:pt idx="13548">
                  <c:v>1129</c:v>
                </c:pt>
                <c:pt idx="13549">
                  <c:v>1129.0833333333333</c:v>
                </c:pt>
                <c:pt idx="13550">
                  <c:v>1129.1666666666667</c:v>
                </c:pt>
                <c:pt idx="13551">
                  <c:v>1129.25</c:v>
                </c:pt>
                <c:pt idx="13552">
                  <c:v>1129.3333333333333</c:v>
                </c:pt>
                <c:pt idx="13553">
                  <c:v>1129.4166666666667</c:v>
                </c:pt>
                <c:pt idx="13554">
                  <c:v>1129.5</c:v>
                </c:pt>
                <c:pt idx="13555">
                  <c:v>1129.5833333333333</c:v>
                </c:pt>
                <c:pt idx="13556">
                  <c:v>1129.6666666666667</c:v>
                </c:pt>
                <c:pt idx="13557">
                  <c:v>1129.75</c:v>
                </c:pt>
                <c:pt idx="13558">
                  <c:v>1129.8333333333333</c:v>
                </c:pt>
                <c:pt idx="13559">
                  <c:v>1129.9166666666667</c:v>
                </c:pt>
                <c:pt idx="13560">
                  <c:v>1130</c:v>
                </c:pt>
                <c:pt idx="13561">
                  <c:v>1130.0833333333333</c:v>
                </c:pt>
                <c:pt idx="13562">
                  <c:v>1130.1666666666667</c:v>
                </c:pt>
                <c:pt idx="13563">
                  <c:v>1130.25</c:v>
                </c:pt>
                <c:pt idx="13564">
                  <c:v>1130.3333333333333</c:v>
                </c:pt>
                <c:pt idx="13565">
                  <c:v>1130.4166666666667</c:v>
                </c:pt>
                <c:pt idx="13566">
                  <c:v>1130.5</c:v>
                </c:pt>
                <c:pt idx="13567">
                  <c:v>1130.5833333333333</c:v>
                </c:pt>
                <c:pt idx="13568">
                  <c:v>1130.6666666666667</c:v>
                </c:pt>
                <c:pt idx="13569">
                  <c:v>1130.75</c:v>
                </c:pt>
                <c:pt idx="13570">
                  <c:v>1130.8333333333333</c:v>
                </c:pt>
                <c:pt idx="13571">
                  <c:v>1130.9166666666667</c:v>
                </c:pt>
                <c:pt idx="13572">
                  <c:v>1131</c:v>
                </c:pt>
                <c:pt idx="13573">
                  <c:v>1131.0833333333333</c:v>
                </c:pt>
                <c:pt idx="13574">
                  <c:v>1131.1666666666667</c:v>
                </c:pt>
                <c:pt idx="13575">
                  <c:v>1131.25</c:v>
                </c:pt>
                <c:pt idx="13576">
                  <c:v>1131.3333333333333</c:v>
                </c:pt>
                <c:pt idx="13577">
                  <c:v>1131.4166666666667</c:v>
                </c:pt>
                <c:pt idx="13578">
                  <c:v>1131.5</c:v>
                </c:pt>
                <c:pt idx="13579">
                  <c:v>1131.5833333333333</c:v>
                </c:pt>
                <c:pt idx="13580">
                  <c:v>1131.6666666666667</c:v>
                </c:pt>
                <c:pt idx="13581">
                  <c:v>1131.75</c:v>
                </c:pt>
                <c:pt idx="13582">
                  <c:v>1131.8333333333333</c:v>
                </c:pt>
                <c:pt idx="13583">
                  <c:v>1131.9166666666667</c:v>
                </c:pt>
                <c:pt idx="13584">
                  <c:v>1132</c:v>
                </c:pt>
                <c:pt idx="13585">
                  <c:v>1132.0833333333333</c:v>
                </c:pt>
                <c:pt idx="13586">
                  <c:v>1132.1666666666667</c:v>
                </c:pt>
                <c:pt idx="13587">
                  <c:v>1132.25</c:v>
                </c:pt>
                <c:pt idx="13588">
                  <c:v>1132.3333333333333</c:v>
                </c:pt>
                <c:pt idx="13589">
                  <c:v>1132.4166666666667</c:v>
                </c:pt>
                <c:pt idx="13590">
                  <c:v>1132.5</c:v>
                </c:pt>
                <c:pt idx="13591">
                  <c:v>1132.5833333333333</c:v>
                </c:pt>
                <c:pt idx="13592">
                  <c:v>1132.6666666666667</c:v>
                </c:pt>
                <c:pt idx="13593">
                  <c:v>1132.75</c:v>
                </c:pt>
                <c:pt idx="13594">
                  <c:v>1132.8333333333333</c:v>
                </c:pt>
                <c:pt idx="13595">
                  <c:v>1132.9166666666667</c:v>
                </c:pt>
                <c:pt idx="13596">
                  <c:v>1133</c:v>
                </c:pt>
                <c:pt idx="13597">
                  <c:v>1133.0833333333333</c:v>
                </c:pt>
                <c:pt idx="13598">
                  <c:v>1133.1666666666667</c:v>
                </c:pt>
                <c:pt idx="13599">
                  <c:v>1133.25</c:v>
                </c:pt>
                <c:pt idx="13600">
                  <c:v>1133.3333333333333</c:v>
                </c:pt>
                <c:pt idx="13601">
                  <c:v>1133.4166666666667</c:v>
                </c:pt>
                <c:pt idx="13602">
                  <c:v>1133.5</c:v>
                </c:pt>
                <c:pt idx="13603">
                  <c:v>1133.5833333333333</c:v>
                </c:pt>
                <c:pt idx="13604">
                  <c:v>1133.6666666666667</c:v>
                </c:pt>
                <c:pt idx="13605">
                  <c:v>1133.75</c:v>
                </c:pt>
                <c:pt idx="13606">
                  <c:v>1133.8333333333333</c:v>
                </c:pt>
                <c:pt idx="13607">
                  <c:v>1133.9166666666667</c:v>
                </c:pt>
                <c:pt idx="13608">
                  <c:v>1134</c:v>
                </c:pt>
                <c:pt idx="13609">
                  <c:v>1134.0833333333333</c:v>
                </c:pt>
                <c:pt idx="13610">
                  <c:v>1134.1666666666667</c:v>
                </c:pt>
                <c:pt idx="13611">
                  <c:v>1134.25</c:v>
                </c:pt>
                <c:pt idx="13612">
                  <c:v>1134.3333333333333</c:v>
                </c:pt>
                <c:pt idx="13613">
                  <c:v>1134.4166666666667</c:v>
                </c:pt>
                <c:pt idx="13614">
                  <c:v>1134.5</c:v>
                </c:pt>
                <c:pt idx="13615">
                  <c:v>1134.5833333333333</c:v>
                </c:pt>
                <c:pt idx="13616">
                  <c:v>1134.6666666666667</c:v>
                </c:pt>
                <c:pt idx="13617">
                  <c:v>1134.75</c:v>
                </c:pt>
                <c:pt idx="13618">
                  <c:v>1134.8333333333333</c:v>
                </c:pt>
                <c:pt idx="13619">
                  <c:v>1134.9166666666667</c:v>
                </c:pt>
                <c:pt idx="13620">
                  <c:v>1135</c:v>
                </c:pt>
                <c:pt idx="13621">
                  <c:v>1135.0833333333333</c:v>
                </c:pt>
                <c:pt idx="13622">
                  <c:v>1135.1666666666667</c:v>
                </c:pt>
                <c:pt idx="13623">
                  <c:v>1135.25</c:v>
                </c:pt>
                <c:pt idx="13624">
                  <c:v>1135.3333333333333</c:v>
                </c:pt>
                <c:pt idx="13625">
                  <c:v>1135.4166666666667</c:v>
                </c:pt>
                <c:pt idx="13626">
                  <c:v>1135.5</c:v>
                </c:pt>
                <c:pt idx="13627">
                  <c:v>1135.5833333333333</c:v>
                </c:pt>
                <c:pt idx="13628">
                  <c:v>1135.6666666666667</c:v>
                </c:pt>
                <c:pt idx="13629">
                  <c:v>1135.75</c:v>
                </c:pt>
                <c:pt idx="13630">
                  <c:v>1135.8333333333333</c:v>
                </c:pt>
                <c:pt idx="13631">
                  <c:v>1135.9166666666667</c:v>
                </c:pt>
                <c:pt idx="13632">
                  <c:v>1136</c:v>
                </c:pt>
                <c:pt idx="13633">
                  <c:v>1136.0833333333333</c:v>
                </c:pt>
                <c:pt idx="13634">
                  <c:v>1136.1666666666667</c:v>
                </c:pt>
                <c:pt idx="13635">
                  <c:v>1136.25</c:v>
                </c:pt>
                <c:pt idx="13636">
                  <c:v>1136.3333333333333</c:v>
                </c:pt>
                <c:pt idx="13637">
                  <c:v>1136.4166666666667</c:v>
                </c:pt>
                <c:pt idx="13638">
                  <c:v>1136.5</c:v>
                </c:pt>
                <c:pt idx="13639">
                  <c:v>1136.5833333333333</c:v>
                </c:pt>
                <c:pt idx="13640">
                  <c:v>1136.6666666666667</c:v>
                </c:pt>
                <c:pt idx="13641">
                  <c:v>1136.75</c:v>
                </c:pt>
                <c:pt idx="13642">
                  <c:v>1136.8333333333333</c:v>
                </c:pt>
                <c:pt idx="13643">
                  <c:v>1136.9166666666667</c:v>
                </c:pt>
                <c:pt idx="13644">
                  <c:v>1137</c:v>
                </c:pt>
                <c:pt idx="13645">
                  <c:v>1137.0833333333333</c:v>
                </c:pt>
                <c:pt idx="13646">
                  <c:v>1137.1666666666667</c:v>
                </c:pt>
                <c:pt idx="13647">
                  <c:v>1137.25</c:v>
                </c:pt>
                <c:pt idx="13648">
                  <c:v>1137.3333333333333</c:v>
                </c:pt>
                <c:pt idx="13649">
                  <c:v>1137.4166666666667</c:v>
                </c:pt>
                <c:pt idx="13650">
                  <c:v>1137.5</c:v>
                </c:pt>
                <c:pt idx="13651">
                  <c:v>1137.5833333333333</c:v>
                </c:pt>
                <c:pt idx="13652">
                  <c:v>1137.6666666666667</c:v>
                </c:pt>
                <c:pt idx="13653">
                  <c:v>1137.75</c:v>
                </c:pt>
                <c:pt idx="13654">
                  <c:v>1137.8333333333333</c:v>
                </c:pt>
                <c:pt idx="13655">
                  <c:v>1137.9166666666667</c:v>
                </c:pt>
                <c:pt idx="13656">
                  <c:v>1138</c:v>
                </c:pt>
                <c:pt idx="13657">
                  <c:v>1138.0833333333333</c:v>
                </c:pt>
                <c:pt idx="13658">
                  <c:v>1138.1666666666667</c:v>
                </c:pt>
                <c:pt idx="13659">
                  <c:v>1138.25</c:v>
                </c:pt>
                <c:pt idx="13660">
                  <c:v>1138.3333333333333</c:v>
                </c:pt>
                <c:pt idx="13661">
                  <c:v>1138.4166666666667</c:v>
                </c:pt>
                <c:pt idx="13662">
                  <c:v>1138.5</c:v>
                </c:pt>
                <c:pt idx="13663">
                  <c:v>1138.5833333333333</c:v>
                </c:pt>
                <c:pt idx="13664">
                  <c:v>1138.6666666666667</c:v>
                </c:pt>
                <c:pt idx="13665">
                  <c:v>1138.75</c:v>
                </c:pt>
                <c:pt idx="13666">
                  <c:v>1138.8333333333333</c:v>
                </c:pt>
                <c:pt idx="13667">
                  <c:v>1138.9166666666667</c:v>
                </c:pt>
                <c:pt idx="13668">
                  <c:v>1139</c:v>
                </c:pt>
                <c:pt idx="13669">
                  <c:v>1139.0833333333333</c:v>
                </c:pt>
                <c:pt idx="13670">
                  <c:v>1139.1666666666667</c:v>
                </c:pt>
                <c:pt idx="13671">
                  <c:v>1139.25</c:v>
                </c:pt>
                <c:pt idx="13672">
                  <c:v>1139.3333333333333</c:v>
                </c:pt>
                <c:pt idx="13673">
                  <c:v>1139.4166666666667</c:v>
                </c:pt>
                <c:pt idx="13674">
                  <c:v>1139.5</c:v>
                </c:pt>
                <c:pt idx="13675">
                  <c:v>1139.5833333333333</c:v>
                </c:pt>
                <c:pt idx="13676">
                  <c:v>1139.6666666666667</c:v>
                </c:pt>
                <c:pt idx="13677">
                  <c:v>1139.75</c:v>
                </c:pt>
                <c:pt idx="13678">
                  <c:v>1139.8333333333333</c:v>
                </c:pt>
                <c:pt idx="13679">
                  <c:v>1139.9166666666667</c:v>
                </c:pt>
                <c:pt idx="13680">
                  <c:v>1140</c:v>
                </c:pt>
                <c:pt idx="13681">
                  <c:v>1140.0833333333333</c:v>
                </c:pt>
                <c:pt idx="13682">
                  <c:v>1140.1666666666667</c:v>
                </c:pt>
                <c:pt idx="13683">
                  <c:v>1140.25</c:v>
                </c:pt>
                <c:pt idx="13684">
                  <c:v>1140.3333333333333</c:v>
                </c:pt>
                <c:pt idx="13685">
                  <c:v>1140.4166666666667</c:v>
                </c:pt>
                <c:pt idx="13686">
                  <c:v>1140.5</c:v>
                </c:pt>
                <c:pt idx="13687">
                  <c:v>1140.5833333333333</c:v>
                </c:pt>
                <c:pt idx="13688">
                  <c:v>1140.6666666666667</c:v>
                </c:pt>
                <c:pt idx="13689">
                  <c:v>1140.75</c:v>
                </c:pt>
                <c:pt idx="13690">
                  <c:v>1140.8333333333333</c:v>
                </c:pt>
                <c:pt idx="13691">
                  <c:v>1140.9166666666667</c:v>
                </c:pt>
                <c:pt idx="13692">
                  <c:v>1141</c:v>
                </c:pt>
                <c:pt idx="13693">
                  <c:v>1141.0833333333333</c:v>
                </c:pt>
                <c:pt idx="13694">
                  <c:v>1141.1666666666667</c:v>
                </c:pt>
                <c:pt idx="13695">
                  <c:v>1141.25</c:v>
                </c:pt>
                <c:pt idx="13696">
                  <c:v>1141.3333333333333</c:v>
                </c:pt>
                <c:pt idx="13697">
                  <c:v>1141.4166666666667</c:v>
                </c:pt>
                <c:pt idx="13698">
                  <c:v>1141.5</c:v>
                </c:pt>
                <c:pt idx="13699">
                  <c:v>1141.5833333333333</c:v>
                </c:pt>
                <c:pt idx="13700">
                  <c:v>1141.6666666666667</c:v>
                </c:pt>
                <c:pt idx="13701">
                  <c:v>1141.75</c:v>
                </c:pt>
                <c:pt idx="13702">
                  <c:v>1141.8333333333333</c:v>
                </c:pt>
                <c:pt idx="13703">
                  <c:v>1141.9166666666667</c:v>
                </c:pt>
                <c:pt idx="13704">
                  <c:v>1142</c:v>
                </c:pt>
                <c:pt idx="13705">
                  <c:v>1142.0833333333333</c:v>
                </c:pt>
                <c:pt idx="13706">
                  <c:v>1142.1666666666667</c:v>
                </c:pt>
                <c:pt idx="13707">
                  <c:v>1142.25</c:v>
                </c:pt>
                <c:pt idx="13708">
                  <c:v>1142.3333333333333</c:v>
                </c:pt>
                <c:pt idx="13709">
                  <c:v>1142.4166666666667</c:v>
                </c:pt>
                <c:pt idx="13710">
                  <c:v>1142.5</c:v>
                </c:pt>
                <c:pt idx="13711">
                  <c:v>1142.5833333333333</c:v>
                </c:pt>
                <c:pt idx="13712">
                  <c:v>1142.6666666666667</c:v>
                </c:pt>
                <c:pt idx="13713">
                  <c:v>1142.75</c:v>
                </c:pt>
                <c:pt idx="13714">
                  <c:v>1142.8333333333333</c:v>
                </c:pt>
                <c:pt idx="13715">
                  <c:v>1142.9166666666667</c:v>
                </c:pt>
                <c:pt idx="13716">
                  <c:v>1143</c:v>
                </c:pt>
                <c:pt idx="13717">
                  <c:v>1143.0833333333333</c:v>
                </c:pt>
                <c:pt idx="13718">
                  <c:v>1143.1666666666667</c:v>
                </c:pt>
                <c:pt idx="13719">
                  <c:v>1143.25</c:v>
                </c:pt>
                <c:pt idx="13720">
                  <c:v>1143.3333333333333</c:v>
                </c:pt>
                <c:pt idx="13721">
                  <c:v>1143.4166666666667</c:v>
                </c:pt>
                <c:pt idx="13722">
                  <c:v>1143.5</c:v>
                </c:pt>
                <c:pt idx="13723">
                  <c:v>1143.5833333333333</c:v>
                </c:pt>
                <c:pt idx="13724">
                  <c:v>1143.6666666666667</c:v>
                </c:pt>
                <c:pt idx="13725">
                  <c:v>1143.75</c:v>
                </c:pt>
                <c:pt idx="13726">
                  <c:v>1143.8333333333333</c:v>
                </c:pt>
                <c:pt idx="13727">
                  <c:v>1143.9166666666667</c:v>
                </c:pt>
                <c:pt idx="13728">
                  <c:v>1144</c:v>
                </c:pt>
                <c:pt idx="13729">
                  <c:v>1144.0833333333333</c:v>
                </c:pt>
                <c:pt idx="13730">
                  <c:v>1144.1666666666667</c:v>
                </c:pt>
                <c:pt idx="13731">
                  <c:v>1144.25</c:v>
                </c:pt>
                <c:pt idx="13732">
                  <c:v>1144.3333333333333</c:v>
                </c:pt>
                <c:pt idx="13733">
                  <c:v>1144.4166666666667</c:v>
                </c:pt>
                <c:pt idx="13734">
                  <c:v>1144.5</c:v>
                </c:pt>
                <c:pt idx="13735">
                  <c:v>1144.5833333333333</c:v>
                </c:pt>
                <c:pt idx="13736">
                  <c:v>1144.6666666666667</c:v>
                </c:pt>
                <c:pt idx="13737">
                  <c:v>1144.75</c:v>
                </c:pt>
                <c:pt idx="13738">
                  <c:v>1144.8333333333333</c:v>
                </c:pt>
                <c:pt idx="13739">
                  <c:v>1144.9166666666667</c:v>
                </c:pt>
                <c:pt idx="13740">
                  <c:v>1145</c:v>
                </c:pt>
                <c:pt idx="13741">
                  <c:v>1145.0833333333333</c:v>
                </c:pt>
                <c:pt idx="13742">
                  <c:v>1145.1666666666667</c:v>
                </c:pt>
                <c:pt idx="13743">
                  <c:v>1145.25</c:v>
                </c:pt>
                <c:pt idx="13744">
                  <c:v>1145.3333333333333</c:v>
                </c:pt>
                <c:pt idx="13745">
                  <c:v>1145.4166666666667</c:v>
                </c:pt>
                <c:pt idx="13746">
                  <c:v>1145.5</c:v>
                </c:pt>
                <c:pt idx="13747">
                  <c:v>1145.5833333333333</c:v>
                </c:pt>
                <c:pt idx="13748">
                  <c:v>1145.6666666666667</c:v>
                </c:pt>
                <c:pt idx="13749">
                  <c:v>1145.75</c:v>
                </c:pt>
                <c:pt idx="13750">
                  <c:v>1145.8333333333333</c:v>
                </c:pt>
                <c:pt idx="13751">
                  <c:v>1145.9166666666667</c:v>
                </c:pt>
                <c:pt idx="13752">
                  <c:v>1146</c:v>
                </c:pt>
                <c:pt idx="13753">
                  <c:v>1146.0833333333333</c:v>
                </c:pt>
                <c:pt idx="13754">
                  <c:v>1146.1666666666667</c:v>
                </c:pt>
                <c:pt idx="13755">
                  <c:v>1146.25</c:v>
                </c:pt>
                <c:pt idx="13756">
                  <c:v>1146.3333333333333</c:v>
                </c:pt>
                <c:pt idx="13757">
                  <c:v>1146.4166666666667</c:v>
                </c:pt>
                <c:pt idx="13758">
                  <c:v>1146.5</c:v>
                </c:pt>
                <c:pt idx="13759">
                  <c:v>1146.5833333333333</c:v>
                </c:pt>
                <c:pt idx="13760">
                  <c:v>1146.6666666666667</c:v>
                </c:pt>
                <c:pt idx="13761">
                  <c:v>1146.75</c:v>
                </c:pt>
                <c:pt idx="13762">
                  <c:v>1146.8333333333333</c:v>
                </c:pt>
                <c:pt idx="13763">
                  <c:v>1146.9166666666667</c:v>
                </c:pt>
                <c:pt idx="13764">
                  <c:v>1147</c:v>
                </c:pt>
                <c:pt idx="13765">
                  <c:v>1147.0833333333333</c:v>
                </c:pt>
                <c:pt idx="13766">
                  <c:v>1147.1666666666667</c:v>
                </c:pt>
                <c:pt idx="13767">
                  <c:v>1147.25</c:v>
                </c:pt>
                <c:pt idx="13768">
                  <c:v>1147.3333333333333</c:v>
                </c:pt>
                <c:pt idx="13769">
                  <c:v>1147.4166666666667</c:v>
                </c:pt>
                <c:pt idx="13770">
                  <c:v>1147.5</c:v>
                </c:pt>
                <c:pt idx="13771">
                  <c:v>1147.5833333333333</c:v>
                </c:pt>
                <c:pt idx="13772">
                  <c:v>1147.6666666666667</c:v>
                </c:pt>
                <c:pt idx="13773">
                  <c:v>1147.75</c:v>
                </c:pt>
                <c:pt idx="13774">
                  <c:v>1147.8333333333333</c:v>
                </c:pt>
                <c:pt idx="13775">
                  <c:v>1147.9166666666667</c:v>
                </c:pt>
                <c:pt idx="13776">
                  <c:v>1148</c:v>
                </c:pt>
                <c:pt idx="13777">
                  <c:v>1148.0833333333333</c:v>
                </c:pt>
                <c:pt idx="13778">
                  <c:v>1148.1666666666667</c:v>
                </c:pt>
                <c:pt idx="13779">
                  <c:v>1148.25</c:v>
                </c:pt>
                <c:pt idx="13780">
                  <c:v>1148.3333333333333</c:v>
                </c:pt>
                <c:pt idx="13781">
                  <c:v>1148.4166666666667</c:v>
                </c:pt>
                <c:pt idx="13782">
                  <c:v>1148.5</c:v>
                </c:pt>
                <c:pt idx="13783">
                  <c:v>1148.5833333333333</c:v>
                </c:pt>
                <c:pt idx="13784">
                  <c:v>1148.6666666666667</c:v>
                </c:pt>
                <c:pt idx="13785">
                  <c:v>1148.75</c:v>
                </c:pt>
                <c:pt idx="13786">
                  <c:v>1148.8333333333333</c:v>
                </c:pt>
                <c:pt idx="13787">
                  <c:v>1148.9166666666667</c:v>
                </c:pt>
                <c:pt idx="13788">
                  <c:v>1149</c:v>
                </c:pt>
                <c:pt idx="13789">
                  <c:v>1149.0833333333333</c:v>
                </c:pt>
                <c:pt idx="13790">
                  <c:v>1149.1666666666667</c:v>
                </c:pt>
                <c:pt idx="13791">
                  <c:v>1149.25</c:v>
                </c:pt>
                <c:pt idx="13792">
                  <c:v>1149.3333333333333</c:v>
                </c:pt>
                <c:pt idx="13793">
                  <c:v>1149.4166666666667</c:v>
                </c:pt>
                <c:pt idx="13794">
                  <c:v>1149.5</c:v>
                </c:pt>
                <c:pt idx="13795">
                  <c:v>1149.5833333333333</c:v>
                </c:pt>
                <c:pt idx="13796">
                  <c:v>1149.6666666666667</c:v>
                </c:pt>
                <c:pt idx="13797">
                  <c:v>1149.75</c:v>
                </c:pt>
                <c:pt idx="13798">
                  <c:v>1149.8333333333333</c:v>
                </c:pt>
                <c:pt idx="13799">
                  <c:v>1149.9166666666667</c:v>
                </c:pt>
                <c:pt idx="13800">
                  <c:v>1150</c:v>
                </c:pt>
                <c:pt idx="13801">
                  <c:v>1150.0833333333333</c:v>
                </c:pt>
                <c:pt idx="13802">
                  <c:v>1150.1666666666667</c:v>
                </c:pt>
                <c:pt idx="13803">
                  <c:v>1150.25</c:v>
                </c:pt>
                <c:pt idx="13804">
                  <c:v>1150.3333333333333</c:v>
                </c:pt>
                <c:pt idx="13805">
                  <c:v>1150.4166666666667</c:v>
                </c:pt>
                <c:pt idx="13806">
                  <c:v>1150.5</c:v>
                </c:pt>
                <c:pt idx="13807">
                  <c:v>1150.5833333333333</c:v>
                </c:pt>
                <c:pt idx="13808">
                  <c:v>1150.6666666666667</c:v>
                </c:pt>
                <c:pt idx="13809">
                  <c:v>1150.75</c:v>
                </c:pt>
                <c:pt idx="13810">
                  <c:v>1150.8333333333333</c:v>
                </c:pt>
                <c:pt idx="13811">
                  <c:v>1150.9166666666667</c:v>
                </c:pt>
                <c:pt idx="13812">
                  <c:v>1151</c:v>
                </c:pt>
                <c:pt idx="13813">
                  <c:v>1151.0833333333333</c:v>
                </c:pt>
                <c:pt idx="13814">
                  <c:v>1151.1666666666667</c:v>
                </c:pt>
                <c:pt idx="13815">
                  <c:v>1151.25</c:v>
                </c:pt>
                <c:pt idx="13816">
                  <c:v>1151.3333333333333</c:v>
                </c:pt>
                <c:pt idx="13817">
                  <c:v>1151.4166666666667</c:v>
                </c:pt>
                <c:pt idx="13818">
                  <c:v>1151.5</c:v>
                </c:pt>
                <c:pt idx="13819">
                  <c:v>1151.5833333333333</c:v>
                </c:pt>
                <c:pt idx="13820">
                  <c:v>1151.6666666666667</c:v>
                </c:pt>
                <c:pt idx="13821">
                  <c:v>1151.75</c:v>
                </c:pt>
                <c:pt idx="13822">
                  <c:v>1151.8333333333333</c:v>
                </c:pt>
                <c:pt idx="13823">
                  <c:v>1151.9166666666667</c:v>
                </c:pt>
                <c:pt idx="13824">
                  <c:v>1152</c:v>
                </c:pt>
                <c:pt idx="13825">
                  <c:v>1152.0833333333333</c:v>
                </c:pt>
                <c:pt idx="13826">
                  <c:v>1152.1666666666667</c:v>
                </c:pt>
                <c:pt idx="13827">
                  <c:v>1152.25</c:v>
                </c:pt>
                <c:pt idx="13828">
                  <c:v>1152.3333333333333</c:v>
                </c:pt>
                <c:pt idx="13829">
                  <c:v>1152.4166666666667</c:v>
                </c:pt>
                <c:pt idx="13830">
                  <c:v>1152.5</c:v>
                </c:pt>
                <c:pt idx="13831">
                  <c:v>1152.5833333333333</c:v>
                </c:pt>
                <c:pt idx="13832">
                  <c:v>1152.6666666666667</c:v>
                </c:pt>
                <c:pt idx="13833">
                  <c:v>1152.75</c:v>
                </c:pt>
                <c:pt idx="13834">
                  <c:v>1152.8333333333333</c:v>
                </c:pt>
                <c:pt idx="13835">
                  <c:v>1152.9166666666667</c:v>
                </c:pt>
                <c:pt idx="13836">
                  <c:v>1153</c:v>
                </c:pt>
                <c:pt idx="13837">
                  <c:v>1153.0833333333333</c:v>
                </c:pt>
                <c:pt idx="13838">
                  <c:v>1153.1666666666667</c:v>
                </c:pt>
                <c:pt idx="13839">
                  <c:v>1153.25</c:v>
                </c:pt>
                <c:pt idx="13840">
                  <c:v>1153.3333333333333</c:v>
                </c:pt>
                <c:pt idx="13841">
                  <c:v>1153.4166666666667</c:v>
                </c:pt>
                <c:pt idx="13842">
                  <c:v>1153.5</c:v>
                </c:pt>
                <c:pt idx="13843">
                  <c:v>1153.5833333333333</c:v>
                </c:pt>
                <c:pt idx="13844">
                  <c:v>1153.6666666666667</c:v>
                </c:pt>
                <c:pt idx="13845">
                  <c:v>1153.75</c:v>
                </c:pt>
                <c:pt idx="13846">
                  <c:v>1153.8333333333333</c:v>
                </c:pt>
                <c:pt idx="13847">
                  <c:v>1153.9166666666667</c:v>
                </c:pt>
                <c:pt idx="13848">
                  <c:v>1154</c:v>
                </c:pt>
                <c:pt idx="13849">
                  <c:v>1154.0833333333333</c:v>
                </c:pt>
                <c:pt idx="13850">
                  <c:v>1154.1666666666667</c:v>
                </c:pt>
                <c:pt idx="13851">
                  <c:v>1154.25</c:v>
                </c:pt>
                <c:pt idx="13852">
                  <c:v>1154.3333333333333</c:v>
                </c:pt>
                <c:pt idx="13853">
                  <c:v>1154.4166666666667</c:v>
                </c:pt>
                <c:pt idx="13854">
                  <c:v>1154.5</c:v>
                </c:pt>
                <c:pt idx="13855">
                  <c:v>1154.5833333333333</c:v>
                </c:pt>
                <c:pt idx="13856">
                  <c:v>1154.6666666666667</c:v>
                </c:pt>
                <c:pt idx="13857">
                  <c:v>1154.75</c:v>
                </c:pt>
                <c:pt idx="13858">
                  <c:v>1154.8333333333333</c:v>
                </c:pt>
                <c:pt idx="13859">
                  <c:v>1154.9166666666667</c:v>
                </c:pt>
                <c:pt idx="13860">
                  <c:v>1155</c:v>
                </c:pt>
                <c:pt idx="13861">
                  <c:v>1155.0833333333333</c:v>
                </c:pt>
                <c:pt idx="13862">
                  <c:v>1155.1666666666667</c:v>
                </c:pt>
                <c:pt idx="13863">
                  <c:v>1155.25</c:v>
                </c:pt>
                <c:pt idx="13864">
                  <c:v>1155.3333333333333</c:v>
                </c:pt>
                <c:pt idx="13865">
                  <c:v>1155.4166666666667</c:v>
                </c:pt>
                <c:pt idx="13866">
                  <c:v>1155.5</c:v>
                </c:pt>
                <c:pt idx="13867">
                  <c:v>1155.5833333333333</c:v>
                </c:pt>
                <c:pt idx="13868">
                  <c:v>1155.6666666666667</c:v>
                </c:pt>
                <c:pt idx="13869">
                  <c:v>1155.75</c:v>
                </c:pt>
                <c:pt idx="13870">
                  <c:v>1155.8333333333333</c:v>
                </c:pt>
                <c:pt idx="13871">
                  <c:v>1155.9166666666667</c:v>
                </c:pt>
                <c:pt idx="13872">
                  <c:v>1156</c:v>
                </c:pt>
                <c:pt idx="13873">
                  <c:v>1156.0833333333333</c:v>
                </c:pt>
                <c:pt idx="13874">
                  <c:v>1156.1666666666667</c:v>
                </c:pt>
                <c:pt idx="13875">
                  <c:v>1156.25</c:v>
                </c:pt>
                <c:pt idx="13876">
                  <c:v>1156.3333333333333</c:v>
                </c:pt>
                <c:pt idx="13877">
                  <c:v>1156.4166666666667</c:v>
                </c:pt>
                <c:pt idx="13878">
                  <c:v>1156.5</c:v>
                </c:pt>
                <c:pt idx="13879">
                  <c:v>1156.5833333333333</c:v>
                </c:pt>
                <c:pt idx="13880">
                  <c:v>1156.6666666666667</c:v>
                </c:pt>
                <c:pt idx="13881">
                  <c:v>1156.75</c:v>
                </c:pt>
                <c:pt idx="13882">
                  <c:v>1156.8333333333333</c:v>
                </c:pt>
                <c:pt idx="13883">
                  <c:v>1156.9166666666667</c:v>
                </c:pt>
                <c:pt idx="13884">
                  <c:v>1157</c:v>
                </c:pt>
                <c:pt idx="13885">
                  <c:v>1157.0833333333333</c:v>
                </c:pt>
                <c:pt idx="13886">
                  <c:v>1157.1666666666667</c:v>
                </c:pt>
                <c:pt idx="13887">
                  <c:v>1157.25</c:v>
                </c:pt>
                <c:pt idx="13888">
                  <c:v>1157.3333333333333</c:v>
                </c:pt>
                <c:pt idx="13889">
                  <c:v>1157.4166666666667</c:v>
                </c:pt>
                <c:pt idx="13890">
                  <c:v>1157.5</c:v>
                </c:pt>
                <c:pt idx="13891">
                  <c:v>1157.5833333333333</c:v>
                </c:pt>
                <c:pt idx="13892">
                  <c:v>1157.6666666666667</c:v>
                </c:pt>
                <c:pt idx="13893">
                  <c:v>1157.75</c:v>
                </c:pt>
                <c:pt idx="13894">
                  <c:v>1157.8333333333333</c:v>
                </c:pt>
                <c:pt idx="13895">
                  <c:v>1157.9166666666667</c:v>
                </c:pt>
                <c:pt idx="13896">
                  <c:v>1158</c:v>
                </c:pt>
                <c:pt idx="13897">
                  <c:v>1158.0833333333333</c:v>
                </c:pt>
                <c:pt idx="13898">
                  <c:v>1158.1666666666667</c:v>
                </c:pt>
                <c:pt idx="13899">
                  <c:v>1158.25</c:v>
                </c:pt>
                <c:pt idx="13900">
                  <c:v>1158.3333333333333</c:v>
                </c:pt>
                <c:pt idx="13901">
                  <c:v>1158.4166666666667</c:v>
                </c:pt>
                <c:pt idx="13902">
                  <c:v>1158.5</c:v>
                </c:pt>
                <c:pt idx="13903">
                  <c:v>1158.5833333333333</c:v>
                </c:pt>
                <c:pt idx="13904">
                  <c:v>1158.6666666666667</c:v>
                </c:pt>
                <c:pt idx="13905">
                  <c:v>1158.75</c:v>
                </c:pt>
                <c:pt idx="13906">
                  <c:v>1158.8333333333333</c:v>
                </c:pt>
                <c:pt idx="13907">
                  <c:v>1158.9166666666667</c:v>
                </c:pt>
                <c:pt idx="13908">
                  <c:v>1159</c:v>
                </c:pt>
                <c:pt idx="13909">
                  <c:v>1159.0833333333333</c:v>
                </c:pt>
                <c:pt idx="13910">
                  <c:v>1159.1666666666667</c:v>
                </c:pt>
                <c:pt idx="13911">
                  <c:v>1159.25</c:v>
                </c:pt>
                <c:pt idx="13912">
                  <c:v>1159.3333333333333</c:v>
                </c:pt>
                <c:pt idx="13913">
                  <c:v>1159.4166666666667</c:v>
                </c:pt>
                <c:pt idx="13914">
                  <c:v>1159.5</c:v>
                </c:pt>
                <c:pt idx="13915">
                  <c:v>1159.5833333333333</c:v>
                </c:pt>
                <c:pt idx="13916">
                  <c:v>1159.6666666666667</c:v>
                </c:pt>
                <c:pt idx="13917">
                  <c:v>1159.75</c:v>
                </c:pt>
                <c:pt idx="13918">
                  <c:v>1159.8333333333333</c:v>
                </c:pt>
                <c:pt idx="13919">
                  <c:v>1159.9166666666667</c:v>
                </c:pt>
                <c:pt idx="13920">
                  <c:v>1160</c:v>
                </c:pt>
                <c:pt idx="13921">
                  <c:v>1160.0833333333333</c:v>
                </c:pt>
                <c:pt idx="13922">
                  <c:v>1160.1666666666667</c:v>
                </c:pt>
                <c:pt idx="13923">
                  <c:v>1160.25</c:v>
                </c:pt>
                <c:pt idx="13924">
                  <c:v>1160.3333333333333</c:v>
                </c:pt>
                <c:pt idx="13925">
                  <c:v>1160.4166666666667</c:v>
                </c:pt>
                <c:pt idx="13926">
                  <c:v>1160.5</c:v>
                </c:pt>
                <c:pt idx="13927">
                  <c:v>1160.5833333333333</c:v>
                </c:pt>
                <c:pt idx="13928">
                  <c:v>1160.6666666666667</c:v>
                </c:pt>
                <c:pt idx="13929">
                  <c:v>1160.75</c:v>
                </c:pt>
                <c:pt idx="13930">
                  <c:v>1160.8333333333333</c:v>
                </c:pt>
                <c:pt idx="13931">
                  <c:v>1160.9166666666667</c:v>
                </c:pt>
                <c:pt idx="13932">
                  <c:v>1161</c:v>
                </c:pt>
                <c:pt idx="13933">
                  <c:v>1161.0833333333333</c:v>
                </c:pt>
                <c:pt idx="13934">
                  <c:v>1161.1666666666667</c:v>
                </c:pt>
                <c:pt idx="13935">
                  <c:v>1161.25</c:v>
                </c:pt>
                <c:pt idx="13936">
                  <c:v>1161.3333333333333</c:v>
                </c:pt>
                <c:pt idx="13937">
                  <c:v>1161.4166666666667</c:v>
                </c:pt>
                <c:pt idx="13938">
                  <c:v>1161.5</c:v>
                </c:pt>
                <c:pt idx="13939">
                  <c:v>1161.5833333333333</c:v>
                </c:pt>
                <c:pt idx="13940">
                  <c:v>1161.6666666666667</c:v>
                </c:pt>
                <c:pt idx="13941">
                  <c:v>1161.75</c:v>
                </c:pt>
                <c:pt idx="13942">
                  <c:v>1161.8333333333333</c:v>
                </c:pt>
                <c:pt idx="13943">
                  <c:v>1161.9166666666667</c:v>
                </c:pt>
                <c:pt idx="13944">
                  <c:v>1162</c:v>
                </c:pt>
                <c:pt idx="13945">
                  <c:v>1162.0833333333333</c:v>
                </c:pt>
                <c:pt idx="13946">
                  <c:v>1162.1666666666667</c:v>
                </c:pt>
                <c:pt idx="13947">
                  <c:v>1162.25</c:v>
                </c:pt>
                <c:pt idx="13948">
                  <c:v>1162.3333333333333</c:v>
                </c:pt>
                <c:pt idx="13949">
                  <c:v>1162.4166666666667</c:v>
                </c:pt>
                <c:pt idx="13950">
                  <c:v>1162.5</c:v>
                </c:pt>
                <c:pt idx="13951">
                  <c:v>1162.5833333333333</c:v>
                </c:pt>
                <c:pt idx="13952">
                  <c:v>1162.6666666666667</c:v>
                </c:pt>
                <c:pt idx="13953">
                  <c:v>1162.75</c:v>
                </c:pt>
                <c:pt idx="13954">
                  <c:v>1162.8333333333333</c:v>
                </c:pt>
                <c:pt idx="13955">
                  <c:v>1162.9166666666667</c:v>
                </c:pt>
                <c:pt idx="13956">
                  <c:v>1163</c:v>
                </c:pt>
                <c:pt idx="13957">
                  <c:v>1163.0833333333333</c:v>
                </c:pt>
                <c:pt idx="13958">
                  <c:v>1163.1666666666667</c:v>
                </c:pt>
                <c:pt idx="13959">
                  <c:v>1163.25</c:v>
                </c:pt>
                <c:pt idx="13960">
                  <c:v>1163.3333333333333</c:v>
                </c:pt>
                <c:pt idx="13961">
                  <c:v>1163.4166666666667</c:v>
                </c:pt>
                <c:pt idx="13962">
                  <c:v>1163.5</c:v>
                </c:pt>
                <c:pt idx="13963">
                  <c:v>1163.5833333333333</c:v>
                </c:pt>
                <c:pt idx="13964">
                  <c:v>1163.6666666666667</c:v>
                </c:pt>
                <c:pt idx="13965">
                  <c:v>1163.75</c:v>
                </c:pt>
                <c:pt idx="13966">
                  <c:v>1163.8333333333333</c:v>
                </c:pt>
                <c:pt idx="13967">
                  <c:v>1163.9166666666667</c:v>
                </c:pt>
                <c:pt idx="13968">
                  <c:v>1164</c:v>
                </c:pt>
                <c:pt idx="13969">
                  <c:v>1164.0833333333333</c:v>
                </c:pt>
                <c:pt idx="13970">
                  <c:v>1164.1666666666667</c:v>
                </c:pt>
                <c:pt idx="13971">
                  <c:v>1164.25</c:v>
                </c:pt>
                <c:pt idx="13972">
                  <c:v>1164.3333333333333</c:v>
                </c:pt>
                <c:pt idx="13973">
                  <c:v>1164.4166666666667</c:v>
                </c:pt>
                <c:pt idx="13974">
                  <c:v>1164.5</c:v>
                </c:pt>
                <c:pt idx="13975">
                  <c:v>1164.5833333333333</c:v>
                </c:pt>
                <c:pt idx="13976">
                  <c:v>1164.6666666666667</c:v>
                </c:pt>
                <c:pt idx="13977">
                  <c:v>1164.75</c:v>
                </c:pt>
                <c:pt idx="13978">
                  <c:v>1164.8333333333333</c:v>
                </c:pt>
                <c:pt idx="13979">
                  <c:v>1164.9166666666667</c:v>
                </c:pt>
                <c:pt idx="13980">
                  <c:v>1165</c:v>
                </c:pt>
                <c:pt idx="13981">
                  <c:v>1165.0833333333333</c:v>
                </c:pt>
                <c:pt idx="13982">
                  <c:v>1165.1666666666667</c:v>
                </c:pt>
                <c:pt idx="13983">
                  <c:v>1165.25</c:v>
                </c:pt>
                <c:pt idx="13984">
                  <c:v>1165.3333333333333</c:v>
                </c:pt>
                <c:pt idx="13985">
                  <c:v>1165.4166666666667</c:v>
                </c:pt>
                <c:pt idx="13986">
                  <c:v>1165.5</c:v>
                </c:pt>
                <c:pt idx="13987">
                  <c:v>1165.5833333333333</c:v>
                </c:pt>
                <c:pt idx="13988">
                  <c:v>1165.6666666666667</c:v>
                </c:pt>
                <c:pt idx="13989">
                  <c:v>1165.75</c:v>
                </c:pt>
                <c:pt idx="13990">
                  <c:v>1165.8333333333333</c:v>
                </c:pt>
                <c:pt idx="13991">
                  <c:v>1165.9166666666667</c:v>
                </c:pt>
                <c:pt idx="13992">
                  <c:v>1166</c:v>
                </c:pt>
                <c:pt idx="13993">
                  <c:v>1166.0833333333333</c:v>
                </c:pt>
                <c:pt idx="13994">
                  <c:v>1166.1666666666667</c:v>
                </c:pt>
                <c:pt idx="13995">
                  <c:v>1166.25</c:v>
                </c:pt>
                <c:pt idx="13996">
                  <c:v>1166.3333333333333</c:v>
                </c:pt>
                <c:pt idx="13997">
                  <c:v>1166.4166666666667</c:v>
                </c:pt>
                <c:pt idx="13998">
                  <c:v>1166.5</c:v>
                </c:pt>
                <c:pt idx="13999">
                  <c:v>1166.5833333333333</c:v>
                </c:pt>
                <c:pt idx="14000">
                  <c:v>1166.6666666666667</c:v>
                </c:pt>
                <c:pt idx="14001">
                  <c:v>1166.75</c:v>
                </c:pt>
                <c:pt idx="14002">
                  <c:v>1166.8333333333333</c:v>
                </c:pt>
                <c:pt idx="14003">
                  <c:v>1166.9166666666667</c:v>
                </c:pt>
                <c:pt idx="14004">
                  <c:v>1167</c:v>
                </c:pt>
                <c:pt idx="14005">
                  <c:v>1167.0833333333333</c:v>
                </c:pt>
                <c:pt idx="14006">
                  <c:v>1167.1666666666667</c:v>
                </c:pt>
                <c:pt idx="14007">
                  <c:v>1167.25</c:v>
                </c:pt>
                <c:pt idx="14008">
                  <c:v>1167.3333333333333</c:v>
                </c:pt>
                <c:pt idx="14009">
                  <c:v>1167.4166666666667</c:v>
                </c:pt>
                <c:pt idx="14010">
                  <c:v>1167.5</c:v>
                </c:pt>
                <c:pt idx="14011">
                  <c:v>1167.5833333333333</c:v>
                </c:pt>
                <c:pt idx="14012">
                  <c:v>1167.6666666666667</c:v>
                </c:pt>
                <c:pt idx="14013">
                  <c:v>1167.75</c:v>
                </c:pt>
                <c:pt idx="14014">
                  <c:v>1167.8333333333333</c:v>
                </c:pt>
                <c:pt idx="14015">
                  <c:v>1167.9166666666667</c:v>
                </c:pt>
                <c:pt idx="14016">
                  <c:v>1168</c:v>
                </c:pt>
                <c:pt idx="14017">
                  <c:v>1168.0833333333333</c:v>
                </c:pt>
                <c:pt idx="14018">
                  <c:v>1168.1666666666667</c:v>
                </c:pt>
                <c:pt idx="14019">
                  <c:v>1168.25</c:v>
                </c:pt>
                <c:pt idx="14020">
                  <c:v>1168.3333333333333</c:v>
                </c:pt>
                <c:pt idx="14021">
                  <c:v>1168.4166666666667</c:v>
                </c:pt>
                <c:pt idx="14022">
                  <c:v>1168.5</c:v>
                </c:pt>
                <c:pt idx="14023">
                  <c:v>1168.5833333333333</c:v>
                </c:pt>
                <c:pt idx="14024">
                  <c:v>1168.6666666666667</c:v>
                </c:pt>
                <c:pt idx="14025">
                  <c:v>1168.75</c:v>
                </c:pt>
                <c:pt idx="14026">
                  <c:v>1168.8333333333333</c:v>
                </c:pt>
                <c:pt idx="14027">
                  <c:v>1168.9166666666667</c:v>
                </c:pt>
                <c:pt idx="14028">
                  <c:v>1169</c:v>
                </c:pt>
                <c:pt idx="14029">
                  <c:v>1169.0833333333333</c:v>
                </c:pt>
                <c:pt idx="14030">
                  <c:v>1169.1666666666667</c:v>
                </c:pt>
                <c:pt idx="14031">
                  <c:v>1169.25</c:v>
                </c:pt>
                <c:pt idx="14032">
                  <c:v>1169.3333333333333</c:v>
                </c:pt>
                <c:pt idx="14033">
                  <c:v>1169.4166666666667</c:v>
                </c:pt>
                <c:pt idx="14034">
                  <c:v>1169.5</c:v>
                </c:pt>
                <c:pt idx="14035">
                  <c:v>1169.5833333333333</c:v>
                </c:pt>
                <c:pt idx="14036">
                  <c:v>1169.6666666666667</c:v>
                </c:pt>
                <c:pt idx="14037">
                  <c:v>1169.75</c:v>
                </c:pt>
                <c:pt idx="14038">
                  <c:v>1169.8333333333333</c:v>
                </c:pt>
                <c:pt idx="14039">
                  <c:v>1169.9166666666667</c:v>
                </c:pt>
                <c:pt idx="14040">
                  <c:v>1170</c:v>
                </c:pt>
                <c:pt idx="14041">
                  <c:v>1170.0833333333333</c:v>
                </c:pt>
                <c:pt idx="14042">
                  <c:v>1170.1666666666667</c:v>
                </c:pt>
                <c:pt idx="14043">
                  <c:v>1170.25</c:v>
                </c:pt>
                <c:pt idx="14044">
                  <c:v>1170.3333333333333</c:v>
                </c:pt>
                <c:pt idx="14045">
                  <c:v>1170.4166666666667</c:v>
                </c:pt>
                <c:pt idx="14046">
                  <c:v>1170.5</c:v>
                </c:pt>
                <c:pt idx="14047">
                  <c:v>1170.5833333333333</c:v>
                </c:pt>
                <c:pt idx="14048">
                  <c:v>1170.6666666666667</c:v>
                </c:pt>
                <c:pt idx="14049">
                  <c:v>1170.75</c:v>
                </c:pt>
                <c:pt idx="14050">
                  <c:v>1170.8333333333333</c:v>
                </c:pt>
                <c:pt idx="14051">
                  <c:v>1170.9166666666667</c:v>
                </c:pt>
                <c:pt idx="14052">
                  <c:v>1171</c:v>
                </c:pt>
                <c:pt idx="14053">
                  <c:v>1171.0833333333333</c:v>
                </c:pt>
                <c:pt idx="14054">
                  <c:v>1171.1666666666667</c:v>
                </c:pt>
                <c:pt idx="14055">
                  <c:v>1171.25</c:v>
                </c:pt>
                <c:pt idx="14056">
                  <c:v>1171.3333333333333</c:v>
                </c:pt>
                <c:pt idx="14057">
                  <c:v>1171.4166666666667</c:v>
                </c:pt>
                <c:pt idx="14058">
                  <c:v>1171.5</c:v>
                </c:pt>
                <c:pt idx="14059">
                  <c:v>1171.5833333333333</c:v>
                </c:pt>
                <c:pt idx="14060">
                  <c:v>1171.6666666666667</c:v>
                </c:pt>
                <c:pt idx="14061">
                  <c:v>1171.75</c:v>
                </c:pt>
                <c:pt idx="14062">
                  <c:v>1171.8333333333333</c:v>
                </c:pt>
                <c:pt idx="14063">
                  <c:v>1171.9166666666667</c:v>
                </c:pt>
                <c:pt idx="14064">
                  <c:v>1172</c:v>
                </c:pt>
                <c:pt idx="14065">
                  <c:v>1172.0833333333333</c:v>
                </c:pt>
                <c:pt idx="14066">
                  <c:v>1172.1666666666667</c:v>
                </c:pt>
                <c:pt idx="14067">
                  <c:v>1172.25</c:v>
                </c:pt>
                <c:pt idx="14068">
                  <c:v>1172.3333333333333</c:v>
                </c:pt>
                <c:pt idx="14069">
                  <c:v>1172.4166666666667</c:v>
                </c:pt>
                <c:pt idx="14070">
                  <c:v>1172.5</c:v>
                </c:pt>
                <c:pt idx="14071">
                  <c:v>1172.5833333333333</c:v>
                </c:pt>
                <c:pt idx="14072">
                  <c:v>1172.6666666666667</c:v>
                </c:pt>
                <c:pt idx="14073">
                  <c:v>1172.75</c:v>
                </c:pt>
                <c:pt idx="14074">
                  <c:v>1172.8333333333333</c:v>
                </c:pt>
                <c:pt idx="14075">
                  <c:v>1172.9166666666667</c:v>
                </c:pt>
                <c:pt idx="14076">
                  <c:v>1173</c:v>
                </c:pt>
                <c:pt idx="14077">
                  <c:v>1173.0833333333333</c:v>
                </c:pt>
                <c:pt idx="14078">
                  <c:v>1173.1666666666667</c:v>
                </c:pt>
                <c:pt idx="14079">
                  <c:v>1173.25</c:v>
                </c:pt>
                <c:pt idx="14080">
                  <c:v>1173.3333333333333</c:v>
                </c:pt>
                <c:pt idx="14081">
                  <c:v>1173.4166666666667</c:v>
                </c:pt>
                <c:pt idx="14082">
                  <c:v>1173.5</c:v>
                </c:pt>
                <c:pt idx="14083">
                  <c:v>1173.5833333333333</c:v>
                </c:pt>
                <c:pt idx="14084">
                  <c:v>1173.6666666666667</c:v>
                </c:pt>
                <c:pt idx="14085">
                  <c:v>1173.75</c:v>
                </c:pt>
                <c:pt idx="14086">
                  <c:v>1173.8333333333333</c:v>
                </c:pt>
                <c:pt idx="14087">
                  <c:v>1173.9166666666667</c:v>
                </c:pt>
                <c:pt idx="14088">
                  <c:v>1174</c:v>
                </c:pt>
                <c:pt idx="14089">
                  <c:v>1174.0833333333333</c:v>
                </c:pt>
                <c:pt idx="14090">
                  <c:v>1174.1666666666667</c:v>
                </c:pt>
                <c:pt idx="14091">
                  <c:v>1174.25</c:v>
                </c:pt>
                <c:pt idx="14092">
                  <c:v>1174.3333333333333</c:v>
                </c:pt>
                <c:pt idx="14093">
                  <c:v>1174.4166666666667</c:v>
                </c:pt>
                <c:pt idx="14094">
                  <c:v>1174.5</c:v>
                </c:pt>
                <c:pt idx="14095">
                  <c:v>1174.5833333333333</c:v>
                </c:pt>
                <c:pt idx="14096">
                  <c:v>1174.6666666666667</c:v>
                </c:pt>
                <c:pt idx="14097">
                  <c:v>1174.75</c:v>
                </c:pt>
                <c:pt idx="14098">
                  <c:v>1174.8333333333333</c:v>
                </c:pt>
                <c:pt idx="14099">
                  <c:v>1174.9166666666667</c:v>
                </c:pt>
                <c:pt idx="14100">
                  <c:v>1175</c:v>
                </c:pt>
                <c:pt idx="14101">
                  <c:v>1175.0833333333333</c:v>
                </c:pt>
                <c:pt idx="14102">
                  <c:v>1175.1666666666667</c:v>
                </c:pt>
                <c:pt idx="14103">
                  <c:v>1175.25</c:v>
                </c:pt>
                <c:pt idx="14104">
                  <c:v>1175.3333333333333</c:v>
                </c:pt>
                <c:pt idx="14105">
                  <c:v>1175.4166666666667</c:v>
                </c:pt>
                <c:pt idx="14106">
                  <c:v>1175.5</c:v>
                </c:pt>
                <c:pt idx="14107">
                  <c:v>1175.5833333333333</c:v>
                </c:pt>
                <c:pt idx="14108">
                  <c:v>1175.6666666666667</c:v>
                </c:pt>
                <c:pt idx="14109">
                  <c:v>1175.75</c:v>
                </c:pt>
                <c:pt idx="14110">
                  <c:v>1175.8333333333333</c:v>
                </c:pt>
                <c:pt idx="14111">
                  <c:v>1175.9166666666667</c:v>
                </c:pt>
                <c:pt idx="14112">
                  <c:v>1176</c:v>
                </c:pt>
                <c:pt idx="14113">
                  <c:v>1176.0833333333333</c:v>
                </c:pt>
                <c:pt idx="14114">
                  <c:v>1176.1666666666667</c:v>
                </c:pt>
                <c:pt idx="14115">
                  <c:v>1176.25</c:v>
                </c:pt>
                <c:pt idx="14116">
                  <c:v>1176.3333333333333</c:v>
                </c:pt>
                <c:pt idx="14117">
                  <c:v>1176.4166666666667</c:v>
                </c:pt>
                <c:pt idx="14118">
                  <c:v>1176.5</c:v>
                </c:pt>
                <c:pt idx="14119">
                  <c:v>1176.5833333333333</c:v>
                </c:pt>
                <c:pt idx="14120">
                  <c:v>1176.6666666666667</c:v>
                </c:pt>
                <c:pt idx="14121">
                  <c:v>1176.75</c:v>
                </c:pt>
                <c:pt idx="14122">
                  <c:v>1176.8333333333333</c:v>
                </c:pt>
                <c:pt idx="14123">
                  <c:v>1176.9166666666667</c:v>
                </c:pt>
                <c:pt idx="14124">
                  <c:v>1177</c:v>
                </c:pt>
                <c:pt idx="14125">
                  <c:v>1177.0833333333333</c:v>
                </c:pt>
                <c:pt idx="14126">
                  <c:v>1177.1666666666667</c:v>
                </c:pt>
                <c:pt idx="14127">
                  <c:v>1177.25</c:v>
                </c:pt>
                <c:pt idx="14128">
                  <c:v>1177.3333333333333</c:v>
                </c:pt>
                <c:pt idx="14129">
                  <c:v>1177.4166666666667</c:v>
                </c:pt>
                <c:pt idx="14130">
                  <c:v>1177.5</c:v>
                </c:pt>
                <c:pt idx="14131">
                  <c:v>1177.5833333333333</c:v>
                </c:pt>
                <c:pt idx="14132">
                  <c:v>1177.6666666666667</c:v>
                </c:pt>
                <c:pt idx="14133">
                  <c:v>1177.75</c:v>
                </c:pt>
                <c:pt idx="14134">
                  <c:v>1177.8333333333333</c:v>
                </c:pt>
                <c:pt idx="14135">
                  <c:v>1177.9166666666667</c:v>
                </c:pt>
                <c:pt idx="14136">
                  <c:v>1178</c:v>
                </c:pt>
                <c:pt idx="14137">
                  <c:v>1178.0833333333333</c:v>
                </c:pt>
                <c:pt idx="14138">
                  <c:v>1178.1666666666667</c:v>
                </c:pt>
                <c:pt idx="14139">
                  <c:v>1178.25</c:v>
                </c:pt>
                <c:pt idx="14140">
                  <c:v>1178.3333333333333</c:v>
                </c:pt>
                <c:pt idx="14141">
                  <c:v>1178.4166666666667</c:v>
                </c:pt>
                <c:pt idx="14142">
                  <c:v>1178.5</c:v>
                </c:pt>
                <c:pt idx="14143">
                  <c:v>1178.5833333333333</c:v>
                </c:pt>
                <c:pt idx="14144">
                  <c:v>1178.6666666666667</c:v>
                </c:pt>
                <c:pt idx="14145">
                  <c:v>1178.75</c:v>
                </c:pt>
                <c:pt idx="14146">
                  <c:v>1178.8333333333333</c:v>
                </c:pt>
                <c:pt idx="14147">
                  <c:v>1178.9166666666667</c:v>
                </c:pt>
                <c:pt idx="14148">
                  <c:v>1179</c:v>
                </c:pt>
                <c:pt idx="14149">
                  <c:v>1179.0833333333333</c:v>
                </c:pt>
                <c:pt idx="14150">
                  <c:v>1179.1666666666667</c:v>
                </c:pt>
                <c:pt idx="14151">
                  <c:v>1179.25</c:v>
                </c:pt>
                <c:pt idx="14152">
                  <c:v>1179.3333333333333</c:v>
                </c:pt>
                <c:pt idx="14153">
                  <c:v>1179.4166666666667</c:v>
                </c:pt>
                <c:pt idx="14154">
                  <c:v>1179.5</c:v>
                </c:pt>
                <c:pt idx="14155">
                  <c:v>1179.5833333333333</c:v>
                </c:pt>
                <c:pt idx="14156">
                  <c:v>1179.6666666666667</c:v>
                </c:pt>
                <c:pt idx="14157">
                  <c:v>1179.75</c:v>
                </c:pt>
                <c:pt idx="14158">
                  <c:v>1179.8333333333333</c:v>
                </c:pt>
                <c:pt idx="14159">
                  <c:v>1179.9166666666667</c:v>
                </c:pt>
                <c:pt idx="14160">
                  <c:v>1180</c:v>
                </c:pt>
                <c:pt idx="14161">
                  <c:v>1180.0833333333333</c:v>
                </c:pt>
                <c:pt idx="14162">
                  <c:v>1180.1666666666667</c:v>
                </c:pt>
                <c:pt idx="14163">
                  <c:v>1180.25</c:v>
                </c:pt>
                <c:pt idx="14164">
                  <c:v>1180.3333333333333</c:v>
                </c:pt>
                <c:pt idx="14165">
                  <c:v>1180.4166666666667</c:v>
                </c:pt>
                <c:pt idx="14166">
                  <c:v>1180.5</c:v>
                </c:pt>
                <c:pt idx="14167">
                  <c:v>1180.5833333333333</c:v>
                </c:pt>
                <c:pt idx="14168">
                  <c:v>1180.6666666666667</c:v>
                </c:pt>
                <c:pt idx="14169">
                  <c:v>1180.75</c:v>
                </c:pt>
                <c:pt idx="14170">
                  <c:v>1180.8333333333333</c:v>
                </c:pt>
                <c:pt idx="14171">
                  <c:v>1180.9166666666667</c:v>
                </c:pt>
                <c:pt idx="14172">
                  <c:v>1181</c:v>
                </c:pt>
                <c:pt idx="14173">
                  <c:v>1181.0833333333333</c:v>
                </c:pt>
                <c:pt idx="14174">
                  <c:v>1181.1666666666667</c:v>
                </c:pt>
                <c:pt idx="14175">
                  <c:v>1181.25</c:v>
                </c:pt>
                <c:pt idx="14176">
                  <c:v>1181.3333333333333</c:v>
                </c:pt>
                <c:pt idx="14177">
                  <c:v>1181.4166666666667</c:v>
                </c:pt>
                <c:pt idx="14178">
                  <c:v>1181.5</c:v>
                </c:pt>
                <c:pt idx="14179">
                  <c:v>1181.5833333333333</c:v>
                </c:pt>
                <c:pt idx="14180">
                  <c:v>1181.6666666666667</c:v>
                </c:pt>
                <c:pt idx="14181">
                  <c:v>1181.75</c:v>
                </c:pt>
                <c:pt idx="14182">
                  <c:v>1181.8333333333333</c:v>
                </c:pt>
                <c:pt idx="14183">
                  <c:v>1181.9166666666667</c:v>
                </c:pt>
                <c:pt idx="14184">
                  <c:v>1182</c:v>
                </c:pt>
                <c:pt idx="14185">
                  <c:v>1182.0833333333333</c:v>
                </c:pt>
                <c:pt idx="14186">
                  <c:v>1182.1666666666667</c:v>
                </c:pt>
                <c:pt idx="14187">
                  <c:v>1182.25</c:v>
                </c:pt>
                <c:pt idx="14188">
                  <c:v>1182.3333333333333</c:v>
                </c:pt>
                <c:pt idx="14189">
                  <c:v>1182.4166666666667</c:v>
                </c:pt>
                <c:pt idx="14190">
                  <c:v>1182.5</c:v>
                </c:pt>
                <c:pt idx="14191">
                  <c:v>1182.5833333333333</c:v>
                </c:pt>
                <c:pt idx="14192">
                  <c:v>1182.6666666666667</c:v>
                </c:pt>
                <c:pt idx="14193">
                  <c:v>1182.75</c:v>
                </c:pt>
                <c:pt idx="14194">
                  <c:v>1182.8333333333333</c:v>
                </c:pt>
                <c:pt idx="14195">
                  <c:v>1182.9166666666667</c:v>
                </c:pt>
                <c:pt idx="14196">
                  <c:v>1183</c:v>
                </c:pt>
                <c:pt idx="14197">
                  <c:v>1183.0833333333333</c:v>
                </c:pt>
                <c:pt idx="14198">
                  <c:v>1183.1666666666667</c:v>
                </c:pt>
                <c:pt idx="14199">
                  <c:v>1183.25</c:v>
                </c:pt>
                <c:pt idx="14200">
                  <c:v>1183.3333333333333</c:v>
                </c:pt>
                <c:pt idx="14201">
                  <c:v>1183.4166666666667</c:v>
                </c:pt>
                <c:pt idx="14202">
                  <c:v>1183.5</c:v>
                </c:pt>
                <c:pt idx="14203">
                  <c:v>1183.5833333333333</c:v>
                </c:pt>
                <c:pt idx="14204">
                  <c:v>1183.6666666666667</c:v>
                </c:pt>
                <c:pt idx="14205">
                  <c:v>1183.75</c:v>
                </c:pt>
                <c:pt idx="14206">
                  <c:v>1183.8333333333333</c:v>
                </c:pt>
                <c:pt idx="14207">
                  <c:v>1183.9166666666667</c:v>
                </c:pt>
                <c:pt idx="14208">
                  <c:v>1184</c:v>
                </c:pt>
                <c:pt idx="14209">
                  <c:v>1184.0833333333333</c:v>
                </c:pt>
                <c:pt idx="14210">
                  <c:v>1184.1666666666667</c:v>
                </c:pt>
                <c:pt idx="14211">
                  <c:v>1184.25</c:v>
                </c:pt>
                <c:pt idx="14212">
                  <c:v>1184.3333333333333</c:v>
                </c:pt>
                <c:pt idx="14213">
                  <c:v>1184.4166666666667</c:v>
                </c:pt>
                <c:pt idx="14214">
                  <c:v>1184.5</c:v>
                </c:pt>
                <c:pt idx="14215">
                  <c:v>1184.5833333333333</c:v>
                </c:pt>
                <c:pt idx="14216">
                  <c:v>1184.6666666666667</c:v>
                </c:pt>
                <c:pt idx="14217">
                  <c:v>1184.75</c:v>
                </c:pt>
                <c:pt idx="14218">
                  <c:v>1184.8333333333333</c:v>
                </c:pt>
                <c:pt idx="14219">
                  <c:v>1184.9166666666667</c:v>
                </c:pt>
                <c:pt idx="14220">
                  <c:v>1185</c:v>
                </c:pt>
                <c:pt idx="14221">
                  <c:v>1185.0833333333333</c:v>
                </c:pt>
                <c:pt idx="14222">
                  <c:v>1185.1666666666667</c:v>
                </c:pt>
                <c:pt idx="14223">
                  <c:v>1185.25</c:v>
                </c:pt>
                <c:pt idx="14224">
                  <c:v>1185.3333333333333</c:v>
                </c:pt>
                <c:pt idx="14225">
                  <c:v>1185.4166666666667</c:v>
                </c:pt>
                <c:pt idx="14226">
                  <c:v>1185.5</c:v>
                </c:pt>
                <c:pt idx="14227">
                  <c:v>1185.5833333333333</c:v>
                </c:pt>
                <c:pt idx="14228">
                  <c:v>1185.6666666666667</c:v>
                </c:pt>
                <c:pt idx="14229">
                  <c:v>1185.75</c:v>
                </c:pt>
                <c:pt idx="14230">
                  <c:v>1185.8333333333333</c:v>
                </c:pt>
                <c:pt idx="14231">
                  <c:v>1185.9166666666667</c:v>
                </c:pt>
                <c:pt idx="14232">
                  <c:v>1186</c:v>
                </c:pt>
                <c:pt idx="14233">
                  <c:v>1186.0833333333333</c:v>
                </c:pt>
                <c:pt idx="14234">
                  <c:v>1186.1666666666667</c:v>
                </c:pt>
                <c:pt idx="14235">
                  <c:v>1186.25</c:v>
                </c:pt>
                <c:pt idx="14236">
                  <c:v>1186.3333333333333</c:v>
                </c:pt>
                <c:pt idx="14237">
                  <c:v>1186.4166666666667</c:v>
                </c:pt>
                <c:pt idx="14238">
                  <c:v>1186.5</c:v>
                </c:pt>
                <c:pt idx="14239">
                  <c:v>1186.5833333333333</c:v>
                </c:pt>
                <c:pt idx="14240">
                  <c:v>1186.6666666666667</c:v>
                </c:pt>
                <c:pt idx="14241">
                  <c:v>1186.75</c:v>
                </c:pt>
                <c:pt idx="14242">
                  <c:v>1186.8333333333333</c:v>
                </c:pt>
                <c:pt idx="14243">
                  <c:v>1186.9166666666667</c:v>
                </c:pt>
                <c:pt idx="14244">
                  <c:v>1187</c:v>
                </c:pt>
                <c:pt idx="14245">
                  <c:v>1187.0833333333333</c:v>
                </c:pt>
                <c:pt idx="14246">
                  <c:v>1187.1666666666667</c:v>
                </c:pt>
                <c:pt idx="14247">
                  <c:v>1187.25</c:v>
                </c:pt>
                <c:pt idx="14248">
                  <c:v>1187.3333333333333</c:v>
                </c:pt>
                <c:pt idx="14249">
                  <c:v>1187.4166666666667</c:v>
                </c:pt>
                <c:pt idx="14250">
                  <c:v>1187.5</c:v>
                </c:pt>
                <c:pt idx="14251">
                  <c:v>1187.5833333333333</c:v>
                </c:pt>
                <c:pt idx="14252">
                  <c:v>1187.6666666666667</c:v>
                </c:pt>
                <c:pt idx="14253">
                  <c:v>1187.75</c:v>
                </c:pt>
                <c:pt idx="14254">
                  <c:v>1187.8333333333333</c:v>
                </c:pt>
                <c:pt idx="14255">
                  <c:v>1187.9166666666667</c:v>
                </c:pt>
                <c:pt idx="14256">
                  <c:v>1188</c:v>
                </c:pt>
                <c:pt idx="14257">
                  <c:v>1188.0833333333333</c:v>
                </c:pt>
                <c:pt idx="14258">
                  <c:v>1188.1666666666667</c:v>
                </c:pt>
                <c:pt idx="14259">
                  <c:v>1188.25</c:v>
                </c:pt>
                <c:pt idx="14260">
                  <c:v>1188.3333333333333</c:v>
                </c:pt>
                <c:pt idx="14261">
                  <c:v>1188.4166666666667</c:v>
                </c:pt>
                <c:pt idx="14262">
                  <c:v>1188.5</c:v>
                </c:pt>
                <c:pt idx="14263">
                  <c:v>1188.5833333333333</c:v>
                </c:pt>
                <c:pt idx="14264">
                  <c:v>1188.6666666666667</c:v>
                </c:pt>
                <c:pt idx="14265">
                  <c:v>1188.75</c:v>
                </c:pt>
                <c:pt idx="14266">
                  <c:v>1188.8333333333333</c:v>
                </c:pt>
                <c:pt idx="14267">
                  <c:v>1188.9166666666667</c:v>
                </c:pt>
                <c:pt idx="14268">
                  <c:v>1189</c:v>
                </c:pt>
                <c:pt idx="14269">
                  <c:v>1189.0833333333333</c:v>
                </c:pt>
                <c:pt idx="14270">
                  <c:v>1189.1666666666667</c:v>
                </c:pt>
                <c:pt idx="14271">
                  <c:v>1189.25</c:v>
                </c:pt>
                <c:pt idx="14272">
                  <c:v>1189.3333333333333</c:v>
                </c:pt>
                <c:pt idx="14273">
                  <c:v>1189.4166666666667</c:v>
                </c:pt>
                <c:pt idx="14274">
                  <c:v>1189.5</c:v>
                </c:pt>
                <c:pt idx="14275">
                  <c:v>1189.5833333333333</c:v>
                </c:pt>
                <c:pt idx="14276">
                  <c:v>1189.6666666666667</c:v>
                </c:pt>
                <c:pt idx="14277">
                  <c:v>1189.75</c:v>
                </c:pt>
                <c:pt idx="14278">
                  <c:v>1189.8333333333333</c:v>
                </c:pt>
                <c:pt idx="14279">
                  <c:v>1189.9166666666667</c:v>
                </c:pt>
                <c:pt idx="14280">
                  <c:v>1190</c:v>
                </c:pt>
                <c:pt idx="14281">
                  <c:v>1190.0833333333333</c:v>
                </c:pt>
                <c:pt idx="14282">
                  <c:v>1190.1666666666667</c:v>
                </c:pt>
                <c:pt idx="14283">
                  <c:v>1190.25</c:v>
                </c:pt>
                <c:pt idx="14284">
                  <c:v>1190.3333333333333</c:v>
                </c:pt>
                <c:pt idx="14285">
                  <c:v>1190.4166666666667</c:v>
                </c:pt>
                <c:pt idx="14286">
                  <c:v>1190.5</c:v>
                </c:pt>
                <c:pt idx="14287">
                  <c:v>1190.5833333333333</c:v>
                </c:pt>
                <c:pt idx="14288">
                  <c:v>1190.6666666666667</c:v>
                </c:pt>
                <c:pt idx="14289">
                  <c:v>1190.75</c:v>
                </c:pt>
                <c:pt idx="14290">
                  <c:v>1190.8333333333333</c:v>
                </c:pt>
                <c:pt idx="14291">
                  <c:v>1190.9166666666667</c:v>
                </c:pt>
                <c:pt idx="14292">
                  <c:v>1191</c:v>
                </c:pt>
                <c:pt idx="14293">
                  <c:v>1191.0833333333333</c:v>
                </c:pt>
                <c:pt idx="14294">
                  <c:v>1191.1666666666667</c:v>
                </c:pt>
                <c:pt idx="14295">
                  <c:v>1191.25</c:v>
                </c:pt>
                <c:pt idx="14296">
                  <c:v>1191.3333333333333</c:v>
                </c:pt>
                <c:pt idx="14297">
                  <c:v>1191.4166666666667</c:v>
                </c:pt>
                <c:pt idx="14298">
                  <c:v>1191.5</c:v>
                </c:pt>
                <c:pt idx="14299">
                  <c:v>1191.5833333333333</c:v>
                </c:pt>
                <c:pt idx="14300">
                  <c:v>1191.6666666666667</c:v>
                </c:pt>
                <c:pt idx="14301">
                  <c:v>1191.75</c:v>
                </c:pt>
                <c:pt idx="14302">
                  <c:v>1191.8333333333333</c:v>
                </c:pt>
                <c:pt idx="14303">
                  <c:v>1191.9166666666667</c:v>
                </c:pt>
                <c:pt idx="14304">
                  <c:v>1192</c:v>
                </c:pt>
                <c:pt idx="14305">
                  <c:v>1192.0833333333333</c:v>
                </c:pt>
                <c:pt idx="14306">
                  <c:v>1192.1666666666667</c:v>
                </c:pt>
                <c:pt idx="14307">
                  <c:v>1192.25</c:v>
                </c:pt>
                <c:pt idx="14308">
                  <c:v>1192.3333333333333</c:v>
                </c:pt>
                <c:pt idx="14309">
                  <c:v>1192.4166666666667</c:v>
                </c:pt>
                <c:pt idx="14310">
                  <c:v>1192.5</c:v>
                </c:pt>
                <c:pt idx="14311">
                  <c:v>1192.5833333333333</c:v>
                </c:pt>
                <c:pt idx="14312">
                  <c:v>1192.6666666666667</c:v>
                </c:pt>
                <c:pt idx="14313">
                  <c:v>1192.75</c:v>
                </c:pt>
                <c:pt idx="14314">
                  <c:v>1192.8333333333333</c:v>
                </c:pt>
                <c:pt idx="14315">
                  <c:v>1192.9166666666667</c:v>
                </c:pt>
                <c:pt idx="14316">
                  <c:v>1193</c:v>
                </c:pt>
                <c:pt idx="14317">
                  <c:v>1193.0833333333333</c:v>
                </c:pt>
                <c:pt idx="14318">
                  <c:v>1193.1666666666667</c:v>
                </c:pt>
                <c:pt idx="14319">
                  <c:v>1193.25</c:v>
                </c:pt>
                <c:pt idx="14320">
                  <c:v>1193.3333333333333</c:v>
                </c:pt>
                <c:pt idx="14321">
                  <c:v>1193.4166666666667</c:v>
                </c:pt>
                <c:pt idx="14322">
                  <c:v>1193.5</c:v>
                </c:pt>
                <c:pt idx="14323">
                  <c:v>1193.5833333333333</c:v>
                </c:pt>
                <c:pt idx="14324">
                  <c:v>1193.6666666666667</c:v>
                </c:pt>
                <c:pt idx="14325">
                  <c:v>1193.75</c:v>
                </c:pt>
                <c:pt idx="14326">
                  <c:v>1193.8333333333333</c:v>
                </c:pt>
                <c:pt idx="14327">
                  <c:v>1193.9166666666667</c:v>
                </c:pt>
                <c:pt idx="14328">
                  <c:v>1194</c:v>
                </c:pt>
                <c:pt idx="14329">
                  <c:v>1194.0833333333333</c:v>
                </c:pt>
                <c:pt idx="14330">
                  <c:v>1194.1666666666667</c:v>
                </c:pt>
                <c:pt idx="14331">
                  <c:v>1194.25</c:v>
                </c:pt>
                <c:pt idx="14332">
                  <c:v>1194.3333333333333</c:v>
                </c:pt>
                <c:pt idx="14333">
                  <c:v>1194.4166666666667</c:v>
                </c:pt>
                <c:pt idx="14334">
                  <c:v>1194.5</c:v>
                </c:pt>
                <c:pt idx="14335">
                  <c:v>1194.5833333333333</c:v>
                </c:pt>
                <c:pt idx="14336">
                  <c:v>1194.6666666666667</c:v>
                </c:pt>
                <c:pt idx="14337">
                  <c:v>1194.75</c:v>
                </c:pt>
                <c:pt idx="14338">
                  <c:v>1194.8333333333333</c:v>
                </c:pt>
                <c:pt idx="14339">
                  <c:v>1194.9166666666667</c:v>
                </c:pt>
                <c:pt idx="14340">
                  <c:v>1195</c:v>
                </c:pt>
                <c:pt idx="14341">
                  <c:v>1195.0833333333333</c:v>
                </c:pt>
                <c:pt idx="14342">
                  <c:v>1195.1666666666667</c:v>
                </c:pt>
                <c:pt idx="14343">
                  <c:v>1195.25</c:v>
                </c:pt>
                <c:pt idx="14344">
                  <c:v>1195.3333333333333</c:v>
                </c:pt>
                <c:pt idx="14345">
                  <c:v>1195.4166666666667</c:v>
                </c:pt>
                <c:pt idx="14346">
                  <c:v>1195.5</c:v>
                </c:pt>
                <c:pt idx="14347">
                  <c:v>1195.5833333333333</c:v>
                </c:pt>
                <c:pt idx="14348">
                  <c:v>1195.6666666666667</c:v>
                </c:pt>
                <c:pt idx="14349">
                  <c:v>1195.75</c:v>
                </c:pt>
                <c:pt idx="14350">
                  <c:v>1195.8333333333333</c:v>
                </c:pt>
                <c:pt idx="14351">
                  <c:v>1195.9166666666667</c:v>
                </c:pt>
                <c:pt idx="14352">
                  <c:v>1196</c:v>
                </c:pt>
                <c:pt idx="14353">
                  <c:v>1196.0833333333333</c:v>
                </c:pt>
                <c:pt idx="14354">
                  <c:v>1196.1666666666667</c:v>
                </c:pt>
                <c:pt idx="14355">
                  <c:v>1196.25</c:v>
                </c:pt>
                <c:pt idx="14356">
                  <c:v>1196.3333333333333</c:v>
                </c:pt>
                <c:pt idx="14357">
                  <c:v>1196.4166666666667</c:v>
                </c:pt>
                <c:pt idx="14358">
                  <c:v>1196.5</c:v>
                </c:pt>
                <c:pt idx="14359">
                  <c:v>1196.5833333333333</c:v>
                </c:pt>
                <c:pt idx="14360">
                  <c:v>1196.6666666666667</c:v>
                </c:pt>
                <c:pt idx="14361">
                  <c:v>1196.75</c:v>
                </c:pt>
                <c:pt idx="14362">
                  <c:v>1196.8333333333333</c:v>
                </c:pt>
                <c:pt idx="14363">
                  <c:v>1196.9166666666667</c:v>
                </c:pt>
                <c:pt idx="14364">
                  <c:v>1197</c:v>
                </c:pt>
                <c:pt idx="14365">
                  <c:v>1197.0833333333333</c:v>
                </c:pt>
                <c:pt idx="14366">
                  <c:v>1197.1666666666667</c:v>
                </c:pt>
                <c:pt idx="14367">
                  <c:v>1197.25</c:v>
                </c:pt>
                <c:pt idx="14368">
                  <c:v>1197.3333333333333</c:v>
                </c:pt>
                <c:pt idx="14369">
                  <c:v>1197.4166666666667</c:v>
                </c:pt>
                <c:pt idx="14370">
                  <c:v>1197.5</c:v>
                </c:pt>
                <c:pt idx="14371">
                  <c:v>1197.5833333333333</c:v>
                </c:pt>
                <c:pt idx="14372">
                  <c:v>1197.6666666666667</c:v>
                </c:pt>
                <c:pt idx="14373">
                  <c:v>1197.75</c:v>
                </c:pt>
                <c:pt idx="14374">
                  <c:v>1197.8333333333333</c:v>
                </c:pt>
                <c:pt idx="14375">
                  <c:v>1197.9166666666667</c:v>
                </c:pt>
                <c:pt idx="14376">
                  <c:v>1198</c:v>
                </c:pt>
                <c:pt idx="14377">
                  <c:v>1198.0833333333333</c:v>
                </c:pt>
                <c:pt idx="14378">
                  <c:v>1198.1666666666667</c:v>
                </c:pt>
                <c:pt idx="14379">
                  <c:v>1198.25</c:v>
                </c:pt>
                <c:pt idx="14380">
                  <c:v>1198.3333333333333</c:v>
                </c:pt>
                <c:pt idx="14381">
                  <c:v>1198.4166666666667</c:v>
                </c:pt>
                <c:pt idx="14382">
                  <c:v>1198.5</c:v>
                </c:pt>
                <c:pt idx="14383">
                  <c:v>1198.5833333333333</c:v>
                </c:pt>
                <c:pt idx="14384">
                  <c:v>1198.6666666666667</c:v>
                </c:pt>
                <c:pt idx="14385">
                  <c:v>1198.75</c:v>
                </c:pt>
                <c:pt idx="14386">
                  <c:v>1198.8333333333333</c:v>
                </c:pt>
                <c:pt idx="14387">
                  <c:v>1198.9166666666667</c:v>
                </c:pt>
                <c:pt idx="14388">
                  <c:v>1199</c:v>
                </c:pt>
                <c:pt idx="14389">
                  <c:v>1199.0833333333333</c:v>
                </c:pt>
                <c:pt idx="14390">
                  <c:v>1199.1666666666667</c:v>
                </c:pt>
                <c:pt idx="14391">
                  <c:v>1199.25</c:v>
                </c:pt>
                <c:pt idx="14392">
                  <c:v>1199.3333333333333</c:v>
                </c:pt>
                <c:pt idx="14393">
                  <c:v>1199.4166666666667</c:v>
                </c:pt>
                <c:pt idx="14394">
                  <c:v>1199.5</c:v>
                </c:pt>
                <c:pt idx="14395">
                  <c:v>1199.5833333333333</c:v>
                </c:pt>
                <c:pt idx="14396">
                  <c:v>1199.6666666666667</c:v>
                </c:pt>
                <c:pt idx="14397">
                  <c:v>1199.75</c:v>
                </c:pt>
                <c:pt idx="14398">
                  <c:v>1199.8333333333333</c:v>
                </c:pt>
                <c:pt idx="14399">
                  <c:v>1199.9166666666667</c:v>
                </c:pt>
                <c:pt idx="14400">
                  <c:v>1200</c:v>
                </c:pt>
                <c:pt idx="14401">
                  <c:v>1200.0833333333333</c:v>
                </c:pt>
                <c:pt idx="14402">
                  <c:v>1200.1666666666667</c:v>
                </c:pt>
                <c:pt idx="14403">
                  <c:v>1200.25</c:v>
                </c:pt>
                <c:pt idx="14404">
                  <c:v>1200.3333333333333</c:v>
                </c:pt>
                <c:pt idx="14405">
                  <c:v>1200.4166666666667</c:v>
                </c:pt>
                <c:pt idx="14406">
                  <c:v>1200.5</c:v>
                </c:pt>
                <c:pt idx="14407">
                  <c:v>1200.5833333333333</c:v>
                </c:pt>
                <c:pt idx="14408">
                  <c:v>1200.6666666666667</c:v>
                </c:pt>
                <c:pt idx="14409">
                  <c:v>1200.75</c:v>
                </c:pt>
                <c:pt idx="14410">
                  <c:v>1200.8333333333333</c:v>
                </c:pt>
                <c:pt idx="14411">
                  <c:v>1200.9166666666667</c:v>
                </c:pt>
                <c:pt idx="14412">
                  <c:v>1201</c:v>
                </c:pt>
                <c:pt idx="14413">
                  <c:v>1201.0833333333333</c:v>
                </c:pt>
                <c:pt idx="14414">
                  <c:v>1201.1666666666667</c:v>
                </c:pt>
                <c:pt idx="14415">
                  <c:v>1201.25</c:v>
                </c:pt>
                <c:pt idx="14416">
                  <c:v>1201.3333333333333</c:v>
                </c:pt>
                <c:pt idx="14417">
                  <c:v>1201.4166666666667</c:v>
                </c:pt>
                <c:pt idx="14418">
                  <c:v>1201.5</c:v>
                </c:pt>
                <c:pt idx="14419">
                  <c:v>1201.5833333333333</c:v>
                </c:pt>
                <c:pt idx="14420">
                  <c:v>1201.6666666666667</c:v>
                </c:pt>
                <c:pt idx="14421">
                  <c:v>1201.75</c:v>
                </c:pt>
                <c:pt idx="14422">
                  <c:v>1201.8333333333333</c:v>
                </c:pt>
                <c:pt idx="14423">
                  <c:v>1201.9166666666667</c:v>
                </c:pt>
                <c:pt idx="14424">
                  <c:v>1202</c:v>
                </c:pt>
                <c:pt idx="14425">
                  <c:v>1202.0833333333333</c:v>
                </c:pt>
                <c:pt idx="14426">
                  <c:v>1202.1666666666667</c:v>
                </c:pt>
                <c:pt idx="14427">
                  <c:v>1202.25</c:v>
                </c:pt>
                <c:pt idx="14428">
                  <c:v>1202.3333333333333</c:v>
                </c:pt>
                <c:pt idx="14429">
                  <c:v>1202.4166666666667</c:v>
                </c:pt>
                <c:pt idx="14430">
                  <c:v>1202.5</c:v>
                </c:pt>
                <c:pt idx="14431">
                  <c:v>1202.5833333333333</c:v>
                </c:pt>
                <c:pt idx="14432">
                  <c:v>1202.6666666666667</c:v>
                </c:pt>
                <c:pt idx="14433">
                  <c:v>1202.75</c:v>
                </c:pt>
                <c:pt idx="14434">
                  <c:v>1202.8333333333333</c:v>
                </c:pt>
                <c:pt idx="14435">
                  <c:v>1202.9166666666667</c:v>
                </c:pt>
                <c:pt idx="14436">
                  <c:v>1203</c:v>
                </c:pt>
                <c:pt idx="14437">
                  <c:v>1203.0833333333333</c:v>
                </c:pt>
                <c:pt idx="14438">
                  <c:v>1203.1666666666667</c:v>
                </c:pt>
                <c:pt idx="14439">
                  <c:v>1203.25</c:v>
                </c:pt>
                <c:pt idx="14440">
                  <c:v>1203.3333333333333</c:v>
                </c:pt>
                <c:pt idx="14441">
                  <c:v>1203.4166666666667</c:v>
                </c:pt>
                <c:pt idx="14442">
                  <c:v>1203.5</c:v>
                </c:pt>
                <c:pt idx="14443">
                  <c:v>1203.5833333333333</c:v>
                </c:pt>
                <c:pt idx="14444">
                  <c:v>1203.6666666666667</c:v>
                </c:pt>
                <c:pt idx="14445">
                  <c:v>1203.75</c:v>
                </c:pt>
                <c:pt idx="14446">
                  <c:v>1203.8333333333333</c:v>
                </c:pt>
                <c:pt idx="14447">
                  <c:v>1203.9166666666667</c:v>
                </c:pt>
                <c:pt idx="14448">
                  <c:v>1204</c:v>
                </c:pt>
                <c:pt idx="14449">
                  <c:v>1204.0833333333333</c:v>
                </c:pt>
                <c:pt idx="14450">
                  <c:v>1204.1666666666667</c:v>
                </c:pt>
                <c:pt idx="14451">
                  <c:v>1204.25</c:v>
                </c:pt>
                <c:pt idx="14452">
                  <c:v>1204.3333333333333</c:v>
                </c:pt>
                <c:pt idx="14453">
                  <c:v>1204.4166666666667</c:v>
                </c:pt>
                <c:pt idx="14454">
                  <c:v>1204.5</c:v>
                </c:pt>
                <c:pt idx="14455">
                  <c:v>1204.5833333333333</c:v>
                </c:pt>
                <c:pt idx="14456">
                  <c:v>1204.6666666666667</c:v>
                </c:pt>
                <c:pt idx="14457">
                  <c:v>1204.75</c:v>
                </c:pt>
                <c:pt idx="14458">
                  <c:v>1204.8333333333333</c:v>
                </c:pt>
                <c:pt idx="14459">
                  <c:v>1204.9166666666667</c:v>
                </c:pt>
                <c:pt idx="14460">
                  <c:v>1205</c:v>
                </c:pt>
                <c:pt idx="14461">
                  <c:v>1205.0833333333333</c:v>
                </c:pt>
                <c:pt idx="14462">
                  <c:v>1205.1666666666667</c:v>
                </c:pt>
                <c:pt idx="14463">
                  <c:v>1205.25</c:v>
                </c:pt>
                <c:pt idx="14464">
                  <c:v>1205.3333333333333</c:v>
                </c:pt>
                <c:pt idx="14465">
                  <c:v>1205.4166666666667</c:v>
                </c:pt>
                <c:pt idx="14466">
                  <c:v>1205.5</c:v>
                </c:pt>
                <c:pt idx="14467">
                  <c:v>1205.5833333333333</c:v>
                </c:pt>
                <c:pt idx="14468">
                  <c:v>1205.6666666666667</c:v>
                </c:pt>
                <c:pt idx="14469">
                  <c:v>1205.75</c:v>
                </c:pt>
                <c:pt idx="14470">
                  <c:v>1205.8333333333333</c:v>
                </c:pt>
                <c:pt idx="14471">
                  <c:v>1205.9166666666667</c:v>
                </c:pt>
                <c:pt idx="14472">
                  <c:v>1206</c:v>
                </c:pt>
                <c:pt idx="14473">
                  <c:v>1206.0833333333333</c:v>
                </c:pt>
                <c:pt idx="14474">
                  <c:v>1206.1666666666667</c:v>
                </c:pt>
                <c:pt idx="14475">
                  <c:v>1206.25</c:v>
                </c:pt>
                <c:pt idx="14476">
                  <c:v>1206.3333333333333</c:v>
                </c:pt>
                <c:pt idx="14477">
                  <c:v>1206.4166666666667</c:v>
                </c:pt>
                <c:pt idx="14478">
                  <c:v>1206.5</c:v>
                </c:pt>
                <c:pt idx="14479">
                  <c:v>1206.5833333333333</c:v>
                </c:pt>
                <c:pt idx="14480">
                  <c:v>1206.6666666666667</c:v>
                </c:pt>
                <c:pt idx="14481">
                  <c:v>1206.75</c:v>
                </c:pt>
                <c:pt idx="14482">
                  <c:v>1206.8333333333333</c:v>
                </c:pt>
                <c:pt idx="14483">
                  <c:v>1206.9166666666667</c:v>
                </c:pt>
                <c:pt idx="14484">
                  <c:v>1207</c:v>
                </c:pt>
                <c:pt idx="14485">
                  <c:v>1207.0833333333333</c:v>
                </c:pt>
                <c:pt idx="14486">
                  <c:v>1207.1666666666667</c:v>
                </c:pt>
                <c:pt idx="14487">
                  <c:v>1207.25</c:v>
                </c:pt>
                <c:pt idx="14488">
                  <c:v>1207.3333333333333</c:v>
                </c:pt>
                <c:pt idx="14489">
                  <c:v>1207.4166666666667</c:v>
                </c:pt>
                <c:pt idx="14490">
                  <c:v>1207.5</c:v>
                </c:pt>
                <c:pt idx="14491">
                  <c:v>1207.5833333333333</c:v>
                </c:pt>
                <c:pt idx="14492">
                  <c:v>1207.6666666666667</c:v>
                </c:pt>
                <c:pt idx="14493">
                  <c:v>1207.75</c:v>
                </c:pt>
                <c:pt idx="14494">
                  <c:v>1207.8333333333333</c:v>
                </c:pt>
                <c:pt idx="14495">
                  <c:v>1207.9166666666667</c:v>
                </c:pt>
                <c:pt idx="14496">
                  <c:v>1208</c:v>
                </c:pt>
                <c:pt idx="14497">
                  <c:v>1208.0833333333333</c:v>
                </c:pt>
                <c:pt idx="14498">
                  <c:v>1208.1666666666667</c:v>
                </c:pt>
                <c:pt idx="14499">
                  <c:v>1208.25</c:v>
                </c:pt>
                <c:pt idx="14500">
                  <c:v>1208.3333333333333</c:v>
                </c:pt>
                <c:pt idx="14501">
                  <c:v>1208.4166666666667</c:v>
                </c:pt>
                <c:pt idx="14502">
                  <c:v>1208.5</c:v>
                </c:pt>
                <c:pt idx="14503">
                  <c:v>1208.5833333333333</c:v>
                </c:pt>
                <c:pt idx="14504">
                  <c:v>1208.6666666666667</c:v>
                </c:pt>
                <c:pt idx="14505">
                  <c:v>1208.75</c:v>
                </c:pt>
                <c:pt idx="14506">
                  <c:v>1208.8333333333333</c:v>
                </c:pt>
                <c:pt idx="14507">
                  <c:v>1208.9166666666667</c:v>
                </c:pt>
                <c:pt idx="14508">
                  <c:v>1209</c:v>
                </c:pt>
                <c:pt idx="14509">
                  <c:v>1209.0833333333333</c:v>
                </c:pt>
                <c:pt idx="14510">
                  <c:v>1209.1666666666667</c:v>
                </c:pt>
                <c:pt idx="14511">
                  <c:v>1209.25</c:v>
                </c:pt>
                <c:pt idx="14512">
                  <c:v>1209.3333333333333</c:v>
                </c:pt>
                <c:pt idx="14513">
                  <c:v>1209.4166666666667</c:v>
                </c:pt>
                <c:pt idx="14514">
                  <c:v>1209.5</c:v>
                </c:pt>
                <c:pt idx="14515">
                  <c:v>1209.5833333333333</c:v>
                </c:pt>
                <c:pt idx="14516">
                  <c:v>1209.6666666666667</c:v>
                </c:pt>
                <c:pt idx="14517">
                  <c:v>1209.75</c:v>
                </c:pt>
                <c:pt idx="14518">
                  <c:v>1209.8333333333333</c:v>
                </c:pt>
                <c:pt idx="14519">
                  <c:v>1209.9166666666667</c:v>
                </c:pt>
                <c:pt idx="14520">
                  <c:v>1210</c:v>
                </c:pt>
                <c:pt idx="14521">
                  <c:v>1210.0833333333333</c:v>
                </c:pt>
                <c:pt idx="14522">
                  <c:v>1210.1666666666667</c:v>
                </c:pt>
                <c:pt idx="14523">
                  <c:v>1210.25</c:v>
                </c:pt>
                <c:pt idx="14524">
                  <c:v>1210.3333333333333</c:v>
                </c:pt>
                <c:pt idx="14525">
                  <c:v>1210.4166666666667</c:v>
                </c:pt>
                <c:pt idx="14526">
                  <c:v>1210.5</c:v>
                </c:pt>
                <c:pt idx="14527">
                  <c:v>1210.5833333333333</c:v>
                </c:pt>
                <c:pt idx="14528">
                  <c:v>1210.6666666666667</c:v>
                </c:pt>
                <c:pt idx="14529">
                  <c:v>1210.75</c:v>
                </c:pt>
                <c:pt idx="14530">
                  <c:v>1210.8333333333333</c:v>
                </c:pt>
                <c:pt idx="14531">
                  <c:v>1210.9166666666667</c:v>
                </c:pt>
                <c:pt idx="14532">
                  <c:v>1211</c:v>
                </c:pt>
                <c:pt idx="14533">
                  <c:v>1211.0833333333333</c:v>
                </c:pt>
                <c:pt idx="14534">
                  <c:v>1211.1666666666667</c:v>
                </c:pt>
                <c:pt idx="14535">
                  <c:v>1211.25</c:v>
                </c:pt>
                <c:pt idx="14536">
                  <c:v>1211.3333333333333</c:v>
                </c:pt>
                <c:pt idx="14537">
                  <c:v>1211.4166666666667</c:v>
                </c:pt>
                <c:pt idx="14538">
                  <c:v>1211.5</c:v>
                </c:pt>
                <c:pt idx="14539">
                  <c:v>1211.5833333333333</c:v>
                </c:pt>
                <c:pt idx="14540">
                  <c:v>1211.6666666666667</c:v>
                </c:pt>
                <c:pt idx="14541">
                  <c:v>1211.75</c:v>
                </c:pt>
                <c:pt idx="14542">
                  <c:v>1211.8333333333333</c:v>
                </c:pt>
                <c:pt idx="14543">
                  <c:v>1211.9166666666667</c:v>
                </c:pt>
                <c:pt idx="14544">
                  <c:v>1212</c:v>
                </c:pt>
                <c:pt idx="14545">
                  <c:v>1212.0833333333333</c:v>
                </c:pt>
                <c:pt idx="14546">
                  <c:v>1212.1666666666667</c:v>
                </c:pt>
                <c:pt idx="14547">
                  <c:v>1212.25</c:v>
                </c:pt>
                <c:pt idx="14548">
                  <c:v>1212.3333333333333</c:v>
                </c:pt>
                <c:pt idx="14549">
                  <c:v>1212.4166666666667</c:v>
                </c:pt>
                <c:pt idx="14550">
                  <c:v>1212.5</c:v>
                </c:pt>
                <c:pt idx="14551">
                  <c:v>1212.5833333333333</c:v>
                </c:pt>
                <c:pt idx="14552">
                  <c:v>1212.6666666666667</c:v>
                </c:pt>
                <c:pt idx="14553">
                  <c:v>1212.75</c:v>
                </c:pt>
                <c:pt idx="14554">
                  <c:v>1212.8333333333333</c:v>
                </c:pt>
                <c:pt idx="14555">
                  <c:v>1212.9166666666667</c:v>
                </c:pt>
                <c:pt idx="14556">
                  <c:v>1213</c:v>
                </c:pt>
                <c:pt idx="14557">
                  <c:v>1213.0833333333333</c:v>
                </c:pt>
                <c:pt idx="14558">
                  <c:v>1213.1666666666667</c:v>
                </c:pt>
                <c:pt idx="14559">
                  <c:v>1213.25</c:v>
                </c:pt>
                <c:pt idx="14560">
                  <c:v>1213.3333333333333</c:v>
                </c:pt>
                <c:pt idx="14561">
                  <c:v>1213.4166666666667</c:v>
                </c:pt>
                <c:pt idx="14562">
                  <c:v>1213.5</c:v>
                </c:pt>
                <c:pt idx="14563">
                  <c:v>1213.5833333333333</c:v>
                </c:pt>
                <c:pt idx="14564">
                  <c:v>1213.6666666666667</c:v>
                </c:pt>
                <c:pt idx="14565">
                  <c:v>1213.75</c:v>
                </c:pt>
                <c:pt idx="14566">
                  <c:v>1213.8333333333333</c:v>
                </c:pt>
                <c:pt idx="14567">
                  <c:v>1213.9166666666667</c:v>
                </c:pt>
                <c:pt idx="14568">
                  <c:v>1214</c:v>
                </c:pt>
                <c:pt idx="14569">
                  <c:v>1214.0833333333333</c:v>
                </c:pt>
                <c:pt idx="14570">
                  <c:v>1214.1666666666667</c:v>
                </c:pt>
                <c:pt idx="14571">
                  <c:v>1214.25</c:v>
                </c:pt>
                <c:pt idx="14572">
                  <c:v>1214.3333333333333</c:v>
                </c:pt>
                <c:pt idx="14573">
                  <c:v>1214.4166666666667</c:v>
                </c:pt>
                <c:pt idx="14574">
                  <c:v>1214.5</c:v>
                </c:pt>
                <c:pt idx="14575">
                  <c:v>1214.5833333333333</c:v>
                </c:pt>
                <c:pt idx="14576">
                  <c:v>1214.6666666666667</c:v>
                </c:pt>
                <c:pt idx="14577">
                  <c:v>1214.75</c:v>
                </c:pt>
                <c:pt idx="14578">
                  <c:v>1214.8333333333333</c:v>
                </c:pt>
                <c:pt idx="14579">
                  <c:v>1214.9166666666667</c:v>
                </c:pt>
                <c:pt idx="14580">
                  <c:v>1215</c:v>
                </c:pt>
                <c:pt idx="14581">
                  <c:v>1215.0833333333333</c:v>
                </c:pt>
                <c:pt idx="14582">
                  <c:v>1215.1666666666667</c:v>
                </c:pt>
                <c:pt idx="14583">
                  <c:v>1215.25</c:v>
                </c:pt>
                <c:pt idx="14584">
                  <c:v>1215.3333333333333</c:v>
                </c:pt>
                <c:pt idx="14585">
                  <c:v>1215.4166666666667</c:v>
                </c:pt>
                <c:pt idx="14586">
                  <c:v>1215.5</c:v>
                </c:pt>
                <c:pt idx="14587">
                  <c:v>1215.5833333333333</c:v>
                </c:pt>
                <c:pt idx="14588">
                  <c:v>1215.6666666666667</c:v>
                </c:pt>
                <c:pt idx="14589">
                  <c:v>1215.75</c:v>
                </c:pt>
                <c:pt idx="14590">
                  <c:v>1215.8333333333333</c:v>
                </c:pt>
                <c:pt idx="14591">
                  <c:v>1215.9166666666667</c:v>
                </c:pt>
                <c:pt idx="14592">
                  <c:v>1216</c:v>
                </c:pt>
                <c:pt idx="14593">
                  <c:v>1216.0833333333333</c:v>
                </c:pt>
                <c:pt idx="14594">
                  <c:v>1216.1666666666667</c:v>
                </c:pt>
                <c:pt idx="14595">
                  <c:v>1216.25</c:v>
                </c:pt>
                <c:pt idx="14596">
                  <c:v>1216.3333333333333</c:v>
                </c:pt>
                <c:pt idx="14597">
                  <c:v>1216.4166666666667</c:v>
                </c:pt>
                <c:pt idx="14598">
                  <c:v>1216.5</c:v>
                </c:pt>
                <c:pt idx="14599">
                  <c:v>1216.5833333333333</c:v>
                </c:pt>
                <c:pt idx="14600">
                  <c:v>1216.6666666666667</c:v>
                </c:pt>
                <c:pt idx="14601">
                  <c:v>1216.75</c:v>
                </c:pt>
                <c:pt idx="14602">
                  <c:v>1216.8333333333333</c:v>
                </c:pt>
                <c:pt idx="14603">
                  <c:v>1216.9166666666667</c:v>
                </c:pt>
                <c:pt idx="14604">
                  <c:v>1217</c:v>
                </c:pt>
                <c:pt idx="14605">
                  <c:v>1217.0833333333333</c:v>
                </c:pt>
                <c:pt idx="14606">
                  <c:v>1217.1666666666667</c:v>
                </c:pt>
                <c:pt idx="14607">
                  <c:v>1217.25</c:v>
                </c:pt>
                <c:pt idx="14608">
                  <c:v>1217.3333333333333</c:v>
                </c:pt>
                <c:pt idx="14609">
                  <c:v>1217.4166666666667</c:v>
                </c:pt>
                <c:pt idx="14610">
                  <c:v>1217.5</c:v>
                </c:pt>
                <c:pt idx="14611">
                  <c:v>1217.5833333333333</c:v>
                </c:pt>
                <c:pt idx="14612">
                  <c:v>1217.6666666666667</c:v>
                </c:pt>
                <c:pt idx="14613">
                  <c:v>1217.75</c:v>
                </c:pt>
                <c:pt idx="14614">
                  <c:v>1217.8333333333333</c:v>
                </c:pt>
                <c:pt idx="14615">
                  <c:v>1217.9166666666667</c:v>
                </c:pt>
                <c:pt idx="14616">
                  <c:v>1218</c:v>
                </c:pt>
                <c:pt idx="14617">
                  <c:v>1218.0833333333333</c:v>
                </c:pt>
                <c:pt idx="14618">
                  <c:v>1218.1666666666667</c:v>
                </c:pt>
                <c:pt idx="14619">
                  <c:v>1218.25</c:v>
                </c:pt>
                <c:pt idx="14620">
                  <c:v>1218.3333333333333</c:v>
                </c:pt>
                <c:pt idx="14621">
                  <c:v>1218.4166666666667</c:v>
                </c:pt>
                <c:pt idx="14622">
                  <c:v>1218.5</c:v>
                </c:pt>
                <c:pt idx="14623">
                  <c:v>1218.5833333333333</c:v>
                </c:pt>
                <c:pt idx="14624">
                  <c:v>1218.6666666666667</c:v>
                </c:pt>
                <c:pt idx="14625">
                  <c:v>1218.75</c:v>
                </c:pt>
                <c:pt idx="14626">
                  <c:v>1218.8333333333333</c:v>
                </c:pt>
                <c:pt idx="14627">
                  <c:v>1218.9166666666667</c:v>
                </c:pt>
                <c:pt idx="14628">
                  <c:v>1219</c:v>
                </c:pt>
                <c:pt idx="14629">
                  <c:v>1219.0833333333333</c:v>
                </c:pt>
                <c:pt idx="14630">
                  <c:v>1219.1666666666667</c:v>
                </c:pt>
                <c:pt idx="14631">
                  <c:v>1219.25</c:v>
                </c:pt>
                <c:pt idx="14632">
                  <c:v>1219.3333333333333</c:v>
                </c:pt>
                <c:pt idx="14633">
                  <c:v>1219.4166666666667</c:v>
                </c:pt>
                <c:pt idx="14634">
                  <c:v>1219.5</c:v>
                </c:pt>
                <c:pt idx="14635">
                  <c:v>1219.5833333333333</c:v>
                </c:pt>
                <c:pt idx="14636">
                  <c:v>1219.6666666666667</c:v>
                </c:pt>
                <c:pt idx="14637">
                  <c:v>1219.75</c:v>
                </c:pt>
                <c:pt idx="14638">
                  <c:v>1219.8333333333333</c:v>
                </c:pt>
                <c:pt idx="14639">
                  <c:v>1219.9166666666667</c:v>
                </c:pt>
                <c:pt idx="14640">
                  <c:v>1220</c:v>
                </c:pt>
                <c:pt idx="14641">
                  <c:v>1220.0833333333333</c:v>
                </c:pt>
                <c:pt idx="14642">
                  <c:v>1220.1666666666667</c:v>
                </c:pt>
                <c:pt idx="14643">
                  <c:v>1220.25</c:v>
                </c:pt>
                <c:pt idx="14644">
                  <c:v>1220.3333333333333</c:v>
                </c:pt>
                <c:pt idx="14645">
                  <c:v>1220.4166666666667</c:v>
                </c:pt>
                <c:pt idx="14646">
                  <c:v>1220.5</c:v>
                </c:pt>
                <c:pt idx="14647">
                  <c:v>1220.5833333333333</c:v>
                </c:pt>
                <c:pt idx="14648">
                  <c:v>1220.6666666666667</c:v>
                </c:pt>
                <c:pt idx="14649">
                  <c:v>1220.75</c:v>
                </c:pt>
                <c:pt idx="14650">
                  <c:v>1220.8333333333333</c:v>
                </c:pt>
                <c:pt idx="14651">
                  <c:v>1220.9166666666667</c:v>
                </c:pt>
                <c:pt idx="14652">
                  <c:v>1221</c:v>
                </c:pt>
                <c:pt idx="14653">
                  <c:v>1221.0833333333333</c:v>
                </c:pt>
                <c:pt idx="14654">
                  <c:v>1221.1666666666667</c:v>
                </c:pt>
                <c:pt idx="14655">
                  <c:v>1221.25</c:v>
                </c:pt>
                <c:pt idx="14656">
                  <c:v>1221.3333333333333</c:v>
                </c:pt>
                <c:pt idx="14657">
                  <c:v>1221.4166666666667</c:v>
                </c:pt>
                <c:pt idx="14658">
                  <c:v>1221.5</c:v>
                </c:pt>
                <c:pt idx="14659">
                  <c:v>1221.5833333333333</c:v>
                </c:pt>
                <c:pt idx="14660">
                  <c:v>1221.6666666666667</c:v>
                </c:pt>
                <c:pt idx="14661">
                  <c:v>1221.75</c:v>
                </c:pt>
                <c:pt idx="14662">
                  <c:v>1221.8333333333333</c:v>
                </c:pt>
                <c:pt idx="14663">
                  <c:v>1221.9166666666667</c:v>
                </c:pt>
                <c:pt idx="14664">
                  <c:v>1222</c:v>
                </c:pt>
                <c:pt idx="14665">
                  <c:v>1222.0833333333333</c:v>
                </c:pt>
                <c:pt idx="14666">
                  <c:v>1222.1666666666667</c:v>
                </c:pt>
                <c:pt idx="14667">
                  <c:v>1222.25</c:v>
                </c:pt>
                <c:pt idx="14668">
                  <c:v>1222.3333333333333</c:v>
                </c:pt>
                <c:pt idx="14669">
                  <c:v>1222.4166666666667</c:v>
                </c:pt>
                <c:pt idx="14670">
                  <c:v>1222.5</c:v>
                </c:pt>
                <c:pt idx="14671">
                  <c:v>1222.5833333333333</c:v>
                </c:pt>
                <c:pt idx="14672">
                  <c:v>1222.6666666666667</c:v>
                </c:pt>
                <c:pt idx="14673">
                  <c:v>1222.75</c:v>
                </c:pt>
                <c:pt idx="14674">
                  <c:v>1222.8333333333333</c:v>
                </c:pt>
                <c:pt idx="14675">
                  <c:v>1222.9166666666667</c:v>
                </c:pt>
                <c:pt idx="14676">
                  <c:v>1223</c:v>
                </c:pt>
                <c:pt idx="14677">
                  <c:v>1223.0833333333333</c:v>
                </c:pt>
                <c:pt idx="14678">
                  <c:v>1223.1666666666667</c:v>
                </c:pt>
                <c:pt idx="14679">
                  <c:v>1223.25</c:v>
                </c:pt>
                <c:pt idx="14680">
                  <c:v>1223.3333333333333</c:v>
                </c:pt>
                <c:pt idx="14681">
                  <c:v>1223.4166666666667</c:v>
                </c:pt>
                <c:pt idx="14682">
                  <c:v>1223.5</c:v>
                </c:pt>
                <c:pt idx="14683">
                  <c:v>1223.5833333333333</c:v>
                </c:pt>
                <c:pt idx="14684">
                  <c:v>1223.6666666666667</c:v>
                </c:pt>
                <c:pt idx="14685">
                  <c:v>1223.75</c:v>
                </c:pt>
                <c:pt idx="14686">
                  <c:v>1223.8333333333333</c:v>
                </c:pt>
                <c:pt idx="14687">
                  <c:v>1223.9166666666667</c:v>
                </c:pt>
                <c:pt idx="14688">
                  <c:v>1224</c:v>
                </c:pt>
                <c:pt idx="14689">
                  <c:v>1224.0833333333333</c:v>
                </c:pt>
                <c:pt idx="14690">
                  <c:v>1224.1666666666667</c:v>
                </c:pt>
                <c:pt idx="14691">
                  <c:v>1224.25</c:v>
                </c:pt>
                <c:pt idx="14692">
                  <c:v>1224.3333333333333</c:v>
                </c:pt>
                <c:pt idx="14693">
                  <c:v>1224.4166666666667</c:v>
                </c:pt>
                <c:pt idx="14694">
                  <c:v>1224.5</c:v>
                </c:pt>
                <c:pt idx="14695">
                  <c:v>1224.5833333333333</c:v>
                </c:pt>
                <c:pt idx="14696">
                  <c:v>1224.6666666666667</c:v>
                </c:pt>
                <c:pt idx="14697">
                  <c:v>1224.75</c:v>
                </c:pt>
                <c:pt idx="14698">
                  <c:v>1224.8333333333333</c:v>
                </c:pt>
                <c:pt idx="14699">
                  <c:v>1224.9166666666667</c:v>
                </c:pt>
                <c:pt idx="14700">
                  <c:v>1225</c:v>
                </c:pt>
                <c:pt idx="14701">
                  <c:v>1225.0833333333333</c:v>
                </c:pt>
                <c:pt idx="14702">
                  <c:v>1225.1666666666667</c:v>
                </c:pt>
                <c:pt idx="14703">
                  <c:v>1225.25</c:v>
                </c:pt>
                <c:pt idx="14704">
                  <c:v>1225.3333333333333</c:v>
                </c:pt>
                <c:pt idx="14705">
                  <c:v>1225.4166666666667</c:v>
                </c:pt>
                <c:pt idx="14706">
                  <c:v>1225.5</c:v>
                </c:pt>
                <c:pt idx="14707">
                  <c:v>1225.5833333333333</c:v>
                </c:pt>
                <c:pt idx="14708">
                  <c:v>1225.6666666666667</c:v>
                </c:pt>
                <c:pt idx="14709">
                  <c:v>1225.75</c:v>
                </c:pt>
                <c:pt idx="14710">
                  <c:v>1225.8333333333333</c:v>
                </c:pt>
                <c:pt idx="14711">
                  <c:v>1225.9166666666667</c:v>
                </c:pt>
                <c:pt idx="14712">
                  <c:v>1226</c:v>
                </c:pt>
                <c:pt idx="14713">
                  <c:v>1226.0833333333333</c:v>
                </c:pt>
                <c:pt idx="14714">
                  <c:v>1226.1666666666667</c:v>
                </c:pt>
                <c:pt idx="14715">
                  <c:v>1226.25</c:v>
                </c:pt>
                <c:pt idx="14716">
                  <c:v>1226.3333333333333</c:v>
                </c:pt>
                <c:pt idx="14717">
                  <c:v>1226.4166666666667</c:v>
                </c:pt>
                <c:pt idx="14718">
                  <c:v>1226.5</c:v>
                </c:pt>
                <c:pt idx="14719">
                  <c:v>1226.5833333333333</c:v>
                </c:pt>
                <c:pt idx="14720">
                  <c:v>1226.6666666666667</c:v>
                </c:pt>
                <c:pt idx="14721">
                  <c:v>1226.75</c:v>
                </c:pt>
                <c:pt idx="14722">
                  <c:v>1226.8333333333333</c:v>
                </c:pt>
                <c:pt idx="14723">
                  <c:v>1226.9166666666667</c:v>
                </c:pt>
                <c:pt idx="14724">
                  <c:v>1227</c:v>
                </c:pt>
                <c:pt idx="14725">
                  <c:v>1227.0833333333333</c:v>
                </c:pt>
                <c:pt idx="14726">
                  <c:v>1227.1666666666667</c:v>
                </c:pt>
                <c:pt idx="14727">
                  <c:v>1227.25</c:v>
                </c:pt>
                <c:pt idx="14728">
                  <c:v>1227.3333333333333</c:v>
                </c:pt>
                <c:pt idx="14729">
                  <c:v>1227.4166666666667</c:v>
                </c:pt>
                <c:pt idx="14730">
                  <c:v>1227.5</c:v>
                </c:pt>
                <c:pt idx="14731">
                  <c:v>1227.5833333333333</c:v>
                </c:pt>
                <c:pt idx="14732">
                  <c:v>1227.6666666666667</c:v>
                </c:pt>
                <c:pt idx="14733">
                  <c:v>1227.75</c:v>
                </c:pt>
                <c:pt idx="14734">
                  <c:v>1227.8333333333333</c:v>
                </c:pt>
                <c:pt idx="14735">
                  <c:v>1227.9166666666667</c:v>
                </c:pt>
                <c:pt idx="14736">
                  <c:v>1228</c:v>
                </c:pt>
                <c:pt idx="14737">
                  <c:v>1228.0833333333333</c:v>
                </c:pt>
                <c:pt idx="14738">
                  <c:v>1228.1666666666667</c:v>
                </c:pt>
                <c:pt idx="14739">
                  <c:v>1228.25</c:v>
                </c:pt>
                <c:pt idx="14740">
                  <c:v>1228.3333333333333</c:v>
                </c:pt>
                <c:pt idx="14741">
                  <c:v>1228.4166666666667</c:v>
                </c:pt>
                <c:pt idx="14742">
                  <c:v>1228.5</c:v>
                </c:pt>
                <c:pt idx="14743">
                  <c:v>1228.5833333333333</c:v>
                </c:pt>
                <c:pt idx="14744">
                  <c:v>1228.6666666666667</c:v>
                </c:pt>
                <c:pt idx="14745">
                  <c:v>1228.75</c:v>
                </c:pt>
                <c:pt idx="14746">
                  <c:v>1228.8333333333333</c:v>
                </c:pt>
                <c:pt idx="14747">
                  <c:v>1228.9166666666667</c:v>
                </c:pt>
                <c:pt idx="14748">
                  <c:v>1229</c:v>
                </c:pt>
                <c:pt idx="14749">
                  <c:v>1229.0833333333333</c:v>
                </c:pt>
                <c:pt idx="14750">
                  <c:v>1229.1666666666667</c:v>
                </c:pt>
                <c:pt idx="14751">
                  <c:v>1229.25</c:v>
                </c:pt>
                <c:pt idx="14752">
                  <c:v>1229.3333333333333</c:v>
                </c:pt>
                <c:pt idx="14753">
                  <c:v>1229.4166666666667</c:v>
                </c:pt>
                <c:pt idx="14754">
                  <c:v>1229.5</c:v>
                </c:pt>
                <c:pt idx="14755">
                  <c:v>1229.5833333333333</c:v>
                </c:pt>
                <c:pt idx="14756">
                  <c:v>1229.6666666666667</c:v>
                </c:pt>
                <c:pt idx="14757">
                  <c:v>1229.75</c:v>
                </c:pt>
                <c:pt idx="14758">
                  <c:v>1229.8333333333333</c:v>
                </c:pt>
                <c:pt idx="14759">
                  <c:v>1229.9166666666667</c:v>
                </c:pt>
                <c:pt idx="14760">
                  <c:v>1230</c:v>
                </c:pt>
                <c:pt idx="14761">
                  <c:v>1230.0833333333333</c:v>
                </c:pt>
                <c:pt idx="14762">
                  <c:v>1230.1666666666667</c:v>
                </c:pt>
                <c:pt idx="14763">
                  <c:v>1230.25</c:v>
                </c:pt>
                <c:pt idx="14764">
                  <c:v>1230.3333333333333</c:v>
                </c:pt>
                <c:pt idx="14765">
                  <c:v>1230.4166666666667</c:v>
                </c:pt>
                <c:pt idx="14766">
                  <c:v>1230.5</c:v>
                </c:pt>
                <c:pt idx="14767">
                  <c:v>1230.5833333333333</c:v>
                </c:pt>
                <c:pt idx="14768">
                  <c:v>1230.6666666666667</c:v>
                </c:pt>
                <c:pt idx="14769">
                  <c:v>1230.75</c:v>
                </c:pt>
                <c:pt idx="14770">
                  <c:v>1230.8333333333333</c:v>
                </c:pt>
                <c:pt idx="14771">
                  <c:v>1230.9166666666667</c:v>
                </c:pt>
                <c:pt idx="14772">
                  <c:v>1231</c:v>
                </c:pt>
                <c:pt idx="14773">
                  <c:v>1231.0833333333333</c:v>
                </c:pt>
                <c:pt idx="14774">
                  <c:v>1231.1666666666667</c:v>
                </c:pt>
                <c:pt idx="14775">
                  <c:v>1231.25</c:v>
                </c:pt>
                <c:pt idx="14776">
                  <c:v>1231.3333333333333</c:v>
                </c:pt>
                <c:pt idx="14777">
                  <c:v>1231.4166666666667</c:v>
                </c:pt>
                <c:pt idx="14778">
                  <c:v>1231.5</c:v>
                </c:pt>
                <c:pt idx="14779">
                  <c:v>1231.5833333333333</c:v>
                </c:pt>
                <c:pt idx="14780">
                  <c:v>1231.6666666666667</c:v>
                </c:pt>
                <c:pt idx="14781">
                  <c:v>1231.75</c:v>
                </c:pt>
                <c:pt idx="14782">
                  <c:v>1231.8333333333333</c:v>
                </c:pt>
                <c:pt idx="14783">
                  <c:v>1231.9166666666667</c:v>
                </c:pt>
                <c:pt idx="14784">
                  <c:v>1232</c:v>
                </c:pt>
                <c:pt idx="14785">
                  <c:v>1232.0833333333333</c:v>
                </c:pt>
                <c:pt idx="14786">
                  <c:v>1232.1666666666667</c:v>
                </c:pt>
                <c:pt idx="14787">
                  <c:v>1232.25</c:v>
                </c:pt>
                <c:pt idx="14788">
                  <c:v>1232.3333333333333</c:v>
                </c:pt>
                <c:pt idx="14789">
                  <c:v>1232.4166666666667</c:v>
                </c:pt>
                <c:pt idx="14790">
                  <c:v>1232.5</c:v>
                </c:pt>
                <c:pt idx="14791">
                  <c:v>1232.5833333333333</c:v>
                </c:pt>
                <c:pt idx="14792">
                  <c:v>1232.6666666666667</c:v>
                </c:pt>
                <c:pt idx="14793">
                  <c:v>1232.75</c:v>
                </c:pt>
                <c:pt idx="14794">
                  <c:v>1232.8333333333333</c:v>
                </c:pt>
                <c:pt idx="14795">
                  <c:v>1232.9166666666667</c:v>
                </c:pt>
                <c:pt idx="14796">
                  <c:v>1233</c:v>
                </c:pt>
                <c:pt idx="14797">
                  <c:v>1233.0833333333333</c:v>
                </c:pt>
                <c:pt idx="14798">
                  <c:v>1233.1666666666667</c:v>
                </c:pt>
                <c:pt idx="14799">
                  <c:v>1233.25</c:v>
                </c:pt>
                <c:pt idx="14800">
                  <c:v>1233.3333333333333</c:v>
                </c:pt>
                <c:pt idx="14801">
                  <c:v>1233.4166666666667</c:v>
                </c:pt>
                <c:pt idx="14802">
                  <c:v>1233.5</c:v>
                </c:pt>
                <c:pt idx="14803">
                  <c:v>1233.5833333333333</c:v>
                </c:pt>
                <c:pt idx="14804">
                  <c:v>1233.6666666666667</c:v>
                </c:pt>
                <c:pt idx="14805">
                  <c:v>1233.75</c:v>
                </c:pt>
                <c:pt idx="14806">
                  <c:v>1233.8333333333333</c:v>
                </c:pt>
                <c:pt idx="14807">
                  <c:v>1233.9166666666667</c:v>
                </c:pt>
                <c:pt idx="14808">
                  <c:v>1234</c:v>
                </c:pt>
                <c:pt idx="14809">
                  <c:v>1234.0833333333333</c:v>
                </c:pt>
                <c:pt idx="14810">
                  <c:v>1234.1666666666667</c:v>
                </c:pt>
                <c:pt idx="14811">
                  <c:v>1234.25</c:v>
                </c:pt>
                <c:pt idx="14812">
                  <c:v>1234.3333333333333</c:v>
                </c:pt>
                <c:pt idx="14813">
                  <c:v>1234.4166666666667</c:v>
                </c:pt>
                <c:pt idx="14814">
                  <c:v>1234.5</c:v>
                </c:pt>
                <c:pt idx="14815">
                  <c:v>1234.5833333333333</c:v>
                </c:pt>
                <c:pt idx="14816">
                  <c:v>1234.6666666666667</c:v>
                </c:pt>
                <c:pt idx="14817">
                  <c:v>1234.75</c:v>
                </c:pt>
                <c:pt idx="14818">
                  <c:v>1234.8333333333333</c:v>
                </c:pt>
                <c:pt idx="14819">
                  <c:v>1234.9166666666667</c:v>
                </c:pt>
                <c:pt idx="14820">
                  <c:v>1235</c:v>
                </c:pt>
                <c:pt idx="14821">
                  <c:v>1235.0833333333333</c:v>
                </c:pt>
                <c:pt idx="14822">
                  <c:v>1235.1666666666667</c:v>
                </c:pt>
                <c:pt idx="14823">
                  <c:v>1235.25</c:v>
                </c:pt>
                <c:pt idx="14824">
                  <c:v>1235.3333333333333</c:v>
                </c:pt>
                <c:pt idx="14825">
                  <c:v>1235.4166666666667</c:v>
                </c:pt>
                <c:pt idx="14826">
                  <c:v>1235.5</c:v>
                </c:pt>
                <c:pt idx="14827">
                  <c:v>1235.5833333333333</c:v>
                </c:pt>
                <c:pt idx="14828">
                  <c:v>1235.6666666666667</c:v>
                </c:pt>
                <c:pt idx="14829">
                  <c:v>1235.75</c:v>
                </c:pt>
                <c:pt idx="14830">
                  <c:v>1235.8333333333333</c:v>
                </c:pt>
                <c:pt idx="14831">
                  <c:v>1235.9166666666667</c:v>
                </c:pt>
                <c:pt idx="14832">
                  <c:v>1236</c:v>
                </c:pt>
                <c:pt idx="14833">
                  <c:v>1236.0833333333333</c:v>
                </c:pt>
                <c:pt idx="14834">
                  <c:v>1236.1666666666667</c:v>
                </c:pt>
                <c:pt idx="14835">
                  <c:v>1236.25</c:v>
                </c:pt>
                <c:pt idx="14836">
                  <c:v>1236.3333333333333</c:v>
                </c:pt>
                <c:pt idx="14837">
                  <c:v>1236.4166666666667</c:v>
                </c:pt>
                <c:pt idx="14838">
                  <c:v>1236.5</c:v>
                </c:pt>
                <c:pt idx="14839">
                  <c:v>1236.5833333333333</c:v>
                </c:pt>
                <c:pt idx="14840">
                  <c:v>1236.6666666666667</c:v>
                </c:pt>
                <c:pt idx="14841">
                  <c:v>1236.75</c:v>
                </c:pt>
                <c:pt idx="14842">
                  <c:v>1236.8333333333333</c:v>
                </c:pt>
                <c:pt idx="14843">
                  <c:v>1236.9166666666667</c:v>
                </c:pt>
                <c:pt idx="14844">
                  <c:v>1237</c:v>
                </c:pt>
                <c:pt idx="14845">
                  <c:v>1237.0833333333333</c:v>
                </c:pt>
                <c:pt idx="14846">
                  <c:v>1237.1666666666667</c:v>
                </c:pt>
                <c:pt idx="14847">
                  <c:v>1237.25</c:v>
                </c:pt>
                <c:pt idx="14848">
                  <c:v>1237.3333333333333</c:v>
                </c:pt>
                <c:pt idx="14849">
                  <c:v>1237.4166666666667</c:v>
                </c:pt>
                <c:pt idx="14850">
                  <c:v>1237.5</c:v>
                </c:pt>
                <c:pt idx="14851">
                  <c:v>1237.5833333333333</c:v>
                </c:pt>
                <c:pt idx="14852">
                  <c:v>1237.6666666666667</c:v>
                </c:pt>
                <c:pt idx="14853">
                  <c:v>1237.75</c:v>
                </c:pt>
                <c:pt idx="14854">
                  <c:v>1237.8333333333333</c:v>
                </c:pt>
                <c:pt idx="14855">
                  <c:v>1237.9166666666667</c:v>
                </c:pt>
                <c:pt idx="14856">
                  <c:v>1238</c:v>
                </c:pt>
                <c:pt idx="14857">
                  <c:v>1238.0833333333333</c:v>
                </c:pt>
                <c:pt idx="14858">
                  <c:v>1238.1666666666667</c:v>
                </c:pt>
                <c:pt idx="14859">
                  <c:v>1238.25</c:v>
                </c:pt>
                <c:pt idx="14860">
                  <c:v>1238.3333333333333</c:v>
                </c:pt>
                <c:pt idx="14861">
                  <c:v>1238.4166666666667</c:v>
                </c:pt>
                <c:pt idx="14862">
                  <c:v>1238.5</c:v>
                </c:pt>
                <c:pt idx="14863">
                  <c:v>1238.5833333333333</c:v>
                </c:pt>
                <c:pt idx="14864">
                  <c:v>1238.6666666666667</c:v>
                </c:pt>
                <c:pt idx="14865">
                  <c:v>1238.75</c:v>
                </c:pt>
                <c:pt idx="14866">
                  <c:v>1238.8333333333333</c:v>
                </c:pt>
                <c:pt idx="14867">
                  <c:v>1238.9166666666667</c:v>
                </c:pt>
                <c:pt idx="14868">
                  <c:v>1239</c:v>
                </c:pt>
                <c:pt idx="14869">
                  <c:v>1239.0833333333333</c:v>
                </c:pt>
                <c:pt idx="14870">
                  <c:v>1239.1666666666667</c:v>
                </c:pt>
                <c:pt idx="14871">
                  <c:v>1239.25</c:v>
                </c:pt>
                <c:pt idx="14872">
                  <c:v>1239.3333333333333</c:v>
                </c:pt>
                <c:pt idx="14873">
                  <c:v>1239.4166666666667</c:v>
                </c:pt>
                <c:pt idx="14874">
                  <c:v>1239.5</c:v>
                </c:pt>
                <c:pt idx="14875">
                  <c:v>1239.5833333333333</c:v>
                </c:pt>
                <c:pt idx="14876">
                  <c:v>1239.6666666666667</c:v>
                </c:pt>
                <c:pt idx="14877">
                  <c:v>1239.75</c:v>
                </c:pt>
                <c:pt idx="14878">
                  <c:v>1239.8333333333333</c:v>
                </c:pt>
                <c:pt idx="14879">
                  <c:v>1239.9166666666667</c:v>
                </c:pt>
                <c:pt idx="14880">
                  <c:v>1240</c:v>
                </c:pt>
                <c:pt idx="14881">
                  <c:v>1240.0833333333333</c:v>
                </c:pt>
                <c:pt idx="14882">
                  <c:v>1240.1666666666667</c:v>
                </c:pt>
                <c:pt idx="14883">
                  <c:v>1240.25</c:v>
                </c:pt>
                <c:pt idx="14884">
                  <c:v>1240.3333333333333</c:v>
                </c:pt>
                <c:pt idx="14885">
                  <c:v>1240.4166666666667</c:v>
                </c:pt>
                <c:pt idx="14886">
                  <c:v>1240.5</c:v>
                </c:pt>
                <c:pt idx="14887">
                  <c:v>1240.5833333333333</c:v>
                </c:pt>
                <c:pt idx="14888">
                  <c:v>1240.6666666666667</c:v>
                </c:pt>
                <c:pt idx="14889">
                  <c:v>1240.75</c:v>
                </c:pt>
                <c:pt idx="14890">
                  <c:v>1240.8333333333333</c:v>
                </c:pt>
                <c:pt idx="14891">
                  <c:v>1240.9166666666667</c:v>
                </c:pt>
                <c:pt idx="14892">
                  <c:v>1241</c:v>
                </c:pt>
                <c:pt idx="14893">
                  <c:v>1241.0833333333333</c:v>
                </c:pt>
                <c:pt idx="14894">
                  <c:v>1241.1666666666667</c:v>
                </c:pt>
                <c:pt idx="14895">
                  <c:v>1241.25</c:v>
                </c:pt>
                <c:pt idx="14896">
                  <c:v>1241.3333333333333</c:v>
                </c:pt>
                <c:pt idx="14897">
                  <c:v>1241.4166666666667</c:v>
                </c:pt>
                <c:pt idx="14898">
                  <c:v>1241.5</c:v>
                </c:pt>
                <c:pt idx="14899">
                  <c:v>1241.5833333333333</c:v>
                </c:pt>
                <c:pt idx="14900">
                  <c:v>1241.6666666666667</c:v>
                </c:pt>
                <c:pt idx="14901">
                  <c:v>1241.75</c:v>
                </c:pt>
                <c:pt idx="14902">
                  <c:v>1241.8333333333333</c:v>
                </c:pt>
                <c:pt idx="14903">
                  <c:v>1241.9166666666667</c:v>
                </c:pt>
                <c:pt idx="14904">
                  <c:v>1242</c:v>
                </c:pt>
                <c:pt idx="14905">
                  <c:v>1242.0833333333333</c:v>
                </c:pt>
                <c:pt idx="14906">
                  <c:v>1242.1666666666667</c:v>
                </c:pt>
                <c:pt idx="14907">
                  <c:v>1242.25</c:v>
                </c:pt>
                <c:pt idx="14908">
                  <c:v>1242.3333333333333</c:v>
                </c:pt>
                <c:pt idx="14909">
                  <c:v>1242.4166666666667</c:v>
                </c:pt>
                <c:pt idx="14910">
                  <c:v>1242.5</c:v>
                </c:pt>
                <c:pt idx="14911">
                  <c:v>1242.5833333333333</c:v>
                </c:pt>
                <c:pt idx="14912">
                  <c:v>1242.6666666666667</c:v>
                </c:pt>
                <c:pt idx="14913">
                  <c:v>1242.75</c:v>
                </c:pt>
                <c:pt idx="14914">
                  <c:v>1242.8333333333333</c:v>
                </c:pt>
                <c:pt idx="14915">
                  <c:v>1242.9166666666667</c:v>
                </c:pt>
                <c:pt idx="14916">
                  <c:v>1243</c:v>
                </c:pt>
                <c:pt idx="14917">
                  <c:v>1243.0833333333333</c:v>
                </c:pt>
                <c:pt idx="14918">
                  <c:v>1243.1666666666667</c:v>
                </c:pt>
                <c:pt idx="14919">
                  <c:v>1243.25</c:v>
                </c:pt>
                <c:pt idx="14920">
                  <c:v>1243.3333333333333</c:v>
                </c:pt>
                <c:pt idx="14921">
                  <c:v>1243.4166666666667</c:v>
                </c:pt>
                <c:pt idx="14922">
                  <c:v>1243.5</c:v>
                </c:pt>
                <c:pt idx="14923">
                  <c:v>1243.5833333333333</c:v>
                </c:pt>
                <c:pt idx="14924">
                  <c:v>1243.6666666666667</c:v>
                </c:pt>
                <c:pt idx="14925">
                  <c:v>1243.75</c:v>
                </c:pt>
                <c:pt idx="14926">
                  <c:v>1243.8333333333333</c:v>
                </c:pt>
                <c:pt idx="14927">
                  <c:v>1243.9166666666667</c:v>
                </c:pt>
                <c:pt idx="14928">
                  <c:v>1244</c:v>
                </c:pt>
                <c:pt idx="14929">
                  <c:v>1244.0833333333333</c:v>
                </c:pt>
                <c:pt idx="14930">
                  <c:v>1244.1666666666667</c:v>
                </c:pt>
                <c:pt idx="14931">
                  <c:v>1244.25</c:v>
                </c:pt>
                <c:pt idx="14932">
                  <c:v>1244.3333333333333</c:v>
                </c:pt>
                <c:pt idx="14933">
                  <c:v>1244.4166666666667</c:v>
                </c:pt>
                <c:pt idx="14934">
                  <c:v>1244.5</c:v>
                </c:pt>
                <c:pt idx="14935">
                  <c:v>1244.5833333333333</c:v>
                </c:pt>
                <c:pt idx="14936">
                  <c:v>1244.6666666666667</c:v>
                </c:pt>
                <c:pt idx="14937">
                  <c:v>1244.75</c:v>
                </c:pt>
                <c:pt idx="14938">
                  <c:v>1244.8333333333333</c:v>
                </c:pt>
                <c:pt idx="14939">
                  <c:v>1244.9166666666667</c:v>
                </c:pt>
                <c:pt idx="14940">
                  <c:v>1245</c:v>
                </c:pt>
                <c:pt idx="14941">
                  <c:v>1245.0833333333333</c:v>
                </c:pt>
                <c:pt idx="14942">
                  <c:v>1245.1666666666667</c:v>
                </c:pt>
                <c:pt idx="14943">
                  <c:v>1245.25</c:v>
                </c:pt>
                <c:pt idx="14944">
                  <c:v>1245.3333333333333</c:v>
                </c:pt>
                <c:pt idx="14945">
                  <c:v>1245.4166666666667</c:v>
                </c:pt>
                <c:pt idx="14946">
                  <c:v>1245.5</c:v>
                </c:pt>
                <c:pt idx="14947">
                  <c:v>1245.5833333333333</c:v>
                </c:pt>
                <c:pt idx="14948">
                  <c:v>1245.6666666666667</c:v>
                </c:pt>
                <c:pt idx="14949">
                  <c:v>1245.75</c:v>
                </c:pt>
                <c:pt idx="14950">
                  <c:v>1245.8333333333333</c:v>
                </c:pt>
                <c:pt idx="14951">
                  <c:v>1245.9166666666667</c:v>
                </c:pt>
                <c:pt idx="14952">
                  <c:v>1246</c:v>
                </c:pt>
                <c:pt idx="14953">
                  <c:v>1246.0833333333333</c:v>
                </c:pt>
                <c:pt idx="14954">
                  <c:v>1246.1666666666667</c:v>
                </c:pt>
                <c:pt idx="14955">
                  <c:v>1246.25</c:v>
                </c:pt>
                <c:pt idx="14956">
                  <c:v>1246.3333333333333</c:v>
                </c:pt>
                <c:pt idx="14957">
                  <c:v>1246.4166666666667</c:v>
                </c:pt>
                <c:pt idx="14958">
                  <c:v>1246.5</c:v>
                </c:pt>
                <c:pt idx="14959">
                  <c:v>1246.5833333333333</c:v>
                </c:pt>
                <c:pt idx="14960">
                  <c:v>1246.6666666666667</c:v>
                </c:pt>
                <c:pt idx="14961">
                  <c:v>1246.75</c:v>
                </c:pt>
                <c:pt idx="14962">
                  <c:v>1246.8333333333333</c:v>
                </c:pt>
                <c:pt idx="14963">
                  <c:v>1246.9166666666667</c:v>
                </c:pt>
                <c:pt idx="14964">
                  <c:v>1247</c:v>
                </c:pt>
                <c:pt idx="14965">
                  <c:v>1247.0833333333333</c:v>
                </c:pt>
                <c:pt idx="14966">
                  <c:v>1247.1666666666667</c:v>
                </c:pt>
                <c:pt idx="14967">
                  <c:v>1247.25</c:v>
                </c:pt>
                <c:pt idx="14968">
                  <c:v>1247.3333333333333</c:v>
                </c:pt>
                <c:pt idx="14969">
                  <c:v>1247.4166666666667</c:v>
                </c:pt>
                <c:pt idx="14970">
                  <c:v>1247.5</c:v>
                </c:pt>
                <c:pt idx="14971">
                  <c:v>1247.5833333333333</c:v>
                </c:pt>
                <c:pt idx="14972">
                  <c:v>1247.6666666666667</c:v>
                </c:pt>
                <c:pt idx="14973">
                  <c:v>1247.75</c:v>
                </c:pt>
                <c:pt idx="14974">
                  <c:v>1247.8333333333333</c:v>
                </c:pt>
                <c:pt idx="14975">
                  <c:v>1247.9166666666667</c:v>
                </c:pt>
                <c:pt idx="14976">
                  <c:v>1248</c:v>
                </c:pt>
                <c:pt idx="14977">
                  <c:v>1248.0833333333333</c:v>
                </c:pt>
                <c:pt idx="14978">
                  <c:v>1248.1666666666667</c:v>
                </c:pt>
                <c:pt idx="14979">
                  <c:v>1248.25</c:v>
                </c:pt>
                <c:pt idx="14980">
                  <c:v>1248.3333333333333</c:v>
                </c:pt>
                <c:pt idx="14981">
                  <c:v>1248.4166666666667</c:v>
                </c:pt>
                <c:pt idx="14982">
                  <c:v>1248.5</c:v>
                </c:pt>
                <c:pt idx="14983">
                  <c:v>1248.5833333333333</c:v>
                </c:pt>
                <c:pt idx="14984">
                  <c:v>1248.6666666666667</c:v>
                </c:pt>
                <c:pt idx="14985">
                  <c:v>1248.75</c:v>
                </c:pt>
                <c:pt idx="14986">
                  <c:v>1248.8333333333333</c:v>
                </c:pt>
                <c:pt idx="14987">
                  <c:v>1248.9166666666667</c:v>
                </c:pt>
                <c:pt idx="14988">
                  <c:v>1249</c:v>
                </c:pt>
                <c:pt idx="14989">
                  <c:v>1249.0833333333333</c:v>
                </c:pt>
                <c:pt idx="14990">
                  <c:v>1249.1666666666667</c:v>
                </c:pt>
                <c:pt idx="14991">
                  <c:v>1249.25</c:v>
                </c:pt>
                <c:pt idx="14992">
                  <c:v>1249.3333333333333</c:v>
                </c:pt>
                <c:pt idx="14993">
                  <c:v>1249.4166666666667</c:v>
                </c:pt>
                <c:pt idx="14994">
                  <c:v>1249.5</c:v>
                </c:pt>
                <c:pt idx="14995">
                  <c:v>1249.5833333333333</c:v>
                </c:pt>
                <c:pt idx="14996">
                  <c:v>1249.6666666666667</c:v>
                </c:pt>
                <c:pt idx="14997">
                  <c:v>1249.75</c:v>
                </c:pt>
                <c:pt idx="14998">
                  <c:v>1249.8333333333333</c:v>
                </c:pt>
                <c:pt idx="14999">
                  <c:v>1249.9166666666667</c:v>
                </c:pt>
                <c:pt idx="15000">
                  <c:v>1250</c:v>
                </c:pt>
                <c:pt idx="15001">
                  <c:v>1250.0833333333333</c:v>
                </c:pt>
                <c:pt idx="15002">
                  <c:v>1250.1666666666667</c:v>
                </c:pt>
                <c:pt idx="15003">
                  <c:v>1250.25</c:v>
                </c:pt>
                <c:pt idx="15004">
                  <c:v>1250.3333333333333</c:v>
                </c:pt>
                <c:pt idx="15005">
                  <c:v>1250.4166666666667</c:v>
                </c:pt>
                <c:pt idx="15006">
                  <c:v>1250.5</c:v>
                </c:pt>
                <c:pt idx="15007">
                  <c:v>1250.5833333333333</c:v>
                </c:pt>
                <c:pt idx="15008">
                  <c:v>1250.6666666666667</c:v>
                </c:pt>
                <c:pt idx="15009">
                  <c:v>1250.75</c:v>
                </c:pt>
                <c:pt idx="15010">
                  <c:v>1250.8333333333333</c:v>
                </c:pt>
                <c:pt idx="15011">
                  <c:v>1250.9166666666667</c:v>
                </c:pt>
                <c:pt idx="15012">
                  <c:v>1251</c:v>
                </c:pt>
                <c:pt idx="15013">
                  <c:v>1251.0833333333333</c:v>
                </c:pt>
                <c:pt idx="15014">
                  <c:v>1251.1666666666667</c:v>
                </c:pt>
                <c:pt idx="15015">
                  <c:v>1251.25</c:v>
                </c:pt>
                <c:pt idx="15016">
                  <c:v>1251.3333333333333</c:v>
                </c:pt>
                <c:pt idx="15017">
                  <c:v>1251.4166666666667</c:v>
                </c:pt>
                <c:pt idx="15018">
                  <c:v>1251.5</c:v>
                </c:pt>
                <c:pt idx="15019">
                  <c:v>1251.5833333333333</c:v>
                </c:pt>
                <c:pt idx="15020">
                  <c:v>1251.6666666666667</c:v>
                </c:pt>
                <c:pt idx="15021">
                  <c:v>1251.75</c:v>
                </c:pt>
                <c:pt idx="15022">
                  <c:v>1251.8333333333333</c:v>
                </c:pt>
                <c:pt idx="15023">
                  <c:v>1251.9166666666667</c:v>
                </c:pt>
                <c:pt idx="15024">
                  <c:v>1252</c:v>
                </c:pt>
                <c:pt idx="15025">
                  <c:v>1252.0833333333333</c:v>
                </c:pt>
                <c:pt idx="15026">
                  <c:v>1252.1666666666667</c:v>
                </c:pt>
                <c:pt idx="15027">
                  <c:v>1252.25</c:v>
                </c:pt>
                <c:pt idx="15028">
                  <c:v>1252.3333333333333</c:v>
                </c:pt>
                <c:pt idx="15029">
                  <c:v>1252.4166666666667</c:v>
                </c:pt>
                <c:pt idx="15030">
                  <c:v>1252.5</c:v>
                </c:pt>
                <c:pt idx="15031">
                  <c:v>1252.5833333333333</c:v>
                </c:pt>
                <c:pt idx="15032">
                  <c:v>1252.6666666666667</c:v>
                </c:pt>
                <c:pt idx="15033">
                  <c:v>1252.75</c:v>
                </c:pt>
                <c:pt idx="15034">
                  <c:v>1252.8333333333333</c:v>
                </c:pt>
                <c:pt idx="15035">
                  <c:v>1252.9166666666667</c:v>
                </c:pt>
                <c:pt idx="15036">
                  <c:v>1253</c:v>
                </c:pt>
                <c:pt idx="15037">
                  <c:v>1253.0833333333333</c:v>
                </c:pt>
                <c:pt idx="15038">
                  <c:v>1253.1666666666667</c:v>
                </c:pt>
                <c:pt idx="15039">
                  <c:v>1253.25</c:v>
                </c:pt>
                <c:pt idx="15040">
                  <c:v>1253.3333333333333</c:v>
                </c:pt>
                <c:pt idx="15041">
                  <c:v>1253.4166666666667</c:v>
                </c:pt>
                <c:pt idx="15042">
                  <c:v>1253.5</c:v>
                </c:pt>
                <c:pt idx="15043">
                  <c:v>1253.5833333333333</c:v>
                </c:pt>
                <c:pt idx="15044">
                  <c:v>1253.6666666666667</c:v>
                </c:pt>
                <c:pt idx="15045">
                  <c:v>1253.75</c:v>
                </c:pt>
                <c:pt idx="15046">
                  <c:v>1253.8333333333333</c:v>
                </c:pt>
                <c:pt idx="15047">
                  <c:v>1253.9166666666667</c:v>
                </c:pt>
                <c:pt idx="15048">
                  <c:v>1254</c:v>
                </c:pt>
                <c:pt idx="15049">
                  <c:v>1254.0833333333333</c:v>
                </c:pt>
                <c:pt idx="15050">
                  <c:v>1254.1666666666667</c:v>
                </c:pt>
                <c:pt idx="15051">
                  <c:v>1254.25</c:v>
                </c:pt>
                <c:pt idx="15052">
                  <c:v>1254.3333333333333</c:v>
                </c:pt>
                <c:pt idx="15053">
                  <c:v>1254.4166666666667</c:v>
                </c:pt>
                <c:pt idx="15054">
                  <c:v>1254.5</c:v>
                </c:pt>
                <c:pt idx="15055">
                  <c:v>1254.5833333333333</c:v>
                </c:pt>
                <c:pt idx="15056">
                  <c:v>1254.6666666666667</c:v>
                </c:pt>
                <c:pt idx="15057">
                  <c:v>1254.75</c:v>
                </c:pt>
                <c:pt idx="15058">
                  <c:v>1254.8333333333333</c:v>
                </c:pt>
                <c:pt idx="15059">
                  <c:v>1254.9166666666667</c:v>
                </c:pt>
                <c:pt idx="15060">
                  <c:v>1255</c:v>
                </c:pt>
                <c:pt idx="15061">
                  <c:v>1255.0833333333333</c:v>
                </c:pt>
                <c:pt idx="15062">
                  <c:v>1255.1666666666667</c:v>
                </c:pt>
                <c:pt idx="15063">
                  <c:v>1255.25</c:v>
                </c:pt>
                <c:pt idx="15064">
                  <c:v>1255.3333333333333</c:v>
                </c:pt>
                <c:pt idx="15065">
                  <c:v>1255.4166666666667</c:v>
                </c:pt>
                <c:pt idx="15066">
                  <c:v>1255.5</c:v>
                </c:pt>
                <c:pt idx="15067">
                  <c:v>1255.5833333333333</c:v>
                </c:pt>
                <c:pt idx="15068">
                  <c:v>1255.6666666666667</c:v>
                </c:pt>
                <c:pt idx="15069">
                  <c:v>1255.75</c:v>
                </c:pt>
                <c:pt idx="15070">
                  <c:v>1255.8333333333333</c:v>
                </c:pt>
                <c:pt idx="15071">
                  <c:v>1255.9166666666667</c:v>
                </c:pt>
                <c:pt idx="15072">
                  <c:v>1256</c:v>
                </c:pt>
                <c:pt idx="15073">
                  <c:v>1256.0833333333333</c:v>
                </c:pt>
                <c:pt idx="15074">
                  <c:v>1256.1666666666667</c:v>
                </c:pt>
                <c:pt idx="15075">
                  <c:v>1256.25</c:v>
                </c:pt>
                <c:pt idx="15076">
                  <c:v>1256.3333333333333</c:v>
                </c:pt>
                <c:pt idx="15077">
                  <c:v>1256.4166666666667</c:v>
                </c:pt>
                <c:pt idx="15078">
                  <c:v>1256.5</c:v>
                </c:pt>
                <c:pt idx="15079">
                  <c:v>1256.5833333333333</c:v>
                </c:pt>
                <c:pt idx="15080">
                  <c:v>1256.6666666666667</c:v>
                </c:pt>
                <c:pt idx="15081">
                  <c:v>1256.75</c:v>
                </c:pt>
                <c:pt idx="15082">
                  <c:v>1256.8333333333333</c:v>
                </c:pt>
                <c:pt idx="15083">
                  <c:v>1256.9166666666667</c:v>
                </c:pt>
                <c:pt idx="15084">
                  <c:v>1257</c:v>
                </c:pt>
                <c:pt idx="15085">
                  <c:v>1257.0833333333333</c:v>
                </c:pt>
                <c:pt idx="15086">
                  <c:v>1257.1666666666667</c:v>
                </c:pt>
                <c:pt idx="15087">
                  <c:v>1257.25</c:v>
                </c:pt>
                <c:pt idx="15088">
                  <c:v>1257.3333333333333</c:v>
                </c:pt>
                <c:pt idx="15089">
                  <c:v>1257.4166666666667</c:v>
                </c:pt>
                <c:pt idx="15090">
                  <c:v>1257.5</c:v>
                </c:pt>
                <c:pt idx="15091">
                  <c:v>1257.5833333333333</c:v>
                </c:pt>
                <c:pt idx="15092">
                  <c:v>1257.6666666666667</c:v>
                </c:pt>
                <c:pt idx="15093">
                  <c:v>1257.75</c:v>
                </c:pt>
                <c:pt idx="15094">
                  <c:v>1257.8333333333333</c:v>
                </c:pt>
                <c:pt idx="15095">
                  <c:v>1257.9166666666667</c:v>
                </c:pt>
                <c:pt idx="15096">
                  <c:v>1258</c:v>
                </c:pt>
                <c:pt idx="15097">
                  <c:v>1258.0833333333333</c:v>
                </c:pt>
                <c:pt idx="15098">
                  <c:v>1258.1666666666667</c:v>
                </c:pt>
                <c:pt idx="15099">
                  <c:v>1258.25</c:v>
                </c:pt>
                <c:pt idx="15100">
                  <c:v>1258.3333333333333</c:v>
                </c:pt>
                <c:pt idx="15101">
                  <c:v>1258.4166666666667</c:v>
                </c:pt>
                <c:pt idx="15102">
                  <c:v>1258.5</c:v>
                </c:pt>
                <c:pt idx="15103">
                  <c:v>1258.5833333333333</c:v>
                </c:pt>
                <c:pt idx="15104">
                  <c:v>1258.6666666666667</c:v>
                </c:pt>
                <c:pt idx="15105">
                  <c:v>1258.75</c:v>
                </c:pt>
                <c:pt idx="15106">
                  <c:v>1258.8333333333333</c:v>
                </c:pt>
                <c:pt idx="15107">
                  <c:v>1258.9166666666667</c:v>
                </c:pt>
                <c:pt idx="15108">
                  <c:v>1259</c:v>
                </c:pt>
                <c:pt idx="15109">
                  <c:v>1259.0833333333333</c:v>
                </c:pt>
                <c:pt idx="15110">
                  <c:v>1259.1666666666667</c:v>
                </c:pt>
                <c:pt idx="15111">
                  <c:v>1259.25</c:v>
                </c:pt>
                <c:pt idx="15112">
                  <c:v>1259.3333333333333</c:v>
                </c:pt>
                <c:pt idx="15113">
                  <c:v>1259.4166666666667</c:v>
                </c:pt>
                <c:pt idx="15114">
                  <c:v>1259.5</c:v>
                </c:pt>
                <c:pt idx="15115">
                  <c:v>1259.5833333333333</c:v>
                </c:pt>
                <c:pt idx="15116">
                  <c:v>1259.6666666666667</c:v>
                </c:pt>
                <c:pt idx="15117">
                  <c:v>1259.75</c:v>
                </c:pt>
                <c:pt idx="15118">
                  <c:v>1259.8333333333333</c:v>
                </c:pt>
                <c:pt idx="15119">
                  <c:v>1259.9166666666667</c:v>
                </c:pt>
                <c:pt idx="15120">
                  <c:v>1260</c:v>
                </c:pt>
                <c:pt idx="15121">
                  <c:v>1260.0833333333333</c:v>
                </c:pt>
                <c:pt idx="15122">
                  <c:v>1260.1666666666667</c:v>
                </c:pt>
                <c:pt idx="15123">
                  <c:v>1260.25</c:v>
                </c:pt>
                <c:pt idx="15124">
                  <c:v>1260.3333333333333</c:v>
                </c:pt>
                <c:pt idx="15125">
                  <c:v>1260.4166666666667</c:v>
                </c:pt>
                <c:pt idx="15126">
                  <c:v>1260.5</c:v>
                </c:pt>
                <c:pt idx="15127">
                  <c:v>1260.5833333333333</c:v>
                </c:pt>
                <c:pt idx="15128">
                  <c:v>1260.6666666666667</c:v>
                </c:pt>
                <c:pt idx="15129">
                  <c:v>1260.75</c:v>
                </c:pt>
                <c:pt idx="15130">
                  <c:v>1260.8333333333333</c:v>
                </c:pt>
                <c:pt idx="15131">
                  <c:v>1260.9166666666667</c:v>
                </c:pt>
                <c:pt idx="15132">
                  <c:v>1261</c:v>
                </c:pt>
                <c:pt idx="15133">
                  <c:v>1261.0833333333333</c:v>
                </c:pt>
                <c:pt idx="15134">
                  <c:v>1261.1666666666667</c:v>
                </c:pt>
                <c:pt idx="15135">
                  <c:v>1261.25</c:v>
                </c:pt>
                <c:pt idx="15136">
                  <c:v>1261.3333333333333</c:v>
                </c:pt>
                <c:pt idx="15137">
                  <c:v>1261.4166666666667</c:v>
                </c:pt>
                <c:pt idx="15138">
                  <c:v>1261.5</c:v>
                </c:pt>
                <c:pt idx="15139">
                  <c:v>1261.5833333333333</c:v>
                </c:pt>
                <c:pt idx="15140">
                  <c:v>1261.6666666666667</c:v>
                </c:pt>
                <c:pt idx="15141">
                  <c:v>1261.75</c:v>
                </c:pt>
                <c:pt idx="15142">
                  <c:v>1261.8333333333333</c:v>
                </c:pt>
                <c:pt idx="15143">
                  <c:v>1261.9166666666667</c:v>
                </c:pt>
                <c:pt idx="15144">
                  <c:v>1262</c:v>
                </c:pt>
                <c:pt idx="15145">
                  <c:v>1262.0833333333333</c:v>
                </c:pt>
                <c:pt idx="15146">
                  <c:v>1262.1666666666667</c:v>
                </c:pt>
                <c:pt idx="15147">
                  <c:v>1262.25</c:v>
                </c:pt>
                <c:pt idx="15148">
                  <c:v>1262.3333333333333</c:v>
                </c:pt>
                <c:pt idx="15149">
                  <c:v>1262.4166666666667</c:v>
                </c:pt>
                <c:pt idx="15150">
                  <c:v>1262.5</c:v>
                </c:pt>
                <c:pt idx="15151">
                  <c:v>1262.5833333333333</c:v>
                </c:pt>
                <c:pt idx="15152">
                  <c:v>1262.6666666666667</c:v>
                </c:pt>
                <c:pt idx="15153">
                  <c:v>1262.75</c:v>
                </c:pt>
                <c:pt idx="15154">
                  <c:v>1262.8333333333333</c:v>
                </c:pt>
                <c:pt idx="15155">
                  <c:v>1262.9166666666667</c:v>
                </c:pt>
                <c:pt idx="15156">
                  <c:v>1263</c:v>
                </c:pt>
                <c:pt idx="15157">
                  <c:v>1263.0833333333333</c:v>
                </c:pt>
                <c:pt idx="15158">
                  <c:v>1263.1666666666667</c:v>
                </c:pt>
                <c:pt idx="15159">
                  <c:v>1263.25</c:v>
                </c:pt>
                <c:pt idx="15160">
                  <c:v>1263.3333333333333</c:v>
                </c:pt>
                <c:pt idx="15161">
                  <c:v>1263.4166666666667</c:v>
                </c:pt>
                <c:pt idx="15162">
                  <c:v>1263.5</c:v>
                </c:pt>
                <c:pt idx="15163">
                  <c:v>1263.5833333333333</c:v>
                </c:pt>
                <c:pt idx="15164">
                  <c:v>1263.6666666666667</c:v>
                </c:pt>
                <c:pt idx="15165">
                  <c:v>1263.75</c:v>
                </c:pt>
                <c:pt idx="15166">
                  <c:v>1263.8333333333333</c:v>
                </c:pt>
                <c:pt idx="15167">
                  <c:v>1263.9166666666667</c:v>
                </c:pt>
                <c:pt idx="15168">
                  <c:v>1264</c:v>
                </c:pt>
                <c:pt idx="15169">
                  <c:v>1264.0833333333333</c:v>
                </c:pt>
                <c:pt idx="15170">
                  <c:v>1264.1666666666667</c:v>
                </c:pt>
                <c:pt idx="15171">
                  <c:v>1264.25</c:v>
                </c:pt>
                <c:pt idx="15172">
                  <c:v>1264.3333333333333</c:v>
                </c:pt>
                <c:pt idx="15173">
                  <c:v>1264.4166666666667</c:v>
                </c:pt>
                <c:pt idx="15174">
                  <c:v>1264.5</c:v>
                </c:pt>
                <c:pt idx="15175">
                  <c:v>1264.5833333333333</c:v>
                </c:pt>
                <c:pt idx="15176">
                  <c:v>1264.6666666666667</c:v>
                </c:pt>
                <c:pt idx="15177">
                  <c:v>1264.75</c:v>
                </c:pt>
                <c:pt idx="15178">
                  <c:v>1264.8333333333333</c:v>
                </c:pt>
                <c:pt idx="15179">
                  <c:v>1264.9166666666667</c:v>
                </c:pt>
                <c:pt idx="15180">
                  <c:v>1265</c:v>
                </c:pt>
                <c:pt idx="15181">
                  <c:v>1265.0833333333333</c:v>
                </c:pt>
                <c:pt idx="15182">
                  <c:v>1265.1666666666667</c:v>
                </c:pt>
                <c:pt idx="15183">
                  <c:v>1265.25</c:v>
                </c:pt>
                <c:pt idx="15184">
                  <c:v>1265.3333333333333</c:v>
                </c:pt>
                <c:pt idx="15185">
                  <c:v>1265.4166666666667</c:v>
                </c:pt>
                <c:pt idx="15186">
                  <c:v>1265.5</c:v>
                </c:pt>
                <c:pt idx="15187">
                  <c:v>1265.5833333333333</c:v>
                </c:pt>
                <c:pt idx="15188">
                  <c:v>1265.6666666666667</c:v>
                </c:pt>
                <c:pt idx="15189">
                  <c:v>1265.75</c:v>
                </c:pt>
                <c:pt idx="15190">
                  <c:v>1265.8333333333333</c:v>
                </c:pt>
                <c:pt idx="15191">
                  <c:v>1265.9166666666667</c:v>
                </c:pt>
                <c:pt idx="15192">
                  <c:v>1266</c:v>
                </c:pt>
                <c:pt idx="15193">
                  <c:v>1266.0833333333333</c:v>
                </c:pt>
                <c:pt idx="15194">
                  <c:v>1266.1666666666667</c:v>
                </c:pt>
                <c:pt idx="15195">
                  <c:v>1266.25</c:v>
                </c:pt>
                <c:pt idx="15196">
                  <c:v>1266.3333333333333</c:v>
                </c:pt>
                <c:pt idx="15197">
                  <c:v>1266.4166666666667</c:v>
                </c:pt>
                <c:pt idx="15198">
                  <c:v>1266.5</c:v>
                </c:pt>
                <c:pt idx="15199">
                  <c:v>1266.5833333333333</c:v>
                </c:pt>
                <c:pt idx="15200">
                  <c:v>1266.6666666666667</c:v>
                </c:pt>
                <c:pt idx="15201">
                  <c:v>1266.75</c:v>
                </c:pt>
                <c:pt idx="15202">
                  <c:v>1266.8333333333333</c:v>
                </c:pt>
                <c:pt idx="15203">
                  <c:v>1266.9166666666667</c:v>
                </c:pt>
                <c:pt idx="15204">
                  <c:v>1267</c:v>
                </c:pt>
                <c:pt idx="15205">
                  <c:v>1267.0833333333333</c:v>
                </c:pt>
                <c:pt idx="15206">
                  <c:v>1267.1666666666667</c:v>
                </c:pt>
                <c:pt idx="15207">
                  <c:v>1267.25</c:v>
                </c:pt>
                <c:pt idx="15208">
                  <c:v>1267.3333333333333</c:v>
                </c:pt>
                <c:pt idx="15209">
                  <c:v>1267.4166666666667</c:v>
                </c:pt>
                <c:pt idx="15210">
                  <c:v>1267.5</c:v>
                </c:pt>
                <c:pt idx="15211">
                  <c:v>1267.5833333333333</c:v>
                </c:pt>
                <c:pt idx="15212">
                  <c:v>1267.6666666666667</c:v>
                </c:pt>
                <c:pt idx="15213">
                  <c:v>1267.75</c:v>
                </c:pt>
              </c:numCache>
            </c:numRef>
          </c:xVal>
          <c:yVal>
            <c:numRef>
              <c:f>'7_8_November'!$H$3:$H$15216</c:f>
              <c:numCache>
                <c:formatCode>General</c:formatCode>
                <c:ptCount val="15214"/>
                <c:pt idx="0">
                  <c:v>20.8</c:v>
                </c:pt>
                <c:pt idx="1">
                  <c:v>20.8</c:v>
                </c:pt>
                <c:pt idx="2">
                  <c:v>20.8</c:v>
                </c:pt>
                <c:pt idx="3">
                  <c:v>20.8</c:v>
                </c:pt>
                <c:pt idx="4">
                  <c:v>20.8</c:v>
                </c:pt>
                <c:pt idx="5">
                  <c:v>20.8</c:v>
                </c:pt>
                <c:pt idx="6">
                  <c:v>20.8</c:v>
                </c:pt>
                <c:pt idx="7">
                  <c:v>20.8</c:v>
                </c:pt>
                <c:pt idx="8">
                  <c:v>20.8</c:v>
                </c:pt>
                <c:pt idx="9">
                  <c:v>20.8</c:v>
                </c:pt>
                <c:pt idx="10">
                  <c:v>20.8</c:v>
                </c:pt>
                <c:pt idx="11">
                  <c:v>20.8</c:v>
                </c:pt>
                <c:pt idx="12">
                  <c:v>20.8</c:v>
                </c:pt>
                <c:pt idx="13">
                  <c:v>20.8</c:v>
                </c:pt>
                <c:pt idx="14">
                  <c:v>20.8</c:v>
                </c:pt>
                <c:pt idx="15">
                  <c:v>20.8</c:v>
                </c:pt>
                <c:pt idx="16">
                  <c:v>20.8</c:v>
                </c:pt>
                <c:pt idx="17">
                  <c:v>20.8</c:v>
                </c:pt>
                <c:pt idx="18">
                  <c:v>20.8</c:v>
                </c:pt>
                <c:pt idx="19">
                  <c:v>20.8</c:v>
                </c:pt>
                <c:pt idx="20">
                  <c:v>20.8</c:v>
                </c:pt>
                <c:pt idx="21">
                  <c:v>20.8</c:v>
                </c:pt>
                <c:pt idx="22">
                  <c:v>20.8</c:v>
                </c:pt>
                <c:pt idx="23">
                  <c:v>20.8</c:v>
                </c:pt>
                <c:pt idx="24">
                  <c:v>20.8</c:v>
                </c:pt>
                <c:pt idx="25">
                  <c:v>20.8</c:v>
                </c:pt>
                <c:pt idx="26">
                  <c:v>20.8</c:v>
                </c:pt>
                <c:pt idx="27">
                  <c:v>20.8</c:v>
                </c:pt>
                <c:pt idx="28">
                  <c:v>20.8</c:v>
                </c:pt>
                <c:pt idx="29">
                  <c:v>20.8</c:v>
                </c:pt>
                <c:pt idx="30">
                  <c:v>20.8</c:v>
                </c:pt>
                <c:pt idx="31">
                  <c:v>20.8</c:v>
                </c:pt>
                <c:pt idx="32">
                  <c:v>20.8</c:v>
                </c:pt>
                <c:pt idx="33">
                  <c:v>20.8</c:v>
                </c:pt>
                <c:pt idx="34">
                  <c:v>20.8</c:v>
                </c:pt>
                <c:pt idx="35">
                  <c:v>20.8</c:v>
                </c:pt>
                <c:pt idx="36">
                  <c:v>20.8</c:v>
                </c:pt>
                <c:pt idx="37">
                  <c:v>20.8</c:v>
                </c:pt>
                <c:pt idx="38">
                  <c:v>20.8</c:v>
                </c:pt>
                <c:pt idx="39">
                  <c:v>20.8</c:v>
                </c:pt>
                <c:pt idx="40">
                  <c:v>20.8</c:v>
                </c:pt>
                <c:pt idx="41">
                  <c:v>20.7</c:v>
                </c:pt>
                <c:pt idx="42">
                  <c:v>20.7</c:v>
                </c:pt>
                <c:pt idx="43">
                  <c:v>20.7</c:v>
                </c:pt>
                <c:pt idx="44">
                  <c:v>20.7</c:v>
                </c:pt>
                <c:pt idx="45">
                  <c:v>20.7</c:v>
                </c:pt>
                <c:pt idx="46">
                  <c:v>20.7</c:v>
                </c:pt>
                <c:pt idx="47">
                  <c:v>20.7</c:v>
                </c:pt>
                <c:pt idx="48">
                  <c:v>20.7</c:v>
                </c:pt>
                <c:pt idx="49">
                  <c:v>20.7</c:v>
                </c:pt>
                <c:pt idx="50">
                  <c:v>20.7</c:v>
                </c:pt>
                <c:pt idx="51">
                  <c:v>20.7</c:v>
                </c:pt>
                <c:pt idx="52">
                  <c:v>20.7</c:v>
                </c:pt>
                <c:pt idx="53">
                  <c:v>20.7</c:v>
                </c:pt>
                <c:pt idx="54">
                  <c:v>20.7</c:v>
                </c:pt>
                <c:pt idx="55">
                  <c:v>20.7</c:v>
                </c:pt>
                <c:pt idx="56">
                  <c:v>20.8</c:v>
                </c:pt>
                <c:pt idx="57">
                  <c:v>20.8</c:v>
                </c:pt>
                <c:pt idx="58">
                  <c:v>20.8</c:v>
                </c:pt>
                <c:pt idx="59">
                  <c:v>20.7</c:v>
                </c:pt>
                <c:pt idx="60">
                  <c:v>20.7</c:v>
                </c:pt>
                <c:pt idx="61">
                  <c:v>20.8</c:v>
                </c:pt>
                <c:pt idx="62">
                  <c:v>20.7</c:v>
                </c:pt>
                <c:pt idx="63">
                  <c:v>20.7</c:v>
                </c:pt>
                <c:pt idx="64">
                  <c:v>20.7</c:v>
                </c:pt>
                <c:pt idx="65">
                  <c:v>20.7</c:v>
                </c:pt>
                <c:pt idx="66">
                  <c:v>20.7</c:v>
                </c:pt>
                <c:pt idx="67">
                  <c:v>20.7</c:v>
                </c:pt>
                <c:pt idx="68">
                  <c:v>20.7</c:v>
                </c:pt>
                <c:pt idx="69">
                  <c:v>20.7</c:v>
                </c:pt>
                <c:pt idx="70">
                  <c:v>20.7</c:v>
                </c:pt>
                <c:pt idx="71">
                  <c:v>20.7</c:v>
                </c:pt>
                <c:pt idx="72">
                  <c:v>20.7</c:v>
                </c:pt>
                <c:pt idx="73">
                  <c:v>20.7</c:v>
                </c:pt>
                <c:pt idx="74">
                  <c:v>20.7</c:v>
                </c:pt>
                <c:pt idx="75">
                  <c:v>20.7</c:v>
                </c:pt>
                <c:pt idx="76">
                  <c:v>20.7</c:v>
                </c:pt>
                <c:pt idx="77">
                  <c:v>20.7</c:v>
                </c:pt>
                <c:pt idx="78">
                  <c:v>20.7</c:v>
                </c:pt>
                <c:pt idx="79">
                  <c:v>20.7</c:v>
                </c:pt>
                <c:pt idx="80">
                  <c:v>20.7</c:v>
                </c:pt>
                <c:pt idx="81">
                  <c:v>20.7</c:v>
                </c:pt>
                <c:pt idx="82">
                  <c:v>20.7</c:v>
                </c:pt>
                <c:pt idx="83">
                  <c:v>20.7</c:v>
                </c:pt>
                <c:pt idx="84">
                  <c:v>20.7</c:v>
                </c:pt>
                <c:pt idx="85">
                  <c:v>20.7</c:v>
                </c:pt>
                <c:pt idx="86">
                  <c:v>20.7</c:v>
                </c:pt>
                <c:pt idx="87">
                  <c:v>20.7</c:v>
                </c:pt>
                <c:pt idx="88">
                  <c:v>20.7</c:v>
                </c:pt>
                <c:pt idx="89">
                  <c:v>20.7</c:v>
                </c:pt>
                <c:pt idx="90">
                  <c:v>20.7</c:v>
                </c:pt>
                <c:pt idx="91">
                  <c:v>20.7</c:v>
                </c:pt>
                <c:pt idx="92">
                  <c:v>20.7</c:v>
                </c:pt>
                <c:pt idx="93">
                  <c:v>20.6</c:v>
                </c:pt>
                <c:pt idx="94">
                  <c:v>20.6</c:v>
                </c:pt>
                <c:pt idx="95">
                  <c:v>20.6</c:v>
                </c:pt>
                <c:pt idx="96">
                  <c:v>20.6</c:v>
                </c:pt>
                <c:pt idx="97">
                  <c:v>20.6</c:v>
                </c:pt>
                <c:pt idx="98">
                  <c:v>20.6</c:v>
                </c:pt>
                <c:pt idx="99">
                  <c:v>20.6</c:v>
                </c:pt>
                <c:pt idx="100">
                  <c:v>20.6</c:v>
                </c:pt>
                <c:pt idx="101">
                  <c:v>20.6</c:v>
                </c:pt>
                <c:pt idx="102">
                  <c:v>20.6</c:v>
                </c:pt>
                <c:pt idx="103">
                  <c:v>20.6</c:v>
                </c:pt>
                <c:pt idx="104">
                  <c:v>20.6</c:v>
                </c:pt>
                <c:pt idx="105">
                  <c:v>20.6</c:v>
                </c:pt>
                <c:pt idx="106">
                  <c:v>20.6</c:v>
                </c:pt>
                <c:pt idx="107">
                  <c:v>20.6</c:v>
                </c:pt>
                <c:pt idx="108">
                  <c:v>20.5</c:v>
                </c:pt>
                <c:pt idx="109">
                  <c:v>20.5</c:v>
                </c:pt>
                <c:pt idx="110">
                  <c:v>20.5</c:v>
                </c:pt>
                <c:pt idx="111">
                  <c:v>20.5</c:v>
                </c:pt>
                <c:pt idx="112">
                  <c:v>20.5</c:v>
                </c:pt>
                <c:pt idx="113">
                  <c:v>20.5</c:v>
                </c:pt>
                <c:pt idx="114">
                  <c:v>20.5</c:v>
                </c:pt>
                <c:pt idx="115">
                  <c:v>20.5</c:v>
                </c:pt>
                <c:pt idx="116">
                  <c:v>20.5</c:v>
                </c:pt>
                <c:pt idx="117">
                  <c:v>20.5</c:v>
                </c:pt>
                <c:pt idx="118">
                  <c:v>20.5</c:v>
                </c:pt>
                <c:pt idx="119">
                  <c:v>20.5</c:v>
                </c:pt>
                <c:pt idx="120">
                  <c:v>20.5</c:v>
                </c:pt>
                <c:pt idx="121">
                  <c:v>20.5</c:v>
                </c:pt>
                <c:pt idx="122">
                  <c:v>20.399999999999999</c:v>
                </c:pt>
                <c:pt idx="123">
                  <c:v>20.399999999999999</c:v>
                </c:pt>
                <c:pt idx="124">
                  <c:v>20.399999999999999</c:v>
                </c:pt>
                <c:pt idx="125">
                  <c:v>20.399999999999999</c:v>
                </c:pt>
                <c:pt idx="126">
                  <c:v>20.399999999999999</c:v>
                </c:pt>
                <c:pt idx="127">
                  <c:v>20.399999999999999</c:v>
                </c:pt>
                <c:pt idx="128">
                  <c:v>20.399999999999999</c:v>
                </c:pt>
                <c:pt idx="129">
                  <c:v>20.399999999999999</c:v>
                </c:pt>
                <c:pt idx="130">
                  <c:v>20.399999999999999</c:v>
                </c:pt>
                <c:pt idx="131">
                  <c:v>20.399999999999999</c:v>
                </c:pt>
                <c:pt idx="132">
                  <c:v>20.399999999999999</c:v>
                </c:pt>
                <c:pt idx="133">
                  <c:v>20.399999999999999</c:v>
                </c:pt>
                <c:pt idx="134">
                  <c:v>20.399999999999999</c:v>
                </c:pt>
                <c:pt idx="135">
                  <c:v>20.399999999999999</c:v>
                </c:pt>
                <c:pt idx="136">
                  <c:v>20.399999999999999</c:v>
                </c:pt>
                <c:pt idx="137">
                  <c:v>20.399999999999999</c:v>
                </c:pt>
                <c:pt idx="138">
                  <c:v>20.399999999999999</c:v>
                </c:pt>
                <c:pt idx="139">
                  <c:v>20.399999999999999</c:v>
                </c:pt>
                <c:pt idx="140">
                  <c:v>20.399999999999999</c:v>
                </c:pt>
                <c:pt idx="141">
                  <c:v>20.399999999999999</c:v>
                </c:pt>
                <c:pt idx="142">
                  <c:v>20.399999999999999</c:v>
                </c:pt>
                <c:pt idx="143">
                  <c:v>20.399999999999999</c:v>
                </c:pt>
                <c:pt idx="144">
                  <c:v>20.399999999999999</c:v>
                </c:pt>
                <c:pt idx="145">
                  <c:v>20.3</c:v>
                </c:pt>
                <c:pt idx="146">
                  <c:v>20.3</c:v>
                </c:pt>
                <c:pt idx="147">
                  <c:v>20.3</c:v>
                </c:pt>
                <c:pt idx="148">
                  <c:v>20.3</c:v>
                </c:pt>
                <c:pt idx="149">
                  <c:v>20.3</c:v>
                </c:pt>
                <c:pt idx="150">
                  <c:v>20.3</c:v>
                </c:pt>
                <c:pt idx="151">
                  <c:v>20.3</c:v>
                </c:pt>
                <c:pt idx="152">
                  <c:v>20.3</c:v>
                </c:pt>
                <c:pt idx="153">
                  <c:v>20.3</c:v>
                </c:pt>
                <c:pt idx="154">
                  <c:v>20.3</c:v>
                </c:pt>
                <c:pt idx="155">
                  <c:v>20.3</c:v>
                </c:pt>
                <c:pt idx="156">
                  <c:v>20.3</c:v>
                </c:pt>
                <c:pt idx="157">
                  <c:v>20.3</c:v>
                </c:pt>
                <c:pt idx="158">
                  <c:v>20.3</c:v>
                </c:pt>
                <c:pt idx="159">
                  <c:v>20.3</c:v>
                </c:pt>
                <c:pt idx="160">
                  <c:v>20.3</c:v>
                </c:pt>
                <c:pt idx="161">
                  <c:v>20.3</c:v>
                </c:pt>
                <c:pt idx="162">
                  <c:v>20.3</c:v>
                </c:pt>
                <c:pt idx="163">
                  <c:v>20.3</c:v>
                </c:pt>
                <c:pt idx="164">
                  <c:v>20.3</c:v>
                </c:pt>
                <c:pt idx="165">
                  <c:v>20.3</c:v>
                </c:pt>
                <c:pt idx="166">
                  <c:v>20.3</c:v>
                </c:pt>
                <c:pt idx="167">
                  <c:v>20.3</c:v>
                </c:pt>
                <c:pt idx="168">
                  <c:v>20.3</c:v>
                </c:pt>
                <c:pt idx="169">
                  <c:v>20.3</c:v>
                </c:pt>
                <c:pt idx="170">
                  <c:v>20.3</c:v>
                </c:pt>
                <c:pt idx="171">
                  <c:v>20.3</c:v>
                </c:pt>
                <c:pt idx="172">
                  <c:v>20.3</c:v>
                </c:pt>
                <c:pt idx="173">
                  <c:v>20.3</c:v>
                </c:pt>
                <c:pt idx="174">
                  <c:v>20.3</c:v>
                </c:pt>
                <c:pt idx="175">
                  <c:v>20.3</c:v>
                </c:pt>
                <c:pt idx="176">
                  <c:v>20.3</c:v>
                </c:pt>
                <c:pt idx="177">
                  <c:v>20.3</c:v>
                </c:pt>
                <c:pt idx="178">
                  <c:v>20.3</c:v>
                </c:pt>
                <c:pt idx="179">
                  <c:v>20.3</c:v>
                </c:pt>
                <c:pt idx="180">
                  <c:v>20.3</c:v>
                </c:pt>
                <c:pt idx="181">
                  <c:v>20.2</c:v>
                </c:pt>
                <c:pt idx="182">
                  <c:v>20.3</c:v>
                </c:pt>
                <c:pt idx="183">
                  <c:v>20.3</c:v>
                </c:pt>
                <c:pt idx="184">
                  <c:v>20.2</c:v>
                </c:pt>
                <c:pt idx="185">
                  <c:v>20.3</c:v>
                </c:pt>
                <c:pt idx="186">
                  <c:v>20.2</c:v>
                </c:pt>
                <c:pt idx="187">
                  <c:v>20.2</c:v>
                </c:pt>
                <c:pt idx="188">
                  <c:v>20.2</c:v>
                </c:pt>
                <c:pt idx="189">
                  <c:v>20.2</c:v>
                </c:pt>
                <c:pt idx="190">
                  <c:v>20.2</c:v>
                </c:pt>
                <c:pt idx="191">
                  <c:v>20.2</c:v>
                </c:pt>
                <c:pt idx="192">
                  <c:v>20.2</c:v>
                </c:pt>
                <c:pt idx="193">
                  <c:v>20.2</c:v>
                </c:pt>
                <c:pt idx="194">
                  <c:v>20.2</c:v>
                </c:pt>
                <c:pt idx="195">
                  <c:v>20.2</c:v>
                </c:pt>
                <c:pt idx="196">
                  <c:v>20.2</c:v>
                </c:pt>
                <c:pt idx="197">
                  <c:v>20.2</c:v>
                </c:pt>
                <c:pt idx="198">
                  <c:v>20.2</c:v>
                </c:pt>
                <c:pt idx="199">
                  <c:v>20.2</c:v>
                </c:pt>
                <c:pt idx="200">
                  <c:v>20.2</c:v>
                </c:pt>
                <c:pt idx="201">
                  <c:v>20.2</c:v>
                </c:pt>
                <c:pt idx="202">
                  <c:v>20.2</c:v>
                </c:pt>
                <c:pt idx="203">
                  <c:v>20.2</c:v>
                </c:pt>
                <c:pt idx="204">
                  <c:v>20.2</c:v>
                </c:pt>
                <c:pt idx="205">
                  <c:v>20.2</c:v>
                </c:pt>
                <c:pt idx="206">
                  <c:v>20.2</c:v>
                </c:pt>
                <c:pt idx="207">
                  <c:v>20.2</c:v>
                </c:pt>
                <c:pt idx="208">
                  <c:v>20.2</c:v>
                </c:pt>
                <c:pt idx="209">
                  <c:v>20.2</c:v>
                </c:pt>
                <c:pt idx="210">
                  <c:v>20.2</c:v>
                </c:pt>
                <c:pt idx="211">
                  <c:v>20.2</c:v>
                </c:pt>
                <c:pt idx="212">
                  <c:v>20.2</c:v>
                </c:pt>
                <c:pt idx="213">
                  <c:v>20.2</c:v>
                </c:pt>
                <c:pt idx="214">
                  <c:v>20.2</c:v>
                </c:pt>
                <c:pt idx="215">
                  <c:v>20.2</c:v>
                </c:pt>
                <c:pt idx="216">
                  <c:v>20.2</c:v>
                </c:pt>
                <c:pt idx="217">
                  <c:v>20.2</c:v>
                </c:pt>
                <c:pt idx="218">
                  <c:v>20.2</c:v>
                </c:pt>
                <c:pt idx="219">
                  <c:v>20.2</c:v>
                </c:pt>
                <c:pt idx="220">
                  <c:v>20.2</c:v>
                </c:pt>
                <c:pt idx="221">
                  <c:v>20.2</c:v>
                </c:pt>
                <c:pt idx="222">
                  <c:v>20.2</c:v>
                </c:pt>
                <c:pt idx="223">
                  <c:v>20.2</c:v>
                </c:pt>
                <c:pt idx="224">
                  <c:v>20.2</c:v>
                </c:pt>
                <c:pt idx="225">
                  <c:v>20.2</c:v>
                </c:pt>
                <c:pt idx="226">
                  <c:v>20.2</c:v>
                </c:pt>
                <c:pt idx="227">
                  <c:v>20.2</c:v>
                </c:pt>
                <c:pt idx="228">
                  <c:v>20.2</c:v>
                </c:pt>
                <c:pt idx="229">
                  <c:v>20.2</c:v>
                </c:pt>
                <c:pt idx="230">
                  <c:v>20.2</c:v>
                </c:pt>
                <c:pt idx="231">
                  <c:v>20.2</c:v>
                </c:pt>
                <c:pt idx="232">
                  <c:v>20.2</c:v>
                </c:pt>
                <c:pt idx="233">
                  <c:v>20.2</c:v>
                </c:pt>
                <c:pt idx="234">
                  <c:v>20.2</c:v>
                </c:pt>
                <c:pt idx="235">
                  <c:v>20.2</c:v>
                </c:pt>
                <c:pt idx="236">
                  <c:v>20.2</c:v>
                </c:pt>
                <c:pt idx="237">
                  <c:v>20.2</c:v>
                </c:pt>
                <c:pt idx="238">
                  <c:v>20.2</c:v>
                </c:pt>
                <c:pt idx="239">
                  <c:v>20.2</c:v>
                </c:pt>
                <c:pt idx="240">
                  <c:v>20.2</c:v>
                </c:pt>
                <c:pt idx="241">
                  <c:v>20.2</c:v>
                </c:pt>
                <c:pt idx="242">
                  <c:v>20.2</c:v>
                </c:pt>
                <c:pt idx="243">
                  <c:v>20.2</c:v>
                </c:pt>
                <c:pt idx="244">
                  <c:v>20.2</c:v>
                </c:pt>
                <c:pt idx="245">
                  <c:v>20.2</c:v>
                </c:pt>
                <c:pt idx="246">
                  <c:v>20.2</c:v>
                </c:pt>
                <c:pt idx="247">
                  <c:v>20.2</c:v>
                </c:pt>
                <c:pt idx="248">
                  <c:v>20.2</c:v>
                </c:pt>
                <c:pt idx="249">
                  <c:v>20.2</c:v>
                </c:pt>
                <c:pt idx="250">
                  <c:v>20.2</c:v>
                </c:pt>
                <c:pt idx="251">
                  <c:v>20.2</c:v>
                </c:pt>
                <c:pt idx="252">
                  <c:v>20.2</c:v>
                </c:pt>
                <c:pt idx="253">
                  <c:v>20.2</c:v>
                </c:pt>
                <c:pt idx="254">
                  <c:v>20.2</c:v>
                </c:pt>
                <c:pt idx="255">
                  <c:v>20.2</c:v>
                </c:pt>
                <c:pt idx="256">
                  <c:v>20.2</c:v>
                </c:pt>
                <c:pt idx="257">
                  <c:v>20.2</c:v>
                </c:pt>
                <c:pt idx="258">
                  <c:v>20.2</c:v>
                </c:pt>
                <c:pt idx="259">
                  <c:v>20.2</c:v>
                </c:pt>
                <c:pt idx="260">
                  <c:v>20.2</c:v>
                </c:pt>
                <c:pt idx="261">
                  <c:v>20.2</c:v>
                </c:pt>
                <c:pt idx="262">
                  <c:v>20.2</c:v>
                </c:pt>
                <c:pt idx="263">
                  <c:v>20.2</c:v>
                </c:pt>
                <c:pt idx="264">
                  <c:v>20.2</c:v>
                </c:pt>
                <c:pt idx="265">
                  <c:v>20.2</c:v>
                </c:pt>
                <c:pt idx="266">
                  <c:v>20.2</c:v>
                </c:pt>
                <c:pt idx="267">
                  <c:v>20.2</c:v>
                </c:pt>
                <c:pt idx="268">
                  <c:v>20.2</c:v>
                </c:pt>
                <c:pt idx="269">
                  <c:v>20.2</c:v>
                </c:pt>
                <c:pt idx="270">
                  <c:v>20.2</c:v>
                </c:pt>
                <c:pt idx="271">
                  <c:v>20.2</c:v>
                </c:pt>
                <c:pt idx="272">
                  <c:v>20.2</c:v>
                </c:pt>
                <c:pt idx="273">
                  <c:v>20.2</c:v>
                </c:pt>
                <c:pt idx="274">
                  <c:v>20.2</c:v>
                </c:pt>
                <c:pt idx="275">
                  <c:v>20.2</c:v>
                </c:pt>
                <c:pt idx="276">
                  <c:v>20.2</c:v>
                </c:pt>
                <c:pt idx="277">
                  <c:v>20.2</c:v>
                </c:pt>
                <c:pt idx="278">
                  <c:v>20.2</c:v>
                </c:pt>
                <c:pt idx="279">
                  <c:v>20.2</c:v>
                </c:pt>
                <c:pt idx="280">
                  <c:v>20.2</c:v>
                </c:pt>
                <c:pt idx="281">
                  <c:v>20.2</c:v>
                </c:pt>
                <c:pt idx="282">
                  <c:v>20.2</c:v>
                </c:pt>
                <c:pt idx="283">
                  <c:v>20.2</c:v>
                </c:pt>
                <c:pt idx="284">
                  <c:v>20.2</c:v>
                </c:pt>
                <c:pt idx="285">
                  <c:v>20.2</c:v>
                </c:pt>
                <c:pt idx="286">
                  <c:v>20.2</c:v>
                </c:pt>
                <c:pt idx="287">
                  <c:v>20.2</c:v>
                </c:pt>
                <c:pt idx="288">
                  <c:v>20.2</c:v>
                </c:pt>
                <c:pt idx="289">
                  <c:v>20.2</c:v>
                </c:pt>
                <c:pt idx="290">
                  <c:v>20.2</c:v>
                </c:pt>
                <c:pt idx="291">
                  <c:v>20.2</c:v>
                </c:pt>
                <c:pt idx="292">
                  <c:v>20.2</c:v>
                </c:pt>
                <c:pt idx="293">
                  <c:v>20.2</c:v>
                </c:pt>
                <c:pt idx="294">
                  <c:v>20.2</c:v>
                </c:pt>
                <c:pt idx="295">
                  <c:v>20.2</c:v>
                </c:pt>
                <c:pt idx="296">
                  <c:v>20.2</c:v>
                </c:pt>
                <c:pt idx="297">
                  <c:v>20.2</c:v>
                </c:pt>
                <c:pt idx="298">
                  <c:v>20.2</c:v>
                </c:pt>
                <c:pt idx="299">
                  <c:v>20.2</c:v>
                </c:pt>
                <c:pt idx="300">
                  <c:v>20.2</c:v>
                </c:pt>
                <c:pt idx="301">
                  <c:v>20.2</c:v>
                </c:pt>
                <c:pt idx="302">
                  <c:v>20.2</c:v>
                </c:pt>
                <c:pt idx="303">
                  <c:v>20.2</c:v>
                </c:pt>
                <c:pt idx="304">
                  <c:v>20.2</c:v>
                </c:pt>
                <c:pt idx="305">
                  <c:v>20.2</c:v>
                </c:pt>
                <c:pt idx="306">
                  <c:v>20.2</c:v>
                </c:pt>
                <c:pt idx="307">
                  <c:v>20.2</c:v>
                </c:pt>
                <c:pt idx="308">
                  <c:v>20.2</c:v>
                </c:pt>
                <c:pt idx="309">
                  <c:v>20.2</c:v>
                </c:pt>
                <c:pt idx="310">
                  <c:v>20.2</c:v>
                </c:pt>
                <c:pt idx="311">
                  <c:v>20.2</c:v>
                </c:pt>
                <c:pt idx="312">
                  <c:v>20.2</c:v>
                </c:pt>
                <c:pt idx="313">
                  <c:v>20.2</c:v>
                </c:pt>
                <c:pt idx="314">
                  <c:v>20.2</c:v>
                </c:pt>
                <c:pt idx="315">
                  <c:v>20.2</c:v>
                </c:pt>
                <c:pt idx="316">
                  <c:v>20.2</c:v>
                </c:pt>
                <c:pt idx="317">
                  <c:v>20.2</c:v>
                </c:pt>
                <c:pt idx="318">
                  <c:v>20.2</c:v>
                </c:pt>
                <c:pt idx="319">
                  <c:v>20.2</c:v>
                </c:pt>
                <c:pt idx="320">
                  <c:v>20.2</c:v>
                </c:pt>
                <c:pt idx="321">
                  <c:v>20.2</c:v>
                </c:pt>
                <c:pt idx="322">
                  <c:v>20.2</c:v>
                </c:pt>
                <c:pt idx="323">
                  <c:v>20.2</c:v>
                </c:pt>
                <c:pt idx="324">
                  <c:v>20.2</c:v>
                </c:pt>
                <c:pt idx="325">
                  <c:v>20.2</c:v>
                </c:pt>
                <c:pt idx="326">
                  <c:v>20.2</c:v>
                </c:pt>
                <c:pt idx="327">
                  <c:v>20.2</c:v>
                </c:pt>
                <c:pt idx="328">
                  <c:v>20.2</c:v>
                </c:pt>
                <c:pt idx="329">
                  <c:v>20.2</c:v>
                </c:pt>
                <c:pt idx="330">
                  <c:v>20.2</c:v>
                </c:pt>
                <c:pt idx="331">
                  <c:v>20.2</c:v>
                </c:pt>
                <c:pt idx="332">
                  <c:v>20.2</c:v>
                </c:pt>
                <c:pt idx="333">
                  <c:v>20.2</c:v>
                </c:pt>
                <c:pt idx="334">
                  <c:v>20.2</c:v>
                </c:pt>
                <c:pt idx="335">
                  <c:v>20.2</c:v>
                </c:pt>
                <c:pt idx="336">
                  <c:v>20.2</c:v>
                </c:pt>
                <c:pt idx="337">
                  <c:v>20.2</c:v>
                </c:pt>
                <c:pt idx="338">
                  <c:v>20.2</c:v>
                </c:pt>
                <c:pt idx="339">
                  <c:v>20.2</c:v>
                </c:pt>
                <c:pt idx="340">
                  <c:v>20.2</c:v>
                </c:pt>
                <c:pt idx="341">
                  <c:v>20.2</c:v>
                </c:pt>
                <c:pt idx="342">
                  <c:v>20.2</c:v>
                </c:pt>
                <c:pt idx="343">
                  <c:v>20.2</c:v>
                </c:pt>
                <c:pt idx="344">
                  <c:v>20.2</c:v>
                </c:pt>
                <c:pt idx="345">
                  <c:v>20.2</c:v>
                </c:pt>
                <c:pt idx="346">
                  <c:v>20.2</c:v>
                </c:pt>
                <c:pt idx="347">
                  <c:v>20.2</c:v>
                </c:pt>
                <c:pt idx="348">
                  <c:v>20.2</c:v>
                </c:pt>
                <c:pt idx="349">
                  <c:v>20.2</c:v>
                </c:pt>
                <c:pt idx="350">
                  <c:v>20.2</c:v>
                </c:pt>
                <c:pt idx="351">
                  <c:v>20.2</c:v>
                </c:pt>
                <c:pt idx="352">
                  <c:v>20.2</c:v>
                </c:pt>
                <c:pt idx="353">
                  <c:v>20.2</c:v>
                </c:pt>
                <c:pt idx="354">
                  <c:v>20.2</c:v>
                </c:pt>
                <c:pt idx="355">
                  <c:v>20.2</c:v>
                </c:pt>
                <c:pt idx="356">
                  <c:v>20.2</c:v>
                </c:pt>
                <c:pt idx="357">
                  <c:v>20.2</c:v>
                </c:pt>
                <c:pt idx="358">
                  <c:v>20.2</c:v>
                </c:pt>
                <c:pt idx="359">
                  <c:v>20.2</c:v>
                </c:pt>
                <c:pt idx="360">
                  <c:v>20.2</c:v>
                </c:pt>
                <c:pt idx="361">
                  <c:v>20.2</c:v>
                </c:pt>
                <c:pt idx="362">
                  <c:v>20.2</c:v>
                </c:pt>
                <c:pt idx="363">
                  <c:v>20.2</c:v>
                </c:pt>
                <c:pt idx="364">
                  <c:v>20.2</c:v>
                </c:pt>
                <c:pt idx="365">
                  <c:v>20.2</c:v>
                </c:pt>
                <c:pt idx="366">
                  <c:v>20.2</c:v>
                </c:pt>
                <c:pt idx="367">
                  <c:v>20.2</c:v>
                </c:pt>
                <c:pt idx="368">
                  <c:v>20.2</c:v>
                </c:pt>
                <c:pt idx="369">
                  <c:v>20.2</c:v>
                </c:pt>
                <c:pt idx="370">
                  <c:v>20.2</c:v>
                </c:pt>
                <c:pt idx="371">
                  <c:v>20.2</c:v>
                </c:pt>
                <c:pt idx="372">
                  <c:v>20.2</c:v>
                </c:pt>
                <c:pt idx="373">
                  <c:v>20.2</c:v>
                </c:pt>
                <c:pt idx="374">
                  <c:v>20.2</c:v>
                </c:pt>
                <c:pt idx="375">
                  <c:v>20.2</c:v>
                </c:pt>
                <c:pt idx="376">
                  <c:v>20.2</c:v>
                </c:pt>
                <c:pt idx="377">
                  <c:v>20.2</c:v>
                </c:pt>
                <c:pt idx="378">
                  <c:v>20.2</c:v>
                </c:pt>
                <c:pt idx="379">
                  <c:v>20.2</c:v>
                </c:pt>
                <c:pt idx="380">
                  <c:v>20.2</c:v>
                </c:pt>
                <c:pt idx="381">
                  <c:v>20.2</c:v>
                </c:pt>
                <c:pt idx="382">
                  <c:v>20.2</c:v>
                </c:pt>
                <c:pt idx="383">
                  <c:v>20.2</c:v>
                </c:pt>
                <c:pt idx="384">
                  <c:v>20.2</c:v>
                </c:pt>
                <c:pt idx="385">
                  <c:v>20.2</c:v>
                </c:pt>
                <c:pt idx="386">
                  <c:v>20.2</c:v>
                </c:pt>
                <c:pt idx="387">
                  <c:v>20.2</c:v>
                </c:pt>
                <c:pt idx="388">
                  <c:v>20.2</c:v>
                </c:pt>
                <c:pt idx="389">
                  <c:v>20.2</c:v>
                </c:pt>
                <c:pt idx="390">
                  <c:v>20.2</c:v>
                </c:pt>
                <c:pt idx="391">
                  <c:v>20.2</c:v>
                </c:pt>
                <c:pt idx="392">
                  <c:v>20.2</c:v>
                </c:pt>
                <c:pt idx="393">
                  <c:v>20.2</c:v>
                </c:pt>
                <c:pt idx="394">
                  <c:v>20.2</c:v>
                </c:pt>
                <c:pt idx="395">
                  <c:v>20.2</c:v>
                </c:pt>
                <c:pt idx="396">
                  <c:v>20.2</c:v>
                </c:pt>
                <c:pt idx="397">
                  <c:v>20.2</c:v>
                </c:pt>
                <c:pt idx="398">
                  <c:v>20.2</c:v>
                </c:pt>
                <c:pt idx="399">
                  <c:v>20.2</c:v>
                </c:pt>
                <c:pt idx="400">
                  <c:v>20.2</c:v>
                </c:pt>
                <c:pt idx="401">
                  <c:v>20.2</c:v>
                </c:pt>
                <c:pt idx="402">
                  <c:v>20.2</c:v>
                </c:pt>
                <c:pt idx="403">
                  <c:v>20.2</c:v>
                </c:pt>
                <c:pt idx="404">
                  <c:v>20.2</c:v>
                </c:pt>
                <c:pt idx="405">
                  <c:v>20.2</c:v>
                </c:pt>
                <c:pt idx="406">
                  <c:v>20.2</c:v>
                </c:pt>
                <c:pt idx="407">
                  <c:v>20.2</c:v>
                </c:pt>
                <c:pt idx="408">
                  <c:v>20.2</c:v>
                </c:pt>
                <c:pt idx="409">
                  <c:v>20.2</c:v>
                </c:pt>
                <c:pt idx="410">
                  <c:v>20.2</c:v>
                </c:pt>
                <c:pt idx="411">
                  <c:v>20.2</c:v>
                </c:pt>
                <c:pt idx="412">
                  <c:v>20.2</c:v>
                </c:pt>
                <c:pt idx="413">
                  <c:v>20.2</c:v>
                </c:pt>
                <c:pt idx="414">
                  <c:v>20.2</c:v>
                </c:pt>
                <c:pt idx="415">
                  <c:v>20.2</c:v>
                </c:pt>
                <c:pt idx="416">
                  <c:v>20.2</c:v>
                </c:pt>
                <c:pt idx="417">
                  <c:v>20.2</c:v>
                </c:pt>
                <c:pt idx="418">
                  <c:v>20.2</c:v>
                </c:pt>
                <c:pt idx="419">
                  <c:v>20.2</c:v>
                </c:pt>
                <c:pt idx="420">
                  <c:v>20.2</c:v>
                </c:pt>
                <c:pt idx="421">
                  <c:v>20.2</c:v>
                </c:pt>
                <c:pt idx="422">
                  <c:v>20.2</c:v>
                </c:pt>
                <c:pt idx="423">
                  <c:v>20.2</c:v>
                </c:pt>
                <c:pt idx="424">
                  <c:v>20.2</c:v>
                </c:pt>
                <c:pt idx="425">
                  <c:v>20.2</c:v>
                </c:pt>
                <c:pt idx="426">
                  <c:v>20.2</c:v>
                </c:pt>
                <c:pt idx="427">
                  <c:v>20.2</c:v>
                </c:pt>
                <c:pt idx="428">
                  <c:v>20.2</c:v>
                </c:pt>
                <c:pt idx="429">
                  <c:v>20.2</c:v>
                </c:pt>
                <c:pt idx="430">
                  <c:v>20.2</c:v>
                </c:pt>
                <c:pt idx="431">
                  <c:v>20.2</c:v>
                </c:pt>
                <c:pt idx="432">
                  <c:v>20.2</c:v>
                </c:pt>
                <c:pt idx="433">
                  <c:v>20.2</c:v>
                </c:pt>
                <c:pt idx="434">
                  <c:v>20.2</c:v>
                </c:pt>
                <c:pt idx="435">
                  <c:v>20.2</c:v>
                </c:pt>
                <c:pt idx="436">
                  <c:v>20.2</c:v>
                </c:pt>
                <c:pt idx="437">
                  <c:v>20.2</c:v>
                </c:pt>
                <c:pt idx="438">
                  <c:v>20.2</c:v>
                </c:pt>
                <c:pt idx="439">
                  <c:v>20.2</c:v>
                </c:pt>
                <c:pt idx="440">
                  <c:v>20.2</c:v>
                </c:pt>
                <c:pt idx="441">
                  <c:v>20.2</c:v>
                </c:pt>
                <c:pt idx="442">
                  <c:v>20.2</c:v>
                </c:pt>
                <c:pt idx="443">
                  <c:v>20.2</c:v>
                </c:pt>
                <c:pt idx="444">
                  <c:v>20.2</c:v>
                </c:pt>
                <c:pt idx="445">
                  <c:v>20.2</c:v>
                </c:pt>
                <c:pt idx="446">
                  <c:v>20.2</c:v>
                </c:pt>
                <c:pt idx="447">
                  <c:v>20.2</c:v>
                </c:pt>
                <c:pt idx="448">
                  <c:v>20.2</c:v>
                </c:pt>
                <c:pt idx="449">
                  <c:v>20.2</c:v>
                </c:pt>
                <c:pt idx="450">
                  <c:v>20.2</c:v>
                </c:pt>
                <c:pt idx="451">
                  <c:v>20.2</c:v>
                </c:pt>
                <c:pt idx="452">
                  <c:v>20.2</c:v>
                </c:pt>
                <c:pt idx="453">
                  <c:v>20.100000000000001</c:v>
                </c:pt>
                <c:pt idx="454">
                  <c:v>20</c:v>
                </c:pt>
                <c:pt idx="455">
                  <c:v>20</c:v>
                </c:pt>
                <c:pt idx="456">
                  <c:v>19.899999999999999</c:v>
                </c:pt>
                <c:pt idx="457">
                  <c:v>19.8</c:v>
                </c:pt>
                <c:pt idx="458">
                  <c:v>19.7</c:v>
                </c:pt>
                <c:pt idx="459">
                  <c:v>19.600000000000001</c:v>
                </c:pt>
                <c:pt idx="460">
                  <c:v>19.600000000000001</c:v>
                </c:pt>
                <c:pt idx="461">
                  <c:v>19.5</c:v>
                </c:pt>
                <c:pt idx="462">
                  <c:v>19.5</c:v>
                </c:pt>
                <c:pt idx="463">
                  <c:v>19.399999999999999</c:v>
                </c:pt>
                <c:pt idx="464">
                  <c:v>19.3</c:v>
                </c:pt>
                <c:pt idx="465">
                  <c:v>19.2</c:v>
                </c:pt>
                <c:pt idx="466">
                  <c:v>19.2</c:v>
                </c:pt>
                <c:pt idx="467">
                  <c:v>19.100000000000001</c:v>
                </c:pt>
                <c:pt idx="468">
                  <c:v>19.100000000000001</c:v>
                </c:pt>
                <c:pt idx="469">
                  <c:v>19</c:v>
                </c:pt>
                <c:pt idx="470">
                  <c:v>19</c:v>
                </c:pt>
                <c:pt idx="471">
                  <c:v>18.899999999999999</c:v>
                </c:pt>
                <c:pt idx="472">
                  <c:v>18.899999999999999</c:v>
                </c:pt>
                <c:pt idx="473">
                  <c:v>18.8</c:v>
                </c:pt>
                <c:pt idx="474">
                  <c:v>18.8</c:v>
                </c:pt>
                <c:pt idx="475">
                  <c:v>18.7</c:v>
                </c:pt>
                <c:pt idx="476">
                  <c:v>18.7</c:v>
                </c:pt>
                <c:pt idx="477">
                  <c:v>18.600000000000001</c:v>
                </c:pt>
                <c:pt idx="478">
                  <c:v>18.600000000000001</c:v>
                </c:pt>
                <c:pt idx="479">
                  <c:v>18.5</c:v>
                </c:pt>
                <c:pt idx="480">
                  <c:v>18.5</c:v>
                </c:pt>
                <c:pt idx="481">
                  <c:v>18.399999999999999</c:v>
                </c:pt>
                <c:pt idx="482">
                  <c:v>18.399999999999999</c:v>
                </c:pt>
                <c:pt idx="483">
                  <c:v>18.399999999999999</c:v>
                </c:pt>
                <c:pt idx="484">
                  <c:v>18.399999999999999</c:v>
                </c:pt>
                <c:pt idx="485">
                  <c:v>18.3</c:v>
                </c:pt>
                <c:pt idx="486">
                  <c:v>18.3</c:v>
                </c:pt>
                <c:pt idx="487">
                  <c:v>18.3</c:v>
                </c:pt>
                <c:pt idx="488">
                  <c:v>18.3</c:v>
                </c:pt>
                <c:pt idx="489">
                  <c:v>18.2</c:v>
                </c:pt>
                <c:pt idx="490">
                  <c:v>18.2</c:v>
                </c:pt>
                <c:pt idx="491">
                  <c:v>18.2</c:v>
                </c:pt>
                <c:pt idx="492">
                  <c:v>18.2</c:v>
                </c:pt>
                <c:pt idx="493">
                  <c:v>18.100000000000001</c:v>
                </c:pt>
                <c:pt idx="494">
                  <c:v>18.100000000000001</c:v>
                </c:pt>
                <c:pt idx="495">
                  <c:v>18</c:v>
                </c:pt>
                <c:pt idx="496">
                  <c:v>17.899999999999999</c:v>
                </c:pt>
                <c:pt idx="497">
                  <c:v>17.8</c:v>
                </c:pt>
                <c:pt idx="498">
                  <c:v>17.7</c:v>
                </c:pt>
                <c:pt idx="499">
                  <c:v>17.7</c:v>
                </c:pt>
                <c:pt idx="500">
                  <c:v>17.7</c:v>
                </c:pt>
                <c:pt idx="501">
                  <c:v>17.600000000000001</c:v>
                </c:pt>
                <c:pt idx="502">
                  <c:v>17.5</c:v>
                </c:pt>
                <c:pt idx="503">
                  <c:v>17.5</c:v>
                </c:pt>
                <c:pt idx="504">
                  <c:v>17.5</c:v>
                </c:pt>
                <c:pt idx="505">
                  <c:v>17.399999999999999</c:v>
                </c:pt>
                <c:pt idx="506">
                  <c:v>17.399999999999999</c:v>
                </c:pt>
                <c:pt idx="507">
                  <c:v>17.399999999999999</c:v>
                </c:pt>
                <c:pt idx="508">
                  <c:v>17.3</c:v>
                </c:pt>
                <c:pt idx="509">
                  <c:v>17.2</c:v>
                </c:pt>
                <c:pt idx="510">
                  <c:v>17.3</c:v>
                </c:pt>
                <c:pt idx="511">
                  <c:v>17.3</c:v>
                </c:pt>
                <c:pt idx="512">
                  <c:v>17.3</c:v>
                </c:pt>
                <c:pt idx="513">
                  <c:v>17.2</c:v>
                </c:pt>
                <c:pt idx="514">
                  <c:v>17.2</c:v>
                </c:pt>
                <c:pt idx="515">
                  <c:v>17.100000000000001</c:v>
                </c:pt>
                <c:pt idx="516">
                  <c:v>17</c:v>
                </c:pt>
                <c:pt idx="517">
                  <c:v>16.899999999999999</c:v>
                </c:pt>
                <c:pt idx="518">
                  <c:v>16.8</c:v>
                </c:pt>
                <c:pt idx="519">
                  <c:v>16.8</c:v>
                </c:pt>
                <c:pt idx="520">
                  <c:v>16.7</c:v>
                </c:pt>
                <c:pt idx="521">
                  <c:v>16.899999999999999</c:v>
                </c:pt>
                <c:pt idx="522">
                  <c:v>16.899999999999999</c:v>
                </c:pt>
                <c:pt idx="523">
                  <c:v>16.899999999999999</c:v>
                </c:pt>
                <c:pt idx="524">
                  <c:v>16.8</c:v>
                </c:pt>
                <c:pt idx="525">
                  <c:v>16.7</c:v>
                </c:pt>
                <c:pt idx="526">
                  <c:v>16.600000000000001</c:v>
                </c:pt>
                <c:pt idx="527">
                  <c:v>16.5</c:v>
                </c:pt>
                <c:pt idx="528">
                  <c:v>16.5</c:v>
                </c:pt>
                <c:pt idx="529">
                  <c:v>16.399999999999999</c:v>
                </c:pt>
                <c:pt idx="530">
                  <c:v>16.399999999999999</c:v>
                </c:pt>
                <c:pt idx="531">
                  <c:v>16.3</c:v>
                </c:pt>
                <c:pt idx="532">
                  <c:v>16.600000000000001</c:v>
                </c:pt>
                <c:pt idx="533">
                  <c:v>16.5</c:v>
                </c:pt>
                <c:pt idx="534">
                  <c:v>16.399999999999999</c:v>
                </c:pt>
                <c:pt idx="535">
                  <c:v>16.3</c:v>
                </c:pt>
                <c:pt idx="536">
                  <c:v>16.2</c:v>
                </c:pt>
                <c:pt idx="537">
                  <c:v>16</c:v>
                </c:pt>
                <c:pt idx="538">
                  <c:v>16.100000000000001</c:v>
                </c:pt>
                <c:pt idx="539">
                  <c:v>16.2</c:v>
                </c:pt>
                <c:pt idx="540">
                  <c:v>16.2</c:v>
                </c:pt>
                <c:pt idx="541">
                  <c:v>16</c:v>
                </c:pt>
                <c:pt idx="542">
                  <c:v>16</c:v>
                </c:pt>
                <c:pt idx="543">
                  <c:v>15.9</c:v>
                </c:pt>
                <c:pt idx="544">
                  <c:v>15.9</c:v>
                </c:pt>
                <c:pt idx="545">
                  <c:v>15.8</c:v>
                </c:pt>
                <c:pt idx="546">
                  <c:v>15.8</c:v>
                </c:pt>
                <c:pt idx="547">
                  <c:v>15.7</c:v>
                </c:pt>
                <c:pt idx="548">
                  <c:v>15.8</c:v>
                </c:pt>
                <c:pt idx="549">
                  <c:v>15.8</c:v>
                </c:pt>
                <c:pt idx="550">
                  <c:v>15.8</c:v>
                </c:pt>
                <c:pt idx="551">
                  <c:v>15.7</c:v>
                </c:pt>
                <c:pt idx="552">
                  <c:v>15.6</c:v>
                </c:pt>
                <c:pt idx="553">
                  <c:v>15.5</c:v>
                </c:pt>
                <c:pt idx="554">
                  <c:v>15.5</c:v>
                </c:pt>
                <c:pt idx="555">
                  <c:v>15.7</c:v>
                </c:pt>
                <c:pt idx="556">
                  <c:v>15.8</c:v>
                </c:pt>
                <c:pt idx="557">
                  <c:v>15.7</c:v>
                </c:pt>
                <c:pt idx="558">
                  <c:v>15.6</c:v>
                </c:pt>
                <c:pt idx="559">
                  <c:v>15.5</c:v>
                </c:pt>
                <c:pt idx="560">
                  <c:v>15.4</c:v>
                </c:pt>
                <c:pt idx="561">
                  <c:v>15.2</c:v>
                </c:pt>
                <c:pt idx="562">
                  <c:v>15.2</c:v>
                </c:pt>
                <c:pt idx="563">
                  <c:v>15.1</c:v>
                </c:pt>
                <c:pt idx="564">
                  <c:v>15.2</c:v>
                </c:pt>
                <c:pt idx="565">
                  <c:v>15.2</c:v>
                </c:pt>
                <c:pt idx="566">
                  <c:v>15.2</c:v>
                </c:pt>
                <c:pt idx="567">
                  <c:v>15.2</c:v>
                </c:pt>
                <c:pt idx="568">
                  <c:v>15.2</c:v>
                </c:pt>
                <c:pt idx="569">
                  <c:v>15</c:v>
                </c:pt>
                <c:pt idx="570">
                  <c:v>15</c:v>
                </c:pt>
                <c:pt idx="571">
                  <c:v>14.9</c:v>
                </c:pt>
                <c:pt idx="572">
                  <c:v>14.9</c:v>
                </c:pt>
                <c:pt idx="573">
                  <c:v>14.8</c:v>
                </c:pt>
                <c:pt idx="574">
                  <c:v>14.7</c:v>
                </c:pt>
                <c:pt idx="575">
                  <c:v>14.8</c:v>
                </c:pt>
                <c:pt idx="576">
                  <c:v>14.9</c:v>
                </c:pt>
                <c:pt idx="577">
                  <c:v>14.8</c:v>
                </c:pt>
                <c:pt idx="578">
                  <c:v>14.9</c:v>
                </c:pt>
                <c:pt idx="579">
                  <c:v>14.8</c:v>
                </c:pt>
                <c:pt idx="580">
                  <c:v>14.8</c:v>
                </c:pt>
                <c:pt idx="581">
                  <c:v>14.6</c:v>
                </c:pt>
                <c:pt idx="582">
                  <c:v>14.6</c:v>
                </c:pt>
                <c:pt idx="583">
                  <c:v>14.5</c:v>
                </c:pt>
                <c:pt idx="584">
                  <c:v>14.5</c:v>
                </c:pt>
                <c:pt idx="585">
                  <c:v>14.4</c:v>
                </c:pt>
                <c:pt idx="586">
                  <c:v>14.3</c:v>
                </c:pt>
                <c:pt idx="587">
                  <c:v>14.4</c:v>
                </c:pt>
                <c:pt idx="588">
                  <c:v>14.5</c:v>
                </c:pt>
                <c:pt idx="589">
                  <c:v>14.4</c:v>
                </c:pt>
                <c:pt idx="590">
                  <c:v>14.3</c:v>
                </c:pt>
                <c:pt idx="591">
                  <c:v>14.3</c:v>
                </c:pt>
                <c:pt idx="592">
                  <c:v>14.3</c:v>
                </c:pt>
                <c:pt idx="593">
                  <c:v>14.3</c:v>
                </c:pt>
                <c:pt idx="594">
                  <c:v>14.2</c:v>
                </c:pt>
                <c:pt idx="595">
                  <c:v>14.1</c:v>
                </c:pt>
                <c:pt idx="596">
                  <c:v>14.1</c:v>
                </c:pt>
                <c:pt idx="597">
                  <c:v>13.9</c:v>
                </c:pt>
                <c:pt idx="598">
                  <c:v>13.9</c:v>
                </c:pt>
                <c:pt idx="599">
                  <c:v>13.8</c:v>
                </c:pt>
                <c:pt idx="600">
                  <c:v>13.8</c:v>
                </c:pt>
                <c:pt idx="601">
                  <c:v>13.7</c:v>
                </c:pt>
                <c:pt idx="602">
                  <c:v>13.6</c:v>
                </c:pt>
                <c:pt idx="603">
                  <c:v>13.6</c:v>
                </c:pt>
                <c:pt idx="604">
                  <c:v>13.6</c:v>
                </c:pt>
                <c:pt idx="605">
                  <c:v>14.3</c:v>
                </c:pt>
                <c:pt idx="606">
                  <c:v>14.2</c:v>
                </c:pt>
                <c:pt idx="607">
                  <c:v>14.1</c:v>
                </c:pt>
                <c:pt idx="608">
                  <c:v>14</c:v>
                </c:pt>
                <c:pt idx="609">
                  <c:v>13.9</c:v>
                </c:pt>
                <c:pt idx="610">
                  <c:v>13.8</c:v>
                </c:pt>
                <c:pt idx="611">
                  <c:v>13.7</c:v>
                </c:pt>
                <c:pt idx="612">
                  <c:v>13.6</c:v>
                </c:pt>
                <c:pt idx="613">
                  <c:v>13.5</c:v>
                </c:pt>
                <c:pt idx="614">
                  <c:v>13.4</c:v>
                </c:pt>
                <c:pt idx="615">
                  <c:v>13.4</c:v>
                </c:pt>
                <c:pt idx="616">
                  <c:v>13.3</c:v>
                </c:pt>
                <c:pt idx="617">
                  <c:v>13.2</c:v>
                </c:pt>
                <c:pt idx="618">
                  <c:v>13.2</c:v>
                </c:pt>
                <c:pt idx="619">
                  <c:v>13.1</c:v>
                </c:pt>
                <c:pt idx="620">
                  <c:v>13.5</c:v>
                </c:pt>
                <c:pt idx="621">
                  <c:v>13.6</c:v>
                </c:pt>
                <c:pt idx="622">
                  <c:v>13.5</c:v>
                </c:pt>
                <c:pt idx="623">
                  <c:v>13.4</c:v>
                </c:pt>
                <c:pt idx="624">
                  <c:v>13.3</c:v>
                </c:pt>
                <c:pt idx="625">
                  <c:v>13.4</c:v>
                </c:pt>
                <c:pt idx="626">
                  <c:v>13.6</c:v>
                </c:pt>
                <c:pt idx="627">
                  <c:v>13.6</c:v>
                </c:pt>
                <c:pt idx="628">
                  <c:v>13.5</c:v>
                </c:pt>
                <c:pt idx="629">
                  <c:v>13.3</c:v>
                </c:pt>
                <c:pt idx="630">
                  <c:v>13.2</c:v>
                </c:pt>
                <c:pt idx="631">
                  <c:v>13.1</c:v>
                </c:pt>
                <c:pt idx="632">
                  <c:v>13</c:v>
                </c:pt>
                <c:pt idx="633">
                  <c:v>12.9</c:v>
                </c:pt>
                <c:pt idx="634">
                  <c:v>12.8</c:v>
                </c:pt>
                <c:pt idx="635">
                  <c:v>12.8</c:v>
                </c:pt>
                <c:pt idx="636">
                  <c:v>12.7</c:v>
                </c:pt>
                <c:pt idx="637">
                  <c:v>12.6</c:v>
                </c:pt>
                <c:pt idx="638">
                  <c:v>12.6</c:v>
                </c:pt>
                <c:pt idx="639">
                  <c:v>12.6</c:v>
                </c:pt>
                <c:pt idx="640">
                  <c:v>12.5</c:v>
                </c:pt>
                <c:pt idx="641">
                  <c:v>12.5</c:v>
                </c:pt>
                <c:pt idx="642">
                  <c:v>12.8</c:v>
                </c:pt>
                <c:pt idx="643">
                  <c:v>13.2</c:v>
                </c:pt>
                <c:pt idx="644">
                  <c:v>13.2</c:v>
                </c:pt>
                <c:pt idx="645">
                  <c:v>13.1</c:v>
                </c:pt>
                <c:pt idx="646">
                  <c:v>13</c:v>
                </c:pt>
                <c:pt idx="647">
                  <c:v>12.9</c:v>
                </c:pt>
                <c:pt idx="648">
                  <c:v>12.8</c:v>
                </c:pt>
                <c:pt idx="649">
                  <c:v>13.1</c:v>
                </c:pt>
                <c:pt idx="650">
                  <c:v>13</c:v>
                </c:pt>
                <c:pt idx="651">
                  <c:v>12.9</c:v>
                </c:pt>
                <c:pt idx="652">
                  <c:v>12.8</c:v>
                </c:pt>
                <c:pt idx="653">
                  <c:v>12.6</c:v>
                </c:pt>
                <c:pt idx="654">
                  <c:v>12.6</c:v>
                </c:pt>
                <c:pt idx="655">
                  <c:v>12.5</c:v>
                </c:pt>
                <c:pt idx="656">
                  <c:v>12.4</c:v>
                </c:pt>
                <c:pt idx="657">
                  <c:v>12.8</c:v>
                </c:pt>
                <c:pt idx="658">
                  <c:v>12.9</c:v>
                </c:pt>
                <c:pt idx="659">
                  <c:v>12.8</c:v>
                </c:pt>
                <c:pt idx="660">
                  <c:v>12.8</c:v>
                </c:pt>
                <c:pt idx="661">
                  <c:v>12.7</c:v>
                </c:pt>
                <c:pt idx="662">
                  <c:v>12.6</c:v>
                </c:pt>
                <c:pt idx="663">
                  <c:v>12.6</c:v>
                </c:pt>
                <c:pt idx="664">
                  <c:v>12.5</c:v>
                </c:pt>
                <c:pt idx="665">
                  <c:v>12.4</c:v>
                </c:pt>
                <c:pt idx="666">
                  <c:v>12.3</c:v>
                </c:pt>
                <c:pt idx="667">
                  <c:v>12.2</c:v>
                </c:pt>
                <c:pt idx="668">
                  <c:v>12.2</c:v>
                </c:pt>
                <c:pt idx="669">
                  <c:v>12.1</c:v>
                </c:pt>
                <c:pt idx="670">
                  <c:v>12.1</c:v>
                </c:pt>
                <c:pt idx="671">
                  <c:v>12</c:v>
                </c:pt>
                <c:pt idx="672">
                  <c:v>12</c:v>
                </c:pt>
                <c:pt idx="673">
                  <c:v>11.9</c:v>
                </c:pt>
                <c:pt idx="674">
                  <c:v>11.8</c:v>
                </c:pt>
                <c:pt idx="675">
                  <c:v>11.8</c:v>
                </c:pt>
                <c:pt idx="676">
                  <c:v>12</c:v>
                </c:pt>
                <c:pt idx="677">
                  <c:v>11.9</c:v>
                </c:pt>
                <c:pt idx="678">
                  <c:v>11.9</c:v>
                </c:pt>
                <c:pt idx="679">
                  <c:v>11.9</c:v>
                </c:pt>
                <c:pt idx="680">
                  <c:v>12</c:v>
                </c:pt>
                <c:pt idx="681">
                  <c:v>12</c:v>
                </c:pt>
                <c:pt idx="682">
                  <c:v>11.9</c:v>
                </c:pt>
                <c:pt idx="683">
                  <c:v>11.9</c:v>
                </c:pt>
                <c:pt idx="684">
                  <c:v>11.8</c:v>
                </c:pt>
                <c:pt idx="685">
                  <c:v>11.7</c:v>
                </c:pt>
                <c:pt idx="686">
                  <c:v>11.7</c:v>
                </c:pt>
                <c:pt idx="687">
                  <c:v>11.6</c:v>
                </c:pt>
                <c:pt idx="688">
                  <c:v>11.6</c:v>
                </c:pt>
                <c:pt idx="689">
                  <c:v>11.5</c:v>
                </c:pt>
                <c:pt idx="690">
                  <c:v>11.5</c:v>
                </c:pt>
                <c:pt idx="691">
                  <c:v>11.6</c:v>
                </c:pt>
                <c:pt idx="692">
                  <c:v>11.6</c:v>
                </c:pt>
                <c:pt idx="693">
                  <c:v>11.5</c:v>
                </c:pt>
                <c:pt idx="694">
                  <c:v>11.5</c:v>
                </c:pt>
                <c:pt idx="695">
                  <c:v>11.4</c:v>
                </c:pt>
                <c:pt idx="696">
                  <c:v>11.4</c:v>
                </c:pt>
                <c:pt idx="697">
                  <c:v>11.3</c:v>
                </c:pt>
                <c:pt idx="698">
                  <c:v>11.4</c:v>
                </c:pt>
                <c:pt idx="699">
                  <c:v>11.6</c:v>
                </c:pt>
                <c:pt idx="700">
                  <c:v>11.6</c:v>
                </c:pt>
                <c:pt idx="701">
                  <c:v>11.6</c:v>
                </c:pt>
                <c:pt idx="702">
                  <c:v>11.5</c:v>
                </c:pt>
                <c:pt idx="703">
                  <c:v>11.5</c:v>
                </c:pt>
                <c:pt idx="704">
                  <c:v>11.4</c:v>
                </c:pt>
                <c:pt idx="705">
                  <c:v>11.3</c:v>
                </c:pt>
                <c:pt idx="706">
                  <c:v>11.3</c:v>
                </c:pt>
                <c:pt idx="707">
                  <c:v>11.2</c:v>
                </c:pt>
                <c:pt idx="708">
                  <c:v>11.2</c:v>
                </c:pt>
                <c:pt idx="709">
                  <c:v>11.3</c:v>
                </c:pt>
                <c:pt idx="710">
                  <c:v>11.3</c:v>
                </c:pt>
                <c:pt idx="711">
                  <c:v>11.3</c:v>
                </c:pt>
                <c:pt idx="712">
                  <c:v>11.2</c:v>
                </c:pt>
                <c:pt idx="713">
                  <c:v>11.1</c:v>
                </c:pt>
                <c:pt idx="714">
                  <c:v>11</c:v>
                </c:pt>
                <c:pt idx="715">
                  <c:v>11</c:v>
                </c:pt>
                <c:pt idx="716">
                  <c:v>11.3</c:v>
                </c:pt>
                <c:pt idx="717">
                  <c:v>11.4</c:v>
                </c:pt>
                <c:pt idx="718">
                  <c:v>11.3</c:v>
                </c:pt>
                <c:pt idx="719">
                  <c:v>11.3</c:v>
                </c:pt>
                <c:pt idx="720">
                  <c:v>11.2</c:v>
                </c:pt>
                <c:pt idx="721">
                  <c:v>11.1</c:v>
                </c:pt>
                <c:pt idx="722">
                  <c:v>11</c:v>
                </c:pt>
                <c:pt idx="723">
                  <c:v>11</c:v>
                </c:pt>
                <c:pt idx="724">
                  <c:v>10.9</c:v>
                </c:pt>
                <c:pt idx="725">
                  <c:v>10.8</c:v>
                </c:pt>
                <c:pt idx="726">
                  <c:v>10.7</c:v>
                </c:pt>
                <c:pt idx="727">
                  <c:v>10.7</c:v>
                </c:pt>
                <c:pt idx="728">
                  <c:v>10.6</c:v>
                </c:pt>
                <c:pt idx="729">
                  <c:v>11</c:v>
                </c:pt>
                <c:pt idx="730">
                  <c:v>11.1</c:v>
                </c:pt>
                <c:pt idx="731">
                  <c:v>11</c:v>
                </c:pt>
                <c:pt idx="732">
                  <c:v>10.9</c:v>
                </c:pt>
                <c:pt idx="733">
                  <c:v>10.8</c:v>
                </c:pt>
                <c:pt idx="734">
                  <c:v>10.7</c:v>
                </c:pt>
                <c:pt idx="735">
                  <c:v>10.7</c:v>
                </c:pt>
                <c:pt idx="736">
                  <c:v>10.6</c:v>
                </c:pt>
                <c:pt idx="737">
                  <c:v>10.5</c:v>
                </c:pt>
                <c:pt idx="738">
                  <c:v>10.4</c:v>
                </c:pt>
                <c:pt idx="739">
                  <c:v>10.3</c:v>
                </c:pt>
                <c:pt idx="740">
                  <c:v>10.3</c:v>
                </c:pt>
                <c:pt idx="741">
                  <c:v>10.199999999999999</c:v>
                </c:pt>
                <c:pt idx="742">
                  <c:v>10.199999999999999</c:v>
                </c:pt>
                <c:pt idx="743">
                  <c:v>10.1</c:v>
                </c:pt>
                <c:pt idx="744">
                  <c:v>10.1</c:v>
                </c:pt>
                <c:pt idx="745">
                  <c:v>10</c:v>
                </c:pt>
                <c:pt idx="746">
                  <c:v>9.9</c:v>
                </c:pt>
                <c:pt idx="747">
                  <c:v>9.9</c:v>
                </c:pt>
                <c:pt idx="748">
                  <c:v>9.9</c:v>
                </c:pt>
                <c:pt idx="749">
                  <c:v>10.3</c:v>
                </c:pt>
                <c:pt idx="750">
                  <c:v>10.3</c:v>
                </c:pt>
                <c:pt idx="751">
                  <c:v>10.3</c:v>
                </c:pt>
                <c:pt idx="752">
                  <c:v>10.199999999999999</c:v>
                </c:pt>
                <c:pt idx="753">
                  <c:v>10.1</c:v>
                </c:pt>
                <c:pt idx="754">
                  <c:v>10.1</c:v>
                </c:pt>
                <c:pt idx="755">
                  <c:v>10</c:v>
                </c:pt>
                <c:pt idx="756">
                  <c:v>10</c:v>
                </c:pt>
                <c:pt idx="757">
                  <c:v>9.9</c:v>
                </c:pt>
                <c:pt idx="758">
                  <c:v>9.8000000000000007</c:v>
                </c:pt>
                <c:pt idx="759">
                  <c:v>9.8000000000000007</c:v>
                </c:pt>
                <c:pt idx="760">
                  <c:v>9.6999999999999993</c:v>
                </c:pt>
                <c:pt idx="761">
                  <c:v>9.8000000000000007</c:v>
                </c:pt>
                <c:pt idx="762">
                  <c:v>9.9</c:v>
                </c:pt>
                <c:pt idx="763">
                  <c:v>10</c:v>
                </c:pt>
                <c:pt idx="764">
                  <c:v>9.9</c:v>
                </c:pt>
                <c:pt idx="765">
                  <c:v>9.8000000000000007</c:v>
                </c:pt>
                <c:pt idx="766">
                  <c:v>9.8000000000000007</c:v>
                </c:pt>
                <c:pt idx="767">
                  <c:v>9.8000000000000007</c:v>
                </c:pt>
                <c:pt idx="768">
                  <c:v>9.8000000000000007</c:v>
                </c:pt>
                <c:pt idx="769">
                  <c:v>9.6999999999999993</c:v>
                </c:pt>
                <c:pt idx="770">
                  <c:v>9.6999999999999993</c:v>
                </c:pt>
                <c:pt idx="771">
                  <c:v>9.6</c:v>
                </c:pt>
                <c:pt idx="772">
                  <c:v>9.5</c:v>
                </c:pt>
                <c:pt idx="773">
                  <c:v>9.4</c:v>
                </c:pt>
                <c:pt idx="774">
                  <c:v>9.4</c:v>
                </c:pt>
                <c:pt idx="775">
                  <c:v>9.3000000000000007</c:v>
                </c:pt>
                <c:pt idx="776">
                  <c:v>9.3000000000000007</c:v>
                </c:pt>
                <c:pt idx="777">
                  <c:v>9.1999999999999993</c:v>
                </c:pt>
                <c:pt idx="778">
                  <c:v>9.1999999999999993</c:v>
                </c:pt>
                <c:pt idx="779">
                  <c:v>9.1</c:v>
                </c:pt>
                <c:pt idx="780">
                  <c:v>9.1</c:v>
                </c:pt>
                <c:pt idx="781">
                  <c:v>9</c:v>
                </c:pt>
                <c:pt idx="782">
                  <c:v>9</c:v>
                </c:pt>
                <c:pt idx="783">
                  <c:v>9</c:v>
                </c:pt>
                <c:pt idx="784">
                  <c:v>9</c:v>
                </c:pt>
                <c:pt idx="785">
                  <c:v>8.9</c:v>
                </c:pt>
                <c:pt idx="786">
                  <c:v>9</c:v>
                </c:pt>
                <c:pt idx="787">
                  <c:v>9.5</c:v>
                </c:pt>
                <c:pt idx="788">
                  <c:v>9.6999999999999993</c:v>
                </c:pt>
                <c:pt idx="789">
                  <c:v>9.6</c:v>
                </c:pt>
                <c:pt idx="790">
                  <c:v>9.6</c:v>
                </c:pt>
                <c:pt idx="791">
                  <c:v>9.5</c:v>
                </c:pt>
                <c:pt idx="792">
                  <c:v>9.4</c:v>
                </c:pt>
                <c:pt idx="793">
                  <c:v>9.3000000000000007</c:v>
                </c:pt>
                <c:pt idx="794">
                  <c:v>9.3000000000000007</c:v>
                </c:pt>
                <c:pt idx="795">
                  <c:v>9.1999999999999993</c:v>
                </c:pt>
                <c:pt idx="796">
                  <c:v>9.1</c:v>
                </c:pt>
                <c:pt idx="797">
                  <c:v>9</c:v>
                </c:pt>
                <c:pt idx="798">
                  <c:v>9</c:v>
                </c:pt>
                <c:pt idx="799">
                  <c:v>9</c:v>
                </c:pt>
                <c:pt idx="800">
                  <c:v>8.9</c:v>
                </c:pt>
                <c:pt idx="801">
                  <c:v>8.9</c:v>
                </c:pt>
                <c:pt idx="802">
                  <c:v>8.8000000000000007</c:v>
                </c:pt>
                <c:pt idx="803">
                  <c:v>8.8000000000000007</c:v>
                </c:pt>
                <c:pt idx="804">
                  <c:v>8.8000000000000007</c:v>
                </c:pt>
                <c:pt idx="805">
                  <c:v>9</c:v>
                </c:pt>
                <c:pt idx="806">
                  <c:v>9.1999999999999993</c:v>
                </c:pt>
                <c:pt idx="807">
                  <c:v>9.1999999999999993</c:v>
                </c:pt>
                <c:pt idx="808">
                  <c:v>9.1999999999999993</c:v>
                </c:pt>
                <c:pt idx="809">
                  <c:v>9.1</c:v>
                </c:pt>
                <c:pt idx="810">
                  <c:v>9</c:v>
                </c:pt>
                <c:pt idx="811">
                  <c:v>9</c:v>
                </c:pt>
                <c:pt idx="812">
                  <c:v>8.9</c:v>
                </c:pt>
                <c:pt idx="813">
                  <c:v>8.8000000000000007</c:v>
                </c:pt>
                <c:pt idx="814">
                  <c:v>8.8000000000000007</c:v>
                </c:pt>
                <c:pt idx="815">
                  <c:v>8.6999999999999993</c:v>
                </c:pt>
                <c:pt idx="816">
                  <c:v>8.6999999999999993</c:v>
                </c:pt>
                <c:pt idx="817">
                  <c:v>8.6</c:v>
                </c:pt>
                <c:pt idx="818">
                  <c:v>8.6</c:v>
                </c:pt>
                <c:pt idx="819">
                  <c:v>8.5</c:v>
                </c:pt>
                <c:pt idx="820">
                  <c:v>8.5</c:v>
                </c:pt>
                <c:pt idx="821">
                  <c:v>8.4</c:v>
                </c:pt>
                <c:pt idx="822">
                  <c:v>8.4</c:v>
                </c:pt>
                <c:pt idx="823">
                  <c:v>8.3000000000000007</c:v>
                </c:pt>
                <c:pt idx="824">
                  <c:v>8.3000000000000007</c:v>
                </c:pt>
                <c:pt idx="825">
                  <c:v>8.1999999999999993</c:v>
                </c:pt>
                <c:pt idx="826">
                  <c:v>8.1999999999999993</c:v>
                </c:pt>
                <c:pt idx="827">
                  <c:v>8.1999999999999993</c:v>
                </c:pt>
                <c:pt idx="828">
                  <c:v>8.1999999999999993</c:v>
                </c:pt>
                <c:pt idx="829">
                  <c:v>8.4</c:v>
                </c:pt>
                <c:pt idx="830">
                  <c:v>8.5</c:v>
                </c:pt>
                <c:pt idx="831">
                  <c:v>8.5</c:v>
                </c:pt>
                <c:pt idx="832">
                  <c:v>8.5</c:v>
                </c:pt>
                <c:pt idx="833">
                  <c:v>8.4</c:v>
                </c:pt>
                <c:pt idx="834">
                  <c:v>8.4</c:v>
                </c:pt>
                <c:pt idx="835">
                  <c:v>8.3000000000000007</c:v>
                </c:pt>
                <c:pt idx="836">
                  <c:v>8.3000000000000007</c:v>
                </c:pt>
                <c:pt idx="837">
                  <c:v>8.1999999999999993</c:v>
                </c:pt>
                <c:pt idx="838">
                  <c:v>8.1999999999999993</c:v>
                </c:pt>
                <c:pt idx="839">
                  <c:v>8.1</c:v>
                </c:pt>
                <c:pt idx="840">
                  <c:v>8.1</c:v>
                </c:pt>
                <c:pt idx="841">
                  <c:v>8</c:v>
                </c:pt>
                <c:pt idx="842">
                  <c:v>8</c:v>
                </c:pt>
                <c:pt idx="843">
                  <c:v>7.9</c:v>
                </c:pt>
                <c:pt idx="844">
                  <c:v>7.9</c:v>
                </c:pt>
                <c:pt idx="845">
                  <c:v>7.8</c:v>
                </c:pt>
                <c:pt idx="846">
                  <c:v>7.8</c:v>
                </c:pt>
                <c:pt idx="847">
                  <c:v>7.8</c:v>
                </c:pt>
                <c:pt idx="848">
                  <c:v>7.7</c:v>
                </c:pt>
                <c:pt idx="849">
                  <c:v>7.7</c:v>
                </c:pt>
                <c:pt idx="850">
                  <c:v>7.6</c:v>
                </c:pt>
                <c:pt idx="851">
                  <c:v>7.6</c:v>
                </c:pt>
                <c:pt idx="852">
                  <c:v>7.6</c:v>
                </c:pt>
                <c:pt idx="853">
                  <c:v>7.5</c:v>
                </c:pt>
                <c:pt idx="854">
                  <c:v>7.5</c:v>
                </c:pt>
                <c:pt idx="855">
                  <c:v>7.5</c:v>
                </c:pt>
                <c:pt idx="856">
                  <c:v>7.5</c:v>
                </c:pt>
                <c:pt idx="857">
                  <c:v>7.4</c:v>
                </c:pt>
                <c:pt idx="858">
                  <c:v>7.4</c:v>
                </c:pt>
                <c:pt idx="859">
                  <c:v>7.4</c:v>
                </c:pt>
                <c:pt idx="860">
                  <c:v>7.3</c:v>
                </c:pt>
                <c:pt idx="861">
                  <c:v>7.3</c:v>
                </c:pt>
                <c:pt idx="862">
                  <c:v>7.3</c:v>
                </c:pt>
                <c:pt idx="863">
                  <c:v>7.3</c:v>
                </c:pt>
                <c:pt idx="864">
                  <c:v>7.3</c:v>
                </c:pt>
                <c:pt idx="865">
                  <c:v>7.2</c:v>
                </c:pt>
                <c:pt idx="866">
                  <c:v>7.2</c:v>
                </c:pt>
                <c:pt idx="867">
                  <c:v>7.2</c:v>
                </c:pt>
                <c:pt idx="868">
                  <c:v>7.2</c:v>
                </c:pt>
                <c:pt idx="869">
                  <c:v>7.1</c:v>
                </c:pt>
                <c:pt idx="870">
                  <c:v>7.1</c:v>
                </c:pt>
                <c:pt idx="871">
                  <c:v>7</c:v>
                </c:pt>
                <c:pt idx="872">
                  <c:v>7</c:v>
                </c:pt>
                <c:pt idx="873">
                  <c:v>7</c:v>
                </c:pt>
                <c:pt idx="874">
                  <c:v>7</c:v>
                </c:pt>
                <c:pt idx="875">
                  <c:v>7</c:v>
                </c:pt>
                <c:pt idx="876">
                  <c:v>6.9</c:v>
                </c:pt>
                <c:pt idx="877">
                  <c:v>6.9</c:v>
                </c:pt>
                <c:pt idx="878">
                  <c:v>6.9</c:v>
                </c:pt>
                <c:pt idx="879">
                  <c:v>6.9</c:v>
                </c:pt>
                <c:pt idx="880">
                  <c:v>6.8</c:v>
                </c:pt>
                <c:pt idx="881">
                  <c:v>6.8</c:v>
                </c:pt>
                <c:pt idx="882">
                  <c:v>6.8</c:v>
                </c:pt>
                <c:pt idx="883">
                  <c:v>6.8</c:v>
                </c:pt>
                <c:pt idx="884">
                  <c:v>6.7</c:v>
                </c:pt>
                <c:pt idx="885">
                  <c:v>6.7</c:v>
                </c:pt>
                <c:pt idx="886">
                  <c:v>6.7</c:v>
                </c:pt>
                <c:pt idx="887">
                  <c:v>6.7</c:v>
                </c:pt>
                <c:pt idx="888">
                  <c:v>6.6</c:v>
                </c:pt>
                <c:pt idx="889">
                  <c:v>6.6</c:v>
                </c:pt>
                <c:pt idx="890">
                  <c:v>6.6</c:v>
                </c:pt>
                <c:pt idx="891">
                  <c:v>6.6</c:v>
                </c:pt>
                <c:pt idx="892">
                  <c:v>6.6</c:v>
                </c:pt>
                <c:pt idx="893">
                  <c:v>6.5</c:v>
                </c:pt>
                <c:pt idx="894">
                  <c:v>6.5</c:v>
                </c:pt>
                <c:pt idx="895">
                  <c:v>6.5</c:v>
                </c:pt>
                <c:pt idx="896">
                  <c:v>6.5</c:v>
                </c:pt>
                <c:pt idx="897">
                  <c:v>6.4</c:v>
                </c:pt>
                <c:pt idx="898">
                  <c:v>6.4</c:v>
                </c:pt>
                <c:pt idx="899">
                  <c:v>6.4</c:v>
                </c:pt>
                <c:pt idx="900">
                  <c:v>6.4</c:v>
                </c:pt>
                <c:pt idx="901">
                  <c:v>6.3</c:v>
                </c:pt>
                <c:pt idx="902">
                  <c:v>6.3</c:v>
                </c:pt>
                <c:pt idx="903">
                  <c:v>6.3</c:v>
                </c:pt>
                <c:pt idx="904">
                  <c:v>6.3</c:v>
                </c:pt>
                <c:pt idx="905">
                  <c:v>6.3</c:v>
                </c:pt>
                <c:pt idx="906">
                  <c:v>6.2</c:v>
                </c:pt>
                <c:pt idx="907">
                  <c:v>6.2</c:v>
                </c:pt>
                <c:pt idx="908">
                  <c:v>6.2</c:v>
                </c:pt>
                <c:pt idx="909">
                  <c:v>6.2</c:v>
                </c:pt>
                <c:pt idx="910">
                  <c:v>6.2</c:v>
                </c:pt>
                <c:pt idx="911">
                  <c:v>6.2</c:v>
                </c:pt>
                <c:pt idx="912">
                  <c:v>6.1</c:v>
                </c:pt>
                <c:pt idx="913">
                  <c:v>6.1</c:v>
                </c:pt>
                <c:pt idx="914">
                  <c:v>6.1</c:v>
                </c:pt>
                <c:pt idx="915">
                  <c:v>6.1</c:v>
                </c:pt>
                <c:pt idx="916">
                  <c:v>6.1</c:v>
                </c:pt>
                <c:pt idx="917">
                  <c:v>6.1</c:v>
                </c:pt>
                <c:pt idx="918">
                  <c:v>6</c:v>
                </c:pt>
                <c:pt idx="919">
                  <c:v>6</c:v>
                </c:pt>
                <c:pt idx="920">
                  <c:v>6</c:v>
                </c:pt>
                <c:pt idx="921">
                  <c:v>6</c:v>
                </c:pt>
                <c:pt idx="922">
                  <c:v>5.9</c:v>
                </c:pt>
                <c:pt idx="923">
                  <c:v>5.9</c:v>
                </c:pt>
                <c:pt idx="924">
                  <c:v>5.9</c:v>
                </c:pt>
                <c:pt idx="925">
                  <c:v>5.9</c:v>
                </c:pt>
                <c:pt idx="926">
                  <c:v>5.9</c:v>
                </c:pt>
                <c:pt idx="927">
                  <c:v>5.9</c:v>
                </c:pt>
                <c:pt idx="928">
                  <c:v>5.8</c:v>
                </c:pt>
                <c:pt idx="929">
                  <c:v>5.8</c:v>
                </c:pt>
                <c:pt idx="930">
                  <c:v>5.8</c:v>
                </c:pt>
                <c:pt idx="931">
                  <c:v>5.8</c:v>
                </c:pt>
                <c:pt idx="932">
                  <c:v>5.8</c:v>
                </c:pt>
                <c:pt idx="933">
                  <c:v>5.7</c:v>
                </c:pt>
                <c:pt idx="934">
                  <c:v>5.7</c:v>
                </c:pt>
                <c:pt idx="935">
                  <c:v>5.7</c:v>
                </c:pt>
                <c:pt idx="936">
                  <c:v>5.7</c:v>
                </c:pt>
                <c:pt idx="937">
                  <c:v>5.7</c:v>
                </c:pt>
                <c:pt idx="938">
                  <c:v>5.6</c:v>
                </c:pt>
                <c:pt idx="939">
                  <c:v>5.6</c:v>
                </c:pt>
                <c:pt idx="940">
                  <c:v>5.6</c:v>
                </c:pt>
                <c:pt idx="941">
                  <c:v>5.6</c:v>
                </c:pt>
                <c:pt idx="942">
                  <c:v>5.6</c:v>
                </c:pt>
                <c:pt idx="943">
                  <c:v>5.6</c:v>
                </c:pt>
                <c:pt idx="944">
                  <c:v>5.6</c:v>
                </c:pt>
                <c:pt idx="945">
                  <c:v>5.5</c:v>
                </c:pt>
                <c:pt idx="946">
                  <c:v>5.5</c:v>
                </c:pt>
                <c:pt idx="947">
                  <c:v>5.5</c:v>
                </c:pt>
                <c:pt idx="948">
                  <c:v>5.5</c:v>
                </c:pt>
                <c:pt idx="949">
                  <c:v>5.4</c:v>
                </c:pt>
                <c:pt idx="950">
                  <c:v>5.4</c:v>
                </c:pt>
                <c:pt idx="951">
                  <c:v>5.4</c:v>
                </c:pt>
                <c:pt idx="952">
                  <c:v>5.4</c:v>
                </c:pt>
                <c:pt idx="953">
                  <c:v>5.4</c:v>
                </c:pt>
                <c:pt idx="954">
                  <c:v>5.3</c:v>
                </c:pt>
                <c:pt idx="955">
                  <c:v>5.3</c:v>
                </c:pt>
                <c:pt idx="956">
                  <c:v>5.3</c:v>
                </c:pt>
                <c:pt idx="957">
                  <c:v>5.3</c:v>
                </c:pt>
                <c:pt idx="958">
                  <c:v>5.3</c:v>
                </c:pt>
                <c:pt idx="959">
                  <c:v>5.2</c:v>
                </c:pt>
                <c:pt idx="960">
                  <c:v>5.2</c:v>
                </c:pt>
                <c:pt idx="961">
                  <c:v>5.2</c:v>
                </c:pt>
                <c:pt idx="962">
                  <c:v>5.2</c:v>
                </c:pt>
                <c:pt idx="963">
                  <c:v>5.2</c:v>
                </c:pt>
                <c:pt idx="964">
                  <c:v>5.2</c:v>
                </c:pt>
                <c:pt idx="965">
                  <c:v>5.0999999999999996</c:v>
                </c:pt>
                <c:pt idx="966">
                  <c:v>5.0999999999999996</c:v>
                </c:pt>
                <c:pt idx="967">
                  <c:v>5.0999999999999996</c:v>
                </c:pt>
                <c:pt idx="968">
                  <c:v>5.0999999999999996</c:v>
                </c:pt>
                <c:pt idx="969">
                  <c:v>5</c:v>
                </c:pt>
                <c:pt idx="970">
                  <c:v>5</c:v>
                </c:pt>
                <c:pt idx="971">
                  <c:v>5</c:v>
                </c:pt>
                <c:pt idx="972">
                  <c:v>5</c:v>
                </c:pt>
                <c:pt idx="973">
                  <c:v>4.9000000000000004</c:v>
                </c:pt>
                <c:pt idx="974">
                  <c:v>4.9000000000000004</c:v>
                </c:pt>
                <c:pt idx="975">
                  <c:v>4.9000000000000004</c:v>
                </c:pt>
                <c:pt idx="976">
                  <c:v>4.9000000000000004</c:v>
                </c:pt>
                <c:pt idx="977">
                  <c:v>4.9000000000000004</c:v>
                </c:pt>
                <c:pt idx="978">
                  <c:v>4.8</c:v>
                </c:pt>
                <c:pt idx="979">
                  <c:v>4.8</c:v>
                </c:pt>
                <c:pt idx="980">
                  <c:v>4.8</c:v>
                </c:pt>
                <c:pt idx="981">
                  <c:v>4.8</c:v>
                </c:pt>
                <c:pt idx="982">
                  <c:v>4.8</c:v>
                </c:pt>
                <c:pt idx="983">
                  <c:v>4.8</c:v>
                </c:pt>
                <c:pt idx="984">
                  <c:v>4.7</c:v>
                </c:pt>
                <c:pt idx="985">
                  <c:v>4.7</c:v>
                </c:pt>
                <c:pt idx="986">
                  <c:v>4.7</c:v>
                </c:pt>
                <c:pt idx="987">
                  <c:v>4.7</c:v>
                </c:pt>
                <c:pt idx="988">
                  <c:v>4.7</c:v>
                </c:pt>
                <c:pt idx="989">
                  <c:v>4.5999999999999996</c:v>
                </c:pt>
                <c:pt idx="990">
                  <c:v>4.5999999999999996</c:v>
                </c:pt>
                <c:pt idx="991">
                  <c:v>4.5999999999999996</c:v>
                </c:pt>
                <c:pt idx="992">
                  <c:v>4.5999999999999996</c:v>
                </c:pt>
                <c:pt idx="993">
                  <c:v>4.5999999999999996</c:v>
                </c:pt>
                <c:pt idx="994">
                  <c:v>4.5999999999999996</c:v>
                </c:pt>
                <c:pt idx="995">
                  <c:v>4.5</c:v>
                </c:pt>
                <c:pt idx="996">
                  <c:v>4.5</c:v>
                </c:pt>
                <c:pt idx="997">
                  <c:v>4.5</c:v>
                </c:pt>
                <c:pt idx="998">
                  <c:v>4.5</c:v>
                </c:pt>
                <c:pt idx="999">
                  <c:v>4.5</c:v>
                </c:pt>
                <c:pt idx="1000">
                  <c:v>4.4000000000000004</c:v>
                </c:pt>
                <c:pt idx="1001">
                  <c:v>4.4000000000000004</c:v>
                </c:pt>
                <c:pt idx="1002">
                  <c:v>4.4000000000000004</c:v>
                </c:pt>
                <c:pt idx="1003">
                  <c:v>4.4000000000000004</c:v>
                </c:pt>
                <c:pt idx="1004">
                  <c:v>4.4000000000000004</c:v>
                </c:pt>
                <c:pt idx="1005">
                  <c:v>4.4000000000000004</c:v>
                </c:pt>
                <c:pt idx="1006">
                  <c:v>4.3</c:v>
                </c:pt>
                <c:pt idx="1007">
                  <c:v>4.3</c:v>
                </c:pt>
                <c:pt idx="1008">
                  <c:v>4.3</c:v>
                </c:pt>
                <c:pt idx="1009">
                  <c:v>4.3</c:v>
                </c:pt>
                <c:pt idx="1010">
                  <c:v>4.3</c:v>
                </c:pt>
                <c:pt idx="1011">
                  <c:v>4.3</c:v>
                </c:pt>
                <c:pt idx="1012">
                  <c:v>4.3</c:v>
                </c:pt>
                <c:pt idx="1013">
                  <c:v>4.2</c:v>
                </c:pt>
                <c:pt idx="1014">
                  <c:v>4.2</c:v>
                </c:pt>
                <c:pt idx="1015">
                  <c:v>4.2</c:v>
                </c:pt>
                <c:pt idx="1016">
                  <c:v>4.2</c:v>
                </c:pt>
                <c:pt idx="1017">
                  <c:v>4.0999999999999996</c:v>
                </c:pt>
                <c:pt idx="1018">
                  <c:v>4.0999999999999996</c:v>
                </c:pt>
                <c:pt idx="1019">
                  <c:v>4.0999999999999996</c:v>
                </c:pt>
                <c:pt idx="1020">
                  <c:v>4.0999999999999996</c:v>
                </c:pt>
                <c:pt idx="1021">
                  <c:v>4.0999999999999996</c:v>
                </c:pt>
                <c:pt idx="1022">
                  <c:v>4.0999999999999996</c:v>
                </c:pt>
                <c:pt idx="1023">
                  <c:v>4.0999999999999996</c:v>
                </c:pt>
                <c:pt idx="1024">
                  <c:v>4</c:v>
                </c:pt>
                <c:pt idx="1025">
                  <c:v>4</c:v>
                </c:pt>
                <c:pt idx="1026">
                  <c:v>4</c:v>
                </c:pt>
                <c:pt idx="1027">
                  <c:v>4</c:v>
                </c:pt>
                <c:pt idx="1028">
                  <c:v>4</c:v>
                </c:pt>
                <c:pt idx="1029">
                  <c:v>3.9</c:v>
                </c:pt>
                <c:pt idx="1030">
                  <c:v>3.9</c:v>
                </c:pt>
                <c:pt idx="1031">
                  <c:v>3.9</c:v>
                </c:pt>
                <c:pt idx="1032">
                  <c:v>3.9</c:v>
                </c:pt>
                <c:pt idx="1033">
                  <c:v>3.9</c:v>
                </c:pt>
                <c:pt idx="1034">
                  <c:v>3.9</c:v>
                </c:pt>
                <c:pt idx="1035">
                  <c:v>3.9</c:v>
                </c:pt>
                <c:pt idx="1036">
                  <c:v>3.8</c:v>
                </c:pt>
                <c:pt idx="1037">
                  <c:v>3.8</c:v>
                </c:pt>
                <c:pt idx="1038">
                  <c:v>3.8</c:v>
                </c:pt>
                <c:pt idx="1039">
                  <c:v>3.8</c:v>
                </c:pt>
                <c:pt idx="1040">
                  <c:v>3.8</c:v>
                </c:pt>
                <c:pt idx="1041">
                  <c:v>3.7</c:v>
                </c:pt>
                <c:pt idx="1042">
                  <c:v>3.7</c:v>
                </c:pt>
                <c:pt idx="1043">
                  <c:v>3.7</c:v>
                </c:pt>
                <c:pt idx="1044">
                  <c:v>3.7</c:v>
                </c:pt>
                <c:pt idx="1045">
                  <c:v>3.7</c:v>
                </c:pt>
                <c:pt idx="1046">
                  <c:v>3.7</c:v>
                </c:pt>
                <c:pt idx="1047">
                  <c:v>3.7</c:v>
                </c:pt>
                <c:pt idx="1048">
                  <c:v>3.6</c:v>
                </c:pt>
                <c:pt idx="1049">
                  <c:v>3.6</c:v>
                </c:pt>
                <c:pt idx="1050">
                  <c:v>3.6</c:v>
                </c:pt>
                <c:pt idx="1051">
                  <c:v>3.6</c:v>
                </c:pt>
                <c:pt idx="1052">
                  <c:v>3.6</c:v>
                </c:pt>
                <c:pt idx="1053">
                  <c:v>3.5</c:v>
                </c:pt>
                <c:pt idx="1054">
                  <c:v>3.5</c:v>
                </c:pt>
                <c:pt idx="1055">
                  <c:v>3.5</c:v>
                </c:pt>
                <c:pt idx="1056">
                  <c:v>3.5</c:v>
                </c:pt>
                <c:pt idx="1057">
                  <c:v>3.5</c:v>
                </c:pt>
                <c:pt idx="1058">
                  <c:v>3.5</c:v>
                </c:pt>
                <c:pt idx="1059">
                  <c:v>3.5</c:v>
                </c:pt>
                <c:pt idx="1060">
                  <c:v>3.5</c:v>
                </c:pt>
                <c:pt idx="1061">
                  <c:v>3.4</c:v>
                </c:pt>
                <c:pt idx="1062">
                  <c:v>3.4</c:v>
                </c:pt>
                <c:pt idx="1063">
                  <c:v>3.4</c:v>
                </c:pt>
                <c:pt idx="1064">
                  <c:v>3.4</c:v>
                </c:pt>
                <c:pt idx="1065">
                  <c:v>3.4</c:v>
                </c:pt>
                <c:pt idx="1066">
                  <c:v>3.4</c:v>
                </c:pt>
                <c:pt idx="1067">
                  <c:v>3.3</c:v>
                </c:pt>
                <c:pt idx="1068">
                  <c:v>3.3</c:v>
                </c:pt>
                <c:pt idx="1069">
                  <c:v>3.3</c:v>
                </c:pt>
                <c:pt idx="1070">
                  <c:v>3.3</c:v>
                </c:pt>
                <c:pt idx="1071">
                  <c:v>3.3</c:v>
                </c:pt>
                <c:pt idx="1072">
                  <c:v>3.3</c:v>
                </c:pt>
                <c:pt idx="1073">
                  <c:v>3.2</c:v>
                </c:pt>
                <c:pt idx="1074">
                  <c:v>3.2</c:v>
                </c:pt>
                <c:pt idx="1075">
                  <c:v>3.2</c:v>
                </c:pt>
                <c:pt idx="1076">
                  <c:v>3.2</c:v>
                </c:pt>
                <c:pt idx="1077">
                  <c:v>3.2</c:v>
                </c:pt>
                <c:pt idx="1078">
                  <c:v>3.1</c:v>
                </c:pt>
                <c:pt idx="1079">
                  <c:v>3.1</c:v>
                </c:pt>
                <c:pt idx="1080">
                  <c:v>3.1</c:v>
                </c:pt>
                <c:pt idx="1081">
                  <c:v>3.1</c:v>
                </c:pt>
                <c:pt idx="1082">
                  <c:v>3.1</c:v>
                </c:pt>
                <c:pt idx="1083">
                  <c:v>3.1</c:v>
                </c:pt>
                <c:pt idx="1084">
                  <c:v>3.1</c:v>
                </c:pt>
                <c:pt idx="1085">
                  <c:v>3</c:v>
                </c:pt>
                <c:pt idx="1086">
                  <c:v>3</c:v>
                </c:pt>
                <c:pt idx="1087">
                  <c:v>3</c:v>
                </c:pt>
                <c:pt idx="1088">
                  <c:v>3</c:v>
                </c:pt>
                <c:pt idx="1089">
                  <c:v>3</c:v>
                </c:pt>
                <c:pt idx="1090">
                  <c:v>3</c:v>
                </c:pt>
                <c:pt idx="1091">
                  <c:v>2.9</c:v>
                </c:pt>
                <c:pt idx="1092">
                  <c:v>2.9</c:v>
                </c:pt>
                <c:pt idx="1093">
                  <c:v>2.9</c:v>
                </c:pt>
                <c:pt idx="1094">
                  <c:v>2.9</c:v>
                </c:pt>
                <c:pt idx="1095">
                  <c:v>2.9</c:v>
                </c:pt>
                <c:pt idx="1096">
                  <c:v>2.9</c:v>
                </c:pt>
                <c:pt idx="1097">
                  <c:v>2.9</c:v>
                </c:pt>
                <c:pt idx="1098">
                  <c:v>2.9</c:v>
                </c:pt>
                <c:pt idx="1099">
                  <c:v>2.8</c:v>
                </c:pt>
                <c:pt idx="1100">
                  <c:v>2.8</c:v>
                </c:pt>
                <c:pt idx="1101">
                  <c:v>2.8</c:v>
                </c:pt>
                <c:pt idx="1102">
                  <c:v>2.8</c:v>
                </c:pt>
                <c:pt idx="1103">
                  <c:v>2.8</c:v>
                </c:pt>
                <c:pt idx="1104">
                  <c:v>2.8</c:v>
                </c:pt>
                <c:pt idx="1105">
                  <c:v>2.7</c:v>
                </c:pt>
                <c:pt idx="1106">
                  <c:v>2.7</c:v>
                </c:pt>
                <c:pt idx="1107">
                  <c:v>2.7</c:v>
                </c:pt>
                <c:pt idx="1108">
                  <c:v>2.7</c:v>
                </c:pt>
                <c:pt idx="1109">
                  <c:v>2.7</c:v>
                </c:pt>
                <c:pt idx="1110">
                  <c:v>2.7</c:v>
                </c:pt>
                <c:pt idx="1111">
                  <c:v>2.7</c:v>
                </c:pt>
                <c:pt idx="1112">
                  <c:v>2.7</c:v>
                </c:pt>
                <c:pt idx="1113">
                  <c:v>2.6</c:v>
                </c:pt>
                <c:pt idx="1114">
                  <c:v>2.6</c:v>
                </c:pt>
                <c:pt idx="1115">
                  <c:v>2.6</c:v>
                </c:pt>
                <c:pt idx="1116">
                  <c:v>2.6</c:v>
                </c:pt>
                <c:pt idx="1117">
                  <c:v>2.6</c:v>
                </c:pt>
                <c:pt idx="1118">
                  <c:v>2.6</c:v>
                </c:pt>
                <c:pt idx="1119">
                  <c:v>2.6</c:v>
                </c:pt>
                <c:pt idx="1120">
                  <c:v>2.6</c:v>
                </c:pt>
                <c:pt idx="1121">
                  <c:v>2.5</c:v>
                </c:pt>
                <c:pt idx="1122">
                  <c:v>2.5</c:v>
                </c:pt>
                <c:pt idx="1123">
                  <c:v>2.5</c:v>
                </c:pt>
                <c:pt idx="1124">
                  <c:v>2.5</c:v>
                </c:pt>
                <c:pt idx="1125">
                  <c:v>2.5</c:v>
                </c:pt>
                <c:pt idx="1126">
                  <c:v>2.5</c:v>
                </c:pt>
                <c:pt idx="1127">
                  <c:v>2.5</c:v>
                </c:pt>
                <c:pt idx="1128">
                  <c:v>2.5</c:v>
                </c:pt>
                <c:pt idx="1129">
                  <c:v>2.4</c:v>
                </c:pt>
                <c:pt idx="1130">
                  <c:v>2.4</c:v>
                </c:pt>
                <c:pt idx="1131">
                  <c:v>2.4</c:v>
                </c:pt>
                <c:pt idx="1132">
                  <c:v>2.4</c:v>
                </c:pt>
                <c:pt idx="1133">
                  <c:v>2.4</c:v>
                </c:pt>
                <c:pt idx="1134">
                  <c:v>2.4</c:v>
                </c:pt>
                <c:pt idx="1135">
                  <c:v>2.4</c:v>
                </c:pt>
                <c:pt idx="1136">
                  <c:v>2.4</c:v>
                </c:pt>
                <c:pt idx="1137">
                  <c:v>2.2999999999999998</c:v>
                </c:pt>
                <c:pt idx="1138">
                  <c:v>2.2999999999999998</c:v>
                </c:pt>
                <c:pt idx="1139">
                  <c:v>2.2999999999999998</c:v>
                </c:pt>
                <c:pt idx="1140">
                  <c:v>2.2999999999999998</c:v>
                </c:pt>
                <c:pt idx="1141">
                  <c:v>2.2999999999999998</c:v>
                </c:pt>
                <c:pt idx="1142">
                  <c:v>2.2999999999999998</c:v>
                </c:pt>
                <c:pt idx="1143">
                  <c:v>2.2999999999999998</c:v>
                </c:pt>
                <c:pt idx="1144">
                  <c:v>2.2999999999999998</c:v>
                </c:pt>
                <c:pt idx="1145">
                  <c:v>2.2000000000000002</c:v>
                </c:pt>
                <c:pt idx="1146">
                  <c:v>2.2000000000000002</c:v>
                </c:pt>
                <c:pt idx="1147">
                  <c:v>2.2000000000000002</c:v>
                </c:pt>
                <c:pt idx="1148">
                  <c:v>2.2000000000000002</c:v>
                </c:pt>
                <c:pt idx="1149">
                  <c:v>2.2000000000000002</c:v>
                </c:pt>
                <c:pt idx="1150">
                  <c:v>2.2000000000000002</c:v>
                </c:pt>
                <c:pt idx="1151">
                  <c:v>2.2000000000000002</c:v>
                </c:pt>
                <c:pt idx="1152">
                  <c:v>2.1</c:v>
                </c:pt>
                <c:pt idx="1153">
                  <c:v>2.1</c:v>
                </c:pt>
                <c:pt idx="1154">
                  <c:v>2.1</c:v>
                </c:pt>
                <c:pt idx="1155">
                  <c:v>2.1</c:v>
                </c:pt>
                <c:pt idx="1156">
                  <c:v>2.1</c:v>
                </c:pt>
                <c:pt idx="1157">
                  <c:v>2.1</c:v>
                </c:pt>
                <c:pt idx="1158">
                  <c:v>2.1</c:v>
                </c:pt>
                <c:pt idx="1159">
                  <c:v>2.1</c:v>
                </c:pt>
                <c:pt idx="1160">
                  <c:v>2.1</c:v>
                </c:pt>
                <c:pt idx="1161">
                  <c:v>2</c:v>
                </c:pt>
                <c:pt idx="1162">
                  <c:v>2</c:v>
                </c:pt>
                <c:pt idx="1163">
                  <c:v>2</c:v>
                </c:pt>
                <c:pt idx="1164">
                  <c:v>2</c:v>
                </c:pt>
                <c:pt idx="1165">
                  <c:v>2</c:v>
                </c:pt>
                <c:pt idx="1166">
                  <c:v>2</c:v>
                </c:pt>
                <c:pt idx="1167">
                  <c:v>1.9</c:v>
                </c:pt>
                <c:pt idx="1168">
                  <c:v>1.9</c:v>
                </c:pt>
                <c:pt idx="1169">
                  <c:v>1.9</c:v>
                </c:pt>
                <c:pt idx="1170">
                  <c:v>1.9</c:v>
                </c:pt>
                <c:pt idx="1171">
                  <c:v>1.9</c:v>
                </c:pt>
                <c:pt idx="1172">
                  <c:v>1.9</c:v>
                </c:pt>
                <c:pt idx="1173">
                  <c:v>1.9</c:v>
                </c:pt>
                <c:pt idx="1174">
                  <c:v>1.9</c:v>
                </c:pt>
                <c:pt idx="1175">
                  <c:v>1.9</c:v>
                </c:pt>
                <c:pt idx="1176">
                  <c:v>1.9</c:v>
                </c:pt>
                <c:pt idx="1177">
                  <c:v>1.8</c:v>
                </c:pt>
                <c:pt idx="1178">
                  <c:v>1.8</c:v>
                </c:pt>
                <c:pt idx="1179">
                  <c:v>1.8</c:v>
                </c:pt>
                <c:pt idx="1180">
                  <c:v>1.8</c:v>
                </c:pt>
                <c:pt idx="1181">
                  <c:v>1.8</c:v>
                </c:pt>
                <c:pt idx="1182">
                  <c:v>1.8</c:v>
                </c:pt>
                <c:pt idx="1183">
                  <c:v>1.7</c:v>
                </c:pt>
                <c:pt idx="1184">
                  <c:v>1.7</c:v>
                </c:pt>
                <c:pt idx="1185">
                  <c:v>1.7</c:v>
                </c:pt>
                <c:pt idx="1186">
                  <c:v>1.7</c:v>
                </c:pt>
                <c:pt idx="1187">
                  <c:v>1.7</c:v>
                </c:pt>
                <c:pt idx="1188">
                  <c:v>1.7</c:v>
                </c:pt>
                <c:pt idx="1189">
                  <c:v>1.7</c:v>
                </c:pt>
                <c:pt idx="1190">
                  <c:v>1.7</c:v>
                </c:pt>
                <c:pt idx="1191">
                  <c:v>1.7</c:v>
                </c:pt>
                <c:pt idx="1192">
                  <c:v>1.6</c:v>
                </c:pt>
                <c:pt idx="1193">
                  <c:v>1.6</c:v>
                </c:pt>
                <c:pt idx="1194">
                  <c:v>1.6</c:v>
                </c:pt>
                <c:pt idx="1195">
                  <c:v>1.6</c:v>
                </c:pt>
                <c:pt idx="1196">
                  <c:v>1.6</c:v>
                </c:pt>
                <c:pt idx="1197">
                  <c:v>1.6</c:v>
                </c:pt>
                <c:pt idx="1198">
                  <c:v>1.6</c:v>
                </c:pt>
                <c:pt idx="1199">
                  <c:v>1.6</c:v>
                </c:pt>
                <c:pt idx="1200">
                  <c:v>1.6</c:v>
                </c:pt>
                <c:pt idx="1201">
                  <c:v>1.5</c:v>
                </c:pt>
                <c:pt idx="1202">
                  <c:v>1.5</c:v>
                </c:pt>
                <c:pt idx="1203">
                  <c:v>1.5</c:v>
                </c:pt>
                <c:pt idx="1204">
                  <c:v>1.5</c:v>
                </c:pt>
                <c:pt idx="1205">
                  <c:v>1.5</c:v>
                </c:pt>
                <c:pt idx="1206">
                  <c:v>1.5</c:v>
                </c:pt>
                <c:pt idx="1207">
                  <c:v>1.4</c:v>
                </c:pt>
                <c:pt idx="1208">
                  <c:v>1.4</c:v>
                </c:pt>
                <c:pt idx="1209">
                  <c:v>1.4</c:v>
                </c:pt>
                <c:pt idx="1210">
                  <c:v>1.4</c:v>
                </c:pt>
                <c:pt idx="1211">
                  <c:v>1.4</c:v>
                </c:pt>
                <c:pt idx="1212">
                  <c:v>1.4</c:v>
                </c:pt>
                <c:pt idx="1213">
                  <c:v>1.4</c:v>
                </c:pt>
                <c:pt idx="1214">
                  <c:v>1.4</c:v>
                </c:pt>
                <c:pt idx="1215">
                  <c:v>1.3</c:v>
                </c:pt>
                <c:pt idx="1216">
                  <c:v>1.3</c:v>
                </c:pt>
                <c:pt idx="1217">
                  <c:v>1.3</c:v>
                </c:pt>
                <c:pt idx="1218">
                  <c:v>1.3</c:v>
                </c:pt>
                <c:pt idx="1219">
                  <c:v>1.3</c:v>
                </c:pt>
                <c:pt idx="1220">
                  <c:v>1.3</c:v>
                </c:pt>
                <c:pt idx="1221">
                  <c:v>1.3</c:v>
                </c:pt>
                <c:pt idx="1222">
                  <c:v>1.3</c:v>
                </c:pt>
                <c:pt idx="1223">
                  <c:v>1.3</c:v>
                </c:pt>
                <c:pt idx="1224">
                  <c:v>1.3</c:v>
                </c:pt>
                <c:pt idx="1225">
                  <c:v>1.2</c:v>
                </c:pt>
                <c:pt idx="1226">
                  <c:v>1.2</c:v>
                </c:pt>
                <c:pt idx="1227">
                  <c:v>1.2</c:v>
                </c:pt>
                <c:pt idx="1228">
                  <c:v>1.2</c:v>
                </c:pt>
                <c:pt idx="1229">
                  <c:v>1.2</c:v>
                </c:pt>
                <c:pt idx="1230">
                  <c:v>1.2</c:v>
                </c:pt>
                <c:pt idx="1231">
                  <c:v>1.2</c:v>
                </c:pt>
                <c:pt idx="1232">
                  <c:v>1.2</c:v>
                </c:pt>
                <c:pt idx="1233">
                  <c:v>1.1000000000000001</c:v>
                </c:pt>
                <c:pt idx="1234">
                  <c:v>1.1000000000000001</c:v>
                </c:pt>
                <c:pt idx="1235">
                  <c:v>1.1000000000000001</c:v>
                </c:pt>
                <c:pt idx="1236">
                  <c:v>1.1000000000000001</c:v>
                </c:pt>
                <c:pt idx="1237">
                  <c:v>1.1000000000000001</c:v>
                </c:pt>
                <c:pt idx="1238">
                  <c:v>1.1000000000000001</c:v>
                </c:pt>
                <c:pt idx="1239">
                  <c:v>1.1000000000000001</c:v>
                </c:pt>
                <c:pt idx="1240">
                  <c:v>1.1000000000000001</c:v>
                </c:pt>
                <c:pt idx="1241">
                  <c:v>1.1000000000000001</c:v>
                </c:pt>
                <c:pt idx="1242">
                  <c:v>1</c:v>
                </c:pt>
                <c:pt idx="1243">
                  <c:v>1</c:v>
                </c:pt>
                <c:pt idx="1244">
                  <c:v>1</c:v>
                </c:pt>
                <c:pt idx="1245">
                  <c:v>1</c:v>
                </c:pt>
                <c:pt idx="1246">
                  <c:v>1</c:v>
                </c:pt>
                <c:pt idx="1247">
                  <c:v>1</c:v>
                </c:pt>
                <c:pt idx="1248">
                  <c:v>1</c:v>
                </c:pt>
                <c:pt idx="1249">
                  <c:v>1</c:v>
                </c:pt>
                <c:pt idx="1250">
                  <c:v>1</c:v>
                </c:pt>
                <c:pt idx="1251">
                  <c:v>1</c:v>
                </c:pt>
                <c:pt idx="1252">
                  <c:v>1</c:v>
                </c:pt>
                <c:pt idx="1253">
                  <c:v>1</c:v>
                </c:pt>
                <c:pt idx="1254">
                  <c:v>0.9</c:v>
                </c:pt>
                <c:pt idx="1255">
                  <c:v>0.9</c:v>
                </c:pt>
                <c:pt idx="1256">
                  <c:v>0.9</c:v>
                </c:pt>
                <c:pt idx="1257">
                  <c:v>0.9</c:v>
                </c:pt>
                <c:pt idx="1258">
                  <c:v>0.9</c:v>
                </c:pt>
                <c:pt idx="1259">
                  <c:v>0.9</c:v>
                </c:pt>
                <c:pt idx="1260">
                  <c:v>0.9</c:v>
                </c:pt>
                <c:pt idx="1261">
                  <c:v>0.9</c:v>
                </c:pt>
                <c:pt idx="1262">
                  <c:v>0.8</c:v>
                </c:pt>
                <c:pt idx="1263">
                  <c:v>0.8</c:v>
                </c:pt>
                <c:pt idx="1264">
                  <c:v>0.8</c:v>
                </c:pt>
                <c:pt idx="1265">
                  <c:v>0.8</c:v>
                </c:pt>
                <c:pt idx="1266">
                  <c:v>0.8</c:v>
                </c:pt>
                <c:pt idx="1267">
                  <c:v>0.8</c:v>
                </c:pt>
                <c:pt idx="1268">
                  <c:v>0.8</c:v>
                </c:pt>
                <c:pt idx="1269">
                  <c:v>0.8</c:v>
                </c:pt>
                <c:pt idx="1270">
                  <c:v>0.8</c:v>
                </c:pt>
                <c:pt idx="1271">
                  <c:v>0.8</c:v>
                </c:pt>
                <c:pt idx="1272">
                  <c:v>0.7</c:v>
                </c:pt>
                <c:pt idx="1273">
                  <c:v>0.7</c:v>
                </c:pt>
                <c:pt idx="1274">
                  <c:v>0.7</c:v>
                </c:pt>
                <c:pt idx="1275">
                  <c:v>0.7</c:v>
                </c:pt>
                <c:pt idx="1276">
                  <c:v>0.7</c:v>
                </c:pt>
                <c:pt idx="1277">
                  <c:v>0.7</c:v>
                </c:pt>
                <c:pt idx="1278">
                  <c:v>0.7</c:v>
                </c:pt>
                <c:pt idx="1279">
                  <c:v>0.7</c:v>
                </c:pt>
                <c:pt idx="1280">
                  <c:v>0.7</c:v>
                </c:pt>
                <c:pt idx="1281">
                  <c:v>0.7</c:v>
                </c:pt>
                <c:pt idx="1282">
                  <c:v>0.6</c:v>
                </c:pt>
                <c:pt idx="1283">
                  <c:v>0.6</c:v>
                </c:pt>
                <c:pt idx="1284">
                  <c:v>0.6</c:v>
                </c:pt>
                <c:pt idx="1285">
                  <c:v>0.6</c:v>
                </c:pt>
                <c:pt idx="1286">
                  <c:v>0.6</c:v>
                </c:pt>
                <c:pt idx="1287">
                  <c:v>0.6</c:v>
                </c:pt>
                <c:pt idx="1288">
                  <c:v>0.6</c:v>
                </c:pt>
                <c:pt idx="1289">
                  <c:v>0.6</c:v>
                </c:pt>
                <c:pt idx="1290">
                  <c:v>0.6</c:v>
                </c:pt>
                <c:pt idx="1291">
                  <c:v>0.5</c:v>
                </c:pt>
                <c:pt idx="1292">
                  <c:v>0.5</c:v>
                </c:pt>
                <c:pt idx="1293">
                  <c:v>0.5</c:v>
                </c:pt>
                <c:pt idx="1294">
                  <c:v>0.5</c:v>
                </c:pt>
                <c:pt idx="1295">
                  <c:v>0.5</c:v>
                </c:pt>
                <c:pt idx="1296">
                  <c:v>0.5</c:v>
                </c:pt>
                <c:pt idx="1297">
                  <c:v>0.5</c:v>
                </c:pt>
                <c:pt idx="1298">
                  <c:v>0.5</c:v>
                </c:pt>
                <c:pt idx="1299">
                  <c:v>0.5</c:v>
                </c:pt>
                <c:pt idx="1300">
                  <c:v>0.5</c:v>
                </c:pt>
                <c:pt idx="1301">
                  <c:v>0.4</c:v>
                </c:pt>
                <c:pt idx="1302">
                  <c:v>0.4</c:v>
                </c:pt>
                <c:pt idx="1303">
                  <c:v>0.4</c:v>
                </c:pt>
                <c:pt idx="1304">
                  <c:v>0.4</c:v>
                </c:pt>
                <c:pt idx="1305">
                  <c:v>0.4</c:v>
                </c:pt>
                <c:pt idx="1306">
                  <c:v>0.4</c:v>
                </c:pt>
                <c:pt idx="1307">
                  <c:v>0.4</c:v>
                </c:pt>
                <c:pt idx="1308">
                  <c:v>0.4</c:v>
                </c:pt>
                <c:pt idx="1309">
                  <c:v>0.4</c:v>
                </c:pt>
                <c:pt idx="1310">
                  <c:v>0.3</c:v>
                </c:pt>
                <c:pt idx="1311">
                  <c:v>0.3</c:v>
                </c:pt>
                <c:pt idx="1312">
                  <c:v>0.3</c:v>
                </c:pt>
                <c:pt idx="1313">
                  <c:v>0.3</c:v>
                </c:pt>
                <c:pt idx="1314">
                  <c:v>0.3</c:v>
                </c:pt>
                <c:pt idx="1315">
                  <c:v>0.3</c:v>
                </c:pt>
                <c:pt idx="1316">
                  <c:v>0.3</c:v>
                </c:pt>
                <c:pt idx="1317">
                  <c:v>0.3</c:v>
                </c:pt>
                <c:pt idx="1318">
                  <c:v>0.3</c:v>
                </c:pt>
                <c:pt idx="1319">
                  <c:v>0.3</c:v>
                </c:pt>
                <c:pt idx="1320">
                  <c:v>0.3</c:v>
                </c:pt>
                <c:pt idx="1321">
                  <c:v>0.2</c:v>
                </c:pt>
                <c:pt idx="1322">
                  <c:v>0.2</c:v>
                </c:pt>
                <c:pt idx="1323">
                  <c:v>0.2</c:v>
                </c:pt>
                <c:pt idx="1324">
                  <c:v>0.2</c:v>
                </c:pt>
                <c:pt idx="1325">
                  <c:v>0.2</c:v>
                </c:pt>
                <c:pt idx="1326">
                  <c:v>0.2</c:v>
                </c:pt>
                <c:pt idx="1327">
                  <c:v>0.2</c:v>
                </c:pt>
                <c:pt idx="1328">
                  <c:v>0.2</c:v>
                </c:pt>
                <c:pt idx="1329">
                  <c:v>0.2</c:v>
                </c:pt>
                <c:pt idx="1330">
                  <c:v>0.2</c:v>
                </c:pt>
                <c:pt idx="1331">
                  <c:v>0.1</c:v>
                </c:pt>
                <c:pt idx="1332">
                  <c:v>0.1</c:v>
                </c:pt>
                <c:pt idx="1333">
                  <c:v>0.1</c:v>
                </c:pt>
                <c:pt idx="1334">
                  <c:v>0.1</c:v>
                </c:pt>
                <c:pt idx="1335">
                  <c:v>0.1</c:v>
                </c:pt>
                <c:pt idx="1336">
                  <c:v>0.1</c:v>
                </c:pt>
                <c:pt idx="1337">
                  <c:v>0.1</c:v>
                </c:pt>
                <c:pt idx="1338">
                  <c:v>0.1</c:v>
                </c:pt>
                <c:pt idx="1339">
                  <c:v>0.1</c:v>
                </c:pt>
                <c:pt idx="1340">
                  <c:v>0.1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-0.1</c:v>
                </c:pt>
                <c:pt idx="1356">
                  <c:v>-0.1</c:v>
                </c:pt>
                <c:pt idx="1357">
                  <c:v>-0.1</c:v>
                </c:pt>
                <c:pt idx="1358">
                  <c:v>-0.1</c:v>
                </c:pt>
                <c:pt idx="1359">
                  <c:v>-0.1</c:v>
                </c:pt>
                <c:pt idx="1360">
                  <c:v>-0.1</c:v>
                </c:pt>
                <c:pt idx="1361">
                  <c:v>-0.1</c:v>
                </c:pt>
                <c:pt idx="1362">
                  <c:v>-0.1</c:v>
                </c:pt>
                <c:pt idx="1363">
                  <c:v>-0.1</c:v>
                </c:pt>
                <c:pt idx="1364">
                  <c:v>-0.1</c:v>
                </c:pt>
                <c:pt idx="1365">
                  <c:v>-0.2</c:v>
                </c:pt>
                <c:pt idx="1366">
                  <c:v>-0.2</c:v>
                </c:pt>
                <c:pt idx="1367">
                  <c:v>-0.2</c:v>
                </c:pt>
                <c:pt idx="1368">
                  <c:v>-0.2</c:v>
                </c:pt>
                <c:pt idx="1369">
                  <c:v>-0.2</c:v>
                </c:pt>
                <c:pt idx="1370">
                  <c:v>-0.2</c:v>
                </c:pt>
                <c:pt idx="1371">
                  <c:v>-0.2</c:v>
                </c:pt>
                <c:pt idx="1372">
                  <c:v>-0.2</c:v>
                </c:pt>
                <c:pt idx="1373">
                  <c:v>-0.2</c:v>
                </c:pt>
                <c:pt idx="1374">
                  <c:v>-0.2</c:v>
                </c:pt>
                <c:pt idx="1375">
                  <c:v>-0.2</c:v>
                </c:pt>
                <c:pt idx="1376">
                  <c:v>-0.2</c:v>
                </c:pt>
                <c:pt idx="1377">
                  <c:v>-0.3</c:v>
                </c:pt>
                <c:pt idx="1378">
                  <c:v>-0.3</c:v>
                </c:pt>
                <c:pt idx="1379">
                  <c:v>-0.3</c:v>
                </c:pt>
                <c:pt idx="1380">
                  <c:v>-0.3</c:v>
                </c:pt>
                <c:pt idx="1381">
                  <c:v>-0.3</c:v>
                </c:pt>
                <c:pt idx="1382">
                  <c:v>-0.3</c:v>
                </c:pt>
                <c:pt idx="1383">
                  <c:v>-0.3</c:v>
                </c:pt>
                <c:pt idx="1384">
                  <c:v>-0.3</c:v>
                </c:pt>
                <c:pt idx="1385">
                  <c:v>-0.3</c:v>
                </c:pt>
                <c:pt idx="1386">
                  <c:v>-0.4</c:v>
                </c:pt>
                <c:pt idx="1387">
                  <c:v>-0.4</c:v>
                </c:pt>
                <c:pt idx="1388">
                  <c:v>-0.4</c:v>
                </c:pt>
                <c:pt idx="1389">
                  <c:v>-0.4</c:v>
                </c:pt>
                <c:pt idx="1390">
                  <c:v>-0.4</c:v>
                </c:pt>
                <c:pt idx="1391">
                  <c:v>-0.4</c:v>
                </c:pt>
                <c:pt idx="1392">
                  <c:v>-0.4</c:v>
                </c:pt>
                <c:pt idx="1393">
                  <c:v>-0.4</c:v>
                </c:pt>
                <c:pt idx="1394">
                  <c:v>-0.4</c:v>
                </c:pt>
                <c:pt idx="1395">
                  <c:v>-0.4</c:v>
                </c:pt>
                <c:pt idx="1396">
                  <c:v>-0.4</c:v>
                </c:pt>
                <c:pt idx="1397">
                  <c:v>-0.4</c:v>
                </c:pt>
                <c:pt idx="1398">
                  <c:v>-0.4</c:v>
                </c:pt>
                <c:pt idx="1399">
                  <c:v>-0.4</c:v>
                </c:pt>
                <c:pt idx="1400">
                  <c:v>-0.5</c:v>
                </c:pt>
                <c:pt idx="1401">
                  <c:v>-0.4</c:v>
                </c:pt>
                <c:pt idx="1402">
                  <c:v>-0.4</c:v>
                </c:pt>
                <c:pt idx="1403">
                  <c:v>-0.5</c:v>
                </c:pt>
                <c:pt idx="1404">
                  <c:v>-0.5</c:v>
                </c:pt>
                <c:pt idx="1405">
                  <c:v>-0.5</c:v>
                </c:pt>
                <c:pt idx="1406">
                  <c:v>-0.5</c:v>
                </c:pt>
                <c:pt idx="1407">
                  <c:v>-0.5</c:v>
                </c:pt>
                <c:pt idx="1408">
                  <c:v>-0.5</c:v>
                </c:pt>
                <c:pt idx="1409">
                  <c:v>-0.5</c:v>
                </c:pt>
                <c:pt idx="1410">
                  <c:v>-0.5</c:v>
                </c:pt>
                <c:pt idx="1411">
                  <c:v>-0.5</c:v>
                </c:pt>
                <c:pt idx="1412">
                  <c:v>-0.5</c:v>
                </c:pt>
                <c:pt idx="1413">
                  <c:v>-0.5</c:v>
                </c:pt>
                <c:pt idx="1414">
                  <c:v>-0.5</c:v>
                </c:pt>
                <c:pt idx="1415">
                  <c:v>-0.5</c:v>
                </c:pt>
                <c:pt idx="1416">
                  <c:v>-0.5</c:v>
                </c:pt>
                <c:pt idx="1417">
                  <c:v>-0.5</c:v>
                </c:pt>
                <c:pt idx="1418">
                  <c:v>-0.6</c:v>
                </c:pt>
                <c:pt idx="1419">
                  <c:v>-0.6</c:v>
                </c:pt>
                <c:pt idx="1420">
                  <c:v>-0.6</c:v>
                </c:pt>
                <c:pt idx="1421">
                  <c:v>-0.6</c:v>
                </c:pt>
                <c:pt idx="1422">
                  <c:v>-0.6</c:v>
                </c:pt>
                <c:pt idx="1423">
                  <c:v>-0.6</c:v>
                </c:pt>
                <c:pt idx="1424">
                  <c:v>-0.6</c:v>
                </c:pt>
                <c:pt idx="1425">
                  <c:v>-0.6</c:v>
                </c:pt>
                <c:pt idx="1426">
                  <c:v>-0.6</c:v>
                </c:pt>
                <c:pt idx="1427">
                  <c:v>-0.6</c:v>
                </c:pt>
                <c:pt idx="1428">
                  <c:v>-0.6</c:v>
                </c:pt>
                <c:pt idx="1429">
                  <c:v>-0.6</c:v>
                </c:pt>
                <c:pt idx="1430">
                  <c:v>-0.7</c:v>
                </c:pt>
                <c:pt idx="1431">
                  <c:v>-0.7</c:v>
                </c:pt>
                <c:pt idx="1432">
                  <c:v>-0.7</c:v>
                </c:pt>
                <c:pt idx="1433">
                  <c:v>-0.7</c:v>
                </c:pt>
                <c:pt idx="1434">
                  <c:v>-0.7</c:v>
                </c:pt>
                <c:pt idx="1435">
                  <c:v>-0.7</c:v>
                </c:pt>
                <c:pt idx="1436">
                  <c:v>-0.7</c:v>
                </c:pt>
                <c:pt idx="1437">
                  <c:v>-0.7</c:v>
                </c:pt>
                <c:pt idx="1438">
                  <c:v>-0.7</c:v>
                </c:pt>
                <c:pt idx="1439">
                  <c:v>-0.7</c:v>
                </c:pt>
                <c:pt idx="1440">
                  <c:v>-0.7</c:v>
                </c:pt>
                <c:pt idx="1441">
                  <c:v>-0.7</c:v>
                </c:pt>
                <c:pt idx="1442">
                  <c:v>-0.7</c:v>
                </c:pt>
                <c:pt idx="1443">
                  <c:v>-0.7</c:v>
                </c:pt>
                <c:pt idx="1444">
                  <c:v>-0.7</c:v>
                </c:pt>
                <c:pt idx="1445">
                  <c:v>-0.7</c:v>
                </c:pt>
                <c:pt idx="1446">
                  <c:v>-0.7</c:v>
                </c:pt>
                <c:pt idx="1447">
                  <c:v>-0.7</c:v>
                </c:pt>
                <c:pt idx="1448">
                  <c:v>-0.7</c:v>
                </c:pt>
                <c:pt idx="1449">
                  <c:v>-0.8</c:v>
                </c:pt>
                <c:pt idx="1450">
                  <c:v>-0.8</c:v>
                </c:pt>
                <c:pt idx="1451">
                  <c:v>-0.8</c:v>
                </c:pt>
                <c:pt idx="1452">
                  <c:v>-0.8</c:v>
                </c:pt>
                <c:pt idx="1453">
                  <c:v>-0.8</c:v>
                </c:pt>
                <c:pt idx="1454">
                  <c:v>-0.8</c:v>
                </c:pt>
                <c:pt idx="1455">
                  <c:v>-0.8</c:v>
                </c:pt>
                <c:pt idx="1456">
                  <c:v>-0.8</c:v>
                </c:pt>
                <c:pt idx="1457">
                  <c:v>-0.8</c:v>
                </c:pt>
                <c:pt idx="1458">
                  <c:v>-0.8</c:v>
                </c:pt>
                <c:pt idx="1459">
                  <c:v>-0.8</c:v>
                </c:pt>
                <c:pt idx="1460">
                  <c:v>-0.8</c:v>
                </c:pt>
                <c:pt idx="1461">
                  <c:v>-0.8</c:v>
                </c:pt>
                <c:pt idx="1462">
                  <c:v>-0.8</c:v>
                </c:pt>
                <c:pt idx="1463">
                  <c:v>-0.8</c:v>
                </c:pt>
                <c:pt idx="1464">
                  <c:v>-0.8</c:v>
                </c:pt>
                <c:pt idx="1465">
                  <c:v>-0.8</c:v>
                </c:pt>
                <c:pt idx="1466">
                  <c:v>-0.9</c:v>
                </c:pt>
                <c:pt idx="1467">
                  <c:v>-0.9</c:v>
                </c:pt>
                <c:pt idx="1468">
                  <c:v>-0.9</c:v>
                </c:pt>
                <c:pt idx="1469">
                  <c:v>-0.9</c:v>
                </c:pt>
                <c:pt idx="1470">
                  <c:v>-0.9</c:v>
                </c:pt>
                <c:pt idx="1471">
                  <c:v>-0.9</c:v>
                </c:pt>
                <c:pt idx="1472">
                  <c:v>-0.9</c:v>
                </c:pt>
                <c:pt idx="1473">
                  <c:v>-0.9</c:v>
                </c:pt>
                <c:pt idx="1474">
                  <c:v>-0.9</c:v>
                </c:pt>
                <c:pt idx="1475">
                  <c:v>-0.9</c:v>
                </c:pt>
                <c:pt idx="1476">
                  <c:v>-0.9</c:v>
                </c:pt>
                <c:pt idx="1477">
                  <c:v>-0.9</c:v>
                </c:pt>
                <c:pt idx="1478">
                  <c:v>-0.9</c:v>
                </c:pt>
                <c:pt idx="1479">
                  <c:v>-0.9</c:v>
                </c:pt>
                <c:pt idx="1480">
                  <c:v>-0.9</c:v>
                </c:pt>
                <c:pt idx="1481">
                  <c:v>-1</c:v>
                </c:pt>
                <c:pt idx="1482">
                  <c:v>-1</c:v>
                </c:pt>
                <c:pt idx="1483">
                  <c:v>-1</c:v>
                </c:pt>
                <c:pt idx="1484">
                  <c:v>-1</c:v>
                </c:pt>
                <c:pt idx="1485">
                  <c:v>-1</c:v>
                </c:pt>
                <c:pt idx="1486">
                  <c:v>-1</c:v>
                </c:pt>
                <c:pt idx="1487">
                  <c:v>-1</c:v>
                </c:pt>
                <c:pt idx="1488">
                  <c:v>-1</c:v>
                </c:pt>
                <c:pt idx="1489">
                  <c:v>-1</c:v>
                </c:pt>
                <c:pt idx="1490">
                  <c:v>-1</c:v>
                </c:pt>
                <c:pt idx="1491">
                  <c:v>-1</c:v>
                </c:pt>
                <c:pt idx="1492">
                  <c:v>-1</c:v>
                </c:pt>
                <c:pt idx="1493">
                  <c:v>-1</c:v>
                </c:pt>
                <c:pt idx="1494">
                  <c:v>-1</c:v>
                </c:pt>
                <c:pt idx="1495">
                  <c:v>-1</c:v>
                </c:pt>
                <c:pt idx="1496">
                  <c:v>-1</c:v>
                </c:pt>
                <c:pt idx="1497">
                  <c:v>-0.9</c:v>
                </c:pt>
                <c:pt idx="1498">
                  <c:v>-0.9</c:v>
                </c:pt>
                <c:pt idx="1499">
                  <c:v>-0.9</c:v>
                </c:pt>
                <c:pt idx="1500">
                  <c:v>-0.8</c:v>
                </c:pt>
                <c:pt idx="1501">
                  <c:v>-0.8</c:v>
                </c:pt>
                <c:pt idx="1502">
                  <c:v>-0.7</c:v>
                </c:pt>
                <c:pt idx="1503">
                  <c:v>-0.7</c:v>
                </c:pt>
                <c:pt idx="1504">
                  <c:v>-0.6</c:v>
                </c:pt>
                <c:pt idx="1505">
                  <c:v>-0.6</c:v>
                </c:pt>
                <c:pt idx="1506">
                  <c:v>-0.5</c:v>
                </c:pt>
                <c:pt idx="1507">
                  <c:v>-0.5</c:v>
                </c:pt>
                <c:pt idx="1508">
                  <c:v>-0.5</c:v>
                </c:pt>
                <c:pt idx="1509">
                  <c:v>-0.4</c:v>
                </c:pt>
                <c:pt idx="1510">
                  <c:v>-0.4</c:v>
                </c:pt>
                <c:pt idx="1511">
                  <c:v>-0.3</c:v>
                </c:pt>
                <c:pt idx="1512">
                  <c:v>-0.3</c:v>
                </c:pt>
                <c:pt idx="1513">
                  <c:v>-0.2</c:v>
                </c:pt>
                <c:pt idx="1514">
                  <c:v>-0.2</c:v>
                </c:pt>
                <c:pt idx="1515">
                  <c:v>-0.2</c:v>
                </c:pt>
                <c:pt idx="1516">
                  <c:v>-0.1</c:v>
                </c:pt>
                <c:pt idx="1517">
                  <c:v>-0.1</c:v>
                </c:pt>
                <c:pt idx="1518">
                  <c:v>-0.1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0.1</c:v>
                </c:pt>
                <c:pt idx="1524">
                  <c:v>0.1</c:v>
                </c:pt>
                <c:pt idx="1525">
                  <c:v>0.1</c:v>
                </c:pt>
                <c:pt idx="1526">
                  <c:v>0.1</c:v>
                </c:pt>
                <c:pt idx="1527">
                  <c:v>0.1</c:v>
                </c:pt>
                <c:pt idx="1528">
                  <c:v>0.2</c:v>
                </c:pt>
                <c:pt idx="1529">
                  <c:v>0.2</c:v>
                </c:pt>
                <c:pt idx="1530">
                  <c:v>0.2</c:v>
                </c:pt>
                <c:pt idx="1531">
                  <c:v>0.2</c:v>
                </c:pt>
                <c:pt idx="1532">
                  <c:v>0.2</c:v>
                </c:pt>
                <c:pt idx="1533">
                  <c:v>0.2</c:v>
                </c:pt>
                <c:pt idx="1534">
                  <c:v>0.3</c:v>
                </c:pt>
                <c:pt idx="1535">
                  <c:v>0.3</c:v>
                </c:pt>
                <c:pt idx="1536">
                  <c:v>0.3</c:v>
                </c:pt>
                <c:pt idx="1537">
                  <c:v>0.3</c:v>
                </c:pt>
                <c:pt idx="1538">
                  <c:v>0.3</c:v>
                </c:pt>
                <c:pt idx="1539">
                  <c:v>0.3</c:v>
                </c:pt>
                <c:pt idx="1540">
                  <c:v>0.3</c:v>
                </c:pt>
                <c:pt idx="1541">
                  <c:v>0.3</c:v>
                </c:pt>
                <c:pt idx="1542">
                  <c:v>0.3</c:v>
                </c:pt>
                <c:pt idx="1543">
                  <c:v>0.4</c:v>
                </c:pt>
                <c:pt idx="1544">
                  <c:v>0.4</c:v>
                </c:pt>
                <c:pt idx="1545">
                  <c:v>0.4</c:v>
                </c:pt>
                <c:pt idx="1546">
                  <c:v>0.4</c:v>
                </c:pt>
                <c:pt idx="1547">
                  <c:v>0.4</c:v>
                </c:pt>
                <c:pt idx="1548">
                  <c:v>0.4</c:v>
                </c:pt>
                <c:pt idx="1549">
                  <c:v>0.4</c:v>
                </c:pt>
                <c:pt idx="1550">
                  <c:v>0.4</c:v>
                </c:pt>
                <c:pt idx="1551">
                  <c:v>0.4</c:v>
                </c:pt>
                <c:pt idx="1552">
                  <c:v>0.4</c:v>
                </c:pt>
                <c:pt idx="1553">
                  <c:v>0.4</c:v>
                </c:pt>
                <c:pt idx="1554">
                  <c:v>0.5</c:v>
                </c:pt>
                <c:pt idx="1555">
                  <c:v>0.5</c:v>
                </c:pt>
                <c:pt idx="1556">
                  <c:v>0.5</c:v>
                </c:pt>
                <c:pt idx="1557">
                  <c:v>0.5</c:v>
                </c:pt>
                <c:pt idx="1558">
                  <c:v>0.5</c:v>
                </c:pt>
                <c:pt idx="1559">
                  <c:v>0.5</c:v>
                </c:pt>
                <c:pt idx="1560">
                  <c:v>0.5</c:v>
                </c:pt>
                <c:pt idx="1561">
                  <c:v>0.5</c:v>
                </c:pt>
                <c:pt idx="1562">
                  <c:v>0.5</c:v>
                </c:pt>
                <c:pt idx="1563">
                  <c:v>0.5</c:v>
                </c:pt>
                <c:pt idx="1564">
                  <c:v>0.5</c:v>
                </c:pt>
                <c:pt idx="1565">
                  <c:v>0.5</c:v>
                </c:pt>
                <c:pt idx="1566">
                  <c:v>0.5</c:v>
                </c:pt>
                <c:pt idx="1567">
                  <c:v>0.5</c:v>
                </c:pt>
                <c:pt idx="1568">
                  <c:v>0.5</c:v>
                </c:pt>
                <c:pt idx="1569">
                  <c:v>0.5</c:v>
                </c:pt>
                <c:pt idx="1570">
                  <c:v>0.5</c:v>
                </c:pt>
                <c:pt idx="1571">
                  <c:v>0.5</c:v>
                </c:pt>
                <c:pt idx="1572">
                  <c:v>0.5</c:v>
                </c:pt>
                <c:pt idx="1573">
                  <c:v>0.5</c:v>
                </c:pt>
                <c:pt idx="1574">
                  <c:v>0.5</c:v>
                </c:pt>
                <c:pt idx="1575">
                  <c:v>0.5</c:v>
                </c:pt>
                <c:pt idx="1576">
                  <c:v>0.5</c:v>
                </c:pt>
                <c:pt idx="1577">
                  <c:v>0.5</c:v>
                </c:pt>
                <c:pt idx="1578">
                  <c:v>0.5</c:v>
                </c:pt>
                <c:pt idx="1579">
                  <c:v>0.5</c:v>
                </c:pt>
                <c:pt idx="1580">
                  <c:v>0.5</c:v>
                </c:pt>
                <c:pt idx="1581">
                  <c:v>0.5</c:v>
                </c:pt>
                <c:pt idx="1582">
                  <c:v>0.5</c:v>
                </c:pt>
                <c:pt idx="1583">
                  <c:v>0.5</c:v>
                </c:pt>
                <c:pt idx="1584">
                  <c:v>0.5</c:v>
                </c:pt>
                <c:pt idx="1585">
                  <c:v>0.5</c:v>
                </c:pt>
                <c:pt idx="1586">
                  <c:v>0.5</c:v>
                </c:pt>
                <c:pt idx="1587">
                  <c:v>0.5</c:v>
                </c:pt>
                <c:pt idx="1588">
                  <c:v>0.5</c:v>
                </c:pt>
                <c:pt idx="1589">
                  <c:v>0.5</c:v>
                </c:pt>
                <c:pt idx="1590">
                  <c:v>0.5</c:v>
                </c:pt>
                <c:pt idx="1591">
                  <c:v>0.5</c:v>
                </c:pt>
                <c:pt idx="1592">
                  <c:v>0.5</c:v>
                </c:pt>
                <c:pt idx="1593">
                  <c:v>0.5</c:v>
                </c:pt>
                <c:pt idx="1594">
                  <c:v>0.5</c:v>
                </c:pt>
                <c:pt idx="1595">
                  <c:v>0.5</c:v>
                </c:pt>
                <c:pt idx="1596">
                  <c:v>0.5</c:v>
                </c:pt>
                <c:pt idx="1597">
                  <c:v>0.5</c:v>
                </c:pt>
                <c:pt idx="1598">
                  <c:v>0.5</c:v>
                </c:pt>
                <c:pt idx="1599">
                  <c:v>0.5</c:v>
                </c:pt>
                <c:pt idx="1600">
                  <c:v>0.5</c:v>
                </c:pt>
                <c:pt idx="1601">
                  <c:v>0.5</c:v>
                </c:pt>
                <c:pt idx="1602">
                  <c:v>0.5</c:v>
                </c:pt>
                <c:pt idx="1603">
                  <c:v>0.5</c:v>
                </c:pt>
                <c:pt idx="1604">
                  <c:v>0.5</c:v>
                </c:pt>
                <c:pt idx="1605">
                  <c:v>0.5</c:v>
                </c:pt>
                <c:pt idx="1606">
                  <c:v>0.5</c:v>
                </c:pt>
                <c:pt idx="1607">
                  <c:v>0.5</c:v>
                </c:pt>
                <c:pt idx="1608">
                  <c:v>0.5</c:v>
                </c:pt>
                <c:pt idx="1609">
                  <c:v>0.5</c:v>
                </c:pt>
                <c:pt idx="1610">
                  <c:v>0.5</c:v>
                </c:pt>
                <c:pt idx="1611">
                  <c:v>0.5</c:v>
                </c:pt>
                <c:pt idx="1612">
                  <c:v>0.5</c:v>
                </c:pt>
                <c:pt idx="1613">
                  <c:v>0.5</c:v>
                </c:pt>
                <c:pt idx="1614">
                  <c:v>0.5</c:v>
                </c:pt>
                <c:pt idx="1615">
                  <c:v>0.5</c:v>
                </c:pt>
                <c:pt idx="1616">
                  <c:v>0.4</c:v>
                </c:pt>
                <c:pt idx="1617">
                  <c:v>0.4</c:v>
                </c:pt>
                <c:pt idx="1618">
                  <c:v>0.4</c:v>
                </c:pt>
                <c:pt idx="1619">
                  <c:v>0.4</c:v>
                </c:pt>
                <c:pt idx="1620">
                  <c:v>0.4</c:v>
                </c:pt>
                <c:pt idx="1621">
                  <c:v>0.4</c:v>
                </c:pt>
                <c:pt idx="1622">
                  <c:v>0.4</c:v>
                </c:pt>
                <c:pt idx="1623">
                  <c:v>0.4</c:v>
                </c:pt>
                <c:pt idx="1624">
                  <c:v>0.4</c:v>
                </c:pt>
                <c:pt idx="1625">
                  <c:v>0.4</c:v>
                </c:pt>
                <c:pt idx="1626">
                  <c:v>0.4</c:v>
                </c:pt>
                <c:pt idx="1627">
                  <c:v>0.4</c:v>
                </c:pt>
                <c:pt idx="1628">
                  <c:v>0.4</c:v>
                </c:pt>
                <c:pt idx="1629">
                  <c:v>0.4</c:v>
                </c:pt>
                <c:pt idx="1630">
                  <c:v>0.4</c:v>
                </c:pt>
                <c:pt idx="1631">
                  <c:v>0.4</c:v>
                </c:pt>
                <c:pt idx="1632">
                  <c:v>0.4</c:v>
                </c:pt>
                <c:pt idx="1633">
                  <c:v>0.4</c:v>
                </c:pt>
                <c:pt idx="1634">
                  <c:v>0.4</c:v>
                </c:pt>
                <c:pt idx="1635">
                  <c:v>0.4</c:v>
                </c:pt>
                <c:pt idx="1636">
                  <c:v>0.4</c:v>
                </c:pt>
                <c:pt idx="1637">
                  <c:v>0.4</c:v>
                </c:pt>
                <c:pt idx="1638">
                  <c:v>0.4</c:v>
                </c:pt>
                <c:pt idx="1639">
                  <c:v>0.4</c:v>
                </c:pt>
                <c:pt idx="1640">
                  <c:v>0.4</c:v>
                </c:pt>
                <c:pt idx="1641">
                  <c:v>0.4</c:v>
                </c:pt>
                <c:pt idx="1642">
                  <c:v>0.4</c:v>
                </c:pt>
                <c:pt idx="1643">
                  <c:v>0.4</c:v>
                </c:pt>
                <c:pt idx="1644">
                  <c:v>0.4</c:v>
                </c:pt>
                <c:pt idx="1645">
                  <c:v>0.4</c:v>
                </c:pt>
                <c:pt idx="1646">
                  <c:v>0.4</c:v>
                </c:pt>
                <c:pt idx="1647">
                  <c:v>0.3</c:v>
                </c:pt>
                <c:pt idx="1648">
                  <c:v>0.3</c:v>
                </c:pt>
                <c:pt idx="1649">
                  <c:v>0.3</c:v>
                </c:pt>
                <c:pt idx="1650">
                  <c:v>0.3</c:v>
                </c:pt>
                <c:pt idx="1651">
                  <c:v>0.3</c:v>
                </c:pt>
                <c:pt idx="1652">
                  <c:v>0.3</c:v>
                </c:pt>
                <c:pt idx="1653">
                  <c:v>0.3</c:v>
                </c:pt>
                <c:pt idx="1654">
                  <c:v>0.3</c:v>
                </c:pt>
                <c:pt idx="1655">
                  <c:v>0.3</c:v>
                </c:pt>
                <c:pt idx="1656">
                  <c:v>0.3</c:v>
                </c:pt>
                <c:pt idx="1657">
                  <c:v>0.3</c:v>
                </c:pt>
                <c:pt idx="1658">
                  <c:v>0.3</c:v>
                </c:pt>
                <c:pt idx="1659">
                  <c:v>0.3</c:v>
                </c:pt>
                <c:pt idx="1660">
                  <c:v>0.3</c:v>
                </c:pt>
                <c:pt idx="1661">
                  <c:v>0.3</c:v>
                </c:pt>
                <c:pt idx="1662">
                  <c:v>0.3</c:v>
                </c:pt>
                <c:pt idx="1663">
                  <c:v>0.3</c:v>
                </c:pt>
                <c:pt idx="1664">
                  <c:v>0.3</c:v>
                </c:pt>
                <c:pt idx="1665">
                  <c:v>0.3</c:v>
                </c:pt>
                <c:pt idx="1666">
                  <c:v>0.3</c:v>
                </c:pt>
                <c:pt idx="1667">
                  <c:v>0.3</c:v>
                </c:pt>
                <c:pt idx="1668">
                  <c:v>0.3</c:v>
                </c:pt>
                <c:pt idx="1669">
                  <c:v>0.3</c:v>
                </c:pt>
                <c:pt idx="1670">
                  <c:v>0.3</c:v>
                </c:pt>
                <c:pt idx="1671">
                  <c:v>0.3</c:v>
                </c:pt>
                <c:pt idx="1672">
                  <c:v>0.2</c:v>
                </c:pt>
                <c:pt idx="1673">
                  <c:v>0.2</c:v>
                </c:pt>
                <c:pt idx="1674">
                  <c:v>0.2</c:v>
                </c:pt>
                <c:pt idx="1675">
                  <c:v>0.2</c:v>
                </c:pt>
                <c:pt idx="1676">
                  <c:v>0.2</c:v>
                </c:pt>
                <c:pt idx="1677">
                  <c:v>0.2</c:v>
                </c:pt>
                <c:pt idx="1678">
                  <c:v>0.2</c:v>
                </c:pt>
                <c:pt idx="1679">
                  <c:v>0.2</c:v>
                </c:pt>
                <c:pt idx="1680">
                  <c:v>0.2</c:v>
                </c:pt>
                <c:pt idx="1681">
                  <c:v>0.2</c:v>
                </c:pt>
                <c:pt idx="1682">
                  <c:v>0.2</c:v>
                </c:pt>
                <c:pt idx="1683">
                  <c:v>0.2</c:v>
                </c:pt>
                <c:pt idx="1684">
                  <c:v>0.2</c:v>
                </c:pt>
                <c:pt idx="1685">
                  <c:v>0.2</c:v>
                </c:pt>
                <c:pt idx="1686">
                  <c:v>0.2</c:v>
                </c:pt>
                <c:pt idx="1687">
                  <c:v>0.2</c:v>
                </c:pt>
                <c:pt idx="1688">
                  <c:v>0.2</c:v>
                </c:pt>
                <c:pt idx="1689">
                  <c:v>0.2</c:v>
                </c:pt>
                <c:pt idx="1690">
                  <c:v>0.2</c:v>
                </c:pt>
                <c:pt idx="1691">
                  <c:v>0.2</c:v>
                </c:pt>
                <c:pt idx="1692">
                  <c:v>0.2</c:v>
                </c:pt>
                <c:pt idx="1693">
                  <c:v>0.2</c:v>
                </c:pt>
                <c:pt idx="1694">
                  <c:v>0.2</c:v>
                </c:pt>
                <c:pt idx="1695">
                  <c:v>0.2</c:v>
                </c:pt>
                <c:pt idx="1696">
                  <c:v>0.1</c:v>
                </c:pt>
                <c:pt idx="1697">
                  <c:v>0.1</c:v>
                </c:pt>
                <c:pt idx="1698">
                  <c:v>0.1</c:v>
                </c:pt>
                <c:pt idx="1699">
                  <c:v>0.1</c:v>
                </c:pt>
                <c:pt idx="1700">
                  <c:v>0.1</c:v>
                </c:pt>
                <c:pt idx="1701">
                  <c:v>0.1</c:v>
                </c:pt>
                <c:pt idx="1702">
                  <c:v>0.1</c:v>
                </c:pt>
                <c:pt idx="1703">
                  <c:v>0.1</c:v>
                </c:pt>
                <c:pt idx="1704">
                  <c:v>0.1</c:v>
                </c:pt>
                <c:pt idx="1705">
                  <c:v>0.1</c:v>
                </c:pt>
                <c:pt idx="1706">
                  <c:v>0.1</c:v>
                </c:pt>
                <c:pt idx="1707">
                  <c:v>0.1</c:v>
                </c:pt>
                <c:pt idx="1708">
                  <c:v>0.1</c:v>
                </c:pt>
                <c:pt idx="1709">
                  <c:v>0.1</c:v>
                </c:pt>
                <c:pt idx="1710">
                  <c:v>0.1</c:v>
                </c:pt>
                <c:pt idx="1711">
                  <c:v>0.1</c:v>
                </c:pt>
                <c:pt idx="1712">
                  <c:v>0.1</c:v>
                </c:pt>
                <c:pt idx="1713">
                  <c:v>0.1</c:v>
                </c:pt>
                <c:pt idx="1714">
                  <c:v>0.1</c:v>
                </c:pt>
                <c:pt idx="1715">
                  <c:v>0.1</c:v>
                </c:pt>
                <c:pt idx="1716">
                  <c:v>0.1</c:v>
                </c:pt>
                <c:pt idx="1717">
                  <c:v>0.1</c:v>
                </c:pt>
                <c:pt idx="1718">
                  <c:v>0.1</c:v>
                </c:pt>
                <c:pt idx="1719">
                  <c:v>0.1</c:v>
                </c:pt>
                <c:pt idx="1720">
                  <c:v>0.1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-0.1</c:v>
                </c:pt>
                <c:pt idx="1746">
                  <c:v>-0.1</c:v>
                </c:pt>
                <c:pt idx="1747">
                  <c:v>-0.1</c:v>
                </c:pt>
                <c:pt idx="1748">
                  <c:v>-0.1</c:v>
                </c:pt>
                <c:pt idx="1749">
                  <c:v>-0.1</c:v>
                </c:pt>
                <c:pt idx="1750">
                  <c:v>-0.1</c:v>
                </c:pt>
                <c:pt idx="1751">
                  <c:v>-0.1</c:v>
                </c:pt>
                <c:pt idx="1752">
                  <c:v>-0.1</c:v>
                </c:pt>
                <c:pt idx="1753">
                  <c:v>-0.1</c:v>
                </c:pt>
                <c:pt idx="1754">
                  <c:v>-0.1</c:v>
                </c:pt>
                <c:pt idx="1755">
                  <c:v>-0.1</c:v>
                </c:pt>
                <c:pt idx="1756">
                  <c:v>-0.1</c:v>
                </c:pt>
                <c:pt idx="1757">
                  <c:v>-0.1</c:v>
                </c:pt>
                <c:pt idx="1758">
                  <c:v>-0.1</c:v>
                </c:pt>
                <c:pt idx="1759">
                  <c:v>-0.1</c:v>
                </c:pt>
                <c:pt idx="1760">
                  <c:v>-0.1</c:v>
                </c:pt>
                <c:pt idx="1761">
                  <c:v>-0.1</c:v>
                </c:pt>
                <c:pt idx="1762">
                  <c:v>-0.1</c:v>
                </c:pt>
                <c:pt idx="1763">
                  <c:v>-0.1</c:v>
                </c:pt>
                <c:pt idx="1764">
                  <c:v>-0.1</c:v>
                </c:pt>
                <c:pt idx="1765">
                  <c:v>-0.1</c:v>
                </c:pt>
                <c:pt idx="1766">
                  <c:v>-0.1</c:v>
                </c:pt>
                <c:pt idx="1767">
                  <c:v>-0.1</c:v>
                </c:pt>
                <c:pt idx="1768">
                  <c:v>-0.1</c:v>
                </c:pt>
                <c:pt idx="1769">
                  <c:v>-0.1</c:v>
                </c:pt>
                <c:pt idx="1770">
                  <c:v>-0.1</c:v>
                </c:pt>
                <c:pt idx="1771">
                  <c:v>-0.1</c:v>
                </c:pt>
                <c:pt idx="1772">
                  <c:v>-0.1</c:v>
                </c:pt>
                <c:pt idx="1773">
                  <c:v>-0.2</c:v>
                </c:pt>
                <c:pt idx="1774">
                  <c:v>-0.2</c:v>
                </c:pt>
                <c:pt idx="1775">
                  <c:v>-0.2</c:v>
                </c:pt>
                <c:pt idx="1776">
                  <c:v>-0.2</c:v>
                </c:pt>
                <c:pt idx="1777">
                  <c:v>-0.2</c:v>
                </c:pt>
                <c:pt idx="1778">
                  <c:v>-0.2</c:v>
                </c:pt>
                <c:pt idx="1779">
                  <c:v>-0.2</c:v>
                </c:pt>
                <c:pt idx="1780">
                  <c:v>-0.2</c:v>
                </c:pt>
                <c:pt idx="1781">
                  <c:v>-0.2</c:v>
                </c:pt>
                <c:pt idx="1782">
                  <c:v>-0.2</c:v>
                </c:pt>
                <c:pt idx="1783">
                  <c:v>-0.2</c:v>
                </c:pt>
                <c:pt idx="1784">
                  <c:v>-0.2</c:v>
                </c:pt>
                <c:pt idx="1785">
                  <c:v>-0.2</c:v>
                </c:pt>
                <c:pt idx="1786">
                  <c:v>-0.2</c:v>
                </c:pt>
                <c:pt idx="1787">
                  <c:v>-0.2</c:v>
                </c:pt>
                <c:pt idx="1788">
                  <c:v>-0.2</c:v>
                </c:pt>
                <c:pt idx="1789">
                  <c:v>-0.2</c:v>
                </c:pt>
                <c:pt idx="1790">
                  <c:v>-0.2</c:v>
                </c:pt>
                <c:pt idx="1791">
                  <c:v>-0.2</c:v>
                </c:pt>
                <c:pt idx="1792">
                  <c:v>-0.2</c:v>
                </c:pt>
                <c:pt idx="1793">
                  <c:v>-0.2</c:v>
                </c:pt>
                <c:pt idx="1794">
                  <c:v>-0.2</c:v>
                </c:pt>
                <c:pt idx="1795">
                  <c:v>-0.2</c:v>
                </c:pt>
                <c:pt idx="1796">
                  <c:v>-0.2</c:v>
                </c:pt>
                <c:pt idx="1797">
                  <c:v>-0.2</c:v>
                </c:pt>
                <c:pt idx="1798">
                  <c:v>-0.2</c:v>
                </c:pt>
                <c:pt idx="1799">
                  <c:v>-0.2</c:v>
                </c:pt>
                <c:pt idx="1800">
                  <c:v>-0.2</c:v>
                </c:pt>
                <c:pt idx="1801">
                  <c:v>-0.2</c:v>
                </c:pt>
                <c:pt idx="1802">
                  <c:v>-0.3</c:v>
                </c:pt>
                <c:pt idx="1803">
                  <c:v>-0.3</c:v>
                </c:pt>
                <c:pt idx="1804">
                  <c:v>-0.3</c:v>
                </c:pt>
                <c:pt idx="1805">
                  <c:v>-0.3</c:v>
                </c:pt>
                <c:pt idx="1806">
                  <c:v>-0.3</c:v>
                </c:pt>
                <c:pt idx="1807">
                  <c:v>-0.3</c:v>
                </c:pt>
                <c:pt idx="1808">
                  <c:v>-0.3</c:v>
                </c:pt>
                <c:pt idx="1809">
                  <c:v>-0.3</c:v>
                </c:pt>
                <c:pt idx="1810">
                  <c:v>-0.3</c:v>
                </c:pt>
                <c:pt idx="1811">
                  <c:v>-0.3</c:v>
                </c:pt>
                <c:pt idx="1812">
                  <c:v>-0.3</c:v>
                </c:pt>
                <c:pt idx="1813">
                  <c:v>-0.3</c:v>
                </c:pt>
                <c:pt idx="1814">
                  <c:v>-0.3</c:v>
                </c:pt>
                <c:pt idx="1815">
                  <c:v>-0.3</c:v>
                </c:pt>
                <c:pt idx="1816">
                  <c:v>-0.3</c:v>
                </c:pt>
                <c:pt idx="1817">
                  <c:v>-0.3</c:v>
                </c:pt>
                <c:pt idx="1818">
                  <c:v>-0.3</c:v>
                </c:pt>
                <c:pt idx="1819">
                  <c:v>-0.3</c:v>
                </c:pt>
                <c:pt idx="1820">
                  <c:v>-0.3</c:v>
                </c:pt>
                <c:pt idx="1821">
                  <c:v>-0.3</c:v>
                </c:pt>
                <c:pt idx="1822">
                  <c:v>-0.4</c:v>
                </c:pt>
                <c:pt idx="1823">
                  <c:v>-0.4</c:v>
                </c:pt>
                <c:pt idx="1824">
                  <c:v>-0.4</c:v>
                </c:pt>
                <c:pt idx="1825">
                  <c:v>-0.4</c:v>
                </c:pt>
                <c:pt idx="1826">
                  <c:v>-0.4</c:v>
                </c:pt>
                <c:pt idx="1827">
                  <c:v>-0.4</c:v>
                </c:pt>
                <c:pt idx="1828">
                  <c:v>-0.4</c:v>
                </c:pt>
                <c:pt idx="1829">
                  <c:v>-0.4</c:v>
                </c:pt>
                <c:pt idx="1830">
                  <c:v>-0.4</c:v>
                </c:pt>
                <c:pt idx="1831">
                  <c:v>-0.4</c:v>
                </c:pt>
                <c:pt idx="1832">
                  <c:v>-0.4</c:v>
                </c:pt>
                <c:pt idx="1833">
                  <c:v>-0.4</c:v>
                </c:pt>
                <c:pt idx="1834">
                  <c:v>-0.4</c:v>
                </c:pt>
                <c:pt idx="1835">
                  <c:v>-0.4</c:v>
                </c:pt>
                <c:pt idx="1836">
                  <c:v>-0.4</c:v>
                </c:pt>
                <c:pt idx="1837">
                  <c:v>-0.4</c:v>
                </c:pt>
                <c:pt idx="1838">
                  <c:v>-0.4</c:v>
                </c:pt>
                <c:pt idx="1839">
                  <c:v>-0.4</c:v>
                </c:pt>
                <c:pt idx="1840">
                  <c:v>-0.4</c:v>
                </c:pt>
                <c:pt idx="1841">
                  <c:v>-0.4</c:v>
                </c:pt>
                <c:pt idx="1842">
                  <c:v>-0.4</c:v>
                </c:pt>
                <c:pt idx="1843">
                  <c:v>-0.4</c:v>
                </c:pt>
                <c:pt idx="1844">
                  <c:v>-0.4</c:v>
                </c:pt>
                <c:pt idx="1845">
                  <c:v>-0.4</c:v>
                </c:pt>
                <c:pt idx="1846">
                  <c:v>-0.4</c:v>
                </c:pt>
                <c:pt idx="1847">
                  <c:v>-0.4</c:v>
                </c:pt>
                <c:pt idx="1848">
                  <c:v>-0.4</c:v>
                </c:pt>
                <c:pt idx="1849">
                  <c:v>-0.4</c:v>
                </c:pt>
                <c:pt idx="1850">
                  <c:v>-0.4</c:v>
                </c:pt>
                <c:pt idx="1851">
                  <c:v>-0.4</c:v>
                </c:pt>
                <c:pt idx="1852">
                  <c:v>-0.4</c:v>
                </c:pt>
                <c:pt idx="1853">
                  <c:v>-0.5</c:v>
                </c:pt>
                <c:pt idx="1854">
                  <c:v>-0.5</c:v>
                </c:pt>
                <c:pt idx="1855">
                  <c:v>-0.4</c:v>
                </c:pt>
                <c:pt idx="1856">
                  <c:v>-0.5</c:v>
                </c:pt>
                <c:pt idx="1857">
                  <c:v>-0.5</c:v>
                </c:pt>
                <c:pt idx="1858">
                  <c:v>-0.5</c:v>
                </c:pt>
                <c:pt idx="1859">
                  <c:v>-0.5</c:v>
                </c:pt>
                <c:pt idx="1860">
                  <c:v>-0.5</c:v>
                </c:pt>
                <c:pt idx="1861">
                  <c:v>-0.5</c:v>
                </c:pt>
                <c:pt idx="1862">
                  <c:v>-0.5</c:v>
                </c:pt>
                <c:pt idx="1863">
                  <c:v>-0.5</c:v>
                </c:pt>
                <c:pt idx="1864">
                  <c:v>-0.5</c:v>
                </c:pt>
                <c:pt idx="1865">
                  <c:v>-0.5</c:v>
                </c:pt>
                <c:pt idx="1866">
                  <c:v>-0.5</c:v>
                </c:pt>
                <c:pt idx="1867">
                  <c:v>-0.5</c:v>
                </c:pt>
                <c:pt idx="1868">
                  <c:v>-0.5</c:v>
                </c:pt>
                <c:pt idx="1869">
                  <c:v>-0.5</c:v>
                </c:pt>
                <c:pt idx="1870">
                  <c:v>-0.5</c:v>
                </c:pt>
                <c:pt idx="1871">
                  <c:v>-0.5</c:v>
                </c:pt>
                <c:pt idx="1872">
                  <c:v>-0.5</c:v>
                </c:pt>
                <c:pt idx="1873">
                  <c:v>-0.5</c:v>
                </c:pt>
                <c:pt idx="1874">
                  <c:v>-0.5</c:v>
                </c:pt>
                <c:pt idx="1875">
                  <c:v>-0.5</c:v>
                </c:pt>
                <c:pt idx="1876">
                  <c:v>-0.5</c:v>
                </c:pt>
                <c:pt idx="1877">
                  <c:v>-0.5</c:v>
                </c:pt>
                <c:pt idx="1878">
                  <c:v>-0.5</c:v>
                </c:pt>
                <c:pt idx="1879">
                  <c:v>-0.5</c:v>
                </c:pt>
                <c:pt idx="1880">
                  <c:v>-0.6</c:v>
                </c:pt>
                <c:pt idx="1881">
                  <c:v>-0.6</c:v>
                </c:pt>
                <c:pt idx="1882">
                  <c:v>-0.6</c:v>
                </c:pt>
                <c:pt idx="1883">
                  <c:v>-0.6</c:v>
                </c:pt>
                <c:pt idx="1884">
                  <c:v>-0.6</c:v>
                </c:pt>
                <c:pt idx="1885">
                  <c:v>-0.6</c:v>
                </c:pt>
                <c:pt idx="1886">
                  <c:v>-0.6</c:v>
                </c:pt>
                <c:pt idx="1887">
                  <c:v>-0.6</c:v>
                </c:pt>
                <c:pt idx="1888">
                  <c:v>-0.6</c:v>
                </c:pt>
                <c:pt idx="1889">
                  <c:v>-0.6</c:v>
                </c:pt>
                <c:pt idx="1890">
                  <c:v>-0.6</c:v>
                </c:pt>
                <c:pt idx="1891">
                  <c:v>-0.6</c:v>
                </c:pt>
                <c:pt idx="1892">
                  <c:v>-0.6</c:v>
                </c:pt>
                <c:pt idx="1893">
                  <c:v>-0.6</c:v>
                </c:pt>
                <c:pt idx="1894">
                  <c:v>-0.6</c:v>
                </c:pt>
                <c:pt idx="1895">
                  <c:v>-0.6</c:v>
                </c:pt>
                <c:pt idx="1896">
                  <c:v>-0.6</c:v>
                </c:pt>
                <c:pt idx="1897">
                  <c:v>-0.6</c:v>
                </c:pt>
                <c:pt idx="1898">
                  <c:v>-0.6</c:v>
                </c:pt>
                <c:pt idx="1899">
                  <c:v>-0.6</c:v>
                </c:pt>
                <c:pt idx="1900">
                  <c:v>-0.6</c:v>
                </c:pt>
                <c:pt idx="1901">
                  <c:v>-0.6</c:v>
                </c:pt>
                <c:pt idx="1902">
                  <c:v>-0.6</c:v>
                </c:pt>
                <c:pt idx="1903">
                  <c:v>-0.6</c:v>
                </c:pt>
                <c:pt idx="1904">
                  <c:v>-0.6</c:v>
                </c:pt>
                <c:pt idx="1905">
                  <c:v>-0.7</c:v>
                </c:pt>
                <c:pt idx="1906">
                  <c:v>-0.7</c:v>
                </c:pt>
                <c:pt idx="1907">
                  <c:v>-0.7</c:v>
                </c:pt>
                <c:pt idx="1908">
                  <c:v>-0.7</c:v>
                </c:pt>
                <c:pt idx="1909">
                  <c:v>-0.7</c:v>
                </c:pt>
                <c:pt idx="1910">
                  <c:v>-0.7</c:v>
                </c:pt>
                <c:pt idx="1911">
                  <c:v>-0.7</c:v>
                </c:pt>
                <c:pt idx="1912">
                  <c:v>-0.7</c:v>
                </c:pt>
                <c:pt idx="1913">
                  <c:v>-0.7</c:v>
                </c:pt>
                <c:pt idx="1914">
                  <c:v>-0.7</c:v>
                </c:pt>
                <c:pt idx="1915">
                  <c:v>-0.7</c:v>
                </c:pt>
                <c:pt idx="1916">
                  <c:v>-0.7</c:v>
                </c:pt>
                <c:pt idx="1917">
                  <c:v>-0.7</c:v>
                </c:pt>
                <c:pt idx="1918">
                  <c:v>-0.7</c:v>
                </c:pt>
                <c:pt idx="1919">
                  <c:v>-0.7</c:v>
                </c:pt>
                <c:pt idx="1920">
                  <c:v>-0.7</c:v>
                </c:pt>
                <c:pt idx="1921">
                  <c:v>-0.7</c:v>
                </c:pt>
                <c:pt idx="1922">
                  <c:v>-0.7</c:v>
                </c:pt>
                <c:pt idx="1923">
                  <c:v>-0.7</c:v>
                </c:pt>
                <c:pt idx="1924">
                  <c:v>-0.7</c:v>
                </c:pt>
                <c:pt idx="1925">
                  <c:v>-0.7</c:v>
                </c:pt>
                <c:pt idx="1926">
                  <c:v>-0.7</c:v>
                </c:pt>
                <c:pt idx="1927">
                  <c:v>-0.7</c:v>
                </c:pt>
                <c:pt idx="1928">
                  <c:v>-0.7</c:v>
                </c:pt>
                <c:pt idx="1929">
                  <c:v>-0.7</c:v>
                </c:pt>
                <c:pt idx="1930">
                  <c:v>-0.7</c:v>
                </c:pt>
                <c:pt idx="1931">
                  <c:v>-0.7</c:v>
                </c:pt>
                <c:pt idx="1932">
                  <c:v>-0.7</c:v>
                </c:pt>
                <c:pt idx="1933">
                  <c:v>-0.7</c:v>
                </c:pt>
                <c:pt idx="1934">
                  <c:v>-0.7</c:v>
                </c:pt>
                <c:pt idx="1935">
                  <c:v>-0.7</c:v>
                </c:pt>
                <c:pt idx="1936">
                  <c:v>-0.7</c:v>
                </c:pt>
                <c:pt idx="1937">
                  <c:v>-0.7</c:v>
                </c:pt>
                <c:pt idx="1938">
                  <c:v>-0.8</c:v>
                </c:pt>
                <c:pt idx="1939">
                  <c:v>-0.8</c:v>
                </c:pt>
                <c:pt idx="1940">
                  <c:v>-0.8</c:v>
                </c:pt>
                <c:pt idx="1941">
                  <c:v>-0.8</c:v>
                </c:pt>
                <c:pt idx="1942">
                  <c:v>-0.8</c:v>
                </c:pt>
                <c:pt idx="1943">
                  <c:v>-0.8</c:v>
                </c:pt>
                <c:pt idx="1944">
                  <c:v>-0.8</c:v>
                </c:pt>
                <c:pt idx="1945">
                  <c:v>-0.8</c:v>
                </c:pt>
                <c:pt idx="1946">
                  <c:v>-0.8</c:v>
                </c:pt>
                <c:pt idx="1947">
                  <c:v>-0.8</c:v>
                </c:pt>
                <c:pt idx="1948">
                  <c:v>-0.8</c:v>
                </c:pt>
                <c:pt idx="1949">
                  <c:v>-0.8</c:v>
                </c:pt>
                <c:pt idx="1950">
                  <c:v>-0.8</c:v>
                </c:pt>
                <c:pt idx="1951">
                  <c:v>-0.8</c:v>
                </c:pt>
                <c:pt idx="1952">
                  <c:v>-0.8</c:v>
                </c:pt>
                <c:pt idx="1953">
                  <c:v>-0.8</c:v>
                </c:pt>
                <c:pt idx="1954">
                  <c:v>-0.8</c:v>
                </c:pt>
                <c:pt idx="1955">
                  <c:v>-0.8</c:v>
                </c:pt>
                <c:pt idx="1956">
                  <c:v>-0.8</c:v>
                </c:pt>
                <c:pt idx="1957">
                  <c:v>-0.8</c:v>
                </c:pt>
                <c:pt idx="1958">
                  <c:v>-0.8</c:v>
                </c:pt>
                <c:pt idx="1959">
                  <c:v>-0.8</c:v>
                </c:pt>
                <c:pt idx="1960">
                  <c:v>-0.8</c:v>
                </c:pt>
                <c:pt idx="1961">
                  <c:v>-0.8</c:v>
                </c:pt>
                <c:pt idx="1962">
                  <c:v>-0.8</c:v>
                </c:pt>
                <c:pt idx="1963">
                  <c:v>-0.8</c:v>
                </c:pt>
                <c:pt idx="1964">
                  <c:v>-0.8</c:v>
                </c:pt>
                <c:pt idx="1965">
                  <c:v>-0.8</c:v>
                </c:pt>
                <c:pt idx="1966">
                  <c:v>-0.8</c:v>
                </c:pt>
                <c:pt idx="1967">
                  <c:v>-0.8</c:v>
                </c:pt>
                <c:pt idx="1968">
                  <c:v>-0.8</c:v>
                </c:pt>
                <c:pt idx="1969">
                  <c:v>-0.8</c:v>
                </c:pt>
                <c:pt idx="1970">
                  <c:v>-0.9</c:v>
                </c:pt>
                <c:pt idx="1971">
                  <c:v>-0.9</c:v>
                </c:pt>
                <c:pt idx="1972">
                  <c:v>-0.9</c:v>
                </c:pt>
                <c:pt idx="1973">
                  <c:v>-0.9</c:v>
                </c:pt>
                <c:pt idx="1974">
                  <c:v>-0.9</c:v>
                </c:pt>
                <c:pt idx="1975">
                  <c:v>-0.9</c:v>
                </c:pt>
                <c:pt idx="1976">
                  <c:v>-0.9</c:v>
                </c:pt>
                <c:pt idx="1977">
                  <c:v>-0.9</c:v>
                </c:pt>
                <c:pt idx="1978">
                  <c:v>-0.9</c:v>
                </c:pt>
                <c:pt idx="1979">
                  <c:v>-0.9</c:v>
                </c:pt>
                <c:pt idx="1980">
                  <c:v>-0.9</c:v>
                </c:pt>
                <c:pt idx="1981">
                  <c:v>-0.9</c:v>
                </c:pt>
                <c:pt idx="1982">
                  <c:v>-0.9</c:v>
                </c:pt>
                <c:pt idx="1983">
                  <c:v>-0.9</c:v>
                </c:pt>
                <c:pt idx="1984">
                  <c:v>-0.9</c:v>
                </c:pt>
                <c:pt idx="1985">
                  <c:v>-0.9</c:v>
                </c:pt>
                <c:pt idx="1986">
                  <c:v>-0.9</c:v>
                </c:pt>
                <c:pt idx="1987">
                  <c:v>-0.9</c:v>
                </c:pt>
                <c:pt idx="1988">
                  <c:v>-0.9</c:v>
                </c:pt>
                <c:pt idx="1989">
                  <c:v>-0.9</c:v>
                </c:pt>
                <c:pt idx="1990">
                  <c:v>-0.9</c:v>
                </c:pt>
                <c:pt idx="1991">
                  <c:v>-0.9</c:v>
                </c:pt>
                <c:pt idx="1992">
                  <c:v>-0.9</c:v>
                </c:pt>
                <c:pt idx="1993">
                  <c:v>-0.9</c:v>
                </c:pt>
                <c:pt idx="1994">
                  <c:v>-0.9</c:v>
                </c:pt>
                <c:pt idx="1995">
                  <c:v>-0.9</c:v>
                </c:pt>
                <c:pt idx="1996">
                  <c:v>-0.9</c:v>
                </c:pt>
                <c:pt idx="1997">
                  <c:v>-0.9</c:v>
                </c:pt>
                <c:pt idx="1998">
                  <c:v>-0.9</c:v>
                </c:pt>
                <c:pt idx="1999">
                  <c:v>-0.9</c:v>
                </c:pt>
                <c:pt idx="2000">
                  <c:v>-0.9</c:v>
                </c:pt>
                <c:pt idx="2001">
                  <c:v>-0.9</c:v>
                </c:pt>
                <c:pt idx="2002">
                  <c:v>-0.9</c:v>
                </c:pt>
                <c:pt idx="2003">
                  <c:v>-0.9</c:v>
                </c:pt>
                <c:pt idx="2004">
                  <c:v>-0.9</c:v>
                </c:pt>
                <c:pt idx="2005">
                  <c:v>-0.9</c:v>
                </c:pt>
                <c:pt idx="2006">
                  <c:v>-0.9</c:v>
                </c:pt>
                <c:pt idx="2007">
                  <c:v>-0.9</c:v>
                </c:pt>
                <c:pt idx="2008">
                  <c:v>-0.9</c:v>
                </c:pt>
                <c:pt idx="2009">
                  <c:v>-1</c:v>
                </c:pt>
                <c:pt idx="2010">
                  <c:v>-1</c:v>
                </c:pt>
                <c:pt idx="2011">
                  <c:v>-1</c:v>
                </c:pt>
                <c:pt idx="2012">
                  <c:v>-1</c:v>
                </c:pt>
                <c:pt idx="2013">
                  <c:v>-1</c:v>
                </c:pt>
                <c:pt idx="2014">
                  <c:v>-1</c:v>
                </c:pt>
                <c:pt idx="2015">
                  <c:v>-1</c:v>
                </c:pt>
                <c:pt idx="2016">
                  <c:v>-1</c:v>
                </c:pt>
                <c:pt idx="2017">
                  <c:v>-1</c:v>
                </c:pt>
                <c:pt idx="2018">
                  <c:v>-1</c:v>
                </c:pt>
                <c:pt idx="2019">
                  <c:v>-1</c:v>
                </c:pt>
                <c:pt idx="2020">
                  <c:v>-1</c:v>
                </c:pt>
                <c:pt idx="2021">
                  <c:v>-1</c:v>
                </c:pt>
                <c:pt idx="2022">
                  <c:v>-1</c:v>
                </c:pt>
                <c:pt idx="2023">
                  <c:v>-1</c:v>
                </c:pt>
                <c:pt idx="2024">
                  <c:v>-1</c:v>
                </c:pt>
                <c:pt idx="2025">
                  <c:v>-1</c:v>
                </c:pt>
                <c:pt idx="2026">
                  <c:v>-1</c:v>
                </c:pt>
                <c:pt idx="2027">
                  <c:v>-1</c:v>
                </c:pt>
                <c:pt idx="2028">
                  <c:v>-1</c:v>
                </c:pt>
                <c:pt idx="2029">
                  <c:v>-1</c:v>
                </c:pt>
                <c:pt idx="2030">
                  <c:v>-1</c:v>
                </c:pt>
                <c:pt idx="2031">
                  <c:v>-1</c:v>
                </c:pt>
                <c:pt idx="2032">
                  <c:v>-1</c:v>
                </c:pt>
                <c:pt idx="2033">
                  <c:v>-1</c:v>
                </c:pt>
                <c:pt idx="2034">
                  <c:v>-1</c:v>
                </c:pt>
                <c:pt idx="2035">
                  <c:v>-1</c:v>
                </c:pt>
                <c:pt idx="2036">
                  <c:v>-1</c:v>
                </c:pt>
                <c:pt idx="2037">
                  <c:v>-1</c:v>
                </c:pt>
                <c:pt idx="2038">
                  <c:v>-1</c:v>
                </c:pt>
                <c:pt idx="2039">
                  <c:v>-1</c:v>
                </c:pt>
                <c:pt idx="2040">
                  <c:v>-1</c:v>
                </c:pt>
                <c:pt idx="2041">
                  <c:v>-1</c:v>
                </c:pt>
                <c:pt idx="2042">
                  <c:v>-1</c:v>
                </c:pt>
                <c:pt idx="2043">
                  <c:v>-1</c:v>
                </c:pt>
                <c:pt idx="2044">
                  <c:v>-1</c:v>
                </c:pt>
                <c:pt idx="2045">
                  <c:v>-1</c:v>
                </c:pt>
                <c:pt idx="2046">
                  <c:v>-1</c:v>
                </c:pt>
                <c:pt idx="2047">
                  <c:v>-1</c:v>
                </c:pt>
                <c:pt idx="2048">
                  <c:v>-1</c:v>
                </c:pt>
                <c:pt idx="2049">
                  <c:v>-1</c:v>
                </c:pt>
                <c:pt idx="2050">
                  <c:v>-1</c:v>
                </c:pt>
                <c:pt idx="2051">
                  <c:v>-1</c:v>
                </c:pt>
                <c:pt idx="2052">
                  <c:v>-1</c:v>
                </c:pt>
                <c:pt idx="2053">
                  <c:v>-1.1000000000000001</c:v>
                </c:pt>
                <c:pt idx="2054">
                  <c:v>-1.1000000000000001</c:v>
                </c:pt>
                <c:pt idx="2055">
                  <c:v>-1.1000000000000001</c:v>
                </c:pt>
                <c:pt idx="2056">
                  <c:v>-1.1000000000000001</c:v>
                </c:pt>
                <c:pt idx="2057">
                  <c:v>-1.1000000000000001</c:v>
                </c:pt>
                <c:pt idx="2058">
                  <c:v>-1.1000000000000001</c:v>
                </c:pt>
                <c:pt idx="2059">
                  <c:v>-1.1000000000000001</c:v>
                </c:pt>
                <c:pt idx="2060">
                  <c:v>-1.1000000000000001</c:v>
                </c:pt>
                <c:pt idx="2061">
                  <c:v>-1.1000000000000001</c:v>
                </c:pt>
                <c:pt idx="2062">
                  <c:v>-1.1000000000000001</c:v>
                </c:pt>
                <c:pt idx="2063">
                  <c:v>-1.1000000000000001</c:v>
                </c:pt>
                <c:pt idx="2064">
                  <c:v>-1.1000000000000001</c:v>
                </c:pt>
                <c:pt idx="2065">
                  <c:v>-1.1000000000000001</c:v>
                </c:pt>
                <c:pt idx="2066">
                  <c:v>-1.1000000000000001</c:v>
                </c:pt>
                <c:pt idx="2067">
                  <c:v>-1.1000000000000001</c:v>
                </c:pt>
                <c:pt idx="2068">
                  <c:v>-1.1000000000000001</c:v>
                </c:pt>
                <c:pt idx="2069">
                  <c:v>-1.1000000000000001</c:v>
                </c:pt>
                <c:pt idx="2070">
                  <c:v>-1.1000000000000001</c:v>
                </c:pt>
                <c:pt idx="2071">
                  <c:v>-1.1000000000000001</c:v>
                </c:pt>
                <c:pt idx="2072">
                  <c:v>-1.1000000000000001</c:v>
                </c:pt>
                <c:pt idx="2073">
                  <c:v>-1.1000000000000001</c:v>
                </c:pt>
                <c:pt idx="2074">
                  <c:v>-1.1000000000000001</c:v>
                </c:pt>
                <c:pt idx="2075">
                  <c:v>-1.1000000000000001</c:v>
                </c:pt>
                <c:pt idx="2076">
                  <c:v>-1.1000000000000001</c:v>
                </c:pt>
                <c:pt idx="2077">
                  <c:v>-1.1000000000000001</c:v>
                </c:pt>
                <c:pt idx="2078">
                  <c:v>-1.1000000000000001</c:v>
                </c:pt>
                <c:pt idx="2079">
                  <c:v>-1.1000000000000001</c:v>
                </c:pt>
                <c:pt idx="2080">
                  <c:v>-1.1000000000000001</c:v>
                </c:pt>
                <c:pt idx="2081">
                  <c:v>-1.1000000000000001</c:v>
                </c:pt>
                <c:pt idx="2082">
                  <c:v>-1.1000000000000001</c:v>
                </c:pt>
                <c:pt idx="2083">
                  <c:v>-1.1000000000000001</c:v>
                </c:pt>
                <c:pt idx="2084">
                  <c:v>-1.1000000000000001</c:v>
                </c:pt>
                <c:pt idx="2085">
                  <c:v>-1.1000000000000001</c:v>
                </c:pt>
                <c:pt idx="2086">
                  <c:v>-1.1000000000000001</c:v>
                </c:pt>
                <c:pt idx="2087">
                  <c:v>-1.1000000000000001</c:v>
                </c:pt>
                <c:pt idx="2088">
                  <c:v>-1.1000000000000001</c:v>
                </c:pt>
                <c:pt idx="2089">
                  <c:v>-1.1000000000000001</c:v>
                </c:pt>
                <c:pt idx="2090">
                  <c:v>-1.1000000000000001</c:v>
                </c:pt>
                <c:pt idx="2091">
                  <c:v>-1.2</c:v>
                </c:pt>
                <c:pt idx="2092">
                  <c:v>-1.2</c:v>
                </c:pt>
                <c:pt idx="2093">
                  <c:v>-1.2</c:v>
                </c:pt>
                <c:pt idx="2094">
                  <c:v>-1.2</c:v>
                </c:pt>
                <c:pt idx="2095">
                  <c:v>-1.2</c:v>
                </c:pt>
                <c:pt idx="2096">
                  <c:v>-1.2</c:v>
                </c:pt>
                <c:pt idx="2097">
                  <c:v>-1.2</c:v>
                </c:pt>
                <c:pt idx="2098">
                  <c:v>-1.2</c:v>
                </c:pt>
                <c:pt idx="2099">
                  <c:v>-1.2</c:v>
                </c:pt>
                <c:pt idx="2100">
                  <c:v>-1.2</c:v>
                </c:pt>
                <c:pt idx="2101">
                  <c:v>-1.2</c:v>
                </c:pt>
                <c:pt idx="2102">
                  <c:v>-1.2</c:v>
                </c:pt>
                <c:pt idx="2103">
                  <c:v>-1.2</c:v>
                </c:pt>
                <c:pt idx="2104">
                  <c:v>-1.2</c:v>
                </c:pt>
                <c:pt idx="2105">
                  <c:v>-1.2</c:v>
                </c:pt>
                <c:pt idx="2106">
                  <c:v>-1.2</c:v>
                </c:pt>
                <c:pt idx="2107">
                  <c:v>-1.2</c:v>
                </c:pt>
                <c:pt idx="2108">
                  <c:v>-1.2</c:v>
                </c:pt>
                <c:pt idx="2109">
                  <c:v>-1.2</c:v>
                </c:pt>
                <c:pt idx="2110">
                  <c:v>-1.2</c:v>
                </c:pt>
                <c:pt idx="2111">
                  <c:v>-1.2</c:v>
                </c:pt>
                <c:pt idx="2112">
                  <c:v>-1.2</c:v>
                </c:pt>
                <c:pt idx="2113">
                  <c:v>-1.2</c:v>
                </c:pt>
                <c:pt idx="2114">
                  <c:v>-1.2</c:v>
                </c:pt>
                <c:pt idx="2115">
                  <c:v>-1.2</c:v>
                </c:pt>
                <c:pt idx="2116">
                  <c:v>-1.2</c:v>
                </c:pt>
                <c:pt idx="2117">
                  <c:v>-1.2</c:v>
                </c:pt>
                <c:pt idx="2118">
                  <c:v>-1.2</c:v>
                </c:pt>
                <c:pt idx="2119">
                  <c:v>-1.2</c:v>
                </c:pt>
                <c:pt idx="2120">
                  <c:v>-1.2</c:v>
                </c:pt>
                <c:pt idx="2121">
                  <c:v>-1.2</c:v>
                </c:pt>
                <c:pt idx="2122">
                  <c:v>-1.2</c:v>
                </c:pt>
                <c:pt idx="2123">
                  <c:v>-1.2</c:v>
                </c:pt>
                <c:pt idx="2124">
                  <c:v>-1.2</c:v>
                </c:pt>
                <c:pt idx="2125">
                  <c:v>-1.2</c:v>
                </c:pt>
                <c:pt idx="2126">
                  <c:v>-1.2</c:v>
                </c:pt>
                <c:pt idx="2127">
                  <c:v>-1.2</c:v>
                </c:pt>
                <c:pt idx="2128">
                  <c:v>-1.2</c:v>
                </c:pt>
                <c:pt idx="2129">
                  <c:v>-1.2</c:v>
                </c:pt>
                <c:pt idx="2130">
                  <c:v>-1.2</c:v>
                </c:pt>
                <c:pt idx="2131">
                  <c:v>-1.2</c:v>
                </c:pt>
                <c:pt idx="2132">
                  <c:v>-1.2</c:v>
                </c:pt>
                <c:pt idx="2133">
                  <c:v>-1.2</c:v>
                </c:pt>
                <c:pt idx="2134">
                  <c:v>-1.2</c:v>
                </c:pt>
                <c:pt idx="2135">
                  <c:v>-1.2</c:v>
                </c:pt>
                <c:pt idx="2136">
                  <c:v>-1.2</c:v>
                </c:pt>
                <c:pt idx="2137">
                  <c:v>-1.3</c:v>
                </c:pt>
                <c:pt idx="2138">
                  <c:v>-1.3</c:v>
                </c:pt>
                <c:pt idx="2139">
                  <c:v>-1.3</c:v>
                </c:pt>
                <c:pt idx="2140">
                  <c:v>-1.3</c:v>
                </c:pt>
                <c:pt idx="2141">
                  <c:v>-1.3</c:v>
                </c:pt>
                <c:pt idx="2142">
                  <c:v>-1.3</c:v>
                </c:pt>
                <c:pt idx="2143">
                  <c:v>-1.3</c:v>
                </c:pt>
                <c:pt idx="2144">
                  <c:v>-1.3</c:v>
                </c:pt>
                <c:pt idx="2145">
                  <c:v>-1.3</c:v>
                </c:pt>
                <c:pt idx="2146">
                  <c:v>-1.3</c:v>
                </c:pt>
                <c:pt idx="2147">
                  <c:v>-1.3</c:v>
                </c:pt>
                <c:pt idx="2148">
                  <c:v>-1.3</c:v>
                </c:pt>
                <c:pt idx="2149">
                  <c:v>-1.3</c:v>
                </c:pt>
                <c:pt idx="2150">
                  <c:v>-1.3</c:v>
                </c:pt>
                <c:pt idx="2151">
                  <c:v>-1.3</c:v>
                </c:pt>
                <c:pt idx="2152">
                  <c:v>-1.3</c:v>
                </c:pt>
                <c:pt idx="2153">
                  <c:v>-1.3</c:v>
                </c:pt>
                <c:pt idx="2154">
                  <c:v>-1.3</c:v>
                </c:pt>
                <c:pt idx="2155">
                  <c:v>-1.3</c:v>
                </c:pt>
                <c:pt idx="2156">
                  <c:v>-1.3</c:v>
                </c:pt>
                <c:pt idx="2157">
                  <c:v>-1.3</c:v>
                </c:pt>
                <c:pt idx="2158">
                  <c:v>-1.3</c:v>
                </c:pt>
                <c:pt idx="2159">
                  <c:v>-1.3</c:v>
                </c:pt>
                <c:pt idx="2160">
                  <c:v>-1.3</c:v>
                </c:pt>
                <c:pt idx="2161">
                  <c:v>-1.3</c:v>
                </c:pt>
                <c:pt idx="2162">
                  <c:v>-1.3</c:v>
                </c:pt>
                <c:pt idx="2163">
                  <c:v>-1.3</c:v>
                </c:pt>
                <c:pt idx="2164">
                  <c:v>-1.3</c:v>
                </c:pt>
                <c:pt idx="2165">
                  <c:v>-1.3</c:v>
                </c:pt>
                <c:pt idx="2166">
                  <c:v>-1.3</c:v>
                </c:pt>
                <c:pt idx="2167">
                  <c:v>-1.3</c:v>
                </c:pt>
                <c:pt idx="2168">
                  <c:v>-1.3</c:v>
                </c:pt>
                <c:pt idx="2169">
                  <c:v>-1.3</c:v>
                </c:pt>
                <c:pt idx="2170">
                  <c:v>-1.3</c:v>
                </c:pt>
                <c:pt idx="2171">
                  <c:v>-1.3</c:v>
                </c:pt>
                <c:pt idx="2172">
                  <c:v>-1.3</c:v>
                </c:pt>
                <c:pt idx="2173">
                  <c:v>-1.3</c:v>
                </c:pt>
                <c:pt idx="2174">
                  <c:v>-1.3</c:v>
                </c:pt>
                <c:pt idx="2175">
                  <c:v>-1.3</c:v>
                </c:pt>
                <c:pt idx="2176">
                  <c:v>-1.3</c:v>
                </c:pt>
                <c:pt idx="2177">
                  <c:v>-1.3</c:v>
                </c:pt>
                <c:pt idx="2178">
                  <c:v>-1.3</c:v>
                </c:pt>
                <c:pt idx="2179">
                  <c:v>-1.3</c:v>
                </c:pt>
                <c:pt idx="2180">
                  <c:v>-1.3</c:v>
                </c:pt>
                <c:pt idx="2181">
                  <c:v>-1.3</c:v>
                </c:pt>
                <c:pt idx="2182">
                  <c:v>-1.3</c:v>
                </c:pt>
                <c:pt idx="2183">
                  <c:v>-1.3</c:v>
                </c:pt>
                <c:pt idx="2184">
                  <c:v>-1.3</c:v>
                </c:pt>
                <c:pt idx="2185">
                  <c:v>-1.3</c:v>
                </c:pt>
                <c:pt idx="2186">
                  <c:v>-1.3</c:v>
                </c:pt>
                <c:pt idx="2187">
                  <c:v>-1.3</c:v>
                </c:pt>
                <c:pt idx="2188">
                  <c:v>-1.3</c:v>
                </c:pt>
                <c:pt idx="2189">
                  <c:v>-1.4</c:v>
                </c:pt>
                <c:pt idx="2190">
                  <c:v>-1.4</c:v>
                </c:pt>
                <c:pt idx="2191">
                  <c:v>-1.4</c:v>
                </c:pt>
                <c:pt idx="2192">
                  <c:v>-1.4</c:v>
                </c:pt>
                <c:pt idx="2193">
                  <c:v>-1.4</c:v>
                </c:pt>
                <c:pt idx="2194">
                  <c:v>-1.4</c:v>
                </c:pt>
                <c:pt idx="2195">
                  <c:v>-1.4</c:v>
                </c:pt>
                <c:pt idx="2196">
                  <c:v>-1.4</c:v>
                </c:pt>
                <c:pt idx="2197">
                  <c:v>-1.4</c:v>
                </c:pt>
                <c:pt idx="2198">
                  <c:v>-1.4</c:v>
                </c:pt>
                <c:pt idx="2199">
                  <c:v>-1.4</c:v>
                </c:pt>
                <c:pt idx="2200">
                  <c:v>-1.4</c:v>
                </c:pt>
                <c:pt idx="2201">
                  <c:v>-1.4</c:v>
                </c:pt>
                <c:pt idx="2202">
                  <c:v>-1.4</c:v>
                </c:pt>
                <c:pt idx="2203">
                  <c:v>-1.4</c:v>
                </c:pt>
                <c:pt idx="2204">
                  <c:v>-1.4</c:v>
                </c:pt>
                <c:pt idx="2205">
                  <c:v>-1.4</c:v>
                </c:pt>
                <c:pt idx="2206">
                  <c:v>-1.4</c:v>
                </c:pt>
                <c:pt idx="2207">
                  <c:v>-1.4</c:v>
                </c:pt>
                <c:pt idx="2208">
                  <c:v>-1.4</c:v>
                </c:pt>
                <c:pt idx="2209">
                  <c:v>-1.4</c:v>
                </c:pt>
                <c:pt idx="2210">
                  <c:v>-1.4</c:v>
                </c:pt>
                <c:pt idx="2211">
                  <c:v>-1.4</c:v>
                </c:pt>
                <c:pt idx="2212">
                  <c:v>-1.4</c:v>
                </c:pt>
                <c:pt idx="2213">
                  <c:v>-1.4</c:v>
                </c:pt>
                <c:pt idx="2214">
                  <c:v>-1.4</c:v>
                </c:pt>
                <c:pt idx="2215">
                  <c:v>-1.4</c:v>
                </c:pt>
                <c:pt idx="2216">
                  <c:v>-1.4</c:v>
                </c:pt>
                <c:pt idx="2217">
                  <c:v>-1.4</c:v>
                </c:pt>
                <c:pt idx="2218">
                  <c:v>-1.4</c:v>
                </c:pt>
                <c:pt idx="2219">
                  <c:v>-1.4</c:v>
                </c:pt>
                <c:pt idx="2220">
                  <c:v>-1.4</c:v>
                </c:pt>
                <c:pt idx="2221">
                  <c:v>-1.4</c:v>
                </c:pt>
                <c:pt idx="2222">
                  <c:v>-1.4</c:v>
                </c:pt>
                <c:pt idx="2223">
                  <c:v>-1.4</c:v>
                </c:pt>
                <c:pt idx="2224">
                  <c:v>-1.4</c:v>
                </c:pt>
                <c:pt idx="2225">
                  <c:v>-1.4</c:v>
                </c:pt>
                <c:pt idx="2226">
                  <c:v>-1.4</c:v>
                </c:pt>
                <c:pt idx="2227">
                  <c:v>-1.4</c:v>
                </c:pt>
                <c:pt idx="2228">
                  <c:v>-1.4</c:v>
                </c:pt>
                <c:pt idx="2229">
                  <c:v>-1.4</c:v>
                </c:pt>
                <c:pt idx="2230">
                  <c:v>-1.4</c:v>
                </c:pt>
                <c:pt idx="2231">
                  <c:v>-1.4</c:v>
                </c:pt>
                <c:pt idx="2232">
                  <c:v>-1.4</c:v>
                </c:pt>
                <c:pt idx="2233">
                  <c:v>-1.4</c:v>
                </c:pt>
                <c:pt idx="2234">
                  <c:v>-1.4</c:v>
                </c:pt>
                <c:pt idx="2235">
                  <c:v>-1.5</c:v>
                </c:pt>
                <c:pt idx="2236">
                  <c:v>-1.5</c:v>
                </c:pt>
                <c:pt idx="2237">
                  <c:v>-1.5</c:v>
                </c:pt>
                <c:pt idx="2238">
                  <c:v>-1.5</c:v>
                </c:pt>
                <c:pt idx="2239">
                  <c:v>-1.5</c:v>
                </c:pt>
                <c:pt idx="2240">
                  <c:v>-1.5</c:v>
                </c:pt>
                <c:pt idx="2241">
                  <c:v>-1.5</c:v>
                </c:pt>
                <c:pt idx="2242">
                  <c:v>-1.5</c:v>
                </c:pt>
                <c:pt idx="2243">
                  <c:v>-1.5</c:v>
                </c:pt>
                <c:pt idx="2244">
                  <c:v>-1.5</c:v>
                </c:pt>
                <c:pt idx="2245">
                  <c:v>-1.5</c:v>
                </c:pt>
                <c:pt idx="2246">
                  <c:v>-1.5</c:v>
                </c:pt>
                <c:pt idx="2247">
                  <c:v>-1.5</c:v>
                </c:pt>
                <c:pt idx="2248">
                  <c:v>-1.5</c:v>
                </c:pt>
                <c:pt idx="2249">
                  <c:v>-1.5</c:v>
                </c:pt>
                <c:pt idx="2250">
                  <c:v>-1.5</c:v>
                </c:pt>
                <c:pt idx="2251">
                  <c:v>-1.5</c:v>
                </c:pt>
                <c:pt idx="2252">
                  <c:v>-1.5</c:v>
                </c:pt>
                <c:pt idx="2253">
                  <c:v>-1.5</c:v>
                </c:pt>
                <c:pt idx="2254">
                  <c:v>-1.5</c:v>
                </c:pt>
                <c:pt idx="2255">
                  <c:v>-1.5</c:v>
                </c:pt>
                <c:pt idx="2256">
                  <c:v>-1.5</c:v>
                </c:pt>
                <c:pt idx="2257">
                  <c:v>-1.5</c:v>
                </c:pt>
                <c:pt idx="2258">
                  <c:v>-1.5</c:v>
                </c:pt>
                <c:pt idx="2259">
                  <c:v>-1.5</c:v>
                </c:pt>
                <c:pt idx="2260">
                  <c:v>-1.5</c:v>
                </c:pt>
                <c:pt idx="2261">
                  <c:v>-1.5</c:v>
                </c:pt>
                <c:pt idx="2262">
                  <c:v>-1.5</c:v>
                </c:pt>
                <c:pt idx="2263">
                  <c:v>-1.5</c:v>
                </c:pt>
                <c:pt idx="2264">
                  <c:v>-1.5</c:v>
                </c:pt>
                <c:pt idx="2265">
                  <c:v>-1.5</c:v>
                </c:pt>
                <c:pt idx="2266">
                  <c:v>-1.5</c:v>
                </c:pt>
                <c:pt idx="2267">
                  <c:v>-1.5</c:v>
                </c:pt>
                <c:pt idx="2268">
                  <c:v>-1.5</c:v>
                </c:pt>
                <c:pt idx="2269">
                  <c:v>-1.5</c:v>
                </c:pt>
                <c:pt idx="2270">
                  <c:v>-1.5</c:v>
                </c:pt>
                <c:pt idx="2271">
                  <c:v>-1.5</c:v>
                </c:pt>
                <c:pt idx="2272">
                  <c:v>-1.5</c:v>
                </c:pt>
                <c:pt idx="2273">
                  <c:v>-1.5</c:v>
                </c:pt>
                <c:pt idx="2274">
                  <c:v>-1.5</c:v>
                </c:pt>
                <c:pt idx="2275">
                  <c:v>-1.5</c:v>
                </c:pt>
                <c:pt idx="2276">
                  <c:v>-1.5</c:v>
                </c:pt>
                <c:pt idx="2277">
                  <c:v>-1.5</c:v>
                </c:pt>
                <c:pt idx="2278">
                  <c:v>-1.5</c:v>
                </c:pt>
                <c:pt idx="2279">
                  <c:v>-1.5</c:v>
                </c:pt>
                <c:pt idx="2280">
                  <c:v>-1.5</c:v>
                </c:pt>
                <c:pt idx="2281">
                  <c:v>-1.5</c:v>
                </c:pt>
                <c:pt idx="2282">
                  <c:v>-1.5</c:v>
                </c:pt>
                <c:pt idx="2283">
                  <c:v>-1.5</c:v>
                </c:pt>
                <c:pt idx="2284">
                  <c:v>-1.5</c:v>
                </c:pt>
                <c:pt idx="2285">
                  <c:v>-1.5</c:v>
                </c:pt>
                <c:pt idx="2286">
                  <c:v>-1.5</c:v>
                </c:pt>
                <c:pt idx="2287">
                  <c:v>-1.5</c:v>
                </c:pt>
                <c:pt idx="2288">
                  <c:v>-1.5</c:v>
                </c:pt>
                <c:pt idx="2289">
                  <c:v>-1.5</c:v>
                </c:pt>
                <c:pt idx="2290">
                  <c:v>-1.5</c:v>
                </c:pt>
                <c:pt idx="2291">
                  <c:v>-1.5</c:v>
                </c:pt>
                <c:pt idx="2292">
                  <c:v>-1.5</c:v>
                </c:pt>
                <c:pt idx="2293">
                  <c:v>-1.5</c:v>
                </c:pt>
                <c:pt idx="2294">
                  <c:v>-1.5</c:v>
                </c:pt>
                <c:pt idx="2295">
                  <c:v>-1.5</c:v>
                </c:pt>
                <c:pt idx="2296">
                  <c:v>-1.5</c:v>
                </c:pt>
                <c:pt idx="2297">
                  <c:v>-1.5</c:v>
                </c:pt>
                <c:pt idx="2298">
                  <c:v>-1.5</c:v>
                </c:pt>
                <c:pt idx="2299">
                  <c:v>-1.5</c:v>
                </c:pt>
                <c:pt idx="2300">
                  <c:v>-1.5</c:v>
                </c:pt>
                <c:pt idx="2301">
                  <c:v>-1.5</c:v>
                </c:pt>
                <c:pt idx="2302">
                  <c:v>-1.5</c:v>
                </c:pt>
                <c:pt idx="2303">
                  <c:v>-1.5</c:v>
                </c:pt>
                <c:pt idx="2304">
                  <c:v>-1.5</c:v>
                </c:pt>
                <c:pt idx="2305">
                  <c:v>-1.5</c:v>
                </c:pt>
                <c:pt idx="2306">
                  <c:v>-1.5</c:v>
                </c:pt>
                <c:pt idx="2307">
                  <c:v>-1.5</c:v>
                </c:pt>
                <c:pt idx="2308">
                  <c:v>-1.5</c:v>
                </c:pt>
                <c:pt idx="2309">
                  <c:v>-1.5</c:v>
                </c:pt>
                <c:pt idx="2310">
                  <c:v>-1.5</c:v>
                </c:pt>
                <c:pt idx="2311">
                  <c:v>-1.5</c:v>
                </c:pt>
                <c:pt idx="2312">
                  <c:v>-1.5</c:v>
                </c:pt>
                <c:pt idx="2313">
                  <c:v>-1.6</c:v>
                </c:pt>
                <c:pt idx="2314">
                  <c:v>-1.6</c:v>
                </c:pt>
                <c:pt idx="2315">
                  <c:v>-1.6</c:v>
                </c:pt>
                <c:pt idx="2316">
                  <c:v>-1.6</c:v>
                </c:pt>
                <c:pt idx="2317">
                  <c:v>-1.6</c:v>
                </c:pt>
                <c:pt idx="2318">
                  <c:v>-1.6</c:v>
                </c:pt>
                <c:pt idx="2319">
                  <c:v>-1.6</c:v>
                </c:pt>
                <c:pt idx="2320">
                  <c:v>-1.6</c:v>
                </c:pt>
                <c:pt idx="2321">
                  <c:v>-1.6</c:v>
                </c:pt>
                <c:pt idx="2322">
                  <c:v>-1.6</c:v>
                </c:pt>
                <c:pt idx="2323">
                  <c:v>-1.6</c:v>
                </c:pt>
                <c:pt idx="2324">
                  <c:v>-1.6</c:v>
                </c:pt>
                <c:pt idx="2325">
                  <c:v>-1.6</c:v>
                </c:pt>
                <c:pt idx="2326">
                  <c:v>-1.6</c:v>
                </c:pt>
                <c:pt idx="2327">
                  <c:v>-1.6</c:v>
                </c:pt>
                <c:pt idx="2328">
                  <c:v>-1.6</c:v>
                </c:pt>
                <c:pt idx="2329">
                  <c:v>-1.6</c:v>
                </c:pt>
                <c:pt idx="2330">
                  <c:v>-1.6</c:v>
                </c:pt>
                <c:pt idx="2331">
                  <c:v>-1.6</c:v>
                </c:pt>
                <c:pt idx="2332">
                  <c:v>-1.6</c:v>
                </c:pt>
                <c:pt idx="2333">
                  <c:v>-1.6</c:v>
                </c:pt>
                <c:pt idx="2334">
                  <c:v>-1.6</c:v>
                </c:pt>
                <c:pt idx="2335">
                  <c:v>-1.6</c:v>
                </c:pt>
                <c:pt idx="2336">
                  <c:v>-1.6</c:v>
                </c:pt>
                <c:pt idx="2337">
                  <c:v>-1.6</c:v>
                </c:pt>
                <c:pt idx="2338">
                  <c:v>-1.6</c:v>
                </c:pt>
                <c:pt idx="2339">
                  <c:v>-1.6</c:v>
                </c:pt>
                <c:pt idx="2340">
                  <c:v>-1.6</c:v>
                </c:pt>
                <c:pt idx="2341">
                  <c:v>-1.6</c:v>
                </c:pt>
                <c:pt idx="2342">
                  <c:v>-1.6</c:v>
                </c:pt>
                <c:pt idx="2343">
                  <c:v>-1.6</c:v>
                </c:pt>
                <c:pt idx="2344">
                  <c:v>-1.6</c:v>
                </c:pt>
                <c:pt idx="2345">
                  <c:v>-1.6</c:v>
                </c:pt>
                <c:pt idx="2346">
                  <c:v>-1.6</c:v>
                </c:pt>
                <c:pt idx="2347">
                  <c:v>-1.6</c:v>
                </c:pt>
                <c:pt idx="2348">
                  <c:v>-1.6</c:v>
                </c:pt>
                <c:pt idx="2349">
                  <c:v>-1.6</c:v>
                </c:pt>
                <c:pt idx="2350">
                  <c:v>-1.6</c:v>
                </c:pt>
                <c:pt idx="2351">
                  <c:v>-1.6</c:v>
                </c:pt>
                <c:pt idx="2352">
                  <c:v>-1.6</c:v>
                </c:pt>
                <c:pt idx="2353">
                  <c:v>-1.6</c:v>
                </c:pt>
                <c:pt idx="2354">
                  <c:v>-1.6</c:v>
                </c:pt>
                <c:pt idx="2355">
                  <c:v>-1.6</c:v>
                </c:pt>
                <c:pt idx="2356">
                  <c:v>-1.6</c:v>
                </c:pt>
                <c:pt idx="2357">
                  <c:v>-1.6</c:v>
                </c:pt>
                <c:pt idx="2358">
                  <c:v>-1.6</c:v>
                </c:pt>
                <c:pt idx="2359">
                  <c:v>-1.6</c:v>
                </c:pt>
                <c:pt idx="2360">
                  <c:v>-1.6</c:v>
                </c:pt>
                <c:pt idx="2361">
                  <c:v>-1.6</c:v>
                </c:pt>
                <c:pt idx="2362">
                  <c:v>-1.6</c:v>
                </c:pt>
                <c:pt idx="2363">
                  <c:v>-1.6</c:v>
                </c:pt>
                <c:pt idx="2364">
                  <c:v>-1.6</c:v>
                </c:pt>
                <c:pt idx="2365">
                  <c:v>-1.6</c:v>
                </c:pt>
                <c:pt idx="2366">
                  <c:v>-1.6</c:v>
                </c:pt>
                <c:pt idx="2367">
                  <c:v>-1.7</c:v>
                </c:pt>
                <c:pt idx="2368">
                  <c:v>-1.7</c:v>
                </c:pt>
                <c:pt idx="2369">
                  <c:v>-1.7</c:v>
                </c:pt>
                <c:pt idx="2370">
                  <c:v>-1.7</c:v>
                </c:pt>
                <c:pt idx="2371">
                  <c:v>-1.7</c:v>
                </c:pt>
                <c:pt idx="2372">
                  <c:v>-1.7</c:v>
                </c:pt>
                <c:pt idx="2373">
                  <c:v>-1.7</c:v>
                </c:pt>
                <c:pt idx="2374">
                  <c:v>-1.7</c:v>
                </c:pt>
                <c:pt idx="2375">
                  <c:v>0.5</c:v>
                </c:pt>
                <c:pt idx="2376">
                  <c:v>0.6</c:v>
                </c:pt>
                <c:pt idx="2377">
                  <c:v>0.6</c:v>
                </c:pt>
                <c:pt idx="2378">
                  <c:v>0.6</c:v>
                </c:pt>
                <c:pt idx="2379">
                  <c:v>0.6</c:v>
                </c:pt>
                <c:pt idx="2380">
                  <c:v>0.7</c:v>
                </c:pt>
                <c:pt idx="2381">
                  <c:v>0.7</c:v>
                </c:pt>
                <c:pt idx="2382">
                  <c:v>0.7</c:v>
                </c:pt>
                <c:pt idx="2383">
                  <c:v>0.7</c:v>
                </c:pt>
                <c:pt idx="2384">
                  <c:v>0.7</c:v>
                </c:pt>
                <c:pt idx="2385">
                  <c:v>0.7</c:v>
                </c:pt>
                <c:pt idx="2386">
                  <c:v>0.7</c:v>
                </c:pt>
                <c:pt idx="2387">
                  <c:v>0.7</c:v>
                </c:pt>
                <c:pt idx="2388">
                  <c:v>0.7</c:v>
                </c:pt>
                <c:pt idx="2389">
                  <c:v>0.7</c:v>
                </c:pt>
                <c:pt idx="2390">
                  <c:v>0.7</c:v>
                </c:pt>
                <c:pt idx="2391">
                  <c:v>0.7</c:v>
                </c:pt>
                <c:pt idx="2392">
                  <c:v>0.7</c:v>
                </c:pt>
                <c:pt idx="2393">
                  <c:v>0.7</c:v>
                </c:pt>
                <c:pt idx="2394">
                  <c:v>0.7</c:v>
                </c:pt>
                <c:pt idx="2395">
                  <c:v>0.7</c:v>
                </c:pt>
                <c:pt idx="2396">
                  <c:v>0.7</c:v>
                </c:pt>
                <c:pt idx="2397">
                  <c:v>0.7</c:v>
                </c:pt>
                <c:pt idx="2398">
                  <c:v>0.7</c:v>
                </c:pt>
                <c:pt idx="2399">
                  <c:v>0.7</c:v>
                </c:pt>
                <c:pt idx="2400">
                  <c:v>0.7</c:v>
                </c:pt>
                <c:pt idx="2401">
                  <c:v>0.7</c:v>
                </c:pt>
                <c:pt idx="2402">
                  <c:v>0.7</c:v>
                </c:pt>
                <c:pt idx="2403">
                  <c:v>0.7</c:v>
                </c:pt>
                <c:pt idx="2404">
                  <c:v>0.7</c:v>
                </c:pt>
                <c:pt idx="2405">
                  <c:v>0.7</c:v>
                </c:pt>
                <c:pt idx="2406">
                  <c:v>0.7</c:v>
                </c:pt>
                <c:pt idx="2407">
                  <c:v>0.7</c:v>
                </c:pt>
                <c:pt idx="2408">
                  <c:v>0.7</c:v>
                </c:pt>
                <c:pt idx="2409">
                  <c:v>0.7</c:v>
                </c:pt>
                <c:pt idx="2410">
                  <c:v>0.7</c:v>
                </c:pt>
                <c:pt idx="2411">
                  <c:v>0.7</c:v>
                </c:pt>
                <c:pt idx="2412">
                  <c:v>0.7</c:v>
                </c:pt>
                <c:pt idx="2413">
                  <c:v>0.7</c:v>
                </c:pt>
                <c:pt idx="2414">
                  <c:v>0.7</c:v>
                </c:pt>
                <c:pt idx="2415">
                  <c:v>0.7</c:v>
                </c:pt>
                <c:pt idx="2416">
                  <c:v>0.7</c:v>
                </c:pt>
                <c:pt idx="2417">
                  <c:v>0.7</c:v>
                </c:pt>
                <c:pt idx="2418">
                  <c:v>0.7</c:v>
                </c:pt>
                <c:pt idx="2419">
                  <c:v>0.7</c:v>
                </c:pt>
                <c:pt idx="2420">
                  <c:v>0.7</c:v>
                </c:pt>
                <c:pt idx="2421">
                  <c:v>0.7</c:v>
                </c:pt>
                <c:pt idx="2422">
                  <c:v>0.7</c:v>
                </c:pt>
                <c:pt idx="2423">
                  <c:v>0.7</c:v>
                </c:pt>
                <c:pt idx="2424">
                  <c:v>0.7</c:v>
                </c:pt>
                <c:pt idx="2425">
                  <c:v>0.7</c:v>
                </c:pt>
                <c:pt idx="2426">
                  <c:v>0.7</c:v>
                </c:pt>
                <c:pt idx="2427">
                  <c:v>0.7</c:v>
                </c:pt>
                <c:pt idx="2428">
                  <c:v>0.7</c:v>
                </c:pt>
                <c:pt idx="2429">
                  <c:v>0.7</c:v>
                </c:pt>
                <c:pt idx="2430">
                  <c:v>0.7</c:v>
                </c:pt>
                <c:pt idx="2431">
                  <c:v>0.7</c:v>
                </c:pt>
                <c:pt idx="2432">
                  <c:v>0.7</c:v>
                </c:pt>
                <c:pt idx="2433">
                  <c:v>0.7</c:v>
                </c:pt>
                <c:pt idx="2434">
                  <c:v>0.7</c:v>
                </c:pt>
                <c:pt idx="2435">
                  <c:v>0.7</c:v>
                </c:pt>
                <c:pt idx="2436">
                  <c:v>0.7</c:v>
                </c:pt>
                <c:pt idx="2437">
                  <c:v>0.7</c:v>
                </c:pt>
                <c:pt idx="2438">
                  <c:v>0.7</c:v>
                </c:pt>
                <c:pt idx="2439">
                  <c:v>0.7</c:v>
                </c:pt>
                <c:pt idx="2440">
                  <c:v>0.7</c:v>
                </c:pt>
                <c:pt idx="2441">
                  <c:v>0.7</c:v>
                </c:pt>
                <c:pt idx="2442">
                  <c:v>0.7</c:v>
                </c:pt>
                <c:pt idx="2443">
                  <c:v>0.7</c:v>
                </c:pt>
                <c:pt idx="2444">
                  <c:v>0.7</c:v>
                </c:pt>
                <c:pt idx="2445">
                  <c:v>0.7</c:v>
                </c:pt>
                <c:pt idx="2446">
                  <c:v>0.7</c:v>
                </c:pt>
                <c:pt idx="2447">
                  <c:v>0.6</c:v>
                </c:pt>
                <c:pt idx="2448">
                  <c:v>0.6</c:v>
                </c:pt>
                <c:pt idx="2449">
                  <c:v>0.6</c:v>
                </c:pt>
                <c:pt idx="2450">
                  <c:v>0.7</c:v>
                </c:pt>
                <c:pt idx="2451">
                  <c:v>0.7</c:v>
                </c:pt>
                <c:pt idx="2452">
                  <c:v>0.6</c:v>
                </c:pt>
                <c:pt idx="2453">
                  <c:v>0.7</c:v>
                </c:pt>
                <c:pt idx="2454">
                  <c:v>0.6</c:v>
                </c:pt>
                <c:pt idx="2455">
                  <c:v>0.6</c:v>
                </c:pt>
                <c:pt idx="2456">
                  <c:v>0.6</c:v>
                </c:pt>
                <c:pt idx="2457">
                  <c:v>0.7</c:v>
                </c:pt>
                <c:pt idx="2458">
                  <c:v>0.7</c:v>
                </c:pt>
                <c:pt idx="2459">
                  <c:v>0.6</c:v>
                </c:pt>
                <c:pt idx="2460">
                  <c:v>0.6</c:v>
                </c:pt>
                <c:pt idx="2461">
                  <c:v>0.6</c:v>
                </c:pt>
                <c:pt idx="2462">
                  <c:v>0.6</c:v>
                </c:pt>
                <c:pt idx="2463">
                  <c:v>0.6</c:v>
                </c:pt>
                <c:pt idx="2464">
                  <c:v>0.6</c:v>
                </c:pt>
                <c:pt idx="2465">
                  <c:v>0.6</c:v>
                </c:pt>
                <c:pt idx="2466">
                  <c:v>0.7</c:v>
                </c:pt>
                <c:pt idx="2467">
                  <c:v>0.6</c:v>
                </c:pt>
                <c:pt idx="2468">
                  <c:v>0.6</c:v>
                </c:pt>
                <c:pt idx="2469">
                  <c:v>0.7</c:v>
                </c:pt>
                <c:pt idx="2470">
                  <c:v>0.6</c:v>
                </c:pt>
                <c:pt idx="2471">
                  <c:v>0.6</c:v>
                </c:pt>
                <c:pt idx="2472">
                  <c:v>0.6</c:v>
                </c:pt>
                <c:pt idx="2473">
                  <c:v>0.6</c:v>
                </c:pt>
                <c:pt idx="2474">
                  <c:v>0.6</c:v>
                </c:pt>
                <c:pt idx="2475">
                  <c:v>0.6</c:v>
                </c:pt>
                <c:pt idx="2476">
                  <c:v>0.6</c:v>
                </c:pt>
                <c:pt idx="2477">
                  <c:v>0.6</c:v>
                </c:pt>
                <c:pt idx="2478">
                  <c:v>0.6</c:v>
                </c:pt>
                <c:pt idx="2479">
                  <c:v>0.6</c:v>
                </c:pt>
                <c:pt idx="2480">
                  <c:v>0.6</c:v>
                </c:pt>
                <c:pt idx="2481">
                  <c:v>0.6</c:v>
                </c:pt>
                <c:pt idx="2482">
                  <c:v>0.6</c:v>
                </c:pt>
                <c:pt idx="2483">
                  <c:v>0.6</c:v>
                </c:pt>
                <c:pt idx="2484">
                  <c:v>0.6</c:v>
                </c:pt>
                <c:pt idx="2485">
                  <c:v>0.6</c:v>
                </c:pt>
                <c:pt idx="2486">
                  <c:v>0.6</c:v>
                </c:pt>
                <c:pt idx="2487">
                  <c:v>0.6</c:v>
                </c:pt>
                <c:pt idx="2488">
                  <c:v>0.6</c:v>
                </c:pt>
                <c:pt idx="2489">
                  <c:v>0.6</c:v>
                </c:pt>
                <c:pt idx="2490">
                  <c:v>0.6</c:v>
                </c:pt>
                <c:pt idx="2491">
                  <c:v>0.6</c:v>
                </c:pt>
                <c:pt idx="2492">
                  <c:v>0.6</c:v>
                </c:pt>
                <c:pt idx="2493">
                  <c:v>0.6</c:v>
                </c:pt>
                <c:pt idx="2494">
                  <c:v>0.6</c:v>
                </c:pt>
                <c:pt idx="2495">
                  <c:v>0.6</c:v>
                </c:pt>
                <c:pt idx="2496">
                  <c:v>0.6</c:v>
                </c:pt>
                <c:pt idx="2497">
                  <c:v>0.6</c:v>
                </c:pt>
                <c:pt idx="2498">
                  <c:v>0.6</c:v>
                </c:pt>
                <c:pt idx="2499">
                  <c:v>0.6</c:v>
                </c:pt>
                <c:pt idx="2500">
                  <c:v>0.6</c:v>
                </c:pt>
                <c:pt idx="2501">
                  <c:v>0.6</c:v>
                </c:pt>
                <c:pt idx="2502">
                  <c:v>0.6</c:v>
                </c:pt>
                <c:pt idx="2503">
                  <c:v>0.6</c:v>
                </c:pt>
                <c:pt idx="2504">
                  <c:v>0.6</c:v>
                </c:pt>
                <c:pt idx="2505">
                  <c:v>0.6</c:v>
                </c:pt>
                <c:pt idx="2506">
                  <c:v>0.6</c:v>
                </c:pt>
                <c:pt idx="2507">
                  <c:v>0.6</c:v>
                </c:pt>
                <c:pt idx="2508">
                  <c:v>0.6</c:v>
                </c:pt>
                <c:pt idx="2509">
                  <c:v>0.6</c:v>
                </c:pt>
                <c:pt idx="2510">
                  <c:v>0.6</c:v>
                </c:pt>
                <c:pt idx="2511">
                  <c:v>0.6</c:v>
                </c:pt>
                <c:pt idx="2512">
                  <c:v>0.6</c:v>
                </c:pt>
                <c:pt idx="2513">
                  <c:v>0.6</c:v>
                </c:pt>
                <c:pt idx="2514">
                  <c:v>0.6</c:v>
                </c:pt>
                <c:pt idx="2515">
                  <c:v>0.6</c:v>
                </c:pt>
                <c:pt idx="2516">
                  <c:v>0.6</c:v>
                </c:pt>
                <c:pt idx="2517">
                  <c:v>0.6</c:v>
                </c:pt>
                <c:pt idx="2518">
                  <c:v>0.6</c:v>
                </c:pt>
                <c:pt idx="2519">
                  <c:v>0.6</c:v>
                </c:pt>
                <c:pt idx="2520">
                  <c:v>0.6</c:v>
                </c:pt>
                <c:pt idx="2521">
                  <c:v>0.6</c:v>
                </c:pt>
                <c:pt idx="2522">
                  <c:v>0.6</c:v>
                </c:pt>
                <c:pt idx="2523">
                  <c:v>0.6</c:v>
                </c:pt>
                <c:pt idx="2524">
                  <c:v>0.6</c:v>
                </c:pt>
                <c:pt idx="2525">
                  <c:v>0.6</c:v>
                </c:pt>
                <c:pt idx="2526">
                  <c:v>0.6</c:v>
                </c:pt>
                <c:pt idx="2527">
                  <c:v>0.6</c:v>
                </c:pt>
                <c:pt idx="2528">
                  <c:v>0.6</c:v>
                </c:pt>
                <c:pt idx="2529">
                  <c:v>0.6</c:v>
                </c:pt>
                <c:pt idx="2530">
                  <c:v>0.6</c:v>
                </c:pt>
                <c:pt idx="2531">
                  <c:v>0.6</c:v>
                </c:pt>
                <c:pt idx="2532">
                  <c:v>0.6</c:v>
                </c:pt>
                <c:pt idx="2533">
                  <c:v>0.6</c:v>
                </c:pt>
                <c:pt idx="2534">
                  <c:v>0.6</c:v>
                </c:pt>
                <c:pt idx="2535">
                  <c:v>0.6</c:v>
                </c:pt>
                <c:pt idx="2536">
                  <c:v>0.6</c:v>
                </c:pt>
                <c:pt idx="2537">
                  <c:v>0.6</c:v>
                </c:pt>
                <c:pt idx="2538">
                  <c:v>0.6</c:v>
                </c:pt>
                <c:pt idx="2539">
                  <c:v>0.6</c:v>
                </c:pt>
                <c:pt idx="2540">
                  <c:v>0.6</c:v>
                </c:pt>
                <c:pt idx="2541">
                  <c:v>0.6</c:v>
                </c:pt>
                <c:pt idx="2542">
                  <c:v>0.6</c:v>
                </c:pt>
                <c:pt idx="2543">
                  <c:v>0.6</c:v>
                </c:pt>
                <c:pt idx="2544">
                  <c:v>0.6</c:v>
                </c:pt>
                <c:pt idx="2545">
                  <c:v>0.6</c:v>
                </c:pt>
                <c:pt idx="2546">
                  <c:v>0.6</c:v>
                </c:pt>
                <c:pt idx="2547">
                  <c:v>0.6</c:v>
                </c:pt>
                <c:pt idx="2548">
                  <c:v>0.6</c:v>
                </c:pt>
                <c:pt idx="2549">
                  <c:v>0.6</c:v>
                </c:pt>
                <c:pt idx="2550">
                  <c:v>0.6</c:v>
                </c:pt>
                <c:pt idx="2551">
                  <c:v>0.6</c:v>
                </c:pt>
                <c:pt idx="2552">
                  <c:v>0.6</c:v>
                </c:pt>
                <c:pt idx="2553">
                  <c:v>0.6</c:v>
                </c:pt>
                <c:pt idx="2554">
                  <c:v>0.6</c:v>
                </c:pt>
                <c:pt idx="2555">
                  <c:v>0.6</c:v>
                </c:pt>
                <c:pt idx="2556">
                  <c:v>0.6</c:v>
                </c:pt>
                <c:pt idx="2557">
                  <c:v>0.6</c:v>
                </c:pt>
                <c:pt idx="2558">
                  <c:v>0.6</c:v>
                </c:pt>
                <c:pt idx="2559">
                  <c:v>0.6</c:v>
                </c:pt>
                <c:pt idx="2560">
                  <c:v>0.6</c:v>
                </c:pt>
                <c:pt idx="2561">
                  <c:v>0.6</c:v>
                </c:pt>
                <c:pt idx="2562">
                  <c:v>0.6</c:v>
                </c:pt>
                <c:pt idx="2563">
                  <c:v>0.6</c:v>
                </c:pt>
                <c:pt idx="2564">
                  <c:v>0.6</c:v>
                </c:pt>
                <c:pt idx="2565">
                  <c:v>0.6</c:v>
                </c:pt>
                <c:pt idx="2566">
                  <c:v>0.6</c:v>
                </c:pt>
                <c:pt idx="2567">
                  <c:v>0.6</c:v>
                </c:pt>
                <c:pt idx="2568">
                  <c:v>0.6</c:v>
                </c:pt>
                <c:pt idx="2569">
                  <c:v>0.6</c:v>
                </c:pt>
                <c:pt idx="2570">
                  <c:v>0.6</c:v>
                </c:pt>
                <c:pt idx="2571">
                  <c:v>0.6</c:v>
                </c:pt>
                <c:pt idx="2572">
                  <c:v>0.6</c:v>
                </c:pt>
                <c:pt idx="2573">
                  <c:v>0.6</c:v>
                </c:pt>
                <c:pt idx="2574">
                  <c:v>0.6</c:v>
                </c:pt>
                <c:pt idx="2575">
                  <c:v>0.6</c:v>
                </c:pt>
                <c:pt idx="2576">
                  <c:v>0.6</c:v>
                </c:pt>
                <c:pt idx="2577">
                  <c:v>0.6</c:v>
                </c:pt>
                <c:pt idx="2578">
                  <c:v>0.6</c:v>
                </c:pt>
                <c:pt idx="2579">
                  <c:v>0.6</c:v>
                </c:pt>
                <c:pt idx="2580">
                  <c:v>0.6</c:v>
                </c:pt>
                <c:pt idx="2581">
                  <c:v>0.6</c:v>
                </c:pt>
                <c:pt idx="2582">
                  <c:v>0.6</c:v>
                </c:pt>
                <c:pt idx="2583">
                  <c:v>0.6</c:v>
                </c:pt>
                <c:pt idx="2584">
                  <c:v>0.6</c:v>
                </c:pt>
                <c:pt idx="2585">
                  <c:v>0.6</c:v>
                </c:pt>
                <c:pt idx="2586">
                  <c:v>0.6</c:v>
                </c:pt>
                <c:pt idx="2587">
                  <c:v>0.6</c:v>
                </c:pt>
                <c:pt idx="2588">
                  <c:v>0.6</c:v>
                </c:pt>
                <c:pt idx="2589">
                  <c:v>0.6</c:v>
                </c:pt>
                <c:pt idx="2590">
                  <c:v>0.6</c:v>
                </c:pt>
                <c:pt idx="2591">
                  <c:v>0.6</c:v>
                </c:pt>
                <c:pt idx="2592">
                  <c:v>0.6</c:v>
                </c:pt>
                <c:pt idx="2593">
                  <c:v>0.6</c:v>
                </c:pt>
                <c:pt idx="2594">
                  <c:v>0.6</c:v>
                </c:pt>
                <c:pt idx="2595">
                  <c:v>0.6</c:v>
                </c:pt>
                <c:pt idx="2596">
                  <c:v>0.6</c:v>
                </c:pt>
                <c:pt idx="2597">
                  <c:v>0.6</c:v>
                </c:pt>
                <c:pt idx="2598">
                  <c:v>0.6</c:v>
                </c:pt>
                <c:pt idx="2599">
                  <c:v>0.6</c:v>
                </c:pt>
                <c:pt idx="2600">
                  <c:v>0.5</c:v>
                </c:pt>
                <c:pt idx="2601">
                  <c:v>0.5</c:v>
                </c:pt>
                <c:pt idx="2602">
                  <c:v>0.5</c:v>
                </c:pt>
                <c:pt idx="2603">
                  <c:v>0.5</c:v>
                </c:pt>
                <c:pt idx="2604">
                  <c:v>0.5</c:v>
                </c:pt>
                <c:pt idx="2605">
                  <c:v>0.5</c:v>
                </c:pt>
                <c:pt idx="2606">
                  <c:v>0.5</c:v>
                </c:pt>
                <c:pt idx="2607">
                  <c:v>0.5</c:v>
                </c:pt>
                <c:pt idx="2608">
                  <c:v>0.5</c:v>
                </c:pt>
                <c:pt idx="2609">
                  <c:v>0.5</c:v>
                </c:pt>
                <c:pt idx="2610">
                  <c:v>0.5</c:v>
                </c:pt>
                <c:pt idx="2611">
                  <c:v>0.5</c:v>
                </c:pt>
                <c:pt idx="2612">
                  <c:v>0.5</c:v>
                </c:pt>
                <c:pt idx="2613">
                  <c:v>0.5</c:v>
                </c:pt>
                <c:pt idx="2614">
                  <c:v>0.5</c:v>
                </c:pt>
                <c:pt idx="2615">
                  <c:v>0.5</c:v>
                </c:pt>
                <c:pt idx="2616">
                  <c:v>0.5</c:v>
                </c:pt>
                <c:pt idx="2617">
                  <c:v>0.5</c:v>
                </c:pt>
                <c:pt idx="2618">
                  <c:v>0.5</c:v>
                </c:pt>
                <c:pt idx="2619">
                  <c:v>0.5</c:v>
                </c:pt>
                <c:pt idx="2620">
                  <c:v>0.5</c:v>
                </c:pt>
                <c:pt idx="2621">
                  <c:v>0.5</c:v>
                </c:pt>
                <c:pt idx="2622">
                  <c:v>0.5</c:v>
                </c:pt>
                <c:pt idx="2623">
                  <c:v>0.5</c:v>
                </c:pt>
                <c:pt idx="2624">
                  <c:v>0.5</c:v>
                </c:pt>
                <c:pt idx="2625">
                  <c:v>0.5</c:v>
                </c:pt>
                <c:pt idx="2626">
                  <c:v>0.5</c:v>
                </c:pt>
                <c:pt idx="2627">
                  <c:v>0.5</c:v>
                </c:pt>
                <c:pt idx="2628">
                  <c:v>0.5</c:v>
                </c:pt>
                <c:pt idx="2629">
                  <c:v>0.5</c:v>
                </c:pt>
                <c:pt idx="2630">
                  <c:v>0.5</c:v>
                </c:pt>
                <c:pt idx="2631">
                  <c:v>0.5</c:v>
                </c:pt>
                <c:pt idx="2632">
                  <c:v>0.5</c:v>
                </c:pt>
                <c:pt idx="2633">
                  <c:v>0.5</c:v>
                </c:pt>
                <c:pt idx="2634">
                  <c:v>0.5</c:v>
                </c:pt>
                <c:pt idx="2635">
                  <c:v>0.5</c:v>
                </c:pt>
                <c:pt idx="2636">
                  <c:v>0.5</c:v>
                </c:pt>
                <c:pt idx="2637">
                  <c:v>0.5</c:v>
                </c:pt>
                <c:pt idx="2638">
                  <c:v>0.5</c:v>
                </c:pt>
                <c:pt idx="2639">
                  <c:v>0.5</c:v>
                </c:pt>
                <c:pt idx="2640">
                  <c:v>0.5</c:v>
                </c:pt>
                <c:pt idx="2641">
                  <c:v>0.5</c:v>
                </c:pt>
                <c:pt idx="2642">
                  <c:v>0.5</c:v>
                </c:pt>
                <c:pt idx="2643">
                  <c:v>0.5</c:v>
                </c:pt>
                <c:pt idx="2644">
                  <c:v>0.5</c:v>
                </c:pt>
                <c:pt idx="2645">
                  <c:v>0.5</c:v>
                </c:pt>
                <c:pt idx="2646">
                  <c:v>0.5</c:v>
                </c:pt>
                <c:pt idx="2647">
                  <c:v>0.5</c:v>
                </c:pt>
                <c:pt idx="2648">
                  <c:v>0.5</c:v>
                </c:pt>
                <c:pt idx="2649">
                  <c:v>0.5</c:v>
                </c:pt>
                <c:pt idx="2650">
                  <c:v>0.5</c:v>
                </c:pt>
                <c:pt idx="2651">
                  <c:v>0.5</c:v>
                </c:pt>
                <c:pt idx="2652">
                  <c:v>0.5</c:v>
                </c:pt>
                <c:pt idx="2653">
                  <c:v>0.5</c:v>
                </c:pt>
                <c:pt idx="2654">
                  <c:v>0.5</c:v>
                </c:pt>
                <c:pt idx="2655">
                  <c:v>0.5</c:v>
                </c:pt>
                <c:pt idx="2656">
                  <c:v>0.5</c:v>
                </c:pt>
                <c:pt idx="2657">
                  <c:v>0.5</c:v>
                </c:pt>
                <c:pt idx="2658">
                  <c:v>0.5</c:v>
                </c:pt>
                <c:pt idx="2659">
                  <c:v>0.5</c:v>
                </c:pt>
                <c:pt idx="2660">
                  <c:v>0.5</c:v>
                </c:pt>
                <c:pt idx="2661">
                  <c:v>0.5</c:v>
                </c:pt>
                <c:pt idx="2662">
                  <c:v>0.5</c:v>
                </c:pt>
                <c:pt idx="2663">
                  <c:v>0.5</c:v>
                </c:pt>
                <c:pt idx="2664">
                  <c:v>0.5</c:v>
                </c:pt>
                <c:pt idx="2665">
                  <c:v>0.5</c:v>
                </c:pt>
                <c:pt idx="2666">
                  <c:v>0.5</c:v>
                </c:pt>
                <c:pt idx="2667">
                  <c:v>0.5</c:v>
                </c:pt>
                <c:pt idx="2668">
                  <c:v>0.5</c:v>
                </c:pt>
                <c:pt idx="2669">
                  <c:v>0.5</c:v>
                </c:pt>
                <c:pt idx="2670">
                  <c:v>0.5</c:v>
                </c:pt>
                <c:pt idx="2671">
                  <c:v>0.5</c:v>
                </c:pt>
                <c:pt idx="2672">
                  <c:v>0.5</c:v>
                </c:pt>
                <c:pt idx="2673">
                  <c:v>0.5</c:v>
                </c:pt>
                <c:pt idx="2674">
                  <c:v>0.5</c:v>
                </c:pt>
                <c:pt idx="2675">
                  <c:v>0.5</c:v>
                </c:pt>
                <c:pt idx="2676">
                  <c:v>0.5</c:v>
                </c:pt>
                <c:pt idx="2677">
                  <c:v>0.5</c:v>
                </c:pt>
                <c:pt idx="2678">
                  <c:v>0.5</c:v>
                </c:pt>
                <c:pt idx="2679">
                  <c:v>0.5</c:v>
                </c:pt>
                <c:pt idx="2680">
                  <c:v>0.5</c:v>
                </c:pt>
                <c:pt idx="2681">
                  <c:v>0.5</c:v>
                </c:pt>
                <c:pt idx="2682">
                  <c:v>0.5</c:v>
                </c:pt>
                <c:pt idx="2683">
                  <c:v>0.5</c:v>
                </c:pt>
                <c:pt idx="2684">
                  <c:v>0.5</c:v>
                </c:pt>
                <c:pt idx="2685">
                  <c:v>0.5</c:v>
                </c:pt>
                <c:pt idx="2686">
                  <c:v>0.5</c:v>
                </c:pt>
                <c:pt idx="2687">
                  <c:v>0.5</c:v>
                </c:pt>
                <c:pt idx="2688">
                  <c:v>0.5</c:v>
                </c:pt>
                <c:pt idx="2689">
                  <c:v>0.5</c:v>
                </c:pt>
                <c:pt idx="2690">
                  <c:v>0.5</c:v>
                </c:pt>
                <c:pt idx="2691">
                  <c:v>0.5</c:v>
                </c:pt>
                <c:pt idx="2692">
                  <c:v>0.5</c:v>
                </c:pt>
                <c:pt idx="2693">
                  <c:v>0.5</c:v>
                </c:pt>
                <c:pt idx="2694">
                  <c:v>0.5</c:v>
                </c:pt>
                <c:pt idx="2695">
                  <c:v>0.5</c:v>
                </c:pt>
                <c:pt idx="2696">
                  <c:v>0.5</c:v>
                </c:pt>
                <c:pt idx="2697">
                  <c:v>0.5</c:v>
                </c:pt>
                <c:pt idx="2698">
                  <c:v>0.5</c:v>
                </c:pt>
                <c:pt idx="2699">
                  <c:v>0.4</c:v>
                </c:pt>
                <c:pt idx="2700">
                  <c:v>0.4</c:v>
                </c:pt>
                <c:pt idx="2701">
                  <c:v>0.4</c:v>
                </c:pt>
                <c:pt idx="2702">
                  <c:v>0.4</c:v>
                </c:pt>
                <c:pt idx="2703">
                  <c:v>0.4</c:v>
                </c:pt>
                <c:pt idx="2704">
                  <c:v>0.4</c:v>
                </c:pt>
                <c:pt idx="2705">
                  <c:v>0.4</c:v>
                </c:pt>
                <c:pt idx="2706">
                  <c:v>0.4</c:v>
                </c:pt>
                <c:pt idx="2707">
                  <c:v>0.4</c:v>
                </c:pt>
                <c:pt idx="2708">
                  <c:v>0.4</c:v>
                </c:pt>
                <c:pt idx="2709">
                  <c:v>0.4</c:v>
                </c:pt>
                <c:pt idx="2710">
                  <c:v>0.4</c:v>
                </c:pt>
                <c:pt idx="2711">
                  <c:v>0.4</c:v>
                </c:pt>
                <c:pt idx="2712">
                  <c:v>0.4</c:v>
                </c:pt>
                <c:pt idx="2713">
                  <c:v>0.4</c:v>
                </c:pt>
                <c:pt idx="2714">
                  <c:v>0.4</c:v>
                </c:pt>
                <c:pt idx="2715">
                  <c:v>0.4</c:v>
                </c:pt>
                <c:pt idx="2716">
                  <c:v>0.4</c:v>
                </c:pt>
                <c:pt idx="2717">
                  <c:v>0.4</c:v>
                </c:pt>
                <c:pt idx="2718">
                  <c:v>0.4</c:v>
                </c:pt>
                <c:pt idx="2719">
                  <c:v>0.4</c:v>
                </c:pt>
                <c:pt idx="2720">
                  <c:v>0.4</c:v>
                </c:pt>
                <c:pt idx="2721">
                  <c:v>0.4</c:v>
                </c:pt>
                <c:pt idx="2722">
                  <c:v>0.4</c:v>
                </c:pt>
                <c:pt idx="2723">
                  <c:v>0.4</c:v>
                </c:pt>
                <c:pt idx="2724">
                  <c:v>0.4</c:v>
                </c:pt>
                <c:pt idx="2725">
                  <c:v>0.4</c:v>
                </c:pt>
                <c:pt idx="2726">
                  <c:v>0.4</c:v>
                </c:pt>
                <c:pt idx="2727">
                  <c:v>0.4</c:v>
                </c:pt>
                <c:pt idx="2728">
                  <c:v>0.4</c:v>
                </c:pt>
                <c:pt idx="2729">
                  <c:v>0.4</c:v>
                </c:pt>
                <c:pt idx="2730">
                  <c:v>0.4</c:v>
                </c:pt>
                <c:pt idx="2731">
                  <c:v>0.4</c:v>
                </c:pt>
                <c:pt idx="2732">
                  <c:v>0.4</c:v>
                </c:pt>
                <c:pt idx="2733">
                  <c:v>0.4</c:v>
                </c:pt>
                <c:pt idx="2734">
                  <c:v>0.4</c:v>
                </c:pt>
                <c:pt idx="2735">
                  <c:v>0.4</c:v>
                </c:pt>
                <c:pt idx="2736">
                  <c:v>0.4</c:v>
                </c:pt>
                <c:pt idx="2737">
                  <c:v>0.4</c:v>
                </c:pt>
                <c:pt idx="2738">
                  <c:v>0.4</c:v>
                </c:pt>
                <c:pt idx="2739">
                  <c:v>0.4</c:v>
                </c:pt>
                <c:pt idx="2740">
                  <c:v>0.4</c:v>
                </c:pt>
                <c:pt idx="2741">
                  <c:v>0.4</c:v>
                </c:pt>
                <c:pt idx="2742">
                  <c:v>0.4</c:v>
                </c:pt>
                <c:pt idx="2743">
                  <c:v>0.4</c:v>
                </c:pt>
                <c:pt idx="2744">
                  <c:v>0.4</c:v>
                </c:pt>
                <c:pt idx="2745">
                  <c:v>0.4</c:v>
                </c:pt>
                <c:pt idx="2746">
                  <c:v>0.4</c:v>
                </c:pt>
                <c:pt idx="2747">
                  <c:v>0.4</c:v>
                </c:pt>
                <c:pt idx="2748">
                  <c:v>0.4</c:v>
                </c:pt>
                <c:pt idx="2749">
                  <c:v>0.4</c:v>
                </c:pt>
                <c:pt idx="2750">
                  <c:v>0.4</c:v>
                </c:pt>
                <c:pt idx="2751">
                  <c:v>0.3</c:v>
                </c:pt>
                <c:pt idx="2752">
                  <c:v>0.4</c:v>
                </c:pt>
                <c:pt idx="2753">
                  <c:v>0.3</c:v>
                </c:pt>
                <c:pt idx="2754">
                  <c:v>0.3</c:v>
                </c:pt>
                <c:pt idx="2755">
                  <c:v>0.3</c:v>
                </c:pt>
                <c:pt idx="2756">
                  <c:v>0.3</c:v>
                </c:pt>
                <c:pt idx="2757">
                  <c:v>0.3</c:v>
                </c:pt>
                <c:pt idx="2758">
                  <c:v>0.3</c:v>
                </c:pt>
                <c:pt idx="2759">
                  <c:v>0.3</c:v>
                </c:pt>
                <c:pt idx="2760">
                  <c:v>0.3</c:v>
                </c:pt>
                <c:pt idx="2761">
                  <c:v>0.3</c:v>
                </c:pt>
                <c:pt idx="2762">
                  <c:v>0.3</c:v>
                </c:pt>
                <c:pt idx="2763">
                  <c:v>0.3</c:v>
                </c:pt>
                <c:pt idx="2764">
                  <c:v>0.3</c:v>
                </c:pt>
                <c:pt idx="2765">
                  <c:v>0.3</c:v>
                </c:pt>
                <c:pt idx="2766">
                  <c:v>0.3</c:v>
                </c:pt>
                <c:pt idx="2767">
                  <c:v>0.3</c:v>
                </c:pt>
                <c:pt idx="2768">
                  <c:v>0.3</c:v>
                </c:pt>
                <c:pt idx="2769">
                  <c:v>0.3</c:v>
                </c:pt>
                <c:pt idx="2770">
                  <c:v>0.3</c:v>
                </c:pt>
                <c:pt idx="2771">
                  <c:v>0.3</c:v>
                </c:pt>
                <c:pt idx="2772">
                  <c:v>0.3</c:v>
                </c:pt>
                <c:pt idx="2773">
                  <c:v>0.3</c:v>
                </c:pt>
                <c:pt idx="2774">
                  <c:v>0.3</c:v>
                </c:pt>
                <c:pt idx="2775">
                  <c:v>0.3</c:v>
                </c:pt>
                <c:pt idx="2776">
                  <c:v>0.3</c:v>
                </c:pt>
                <c:pt idx="2777">
                  <c:v>0.3</c:v>
                </c:pt>
                <c:pt idx="2778">
                  <c:v>0.3</c:v>
                </c:pt>
                <c:pt idx="2779">
                  <c:v>0.2</c:v>
                </c:pt>
                <c:pt idx="2780">
                  <c:v>0.2</c:v>
                </c:pt>
                <c:pt idx="2781">
                  <c:v>0.2</c:v>
                </c:pt>
                <c:pt idx="2782">
                  <c:v>0.2</c:v>
                </c:pt>
                <c:pt idx="2783">
                  <c:v>0.2</c:v>
                </c:pt>
                <c:pt idx="2784">
                  <c:v>0.2</c:v>
                </c:pt>
                <c:pt idx="2785">
                  <c:v>0.2</c:v>
                </c:pt>
                <c:pt idx="2786">
                  <c:v>0.2</c:v>
                </c:pt>
                <c:pt idx="2787">
                  <c:v>0.2</c:v>
                </c:pt>
                <c:pt idx="2788">
                  <c:v>0.2</c:v>
                </c:pt>
                <c:pt idx="2789">
                  <c:v>0.2</c:v>
                </c:pt>
                <c:pt idx="2790">
                  <c:v>0.2</c:v>
                </c:pt>
                <c:pt idx="2791">
                  <c:v>0.2</c:v>
                </c:pt>
                <c:pt idx="2792">
                  <c:v>0.1</c:v>
                </c:pt>
                <c:pt idx="2793">
                  <c:v>0.1</c:v>
                </c:pt>
                <c:pt idx="2794">
                  <c:v>0.1</c:v>
                </c:pt>
                <c:pt idx="2795">
                  <c:v>0.1</c:v>
                </c:pt>
                <c:pt idx="2796">
                  <c:v>0.1</c:v>
                </c:pt>
                <c:pt idx="2797">
                  <c:v>0.1</c:v>
                </c:pt>
                <c:pt idx="2798">
                  <c:v>0.1</c:v>
                </c:pt>
                <c:pt idx="2799">
                  <c:v>0.1</c:v>
                </c:pt>
                <c:pt idx="2800">
                  <c:v>0.1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-0.1</c:v>
                </c:pt>
                <c:pt idx="2808">
                  <c:v>-0.1</c:v>
                </c:pt>
                <c:pt idx="2809">
                  <c:v>-0.1</c:v>
                </c:pt>
                <c:pt idx="2810">
                  <c:v>-0.1</c:v>
                </c:pt>
                <c:pt idx="2811">
                  <c:v>-0.1</c:v>
                </c:pt>
                <c:pt idx="2812">
                  <c:v>-0.1</c:v>
                </c:pt>
                <c:pt idx="2813">
                  <c:v>-0.2</c:v>
                </c:pt>
                <c:pt idx="2814">
                  <c:v>-0.2</c:v>
                </c:pt>
                <c:pt idx="2815">
                  <c:v>-0.2</c:v>
                </c:pt>
                <c:pt idx="2816">
                  <c:v>-0.2</c:v>
                </c:pt>
                <c:pt idx="2817">
                  <c:v>-0.2</c:v>
                </c:pt>
                <c:pt idx="2818">
                  <c:v>-0.2</c:v>
                </c:pt>
                <c:pt idx="2819">
                  <c:v>-0.2</c:v>
                </c:pt>
                <c:pt idx="2820">
                  <c:v>-0.3</c:v>
                </c:pt>
                <c:pt idx="2821">
                  <c:v>-0.3</c:v>
                </c:pt>
                <c:pt idx="2822">
                  <c:v>-0.3</c:v>
                </c:pt>
                <c:pt idx="2823">
                  <c:v>-0.3</c:v>
                </c:pt>
                <c:pt idx="2824">
                  <c:v>-0.3</c:v>
                </c:pt>
                <c:pt idx="2825">
                  <c:v>-0.4</c:v>
                </c:pt>
                <c:pt idx="2826">
                  <c:v>-0.4</c:v>
                </c:pt>
                <c:pt idx="2827">
                  <c:v>-0.4</c:v>
                </c:pt>
                <c:pt idx="2828">
                  <c:v>-0.4</c:v>
                </c:pt>
                <c:pt idx="2829">
                  <c:v>-0.4</c:v>
                </c:pt>
                <c:pt idx="2830">
                  <c:v>-0.4</c:v>
                </c:pt>
                <c:pt idx="2831">
                  <c:v>-0.4</c:v>
                </c:pt>
                <c:pt idx="2832">
                  <c:v>-0.4</c:v>
                </c:pt>
                <c:pt idx="2833">
                  <c:v>-0.4</c:v>
                </c:pt>
                <c:pt idx="2834">
                  <c:v>-0.5</c:v>
                </c:pt>
                <c:pt idx="2835">
                  <c:v>-0.5</c:v>
                </c:pt>
                <c:pt idx="2836">
                  <c:v>-0.5</c:v>
                </c:pt>
                <c:pt idx="2837">
                  <c:v>-0.5</c:v>
                </c:pt>
                <c:pt idx="2838">
                  <c:v>-0.5</c:v>
                </c:pt>
                <c:pt idx="2839">
                  <c:v>-0.5</c:v>
                </c:pt>
                <c:pt idx="2840">
                  <c:v>-0.5</c:v>
                </c:pt>
                <c:pt idx="2841">
                  <c:v>-0.5</c:v>
                </c:pt>
                <c:pt idx="2842">
                  <c:v>-0.5</c:v>
                </c:pt>
                <c:pt idx="2843">
                  <c:v>-0.5</c:v>
                </c:pt>
                <c:pt idx="2844">
                  <c:v>-0.5</c:v>
                </c:pt>
                <c:pt idx="2845">
                  <c:v>-0.5</c:v>
                </c:pt>
                <c:pt idx="2846">
                  <c:v>-0.5</c:v>
                </c:pt>
                <c:pt idx="2847">
                  <c:v>-0.5</c:v>
                </c:pt>
                <c:pt idx="2848">
                  <c:v>-0.6</c:v>
                </c:pt>
                <c:pt idx="2849">
                  <c:v>-0.6</c:v>
                </c:pt>
                <c:pt idx="2850">
                  <c:v>-0.6</c:v>
                </c:pt>
                <c:pt idx="2851">
                  <c:v>-0.6</c:v>
                </c:pt>
                <c:pt idx="2852">
                  <c:v>-0.5</c:v>
                </c:pt>
                <c:pt idx="2853">
                  <c:v>-0.6</c:v>
                </c:pt>
                <c:pt idx="2854">
                  <c:v>-0.6</c:v>
                </c:pt>
                <c:pt idx="2855">
                  <c:v>-0.6</c:v>
                </c:pt>
                <c:pt idx="2856">
                  <c:v>-0.6</c:v>
                </c:pt>
                <c:pt idx="2857">
                  <c:v>-0.6</c:v>
                </c:pt>
                <c:pt idx="2858">
                  <c:v>-0.6</c:v>
                </c:pt>
                <c:pt idx="2859">
                  <c:v>-0.6</c:v>
                </c:pt>
                <c:pt idx="2860">
                  <c:v>-0.6</c:v>
                </c:pt>
                <c:pt idx="2861">
                  <c:v>-0.6</c:v>
                </c:pt>
                <c:pt idx="2862">
                  <c:v>-0.6</c:v>
                </c:pt>
                <c:pt idx="2863">
                  <c:v>-0.6</c:v>
                </c:pt>
                <c:pt idx="2864">
                  <c:v>-0.6</c:v>
                </c:pt>
                <c:pt idx="2865">
                  <c:v>-0.6</c:v>
                </c:pt>
                <c:pt idx="2866">
                  <c:v>-0.6</c:v>
                </c:pt>
                <c:pt idx="2867">
                  <c:v>-0.6</c:v>
                </c:pt>
                <c:pt idx="2868">
                  <c:v>-0.6</c:v>
                </c:pt>
                <c:pt idx="2869">
                  <c:v>-0.6</c:v>
                </c:pt>
                <c:pt idx="2870">
                  <c:v>-0.6</c:v>
                </c:pt>
                <c:pt idx="2871">
                  <c:v>-0.6</c:v>
                </c:pt>
                <c:pt idx="2872">
                  <c:v>-0.6</c:v>
                </c:pt>
                <c:pt idx="2873">
                  <c:v>-0.6</c:v>
                </c:pt>
                <c:pt idx="2874">
                  <c:v>-0.6</c:v>
                </c:pt>
                <c:pt idx="2875">
                  <c:v>-0.6</c:v>
                </c:pt>
                <c:pt idx="2876">
                  <c:v>-0.6</c:v>
                </c:pt>
                <c:pt idx="2877">
                  <c:v>-0.7</c:v>
                </c:pt>
                <c:pt idx="2878">
                  <c:v>-0.7</c:v>
                </c:pt>
                <c:pt idx="2879">
                  <c:v>-0.7</c:v>
                </c:pt>
                <c:pt idx="2880">
                  <c:v>-0.7</c:v>
                </c:pt>
                <c:pt idx="2881">
                  <c:v>-0.7</c:v>
                </c:pt>
                <c:pt idx="2882">
                  <c:v>-0.7</c:v>
                </c:pt>
                <c:pt idx="2883">
                  <c:v>-0.7</c:v>
                </c:pt>
                <c:pt idx="2884">
                  <c:v>-0.7</c:v>
                </c:pt>
                <c:pt idx="2885">
                  <c:v>-0.7</c:v>
                </c:pt>
                <c:pt idx="2886">
                  <c:v>-0.7</c:v>
                </c:pt>
                <c:pt idx="2887">
                  <c:v>-0.7</c:v>
                </c:pt>
                <c:pt idx="2888">
                  <c:v>-0.7</c:v>
                </c:pt>
                <c:pt idx="2889">
                  <c:v>-0.7</c:v>
                </c:pt>
                <c:pt idx="2890">
                  <c:v>-0.7</c:v>
                </c:pt>
                <c:pt idx="2891">
                  <c:v>-0.7</c:v>
                </c:pt>
                <c:pt idx="2892">
                  <c:v>-0.7</c:v>
                </c:pt>
                <c:pt idx="2893">
                  <c:v>-0.7</c:v>
                </c:pt>
                <c:pt idx="2894">
                  <c:v>-0.7</c:v>
                </c:pt>
                <c:pt idx="2895">
                  <c:v>-0.7</c:v>
                </c:pt>
                <c:pt idx="2896">
                  <c:v>-0.7</c:v>
                </c:pt>
                <c:pt idx="2897">
                  <c:v>-0.7</c:v>
                </c:pt>
                <c:pt idx="2898">
                  <c:v>-0.7</c:v>
                </c:pt>
                <c:pt idx="2899">
                  <c:v>-0.7</c:v>
                </c:pt>
                <c:pt idx="2900">
                  <c:v>-0.7</c:v>
                </c:pt>
                <c:pt idx="2901">
                  <c:v>-0.7</c:v>
                </c:pt>
                <c:pt idx="2902">
                  <c:v>-0.7</c:v>
                </c:pt>
                <c:pt idx="2903">
                  <c:v>-0.7</c:v>
                </c:pt>
                <c:pt idx="2904">
                  <c:v>-0.7</c:v>
                </c:pt>
                <c:pt idx="2905">
                  <c:v>-0.7</c:v>
                </c:pt>
                <c:pt idx="2906">
                  <c:v>-0.7</c:v>
                </c:pt>
                <c:pt idx="2907">
                  <c:v>-0.7</c:v>
                </c:pt>
                <c:pt idx="2908">
                  <c:v>-0.7</c:v>
                </c:pt>
                <c:pt idx="2909">
                  <c:v>-0.7</c:v>
                </c:pt>
                <c:pt idx="2910">
                  <c:v>-0.7</c:v>
                </c:pt>
                <c:pt idx="2911">
                  <c:v>-0.7</c:v>
                </c:pt>
                <c:pt idx="2912">
                  <c:v>-0.7</c:v>
                </c:pt>
                <c:pt idx="2913">
                  <c:v>-0.7</c:v>
                </c:pt>
                <c:pt idx="2914">
                  <c:v>-0.7</c:v>
                </c:pt>
                <c:pt idx="2915">
                  <c:v>-0.7</c:v>
                </c:pt>
                <c:pt idx="2916">
                  <c:v>-0.7</c:v>
                </c:pt>
                <c:pt idx="2917">
                  <c:v>-0.7</c:v>
                </c:pt>
                <c:pt idx="2918">
                  <c:v>-0.8</c:v>
                </c:pt>
                <c:pt idx="2919">
                  <c:v>-0.8</c:v>
                </c:pt>
                <c:pt idx="2920">
                  <c:v>-0.8</c:v>
                </c:pt>
                <c:pt idx="2921">
                  <c:v>-0.8</c:v>
                </c:pt>
                <c:pt idx="2922">
                  <c:v>-0.8</c:v>
                </c:pt>
                <c:pt idx="2923">
                  <c:v>-0.8</c:v>
                </c:pt>
                <c:pt idx="2924">
                  <c:v>-0.8</c:v>
                </c:pt>
                <c:pt idx="2925">
                  <c:v>-0.8</c:v>
                </c:pt>
                <c:pt idx="2926">
                  <c:v>-0.8</c:v>
                </c:pt>
                <c:pt idx="2927">
                  <c:v>-0.8</c:v>
                </c:pt>
                <c:pt idx="2928">
                  <c:v>-0.8</c:v>
                </c:pt>
                <c:pt idx="2929">
                  <c:v>-0.8</c:v>
                </c:pt>
                <c:pt idx="2930">
                  <c:v>-0.8</c:v>
                </c:pt>
                <c:pt idx="2931">
                  <c:v>-0.8</c:v>
                </c:pt>
                <c:pt idx="2932">
                  <c:v>-0.8</c:v>
                </c:pt>
                <c:pt idx="2933">
                  <c:v>-0.8</c:v>
                </c:pt>
                <c:pt idx="2934">
                  <c:v>-0.8</c:v>
                </c:pt>
                <c:pt idx="2935">
                  <c:v>-0.8</c:v>
                </c:pt>
                <c:pt idx="2936">
                  <c:v>-0.8</c:v>
                </c:pt>
                <c:pt idx="2937">
                  <c:v>-0.8</c:v>
                </c:pt>
                <c:pt idx="2938">
                  <c:v>-0.8</c:v>
                </c:pt>
                <c:pt idx="2939">
                  <c:v>-0.8</c:v>
                </c:pt>
                <c:pt idx="2940">
                  <c:v>-0.8</c:v>
                </c:pt>
                <c:pt idx="2941">
                  <c:v>-0.8</c:v>
                </c:pt>
                <c:pt idx="2942">
                  <c:v>-0.8</c:v>
                </c:pt>
                <c:pt idx="2943">
                  <c:v>-0.8</c:v>
                </c:pt>
                <c:pt idx="2944">
                  <c:v>-0.8</c:v>
                </c:pt>
                <c:pt idx="2945">
                  <c:v>-0.8</c:v>
                </c:pt>
                <c:pt idx="2946">
                  <c:v>-0.8</c:v>
                </c:pt>
                <c:pt idx="2947">
                  <c:v>-0.8</c:v>
                </c:pt>
                <c:pt idx="2948">
                  <c:v>-0.8</c:v>
                </c:pt>
                <c:pt idx="2949">
                  <c:v>-0.8</c:v>
                </c:pt>
                <c:pt idx="2950">
                  <c:v>-0.8</c:v>
                </c:pt>
                <c:pt idx="2951">
                  <c:v>-0.8</c:v>
                </c:pt>
                <c:pt idx="2952">
                  <c:v>-0.8</c:v>
                </c:pt>
                <c:pt idx="2953">
                  <c:v>-0.8</c:v>
                </c:pt>
                <c:pt idx="2954">
                  <c:v>-0.8</c:v>
                </c:pt>
                <c:pt idx="2955">
                  <c:v>-0.8</c:v>
                </c:pt>
                <c:pt idx="2956">
                  <c:v>-0.8</c:v>
                </c:pt>
                <c:pt idx="2957">
                  <c:v>-0.8</c:v>
                </c:pt>
                <c:pt idx="2958">
                  <c:v>-0.8</c:v>
                </c:pt>
                <c:pt idx="2959">
                  <c:v>-0.9</c:v>
                </c:pt>
                <c:pt idx="2960">
                  <c:v>-0.9</c:v>
                </c:pt>
                <c:pt idx="2961">
                  <c:v>-0.9</c:v>
                </c:pt>
                <c:pt idx="2962">
                  <c:v>-0.9</c:v>
                </c:pt>
                <c:pt idx="2963">
                  <c:v>-0.9</c:v>
                </c:pt>
                <c:pt idx="2964">
                  <c:v>-0.9</c:v>
                </c:pt>
                <c:pt idx="2965">
                  <c:v>-0.9</c:v>
                </c:pt>
                <c:pt idx="2966">
                  <c:v>-0.9</c:v>
                </c:pt>
                <c:pt idx="2967">
                  <c:v>-0.9</c:v>
                </c:pt>
                <c:pt idx="2968">
                  <c:v>-0.9</c:v>
                </c:pt>
                <c:pt idx="2969">
                  <c:v>-0.9</c:v>
                </c:pt>
                <c:pt idx="2970">
                  <c:v>-0.9</c:v>
                </c:pt>
                <c:pt idx="2971">
                  <c:v>-0.9</c:v>
                </c:pt>
                <c:pt idx="2972">
                  <c:v>-0.9</c:v>
                </c:pt>
                <c:pt idx="2973">
                  <c:v>-0.9</c:v>
                </c:pt>
                <c:pt idx="2974">
                  <c:v>-0.9</c:v>
                </c:pt>
                <c:pt idx="2975">
                  <c:v>-0.9</c:v>
                </c:pt>
                <c:pt idx="2976">
                  <c:v>-0.9</c:v>
                </c:pt>
                <c:pt idx="2977">
                  <c:v>-0.9</c:v>
                </c:pt>
                <c:pt idx="2978">
                  <c:v>-0.9</c:v>
                </c:pt>
                <c:pt idx="2979">
                  <c:v>-0.9</c:v>
                </c:pt>
                <c:pt idx="2980">
                  <c:v>-0.9</c:v>
                </c:pt>
                <c:pt idx="2981">
                  <c:v>-0.9</c:v>
                </c:pt>
                <c:pt idx="2982">
                  <c:v>-0.9</c:v>
                </c:pt>
                <c:pt idx="2983">
                  <c:v>-0.9</c:v>
                </c:pt>
                <c:pt idx="2984">
                  <c:v>-0.9</c:v>
                </c:pt>
                <c:pt idx="2985">
                  <c:v>-0.9</c:v>
                </c:pt>
                <c:pt idx="2986">
                  <c:v>-0.9</c:v>
                </c:pt>
                <c:pt idx="2987">
                  <c:v>-0.9</c:v>
                </c:pt>
                <c:pt idx="2988">
                  <c:v>-0.9</c:v>
                </c:pt>
                <c:pt idx="2989">
                  <c:v>-0.9</c:v>
                </c:pt>
                <c:pt idx="2990">
                  <c:v>-0.9</c:v>
                </c:pt>
                <c:pt idx="2991">
                  <c:v>-0.9</c:v>
                </c:pt>
                <c:pt idx="2992">
                  <c:v>-0.9</c:v>
                </c:pt>
                <c:pt idx="2993">
                  <c:v>-0.9</c:v>
                </c:pt>
                <c:pt idx="2994">
                  <c:v>-0.9</c:v>
                </c:pt>
                <c:pt idx="2995">
                  <c:v>-0.9</c:v>
                </c:pt>
                <c:pt idx="2996">
                  <c:v>-0.9</c:v>
                </c:pt>
                <c:pt idx="2997">
                  <c:v>-0.9</c:v>
                </c:pt>
                <c:pt idx="2998">
                  <c:v>-0.9</c:v>
                </c:pt>
                <c:pt idx="2999">
                  <c:v>-0.9</c:v>
                </c:pt>
                <c:pt idx="3000">
                  <c:v>-0.9</c:v>
                </c:pt>
                <c:pt idx="3001">
                  <c:v>-0.9</c:v>
                </c:pt>
                <c:pt idx="3002">
                  <c:v>-0.9</c:v>
                </c:pt>
                <c:pt idx="3003">
                  <c:v>-0.9</c:v>
                </c:pt>
                <c:pt idx="3004">
                  <c:v>-0.9</c:v>
                </c:pt>
                <c:pt idx="3005">
                  <c:v>-0.9</c:v>
                </c:pt>
                <c:pt idx="3006">
                  <c:v>-0.9</c:v>
                </c:pt>
                <c:pt idx="3007">
                  <c:v>-0.9</c:v>
                </c:pt>
                <c:pt idx="3008">
                  <c:v>-0.9</c:v>
                </c:pt>
                <c:pt idx="3009">
                  <c:v>-0.9</c:v>
                </c:pt>
                <c:pt idx="3010">
                  <c:v>-0.9</c:v>
                </c:pt>
                <c:pt idx="3011">
                  <c:v>-0.9</c:v>
                </c:pt>
                <c:pt idx="3012">
                  <c:v>-0.9</c:v>
                </c:pt>
                <c:pt idx="3013">
                  <c:v>-0.9</c:v>
                </c:pt>
                <c:pt idx="3014">
                  <c:v>-0.9</c:v>
                </c:pt>
                <c:pt idx="3015">
                  <c:v>-0.9</c:v>
                </c:pt>
                <c:pt idx="3016">
                  <c:v>-0.9</c:v>
                </c:pt>
                <c:pt idx="3017">
                  <c:v>-0.9</c:v>
                </c:pt>
                <c:pt idx="3018">
                  <c:v>-0.9</c:v>
                </c:pt>
                <c:pt idx="3019">
                  <c:v>-0.9</c:v>
                </c:pt>
                <c:pt idx="3020">
                  <c:v>-0.9</c:v>
                </c:pt>
                <c:pt idx="3021">
                  <c:v>-0.9</c:v>
                </c:pt>
                <c:pt idx="3022">
                  <c:v>-0.9</c:v>
                </c:pt>
                <c:pt idx="3023">
                  <c:v>-0.9</c:v>
                </c:pt>
                <c:pt idx="3024">
                  <c:v>-0.9</c:v>
                </c:pt>
                <c:pt idx="3025">
                  <c:v>-0.9</c:v>
                </c:pt>
                <c:pt idx="3026">
                  <c:v>-0.9</c:v>
                </c:pt>
                <c:pt idx="3027">
                  <c:v>-0.9</c:v>
                </c:pt>
                <c:pt idx="3028">
                  <c:v>-0.9</c:v>
                </c:pt>
                <c:pt idx="3029">
                  <c:v>-0.9</c:v>
                </c:pt>
                <c:pt idx="3030">
                  <c:v>-0.9</c:v>
                </c:pt>
                <c:pt idx="3031">
                  <c:v>-0.9</c:v>
                </c:pt>
                <c:pt idx="3032">
                  <c:v>-0.9</c:v>
                </c:pt>
                <c:pt idx="3033">
                  <c:v>-0.9</c:v>
                </c:pt>
                <c:pt idx="3034">
                  <c:v>-0.9</c:v>
                </c:pt>
                <c:pt idx="3035">
                  <c:v>-0.9</c:v>
                </c:pt>
                <c:pt idx="3036">
                  <c:v>-0.9</c:v>
                </c:pt>
                <c:pt idx="3037">
                  <c:v>-0.9</c:v>
                </c:pt>
                <c:pt idx="3038">
                  <c:v>-0.9</c:v>
                </c:pt>
                <c:pt idx="3039">
                  <c:v>-0.9</c:v>
                </c:pt>
                <c:pt idx="3040">
                  <c:v>-0.9</c:v>
                </c:pt>
                <c:pt idx="3041">
                  <c:v>-0.9</c:v>
                </c:pt>
                <c:pt idx="3042">
                  <c:v>-0.9</c:v>
                </c:pt>
                <c:pt idx="3043">
                  <c:v>-0.9</c:v>
                </c:pt>
                <c:pt idx="3044">
                  <c:v>-0.9</c:v>
                </c:pt>
                <c:pt idx="3045">
                  <c:v>-0.9</c:v>
                </c:pt>
                <c:pt idx="3046">
                  <c:v>-0.9</c:v>
                </c:pt>
                <c:pt idx="3047">
                  <c:v>-0.9</c:v>
                </c:pt>
                <c:pt idx="3048">
                  <c:v>-0.9</c:v>
                </c:pt>
                <c:pt idx="3049">
                  <c:v>-0.9</c:v>
                </c:pt>
                <c:pt idx="3050">
                  <c:v>-0.9</c:v>
                </c:pt>
                <c:pt idx="3051">
                  <c:v>-0.9</c:v>
                </c:pt>
                <c:pt idx="3052">
                  <c:v>-0.9</c:v>
                </c:pt>
                <c:pt idx="3053">
                  <c:v>-0.9</c:v>
                </c:pt>
                <c:pt idx="3054">
                  <c:v>-0.9</c:v>
                </c:pt>
                <c:pt idx="3055">
                  <c:v>-0.9</c:v>
                </c:pt>
                <c:pt idx="3056">
                  <c:v>-0.9</c:v>
                </c:pt>
                <c:pt idx="3057">
                  <c:v>-0.9</c:v>
                </c:pt>
                <c:pt idx="3058">
                  <c:v>-0.9</c:v>
                </c:pt>
                <c:pt idx="3059">
                  <c:v>-0.9</c:v>
                </c:pt>
                <c:pt idx="3060">
                  <c:v>-0.9</c:v>
                </c:pt>
                <c:pt idx="3061">
                  <c:v>-0.9</c:v>
                </c:pt>
                <c:pt idx="3062">
                  <c:v>-0.9</c:v>
                </c:pt>
                <c:pt idx="3063">
                  <c:v>-0.9</c:v>
                </c:pt>
                <c:pt idx="3064">
                  <c:v>-0.9</c:v>
                </c:pt>
                <c:pt idx="3065">
                  <c:v>-0.9</c:v>
                </c:pt>
                <c:pt idx="3066">
                  <c:v>-0.9</c:v>
                </c:pt>
                <c:pt idx="3067">
                  <c:v>-0.9</c:v>
                </c:pt>
                <c:pt idx="3068">
                  <c:v>-0.9</c:v>
                </c:pt>
                <c:pt idx="3069">
                  <c:v>-0.9</c:v>
                </c:pt>
                <c:pt idx="3070">
                  <c:v>-0.9</c:v>
                </c:pt>
                <c:pt idx="3071">
                  <c:v>-0.9</c:v>
                </c:pt>
                <c:pt idx="3072">
                  <c:v>-0.9</c:v>
                </c:pt>
                <c:pt idx="3073">
                  <c:v>-0.9</c:v>
                </c:pt>
                <c:pt idx="3074">
                  <c:v>-0.9</c:v>
                </c:pt>
                <c:pt idx="3075">
                  <c:v>-0.9</c:v>
                </c:pt>
                <c:pt idx="3076">
                  <c:v>-0.9</c:v>
                </c:pt>
                <c:pt idx="3077">
                  <c:v>-0.9</c:v>
                </c:pt>
                <c:pt idx="3078">
                  <c:v>-0.9</c:v>
                </c:pt>
                <c:pt idx="3079">
                  <c:v>-0.9</c:v>
                </c:pt>
                <c:pt idx="3080">
                  <c:v>-0.9</c:v>
                </c:pt>
                <c:pt idx="3081">
                  <c:v>-0.9</c:v>
                </c:pt>
                <c:pt idx="3082">
                  <c:v>-0.9</c:v>
                </c:pt>
                <c:pt idx="3083">
                  <c:v>-0.9</c:v>
                </c:pt>
                <c:pt idx="3084">
                  <c:v>-0.9</c:v>
                </c:pt>
                <c:pt idx="3085">
                  <c:v>-0.9</c:v>
                </c:pt>
                <c:pt idx="3086">
                  <c:v>-0.9</c:v>
                </c:pt>
                <c:pt idx="3087">
                  <c:v>-0.9</c:v>
                </c:pt>
                <c:pt idx="3088">
                  <c:v>-0.9</c:v>
                </c:pt>
                <c:pt idx="3089">
                  <c:v>-0.9</c:v>
                </c:pt>
                <c:pt idx="3090">
                  <c:v>-0.9</c:v>
                </c:pt>
                <c:pt idx="3091">
                  <c:v>-1</c:v>
                </c:pt>
                <c:pt idx="3092">
                  <c:v>-0.9</c:v>
                </c:pt>
                <c:pt idx="3093">
                  <c:v>-0.9</c:v>
                </c:pt>
                <c:pt idx="3094">
                  <c:v>-1</c:v>
                </c:pt>
                <c:pt idx="3095">
                  <c:v>-1</c:v>
                </c:pt>
                <c:pt idx="3096">
                  <c:v>-0.9</c:v>
                </c:pt>
                <c:pt idx="3097">
                  <c:v>-1</c:v>
                </c:pt>
                <c:pt idx="3098">
                  <c:v>-1</c:v>
                </c:pt>
                <c:pt idx="3099">
                  <c:v>-0.9</c:v>
                </c:pt>
                <c:pt idx="3100">
                  <c:v>-1</c:v>
                </c:pt>
                <c:pt idx="3101">
                  <c:v>-1</c:v>
                </c:pt>
                <c:pt idx="3102">
                  <c:v>-1</c:v>
                </c:pt>
                <c:pt idx="3103">
                  <c:v>-1</c:v>
                </c:pt>
                <c:pt idx="3104">
                  <c:v>-1</c:v>
                </c:pt>
                <c:pt idx="3105">
                  <c:v>-1</c:v>
                </c:pt>
                <c:pt idx="3106">
                  <c:v>-1</c:v>
                </c:pt>
                <c:pt idx="3107">
                  <c:v>-1</c:v>
                </c:pt>
                <c:pt idx="3108">
                  <c:v>-1</c:v>
                </c:pt>
                <c:pt idx="3109">
                  <c:v>-0.9</c:v>
                </c:pt>
                <c:pt idx="3110">
                  <c:v>-0.9</c:v>
                </c:pt>
                <c:pt idx="3111">
                  <c:v>-0.9</c:v>
                </c:pt>
                <c:pt idx="3112">
                  <c:v>-0.9</c:v>
                </c:pt>
                <c:pt idx="3113">
                  <c:v>-0.9</c:v>
                </c:pt>
                <c:pt idx="3114">
                  <c:v>-0.9</c:v>
                </c:pt>
                <c:pt idx="3115">
                  <c:v>-0.9</c:v>
                </c:pt>
                <c:pt idx="3116">
                  <c:v>-0.9</c:v>
                </c:pt>
                <c:pt idx="3117">
                  <c:v>-0.9</c:v>
                </c:pt>
                <c:pt idx="3118">
                  <c:v>-0.9</c:v>
                </c:pt>
                <c:pt idx="3119">
                  <c:v>-0.9</c:v>
                </c:pt>
                <c:pt idx="3120">
                  <c:v>-0.9</c:v>
                </c:pt>
                <c:pt idx="3121">
                  <c:v>-0.9</c:v>
                </c:pt>
                <c:pt idx="3122">
                  <c:v>-0.9</c:v>
                </c:pt>
                <c:pt idx="3123">
                  <c:v>-0.9</c:v>
                </c:pt>
                <c:pt idx="3124">
                  <c:v>-0.9</c:v>
                </c:pt>
                <c:pt idx="3125">
                  <c:v>-0.9</c:v>
                </c:pt>
                <c:pt idx="3126">
                  <c:v>-0.9</c:v>
                </c:pt>
                <c:pt idx="3127">
                  <c:v>-0.9</c:v>
                </c:pt>
                <c:pt idx="3128">
                  <c:v>-0.9</c:v>
                </c:pt>
                <c:pt idx="3129">
                  <c:v>-0.9</c:v>
                </c:pt>
                <c:pt idx="3130">
                  <c:v>-0.9</c:v>
                </c:pt>
                <c:pt idx="3131">
                  <c:v>-0.9</c:v>
                </c:pt>
                <c:pt idx="3132">
                  <c:v>-0.9</c:v>
                </c:pt>
                <c:pt idx="3133">
                  <c:v>-0.9</c:v>
                </c:pt>
                <c:pt idx="3134">
                  <c:v>-0.9</c:v>
                </c:pt>
                <c:pt idx="3135">
                  <c:v>-0.9</c:v>
                </c:pt>
                <c:pt idx="3136">
                  <c:v>-0.9</c:v>
                </c:pt>
                <c:pt idx="3137">
                  <c:v>-0.9</c:v>
                </c:pt>
                <c:pt idx="3138">
                  <c:v>-0.9</c:v>
                </c:pt>
                <c:pt idx="3139">
                  <c:v>-0.9</c:v>
                </c:pt>
                <c:pt idx="3140">
                  <c:v>-0.9</c:v>
                </c:pt>
                <c:pt idx="3141">
                  <c:v>-0.9</c:v>
                </c:pt>
                <c:pt idx="3142">
                  <c:v>-0.9</c:v>
                </c:pt>
                <c:pt idx="3143">
                  <c:v>-0.9</c:v>
                </c:pt>
                <c:pt idx="3144">
                  <c:v>-0.9</c:v>
                </c:pt>
                <c:pt idx="3145">
                  <c:v>-0.9</c:v>
                </c:pt>
                <c:pt idx="3146">
                  <c:v>-0.9</c:v>
                </c:pt>
                <c:pt idx="3147">
                  <c:v>-0.8</c:v>
                </c:pt>
                <c:pt idx="3148">
                  <c:v>-0.8</c:v>
                </c:pt>
                <c:pt idx="3149">
                  <c:v>-0.8</c:v>
                </c:pt>
                <c:pt idx="3150">
                  <c:v>-0.8</c:v>
                </c:pt>
                <c:pt idx="3151">
                  <c:v>-0.8</c:v>
                </c:pt>
                <c:pt idx="3152">
                  <c:v>-0.8</c:v>
                </c:pt>
                <c:pt idx="3153">
                  <c:v>-0.8</c:v>
                </c:pt>
                <c:pt idx="3154">
                  <c:v>-0.8</c:v>
                </c:pt>
                <c:pt idx="3155">
                  <c:v>-0.8</c:v>
                </c:pt>
                <c:pt idx="3156">
                  <c:v>-0.8</c:v>
                </c:pt>
                <c:pt idx="3157">
                  <c:v>-0.8</c:v>
                </c:pt>
                <c:pt idx="3158">
                  <c:v>-0.8</c:v>
                </c:pt>
                <c:pt idx="3159">
                  <c:v>-0.8</c:v>
                </c:pt>
                <c:pt idx="3160">
                  <c:v>-0.8</c:v>
                </c:pt>
                <c:pt idx="3161">
                  <c:v>-0.8</c:v>
                </c:pt>
                <c:pt idx="3162">
                  <c:v>-0.8</c:v>
                </c:pt>
                <c:pt idx="3163">
                  <c:v>-0.8</c:v>
                </c:pt>
                <c:pt idx="3164">
                  <c:v>-0.7</c:v>
                </c:pt>
                <c:pt idx="3165">
                  <c:v>-0.7</c:v>
                </c:pt>
                <c:pt idx="3166">
                  <c:v>-0.7</c:v>
                </c:pt>
                <c:pt idx="3167">
                  <c:v>-0.7</c:v>
                </c:pt>
                <c:pt idx="3168">
                  <c:v>-0.7</c:v>
                </c:pt>
                <c:pt idx="3169">
                  <c:v>-0.7</c:v>
                </c:pt>
                <c:pt idx="3170">
                  <c:v>-0.7</c:v>
                </c:pt>
                <c:pt idx="3171">
                  <c:v>-0.7</c:v>
                </c:pt>
                <c:pt idx="3172">
                  <c:v>-0.7</c:v>
                </c:pt>
                <c:pt idx="3173">
                  <c:v>-0.7</c:v>
                </c:pt>
                <c:pt idx="3174">
                  <c:v>-0.7</c:v>
                </c:pt>
                <c:pt idx="3175">
                  <c:v>-0.7</c:v>
                </c:pt>
                <c:pt idx="3176">
                  <c:v>-0.7</c:v>
                </c:pt>
                <c:pt idx="3177">
                  <c:v>-0.6</c:v>
                </c:pt>
                <c:pt idx="3178">
                  <c:v>-0.6</c:v>
                </c:pt>
                <c:pt idx="3179">
                  <c:v>-0.6</c:v>
                </c:pt>
                <c:pt idx="3180">
                  <c:v>-0.6</c:v>
                </c:pt>
                <c:pt idx="3181">
                  <c:v>-0.6</c:v>
                </c:pt>
                <c:pt idx="3182">
                  <c:v>-0.6</c:v>
                </c:pt>
                <c:pt idx="3183">
                  <c:v>-0.6</c:v>
                </c:pt>
                <c:pt idx="3184">
                  <c:v>-0.6</c:v>
                </c:pt>
                <c:pt idx="3185">
                  <c:v>-0.6</c:v>
                </c:pt>
                <c:pt idx="3186">
                  <c:v>-0.6</c:v>
                </c:pt>
                <c:pt idx="3187">
                  <c:v>-0.6</c:v>
                </c:pt>
                <c:pt idx="3188">
                  <c:v>-0.5</c:v>
                </c:pt>
                <c:pt idx="3189">
                  <c:v>-0.5</c:v>
                </c:pt>
                <c:pt idx="3190">
                  <c:v>-0.5</c:v>
                </c:pt>
                <c:pt idx="3191">
                  <c:v>-0.5</c:v>
                </c:pt>
                <c:pt idx="3192">
                  <c:v>-0.5</c:v>
                </c:pt>
                <c:pt idx="3193">
                  <c:v>-0.5</c:v>
                </c:pt>
                <c:pt idx="3194">
                  <c:v>-0.5</c:v>
                </c:pt>
                <c:pt idx="3195">
                  <c:v>-0.5</c:v>
                </c:pt>
                <c:pt idx="3196">
                  <c:v>-0.5</c:v>
                </c:pt>
                <c:pt idx="3197">
                  <c:v>-0.4</c:v>
                </c:pt>
                <c:pt idx="3198">
                  <c:v>-0.4</c:v>
                </c:pt>
                <c:pt idx="3199">
                  <c:v>-0.4</c:v>
                </c:pt>
                <c:pt idx="3200">
                  <c:v>-0.4</c:v>
                </c:pt>
                <c:pt idx="3201">
                  <c:v>-0.4</c:v>
                </c:pt>
                <c:pt idx="3202">
                  <c:v>-0.4</c:v>
                </c:pt>
                <c:pt idx="3203">
                  <c:v>-0.4</c:v>
                </c:pt>
                <c:pt idx="3204">
                  <c:v>-0.4</c:v>
                </c:pt>
                <c:pt idx="3205">
                  <c:v>-0.4</c:v>
                </c:pt>
                <c:pt idx="3206">
                  <c:v>-0.4</c:v>
                </c:pt>
                <c:pt idx="3207">
                  <c:v>-0.4</c:v>
                </c:pt>
                <c:pt idx="3208">
                  <c:v>-0.4</c:v>
                </c:pt>
                <c:pt idx="3209">
                  <c:v>-0.3</c:v>
                </c:pt>
                <c:pt idx="3210">
                  <c:v>-0.3</c:v>
                </c:pt>
                <c:pt idx="3211">
                  <c:v>-0.3</c:v>
                </c:pt>
                <c:pt idx="3212">
                  <c:v>-0.3</c:v>
                </c:pt>
                <c:pt idx="3213">
                  <c:v>-0.3</c:v>
                </c:pt>
                <c:pt idx="3214">
                  <c:v>-0.3</c:v>
                </c:pt>
                <c:pt idx="3215">
                  <c:v>-0.3</c:v>
                </c:pt>
                <c:pt idx="3216">
                  <c:v>-0.3</c:v>
                </c:pt>
                <c:pt idx="3217">
                  <c:v>-0.2</c:v>
                </c:pt>
                <c:pt idx="3218">
                  <c:v>-0.2</c:v>
                </c:pt>
                <c:pt idx="3219">
                  <c:v>-0.2</c:v>
                </c:pt>
                <c:pt idx="3220">
                  <c:v>-0.2</c:v>
                </c:pt>
                <c:pt idx="3221">
                  <c:v>-0.2</c:v>
                </c:pt>
                <c:pt idx="3222">
                  <c:v>-0.2</c:v>
                </c:pt>
                <c:pt idx="3223">
                  <c:v>-0.2</c:v>
                </c:pt>
                <c:pt idx="3224">
                  <c:v>-0.2</c:v>
                </c:pt>
                <c:pt idx="3225">
                  <c:v>-0.2</c:v>
                </c:pt>
                <c:pt idx="3226">
                  <c:v>-0.2</c:v>
                </c:pt>
                <c:pt idx="3227">
                  <c:v>-0.2</c:v>
                </c:pt>
                <c:pt idx="3228">
                  <c:v>-0.2</c:v>
                </c:pt>
                <c:pt idx="3229">
                  <c:v>-0.1</c:v>
                </c:pt>
                <c:pt idx="3230">
                  <c:v>-0.1</c:v>
                </c:pt>
                <c:pt idx="3231">
                  <c:v>-0.1</c:v>
                </c:pt>
                <c:pt idx="3232">
                  <c:v>-0.1</c:v>
                </c:pt>
                <c:pt idx="3233">
                  <c:v>-0.1</c:v>
                </c:pt>
                <c:pt idx="3234">
                  <c:v>-0.1</c:v>
                </c:pt>
                <c:pt idx="3235">
                  <c:v>-0.1</c:v>
                </c:pt>
                <c:pt idx="3236">
                  <c:v>-0.1</c:v>
                </c:pt>
                <c:pt idx="3237">
                  <c:v>-0.1</c:v>
                </c:pt>
                <c:pt idx="3238">
                  <c:v>-0.1</c:v>
                </c:pt>
                <c:pt idx="3239">
                  <c:v>-0.1</c:v>
                </c:pt>
                <c:pt idx="3240">
                  <c:v>-0.1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0.1</c:v>
                </c:pt>
                <c:pt idx="3260">
                  <c:v>0.1</c:v>
                </c:pt>
                <c:pt idx="3261">
                  <c:v>0.1</c:v>
                </c:pt>
                <c:pt idx="3262">
                  <c:v>0.1</c:v>
                </c:pt>
                <c:pt idx="3263">
                  <c:v>0.1</c:v>
                </c:pt>
                <c:pt idx="3264">
                  <c:v>0.1</c:v>
                </c:pt>
                <c:pt idx="3265">
                  <c:v>0.1</c:v>
                </c:pt>
                <c:pt idx="3266">
                  <c:v>0.1</c:v>
                </c:pt>
                <c:pt idx="3267">
                  <c:v>0.1</c:v>
                </c:pt>
                <c:pt idx="3268">
                  <c:v>0.1</c:v>
                </c:pt>
                <c:pt idx="3269">
                  <c:v>0.1</c:v>
                </c:pt>
                <c:pt idx="3270">
                  <c:v>0.1</c:v>
                </c:pt>
                <c:pt idx="3271">
                  <c:v>0.1</c:v>
                </c:pt>
                <c:pt idx="3272">
                  <c:v>0.1</c:v>
                </c:pt>
                <c:pt idx="3273">
                  <c:v>0.1</c:v>
                </c:pt>
                <c:pt idx="3274">
                  <c:v>0.1</c:v>
                </c:pt>
                <c:pt idx="3275">
                  <c:v>0.1</c:v>
                </c:pt>
                <c:pt idx="3276">
                  <c:v>0.2</c:v>
                </c:pt>
                <c:pt idx="3277">
                  <c:v>0.2</c:v>
                </c:pt>
                <c:pt idx="3278">
                  <c:v>0.2</c:v>
                </c:pt>
                <c:pt idx="3279">
                  <c:v>0.2</c:v>
                </c:pt>
                <c:pt idx="3280">
                  <c:v>0.2</c:v>
                </c:pt>
                <c:pt idx="3281">
                  <c:v>0.2</c:v>
                </c:pt>
                <c:pt idx="3282">
                  <c:v>0.2</c:v>
                </c:pt>
                <c:pt idx="3283">
                  <c:v>0.2</c:v>
                </c:pt>
                <c:pt idx="3284">
                  <c:v>0.2</c:v>
                </c:pt>
                <c:pt idx="3285">
                  <c:v>0.2</c:v>
                </c:pt>
                <c:pt idx="3286">
                  <c:v>0.2</c:v>
                </c:pt>
                <c:pt idx="3287">
                  <c:v>0.2</c:v>
                </c:pt>
                <c:pt idx="3288">
                  <c:v>0.2</c:v>
                </c:pt>
                <c:pt idx="3289">
                  <c:v>0.2</c:v>
                </c:pt>
                <c:pt idx="3290">
                  <c:v>0.2</c:v>
                </c:pt>
                <c:pt idx="3291">
                  <c:v>0.3</c:v>
                </c:pt>
                <c:pt idx="3292">
                  <c:v>0.3</c:v>
                </c:pt>
                <c:pt idx="3293">
                  <c:v>0.3</c:v>
                </c:pt>
                <c:pt idx="3294">
                  <c:v>0.3</c:v>
                </c:pt>
                <c:pt idx="3295">
                  <c:v>0.3</c:v>
                </c:pt>
                <c:pt idx="3296">
                  <c:v>0.3</c:v>
                </c:pt>
                <c:pt idx="3297">
                  <c:v>0.3</c:v>
                </c:pt>
                <c:pt idx="3298">
                  <c:v>0.3</c:v>
                </c:pt>
                <c:pt idx="3299">
                  <c:v>0.3</c:v>
                </c:pt>
                <c:pt idx="3300">
                  <c:v>0.3</c:v>
                </c:pt>
                <c:pt idx="3301">
                  <c:v>0.3</c:v>
                </c:pt>
                <c:pt idx="3302">
                  <c:v>0.3</c:v>
                </c:pt>
                <c:pt idx="3303">
                  <c:v>0.3</c:v>
                </c:pt>
                <c:pt idx="3304">
                  <c:v>0.3</c:v>
                </c:pt>
                <c:pt idx="3305">
                  <c:v>0.3</c:v>
                </c:pt>
                <c:pt idx="3306">
                  <c:v>0.3</c:v>
                </c:pt>
                <c:pt idx="3307">
                  <c:v>0.3</c:v>
                </c:pt>
                <c:pt idx="3308">
                  <c:v>0.3</c:v>
                </c:pt>
                <c:pt idx="3309">
                  <c:v>0.3</c:v>
                </c:pt>
                <c:pt idx="3310">
                  <c:v>0.3</c:v>
                </c:pt>
                <c:pt idx="3311">
                  <c:v>0.3</c:v>
                </c:pt>
                <c:pt idx="3312">
                  <c:v>0.3</c:v>
                </c:pt>
                <c:pt idx="3313">
                  <c:v>0.3</c:v>
                </c:pt>
                <c:pt idx="3314">
                  <c:v>0.3</c:v>
                </c:pt>
                <c:pt idx="3315">
                  <c:v>0.3</c:v>
                </c:pt>
                <c:pt idx="3316">
                  <c:v>0.3</c:v>
                </c:pt>
                <c:pt idx="3317">
                  <c:v>0.4</c:v>
                </c:pt>
                <c:pt idx="3318">
                  <c:v>0.4</c:v>
                </c:pt>
                <c:pt idx="3319">
                  <c:v>0.4</c:v>
                </c:pt>
                <c:pt idx="3320">
                  <c:v>0.4</c:v>
                </c:pt>
                <c:pt idx="3321">
                  <c:v>0.4</c:v>
                </c:pt>
                <c:pt idx="3322">
                  <c:v>0.4</c:v>
                </c:pt>
                <c:pt idx="3323">
                  <c:v>0.4</c:v>
                </c:pt>
                <c:pt idx="3324">
                  <c:v>0.4</c:v>
                </c:pt>
                <c:pt idx="3325">
                  <c:v>0.4</c:v>
                </c:pt>
                <c:pt idx="3326">
                  <c:v>0.4</c:v>
                </c:pt>
                <c:pt idx="3327">
                  <c:v>0.4</c:v>
                </c:pt>
                <c:pt idx="3328">
                  <c:v>0.4</c:v>
                </c:pt>
                <c:pt idx="3329">
                  <c:v>0.4</c:v>
                </c:pt>
                <c:pt idx="3330">
                  <c:v>0.4</c:v>
                </c:pt>
                <c:pt idx="3331">
                  <c:v>0.4</c:v>
                </c:pt>
                <c:pt idx="3332">
                  <c:v>0.4</c:v>
                </c:pt>
                <c:pt idx="3333">
                  <c:v>0.4</c:v>
                </c:pt>
                <c:pt idx="3334">
                  <c:v>0.4</c:v>
                </c:pt>
                <c:pt idx="3335">
                  <c:v>0.4</c:v>
                </c:pt>
                <c:pt idx="3336">
                  <c:v>0.4</c:v>
                </c:pt>
                <c:pt idx="3337">
                  <c:v>0.4</c:v>
                </c:pt>
                <c:pt idx="3338">
                  <c:v>0.4</c:v>
                </c:pt>
                <c:pt idx="3339">
                  <c:v>0.4</c:v>
                </c:pt>
                <c:pt idx="3340">
                  <c:v>0.4</c:v>
                </c:pt>
                <c:pt idx="3341">
                  <c:v>0.4</c:v>
                </c:pt>
                <c:pt idx="3342">
                  <c:v>0.4</c:v>
                </c:pt>
                <c:pt idx="3343">
                  <c:v>0.4</c:v>
                </c:pt>
                <c:pt idx="3344">
                  <c:v>0.4</c:v>
                </c:pt>
                <c:pt idx="3345">
                  <c:v>0.5</c:v>
                </c:pt>
                <c:pt idx="3346">
                  <c:v>0.5</c:v>
                </c:pt>
                <c:pt idx="3347">
                  <c:v>0.5</c:v>
                </c:pt>
                <c:pt idx="3348">
                  <c:v>0.5</c:v>
                </c:pt>
                <c:pt idx="3349">
                  <c:v>0.5</c:v>
                </c:pt>
                <c:pt idx="3350">
                  <c:v>0.5</c:v>
                </c:pt>
                <c:pt idx="3351">
                  <c:v>0.5</c:v>
                </c:pt>
                <c:pt idx="3352">
                  <c:v>0.5</c:v>
                </c:pt>
                <c:pt idx="3353">
                  <c:v>0.5</c:v>
                </c:pt>
                <c:pt idx="3354">
                  <c:v>0.5</c:v>
                </c:pt>
                <c:pt idx="3355">
                  <c:v>0.5</c:v>
                </c:pt>
                <c:pt idx="3356">
                  <c:v>0.5</c:v>
                </c:pt>
                <c:pt idx="3357">
                  <c:v>0.5</c:v>
                </c:pt>
                <c:pt idx="3358">
                  <c:v>0.5</c:v>
                </c:pt>
                <c:pt idx="3359">
                  <c:v>0.5</c:v>
                </c:pt>
                <c:pt idx="3360">
                  <c:v>0.5</c:v>
                </c:pt>
                <c:pt idx="3361">
                  <c:v>0.5</c:v>
                </c:pt>
                <c:pt idx="3362">
                  <c:v>0.5</c:v>
                </c:pt>
                <c:pt idx="3363">
                  <c:v>0.5</c:v>
                </c:pt>
                <c:pt idx="3364">
                  <c:v>0.5</c:v>
                </c:pt>
                <c:pt idx="3365">
                  <c:v>0.5</c:v>
                </c:pt>
                <c:pt idx="3366">
                  <c:v>0.5</c:v>
                </c:pt>
                <c:pt idx="3367">
                  <c:v>0.5</c:v>
                </c:pt>
                <c:pt idx="3368">
                  <c:v>0.5</c:v>
                </c:pt>
                <c:pt idx="3369">
                  <c:v>0.5</c:v>
                </c:pt>
                <c:pt idx="3370">
                  <c:v>0.5</c:v>
                </c:pt>
                <c:pt idx="3371">
                  <c:v>0.5</c:v>
                </c:pt>
                <c:pt idx="3372">
                  <c:v>0.5</c:v>
                </c:pt>
                <c:pt idx="3373">
                  <c:v>0.5</c:v>
                </c:pt>
                <c:pt idx="3374">
                  <c:v>0.5</c:v>
                </c:pt>
                <c:pt idx="3375">
                  <c:v>0.5</c:v>
                </c:pt>
                <c:pt idx="3376">
                  <c:v>0.6</c:v>
                </c:pt>
                <c:pt idx="3377">
                  <c:v>0.6</c:v>
                </c:pt>
                <c:pt idx="3378">
                  <c:v>0.6</c:v>
                </c:pt>
                <c:pt idx="3379">
                  <c:v>0.6</c:v>
                </c:pt>
                <c:pt idx="3380">
                  <c:v>0.6</c:v>
                </c:pt>
                <c:pt idx="3381">
                  <c:v>0.6</c:v>
                </c:pt>
                <c:pt idx="3382">
                  <c:v>0.6</c:v>
                </c:pt>
                <c:pt idx="3383">
                  <c:v>0.6</c:v>
                </c:pt>
                <c:pt idx="3384">
                  <c:v>0.6</c:v>
                </c:pt>
                <c:pt idx="3385">
                  <c:v>0.6</c:v>
                </c:pt>
                <c:pt idx="3386">
                  <c:v>0.6</c:v>
                </c:pt>
                <c:pt idx="3387">
                  <c:v>0.6</c:v>
                </c:pt>
                <c:pt idx="3388">
                  <c:v>0.6</c:v>
                </c:pt>
                <c:pt idx="3389">
                  <c:v>0.6</c:v>
                </c:pt>
                <c:pt idx="3390">
                  <c:v>0.6</c:v>
                </c:pt>
                <c:pt idx="3391">
                  <c:v>0.6</c:v>
                </c:pt>
                <c:pt idx="3392">
                  <c:v>0.6</c:v>
                </c:pt>
                <c:pt idx="3393">
                  <c:v>0.6</c:v>
                </c:pt>
                <c:pt idx="3394">
                  <c:v>0.6</c:v>
                </c:pt>
                <c:pt idx="3395">
                  <c:v>0.6</c:v>
                </c:pt>
                <c:pt idx="3396">
                  <c:v>0.6</c:v>
                </c:pt>
                <c:pt idx="3397">
                  <c:v>0.6</c:v>
                </c:pt>
                <c:pt idx="3398">
                  <c:v>0.6</c:v>
                </c:pt>
                <c:pt idx="3399">
                  <c:v>0.6</c:v>
                </c:pt>
                <c:pt idx="3400">
                  <c:v>0.6</c:v>
                </c:pt>
                <c:pt idx="3401">
                  <c:v>0.6</c:v>
                </c:pt>
                <c:pt idx="3402">
                  <c:v>0.6</c:v>
                </c:pt>
                <c:pt idx="3403">
                  <c:v>0.6</c:v>
                </c:pt>
                <c:pt idx="3404">
                  <c:v>0.6</c:v>
                </c:pt>
                <c:pt idx="3405">
                  <c:v>0.6</c:v>
                </c:pt>
                <c:pt idx="3406">
                  <c:v>0.6</c:v>
                </c:pt>
                <c:pt idx="3407">
                  <c:v>0.6</c:v>
                </c:pt>
                <c:pt idx="3408">
                  <c:v>0.6</c:v>
                </c:pt>
                <c:pt idx="3409">
                  <c:v>0.6</c:v>
                </c:pt>
                <c:pt idx="3410">
                  <c:v>0.6</c:v>
                </c:pt>
                <c:pt idx="3411">
                  <c:v>0.6</c:v>
                </c:pt>
                <c:pt idx="3412">
                  <c:v>0.6</c:v>
                </c:pt>
                <c:pt idx="3413">
                  <c:v>0.6</c:v>
                </c:pt>
                <c:pt idx="3414">
                  <c:v>0.6</c:v>
                </c:pt>
                <c:pt idx="3415">
                  <c:v>0.6</c:v>
                </c:pt>
                <c:pt idx="3416">
                  <c:v>0.6</c:v>
                </c:pt>
                <c:pt idx="3417">
                  <c:v>0.6</c:v>
                </c:pt>
                <c:pt idx="3418">
                  <c:v>0.6</c:v>
                </c:pt>
                <c:pt idx="3419">
                  <c:v>0.6</c:v>
                </c:pt>
                <c:pt idx="3420">
                  <c:v>0.6</c:v>
                </c:pt>
                <c:pt idx="3421">
                  <c:v>0.6</c:v>
                </c:pt>
                <c:pt idx="3422">
                  <c:v>0.6</c:v>
                </c:pt>
                <c:pt idx="3423">
                  <c:v>0.6</c:v>
                </c:pt>
                <c:pt idx="3424">
                  <c:v>0.6</c:v>
                </c:pt>
                <c:pt idx="3425">
                  <c:v>0.6</c:v>
                </c:pt>
                <c:pt idx="3426">
                  <c:v>0.6</c:v>
                </c:pt>
                <c:pt idx="3427">
                  <c:v>0.6</c:v>
                </c:pt>
                <c:pt idx="3428">
                  <c:v>0.6</c:v>
                </c:pt>
                <c:pt idx="3429">
                  <c:v>0.6</c:v>
                </c:pt>
                <c:pt idx="3430">
                  <c:v>0.6</c:v>
                </c:pt>
                <c:pt idx="3431">
                  <c:v>0.7</c:v>
                </c:pt>
                <c:pt idx="3432">
                  <c:v>0.7</c:v>
                </c:pt>
                <c:pt idx="3433">
                  <c:v>0.7</c:v>
                </c:pt>
                <c:pt idx="3434">
                  <c:v>0.7</c:v>
                </c:pt>
                <c:pt idx="3435">
                  <c:v>0.7</c:v>
                </c:pt>
                <c:pt idx="3436">
                  <c:v>0.7</c:v>
                </c:pt>
                <c:pt idx="3437">
                  <c:v>0.7</c:v>
                </c:pt>
                <c:pt idx="3438">
                  <c:v>0.7</c:v>
                </c:pt>
                <c:pt idx="3439">
                  <c:v>0.7</c:v>
                </c:pt>
                <c:pt idx="3440">
                  <c:v>0.7</c:v>
                </c:pt>
                <c:pt idx="3441">
                  <c:v>0.7</c:v>
                </c:pt>
                <c:pt idx="3442">
                  <c:v>0.7</c:v>
                </c:pt>
                <c:pt idx="3443">
                  <c:v>0.7</c:v>
                </c:pt>
                <c:pt idx="3444">
                  <c:v>0.7</c:v>
                </c:pt>
                <c:pt idx="3445">
                  <c:v>0.7</c:v>
                </c:pt>
                <c:pt idx="3446">
                  <c:v>0.7</c:v>
                </c:pt>
                <c:pt idx="3447">
                  <c:v>0.7</c:v>
                </c:pt>
                <c:pt idx="3448">
                  <c:v>0.7</c:v>
                </c:pt>
                <c:pt idx="3449">
                  <c:v>0.7</c:v>
                </c:pt>
                <c:pt idx="3450">
                  <c:v>0.7</c:v>
                </c:pt>
                <c:pt idx="3451">
                  <c:v>0.7</c:v>
                </c:pt>
                <c:pt idx="3452">
                  <c:v>0.7</c:v>
                </c:pt>
                <c:pt idx="3453">
                  <c:v>0.7</c:v>
                </c:pt>
                <c:pt idx="3454">
                  <c:v>0.7</c:v>
                </c:pt>
                <c:pt idx="3455">
                  <c:v>0.7</c:v>
                </c:pt>
                <c:pt idx="3456">
                  <c:v>0.7</c:v>
                </c:pt>
                <c:pt idx="3457">
                  <c:v>0.7</c:v>
                </c:pt>
                <c:pt idx="3458">
                  <c:v>0.7</c:v>
                </c:pt>
                <c:pt idx="3459">
                  <c:v>0.7</c:v>
                </c:pt>
                <c:pt idx="3460">
                  <c:v>0.7</c:v>
                </c:pt>
                <c:pt idx="3461">
                  <c:v>0.7</c:v>
                </c:pt>
                <c:pt idx="3462">
                  <c:v>0.7</c:v>
                </c:pt>
                <c:pt idx="3463">
                  <c:v>0.7</c:v>
                </c:pt>
                <c:pt idx="3464">
                  <c:v>0.7</c:v>
                </c:pt>
                <c:pt idx="3465">
                  <c:v>0.7</c:v>
                </c:pt>
                <c:pt idx="3466">
                  <c:v>0.7</c:v>
                </c:pt>
                <c:pt idx="3467">
                  <c:v>0.7</c:v>
                </c:pt>
                <c:pt idx="3468">
                  <c:v>0.7</c:v>
                </c:pt>
                <c:pt idx="3469">
                  <c:v>0.7</c:v>
                </c:pt>
                <c:pt idx="3470">
                  <c:v>0.7</c:v>
                </c:pt>
                <c:pt idx="3471">
                  <c:v>0.7</c:v>
                </c:pt>
                <c:pt idx="3472">
                  <c:v>0.7</c:v>
                </c:pt>
                <c:pt idx="3473">
                  <c:v>0.7</c:v>
                </c:pt>
                <c:pt idx="3474">
                  <c:v>0.7</c:v>
                </c:pt>
                <c:pt idx="3475">
                  <c:v>0.7</c:v>
                </c:pt>
                <c:pt idx="3476">
                  <c:v>0.7</c:v>
                </c:pt>
                <c:pt idx="3477">
                  <c:v>0.7</c:v>
                </c:pt>
                <c:pt idx="3478">
                  <c:v>0.7</c:v>
                </c:pt>
                <c:pt idx="3479">
                  <c:v>0.7</c:v>
                </c:pt>
                <c:pt idx="3480">
                  <c:v>0.7</c:v>
                </c:pt>
                <c:pt idx="3481">
                  <c:v>0.7</c:v>
                </c:pt>
                <c:pt idx="3482">
                  <c:v>0.7</c:v>
                </c:pt>
                <c:pt idx="3483">
                  <c:v>0.7</c:v>
                </c:pt>
                <c:pt idx="3484">
                  <c:v>0.7</c:v>
                </c:pt>
                <c:pt idx="3485">
                  <c:v>0.7</c:v>
                </c:pt>
                <c:pt idx="3486">
                  <c:v>0.7</c:v>
                </c:pt>
                <c:pt idx="3487">
                  <c:v>0.7</c:v>
                </c:pt>
                <c:pt idx="3488">
                  <c:v>0.7</c:v>
                </c:pt>
                <c:pt idx="3489">
                  <c:v>0.7</c:v>
                </c:pt>
                <c:pt idx="3490">
                  <c:v>0.7</c:v>
                </c:pt>
                <c:pt idx="3491">
                  <c:v>0.7</c:v>
                </c:pt>
                <c:pt idx="3492">
                  <c:v>0.7</c:v>
                </c:pt>
                <c:pt idx="3493">
                  <c:v>0.7</c:v>
                </c:pt>
                <c:pt idx="3494">
                  <c:v>0.7</c:v>
                </c:pt>
                <c:pt idx="3495">
                  <c:v>0.7</c:v>
                </c:pt>
                <c:pt idx="3496">
                  <c:v>0.7</c:v>
                </c:pt>
                <c:pt idx="3497">
                  <c:v>0.7</c:v>
                </c:pt>
                <c:pt idx="3498">
                  <c:v>0.7</c:v>
                </c:pt>
                <c:pt idx="3499">
                  <c:v>0.7</c:v>
                </c:pt>
                <c:pt idx="3500">
                  <c:v>0.7</c:v>
                </c:pt>
                <c:pt idx="3501">
                  <c:v>0.7</c:v>
                </c:pt>
                <c:pt idx="3502">
                  <c:v>0.7</c:v>
                </c:pt>
                <c:pt idx="3503">
                  <c:v>0.7</c:v>
                </c:pt>
                <c:pt idx="3504">
                  <c:v>0.7</c:v>
                </c:pt>
                <c:pt idx="3505">
                  <c:v>0.7</c:v>
                </c:pt>
                <c:pt idx="3506">
                  <c:v>0.7</c:v>
                </c:pt>
                <c:pt idx="3507">
                  <c:v>0.7</c:v>
                </c:pt>
                <c:pt idx="3508">
                  <c:v>0.7</c:v>
                </c:pt>
                <c:pt idx="3509">
                  <c:v>0.7</c:v>
                </c:pt>
                <c:pt idx="3510">
                  <c:v>0.7</c:v>
                </c:pt>
                <c:pt idx="3511">
                  <c:v>0.7</c:v>
                </c:pt>
                <c:pt idx="3512">
                  <c:v>0.7</c:v>
                </c:pt>
                <c:pt idx="3513">
                  <c:v>0.7</c:v>
                </c:pt>
                <c:pt idx="3514">
                  <c:v>0.7</c:v>
                </c:pt>
                <c:pt idx="3515">
                  <c:v>0.7</c:v>
                </c:pt>
                <c:pt idx="3516">
                  <c:v>0.7</c:v>
                </c:pt>
                <c:pt idx="3517">
                  <c:v>0.7</c:v>
                </c:pt>
                <c:pt idx="3518">
                  <c:v>0.7</c:v>
                </c:pt>
                <c:pt idx="3519">
                  <c:v>0.7</c:v>
                </c:pt>
                <c:pt idx="3520">
                  <c:v>0.7</c:v>
                </c:pt>
                <c:pt idx="3521">
                  <c:v>0.7</c:v>
                </c:pt>
                <c:pt idx="3522">
                  <c:v>0.7</c:v>
                </c:pt>
                <c:pt idx="3523">
                  <c:v>0.7</c:v>
                </c:pt>
                <c:pt idx="3524">
                  <c:v>0.8</c:v>
                </c:pt>
                <c:pt idx="3525">
                  <c:v>0.7</c:v>
                </c:pt>
                <c:pt idx="3526">
                  <c:v>0.8</c:v>
                </c:pt>
                <c:pt idx="3527">
                  <c:v>0.8</c:v>
                </c:pt>
                <c:pt idx="3528">
                  <c:v>0.8</c:v>
                </c:pt>
                <c:pt idx="3529">
                  <c:v>0.8</c:v>
                </c:pt>
                <c:pt idx="3530">
                  <c:v>0.8</c:v>
                </c:pt>
                <c:pt idx="3531">
                  <c:v>0.8</c:v>
                </c:pt>
                <c:pt idx="3532">
                  <c:v>0.8</c:v>
                </c:pt>
                <c:pt idx="3533">
                  <c:v>0.8</c:v>
                </c:pt>
                <c:pt idx="3534">
                  <c:v>0.8</c:v>
                </c:pt>
                <c:pt idx="3535">
                  <c:v>0.8</c:v>
                </c:pt>
                <c:pt idx="3536">
                  <c:v>0.8</c:v>
                </c:pt>
                <c:pt idx="3537">
                  <c:v>0.8</c:v>
                </c:pt>
                <c:pt idx="3538">
                  <c:v>0.8</c:v>
                </c:pt>
                <c:pt idx="3539">
                  <c:v>0.8</c:v>
                </c:pt>
                <c:pt idx="3540">
                  <c:v>0.8</c:v>
                </c:pt>
                <c:pt idx="3541">
                  <c:v>0.8</c:v>
                </c:pt>
                <c:pt idx="3542">
                  <c:v>0.8</c:v>
                </c:pt>
                <c:pt idx="3543">
                  <c:v>0.8</c:v>
                </c:pt>
                <c:pt idx="3544">
                  <c:v>0.8</c:v>
                </c:pt>
                <c:pt idx="3545">
                  <c:v>0.8</c:v>
                </c:pt>
                <c:pt idx="3546">
                  <c:v>0.8</c:v>
                </c:pt>
                <c:pt idx="3547">
                  <c:v>0.8</c:v>
                </c:pt>
                <c:pt idx="3548">
                  <c:v>0.8</c:v>
                </c:pt>
                <c:pt idx="3549">
                  <c:v>0.8</c:v>
                </c:pt>
                <c:pt idx="3550">
                  <c:v>0.8</c:v>
                </c:pt>
                <c:pt idx="3551">
                  <c:v>0.8</c:v>
                </c:pt>
                <c:pt idx="3552">
                  <c:v>0.8</c:v>
                </c:pt>
                <c:pt idx="3553">
                  <c:v>0.8</c:v>
                </c:pt>
                <c:pt idx="3554">
                  <c:v>0.8</c:v>
                </c:pt>
                <c:pt idx="3555">
                  <c:v>0.8</c:v>
                </c:pt>
                <c:pt idx="3556">
                  <c:v>0.8</c:v>
                </c:pt>
                <c:pt idx="3557">
                  <c:v>0.8</c:v>
                </c:pt>
                <c:pt idx="3558">
                  <c:v>0.8</c:v>
                </c:pt>
                <c:pt idx="3559">
                  <c:v>0.8</c:v>
                </c:pt>
                <c:pt idx="3560">
                  <c:v>0.8</c:v>
                </c:pt>
                <c:pt idx="3561">
                  <c:v>0.8</c:v>
                </c:pt>
                <c:pt idx="3562">
                  <c:v>0.8</c:v>
                </c:pt>
                <c:pt idx="3563">
                  <c:v>0.8</c:v>
                </c:pt>
                <c:pt idx="3564">
                  <c:v>0.8</c:v>
                </c:pt>
                <c:pt idx="3565">
                  <c:v>0.8</c:v>
                </c:pt>
                <c:pt idx="3566">
                  <c:v>0.8</c:v>
                </c:pt>
                <c:pt idx="3567">
                  <c:v>0.8</c:v>
                </c:pt>
                <c:pt idx="3568">
                  <c:v>0.8</c:v>
                </c:pt>
                <c:pt idx="3569">
                  <c:v>0.8</c:v>
                </c:pt>
                <c:pt idx="3570">
                  <c:v>0.8</c:v>
                </c:pt>
                <c:pt idx="3571">
                  <c:v>0.8</c:v>
                </c:pt>
                <c:pt idx="3572">
                  <c:v>0.8</c:v>
                </c:pt>
                <c:pt idx="3573">
                  <c:v>0.8</c:v>
                </c:pt>
                <c:pt idx="3574">
                  <c:v>0.8</c:v>
                </c:pt>
                <c:pt idx="3575">
                  <c:v>0.8</c:v>
                </c:pt>
                <c:pt idx="3576">
                  <c:v>0.8</c:v>
                </c:pt>
                <c:pt idx="3577">
                  <c:v>0.8</c:v>
                </c:pt>
                <c:pt idx="3578">
                  <c:v>0.8</c:v>
                </c:pt>
                <c:pt idx="3579">
                  <c:v>0.8</c:v>
                </c:pt>
                <c:pt idx="3580">
                  <c:v>0.8</c:v>
                </c:pt>
                <c:pt idx="3581">
                  <c:v>0.8</c:v>
                </c:pt>
                <c:pt idx="3582">
                  <c:v>0.8</c:v>
                </c:pt>
                <c:pt idx="3583">
                  <c:v>0.8</c:v>
                </c:pt>
                <c:pt idx="3584">
                  <c:v>0.8</c:v>
                </c:pt>
                <c:pt idx="3585">
                  <c:v>0.8</c:v>
                </c:pt>
                <c:pt idx="3586">
                  <c:v>0.8</c:v>
                </c:pt>
                <c:pt idx="3587">
                  <c:v>0.8</c:v>
                </c:pt>
                <c:pt idx="3588">
                  <c:v>0.8</c:v>
                </c:pt>
                <c:pt idx="3589">
                  <c:v>0.8</c:v>
                </c:pt>
                <c:pt idx="3590">
                  <c:v>0.8</c:v>
                </c:pt>
                <c:pt idx="3591">
                  <c:v>0.8</c:v>
                </c:pt>
                <c:pt idx="3592">
                  <c:v>0.8</c:v>
                </c:pt>
                <c:pt idx="3593">
                  <c:v>0.8</c:v>
                </c:pt>
                <c:pt idx="3594">
                  <c:v>0.8</c:v>
                </c:pt>
                <c:pt idx="3595">
                  <c:v>0.8</c:v>
                </c:pt>
                <c:pt idx="3596">
                  <c:v>0.8</c:v>
                </c:pt>
                <c:pt idx="3597">
                  <c:v>0.8</c:v>
                </c:pt>
                <c:pt idx="3598">
                  <c:v>0.8</c:v>
                </c:pt>
                <c:pt idx="3599">
                  <c:v>0.8</c:v>
                </c:pt>
                <c:pt idx="3600">
                  <c:v>0.8</c:v>
                </c:pt>
                <c:pt idx="3601">
                  <c:v>0.8</c:v>
                </c:pt>
                <c:pt idx="3602">
                  <c:v>0.8</c:v>
                </c:pt>
                <c:pt idx="3603">
                  <c:v>0.8</c:v>
                </c:pt>
                <c:pt idx="3604">
                  <c:v>0.8</c:v>
                </c:pt>
                <c:pt idx="3605">
                  <c:v>0.8</c:v>
                </c:pt>
                <c:pt idx="3606">
                  <c:v>0.8</c:v>
                </c:pt>
                <c:pt idx="3607">
                  <c:v>0.8</c:v>
                </c:pt>
                <c:pt idx="3608">
                  <c:v>0.8</c:v>
                </c:pt>
                <c:pt idx="3609">
                  <c:v>0.8</c:v>
                </c:pt>
                <c:pt idx="3610">
                  <c:v>0.8</c:v>
                </c:pt>
                <c:pt idx="3611">
                  <c:v>0.8</c:v>
                </c:pt>
                <c:pt idx="3612">
                  <c:v>0.8</c:v>
                </c:pt>
                <c:pt idx="3613">
                  <c:v>0.8</c:v>
                </c:pt>
                <c:pt idx="3614">
                  <c:v>0.8</c:v>
                </c:pt>
                <c:pt idx="3615">
                  <c:v>0.8</c:v>
                </c:pt>
                <c:pt idx="3616">
                  <c:v>0.8</c:v>
                </c:pt>
                <c:pt idx="3617">
                  <c:v>0.8</c:v>
                </c:pt>
                <c:pt idx="3618">
                  <c:v>0.8</c:v>
                </c:pt>
                <c:pt idx="3619">
                  <c:v>0.8</c:v>
                </c:pt>
                <c:pt idx="3620">
                  <c:v>0.8</c:v>
                </c:pt>
                <c:pt idx="3621">
                  <c:v>0.8</c:v>
                </c:pt>
                <c:pt idx="3622">
                  <c:v>0.8</c:v>
                </c:pt>
                <c:pt idx="3623">
                  <c:v>0.8</c:v>
                </c:pt>
                <c:pt idx="3624">
                  <c:v>0.8</c:v>
                </c:pt>
                <c:pt idx="3625">
                  <c:v>0.8</c:v>
                </c:pt>
                <c:pt idx="3626">
                  <c:v>0.8</c:v>
                </c:pt>
                <c:pt idx="3627">
                  <c:v>0.8</c:v>
                </c:pt>
                <c:pt idx="3628">
                  <c:v>0.8</c:v>
                </c:pt>
                <c:pt idx="3629">
                  <c:v>0.8</c:v>
                </c:pt>
                <c:pt idx="3630">
                  <c:v>0.8</c:v>
                </c:pt>
                <c:pt idx="3631">
                  <c:v>0.8</c:v>
                </c:pt>
                <c:pt idx="3632">
                  <c:v>0.8</c:v>
                </c:pt>
                <c:pt idx="3633">
                  <c:v>0.8</c:v>
                </c:pt>
                <c:pt idx="3634">
                  <c:v>0.8</c:v>
                </c:pt>
                <c:pt idx="3635">
                  <c:v>0.8</c:v>
                </c:pt>
                <c:pt idx="3636">
                  <c:v>0.8</c:v>
                </c:pt>
                <c:pt idx="3637">
                  <c:v>0.8</c:v>
                </c:pt>
                <c:pt idx="3638">
                  <c:v>0.8</c:v>
                </c:pt>
                <c:pt idx="3639">
                  <c:v>0.8</c:v>
                </c:pt>
                <c:pt idx="3640">
                  <c:v>0.8</c:v>
                </c:pt>
                <c:pt idx="3641">
                  <c:v>0.8</c:v>
                </c:pt>
                <c:pt idx="3642">
                  <c:v>0.8</c:v>
                </c:pt>
                <c:pt idx="3643">
                  <c:v>0.8</c:v>
                </c:pt>
                <c:pt idx="3644">
                  <c:v>0.8</c:v>
                </c:pt>
                <c:pt idx="3645">
                  <c:v>0.8</c:v>
                </c:pt>
                <c:pt idx="3646">
                  <c:v>0.8</c:v>
                </c:pt>
                <c:pt idx="3647">
                  <c:v>0.8</c:v>
                </c:pt>
                <c:pt idx="3648">
                  <c:v>0.8</c:v>
                </c:pt>
                <c:pt idx="3649">
                  <c:v>0.8</c:v>
                </c:pt>
                <c:pt idx="3650">
                  <c:v>0.8</c:v>
                </c:pt>
                <c:pt idx="3651">
                  <c:v>0.8</c:v>
                </c:pt>
                <c:pt idx="3652">
                  <c:v>0.8</c:v>
                </c:pt>
                <c:pt idx="3653">
                  <c:v>0.8</c:v>
                </c:pt>
                <c:pt idx="3654">
                  <c:v>0.8</c:v>
                </c:pt>
                <c:pt idx="3655">
                  <c:v>0.8</c:v>
                </c:pt>
                <c:pt idx="3656">
                  <c:v>0.8</c:v>
                </c:pt>
                <c:pt idx="3657">
                  <c:v>0.8</c:v>
                </c:pt>
                <c:pt idx="3658">
                  <c:v>0.8</c:v>
                </c:pt>
                <c:pt idx="3659">
                  <c:v>0.8</c:v>
                </c:pt>
                <c:pt idx="3660">
                  <c:v>0.8</c:v>
                </c:pt>
                <c:pt idx="3661">
                  <c:v>0.8</c:v>
                </c:pt>
                <c:pt idx="3662">
                  <c:v>0.8</c:v>
                </c:pt>
                <c:pt idx="3663">
                  <c:v>0.8</c:v>
                </c:pt>
                <c:pt idx="3664">
                  <c:v>0.8</c:v>
                </c:pt>
                <c:pt idx="3665">
                  <c:v>0.8</c:v>
                </c:pt>
                <c:pt idx="3666">
                  <c:v>0.8</c:v>
                </c:pt>
                <c:pt idx="3667">
                  <c:v>0.8</c:v>
                </c:pt>
                <c:pt idx="3668">
                  <c:v>0.8</c:v>
                </c:pt>
                <c:pt idx="3669">
                  <c:v>0.8</c:v>
                </c:pt>
                <c:pt idx="3670">
                  <c:v>0.8</c:v>
                </c:pt>
                <c:pt idx="3671">
                  <c:v>0.8</c:v>
                </c:pt>
                <c:pt idx="3672">
                  <c:v>0.8</c:v>
                </c:pt>
                <c:pt idx="3673">
                  <c:v>0.8</c:v>
                </c:pt>
                <c:pt idx="3674">
                  <c:v>0.8</c:v>
                </c:pt>
                <c:pt idx="3675">
                  <c:v>0.8</c:v>
                </c:pt>
                <c:pt idx="3676">
                  <c:v>0.8</c:v>
                </c:pt>
                <c:pt idx="3677">
                  <c:v>0.8</c:v>
                </c:pt>
                <c:pt idx="3678">
                  <c:v>0.8</c:v>
                </c:pt>
                <c:pt idx="3679">
                  <c:v>0.8</c:v>
                </c:pt>
                <c:pt idx="3680">
                  <c:v>0.8</c:v>
                </c:pt>
                <c:pt idx="3681">
                  <c:v>0.8</c:v>
                </c:pt>
                <c:pt idx="3682">
                  <c:v>0.8</c:v>
                </c:pt>
                <c:pt idx="3683">
                  <c:v>0.8</c:v>
                </c:pt>
                <c:pt idx="3684">
                  <c:v>0.8</c:v>
                </c:pt>
                <c:pt idx="3685">
                  <c:v>0.8</c:v>
                </c:pt>
                <c:pt idx="3686">
                  <c:v>0.8</c:v>
                </c:pt>
                <c:pt idx="3687">
                  <c:v>0.8</c:v>
                </c:pt>
                <c:pt idx="3688">
                  <c:v>0.8</c:v>
                </c:pt>
                <c:pt idx="3689">
                  <c:v>0.8</c:v>
                </c:pt>
                <c:pt idx="3690">
                  <c:v>0.8</c:v>
                </c:pt>
                <c:pt idx="3691">
                  <c:v>0.8</c:v>
                </c:pt>
                <c:pt idx="3692">
                  <c:v>0.8</c:v>
                </c:pt>
                <c:pt idx="3693">
                  <c:v>0.8</c:v>
                </c:pt>
                <c:pt idx="3694">
                  <c:v>0.8</c:v>
                </c:pt>
                <c:pt idx="3695">
                  <c:v>0.8</c:v>
                </c:pt>
                <c:pt idx="3696">
                  <c:v>0.8</c:v>
                </c:pt>
                <c:pt idx="3697">
                  <c:v>0.8</c:v>
                </c:pt>
                <c:pt idx="3698">
                  <c:v>0.8</c:v>
                </c:pt>
                <c:pt idx="3699">
                  <c:v>0.8</c:v>
                </c:pt>
                <c:pt idx="3700">
                  <c:v>0.8</c:v>
                </c:pt>
                <c:pt idx="3701">
                  <c:v>0.8</c:v>
                </c:pt>
                <c:pt idx="3702">
                  <c:v>0.8</c:v>
                </c:pt>
                <c:pt idx="3703">
                  <c:v>0.8</c:v>
                </c:pt>
                <c:pt idx="3704">
                  <c:v>0.8</c:v>
                </c:pt>
                <c:pt idx="3705">
                  <c:v>0.8</c:v>
                </c:pt>
                <c:pt idx="3706">
                  <c:v>0.9</c:v>
                </c:pt>
                <c:pt idx="3707">
                  <c:v>0.8</c:v>
                </c:pt>
                <c:pt idx="3708">
                  <c:v>0.8</c:v>
                </c:pt>
                <c:pt idx="3709">
                  <c:v>0.8</c:v>
                </c:pt>
                <c:pt idx="3710">
                  <c:v>0.9</c:v>
                </c:pt>
                <c:pt idx="3711">
                  <c:v>0.9</c:v>
                </c:pt>
                <c:pt idx="3712">
                  <c:v>0.9</c:v>
                </c:pt>
                <c:pt idx="3713">
                  <c:v>0.9</c:v>
                </c:pt>
                <c:pt idx="3714">
                  <c:v>0.9</c:v>
                </c:pt>
                <c:pt idx="3715">
                  <c:v>0.9</c:v>
                </c:pt>
                <c:pt idx="3716">
                  <c:v>0.9</c:v>
                </c:pt>
                <c:pt idx="3717">
                  <c:v>0.9</c:v>
                </c:pt>
                <c:pt idx="3718">
                  <c:v>0.9</c:v>
                </c:pt>
                <c:pt idx="3719">
                  <c:v>0.9</c:v>
                </c:pt>
                <c:pt idx="3720">
                  <c:v>0.9</c:v>
                </c:pt>
                <c:pt idx="3721">
                  <c:v>0.9</c:v>
                </c:pt>
                <c:pt idx="3722">
                  <c:v>0.9</c:v>
                </c:pt>
                <c:pt idx="3723">
                  <c:v>0.9</c:v>
                </c:pt>
                <c:pt idx="3724">
                  <c:v>0.9</c:v>
                </c:pt>
                <c:pt idx="3725">
                  <c:v>0.9</c:v>
                </c:pt>
                <c:pt idx="3726">
                  <c:v>0.9</c:v>
                </c:pt>
                <c:pt idx="3727">
                  <c:v>0.9</c:v>
                </c:pt>
                <c:pt idx="3728">
                  <c:v>0.9</c:v>
                </c:pt>
                <c:pt idx="3729">
                  <c:v>0.9</c:v>
                </c:pt>
                <c:pt idx="3730">
                  <c:v>0.9</c:v>
                </c:pt>
                <c:pt idx="3731">
                  <c:v>0.9</c:v>
                </c:pt>
                <c:pt idx="3732">
                  <c:v>0.9</c:v>
                </c:pt>
                <c:pt idx="3733">
                  <c:v>0.9</c:v>
                </c:pt>
                <c:pt idx="3734">
                  <c:v>0.9</c:v>
                </c:pt>
                <c:pt idx="3735">
                  <c:v>0.9</c:v>
                </c:pt>
                <c:pt idx="3736">
                  <c:v>0.9</c:v>
                </c:pt>
                <c:pt idx="3737">
                  <c:v>0.9</c:v>
                </c:pt>
                <c:pt idx="3738">
                  <c:v>0.9</c:v>
                </c:pt>
                <c:pt idx="3739">
                  <c:v>0.9</c:v>
                </c:pt>
                <c:pt idx="3740">
                  <c:v>0.9</c:v>
                </c:pt>
                <c:pt idx="3741">
                  <c:v>0.9</c:v>
                </c:pt>
                <c:pt idx="3742">
                  <c:v>0.9</c:v>
                </c:pt>
                <c:pt idx="3743">
                  <c:v>0.9</c:v>
                </c:pt>
                <c:pt idx="3744">
                  <c:v>0.9</c:v>
                </c:pt>
                <c:pt idx="3745">
                  <c:v>0.9</c:v>
                </c:pt>
                <c:pt idx="3746">
                  <c:v>0.9</c:v>
                </c:pt>
                <c:pt idx="3747">
                  <c:v>0.9</c:v>
                </c:pt>
                <c:pt idx="3748">
                  <c:v>0.9</c:v>
                </c:pt>
                <c:pt idx="3749">
                  <c:v>0.9</c:v>
                </c:pt>
                <c:pt idx="3750">
                  <c:v>0.9</c:v>
                </c:pt>
                <c:pt idx="3751">
                  <c:v>0.9</c:v>
                </c:pt>
                <c:pt idx="3752">
                  <c:v>0.9</c:v>
                </c:pt>
                <c:pt idx="3753">
                  <c:v>0.9</c:v>
                </c:pt>
                <c:pt idx="3754">
                  <c:v>0.9</c:v>
                </c:pt>
                <c:pt idx="3755">
                  <c:v>0.9</c:v>
                </c:pt>
                <c:pt idx="3756">
                  <c:v>0.9</c:v>
                </c:pt>
                <c:pt idx="3757">
                  <c:v>0.9</c:v>
                </c:pt>
                <c:pt idx="3758">
                  <c:v>0.9</c:v>
                </c:pt>
                <c:pt idx="3759">
                  <c:v>0.9</c:v>
                </c:pt>
                <c:pt idx="3760">
                  <c:v>0.9</c:v>
                </c:pt>
                <c:pt idx="3761">
                  <c:v>0.9</c:v>
                </c:pt>
                <c:pt idx="3762">
                  <c:v>0.9</c:v>
                </c:pt>
                <c:pt idx="3763">
                  <c:v>0.9</c:v>
                </c:pt>
                <c:pt idx="3764">
                  <c:v>0.9</c:v>
                </c:pt>
                <c:pt idx="3765">
                  <c:v>0.9</c:v>
                </c:pt>
                <c:pt idx="3766">
                  <c:v>0.9</c:v>
                </c:pt>
                <c:pt idx="3767">
                  <c:v>0.9</c:v>
                </c:pt>
                <c:pt idx="3768">
                  <c:v>0.9</c:v>
                </c:pt>
                <c:pt idx="3769">
                  <c:v>0.9</c:v>
                </c:pt>
                <c:pt idx="3770">
                  <c:v>0.9</c:v>
                </c:pt>
                <c:pt idx="3771">
                  <c:v>0.9</c:v>
                </c:pt>
                <c:pt idx="3772">
                  <c:v>0.9</c:v>
                </c:pt>
                <c:pt idx="3773">
                  <c:v>0.9</c:v>
                </c:pt>
                <c:pt idx="3774">
                  <c:v>0.9</c:v>
                </c:pt>
                <c:pt idx="3775">
                  <c:v>0.9</c:v>
                </c:pt>
                <c:pt idx="3776">
                  <c:v>0.9</c:v>
                </c:pt>
                <c:pt idx="3777">
                  <c:v>0.9</c:v>
                </c:pt>
                <c:pt idx="3778">
                  <c:v>0.9</c:v>
                </c:pt>
                <c:pt idx="3779">
                  <c:v>0.9</c:v>
                </c:pt>
                <c:pt idx="3780">
                  <c:v>0.9</c:v>
                </c:pt>
                <c:pt idx="3781">
                  <c:v>0.9</c:v>
                </c:pt>
                <c:pt idx="3782">
                  <c:v>0.9</c:v>
                </c:pt>
                <c:pt idx="3783">
                  <c:v>0.9</c:v>
                </c:pt>
                <c:pt idx="3784">
                  <c:v>0.9</c:v>
                </c:pt>
                <c:pt idx="3785">
                  <c:v>0.9</c:v>
                </c:pt>
                <c:pt idx="3786">
                  <c:v>0.9</c:v>
                </c:pt>
                <c:pt idx="3787">
                  <c:v>0.9</c:v>
                </c:pt>
                <c:pt idx="3788">
                  <c:v>0.9</c:v>
                </c:pt>
                <c:pt idx="3789">
                  <c:v>0.9</c:v>
                </c:pt>
                <c:pt idx="3790">
                  <c:v>0.9</c:v>
                </c:pt>
                <c:pt idx="3791">
                  <c:v>0.9</c:v>
                </c:pt>
                <c:pt idx="3792">
                  <c:v>0.9</c:v>
                </c:pt>
                <c:pt idx="3793">
                  <c:v>0.9</c:v>
                </c:pt>
                <c:pt idx="3794">
                  <c:v>0.9</c:v>
                </c:pt>
                <c:pt idx="3795">
                  <c:v>0.9</c:v>
                </c:pt>
                <c:pt idx="3796">
                  <c:v>0.9</c:v>
                </c:pt>
                <c:pt idx="3797">
                  <c:v>0.9</c:v>
                </c:pt>
                <c:pt idx="3798">
                  <c:v>0.9</c:v>
                </c:pt>
                <c:pt idx="3799">
                  <c:v>0.9</c:v>
                </c:pt>
                <c:pt idx="3800">
                  <c:v>0.9</c:v>
                </c:pt>
                <c:pt idx="3801">
                  <c:v>1</c:v>
                </c:pt>
                <c:pt idx="3802">
                  <c:v>1</c:v>
                </c:pt>
                <c:pt idx="3803">
                  <c:v>1.1000000000000001</c:v>
                </c:pt>
                <c:pt idx="3804">
                  <c:v>1.8</c:v>
                </c:pt>
                <c:pt idx="3805">
                  <c:v>7.8</c:v>
                </c:pt>
                <c:pt idx="3806">
                  <c:v>10</c:v>
                </c:pt>
                <c:pt idx="3807">
                  <c:v>11.1</c:v>
                </c:pt>
                <c:pt idx="3808">
                  <c:v>9.9</c:v>
                </c:pt>
                <c:pt idx="3809">
                  <c:v>11.3</c:v>
                </c:pt>
                <c:pt idx="3810">
                  <c:v>11.7</c:v>
                </c:pt>
                <c:pt idx="3811">
                  <c:v>12.2</c:v>
                </c:pt>
                <c:pt idx="3812">
                  <c:v>12.9</c:v>
                </c:pt>
                <c:pt idx="3813">
                  <c:v>13.4</c:v>
                </c:pt>
                <c:pt idx="3814">
                  <c:v>13.2</c:v>
                </c:pt>
                <c:pt idx="3815">
                  <c:v>12.8</c:v>
                </c:pt>
                <c:pt idx="3816">
                  <c:v>13.1</c:v>
                </c:pt>
                <c:pt idx="3817">
                  <c:v>13.7</c:v>
                </c:pt>
                <c:pt idx="3818">
                  <c:v>14.6</c:v>
                </c:pt>
                <c:pt idx="3819">
                  <c:v>14.7</c:v>
                </c:pt>
                <c:pt idx="3820">
                  <c:v>15</c:v>
                </c:pt>
                <c:pt idx="3821">
                  <c:v>15.2</c:v>
                </c:pt>
                <c:pt idx="3822">
                  <c:v>15.1</c:v>
                </c:pt>
                <c:pt idx="3823">
                  <c:v>15.2</c:v>
                </c:pt>
                <c:pt idx="3824">
                  <c:v>15.4</c:v>
                </c:pt>
                <c:pt idx="3825">
                  <c:v>15.5</c:v>
                </c:pt>
                <c:pt idx="3826">
                  <c:v>15.7</c:v>
                </c:pt>
                <c:pt idx="3827">
                  <c:v>15.8</c:v>
                </c:pt>
                <c:pt idx="3828">
                  <c:v>15.9</c:v>
                </c:pt>
                <c:pt idx="3829">
                  <c:v>16.100000000000001</c:v>
                </c:pt>
                <c:pt idx="3830">
                  <c:v>16.2</c:v>
                </c:pt>
                <c:pt idx="3831">
                  <c:v>16.2</c:v>
                </c:pt>
                <c:pt idx="3832">
                  <c:v>16.399999999999999</c:v>
                </c:pt>
                <c:pt idx="3833">
                  <c:v>16.5</c:v>
                </c:pt>
                <c:pt idx="3834">
                  <c:v>16.600000000000001</c:v>
                </c:pt>
                <c:pt idx="3835">
                  <c:v>16.8</c:v>
                </c:pt>
                <c:pt idx="3836">
                  <c:v>16.8</c:v>
                </c:pt>
                <c:pt idx="3837">
                  <c:v>17</c:v>
                </c:pt>
                <c:pt idx="3838">
                  <c:v>17.100000000000001</c:v>
                </c:pt>
                <c:pt idx="3839">
                  <c:v>17.2</c:v>
                </c:pt>
                <c:pt idx="3840">
                  <c:v>17.3</c:v>
                </c:pt>
                <c:pt idx="3841">
                  <c:v>17.399999999999999</c:v>
                </c:pt>
                <c:pt idx="3842">
                  <c:v>17.5</c:v>
                </c:pt>
                <c:pt idx="3843">
                  <c:v>17.600000000000001</c:v>
                </c:pt>
                <c:pt idx="3844">
                  <c:v>17.7</c:v>
                </c:pt>
                <c:pt idx="3845">
                  <c:v>17.8</c:v>
                </c:pt>
                <c:pt idx="3846">
                  <c:v>17.899999999999999</c:v>
                </c:pt>
                <c:pt idx="3847">
                  <c:v>18</c:v>
                </c:pt>
                <c:pt idx="3848">
                  <c:v>18</c:v>
                </c:pt>
                <c:pt idx="3849">
                  <c:v>18.2</c:v>
                </c:pt>
                <c:pt idx="3850">
                  <c:v>18.2</c:v>
                </c:pt>
                <c:pt idx="3851">
                  <c:v>18.2</c:v>
                </c:pt>
                <c:pt idx="3852">
                  <c:v>18.399999999999999</c:v>
                </c:pt>
                <c:pt idx="3853">
                  <c:v>18.5</c:v>
                </c:pt>
                <c:pt idx="3854">
                  <c:v>18.600000000000001</c:v>
                </c:pt>
                <c:pt idx="3855">
                  <c:v>18.600000000000001</c:v>
                </c:pt>
                <c:pt idx="3856">
                  <c:v>18.7</c:v>
                </c:pt>
                <c:pt idx="3857">
                  <c:v>18.8</c:v>
                </c:pt>
                <c:pt idx="3858">
                  <c:v>18.899999999999999</c:v>
                </c:pt>
                <c:pt idx="3859">
                  <c:v>18.899999999999999</c:v>
                </c:pt>
                <c:pt idx="3860">
                  <c:v>19</c:v>
                </c:pt>
                <c:pt idx="3861">
                  <c:v>19.100000000000001</c:v>
                </c:pt>
                <c:pt idx="3862">
                  <c:v>19.100000000000001</c:v>
                </c:pt>
                <c:pt idx="3863">
                  <c:v>19.100000000000001</c:v>
                </c:pt>
                <c:pt idx="3864">
                  <c:v>19.2</c:v>
                </c:pt>
                <c:pt idx="3865">
                  <c:v>19.3</c:v>
                </c:pt>
                <c:pt idx="3866">
                  <c:v>19.3</c:v>
                </c:pt>
                <c:pt idx="3867">
                  <c:v>19.3</c:v>
                </c:pt>
                <c:pt idx="3868">
                  <c:v>19.399999999999999</c:v>
                </c:pt>
                <c:pt idx="3869">
                  <c:v>19.5</c:v>
                </c:pt>
                <c:pt idx="3870">
                  <c:v>19.5</c:v>
                </c:pt>
                <c:pt idx="3871">
                  <c:v>19.600000000000001</c:v>
                </c:pt>
                <c:pt idx="3872">
                  <c:v>19.600000000000001</c:v>
                </c:pt>
                <c:pt idx="3873">
                  <c:v>19.600000000000001</c:v>
                </c:pt>
                <c:pt idx="3874">
                  <c:v>19.7</c:v>
                </c:pt>
                <c:pt idx="3875">
                  <c:v>19.7</c:v>
                </c:pt>
                <c:pt idx="3876">
                  <c:v>19.7</c:v>
                </c:pt>
                <c:pt idx="3877">
                  <c:v>19.8</c:v>
                </c:pt>
                <c:pt idx="3878">
                  <c:v>19.8</c:v>
                </c:pt>
                <c:pt idx="3879">
                  <c:v>19.8</c:v>
                </c:pt>
                <c:pt idx="3880">
                  <c:v>19.899999999999999</c:v>
                </c:pt>
                <c:pt idx="3881">
                  <c:v>19.899999999999999</c:v>
                </c:pt>
                <c:pt idx="3882">
                  <c:v>19.899999999999999</c:v>
                </c:pt>
                <c:pt idx="3883">
                  <c:v>19.899999999999999</c:v>
                </c:pt>
                <c:pt idx="3884">
                  <c:v>20</c:v>
                </c:pt>
                <c:pt idx="3885">
                  <c:v>20</c:v>
                </c:pt>
                <c:pt idx="3886">
                  <c:v>20</c:v>
                </c:pt>
                <c:pt idx="3887">
                  <c:v>20</c:v>
                </c:pt>
                <c:pt idx="3888">
                  <c:v>20</c:v>
                </c:pt>
                <c:pt idx="3889">
                  <c:v>20.100000000000001</c:v>
                </c:pt>
                <c:pt idx="3890">
                  <c:v>20.100000000000001</c:v>
                </c:pt>
                <c:pt idx="3891">
                  <c:v>20.100000000000001</c:v>
                </c:pt>
                <c:pt idx="3892">
                  <c:v>20.100000000000001</c:v>
                </c:pt>
                <c:pt idx="3893">
                  <c:v>20.100000000000001</c:v>
                </c:pt>
                <c:pt idx="3894">
                  <c:v>20.100000000000001</c:v>
                </c:pt>
                <c:pt idx="3895">
                  <c:v>20.100000000000001</c:v>
                </c:pt>
                <c:pt idx="3896">
                  <c:v>20.2</c:v>
                </c:pt>
                <c:pt idx="3897">
                  <c:v>20.2</c:v>
                </c:pt>
                <c:pt idx="3898">
                  <c:v>20.2</c:v>
                </c:pt>
                <c:pt idx="3899">
                  <c:v>20.2</c:v>
                </c:pt>
                <c:pt idx="3900">
                  <c:v>20.2</c:v>
                </c:pt>
                <c:pt idx="3901">
                  <c:v>20.3</c:v>
                </c:pt>
                <c:pt idx="3902">
                  <c:v>20.3</c:v>
                </c:pt>
                <c:pt idx="3903">
                  <c:v>20.3</c:v>
                </c:pt>
                <c:pt idx="3904">
                  <c:v>20.3</c:v>
                </c:pt>
                <c:pt idx="3905">
                  <c:v>20.3</c:v>
                </c:pt>
                <c:pt idx="3906">
                  <c:v>20.3</c:v>
                </c:pt>
                <c:pt idx="3907">
                  <c:v>20.3</c:v>
                </c:pt>
                <c:pt idx="3908">
                  <c:v>20.3</c:v>
                </c:pt>
                <c:pt idx="3909">
                  <c:v>20.3</c:v>
                </c:pt>
                <c:pt idx="3910">
                  <c:v>20.3</c:v>
                </c:pt>
                <c:pt idx="3911">
                  <c:v>20.3</c:v>
                </c:pt>
                <c:pt idx="3912">
                  <c:v>20.399999999999999</c:v>
                </c:pt>
                <c:pt idx="3913">
                  <c:v>20.399999999999999</c:v>
                </c:pt>
                <c:pt idx="3914">
                  <c:v>20.399999999999999</c:v>
                </c:pt>
                <c:pt idx="3915">
                  <c:v>20.399999999999999</c:v>
                </c:pt>
                <c:pt idx="3916">
                  <c:v>20.399999999999999</c:v>
                </c:pt>
                <c:pt idx="3917">
                  <c:v>20.399999999999999</c:v>
                </c:pt>
                <c:pt idx="3918">
                  <c:v>20.399999999999999</c:v>
                </c:pt>
                <c:pt idx="3919">
                  <c:v>20.399999999999999</c:v>
                </c:pt>
                <c:pt idx="3920">
                  <c:v>20.399999999999999</c:v>
                </c:pt>
                <c:pt idx="3921">
                  <c:v>20.399999999999999</c:v>
                </c:pt>
                <c:pt idx="3922">
                  <c:v>20.399999999999999</c:v>
                </c:pt>
                <c:pt idx="3923">
                  <c:v>20.5</c:v>
                </c:pt>
                <c:pt idx="3924">
                  <c:v>20.5</c:v>
                </c:pt>
                <c:pt idx="3925">
                  <c:v>20.5</c:v>
                </c:pt>
                <c:pt idx="3926">
                  <c:v>20.5</c:v>
                </c:pt>
                <c:pt idx="3927">
                  <c:v>20.5</c:v>
                </c:pt>
                <c:pt idx="3928">
                  <c:v>20.5</c:v>
                </c:pt>
                <c:pt idx="3929">
                  <c:v>20.5</c:v>
                </c:pt>
                <c:pt idx="3930">
                  <c:v>20.5</c:v>
                </c:pt>
                <c:pt idx="3931">
                  <c:v>20.5</c:v>
                </c:pt>
                <c:pt idx="3932">
                  <c:v>20.5</c:v>
                </c:pt>
                <c:pt idx="3933">
                  <c:v>20.5</c:v>
                </c:pt>
                <c:pt idx="3934">
                  <c:v>20.5</c:v>
                </c:pt>
                <c:pt idx="3935">
                  <c:v>20.5</c:v>
                </c:pt>
                <c:pt idx="3936">
                  <c:v>20.5</c:v>
                </c:pt>
                <c:pt idx="3937">
                  <c:v>20.5</c:v>
                </c:pt>
                <c:pt idx="3938">
                  <c:v>20.5</c:v>
                </c:pt>
                <c:pt idx="3939">
                  <c:v>20.5</c:v>
                </c:pt>
                <c:pt idx="3940">
                  <c:v>20.5</c:v>
                </c:pt>
                <c:pt idx="3941">
                  <c:v>20.5</c:v>
                </c:pt>
                <c:pt idx="3942">
                  <c:v>20.5</c:v>
                </c:pt>
                <c:pt idx="3943">
                  <c:v>20.6</c:v>
                </c:pt>
                <c:pt idx="3944">
                  <c:v>20.6</c:v>
                </c:pt>
                <c:pt idx="3945">
                  <c:v>20.6</c:v>
                </c:pt>
                <c:pt idx="3946">
                  <c:v>20.6</c:v>
                </c:pt>
                <c:pt idx="3947">
                  <c:v>20.6</c:v>
                </c:pt>
                <c:pt idx="3948">
                  <c:v>20.6</c:v>
                </c:pt>
                <c:pt idx="3949">
                  <c:v>20.6</c:v>
                </c:pt>
                <c:pt idx="3950">
                  <c:v>20.6</c:v>
                </c:pt>
                <c:pt idx="3951">
                  <c:v>20.6</c:v>
                </c:pt>
                <c:pt idx="3952">
                  <c:v>20.6</c:v>
                </c:pt>
                <c:pt idx="3953">
                  <c:v>20.6</c:v>
                </c:pt>
                <c:pt idx="3954">
                  <c:v>20.6</c:v>
                </c:pt>
                <c:pt idx="3955">
                  <c:v>20.6</c:v>
                </c:pt>
                <c:pt idx="3956">
                  <c:v>20.6</c:v>
                </c:pt>
                <c:pt idx="3957">
                  <c:v>20.6</c:v>
                </c:pt>
                <c:pt idx="3958">
                  <c:v>20.6</c:v>
                </c:pt>
                <c:pt idx="3959">
                  <c:v>20.6</c:v>
                </c:pt>
                <c:pt idx="3960">
                  <c:v>20.6</c:v>
                </c:pt>
                <c:pt idx="3961">
                  <c:v>20.6</c:v>
                </c:pt>
                <c:pt idx="3962">
                  <c:v>20.6</c:v>
                </c:pt>
                <c:pt idx="3963">
                  <c:v>20.6</c:v>
                </c:pt>
                <c:pt idx="3964">
                  <c:v>20.6</c:v>
                </c:pt>
                <c:pt idx="3965">
                  <c:v>20.6</c:v>
                </c:pt>
                <c:pt idx="3966">
                  <c:v>20.6</c:v>
                </c:pt>
                <c:pt idx="3967">
                  <c:v>20.6</c:v>
                </c:pt>
                <c:pt idx="3968">
                  <c:v>20.6</c:v>
                </c:pt>
                <c:pt idx="3969">
                  <c:v>20.6</c:v>
                </c:pt>
                <c:pt idx="3970">
                  <c:v>20.6</c:v>
                </c:pt>
                <c:pt idx="3971">
                  <c:v>20.6</c:v>
                </c:pt>
                <c:pt idx="3972">
                  <c:v>20.6</c:v>
                </c:pt>
                <c:pt idx="3973">
                  <c:v>20.6</c:v>
                </c:pt>
                <c:pt idx="3974">
                  <c:v>20.6</c:v>
                </c:pt>
                <c:pt idx="3975">
                  <c:v>20.6</c:v>
                </c:pt>
                <c:pt idx="3976">
                  <c:v>20.6</c:v>
                </c:pt>
                <c:pt idx="3977">
                  <c:v>20.6</c:v>
                </c:pt>
                <c:pt idx="3978">
                  <c:v>20.6</c:v>
                </c:pt>
                <c:pt idx="3979">
                  <c:v>20.6</c:v>
                </c:pt>
                <c:pt idx="3980">
                  <c:v>20.6</c:v>
                </c:pt>
                <c:pt idx="3981">
                  <c:v>20.6</c:v>
                </c:pt>
                <c:pt idx="3982">
                  <c:v>20.6</c:v>
                </c:pt>
                <c:pt idx="3983">
                  <c:v>20.6</c:v>
                </c:pt>
                <c:pt idx="3984">
                  <c:v>20.6</c:v>
                </c:pt>
                <c:pt idx="3985">
                  <c:v>20.6</c:v>
                </c:pt>
                <c:pt idx="3986">
                  <c:v>20.6</c:v>
                </c:pt>
                <c:pt idx="3987">
                  <c:v>20.6</c:v>
                </c:pt>
                <c:pt idx="3988">
                  <c:v>20.6</c:v>
                </c:pt>
                <c:pt idx="3989">
                  <c:v>20.6</c:v>
                </c:pt>
                <c:pt idx="3990">
                  <c:v>20.6</c:v>
                </c:pt>
                <c:pt idx="3991">
                  <c:v>20.6</c:v>
                </c:pt>
                <c:pt idx="3992">
                  <c:v>20.6</c:v>
                </c:pt>
                <c:pt idx="3993">
                  <c:v>20.6</c:v>
                </c:pt>
                <c:pt idx="3994">
                  <c:v>20.6</c:v>
                </c:pt>
                <c:pt idx="3995">
                  <c:v>20.6</c:v>
                </c:pt>
                <c:pt idx="3996">
                  <c:v>20.6</c:v>
                </c:pt>
                <c:pt idx="3997">
                  <c:v>20.6</c:v>
                </c:pt>
                <c:pt idx="3998">
                  <c:v>20.6</c:v>
                </c:pt>
                <c:pt idx="3999">
                  <c:v>20.6</c:v>
                </c:pt>
                <c:pt idx="4000">
                  <c:v>20.6</c:v>
                </c:pt>
                <c:pt idx="4001">
                  <c:v>20.6</c:v>
                </c:pt>
                <c:pt idx="4002">
                  <c:v>20.7</c:v>
                </c:pt>
                <c:pt idx="4003">
                  <c:v>20.6</c:v>
                </c:pt>
                <c:pt idx="4004">
                  <c:v>20.7</c:v>
                </c:pt>
                <c:pt idx="4005">
                  <c:v>20.7</c:v>
                </c:pt>
                <c:pt idx="4006">
                  <c:v>20.6</c:v>
                </c:pt>
                <c:pt idx="4007">
                  <c:v>20.6</c:v>
                </c:pt>
                <c:pt idx="4008">
                  <c:v>20.6</c:v>
                </c:pt>
                <c:pt idx="4009">
                  <c:v>20.7</c:v>
                </c:pt>
                <c:pt idx="4010">
                  <c:v>20.7</c:v>
                </c:pt>
                <c:pt idx="4011">
                  <c:v>20.7</c:v>
                </c:pt>
                <c:pt idx="4012">
                  <c:v>20.7</c:v>
                </c:pt>
                <c:pt idx="4013">
                  <c:v>20.7</c:v>
                </c:pt>
                <c:pt idx="4014">
                  <c:v>20.7</c:v>
                </c:pt>
                <c:pt idx="4015">
                  <c:v>20.7</c:v>
                </c:pt>
                <c:pt idx="4016">
                  <c:v>20.7</c:v>
                </c:pt>
                <c:pt idx="4017">
                  <c:v>20.7</c:v>
                </c:pt>
                <c:pt idx="4018">
                  <c:v>20.7</c:v>
                </c:pt>
                <c:pt idx="4019">
                  <c:v>20.7</c:v>
                </c:pt>
                <c:pt idx="4020">
                  <c:v>20.7</c:v>
                </c:pt>
                <c:pt idx="4021">
                  <c:v>20.7</c:v>
                </c:pt>
                <c:pt idx="4022">
                  <c:v>20.7</c:v>
                </c:pt>
                <c:pt idx="4023">
                  <c:v>20.7</c:v>
                </c:pt>
                <c:pt idx="4024">
                  <c:v>20.7</c:v>
                </c:pt>
                <c:pt idx="4025">
                  <c:v>20.7</c:v>
                </c:pt>
                <c:pt idx="4026">
                  <c:v>20.7</c:v>
                </c:pt>
                <c:pt idx="4027">
                  <c:v>20.7</c:v>
                </c:pt>
                <c:pt idx="4028">
                  <c:v>20.7</c:v>
                </c:pt>
                <c:pt idx="4029">
                  <c:v>20.7</c:v>
                </c:pt>
                <c:pt idx="4030">
                  <c:v>20.7</c:v>
                </c:pt>
                <c:pt idx="4031">
                  <c:v>20.7</c:v>
                </c:pt>
                <c:pt idx="4032">
                  <c:v>20.7</c:v>
                </c:pt>
                <c:pt idx="4033">
                  <c:v>20.7</c:v>
                </c:pt>
                <c:pt idx="4034">
                  <c:v>20.7</c:v>
                </c:pt>
                <c:pt idx="4035">
                  <c:v>20.7</c:v>
                </c:pt>
                <c:pt idx="4036">
                  <c:v>20.7</c:v>
                </c:pt>
                <c:pt idx="4037">
                  <c:v>20.7</c:v>
                </c:pt>
                <c:pt idx="4038">
                  <c:v>20.7</c:v>
                </c:pt>
                <c:pt idx="4039">
                  <c:v>20.7</c:v>
                </c:pt>
                <c:pt idx="4040">
                  <c:v>20.7</c:v>
                </c:pt>
                <c:pt idx="4041">
                  <c:v>20.7</c:v>
                </c:pt>
                <c:pt idx="4042">
                  <c:v>20.7</c:v>
                </c:pt>
                <c:pt idx="4043">
                  <c:v>20.7</c:v>
                </c:pt>
                <c:pt idx="4044">
                  <c:v>20.7</c:v>
                </c:pt>
                <c:pt idx="4045">
                  <c:v>20.7</c:v>
                </c:pt>
                <c:pt idx="4046">
                  <c:v>20.7</c:v>
                </c:pt>
                <c:pt idx="4047">
                  <c:v>20.7</c:v>
                </c:pt>
                <c:pt idx="4048">
                  <c:v>20.7</c:v>
                </c:pt>
                <c:pt idx="4049">
                  <c:v>20.7</c:v>
                </c:pt>
                <c:pt idx="4050">
                  <c:v>20.7</c:v>
                </c:pt>
                <c:pt idx="4051">
                  <c:v>20.7</c:v>
                </c:pt>
                <c:pt idx="4052">
                  <c:v>20.7</c:v>
                </c:pt>
                <c:pt idx="4053">
                  <c:v>20.7</c:v>
                </c:pt>
                <c:pt idx="4054">
                  <c:v>20.7</c:v>
                </c:pt>
                <c:pt idx="4055">
                  <c:v>20.7</c:v>
                </c:pt>
                <c:pt idx="4056">
                  <c:v>20.7</c:v>
                </c:pt>
                <c:pt idx="4057">
                  <c:v>20.7</c:v>
                </c:pt>
                <c:pt idx="4058">
                  <c:v>20.7</c:v>
                </c:pt>
                <c:pt idx="4059">
                  <c:v>20.7</c:v>
                </c:pt>
                <c:pt idx="4060">
                  <c:v>20.7</c:v>
                </c:pt>
                <c:pt idx="4061">
                  <c:v>20.7</c:v>
                </c:pt>
                <c:pt idx="4062">
                  <c:v>20.7</c:v>
                </c:pt>
                <c:pt idx="4063">
                  <c:v>20.7</c:v>
                </c:pt>
                <c:pt idx="4064">
                  <c:v>20.7</c:v>
                </c:pt>
                <c:pt idx="4065">
                  <c:v>20.7</c:v>
                </c:pt>
                <c:pt idx="4066">
                  <c:v>20.7</c:v>
                </c:pt>
                <c:pt idx="4067">
                  <c:v>20.7</c:v>
                </c:pt>
                <c:pt idx="4068">
                  <c:v>20.7</c:v>
                </c:pt>
                <c:pt idx="4069">
                  <c:v>20.7</c:v>
                </c:pt>
                <c:pt idx="4070">
                  <c:v>20.7</c:v>
                </c:pt>
                <c:pt idx="4071">
                  <c:v>20.7</c:v>
                </c:pt>
                <c:pt idx="4072">
                  <c:v>20.7</c:v>
                </c:pt>
                <c:pt idx="4073">
                  <c:v>20.7</c:v>
                </c:pt>
                <c:pt idx="4074">
                  <c:v>20.7</c:v>
                </c:pt>
                <c:pt idx="4075">
                  <c:v>20.7</c:v>
                </c:pt>
                <c:pt idx="4076">
                  <c:v>20.7</c:v>
                </c:pt>
                <c:pt idx="4077">
                  <c:v>20.7</c:v>
                </c:pt>
                <c:pt idx="4078">
                  <c:v>20.7</c:v>
                </c:pt>
                <c:pt idx="4079">
                  <c:v>20.7</c:v>
                </c:pt>
                <c:pt idx="4080">
                  <c:v>20.7</c:v>
                </c:pt>
                <c:pt idx="4081">
                  <c:v>20.7</c:v>
                </c:pt>
                <c:pt idx="4082">
                  <c:v>20.7</c:v>
                </c:pt>
                <c:pt idx="4083">
                  <c:v>20.7</c:v>
                </c:pt>
                <c:pt idx="4084">
                  <c:v>20.7</c:v>
                </c:pt>
                <c:pt idx="4085">
                  <c:v>20.7</c:v>
                </c:pt>
                <c:pt idx="4086">
                  <c:v>20.7</c:v>
                </c:pt>
                <c:pt idx="4087">
                  <c:v>20.7</c:v>
                </c:pt>
                <c:pt idx="4088">
                  <c:v>20.7</c:v>
                </c:pt>
                <c:pt idx="4089">
                  <c:v>20.7</c:v>
                </c:pt>
                <c:pt idx="4090">
                  <c:v>20.7</c:v>
                </c:pt>
                <c:pt idx="4091">
                  <c:v>20.7</c:v>
                </c:pt>
                <c:pt idx="4092">
                  <c:v>20.7</c:v>
                </c:pt>
                <c:pt idx="4093">
                  <c:v>20.7</c:v>
                </c:pt>
                <c:pt idx="4094">
                  <c:v>20.7</c:v>
                </c:pt>
                <c:pt idx="4095">
                  <c:v>20.7</c:v>
                </c:pt>
                <c:pt idx="4096">
                  <c:v>20.7</c:v>
                </c:pt>
                <c:pt idx="4097">
                  <c:v>20.7</c:v>
                </c:pt>
                <c:pt idx="4098">
                  <c:v>20.7</c:v>
                </c:pt>
                <c:pt idx="4099">
                  <c:v>20.7</c:v>
                </c:pt>
                <c:pt idx="4100">
                  <c:v>20.7</c:v>
                </c:pt>
                <c:pt idx="4101">
                  <c:v>20.7</c:v>
                </c:pt>
                <c:pt idx="4102">
                  <c:v>20.7</c:v>
                </c:pt>
                <c:pt idx="4103">
                  <c:v>20.7</c:v>
                </c:pt>
                <c:pt idx="4104">
                  <c:v>20.7</c:v>
                </c:pt>
                <c:pt idx="4105">
                  <c:v>20.7</c:v>
                </c:pt>
                <c:pt idx="4106">
                  <c:v>20.7</c:v>
                </c:pt>
                <c:pt idx="4107">
                  <c:v>20.7</c:v>
                </c:pt>
                <c:pt idx="4108">
                  <c:v>20.7</c:v>
                </c:pt>
                <c:pt idx="4109">
                  <c:v>20.7</c:v>
                </c:pt>
                <c:pt idx="4110">
                  <c:v>20.7</c:v>
                </c:pt>
                <c:pt idx="4111">
                  <c:v>20.7</c:v>
                </c:pt>
                <c:pt idx="4112">
                  <c:v>20.7</c:v>
                </c:pt>
                <c:pt idx="4113">
                  <c:v>20.7</c:v>
                </c:pt>
                <c:pt idx="4114">
                  <c:v>20.7</c:v>
                </c:pt>
                <c:pt idx="4115">
                  <c:v>20.7</c:v>
                </c:pt>
                <c:pt idx="4116">
                  <c:v>20.7</c:v>
                </c:pt>
                <c:pt idx="4117">
                  <c:v>20.7</c:v>
                </c:pt>
                <c:pt idx="4118">
                  <c:v>20.7</c:v>
                </c:pt>
                <c:pt idx="4119">
                  <c:v>20.7</c:v>
                </c:pt>
                <c:pt idx="4120">
                  <c:v>20.7</c:v>
                </c:pt>
                <c:pt idx="4121">
                  <c:v>20.7</c:v>
                </c:pt>
                <c:pt idx="4122">
                  <c:v>20.7</c:v>
                </c:pt>
                <c:pt idx="4123">
                  <c:v>20.7</c:v>
                </c:pt>
                <c:pt idx="4124">
                  <c:v>20.7</c:v>
                </c:pt>
                <c:pt idx="4125">
                  <c:v>20.7</c:v>
                </c:pt>
                <c:pt idx="4126">
                  <c:v>20.7</c:v>
                </c:pt>
                <c:pt idx="4127">
                  <c:v>20.7</c:v>
                </c:pt>
                <c:pt idx="4128">
                  <c:v>20.7</c:v>
                </c:pt>
                <c:pt idx="4129">
                  <c:v>20.7</c:v>
                </c:pt>
                <c:pt idx="4130">
                  <c:v>20.7</c:v>
                </c:pt>
                <c:pt idx="4131">
                  <c:v>20.7</c:v>
                </c:pt>
                <c:pt idx="4132">
                  <c:v>20.7</c:v>
                </c:pt>
                <c:pt idx="4133">
                  <c:v>20.7</c:v>
                </c:pt>
                <c:pt idx="4134">
                  <c:v>20.7</c:v>
                </c:pt>
                <c:pt idx="4135">
                  <c:v>20.7</c:v>
                </c:pt>
                <c:pt idx="4136">
                  <c:v>20.7</c:v>
                </c:pt>
                <c:pt idx="4137">
                  <c:v>20.7</c:v>
                </c:pt>
                <c:pt idx="4138">
                  <c:v>20.7</c:v>
                </c:pt>
                <c:pt idx="4139">
                  <c:v>20.7</c:v>
                </c:pt>
                <c:pt idx="4140">
                  <c:v>20.7</c:v>
                </c:pt>
                <c:pt idx="4141">
                  <c:v>20.7</c:v>
                </c:pt>
                <c:pt idx="4142">
                  <c:v>20.7</c:v>
                </c:pt>
                <c:pt idx="4143">
                  <c:v>20.7</c:v>
                </c:pt>
                <c:pt idx="4144">
                  <c:v>20.7</c:v>
                </c:pt>
                <c:pt idx="4145">
                  <c:v>20.7</c:v>
                </c:pt>
                <c:pt idx="4146">
                  <c:v>20.7</c:v>
                </c:pt>
                <c:pt idx="4147">
                  <c:v>20.7</c:v>
                </c:pt>
                <c:pt idx="4148">
                  <c:v>20.7</c:v>
                </c:pt>
                <c:pt idx="4149">
                  <c:v>20.7</c:v>
                </c:pt>
                <c:pt idx="4150">
                  <c:v>20.7</c:v>
                </c:pt>
                <c:pt idx="4151">
                  <c:v>20.7</c:v>
                </c:pt>
                <c:pt idx="4152">
                  <c:v>20.7</c:v>
                </c:pt>
                <c:pt idx="4153">
                  <c:v>20.7</c:v>
                </c:pt>
                <c:pt idx="4154">
                  <c:v>20.7</c:v>
                </c:pt>
                <c:pt idx="4155">
                  <c:v>20.7</c:v>
                </c:pt>
                <c:pt idx="4156">
                  <c:v>20.7</c:v>
                </c:pt>
                <c:pt idx="4157">
                  <c:v>20.7</c:v>
                </c:pt>
                <c:pt idx="4158">
                  <c:v>20.7</c:v>
                </c:pt>
                <c:pt idx="4159">
                  <c:v>20.7</c:v>
                </c:pt>
                <c:pt idx="4160">
                  <c:v>20.7</c:v>
                </c:pt>
                <c:pt idx="4161">
                  <c:v>20.7</c:v>
                </c:pt>
                <c:pt idx="4162">
                  <c:v>20.7</c:v>
                </c:pt>
                <c:pt idx="4163">
                  <c:v>20.7</c:v>
                </c:pt>
                <c:pt idx="4164">
                  <c:v>20.7</c:v>
                </c:pt>
                <c:pt idx="4165">
                  <c:v>20.7</c:v>
                </c:pt>
                <c:pt idx="4166">
                  <c:v>20.7</c:v>
                </c:pt>
                <c:pt idx="4167">
                  <c:v>20.7</c:v>
                </c:pt>
                <c:pt idx="4168">
                  <c:v>20.7</c:v>
                </c:pt>
                <c:pt idx="4169">
                  <c:v>20.7</c:v>
                </c:pt>
                <c:pt idx="4170">
                  <c:v>20.7</c:v>
                </c:pt>
                <c:pt idx="4171">
                  <c:v>20.7</c:v>
                </c:pt>
                <c:pt idx="4172">
                  <c:v>20.7</c:v>
                </c:pt>
                <c:pt idx="4173">
                  <c:v>20.7</c:v>
                </c:pt>
                <c:pt idx="4174">
                  <c:v>20.7</c:v>
                </c:pt>
                <c:pt idx="4175">
                  <c:v>20.7</c:v>
                </c:pt>
                <c:pt idx="4176">
                  <c:v>20.7</c:v>
                </c:pt>
                <c:pt idx="4177">
                  <c:v>20.7</c:v>
                </c:pt>
                <c:pt idx="4178">
                  <c:v>20.7</c:v>
                </c:pt>
                <c:pt idx="4179">
                  <c:v>20.7</c:v>
                </c:pt>
                <c:pt idx="4180">
                  <c:v>20.7</c:v>
                </c:pt>
                <c:pt idx="4181">
                  <c:v>20.7</c:v>
                </c:pt>
                <c:pt idx="4182">
                  <c:v>20.7</c:v>
                </c:pt>
                <c:pt idx="4183">
                  <c:v>20.7</c:v>
                </c:pt>
                <c:pt idx="4184">
                  <c:v>20.7</c:v>
                </c:pt>
                <c:pt idx="4185">
                  <c:v>20.7</c:v>
                </c:pt>
                <c:pt idx="4186">
                  <c:v>20.7</c:v>
                </c:pt>
                <c:pt idx="4187">
                  <c:v>20.7</c:v>
                </c:pt>
                <c:pt idx="4188">
                  <c:v>20.7</c:v>
                </c:pt>
                <c:pt idx="4189">
                  <c:v>20.7</c:v>
                </c:pt>
                <c:pt idx="4190">
                  <c:v>20.7</c:v>
                </c:pt>
                <c:pt idx="4191">
                  <c:v>20.7</c:v>
                </c:pt>
                <c:pt idx="4192">
                  <c:v>20.7</c:v>
                </c:pt>
                <c:pt idx="4193">
                  <c:v>20.7</c:v>
                </c:pt>
                <c:pt idx="4194">
                  <c:v>20.7</c:v>
                </c:pt>
                <c:pt idx="4195">
                  <c:v>20.7</c:v>
                </c:pt>
                <c:pt idx="4196">
                  <c:v>20.7</c:v>
                </c:pt>
                <c:pt idx="4197">
                  <c:v>20.7</c:v>
                </c:pt>
                <c:pt idx="4198">
                  <c:v>20.7</c:v>
                </c:pt>
                <c:pt idx="4199">
                  <c:v>20.7</c:v>
                </c:pt>
                <c:pt idx="4200">
                  <c:v>20.7</c:v>
                </c:pt>
                <c:pt idx="4201">
                  <c:v>20.7</c:v>
                </c:pt>
                <c:pt idx="4202">
                  <c:v>20.7</c:v>
                </c:pt>
                <c:pt idx="4203">
                  <c:v>20.7</c:v>
                </c:pt>
                <c:pt idx="4204">
                  <c:v>20.7</c:v>
                </c:pt>
                <c:pt idx="4205">
                  <c:v>20.7</c:v>
                </c:pt>
                <c:pt idx="4206">
                  <c:v>20.7</c:v>
                </c:pt>
                <c:pt idx="4207">
                  <c:v>20.7</c:v>
                </c:pt>
                <c:pt idx="4208">
                  <c:v>20.7</c:v>
                </c:pt>
                <c:pt idx="4209">
                  <c:v>20.7</c:v>
                </c:pt>
                <c:pt idx="4210">
                  <c:v>20.7</c:v>
                </c:pt>
                <c:pt idx="4211">
                  <c:v>20.7</c:v>
                </c:pt>
                <c:pt idx="4212">
                  <c:v>20.7</c:v>
                </c:pt>
                <c:pt idx="4213">
                  <c:v>20.7</c:v>
                </c:pt>
                <c:pt idx="4214">
                  <c:v>20.7</c:v>
                </c:pt>
                <c:pt idx="4215">
                  <c:v>20.7</c:v>
                </c:pt>
                <c:pt idx="4216">
                  <c:v>20.7</c:v>
                </c:pt>
                <c:pt idx="4217">
                  <c:v>20.7</c:v>
                </c:pt>
                <c:pt idx="4218">
                  <c:v>20.7</c:v>
                </c:pt>
                <c:pt idx="4219">
                  <c:v>20.7</c:v>
                </c:pt>
                <c:pt idx="4220">
                  <c:v>20.7</c:v>
                </c:pt>
                <c:pt idx="4221">
                  <c:v>20.7</c:v>
                </c:pt>
                <c:pt idx="4222">
                  <c:v>20.7</c:v>
                </c:pt>
                <c:pt idx="4223">
                  <c:v>20.7</c:v>
                </c:pt>
                <c:pt idx="4224">
                  <c:v>20.7</c:v>
                </c:pt>
                <c:pt idx="4225">
                  <c:v>20.7</c:v>
                </c:pt>
                <c:pt idx="4226">
                  <c:v>20.7</c:v>
                </c:pt>
                <c:pt idx="4227">
                  <c:v>20.7</c:v>
                </c:pt>
                <c:pt idx="4228">
                  <c:v>20.7</c:v>
                </c:pt>
                <c:pt idx="4229">
                  <c:v>20.7</c:v>
                </c:pt>
                <c:pt idx="4230">
                  <c:v>20.7</c:v>
                </c:pt>
                <c:pt idx="4231">
                  <c:v>20.7</c:v>
                </c:pt>
                <c:pt idx="4232">
                  <c:v>20.7</c:v>
                </c:pt>
                <c:pt idx="4233">
                  <c:v>20.7</c:v>
                </c:pt>
                <c:pt idx="4234">
                  <c:v>20.7</c:v>
                </c:pt>
                <c:pt idx="4235">
                  <c:v>20.7</c:v>
                </c:pt>
                <c:pt idx="4236">
                  <c:v>20.7</c:v>
                </c:pt>
                <c:pt idx="4237">
                  <c:v>20.7</c:v>
                </c:pt>
                <c:pt idx="4238">
                  <c:v>20.7</c:v>
                </c:pt>
                <c:pt idx="4239">
                  <c:v>20.7</c:v>
                </c:pt>
                <c:pt idx="4240">
                  <c:v>20.7</c:v>
                </c:pt>
                <c:pt idx="4241">
                  <c:v>20.7</c:v>
                </c:pt>
                <c:pt idx="4242">
                  <c:v>20.7</c:v>
                </c:pt>
                <c:pt idx="4243">
                  <c:v>20.7</c:v>
                </c:pt>
                <c:pt idx="4244">
                  <c:v>20.7</c:v>
                </c:pt>
                <c:pt idx="4245">
                  <c:v>20.7</c:v>
                </c:pt>
                <c:pt idx="4246">
                  <c:v>20.7</c:v>
                </c:pt>
                <c:pt idx="4247">
                  <c:v>20.7</c:v>
                </c:pt>
                <c:pt idx="4248">
                  <c:v>20.7</c:v>
                </c:pt>
                <c:pt idx="4249">
                  <c:v>20.7</c:v>
                </c:pt>
                <c:pt idx="4250">
                  <c:v>20.7</c:v>
                </c:pt>
                <c:pt idx="4251">
                  <c:v>20.7</c:v>
                </c:pt>
                <c:pt idx="4252">
                  <c:v>20.7</c:v>
                </c:pt>
                <c:pt idx="4253">
                  <c:v>20.7</c:v>
                </c:pt>
                <c:pt idx="4254">
                  <c:v>20.7</c:v>
                </c:pt>
                <c:pt idx="4255">
                  <c:v>20.7</c:v>
                </c:pt>
                <c:pt idx="4256">
                  <c:v>20.7</c:v>
                </c:pt>
                <c:pt idx="4257">
                  <c:v>20.7</c:v>
                </c:pt>
                <c:pt idx="4258">
                  <c:v>20.7</c:v>
                </c:pt>
                <c:pt idx="4259">
                  <c:v>20.7</c:v>
                </c:pt>
                <c:pt idx="4260">
                  <c:v>20.7</c:v>
                </c:pt>
                <c:pt idx="4261">
                  <c:v>20.7</c:v>
                </c:pt>
                <c:pt idx="4262">
                  <c:v>20.7</c:v>
                </c:pt>
                <c:pt idx="4263">
                  <c:v>20.7</c:v>
                </c:pt>
                <c:pt idx="4264">
                  <c:v>20.7</c:v>
                </c:pt>
                <c:pt idx="4265">
                  <c:v>20.7</c:v>
                </c:pt>
                <c:pt idx="4266">
                  <c:v>20.7</c:v>
                </c:pt>
                <c:pt idx="4267">
                  <c:v>20.7</c:v>
                </c:pt>
                <c:pt idx="4268">
                  <c:v>20.7</c:v>
                </c:pt>
                <c:pt idx="4269">
                  <c:v>20.7</c:v>
                </c:pt>
                <c:pt idx="4270">
                  <c:v>20.7</c:v>
                </c:pt>
                <c:pt idx="4271">
                  <c:v>20.7</c:v>
                </c:pt>
                <c:pt idx="4272">
                  <c:v>20.7</c:v>
                </c:pt>
                <c:pt idx="4273">
                  <c:v>20.7</c:v>
                </c:pt>
                <c:pt idx="4274">
                  <c:v>20.7</c:v>
                </c:pt>
                <c:pt idx="4275">
                  <c:v>20.7</c:v>
                </c:pt>
                <c:pt idx="4276">
                  <c:v>20.7</c:v>
                </c:pt>
                <c:pt idx="4277">
                  <c:v>20.7</c:v>
                </c:pt>
                <c:pt idx="4278">
                  <c:v>20.7</c:v>
                </c:pt>
                <c:pt idx="4279">
                  <c:v>20.7</c:v>
                </c:pt>
                <c:pt idx="4280">
                  <c:v>20.7</c:v>
                </c:pt>
                <c:pt idx="4281">
                  <c:v>20.7</c:v>
                </c:pt>
                <c:pt idx="4282">
                  <c:v>20.7</c:v>
                </c:pt>
                <c:pt idx="4283">
                  <c:v>20.7</c:v>
                </c:pt>
                <c:pt idx="4284">
                  <c:v>20.7</c:v>
                </c:pt>
                <c:pt idx="4285">
                  <c:v>20.7</c:v>
                </c:pt>
                <c:pt idx="4286">
                  <c:v>20.7</c:v>
                </c:pt>
                <c:pt idx="4287">
                  <c:v>20.7</c:v>
                </c:pt>
                <c:pt idx="4288">
                  <c:v>20.7</c:v>
                </c:pt>
                <c:pt idx="4289">
                  <c:v>20.7</c:v>
                </c:pt>
                <c:pt idx="4290">
                  <c:v>20.7</c:v>
                </c:pt>
                <c:pt idx="4291">
                  <c:v>20.7</c:v>
                </c:pt>
                <c:pt idx="4292">
                  <c:v>20.7</c:v>
                </c:pt>
                <c:pt idx="4293">
                  <c:v>20.7</c:v>
                </c:pt>
                <c:pt idx="4294">
                  <c:v>20.7</c:v>
                </c:pt>
                <c:pt idx="4295">
                  <c:v>20.7</c:v>
                </c:pt>
                <c:pt idx="4296">
                  <c:v>20.7</c:v>
                </c:pt>
                <c:pt idx="4297">
                  <c:v>20.7</c:v>
                </c:pt>
                <c:pt idx="4298">
                  <c:v>20.7</c:v>
                </c:pt>
                <c:pt idx="4299">
                  <c:v>20.7</c:v>
                </c:pt>
                <c:pt idx="4300">
                  <c:v>20.7</c:v>
                </c:pt>
                <c:pt idx="4301">
                  <c:v>20.7</c:v>
                </c:pt>
                <c:pt idx="4302">
                  <c:v>20.7</c:v>
                </c:pt>
                <c:pt idx="4303">
                  <c:v>20.7</c:v>
                </c:pt>
                <c:pt idx="4304">
                  <c:v>20.7</c:v>
                </c:pt>
                <c:pt idx="4305">
                  <c:v>20.7</c:v>
                </c:pt>
                <c:pt idx="4306">
                  <c:v>20.7</c:v>
                </c:pt>
                <c:pt idx="4307">
                  <c:v>20.7</c:v>
                </c:pt>
                <c:pt idx="4308">
                  <c:v>20.7</c:v>
                </c:pt>
                <c:pt idx="4309">
                  <c:v>20.7</c:v>
                </c:pt>
                <c:pt idx="4310">
                  <c:v>20.7</c:v>
                </c:pt>
                <c:pt idx="4311">
                  <c:v>20.7</c:v>
                </c:pt>
                <c:pt idx="4312">
                  <c:v>20.7</c:v>
                </c:pt>
                <c:pt idx="4313">
                  <c:v>20.7</c:v>
                </c:pt>
                <c:pt idx="4314">
                  <c:v>20.8</c:v>
                </c:pt>
                <c:pt idx="4315">
                  <c:v>20.7</c:v>
                </c:pt>
                <c:pt idx="4316">
                  <c:v>20.7</c:v>
                </c:pt>
                <c:pt idx="4317">
                  <c:v>20.7</c:v>
                </c:pt>
                <c:pt idx="4318">
                  <c:v>20.7</c:v>
                </c:pt>
                <c:pt idx="4319">
                  <c:v>20.7</c:v>
                </c:pt>
                <c:pt idx="4320">
                  <c:v>20.7</c:v>
                </c:pt>
                <c:pt idx="4321">
                  <c:v>20.7</c:v>
                </c:pt>
                <c:pt idx="4322">
                  <c:v>20.7</c:v>
                </c:pt>
                <c:pt idx="4323">
                  <c:v>20.7</c:v>
                </c:pt>
                <c:pt idx="4324">
                  <c:v>20.7</c:v>
                </c:pt>
                <c:pt idx="4325">
                  <c:v>20.7</c:v>
                </c:pt>
                <c:pt idx="4326">
                  <c:v>20.7</c:v>
                </c:pt>
                <c:pt idx="4327">
                  <c:v>20.7</c:v>
                </c:pt>
                <c:pt idx="4328">
                  <c:v>20.7</c:v>
                </c:pt>
                <c:pt idx="4329">
                  <c:v>20.7</c:v>
                </c:pt>
                <c:pt idx="4330">
                  <c:v>20.7</c:v>
                </c:pt>
                <c:pt idx="4331">
                  <c:v>20.7</c:v>
                </c:pt>
                <c:pt idx="4332">
                  <c:v>20.7</c:v>
                </c:pt>
                <c:pt idx="4333">
                  <c:v>20.7</c:v>
                </c:pt>
                <c:pt idx="4334">
                  <c:v>20.7</c:v>
                </c:pt>
                <c:pt idx="4335">
                  <c:v>20.7</c:v>
                </c:pt>
                <c:pt idx="4336">
                  <c:v>20.7</c:v>
                </c:pt>
                <c:pt idx="4337">
                  <c:v>20.7</c:v>
                </c:pt>
                <c:pt idx="4338">
                  <c:v>20.7</c:v>
                </c:pt>
                <c:pt idx="4339">
                  <c:v>20.7</c:v>
                </c:pt>
                <c:pt idx="4340">
                  <c:v>20.7</c:v>
                </c:pt>
                <c:pt idx="4341">
                  <c:v>20.7</c:v>
                </c:pt>
                <c:pt idx="4342">
                  <c:v>20.7</c:v>
                </c:pt>
                <c:pt idx="4343">
                  <c:v>20.7</c:v>
                </c:pt>
                <c:pt idx="4344">
                  <c:v>20.7</c:v>
                </c:pt>
                <c:pt idx="4345">
                  <c:v>20.7</c:v>
                </c:pt>
                <c:pt idx="4346">
                  <c:v>20.7</c:v>
                </c:pt>
                <c:pt idx="4347">
                  <c:v>20.7</c:v>
                </c:pt>
                <c:pt idx="4348">
                  <c:v>20.8</c:v>
                </c:pt>
                <c:pt idx="4349">
                  <c:v>20.8</c:v>
                </c:pt>
                <c:pt idx="4350">
                  <c:v>20.7</c:v>
                </c:pt>
                <c:pt idx="4351">
                  <c:v>20.7</c:v>
                </c:pt>
                <c:pt idx="4352">
                  <c:v>20.7</c:v>
                </c:pt>
                <c:pt idx="4353">
                  <c:v>20.7</c:v>
                </c:pt>
                <c:pt idx="4354">
                  <c:v>20.8</c:v>
                </c:pt>
                <c:pt idx="4355">
                  <c:v>20.7</c:v>
                </c:pt>
                <c:pt idx="4356">
                  <c:v>20.7</c:v>
                </c:pt>
                <c:pt idx="4357">
                  <c:v>20.8</c:v>
                </c:pt>
                <c:pt idx="4358">
                  <c:v>20.8</c:v>
                </c:pt>
                <c:pt idx="4359">
                  <c:v>20.8</c:v>
                </c:pt>
                <c:pt idx="4360">
                  <c:v>20.7</c:v>
                </c:pt>
                <c:pt idx="4361">
                  <c:v>20.8</c:v>
                </c:pt>
                <c:pt idx="4362">
                  <c:v>20.8</c:v>
                </c:pt>
                <c:pt idx="4363">
                  <c:v>20.8</c:v>
                </c:pt>
                <c:pt idx="4364">
                  <c:v>20.8</c:v>
                </c:pt>
                <c:pt idx="4365">
                  <c:v>20.8</c:v>
                </c:pt>
                <c:pt idx="4366">
                  <c:v>20.8</c:v>
                </c:pt>
                <c:pt idx="4367">
                  <c:v>20.8</c:v>
                </c:pt>
                <c:pt idx="4368">
                  <c:v>20.8</c:v>
                </c:pt>
                <c:pt idx="4369">
                  <c:v>20.8</c:v>
                </c:pt>
                <c:pt idx="4370">
                  <c:v>20.8</c:v>
                </c:pt>
                <c:pt idx="4371">
                  <c:v>20.7</c:v>
                </c:pt>
                <c:pt idx="4372">
                  <c:v>20.7</c:v>
                </c:pt>
                <c:pt idx="4373">
                  <c:v>20.8</c:v>
                </c:pt>
                <c:pt idx="4374">
                  <c:v>20.7</c:v>
                </c:pt>
                <c:pt idx="4375">
                  <c:v>20.7</c:v>
                </c:pt>
                <c:pt idx="4376">
                  <c:v>20.7</c:v>
                </c:pt>
                <c:pt idx="4377">
                  <c:v>20.8</c:v>
                </c:pt>
                <c:pt idx="4378">
                  <c:v>20.8</c:v>
                </c:pt>
                <c:pt idx="4379">
                  <c:v>20.8</c:v>
                </c:pt>
                <c:pt idx="4380">
                  <c:v>20.8</c:v>
                </c:pt>
                <c:pt idx="4381">
                  <c:v>20.8</c:v>
                </c:pt>
                <c:pt idx="4382">
                  <c:v>20.8</c:v>
                </c:pt>
                <c:pt idx="4383">
                  <c:v>20.8</c:v>
                </c:pt>
                <c:pt idx="4384">
                  <c:v>20.8</c:v>
                </c:pt>
                <c:pt idx="4385">
                  <c:v>20.8</c:v>
                </c:pt>
                <c:pt idx="4386">
                  <c:v>20.8</c:v>
                </c:pt>
                <c:pt idx="4387">
                  <c:v>20.7</c:v>
                </c:pt>
                <c:pt idx="4388">
                  <c:v>20.8</c:v>
                </c:pt>
                <c:pt idx="4389">
                  <c:v>20.7</c:v>
                </c:pt>
                <c:pt idx="4390">
                  <c:v>20.7</c:v>
                </c:pt>
                <c:pt idx="4391">
                  <c:v>20.8</c:v>
                </c:pt>
                <c:pt idx="4392">
                  <c:v>20.8</c:v>
                </c:pt>
                <c:pt idx="4393">
                  <c:v>20.8</c:v>
                </c:pt>
                <c:pt idx="4394">
                  <c:v>20.8</c:v>
                </c:pt>
                <c:pt idx="4395">
                  <c:v>20.7</c:v>
                </c:pt>
                <c:pt idx="4396">
                  <c:v>20.7</c:v>
                </c:pt>
                <c:pt idx="4397">
                  <c:v>20.7</c:v>
                </c:pt>
                <c:pt idx="4398">
                  <c:v>20.7</c:v>
                </c:pt>
                <c:pt idx="4399">
                  <c:v>20.7</c:v>
                </c:pt>
                <c:pt idx="4400">
                  <c:v>20.8</c:v>
                </c:pt>
                <c:pt idx="4401">
                  <c:v>20.8</c:v>
                </c:pt>
                <c:pt idx="4402">
                  <c:v>20.7</c:v>
                </c:pt>
                <c:pt idx="4403">
                  <c:v>20.7</c:v>
                </c:pt>
                <c:pt idx="4404">
                  <c:v>20.8</c:v>
                </c:pt>
                <c:pt idx="4405">
                  <c:v>20.8</c:v>
                </c:pt>
                <c:pt idx="4406">
                  <c:v>20.8</c:v>
                </c:pt>
                <c:pt idx="4407">
                  <c:v>20.8</c:v>
                </c:pt>
                <c:pt idx="4408">
                  <c:v>20.8</c:v>
                </c:pt>
                <c:pt idx="4409">
                  <c:v>20.8</c:v>
                </c:pt>
                <c:pt idx="4410">
                  <c:v>20.8</c:v>
                </c:pt>
                <c:pt idx="4411">
                  <c:v>20.8</c:v>
                </c:pt>
                <c:pt idx="4412">
                  <c:v>20.8</c:v>
                </c:pt>
                <c:pt idx="4413">
                  <c:v>20.8</c:v>
                </c:pt>
                <c:pt idx="4414">
                  <c:v>20.8</c:v>
                </c:pt>
                <c:pt idx="4415">
                  <c:v>20.8</c:v>
                </c:pt>
                <c:pt idx="4416">
                  <c:v>20.8</c:v>
                </c:pt>
                <c:pt idx="4417">
                  <c:v>20.8</c:v>
                </c:pt>
                <c:pt idx="4418">
                  <c:v>20.8</c:v>
                </c:pt>
                <c:pt idx="4419">
                  <c:v>20.8</c:v>
                </c:pt>
                <c:pt idx="4420">
                  <c:v>20.8</c:v>
                </c:pt>
                <c:pt idx="4421">
                  <c:v>20.8</c:v>
                </c:pt>
                <c:pt idx="4422">
                  <c:v>20.8</c:v>
                </c:pt>
                <c:pt idx="4423">
                  <c:v>20.8</c:v>
                </c:pt>
                <c:pt idx="4424">
                  <c:v>20.8</c:v>
                </c:pt>
                <c:pt idx="4425">
                  <c:v>20.8</c:v>
                </c:pt>
                <c:pt idx="4426">
                  <c:v>20.8</c:v>
                </c:pt>
                <c:pt idx="4427">
                  <c:v>20.8</c:v>
                </c:pt>
                <c:pt idx="4428">
                  <c:v>20.8</c:v>
                </c:pt>
                <c:pt idx="4429">
                  <c:v>20.8</c:v>
                </c:pt>
                <c:pt idx="4430">
                  <c:v>20.8</c:v>
                </c:pt>
                <c:pt idx="4431">
                  <c:v>20.8</c:v>
                </c:pt>
                <c:pt idx="4432">
                  <c:v>20.8</c:v>
                </c:pt>
                <c:pt idx="4433">
                  <c:v>20.8</c:v>
                </c:pt>
                <c:pt idx="4434">
                  <c:v>20.8</c:v>
                </c:pt>
                <c:pt idx="4435">
                  <c:v>20.8</c:v>
                </c:pt>
                <c:pt idx="4436">
                  <c:v>20.8</c:v>
                </c:pt>
                <c:pt idx="4437">
                  <c:v>20.8</c:v>
                </c:pt>
                <c:pt idx="4438">
                  <c:v>20.8</c:v>
                </c:pt>
                <c:pt idx="4439">
                  <c:v>20.8</c:v>
                </c:pt>
                <c:pt idx="4440">
                  <c:v>20.8</c:v>
                </c:pt>
                <c:pt idx="4441">
                  <c:v>20.8</c:v>
                </c:pt>
                <c:pt idx="4442">
                  <c:v>20.8</c:v>
                </c:pt>
                <c:pt idx="4443">
                  <c:v>20.8</c:v>
                </c:pt>
                <c:pt idx="4444">
                  <c:v>20.8</c:v>
                </c:pt>
                <c:pt idx="4445">
                  <c:v>20.8</c:v>
                </c:pt>
                <c:pt idx="4446">
                  <c:v>20.8</c:v>
                </c:pt>
                <c:pt idx="4447">
                  <c:v>20.8</c:v>
                </c:pt>
                <c:pt idx="4448">
                  <c:v>20.8</c:v>
                </c:pt>
                <c:pt idx="4449">
                  <c:v>20.8</c:v>
                </c:pt>
                <c:pt idx="4450">
                  <c:v>20.8</c:v>
                </c:pt>
                <c:pt idx="4451">
                  <c:v>20.8</c:v>
                </c:pt>
                <c:pt idx="4452">
                  <c:v>20.8</c:v>
                </c:pt>
                <c:pt idx="4453">
                  <c:v>20.8</c:v>
                </c:pt>
                <c:pt idx="4454">
                  <c:v>20.8</c:v>
                </c:pt>
                <c:pt idx="4455">
                  <c:v>20.8</c:v>
                </c:pt>
                <c:pt idx="4456">
                  <c:v>20.8</c:v>
                </c:pt>
                <c:pt idx="4457">
                  <c:v>20.8</c:v>
                </c:pt>
                <c:pt idx="4458">
                  <c:v>20.8</c:v>
                </c:pt>
                <c:pt idx="4459">
                  <c:v>20.8</c:v>
                </c:pt>
                <c:pt idx="4460">
                  <c:v>20.8</c:v>
                </c:pt>
                <c:pt idx="4461">
                  <c:v>20.8</c:v>
                </c:pt>
                <c:pt idx="4462">
                  <c:v>20.8</c:v>
                </c:pt>
                <c:pt idx="4463">
                  <c:v>20.8</c:v>
                </c:pt>
                <c:pt idx="4464">
                  <c:v>20.8</c:v>
                </c:pt>
                <c:pt idx="4465">
                  <c:v>20.8</c:v>
                </c:pt>
                <c:pt idx="4466">
                  <c:v>20.8</c:v>
                </c:pt>
                <c:pt idx="4467">
                  <c:v>20.8</c:v>
                </c:pt>
                <c:pt idx="4468">
                  <c:v>20.8</c:v>
                </c:pt>
                <c:pt idx="4469">
                  <c:v>20.8</c:v>
                </c:pt>
                <c:pt idx="4470">
                  <c:v>20.8</c:v>
                </c:pt>
                <c:pt idx="4471">
                  <c:v>20.8</c:v>
                </c:pt>
                <c:pt idx="4472">
                  <c:v>20.8</c:v>
                </c:pt>
                <c:pt idx="4473">
                  <c:v>20.8</c:v>
                </c:pt>
                <c:pt idx="4474">
                  <c:v>20.8</c:v>
                </c:pt>
                <c:pt idx="4475">
                  <c:v>20.8</c:v>
                </c:pt>
                <c:pt idx="4476">
                  <c:v>20.8</c:v>
                </c:pt>
                <c:pt idx="4477">
                  <c:v>20.8</c:v>
                </c:pt>
                <c:pt idx="4478">
                  <c:v>20.8</c:v>
                </c:pt>
                <c:pt idx="4479">
                  <c:v>20.8</c:v>
                </c:pt>
                <c:pt idx="4480">
                  <c:v>20.8</c:v>
                </c:pt>
                <c:pt idx="4481">
                  <c:v>20.8</c:v>
                </c:pt>
                <c:pt idx="4482">
                  <c:v>20.8</c:v>
                </c:pt>
                <c:pt idx="4483">
                  <c:v>20.8</c:v>
                </c:pt>
                <c:pt idx="4484">
                  <c:v>20.8</c:v>
                </c:pt>
                <c:pt idx="4485">
                  <c:v>20.8</c:v>
                </c:pt>
                <c:pt idx="4486">
                  <c:v>20.8</c:v>
                </c:pt>
                <c:pt idx="4487">
                  <c:v>20.8</c:v>
                </c:pt>
                <c:pt idx="4488">
                  <c:v>20.8</c:v>
                </c:pt>
                <c:pt idx="4489">
                  <c:v>20.8</c:v>
                </c:pt>
                <c:pt idx="4490">
                  <c:v>20.8</c:v>
                </c:pt>
                <c:pt idx="4491">
                  <c:v>20.8</c:v>
                </c:pt>
                <c:pt idx="4492">
                  <c:v>20.8</c:v>
                </c:pt>
                <c:pt idx="4493">
                  <c:v>20.8</c:v>
                </c:pt>
                <c:pt idx="4494">
                  <c:v>20.8</c:v>
                </c:pt>
                <c:pt idx="4495">
                  <c:v>20.8</c:v>
                </c:pt>
                <c:pt idx="4496">
                  <c:v>20.8</c:v>
                </c:pt>
                <c:pt idx="4497">
                  <c:v>20.8</c:v>
                </c:pt>
                <c:pt idx="4498">
                  <c:v>20.8</c:v>
                </c:pt>
                <c:pt idx="4499">
                  <c:v>20.8</c:v>
                </c:pt>
                <c:pt idx="4500">
                  <c:v>20.8</c:v>
                </c:pt>
                <c:pt idx="4501">
                  <c:v>20.8</c:v>
                </c:pt>
                <c:pt idx="4502">
                  <c:v>20.8</c:v>
                </c:pt>
                <c:pt idx="4503">
                  <c:v>20.8</c:v>
                </c:pt>
                <c:pt idx="4504">
                  <c:v>20.8</c:v>
                </c:pt>
                <c:pt idx="4505">
                  <c:v>20.8</c:v>
                </c:pt>
                <c:pt idx="4506">
                  <c:v>20.8</c:v>
                </c:pt>
                <c:pt idx="4507">
                  <c:v>20.8</c:v>
                </c:pt>
                <c:pt idx="4508">
                  <c:v>20.8</c:v>
                </c:pt>
                <c:pt idx="4509">
                  <c:v>20.8</c:v>
                </c:pt>
                <c:pt idx="4510">
                  <c:v>20.8</c:v>
                </c:pt>
                <c:pt idx="4511">
                  <c:v>20.8</c:v>
                </c:pt>
                <c:pt idx="4512">
                  <c:v>20.8</c:v>
                </c:pt>
                <c:pt idx="4513">
                  <c:v>20.8</c:v>
                </c:pt>
                <c:pt idx="4514">
                  <c:v>20.8</c:v>
                </c:pt>
                <c:pt idx="4515">
                  <c:v>20.8</c:v>
                </c:pt>
                <c:pt idx="4516">
                  <c:v>20.8</c:v>
                </c:pt>
                <c:pt idx="4517">
                  <c:v>20.8</c:v>
                </c:pt>
                <c:pt idx="4518">
                  <c:v>20.8</c:v>
                </c:pt>
                <c:pt idx="4519">
                  <c:v>20.8</c:v>
                </c:pt>
                <c:pt idx="4520">
                  <c:v>20.8</c:v>
                </c:pt>
                <c:pt idx="4521">
                  <c:v>20.8</c:v>
                </c:pt>
                <c:pt idx="4522">
                  <c:v>20.8</c:v>
                </c:pt>
                <c:pt idx="4523">
                  <c:v>20.8</c:v>
                </c:pt>
                <c:pt idx="4524">
                  <c:v>20.8</c:v>
                </c:pt>
                <c:pt idx="4525">
                  <c:v>20.8</c:v>
                </c:pt>
                <c:pt idx="4526">
                  <c:v>20.8</c:v>
                </c:pt>
                <c:pt idx="4527">
                  <c:v>20.8</c:v>
                </c:pt>
                <c:pt idx="4528">
                  <c:v>20.8</c:v>
                </c:pt>
                <c:pt idx="4529">
                  <c:v>20.8</c:v>
                </c:pt>
                <c:pt idx="4530">
                  <c:v>20.8</c:v>
                </c:pt>
                <c:pt idx="4531">
                  <c:v>20.8</c:v>
                </c:pt>
                <c:pt idx="4532">
                  <c:v>20.8</c:v>
                </c:pt>
                <c:pt idx="4533">
                  <c:v>20.8</c:v>
                </c:pt>
                <c:pt idx="4534">
                  <c:v>20.8</c:v>
                </c:pt>
                <c:pt idx="4535">
                  <c:v>20.8</c:v>
                </c:pt>
                <c:pt idx="4536">
                  <c:v>20.8</c:v>
                </c:pt>
                <c:pt idx="4537">
                  <c:v>20.8</c:v>
                </c:pt>
                <c:pt idx="4538">
                  <c:v>20.8</c:v>
                </c:pt>
                <c:pt idx="4539">
                  <c:v>20.8</c:v>
                </c:pt>
                <c:pt idx="4540">
                  <c:v>20.8</c:v>
                </c:pt>
                <c:pt idx="4541">
                  <c:v>20.8</c:v>
                </c:pt>
                <c:pt idx="4542">
                  <c:v>20.8</c:v>
                </c:pt>
                <c:pt idx="4543">
                  <c:v>20.8</c:v>
                </c:pt>
                <c:pt idx="4544">
                  <c:v>20.8</c:v>
                </c:pt>
                <c:pt idx="4545">
                  <c:v>20.8</c:v>
                </c:pt>
                <c:pt idx="4546">
                  <c:v>20.8</c:v>
                </c:pt>
                <c:pt idx="4547">
                  <c:v>20.8</c:v>
                </c:pt>
                <c:pt idx="4548">
                  <c:v>20.8</c:v>
                </c:pt>
                <c:pt idx="4549">
                  <c:v>20.8</c:v>
                </c:pt>
                <c:pt idx="4550">
                  <c:v>20.8</c:v>
                </c:pt>
                <c:pt idx="4551">
                  <c:v>20.8</c:v>
                </c:pt>
                <c:pt idx="4552">
                  <c:v>20.8</c:v>
                </c:pt>
                <c:pt idx="4553">
                  <c:v>20.8</c:v>
                </c:pt>
                <c:pt idx="4554">
                  <c:v>20.8</c:v>
                </c:pt>
                <c:pt idx="4555">
                  <c:v>20.8</c:v>
                </c:pt>
                <c:pt idx="4556">
                  <c:v>20.8</c:v>
                </c:pt>
                <c:pt idx="4557">
                  <c:v>20.8</c:v>
                </c:pt>
                <c:pt idx="4558">
                  <c:v>20.8</c:v>
                </c:pt>
                <c:pt idx="4559">
                  <c:v>20.8</c:v>
                </c:pt>
                <c:pt idx="4560">
                  <c:v>20.8</c:v>
                </c:pt>
                <c:pt idx="4561">
                  <c:v>20.8</c:v>
                </c:pt>
                <c:pt idx="4562">
                  <c:v>20.8</c:v>
                </c:pt>
                <c:pt idx="4563">
                  <c:v>20.8</c:v>
                </c:pt>
                <c:pt idx="4564">
                  <c:v>20.8</c:v>
                </c:pt>
                <c:pt idx="4565">
                  <c:v>20.8</c:v>
                </c:pt>
                <c:pt idx="4566">
                  <c:v>20.8</c:v>
                </c:pt>
                <c:pt idx="4567">
                  <c:v>20.8</c:v>
                </c:pt>
                <c:pt idx="4568">
                  <c:v>20.8</c:v>
                </c:pt>
                <c:pt idx="4569">
                  <c:v>20.8</c:v>
                </c:pt>
                <c:pt idx="4570">
                  <c:v>20.8</c:v>
                </c:pt>
                <c:pt idx="4571">
                  <c:v>20.8</c:v>
                </c:pt>
                <c:pt idx="4572">
                  <c:v>20.8</c:v>
                </c:pt>
                <c:pt idx="4573">
                  <c:v>20.8</c:v>
                </c:pt>
                <c:pt idx="4574">
                  <c:v>20.8</c:v>
                </c:pt>
                <c:pt idx="4575">
                  <c:v>20.8</c:v>
                </c:pt>
                <c:pt idx="4576">
                  <c:v>20.8</c:v>
                </c:pt>
                <c:pt idx="4577">
                  <c:v>20.8</c:v>
                </c:pt>
                <c:pt idx="4578">
                  <c:v>20.8</c:v>
                </c:pt>
                <c:pt idx="4579">
                  <c:v>20.8</c:v>
                </c:pt>
                <c:pt idx="4580">
                  <c:v>20.8</c:v>
                </c:pt>
                <c:pt idx="4581">
                  <c:v>20.8</c:v>
                </c:pt>
                <c:pt idx="4582">
                  <c:v>20.8</c:v>
                </c:pt>
                <c:pt idx="4583">
                  <c:v>20.8</c:v>
                </c:pt>
                <c:pt idx="4584">
                  <c:v>20.8</c:v>
                </c:pt>
                <c:pt idx="4585">
                  <c:v>20.8</c:v>
                </c:pt>
                <c:pt idx="4586">
                  <c:v>20.8</c:v>
                </c:pt>
                <c:pt idx="4587">
                  <c:v>20.8</c:v>
                </c:pt>
                <c:pt idx="4588">
                  <c:v>20.8</c:v>
                </c:pt>
                <c:pt idx="4589">
                  <c:v>20.8</c:v>
                </c:pt>
                <c:pt idx="4590">
                  <c:v>20.8</c:v>
                </c:pt>
                <c:pt idx="4591">
                  <c:v>20.8</c:v>
                </c:pt>
                <c:pt idx="4592">
                  <c:v>20.8</c:v>
                </c:pt>
                <c:pt idx="4593">
                  <c:v>20.8</c:v>
                </c:pt>
                <c:pt idx="4594">
                  <c:v>20.8</c:v>
                </c:pt>
                <c:pt idx="4595">
                  <c:v>20.8</c:v>
                </c:pt>
                <c:pt idx="4596">
                  <c:v>20.8</c:v>
                </c:pt>
                <c:pt idx="4597">
                  <c:v>20.8</c:v>
                </c:pt>
                <c:pt idx="4598">
                  <c:v>20.8</c:v>
                </c:pt>
                <c:pt idx="4599">
                  <c:v>20.8</c:v>
                </c:pt>
                <c:pt idx="4600">
                  <c:v>20.8</c:v>
                </c:pt>
                <c:pt idx="4601">
                  <c:v>20.8</c:v>
                </c:pt>
                <c:pt idx="4602">
                  <c:v>20.8</c:v>
                </c:pt>
                <c:pt idx="4603">
                  <c:v>20.8</c:v>
                </c:pt>
                <c:pt idx="4604">
                  <c:v>20.8</c:v>
                </c:pt>
                <c:pt idx="4605">
                  <c:v>20.8</c:v>
                </c:pt>
                <c:pt idx="4606">
                  <c:v>20.8</c:v>
                </c:pt>
                <c:pt idx="4607">
                  <c:v>20.8</c:v>
                </c:pt>
                <c:pt idx="4608">
                  <c:v>20.8</c:v>
                </c:pt>
                <c:pt idx="4609">
                  <c:v>20.8</c:v>
                </c:pt>
                <c:pt idx="4610">
                  <c:v>20.8</c:v>
                </c:pt>
                <c:pt idx="4611">
                  <c:v>20.8</c:v>
                </c:pt>
                <c:pt idx="4612">
                  <c:v>20.8</c:v>
                </c:pt>
                <c:pt idx="4613">
                  <c:v>20.8</c:v>
                </c:pt>
                <c:pt idx="4614">
                  <c:v>20.8</c:v>
                </c:pt>
                <c:pt idx="4615">
                  <c:v>20.8</c:v>
                </c:pt>
                <c:pt idx="4616">
                  <c:v>20.8</c:v>
                </c:pt>
                <c:pt idx="4617">
                  <c:v>20.8</c:v>
                </c:pt>
                <c:pt idx="4618">
                  <c:v>20.8</c:v>
                </c:pt>
                <c:pt idx="4619">
                  <c:v>20.8</c:v>
                </c:pt>
                <c:pt idx="4620">
                  <c:v>20.8</c:v>
                </c:pt>
                <c:pt idx="4621">
                  <c:v>20.8</c:v>
                </c:pt>
                <c:pt idx="4622">
                  <c:v>20.8</c:v>
                </c:pt>
                <c:pt idx="4623">
                  <c:v>20.8</c:v>
                </c:pt>
                <c:pt idx="4624">
                  <c:v>20.8</c:v>
                </c:pt>
                <c:pt idx="4625">
                  <c:v>20.8</c:v>
                </c:pt>
                <c:pt idx="4626">
                  <c:v>20.8</c:v>
                </c:pt>
                <c:pt idx="4627">
                  <c:v>20.8</c:v>
                </c:pt>
                <c:pt idx="4628">
                  <c:v>20.8</c:v>
                </c:pt>
                <c:pt idx="4629">
                  <c:v>20.8</c:v>
                </c:pt>
                <c:pt idx="4630">
                  <c:v>20.8</c:v>
                </c:pt>
                <c:pt idx="4631">
                  <c:v>20.8</c:v>
                </c:pt>
                <c:pt idx="4632">
                  <c:v>20.8</c:v>
                </c:pt>
                <c:pt idx="4633">
                  <c:v>20.8</c:v>
                </c:pt>
                <c:pt idx="4634">
                  <c:v>20.8</c:v>
                </c:pt>
                <c:pt idx="4635">
                  <c:v>20.8</c:v>
                </c:pt>
                <c:pt idx="4636">
                  <c:v>20.8</c:v>
                </c:pt>
                <c:pt idx="4637">
                  <c:v>20.8</c:v>
                </c:pt>
                <c:pt idx="4638">
                  <c:v>20.8</c:v>
                </c:pt>
                <c:pt idx="4639">
                  <c:v>20.8</c:v>
                </c:pt>
                <c:pt idx="4640">
                  <c:v>20.8</c:v>
                </c:pt>
                <c:pt idx="4641">
                  <c:v>20.8</c:v>
                </c:pt>
                <c:pt idx="4642">
                  <c:v>20.8</c:v>
                </c:pt>
                <c:pt idx="4643">
                  <c:v>20.8</c:v>
                </c:pt>
                <c:pt idx="4644">
                  <c:v>20.8</c:v>
                </c:pt>
                <c:pt idx="4645">
                  <c:v>20.8</c:v>
                </c:pt>
                <c:pt idx="4646">
                  <c:v>20.8</c:v>
                </c:pt>
                <c:pt idx="4647">
                  <c:v>20.8</c:v>
                </c:pt>
                <c:pt idx="4648">
                  <c:v>20.8</c:v>
                </c:pt>
                <c:pt idx="4649">
                  <c:v>20.8</c:v>
                </c:pt>
                <c:pt idx="4650">
                  <c:v>20.8</c:v>
                </c:pt>
                <c:pt idx="4651">
                  <c:v>20.8</c:v>
                </c:pt>
                <c:pt idx="4652">
                  <c:v>20.8</c:v>
                </c:pt>
                <c:pt idx="4653">
                  <c:v>20.8</c:v>
                </c:pt>
                <c:pt idx="4654">
                  <c:v>20.8</c:v>
                </c:pt>
                <c:pt idx="4655">
                  <c:v>20.8</c:v>
                </c:pt>
                <c:pt idx="4656">
                  <c:v>20.8</c:v>
                </c:pt>
                <c:pt idx="4657">
                  <c:v>20.8</c:v>
                </c:pt>
                <c:pt idx="4658">
                  <c:v>20.8</c:v>
                </c:pt>
                <c:pt idx="4659">
                  <c:v>20.8</c:v>
                </c:pt>
                <c:pt idx="4660">
                  <c:v>20.8</c:v>
                </c:pt>
                <c:pt idx="4661">
                  <c:v>20.8</c:v>
                </c:pt>
                <c:pt idx="4662">
                  <c:v>20.8</c:v>
                </c:pt>
                <c:pt idx="4663">
                  <c:v>20.8</c:v>
                </c:pt>
                <c:pt idx="4664">
                  <c:v>20.8</c:v>
                </c:pt>
                <c:pt idx="4665">
                  <c:v>20.8</c:v>
                </c:pt>
                <c:pt idx="4666">
                  <c:v>20.8</c:v>
                </c:pt>
                <c:pt idx="4667">
                  <c:v>20.8</c:v>
                </c:pt>
                <c:pt idx="4668">
                  <c:v>20.8</c:v>
                </c:pt>
                <c:pt idx="4669">
                  <c:v>20.8</c:v>
                </c:pt>
                <c:pt idx="4670">
                  <c:v>20.8</c:v>
                </c:pt>
                <c:pt idx="4671">
                  <c:v>20.8</c:v>
                </c:pt>
                <c:pt idx="4672">
                  <c:v>20.8</c:v>
                </c:pt>
                <c:pt idx="4673">
                  <c:v>20.8</c:v>
                </c:pt>
                <c:pt idx="4674">
                  <c:v>20.8</c:v>
                </c:pt>
                <c:pt idx="4675">
                  <c:v>20.8</c:v>
                </c:pt>
                <c:pt idx="4676">
                  <c:v>20.8</c:v>
                </c:pt>
                <c:pt idx="4677">
                  <c:v>20.8</c:v>
                </c:pt>
                <c:pt idx="4678">
                  <c:v>20.8</c:v>
                </c:pt>
                <c:pt idx="4679">
                  <c:v>20.8</c:v>
                </c:pt>
                <c:pt idx="4680">
                  <c:v>20.8</c:v>
                </c:pt>
                <c:pt idx="4681">
                  <c:v>20.8</c:v>
                </c:pt>
                <c:pt idx="4682">
                  <c:v>20.8</c:v>
                </c:pt>
                <c:pt idx="4683">
                  <c:v>20.8</c:v>
                </c:pt>
                <c:pt idx="4684">
                  <c:v>20.8</c:v>
                </c:pt>
                <c:pt idx="4685">
                  <c:v>20.8</c:v>
                </c:pt>
                <c:pt idx="4686">
                  <c:v>20.8</c:v>
                </c:pt>
                <c:pt idx="4687">
                  <c:v>20.8</c:v>
                </c:pt>
                <c:pt idx="4688">
                  <c:v>20.8</c:v>
                </c:pt>
                <c:pt idx="4689">
                  <c:v>20.8</c:v>
                </c:pt>
                <c:pt idx="4690">
                  <c:v>20.8</c:v>
                </c:pt>
                <c:pt idx="4691">
                  <c:v>20.8</c:v>
                </c:pt>
                <c:pt idx="4692">
                  <c:v>20.8</c:v>
                </c:pt>
                <c:pt idx="4693">
                  <c:v>20.8</c:v>
                </c:pt>
                <c:pt idx="4694">
                  <c:v>20.8</c:v>
                </c:pt>
                <c:pt idx="4695">
                  <c:v>20.8</c:v>
                </c:pt>
                <c:pt idx="4696">
                  <c:v>20.8</c:v>
                </c:pt>
                <c:pt idx="4697">
                  <c:v>20.8</c:v>
                </c:pt>
                <c:pt idx="4698">
                  <c:v>20.8</c:v>
                </c:pt>
                <c:pt idx="4699">
                  <c:v>20.8</c:v>
                </c:pt>
                <c:pt idx="4700">
                  <c:v>20.8</c:v>
                </c:pt>
                <c:pt idx="4701">
                  <c:v>20.8</c:v>
                </c:pt>
                <c:pt idx="4702">
                  <c:v>20.8</c:v>
                </c:pt>
                <c:pt idx="4703">
                  <c:v>20.8</c:v>
                </c:pt>
                <c:pt idx="4704">
                  <c:v>20.8</c:v>
                </c:pt>
                <c:pt idx="4705">
                  <c:v>20.8</c:v>
                </c:pt>
                <c:pt idx="4706">
                  <c:v>20.8</c:v>
                </c:pt>
                <c:pt idx="4707">
                  <c:v>20.8</c:v>
                </c:pt>
                <c:pt idx="4708">
                  <c:v>20.8</c:v>
                </c:pt>
                <c:pt idx="4709">
                  <c:v>20.8</c:v>
                </c:pt>
                <c:pt idx="4710">
                  <c:v>20.8</c:v>
                </c:pt>
                <c:pt idx="4711">
                  <c:v>20.8</c:v>
                </c:pt>
                <c:pt idx="4712">
                  <c:v>20.8</c:v>
                </c:pt>
                <c:pt idx="4713">
                  <c:v>20.8</c:v>
                </c:pt>
                <c:pt idx="4714">
                  <c:v>20.8</c:v>
                </c:pt>
                <c:pt idx="4715">
                  <c:v>20.8</c:v>
                </c:pt>
                <c:pt idx="4716">
                  <c:v>20.8</c:v>
                </c:pt>
                <c:pt idx="4717">
                  <c:v>20.8</c:v>
                </c:pt>
                <c:pt idx="4718">
                  <c:v>20.8</c:v>
                </c:pt>
                <c:pt idx="4719">
                  <c:v>20.8</c:v>
                </c:pt>
                <c:pt idx="4720">
                  <c:v>20.8</c:v>
                </c:pt>
                <c:pt idx="4721">
                  <c:v>20.8</c:v>
                </c:pt>
                <c:pt idx="4722">
                  <c:v>20.8</c:v>
                </c:pt>
                <c:pt idx="4723">
                  <c:v>20.8</c:v>
                </c:pt>
                <c:pt idx="4724">
                  <c:v>20.8</c:v>
                </c:pt>
                <c:pt idx="4725">
                  <c:v>20.8</c:v>
                </c:pt>
                <c:pt idx="4726">
                  <c:v>20.8</c:v>
                </c:pt>
                <c:pt idx="4727">
                  <c:v>20.8</c:v>
                </c:pt>
                <c:pt idx="4728">
                  <c:v>20.8</c:v>
                </c:pt>
                <c:pt idx="4729">
                  <c:v>20.8</c:v>
                </c:pt>
                <c:pt idx="4730">
                  <c:v>20.8</c:v>
                </c:pt>
                <c:pt idx="4731">
                  <c:v>20.8</c:v>
                </c:pt>
                <c:pt idx="4732">
                  <c:v>20.8</c:v>
                </c:pt>
                <c:pt idx="4733">
                  <c:v>20.8</c:v>
                </c:pt>
                <c:pt idx="4734">
                  <c:v>20.8</c:v>
                </c:pt>
                <c:pt idx="4735">
                  <c:v>20.8</c:v>
                </c:pt>
                <c:pt idx="4736">
                  <c:v>20.8</c:v>
                </c:pt>
                <c:pt idx="4737">
                  <c:v>20.8</c:v>
                </c:pt>
                <c:pt idx="4738">
                  <c:v>20.8</c:v>
                </c:pt>
                <c:pt idx="4739">
                  <c:v>20.8</c:v>
                </c:pt>
                <c:pt idx="4740">
                  <c:v>20.8</c:v>
                </c:pt>
                <c:pt idx="4741">
                  <c:v>20.8</c:v>
                </c:pt>
                <c:pt idx="4742">
                  <c:v>20.8</c:v>
                </c:pt>
                <c:pt idx="4743">
                  <c:v>20.8</c:v>
                </c:pt>
                <c:pt idx="4744">
                  <c:v>20.8</c:v>
                </c:pt>
                <c:pt idx="4745">
                  <c:v>20.8</c:v>
                </c:pt>
                <c:pt idx="4746">
                  <c:v>20.8</c:v>
                </c:pt>
                <c:pt idx="4747">
                  <c:v>20.8</c:v>
                </c:pt>
                <c:pt idx="4748">
                  <c:v>20.8</c:v>
                </c:pt>
                <c:pt idx="4749">
                  <c:v>20.8</c:v>
                </c:pt>
                <c:pt idx="4750">
                  <c:v>20.8</c:v>
                </c:pt>
                <c:pt idx="4751">
                  <c:v>20.8</c:v>
                </c:pt>
                <c:pt idx="4752">
                  <c:v>20.8</c:v>
                </c:pt>
                <c:pt idx="4753">
                  <c:v>20.8</c:v>
                </c:pt>
                <c:pt idx="4754">
                  <c:v>20.8</c:v>
                </c:pt>
                <c:pt idx="4755">
                  <c:v>20.8</c:v>
                </c:pt>
                <c:pt idx="4756">
                  <c:v>20.8</c:v>
                </c:pt>
                <c:pt idx="4757">
                  <c:v>20.8</c:v>
                </c:pt>
                <c:pt idx="4758">
                  <c:v>20.8</c:v>
                </c:pt>
                <c:pt idx="4759">
                  <c:v>20.8</c:v>
                </c:pt>
                <c:pt idx="4760">
                  <c:v>20.8</c:v>
                </c:pt>
                <c:pt idx="4761">
                  <c:v>20.8</c:v>
                </c:pt>
                <c:pt idx="4762">
                  <c:v>20.8</c:v>
                </c:pt>
                <c:pt idx="4763">
                  <c:v>20.8</c:v>
                </c:pt>
                <c:pt idx="4764">
                  <c:v>20.8</c:v>
                </c:pt>
                <c:pt idx="4765">
                  <c:v>20.8</c:v>
                </c:pt>
                <c:pt idx="4766">
                  <c:v>20.8</c:v>
                </c:pt>
                <c:pt idx="4767">
                  <c:v>20.8</c:v>
                </c:pt>
                <c:pt idx="4768">
                  <c:v>20.8</c:v>
                </c:pt>
                <c:pt idx="4769">
                  <c:v>20.8</c:v>
                </c:pt>
                <c:pt idx="4770">
                  <c:v>20.8</c:v>
                </c:pt>
                <c:pt idx="4771">
                  <c:v>20.8</c:v>
                </c:pt>
                <c:pt idx="4772">
                  <c:v>20.8</c:v>
                </c:pt>
                <c:pt idx="4773">
                  <c:v>20.8</c:v>
                </c:pt>
                <c:pt idx="4774">
                  <c:v>20.8</c:v>
                </c:pt>
                <c:pt idx="4775">
                  <c:v>20.8</c:v>
                </c:pt>
                <c:pt idx="4776">
                  <c:v>20.8</c:v>
                </c:pt>
                <c:pt idx="4777">
                  <c:v>20.8</c:v>
                </c:pt>
                <c:pt idx="4778">
                  <c:v>20.8</c:v>
                </c:pt>
                <c:pt idx="4779">
                  <c:v>20.8</c:v>
                </c:pt>
                <c:pt idx="4780">
                  <c:v>20.8</c:v>
                </c:pt>
                <c:pt idx="4781">
                  <c:v>20.8</c:v>
                </c:pt>
                <c:pt idx="4782">
                  <c:v>20.8</c:v>
                </c:pt>
                <c:pt idx="4783">
                  <c:v>20.8</c:v>
                </c:pt>
                <c:pt idx="4784">
                  <c:v>20.8</c:v>
                </c:pt>
                <c:pt idx="4785">
                  <c:v>20.8</c:v>
                </c:pt>
                <c:pt idx="4786">
                  <c:v>20.8</c:v>
                </c:pt>
                <c:pt idx="4787">
                  <c:v>20.8</c:v>
                </c:pt>
                <c:pt idx="4788">
                  <c:v>20.8</c:v>
                </c:pt>
                <c:pt idx="4789">
                  <c:v>20.8</c:v>
                </c:pt>
                <c:pt idx="4790">
                  <c:v>20.8</c:v>
                </c:pt>
                <c:pt idx="4791">
                  <c:v>20.8</c:v>
                </c:pt>
                <c:pt idx="4792">
                  <c:v>20.8</c:v>
                </c:pt>
                <c:pt idx="4793">
                  <c:v>20.8</c:v>
                </c:pt>
                <c:pt idx="4794">
                  <c:v>20.8</c:v>
                </c:pt>
                <c:pt idx="4795">
                  <c:v>20.8</c:v>
                </c:pt>
                <c:pt idx="4796">
                  <c:v>20.8</c:v>
                </c:pt>
                <c:pt idx="4797">
                  <c:v>20.8</c:v>
                </c:pt>
                <c:pt idx="4798">
                  <c:v>20.8</c:v>
                </c:pt>
                <c:pt idx="4799">
                  <c:v>20.8</c:v>
                </c:pt>
                <c:pt idx="4800">
                  <c:v>20.8</c:v>
                </c:pt>
                <c:pt idx="4801">
                  <c:v>20.8</c:v>
                </c:pt>
                <c:pt idx="4802">
                  <c:v>20.8</c:v>
                </c:pt>
                <c:pt idx="4803">
                  <c:v>20.8</c:v>
                </c:pt>
                <c:pt idx="4804">
                  <c:v>20.8</c:v>
                </c:pt>
                <c:pt idx="4805">
                  <c:v>20.8</c:v>
                </c:pt>
                <c:pt idx="4806">
                  <c:v>20.8</c:v>
                </c:pt>
                <c:pt idx="4807">
                  <c:v>20.8</c:v>
                </c:pt>
                <c:pt idx="4808">
                  <c:v>20.8</c:v>
                </c:pt>
                <c:pt idx="4809">
                  <c:v>20.8</c:v>
                </c:pt>
                <c:pt idx="4810">
                  <c:v>20.8</c:v>
                </c:pt>
                <c:pt idx="4811">
                  <c:v>20.8</c:v>
                </c:pt>
                <c:pt idx="4812">
                  <c:v>20.8</c:v>
                </c:pt>
                <c:pt idx="4813">
                  <c:v>20.8</c:v>
                </c:pt>
                <c:pt idx="4814">
                  <c:v>20.8</c:v>
                </c:pt>
                <c:pt idx="4815">
                  <c:v>20.8</c:v>
                </c:pt>
                <c:pt idx="4816">
                  <c:v>20.8</c:v>
                </c:pt>
                <c:pt idx="4817">
                  <c:v>20.8</c:v>
                </c:pt>
                <c:pt idx="4818">
                  <c:v>20.8</c:v>
                </c:pt>
                <c:pt idx="4819">
                  <c:v>20.8</c:v>
                </c:pt>
                <c:pt idx="4820">
                  <c:v>20.8</c:v>
                </c:pt>
                <c:pt idx="4821">
                  <c:v>20.8</c:v>
                </c:pt>
                <c:pt idx="4822">
                  <c:v>20.8</c:v>
                </c:pt>
                <c:pt idx="4823">
                  <c:v>20.8</c:v>
                </c:pt>
                <c:pt idx="4824">
                  <c:v>20.8</c:v>
                </c:pt>
                <c:pt idx="4825">
                  <c:v>20.8</c:v>
                </c:pt>
                <c:pt idx="4826">
                  <c:v>20.8</c:v>
                </c:pt>
                <c:pt idx="4827">
                  <c:v>20.8</c:v>
                </c:pt>
                <c:pt idx="4828">
                  <c:v>20.8</c:v>
                </c:pt>
                <c:pt idx="4829">
                  <c:v>20.8</c:v>
                </c:pt>
                <c:pt idx="4830">
                  <c:v>20.8</c:v>
                </c:pt>
                <c:pt idx="4831">
                  <c:v>20.8</c:v>
                </c:pt>
                <c:pt idx="4832">
                  <c:v>20.8</c:v>
                </c:pt>
                <c:pt idx="4833">
                  <c:v>20.8</c:v>
                </c:pt>
                <c:pt idx="4834">
                  <c:v>20.8</c:v>
                </c:pt>
                <c:pt idx="4835">
                  <c:v>20.8</c:v>
                </c:pt>
                <c:pt idx="4836">
                  <c:v>20.8</c:v>
                </c:pt>
                <c:pt idx="4837">
                  <c:v>20.8</c:v>
                </c:pt>
                <c:pt idx="4838">
                  <c:v>20.8</c:v>
                </c:pt>
                <c:pt idx="4839">
                  <c:v>20.8</c:v>
                </c:pt>
                <c:pt idx="4840">
                  <c:v>20.8</c:v>
                </c:pt>
                <c:pt idx="4841">
                  <c:v>20.8</c:v>
                </c:pt>
                <c:pt idx="4842">
                  <c:v>20.8</c:v>
                </c:pt>
                <c:pt idx="4843">
                  <c:v>20.8</c:v>
                </c:pt>
                <c:pt idx="4844">
                  <c:v>20.8</c:v>
                </c:pt>
                <c:pt idx="4845">
                  <c:v>20.8</c:v>
                </c:pt>
                <c:pt idx="4846">
                  <c:v>20.8</c:v>
                </c:pt>
                <c:pt idx="4847">
                  <c:v>20.8</c:v>
                </c:pt>
                <c:pt idx="4848">
                  <c:v>20.8</c:v>
                </c:pt>
                <c:pt idx="4849">
                  <c:v>20.8</c:v>
                </c:pt>
                <c:pt idx="4850">
                  <c:v>20.8</c:v>
                </c:pt>
                <c:pt idx="4851">
                  <c:v>20.8</c:v>
                </c:pt>
                <c:pt idx="4852">
                  <c:v>20.8</c:v>
                </c:pt>
                <c:pt idx="4853">
                  <c:v>20.8</c:v>
                </c:pt>
                <c:pt idx="4854">
                  <c:v>20.8</c:v>
                </c:pt>
                <c:pt idx="4855">
                  <c:v>20.8</c:v>
                </c:pt>
                <c:pt idx="4856">
                  <c:v>20.8</c:v>
                </c:pt>
                <c:pt idx="4857">
                  <c:v>20.8</c:v>
                </c:pt>
                <c:pt idx="4858">
                  <c:v>20.8</c:v>
                </c:pt>
                <c:pt idx="4859">
                  <c:v>20.8</c:v>
                </c:pt>
                <c:pt idx="4860">
                  <c:v>20.8</c:v>
                </c:pt>
                <c:pt idx="4861">
                  <c:v>20.8</c:v>
                </c:pt>
                <c:pt idx="4862">
                  <c:v>20.8</c:v>
                </c:pt>
                <c:pt idx="4863">
                  <c:v>20.8</c:v>
                </c:pt>
                <c:pt idx="4864">
                  <c:v>20.8</c:v>
                </c:pt>
                <c:pt idx="4865">
                  <c:v>20.8</c:v>
                </c:pt>
                <c:pt idx="4866">
                  <c:v>20.8</c:v>
                </c:pt>
                <c:pt idx="4867">
                  <c:v>20.8</c:v>
                </c:pt>
                <c:pt idx="4868">
                  <c:v>20.8</c:v>
                </c:pt>
                <c:pt idx="4869">
                  <c:v>20.8</c:v>
                </c:pt>
                <c:pt idx="4870">
                  <c:v>20.8</c:v>
                </c:pt>
                <c:pt idx="4871">
                  <c:v>20.8</c:v>
                </c:pt>
                <c:pt idx="4872">
                  <c:v>20.8</c:v>
                </c:pt>
                <c:pt idx="4873">
                  <c:v>20.8</c:v>
                </c:pt>
                <c:pt idx="4874">
                  <c:v>20.8</c:v>
                </c:pt>
                <c:pt idx="4875">
                  <c:v>20.8</c:v>
                </c:pt>
                <c:pt idx="4876">
                  <c:v>20.8</c:v>
                </c:pt>
                <c:pt idx="4877">
                  <c:v>20.8</c:v>
                </c:pt>
                <c:pt idx="4878">
                  <c:v>20.8</c:v>
                </c:pt>
                <c:pt idx="4879">
                  <c:v>20.8</c:v>
                </c:pt>
                <c:pt idx="4880">
                  <c:v>20.8</c:v>
                </c:pt>
                <c:pt idx="4881">
                  <c:v>20.8</c:v>
                </c:pt>
                <c:pt idx="4882">
                  <c:v>20.8</c:v>
                </c:pt>
                <c:pt idx="4883">
                  <c:v>20.8</c:v>
                </c:pt>
                <c:pt idx="4884">
                  <c:v>20.8</c:v>
                </c:pt>
                <c:pt idx="4885">
                  <c:v>20.8</c:v>
                </c:pt>
                <c:pt idx="4886">
                  <c:v>20.8</c:v>
                </c:pt>
                <c:pt idx="4887">
                  <c:v>20.8</c:v>
                </c:pt>
                <c:pt idx="4888">
                  <c:v>20.8</c:v>
                </c:pt>
                <c:pt idx="4889">
                  <c:v>20.8</c:v>
                </c:pt>
                <c:pt idx="4890">
                  <c:v>20.8</c:v>
                </c:pt>
                <c:pt idx="4891">
                  <c:v>20.8</c:v>
                </c:pt>
                <c:pt idx="4892">
                  <c:v>20.8</c:v>
                </c:pt>
                <c:pt idx="4893">
                  <c:v>20.8</c:v>
                </c:pt>
                <c:pt idx="4894">
                  <c:v>20.8</c:v>
                </c:pt>
                <c:pt idx="4895">
                  <c:v>20.8</c:v>
                </c:pt>
                <c:pt idx="4896">
                  <c:v>20.8</c:v>
                </c:pt>
                <c:pt idx="4897">
                  <c:v>20.8</c:v>
                </c:pt>
                <c:pt idx="4898">
                  <c:v>20.8</c:v>
                </c:pt>
                <c:pt idx="4899">
                  <c:v>20.8</c:v>
                </c:pt>
                <c:pt idx="4900">
                  <c:v>20.8</c:v>
                </c:pt>
                <c:pt idx="4901">
                  <c:v>20.8</c:v>
                </c:pt>
                <c:pt idx="4902">
                  <c:v>20.8</c:v>
                </c:pt>
                <c:pt idx="4903">
                  <c:v>20.8</c:v>
                </c:pt>
                <c:pt idx="4904">
                  <c:v>20.8</c:v>
                </c:pt>
                <c:pt idx="4905">
                  <c:v>20.8</c:v>
                </c:pt>
                <c:pt idx="4906">
                  <c:v>20.8</c:v>
                </c:pt>
                <c:pt idx="4907">
                  <c:v>20.8</c:v>
                </c:pt>
                <c:pt idx="4908">
                  <c:v>20.8</c:v>
                </c:pt>
                <c:pt idx="4909">
                  <c:v>20.8</c:v>
                </c:pt>
                <c:pt idx="4910">
                  <c:v>20.8</c:v>
                </c:pt>
                <c:pt idx="4911">
                  <c:v>20.8</c:v>
                </c:pt>
                <c:pt idx="4912">
                  <c:v>20.8</c:v>
                </c:pt>
                <c:pt idx="4913">
                  <c:v>20.8</c:v>
                </c:pt>
                <c:pt idx="4914">
                  <c:v>20.8</c:v>
                </c:pt>
                <c:pt idx="4915">
                  <c:v>20.8</c:v>
                </c:pt>
                <c:pt idx="4916">
                  <c:v>20.8</c:v>
                </c:pt>
                <c:pt idx="4917">
                  <c:v>20.8</c:v>
                </c:pt>
                <c:pt idx="4918">
                  <c:v>20.8</c:v>
                </c:pt>
                <c:pt idx="4919">
                  <c:v>20.8</c:v>
                </c:pt>
                <c:pt idx="4920">
                  <c:v>20.8</c:v>
                </c:pt>
                <c:pt idx="4921">
                  <c:v>20.8</c:v>
                </c:pt>
                <c:pt idx="4922">
                  <c:v>20.8</c:v>
                </c:pt>
                <c:pt idx="4923">
                  <c:v>20.8</c:v>
                </c:pt>
                <c:pt idx="4924">
                  <c:v>20.8</c:v>
                </c:pt>
                <c:pt idx="4925">
                  <c:v>20.8</c:v>
                </c:pt>
                <c:pt idx="4926">
                  <c:v>20.8</c:v>
                </c:pt>
                <c:pt idx="4927">
                  <c:v>20.8</c:v>
                </c:pt>
                <c:pt idx="4928">
                  <c:v>20.8</c:v>
                </c:pt>
                <c:pt idx="4929">
                  <c:v>20.8</c:v>
                </c:pt>
                <c:pt idx="4930">
                  <c:v>20.8</c:v>
                </c:pt>
                <c:pt idx="4931">
                  <c:v>20.8</c:v>
                </c:pt>
                <c:pt idx="4932">
                  <c:v>20.8</c:v>
                </c:pt>
                <c:pt idx="4933">
                  <c:v>20.8</c:v>
                </c:pt>
                <c:pt idx="4934">
                  <c:v>20.8</c:v>
                </c:pt>
                <c:pt idx="4935">
                  <c:v>20.8</c:v>
                </c:pt>
                <c:pt idx="4936">
                  <c:v>20.8</c:v>
                </c:pt>
                <c:pt idx="4937">
                  <c:v>20.8</c:v>
                </c:pt>
                <c:pt idx="4938">
                  <c:v>20.8</c:v>
                </c:pt>
                <c:pt idx="4939">
                  <c:v>20.8</c:v>
                </c:pt>
                <c:pt idx="4940">
                  <c:v>20.8</c:v>
                </c:pt>
                <c:pt idx="4941">
                  <c:v>20.8</c:v>
                </c:pt>
                <c:pt idx="4942">
                  <c:v>20.8</c:v>
                </c:pt>
                <c:pt idx="4943">
                  <c:v>20.8</c:v>
                </c:pt>
                <c:pt idx="4944">
                  <c:v>20.8</c:v>
                </c:pt>
                <c:pt idx="4945">
                  <c:v>20.8</c:v>
                </c:pt>
                <c:pt idx="4946">
                  <c:v>20.8</c:v>
                </c:pt>
                <c:pt idx="4947">
                  <c:v>20.8</c:v>
                </c:pt>
                <c:pt idx="4948">
                  <c:v>20.8</c:v>
                </c:pt>
                <c:pt idx="4949">
                  <c:v>20.8</c:v>
                </c:pt>
                <c:pt idx="4950">
                  <c:v>20.8</c:v>
                </c:pt>
                <c:pt idx="4951">
                  <c:v>20.8</c:v>
                </c:pt>
                <c:pt idx="4952">
                  <c:v>20.8</c:v>
                </c:pt>
                <c:pt idx="4953">
                  <c:v>20.8</c:v>
                </c:pt>
                <c:pt idx="4954">
                  <c:v>20.8</c:v>
                </c:pt>
                <c:pt idx="4955">
                  <c:v>20.8</c:v>
                </c:pt>
                <c:pt idx="4956">
                  <c:v>20.8</c:v>
                </c:pt>
                <c:pt idx="4957">
                  <c:v>20.8</c:v>
                </c:pt>
                <c:pt idx="4958">
                  <c:v>20.8</c:v>
                </c:pt>
                <c:pt idx="4959">
                  <c:v>20.8</c:v>
                </c:pt>
                <c:pt idx="4960">
                  <c:v>20.8</c:v>
                </c:pt>
                <c:pt idx="4961">
                  <c:v>20.8</c:v>
                </c:pt>
                <c:pt idx="4962">
                  <c:v>20.8</c:v>
                </c:pt>
                <c:pt idx="4963">
                  <c:v>20.8</c:v>
                </c:pt>
                <c:pt idx="4964">
                  <c:v>20.8</c:v>
                </c:pt>
                <c:pt idx="4965">
                  <c:v>20.8</c:v>
                </c:pt>
                <c:pt idx="4966">
                  <c:v>20.8</c:v>
                </c:pt>
                <c:pt idx="4967">
                  <c:v>20.8</c:v>
                </c:pt>
                <c:pt idx="4968">
                  <c:v>20.8</c:v>
                </c:pt>
                <c:pt idx="4969">
                  <c:v>20.8</c:v>
                </c:pt>
                <c:pt idx="4970">
                  <c:v>20.8</c:v>
                </c:pt>
                <c:pt idx="4971">
                  <c:v>20.8</c:v>
                </c:pt>
                <c:pt idx="4972">
                  <c:v>20.8</c:v>
                </c:pt>
                <c:pt idx="4973">
                  <c:v>20.8</c:v>
                </c:pt>
                <c:pt idx="4974">
                  <c:v>20.8</c:v>
                </c:pt>
                <c:pt idx="4975">
                  <c:v>20.8</c:v>
                </c:pt>
                <c:pt idx="4976">
                  <c:v>20.8</c:v>
                </c:pt>
                <c:pt idx="4977">
                  <c:v>20.8</c:v>
                </c:pt>
                <c:pt idx="4978">
                  <c:v>20.8</c:v>
                </c:pt>
                <c:pt idx="4979">
                  <c:v>20.8</c:v>
                </c:pt>
                <c:pt idx="4980">
                  <c:v>20.8</c:v>
                </c:pt>
                <c:pt idx="4981">
                  <c:v>20.8</c:v>
                </c:pt>
                <c:pt idx="4982">
                  <c:v>20.8</c:v>
                </c:pt>
                <c:pt idx="4983">
                  <c:v>20.8</c:v>
                </c:pt>
                <c:pt idx="4984">
                  <c:v>20.8</c:v>
                </c:pt>
                <c:pt idx="4985">
                  <c:v>20.8</c:v>
                </c:pt>
                <c:pt idx="4986">
                  <c:v>20.8</c:v>
                </c:pt>
                <c:pt idx="4987">
                  <c:v>20.8</c:v>
                </c:pt>
                <c:pt idx="4988">
                  <c:v>20.8</c:v>
                </c:pt>
                <c:pt idx="4989">
                  <c:v>20.8</c:v>
                </c:pt>
                <c:pt idx="4990">
                  <c:v>20.8</c:v>
                </c:pt>
                <c:pt idx="4991">
                  <c:v>20.8</c:v>
                </c:pt>
                <c:pt idx="4992">
                  <c:v>20.8</c:v>
                </c:pt>
                <c:pt idx="4993">
                  <c:v>20.8</c:v>
                </c:pt>
                <c:pt idx="4994">
                  <c:v>20.8</c:v>
                </c:pt>
                <c:pt idx="4995">
                  <c:v>20.8</c:v>
                </c:pt>
                <c:pt idx="4996">
                  <c:v>20.8</c:v>
                </c:pt>
                <c:pt idx="4997">
                  <c:v>20.8</c:v>
                </c:pt>
                <c:pt idx="4998">
                  <c:v>20.8</c:v>
                </c:pt>
                <c:pt idx="4999">
                  <c:v>20.8</c:v>
                </c:pt>
                <c:pt idx="5000">
                  <c:v>20.8</c:v>
                </c:pt>
                <c:pt idx="5001">
                  <c:v>20.8</c:v>
                </c:pt>
                <c:pt idx="5002">
                  <c:v>20.8</c:v>
                </c:pt>
                <c:pt idx="5003">
                  <c:v>20.8</c:v>
                </c:pt>
                <c:pt idx="5004">
                  <c:v>20.8</c:v>
                </c:pt>
                <c:pt idx="5005">
                  <c:v>20.8</c:v>
                </c:pt>
                <c:pt idx="5006">
                  <c:v>20.8</c:v>
                </c:pt>
                <c:pt idx="5007">
                  <c:v>20.8</c:v>
                </c:pt>
                <c:pt idx="5008">
                  <c:v>20.8</c:v>
                </c:pt>
                <c:pt idx="5009">
                  <c:v>20.8</c:v>
                </c:pt>
                <c:pt idx="5010">
                  <c:v>20.8</c:v>
                </c:pt>
                <c:pt idx="5011">
                  <c:v>20.8</c:v>
                </c:pt>
                <c:pt idx="5012">
                  <c:v>20.8</c:v>
                </c:pt>
                <c:pt idx="5013">
                  <c:v>20.8</c:v>
                </c:pt>
                <c:pt idx="5014">
                  <c:v>20.8</c:v>
                </c:pt>
                <c:pt idx="5015">
                  <c:v>20.8</c:v>
                </c:pt>
                <c:pt idx="5016">
                  <c:v>20.8</c:v>
                </c:pt>
                <c:pt idx="5017">
                  <c:v>20.8</c:v>
                </c:pt>
                <c:pt idx="5018">
                  <c:v>20.8</c:v>
                </c:pt>
                <c:pt idx="5019">
                  <c:v>20.8</c:v>
                </c:pt>
                <c:pt idx="5020">
                  <c:v>20.8</c:v>
                </c:pt>
                <c:pt idx="5021">
                  <c:v>20.8</c:v>
                </c:pt>
                <c:pt idx="5022">
                  <c:v>20.8</c:v>
                </c:pt>
                <c:pt idx="5023">
                  <c:v>20.8</c:v>
                </c:pt>
                <c:pt idx="5024">
                  <c:v>20.8</c:v>
                </c:pt>
                <c:pt idx="5025">
                  <c:v>20.8</c:v>
                </c:pt>
                <c:pt idx="5026">
                  <c:v>20.8</c:v>
                </c:pt>
                <c:pt idx="5027">
                  <c:v>20.8</c:v>
                </c:pt>
                <c:pt idx="5028">
                  <c:v>20.8</c:v>
                </c:pt>
                <c:pt idx="5029">
                  <c:v>20.8</c:v>
                </c:pt>
                <c:pt idx="5030">
                  <c:v>20.8</c:v>
                </c:pt>
                <c:pt idx="5031">
                  <c:v>20.8</c:v>
                </c:pt>
                <c:pt idx="5032">
                  <c:v>20.8</c:v>
                </c:pt>
                <c:pt idx="5033">
                  <c:v>20.8</c:v>
                </c:pt>
                <c:pt idx="5034">
                  <c:v>20.8</c:v>
                </c:pt>
                <c:pt idx="5035">
                  <c:v>20.8</c:v>
                </c:pt>
                <c:pt idx="5036">
                  <c:v>20.8</c:v>
                </c:pt>
                <c:pt idx="5037">
                  <c:v>20.8</c:v>
                </c:pt>
                <c:pt idx="5038">
                  <c:v>20.8</c:v>
                </c:pt>
                <c:pt idx="5039">
                  <c:v>20.8</c:v>
                </c:pt>
                <c:pt idx="5040">
                  <c:v>20.8</c:v>
                </c:pt>
                <c:pt idx="5041">
                  <c:v>20.8</c:v>
                </c:pt>
                <c:pt idx="5042">
                  <c:v>20.8</c:v>
                </c:pt>
                <c:pt idx="5043">
                  <c:v>20.8</c:v>
                </c:pt>
                <c:pt idx="5044">
                  <c:v>20.8</c:v>
                </c:pt>
                <c:pt idx="5045">
                  <c:v>20.8</c:v>
                </c:pt>
                <c:pt idx="5046">
                  <c:v>20.8</c:v>
                </c:pt>
                <c:pt idx="5047">
                  <c:v>20.8</c:v>
                </c:pt>
                <c:pt idx="5048">
                  <c:v>20.8</c:v>
                </c:pt>
                <c:pt idx="5049">
                  <c:v>20.8</c:v>
                </c:pt>
                <c:pt idx="5050">
                  <c:v>20.8</c:v>
                </c:pt>
                <c:pt idx="5051">
                  <c:v>20.8</c:v>
                </c:pt>
                <c:pt idx="5052">
                  <c:v>20.8</c:v>
                </c:pt>
                <c:pt idx="5053">
                  <c:v>20.8</c:v>
                </c:pt>
                <c:pt idx="5054">
                  <c:v>20.8</c:v>
                </c:pt>
                <c:pt idx="5055">
                  <c:v>20.8</c:v>
                </c:pt>
                <c:pt idx="5056">
                  <c:v>20.8</c:v>
                </c:pt>
                <c:pt idx="5057">
                  <c:v>20.8</c:v>
                </c:pt>
                <c:pt idx="5058">
                  <c:v>20.8</c:v>
                </c:pt>
                <c:pt idx="5059">
                  <c:v>20.8</c:v>
                </c:pt>
                <c:pt idx="5060">
                  <c:v>20.8</c:v>
                </c:pt>
                <c:pt idx="5061">
                  <c:v>20.8</c:v>
                </c:pt>
                <c:pt idx="5062">
                  <c:v>20.8</c:v>
                </c:pt>
                <c:pt idx="5063">
                  <c:v>20.8</c:v>
                </c:pt>
                <c:pt idx="5064">
                  <c:v>20.8</c:v>
                </c:pt>
                <c:pt idx="5065">
                  <c:v>20.8</c:v>
                </c:pt>
                <c:pt idx="5066">
                  <c:v>20.8</c:v>
                </c:pt>
                <c:pt idx="5067">
                  <c:v>20.8</c:v>
                </c:pt>
                <c:pt idx="5068">
                  <c:v>20.8</c:v>
                </c:pt>
                <c:pt idx="5069">
                  <c:v>20.8</c:v>
                </c:pt>
                <c:pt idx="5070">
                  <c:v>20.8</c:v>
                </c:pt>
                <c:pt idx="5071">
                  <c:v>20.8</c:v>
                </c:pt>
                <c:pt idx="5072">
                  <c:v>20.8</c:v>
                </c:pt>
                <c:pt idx="5073">
                  <c:v>20.8</c:v>
                </c:pt>
                <c:pt idx="5074">
                  <c:v>20.8</c:v>
                </c:pt>
                <c:pt idx="5075">
                  <c:v>20.8</c:v>
                </c:pt>
                <c:pt idx="5076">
                  <c:v>20.8</c:v>
                </c:pt>
                <c:pt idx="5077">
                  <c:v>20.8</c:v>
                </c:pt>
                <c:pt idx="5078">
                  <c:v>20.8</c:v>
                </c:pt>
                <c:pt idx="5079">
                  <c:v>20.8</c:v>
                </c:pt>
                <c:pt idx="5080">
                  <c:v>20.8</c:v>
                </c:pt>
                <c:pt idx="5081">
                  <c:v>20.8</c:v>
                </c:pt>
                <c:pt idx="5082">
                  <c:v>20.8</c:v>
                </c:pt>
                <c:pt idx="5083">
                  <c:v>20.8</c:v>
                </c:pt>
                <c:pt idx="5084">
                  <c:v>20.8</c:v>
                </c:pt>
                <c:pt idx="5085">
                  <c:v>20.8</c:v>
                </c:pt>
                <c:pt idx="5086">
                  <c:v>20.8</c:v>
                </c:pt>
                <c:pt idx="5087">
                  <c:v>20.8</c:v>
                </c:pt>
                <c:pt idx="5088">
                  <c:v>20.8</c:v>
                </c:pt>
                <c:pt idx="5089">
                  <c:v>20.8</c:v>
                </c:pt>
                <c:pt idx="5090">
                  <c:v>20.8</c:v>
                </c:pt>
                <c:pt idx="5091">
                  <c:v>20.8</c:v>
                </c:pt>
                <c:pt idx="5092">
                  <c:v>20.8</c:v>
                </c:pt>
                <c:pt idx="5093">
                  <c:v>20.8</c:v>
                </c:pt>
                <c:pt idx="5094">
                  <c:v>20.8</c:v>
                </c:pt>
                <c:pt idx="5095">
                  <c:v>20.8</c:v>
                </c:pt>
                <c:pt idx="5096">
                  <c:v>20.8</c:v>
                </c:pt>
                <c:pt idx="5097">
                  <c:v>20.8</c:v>
                </c:pt>
                <c:pt idx="5098">
                  <c:v>20.8</c:v>
                </c:pt>
                <c:pt idx="5099">
                  <c:v>20.8</c:v>
                </c:pt>
                <c:pt idx="5100">
                  <c:v>20.8</c:v>
                </c:pt>
                <c:pt idx="5101">
                  <c:v>20.8</c:v>
                </c:pt>
                <c:pt idx="5102">
                  <c:v>20.8</c:v>
                </c:pt>
                <c:pt idx="5103">
                  <c:v>20.8</c:v>
                </c:pt>
                <c:pt idx="5104">
                  <c:v>20.8</c:v>
                </c:pt>
                <c:pt idx="5105">
                  <c:v>20.8</c:v>
                </c:pt>
                <c:pt idx="5106">
                  <c:v>20.8</c:v>
                </c:pt>
                <c:pt idx="5107">
                  <c:v>20.8</c:v>
                </c:pt>
                <c:pt idx="5108">
                  <c:v>20.8</c:v>
                </c:pt>
                <c:pt idx="5109">
                  <c:v>20.8</c:v>
                </c:pt>
                <c:pt idx="5110">
                  <c:v>20.8</c:v>
                </c:pt>
                <c:pt idx="5111">
                  <c:v>20.8</c:v>
                </c:pt>
                <c:pt idx="5112">
                  <c:v>20.8</c:v>
                </c:pt>
                <c:pt idx="5113">
                  <c:v>20.8</c:v>
                </c:pt>
                <c:pt idx="5114">
                  <c:v>20.8</c:v>
                </c:pt>
                <c:pt idx="5115">
                  <c:v>20.8</c:v>
                </c:pt>
                <c:pt idx="5116">
                  <c:v>20.8</c:v>
                </c:pt>
                <c:pt idx="5117">
                  <c:v>20.8</c:v>
                </c:pt>
                <c:pt idx="5118">
                  <c:v>20.8</c:v>
                </c:pt>
                <c:pt idx="5119">
                  <c:v>20.8</c:v>
                </c:pt>
                <c:pt idx="5120">
                  <c:v>20.8</c:v>
                </c:pt>
                <c:pt idx="5121">
                  <c:v>20.8</c:v>
                </c:pt>
                <c:pt idx="5122">
                  <c:v>20.8</c:v>
                </c:pt>
                <c:pt idx="5123">
                  <c:v>20.8</c:v>
                </c:pt>
                <c:pt idx="5124">
                  <c:v>20.8</c:v>
                </c:pt>
                <c:pt idx="5125">
                  <c:v>20.8</c:v>
                </c:pt>
                <c:pt idx="5126">
                  <c:v>20.8</c:v>
                </c:pt>
                <c:pt idx="5127">
                  <c:v>20.8</c:v>
                </c:pt>
                <c:pt idx="5128">
                  <c:v>20.8</c:v>
                </c:pt>
                <c:pt idx="5129">
                  <c:v>20.8</c:v>
                </c:pt>
                <c:pt idx="5130">
                  <c:v>20.8</c:v>
                </c:pt>
                <c:pt idx="5131">
                  <c:v>20.8</c:v>
                </c:pt>
                <c:pt idx="5132">
                  <c:v>20.8</c:v>
                </c:pt>
                <c:pt idx="5133">
                  <c:v>20.8</c:v>
                </c:pt>
                <c:pt idx="5134">
                  <c:v>20.8</c:v>
                </c:pt>
                <c:pt idx="5135">
                  <c:v>20.8</c:v>
                </c:pt>
                <c:pt idx="5136">
                  <c:v>20.8</c:v>
                </c:pt>
                <c:pt idx="5137">
                  <c:v>20.8</c:v>
                </c:pt>
                <c:pt idx="5138">
                  <c:v>20.8</c:v>
                </c:pt>
                <c:pt idx="5139">
                  <c:v>20.8</c:v>
                </c:pt>
                <c:pt idx="5140">
                  <c:v>20.8</c:v>
                </c:pt>
                <c:pt idx="5141">
                  <c:v>20.8</c:v>
                </c:pt>
                <c:pt idx="5142">
                  <c:v>20.8</c:v>
                </c:pt>
                <c:pt idx="5143">
                  <c:v>20.8</c:v>
                </c:pt>
                <c:pt idx="5144">
                  <c:v>20.8</c:v>
                </c:pt>
                <c:pt idx="5145">
                  <c:v>20.8</c:v>
                </c:pt>
                <c:pt idx="5146">
                  <c:v>20.8</c:v>
                </c:pt>
                <c:pt idx="5147">
                  <c:v>20.8</c:v>
                </c:pt>
                <c:pt idx="5148">
                  <c:v>20.8</c:v>
                </c:pt>
                <c:pt idx="5149">
                  <c:v>20.8</c:v>
                </c:pt>
                <c:pt idx="5150">
                  <c:v>20.8</c:v>
                </c:pt>
                <c:pt idx="5151">
                  <c:v>20.8</c:v>
                </c:pt>
                <c:pt idx="5152">
                  <c:v>20.8</c:v>
                </c:pt>
                <c:pt idx="5153">
                  <c:v>20.8</c:v>
                </c:pt>
                <c:pt idx="5154">
                  <c:v>20.8</c:v>
                </c:pt>
                <c:pt idx="5155">
                  <c:v>20.8</c:v>
                </c:pt>
                <c:pt idx="5156">
                  <c:v>20.8</c:v>
                </c:pt>
                <c:pt idx="5157">
                  <c:v>20.8</c:v>
                </c:pt>
                <c:pt idx="5158">
                  <c:v>20.8</c:v>
                </c:pt>
                <c:pt idx="5159">
                  <c:v>20.8</c:v>
                </c:pt>
                <c:pt idx="5160">
                  <c:v>20.8</c:v>
                </c:pt>
                <c:pt idx="5161">
                  <c:v>20.8</c:v>
                </c:pt>
                <c:pt idx="5162">
                  <c:v>20.8</c:v>
                </c:pt>
                <c:pt idx="5163">
                  <c:v>20.8</c:v>
                </c:pt>
                <c:pt idx="5164">
                  <c:v>20.8</c:v>
                </c:pt>
                <c:pt idx="5165">
                  <c:v>20.8</c:v>
                </c:pt>
                <c:pt idx="5166">
                  <c:v>20.8</c:v>
                </c:pt>
                <c:pt idx="5167">
                  <c:v>20.8</c:v>
                </c:pt>
                <c:pt idx="5168">
                  <c:v>20.8</c:v>
                </c:pt>
                <c:pt idx="5169">
                  <c:v>20.8</c:v>
                </c:pt>
                <c:pt idx="5170">
                  <c:v>20.8</c:v>
                </c:pt>
                <c:pt idx="5171">
                  <c:v>20.8</c:v>
                </c:pt>
                <c:pt idx="5172">
                  <c:v>20.8</c:v>
                </c:pt>
                <c:pt idx="5173">
                  <c:v>20.8</c:v>
                </c:pt>
                <c:pt idx="5174">
                  <c:v>20.8</c:v>
                </c:pt>
                <c:pt idx="5175">
                  <c:v>20.8</c:v>
                </c:pt>
                <c:pt idx="5176">
                  <c:v>20.8</c:v>
                </c:pt>
                <c:pt idx="5177">
                  <c:v>20.8</c:v>
                </c:pt>
                <c:pt idx="5178">
                  <c:v>20.8</c:v>
                </c:pt>
                <c:pt idx="5179">
                  <c:v>20.8</c:v>
                </c:pt>
                <c:pt idx="5180">
                  <c:v>20.8</c:v>
                </c:pt>
                <c:pt idx="5181">
                  <c:v>20.8</c:v>
                </c:pt>
                <c:pt idx="5182">
                  <c:v>20.8</c:v>
                </c:pt>
                <c:pt idx="5183">
                  <c:v>20.8</c:v>
                </c:pt>
                <c:pt idx="5184">
                  <c:v>20.8</c:v>
                </c:pt>
                <c:pt idx="5185">
                  <c:v>20.8</c:v>
                </c:pt>
                <c:pt idx="5186">
                  <c:v>20.8</c:v>
                </c:pt>
                <c:pt idx="5187">
                  <c:v>20.8</c:v>
                </c:pt>
                <c:pt idx="5188">
                  <c:v>20.8</c:v>
                </c:pt>
                <c:pt idx="5189">
                  <c:v>20.8</c:v>
                </c:pt>
                <c:pt idx="5190">
                  <c:v>20.8</c:v>
                </c:pt>
                <c:pt idx="5191">
                  <c:v>20.8</c:v>
                </c:pt>
                <c:pt idx="5192">
                  <c:v>20.8</c:v>
                </c:pt>
                <c:pt idx="5193">
                  <c:v>20.8</c:v>
                </c:pt>
                <c:pt idx="5194">
                  <c:v>20.8</c:v>
                </c:pt>
                <c:pt idx="5195">
                  <c:v>20.8</c:v>
                </c:pt>
                <c:pt idx="5196">
                  <c:v>20.8</c:v>
                </c:pt>
                <c:pt idx="5197">
                  <c:v>20.8</c:v>
                </c:pt>
                <c:pt idx="5198">
                  <c:v>20.8</c:v>
                </c:pt>
                <c:pt idx="5199">
                  <c:v>20.8</c:v>
                </c:pt>
                <c:pt idx="5200">
                  <c:v>20.8</c:v>
                </c:pt>
                <c:pt idx="5201">
                  <c:v>20.8</c:v>
                </c:pt>
                <c:pt idx="5202">
                  <c:v>20.8</c:v>
                </c:pt>
                <c:pt idx="5203">
                  <c:v>20.8</c:v>
                </c:pt>
                <c:pt idx="5204">
                  <c:v>20.8</c:v>
                </c:pt>
                <c:pt idx="5205">
                  <c:v>20.8</c:v>
                </c:pt>
                <c:pt idx="5206">
                  <c:v>20.8</c:v>
                </c:pt>
                <c:pt idx="5207">
                  <c:v>20.8</c:v>
                </c:pt>
                <c:pt idx="5208">
                  <c:v>20.8</c:v>
                </c:pt>
                <c:pt idx="5209">
                  <c:v>20.8</c:v>
                </c:pt>
                <c:pt idx="5210">
                  <c:v>20.8</c:v>
                </c:pt>
                <c:pt idx="5211">
                  <c:v>20.8</c:v>
                </c:pt>
                <c:pt idx="5212">
                  <c:v>20.8</c:v>
                </c:pt>
                <c:pt idx="5213">
                  <c:v>20.8</c:v>
                </c:pt>
                <c:pt idx="5214">
                  <c:v>20.8</c:v>
                </c:pt>
                <c:pt idx="5215">
                  <c:v>20.8</c:v>
                </c:pt>
                <c:pt idx="5216">
                  <c:v>20.8</c:v>
                </c:pt>
                <c:pt idx="5217">
                  <c:v>20.8</c:v>
                </c:pt>
                <c:pt idx="5218">
                  <c:v>20.8</c:v>
                </c:pt>
                <c:pt idx="5219">
                  <c:v>20.8</c:v>
                </c:pt>
                <c:pt idx="5220">
                  <c:v>20.8</c:v>
                </c:pt>
                <c:pt idx="5221">
                  <c:v>20.8</c:v>
                </c:pt>
                <c:pt idx="5222">
                  <c:v>20.8</c:v>
                </c:pt>
                <c:pt idx="5223">
                  <c:v>20.8</c:v>
                </c:pt>
                <c:pt idx="5224">
                  <c:v>20.8</c:v>
                </c:pt>
                <c:pt idx="5225">
                  <c:v>20.8</c:v>
                </c:pt>
                <c:pt idx="5226">
                  <c:v>20.8</c:v>
                </c:pt>
                <c:pt idx="5227">
                  <c:v>20.8</c:v>
                </c:pt>
                <c:pt idx="5228">
                  <c:v>20.8</c:v>
                </c:pt>
                <c:pt idx="5229">
                  <c:v>20.8</c:v>
                </c:pt>
                <c:pt idx="5230">
                  <c:v>20.8</c:v>
                </c:pt>
                <c:pt idx="5231">
                  <c:v>20.8</c:v>
                </c:pt>
                <c:pt idx="5232">
                  <c:v>20.8</c:v>
                </c:pt>
                <c:pt idx="5233">
                  <c:v>20.8</c:v>
                </c:pt>
                <c:pt idx="5234">
                  <c:v>20.8</c:v>
                </c:pt>
                <c:pt idx="5235">
                  <c:v>20.8</c:v>
                </c:pt>
                <c:pt idx="5236">
                  <c:v>20.8</c:v>
                </c:pt>
                <c:pt idx="5237">
                  <c:v>20.8</c:v>
                </c:pt>
                <c:pt idx="5238">
                  <c:v>20.8</c:v>
                </c:pt>
                <c:pt idx="5239">
                  <c:v>20.8</c:v>
                </c:pt>
                <c:pt idx="5240">
                  <c:v>20.8</c:v>
                </c:pt>
                <c:pt idx="5241">
                  <c:v>20.8</c:v>
                </c:pt>
                <c:pt idx="5242">
                  <c:v>20.8</c:v>
                </c:pt>
                <c:pt idx="5243">
                  <c:v>20.8</c:v>
                </c:pt>
                <c:pt idx="5244">
                  <c:v>20.8</c:v>
                </c:pt>
                <c:pt idx="5245">
                  <c:v>20.8</c:v>
                </c:pt>
                <c:pt idx="5246">
                  <c:v>20.8</c:v>
                </c:pt>
                <c:pt idx="5247">
                  <c:v>20.8</c:v>
                </c:pt>
                <c:pt idx="5248">
                  <c:v>20.8</c:v>
                </c:pt>
                <c:pt idx="5249">
                  <c:v>20.8</c:v>
                </c:pt>
                <c:pt idx="5250">
                  <c:v>20.8</c:v>
                </c:pt>
                <c:pt idx="5251">
                  <c:v>20.8</c:v>
                </c:pt>
                <c:pt idx="5252">
                  <c:v>20.8</c:v>
                </c:pt>
                <c:pt idx="5253">
                  <c:v>20.8</c:v>
                </c:pt>
                <c:pt idx="5254">
                  <c:v>20.8</c:v>
                </c:pt>
                <c:pt idx="5255">
                  <c:v>20.8</c:v>
                </c:pt>
                <c:pt idx="5256">
                  <c:v>20.8</c:v>
                </c:pt>
                <c:pt idx="5257">
                  <c:v>20.8</c:v>
                </c:pt>
                <c:pt idx="5258">
                  <c:v>20.8</c:v>
                </c:pt>
                <c:pt idx="5259">
                  <c:v>20.8</c:v>
                </c:pt>
                <c:pt idx="5260">
                  <c:v>20.8</c:v>
                </c:pt>
                <c:pt idx="5261">
                  <c:v>20.8</c:v>
                </c:pt>
                <c:pt idx="5262">
                  <c:v>20.8</c:v>
                </c:pt>
                <c:pt idx="5263">
                  <c:v>20.8</c:v>
                </c:pt>
                <c:pt idx="5264">
                  <c:v>20.8</c:v>
                </c:pt>
                <c:pt idx="5265">
                  <c:v>20.8</c:v>
                </c:pt>
                <c:pt idx="5266">
                  <c:v>20.8</c:v>
                </c:pt>
                <c:pt idx="5267">
                  <c:v>20.8</c:v>
                </c:pt>
                <c:pt idx="5268">
                  <c:v>20.8</c:v>
                </c:pt>
                <c:pt idx="5269">
                  <c:v>20.8</c:v>
                </c:pt>
                <c:pt idx="5270">
                  <c:v>20.8</c:v>
                </c:pt>
                <c:pt idx="5271">
                  <c:v>20.8</c:v>
                </c:pt>
                <c:pt idx="5272">
                  <c:v>20.8</c:v>
                </c:pt>
                <c:pt idx="5273">
                  <c:v>20.8</c:v>
                </c:pt>
                <c:pt idx="5274">
                  <c:v>20.8</c:v>
                </c:pt>
                <c:pt idx="5275">
                  <c:v>20.8</c:v>
                </c:pt>
                <c:pt idx="5276">
                  <c:v>20.8</c:v>
                </c:pt>
                <c:pt idx="5277">
                  <c:v>20.8</c:v>
                </c:pt>
                <c:pt idx="5278">
                  <c:v>20.8</c:v>
                </c:pt>
                <c:pt idx="5279">
                  <c:v>20.8</c:v>
                </c:pt>
                <c:pt idx="5280">
                  <c:v>20.8</c:v>
                </c:pt>
                <c:pt idx="5281">
                  <c:v>20.8</c:v>
                </c:pt>
                <c:pt idx="5282">
                  <c:v>20.8</c:v>
                </c:pt>
                <c:pt idx="5283">
                  <c:v>20.8</c:v>
                </c:pt>
                <c:pt idx="5284">
                  <c:v>20.8</c:v>
                </c:pt>
                <c:pt idx="5285">
                  <c:v>20.8</c:v>
                </c:pt>
                <c:pt idx="5286">
                  <c:v>20.8</c:v>
                </c:pt>
                <c:pt idx="5287">
                  <c:v>20.8</c:v>
                </c:pt>
                <c:pt idx="5288">
                  <c:v>20.8</c:v>
                </c:pt>
                <c:pt idx="5289">
                  <c:v>20.8</c:v>
                </c:pt>
                <c:pt idx="5290">
                  <c:v>20.8</c:v>
                </c:pt>
                <c:pt idx="5291">
                  <c:v>20.8</c:v>
                </c:pt>
                <c:pt idx="5292">
                  <c:v>20.8</c:v>
                </c:pt>
                <c:pt idx="5293">
                  <c:v>20.8</c:v>
                </c:pt>
                <c:pt idx="5294">
                  <c:v>20.8</c:v>
                </c:pt>
                <c:pt idx="5295">
                  <c:v>20.8</c:v>
                </c:pt>
                <c:pt idx="5296">
                  <c:v>20.8</c:v>
                </c:pt>
                <c:pt idx="5297">
                  <c:v>20.8</c:v>
                </c:pt>
                <c:pt idx="5298">
                  <c:v>20.8</c:v>
                </c:pt>
                <c:pt idx="5299">
                  <c:v>20.8</c:v>
                </c:pt>
                <c:pt idx="5300">
                  <c:v>20.8</c:v>
                </c:pt>
                <c:pt idx="5301">
                  <c:v>20.8</c:v>
                </c:pt>
                <c:pt idx="5302">
                  <c:v>20.8</c:v>
                </c:pt>
                <c:pt idx="5303">
                  <c:v>20.8</c:v>
                </c:pt>
                <c:pt idx="5304">
                  <c:v>20.8</c:v>
                </c:pt>
                <c:pt idx="5305">
                  <c:v>20.8</c:v>
                </c:pt>
                <c:pt idx="5306">
                  <c:v>20.8</c:v>
                </c:pt>
                <c:pt idx="5307">
                  <c:v>20.8</c:v>
                </c:pt>
                <c:pt idx="5308">
                  <c:v>20.8</c:v>
                </c:pt>
                <c:pt idx="5309">
                  <c:v>20.8</c:v>
                </c:pt>
                <c:pt idx="5310">
                  <c:v>20.8</c:v>
                </c:pt>
                <c:pt idx="5311">
                  <c:v>20.8</c:v>
                </c:pt>
                <c:pt idx="5312">
                  <c:v>20.8</c:v>
                </c:pt>
                <c:pt idx="5313">
                  <c:v>20.8</c:v>
                </c:pt>
                <c:pt idx="5314">
                  <c:v>20.8</c:v>
                </c:pt>
                <c:pt idx="5315">
                  <c:v>20.8</c:v>
                </c:pt>
                <c:pt idx="5316">
                  <c:v>20.8</c:v>
                </c:pt>
                <c:pt idx="5317">
                  <c:v>20.8</c:v>
                </c:pt>
                <c:pt idx="5318">
                  <c:v>20.8</c:v>
                </c:pt>
                <c:pt idx="5319">
                  <c:v>20.8</c:v>
                </c:pt>
                <c:pt idx="5320">
                  <c:v>20.8</c:v>
                </c:pt>
                <c:pt idx="5321">
                  <c:v>20.8</c:v>
                </c:pt>
                <c:pt idx="5322">
                  <c:v>20.8</c:v>
                </c:pt>
                <c:pt idx="5323">
                  <c:v>20.8</c:v>
                </c:pt>
                <c:pt idx="5324">
                  <c:v>20.8</c:v>
                </c:pt>
                <c:pt idx="5325">
                  <c:v>20.8</c:v>
                </c:pt>
                <c:pt idx="5326">
                  <c:v>20.8</c:v>
                </c:pt>
                <c:pt idx="5327">
                  <c:v>20.8</c:v>
                </c:pt>
                <c:pt idx="5328">
                  <c:v>20.8</c:v>
                </c:pt>
                <c:pt idx="5329">
                  <c:v>20.8</c:v>
                </c:pt>
                <c:pt idx="5330">
                  <c:v>20.8</c:v>
                </c:pt>
                <c:pt idx="5331">
                  <c:v>20.8</c:v>
                </c:pt>
                <c:pt idx="5332">
                  <c:v>20.8</c:v>
                </c:pt>
                <c:pt idx="5333">
                  <c:v>20.8</c:v>
                </c:pt>
                <c:pt idx="5334">
                  <c:v>20.8</c:v>
                </c:pt>
                <c:pt idx="5335">
                  <c:v>20.8</c:v>
                </c:pt>
                <c:pt idx="5336">
                  <c:v>20.8</c:v>
                </c:pt>
                <c:pt idx="5337">
                  <c:v>20.8</c:v>
                </c:pt>
                <c:pt idx="5338">
                  <c:v>20.8</c:v>
                </c:pt>
                <c:pt idx="5339">
                  <c:v>20.8</c:v>
                </c:pt>
                <c:pt idx="5340">
                  <c:v>20.8</c:v>
                </c:pt>
                <c:pt idx="5341">
                  <c:v>20.8</c:v>
                </c:pt>
                <c:pt idx="5342">
                  <c:v>20.8</c:v>
                </c:pt>
                <c:pt idx="5343">
                  <c:v>20.8</c:v>
                </c:pt>
                <c:pt idx="5344">
                  <c:v>20.8</c:v>
                </c:pt>
                <c:pt idx="5345">
                  <c:v>20.8</c:v>
                </c:pt>
                <c:pt idx="5346">
                  <c:v>20.8</c:v>
                </c:pt>
                <c:pt idx="5347">
                  <c:v>20.8</c:v>
                </c:pt>
                <c:pt idx="5348">
                  <c:v>20.8</c:v>
                </c:pt>
                <c:pt idx="5349">
                  <c:v>20.8</c:v>
                </c:pt>
                <c:pt idx="5350">
                  <c:v>20.8</c:v>
                </c:pt>
                <c:pt idx="5351">
                  <c:v>20.8</c:v>
                </c:pt>
                <c:pt idx="5352">
                  <c:v>20.8</c:v>
                </c:pt>
                <c:pt idx="5353">
                  <c:v>20.8</c:v>
                </c:pt>
                <c:pt idx="5354">
                  <c:v>20.8</c:v>
                </c:pt>
                <c:pt idx="5355">
                  <c:v>20.8</c:v>
                </c:pt>
                <c:pt idx="5356">
                  <c:v>20.8</c:v>
                </c:pt>
                <c:pt idx="5357">
                  <c:v>20.8</c:v>
                </c:pt>
                <c:pt idx="5358">
                  <c:v>20.8</c:v>
                </c:pt>
                <c:pt idx="5359">
                  <c:v>20.8</c:v>
                </c:pt>
                <c:pt idx="5360">
                  <c:v>20.8</c:v>
                </c:pt>
                <c:pt idx="5361">
                  <c:v>20.8</c:v>
                </c:pt>
                <c:pt idx="5362">
                  <c:v>20.8</c:v>
                </c:pt>
                <c:pt idx="5363">
                  <c:v>20.8</c:v>
                </c:pt>
                <c:pt idx="5364">
                  <c:v>20.8</c:v>
                </c:pt>
                <c:pt idx="5365">
                  <c:v>20.8</c:v>
                </c:pt>
                <c:pt idx="5366">
                  <c:v>20.8</c:v>
                </c:pt>
                <c:pt idx="5367">
                  <c:v>20.8</c:v>
                </c:pt>
                <c:pt idx="5368">
                  <c:v>20.8</c:v>
                </c:pt>
                <c:pt idx="5369">
                  <c:v>20.8</c:v>
                </c:pt>
                <c:pt idx="5370">
                  <c:v>20.8</c:v>
                </c:pt>
                <c:pt idx="5371">
                  <c:v>20.8</c:v>
                </c:pt>
                <c:pt idx="5372">
                  <c:v>20.8</c:v>
                </c:pt>
                <c:pt idx="5373">
                  <c:v>20.8</c:v>
                </c:pt>
                <c:pt idx="5374">
                  <c:v>20.8</c:v>
                </c:pt>
                <c:pt idx="5375">
                  <c:v>20.8</c:v>
                </c:pt>
                <c:pt idx="5376">
                  <c:v>20.8</c:v>
                </c:pt>
                <c:pt idx="5377">
                  <c:v>20.8</c:v>
                </c:pt>
                <c:pt idx="5378">
                  <c:v>20.8</c:v>
                </c:pt>
                <c:pt idx="5379">
                  <c:v>20.8</c:v>
                </c:pt>
                <c:pt idx="5380">
                  <c:v>20.8</c:v>
                </c:pt>
                <c:pt idx="5381">
                  <c:v>20.8</c:v>
                </c:pt>
                <c:pt idx="5382">
                  <c:v>20.8</c:v>
                </c:pt>
                <c:pt idx="5383">
                  <c:v>20.8</c:v>
                </c:pt>
                <c:pt idx="5384">
                  <c:v>20.8</c:v>
                </c:pt>
                <c:pt idx="5385">
                  <c:v>20.8</c:v>
                </c:pt>
                <c:pt idx="5386">
                  <c:v>20.8</c:v>
                </c:pt>
                <c:pt idx="5387">
                  <c:v>20.8</c:v>
                </c:pt>
                <c:pt idx="5388">
                  <c:v>20.8</c:v>
                </c:pt>
                <c:pt idx="5389">
                  <c:v>20.8</c:v>
                </c:pt>
                <c:pt idx="5390">
                  <c:v>20.8</c:v>
                </c:pt>
                <c:pt idx="5391">
                  <c:v>20.8</c:v>
                </c:pt>
                <c:pt idx="5392">
                  <c:v>20.8</c:v>
                </c:pt>
                <c:pt idx="5393">
                  <c:v>20.8</c:v>
                </c:pt>
                <c:pt idx="5394">
                  <c:v>20.8</c:v>
                </c:pt>
                <c:pt idx="5395">
                  <c:v>20.8</c:v>
                </c:pt>
                <c:pt idx="5396">
                  <c:v>20.8</c:v>
                </c:pt>
                <c:pt idx="5397">
                  <c:v>20.8</c:v>
                </c:pt>
                <c:pt idx="5398">
                  <c:v>20.8</c:v>
                </c:pt>
                <c:pt idx="5399">
                  <c:v>20.8</c:v>
                </c:pt>
                <c:pt idx="5400">
                  <c:v>20.8</c:v>
                </c:pt>
                <c:pt idx="5401">
                  <c:v>20.8</c:v>
                </c:pt>
                <c:pt idx="5402">
                  <c:v>20.8</c:v>
                </c:pt>
                <c:pt idx="5403">
                  <c:v>20.8</c:v>
                </c:pt>
                <c:pt idx="5404">
                  <c:v>20.8</c:v>
                </c:pt>
                <c:pt idx="5405">
                  <c:v>20.8</c:v>
                </c:pt>
                <c:pt idx="5406">
                  <c:v>20.8</c:v>
                </c:pt>
                <c:pt idx="5407">
                  <c:v>20.8</c:v>
                </c:pt>
                <c:pt idx="5408">
                  <c:v>20.8</c:v>
                </c:pt>
                <c:pt idx="5409">
                  <c:v>20.8</c:v>
                </c:pt>
                <c:pt idx="5410">
                  <c:v>20.8</c:v>
                </c:pt>
                <c:pt idx="5411">
                  <c:v>20.8</c:v>
                </c:pt>
                <c:pt idx="5412">
                  <c:v>20.8</c:v>
                </c:pt>
                <c:pt idx="5413">
                  <c:v>20.8</c:v>
                </c:pt>
                <c:pt idx="5414">
                  <c:v>20.8</c:v>
                </c:pt>
                <c:pt idx="5415">
                  <c:v>20.8</c:v>
                </c:pt>
                <c:pt idx="5416">
                  <c:v>20.8</c:v>
                </c:pt>
                <c:pt idx="5417">
                  <c:v>20.8</c:v>
                </c:pt>
                <c:pt idx="5418">
                  <c:v>20.8</c:v>
                </c:pt>
                <c:pt idx="5419">
                  <c:v>20.8</c:v>
                </c:pt>
                <c:pt idx="5420">
                  <c:v>20.8</c:v>
                </c:pt>
                <c:pt idx="5421">
                  <c:v>20.8</c:v>
                </c:pt>
                <c:pt idx="5422">
                  <c:v>20.8</c:v>
                </c:pt>
                <c:pt idx="5423">
                  <c:v>20.8</c:v>
                </c:pt>
                <c:pt idx="5424">
                  <c:v>20.8</c:v>
                </c:pt>
                <c:pt idx="5425">
                  <c:v>20.8</c:v>
                </c:pt>
                <c:pt idx="5426">
                  <c:v>20.8</c:v>
                </c:pt>
                <c:pt idx="5427">
                  <c:v>20.8</c:v>
                </c:pt>
                <c:pt idx="5428">
                  <c:v>20.8</c:v>
                </c:pt>
                <c:pt idx="5429">
                  <c:v>20.8</c:v>
                </c:pt>
                <c:pt idx="5430">
                  <c:v>20.8</c:v>
                </c:pt>
                <c:pt idx="5431">
                  <c:v>20.8</c:v>
                </c:pt>
                <c:pt idx="5432">
                  <c:v>20.8</c:v>
                </c:pt>
                <c:pt idx="5433">
                  <c:v>20.8</c:v>
                </c:pt>
                <c:pt idx="5434">
                  <c:v>20.8</c:v>
                </c:pt>
                <c:pt idx="5435">
                  <c:v>20.8</c:v>
                </c:pt>
                <c:pt idx="5436">
                  <c:v>20.8</c:v>
                </c:pt>
                <c:pt idx="5437">
                  <c:v>20.8</c:v>
                </c:pt>
                <c:pt idx="5438">
                  <c:v>20.8</c:v>
                </c:pt>
                <c:pt idx="5439">
                  <c:v>20.8</c:v>
                </c:pt>
                <c:pt idx="5440">
                  <c:v>20.8</c:v>
                </c:pt>
                <c:pt idx="5441">
                  <c:v>20.8</c:v>
                </c:pt>
                <c:pt idx="5442">
                  <c:v>20.8</c:v>
                </c:pt>
                <c:pt idx="5443">
                  <c:v>20.8</c:v>
                </c:pt>
                <c:pt idx="5444">
                  <c:v>20.8</c:v>
                </c:pt>
                <c:pt idx="5445">
                  <c:v>20.8</c:v>
                </c:pt>
                <c:pt idx="5446">
                  <c:v>20.8</c:v>
                </c:pt>
                <c:pt idx="5447">
                  <c:v>20.8</c:v>
                </c:pt>
                <c:pt idx="5448">
                  <c:v>20.8</c:v>
                </c:pt>
                <c:pt idx="5449">
                  <c:v>20.8</c:v>
                </c:pt>
                <c:pt idx="5450">
                  <c:v>20.8</c:v>
                </c:pt>
                <c:pt idx="5451">
                  <c:v>20.8</c:v>
                </c:pt>
                <c:pt idx="5452">
                  <c:v>20.8</c:v>
                </c:pt>
                <c:pt idx="5453">
                  <c:v>20.8</c:v>
                </c:pt>
                <c:pt idx="5454">
                  <c:v>20.8</c:v>
                </c:pt>
                <c:pt idx="5455">
                  <c:v>20.8</c:v>
                </c:pt>
                <c:pt idx="5456">
                  <c:v>20.8</c:v>
                </c:pt>
                <c:pt idx="5457">
                  <c:v>20.8</c:v>
                </c:pt>
                <c:pt idx="5458">
                  <c:v>20.8</c:v>
                </c:pt>
                <c:pt idx="5459">
                  <c:v>20.8</c:v>
                </c:pt>
                <c:pt idx="5460">
                  <c:v>20.8</c:v>
                </c:pt>
                <c:pt idx="5461">
                  <c:v>20.8</c:v>
                </c:pt>
                <c:pt idx="5462">
                  <c:v>20.8</c:v>
                </c:pt>
                <c:pt idx="5463">
                  <c:v>20.8</c:v>
                </c:pt>
                <c:pt idx="5464">
                  <c:v>20.8</c:v>
                </c:pt>
                <c:pt idx="5465">
                  <c:v>20.8</c:v>
                </c:pt>
                <c:pt idx="5466">
                  <c:v>20.8</c:v>
                </c:pt>
                <c:pt idx="5467">
                  <c:v>20.8</c:v>
                </c:pt>
                <c:pt idx="5468">
                  <c:v>20.8</c:v>
                </c:pt>
                <c:pt idx="5469">
                  <c:v>20.8</c:v>
                </c:pt>
                <c:pt idx="5470">
                  <c:v>20.8</c:v>
                </c:pt>
                <c:pt idx="5471">
                  <c:v>20.8</c:v>
                </c:pt>
                <c:pt idx="5472">
                  <c:v>20.8</c:v>
                </c:pt>
                <c:pt idx="5473">
                  <c:v>20.8</c:v>
                </c:pt>
                <c:pt idx="5474">
                  <c:v>20.8</c:v>
                </c:pt>
                <c:pt idx="5475">
                  <c:v>20.8</c:v>
                </c:pt>
                <c:pt idx="5476">
                  <c:v>20.8</c:v>
                </c:pt>
                <c:pt idx="5477">
                  <c:v>20.8</c:v>
                </c:pt>
                <c:pt idx="5478">
                  <c:v>20.8</c:v>
                </c:pt>
                <c:pt idx="5479">
                  <c:v>20.8</c:v>
                </c:pt>
                <c:pt idx="5480">
                  <c:v>20.8</c:v>
                </c:pt>
                <c:pt idx="5481">
                  <c:v>20.8</c:v>
                </c:pt>
                <c:pt idx="5482">
                  <c:v>20.8</c:v>
                </c:pt>
                <c:pt idx="5483">
                  <c:v>20.8</c:v>
                </c:pt>
                <c:pt idx="5484">
                  <c:v>20.8</c:v>
                </c:pt>
                <c:pt idx="5485">
                  <c:v>20.8</c:v>
                </c:pt>
                <c:pt idx="5486">
                  <c:v>20.8</c:v>
                </c:pt>
                <c:pt idx="5487">
                  <c:v>20.8</c:v>
                </c:pt>
                <c:pt idx="5488">
                  <c:v>20.8</c:v>
                </c:pt>
                <c:pt idx="5489">
                  <c:v>20.8</c:v>
                </c:pt>
                <c:pt idx="5490">
                  <c:v>20.8</c:v>
                </c:pt>
                <c:pt idx="5491">
                  <c:v>20.8</c:v>
                </c:pt>
                <c:pt idx="5492">
                  <c:v>20.8</c:v>
                </c:pt>
                <c:pt idx="5493">
                  <c:v>20.8</c:v>
                </c:pt>
                <c:pt idx="5494">
                  <c:v>20.8</c:v>
                </c:pt>
                <c:pt idx="5495">
                  <c:v>20.8</c:v>
                </c:pt>
                <c:pt idx="5496">
                  <c:v>20.8</c:v>
                </c:pt>
                <c:pt idx="5497">
                  <c:v>20.8</c:v>
                </c:pt>
                <c:pt idx="5498">
                  <c:v>20.8</c:v>
                </c:pt>
                <c:pt idx="5499">
                  <c:v>20.8</c:v>
                </c:pt>
                <c:pt idx="5500">
                  <c:v>20.8</c:v>
                </c:pt>
                <c:pt idx="5501">
                  <c:v>20.8</c:v>
                </c:pt>
                <c:pt idx="5502">
                  <c:v>20.8</c:v>
                </c:pt>
                <c:pt idx="5503">
                  <c:v>20.8</c:v>
                </c:pt>
                <c:pt idx="5504">
                  <c:v>20.8</c:v>
                </c:pt>
                <c:pt idx="5505">
                  <c:v>20.8</c:v>
                </c:pt>
                <c:pt idx="5506">
                  <c:v>20.8</c:v>
                </c:pt>
                <c:pt idx="5507">
                  <c:v>20.8</c:v>
                </c:pt>
                <c:pt idx="5508">
                  <c:v>20.8</c:v>
                </c:pt>
                <c:pt idx="5509">
                  <c:v>20.8</c:v>
                </c:pt>
                <c:pt idx="5510">
                  <c:v>20.8</c:v>
                </c:pt>
                <c:pt idx="5511">
                  <c:v>20.8</c:v>
                </c:pt>
                <c:pt idx="5512">
                  <c:v>20.8</c:v>
                </c:pt>
                <c:pt idx="5513">
                  <c:v>20.8</c:v>
                </c:pt>
                <c:pt idx="5514">
                  <c:v>20.8</c:v>
                </c:pt>
                <c:pt idx="5515">
                  <c:v>20.8</c:v>
                </c:pt>
                <c:pt idx="5516">
                  <c:v>20.8</c:v>
                </c:pt>
                <c:pt idx="5517">
                  <c:v>20.8</c:v>
                </c:pt>
                <c:pt idx="5518">
                  <c:v>20.8</c:v>
                </c:pt>
                <c:pt idx="5519">
                  <c:v>20.8</c:v>
                </c:pt>
                <c:pt idx="5520">
                  <c:v>20.8</c:v>
                </c:pt>
                <c:pt idx="5521">
                  <c:v>20.8</c:v>
                </c:pt>
                <c:pt idx="5522">
                  <c:v>20.8</c:v>
                </c:pt>
                <c:pt idx="5523">
                  <c:v>20.8</c:v>
                </c:pt>
                <c:pt idx="5524">
                  <c:v>20.8</c:v>
                </c:pt>
                <c:pt idx="5525">
                  <c:v>20.8</c:v>
                </c:pt>
                <c:pt idx="5526">
                  <c:v>20.8</c:v>
                </c:pt>
                <c:pt idx="5527">
                  <c:v>20.8</c:v>
                </c:pt>
                <c:pt idx="5528">
                  <c:v>20.8</c:v>
                </c:pt>
                <c:pt idx="5529">
                  <c:v>20.8</c:v>
                </c:pt>
                <c:pt idx="5530">
                  <c:v>20.8</c:v>
                </c:pt>
                <c:pt idx="5531">
                  <c:v>20.8</c:v>
                </c:pt>
                <c:pt idx="5532">
                  <c:v>20.8</c:v>
                </c:pt>
                <c:pt idx="5533">
                  <c:v>20.8</c:v>
                </c:pt>
                <c:pt idx="5534">
                  <c:v>20.8</c:v>
                </c:pt>
                <c:pt idx="5535">
                  <c:v>20.8</c:v>
                </c:pt>
                <c:pt idx="5536">
                  <c:v>20.8</c:v>
                </c:pt>
                <c:pt idx="5537">
                  <c:v>20.8</c:v>
                </c:pt>
                <c:pt idx="5538">
                  <c:v>20.8</c:v>
                </c:pt>
                <c:pt idx="5539">
                  <c:v>20.8</c:v>
                </c:pt>
                <c:pt idx="5540">
                  <c:v>20.8</c:v>
                </c:pt>
                <c:pt idx="5541">
                  <c:v>20.8</c:v>
                </c:pt>
                <c:pt idx="5542">
                  <c:v>20.8</c:v>
                </c:pt>
                <c:pt idx="5543">
                  <c:v>20.8</c:v>
                </c:pt>
                <c:pt idx="5544">
                  <c:v>20.8</c:v>
                </c:pt>
                <c:pt idx="5545">
                  <c:v>20.8</c:v>
                </c:pt>
                <c:pt idx="5546">
                  <c:v>20.8</c:v>
                </c:pt>
                <c:pt idx="5547">
                  <c:v>20.8</c:v>
                </c:pt>
                <c:pt idx="5548">
                  <c:v>20.8</c:v>
                </c:pt>
                <c:pt idx="5549">
                  <c:v>20.8</c:v>
                </c:pt>
                <c:pt idx="5550">
                  <c:v>20.8</c:v>
                </c:pt>
                <c:pt idx="5551">
                  <c:v>20.8</c:v>
                </c:pt>
                <c:pt idx="5552">
                  <c:v>20.8</c:v>
                </c:pt>
                <c:pt idx="5553">
                  <c:v>20.8</c:v>
                </c:pt>
                <c:pt idx="5554">
                  <c:v>20.8</c:v>
                </c:pt>
                <c:pt idx="5555">
                  <c:v>20.8</c:v>
                </c:pt>
                <c:pt idx="5556">
                  <c:v>20.8</c:v>
                </c:pt>
                <c:pt idx="5557">
                  <c:v>20.8</c:v>
                </c:pt>
                <c:pt idx="5558">
                  <c:v>20.8</c:v>
                </c:pt>
                <c:pt idx="5559">
                  <c:v>20.8</c:v>
                </c:pt>
                <c:pt idx="5560">
                  <c:v>20.8</c:v>
                </c:pt>
                <c:pt idx="5561">
                  <c:v>20.8</c:v>
                </c:pt>
                <c:pt idx="5562">
                  <c:v>20.8</c:v>
                </c:pt>
                <c:pt idx="5563">
                  <c:v>20.8</c:v>
                </c:pt>
                <c:pt idx="5564">
                  <c:v>20.8</c:v>
                </c:pt>
                <c:pt idx="5565">
                  <c:v>20.8</c:v>
                </c:pt>
                <c:pt idx="5566">
                  <c:v>20.8</c:v>
                </c:pt>
                <c:pt idx="5567">
                  <c:v>20.8</c:v>
                </c:pt>
                <c:pt idx="5568">
                  <c:v>20.8</c:v>
                </c:pt>
                <c:pt idx="5569">
                  <c:v>20.8</c:v>
                </c:pt>
                <c:pt idx="5570">
                  <c:v>20.8</c:v>
                </c:pt>
                <c:pt idx="5571">
                  <c:v>20.8</c:v>
                </c:pt>
                <c:pt idx="5572">
                  <c:v>20.8</c:v>
                </c:pt>
                <c:pt idx="5573">
                  <c:v>20.8</c:v>
                </c:pt>
                <c:pt idx="5574">
                  <c:v>20.8</c:v>
                </c:pt>
                <c:pt idx="5575">
                  <c:v>20.8</c:v>
                </c:pt>
                <c:pt idx="5576">
                  <c:v>20.8</c:v>
                </c:pt>
                <c:pt idx="5577">
                  <c:v>20.8</c:v>
                </c:pt>
                <c:pt idx="5578">
                  <c:v>20.8</c:v>
                </c:pt>
                <c:pt idx="5579">
                  <c:v>20.8</c:v>
                </c:pt>
                <c:pt idx="5580">
                  <c:v>20.8</c:v>
                </c:pt>
                <c:pt idx="5581">
                  <c:v>20.8</c:v>
                </c:pt>
                <c:pt idx="5582">
                  <c:v>20.8</c:v>
                </c:pt>
                <c:pt idx="5583">
                  <c:v>20.8</c:v>
                </c:pt>
                <c:pt idx="5584">
                  <c:v>20.8</c:v>
                </c:pt>
                <c:pt idx="5585">
                  <c:v>20.8</c:v>
                </c:pt>
                <c:pt idx="5586">
                  <c:v>20.8</c:v>
                </c:pt>
                <c:pt idx="5587">
                  <c:v>20.8</c:v>
                </c:pt>
                <c:pt idx="5588">
                  <c:v>20.8</c:v>
                </c:pt>
                <c:pt idx="5589">
                  <c:v>20.8</c:v>
                </c:pt>
                <c:pt idx="5590">
                  <c:v>20.8</c:v>
                </c:pt>
                <c:pt idx="5591">
                  <c:v>20.8</c:v>
                </c:pt>
                <c:pt idx="5592">
                  <c:v>20.8</c:v>
                </c:pt>
                <c:pt idx="5593">
                  <c:v>20.8</c:v>
                </c:pt>
                <c:pt idx="5594">
                  <c:v>20.8</c:v>
                </c:pt>
                <c:pt idx="5595">
                  <c:v>20.8</c:v>
                </c:pt>
                <c:pt idx="5596">
                  <c:v>20.8</c:v>
                </c:pt>
                <c:pt idx="5597">
                  <c:v>20.8</c:v>
                </c:pt>
                <c:pt idx="5598">
                  <c:v>20.8</c:v>
                </c:pt>
                <c:pt idx="5599">
                  <c:v>20.8</c:v>
                </c:pt>
                <c:pt idx="5600">
                  <c:v>20.8</c:v>
                </c:pt>
                <c:pt idx="5601">
                  <c:v>20.8</c:v>
                </c:pt>
                <c:pt idx="5602">
                  <c:v>20.8</c:v>
                </c:pt>
                <c:pt idx="5603">
                  <c:v>20.8</c:v>
                </c:pt>
                <c:pt idx="5604">
                  <c:v>20.8</c:v>
                </c:pt>
                <c:pt idx="5605">
                  <c:v>20.8</c:v>
                </c:pt>
                <c:pt idx="5606">
                  <c:v>20.8</c:v>
                </c:pt>
                <c:pt idx="5607">
                  <c:v>20.8</c:v>
                </c:pt>
                <c:pt idx="5608">
                  <c:v>20.8</c:v>
                </c:pt>
                <c:pt idx="5609">
                  <c:v>20.8</c:v>
                </c:pt>
                <c:pt idx="5610">
                  <c:v>20.8</c:v>
                </c:pt>
                <c:pt idx="5611">
                  <c:v>20.8</c:v>
                </c:pt>
                <c:pt idx="5612">
                  <c:v>20.8</c:v>
                </c:pt>
                <c:pt idx="5613">
                  <c:v>20.8</c:v>
                </c:pt>
                <c:pt idx="5614">
                  <c:v>20.8</c:v>
                </c:pt>
                <c:pt idx="5615">
                  <c:v>20.8</c:v>
                </c:pt>
                <c:pt idx="5616">
                  <c:v>20.8</c:v>
                </c:pt>
                <c:pt idx="5617">
                  <c:v>20.8</c:v>
                </c:pt>
                <c:pt idx="5618">
                  <c:v>20.8</c:v>
                </c:pt>
                <c:pt idx="5619">
                  <c:v>20.8</c:v>
                </c:pt>
                <c:pt idx="5620">
                  <c:v>20.8</c:v>
                </c:pt>
                <c:pt idx="5621">
                  <c:v>20.8</c:v>
                </c:pt>
                <c:pt idx="5622">
                  <c:v>20.8</c:v>
                </c:pt>
                <c:pt idx="5623">
                  <c:v>20.8</c:v>
                </c:pt>
                <c:pt idx="5624">
                  <c:v>20.8</c:v>
                </c:pt>
                <c:pt idx="5625">
                  <c:v>20.8</c:v>
                </c:pt>
                <c:pt idx="5626">
                  <c:v>20.8</c:v>
                </c:pt>
                <c:pt idx="5627">
                  <c:v>20.8</c:v>
                </c:pt>
                <c:pt idx="5628">
                  <c:v>20.8</c:v>
                </c:pt>
                <c:pt idx="5629">
                  <c:v>20.8</c:v>
                </c:pt>
                <c:pt idx="5630">
                  <c:v>20.8</c:v>
                </c:pt>
                <c:pt idx="5631">
                  <c:v>20.8</c:v>
                </c:pt>
                <c:pt idx="5632">
                  <c:v>20.8</c:v>
                </c:pt>
                <c:pt idx="5633">
                  <c:v>20.8</c:v>
                </c:pt>
                <c:pt idx="5634">
                  <c:v>20.8</c:v>
                </c:pt>
                <c:pt idx="5635">
                  <c:v>20.8</c:v>
                </c:pt>
                <c:pt idx="5636">
                  <c:v>20.8</c:v>
                </c:pt>
                <c:pt idx="5637">
                  <c:v>20.8</c:v>
                </c:pt>
                <c:pt idx="5638">
                  <c:v>20.8</c:v>
                </c:pt>
                <c:pt idx="5639">
                  <c:v>20.8</c:v>
                </c:pt>
                <c:pt idx="5640">
                  <c:v>20.8</c:v>
                </c:pt>
                <c:pt idx="5641">
                  <c:v>20.8</c:v>
                </c:pt>
                <c:pt idx="5642">
                  <c:v>20.8</c:v>
                </c:pt>
                <c:pt idx="5643">
                  <c:v>20.8</c:v>
                </c:pt>
                <c:pt idx="5644">
                  <c:v>20.8</c:v>
                </c:pt>
                <c:pt idx="5645">
                  <c:v>20.8</c:v>
                </c:pt>
                <c:pt idx="5646">
                  <c:v>20.8</c:v>
                </c:pt>
                <c:pt idx="5647">
                  <c:v>20.8</c:v>
                </c:pt>
                <c:pt idx="5648">
                  <c:v>20.8</c:v>
                </c:pt>
                <c:pt idx="5649">
                  <c:v>20.8</c:v>
                </c:pt>
                <c:pt idx="5650">
                  <c:v>20.8</c:v>
                </c:pt>
                <c:pt idx="5651">
                  <c:v>20.8</c:v>
                </c:pt>
                <c:pt idx="5652">
                  <c:v>20.8</c:v>
                </c:pt>
                <c:pt idx="5653">
                  <c:v>20.8</c:v>
                </c:pt>
                <c:pt idx="5654">
                  <c:v>20.8</c:v>
                </c:pt>
                <c:pt idx="5655">
                  <c:v>20.8</c:v>
                </c:pt>
                <c:pt idx="5656">
                  <c:v>20.8</c:v>
                </c:pt>
                <c:pt idx="5657">
                  <c:v>20.8</c:v>
                </c:pt>
                <c:pt idx="5658">
                  <c:v>20.8</c:v>
                </c:pt>
                <c:pt idx="5659">
                  <c:v>20.8</c:v>
                </c:pt>
                <c:pt idx="5660">
                  <c:v>20.8</c:v>
                </c:pt>
                <c:pt idx="5661">
                  <c:v>20.8</c:v>
                </c:pt>
                <c:pt idx="5662">
                  <c:v>20.8</c:v>
                </c:pt>
                <c:pt idx="5663">
                  <c:v>20.8</c:v>
                </c:pt>
                <c:pt idx="5664">
                  <c:v>20.8</c:v>
                </c:pt>
                <c:pt idx="5665">
                  <c:v>20.8</c:v>
                </c:pt>
                <c:pt idx="5666">
                  <c:v>20.8</c:v>
                </c:pt>
                <c:pt idx="5667">
                  <c:v>20.8</c:v>
                </c:pt>
                <c:pt idx="5668">
                  <c:v>20.8</c:v>
                </c:pt>
                <c:pt idx="5669">
                  <c:v>20.8</c:v>
                </c:pt>
                <c:pt idx="5670">
                  <c:v>20.8</c:v>
                </c:pt>
                <c:pt idx="5671">
                  <c:v>20.8</c:v>
                </c:pt>
                <c:pt idx="5672">
                  <c:v>20.8</c:v>
                </c:pt>
                <c:pt idx="5673">
                  <c:v>20.8</c:v>
                </c:pt>
                <c:pt idx="5674">
                  <c:v>20.8</c:v>
                </c:pt>
                <c:pt idx="5675">
                  <c:v>20.8</c:v>
                </c:pt>
                <c:pt idx="5676">
                  <c:v>20.8</c:v>
                </c:pt>
                <c:pt idx="5677">
                  <c:v>20.8</c:v>
                </c:pt>
                <c:pt idx="5678">
                  <c:v>20.8</c:v>
                </c:pt>
                <c:pt idx="5679">
                  <c:v>20.8</c:v>
                </c:pt>
                <c:pt idx="5680">
                  <c:v>20.8</c:v>
                </c:pt>
                <c:pt idx="5681">
                  <c:v>20.8</c:v>
                </c:pt>
                <c:pt idx="5682">
                  <c:v>20.8</c:v>
                </c:pt>
                <c:pt idx="5683">
                  <c:v>20.8</c:v>
                </c:pt>
                <c:pt idx="5684">
                  <c:v>20.8</c:v>
                </c:pt>
                <c:pt idx="5685">
                  <c:v>20.8</c:v>
                </c:pt>
                <c:pt idx="5686">
                  <c:v>20.8</c:v>
                </c:pt>
                <c:pt idx="5687">
                  <c:v>20.8</c:v>
                </c:pt>
                <c:pt idx="5688">
                  <c:v>20.8</c:v>
                </c:pt>
                <c:pt idx="5689">
                  <c:v>20.8</c:v>
                </c:pt>
                <c:pt idx="5690">
                  <c:v>20.8</c:v>
                </c:pt>
                <c:pt idx="5691">
                  <c:v>20.8</c:v>
                </c:pt>
                <c:pt idx="5692">
                  <c:v>20.8</c:v>
                </c:pt>
                <c:pt idx="5693">
                  <c:v>20.8</c:v>
                </c:pt>
                <c:pt idx="5694">
                  <c:v>20.8</c:v>
                </c:pt>
                <c:pt idx="5695">
                  <c:v>20.8</c:v>
                </c:pt>
                <c:pt idx="5696">
                  <c:v>20.8</c:v>
                </c:pt>
                <c:pt idx="5697">
                  <c:v>20.8</c:v>
                </c:pt>
                <c:pt idx="5698">
                  <c:v>20.8</c:v>
                </c:pt>
                <c:pt idx="5699">
                  <c:v>20.8</c:v>
                </c:pt>
                <c:pt idx="5700">
                  <c:v>20.8</c:v>
                </c:pt>
                <c:pt idx="5701">
                  <c:v>20.8</c:v>
                </c:pt>
                <c:pt idx="5702">
                  <c:v>20.8</c:v>
                </c:pt>
                <c:pt idx="5703">
                  <c:v>20.8</c:v>
                </c:pt>
                <c:pt idx="5704">
                  <c:v>20.8</c:v>
                </c:pt>
                <c:pt idx="5705">
                  <c:v>20.8</c:v>
                </c:pt>
                <c:pt idx="5706">
                  <c:v>20.8</c:v>
                </c:pt>
                <c:pt idx="5707">
                  <c:v>20.8</c:v>
                </c:pt>
                <c:pt idx="5708">
                  <c:v>20.8</c:v>
                </c:pt>
                <c:pt idx="5709">
                  <c:v>20.8</c:v>
                </c:pt>
                <c:pt idx="5710">
                  <c:v>20.8</c:v>
                </c:pt>
                <c:pt idx="5711">
                  <c:v>20.8</c:v>
                </c:pt>
                <c:pt idx="5712">
                  <c:v>20.8</c:v>
                </c:pt>
                <c:pt idx="5713">
                  <c:v>20.8</c:v>
                </c:pt>
                <c:pt idx="5714">
                  <c:v>20.8</c:v>
                </c:pt>
                <c:pt idx="5715">
                  <c:v>20.8</c:v>
                </c:pt>
                <c:pt idx="5716">
                  <c:v>20.8</c:v>
                </c:pt>
                <c:pt idx="5717">
                  <c:v>20.8</c:v>
                </c:pt>
                <c:pt idx="5718">
                  <c:v>20.8</c:v>
                </c:pt>
                <c:pt idx="5719">
                  <c:v>20.8</c:v>
                </c:pt>
                <c:pt idx="5720">
                  <c:v>20.8</c:v>
                </c:pt>
                <c:pt idx="5721">
                  <c:v>20.8</c:v>
                </c:pt>
                <c:pt idx="5722">
                  <c:v>20.8</c:v>
                </c:pt>
                <c:pt idx="5723">
                  <c:v>20.8</c:v>
                </c:pt>
                <c:pt idx="5724">
                  <c:v>20.8</c:v>
                </c:pt>
                <c:pt idx="5725">
                  <c:v>20.8</c:v>
                </c:pt>
                <c:pt idx="5726">
                  <c:v>20.8</c:v>
                </c:pt>
                <c:pt idx="5727">
                  <c:v>20.8</c:v>
                </c:pt>
                <c:pt idx="5728">
                  <c:v>20.8</c:v>
                </c:pt>
                <c:pt idx="5729">
                  <c:v>20.8</c:v>
                </c:pt>
                <c:pt idx="5730">
                  <c:v>20.8</c:v>
                </c:pt>
                <c:pt idx="5731">
                  <c:v>20.8</c:v>
                </c:pt>
                <c:pt idx="5732">
                  <c:v>20.8</c:v>
                </c:pt>
                <c:pt idx="5733">
                  <c:v>20.8</c:v>
                </c:pt>
                <c:pt idx="5734">
                  <c:v>20.8</c:v>
                </c:pt>
                <c:pt idx="5735">
                  <c:v>20.8</c:v>
                </c:pt>
                <c:pt idx="5736">
                  <c:v>20.8</c:v>
                </c:pt>
                <c:pt idx="5737">
                  <c:v>20.8</c:v>
                </c:pt>
                <c:pt idx="5738">
                  <c:v>20.8</c:v>
                </c:pt>
                <c:pt idx="5739">
                  <c:v>20.8</c:v>
                </c:pt>
                <c:pt idx="5740">
                  <c:v>20.8</c:v>
                </c:pt>
                <c:pt idx="5741">
                  <c:v>20.8</c:v>
                </c:pt>
                <c:pt idx="5742">
                  <c:v>20.8</c:v>
                </c:pt>
                <c:pt idx="5743">
                  <c:v>20.8</c:v>
                </c:pt>
                <c:pt idx="5744">
                  <c:v>20.8</c:v>
                </c:pt>
                <c:pt idx="5745">
                  <c:v>20.8</c:v>
                </c:pt>
                <c:pt idx="5746">
                  <c:v>20.8</c:v>
                </c:pt>
                <c:pt idx="5747">
                  <c:v>20.8</c:v>
                </c:pt>
                <c:pt idx="5748">
                  <c:v>20.8</c:v>
                </c:pt>
                <c:pt idx="5749">
                  <c:v>20.8</c:v>
                </c:pt>
                <c:pt idx="5750">
                  <c:v>20.8</c:v>
                </c:pt>
                <c:pt idx="5751">
                  <c:v>20.8</c:v>
                </c:pt>
                <c:pt idx="5752">
                  <c:v>20.8</c:v>
                </c:pt>
                <c:pt idx="5753">
                  <c:v>20.8</c:v>
                </c:pt>
                <c:pt idx="5754">
                  <c:v>20.8</c:v>
                </c:pt>
                <c:pt idx="5755">
                  <c:v>20.8</c:v>
                </c:pt>
                <c:pt idx="5756">
                  <c:v>20.8</c:v>
                </c:pt>
                <c:pt idx="5757">
                  <c:v>20.8</c:v>
                </c:pt>
                <c:pt idx="5758">
                  <c:v>20.8</c:v>
                </c:pt>
                <c:pt idx="5759">
                  <c:v>20.8</c:v>
                </c:pt>
                <c:pt idx="5760">
                  <c:v>20.8</c:v>
                </c:pt>
                <c:pt idx="5761">
                  <c:v>20.8</c:v>
                </c:pt>
                <c:pt idx="5762">
                  <c:v>20.8</c:v>
                </c:pt>
                <c:pt idx="5763">
                  <c:v>20.8</c:v>
                </c:pt>
                <c:pt idx="5764">
                  <c:v>20.8</c:v>
                </c:pt>
                <c:pt idx="5765">
                  <c:v>20.8</c:v>
                </c:pt>
                <c:pt idx="5766">
                  <c:v>20.8</c:v>
                </c:pt>
                <c:pt idx="5767">
                  <c:v>20.8</c:v>
                </c:pt>
                <c:pt idx="5768">
                  <c:v>20.8</c:v>
                </c:pt>
                <c:pt idx="5769">
                  <c:v>20.8</c:v>
                </c:pt>
                <c:pt idx="5770">
                  <c:v>20.8</c:v>
                </c:pt>
                <c:pt idx="5771">
                  <c:v>20.8</c:v>
                </c:pt>
                <c:pt idx="5772">
                  <c:v>20.8</c:v>
                </c:pt>
                <c:pt idx="5773">
                  <c:v>20.8</c:v>
                </c:pt>
                <c:pt idx="5774">
                  <c:v>20.8</c:v>
                </c:pt>
                <c:pt idx="5775">
                  <c:v>20.8</c:v>
                </c:pt>
                <c:pt idx="5776">
                  <c:v>20.8</c:v>
                </c:pt>
                <c:pt idx="5777">
                  <c:v>20.8</c:v>
                </c:pt>
                <c:pt idx="5778">
                  <c:v>20.8</c:v>
                </c:pt>
                <c:pt idx="5779">
                  <c:v>20.8</c:v>
                </c:pt>
                <c:pt idx="5780">
                  <c:v>20.8</c:v>
                </c:pt>
                <c:pt idx="5781">
                  <c:v>20.8</c:v>
                </c:pt>
                <c:pt idx="5782">
                  <c:v>20.8</c:v>
                </c:pt>
                <c:pt idx="5783">
                  <c:v>20.8</c:v>
                </c:pt>
                <c:pt idx="5784">
                  <c:v>20.8</c:v>
                </c:pt>
                <c:pt idx="5785">
                  <c:v>20.8</c:v>
                </c:pt>
                <c:pt idx="5786">
                  <c:v>20.8</c:v>
                </c:pt>
                <c:pt idx="5787">
                  <c:v>20.8</c:v>
                </c:pt>
                <c:pt idx="5788">
                  <c:v>20.8</c:v>
                </c:pt>
                <c:pt idx="5789">
                  <c:v>20.8</c:v>
                </c:pt>
                <c:pt idx="5790">
                  <c:v>20.8</c:v>
                </c:pt>
                <c:pt idx="5791">
                  <c:v>20.8</c:v>
                </c:pt>
                <c:pt idx="5792">
                  <c:v>20.8</c:v>
                </c:pt>
                <c:pt idx="5793">
                  <c:v>20.8</c:v>
                </c:pt>
                <c:pt idx="5794">
                  <c:v>20.8</c:v>
                </c:pt>
                <c:pt idx="5795">
                  <c:v>20.8</c:v>
                </c:pt>
                <c:pt idx="5796">
                  <c:v>20.8</c:v>
                </c:pt>
                <c:pt idx="5797">
                  <c:v>20.8</c:v>
                </c:pt>
                <c:pt idx="5798">
                  <c:v>20.8</c:v>
                </c:pt>
                <c:pt idx="5799">
                  <c:v>20.8</c:v>
                </c:pt>
                <c:pt idx="5800">
                  <c:v>20.8</c:v>
                </c:pt>
                <c:pt idx="5801">
                  <c:v>20.8</c:v>
                </c:pt>
                <c:pt idx="5802">
                  <c:v>20.8</c:v>
                </c:pt>
                <c:pt idx="5803">
                  <c:v>20.8</c:v>
                </c:pt>
                <c:pt idx="5804">
                  <c:v>20.8</c:v>
                </c:pt>
                <c:pt idx="5805">
                  <c:v>20.8</c:v>
                </c:pt>
                <c:pt idx="5806">
                  <c:v>20.8</c:v>
                </c:pt>
                <c:pt idx="5807">
                  <c:v>20.8</c:v>
                </c:pt>
                <c:pt idx="5808">
                  <c:v>20.8</c:v>
                </c:pt>
                <c:pt idx="5809">
                  <c:v>20.8</c:v>
                </c:pt>
                <c:pt idx="5810">
                  <c:v>20.8</c:v>
                </c:pt>
                <c:pt idx="5811">
                  <c:v>20.8</c:v>
                </c:pt>
                <c:pt idx="5812">
                  <c:v>20.8</c:v>
                </c:pt>
                <c:pt idx="5813">
                  <c:v>20.8</c:v>
                </c:pt>
                <c:pt idx="5814">
                  <c:v>20.8</c:v>
                </c:pt>
                <c:pt idx="5815">
                  <c:v>20.8</c:v>
                </c:pt>
                <c:pt idx="5816">
                  <c:v>20.8</c:v>
                </c:pt>
                <c:pt idx="5817">
                  <c:v>20.8</c:v>
                </c:pt>
                <c:pt idx="5818">
                  <c:v>20.8</c:v>
                </c:pt>
                <c:pt idx="5819">
                  <c:v>20.8</c:v>
                </c:pt>
                <c:pt idx="5820">
                  <c:v>20.8</c:v>
                </c:pt>
                <c:pt idx="5821">
                  <c:v>20.8</c:v>
                </c:pt>
                <c:pt idx="5822">
                  <c:v>20.8</c:v>
                </c:pt>
                <c:pt idx="5823">
                  <c:v>20.8</c:v>
                </c:pt>
                <c:pt idx="5824">
                  <c:v>20.8</c:v>
                </c:pt>
                <c:pt idx="5825">
                  <c:v>20.8</c:v>
                </c:pt>
                <c:pt idx="5826">
                  <c:v>20.8</c:v>
                </c:pt>
                <c:pt idx="5827">
                  <c:v>20.8</c:v>
                </c:pt>
                <c:pt idx="5828">
                  <c:v>20.8</c:v>
                </c:pt>
                <c:pt idx="5829">
                  <c:v>20.8</c:v>
                </c:pt>
                <c:pt idx="5830">
                  <c:v>20.8</c:v>
                </c:pt>
                <c:pt idx="5831">
                  <c:v>20.8</c:v>
                </c:pt>
                <c:pt idx="5832">
                  <c:v>20.8</c:v>
                </c:pt>
                <c:pt idx="5833">
                  <c:v>20.8</c:v>
                </c:pt>
                <c:pt idx="5834">
                  <c:v>20.8</c:v>
                </c:pt>
                <c:pt idx="5835">
                  <c:v>20.8</c:v>
                </c:pt>
                <c:pt idx="5836">
                  <c:v>20.8</c:v>
                </c:pt>
                <c:pt idx="5837">
                  <c:v>20.8</c:v>
                </c:pt>
                <c:pt idx="5838">
                  <c:v>20.8</c:v>
                </c:pt>
                <c:pt idx="5839">
                  <c:v>20.8</c:v>
                </c:pt>
                <c:pt idx="5840">
                  <c:v>20.8</c:v>
                </c:pt>
                <c:pt idx="5841">
                  <c:v>20.8</c:v>
                </c:pt>
                <c:pt idx="5842">
                  <c:v>20.8</c:v>
                </c:pt>
                <c:pt idx="5843">
                  <c:v>20.8</c:v>
                </c:pt>
                <c:pt idx="5844">
                  <c:v>20.8</c:v>
                </c:pt>
                <c:pt idx="5845">
                  <c:v>20.8</c:v>
                </c:pt>
                <c:pt idx="5846">
                  <c:v>20.8</c:v>
                </c:pt>
                <c:pt idx="5847">
                  <c:v>20.8</c:v>
                </c:pt>
                <c:pt idx="5848">
                  <c:v>20.8</c:v>
                </c:pt>
                <c:pt idx="5849">
                  <c:v>20.8</c:v>
                </c:pt>
                <c:pt idx="5850">
                  <c:v>20.8</c:v>
                </c:pt>
                <c:pt idx="5851">
                  <c:v>20.8</c:v>
                </c:pt>
                <c:pt idx="5852">
                  <c:v>20.8</c:v>
                </c:pt>
                <c:pt idx="5853">
                  <c:v>20.8</c:v>
                </c:pt>
                <c:pt idx="5854">
                  <c:v>20.8</c:v>
                </c:pt>
                <c:pt idx="5855">
                  <c:v>20.8</c:v>
                </c:pt>
                <c:pt idx="5856">
                  <c:v>20.8</c:v>
                </c:pt>
                <c:pt idx="5857">
                  <c:v>20.8</c:v>
                </c:pt>
                <c:pt idx="5858">
                  <c:v>20.8</c:v>
                </c:pt>
                <c:pt idx="5859">
                  <c:v>20.8</c:v>
                </c:pt>
                <c:pt idx="5860">
                  <c:v>20.8</c:v>
                </c:pt>
                <c:pt idx="5861">
                  <c:v>20.8</c:v>
                </c:pt>
                <c:pt idx="5862">
                  <c:v>20.8</c:v>
                </c:pt>
                <c:pt idx="5863">
                  <c:v>20.8</c:v>
                </c:pt>
                <c:pt idx="5864">
                  <c:v>20.8</c:v>
                </c:pt>
                <c:pt idx="5865">
                  <c:v>20.8</c:v>
                </c:pt>
                <c:pt idx="5866">
                  <c:v>20.8</c:v>
                </c:pt>
                <c:pt idx="5867">
                  <c:v>20.8</c:v>
                </c:pt>
                <c:pt idx="5868">
                  <c:v>20.8</c:v>
                </c:pt>
                <c:pt idx="5869">
                  <c:v>20.8</c:v>
                </c:pt>
                <c:pt idx="5870">
                  <c:v>20.8</c:v>
                </c:pt>
                <c:pt idx="5871">
                  <c:v>20.8</c:v>
                </c:pt>
                <c:pt idx="5872">
                  <c:v>20.8</c:v>
                </c:pt>
                <c:pt idx="5873">
                  <c:v>20.8</c:v>
                </c:pt>
                <c:pt idx="5874">
                  <c:v>20.8</c:v>
                </c:pt>
                <c:pt idx="5875">
                  <c:v>20.8</c:v>
                </c:pt>
                <c:pt idx="5876">
                  <c:v>20.8</c:v>
                </c:pt>
                <c:pt idx="5877">
                  <c:v>20.8</c:v>
                </c:pt>
                <c:pt idx="5878">
                  <c:v>20.8</c:v>
                </c:pt>
                <c:pt idx="5879">
                  <c:v>20.8</c:v>
                </c:pt>
                <c:pt idx="5880">
                  <c:v>20.8</c:v>
                </c:pt>
                <c:pt idx="5881">
                  <c:v>20.8</c:v>
                </c:pt>
                <c:pt idx="5882">
                  <c:v>20.8</c:v>
                </c:pt>
                <c:pt idx="5883">
                  <c:v>20.8</c:v>
                </c:pt>
                <c:pt idx="5884">
                  <c:v>20.8</c:v>
                </c:pt>
                <c:pt idx="5885">
                  <c:v>20.8</c:v>
                </c:pt>
                <c:pt idx="5886">
                  <c:v>20.8</c:v>
                </c:pt>
                <c:pt idx="5887">
                  <c:v>20.8</c:v>
                </c:pt>
                <c:pt idx="5888">
                  <c:v>20.8</c:v>
                </c:pt>
                <c:pt idx="5889">
                  <c:v>20.8</c:v>
                </c:pt>
                <c:pt idx="5890">
                  <c:v>20.8</c:v>
                </c:pt>
                <c:pt idx="5891">
                  <c:v>20.8</c:v>
                </c:pt>
                <c:pt idx="5892">
                  <c:v>20.8</c:v>
                </c:pt>
                <c:pt idx="5893">
                  <c:v>20.8</c:v>
                </c:pt>
                <c:pt idx="5894">
                  <c:v>20.8</c:v>
                </c:pt>
                <c:pt idx="5895">
                  <c:v>20.8</c:v>
                </c:pt>
                <c:pt idx="5896">
                  <c:v>20.8</c:v>
                </c:pt>
                <c:pt idx="5897">
                  <c:v>20.8</c:v>
                </c:pt>
                <c:pt idx="5898">
                  <c:v>20.8</c:v>
                </c:pt>
                <c:pt idx="5899">
                  <c:v>20.8</c:v>
                </c:pt>
                <c:pt idx="5900">
                  <c:v>20.8</c:v>
                </c:pt>
                <c:pt idx="5901">
                  <c:v>20.8</c:v>
                </c:pt>
                <c:pt idx="5902">
                  <c:v>20.8</c:v>
                </c:pt>
                <c:pt idx="5903">
                  <c:v>20.8</c:v>
                </c:pt>
                <c:pt idx="5904">
                  <c:v>20.8</c:v>
                </c:pt>
                <c:pt idx="5905">
                  <c:v>20.8</c:v>
                </c:pt>
                <c:pt idx="5906">
                  <c:v>20.8</c:v>
                </c:pt>
                <c:pt idx="5907">
                  <c:v>20.8</c:v>
                </c:pt>
                <c:pt idx="5908">
                  <c:v>20.8</c:v>
                </c:pt>
                <c:pt idx="5909">
                  <c:v>20.8</c:v>
                </c:pt>
                <c:pt idx="5910">
                  <c:v>20.8</c:v>
                </c:pt>
                <c:pt idx="5911">
                  <c:v>20.8</c:v>
                </c:pt>
                <c:pt idx="5912">
                  <c:v>20.8</c:v>
                </c:pt>
                <c:pt idx="5913">
                  <c:v>20.8</c:v>
                </c:pt>
                <c:pt idx="5914">
                  <c:v>20.8</c:v>
                </c:pt>
                <c:pt idx="5915">
                  <c:v>20.8</c:v>
                </c:pt>
                <c:pt idx="5916">
                  <c:v>20.8</c:v>
                </c:pt>
                <c:pt idx="5917">
                  <c:v>20.8</c:v>
                </c:pt>
                <c:pt idx="5918">
                  <c:v>20.8</c:v>
                </c:pt>
                <c:pt idx="5919">
                  <c:v>20.8</c:v>
                </c:pt>
                <c:pt idx="5920">
                  <c:v>20.8</c:v>
                </c:pt>
                <c:pt idx="5921">
                  <c:v>20.8</c:v>
                </c:pt>
                <c:pt idx="5922">
                  <c:v>20.8</c:v>
                </c:pt>
                <c:pt idx="5923">
                  <c:v>20.8</c:v>
                </c:pt>
                <c:pt idx="5924">
                  <c:v>20.8</c:v>
                </c:pt>
                <c:pt idx="5925">
                  <c:v>20.8</c:v>
                </c:pt>
                <c:pt idx="5926">
                  <c:v>20.8</c:v>
                </c:pt>
                <c:pt idx="5927">
                  <c:v>20.8</c:v>
                </c:pt>
                <c:pt idx="5928">
                  <c:v>20.8</c:v>
                </c:pt>
                <c:pt idx="5929">
                  <c:v>20.8</c:v>
                </c:pt>
                <c:pt idx="5930">
                  <c:v>20.8</c:v>
                </c:pt>
                <c:pt idx="5931">
                  <c:v>20.8</c:v>
                </c:pt>
                <c:pt idx="5932">
                  <c:v>20.8</c:v>
                </c:pt>
                <c:pt idx="5933">
                  <c:v>20.8</c:v>
                </c:pt>
                <c:pt idx="5934">
                  <c:v>20.8</c:v>
                </c:pt>
                <c:pt idx="5935">
                  <c:v>20.8</c:v>
                </c:pt>
                <c:pt idx="5936">
                  <c:v>20.8</c:v>
                </c:pt>
                <c:pt idx="5937">
                  <c:v>20.8</c:v>
                </c:pt>
                <c:pt idx="5938">
                  <c:v>20.8</c:v>
                </c:pt>
                <c:pt idx="5939">
                  <c:v>20.8</c:v>
                </c:pt>
                <c:pt idx="5940">
                  <c:v>20.8</c:v>
                </c:pt>
                <c:pt idx="5941">
                  <c:v>20.8</c:v>
                </c:pt>
                <c:pt idx="5942">
                  <c:v>20.8</c:v>
                </c:pt>
                <c:pt idx="5943">
                  <c:v>20.8</c:v>
                </c:pt>
                <c:pt idx="5944">
                  <c:v>20.8</c:v>
                </c:pt>
                <c:pt idx="5945">
                  <c:v>20.8</c:v>
                </c:pt>
                <c:pt idx="5946">
                  <c:v>20.8</c:v>
                </c:pt>
                <c:pt idx="5947">
                  <c:v>20.8</c:v>
                </c:pt>
                <c:pt idx="5948">
                  <c:v>20.8</c:v>
                </c:pt>
                <c:pt idx="5949">
                  <c:v>20.8</c:v>
                </c:pt>
                <c:pt idx="5950">
                  <c:v>20.8</c:v>
                </c:pt>
                <c:pt idx="5951">
                  <c:v>20.8</c:v>
                </c:pt>
                <c:pt idx="5952">
                  <c:v>20.8</c:v>
                </c:pt>
                <c:pt idx="5953">
                  <c:v>20.8</c:v>
                </c:pt>
                <c:pt idx="5954">
                  <c:v>20.8</c:v>
                </c:pt>
                <c:pt idx="5955">
                  <c:v>20.8</c:v>
                </c:pt>
                <c:pt idx="5956">
                  <c:v>20.8</c:v>
                </c:pt>
                <c:pt idx="5957">
                  <c:v>20.8</c:v>
                </c:pt>
                <c:pt idx="5958">
                  <c:v>20.8</c:v>
                </c:pt>
                <c:pt idx="5959">
                  <c:v>20.8</c:v>
                </c:pt>
                <c:pt idx="5960">
                  <c:v>20.8</c:v>
                </c:pt>
                <c:pt idx="5961">
                  <c:v>20.8</c:v>
                </c:pt>
                <c:pt idx="5962">
                  <c:v>20.8</c:v>
                </c:pt>
                <c:pt idx="5963">
                  <c:v>20.8</c:v>
                </c:pt>
                <c:pt idx="5964">
                  <c:v>20.8</c:v>
                </c:pt>
                <c:pt idx="5965">
                  <c:v>20.8</c:v>
                </c:pt>
                <c:pt idx="5966">
                  <c:v>20.8</c:v>
                </c:pt>
                <c:pt idx="5967">
                  <c:v>20.8</c:v>
                </c:pt>
                <c:pt idx="5968">
                  <c:v>20.8</c:v>
                </c:pt>
                <c:pt idx="5969">
                  <c:v>20.8</c:v>
                </c:pt>
                <c:pt idx="5970">
                  <c:v>20.8</c:v>
                </c:pt>
                <c:pt idx="5971">
                  <c:v>20.8</c:v>
                </c:pt>
                <c:pt idx="5972">
                  <c:v>20.8</c:v>
                </c:pt>
                <c:pt idx="5973">
                  <c:v>20.8</c:v>
                </c:pt>
                <c:pt idx="5974">
                  <c:v>20.8</c:v>
                </c:pt>
                <c:pt idx="5975">
                  <c:v>20.8</c:v>
                </c:pt>
                <c:pt idx="5976">
                  <c:v>20.8</c:v>
                </c:pt>
                <c:pt idx="5977">
                  <c:v>20.8</c:v>
                </c:pt>
                <c:pt idx="5978">
                  <c:v>20.8</c:v>
                </c:pt>
                <c:pt idx="5979">
                  <c:v>20.8</c:v>
                </c:pt>
                <c:pt idx="5980">
                  <c:v>20.8</c:v>
                </c:pt>
                <c:pt idx="5981">
                  <c:v>20.8</c:v>
                </c:pt>
                <c:pt idx="5982">
                  <c:v>20.8</c:v>
                </c:pt>
                <c:pt idx="5983">
                  <c:v>20.8</c:v>
                </c:pt>
                <c:pt idx="5984">
                  <c:v>20.8</c:v>
                </c:pt>
                <c:pt idx="5985">
                  <c:v>20.8</c:v>
                </c:pt>
                <c:pt idx="5986">
                  <c:v>20.8</c:v>
                </c:pt>
                <c:pt idx="5987">
                  <c:v>20.8</c:v>
                </c:pt>
                <c:pt idx="5988">
                  <c:v>20.8</c:v>
                </c:pt>
                <c:pt idx="5989">
                  <c:v>20.8</c:v>
                </c:pt>
                <c:pt idx="5990">
                  <c:v>20.8</c:v>
                </c:pt>
                <c:pt idx="5991">
                  <c:v>20.8</c:v>
                </c:pt>
                <c:pt idx="5992">
                  <c:v>20.8</c:v>
                </c:pt>
                <c:pt idx="5993">
                  <c:v>20.8</c:v>
                </c:pt>
                <c:pt idx="5994">
                  <c:v>20.8</c:v>
                </c:pt>
                <c:pt idx="5995">
                  <c:v>20.8</c:v>
                </c:pt>
                <c:pt idx="5996">
                  <c:v>20.8</c:v>
                </c:pt>
                <c:pt idx="5997">
                  <c:v>20.8</c:v>
                </c:pt>
                <c:pt idx="5998">
                  <c:v>20.8</c:v>
                </c:pt>
                <c:pt idx="5999">
                  <c:v>20.8</c:v>
                </c:pt>
                <c:pt idx="6000">
                  <c:v>20.8</c:v>
                </c:pt>
                <c:pt idx="6001">
                  <c:v>20.8</c:v>
                </c:pt>
                <c:pt idx="6002">
                  <c:v>20.8</c:v>
                </c:pt>
                <c:pt idx="6003">
                  <c:v>20.8</c:v>
                </c:pt>
                <c:pt idx="6004">
                  <c:v>20.8</c:v>
                </c:pt>
                <c:pt idx="6005">
                  <c:v>20.8</c:v>
                </c:pt>
                <c:pt idx="6006">
                  <c:v>20.8</c:v>
                </c:pt>
                <c:pt idx="6007">
                  <c:v>20.8</c:v>
                </c:pt>
                <c:pt idx="6008">
                  <c:v>20.8</c:v>
                </c:pt>
                <c:pt idx="6009">
                  <c:v>20.8</c:v>
                </c:pt>
                <c:pt idx="6010">
                  <c:v>20.8</c:v>
                </c:pt>
                <c:pt idx="6011">
                  <c:v>20.8</c:v>
                </c:pt>
                <c:pt idx="6012">
                  <c:v>20.8</c:v>
                </c:pt>
                <c:pt idx="6013">
                  <c:v>20.8</c:v>
                </c:pt>
                <c:pt idx="6014">
                  <c:v>20.8</c:v>
                </c:pt>
                <c:pt idx="6015">
                  <c:v>20.8</c:v>
                </c:pt>
                <c:pt idx="6016">
                  <c:v>20.8</c:v>
                </c:pt>
                <c:pt idx="6017">
                  <c:v>20.8</c:v>
                </c:pt>
                <c:pt idx="6018">
                  <c:v>20.8</c:v>
                </c:pt>
                <c:pt idx="6019">
                  <c:v>20.8</c:v>
                </c:pt>
                <c:pt idx="6020">
                  <c:v>20.8</c:v>
                </c:pt>
                <c:pt idx="6021">
                  <c:v>20.8</c:v>
                </c:pt>
                <c:pt idx="6022">
                  <c:v>20.8</c:v>
                </c:pt>
                <c:pt idx="6023">
                  <c:v>20.8</c:v>
                </c:pt>
                <c:pt idx="6024">
                  <c:v>20.8</c:v>
                </c:pt>
                <c:pt idx="6025">
                  <c:v>20.8</c:v>
                </c:pt>
                <c:pt idx="6026">
                  <c:v>20.8</c:v>
                </c:pt>
                <c:pt idx="6027">
                  <c:v>20.8</c:v>
                </c:pt>
                <c:pt idx="6028">
                  <c:v>20.8</c:v>
                </c:pt>
                <c:pt idx="6029">
                  <c:v>20.8</c:v>
                </c:pt>
                <c:pt idx="6030">
                  <c:v>20.8</c:v>
                </c:pt>
                <c:pt idx="6031">
                  <c:v>20.8</c:v>
                </c:pt>
                <c:pt idx="6032">
                  <c:v>20.8</c:v>
                </c:pt>
                <c:pt idx="6033">
                  <c:v>20.8</c:v>
                </c:pt>
                <c:pt idx="6034">
                  <c:v>20.8</c:v>
                </c:pt>
                <c:pt idx="6035">
                  <c:v>20.8</c:v>
                </c:pt>
                <c:pt idx="6036">
                  <c:v>20.8</c:v>
                </c:pt>
                <c:pt idx="6037">
                  <c:v>20.8</c:v>
                </c:pt>
                <c:pt idx="6038">
                  <c:v>20.8</c:v>
                </c:pt>
                <c:pt idx="6039">
                  <c:v>20.8</c:v>
                </c:pt>
                <c:pt idx="6040">
                  <c:v>20.8</c:v>
                </c:pt>
                <c:pt idx="6041">
                  <c:v>20.8</c:v>
                </c:pt>
                <c:pt idx="6042">
                  <c:v>20.8</c:v>
                </c:pt>
                <c:pt idx="6043">
                  <c:v>20.8</c:v>
                </c:pt>
                <c:pt idx="6044">
                  <c:v>20.8</c:v>
                </c:pt>
                <c:pt idx="6045">
                  <c:v>20.8</c:v>
                </c:pt>
                <c:pt idx="6046">
                  <c:v>20.8</c:v>
                </c:pt>
                <c:pt idx="6047">
                  <c:v>20.8</c:v>
                </c:pt>
                <c:pt idx="6048">
                  <c:v>20.8</c:v>
                </c:pt>
                <c:pt idx="6049">
                  <c:v>20.8</c:v>
                </c:pt>
                <c:pt idx="6050">
                  <c:v>20.8</c:v>
                </c:pt>
                <c:pt idx="6051">
                  <c:v>20.8</c:v>
                </c:pt>
                <c:pt idx="6052">
                  <c:v>20.8</c:v>
                </c:pt>
                <c:pt idx="6053">
                  <c:v>20.8</c:v>
                </c:pt>
                <c:pt idx="6054">
                  <c:v>20.8</c:v>
                </c:pt>
                <c:pt idx="6055">
                  <c:v>20.8</c:v>
                </c:pt>
                <c:pt idx="6056">
                  <c:v>20.8</c:v>
                </c:pt>
                <c:pt idx="6057">
                  <c:v>20.8</c:v>
                </c:pt>
                <c:pt idx="6058">
                  <c:v>20.8</c:v>
                </c:pt>
                <c:pt idx="6059">
                  <c:v>20.8</c:v>
                </c:pt>
                <c:pt idx="6060">
                  <c:v>20.8</c:v>
                </c:pt>
                <c:pt idx="6061">
                  <c:v>20.8</c:v>
                </c:pt>
                <c:pt idx="6062">
                  <c:v>20.8</c:v>
                </c:pt>
                <c:pt idx="6063">
                  <c:v>20.8</c:v>
                </c:pt>
                <c:pt idx="6064">
                  <c:v>20.8</c:v>
                </c:pt>
                <c:pt idx="6065">
                  <c:v>20.8</c:v>
                </c:pt>
                <c:pt idx="6066">
                  <c:v>20.8</c:v>
                </c:pt>
                <c:pt idx="6067">
                  <c:v>20.8</c:v>
                </c:pt>
                <c:pt idx="6068">
                  <c:v>20.8</c:v>
                </c:pt>
                <c:pt idx="6069">
                  <c:v>20.8</c:v>
                </c:pt>
                <c:pt idx="6070">
                  <c:v>20.8</c:v>
                </c:pt>
                <c:pt idx="6071">
                  <c:v>20.8</c:v>
                </c:pt>
                <c:pt idx="6072">
                  <c:v>20.8</c:v>
                </c:pt>
                <c:pt idx="6073">
                  <c:v>20.8</c:v>
                </c:pt>
                <c:pt idx="6074">
                  <c:v>20.8</c:v>
                </c:pt>
                <c:pt idx="6075">
                  <c:v>20.8</c:v>
                </c:pt>
                <c:pt idx="6076">
                  <c:v>20.8</c:v>
                </c:pt>
                <c:pt idx="6077">
                  <c:v>20.8</c:v>
                </c:pt>
                <c:pt idx="6078">
                  <c:v>20.8</c:v>
                </c:pt>
                <c:pt idx="6079">
                  <c:v>20.8</c:v>
                </c:pt>
                <c:pt idx="6080">
                  <c:v>20.8</c:v>
                </c:pt>
                <c:pt idx="6081">
                  <c:v>20.8</c:v>
                </c:pt>
                <c:pt idx="6082">
                  <c:v>20.8</c:v>
                </c:pt>
                <c:pt idx="6083">
                  <c:v>20.8</c:v>
                </c:pt>
                <c:pt idx="6084">
                  <c:v>20.8</c:v>
                </c:pt>
                <c:pt idx="6085">
                  <c:v>20.8</c:v>
                </c:pt>
                <c:pt idx="6086">
                  <c:v>20.8</c:v>
                </c:pt>
                <c:pt idx="6087">
                  <c:v>20.8</c:v>
                </c:pt>
                <c:pt idx="6088">
                  <c:v>20.8</c:v>
                </c:pt>
                <c:pt idx="6089">
                  <c:v>20.8</c:v>
                </c:pt>
                <c:pt idx="6090">
                  <c:v>20.8</c:v>
                </c:pt>
                <c:pt idx="6091">
                  <c:v>20.8</c:v>
                </c:pt>
                <c:pt idx="6092">
                  <c:v>20.8</c:v>
                </c:pt>
                <c:pt idx="6093">
                  <c:v>20.8</c:v>
                </c:pt>
                <c:pt idx="6094">
                  <c:v>20.8</c:v>
                </c:pt>
                <c:pt idx="6095">
                  <c:v>20.8</c:v>
                </c:pt>
                <c:pt idx="6096">
                  <c:v>20.8</c:v>
                </c:pt>
                <c:pt idx="6097">
                  <c:v>20.8</c:v>
                </c:pt>
                <c:pt idx="6098">
                  <c:v>20.8</c:v>
                </c:pt>
                <c:pt idx="6099">
                  <c:v>20.8</c:v>
                </c:pt>
                <c:pt idx="6100">
                  <c:v>20.8</c:v>
                </c:pt>
                <c:pt idx="6101">
                  <c:v>20.8</c:v>
                </c:pt>
                <c:pt idx="6102">
                  <c:v>20.8</c:v>
                </c:pt>
                <c:pt idx="6103">
                  <c:v>20.8</c:v>
                </c:pt>
                <c:pt idx="6104">
                  <c:v>20.8</c:v>
                </c:pt>
                <c:pt idx="6105">
                  <c:v>20.8</c:v>
                </c:pt>
                <c:pt idx="6106">
                  <c:v>20.8</c:v>
                </c:pt>
                <c:pt idx="6107">
                  <c:v>20.8</c:v>
                </c:pt>
                <c:pt idx="6108">
                  <c:v>20.8</c:v>
                </c:pt>
                <c:pt idx="6109">
                  <c:v>20.8</c:v>
                </c:pt>
                <c:pt idx="6110">
                  <c:v>20.8</c:v>
                </c:pt>
                <c:pt idx="6111">
                  <c:v>20.8</c:v>
                </c:pt>
                <c:pt idx="6112">
                  <c:v>20.8</c:v>
                </c:pt>
                <c:pt idx="6113">
                  <c:v>20.8</c:v>
                </c:pt>
                <c:pt idx="6114">
                  <c:v>20.8</c:v>
                </c:pt>
                <c:pt idx="6115">
                  <c:v>20.8</c:v>
                </c:pt>
                <c:pt idx="6116">
                  <c:v>20.8</c:v>
                </c:pt>
                <c:pt idx="6117">
                  <c:v>20.8</c:v>
                </c:pt>
                <c:pt idx="6118">
                  <c:v>20.8</c:v>
                </c:pt>
                <c:pt idx="6119">
                  <c:v>20.8</c:v>
                </c:pt>
                <c:pt idx="6120">
                  <c:v>20.8</c:v>
                </c:pt>
                <c:pt idx="6121">
                  <c:v>20.8</c:v>
                </c:pt>
                <c:pt idx="6122">
                  <c:v>20.8</c:v>
                </c:pt>
                <c:pt idx="6123">
                  <c:v>20.8</c:v>
                </c:pt>
                <c:pt idx="6124">
                  <c:v>20.8</c:v>
                </c:pt>
                <c:pt idx="6125">
                  <c:v>20.8</c:v>
                </c:pt>
                <c:pt idx="6126">
                  <c:v>20.8</c:v>
                </c:pt>
                <c:pt idx="6127">
                  <c:v>20.8</c:v>
                </c:pt>
                <c:pt idx="6128">
                  <c:v>20.8</c:v>
                </c:pt>
                <c:pt idx="6129">
                  <c:v>20.8</c:v>
                </c:pt>
                <c:pt idx="6130">
                  <c:v>20.8</c:v>
                </c:pt>
                <c:pt idx="6131">
                  <c:v>20.8</c:v>
                </c:pt>
                <c:pt idx="6132">
                  <c:v>20.8</c:v>
                </c:pt>
                <c:pt idx="6133">
                  <c:v>20.8</c:v>
                </c:pt>
                <c:pt idx="6134">
                  <c:v>20.8</c:v>
                </c:pt>
                <c:pt idx="6135">
                  <c:v>20.8</c:v>
                </c:pt>
                <c:pt idx="6136">
                  <c:v>20.8</c:v>
                </c:pt>
                <c:pt idx="6137">
                  <c:v>20.8</c:v>
                </c:pt>
                <c:pt idx="6138">
                  <c:v>20.8</c:v>
                </c:pt>
                <c:pt idx="6139">
                  <c:v>20.8</c:v>
                </c:pt>
                <c:pt idx="6140">
                  <c:v>20.8</c:v>
                </c:pt>
                <c:pt idx="6141">
                  <c:v>20.8</c:v>
                </c:pt>
                <c:pt idx="6142">
                  <c:v>20.8</c:v>
                </c:pt>
                <c:pt idx="6143">
                  <c:v>20.8</c:v>
                </c:pt>
                <c:pt idx="6144">
                  <c:v>20.8</c:v>
                </c:pt>
                <c:pt idx="6145">
                  <c:v>20.8</c:v>
                </c:pt>
                <c:pt idx="6146">
                  <c:v>20.8</c:v>
                </c:pt>
                <c:pt idx="6147">
                  <c:v>20.8</c:v>
                </c:pt>
                <c:pt idx="6148">
                  <c:v>20.8</c:v>
                </c:pt>
                <c:pt idx="6149">
                  <c:v>20.8</c:v>
                </c:pt>
                <c:pt idx="6150">
                  <c:v>20.8</c:v>
                </c:pt>
                <c:pt idx="6151">
                  <c:v>20.8</c:v>
                </c:pt>
                <c:pt idx="6152">
                  <c:v>20.8</c:v>
                </c:pt>
                <c:pt idx="6153">
                  <c:v>20.8</c:v>
                </c:pt>
                <c:pt idx="6154">
                  <c:v>20.8</c:v>
                </c:pt>
                <c:pt idx="6155">
                  <c:v>20.8</c:v>
                </c:pt>
                <c:pt idx="6156">
                  <c:v>20.8</c:v>
                </c:pt>
                <c:pt idx="6157">
                  <c:v>20.8</c:v>
                </c:pt>
                <c:pt idx="6158">
                  <c:v>20.8</c:v>
                </c:pt>
                <c:pt idx="6159">
                  <c:v>20.8</c:v>
                </c:pt>
                <c:pt idx="6160">
                  <c:v>20.8</c:v>
                </c:pt>
                <c:pt idx="6161">
                  <c:v>20.8</c:v>
                </c:pt>
                <c:pt idx="6162">
                  <c:v>20.8</c:v>
                </c:pt>
                <c:pt idx="6163">
                  <c:v>20.8</c:v>
                </c:pt>
                <c:pt idx="6164">
                  <c:v>20.8</c:v>
                </c:pt>
                <c:pt idx="6165">
                  <c:v>20.8</c:v>
                </c:pt>
                <c:pt idx="6166">
                  <c:v>20.8</c:v>
                </c:pt>
                <c:pt idx="6167">
                  <c:v>20.8</c:v>
                </c:pt>
                <c:pt idx="6168">
                  <c:v>20.8</c:v>
                </c:pt>
                <c:pt idx="6169">
                  <c:v>20.8</c:v>
                </c:pt>
                <c:pt idx="6170">
                  <c:v>20.8</c:v>
                </c:pt>
                <c:pt idx="6171">
                  <c:v>20.8</c:v>
                </c:pt>
                <c:pt idx="6172">
                  <c:v>20.8</c:v>
                </c:pt>
                <c:pt idx="6173">
                  <c:v>20.8</c:v>
                </c:pt>
                <c:pt idx="6174">
                  <c:v>20.8</c:v>
                </c:pt>
                <c:pt idx="6175">
                  <c:v>20.8</c:v>
                </c:pt>
                <c:pt idx="6176">
                  <c:v>20.8</c:v>
                </c:pt>
                <c:pt idx="6177">
                  <c:v>20.8</c:v>
                </c:pt>
                <c:pt idx="6178">
                  <c:v>20.8</c:v>
                </c:pt>
                <c:pt idx="6179">
                  <c:v>20.8</c:v>
                </c:pt>
                <c:pt idx="6180">
                  <c:v>20.8</c:v>
                </c:pt>
                <c:pt idx="6181">
                  <c:v>20.8</c:v>
                </c:pt>
                <c:pt idx="6182">
                  <c:v>20.8</c:v>
                </c:pt>
                <c:pt idx="6183">
                  <c:v>20.8</c:v>
                </c:pt>
                <c:pt idx="6184">
                  <c:v>20.8</c:v>
                </c:pt>
                <c:pt idx="6185">
                  <c:v>20.8</c:v>
                </c:pt>
                <c:pt idx="6186">
                  <c:v>20.8</c:v>
                </c:pt>
                <c:pt idx="6187">
                  <c:v>20.8</c:v>
                </c:pt>
                <c:pt idx="6188">
                  <c:v>20.8</c:v>
                </c:pt>
                <c:pt idx="6189">
                  <c:v>20.8</c:v>
                </c:pt>
                <c:pt idx="6190">
                  <c:v>20.8</c:v>
                </c:pt>
                <c:pt idx="6191">
                  <c:v>20.8</c:v>
                </c:pt>
                <c:pt idx="6192">
                  <c:v>20.8</c:v>
                </c:pt>
                <c:pt idx="6193">
                  <c:v>20.8</c:v>
                </c:pt>
                <c:pt idx="6194">
                  <c:v>20.8</c:v>
                </c:pt>
                <c:pt idx="6195">
                  <c:v>20.8</c:v>
                </c:pt>
                <c:pt idx="6196">
                  <c:v>20.8</c:v>
                </c:pt>
                <c:pt idx="6197">
                  <c:v>20.8</c:v>
                </c:pt>
                <c:pt idx="6198">
                  <c:v>20.8</c:v>
                </c:pt>
                <c:pt idx="6199">
                  <c:v>20.8</c:v>
                </c:pt>
                <c:pt idx="6200">
                  <c:v>20.8</c:v>
                </c:pt>
                <c:pt idx="6201">
                  <c:v>20.8</c:v>
                </c:pt>
                <c:pt idx="6202">
                  <c:v>20.8</c:v>
                </c:pt>
                <c:pt idx="6203">
                  <c:v>20.8</c:v>
                </c:pt>
                <c:pt idx="6204">
                  <c:v>20.8</c:v>
                </c:pt>
                <c:pt idx="6205">
                  <c:v>20.8</c:v>
                </c:pt>
                <c:pt idx="6206">
                  <c:v>20.8</c:v>
                </c:pt>
                <c:pt idx="6207">
                  <c:v>20.8</c:v>
                </c:pt>
                <c:pt idx="6208">
                  <c:v>20.8</c:v>
                </c:pt>
                <c:pt idx="6209">
                  <c:v>20.8</c:v>
                </c:pt>
                <c:pt idx="6210">
                  <c:v>20.8</c:v>
                </c:pt>
                <c:pt idx="6211">
                  <c:v>20.8</c:v>
                </c:pt>
                <c:pt idx="6212">
                  <c:v>20.8</c:v>
                </c:pt>
                <c:pt idx="6213">
                  <c:v>20.8</c:v>
                </c:pt>
                <c:pt idx="6214">
                  <c:v>20.8</c:v>
                </c:pt>
                <c:pt idx="6215">
                  <c:v>20.8</c:v>
                </c:pt>
                <c:pt idx="6216">
                  <c:v>20.8</c:v>
                </c:pt>
                <c:pt idx="6217">
                  <c:v>20.8</c:v>
                </c:pt>
                <c:pt idx="6218">
                  <c:v>20.8</c:v>
                </c:pt>
                <c:pt idx="6219">
                  <c:v>20.8</c:v>
                </c:pt>
                <c:pt idx="6220">
                  <c:v>20.8</c:v>
                </c:pt>
                <c:pt idx="6221">
                  <c:v>20.8</c:v>
                </c:pt>
                <c:pt idx="6222">
                  <c:v>20.8</c:v>
                </c:pt>
                <c:pt idx="6223">
                  <c:v>20.8</c:v>
                </c:pt>
                <c:pt idx="6224">
                  <c:v>20.8</c:v>
                </c:pt>
                <c:pt idx="6225">
                  <c:v>20.8</c:v>
                </c:pt>
                <c:pt idx="6226">
                  <c:v>20.8</c:v>
                </c:pt>
                <c:pt idx="6227">
                  <c:v>20.8</c:v>
                </c:pt>
                <c:pt idx="6228">
                  <c:v>20.8</c:v>
                </c:pt>
                <c:pt idx="6229">
                  <c:v>20.8</c:v>
                </c:pt>
                <c:pt idx="6230">
                  <c:v>20.8</c:v>
                </c:pt>
                <c:pt idx="6231">
                  <c:v>20.8</c:v>
                </c:pt>
                <c:pt idx="6232">
                  <c:v>20.8</c:v>
                </c:pt>
                <c:pt idx="6233">
                  <c:v>20.8</c:v>
                </c:pt>
                <c:pt idx="6234">
                  <c:v>20.8</c:v>
                </c:pt>
                <c:pt idx="6235">
                  <c:v>20.8</c:v>
                </c:pt>
                <c:pt idx="6236">
                  <c:v>20.8</c:v>
                </c:pt>
                <c:pt idx="6237">
                  <c:v>20.8</c:v>
                </c:pt>
                <c:pt idx="6238">
                  <c:v>20.8</c:v>
                </c:pt>
                <c:pt idx="6239">
                  <c:v>20.8</c:v>
                </c:pt>
                <c:pt idx="6240">
                  <c:v>20.8</c:v>
                </c:pt>
                <c:pt idx="6241">
                  <c:v>20.8</c:v>
                </c:pt>
                <c:pt idx="6242">
                  <c:v>20.8</c:v>
                </c:pt>
                <c:pt idx="6243">
                  <c:v>20.8</c:v>
                </c:pt>
                <c:pt idx="6244">
                  <c:v>20.8</c:v>
                </c:pt>
                <c:pt idx="6245">
                  <c:v>20.8</c:v>
                </c:pt>
                <c:pt idx="6246">
                  <c:v>20.8</c:v>
                </c:pt>
                <c:pt idx="6247">
                  <c:v>20.8</c:v>
                </c:pt>
                <c:pt idx="6248">
                  <c:v>20.8</c:v>
                </c:pt>
                <c:pt idx="6249">
                  <c:v>20.8</c:v>
                </c:pt>
                <c:pt idx="6250">
                  <c:v>20.8</c:v>
                </c:pt>
                <c:pt idx="6251">
                  <c:v>20.8</c:v>
                </c:pt>
                <c:pt idx="6252">
                  <c:v>20.8</c:v>
                </c:pt>
                <c:pt idx="6253">
                  <c:v>20.8</c:v>
                </c:pt>
                <c:pt idx="6254">
                  <c:v>20.8</c:v>
                </c:pt>
                <c:pt idx="6255">
                  <c:v>20.8</c:v>
                </c:pt>
                <c:pt idx="6256">
                  <c:v>20.8</c:v>
                </c:pt>
                <c:pt idx="6257">
                  <c:v>20.8</c:v>
                </c:pt>
                <c:pt idx="6258">
                  <c:v>20.8</c:v>
                </c:pt>
                <c:pt idx="6259">
                  <c:v>20.8</c:v>
                </c:pt>
                <c:pt idx="6260">
                  <c:v>20.8</c:v>
                </c:pt>
                <c:pt idx="6261">
                  <c:v>20.8</c:v>
                </c:pt>
                <c:pt idx="6262">
                  <c:v>20.8</c:v>
                </c:pt>
                <c:pt idx="6263">
                  <c:v>20.8</c:v>
                </c:pt>
                <c:pt idx="6264">
                  <c:v>20.8</c:v>
                </c:pt>
                <c:pt idx="6265">
                  <c:v>20.8</c:v>
                </c:pt>
                <c:pt idx="6266">
                  <c:v>20.8</c:v>
                </c:pt>
                <c:pt idx="6267">
                  <c:v>20.8</c:v>
                </c:pt>
                <c:pt idx="6268">
                  <c:v>20.8</c:v>
                </c:pt>
                <c:pt idx="6269">
                  <c:v>20.8</c:v>
                </c:pt>
                <c:pt idx="6270">
                  <c:v>20.8</c:v>
                </c:pt>
                <c:pt idx="6271">
                  <c:v>20.8</c:v>
                </c:pt>
                <c:pt idx="6272">
                  <c:v>20.8</c:v>
                </c:pt>
                <c:pt idx="6273">
                  <c:v>20.8</c:v>
                </c:pt>
                <c:pt idx="6274">
                  <c:v>20.8</c:v>
                </c:pt>
                <c:pt idx="6275">
                  <c:v>20.8</c:v>
                </c:pt>
                <c:pt idx="6276">
                  <c:v>20.8</c:v>
                </c:pt>
                <c:pt idx="6277">
                  <c:v>20.8</c:v>
                </c:pt>
                <c:pt idx="6278">
                  <c:v>20.8</c:v>
                </c:pt>
                <c:pt idx="6279">
                  <c:v>20.8</c:v>
                </c:pt>
                <c:pt idx="6280">
                  <c:v>20.8</c:v>
                </c:pt>
                <c:pt idx="6281">
                  <c:v>20.8</c:v>
                </c:pt>
                <c:pt idx="6282">
                  <c:v>20.8</c:v>
                </c:pt>
                <c:pt idx="6283">
                  <c:v>20.8</c:v>
                </c:pt>
                <c:pt idx="6284">
                  <c:v>20.8</c:v>
                </c:pt>
                <c:pt idx="6285">
                  <c:v>20.8</c:v>
                </c:pt>
                <c:pt idx="6286">
                  <c:v>20.8</c:v>
                </c:pt>
                <c:pt idx="6287">
                  <c:v>20.8</c:v>
                </c:pt>
                <c:pt idx="6288">
                  <c:v>20.8</c:v>
                </c:pt>
                <c:pt idx="6289">
                  <c:v>20.8</c:v>
                </c:pt>
                <c:pt idx="6290">
                  <c:v>20.8</c:v>
                </c:pt>
                <c:pt idx="6291">
                  <c:v>20.8</c:v>
                </c:pt>
                <c:pt idx="6292">
                  <c:v>20.8</c:v>
                </c:pt>
                <c:pt idx="6293">
                  <c:v>20.8</c:v>
                </c:pt>
                <c:pt idx="6294">
                  <c:v>20.8</c:v>
                </c:pt>
                <c:pt idx="6295">
                  <c:v>20.8</c:v>
                </c:pt>
                <c:pt idx="6296">
                  <c:v>20.8</c:v>
                </c:pt>
                <c:pt idx="6297">
                  <c:v>20.8</c:v>
                </c:pt>
                <c:pt idx="6298">
                  <c:v>20.8</c:v>
                </c:pt>
                <c:pt idx="6299">
                  <c:v>20.8</c:v>
                </c:pt>
                <c:pt idx="6300">
                  <c:v>20.8</c:v>
                </c:pt>
                <c:pt idx="6301">
                  <c:v>20.8</c:v>
                </c:pt>
                <c:pt idx="6302">
                  <c:v>20.8</c:v>
                </c:pt>
                <c:pt idx="6303">
                  <c:v>20.8</c:v>
                </c:pt>
                <c:pt idx="6304">
                  <c:v>20.8</c:v>
                </c:pt>
                <c:pt idx="6305">
                  <c:v>20.8</c:v>
                </c:pt>
                <c:pt idx="6306">
                  <c:v>20.8</c:v>
                </c:pt>
                <c:pt idx="6307">
                  <c:v>20.8</c:v>
                </c:pt>
                <c:pt idx="6308">
                  <c:v>20.8</c:v>
                </c:pt>
                <c:pt idx="6309">
                  <c:v>20.8</c:v>
                </c:pt>
                <c:pt idx="6310">
                  <c:v>20.8</c:v>
                </c:pt>
                <c:pt idx="6311">
                  <c:v>20.8</c:v>
                </c:pt>
                <c:pt idx="6312">
                  <c:v>20.8</c:v>
                </c:pt>
                <c:pt idx="6313">
                  <c:v>20.8</c:v>
                </c:pt>
                <c:pt idx="6314">
                  <c:v>20.8</c:v>
                </c:pt>
                <c:pt idx="6315">
                  <c:v>20.8</c:v>
                </c:pt>
                <c:pt idx="6316">
                  <c:v>20.8</c:v>
                </c:pt>
                <c:pt idx="6317">
                  <c:v>20.8</c:v>
                </c:pt>
                <c:pt idx="6318">
                  <c:v>20.8</c:v>
                </c:pt>
                <c:pt idx="6319">
                  <c:v>20.8</c:v>
                </c:pt>
                <c:pt idx="6320">
                  <c:v>20.8</c:v>
                </c:pt>
                <c:pt idx="6321">
                  <c:v>20.8</c:v>
                </c:pt>
                <c:pt idx="6322">
                  <c:v>20.8</c:v>
                </c:pt>
                <c:pt idx="6323">
                  <c:v>20.8</c:v>
                </c:pt>
                <c:pt idx="6324">
                  <c:v>20.8</c:v>
                </c:pt>
                <c:pt idx="6325">
                  <c:v>20.8</c:v>
                </c:pt>
                <c:pt idx="6326">
                  <c:v>20.8</c:v>
                </c:pt>
                <c:pt idx="6327">
                  <c:v>20.8</c:v>
                </c:pt>
                <c:pt idx="6328">
                  <c:v>20.8</c:v>
                </c:pt>
                <c:pt idx="6329">
                  <c:v>20.8</c:v>
                </c:pt>
                <c:pt idx="6330">
                  <c:v>20.8</c:v>
                </c:pt>
                <c:pt idx="6331">
                  <c:v>20.8</c:v>
                </c:pt>
                <c:pt idx="6332">
                  <c:v>20.8</c:v>
                </c:pt>
                <c:pt idx="6333">
                  <c:v>20.8</c:v>
                </c:pt>
                <c:pt idx="6334">
                  <c:v>20.8</c:v>
                </c:pt>
                <c:pt idx="6335">
                  <c:v>20.8</c:v>
                </c:pt>
                <c:pt idx="6336">
                  <c:v>20.8</c:v>
                </c:pt>
                <c:pt idx="6337">
                  <c:v>20.8</c:v>
                </c:pt>
                <c:pt idx="6338">
                  <c:v>20.8</c:v>
                </c:pt>
                <c:pt idx="6339">
                  <c:v>20.8</c:v>
                </c:pt>
                <c:pt idx="6340">
                  <c:v>20.8</c:v>
                </c:pt>
                <c:pt idx="6341">
                  <c:v>20.8</c:v>
                </c:pt>
                <c:pt idx="6342">
                  <c:v>20.8</c:v>
                </c:pt>
                <c:pt idx="6343">
                  <c:v>20.8</c:v>
                </c:pt>
                <c:pt idx="6344">
                  <c:v>20.8</c:v>
                </c:pt>
                <c:pt idx="6345">
                  <c:v>20.8</c:v>
                </c:pt>
                <c:pt idx="6346">
                  <c:v>20.8</c:v>
                </c:pt>
                <c:pt idx="6347">
                  <c:v>20.8</c:v>
                </c:pt>
                <c:pt idx="6348">
                  <c:v>20.8</c:v>
                </c:pt>
                <c:pt idx="6349">
                  <c:v>20.8</c:v>
                </c:pt>
                <c:pt idx="6350">
                  <c:v>20.8</c:v>
                </c:pt>
                <c:pt idx="6351">
                  <c:v>20.8</c:v>
                </c:pt>
                <c:pt idx="6352">
                  <c:v>20.8</c:v>
                </c:pt>
                <c:pt idx="6353">
                  <c:v>20.8</c:v>
                </c:pt>
                <c:pt idx="6354">
                  <c:v>20.8</c:v>
                </c:pt>
                <c:pt idx="6355">
                  <c:v>20.8</c:v>
                </c:pt>
                <c:pt idx="6356">
                  <c:v>20.8</c:v>
                </c:pt>
                <c:pt idx="6357">
                  <c:v>20.8</c:v>
                </c:pt>
                <c:pt idx="6358">
                  <c:v>20.8</c:v>
                </c:pt>
                <c:pt idx="6359">
                  <c:v>20.8</c:v>
                </c:pt>
                <c:pt idx="6360">
                  <c:v>20.8</c:v>
                </c:pt>
                <c:pt idx="6361">
                  <c:v>20.8</c:v>
                </c:pt>
                <c:pt idx="6362">
                  <c:v>20.8</c:v>
                </c:pt>
                <c:pt idx="6363">
                  <c:v>20.8</c:v>
                </c:pt>
                <c:pt idx="6364">
                  <c:v>20.8</c:v>
                </c:pt>
                <c:pt idx="6365">
                  <c:v>20.8</c:v>
                </c:pt>
                <c:pt idx="6366">
                  <c:v>20.8</c:v>
                </c:pt>
                <c:pt idx="6367">
                  <c:v>20.8</c:v>
                </c:pt>
                <c:pt idx="6368">
                  <c:v>20.8</c:v>
                </c:pt>
                <c:pt idx="6369">
                  <c:v>20.8</c:v>
                </c:pt>
                <c:pt idx="6370">
                  <c:v>20.8</c:v>
                </c:pt>
                <c:pt idx="6371">
                  <c:v>20.8</c:v>
                </c:pt>
                <c:pt idx="6372">
                  <c:v>20.8</c:v>
                </c:pt>
                <c:pt idx="6373">
                  <c:v>20.8</c:v>
                </c:pt>
                <c:pt idx="6374">
                  <c:v>20.8</c:v>
                </c:pt>
                <c:pt idx="6375">
                  <c:v>20.8</c:v>
                </c:pt>
                <c:pt idx="6376">
                  <c:v>20.8</c:v>
                </c:pt>
                <c:pt idx="6377">
                  <c:v>20.8</c:v>
                </c:pt>
                <c:pt idx="6378">
                  <c:v>20.8</c:v>
                </c:pt>
                <c:pt idx="6379">
                  <c:v>20.8</c:v>
                </c:pt>
                <c:pt idx="6380">
                  <c:v>20.8</c:v>
                </c:pt>
                <c:pt idx="6381">
                  <c:v>20.8</c:v>
                </c:pt>
                <c:pt idx="6382">
                  <c:v>20.8</c:v>
                </c:pt>
                <c:pt idx="6383">
                  <c:v>20.8</c:v>
                </c:pt>
                <c:pt idx="6384">
                  <c:v>20.8</c:v>
                </c:pt>
                <c:pt idx="6385">
                  <c:v>20.8</c:v>
                </c:pt>
                <c:pt idx="6386">
                  <c:v>20.8</c:v>
                </c:pt>
                <c:pt idx="6387">
                  <c:v>20.8</c:v>
                </c:pt>
                <c:pt idx="6388">
                  <c:v>20.8</c:v>
                </c:pt>
                <c:pt idx="6389">
                  <c:v>20.8</c:v>
                </c:pt>
                <c:pt idx="6390">
                  <c:v>20.8</c:v>
                </c:pt>
                <c:pt idx="6391">
                  <c:v>20.8</c:v>
                </c:pt>
                <c:pt idx="6392">
                  <c:v>20.8</c:v>
                </c:pt>
                <c:pt idx="6393">
                  <c:v>20.8</c:v>
                </c:pt>
                <c:pt idx="6394">
                  <c:v>20.8</c:v>
                </c:pt>
                <c:pt idx="6395">
                  <c:v>20.8</c:v>
                </c:pt>
                <c:pt idx="6396">
                  <c:v>20.8</c:v>
                </c:pt>
                <c:pt idx="6397">
                  <c:v>20.8</c:v>
                </c:pt>
                <c:pt idx="6398">
                  <c:v>20.8</c:v>
                </c:pt>
                <c:pt idx="6399">
                  <c:v>20.8</c:v>
                </c:pt>
                <c:pt idx="6400">
                  <c:v>20.8</c:v>
                </c:pt>
                <c:pt idx="6401">
                  <c:v>20.8</c:v>
                </c:pt>
                <c:pt idx="6402">
                  <c:v>20.8</c:v>
                </c:pt>
                <c:pt idx="6403">
                  <c:v>20.8</c:v>
                </c:pt>
                <c:pt idx="6404">
                  <c:v>20.8</c:v>
                </c:pt>
                <c:pt idx="6405">
                  <c:v>20.8</c:v>
                </c:pt>
                <c:pt idx="6406">
                  <c:v>20.8</c:v>
                </c:pt>
                <c:pt idx="6407">
                  <c:v>20.8</c:v>
                </c:pt>
                <c:pt idx="6408">
                  <c:v>20.8</c:v>
                </c:pt>
                <c:pt idx="6409">
                  <c:v>20.8</c:v>
                </c:pt>
                <c:pt idx="6410">
                  <c:v>20.8</c:v>
                </c:pt>
                <c:pt idx="6411">
                  <c:v>20.8</c:v>
                </c:pt>
                <c:pt idx="6412">
                  <c:v>20.8</c:v>
                </c:pt>
                <c:pt idx="6413">
                  <c:v>20.8</c:v>
                </c:pt>
                <c:pt idx="6414">
                  <c:v>20.8</c:v>
                </c:pt>
                <c:pt idx="6415">
                  <c:v>20.8</c:v>
                </c:pt>
                <c:pt idx="6416">
                  <c:v>20.8</c:v>
                </c:pt>
                <c:pt idx="6417">
                  <c:v>20.8</c:v>
                </c:pt>
                <c:pt idx="6418">
                  <c:v>20.8</c:v>
                </c:pt>
                <c:pt idx="6419">
                  <c:v>20.8</c:v>
                </c:pt>
                <c:pt idx="6420">
                  <c:v>20.8</c:v>
                </c:pt>
                <c:pt idx="6421">
                  <c:v>20.8</c:v>
                </c:pt>
                <c:pt idx="6422">
                  <c:v>20.8</c:v>
                </c:pt>
                <c:pt idx="6423">
                  <c:v>20.8</c:v>
                </c:pt>
                <c:pt idx="6424">
                  <c:v>20.8</c:v>
                </c:pt>
                <c:pt idx="6425">
                  <c:v>20.8</c:v>
                </c:pt>
                <c:pt idx="6426">
                  <c:v>20.8</c:v>
                </c:pt>
                <c:pt idx="6427">
                  <c:v>20.8</c:v>
                </c:pt>
                <c:pt idx="6428">
                  <c:v>20.8</c:v>
                </c:pt>
                <c:pt idx="6429">
                  <c:v>20.8</c:v>
                </c:pt>
                <c:pt idx="6430">
                  <c:v>20.8</c:v>
                </c:pt>
                <c:pt idx="6431">
                  <c:v>20.8</c:v>
                </c:pt>
                <c:pt idx="6432">
                  <c:v>20.8</c:v>
                </c:pt>
                <c:pt idx="6433">
                  <c:v>20.8</c:v>
                </c:pt>
                <c:pt idx="6434">
                  <c:v>20.8</c:v>
                </c:pt>
                <c:pt idx="6435">
                  <c:v>20.8</c:v>
                </c:pt>
                <c:pt idx="6436">
                  <c:v>20.8</c:v>
                </c:pt>
                <c:pt idx="6437">
                  <c:v>20.8</c:v>
                </c:pt>
                <c:pt idx="6438">
                  <c:v>20.8</c:v>
                </c:pt>
                <c:pt idx="6439">
                  <c:v>20.8</c:v>
                </c:pt>
                <c:pt idx="6440">
                  <c:v>20.8</c:v>
                </c:pt>
                <c:pt idx="6441">
                  <c:v>20.8</c:v>
                </c:pt>
                <c:pt idx="6442">
                  <c:v>20.8</c:v>
                </c:pt>
                <c:pt idx="6443">
                  <c:v>20.8</c:v>
                </c:pt>
                <c:pt idx="6444">
                  <c:v>20.8</c:v>
                </c:pt>
                <c:pt idx="6445">
                  <c:v>20.8</c:v>
                </c:pt>
                <c:pt idx="6446">
                  <c:v>20.8</c:v>
                </c:pt>
                <c:pt idx="6447">
                  <c:v>20.8</c:v>
                </c:pt>
                <c:pt idx="6448">
                  <c:v>20.8</c:v>
                </c:pt>
                <c:pt idx="6449">
                  <c:v>20.8</c:v>
                </c:pt>
                <c:pt idx="6450">
                  <c:v>20.8</c:v>
                </c:pt>
                <c:pt idx="6451">
                  <c:v>20.8</c:v>
                </c:pt>
                <c:pt idx="6452">
                  <c:v>20.8</c:v>
                </c:pt>
                <c:pt idx="6453">
                  <c:v>20.8</c:v>
                </c:pt>
                <c:pt idx="6454">
                  <c:v>20.8</c:v>
                </c:pt>
                <c:pt idx="6455">
                  <c:v>20.8</c:v>
                </c:pt>
                <c:pt idx="6456">
                  <c:v>20.8</c:v>
                </c:pt>
                <c:pt idx="6457">
                  <c:v>20.8</c:v>
                </c:pt>
                <c:pt idx="6458">
                  <c:v>20.8</c:v>
                </c:pt>
                <c:pt idx="6459">
                  <c:v>20.8</c:v>
                </c:pt>
                <c:pt idx="6460">
                  <c:v>20.8</c:v>
                </c:pt>
                <c:pt idx="6461">
                  <c:v>20.8</c:v>
                </c:pt>
                <c:pt idx="6462">
                  <c:v>20.8</c:v>
                </c:pt>
                <c:pt idx="6463">
                  <c:v>20.8</c:v>
                </c:pt>
                <c:pt idx="6464">
                  <c:v>20.8</c:v>
                </c:pt>
                <c:pt idx="6465">
                  <c:v>20.8</c:v>
                </c:pt>
                <c:pt idx="6466">
                  <c:v>20.8</c:v>
                </c:pt>
                <c:pt idx="6467">
                  <c:v>20.8</c:v>
                </c:pt>
                <c:pt idx="6468">
                  <c:v>20.8</c:v>
                </c:pt>
                <c:pt idx="6469">
                  <c:v>20.8</c:v>
                </c:pt>
                <c:pt idx="6470">
                  <c:v>20.8</c:v>
                </c:pt>
                <c:pt idx="6471">
                  <c:v>20.8</c:v>
                </c:pt>
                <c:pt idx="6472">
                  <c:v>20.8</c:v>
                </c:pt>
                <c:pt idx="6473">
                  <c:v>20.8</c:v>
                </c:pt>
                <c:pt idx="6474">
                  <c:v>20.8</c:v>
                </c:pt>
                <c:pt idx="6475">
                  <c:v>20.8</c:v>
                </c:pt>
                <c:pt idx="6476">
                  <c:v>20.8</c:v>
                </c:pt>
                <c:pt idx="6477">
                  <c:v>20.8</c:v>
                </c:pt>
                <c:pt idx="6478">
                  <c:v>20.8</c:v>
                </c:pt>
                <c:pt idx="6479">
                  <c:v>20.8</c:v>
                </c:pt>
                <c:pt idx="6480">
                  <c:v>20.8</c:v>
                </c:pt>
                <c:pt idx="6481">
                  <c:v>20.8</c:v>
                </c:pt>
                <c:pt idx="6482">
                  <c:v>20.8</c:v>
                </c:pt>
                <c:pt idx="6483">
                  <c:v>20.8</c:v>
                </c:pt>
                <c:pt idx="6484">
                  <c:v>20.8</c:v>
                </c:pt>
                <c:pt idx="6485">
                  <c:v>20.8</c:v>
                </c:pt>
                <c:pt idx="6486">
                  <c:v>20.8</c:v>
                </c:pt>
                <c:pt idx="6487">
                  <c:v>20.8</c:v>
                </c:pt>
                <c:pt idx="6488">
                  <c:v>20.8</c:v>
                </c:pt>
                <c:pt idx="6489">
                  <c:v>20.8</c:v>
                </c:pt>
                <c:pt idx="6490">
                  <c:v>20.8</c:v>
                </c:pt>
                <c:pt idx="6491">
                  <c:v>20.8</c:v>
                </c:pt>
                <c:pt idx="6492">
                  <c:v>20.8</c:v>
                </c:pt>
                <c:pt idx="6493">
                  <c:v>20.8</c:v>
                </c:pt>
                <c:pt idx="6494">
                  <c:v>20.8</c:v>
                </c:pt>
                <c:pt idx="6495">
                  <c:v>20.8</c:v>
                </c:pt>
                <c:pt idx="6496">
                  <c:v>20.8</c:v>
                </c:pt>
                <c:pt idx="6497">
                  <c:v>20.8</c:v>
                </c:pt>
                <c:pt idx="6498">
                  <c:v>20.8</c:v>
                </c:pt>
                <c:pt idx="6499">
                  <c:v>20.8</c:v>
                </c:pt>
                <c:pt idx="6500">
                  <c:v>20.8</c:v>
                </c:pt>
                <c:pt idx="6501">
                  <c:v>20.8</c:v>
                </c:pt>
                <c:pt idx="6502">
                  <c:v>20.8</c:v>
                </c:pt>
                <c:pt idx="6503">
                  <c:v>20.8</c:v>
                </c:pt>
                <c:pt idx="6504">
                  <c:v>20.8</c:v>
                </c:pt>
                <c:pt idx="6505">
                  <c:v>20.8</c:v>
                </c:pt>
                <c:pt idx="6506">
                  <c:v>20.8</c:v>
                </c:pt>
                <c:pt idx="6507">
                  <c:v>20.8</c:v>
                </c:pt>
                <c:pt idx="6508">
                  <c:v>20.8</c:v>
                </c:pt>
                <c:pt idx="6509">
                  <c:v>20.8</c:v>
                </c:pt>
                <c:pt idx="6510">
                  <c:v>20.8</c:v>
                </c:pt>
                <c:pt idx="6511">
                  <c:v>20.8</c:v>
                </c:pt>
                <c:pt idx="6512">
                  <c:v>20.8</c:v>
                </c:pt>
                <c:pt idx="6513">
                  <c:v>20.8</c:v>
                </c:pt>
                <c:pt idx="6514">
                  <c:v>20.8</c:v>
                </c:pt>
                <c:pt idx="6515">
                  <c:v>20.8</c:v>
                </c:pt>
                <c:pt idx="6516">
                  <c:v>20.8</c:v>
                </c:pt>
                <c:pt idx="6517">
                  <c:v>20.8</c:v>
                </c:pt>
                <c:pt idx="6518">
                  <c:v>20.8</c:v>
                </c:pt>
                <c:pt idx="6519">
                  <c:v>20.8</c:v>
                </c:pt>
                <c:pt idx="6520">
                  <c:v>20.8</c:v>
                </c:pt>
                <c:pt idx="6521">
                  <c:v>20.8</c:v>
                </c:pt>
                <c:pt idx="6522">
                  <c:v>20.8</c:v>
                </c:pt>
                <c:pt idx="6523">
                  <c:v>20.8</c:v>
                </c:pt>
                <c:pt idx="6524">
                  <c:v>20.8</c:v>
                </c:pt>
                <c:pt idx="6525">
                  <c:v>20.8</c:v>
                </c:pt>
                <c:pt idx="6526">
                  <c:v>20.8</c:v>
                </c:pt>
                <c:pt idx="6527">
                  <c:v>20.8</c:v>
                </c:pt>
                <c:pt idx="6528">
                  <c:v>20.8</c:v>
                </c:pt>
                <c:pt idx="6529">
                  <c:v>20.8</c:v>
                </c:pt>
                <c:pt idx="6530">
                  <c:v>20.8</c:v>
                </c:pt>
                <c:pt idx="6531">
                  <c:v>20.8</c:v>
                </c:pt>
                <c:pt idx="6532">
                  <c:v>20.8</c:v>
                </c:pt>
                <c:pt idx="6533">
                  <c:v>20.8</c:v>
                </c:pt>
                <c:pt idx="6534">
                  <c:v>20.8</c:v>
                </c:pt>
                <c:pt idx="6535">
                  <c:v>20.8</c:v>
                </c:pt>
                <c:pt idx="6536">
                  <c:v>20.8</c:v>
                </c:pt>
                <c:pt idx="6537">
                  <c:v>20.8</c:v>
                </c:pt>
                <c:pt idx="6538">
                  <c:v>20.8</c:v>
                </c:pt>
                <c:pt idx="6539">
                  <c:v>20.8</c:v>
                </c:pt>
                <c:pt idx="6540">
                  <c:v>20.8</c:v>
                </c:pt>
                <c:pt idx="6541">
                  <c:v>20.8</c:v>
                </c:pt>
                <c:pt idx="6542">
                  <c:v>20.8</c:v>
                </c:pt>
                <c:pt idx="6543">
                  <c:v>20.8</c:v>
                </c:pt>
                <c:pt idx="6544">
                  <c:v>20.8</c:v>
                </c:pt>
                <c:pt idx="6545">
                  <c:v>20.8</c:v>
                </c:pt>
                <c:pt idx="6546">
                  <c:v>20.8</c:v>
                </c:pt>
                <c:pt idx="6547">
                  <c:v>20.8</c:v>
                </c:pt>
                <c:pt idx="6548">
                  <c:v>20.8</c:v>
                </c:pt>
                <c:pt idx="6549">
                  <c:v>20.8</c:v>
                </c:pt>
                <c:pt idx="6550">
                  <c:v>20.8</c:v>
                </c:pt>
                <c:pt idx="6551">
                  <c:v>20.8</c:v>
                </c:pt>
                <c:pt idx="6552">
                  <c:v>20.8</c:v>
                </c:pt>
                <c:pt idx="6553">
                  <c:v>20.8</c:v>
                </c:pt>
                <c:pt idx="6554">
                  <c:v>20.8</c:v>
                </c:pt>
                <c:pt idx="6555">
                  <c:v>20.8</c:v>
                </c:pt>
                <c:pt idx="6556">
                  <c:v>20.8</c:v>
                </c:pt>
                <c:pt idx="6557">
                  <c:v>20.8</c:v>
                </c:pt>
                <c:pt idx="6558">
                  <c:v>20.8</c:v>
                </c:pt>
                <c:pt idx="6559">
                  <c:v>20.8</c:v>
                </c:pt>
                <c:pt idx="6560">
                  <c:v>20.8</c:v>
                </c:pt>
                <c:pt idx="6561">
                  <c:v>20.8</c:v>
                </c:pt>
                <c:pt idx="6562">
                  <c:v>20.8</c:v>
                </c:pt>
                <c:pt idx="6563">
                  <c:v>20.8</c:v>
                </c:pt>
                <c:pt idx="6564">
                  <c:v>20.8</c:v>
                </c:pt>
                <c:pt idx="6565">
                  <c:v>20.8</c:v>
                </c:pt>
                <c:pt idx="6566">
                  <c:v>20.8</c:v>
                </c:pt>
                <c:pt idx="6567">
                  <c:v>20.8</c:v>
                </c:pt>
                <c:pt idx="6568">
                  <c:v>20.8</c:v>
                </c:pt>
                <c:pt idx="6569">
                  <c:v>20.8</c:v>
                </c:pt>
                <c:pt idx="6570">
                  <c:v>20.8</c:v>
                </c:pt>
                <c:pt idx="6571">
                  <c:v>20.8</c:v>
                </c:pt>
                <c:pt idx="6572">
                  <c:v>20.8</c:v>
                </c:pt>
                <c:pt idx="6573">
                  <c:v>20.8</c:v>
                </c:pt>
                <c:pt idx="6574">
                  <c:v>20.8</c:v>
                </c:pt>
                <c:pt idx="6575">
                  <c:v>20.8</c:v>
                </c:pt>
                <c:pt idx="6576">
                  <c:v>20.8</c:v>
                </c:pt>
                <c:pt idx="6577">
                  <c:v>20.8</c:v>
                </c:pt>
                <c:pt idx="6578">
                  <c:v>20.8</c:v>
                </c:pt>
                <c:pt idx="6579">
                  <c:v>20.8</c:v>
                </c:pt>
                <c:pt idx="6580">
                  <c:v>20.8</c:v>
                </c:pt>
                <c:pt idx="6581">
                  <c:v>20.8</c:v>
                </c:pt>
                <c:pt idx="6582">
                  <c:v>20.8</c:v>
                </c:pt>
                <c:pt idx="6583">
                  <c:v>20.8</c:v>
                </c:pt>
                <c:pt idx="6584">
                  <c:v>20.8</c:v>
                </c:pt>
                <c:pt idx="6585">
                  <c:v>20.8</c:v>
                </c:pt>
                <c:pt idx="6586">
                  <c:v>20.8</c:v>
                </c:pt>
                <c:pt idx="6587">
                  <c:v>20.8</c:v>
                </c:pt>
                <c:pt idx="6588">
                  <c:v>20.8</c:v>
                </c:pt>
                <c:pt idx="6589">
                  <c:v>20.8</c:v>
                </c:pt>
                <c:pt idx="6590">
                  <c:v>20.8</c:v>
                </c:pt>
                <c:pt idx="6591">
                  <c:v>20.8</c:v>
                </c:pt>
                <c:pt idx="6592">
                  <c:v>20.8</c:v>
                </c:pt>
                <c:pt idx="6593">
                  <c:v>20.8</c:v>
                </c:pt>
                <c:pt idx="6594">
                  <c:v>20.8</c:v>
                </c:pt>
                <c:pt idx="6595">
                  <c:v>20.8</c:v>
                </c:pt>
                <c:pt idx="6596">
                  <c:v>20.8</c:v>
                </c:pt>
                <c:pt idx="6597">
                  <c:v>20.8</c:v>
                </c:pt>
                <c:pt idx="6598">
                  <c:v>20.8</c:v>
                </c:pt>
                <c:pt idx="6599">
                  <c:v>20.8</c:v>
                </c:pt>
                <c:pt idx="6600">
                  <c:v>20.8</c:v>
                </c:pt>
                <c:pt idx="6601">
                  <c:v>20.8</c:v>
                </c:pt>
                <c:pt idx="6602">
                  <c:v>20.8</c:v>
                </c:pt>
                <c:pt idx="6603">
                  <c:v>20.8</c:v>
                </c:pt>
                <c:pt idx="6604">
                  <c:v>20.8</c:v>
                </c:pt>
                <c:pt idx="6605">
                  <c:v>20.8</c:v>
                </c:pt>
                <c:pt idx="6606">
                  <c:v>20.8</c:v>
                </c:pt>
                <c:pt idx="6607">
                  <c:v>20.8</c:v>
                </c:pt>
                <c:pt idx="6608">
                  <c:v>20.8</c:v>
                </c:pt>
                <c:pt idx="6609">
                  <c:v>20.8</c:v>
                </c:pt>
                <c:pt idx="6610">
                  <c:v>20.8</c:v>
                </c:pt>
                <c:pt idx="6611">
                  <c:v>20.8</c:v>
                </c:pt>
                <c:pt idx="6612">
                  <c:v>20.8</c:v>
                </c:pt>
                <c:pt idx="6613">
                  <c:v>20.8</c:v>
                </c:pt>
                <c:pt idx="6614">
                  <c:v>20.8</c:v>
                </c:pt>
                <c:pt idx="6615">
                  <c:v>20.8</c:v>
                </c:pt>
                <c:pt idx="6616">
                  <c:v>20.8</c:v>
                </c:pt>
                <c:pt idx="6617">
                  <c:v>20.8</c:v>
                </c:pt>
                <c:pt idx="6618">
                  <c:v>20.8</c:v>
                </c:pt>
                <c:pt idx="6619">
                  <c:v>20.8</c:v>
                </c:pt>
                <c:pt idx="6620">
                  <c:v>20.8</c:v>
                </c:pt>
                <c:pt idx="6621">
                  <c:v>20.8</c:v>
                </c:pt>
                <c:pt idx="6622">
                  <c:v>20.8</c:v>
                </c:pt>
                <c:pt idx="6623">
                  <c:v>20.8</c:v>
                </c:pt>
                <c:pt idx="6624">
                  <c:v>20.8</c:v>
                </c:pt>
                <c:pt idx="6625">
                  <c:v>20.8</c:v>
                </c:pt>
                <c:pt idx="6626">
                  <c:v>20.8</c:v>
                </c:pt>
                <c:pt idx="6627">
                  <c:v>20.8</c:v>
                </c:pt>
                <c:pt idx="6628">
                  <c:v>20.8</c:v>
                </c:pt>
                <c:pt idx="6629">
                  <c:v>20.8</c:v>
                </c:pt>
                <c:pt idx="6630">
                  <c:v>20.8</c:v>
                </c:pt>
                <c:pt idx="6631">
                  <c:v>20.8</c:v>
                </c:pt>
                <c:pt idx="6632">
                  <c:v>20.8</c:v>
                </c:pt>
                <c:pt idx="6633">
                  <c:v>20.8</c:v>
                </c:pt>
                <c:pt idx="6634">
                  <c:v>20.8</c:v>
                </c:pt>
                <c:pt idx="6635">
                  <c:v>20.8</c:v>
                </c:pt>
                <c:pt idx="6636">
                  <c:v>20.8</c:v>
                </c:pt>
                <c:pt idx="6637">
                  <c:v>20.8</c:v>
                </c:pt>
                <c:pt idx="6638">
                  <c:v>20.8</c:v>
                </c:pt>
                <c:pt idx="6639">
                  <c:v>20.8</c:v>
                </c:pt>
                <c:pt idx="6640">
                  <c:v>20.8</c:v>
                </c:pt>
                <c:pt idx="6641">
                  <c:v>20.8</c:v>
                </c:pt>
                <c:pt idx="6642">
                  <c:v>20.8</c:v>
                </c:pt>
                <c:pt idx="6643">
                  <c:v>20.8</c:v>
                </c:pt>
                <c:pt idx="6644">
                  <c:v>20.8</c:v>
                </c:pt>
                <c:pt idx="6645">
                  <c:v>20.8</c:v>
                </c:pt>
                <c:pt idx="6646">
                  <c:v>20.8</c:v>
                </c:pt>
                <c:pt idx="6647">
                  <c:v>20.8</c:v>
                </c:pt>
                <c:pt idx="6648">
                  <c:v>20.8</c:v>
                </c:pt>
                <c:pt idx="6649">
                  <c:v>20.8</c:v>
                </c:pt>
                <c:pt idx="6650">
                  <c:v>20.8</c:v>
                </c:pt>
                <c:pt idx="6651">
                  <c:v>20.8</c:v>
                </c:pt>
                <c:pt idx="6652">
                  <c:v>20.8</c:v>
                </c:pt>
                <c:pt idx="6653">
                  <c:v>20.8</c:v>
                </c:pt>
                <c:pt idx="6654">
                  <c:v>20.8</c:v>
                </c:pt>
                <c:pt idx="6655">
                  <c:v>20.8</c:v>
                </c:pt>
                <c:pt idx="6656">
                  <c:v>20.8</c:v>
                </c:pt>
                <c:pt idx="6657">
                  <c:v>20.8</c:v>
                </c:pt>
                <c:pt idx="6658">
                  <c:v>20.8</c:v>
                </c:pt>
                <c:pt idx="6659">
                  <c:v>20.8</c:v>
                </c:pt>
                <c:pt idx="6660">
                  <c:v>20.8</c:v>
                </c:pt>
                <c:pt idx="6661">
                  <c:v>20.8</c:v>
                </c:pt>
                <c:pt idx="6662">
                  <c:v>20.8</c:v>
                </c:pt>
                <c:pt idx="6663">
                  <c:v>20.8</c:v>
                </c:pt>
                <c:pt idx="6664">
                  <c:v>20.8</c:v>
                </c:pt>
                <c:pt idx="6665">
                  <c:v>20.8</c:v>
                </c:pt>
                <c:pt idx="6666">
                  <c:v>20.8</c:v>
                </c:pt>
                <c:pt idx="6667">
                  <c:v>20.8</c:v>
                </c:pt>
                <c:pt idx="6668">
                  <c:v>20.8</c:v>
                </c:pt>
                <c:pt idx="6669">
                  <c:v>20.8</c:v>
                </c:pt>
                <c:pt idx="6670">
                  <c:v>20.8</c:v>
                </c:pt>
                <c:pt idx="6671">
                  <c:v>20.8</c:v>
                </c:pt>
                <c:pt idx="6672">
                  <c:v>20.8</c:v>
                </c:pt>
                <c:pt idx="6673">
                  <c:v>20.8</c:v>
                </c:pt>
                <c:pt idx="6674">
                  <c:v>20.8</c:v>
                </c:pt>
                <c:pt idx="6675">
                  <c:v>20.8</c:v>
                </c:pt>
                <c:pt idx="6676">
                  <c:v>20.8</c:v>
                </c:pt>
                <c:pt idx="6677">
                  <c:v>20.8</c:v>
                </c:pt>
                <c:pt idx="6678">
                  <c:v>20.8</c:v>
                </c:pt>
                <c:pt idx="6679">
                  <c:v>20.8</c:v>
                </c:pt>
                <c:pt idx="6680">
                  <c:v>20.8</c:v>
                </c:pt>
                <c:pt idx="6681">
                  <c:v>20.8</c:v>
                </c:pt>
                <c:pt idx="6682">
                  <c:v>20.8</c:v>
                </c:pt>
                <c:pt idx="6683">
                  <c:v>20.8</c:v>
                </c:pt>
                <c:pt idx="6684">
                  <c:v>20.8</c:v>
                </c:pt>
                <c:pt idx="6685">
                  <c:v>20.8</c:v>
                </c:pt>
                <c:pt idx="6686">
                  <c:v>20.8</c:v>
                </c:pt>
                <c:pt idx="6687">
                  <c:v>20.8</c:v>
                </c:pt>
                <c:pt idx="6688">
                  <c:v>20.8</c:v>
                </c:pt>
                <c:pt idx="6689">
                  <c:v>20.8</c:v>
                </c:pt>
                <c:pt idx="6690">
                  <c:v>20.8</c:v>
                </c:pt>
                <c:pt idx="6691">
                  <c:v>20.8</c:v>
                </c:pt>
                <c:pt idx="6692">
                  <c:v>20.8</c:v>
                </c:pt>
                <c:pt idx="6693">
                  <c:v>20.8</c:v>
                </c:pt>
                <c:pt idx="6694">
                  <c:v>20.8</c:v>
                </c:pt>
                <c:pt idx="6695">
                  <c:v>20.8</c:v>
                </c:pt>
                <c:pt idx="6696">
                  <c:v>20.8</c:v>
                </c:pt>
                <c:pt idx="6697">
                  <c:v>20.8</c:v>
                </c:pt>
                <c:pt idx="6698">
                  <c:v>20.8</c:v>
                </c:pt>
                <c:pt idx="6699">
                  <c:v>20.8</c:v>
                </c:pt>
                <c:pt idx="6700">
                  <c:v>20.8</c:v>
                </c:pt>
                <c:pt idx="6701">
                  <c:v>20.8</c:v>
                </c:pt>
                <c:pt idx="6702">
                  <c:v>20.8</c:v>
                </c:pt>
                <c:pt idx="6703">
                  <c:v>20.8</c:v>
                </c:pt>
                <c:pt idx="6704">
                  <c:v>20.8</c:v>
                </c:pt>
                <c:pt idx="6705">
                  <c:v>20.8</c:v>
                </c:pt>
                <c:pt idx="6706">
                  <c:v>20.8</c:v>
                </c:pt>
                <c:pt idx="6707">
                  <c:v>20.8</c:v>
                </c:pt>
                <c:pt idx="6708">
                  <c:v>20.8</c:v>
                </c:pt>
                <c:pt idx="6709">
                  <c:v>20.8</c:v>
                </c:pt>
                <c:pt idx="6710">
                  <c:v>20.8</c:v>
                </c:pt>
                <c:pt idx="6711">
                  <c:v>20.8</c:v>
                </c:pt>
                <c:pt idx="6712">
                  <c:v>20.8</c:v>
                </c:pt>
                <c:pt idx="6713">
                  <c:v>20.8</c:v>
                </c:pt>
                <c:pt idx="6714">
                  <c:v>20.8</c:v>
                </c:pt>
                <c:pt idx="6715">
                  <c:v>20.8</c:v>
                </c:pt>
                <c:pt idx="6716">
                  <c:v>20.8</c:v>
                </c:pt>
                <c:pt idx="6717">
                  <c:v>20.8</c:v>
                </c:pt>
                <c:pt idx="6718">
                  <c:v>20.8</c:v>
                </c:pt>
                <c:pt idx="6719">
                  <c:v>20.8</c:v>
                </c:pt>
                <c:pt idx="6720">
                  <c:v>20.8</c:v>
                </c:pt>
                <c:pt idx="6721">
                  <c:v>20.8</c:v>
                </c:pt>
                <c:pt idx="6722">
                  <c:v>20.8</c:v>
                </c:pt>
                <c:pt idx="6723">
                  <c:v>20.8</c:v>
                </c:pt>
                <c:pt idx="6724">
                  <c:v>20.8</c:v>
                </c:pt>
                <c:pt idx="6725">
                  <c:v>20.8</c:v>
                </c:pt>
                <c:pt idx="6726">
                  <c:v>20.8</c:v>
                </c:pt>
                <c:pt idx="6727">
                  <c:v>20.8</c:v>
                </c:pt>
                <c:pt idx="6728">
                  <c:v>20.8</c:v>
                </c:pt>
                <c:pt idx="6729">
                  <c:v>20.8</c:v>
                </c:pt>
                <c:pt idx="6730">
                  <c:v>20.8</c:v>
                </c:pt>
                <c:pt idx="6731">
                  <c:v>20.8</c:v>
                </c:pt>
                <c:pt idx="6732">
                  <c:v>20.8</c:v>
                </c:pt>
                <c:pt idx="6733">
                  <c:v>20.8</c:v>
                </c:pt>
                <c:pt idx="6734">
                  <c:v>20.8</c:v>
                </c:pt>
                <c:pt idx="6735">
                  <c:v>20.8</c:v>
                </c:pt>
                <c:pt idx="6736">
                  <c:v>20.8</c:v>
                </c:pt>
                <c:pt idx="6737">
                  <c:v>20.8</c:v>
                </c:pt>
                <c:pt idx="6738">
                  <c:v>20.8</c:v>
                </c:pt>
                <c:pt idx="6739">
                  <c:v>20.8</c:v>
                </c:pt>
                <c:pt idx="6740">
                  <c:v>20.8</c:v>
                </c:pt>
                <c:pt idx="6741">
                  <c:v>20.8</c:v>
                </c:pt>
                <c:pt idx="6742">
                  <c:v>20.8</c:v>
                </c:pt>
                <c:pt idx="6743">
                  <c:v>20.8</c:v>
                </c:pt>
                <c:pt idx="6744">
                  <c:v>20.8</c:v>
                </c:pt>
                <c:pt idx="6745">
                  <c:v>20.8</c:v>
                </c:pt>
                <c:pt idx="6746">
                  <c:v>20.8</c:v>
                </c:pt>
                <c:pt idx="6747">
                  <c:v>20.8</c:v>
                </c:pt>
                <c:pt idx="6748">
                  <c:v>20.8</c:v>
                </c:pt>
                <c:pt idx="6749">
                  <c:v>20.8</c:v>
                </c:pt>
                <c:pt idx="6750">
                  <c:v>20.8</c:v>
                </c:pt>
                <c:pt idx="6751">
                  <c:v>20.8</c:v>
                </c:pt>
                <c:pt idx="6752">
                  <c:v>20.8</c:v>
                </c:pt>
                <c:pt idx="6753">
                  <c:v>20.8</c:v>
                </c:pt>
                <c:pt idx="6754">
                  <c:v>20.8</c:v>
                </c:pt>
                <c:pt idx="6755">
                  <c:v>20.8</c:v>
                </c:pt>
                <c:pt idx="6756">
                  <c:v>20.8</c:v>
                </c:pt>
                <c:pt idx="6757">
                  <c:v>20.8</c:v>
                </c:pt>
                <c:pt idx="6758">
                  <c:v>20.8</c:v>
                </c:pt>
                <c:pt idx="6759">
                  <c:v>20.8</c:v>
                </c:pt>
                <c:pt idx="6760">
                  <c:v>20.8</c:v>
                </c:pt>
                <c:pt idx="6761">
                  <c:v>20.8</c:v>
                </c:pt>
                <c:pt idx="6762">
                  <c:v>20.8</c:v>
                </c:pt>
                <c:pt idx="6763">
                  <c:v>20.8</c:v>
                </c:pt>
                <c:pt idx="6764">
                  <c:v>20.8</c:v>
                </c:pt>
                <c:pt idx="6765">
                  <c:v>20.8</c:v>
                </c:pt>
                <c:pt idx="6766">
                  <c:v>20.8</c:v>
                </c:pt>
                <c:pt idx="6767">
                  <c:v>20.8</c:v>
                </c:pt>
                <c:pt idx="6768">
                  <c:v>20.8</c:v>
                </c:pt>
                <c:pt idx="6769">
                  <c:v>20.8</c:v>
                </c:pt>
                <c:pt idx="6770">
                  <c:v>20.8</c:v>
                </c:pt>
                <c:pt idx="6771">
                  <c:v>20.8</c:v>
                </c:pt>
                <c:pt idx="6772">
                  <c:v>20.8</c:v>
                </c:pt>
                <c:pt idx="6773">
                  <c:v>20.8</c:v>
                </c:pt>
                <c:pt idx="6774">
                  <c:v>20.8</c:v>
                </c:pt>
                <c:pt idx="6775">
                  <c:v>20.8</c:v>
                </c:pt>
                <c:pt idx="6776">
                  <c:v>20.8</c:v>
                </c:pt>
                <c:pt idx="6777">
                  <c:v>20.8</c:v>
                </c:pt>
                <c:pt idx="6778">
                  <c:v>20.8</c:v>
                </c:pt>
                <c:pt idx="6779">
                  <c:v>20.8</c:v>
                </c:pt>
                <c:pt idx="6780">
                  <c:v>20.8</c:v>
                </c:pt>
                <c:pt idx="6781">
                  <c:v>20.8</c:v>
                </c:pt>
                <c:pt idx="6782">
                  <c:v>20.8</c:v>
                </c:pt>
                <c:pt idx="6783">
                  <c:v>20.8</c:v>
                </c:pt>
                <c:pt idx="6784">
                  <c:v>20.8</c:v>
                </c:pt>
                <c:pt idx="6785">
                  <c:v>20.8</c:v>
                </c:pt>
                <c:pt idx="6786">
                  <c:v>20.8</c:v>
                </c:pt>
                <c:pt idx="6787">
                  <c:v>20.8</c:v>
                </c:pt>
                <c:pt idx="6788">
                  <c:v>20.8</c:v>
                </c:pt>
                <c:pt idx="6789">
                  <c:v>20.8</c:v>
                </c:pt>
                <c:pt idx="6790">
                  <c:v>20.8</c:v>
                </c:pt>
                <c:pt idx="6791">
                  <c:v>20.8</c:v>
                </c:pt>
                <c:pt idx="6792">
                  <c:v>20.8</c:v>
                </c:pt>
                <c:pt idx="6793">
                  <c:v>20.8</c:v>
                </c:pt>
                <c:pt idx="6794">
                  <c:v>20.8</c:v>
                </c:pt>
                <c:pt idx="6795">
                  <c:v>20.8</c:v>
                </c:pt>
                <c:pt idx="6796">
                  <c:v>20.8</c:v>
                </c:pt>
                <c:pt idx="6797">
                  <c:v>20.8</c:v>
                </c:pt>
                <c:pt idx="6798">
                  <c:v>20.8</c:v>
                </c:pt>
                <c:pt idx="6799">
                  <c:v>20.8</c:v>
                </c:pt>
                <c:pt idx="6800">
                  <c:v>20.8</c:v>
                </c:pt>
                <c:pt idx="6801">
                  <c:v>20.8</c:v>
                </c:pt>
                <c:pt idx="6802">
                  <c:v>20.8</c:v>
                </c:pt>
                <c:pt idx="6803">
                  <c:v>20.8</c:v>
                </c:pt>
                <c:pt idx="6804">
                  <c:v>20.8</c:v>
                </c:pt>
                <c:pt idx="6805">
                  <c:v>20.8</c:v>
                </c:pt>
                <c:pt idx="6806">
                  <c:v>20.8</c:v>
                </c:pt>
                <c:pt idx="6807">
                  <c:v>20.8</c:v>
                </c:pt>
                <c:pt idx="6808">
                  <c:v>20.8</c:v>
                </c:pt>
                <c:pt idx="6809">
                  <c:v>20.8</c:v>
                </c:pt>
                <c:pt idx="6810">
                  <c:v>20.8</c:v>
                </c:pt>
                <c:pt idx="6811">
                  <c:v>20.8</c:v>
                </c:pt>
                <c:pt idx="6812">
                  <c:v>20.8</c:v>
                </c:pt>
                <c:pt idx="6813">
                  <c:v>20.8</c:v>
                </c:pt>
                <c:pt idx="6814">
                  <c:v>20.8</c:v>
                </c:pt>
                <c:pt idx="6815">
                  <c:v>20.8</c:v>
                </c:pt>
                <c:pt idx="6816">
                  <c:v>20.8</c:v>
                </c:pt>
                <c:pt idx="6817">
                  <c:v>20.8</c:v>
                </c:pt>
                <c:pt idx="6818">
                  <c:v>20.8</c:v>
                </c:pt>
                <c:pt idx="6819">
                  <c:v>20.8</c:v>
                </c:pt>
                <c:pt idx="6820">
                  <c:v>20.8</c:v>
                </c:pt>
                <c:pt idx="6821">
                  <c:v>20.8</c:v>
                </c:pt>
                <c:pt idx="6822">
                  <c:v>20.8</c:v>
                </c:pt>
                <c:pt idx="6823">
                  <c:v>20.8</c:v>
                </c:pt>
                <c:pt idx="6824">
                  <c:v>20.8</c:v>
                </c:pt>
                <c:pt idx="6825">
                  <c:v>20.8</c:v>
                </c:pt>
                <c:pt idx="6826">
                  <c:v>20.8</c:v>
                </c:pt>
                <c:pt idx="6827">
                  <c:v>20.8</c:v>
                </c:pt>
                <c:pt idx="6828">
                  <c:v>20.8</c:v>
                </c:pt>
                <c:pt idx="6829">
                  <c:v>20.8</c:v>
                </c:pt>
                <c:pt idx="6830">
                  <c:v>20.8</c:v>
                </c:pt>
                <c:pt idx="6831">
                  <c:v>20.8</c:v>
                </c:pt>
                <c:pt idx="6832">
                  <c:v>20.8</c:v>
                </c:pt>
                <c:pt idx="6833">
                  <c:v>20.8</c:v>
                </c:pt>
                <c:pt idx="6834">
                  <c:v>20.8</c:v>
                </c:pt>
                <c:pt idx="6835">
                  <c:v>20.8</c:v>
                </c:pt>
                <c:pt idx="6836">
                  <c:v>20.8</c:v>
                </c:pt>
                <c:pt idx="6837">
                  <c:v>20.8</c:v>
                </c:pt>
                <c:pt idx="6838">
                  <c:v>20.8</c:v>
                </c:pt>
                <c:pt idx="6839">
                  <c:v>20.8</c:v>
                </c:pt>
                <c:pt idx="6840">
                  <c:v>20.8</c:v>
                </c:pt>
                <c:pt idx="6841">
                  <c:v>20.8</c:v>
                </c:pt>
                <c:pt idx="6842">
                  <c:v>20.8</c:v>
                </c:pt>
                <c:pt idx="6843">
                  <c:v>20.8</c:v>
                </c:pt>
                <c:pt idx="6844">
                  <c:v>20.8</c:v>
                </c:pt>
                <c:pt idx="6845">
                  <c:v>20.8</c:v>
                </c:pt>
                <c:pt idx="6846">
                  <c:v>20.8</c:v>
                </c:pt>
                <c:pt idx="6847">
                  <c:v>20.8</c:v>
                </c:pt>
                <c:pt idx="6848">
                  <c:v>20.8</c:v>
                </c:pt>
                <c:pt idx="6849">
                  <c:v>20.8</c:v>
                </c:pt>
                <c:pt idx="6850">
                  <c:v>20.8</c:v>
                </c:pt>
                <c:pt idx="6851">
                  <c:v>20.8</c:v>
                </c:pt>
                <c:pt idx="6852">
                  <c:v>20.8</c:v>
                </c:pt>
                <c:pt idx="6853">
                  <c:v>20.8</c:v>
                </c:pt>
                <c:pt idx="6854">
                  <c:v>20.8</c:v>
                </c:pt>
                <c:pt idx="6855">
                  <c:v>20.8</c:v>
                </c:pt>
                <c:pt idx="6856">
                  <c:v>20.8</c:v>
                </c:pt>
                <c:pt idx="6857">
                  <c:v>20.8</c:v>
                </c:pt>
                <c:pt idx="6858">
                  <c:v>20.8</c:v>
                </c:pt>
                <c:pt idx="6859">
                  <c:v>20.8</c:v>
                </c:pt>
                <c:pt idx="6860">
                  <c:v>20.8</c:v>
                </c:pt>
                <c:pt idx="6861">
                  <c:v>20.8</c:v>
                </c:pt>
                <c:pt idx="6862">
                  <c:v>20.8</c:v>
                </c:pt>
                <c:pt idx="6863">
                  <c:v>20.8</c:v>
                </c:pt>
                <c:pt idx="6864">
                  <c:v>20.8</c:v>
                </c:pt>
                <c:pt idx="6865">
                  <c:v>20.8</c:v>
                </c:pt>
                <c:pt idx="6866">
                  <c:v>20.8</c:v>
                </c:pt>
                <c:pt idx="6867">
                  <c:v>20.8</c:v>
                </c:pt>
                <c:pt idx="6868">
                  <c:v>20.8</c:v>
                </c:pt>
                <c:pt idx="6869">
                  <c:v>20.8</c:v>
                </c:pt>
                <c:pt idx="6870">
                  <c:v>20.8</c:v>
                </c:pt>
                <c:pt idx="6871">
                  <c:v>20.8</c:v>
                </c:pt>
                <c:pt idx="6872">
                  <c:v>20.8</c:v>
                </c:pt>
                <c:pt idx="6873">
                  <c:v>20.8</c:v>
                </c:pt>
                <c:pt idx="6874">
                  <c:v>20.8</c:v>
                </c:pt>
                <c:pt idx="6875">
                  <c:v>20.8</c:v>
                </c:pt>
                <c:pt idx="6876">
                  <c:v>20.8</c:v>
                </c:pt>
                <c:pt idx="6877">
                  <c:v>20.8</c:v>
                </c:pt>
                <c:pt idx="6878">
                  <c:v>20.8</c:v>
                </c:pt>
                <c:pt idx="6879">
                  <c:v>20.8</c:v>
                </c:pt>
                <c:pt idx="6880">
                  <c:v>20.8</c:v>
                </c:pt>
                <c:pt idx="6881">
                  <c:v>20.8</c:v>
                </c:pt>
                <c:pt idx="6882">
                  <c:v>20.8</c:v>
                </c:pt>
                <c:pt idx="6883">
                  <c:v>20.8</c:v>
                </c:pt>
                <c:pt idx="6884">
                  <c:v>20.8</c:v>
                </c:pt>
                <c:pt idx="6885">
                  <c:v>20.8</c:v>
                </c:pt>
                <c:pt idx="6886">
                  <c:v>20.8</c:v>
                </c:pt>
                <c:pt idx="6887">
                  <c:v>20.8</c:v>
                </c:pt>
                <c:pt idx="6888">
                  <c:v>20.8</c:v>
                </c:pt>
                <c:pt idx="6889">
                  <c:v>20.8</c:v>
                </c:pt>
                <c:pt idx="6890">
                  <c:v>20.8</c:v>
                </c:pt>
                <c:pt idx="6891">
                  <c:v>20.8</c:v>
                </c:pt>
                <c:pt idx="6892">
                  <c:v>20.8</c:v>
                </c:pt>
                <c:pt idx="6893">
                  <c:v>20.8</c:v>
                </c:pt>
                <c:pt idx="6894">
                  <c:v>20.8</c:v>
                </c:pt>
                <c:pt idx="6895">
                  <c:v>20.8</c:v>
                </c:pt>
                <c:pt idx="6896">
                  <c:v>20.8</c:v>
                </c:pt>
                <c:pt idx="6897">
                  <c:v>20.8</c:v>
                </c:pt>
                <c:pt idx="6898">
                  <c:v>20.8</c:v>
                </c:pt>
                <c:pt idx="6899">
                  <c:v>20.8</c:v>
                </c:pt>
                <c:pt idx="6900">
                  <c:v>20.8</c:v>
                </c:pt>
                <c:pt idx="6901">
                  <c:v>20.8</c:v>
                </c:pt>
                <c:pt idx="6902">
                  <c:v>20.8</c:v>
                </c:pt>
                <c:pt idx="6903">
                  <c:v>20.8</c:v>
                </c:pt>
                <c:pt idx="6904">
                  <c:v>20.8</c:v>
                </c:pt>
                <c:pt idx="6905">
                  <c:v>20.8</c:v>
                </c:pt>
                <c:pt idx="6906">
                  <c:v>20.8</c:v>
                </c:pt>
                <c:pt idx="6907">
                  <c:v>20.8</c:v>
                </c:pt>
                <c:pt idx="6908">
                  <c:v>20.8</c:v>
                </c:pt>
                <c:pt idx="6909">
                  <c:v>20.8</c:v>
                </c:pt>
                <c:pt idx="6910">
                  <c:v>20.8</c:v>
                </c:pt>
                <c:pt idx="6911">
                  <c:v>20.8</c:v>
                </c:pt>
                <c:pt idx="6912">
                  <c:v>20.8</c:v>
                </c:pt>
                <c:pt idx="6913">
                  <c:v>20.8</c:v>
                </c:pt>
                <c:pt idx="6914">
                  <c:v>20.8</c:v>
                </c:pt>
                <c:pt idx="6915">
                  <c:v>20.8</c:v>
                </c:pt>
                <c:pt idx="6916">
                  <c:v>20.8</c:v>
                </c:pt>
                <c:pt idx="6917">
                  <c:v>20.8</c:v>
                </c:pt>
                <c:pt idx="6918">
                  <c:v>20.8</c:v>
                </c:pt>
                <c:pt idx="6919">
                  <c:v>20.8</c:v>
                </c:pt>
                <c:pt idx="6920">
                  <c:v>20.8</c:v>
                </c:pt>
                <c:pt idx="6921">
                  <c:v>20.8</c:v>
                </c:pt>
                <c:pt idx="6922">
                  <c:v>20.8</c:v>
                </c:pt>
                <c:pt idx="6923">
                  <c:v>20.8</c:v>
                </c:pt>
                <c:pt idx="6924">
                  <c:v>20.8</c:v>
                </c:pt>
                <c:pt idx="6925">
                  <c:v>20.8</c:v>
                </c:pt>
                <c:pt idx="6926">
                  <c:v>20.8</c:v>
                </c:pt>
                <c:pt idx="6927">
                  <c:v>20.8</c:v>
                </c:pt>
                <c:pt idx="6928">
                  <c:v>20.8</c:v>
                </c:pt>
                <c:pt idx="6929">
                  <c:v>20.8</c:v>
                </c:pt>
                <c:pt idx="6930">
                  <c:v>20.8</c:v>
                </c:pt>
                <c:pt idx="6931">
                  <c:v>20.8</c:v>
                </c:pt>
                <c:pt idx="6932">
                  <c:v>20.8</c:v>
                </c:pt>
                <c:pt idx="6933">
                  <c:v>20.8</c:v>
                </c:pt>
                <c:pt idx="6934">
                  <c:v>20.8</c:v>
                </c:pt>
                <c:pt idx="6935">
                  <c:v>20.8</c:v>
                </c:pt>
                <c:pt idx="6936">
                  <c:v>20.8</c:v>
                </c:pt>
                <c:pt idx="6937">
                  <c:v>20.8</c:v>
                </c:pt>
                <c:pt idx="6938">
                  <c:v>20.8</c:v>
                </c:pt>
                <c:pt idx="6939">
                  <c:v>20.8</c:v>
                </c:pt>
                <c:pt idx="6940">
                  <c:v>20.8</c:v>
                </c:pt>
                <c:pt idx="6941">
                  <c:v>20.8</c:v>
                </c:pt>
                <c:pt idx="6942">
                  <c:v>20.8</c:v>
                </c:pt>
                <c:pt idx="6943">
                  <c:v>20.8</c:v>
                </c:pt>
                <c:pt idx="6944">
                  <c:v>20.8</c:v>
                </c:pt>
                <c:pt idx="6945">
                  <c:v>20.8</c:v>
                </c:pt>
                <c:pt idx="6946">
                  <c:v>20.8</c:v>
                </c:pt>
                <c:pt idx="6947">
                  <c:v>20.8</c:v>
                </c:pt>
                <c:pt idx="6948">
                  <c:v>20.8</c:v>
                </c:pt>
                <c:pt idx="6949">
                  <c:v>20.8</c:v>
                </c:pt>
                <c:pt idx="6950">
                  <c:v>20.8</c:v>
                </c:pt>
                <c:pt idx="6951">
                  <c:v>20.8</c:v>
                </c:pt>
                <c:pt idx="6952">
                  <c:v>20.8</c:v>
                </c:pt>
                <c:pt idx="6953">
                  <c:v>20.8</c:v>
                </c:pt>
                <c:pt idx="6954">
                  <c:v>20.8</c:v>
                </c:pt>
                <c:pt idx="6955">
                  <c:v>20.8</c:v>
                </c:pt>
                <c:pt idx="6956">
                  <c:v>20.8</c:v>
                </c:pt>
                <c:pt idx="6957">
                  <c:v>20.8</c:v>
                </c:pt>
                <c:pt idx="6958">
                  <c:v>20.8</c:v>
                </c:pt>
                <c:pt idx="6959">
                  <c:v>20.8</c:v>
                </c:pt>
                <c:pt idx="6960">
                  <c:v>20.8</c:v>
                </c:pt>
                <c:pt idx="6961">
                  <c:v>20.8</c:v>
                </c:pt>
                <c:pt idx="6962">
                  <c:v>20.8</c:v>
                </c:pt>
                <c:pt idx="6963">
                  <c:v>20.8</c:v>
                </c:pt>
                <c:pt idx="6964">
                  <c:v>20.8</c:v>
                </c:pt>
                <c:pt idx="6965">
                  <c:v>20.8</c:v>
                </c:pt>
                <c:pt idx="6966">
                  <c:v>20.8</c:v>
                </c:pt>
                <c:pt idx="6967">
                  <c:v>20.8</c:v>
                </c:pt>
                <c:pt idx="6968">
                  <c:v>20.8</c:v>
                </c:pt>
                <c:pt idx="6969">
                  <c:v>20.8</c:v>
                </c:pt>
                <c:pt idx="6970">
                  <c:v>20.8</c:v>
                </c:pt>
                <c:pt idx="6971">
                  <c:v>20.8</c:v>
                </c:pt>
                <c:pt idx="6972">
                  <c:v>20.8</c:v>
                </c:pt>
                <c:pt idx="6973">
                  <c:v>20.8</c:v>
                </c:pt>
                <c:pt idx="6974">
                  <c:v>20.8</c:v>
                </c:pt>
                <c:pt idx="6975">
                  <c:v>20.8</c:v>
                </c:pt>
                <c:pt idx="6976">
                  <c:v>20.8</c:v>
                </c:pt>
                <c:pt idx="6977">
                  <c:v>20.8</c:v>
                </c:pt>
                <c:pt idx="6978">
                  <c:v>20.8</c:v>
                </c:pt>
                <c:pt idx="6979">
                  <c:v>20.8</c:v>
                </c:pt>
                <c:pt idx="6980">
                  <c:v>20.8</c:v>
                </c:pt>
                <c:pt idx="6981">
                  <c:v>20.8</c:v>
                </c:pt>
                <c:pt idx="6982">
                  <c:v>20.8</c:v>
                </c:pt>
                <c:pt idx="6983">
                  <c:v>20.8</c:v>
                </c:pt>
                <c:pt idx="6984">
                  <c:v>20.8</c:v>
                </c:pt>
                <c:pt idx="6985">
                  <c:v>20.8</c:v>
                </c:pt>
                <c:pt idx="6986">
                  <c:v>20.8</c:v>
                </c:pt>
                <c:pt idx="6987">
                  <c:v>20.8</c:v>
                </c:pt>
                <c:pt idx="6988">
                  <c:v>20.8</c:v>
                </c:pt>
                <c:pt idx="6989">
                  <c:v>20.8</c:v>
                </c:pt>
                <c:pt idx="6990">
                  <c:v>20.8</c:v>
                </c:pt>
                <c:pt idx="6991">
                  <c:v>20.8</c:v>
                </c:pt>
                <c:pt idx="6992">
                  <c:v>20.8</c:v>
                </c:pt>
                <c:pt idx="6993">
                  <c:v>20.8</c:v>
                </c:pt>
                <c:pt idx="6994">
                  <c:v>20.8</c:v>
                </c:pt>
                <c:pt idx="6995">
                  <c:v>20.8</c:v>
                </c:pt>
                <c:pt idx="6996">
                  <c:v>20.8</c:v>
                </c:pt>
                <c:pt idx="6997">
                  <c:v>20.8</c:v>
                </c:pt>
                <c:pt idx="6998">
                  <c:v>20.8</c:v>
                </c:pt>
                <c:pt idx="6999">
                  <c:v>20.8</c:v>
                </c:pt>
                <c:pt idx="7000">
                  <c:v>20.8</c:v>
                </c:pt>
                <c:pt idx="7001">
                  <c:v>20.8</c:v>
                </c:pt>
                <c:pt idx="7002">
                  <c:v>20.8</c:v>
                </c:pt>
                <c:pt idx="7003">
                  <c:v>20.8</c:v>
                </c:pt>
                <c:pt idx="7004">
                  <c:v>20.8</c:v>
                </c:pt>
                <c:pt idx="7005">
                  <c:v>20.8</c:v>
                </c:pt>
                <c:pt idx="7006">
                  <c:v>20.8</c:v>
                </c:pt>
                <c:pt idx="7007">
                  <c:v>20.8</c:v>
                </c:pt>
                <c:pt idx="7008">
                  <c:v>20.8</c:v>
                </c:pt>
                <c:pt idx="7009">
                  <c:v>20.8</c:v>
                </c:pt>
                <c:pt idx="7010">
                  <c:v>20.8</c:v>
                </c:pt>
                <c:pt idx="7011">
                  <c:v>20.8</c:v>
                </c:pt>
                <c:pt idx="7012">
                  <c:v>20.8</c:v>
                </c:pt>
                <c:pt idx="7013">
                  <c:v>20.8</c:v>
                </c:pt>
                <c:pt idx="7014">
                  <c:v>20.8</c:v>
                </c:pt>
                <c:pt idx="7015">
                  <c:v>20.8</c:v>
                </c:pt>
                <c:pt idx="7016">
                  <c:v>20.8</c:v>
                </c:pt>
                <c:pt idx="7017">
                  <c:v>20.8</c:v>
                </c:pt>
                <c:pt idx="7018">
                  <c:v>20.8</c:v>
                </c:pt>
                <c:pt idx="7019">
                  <c:v>20.8</c:v>
                </c:pt>
                <c:pt idx="7020">
                  <c:v>20.8</c:v>
                </c:pt>
                <c:pt idx="7021">
                  <c:v>20.8</c:v>
                </c:pt>
                <c:pt idx="7022">
                  <c:v>20.8</c:v>
                </c:pt>
                <c:pt idx="7023">
                  <c:v>20.8</c:v>
                </c:pt>
                <c:pt idx="7024">
                  <c:v>20.8</c:v>
                </c:pt>
                <c:pt idx="7025">
                  <c:v>20.8</c:v>
                </c:pt>
                <c:pt idx="7026">
                  <c:v>20.8</c:v>
                </c:pt>
                <c:pt idx="7027">
                  <c:v>20.8</c:v>
                </c:pt>
                <c:pt idx="7028">
                  <c:v>20.8</c:v>
                </c:pt>
                <c:pt idx="7029">
                  <c:v>20.8</c:v>
                </c:pt>
                <c:pt idx="7030">
                  <c:v>20.8</c:v>
                </c:pt>
                <c:pt idx="7031">
                  <c:v>20.8</c:v>
                </c:pt>
                <c:pt idx="7032">
                  <c:v>20.8</c:v>
                </c:pt>
                <c:pt idx="7033">
                  <c:v>20.8</c:v>
                </c:pt>
                <c:pt idx="7034">
                  <c:v>20.8</c:v>
                </c:pt>
                <c:pt idx="7035">
                  <c:v>20.8</c:v>
                </c:pt>
                <c:pt idx="7036">
                  <c:v>20.8</c:v>
                </c:pt>
                <c:pt idx="7037">
                  <c:v>20.8</c:v>
                </c:pt>
                <c:pt idx="7038">
                  <c:v>20.8</c:v>
                </c:pt>
                <c:pt idx="7039">
                  <c:v>20.8</c:v>
                </c:pt>
                <c:pt idx="7040">
                  <c:v>20.8</c:v>
                </c:pt>
                <c:pt idx="7041">
                  <c:v>20.8</c:v>
                </c:pt>
                <c:pt idx="7042">
                  <c:v>20.8</c:v>
                </c:pt>
                <c:pt idx="7043">
                  <c:v>20.8</c:v>
                </c:pt>
                <c:pt idx="7044">
                  <c:v>20.8</c:v>
                </c:pt>
                <c:pt idx="7045">
                  <c:v>20.8</c:v>
                </c:pt>
                <c:pt idx="7046">
                  <c:v>20.8</c:v>
                </c:pt>
                <c:pt idx="7047">
                  <c:v>20.8</c:v>
                </c:pt>
                <c:pt idx="7048">
                  <c:v>20.8</c:v>
                </c:pt>
                <c:pt idx="7049">
                  <c:v>20.8</c:v>
                </c:pt>
                <c:pt idx="7050">
                  <c:v>20.8</c:v>
                </c:pt>
                <c:pt idx="7051">
                  <c:v>20.8</c:v>
                </c:pt>
                <c:pt idx="7052">
                  <c:v>20.8</c:v>
                </c:pt>
                <c:pt idx="7053">
                  <c:v>20.8</c:v>
                </c:pt>
                <c:pt idx="7054">
                  <c:v>20.8</c:v>
                </c:pt>
                <c:pt idx="7055">
                  <c:v>20.8</c:v>
                </c:pt>
                <c:pt idx="7056">
                  <c:v>20.8</c:v>
                </c:pt>
                <c:pt idx="7057">
                  <c:v>20.8</c:v>
                </c:pt>
                <c:pt idx="7058">
                  <c:v>20.8</c:v>
                </c:pt>
                <c:pt idx="7059">
                  <c:v>20.8</c:v>
                </c:pt>
                <c:pt idx="7060">
                  <c:v>20.8</c:v>
                </c:pt>
                <c:pt idx="7061">
                  <c:v>20.8</c:v>
                </c:pt>
                <c:pt idx="7062">
                  <c:v>20.8</c:v>
                </c:pt>
                <c:pt idx="7063">
                  <c:v>20.8</c:v>
                </c:pt>
                <c:pt idx="7064">
                  <c:v>20.8</c:v>
                </c:pt>
                <c:pt idx="7065">
                  <c:v>20.8</c:v>
                </c:pt>
                <c:pt idx="7066">
                  <c:v>20.8</c:v>
                </c:pt>
                <c:pt idx="7067">
                  <c:v>20.8</c:v>
                </c:pt>
                <c:pt idx="7068">
                  <c:v>20.8</c:v>
                </c:pt>
                <c:pt idx="7069">
                  <c:v>20.8</c:v>
                </c:pt>
                <c:pt idx="7070">
                  <c:v>20.8</c:v>
                </c:pt>
                <c:pt idx="7071">
                  <c:v>20.8</c:v>
                </c:pt>
                <c:pt idx="7072">
                  <c:v>20.8</c:v>
                </c:pt>
                <c:pt idx="7073">
                  <c:v>20.8</c:v>
                </c:pt>
                <c:pt idx="7074">
                  <c:v>20.8</c:v>
                </c:pt>
                <c:pt idx="7075">
                  <c:v>20.8</c:v>
                </c:pt>
                <c:pt idx="7076">
                  <c:v>20.8</c:v>
                </c:pt>
                <c:pt idx="7077">
                  <c:v>20.8</c:v>
                </c:pt>
                <c:pt idx="7078">
                  <c:v>20.8</c:v>
                </c:pt>
                <c:pt idx="7079">
                  <c:v>20.8</c:v>
                </c:pt>
                <c:pt idx="7080">
                  <c:v>20.8</c:v>
                </c:pt>
                <c:pt idx="7081">
                  <c:v>20.8</c:v>
                </c:pt>
                <c:pt idx="7082">
                  <c:v>20.8</c:v>
                </c:pt>
                <c:pt idx="7083">
                  <c:v>20.8</c:v>
                </c:pt>
                <c:pt idx="7084">
                  <c:v>20.8</c:v>
                </c:pt>
                <c:pt idx="7085">
                  <c:v>20.8</c:v>
                </c:pt>
                <c:pt idx="7086">
                  <c:v>20.8</c:v>
                </c:pt>
                <c:pt idx="7087">
                  <c:v>20.8</c:v>
                </c:pt>
                <c:pt idx="7088">
                  <c:v>20.8</c:v>
                </c:pt>
                <c:pt idx="7089">
                  <c:v>20.8</c:v>
                </c:pt>
                <c:pt idx="7090">
                  <c:v>20.8</c:v>
                </c:pt>
                <c:pt idx="7091">
                  <c:v>20.8</c:v>
                </c:pt>
                <c:pt idx="7092">
                  <c:v>20.8</c:v>
                </c:pt>
                <c:pt idx="7093">
                  <c:v>20.8</c:v>
                </c:pt>
                <c:pt idx="7094">
                  <c:v>20.8</c:v>
                </c:pt>
                <c:pt idx="7095">
                  <c:v>20.8</c:v>
                </c:pt>
                <c:pt idx="7096">
                  <c:v>20.8</c:v>
                </c:pt>
                <c:pt idx="7097">
                  <c:v>20.8</c:v>
                </c:pt>
                <c:pt idx="7098">
                  <c:v>20.8</c:v>
                </c:pt>
                <c:pt idx="7099">
                  <c:v>20.8</c:v>
                </c:pt>
                <c:pt idx="7100">
                  <c:v>20.8</c:v>
                </c:pt>
                <c:pt idx="7101">
                  <c:v>20.8</c:v>
                </c:pt>
                <c:pt idx="7102">
                  <c:v>20.8</c:v>
                </c:pt>
                <c:pt idx="7103">
                  <c:v>20.8</c:v>
                </c:pt>
                <c:pt idx="7104">
                  <c:v>20.8</c:v>
                </c:pt>
                <c:pt idx="7105">
                  <c:v>20.8</c:v>
                </c:pt>
                <c:pt idx="7106">
                  <c:v>20.8</c:v>
                </c:pt>
                <c:pt idx="7107">
                  <c:v>20.8</c:v>
                </c:pt>
                <c:pt idx="7108">
                  <c:v>20.8</c:v>
                </c:pt>
                <c:pt idx="7109">
                  <c:v>20.8</c:v>
                </c:pt>
                <c:pt idx="7110">
                  <c:v>20.8</c:v>
                </c:pt>
                <c:pt idx="7111">
                  <c:v>20.8</c:v>
                </c:pt>
                <c:pt idx="7112">
                  <c:v>20.8</c:v>
                </c:pt>
                <c:pt idx="7113">
                  <c:v>20.8</c:v>
                </c:pt>
                <c:pt idx="7114">
                  <c:v>20.8</c:v>
                </c:pt>
                <c:pt idx="7115">
                  <c:v>20.8</c:v>
                </c:pt>
                <c:pt idx="7116">
                  <c:v>20.8</c:v>
                </c:pt>
                <c:pt idx="7117">
                  <c:v>20.8</c:v>
                </c:pt>
                <c:pt idx="7118">
                  <c:v>20.8</c:v>
                </c:pt>
                <c:pt idx="7119">
                  <c:v>20.8</c:v>
                </c:pt>
                <c:pt idx="7120">
                  <c:v>20.8</c:v>
                </c:pt>
                <c:pt idx="7121">
                  <c:v>20.8</c:v>
                </c:pt>
                <c:pt idx="7122">
                  <c:v>20.8</c:v>
                </c:pt>
                <c:pt idx="7123">
                  <c:v>20.8</c:v>
                </c:pt>
                <c:pt idx="7124">
                  <c:v>20.8</c:v>
                </c:pt>
                <c:pt idx="7125">
                  <c:v>20.8</c:v>
                </c:pt>
                <c:pt idx="7126">
                  <c:v>20.8</c:v>
                </c:pt>
                <c:pt idx="7127">
                  <c:v>20.8</c:v>
                </c:pt>
                <c:pt idx="7128">
                  <c:v>20.8</c:v>
                </c:pt>
                <c:pt idx="7129">
                  <c:v>20.8</c:v>
                </c:pt>
                <c:pt idx="7130">
                  <c:v>20.8</c:v>
                </c:pt>
                <c:pt idx="7131">
                  <c:v>20.8</c:v>
                </c:pt>
                <c:pt idx="7132">
                  <c:v>20.8</c:v>
                </c:pt>
                <c:pt idx="7133">
                  <c:v>20.8</c:v>
                </c:pt>
                <c:pt idx="7134">
                  <c:v>20.8</c:v>
                </c:pt>
                <c:pt idx="7135">
                  <c:v>20.8</c:v>
                </c:pt>
                <c:pt idx="7136">
                  <c:v>20.8</c:v>
                </c:pt>
                <c:pt idx="7137">
                  <c:v>20.8</c:v>
                </c:pt>
                <c:pt idx="7138">
                  <c:v>20.8</c:v>
                </c:pt>
                <c:pt idx="7139">
                  <c:v>20.8</c:v>
                </c:pt>
                <c:pt idx="7140">
                  <c:v>20.8</c:v>
                </c:pt>
                <c:pt idx="7141">
                  <c:v>20.8</c:v>
                </c:pt>
                <c:pt idx="7142">
                  <c:v>20.8</c:v>
                </c:pt>
                <c:pt idx="7143">
                  <c:v>20.8</c:v>
                </c:pt>
                <c:pt idx="7144">
                  <c:v>20.8</c:v>
                </c:pt>
                <c:pt idx="7145">
                  <c:v>20.8</c:v>
                </c:pt>
                <c:pt idx="7146">
                  <c:v>20.8</c:v>
                </c:pt>
                <c:pt idx="7147">
                  <c:v>20.8</c:v>
                </c:pt>
                <c:pt idx="7148">
                  <c:v>20.8</c:v>
                </c:pt>
                <c:pt idx="7149">
                  <c:v>20.8</c:v>
                </c:pt>
                <c:pt idx="7150">
                  <c:v>20.8</c:v>
                </c:pt>
                <c:pt idx="7151">
                  <c:v>20.8</c:v>
                </c:pt>
                <c:pt idx="7152">
                  <c:v>20.8</c:v>
                </c:pt>
                <c:pt idx="7153">
                  <c:v>20.8</c:v>
                </c:pt>
                <c:pt idx="7154">
                  <c:v>20.8</c:v>
                </c:pt>
                <c:pt idx="7155">
                  <c:v>20.8</c:v>
                </c:pt>
                <c:pt idx="7156">
                  <c:v>20.8</c:v>
                </c:pt>
                <c:pt idx="7157">
                  <c:v>20.8</c:v>
                </c:pt>
                <c:pt idx="7158">
                  <c:v>20.8</c:v>
                </c:pt>
                <c:pt idx="7159">
                  <c:v>20.8</c:v>
                </c:pt>
                <c:pt idx="7160">
                  <c:v>20.8</c:v>
                </c:pt>
                <c:pt idx="7161">
                  <c:v>20.8</c:v>
                </c:pt>
                <c:pt idx="7162">
                  <c:v>20.8</c:v>
                </c:pt>
                <c:pt idx="7163">
                  <c:v>20.8</c:v>
                </c:pt>
                <c:pt idx="7164">
                  <c:v>20.8</c:v>
                </c:pt>
                <c:pt idx="7165">
                  <c:v>20.8</c:v>
                </c:pt>
                <c:pt idx="7166">
                  <c:v>20.8</c:v>
                </c:pt>
                <c:pt idx="7167">
                  <c:v>20.8</c:v>
                </c:pt>
                <c:pt idx="7168">
                  <c:v>20.8</c:v>
                </c:pt>
                <c:pt idx="7169">
                  <c:v>20.8</c:v>
                </c:pt>
                <c:pt idx="7170">
                  <c:v>20.8</c:v>
                </c:pt>
                <c:pt idx="7171">
                  <c:v>20.8</c:v>
                </c:pt>
                <c:pt idx="7172">
                  <c:v>20.8</c:v>
                </c:pt>
                <c:pt idx="7173">
                  <c:v>20.8</c:v>
                </c:pt>
                <c:pt idx="7174">
                  <c:v>20.8</c:v>
                </c:pt>
                <c:pt idx="7175">
                  <c:v>20.8</c:v>
                </c:pt>
                <c:pt idx="7176">
                  <c:v>20.8</c:v>
                </c:pt>
                <c:pt idx="7177">
                  <c:v>20.8</c:v>
                </c:pt>
                <c:pt idx="7178">
                  <c:v>20.8</c:v>
                </c:pt>
                <c:pt idx="7179">
                  <c:v>20.8</c:v>
                </c:pt>
                <c:pt idx="7180">
                  <c:v>20.8</c:v>
                </c:pt>
                <c:pt idx="7181">
                  <c:v>20.8</c:v>
                </c:pt>
                <c:pt idx="7182">
                  <c:v>20.8</c:v>
                </c:pt>
                <c:pt idx="7183">
                  <c:v>20.8</c:v>
                </c:pt>
                <c:pt idx="7184">
                  <c:v>20.8</c:v>
                </c:pt>
                <c:pt idx="7185">
                  <c:v>20.8</c:v>
                </c:pt>
                <c:pt idx="7186">
                  <c:v>20.8</c:v>
                </c:pt>
                <c:pt idx="7187">
                  <c:v>20.8</c:v>
                </c:pt>
                <c:pt idx="7188">
                  <c:v>20.8</c:v>
                </c:pt>
                <c:pt idx="7189">
                  <c:v>20.8</c:v>
                </c:pt>
                <c:pt idx="7190">
                  <c:v>20.8</c:v>
                </c:pt>
                <c:pt idx="7191">
                  <c:v>20.8</c:v>
                </c:pt>
                <c:pt idx="7192">
                  <c:v>20.8</c:v>
                </c:pt>
                <c:pt idx="7193">
                  <c:v>20.8</c:v>
                </c:pt>
                <c:pt idx="7194">
                  <c:v>20.8</c:v>
                </c:pt>
                <c:pt idx="7195">
                  <c:v>20.8</c:v>
                </c:pt>
                <c:pt idx="7196">
                  <c:v>20.8</c:v>
                </c:pt>
                <c:pt idx="7197">
                  <c:v>20.8</c:v>
                </c:pt>
                <c:pt idx="7198">
                  <c:v>20.8</c:v>
                </c:pt>
                <c:pt idx="7199">
                  <c:v>20.8</c:v>
                </c:pt>
                <c:pt idx="7200">
                  <c:v>20.8</c:v>
                </c:pt>
                <c:pt idx="7201">
                  <c:v>20.8</c:v>
                </c:pt>
                <c:pt idx="7202">
                  <c:v>20.8</c:v>
                </c:pt>
                <c:pt idx="7203">
                  <c:v>20.8</c:v>
                </c:pt>
                <c:pt idx="7204">
                  <c:v>20.8</c:v>
                </c:pt>
                <c:pt idx="7205">
                  <c:v>20.8</c:v>
                </c:pt>
                <c:pt idx="7206">
                  <c:v>20.8</c:v>
                </c:pt>
                <c:pt idx="7207">
                  <c:v>20.8</c:v>
                </c:pt>
                <c:pt idx="7208">
                  <c:v>20.8</c:v>
                </c:pt>
                <c:pt idx="7209">
                  <c:v>20.8</c:v>
                </c:pt>
                <c:pt idx="7210">
                  <c:v>20.8</c:v>
                </c:pt>
                <c:pt idx="7211">
                  <c:v>20.8</c:v>
                </c:pt>
                <c:pt idx="7212">
                  <c:v>20.8</c:v>
                </c:pt>
                <c:pt idx="7213">
                  <c:v>20.8</c:v>
                </c:pt>
                <c:pt idx="7214">
                  <c:v>20.8</c:v>
                </c:pt>
                <c:pt idx="7215">
                  <c:v>20.8</c:v>
                </c:pt>
                <c:pt idx="7216">
                  <c:v>20.8</c:v>
                </c:pt>
                <c:pt idx="7217">
                  <c:v>20.8</c:v>
                </c:pt>
                <c:pt idx="7218">
                  <c:v>20.8</c:v>
                </c:pt>
                <c:pt idx="7219">
                  <c:v>20.8</c:v>
                </c:pt>
                <c:pt idx="7220">
                  <c:v>20.8</c:v>
                </c:pt>
                <c:pt idx="7221">
                  <c:v>20.8</c:v>
                </c:pt>
                <c:pt idx="7222">
                  <c:v>20.8</c:v>
                </c:pt>
                <c:pt idx="7223">
                  <c:v>20.8</c:v>
                </c:pt>
                <c:pt idx="7224">
                  <c:v>20.8</c:v>
                </c:pt>
                <c:pt idx="7225">
                  <c:v>20.8</c:v>
                </c:pt>
                <c:pt idx="7226">
                  <c:v>20.8</c:v>
                </c:pt>
                <c:pt idx="7227">
                  <c:v>20.8</c:v>
                </c:pt>
                <c:pt idx="7228">
                  <c:v>20.8</c:v>
                </c:pt>
                <c:pt idx="7229">
                  <c:v>20.8</c:v>
                </c:pt>
                <c:pt idx="7230">
                  <c:v>20.8</c:v>
                </c:pt>
                <c:pt idx="7231">
                  <c:v>20.8</c:v>
                </c:pt>
                <c:pt idx="7232">
                  <c:v>20.8</c:v>
                </c:pt>
                <c:pt idx="7233">
                  <c:v>20.8</c:v>
                </c:pt>
                <c:pt idx="7234">
                  <c:v>20.8</c:v>
                </c:pt>
                <c:pt idx="7235">
                  <c:v>20.8</c:v>
                </c:pt>
                <c:pt idx="7236">
                  <c:v>20.8</c:v>
                </c:pt>
                <c:pt idx="7237">
                  <c:v>20.8</c:v>
                </c:pt>
                <c:pt idx="7238">
                  <c:v>20.8</c:v>
                </c:pt>
                <c:pt idx="7239">
                  <c:v>20.8</c:v>
                </c:pt>
                <c:pt idx="7240">
                  <c:v>20.8</c:v>
                </c:pt>
                <c:pt idx="7241">
                  <c:v>20.8</c:v>
                </c:pt>
                <c:pt idx="7242">
                  <c:v>20.8</c:v>
                </c:pt>
                <c:pt idx="7243">
                  <c:v>20.8</c:v>
                </c:pt>
                <c:pt idx="7244">
                  <c:v>20.8</c:v>
                </c:pt>
                <c:pt idx="7245">
                  <c:v>20.8</c:v>
                </c:pt>
                <c:pt idx="7246">
                  <c:v>20.8</c:v>
                </c:pt>
                <c:pt idx="7247">
                  <c:v>20.8</c:v>
                </c:pt>
                <c:pt idx="7248">
                  <c:v>20.8</c:v>
                </c:pt>
                <c:pt idx="7249">
                  <c:v>20.8</c:v>
                </c:pt>
                <c:pt idx="7250">
                  <c:v>20.8</c:v>
                </c:pt>
                <c:pt idx="7251">
                  <c:v>20.8</c:v>
                </c:pt>
                <c:pt idx="7252">
                  <c:v>20.8</c:v>
                </c:pt>
                <c:pt idx="7253">
                  <c:v>20.8</c:v>
                </c:pt>
                <c:pt idx="7254">
                  <c:v>20.8</c:v>
                </c:pt>
                <c:pt idx="7255">
                  <c:v>20.8</c:v>
                </c:pt>
                <c:pt idx="7256">
                  <c:v>20.8</c:v>
                </c:pt>
                <c:pt idx="7257">
                  <c:v>20.8</c:v>
                </c:pt>
                <c:pt idx="7258">
                  <c:v>20.8</c:v>
                </c:pt>
                <c:pt idx="7259">
                  <c:v>20.8</c:v>
                </c:pt>
                <c:pt idx="7260">
                  <c:v>20.8</c:v>
                </c:pt>
                <c:pt idx="7261">
                  <c:v>20.8</c:v>
                </c:pt>
                <c:pt idx="7262">
                  <c:v>20.8</c:v>
                </c:pt>
                <c:pt idx="7263">
                  <c:v>20.8</c:v>
                </c:pt>
                <c:pt idx="7264">
                  <c:v>20.8</c:v>
                </c:pt>
                <c:pt idx="7265">
                  <c:v>20.8</c:v>
                </c:pt>
                <c:pt idx="7266">
                  <c:v>20.8</c:v>
                </c:pt>
                <c:pt idx="7267">
                  <c:v>20.8</c:v>
                </c:pt>
                <c:pt idx="7268">
                  <c:v>20.8</c:v>
                </c:pt>
                <c:pt idx="7269">
                  <c:v>20.8</c:v>
                </c:pt>
                <c:pt idx="7270">
                  <c:v>20.8</c:v>
                </c:pt>
                <c:pt idx="7271">
                  <c:v>20.8</c:v>
                </c:pt>
                <c:pt idx="7272">
                  <c:v>20.8</c:v>
                </c:pt>
                <c:pt idx="7273">
                  <c:v>20.8</c:v>
                </c:pt>
                <c:pt idx="7274">
                  <c:v>20.8</c:v>
                </c:pt>
                <c:pt idx="7275">
                  <c:v>20.8</c:v>
                </c:pt>
                <c:pt idx="7276">
                  <c:v>20.8</c:v>
                </c:pt>
                <c:pt idx="7277">
                  <c:v>20.8</c:v>
                </c:pt>
                <c:pt idx="7278">
                  <c:v>20.8</c:v>
                </c:pt>
                <c:pt idx="7279">
                  <c:v>20.8</c:v>
                </c:pt>
                <c:pt idx="7280">
                  <c:v>20.8</c:v>
                </c:pt>
                <c:pt idx="7281">
                  <c:v>20.8</c:v>
                </c:pt>
                <c:pt idx="7282">
                  <c:v>20.8</c:v>
                </c:pt>
                <c:pt idx="7283">
                  <c:v>20.8</c:v>
                </c:pt>
                <c:pt idx="7284">
                  <c:v>20.8</c:v>
                </c:pt>
                <c:pt idx="7285">
                  <c:v>20.8</c:v>
                </c:pt>
                <c:pt idx="7286">
                  <c:v>20.8</c:v>
                </c:pt>
                <c:pt idx="7287">
                  <c:v>20.8</c:v>
                </c:pt>
                <c:pt idx="7288">
                  <c:v>20.8</c:v>
                </c:pt>
                <c:pt idx="7289">
                  <c:v>20.8</c:v>
                </c:pt>
                <c:pt idx="7290">
                  <c:v>20.8</c:v>
                </c:pt>
                <c:pt idx="7291">
                  <c:v>20.8</c:v>
                </c:pt>
                <c:pt idx="7292">
                  <c:v>20.8</c:v>
                </c:pt>
                <c:pt idx="7293">
                  <c:v>20.8</c:v>
                </c:pt>
                <c:pt idx="7294">
                  <c:v>20.8</c:v>
                </c:pt>
                <c:pt idx="7295">
                  <c:v>20.8</c:v>
                </c:pt>
                <c:pt idx="7296">
                  <c:v>20.8</c:v>
                </c:pt>
                <c:pt idx="7297">
                  <c:v>20.8</c:v>
                </c:pt>
                <c:pt idx="7298">
                  <c:v>20.8</c:v>
                </c:pt>
                <c:pt idx="7299">
                  <c:v>20.8</c:v>
                </c:pt>
                <c:pt idx="7300">
                  <c:v>20.8</c:v>
                </c:pt>
                <c:pt idx="7301">
                  <c:v>20.8</c:v>
                </c:pt>
                <c:pt idx="7302">
                  <c:v>20.8</c:v>
                </c:pt>
                <c:pt idx="7303">
                  <c:v>20.8</c:v>
                </c:pt>
                <c:pt idx="7304">
                  <c:v>20.8</c:v>
                </c:pt>
                <c:pt idx="7305">
                  <c:v>20.8</c:v>
                </c:pt>
                <c:pt idx="7306">
                  <c:v>20.8</c:v>
                </c:pt>
                <c:pt idx="7307">
                  <c:v>20.8</c:v>
                </c:pt>
                <c:pt idx="7308">
                  <c:v>20.8</c:v>
                </c:pt>
                <c:pt idx="7309">
                  <c:v>20.8</c:v>
                </c:pt>
                <c:pt idx="7310">
                  <c:v>20.8</c:v>
                </c:pt>
                <c:pt idx="7311">
                  <c:v>20.8</c:v>
                </c:pt>
                <c:pt idx="7312">
                  <c:v>20.8</c:v>
                </c:pt>
                <c:pt idx="7313">
                  <c:v>20.8</c:v>
                </c:pt>
                <c:pt idx="7314">
                  <c:v>20.8</c:v>
                </c:pt>
                <c:pt idx="7315">
                  <c:v>20.8</c:v>
                </c:pt>
                <c:pt idx="7316">
                  <c:v>20.8</c:v>
                </c:pt>
                <c:pt idx="7317">
                  <c:v>20.8</c:v>
                </c:pt>
                <c:pt idx="7318">
                  <c:v>20.8</c:v>
                </c:pt>
                <c:pt idx="7319">
                  <c:v>20.8</c:v>
                </c:pt>
                <c:pt idx="7320">
                  <c:v>20.8</c:v>
                </c:pt>
                <c:pt idx="7321">
                  <c:v>20.8</c:v>
                </c:pt>
                <c:pt idx="7322">
                  <c:v>20.8</c:v>
                </c:pt>
                <c:pt idx="7323">
                  <c:v>20.8</c:v>
                </c:pt>
                <c:pt idx="7324">
                  <c:v>20.8</c:v>
                </c:pt>
                <c:pt idx="7325">
                  <c:v>20.8</c:v>
                </c:pt>
                <c:pt idx="7326">
                  <c:v>20.8</c:v>
                </c:pt>
                <c:pt idx="7327">
                  <c:v>20.8</c:v>
                </c:pt>
                <c:pt idx="7328">
                  <c:v>20.8</c:v>
                </c:pt>
                <c:pt idx="7329">
                  <c:v>20.8</c:v>
                </c:pt>
                <c:pt idx="7330">
                  <c:v>20.8</c:v>
                </c:pt>
                <c:pt idx="7331">
                  <c:v>20.8</c:v>
                </c:pt>
                <c:pt idx="7332">
                  <c:v>20.8</c:v>
                </c:pt>
                <c:pt idx="7333">
                  <c:v>20.8</c:v>
                </c:pt>
                <c:pt idx="7334">
                  <c:v>20.8</c:v>
                </c:pt>
                <c:pt idx="7335">
                  <c:v>20.8</c:v>
                </c:pt>
                <c:pt idx="7336">
                  <c:v>20.8</c:v>
                </c:pt>
                <c:pt idx="7337">
                  <c:v>20.8</c:v>
                </c:pt>
                <c:pt idx="7338">
                  <c:v>20.8</c:v>
                </c:pt>
                <c:pt idx="7339">
                  <c:v>20.8</c:v>
                </c:pt>
                <c:pt idx="7340">
                  <c:v>20.8</c:v>
                </c:pt>
                <c:pt idx="7341">
                  <c:v>20.8</c:v>
                </c:pt>
                <c:pt idx="7342">
                  <c:v>20.8</c:v>
                </c:pt>
                <c:pt idx="7343">
                  <c:v>20.8</c:v>
                </c:pt>
                <c:pt idx="7344">
                  <c:v>20.8</c:v>
                </c:pt>
                <c:pt idx="7345">
                  <c:v>20.8</c:v>
                </c:pt>
                <c:pt idx="7346">
                  <c:v>20.8</c:v>
                </c:pt>
                <c:pt idx="7347">
                  <c:v>20.8</c:v>
                </c:pt>
                <c:pt idx="7348">
                  <c:v>20.8</c:v>
                </c:pt>
                <c:pt idx="7349">
                  <c:v>20.8</c:v>
                </c:pt>
                <c:pt idx="7350">
                  <c:v>20.8</c:v>
                </c:pt>
                <c:pt idx="7351">
                  <c:v>20.8</c:v>
                </c:pt>
                <c:pt idx="7352">
                  <c:v>20.8</c:v>
                </c:pt>
                <c:pt idx="7353">
                  <c:v>20.8</c:v>
                </c:pt>
                <c:pt idx="7354">
                  <c:v>20.8</c:v>
                </c:pt>
                <c:pt idx="7355">
                  <c:v>20.8</c:v>
                </c:pt>
                <c:pt idx="7356">
                  <c:v>20.8</c:v>
                </c:pt>
                <c:pt idx="7357">
                  <c:v>20.8</c:v>
                </c:pt>
                <c:pt idx="7358">
                  <c:v>20.8</c:v>
                </c:pt>
                <c:pt idx="7359">
                  <c:v>20.8</c:v>
                </c:pt>
                <c:pt idx="7360">
                  <c:v>20.8</c:v>
                </c:pt>
                <c:pt idx="7361">
                  <c:v>20.8</c:v>
                </c:pt>
                <c:pt idx="7362">
                  <c:v>20.8</c:v>
                </c:pt>
                <c:pt idx="7363">
                  <c:v>20.8</c:v>
                </c:pt>
                <c:pt idx="7364">
                  <c:v>20.8</c:v>
                </c:pt>
                <c:pt idx="7365">
                  <c:v>20.8</c:v>
                </c:pt>
                <c:pt idx="7366">
                  <c:v>20.8</c:v>
                </c:pt>
                <c:pt idx="7367">
                  <c:v>20.8</c:v>
                </c:pt>
                <c:pt idx="7368">
                  <c:v>20.8</c:v>
                </c:pt>
                <c:pt idx="7369">
                  <c:v>20.8</c:v>
                </c:pt>
                <c:pt idx="7370">
                  <c:v>20.8</c:v>
                </c:pt>
                <c:pt idx="7371">
                  <c:v>20.8</c:v>
                </c:pt>
                <c:pt idx="7372">
                  <c:v>20.8</c:v>
                </c:pt>
                <c:pt idx="7373">
                  <c:v>20.8</c:v>
                </c:pt>
                <c:pt idx="7374">
                  <c:v>20.8</c:v>
                </c:pt>
                <c:pt idx="7375">
                  <c:v>20.8</c:v>
                </c:pt>
                <c:pt idx="7376">
                  <c:v>20.8</c:v>
                </c:pt>
                <c:pt idx="7377">
                  <c:v>20.8</c:v>
                </c:pt>
                <c:pt idx="7378">
                  <c:v>20.8</c:v>
                </c:pt>
                <c:pt idx="7379">
                  <c:v>20.8</c:v>
                </c:pt>
                <c:pt idx="7380">
                  <c:v>20.8</c:v>
                </c:pt>
                <c:pt idx="7381">
                  <c:v>20.8</c:v>
                </c:pt>
                <c:pt idx="7382">
                  <c:v>20.8</c:v>
                </c:pt>
                <c:pt idx="7383">
                  <c:v>20.8</c:v>
                </c:pt>
                <c:pt idx="7384">
                  <c:v>20.8</c:v>
                </c:pt>
                <c:pt idx="7385">
                  <c:v>20.8</c:v>
                </c:pt>
                <c:pt idx="7386">
                  <c:v>20.8</c:v>
                </c:pt>
                <c:pt idx="7387">
                  <c:v>20.8</c:v>
                </c:pt>
                <c:pt idx="7388">
                  <c:v>20.8</c:v>
                </c:pt>
                <c:pt idx="7389">
                  <c:v>20.8</c:v>
                </c:pt>
                <c:pt idx="7390">
                  <c:v>20.8</c:v>
                </c:pt>
                <c:pt idx="7391">
                  <c:v>20.8</c:v>
                </c:pt>
                <c:pt idx="7392">
                  <c:v>20.8</c:v>
                </c:pt>
                <c:pt idx="7393">
                  <c:v>20.8</c:v>
                </c:pt>
                <c:pt idx="7394">
                  <c:v>20.8</c:v>
                </c:pt>
                <c:pt idx="7395">
                  <c:v>20.8</c:v>
                </c:pt>
                <c:pt idx="7396">
                  <c:v>20.8</c:v>
                </c:pt>
                <c:pt idx="7397">
                  <c:v>20.8</c:v>
                </c:pt>
                <c:pt idx="7398">
                  <c:v>20.8</c:v>
                </c:pt>
                <c:pt idx="7399">
                  <c:v>20.8</c:v>
                </c:pt>
                <c:pt idx="7400">
                  <c:v>20.8</c:v>
                </c:pt>
                <c:pt idx="7401">
                  <c:v>20.8</c:v>
                </c:pt>
                <c:pt idx="7402">
                  <c:v>20.8</c:v>
                </c:pt>
                <c:pt idx="7403">
                  <c:v>20.8</c:v>
                </c:pt>
                <c:pt idx="7404">
                  <c:v>20.8</c:v>
                </c:pt>
                <c:pt idx="7405">
                  <c:v>20.8</c:v>
                </c:pt>
                <c:pt idx="7406">
                  <c:v>20.8</c:v>
                </c:pt>
                <c:pt idx="7407">
                  <c:v>20.8</c:v>
                </c:pt>
                <c:pt idx="7408">
                  <c:v>20.8</c:v>
                </c:pt>
                <c:pt idx="7409">
                  <c:v>20.8</c:v>
                </c:pt>
                <c:pt idx="7410">
                  <c:v>20.8</c:v>
                </c:pt>
                <c:pt idx="7411">
                  <c:v>20.8</c:v>
                </c:pt>
                <c:pt idx="7412">
                  <c:v>20.8</c:v>
                </c:pt>
                <c:pt idx="7413">
                  <c:v>20.8</c:v>
                </c:pt>
                <c:pt idx="7414">
                  <c:v>20.8</c:v>
                </c:pt>
                <c:pt idx="7415">
                  <c:v>20.8</c:v>
                </c:pt>
                <c:pt idx="7416">
                  <c:v>20.8</c:v>
                </c:pt>
                <c:pt idx="7417">
                  <c:v>20.8</c:v>
                </c:pt>
                <c:pt idx="7418">
                  <c:v>20.8</c:v>
                </c:pt>
                <c:pt idx="7419">
                  <c:v>20.8</c:v>
                </c:pt>
                <c:pt idx="7420">
                  <c:v>20.8</c:v>
                </c:pt>
                <c:pt idx="7421">
                  <c:v>20.8</c:v>
                </c:pt>
                <c:pt idx="7422">
                  <c:v>20.8</c:v>
                </c:pt>
                <c:pt idx="7423">
                  <c:v>20.8</c:v>
                </c:pt>
                <c:pt idx="7424">
                  <c:v>20.8</c:v>
                </c:pt>
                <c:pt idx="7425">
                  <c:v>20.8</c:v>
                </c:pt>
                <c:pt idx="7426">
                  <c:v>20.8</c:v>
                </c:pt>
                <c:pt idx="7427">
                  <c:v>20.8</c:v>
                </c:pt>
                <c:pt idx="7428">
                  <c:v>20.8</c:v>
                </c:pt>
                <c:pt idx="7429">
                  <c:v>20.8</c:v>
                </c:pt>
                <c:pt idx="7430">
                  <c:v>20.8</c:v>
                </c:pt>
                <c:pt idx="7431">
                  <c:v>20.8</c:v>
                </c:pt>
                <c:pt idx="7432">
                  <c:v>20.8</c:v>
                </c:pt>
                <c:pt idx="7433">
                  <c:v>20.8</c:v>
                </c:pt>
                <c:pt idx="7434">
                  <c:v>20.8</c:v>
                </c:pt>
                <c:pt idx="7435">
                  <c:v>20.8</c:v>
                </c:pt>
                <c:pt idx="7436">
                  <c:v>20.8</c:v>
                </c:pt>
                <c:pt idx="7437">
                  <c:v>20.8</c:v>
                </c:pt>
                <c:pt idx="7438">
                  <c:v>20.8</c:v>
                </c:pt>
                <c:pt idx="7439">
                  <c:v>20.8</c:v>
                </c:pt>
                <c:pt idx="7440">
                  <c:v>20.8</c:v>
                </c:pt>
                <c:pt idx="7441">
                  <c:v>20.8</c:v>
                </c:pt>
                <c:pt idx="7442">
                  <c:v>20.8</c:v>
                </c:pt>
                <c:pt idx="7443">
                  <c:v>20.8</c:v>
                </c:pt>
                <c:pt idx="7444">
                  <c:v>20.8</c:v>
                </c:pt>
                <c:pt idx="7445">
                  <c:v>20.8</c:v>
                </c:pt>
                <c:pt idx="7446">
                  <c:v>20.8</c:v>
                </c:pt>
                <c:pt idx="7447">
                  <c:v>20.8</c:v>
                </c:pt>
                <c:pt idx="7448">
                  <c:v>20.8</c:v>
                </c:pt>
                <c:pt idx="7449">
                  <c:v>20.8</c:v>
                </c:pt>
                <c:pt idx="7450">
                  <c:v>20.8</c:v>
                </c:pt>
                <c:pt idx="7451">
                  <c:v>20.8</c:v>
                </c:pt>
                <c:pt idx="7452">
                  <c:v>20.8</c:v>
                </c:pt>
                <c:pt idx="7453">
                  <c:v>20.8</c:v>
                </c:pt>
                <c:pt idx="7454">
                  <c:v>20.8</c:v>
                </c:pt>
                <c:pt idx="7455">
                  <c:v>20.8</c:v>
                </c:pt>
                <c:pt idx="7456">
                  <c:v>20.8</c:v>
                </c:pt>
                <c:pt idx="7457">
                  <c:v>20.8</c:v>
                </c:pt>
                <c:pt idx="7458">
                  <c:v>20.8</c:v>
                </c:pt>
                <c:pt idx="7459">
                  <c:v>20.8</c:v>
                </c:pt>
                <c:pt idx="7460">
                  <c:v>20.8</c:v>
                </c:pt>
                <c:pt idx="7461">
                  <c:v>20.8</c:v>
                </c:pt>
                <c:pt idx="7462">
                  <c:v>20.8</c:v>
                </c:pt>
                <c:pt idx="7463">
                  <c:v>20.8</c:v>
                </c:pt>
                <c:pt idx="7464">
                  <c:v>20.8</c:v>
                </c:pt>
                <c:pt idx="7465">
                  <c:v>20.8</c:v>
                </c:pt>
                <c:pt idx="7466">
                  <c:v>20.8</c:v>
                </c:pt>
                <c:pt idx="7467">
                  <c:v>20.8</c:v>
                </c:pt>
                <c:pt idx="7468">
                  <c:v>20.8</c:v>
                </c:pt>
                <c:pt idx="7469">
                  <c:v>20.8</c:v>
                </c:pt>
                <c:pt idx="7470">
                  <c:v>20.8</c:v>
                </c:pt>
                <c:pt idx="7471">
                  <c:v>20.8</c:v>
                </c:pt>
                <c:pt idx="7472">
                  <c:v>20.8</c:v>
                </c:pt>
                <c:pt idx="7473">
                  <c:v>20.8</c:v>
                </c:pt>
                <c:pt idx="7474">
                  <c:v>20.8</c:v>
                </c:pt>
                <c:pt idx="7475">
                  <c:v>20.8</c:v>
                </c:pt>
                <c:pt idx="7476">
                  <c:v>20.8</c:v>
                </c:pt>
                <c:pt idx="7477">
                  <c:v>20.8</c:v>
                </c:pt>
                <c:pt idx="7478">
                  <c:v>20.8</c:v>
                </c:pt>
                <c:pt idx="7479">
                  <c:v>20.8</c:v>
                </c:pt>
                <c:pt idx="7480">
                  <c:v>20.8</c:v>
                </c:pt>
                <c:pt idx="7481">
                  <c:v>20.8</c:v>
                </c:pt>
                <c:pt idx="7482">
                  <c:v>20.8</c:v>
                </c:pt>
                <c:pt idx="7483">
                  <c:v>20.8</c:v>
                </c:pt>
                <c:pt idx="7484">
                  <c:v>20.8</c:v>
                </c:pt>
                <c:pt idx="7485">
                  <c:v>20.8</c:v>
                </c:pt>
                <c:pt idx="7486">
                  <c:v>20.8</c:v>
                </c:pt>
                <c:pt idx="7487">
                  <c:v>20.8</c:v>
                </c:pt>
                <c:pt idx="7488">
                  <c:v>20.8</c:v>
                </c:pt>
                <c:pt idx="7489">
                  <c:v>20.8</c:v>
                </c:pt>
                <c:pt idx="7490">
                  <c:v>20.8</c:v>
                </c:pt>
                <c:pt idx="7491">
                  <c:v>20.8</c:v>
                </c:pt>
                <c:pt idx="7492">
                  <c:v>20.8</c:v>
                </c:pt>
                <c:pt idx="7493">
                  <c:v>20.8</c:v>
                </c:pt>
                <c:pt idx="7494">
                  <c:v>20.8</c:v>
                </c:pt>
                <c:pt idx="7495">
                  <c:v>20.8</c:v>
                </c:pt>
                <c:pt idx="7496">
                  <c:v>20.8</c:v>
                </c:pt>
                <c:pt idx="7497">
                  <c:v>20.8</c:v>
                </c:pt>
                <c:pt idx="7498">
                  <c:v>20.8</c:v>
                </c:pt>
                <c:pt idx="7499">
                  <c:v>20.8</c:v>
                </c:pt>
                <c:pt idx="7500">
                  <c:v>20.8</c:v>
                </c:pt>
                <c:pt idx="7501">
                  <c:v>20.8</c:v>
                </c:pt>
                <c:pt idx="7502">
                  <c:v>20.8</c:v>
                </c:pt>
                <c:pt idx="7503">
                  <c:v>20.8</c:v>
                </c:pt>
                <c:pt idx="7504">
                  <c:v>20.8</c:v>
                </c:pt>
                <c:pt idx="7505">
                  <c:v>20.8</c:v>
                </c:pt>
                <c:pt idx="7506">
                  <c:v>20.8</c:v>
                </c:pt>
                <c:pt idx="7507">
                  <c:v>20.8</c:v>
                </c:pt>
                <c:pt idx="7508">
                  <c:v>20.8</c:v>
                </c:pt>
                <c:pt idx="7509">
                  <c:v>20.8</c:v>
                </c:pt>
                <c:pt idx="7510">
                  <c:v>20.8</c:v>
                </c:pt>
                <c:pt idx="7511">
                  <c:v>20.8</c:v>
                </c:pt>
                <c:pt idx="7512">
                  <c:v>20.8</c:v>
                </c:pt>
                <c:pt idx="7513">
                  <c:v>20.8</c:v>
                </c:pt>
                <c:pt idx="7514">
                  <c:v>20.8</c:v>
                </c:pt>
                <c:pt idx="7515">
                  <c:v>20.8</c:v>
                </c:pt>
                <c:pt idx="7516">
                  <c:v>20.8</c:v>
                </c:pt>
                <c:pt idx="7517">
                  <c:v>20.8</c:v>
                </c:pt>
                <c:pt idx="7518">
                  <c:v>20.8</c:v>
                </c:pt>
                <c:pt idx="7519">
                  <c:v>20.8</c:v>
                </c:pt>
                <c:pt idx="7520">
                  <c:v>20.8</c:v>
                </c:pt>
                <c:pt idx="7521">
                  <c:v>20.8</c:v>
                </c:pt>
                <c:pt idx="7522">
                  <c:v>20.8</c:v>
                </c:pt>
                <c:pt idx="7523">
                  <c:v>20.8</c:v>
                </c:pt>
                <c:pt idx="7524">
                  <c:v>20.8</c:v>
                </c:pt>
                <c:pt idx="7525">
                  <c:v>20.8</c:v>
                </c:pt>
                <c:pt idx="7526">
                  <c:v>20.8</c:v>
                </c:pt>
                <c:pt idx="7527">
                  <c:v>20.8</c:v>
                </c:pt>
                <c:pt idx="7528">
                  <c:v>20.8</c:v>
                </c:pt>
                <c:pt idx="7529">
                  <c:v>20.8</c:v>
                </c:pt>
                <c:pt idx="7530">
                  <c:v>20.8</c:v>
                </c:pt>
                <c:pt idx="7531">
                  <c:v>20.8</c:v>
                </c:pt>
                <c:pt idx="7532">
                  <c:v>20.8</c:v>
                </c:pt>
                <c:pt idx="7533">
                  <c:v>20.8</c:v>
                </c:pt>
                <c:pt idx="7534">
                  <c:v>20.8</c:v>
                </c:pt>
                <c:pt idx="7535">
                  <c:v>20.8</c:v>
                </c:pt>
                <c:pt idx="7536">
                  <c:v>20.8</c:v>
                </c:pt>
                <c:pt idx="7537">
                  <c:v>20.8</c:v>
                </c:pt>
                <c:pt idx="7538">
                  <c:v>20.8</c:v>
                </c:pt>
                <c:pt idx="7539">
                  <c:v>20.8</c:v>
                </c:pt>
                <c:pt idx="7540">
                  <c:v>20.8</c:v>
                </c:pt>
                <c:pt idx="7541">
                  <c:v>20.8</c:v>
                </c:pt>
                <c:pt idx="7542">
                  <c:v>20.8</c:v>
                </c:pt>
                <c:pt idx="7543">
                  <c:v>20.8</c:v>
                </c:pt>
                <c:pt idx="7544">
                  <c:v>20.8</c:v>
                </c:pt>
                <c:pt idx="7545">
                  <c:v>20.8</c:v>
                </c:pt>
                <c:pt idx="7546">
                  <c:v>20.8</c:v>
                </c:pt>
                <c:pt idx="7547">
                  <c:v>20.8</c:v>
                </c:pt>
                <c:pt idx="7548">
                  <c:v>20.8</c:v>
                </c:pt>
                <c:pt idx="7549">
                  <c:v>20.8</c:v>
                </c:pt>
                <c:pt idx="7550">
                  <c:v>20.8</c:v>
                </c:pt>
                <c:pt idx="7551">
                  <c:v>20.8</c:v>
                </c:pt>
                <c:pt idx="7552">
                  <c:v>20.8</c:v>
                </c:pt>
                <c:pt idx="7553">
                  <c:v>20.8</c:v>
                </c:pt>
                <c:pt idx="7554">
                  <c:v>20.8</c:v>
                </c:pt>
                <c:pt idx="7555">
                  <c:v>20.8</c:v>
                </c:pt>
                <c:pt idx="7556">
                  <c:v>20.8</c:v>
                </c:pt>
                <c:pt idx="7557">
                  <c:v>20.8</c:v>
                </c:pt>
                <c:pt idx="7558">
                  <c:v>20.8</c:v>
                </c:pt>
                <c:pt idx="7559">
                  <c:v>20.8</c:v>
                </c:pt>
                <c:pt idx="7560">
                  <c:v>20.8</c:v>
                </c:pt>
                <c:pt idx="7561">
                  <c:v>20.8</c:v>
                </c:pt>
                <c:pt idx="7562">
                  <c:v>20.8</c:v>
                </c:pt>
                <c:pt idx="7563">
                  <c:v>20.8</c:v>
                </c:pt>
                <c:pt idx="7564">
                  <c:v>20.8</c:v>
                </c:pt>
                <c:pt idx="7565">
                  <c:v>20.8</c:v>
                </c:pt>
                <c:pt idx="7566">
                  <c:v>20.8</c:v>
                </c:pt>
                <c:pt idx="7567">
                  <c:v>20.8</c:v>
                </c:pt>
                <c:pt idx="7568">
                  <c:v>20.8</c:v>
                </c:pt>
                <c:pt idx="7569">
                  <c:v>20.8</c:v>
                </c:pt>
                <c:pt idx="7570">
                  <c:v>20.8</c:v>
                </c:pt>
                <c:pt idx="7571">
                  <c:v>20.8</c:v>
                </c:pt>
                <c:pt idx="7572">
                  <c:v>20.8</c:v>
                </c:pt>
                <c:pt idx="7573">
                  <c:v>20.8</c:v>
                </c:pt>
                <c:pt idx="7574">
                  <c:v>20.8</c:v>
                </c:pt>
                <c:pt idx="7575">
                  <c:v>20.8</c:v>
                </c:pt>
                <c:pt idx="7576">
                  <c:v>20.8</c:v>
                </c:pt>
                <c:pt idx="7577">
                  <c:v>20.8</c:v>
                </c:pt>
                <c:pt idx="7578">
                  <c:v>20.8</c:v>
                </c:pt>
                <c:pt idx="7579">
                  <c:v>20.8</c:v>
                </c:pt>
                <c:pt idx="7580">
                  <c:v>20.8</c:v>
                </c:pt>
                <c:pt idx="7581">
                  <c:v>20.8</c:v>
                </c:pt>
                <c:pt idx="7582">
                  <c:v>20.8</c:v>
                </c:pt>
                <c:pt idx="7583">
                  <c:v>20.8</c:v>
                </c:pt>
                <c:pt idx="7584">
                  <c:v>20.8</c:v>
                </c:pt>
                <c:pt idx="7585">
                  <c:v>20.8</c:v>
                </c:pt>
                <c:pt idx="7586">
                  <c:v>20.8</c:v>
                </c:pt>
                <c:pt idx="7587">
                  <c:v>20.8</c:v>
                </c:pt>
                <c:pt idx="7588">
                  <c:v>20.8</c:v>
                </c:pt>
                <c:pt idx="7589">
                  <c:v>20.9</c:v>
                </c:pt>
                <c:pt idx="7590">
                  <c:v>20.8</c:v>
                </c:pt>
                <c:pt idx="7591">
                  <c:v>20.9</c:v>
                </c:pt>
                <c:pt idx="7592">
                  <c:v>20.9</c:v>
                </c:pt>
                <c:pt idx="7593">
                  <c:v>20.8</c:v>
                </c:pt>
                <c:pt idx="7594">
                  <c:v>20.8</c:v>
                </c:pt>
                <c:pt idx="7595">
                  <c:v>20.8</c:v>
                </c:pt>
                <c:pt idx="7596">
                  <c:v>20.8</c:v>
                </c:pt>
                <c:pt idx="7597">
                  <c:v>20.8</c:v>
                </c:pt>
                <c:pt idx="7598">
                  <c:v>20.8</c:v>
                </c:pt>
                <c:pt idx="7599">
                  <c:v>20.8</c:v>
                </c:pt>
                <c:pt idx="7600">
                  <c:v>20.8</c:v>
                </c:pt>
                <c:pt idx="7601">
                  <c:v>20.8</c:v>
                </c:pt>
                <c:pt idx="7602">
                  <c:v>20.8</c:v>
                </c:pt>
                <c:pt idx="7603">
                  <c:v>20.8</c:v>
                </c:pt>
                <c:pt idx="7604">
                  <c:v>20.8</c:v>
                </c:pt>
                <c:pt idx="7605">
                  <c:v>20.8</c:v>
                </c:pt>
                <c:pt idx="7606">
                  <c:v>20.9</c:v>
                </c:pt>
                <c:pt idx="7607">
                  <c:v>20.8</c:v>
                </c:pt>
                <c:pt idx="7608">
                  <c:v>20.9</c:v>
                </c:pt>
                <c:pt idx="7609">
                  <c:v>20.9</c:v>
                </c:pt>
                <c:pt idx="7610">
                  <c:v>20.8</c:v>
                </c:pt>
                <c:pt idx="7611">
                  <c:v>20.8</c:v>
                </c:pt>
                <c:pt idx="7612">
                  <c:v>20.8</c:v>
                </c:pt>
                <c:pt idx="7613">
                  <c:v>20.8</c:v>
                </c:pt>
                <c:pt idx="7614">
                  <c:v>20.8</c:v>
                </c:pt>
                <c:pt idx="7615">
                  <c:v>20.8</c:v>
                </c:pt>
                <c:pt idx="7616">
                  <c:v>20.8</c:v>
                </c:pt>
                <c:pt idx="7617">
                  <c:v>20.8</c:v>
                </c:pt>
                <c:pt idx="7618">
                  <c:v>20.8</c:v>
                </c:pt>
                <c:pt idx="7619">
                  <c:v>20.9</c:v>
                </c:pt>
                <c:pt idx="7620">
                  <c:v>20.8</c:v>
                </c:pt>
                <c:pt idx="7621">
                  <c:v>20.8</c:v>
                </c:pt>
                <c:pt idx="7622">
                  <c:v>20.9</c:v>
                </c:pt>
                <c:pt idx="7623">
                  <c:v>20.8</c:v>
                </c:pt>
                <c:pt idx="7624">
                  <c:v>20.8</c:v>
                </c:pt>
                <c:pt idx="7625">
                  <c:v>20.8</c:v>
                </c:pt>
                <c:pt idx="7626">
                  <c:v>20.8</c:v>
                </c:pt>
                <c:pt idx="7627">
                  <c:v>20.8</c:v>
                </c:pt>
                <c:pt idx="7628">
                  <c:v>20.9</c:v>
                </c:pt>
                <c:pt idx="7629">
                  <c:v>20.9</c:v>
                </c:pt>
                <c:pt idx="7630">
                  <c:v>20.9</c:v>
                </c:pt>
                <c:pt idx="7631">
                  <c:v>20.9</c:v>
                </c:pt>
                <c:pt idx="7632">
                  <c:v>20.8</c:v>
                </c:pt>
                <c:pt idx="7633">
                  <c:v>20.9</c:v>
                </c:pt>
                <c:pt idx="7634">
                  <c:v>20.9</c:v>
                </c:pt>
                <c:pt idx="7635">
                  <c:v>20.9</c:v>
                </c:pt>
                <c:pt idx="7636">
                  <c:v>20.9</c:v>
                </c:pt>
                <c:pt idx="7637">
                  <c:v>20.9</c:v>
                </c:pt>
                <c:pt idx="7638">
                  <c:v>20.9</c:v>
                </c:pt>
                <c:pt idx="7639">
                  <c:v>20.8</c:v>
                </c:pt>
                <c:pt idx="7640">
                  <c:v>20.8</c:v>
                </c:pt>
                <c:pt idx="7641">
                  <c:v>20.8</c:v>
                </c:pt>
                <c:pt idx="7642">
                  <c:v>20.8</c:v>
                </c:pt>
                <c:pt idx="7643">
                  <c:v>20.8</c:v>
                </c:pt>
                <c:pt idx="7644">
                  <c:v>20.8</c:v>
                </c:pt>
                <c:pt idx="7645">
                  <c:v>20.8</c:v>
                </c:pt>
                <c:pt idx="7646">
                  <c:v>20.8</c:v>
                </c:pt>
                <c:pt idx="7647">
                  <c:v>20.8</c:v>
                </c:pt>
                <c:pt idx="7648">
                  <c:v>20.8</c:v>
                </c:pt>
                <c:pt idx="7649">
                  <c:v>20.8</c:v>
                </c:pt>
                <c:pt idx="7650">
                  <c:v>20.8</c:v>
                </c:pt>
                <c:pt idx="7651">
                  <c:v>20.8</c:v>
                </c:pt>
                <c:pt idx="7652">
                  <c:v>20.8</c:v>
                </c:pt>
                <c:pt idx="7653">
                  <c:v>20.8</c:v>
                </c:pt>
                <c:pt idx="7654">
                  <c:v>20.8</c:v>
                </c:pt>
                <c:pt idx="7655">
                  <c:v>20.8</c:v>
                </c:pt>
                <c:pt idx="7656">
                  <c:v>20.8</c:v>
                </c:pt>
                <c:pt idx="7657">
                  <c:v>20.8</c:v>
                </c:pt>
                <c:pt idx="7658">
                  <c:v>20.8</c:v>
                </c:pt>
                <c:pt idx="7659">
                  <c:v>20.8</c:v>
                </c:pt>
                <c:pt idx="7660">
                  <c:v>20.8</c:v>
                </c:pt>
                <c:pt idx="7661">
                  <c:v>20.8</c:v>
                </c:pt>
                <c:pt idx="7662">
                  <c:v>20.8</c:v>
                </c:pt>
                <c:pt idx="7663">
                  <c:v>20.8</c:v>
                </c:pt>
                <c:pt idx="7664">
                  <c:v>20.8</c:v>
                </c:pt>
                <c:pt idx="7665">
                  <c:v>20.8</c:v>
                </c:pt>
                <c:pt idx="7666">
                  <c:v>20.8</c:v>
                </c:pt>
                <c:pt idx="7667">
                  <c:v>20.8</c:v>
                </c:pt>
                <c:pt idx="7668">
                  <c:v>20.8</c:v>
                </c:pt>
                <c:pt idx="7669">
                  <c:v>20.8</c:v>
                </c:pt>
                <c:pt idx="7670">
                  <c:v>20.8</c:v>
                </c:pt>
                <c:pt idx="7671">
                  <c:v>20.8</c:v>
                </c:pt>
                <c:pt idx="7672">
                  <c:v>20.8</c:v>
                </c:pt>
                <c:pt idx="7673">
                  <c:v>20.8</c:v>
                </c:pt>
                <c:pt idx="7674">
                  <c:v>20.8</c:v>
                </c:pt>
                <c:pt idx="7675">
                  <c:v>20.8</c:v>
                </c:pt>
                <c:pt idx="7676">
                  <c:v>20.8</c:v>
                </c:pt>
                <c:pt idx="7677">
                  <c:v>20.8</c:v>
                </c:pt>
                <c:pt idx="7678">
                  <c:v>20.8</c:v>
                </c:pt>
                <c:pt idx="7679">
                  <c:v>20.8</c:v>
                </c:pt>
                <c:pt idx="7680">
                  <c:v>20.8</c:v>
                </c:pt>
                <c:pt idx="7681">
                  <c:v>20.8</c:v>
                </c:pt>
                <c:pt idx="7682">
                  <c:v>20.8</c:v>
                </c:pt>
                <c:pt idx="7683">
                  <c:v>20.8</c:v>
                </c:pt>
                <c:pt idx="7684">
                  <c:v>20.8</c:v>
                </c:pt>
                <c:pt idx="7685">
                  <c:v>20.8</c:v>
                </c:pt>
                <c:pt idx="7686">
                  <c:v>20.8</c:v>
                </c:pt>
                <c:pt idx="7687">
                  <c:v>20.8</c:v>
                </c:pt>
                <c:pt idx="7688">
                  <c:v>20.8</c:v>
                </c:pt>
                <c:pt idx="7689">
                  <c:v>20.8</c:v>
                </c:pt>
                <c:pt idx="7690">
                  <c:v>20.8</c:v>
                </c:pt>
                <c:pt idx="7691">
                  <c:v>20.8</c:v>
                </c:pt>
                <c:pt idx="7692">
                  <c:v>20.8</c:v>
                </c:pt>
                <c:pt idx="7693">
                  <c:v>20.8</c:v>
                </c:pt>
                <c:pt idx="7694">
                  <c:v>20.8</c:v>
                </c:pt>
                <c:pt idx="7695">
                  <c:v>20.8</c:v>
                </c:pt>
                <c:pt idx="7696">
                  <c:v>20.8</c:v>
                </c:pt>
                <c:pt idx="7697">
                  <c:v>20.8</c:v>
                </c:pt>
                <c:pt idx="7698">
                  <c:v>20.8</c:v>
                </c:pt>
                <c:pt idx="7699">
                  <c:v>20.8</c:v>
                </c:pt>
                <c:pt idx="7700">
                  <c:v>20.8</c:v>
                </c:pt>
                <c:pt idx="7701">
                  <c:v>20.8</c:v>
                </c:pt>
                <c:pt idx="7702">
                  <c:v>20.8</c:v>
                </c:pt>
                <c:pt idx="7703">
                  <c:v>20.8</c:v>
                </c:pt>
                <c:pt idx="7704">
                  <c:v>20.8</c:v>
                </c:pt>
                <c:pt idx="7705">
                  <c:v>20.8</c:v>
                </c:pt>
                <c:pt idx="7706">
                  <c:v>20.8</c:v>
                </c:pt>
                <c:pt idx="7707">
                  <c:v>20.8</c:v>
                </c:pt>
                <c:pt idx="7708">
                  <c:v>20.8</c:v>
                </c:pt>
                <c:pt idx="7709">
                  <c:v>20.8</c:v>
                </c:pt>
                <c:pt idx="7710">
                  <c:v>20.8</c:v>
                </c:pt>
                <c:pt idx="7711">
                  <c:v>20.8</c:v>
                </c:pt>
                <c:pt idx="7712">
                  <c:v>20.8</c:v>
                </c:pt>
                <c:pt idx="7713">
                  <c:v>20.8</c:v>
                </c:pt>
                <c:pt idx="7714">
                  <c:v>20.8</c:v>
                </c:pt>
                <c:pt idx="7715">
                  <c:v>20.8</c:v>
                </c:pt>
                <c:pt idx="7716">
                  <c:v>20.8</c:v>
                </c:pt>
                <c:pt idx="7717">
                  <c:v>20.9</c:v>
                </c:pt>
                <c:pt idx="7718">
                  <c:v>20.8</c:v>
                </c:pt>
                <c:pt idx="7719">
                  <c:v>20.8</c:v>
                </c:pt>
                <c:pt idx="7720">
                  <c:v>20.8</c:v>
                </c:pt>
                <c:pt idx="7721">
                  <c:v>20.8</c:v>
                </c:pt>
                <c:pt idx="7722">
                  <c:v>20.8</c:v>
                </c:pt>
                <c:pt idx="7723">
                  <c:v>20.9</c:v>
                </c:pt>
                <c:pt idx="7724">
                  <c:v>20.9</c:v>
                </c:pt>
                <c:pt idx="7725">
                  <c:v>20.9</c:v>
                </c:pt>
                <c:pt idx="7726">
                  <c:v>20.8</c:v>
                </c:pt>
                <c:pt idx="7727">
                  <c:v>20.8</c:v>
                </c:pt>
                <c:pt idx="7728">
                  <c:v>20.8</c:v>
                </c:pt>
                <c:pt idx="7729">
                  <c:v>20.8</c:v>
                </c:pt>
                <c:pt idx="7730">
                  <c:v>20.8</c:v>
                </c:pt>
                <c:pt idx="7731">
                  <c:v>20.8</c:v>
                </c:pt>
                <c:pt idx="7732">
                  <c:v>20.8</c:v>
                </c:pt>
                <c:pt idx="7733">
                  <c:v>20.8</c:v>
                </c:pt>
                <c:pt idx="7734">
                  <c:v>20.8</c:v>
                </c:pt>
                <c:pt idx="7735">
                  <c:v>20.8</c:v>
                </c:pt>
                <c:pt idx="7736">
                  <c:v>20.8</c:v>
                </c:pt>
                <c:pt idx="7737">
                  <c:v>20.8</c:v>
                </c:pt>
                <c:pt idx="7738">
                  <c:v>20.8</c:v>
                </c:pt>
                <c:pt idx="7739">
                  <c:v>20.8</c:v>
                </c:pt>
                <c:pt idx="7740">
                  <c:v>20.8</c:v>
                </c:pt>
                <c:pt idx="7741">
                  <c:v>20.8</c:v>
                </c:pt>
                <c:pt idx="7742">
                  <c:v>20.8</c:v>
                </c:pt>
                <c:pt idx="7743">
                  <c:v>20.8</c:v>
                </c:pt>
                <c:pt idx="7744">
                  <c:v>20.8</c:v>
                </c:pt>
                <c:pt idx="7745">
                  <c:v>20.8</c:v>
                </c:pt>
                <c:pt idx="7746">
                  <c:v>20.8</c:v>
                </c:pt>
                <c:pt idx="7747">
                  <c:v>20.9</c:v>
                </c:pt>
                <c:pt idx="7748">
                  <c:v>20.9</c:v>
                </c:pt>
                <c:pt idx="7749">
                  <c:v>20.8</c:v>
                </c:pt>
                <c:pt idx="7750">
                  <c:v>20.8</c:v>
                </c:pt>
                <c:pt idx="7751">
                  <c:v>20.8</c:v>
                </c:pt>
                <c:pt idx="7752">
                  <c:v>20.8</c:v>
                </c:pt>
                <c:pt idx="7753">
                  <c:v>20.9</c:v>
                </c:pt>
                <c:pt idx="7754">
                  <c:v>20.9</c:v>
                </c:pt>
                <c:pt idx="7755">
                  <c:v>20.9</c:v>
                </c:pt>
                <c:pt idx="7756">
                  <c:v>20.8</c:v>
                </c:pt>
                <c:pt idx="7757">
                  <c:v>20.8</c:v>
                </c:pt>
                <c:pt idx="7758">
                  <c:v>20.8</c:v>
                </c:pt>
                <c:pt idx="7759">
                  <c:v>20.8</c:v>
                </c:pt>
                <c:pt idx="7760">
                  <c:v>20.8</c:v>
                </c:pt>
                <c:pt idx="7761">
                  <c:v>20.8</c:v>
                </c:pt>
                <c:pt idx="7762">
                  <c:v>20.8</c:v>
                </c:pt>
                <c:pt idx="7763">
                  <c:v>20.8</c:v>
                </c:pt>
                <c:pt idx="7764">
                  <c:v>20.8</c:v>
                </c:pt>
                <c:pt idx="7765">
                  <c:v>20.9</c:v>
                </c:pt>
                <c:pt idx="7766">
                  <c:v>20.8</c:v>
                </c:pt>
                <c:pt idx="7767">
                  <c:v>20.8</c:v>
                </c:pt>
                <c:pt idx="7768">
                  <c:v>20.9</c:v>
                </c:pt>
                <c:pt idx="7769">
                  <c:v>20.8</c:v>
                </c:pt>
                <c:pt idx="7770">
                  <c:v>20.9</c:v>
                </c:pt>
                <c:pt idx="7771">
                  <c:v>20.8</c:v>
                </c:pt>
                <c:pt idx="7772">
                  <c:v>20.8</c:v>
                </c:pt>
                <c:pt idx="7773">
                  <c:v>20.9</c:v>
                </c:pt>
                <c:pt idx="7774">
                  <c:v>20.8</c:v>
                </c:pt>
                <c:pt idx="7775">
                  <c:v>20.8</c:v>
                </c:pt>
                <c:pt idx="7776">
                  <c:v>20.8</c:v>
                </c:pt>
                <c:pt idx="7777">
                  <c:v>20.8</c:v>
                </c:pt>
                <c:pt idx="7778">
                  <c:v>20.8</c:v>
                </c:pt>
                <c:pt idx="7779">
                  <c:v>20.8</c:v>
                </c:pt>
                <c:pt idx="7780">
                  <c:v>20.8</c:v>
                </c:pt>
                <c:pt idx="7781">
                  <c:v>20.8</c:v>
                </c:pt>
                <c:pt idx="7782">
                  <c:v>20.8</c:v>
                </c:pt>
                <c:pt idx="7783">
                  <c:v>20.8</c:v>
                </c:pt>
                <c:pt idx="7784">
                  <c:v>20.8</c:v>
                </c:pt>
                <c:pt idx="7785">
                  <c:v>20.8</c:v>
                </c:pt>
                <c:pt idx="7786">
                  <c:v>20.8</c:v>
                </c:pt>
                <c:pt idx="7787">
                  <c:v>20.8</c:v>
                </c:pt>
                <c:pt idx="7788">
                  <c:v>20.8</c:v>
                </c:pt>
                <c:pt idx="7789">
                  <c:v>20.8</c:v>
                </c:pt>
                <c:pt idx="7790">
                  <c:v>20.8</c:v>
                </c:pt>
                <c:pt idx="7791">
                  <c:v>20.8</c:v>
                </c:pt>
                <c:pt idx="7792">
                  <c:v>20.8</c:v>
                </c:pt>
                <c:pt idx="7793">
                  <c:v>20.8</c:v>
                </c:pt>
                <c:pt idx="7794">
                  <c:v>20.9</c:v>
                </c:pt>
                <c:pt idx="7795">
                  <c:v>20.9</c:v>
                </c:pt>
                <c:pt idx="7796">
                  <c:v>20.9</c:v>
                </c:pt>
                <c:pt idx="7797">
                  <c:v>20.8</c:v>
                </c:pt>
                <c:pt idx="7798">
                  <c:v>20.8</c:v>
                </c:pt>
                <c:pt idx="7799">
                  <c:v>20.8</c:v>
                </c:pt>
                <c:pt idx="7800">
                  <c:v>20.8</c:v>
                </c:pt>
                <c:pt idx="7801">
                  <c:v>20.8</c:v>
                </c:pt>
                <c:pt idx="7802">
                  <c:v>20.8</c:v>
                </c:pt>
                <c:pt idx="7803">
                  <c:v>20.8</c:v>
                </c:pt>
                <c:pt idx="7804">
                  <c:v>20.8</c:v>
                </c:pt>
                <c:pt idx="7805">
                  <c:v>20.8</c:v>
                </c:pt>
                <c:pt idx="7806">
                  <c:v>20.9</c:v>
                </c:pt>
                <c:pt idx="7807">
                  <c:v>20.9</c:v>
                </c:pt>
                <c:pt idx="7808">
                  <c:v>20.9</c:v>
                </c:pt>
                <c:pt idx="7809">
                  <c:v>20.9</c:v>
                </c:pt>
                <c:pt idx="7810">
                  <c:v>20.9</c:v>
                </c:pt>
                <c:pt idx="7811">
                  <c:v>20.9</c:v>
                </c:pt>
                <c:pt idx="7812">
                  <c:v>20.9</c:v>
                </c:pt>
                <c:pt idx="7813">
                  <c:v>20.8</c:v>
                </c:pt>
                <c:pt idx="7814">
                  <c:v>20.8</c:v>
                </c:pt>
                <c:pt idx="7815">
                  <c:v>20.8</c:v>
                </c:pt>
                <c:pt idx="7816">
                  <c:v>20.8</c:v>
                </c:pt>
                <c:pt idx="7817">
                  <c:v>20.8</c:v>
                </c:pt>
                <c:pt idx="7818">
                  <c:v>20.8</c:v>
                </c:pt>
                <c:pt idx="7819">
                  <c:v>20.8</c:v>
                </c:pt>
                <c:pt idx="7820">
                  <c:v>20.9</c:v>
                </c:pt>
                <c:pt idx="7821">
                  <c:v>20.8</c:v>
                </c:pt>
                <c:pt idx="7822">
                  <c:v>20.8</c:v>
                </c:pt>
                <c:pt idx="7823">
                  <c:v>20.8</c:v>
                </c:pt>
                <c:pt idx="7824">
                  <c:v>20.8</c:v>
                </c:pt>
                <c:pt idx="7825">
                  <c:v>20.8</c:v>
                </c:pt>
                <c:pt idx="7826">
                  <c:v>20.8</c:v>
                </c:pt>
                <c:pt idx="7827">
                  <c:v>20.8</c:v>
                </c:pt>
                <c:pt idx="7828">
                  <c:v>20.8</c:v>
                </c:pt>
                <c:pt idx="7829">
                  <c:v>20.8</c:v>
                </c:pt>
                <c:pt idx="7830">
                  <c:v>20.8</c:v>
                </c:pt>
                <c:pt idx="7831">
                  <c:v>20.8</c:v>
                </c:pt>
                <c:pt idx="7832">
                  <c:v>20.8</c:v>
                </c:pt>
                <c:pt idx="7833">
                  <c:v>20.9</c:v>
                </c:pt>
                <c:pt idx="7834">
                  <c:v>20.9</c:v>
                </c:pt>
                <c:pt idx="7835">
                  <c:v>20.9</c:v>
                </c:pt>
                <c:pt idx="7836">
                  <c:v>20.9</c:v>
                </c:pt>
                <c:pt idx="7837">
                  <c:v>20.9</c:v>
                </c:pt>
                <c:pt idx="7838">
                  <c:v>20.9</c:v>
                </c:pt>
                <c:pt idx="7839">
                  <c:v>20.9</c:v>
                </c:pt>
                <c:pt idx="7840">
                  <c:v>20.9</c:v>
                </c:pt>
                <c:pt idx="7841">
                  <c:v>20.9</c:v>
                </c:pt>
                <c:pt idx="7842">
                  <c:v>20.8</c:v>
                </c:pt>
                <c:pt idx="7843">
                  <c:v>20.8</c:v>
                </c:pt>
                <c:pt idx="7844">
                  <c:v>20.8</c:v>
                </c:pt>
                <c:pt idx="7845">
                  <c:v>20.8</c:v>
                </c:pt>
                <c:pt idx="7846">
                  <c:v>20.8</c:v>
                </c:pt>
                <c:pt idx="7847">
                  <c:v>20.8</c:v>
                </c:pt>
                <c:pt idx="7848">
                  <c:v>20.8</c:v>
                </c:pt>
                <c:pt idx="7849">
                  <c:v>20.9</c:v>
                </c:pt>
                <c:pt idx="7850">
                  <c:v>20.8</c:v>
                </c:pt>
                <c:pt idx="7851">
                  <c:v>20.9</c:v>
                </c:pt>
                <c:pt idx="7852">
                  <c:v>20.8</c:v>
                </c:pt>
                <c:pt idx="7853">
                  <c:v>20.9</c:v>
                </c:pt>
                <c:pt idx="7854">
                  <c:v>20.9</c:v>
                </c:pt>
                <c:pt idx="7855">
                  <c:v>20.9</c:v>
                </c:pt>
                <c:pt idx="7856">
                  <c:v>20.9</c:v>
                </c:pt>
                <c:pt idx="7857">
                  <c:v>20.9</c:v>
                </c:pt>
                <c:pt idx="7858">
                  <c:v>20.9</c:v>
                </c:pt>
                <c:pt idx="7859">
                  <c:v>20.9</c:v>
                </c:pt>
                <c:pt idx="7860">
                  <c:v>20.9</c:v>
                </c:pt>
                <c:pt idx="7861">
                  <c:v>20.9</c:v>
                </c:pt>
                <c:pt idx="7862">
                  <c:v>20.9</c:v>
                </c:pt>
                <c:pt idx="7863">
                  <c:v>20.9</c:v>
                </c:pt>
                <c:pt idx="7864">
                  <c:v>20.9</c:v>
                </c:pt>
                <c:pt idx="7865">
                  <c:v>20.9</c:v>
                </c:pt>
                <c:pt idx="7866">
                  <c:v>20.9</c:v>
                </c:pt>
                <c:pt idx="7867">
                  <c:v>20.9</c:v>
                </c:pt>
                <c:pt idx="7868">
                  <c:v>20.9</c:v>
                </c:pt>
                <c:pt idx="7869">
                  <c:v>20.9</c:v>
                </c:pt>
                <c:pt idx="7870">
                  <c:v>20.9</c:v>
                </c:pt>
                <c:pt idx="7871">
                  <c:v>20.9</c:v>
                </c:pt>
                <c:pt idx="7872">
                  <c:v>20.9</c:v>
                </c:pt>
                <c:pt idx="7873">
                  <c:v>20.9</c:v>
                </c:pt>
                <c:pt idx="7874">
                  <c:v>20.9</c:v>
                </c:pt>
                <c:pt idx="7875">
                  <c:v>20.9</c:v>
                </c:pt>
                <c:pt idx="7876">
                  <c:v>20.9</c:v>
                </c:pt>
                <c:pt idx="7877">
                  <c:v>20.9</c:v>
                </c:pt>
                <c:pt idx="7878">
                  <c:v>20.9</c:v>
                </c:pt>
                <c:pt idx="7879">
                  <c:v>20.9</c:v>
                </c:pt>
                <c:pt idx="7880">
                  <c:v>20.9</c:v>
                </c:pt>
                <c:pt idx="7881">
                  <c:v>20.9</c:v>
                </c:pt>
                <c:pt idx="7882">
                  <c:v>20.9</c:v>
                </c:pt>
                <c:pt idx="7883">
                  <c:v>20.9</c:v>
                </c:pt>
                <c:pt idx="7884">
                  <c:v>20.9</c:v>
                </c:pt>
                <c:pt idx="7885">
                  <c:v>20.8</c:v>
                </c:pt>
                <c:pt idx="7886">
                  <c:v>20.9</c:v>
                </c:pt>
                <c:pt idx="7887">
                  <c:v>20.9</c:v>
                </c:pt>
                <c:pt idx="7888">
                  <c:v>20.9</c:v>
                </c:pt>
                <c:pt idx="7889">
                  <c:v>20.9</c:v>
                </c:pt>
                <c:pt idx="7890">
                  <c:v>20.9</c:v>
                </c:pt>
                <c:pt idx="7891">
                  <c:v>20.9</c:v>
                </c:pt>
                <c:pt idx="7892">
                  <c:v>20.9</c:v>
                </c:pt>
                <c:pt idx="7893">
                  <c:v>20.9</c:v>
                </c:pt>
                <c:pt idx="7894">
                  <c:v>20.9</c:v>
                </c:pt>
                <c:pt idx="7895">
                  <c:v>20.9</c:v>
                </c:pt>
                <c:pt idx="7896">
                  <c:v>20.9</c:v>
                </c:pt>
                <c:pt idx="7897">
                  <c:v>20.9</c:v>
                </c:pt>
                <c:pt idx="7898">
                  <c:v>20.9</c:v>
                </c:pt>
                <c:pt idx="7899">
                  <c:v>20.9</c:v>
                </c:pt>
                <c:pt idx="7900">
                  <c:v>20.9</c:v>
                </c:pt>
                <c:pt idx="7901">
                  <c:v>20.9</c:v>
                </c:pt>
                <c:pt idx="7902">
                  <c:v>20.9</c:v>
                </c:pt>
                <c:pt idx="7903">
                  <c:v>20.9</c:v>
                </c:pt>
                <c:pt idx="7904">
                  <c:v>20.9</c:v>
                </c:pt>
                <c:pt idx="7905">
                  <c:v>20.9</c:v>
                </c:pt>
                <c:pt idx="7906">
                  <c:v>20.9</c:v>
                </c:pt>
                <c:pt idx="7907">
                  <c:v>20.9</c:v>
                </c:pt>
                <c:pt idx="7908">
                  <c:v>20.9</c:v>
                </c:pt>
                <c:pt idx="7909">
                  <c:v>20.9</c:v>
                </c:pt>
                <c:pt idx="7910">
                  <c:v>20.9</c:v>
                </c:pt>
                <c:pt idx="7911">
                  <c:v>20.9</c:v>
                </c:pt>
                <c:pt idx="7912">
                  <c:v>20.9</c:v>
                </c:pt>
                <c:pt idx="7913">
                  <c:v>20.9</c:v>
                </c:pt>
                <c:pt idx="7914">
                  <c:v>20.9</c:v>
                </c:pt>
                <c:pt idx="7915">
                  <c:v>20.9</c:v>
                </c:pt>
                <c:pt idx="7916">
                  <c:v>20.9</c:v>
                </c:pt>
                <c:pt idx="7917">
                  <c:v>20.9</c:v>
                </c:pt>
                <c:pt idx="7918">
                  <c:v>20.9</c:v>
                </c:pt>
                <c:pt idx="7919">
                  <c:v>20.9</c:v>
                </c:pt>
                <c:pt idx="7920">
                  <c:v>20.9</c:v>
                </c:pt>
                <c:pt idx="7921">
                  <c:v>20.9</c:v>
                </c:pt>
                <c:pt idx="7922">
                  <c:v>20.9</c:v>
                </c:pt>
                <c:pt idx="7923">
                  <c:v>20.9</c:v>
                </c:pt>
                <c:pt idx="7924">
                  <c:v>20.9</c:v>
                </c:pt>
                <c:pt idx="7925">
                  <c:v>20.9</c:v>
                </c:pt>
                <c:pt idx="7926">
                  <c:v>20.9</c:v>
                </c:pt>
                <c:pt idx="7927">
                  <c:v>20.9</c:v>
                </c:pt>
                <c:pt idx="7928">
                  <c:v>20.9</c:v>
                </c:pt>
                <c:pt idx="7929">
                  <c:v>20.9</c:v>
                </c:pt>
                <c:pt idx="7930">
                  <c:v>20.9</c:v>
                </c:pt>
                <c:pt idx="7931">
                  <c:v>20.9</c:v>
                </c:pt>
                <c:pt idx="7932">
                  <c:v>20.9</c:v>
                </c:pt>
                <c:pt idx="7933">
                  <c:v>20.9</c:v>
                </c:pt>
                <c:pt idx="7934">
                  <c:v>20.9</c:v>
                </c:pt>
                <c:pt idx="7935">
                  <c:v>20.9</c:v>
                </c:pt>
                <c:pt idx="7936">
                  <c:v>20.9</c:v>
                </c:pt>
                <c:pt idx="7937">
                  <c:v>20.9</c:v>
                </c:pt>
                <c:pt idx="7938">
                  <c:v>20.9</c:v>
                </c:pt>
                <c:pt idx="7939">
                  <c:v>20.9</c:v>
                </c:pt>
                <c:pt idx="7940">
                  <c:v>20.9</c:v>
                </c:pt>
                <c:pt idx="7941">
                  <c:v>20.9</c:v>
                </c:pt>
                <c:pt idx="7942">
                  <c:v>20.9</c:v>
                </c:pt>
                <c:pt idx="7943">
                  <c:v>20.9</c:v>
                </c:pt>
                <c:pt idx="7944">
                  <c:v>20.9</c:v>
                </c:pt>
                <c:pt idx="7945">
                  <c:v>20.9</c:v>
                </c:pt>
                <c:pt idx="7946">
                  <c:v>20.9</c:v>
                </c:pt>
                <c:pt idx="7947">
                  <c:v>20.9</c:v>
                </c:pt>
                <c:pt idx="7948">
                  <c:v>20.9</c:v>
                </c:pt>
                <c:pt idx="7949">
                  <c:v>20.9</c:v>
                </c:pt>
                <c:pt idx="7950">
                  <c:v>20.9</c:v>
                </c:pt>
                <c:pt idx="7951">
                  <c:v>20.9</c:v>
                </c:pt>
                <c:pt idx="7952">
                  <c:v>20.9</c:v>
                </c:pt>
                <c:pt idx="7953">
                  <c:v>20.9</c:v>
                </c:pt>
                <c:pt idx="7954">
                  <c:v>20.9</c:v>
                </c:pt>
                <c:pt idx="7955">
                  <c:v>20.9</c:v>
                </c:pt>
                <c:pt idx="7956">
                  <c:v>20.8</c:v>
                </c:pt>
                <c:pt idx="7957">
                  <c:v>20.9</c:v>
                </c:pt>
                <c:pt idx="7958">
                  <c:v>20.9</c:v>
                </c:pt>
                <c:pt idx="7959">
                  <c:v>20.9</c:v>
                </c:pt>
                <c:pt idx="7960">
                  <c:v>20.8</c:v>
                </c:pt>
                <c:pt idx="7961">
                  <c:v>20.8</c:v>
                </c:pt>
                <c:pt idx="7962">
                  <c:v>20.8</c:v>
                </c:pt>
                <c:pt idx="7963">
                  <c:v>20.8</c:v>
                </c:pt>
                <c:pt idx="7964">
                  <c:v>20.8</c:v>
                </c:pt>
                <c:pt idx="7965">
                  <c:v>20.8</c:v>
                </c:pt>
                <c:pt idx="7966">
                  <c:v>20.8</c:v>
                </c:pt>
                <c:pt idx="7967">
                  <c:v>20.8</c:v>
                </c:pt>
                <c:pt idx="7968">
                  <c:v>20.8</c:v>
                </c:pt>
                <c:pt idx="7969">
                  <c:v>20.8</c:v>
                </c:pt>
                <c:pt idx="7970">
                  <c:v>20.8</c:v>
                </c:pt>
                <c:pt idx="7971">
                  <c:v>20.8</c:v>
                </c:pt>
                <c:pt idx="7972">
                  <c:v>20.8</c:v>
                </c:pt>
                <c:pt idx="7973">
                  <c:v>20.8</c:v>
                </c:pt>
                <c:pt idx="7974">
                  <c:v>20.8</c:v>
                </c:pt>
                <c:pt idx="7975">
                  <c:v>20.8</c:v>
                </c:pt>
                <c:pt idx="7976">
                  <c:v>20.8</c:v>
                </c:pt>
                <c:pt idx="7977">
                  <c:v>20.8</c:v>
                </c:pt>
                <c:pt idx="7978">
                  <c:v>20.8</c:v>
                </c:pt>
                <c:pt idx="7979">
                  <c:v>20.8</c:v>
                </c:pt>
                <c:pt idx="7980">
                  <c:v>20.8</c:v>
                </c:pt>
                <c:pt idx="7981">
                  <c:v>20.8</c:v>
                </c:pt>
                <c:pt idx="7982">
                  <c:v>20.8</c:v>
                </c:pt>
                <c:pt idx="7983">
                  <c:v>20.8</c:v>
                </c:pt>
                <c:pt idx="7984">
                  <c:v>20.8</c:v>
                </c:pt>
                <c:pt idx="7985">
                  <c:v>20.8</c:v>
                </c:pt>
                <c:pt idx="7986">
                  <c:v>20.8</c:v>
                </c:pt>
                <c:pt idx="7987">
                  <c:v>20.8</c:v>
                </c:pt>
                <c:pt idx="7988">
                  <c:v>20.8</c:v>
                </c:pt>
                <c:pt idx="7989">
                  <c:v>20.8</c:v>
                </c:pt>
                <c:pt idx="7990">
                  <c:v>20.8</c:v>
                </c:pt>
                <c:pt idx="7991">
                  <c:v>20.8</c:v>
                </c:pt>
                <c:pt idx="7992">
                  <c:v>20.8</c:v>
                </c:pt>
                <c:pt idx="7993">
                  <c:v>20.8</c:v>
                </c:pt>
                <c:pt idx="7994">
                  <c:v>20.8</c:v>
                </c:pt>
                <c:pt idx="7995">
                  <c:v>20.8</c:v>
                </c:pt>
                <c:pt idx="7996">
                  <c:v>20.8</c:v>
                </c:pt>
                <c:pt idx="7997">
                  <c:v>20.8</c:v>
                </c:pt>
                <c:pt idx="7998">
                  <c:v>20.8</c:v>
                </c:pt>
                <c:pt idx="7999">
                  <c:v>20.8</c:v>
                </c:pt>
                <c:pt idx="8000">
                  <c:v>20.8</c:v>
                </c:pt>
                <c:pt idx="8001">
                  <c:v>20.8</c:v>
                </c:pt>
                <c:pt idx="8002">
                  <c:v>20.8</c:v>
                </c:pt>
                <c:pt idx="8003">
                  <c:v>20.8</c:v>
                </c:pt>
                <c:pt idx="8004">
                  <c:v>20.8</c:v>
                </c:pt>
                <c:pt idx="8005">
                  <c:v>20.8</c:v>
                </c:pt>
                <c:pt idx="8006">
                  <c:v>20.8</c:v>
                </c:pt>
                <c:pt idx="8007">
                  <c:v>20.8</c:v>
                </c:pt>
                <c:pt idx="8008">
                  <c:v>20.8</c:v>
                </c:pt>
                <c:pt idx="8009">
                  <c:v>20.8</c:v>
                </c:pt>
                <c:pt idx="8010">
                  <c:v>20.8</c:v>
                </c:pt>
                <c:pt idx="8011">
                  <c:v>20.8</c:v>
                </c:pt>
                <c:pt idx="8012">
                  <c:v>20.8</c:v>
                </c:pt>
                <c:pt idx="8013">
                  <c:v>20.8</c:v>
                </c:pt>
                <c:pt idx="8014">
                  <c:v>20.8</c:v>
                </c:pt>
                <c:pt idx="8015">
                  <c:v>20.8</c:v>
                </c:pt>
                <c:pt idx="8016">
                  <c:v>20.8</c:v>
                </c:pt>
                <c:pt idx="8017">
                  <c:v>20.8</c:v>
                </c:pt>
                <c:pt idx="8018">
                  <c:v>20.8</c:v>
                </c:pt>
                <c:pt idx="8019">
                  <c:v>20.8</c:v>
                </c:pt>
                <c:pt idx="8020">
                  <c:v>20.8</c:v>
                </c:pt>
                <c:pt idx="8021">
                  <c:v>20.8</c:v>
                </c:pt>
                <c:pt idx="8022">
                  <c:v>20.8</c:v>
                </c:pt>
                <c:pt idx="8023">
                  <c:v>20.8</c:v>
                </c:pt>
                <c:pt idx="8024">
                  <c:v>20.8</c:v>
                </c:pt>
                <c:pt idx="8025">
                  <c:v>20.8</c:v>
                </c:pt>
                <c:pt idx="8026">
                  <c:v>20.8</c:v>
                </c:pt>
                <c:pt idx="8027">
                  <c:v>20.8</c:v>
                </c:pt>
                <c:pt idx="8028">
                  <c:v>20.8</c:v>
                </c:pt>
                <c:pt idx="8029">
                  <c:v>20.8</c:v>
                </c:pt>
                <c:pt idx="8030">
                  <c:v>20.8</c:v>
                </c:pt>
                <c:pt idx="8031">
                  <c:v>20.8</c:v>
                </c:pt>
                <c:pt idx="8032">
                  <c:v>20.8</c:v>
                </c:pt>
                <c:pt idx="8033">
                  <c:v>20.8</c:v>
                </c:pt>
                <c:pt idx="8034">
                  <c:v>20.8</c:v>
                </c:pt>
                <c:pt idx="8035">
                  <c:v>20.8</c:v>
                </c:pt>
                <c:pt idx="8036">
                  <c:v>20.8</c:v>
                </c:pt>
                <c:pt idx="8037">
                  <c:v>20.8</c:v>
                </c:pt>
                <c:pt idx="8038">
                  <c:v>20.8</c:v>
                </c:pt>
                <c:pt idx="8039">
                  <c:v>20.8</c:v>
                </c:pt>
                <c:pt idx="8040">
                  <c:v>20.8</c:v>
                </c:pt>
                <c:pt idx="8041">
                  <c:v>20.8</c:v>
                </c:pt>
                <c:pt idx="8042">
                  <c:v>20.8</c:v>
                </c:pt>
                <c:pt idx="8043">
                  <c:v>20.8</c:v>
                </c:pt>
                <c:pt idx="8044">
                  <c:v>20.8</c:v>
                </c:pt>
                <c:pt idx="8045">
                  <c:v>20.8</c:v>
                </c:pt>
                <c:pt idx="8046">
                  <c:v>20.8</c:v>
                </c:pt>
                <c:pt idx="8047">
                  <c:v>20.8</c:v>
                </c:pt>
                <c:pt idx="8048">
                  <c:v>20.8</c:v>
                </c:pt>
                <c:pt idx="8049">
                  <c:v>20.8</c:v>
                </c:pt>
                <c:pt idx="8050">
                  <c:v>20.8</c:v>
                </c:pt>
                <c:pt idx="8051">
                  <c:v>20.8</c:v>
                </c:pt>
                <c:pt idx="8052">
                  <c:v>20.8</c:v>
                </c:pt>
                <c:pt idx="8053">
                  <c:v>20.8</c:v>
                </c:pt>
                <c:pt idx="8054">
                  <c:v>20.8</c:v>
                </c:pt>
                <c:pt idx="8055">
                  <c:v>20.8</c:v>
                </c:pt>
                <c:pt idx="8056">
                  <c:v>20.8</c:v>
                </c:pt>
                <c:pt idx="8057">
                  <c:v>20.8</c:v>
                </c:pt>
                <c:pt idx="8058">
                  <c:v>20.8</c:v>
                </c:pt>
                <c:pt idx="8059">
                  <c:v>20.8</c:v>
                </c:pt>
                <c:pt idx="8060">
                  <c:v>20.8</c:v>
                </c:pt>
                <c:pt idx="8061">
                  <c:v>20.8</c:v>
                </c:pt>
                <c:pt idx="8062">
                  <c:v>20.9</c:v>
                </c:pt>
                <c:pt idx="8063">
                  <c:v>20.8</c:v>
                </c:pt>
                <c:pt idx="8064">
                  <c:v>20.8</c:v>
                </c:pt>
                <c:pt idx="8065">
                  <c:v>20.8</c:v>
                </c:pt>
                <c:pt idx="8066">
                  <c:v>20.8</c:v>
                </c:pt>
                <c:pt idx="8067">
                  <c:v>20.8</c:v>
                </c:pt>
                <c:pt idx="8068">
                  <c:v>20.8</c:v>
                </c:pt>
                <c:pt idx="8069">
                  <c:v>20.8</c:v>
                </c:pt>
                <c:pt idx="8070">
                  <c:v>20.8</c:v>
                </c:pt>
                <c:pt idx="8071">
                  <c:v>20.8</c:v>
                </c:pt>
                <c:pt idx="8072">
                  <c:v>20.8</c:v>
                </c:pt>
                <c:pt idx="8073">
                  <c:v>20.8</c:v>
                </c:pt>
                <c:pt idx="8074">
                  <c:v>20.8</c:v>
                </c:pt>
                <c:pt idx="8075">
                  <c:v>20.8</c:v>
                </c:pt>
                <c:pt idx="8076">
                  <c:v>20.8</c:v>
                </c:pt>
                <c:pt idx="8077">
                  <c:v>20.8</c:v>
                </c:pt>
                <c:pt idx="8078">
                  <c:v>20.8</c:v>
                </c:pt>
                <c:pt idx="8079">
                  <c:v>20.8</c:v>
                </c:pt>
                <c:pt idx="8080">
                  <c:v>20.8</c:v>
                </c:pt>
                <c:pt idx="8081">
                  <c:v>20.8</c:v>
                </c:pt>
                <c:pt idx="8082">
                  <c:v>20.8</c:v>
                </c:pt>
                <c:pt idx="8083">
                  <c:v>20.8</c:v>
                </c:pt>
                <c:pt idx="8084">
                  <c:v>20.8</c:v>
                </c:pt>
                <c:pt idx="8085">
                  <c:v>20.8</c:v>
                </c:pt>
                <c:pt idx="8086">
                  <c:v>20.8</c:v>
                </c:pt>
                <c:pt idx="8087">
                  <c:v>20.8</c:v>
                </c:pt>
                <c:pt idx="8088">
                  <c:v>20.8</c:v>
                </c:pt>
                <c:pt idx="8089">
                  <c:v>20.8</c:v>
                </c:pt>
                <c:pt idx="8090">
                  <c:v>20.8</c:v>
                </c:pt>
                <c:pt idx="8091">
                  <c:v>20.8</c:v>
                </c:pt>
                <c:pt idx="8092">
                  <c:v>20.8</c:v>
                </c:pt>
                <c:pt idx="8093">
                  <c:v>20.8</c:v>
                </c:pt>
                <c:pt idx="8094">
                  <c:v>20.8</c:v>
                </c:pt>
                <c:pt idx="8095">
                  <c:v>20.8</c:v>
                </c:pt>
                <c:pt idx="8096">
                  <c:v>20.8</c:v>
                </c:pt>
                <c:pt idx="8097">
                  <c:v>20.8</c:v>
                </c:pt>
                <c:pt idx="8098">
                  <c:v>20.8</c:v>
                </c:pt>
                <c:pt idx="8099">
                  <c:v>20.8</c:v>
                </c:pt>
                <c:pt idx="8100">
                  <c:v>20.8</c:v>
                </c:pt>
                <c:pt idx="8101">
                  <c:v>20.8</c:v>
                </c:pt>
                <c:pt idx="8102">
                  <c:v>20.8</c:v>
                </c:pt>
                <c:pt idx="8103">
                  <c:v>20.8</c:v>
                </c:pt>
                <c:pt idx="8104">
                  <c:v>20.8</c:v>
                </c:pt>
                <c:pt idx="8105">
                  <c:v>20.8</c:v>
                </c:pt>
                <c:pt idx="8106">
                  <c:v>20.8</c:v>
                </c:pt>
                <c:pt idx="8107">
                  <c:v>20.8</c:v>
                </c:pt>
                <c:pt idx="8108">
                  <c:v>20.8</c:v>
                </c:pt>
                <c:pt idx="8109">
                  <c:v>20.8</c:v>
                </c:pt>
                <c:pt idx="8110">
                  <c:v>20.8</c:v>
                </c:pt>
                <c:pt idx="8111">
                  <c:v>20.8</c:v>
                </c:pt>
                <c:pt idx="8112">
                  <c:v>20.8</c:v>
                </c:pt>
                <c:pt idx="8113">
                  <c:v>20.9</c:v>
                </c:pt>
                <c:pt idx="8114">
                  <c:v>20.9</c:v>
                </c:pt>
                <c:pt idx="8115">
                  <c:v>20.9</c:v>
                </c:pt>
                <c:pt idx="8116">
                  <c:v>20.9</c:v>
                </c:pt>
                <c:pt idx="8117">
                  <c:v>20.9</c:v>
                </c:pt>
                <c:pt idx="8118">
                  <c:v>20.9</c:v>
                </c:pt>
                <c:pt idx="8119">
                  <c:v>20.8</c:v>
                </c:pt>
                <c:pt idx="8120">
                  <c:v>20.8</c:v>
                </c:pt>
                <c:pt idx="8121">
                  <c:v>20.8</c:v>
                </c:pt>
                <c:pt idx="8122">
                  <c:v>20.9</c:v>
                </c:pt>
                <c:pt idx="8123">
                  <c:v>20.8</c:v>
                </c:pt>
                <c:pt idx="8124">
                  <c:v>20.8</c:v>
                </c:pt>
                <c:pt idx="8125">
                  <c:v>20.8</c:v>
                </c:pt>
                <c:pt idx="8126">
                  <c:v>20.8</c:v>
                </c:pt>
                <c:pt idx="8127">
                  <c:v>20.8</c:v>
                </c:pt>
                <c:pt idx="8128">
                  <c:v>20.8</c:v>
                </c:pt>
                <c:pt idx="8129">
                  <c:v>20.8</c:v>
                </c:pt>
                <c:pt idx="8130">
                  <c:v>20.8</c:v>
                </c:pt>
                <c:pt idx="8131">
                  <c:v>20.8</c:v>
                </c:pt>
                <c:pt idx="8132">
                  <c:v>20.9</c:v>
                </c:pt>
                <c:pt idx="8133">
                  <c:v>20.8</c:v>
                </c:pt>
                <c:pt idx="8134">
                  <c:v>20.8</c:v>
                </c:pt>
                <c:pt idx="8135">
                  <c:v>20.8</c:v>
                </c:pt>
                <c:pt idx="8136">
                  <c:v>20.8</c:v>
                </c:pt>
                <c:pt idx="8137">
                  <c:v>20.8</c:v>
                </c:pt>
                <c:pt idx="8138">
                  <c:v>20.8</c:v>
                </c:pt>
                <c:pt idx="8139">
                  <c:v>20.8</c:v>
                </c:pt>
                <c:pt idx="8140">
                  <c:v>20.8</c:v>
                </c:pt>
                <c:pt idx="8141">
                  <c:v>20.8</c:v>
                </c:pt>
                <c:pt idx="8142">
                  <c:v>20.8</c:v>
                </c:pt>
                <c:pt idx="8143">
                  <c:v>20.8</c:v>
                </c:pt>
                <c:pt idx="8144">
                  <c:v>20.8</c:v>
                </c:pt>
                <c:pt idx="8145">
                  <c:v>20.8</c:v>
                </c:pt>
                <c:pt idx="8146">
                  <c:v>20.8</c:v>
                </c:pt>
                <c:pt idx="8147">
                  <c:v>20.8</c:v>
                </c:pt>
                <c:pt idx="8148">
                  <c:v>20.8</c:v>
                </c:pt>
                <c:pt idx="8149">
                  <c:v>20.8</c:v>
                </c:pt>
                <c:pt idx="8150">
                  <c:v>20.8</c:v>
                </c:pt>
                <c:pt idx="8151">
                  <c:v>20.8</c:v>
                </c:pt>
                <c:pt idx="8152">
                  <c:v>20.8</c:v>
                </c:pt>
                <c:pt idx="8153">
                  <c:v>20.8</c:v>
                </c:pt>
                <c:pt idx="8154">
                  <c:v>20.8</c:v>
                </c:pt>
                <c:pt idx="8155">
                  <c:v>20.8</c:v>
                </c:pt>
                <c:pt idx="8156">
                  <c:v>20.8</c:v>
                </c:pt>
                <c:pt idx="8157">
                  <c:v>20.8</c:v>
                </c:pt>
                <c:pt idx="8158">
                  <c:v>20.8</c:v>
                </c:pt>
                <c:pt idx="8159">
                  <c:v>20.8</c:v>
                </c:pt>
                <c:pt idx="8160">
                  <c:v>20.8</c:v>
                </c:pt>
                <c:pt idx="8161">
                  <c:v>20.8</c:v>
                </c:pt>
                <c:pt idx="8162">
                  <c:v>20.8</c:v>
                </c:pt>
                <c:pt idx="8163">
                  <c:v>20.8</c:v>
                </c:pt>
                <c:pt idx="8164">
                  <c:v>20.8</c:v>
                </c:pt>
                <c:pt idx="8165">
                  <c:v>20.8</c:v>
                </c:pt>
                <c:pt idx="8166">
                  <c:v>20.8</c:v>
                </c:pt>
                <c:pt idx="8167">
                  <c:v>20.8</c:v>
                </c:pt>
                <c:pt idx="8168">
                  <c:v>20.8</c:v>
                </c:pt>
                <c:pt idx="8169">
                  <c:v>20.8</c:v>
                </c:pt>
                <c:pt idx="8170">
                  <c:v>20.8</c:v>
                </c:pt>
                <c:pt idx="8171">
                  <c:v>20.8</c:v>
                </c:pt>
                <c:pt idx="8172">
                  <c:v>20.8</c:v>
                </c:pt>
                <c:pt idx="8173">
                  <c:v>20.8</c:v>
                </c:pt>
                <c:pt idx="8174">
                  <c:v>20.8</c:v>
                </c:pt>
                <c:pt idx="8175">
                  <c:v>20.8</c:v>
                </c:pt>
                <c:pt idx="8176">
                  <c:v>20.8</c:v>
                </c:pt>
                <c:pt idx="8177">
                  <c:v>20.8</c:v>
                </c:pt>
                <c:pt idx="8178">
                  <c:v>20.8</c:v>
                </c:pt>
                <c:pt idx="8179">
                  <c:v>20.8</c:v>
                </c:pt>
                <c:pt idx="8180">
                  <c:v>20.8</c:v>
                </c:pt>
                <c:pt idx="8181">
                  <c:v>20.8</c:v>
                </c:pt>
                <c:pt idx="8182">
                  <c:v>20.8</c:v>
                </c:pt>
                <c:pt idx="8183">
                  <c:v>20.8</c:v>
                </c:pt>
                <c:pt idx="8184">
                  <c:v>20.8</c:v>
                </c:pt>
                <c:pt idx="8185">
                  <c:v>20.8</c:v>
                </c:pt>
                <c:pt idx="8186">
                  <c:v>20.8</c:v>
                </c:pt>
                <c:pt idx="8187">
                  <c:v>20.8</c:v>
                </c:pt>
                <c:pt idx="8188">
                  <c:v>20.8</c:v>
                </c:pt>
                <c:pt idx="8189">
                  <c:v>20.8</c:v>
                </c:pt>
                <c:pt idx="8190">
                  <c:v>20.8</c:v>
                </c:pt>
                <c:pt idx="8191">
                  <c:v>20.8</c:v>
                </c:pt>
                <c:pt idx="8192">
                  <c:v>20.8</c:v>
                </c:pt>
                <c:pt idx="8193">
                  <c:v>20.8</c:v>
                </c:pt>
                <c:pt idx="8194">
                  <c:v>20.8</c:v>
                </c:pt>
                <c:pt idx="8195">
                  <c:v>20.8</c:v>
                </c:pt>
                <c:pt idx="8196">
                  <c:v>20.8</c:v>
                </c:pt>
                <c:pt idx="8197">
                  <c:v>20.8</c:v>
                </c:pt>
                <c:pt idx="8198">
                  <c:v>20.8</c:v>
                </c:pt>
                <c:pt idx="8199">
                  <c:v>20.8</c:v>
                </c:pt>
                <c:pt idx="8200">
                  <c:v>20.8</c:v>
                </c:pt>
                <c:pt idx="8201">
                  <c:v>20.8</c:v>
                </c:pt>
                <c:pt idx="8202">
                  <c:v>20.8</c:v>
                </c:pt>
                <c:pt idx="8203">
                  <c:v>20.8</c:v>
                </c:pt>
                <c:pt idx="8204">
                  <c:v>20.8</c:v>
                </c:pt>
                <c:pt idx="8205">
                  <c:v>20.8</c:v>
                </c:pt>
                <c:pt idx="8206">
                  <c:v>20.8</c:v>
                </c:pt>
                <c:pt idx="8207">
                  <c:v>20.8</c:v>
                </c:pt>
                <c:pt idx="8208">
                  <c:v>20.8</c:v>
                </c:pt>
                <c:pt idx="8209">
                  <c:v>20.8</c:v>
                </c:pt>
                <c:pt idx="8210">
                  <c:v>20.8</c:v>
                </c:pt>
                <c:pt idx="8211">
                  <c:v>20.8</c:v>
                </c:pt>
                <c:pt idx="8212">
                  <c:v>20.8</c:v>
                </c:pt>
                <c:pt idx="8213">
                  <c:v>20.8</c:v>
                </c:pt>
                <c:pt idx="8214">
                  <c:v>20.8</c:v>
                </c:pt>
                <c:pt idx="8215">
                  <c:v>20.8</c:v>
                </c:pt>
                <c:pt idx="8216">
                  <c:v>20.8</c:v>
                </c:pt>
                <c:pt idx="8217">
                  <c:v>20.8</c:v>
                </c:pt>
                <c:pt idx="8218">
                  <c:v>20.8</c:v>
                </c:pt>
                <c:pt idx="8219">
                  <c:v>20.8</c:v>
                </c:pt>
                <c:pt idx="8220">
                  <c:v>20.8</c:v>
                </c:pt>
                <c:pt idx="8221">
                  <c:v>20.8</c:v>
                </c:pt>
                <c:pt idx="8222">
                  <c:v>20.8</c:v>
                </c:pt>
                <c:pt idx="8223">
                  <c:v>20.8</c:v>
                </c:pt>
                <c:pt idx="8224">
                  <c:v>20.8</c:v>
                </c:pt>
                <c:pt idx="8225">
                  <c:v>20.8</c:v>
                </c:pt>
                <c:pt idx="8226">
                  <c:v>20.8</c:v>
                </c:pt>
                <c:pt idx="8227">
                  <c:v>20.8</c:v>
                </c:pt>
                <c:pt idx="8228">
                  <c:v>20.8</c:v>
                </c:pt>
                <c:pt idx="8229">
                  <c:v>20.8</c:v>
                </c:pt>
                <c:pt idx="8230">
                  <c:v>20.8</c:v>
                </c:pt>
                <c:pt idx="8231">
                  <c:v>20.8</c:v>
                </c:pt>
                <c:pt idx="8232">
                  <c:v>20.8</c:v>
                </c:pt>
                <c:pt idx="8233">
                  <c:v>20.8</c:v>
                </c:pt>
                <c:pt idx="8234">
                  <c:v>20.8</c:v>
                </c:pt>
                <c:pt idx="8235">
                  <c:v>20.8</c:v>
                </c:pt>
                <c:pt idx="8236">
                  <c:v>20.8</c:v>
                </c:pt>
                <c:pt idx="8237">
                  <c:v>20.8</c:v>
                </c:pt>
                <c:pt idx="8238">
                  <c:v>20.8</c:v>
                </c:pt>
                <c:pt idx="8239">
                  <c:v>20.8</c:v>
                </c:pt>
                <c:pt idx="8240">
                  <c:v>20.8</c:v>
                </c:pt>
                <c:pt idx="8241">
                  <c:v>20.8</c:v>
                </c:pt>
                <c:pt idx="8242">
                  <c:v>20.8</c:v>
                </c:pt>
                <c:pt idx="8243">
                  <c:v>20.8</c:v>
                </c:pt>
                <c:pt idx="8244">
                  <c:v>20.8</c:v>
                </c:pt>
                <c:pt idx="8245">
                  <c:v>20.8</c:v>
                </c:pt>
                <c:pt idx="8246">
                  <c:v>20.8</c:v>
                </c:pt>
                <c:pt idx="8247">
                  <c:v>20.8</c:v>
                </c:pt>
                <c:pt idx="8248">
                  <c:v>20.8</c:v>
                </c:pt>
                <c:pt idx="8249">
                  <c:v>20.8</c:v>
                </c:pt>
                <c:pt idx="8250">
                  <c:v>20.8</c:v>
                </c:pt>
                <c:pt idx="8251">
                  <c:v>20.8</c:v>
                </c:pt>
                <c:pt idx="8252">
                  <c:v>20.8</c:v>
                </c:pt>
                <c:pt idx="8253">
                  <c:v>20.8</c:v>
                </c:pt>
                <c:pt idx="8254">
                  <c:v>20.8</c:v>
                </c:pt>
                <c:pt idx="8255">
                  <c:v>20.8</c:v>
                </c:pt>
                <c:pt idx="8256">
                  <c:v>20.8</c:v>
                </c:pt>
                <c:pt idx="8257">
                  <c:v>20.8</c:v>
                </c:pt>
                <c:pt idx="8258">
                  <c:v>20.8</c:v>
                </c:pt>
                <c:pt idx="8259">
                  <c:v>20.8</c:v>
                </c:pt>
                <c:pt idx="8260">
                  <c:v>20.8</c:v>
                </c:pt>
                <c:pt idx="8261">
                  <c:v>20.8</c:v>
                </c:pt>
                <c:pt idx="8262">
                  <c:v>20.8</c:v>
                </c:pt>
                <c:pt idx="8263">
                  <c:v>20.8</c:v>
                </c:pt>
                <c:pt idx="8264">
                  <c:v>20.8</c:v>
                </c:pt>
                <c:pt idx="8265">
                  <c:v>20.8</c:v>
                </c:pt>
                <c:pt idx="8266">
                  <c:v>20.8</c:v>
                </c:pt>
                <c:pt idx="8267">
                  <c:v>20.8</c:v>
                </c:pt>
                <c:pt idx="8268">
                  <c:v>20.8</c:v>
                </c:pt>
                <c:pt idx="8269">
                  <c:v>20.8</c:v>
                </c:pt>
                <c:pt idx="8270">
                  <c:v>20.8</c:v>
                </c:pt>
                <c:pt idx="8271">
                  <c:v>20.8</c:v>
                </c:pt>
                <c:pt idx="8272">
                  <c:v>20.8</c:v>
                </c:pt>
                <c:pt idx="8273">
                  <c:v>20.8</c:v>
                </c:pt>
                <c:pt idx="8274">
                  <c:v>20.8</c:v>
                </c:pt>
                <c:pt idx="8275">
                  <c:v>20.8</c:v>
                </c:pt>
                <c:pt idx="8276">
                  <c:v>20.8</c:v>
                </c:pt>
                <c:pt idx="8277">
                  <c:v>20.8</c:v>
                </c:pt>
                <c:pt idx="8278">
                  <c:v>20.8</c:v>
                </c:pt>
                <c:pt idx="8279">
                  <c:v>20.8</c:v>
                </c:pt>
                <c:pt idx="8280">
                  <c:v>20.8</c:v>
                </c:pt>
                <c:pt idx="8281">
                  <c:v>20.8</c:v>
                </c:pt>
                <c:pt idx="8282">
                  <c:v>20.8</c:v>
                </c:pt>
                <c:pt idx="8283">
                  <c:v>20.8</c:v>
                </c:pt>
                <c:pt idx="8284">
                  <c:v>20.8</c:v>
                </c:pt>
                <c:pt idx="8285">
                  <c:v>20.8</c:v>
                </c:pt>
                <c:pt idx="8286">
                  <c:v>20.8</c:v>
                </c:pt>
                <c:pt idx="8287">
                  <c:v>20.8</c:v>
                </c:pt>
                <c:pt idx="8288">
                  <c:v>20.8</c:v>
                </c:pt>
                <c:pt idx="8289">
                  <c:v>20.8</c:v>
                </c:pt>
                <c:pt idx="8290">
                  <c:v>20.8</c:v>
                </c:pt>
                <c:pt idx="8291">
                  <c:v>20.8</c:v>
                </c:pt>
                <c:pt idx="8292">
                  <c:v>20.8</c:v>
                </c:pt>
                <c:pt idx="8293">
                  <c:v>20.8</c:v>
                </c:pt>
                <c:pt idx="8294">
                  <c:v>20.8</c:v>
                </c:pt>
                <c:pt idx="8295">
                  <c:v>20.8</c:v>
                </c:pt>
                <c:pt idx="8296">
                  <c:v>20.8</c:v>
                </c:pt>
                <c:pt idx="8297">
                  <c:v>20.8</c:v>
                </c:pt>
                <c:pt idx="8298">
                  <c:v>20.8</c:v>
                </c:pt>
                <c:pt idx="8299">
                  <c:v>20.8</c:v>
                </c:pt>
                <c:pt idx="8300">
                  <c:v>20.8</c:v>
                </c:pt>
                <c:pt idx="8301">
                  <c:v>20.8</c:v>
                </c:pt>
                <c:pt idx="8302">
                  <c:v>20.8</c:v>
                </c:pt>
                <c:pt idx="8303">
                  <c:v>20.8</c:v>
                </c:pt>
                <c:pt idx="8304">
                  <c:v>20.8</c:v>
                </c:pt>
                <c:pt idx="8305">
                  <c:v>20.8</c:v>
                </c:pt>
                <c:pt idx="8306">
                  <c:v>20.8</c:v>
                </c:pt>
                <c:pt idx="8307">
                  <c:v>20.8</c:v>
                </c:pt>
                <c:pt idx="8308">
                  <c:v>20.8</c:v>
                </c:pt>
                <c:pt idx="8309">
                  <c:v>20.8</c:v>
                </c:pt>
                <c:pt idx="8310">
                  <c:v>20.8</c:v>
                </c:pt>
                <c:pt idx="8311">
                  <c:v>20.8</c:v>
                </c:pt>
                <c:pt idx="8312">
                  <c:v>20.8</c:v>
                </c:pt>
                <c:pt idx="8313">
                  <c:v>20.8</c:v>
                </c:pt>
                <c:pt idx="8314">
                  <c:v>20.8</c:v>
                </c:pt>
                <c:pt idx="8315">
                  <c:v>20.8</c:v>
                </c:pt>
                <c:pt idx="8316">
                  <c:v>20.8</c:v>
                </c:pt>
                <c:pt idx="8317">
                  <c:v>20.8</c:v>
                </c:pt>
                <c:pt idx="8318">
                  <c:v>20.8</c:v>
                </c:pt>
                <c:pt idx="8319">
                  <c:v>20.8</c:v>
                </c:pt>
                <c:pt idx="8320">
                  <c:v>20.8</c:v>
                </c:pt>
                <c:pt idx="8321">
                  <c:v>20.8</c:v>
                </c:pt>
                <c:pt idx="8322">
                  <c:v>20.8</c:v>
                </c:pt>
                <c:pt idx="8323">
                  <c:v>20.8</c:v>
                </c:pt>
                <c:pt idx="8324">
                  <c:v>20.8</c:v>
                </c:pt>
                <c:pt idx="8325">
                  <c:v>20.8</c:v>
                </c:pt>
                <c:pt idx="8326">
                  <c:v>20.8</c:v>
                </c:pt>
                <c:pt idx="8327">
                  <c:v>20.8</c:v>
                </c:pt>
                <c:pt idx="8328">
                  <c:v>20.8</c:v>
                </c:pt>
                <c:pt idx="8329">
                  <c:v>20.8</c:v>
                </c:pt>
                <c:pt idx="8330">
                  <c:v>20.8</c:v>
                </c:pt>
                <c:pt idx="8331">
                  <c:v>20.8</c:v>
                </c:pt>
                <c:pt idx="8332">
                  <c:v>20.8</c:v>
                </c:pt>
                <c:pt idx="8333">
                  <c:v>20.8</c:v>
                </c:pt>
                <c:pt idx="8334">
                  <c:v>20.8</c:v>
                </c:pt>
                <c:pt idx="8335">
                  <c:v>20.8</c:v>
                </c:pt>
                <c:pt idx="8336">
                  <c:v>20.8</c:v>
                </c:pt>
                <c:pt idx="8337">
                  <c:v>20.8</c:v>
                </c:pt>
                <c:pt idx="8338">
                  <c:v>20.8</c:v>
                </c:pt>
                <c:pt idx="8339">
                  <c:v>20.8</c:v>
                </c:pt>
                <c:pt idx="8340">
                  <c:v>20.8</c:v>
                </c:pt>
                <c:pt idx="8341">
                  <c:v>20.8</c:v>
                </c:pt>
                <c:pt idx="8342">
                  <c:v>20.8</c:v>
                </c:pt>
                <c:pt idx="8343">
                  <c:v>20.8</c:v>
                </c:pt>
                <c:pt idx="8344">
                  <c:v>20.8</c:v>
                </c:pt>
                <c:pt idx="8345">
                  <c:v>20.8</c:v>
                </c:pt>
                <c:pt idx="8346">
                  <c:v>20.8</c:v>
                </c:pt>
                <c:pt idx="8347">
                  <c:v>20.8</c:v>
                </c:pt>
                <c:pt idx="8348">
                  <c:v>20.8</c:v>
                </c:pt>
                <c:pt idx="8349">
                  <c:v>20.8</c:v>
                </c:pt>
                <c:pt idx="8350">
                  <c:v>20.8</c:v>
                </c:pt>
                <c:pt idx="8351">
                  <c:v>20.8</c:v>
                </c:pt>
                <c:pt idx="8352">
                  <c:v>20.9</c:v>
                </c:pt>
                <c:pt idx="8353">
                  <c:v>20.8</c:v>
                </c:pt>
                <c:pt idx="8354">
                  <c:v>20.9</c:v>
                </c:pt>
                <c:pt idx="8355">
                  <c:v>20.8</c:v>
                </c:pt>
                <c:pt idx="8356">
                  <c:v>20.8</c:v>
                </c:pt>
                <c:pt idx="8357">
                  <c:v>20.9</c:v>
                </c:pt>
                <c:pt idx="8358">
                  <c:v>20.9</c:v>
                </c:pt>
                <c:pt idx="8359">
                  <c:v>20.8</c:v>
                </c:pt>
                <c:pt idx="8360">
                  <c:v>20.9</c:v>
                </c:pt>
                <c:pt idx="8361">
                  <c:v>20.9</c:v>
                </c:pt>
                <c:pt idx="8362">
                  <c:v>20.9</c:v>
                </c:pt>
                <c:pt idx="8363">
                  <c:v>20.9</c:v>
                </c:pt>
                <c:pt idx="8364">
                  <c:v>20.9</c:v>
                </c:pt>
                <c:pt idx="8365">
                  <c:v>20.9</c:v>
                </c:pt>
                <c:pt idx="8366">
                  <c:v>20.9</c:v>
                </c:pt>
                <c:pt idx="8367">
                  <c:v>20.9</c:v>
                </c:pt>
                <c:pt idx="8368">
                  <c:v>20.9</c:v>
                </c:pt>
                <c:pt idx="8369">
                  <c:v>20.9</c:v>
                </c:pt>
                <c:pt idx="8370">
                  <c:v>20.9</c:v>
                </c:pt>
                <c:pt idx="8371">
                  <c:v>20.8</c:v>
                </c:pt>
                <c:pt idx="8372">
                  <c:v>20.9</c:v>
                </c:pt>
                <c:pt idx="8373">
                  <c:v>20.8</c:v>
                </c:pt>
                <c:pt idx="8374">
                  <c:v>20.9</c:v>
                </c:pt>
                <c:pt idx="8375">
                  <c:v>20.8</c:v>
                </c:pt>
                <c:pt idx="8376">
                  <c:v>20.9</c:v>
                </c:pt>
                <c:pt idx="8377">
                  <c:v>20.8</c:v>
                </c:pt>
                <c:pt idx="8378">
                  <c:v>20.9</c:v>
                </c:pt>
                <c:pt idx="8379">
                  <c:v>20.9</c:v>
                </c:pt>
                <c:pt idx="8380">
                  <c:v>20.8</c:v>
                </c:pt>
                <c:pt idx="8381">
                  <c:v>20.9</c:v>
                </c:pt>
                <c:pt idx="8382">
                  <c:v>20.8</c:v>
                </c:pt>
                <c:pt idx="8383">
                  <c:v>20.8</c:v>
                </c:pt>
                <c:pt idx="8384">
                  <c:v>20.9</c:v>
                </c:pt>
                <c:pt idx="8385">
                  <c:v>20.8</c:v>
                </c:pt>
                <c:pt idx="8386">
                  <c:v>20.8</c:v>
                </c:pt>
                <c:pt idx="8387">
                  <c:v>20.8</c:v>
                </c:pt>
                <c:pt idx="8388">
                  <c:v>20.8</c:v>
                </c:pt>
                <c:pt idx="8389">
                  <c:v>20.9</c:v>
                </c:pt>
                <c:pt idx="8390">
                  <c:v>20.9</c:v>
                </c:pt>
                <c:pt idx="8391">
                  <c:v>20.9</c:v>
                </c:pt>
                <c:pt idx="8392">
                  <c:v>20.9</c:v>
                </c:pt>
                <c:pt idx="8393">
                  <c:v>20.9</c:v>
                </c:pt>
                <c:pt idx="8394">
                  <c:v>20.9</c:v>
                </c:pt>
                <c:pt idx="8395">
                  <c:v>20.9</c:v>
                </c:pt>
                <c:pt idx="8396">
                  <c:v>20.9</c:v>
                </c:pt>
                <c:pt idx="8397">
                  <c:v>20.9</c:v>
                </c:pt>
                <c:pt idx="8398">
                  <c:v>20.8</c:v>
                </c:pt>
                <c:pt idx="8399">
                  <c:v>20.8</c:v>
                </c:pt>
                <c:pt idx="8400">
                  <c:v>20.8</c:v>
                </c:pt>
                <c:pt idx="8401">
                  <c:v>20.8</c:v>
                </c:pt>
                <c:pt idx="8402">
                  <c:v>20.8</c:v>
                </c:pt>
                <c:pt idx="8403">
                  <c:v>20.8</c:v>
                </c:pt>
                <c:pt idx="8404">
                  <c:v>20.8</c:v>
                </c:pt>
                <c:pt idx="8405">
                  <c:v>20.8</c:v>
                </c:pt>
                <c:pt idx="8406">
                  <c:v>20.8</c:v>
                </c:pt>
                <c:pt idx="8407">
                  <c:v>20.8</c:v>
                </c:pt>
                <c:pt idx="8408">
                  <c:v>20.8</c:v>
                </c:pt>
                <c:pt idx="8409">
                  <c:v>20.8</c:v>
                </c:pt>
                <c:pt idx="8410">
                  <c:v>20.9</c:v>
                </c:pt>
                <c:pt idx="8411">
                  <c:v>20.8</c:v>
                </c:pt>
                <c:pt idx="8412">
                  <c:v>20.9</c:v>
                </c:pt>
                <c:pt idx="8413">
                  <c:v>20.9</c:v>
                </c:pt>
                <c:pt idx="8414">
                  <c:v>20.8</c:v>
                </c:pt>
                <c:pt idx="8415">
                  <c:v>20.8</c:v>
                </c:pt>
                <c:pt idx="8416">
                  <c:v>20.8</c:v>
                </c:pt>
                <c:pt idx="8417">
                  <c:v>20.8</c:v>
                </c:pt>
                <c:pt idx="8418">
                  <c:v>20.8</c:v>
                </c:pt>
                <c:pt idx="8419">
                  <c:v>20.8</c:v>
                </c:pt>
                <c:pt idx="8420">
                  <c:v>20.8</c:v>
                </c:pt>
                <c:pt idx="8421">
                  <c:v>20.8</c:v>
                </c:pt>
                <c:pt idx="8422">
                  <c:v>20.8</c:v>
                </c:pt>
                <c:pt idx="8423">
                  <c:v>20.8</c:v>
                </c:pt>
                <c:pt idx="8424">
                  <c:v>20.8</c:v>
                </c:pt>
                <c:pt idx="8425">
                  <c:v>20.8</c:v>
                </c:pt>
                <c:pt idx="8426">
                  <c:v>20.8</c:v>
                </c:pt>
                <c:pt idx="8427">
                  <c:v>20.8</c:v>
                </c:pt>
                <c:pt idx="8428">
                  <c:v>20.8</c:v>
                </c:pt>
                <c:pt idx="8429">
                  <c:v>20.8</c:v>
                </c:pt>
                <c:pt idx="8430">
                  <c:v>20.8</c:v>
                </c:pt>
                <c:pt idx="8431">
                  <c:v>20.8</c:v>
                </c:pt>
                <c:pt idx="8432">
                  <c:v>20.8</c:v>
                </c:pt>
                <c:pt idx="8433">
                  <c:v>20.8</c:v>
                </c:pt>
                <c:pt idx="8434">
                  <c:v>20.8</c:v>
                </c:pt>
                <c:pt idx="8435">
                  <c:v>20.8</c:v>
                </c:pt>
                <c:pt idx="8436">
                  <c:v>20.8</c:v>
                </c:pt>
                <c:pt idx="8437">
                  <c:v>20.8</c:v>
                </c:pt>
                <c:pt idx="8438">
                  <c:v>20.8</c:v>
                </c:pt>
                <c:pt idx="8439">
                  <c:v>20.8</c:v>
                </c:pt>
                <c:pt idx="8440">
                  <c:v>20.8</c:v>
                </c:pt>
                <c:pt idx="8441">
                  <c:v>20.8</c:v>
                </c:pt>
                <c:pt idx="8442">
                  <c:v>20.8</c:v>
                </c:pt>
                <c:pt idx="8443">
                  <c:v>20.8</c:v>
                </c:pt>
                <c:pt idx="8444">
                  <c:v>20.8</c:v>
                </c:pt>
                <c:pt idx="8445">
                  <c:v>20.8</c:v>
                </c:pt>
                <c:pt idx="8446">
                  <c:v>20.8</c:v>
                </c:pt>
                <c:pt idx="8447">
                  <c:v>20.9</c:v>
                </c:pt>
                <c:pt idx="8448">
                  <c:v>20.9</c:v>
                </c:pt>
                <c:pt idx="8449">
                  <c:v>20.9</c:v>
                </c:pt>
                <c:pt idx="8450">
                  <c:v>20.9</c:v>
                </c:pt>
                <c:pt idx="8451">
                  <c:v>20.9</c:v>
                </c:pt>
                <c:pt idx="8452">
                  <c:v>20.9</c:v>
                </c:pt>
                <c:pt idx="8453">
                  <c:v>20.9</c:v>
                </c:pt>
                <c:pt idx="8454">
                  <c:v>20.9</c:v>
                </c:pt>
                <c:pt idx="8455">
                  <c:v>20.9</c:v>
                </c:pt>
                <c:pt idx="8456">
                  <c:v>20.9</c:v>
                </c:pt>
                <c:pt idx="8457">
                  <c:v>20.9</c:v>
                </c:pt>
                <c:pt idx="8458">
                  <c:v>20.9</c:v>
                </c:pt>
                <c:pt idx="8459">
                  <c:v>20.9</c:v>
                </c:pt>
                <c:pt idx="8460">
                  <c:v>20.9</c:v>
                </c:pt>
                <c:pt idx="8461">
                  <c:v>20.9</c:v>
                </c:pt>
                <c:pt idx="8462">
                  <c:v>20.9</c:v>
                </c:pt>
                <c:pt idx="8463">
                  <c:v>20.9</c:v>
                </c:pt>
                <c:pt idx="8464">
                  <c:v>20.9</c:v>
                </c:pt>
                <c:pt idx="8465">
                  <c:v>20.9</c:v>
                </c:pt>
                <c:pt idx="8466">
                  <c:v>20.9</c:v>
                </c:pt>
                <c:pt idx="8467">
                  <c:v>20.9</c:v>
                </c:pt>
                <c:pt idx="8468">
                  <c:v>20.9</c:v>
                </c:pt>
                <c:pt idx="8469">
                  <c:v>20.9</c:v>
                </c:pt>
                <c:pt idx="8470">
                  <c:v>20.9</c:v>
                </c:pt>
                <c:pt idx="8471">
                  <c:v>20.9</c:v>
                </c:pt>
                <c:pt idx="8472">
                  <c:v>20.9</c:v>
                </c:pt>
                <c:pt idx="8473">
                  <c:v>20.9</c:v>
                </c:pt>
                <c:pt idx="8474">
                  <c:v>20.8</c:v>
                </c:pt>
                <c:pt idx="8475">
                  <c:v>20.9</c:v>
                </c:pt>
                <c:pt idx="8476">
                  <c:v>20.9</c:v>
                </c:pt>
                <c:pt idx="8477">
                  <c:v>20.9</c:v>
                </c:pt>
                <c:pt idx="8478">
                  <c:v>20.9</c:v>
                </c:pt>
                <c:pt idx="8479">
                  <c:v>20.9</c:v>
                </c:pt>
                <c:pt idx="8480">
                  <c:v>20.9</c:v>
                </c:pt>
                <c:pt idx="8481">
                  <c:v>20.9</c:v>
                </c:pt>
                <c:pt idx="8482">
                  <c:v>20.9</c:v>
                </c:pt>
                <c:pt idx="8483">
                  <c:v>20.9</c:v>
                </c:pt>
                <c:pt idx="8484">
                  <c:v>20.9</c:v>
                </c:pt>
                <c:pt idx="8485">
                  <c:v>20.9</c:v>
                </c:pt>
                <c:pt idx="8486">
                  <c:v>20.9</c:v>
                </c:pt>
                <c:pt idx="8487">
                  <c:v>20.9</c:v>
                </c:pt>
                <c:pt idx="8488">
                  <c:v>20.9</c:v>
                </c:pt>
                <c:pt idx="8489">
                  <c:v>20.9</c:v>
                </c:pt>
                <c:pt idx="8490">
                  <c:v>20.9</c:v>
                </c:pt>
                <c:pt idx="8491">
                  <c:v>20.9</c:v>
                </c:pt>
                <c:pt idx="8492">
                  <c:v>20.9</c:v>
                </c:pt>
                <c:pt idx="8493">
                  <c:v>20.9</c:v>
                </c:pt>
                <c:pt idx="8494">
                  <c:v>20.9</c:v>
                </c:pt>
                <c:pt idx="8495">
                  <c:v>20.9</c:v>
                </c:pt>
                <c:pt idx="8496">
                  <c:v>20.9</c:v>
                </c:pt>
                <c:pt idx="8497">
                  <c:v>20.9</c:v>
                </c:pt>
                <c:pt idx="8498">
                  <c:v>20.9</c:v>
                </c:pt>
                <c:pt idx="8499">
                  <c:v>20.9</c:v>
                </c:pt>
                <c:pt idx="8500">
                  <c:v>20.9</c:v>
                </c:pt>
                <c:pt idx="8501">
                  <c:v>20.9</c:v>
                </c:pt>
                <c:pt idx="8502">
                  <c:v>20.9</c:v>
                </c:pt>
                <c:pt idx="8503">
                  <c:v>20.9</c:v>
                </c:pt>
                <c:pt idx="8504">
                  <c:v>20.9</c:v>
                </c:pt>
                <c:pt idx="8505">
                  <c:v>20.9</c:v>
                </c:pt>
                <c:pt idx="8506">
                  <c:v>20.9</c:v>
                </c:pt>
                <c:pt idx="8507">
                  <c:v>20.9</c:v>
                </c:pt>
                <c:pt idx="8508">
                  <c:v>20.9</c:v>
                </c:pt>
                <c:pt idx="8509">
                  <c:v>20.9</c:v>
                </c:pt>
                <c:pt idx="8510">
                  <c:v>20.9</c:v>
                </c:pt>
                <c:pt idx="8511">
                  <c:v>20.9</c:v>
                </c:pt>
                <c:pt idx="8512">
                  <c:v>20.9</c:v>
                </c:pt>
                <c:pt idx="8513">
                  <c:v>20.9</c:v>
                </c:pt>
                <c:pt idx="8514">
                  <c:v>20.9</c:v>
                </c:pt>
                <c:pt idx="8515">
                  <c:v>20.9</c:v>
                </c:pt>
                <c:pt idx="8516">
                  <c:v>20.9</c:v>
                </c:pt>
                <c:pt idx="8517">
                  <c:v>20.9</c:v>
                </c:pt>
                <c:pt idx="8518">
                  <c:v>20.9</c:v>
                </c:pt>
                <c:pt idx="8519">
                  <c:v>20.9</c:v>
                </c:pt>
                <c:pt idx="8520">
                  <c:v>20.9</c:v>
                </c:pt>
                <c:pt idx="8521">
                  <c:v>20.9</c:v>
                </c:pt>
                <c:pt idx="8522">
                  <c:v>20.9</c:v>
                </c:pt>
                <c:pt idx="8523">
                  <c:v>20.9</c:v>
                </c:pt>
                <c:pt idx="8524">
                  <c:v>20.9</c:v>
                </c:pt>
                <c:pt idx="8525">
                  <c:v>20.9</c:v>
                </c:pt>
                <c:pt idx="8526">
                  <c:v>20.9</c:v>
                </c:pt>
                <c:pt idx="8527">
                  <c:v>20.9</c:v>
                </c:pt>
                <c:pt idx="8528">
                  <c:v>20.9</c:v>
                </c:pt>
                <c:pt idx="8529">
                  <c:v>20.9</c:v>
                </c:pt>
                <c:pt idx="8530">
                  <c:v>20.9</c:v>
                </c:pt>
                <c:pt idx="8531">
                  <c:v>20.9</c:v>
                </c:pt>
                <c:pt idx="8532">
                  <c:v>20.9</c:v>
                </c:pt>
                <c:pt idx="8533">
                  <c:v>20.9</c:v>
                </c:pt>
                <c:pt idx="8534">
                  <c:v>20.9</c:v>
                </c:pt>
                <c:pt idx="8535">
                  <c:v>20.9</c:v>
                </c:pt>
                <c:pt idx="8536">
                  <c:v>20.9</c:v>
                </c:pt>
                <c:pt idx="8537">
                  <c:v>20.9</c:v>
                </c:pt>
                <c:pt idx="8538">
                  <c:v>20.9</c:v>
                </c:pt>
                <c:pt idx="8539">
                  <c:v>20.9</c:v>
                </c:pt>
                <c:pt idx="8540">
                  <c:v>20.9</c:v>
                </c:pt>
                <c:pt idx="8541">
                  <c:v>20.9</c:v>
                </c:pt>
                <c:pt idx="8542">
                  <c:v>20.9</c:v>
                </c:pt>
                <c:pt idx="8543">
                  <c:v>20.9</c:v>
                </c:pt>
                <c:pt idx="8544">
                  <c:v>20.9</c:v>
                </c:pt>
                <c:pt idx="8545">
                  <c:v>20.9</c:v>
                </c:pt>
                <c:pt idx="8546">
                  <c:v>20.9</c:v>
                </c:pt>
                <c:pt idx="8547">
                  <c:v>20.9</c:v>
                </c:pt>
                <c:pt idx="8548">
                  <c:v>20.9</c:v>
                </c:pt>
                <c:pt idx="8549">
                  <c:v>20.9</c:v>
                </c:pt>
                <c:pt idx="8550">
                  <c:v>20.9</c:v>
                </c:pt>
                <c:pt idx="8551">
                  <c:v>20.9</c:v>
                </c:pt>
                <c:pt idx="8552">
                  <c:v>20.9</c:v>
                </c:pt>
                <c:pt idx="8553">
                  <c:v>20.9</c:v>
                </c:pt>
                <c:pt idx="8554">
                  <c:v>20.9</c:v>
                </c:pt>
                <c:pt idx="8555">
                  <c:v>20.9</c:v>
                </c:pt>
                <c:pt idx="8556">
                  <c:v>20.9</c:v>
                </c:pt>
                <c:pt idx="8557">
                  <c:v>20.9</c:v>
                </c:pt>
                <c:pt idx="8558">
                  <c:v>20.9</c:v>
                </c:pt>
                <c:pt idx="8559">
                  <c:v>20.9</c:v>
                </c:pt>
                <c:pt idx="8560">
                  <c:v>20.9</c:v>
                </c:pt>
                <c:pt idx="8561">
                  <c:v>20.9</c:v>
                </c:pt>
                <c:pt idx="8562">
                  <c:v>20.9</c:v>
                </c:pt>
                <c:pt idx="8563">
                  <c:v>20.9</c:v>
                </c:pt>
                <c:pt idx="8564">
                  <c:v>20.9</c:v>
                </c:pt>
                <c:pt idx="8565">
                  <c:v>20.9</c:v>
                </c:pt>
                <c:pt idx="8566">
                  <c:v>20.9</c:v>
                </c:pt>
                <c:pt idx="8567">
                  <c:v>20.9</c:v>
                </c:pt>
                <c:pt idx="8568">
                  <c:v>20.9</c:v>
                </c:pt>
                <c:pt idx="8569">
                  <c:v>20.9</c:v>
                </c:pt>
                <c:pt idx="8570">
                  <c:v>20.9</c:v>
                </c:pt>
                <c:pt idx="8571">
                  <c:v>20.9</c:v>
                </c:pt>
                <c:pt idx="8572">
                  <c:v>20.9</c:v>
                </c:pt>
                <c:pt idx="8573">
                  <c:v>20.9</c:v>
                </c:pt>
                <c:pt idx="8574">
                  <c:v>20.9</c:v>
                </c:pt>
                <c:pt idx="8575">
                  <c:v>20.9</c:v>
                </c:pt>
                <c:pt idx="8576">
                  <c:v>20.9</c:v>
                </c:pt>
                <c:pt idx="8577">
                  <c:v>20.9</c:v>
                </c:pt>
                <c:pt idx="8578">
                  <c:v>20.9</c:v>
                </c:pt>
                <c:pt idx="8579">
                  <c:v>20.9</c:v>
                </c:pt>
                <c:pt idx="8580">
                  <c:v>20.9</c:v>
                </c:pt>
                <c:pt idx="8581">
                  <c:v>20.9</c:v>
                </c:pt>
                <c:pt idx="8582">
                  <c:v>20.9</c:v>
                </c:pt>
                <c:pt idx="8583">
                  <c:v>20.9</c:v>
                </c:pt>
                <c:pt idx="8584">
                  <c:v>20.9</c:v>
                </c:pt>
                <c:pt idx="8585">
                  <c:v>20.9</c:v>
                </c:pt>
                <c:pt idx="8586">
                  <c:v>20.9</c:v>
                </c:pt>
                <c:pt idx="8587">
                  <c:v>20.9</c:v>
                </c:pt>
                <c:pt idx="8588">
                  <c:v>20.9</c:v>
                </c:pt>
                <c:pt idx="8589">
                  <c:v>20.9</c:v>
                </c:pt>
                <c:pt idx="8590">
                  <c:v>20.9</c:v>
                </c:pt>
                <c:pt idx="8591">
                  <c:v>20.9</c:v>
                </c:pt>
                <c:pt idx="8592">
                  <c:v>20.9</c:v>
                </c:pt>
                <c:pt idx="8593">
                  <c:v>20.9</c:v>
                </c:pt>
                <c:pt idx="8594">
                  <c:v>20.9</c:v>
                </c:pt>
                <c:pt idx="8595">
                  <c:v>20.9</c:v>
                </c:pt>
                <c:pt idx="8596">
                  <c:v>20.9</c:v>
                </c:pt>
                <c:pt idx="8597">
                  <c:v>20.9</c:v>
                </c:pt>
                <c:pt idx="8598">
                  <c:v>20.9</c:v>
                </c:pt>
                <c:pt idx="8599">
                  <c:v>20.9</c:v>
                </c:pt>
                <c:pt idx="8600">
                  <c:v>20.9</c:v>
                </c:pt>
                <c:pt idx="8601">
                  <c:v>20.9</c:v>
                </c:pt>
                <c:pt idx="8602">
                  <c:v>20.9</c:v>
                </c:pt>
                <c:pt idx="8603">
                  <c:v>20.9</c:v>
                </c:pt>
                <c:pt idx="8604">
                  <c:v>20.9</c:v>
                </c:pt>
                <c:pt idx="8605">
                  <c:v>20.9</c:v>
                </c:pt>
                <c:pt idx="8606">
                  <c:v>20.9</c:v>
                </c:pt>
                <c:pt idx="8607">
                  <c:v>20.8</c:v>
                </c:pt>
                <c:pt idx="8608">
                  <c:v>20.8</c:v>
                </c:pt>
                <c:pt idx="8609">
                  <c:v>20.8</c:v>
                </c:pt>
                <c:pt idx="8610">
                  <c:v>20.8</c:v>
                </c:pt>
                <c:pt idx="8611">
                  <c:v>20.8</c:v>
                </c:pt>
                <c:pt idx="8612">
                  <c:v>20.9</c:v>
                </c:pt>
                <c:pt idx="8613">
                  <c:v>20.8</c:v>
                </c:pt>
                <c:pt idx="8614">
                  <c:v>20.8</c:v>
                </c:pt>
                <c:pt idx="8615">
                  <c:v>20.8</c:v>
                </c:pt>
                <c:pt idx="8616">
                  <c:v>20.8</c:v>
                </c:pt>
                <c:pt idx="8617">
                  <c:v>20.8</c:v>
                </c:pt>
                <c:pt idx="8618">
                  <c:v>20.8</c:v>
                </c:pt>
                <c:pt idx="8619">
                  <c:v>20.8</c:v>
                </c:pt>
                <c:pt idx="8620">
                  <c:v>20.8</c:v>
                </c:pt>
                <c:pt idx="8621">
                  <c:v>20.8</c:v>
                </c:pt>
                <c:pt idx="8622">
                  <c:v>20.8</c:v>
                </c:pt>
                <c:pt idx="8623">
                  <c:v>20.8</c:v>
                </c:pt>
                <c:pt idx="8624">
                  <c:v>20.8</c:v>
                </c:pt>
                <c:pt idx="8625">
                  <c:v>20.8</c:v>
                </c:pt>
                <c:pt idx="8626">
                  <c:v>20.8</c:v>
                </c:pt>
                <c:pt idx="8627">
                  <c:v>20.8</c:v>
                </c:pt>
                <c:pt idx="8628">
                  <c:v>20.8</c:v>
                </c:pt>
                <c:pt idx="8629">
                  <c:v>20.8</c:v>
                </c:pt>
                <c:pt idx="8630">
                  <c:v>20.8</c:v>
                </c:pt>
                <c:pt idx="8631">
                  <c:v>20.8</c:v>
                </c:pt>
                <c:pt idx="8632">
                  <c:v>20.8</c:v>
                </c:pt>
                <c:pt idx="8633">
                  <c:v>20.8</c:v>
                </c:pt>
                <c:pt idx="8634">
                  <c:v>20.8</c:v>
                </c:pt>
                <c:pt idx="8635">
                  <c:v>20.8</c:v>
                </c:pt>
                <c:pt idx="8636">
                  <c:v>20.8</c:v>
                </c:pt>
                <c:pt idx="8637">
                  <c:v>20.8</c:v>
                </c:pt>
                <c:pt idx="8638">
                  <c:v>20.8</c:v>
                </c:pt>
                <c:pt idx="8639">
                  <c:v>20.8</c:v>
                </c:pt>
                <c:pt idx="8640">
                  <c:v>20.8</c:v>
                </c:pt>
                <c:pt idx="8641">
                  <c:v>20.8</c:v>
                </c:pt>
                <c:pt idx="8642">
                  <c:v>20.8</c:v>
                </c:pt>
                <c:pt idx="8643">
                  <c:v>20.8</c:v>
                </c:pt>
                <c:pt idx="8644">
                  <c:v>20.8</c:v>
                </c:pt>
                <c:pt idx="8645">
                  <c:v>20.8</c:v>
                </c:pt>
                <c:pt idx="8646">
                  <c:v>20.8</c:v>
                </c:pt>
                <c:pt idx="8647">
                  <c:v>20.8</c:v>
                </c:pt>
                <c:pt idx="8648">
                  <c:v>20.8</c:v>
                </c:pt>
                <c:pt idx="8649">
                  <c:v>20.8</c:v>
                </c:pt>
                <c:pt idx="8650">
                  <c:v>20.8</c:v>
                </c:pt>
                <c:pt idx="8651">
                  <c:v>20.8</c:v>
                </c:pt>
                <c:pt idx="8652">
                  <c:v>20.8</c:v>
                </c:pt>
                <c:pt idx="8653">
                  <c:v>20.8</c:v>
                </c:pt>
                <c:pt idx="8654">
                  <c:v>20.8</c:v>
                </c:pt>
                <c:pt idx="8655">
                  <c:v>20.8</c:v>
                </c:pt>
                <c:pt idx="8656">
                  <c:v>20.8</c:v>
                </c:pt>
                <c:pt idx="8657">
                  <c:v>20.8</c:v>
                </c:pt>
                <c:pt idx="8658">
                  <c:v>20.8</c:v>
                </c:pt>
                <c:pt idx="8659">
                  <c:v>20.8</c:v>
                </c:pt>
                <c:pt idx="8660">
                  <c:v>20.8</c:v>
                </c:pt>
                <c:pt idx="8661">
                  <c:v>20.8</c:v>
                </c:pt>
                <c:pt idx="8662">
                  <c:v>20.8</c:v>
                </c:pt>
                <c:pt idx="8663">
                  <c:v>20.8</c:v>
                </c:pt>
                <c:pt idx="8664">
                  <c:v>20.8</c:v>
                </c:pt>
                <c:pt idx="8665">
                  <c:v>20.8</c:v>
                </c:pt>
                <c:pt idx="8666">
                  <c:v>20.8</c:v>
                </c:pt>
                <c:pt idx="8667">
                  <c:v>20.8</c:v>
                </c:pt>
                <c:pt idx="8668">
                  <c:v>20.8</c:v>
                </c:pt>
                <c:pt idx="8669">
                  <c:v>20.8</c:v>
                </c:pt>
                <c:pt idx="8670">
                  <c:v>20.8</c:v>
                </c:pt>
                <c:pt idx="8671">
                  <c:v>20.8</c:v>
                </c:pt>
                <c:pt idx="8672">
                  <c:v>20.8</c:v>
                </c:pt>
                <c:pt idx="8673">
                  <c:v>20.8</c:v>
                </c:pt>
                <c:pt idx="8674">
                  <c:v>20.8</c:v>
                </c:pt>
                <c:pt idx="8675">
                  <c:v>20.8</c:v>
                </c:pt>
                <c:pt idx="8676">
                  <c:v>20.8</c:v>
                </c:pt>
                <c:pt idx="8677">
                  <c:v>20.8</c:v>
                </c:pt>
                <c:pt idx="8678">
                  <c:v>20.8</c:v>
                </c:pt>
                <c:pt idx="8679">
                  <c:v>20.8</c:v>
                </c:pt>
                <c:pt idx="8680">
                  <c:v>20.8</c:v>
                </c:pt>
                <c:pt idx="8681">
                  <c:v>20.8</c:v>
                </c:pt>
                <c:pt idx="8682">
                  <c:v>20.8</c:v>
                </c:pt>
                <c:pt idx="8683">
                  <c:v>20.8</c:v>
                </c:pt>
                <c:pt idx="8684">
                  <c:v>20.8</c:v>
                </c:pt>
                <c:pt idx="8685">
                  <c:v>20.8</c:v>
                </c:pt>
                <c:pt idx="8686">
                  <c:v>20.8</c:v>
                </c:pt>
                <c:pt idx="8687">
                  <c:v>20.8</c:v>
                </c:pt>
                <c:pt idx="8688">
                  <c:v>20.8</c:v>
                </c:pt>
                <c:pt idx="8689">
                  <c:v>20.8</c:v>
                </c:pt>
                <c:pt idx="8690">
                  <c:v>20.8</c:v>
                </c:pt>
                <c:pt idx="8691">
                  <c:v>20.8</c:v>
                </c:pt>
                <c:pt idx="8692">
                  <c:v>20.8</c:v>
                </c:pt>
                <c:pt idx="8693">
                  <c:v>20.8</c:v>
                </c:pt>
                <c:pt idx="8694">
                  <c:v>20.8</c:v>
                </c:pt>
                <c:pt idx="8695">
                  <c:v>20.8</c:v>
                </c:pt>
                <c:pt idx="8696">
                  <c:v>20.8</c:v>
                </c:pt>
                <c:pt idx="8697">
                  <c:v>20.8</c:v>
                </c:pt>
                <c:pt idx="8698">
                  <c:v>20.8</c:v>
                </c:pt>
                <c:pt idx="8699">
                  <c:v>20.8</c:v>
                </c:pt>
                <c:pt idx="8700">
                  <c:v>20.8</c:v>
                </c:pt>
                <c:pt idx="8701">
                  <c:v>20.8</c:v>
                </c:pt>
                <c:pt idx="8702">
                  <c:v>20.8</c:v>
                </c:pt>
                <c:pt idx="8703">
                  <c:v>20.8</c:v>
                </c:pt>
                <c:pt idx="8704">
                  <c:v>20.8</c:v>
                </c:pt>
                <c:pt idx="8705">
                  <c:v>20.8</c:v>
                </c:pt>
                <c:pt idx="8706">
                  <c:v>20.8</c:v>
                </c:pt>
                <c:pt idx="8707">
                  <c:v>20.8</c:v>
                </c:pt>
                <c:pt idx="8708">
                  <c:v>20.8</c:v>
                </c:pt>
                <c:pt idx="8709">
                  <c:v>20.8</c:v>
                </c:pt>
                <c:pt idx="8710">
                  <c:v>20.8</c:v>
                </c:pt>
                <c:pt idx="8711">
                  <c:v>20.8</c:v>
                </c:pt>
                <c:pt idx="8712">
                  <c:v>20.8</c:v>
                </c:pt>
                <c:pt idx="8713">
                  <c:v>20.8</c:v>
                </c:pt>
                <c:pt idx="8714">
                  <c:v>20.8</c:v>
                </c:pt>
                <c:pt idx="8715">
                  <c:v>20.8</c:v>
                </c:pt>
                <c:pt idx="8716">
                  <c:v>20.8</c:v>
                </c:pt>
                <c:pt idx="8717">
                  <c:v>20.8</c:v>
                </c:pt>
                <c:pt idx="8718">
                  <c:v>20.8</c:v>
                </c:pt>
                <c:pt idx="8719">
                  <c:v>20.8</c:v>
                </c:pt>
                <c:pt idx="8720">
                  <c:v>20.8</c:v>
                </c:pt>
                <c:pt idx="8721">
                  <c:v>20.8</c:v>
                </c:pt>
                <c:pt idx="8722">
                  <c:v>20.8</c:v>
                </c:pt>
                <c:pt idx="8723">
                  <c:v>20.8</c:v>
                </c:pt>
                <c:pt idx="8724">
                  <c:v>20.8</c:v>
                </c:pt>
                <c:pt idx="8725">
                  <c:v>20.8</c:v>
                </c:pt>
                <c:pt idx="8726">
                  <c:v>20.8</c:v>
                </c:pt>
                <c:pt idx="8727">
                  <c:v>20.8</c:v>
                </c:pt>
                <c:pt idx="8728">
                  <c:v>20.8</c:v>
                </c:pt>
                <c:pt idx="8729">
                  <c:v>20.8</c:v>
                </c:pt>
                <c:pt idx="8730">
                  <c:v>20.8</c:v>
                </c:pt>
                <c:pt idx="8731">
                  <c:v>20.8</c:v>
                </c:pt>
                <c:pt idx="8732">
                  <c:v>20.8</c:v>
                </c:pt>
                <c:pt idx="8733">
                  <c:v>20.8</c:v>
                </c:pt>
                <c:pt idx="8734">
                  <c:v>20.8</c:v>
                </c:pt>
                <c:pt idx="8735">
                  <c:v>20.8</c:v>
                </c:pt>
                <c:pt idx="8736">
                  <c:v>20.8</c:v>
                </c:pt>
                <c:pt idx="8737">
                  <c:v>20.8</c:v>
                </c:pt>
                <c:pt idx="8738">
                  <c:v>20.8</c:v>
                </c:pt>
                <c:pt idx="8739">
                  <c:v>20.8</c:v>
                </c:pt>
                <c:pt idx="8740">
                  <c:v>20.8</c:v>
                </c:pt>
                <c:pt idx="8741">
                  <c:v>20.8</c:v>
                </c:pt>
                <c:pt idx="8742">
                  <c:v>20.8</c:v>
                </c:pt>
                <c:pt idx="8743">
                  <c:v>20.8</c:v>
                </c:pt>
                <c:pt idx="8744">
                  <c:v>20.8</c:v>
                </c:pt>
                <c:pt idx="8745">
                  <c:v>20.8</c:v>
                </c:pt>
                <c:pt idx="8746">
                  <c:v>20.8</c:v>
                </c:pt>
                <c:pt idx="8747">
                  <c:v>20.8</c:v>
                </c:pt>
                <c:pt idx="8748">
                  <c:v>20.8</c:v>
                </c:pt>
                <c:pt idx="8749">
                  <c:v>20.8</c:v>
                </c:pt>
                <c:pt idx="8750">
                  <c:v>20.8</c:v>
                </c:pt>
                <c:pt idx="8751">
                  <c:v>20.8</c:v>
                </c:pt>
                <c:pt idx="8752">
                  <c:v>20.8</c:v>
                </c:pt>
                <c:pt idx="8753">
                  <c:v>20.8</c:v>
                </c:pt>
                <c:pt idx="8754">
                  <c:v>20.8</c:v>
                </c:pt>
                <c:pt idx="8755">
                  <c:v>20.8</c:v>
                </c:pt>
                <c:pt idx="8756">
                  <c:v>20.8</c:v>
                </c:pt>
                <c:pt idx="8757">
                  <c:v>20.8</c:v>
                </c:pt>
                <c:pt idx="8758">
                  <c:v>20.8</c:v>
                </c:pt>
                <c:pt idx="8759">
                  <c:v>20.8</c:v>
                </c:pt>
                <c:pt idx="8760">
                  <c:v>20.8</c:v>
                </c:pt>
                <c:pt idx="8761">
                  <c:v>20.8</c:v>
                </c:pt>
                <c:pt idx="8762">
                  <c:v>20.8</c:v>
                </c:pt>
                <c:pt idx="8763">
                  <c:v>20.8</c:v>
                </c:pt>
                <c:pt idx="8764">
                  <c:v>20.8</c:v>
                </c:pt>
                <c:pt idx="8765">
                  <c:v>20.8</c:v>
                </c:pt>
                <c:pt idx="8766">
                  <c:v>20.8</c:v>
                </c:pt>
                <c:pt idx="8767">
                  <c:v>20.8</c:v>
                </c:pt>
                <c:pt idx="8768">
                  <c:v>20.8</c:v>
                </c:pt>
                <c:pt idx="8769">
                  <c:v>20.8</c:v>
                </c:pt>
                <c:pt idx="8770">
                  <c:v>20.8</c:v>
                </c:pt>
                <c:pt idx="8771">
                  <c:v>20.8</c:v>
                </c:pt>
                <c:pt idx="8772">
                  <c:v>20.8</c:v>
                </c:pt>
                <c:pt idx="8773">
                  <c:v>20.8</c:v>
                </c:pt>
                <c:pt idx="8774">
                  <c:v>20.8</c:v>
                </c:pt>
                <c:pt idx="8775">
                  <c:v>20.8</c:v>
                </c:pt>
                <c:pt idx="8776">
                  <c:v>20.8</c:v>
                </c:pt>
                <c:pt idx="8777">
                  <c:v>20.8</c:v>
                </c:pt>
                <c:pt idx="8778">
                  <c:v>20.8</c:v>
                </c:pt>
                <c:pt idx="8779">
                  <c:v>20.8</c:v>
                </c:pt>
                <c:pt idx="8780">
                  <c:v>20.8</c:v>
                </c:pt>
                <c:pt idx="8781">
                  <c:v>20.8</c:v>
                </c:pt>
                <c:pt idx="8782">
                  <c:v>20.8</c:v>
                </c:pt>
                <c:pt idx="8783">
                  <c:v>20.8</c:v>
                </c:pt>
                <c:pt idx="8784">
                  <c:v>20.8</c:v>
                </c:pt>
                <c:pt idx="8785">
                  <c:v>20.8</c:v>
                </c:pt>
                <c:pt idx="8786">
                  <c:v>20.8</c:v>
                </c:pt>
                <c:pt idx="8787">
                  <c:v>20.8</c:v>
                </c:pt>
                <c:pt idx="8788">
                  <c:v>20.8</c:v>
                </c:pt>
                <c:pt idx="8789">
                  <c:v>20.8</c:v>
                </c:pt>
                <c:pt idx="8790">
                  <c:v>20.8</c:v>
                </c:pt>
                <c:pt idx="8791">
                  <c:v>20.8</c:v>
                </c:pt>
                <c:pt idx="8792">
                  <c:v>20.8</c:v>
                </c:pt>
                <c:pt idx="8793">
                  <c:v>20.8</c:v>
                </c:pt>
                <c:pt idx="8794">
                  <c:v>20.8</c:v>
                </c:pt>
                <c:pt idx="8795">
                  <c:v>20.8</c:v>
                </c:pt>
                <c:pt idx="8796">
                  <c:v>20.8</c:v>
                </c:pt>
                <c:pt idx="8797">
                  <c:v>20.8</c:v>
                </c:pt>
                <c:pt idx="8798">
                  <c:v>20.8</c:v>
                </c:pt>
                <c:pt idx="8799">
                  <c:v>20.8</c:v>
                </c:pt>
                <c:pt idx="8800">
                  <c:v>20.8</c:v>
                </c:pt>
                <c:pt idx="8801">
                  <c:v>20.8</c:v>
                </c:pt>
                <c:pt idx="8802">
                  <c:v>20.8</c:v>
                </c:pt>
                <c:pt idx="8803">
                  <c:v>20.8</c:v>
                </c:pt>
                <c:pt idx="8804">
                  <c:v>20.8</c:v>
                </c:pt>
                <c:pt idx="8805">
                  <c:v>20.8</c:v>
                </c:pt>
                <c:pt idx="8806">
                  <c:v>20.8</c:v>
                </c:pt>
                <c:pt idx="8807">
                  <c:v>20.8</c:v>
                </c:pt>
                <c:pt idx="8808">
                  <c:v>20.8</c:v>
                </c:pt>
                <c:pt idx="8809">
                  <c:v>20.8</c:v>
                </c:pt>
                <c:pt idx="8810">
                  <c:v>20.8</c:v>
                </c:pt>
                <c:pt idx="8811">
                  <c:v>20.8</c:v>
                </c:pt>
                <c:pt idx="8812">
                  <c:v>20.8</c:v>
                </c:pt>
                <c:pt idx="8813">
                  <c:v>20.8</c:v>
                </c:pt>
                <c:pt idx="8814">
                  <c:v>20.8</c:v>
                </c:pt>
                <c:pt idx="8815">
                  <c:v>20.8</c:v>
                </c:pt>
                <c:pt idx="8816">
                  <c:v>20.8</c:v>
                </c:pt>
                <c:pt idx="8817">
                  <c:v>20.8</c:v>
                </c:pt>
                <c:pt idx="8818">
                  <c:v>20.8</c:v>
                </c:pt>
                <c:pt idx="8819">
                  <c:v>20.8</c:v>
                </c:pt>
                <c:pt idx="8820">
                  <c:v>20.8</c:v>
                </c:pt>
                <c:pt idx="8821">
                  <c:v>20.8</c:v>
                </c:pt>
                <c:pt idx="8822">
                  <c:v>20.8</c:v>
                </c:pt>
                <c:pt idx="8823">
                  <c:v>20.8</c:v>
                </c:pt>
                <c:pt idx="8824">
                  <c:v>20.8</c:v>
                </c:pt>
                <c:pt idx="8825">
                  <c:v>20.8</c:v>
                </c:pt>
                <c:pt idx="8826">
                  <c:v>20.8</c:v>
                </c:pt>
                <c:pt idx="8827">
                  <c:v>20.8</c:v>
                </c:pt>
                <c:pt idx="8828">
                  <c:v>20.8</c:v>
                </c:pt>
                <c:pt idx="8829">
                  <c:v>20.8</c:v>
                </c:pt>
                <c:pt idx="8830">
                  <c:v>20.8</c:v>
                </c:pt>
                <c:pt idx="8831">
                  <c:v>20.8</c:v>
                </c:pt>
                <c:pt idx="8832">
                  <c:v>20.8</c:v>
                </c:pt>
                <c:pt idx="8833">
                  <c:v>20.8</c:v>
                </c:pt>
                <c:pt idx="8834">
                  <c:v>20.8</c:v>
                </c:pt>
                <c:pt idx="8835">
                  <c:v>20.8</c:v>
                </c:pt>
                <c:pt idx="8836">
                  <c:v>20.8</c:v>
                </c:pt>
                <c:pt idx="8837">
                  <c:v>20.8</c:v>
                </c:pt>
                <c:pt idx="8838">
                  <c:v>20.8</c:v>
                </c:pt>
                <c:pt idx="8839">
                  <c:v>20.8</c:v>
                </c:pt>
                <c:pt idx="8840">
                  <c:v>20.8</c:v>
                </c:pt>
                <c:pt idx="8841">
                  <c:v>20.8</c:v>
                </c:pt>
                <c:pt idx="8842">
                  <c:v>20.8</c:v>
                </c:pt>
                <c:pt idx="8843">
                  <c:v>20.8</c:v>
                </c:pt>
                <c:pt idx="8844">
                  <c:v>20.8</c:v>
                </c:pt>
                <c:pt idx="8845">
                  <c:v>20.8</c:v>
                </c:pt>
                <c:pt idx="8846">
                  <c:v>20.8</c:v>
                </c:pt>
                <c:pt idx="8847">
                  <c:v>20.8</c:v>
                </c:pt>
                <c:pt idx="8848">
                  <c:v>20.8</c:v>
                </c:pt>
                <c:pt idx="8849">
                  <c:v>20.8</c:v>
                </c:pt>
                <c:pt idx="8850">
                  <c:v>20.8</c:v>
                </c:pt>
                <c:pt idx="8851">
                  <c:v>20.8</c:v>
                </c:pt>
                <c:pt idx="8852">
                  <c:v>20.8</c:v>
                </c:pt>
                <c:pt idx="8853">
                  <c:v>20.8</c:v>
                </c:pt>
                <c:pt idx="8854">
                  <c:v>20.8</c:v>
                </c:pt>
                <c:pt idx="8855">
                  <c:v>20.8</c:v>
                </c:pt>
                <c:pt idx="8856">
                  <c:v>20.8</c:v>
                </c:pt>
                <c:pt idx="8857">
                  <c:v>20.8</c:v>
                </c:pt>
                <c:pt idx="8858">
                  <c:v>20.8</c:v>
                </c:pt>
                <c:pt idx="8859">
                  <c:v>20.8</c:v>
                </c:pt>
                <c:pt idx="8860">
                  <c:v>20.8</c:v>
                </c:pt>
                <c:pt idx="8861">
                  <c:v>20.8</c:v>
                </c:pt>
                <c:pt idx="8862">
                  <c:v>20.8</c:v>
                </c:pt>
                <c:pt idx="8863">
                  <c:v>20.8</c:v>
                </c:pt>
                <c:pt idx="8864">
                  <c:v>20.8</c:v>
                </c:pt>
                <c:pt idx="8865">
                  <c:v>20.8</c:v>
                </c:pt>
                <c:pt idx="8866">
                  <c:v>20.8</c:v>
                </c:pt>
                <c:pt idx="8867">
                  <c:v>20.8</c:v>
                </c:pt>
                <c:pt idx="8868">
                  <c:v>20.8</c:v>
                </c:pt>
                <c:pt idx="8869">
                  <c:v>20.8</c:v>
                </c:pt>
                <c:pt idx="8870">
                  <c:v>20.8</c:v>
                </c:pt>
                <c:pt idx="8871">
                  <c:v>20.8</c:v>
                </c:pt>
                <c:pt idx="8872">
                  <c:v>20.8</c:v>
                </c:pt>
                <c:pt idx="8873">
                  <c:v>20.8</c:v>
                </c:pt>
                <c:pt idx="8874">
                  <c:v>20.8</c:v>
                </c:pt>
                <c:pt idx="8875">
                  <c:v>20.8</c:v>
                </c:pt>
                <c:pt idx="8876">
                  <c:v>20.8</c:v>
                </c:pt>
                <c:pt idx="8877">
                  <c:v>20.8</c:v>
                </c:pt>
                <c:pt idx="8878">
                  <c:v>20.8</c:v>
                </c:pt>
                <c:pt idx="8879">
                  <c:v>20.8</c:v>
                </c:pt>
                <c:pt idx="8880">
                  <c:v>20.8</c:v>
                </c:pt>
                <c:pt idx="8881">
                  <c:v>20.8</c:v>
                </c:pt>
                <c:pt idx="8882">
                  <c:v>20.8</c:v>
                </c:pt>
                <c:pt idx="8883">
                  <c:v>20.8</c:v>
                </c:pt>
                <c:pt idx="8884">
                  <c:v>20.8</c:v>
                </c:pt>
                <c:pt idx="8885">
                  <c:v>20.8</c:v>
                </c:pt>
                <c:pt idx="8886">
                  <c:v>20.8</c:v>
                </c:pt>
                <c:pt idx="8887">
                  <c:v>20.8</c:v>
                </c:pt>
                <c:pt idx="8888">
                  <c:v>20.8</c:v>
                </c:pt>
                <c:pt idx="8889">
                  <c:v>20.8</c:v>
                </c:pt>
                <c:pt idx="8890">
                  <c:v>20.8</c:v>
                </c:pt>
                <c:pt idx="8891">
                  <c:v>20.8</c:v>
                </c:pt>
                <c:pt idx="8892">
                  <c:v>20.8</c:v>
                </c:pt>
                <c:pt idx="8893">
                  <c:v>20.8</c:v>
                </c:pt>
                <c:pt idx="8894">
                  <c:v>20.8</c:v>
                </c:pt>
                <c:pt idx="8895">
                  <c:v>20.8</c:v>
                </c:pt>
                <c:pt idx="8896">
                  <c:v>20.8</c:v>
                </c:pt>
                <c:pt idx="8897">
                  <c:v>20.8</c:v>
                </c:pt>
                <c:pt idx="8898">
                  <c:v>20.8</c:v>
                </c:pt>
                <c:pt idx="8899">
                  <c:v>20.8</c:v>
                </c:pt>
                <c:pt idx="8900">
                  <c:v>20.8</c:v>
                </c:pt>
                <c:pt idx="8901">
                  <c:v>20.8</c:v>
                </c:pt>
                <c:pt idx="8902">
                  <c:v>20.8</c:v>
                </c:pt>
                <c:pt idx="8903">
                  <c:v>20.8</c:v>
                </c:pt>
                <c:pt idx="8904">
                  <c:v>20.8</c:v>
                </c:pt>
                <c:pt idx="8905">
                  <c:v>20.8</c:v>
                </c:pt>
                <c:pt idx="8906">
                  <c:v>20.8</c:v>
                </c:pt>
                <c:pt idx="8907">
                  <c:v>20.8</c:v>
                </c:pt>
                <c:pt idx="8908">
                  <c:v>20.8</c:v>
                </c:pt>
                <c:pt idx="8909">
                  <c:v>20.8</c:v>
                </c:pt>
                <c:pt idx="8910">
                  <c:v>20.8</c:v>
                </c:pt>
                <c:pt idx="8911">
                  <c:v>20.8</c:v>
                </c:pt>
                <c:pt idx="8912">
                  <c:v>20.8</c:v>
                </c:pt>
                <c:pt idx="8913">
                  <c:v>20.8</c:v>
                </c:pt>
                <c:pt idx="8914">
                  <c:v>20.8</c:v>
                </c:pt>
                <c:pt idx="8915">
                  <c:v>20.8</c:v>
                </c:pt>
                <c:pt idx="8916">
                  <c:v>20.8</c:v>
                </c:pt>
                <c:pt idx="8917">
                  <c:v>20.8</c:v>
                </c:pt>
                <c:pt idx="8918">
                  <c:v>20.8</c:v>
                </c:pt>
                <c:pt idx="8919">
                  <c:v>20.8</c:v>
                </c:pt>
                <c:pt idx="8920">
                  <c:v>20.8</c:v>
                </c:pt>
                <c:pt idx="8921">
                  <c:v>20.8</c:v>
                </c:pt>
                <c:pt idx="8922">
                  <c:v>20.8</c:v>
                </c:pt>
                <c:pt idx="8923">
                  <c:v>20.8</c:v>
                </c:pt>
                <c:pt idx="8924">
                  <c:v>20.8</c:v>
                </c:pt>
                <c:pt idx="8925">
                  <c:v>20.8</c:v>
                </c:pt>
                <c:pt idx="8926">
                  <c:v>20.8</c:v>
                </c:pt>
                <c:pt idx="8927">
                  <c:v>20.8</c:v>
                </c:pt>
                <c:pt idx="8928">
                  <c:v>20.8</c:v>
                </c:pt>
                <c:pt idx="8929">
                  <c:v>20.8</c:v>
                </c:pt>
                <c:pt idx="8930">
                  <c:v>20.8</c:v>
                </c:pt>
                <c:pt idx="8931">
                  <c:v>20.8</c:v>
                </c:pt>
                <c:pt idx="8932">
                  <c:v>20.8</c:v>
                </c:pt>
                <c:pt idx="8933">
                  <c:v>20.8</c:v>
                </c:pt>
                <c:pt idx="8934">
                  <c:v>20.8</c:v>
                </c:pt>
                <c:pt idx="8935">
                  <c:v>20.8</c:v>
                </c:pt>
                <c:pt idx="8936">
                  <c:v>20.8</c:v>
                </c:pt>
                <c:pt idx="8937">
                  <c:v>20.8</c:v>
                </c:pt>
                <c:pt idx="8938">
                  <c:v>20.8</c:v>
                </c:pt>
                <c:pt idx="8939">
                  <c:v>20.8</c:v>
                </c:pt>
                <c:pt idx="8940">
                  <c:v>20.8</c:v>
                </c:pt>
                <c:pt idx="8941">
                  <c:v>20.8</c:v>
                </c:pt>
                <c:pt idx="8942">
                  <c:v>20.8</c:v>
                </c:pt>
                <c:pt idx="8943">
                  <c:v>20.8</c:v>
                </c:pt>
                <c:pt idx="8944">
                  <c:v>20.8</c:v>
                </c:pt>
                <c:pt idx="8945">
                  <c:v>20.8</c:v>
                </c:pt>
                <c:pt idx="8946">
                  <c:v>20.8</c:v>
                </c:pt>
                <c:pt idx="8947">
                  <c:v>20.8</c:v>
                </c:pt>
                <c:pt idx="8948">
                  <c:v>20.8</c:v>
                </c:pt>
                <c:pt idx="8949">
                  <c:v>20.8</c:v>
                </c:pt>
                <c:pt idx="8950">
                  <c:v>20.8</c:v>
                </c:pt>
                <c:pt idx="8951">
                  <c:v>20.8</c:v>
                </c:pt>
                <c:pt idx="8952">
                  <c:v>20.8</c:v>
                </c:pt>
                <c:pt idx="8953">
                  <c:v>20.8</c:v>
                </c:pt>
                <c:pt idx="8954">
                  <c:v>20.8</c:v>
                </c:pt>
                <c:pt idx="8955">
                  <c:v>20.8</c:v>
                </c:pt>
                <c:pt idx="8956">
                  <c:v>20.8</c:v>
                </c:pt>
                <c:pt idx="8957">
                  <c:v>20.8</c:v>
                </c:pt>
                <c:pt idx="8958">
                  <c:v>20.8</c:v>
                </c:pt>
                <c:pt idx="8959">
                  <c:v>20.8</c:v>
                </c:pt>
                <c:pt idx="8960">
                  <c:v>20.8</c:v>
                </c:pt>
                <c:pt idx="8961">
                  <c:v>20.8</c:v>
                </c:pt>
                <c:pt idx="8962">
                  <c:v>20.8</c:v>
                </c:pt>
                <c:pt idx="8963">
                  <c:v>20.8</c:v>
                </c:pt>
                <c:pt idx="8964">
                  <c:v>20.8</c:v>
                </c:pt>
                <c:pt idx="8965">
                  <c:v>20.8</c:v>
                </c:pt>
                <c:pt idx="8966">
                  <c:v>20.8</c:v>
                </c:pt>
                <c:pt idx="8967">
                  <c:v>20.8</c:v>
                </c:pt>
                <c:pt idx="8968">
                  <c:v>20.8</c:v>
                </c:pt>
                <c:pt idx="8969">
                  <c:v>20.8</c:v>
                </c:pt>
                <c:pt idx="8970">
                  <c:v>20.8</c:v>
                </c:pt>
                <c:pt idx="8971">
                  <c:v>20.8</c:v>
                </c:pt>
                <c:pt idx="8972">
                  <c:v>20.8</c:v>
                </c:pt>
                <c:pt idx="8973">
                  <c:v>20.8</c:v>
                </c:pt>
                <c:pt idx="8974">
                  <c:v>20.8</c:v>
                </c:pt>
                <c:pt idx="8975">
                  <c:v>20.8</c:v>
                </c:pt>
                <c:pt idx="8976">
                  <c:v>20.8</c:v>
                </c:pt>
                <c:pt idx="8977">
                  <c:v>20.8</c:v>
                </c:pt>
                <c:pt idx="8978">
                  <c:v>20.8</c:v>
                </c:pt>
                <c:pt idx="8979">
                  <c:v>20.8</c:v>
                </c:pt>
                <c:pt idx="8980">
                  <c:v>20.8</c:v>
                </c:pt>
                <c:pt idx="8981">
                  <c:v>20.8</c:v>
                </c:pt>
                <c:pt idx="8982">
                  <c:v>20.8</c:v>
                </c:pt>
                <c:pt idx="8983">
                  <c:v>20.8</c:v>
                </c:pt>
                <c:pt idx="8984">
                  <c:v>20.8</c:v>
                </c:pt>
                <c:pt idx="8985">
                  <c:v>20.8</c:v>
                </c:pt>
                <c:pt idx="8986">
                  <c:v>20.8</c:v>
                </c:pt>
                <c:pt idx="8987">
                  <c:v>20.8</c:v>
                </c:pt>
                <c:pt idx="8988">
                  <c:v>20.8</c:v>
                </c:pt>
                <c:pt idx="8989">
                  <c:v>20.8</c:v>
                </c:pt>
                <c:pt idx="8990">
                  <c:v>20.8</c:v>
                </c:pt>
                <c:pt idx="8991">
                  <c:v>20.8</c:v>
                </c:pt>
                <c:pt idx="8992">
                  <c:v>20.8</c:v>
                </c:pt>
                <c:pt idx="8993">
                  <c:v>20.8</c:v>
                </c:pt>
                <c:pt idx="8994">
                  <c:v>20.8</c:v>
                </c:pt>
                <c:pt idx="8995">
                  <c:v>20.8</c:v>
                </c:pt>
                <c:pt idx="8996">
                  <c:v>20.8</c:v>
                </c:pt>
                <c:pt idx="8997">
                  <c:v>20.8</c:v>
                </c:pt>
                <c:pt idx="8998">
                  <c:v>20.8</c:v>
                </c:pt>
                <c:pt idx="8999">
                  <c:v>20.8</c:v>
                </c:pt>
                <c:pt idx="9000">
                  <c:v>20.8</c:v>
                </c:pt>
                <c:pt idx="9001">
                  <c:v>20.8</c:v>
                </c:pt>
                <c:pt idx="9002">
                  <c:v>20.8</c:v>
                </c:pt>
                <c:pt idx="9003">
                  <c:v>20.8</c:v>
                </c:pt>
                <c:pt idx="9004">
                  <c:v>20.8</c:v>
                </c:pt>
                <c:pt idx="9005">
                  <c:v>20.8</c:v>
                </c:pt>
                <c:pt idx="9006">
                  <c:v>20.8</c:v>
                </c:pt>
                <c:pt idx="9007">
                  <c:v>20.8</c:v>
                </c:pt>
                <c:pt idx="9008">
                  <c:v>20.8</c:v>
                </c:pt>
                <c:pt idx="9009">
                  <c:v>20.8</c:v>
                </c:pt>
                <c:pt idx="9010">
                  <c:v>20.8</c:v>
                </c:pt>
                <c:pt idx="9011">
                  <c:v>20.8</c:v>
                </c:pt>
                <c:pt idx="9012">
                  <c:v>20.8</c:v>
                </c:pt>
                <c:pt idx="9013">
                  <c:v>20.8</c:v>
                </c:pt>
                <c:pt idx="9014">
                  <c:v>20.8</c:v>
                </c:pt>
                <c:pt idx="9015">
                  <c:v>20.8</c:v>
                </c:pt>
                <c:pt idx="9016">
                  <c:v>20.8</c:v>
                </c:pt>
                <c:pt idx="9017">
                  <c:v>20.8</c:v>
                </c:pt>
                <c:pt idx="9018">
                  <c:v>20.8</c:v>
                </c:pt>
                <c:pt idx="9019">
                  <c:v>20.8</c:v>
                </c:pt>
                <c:pt idx="9020">
                  <c:v>20.8</c:v>
                </c:pt>
                <c:pt idx="9021">
                  <c:v>20.8</c:v>
                </c:pt>
                <c:pt idx="9022">
                  <c:v>20.8</c:v>
                </c:pt>
                <c:pt idx="9023">
                  <c:v>20.8</c:v>
                </c:pt>
                <c:pt idx="9024">
                  <c:v>20.8</c:v>
                </c:pt>
                <c:pt idx="9025">
                  <c:v>20.8</c:v>
                </c:pt>
                <c:pt idx="9026">
                  <c:v>20.8</c:v>
                </c:pt>
                <c:pt idx="9027">
                  <c:v>20.8</c:v>
                </c:pt>
                <c:pt idx="9028">
                  <c:v>20.8</c:v>
                </c:pt>
                <c:pt idx="9029">
                  <c:v>20.8</c:v>
                </c:pt>
                <c:pt idx="9030">
                  <c:v>20.8</c:v>
                </c:pt>
                <c:pt idx="9031">
                  <c:v>20.8</c:v>
                </c:pt>
                <c:pt idx="9032">
                  <c:v>20.8</c:v>
                </c:pt>
                <c:pt idx="9033">
                  <c:v>20.8</c:v>
                </c:pt>
                <c:pt idx="9034">
                  <c:v>20.8</c:v>
                </c:pt>
                <c:pt idx="9035">
                  <c:v>20.8</c:v>
                </c:pt>
                <c:pt idx="9036">
                  <c:v>20.8</c:v>
                </c:pt>
                <c:pt idx="9037">
                  <c:v>20.8</c:v>
                </c:pt>
                <c:pt idx="9038">
                  <c:v>20.8</c:v>
                </c:pt>
                <c:pt idx="9039">
                  <c:v>20.8</c:v>
                </c:pt>
                <c:pt idx="9040">
                  <c:v>20.8</c:v>
                </c:pt>
                <c:pt idx="9041">
                  <c:v>20.8</c:v>
                </c:pt>
                <c:pt idx="9042">
                  <c:v>20.8</c:v>
                </c:pt>
                <c:pt idx="9043">
                  <c:v>20.8</c:v>
                </c:pt>
                <c:pt idx="9044">
                  <c:v>20.8</c:v>
                </c:pt>
                <c:pt idx="9045">
                  <c:v>20.8</c:v>
                </c:pt>
                <c:pt idx="9046">
                  <c:v>20.8</c:v>
                </c:pt>
                <c:pt idx="9047">
                  <c:v>20.8</c:v>
                </c:pt>
                <c:pt idx="9048">
                  <c:v>20.8</c:v>
                </c:pt>
                <c:pt idx="9049">
                  <c:v>20.8</c:v>
                </c:pt>
                <c:pt idx="9050">
                  <c:v>20.8</c:v>
                </c:pt>
                <c:pt idx="9051">
                  <c:v>20.8</c:v>
                </c:pt>
                <c:pt idx="9052">
                  <c:v>20.8</c:v>
                </c:pt>
                <c:pt idx="9053">
                  <c:v>20.8</c:v>
                </c:pt>
                <c:pt idx="9054">
                  <c:v>20.8</c:v>
                </c:pt>
                <c:pt idx="9055">
                  <c:v>20.8</c:v>
                </c:pt>
                <c:pt idx="9056">
                  <c:v>20.8</c:v>
                </c:pt>
                <c:pt idx="9057">
                  <c:v>20.8</c:v>
                </c:pt>
                <c:pt idx="9058">
                  <c:v>20.8</c:v>
                </c:pt>
                <c:pt idx="9059">
                  <c:v>20.8</c:v>
                </c:pt>
                <c:pt idx="9060">
                  <c:v>20.8</c:v>
                </c:pt>
                <c:pt idx="9061">
                  <c:v>20.8</c:v>
                </c:pt>
                <c:pt idx="9062">
                  <c:v>20.8</c:v>
                </c:pt>
                <c:pt idx="9063">
                  <c:v>20.8</c:v>
                </c:pt>
                <c:pt idx="9064">
                  <c:v>20.8</c:v>
                </c:pt>
                <c:pt idx="9065">
                  <c:v>20.8</c:v>
                </c:pt>
                <c:pt idx="9066">
                  <c:v>20.8</c:v>
                </c:pt>
                <c:pt idx="9067">
                  <c:v>20.8</c:v>
                </c:pt>
                <c:pt idx="9068">
                  <c:v>20.8</c:v>
                </c:pt>
                <c:pt idx="9069">
                  <c:v>20.8</c:v>
                </c:pt>
                <c:pt idx="9070">
                  <c:v>20.8</c:v>
                </c:pt>
                <c:pt idx="9071">
                  <c:v>20.8</c:v>
                </c:pt>
                <c:pt idx="9072">
                  <c:v>20.8</c:v>
                </c:pt>
                <c:pt idx="9073">
                  <c:v>20.8</c:v>
                </c:pt>
                <c:pt idx="9074">
                  <c:v>20.8</c:v>
                </c:pt>
                <c:pt idx="9075">
                  <c:v>20.8</c:v>
                </c:pt>
                <c:pt idx="9076">
                  <c:v>20.8</c:v>
                </c:pt>
                <c:pt idx="9077">
                  <c:v>20.8</c:v>
                </c:pt>
                <c:pt idx="9078">
                  <c:v>20.8</c:v>
                </c:pt>
                <c:pt idx="9079">
                  <c:v>20.8</c:v>
                </c:pt>
                <c:pt idx="9080">
                  <c:v>20.8</c:v>
                </c:pt>
                <c:pt idx="9081">
                  <c:v>20.8</c:v>
                </c:pt>
                <c:pt idx="9082">
                  <c:v>20.8</c:v>
                </c:pt>
                <c:pt idx="9083">
                  <c:v>20.8</c:v>
                </c:pt>
                <c:pt idx="9084">
                  <c:v>20.8</c:v>
                </c:pt>
                <c:pt idx="9085">
                  <c:v>20.8</c:v>
                </c:pt>
                <c:pt idx="9086">
                  <c:v>20.8</c:v>
                </c:pt>
                <c:pt idx="9087">
                  <c:v>20.8</c:v>
                </c:pt>
                <c:pt idx="9088">
                  <c:v>20.8</c:v>
                </c:pt>
                <c:pt idx="9089">
                  <c:v>20.8</c:v>
                </c:pt>
                <c:pt idx="9090">
                  <c:v>20.8</c:v>
                </c:pt>
                <c:pt idx="9091">
                  <c:v>20.8</c:v>
                </c:pt>
                <c:pt idx="9092">
                  <c:v>20.8</c:v>
                </c:pt>
                <c:pt idx="9093">
                  <c:v>20.8</c:v>
                </c:pt>
                <c:pt idx="9094">
                  <c:v>20.8</c:v>
                </c:pt>
                <c:pt idx="9095">
                  <c:v>20.8</c:v>
                </c:pt>
                <c:pt idx="9096">
                  <c:v>20.8</c:v>
                </c:pt>
                <c:pt idx="9097">
                  <c:v>20.8</c:v>
                </c:pt>
                <c:pt idx="9098">
                  <c:v>20.8</c:v>
                </c:pt>
                <c:pt idx="9099">
                  <c:v>20.8</c:v>
                </c:pt>
                <c:pt idx="9100">
                  <c:v>20.8</c:v>
                </c:pt>
                <c:pt idx="9101">
                  <c:v>20.8</c:v>
                </c:pt>
                <c:pt idx="9102">
                  <c:v>20.8</c:v>
                </c:pt>
                <c:pt idx="9103">
                  <c:v>20.8</c:v>
                </c:pt>
                <c:pt idx="9104">
                  <c:v>20.8</c:v>
                </c:pt>
                <c:pt idx="9105">
                  <c:v>20.8</c:v>
                </c:pt>
                <c:pt idx="9106">
                  <c:v>20.8</c:v>
                </c:pt>
                <c:pt idx="9107">
                  <c:v>20.8</c:v>
                </c:pt>
                <c:pt idx="9108">
                  <c:v>20.8</c:v>
                </c:pt>
                <c:pt idx="9109">
                  <c:v>20.8</c:v>
                </c:pt>
                <c:pt idx="9110">
                  <c:v>20.8</c:v>
                </c:pt>
                <c:pt idx="9111">
                  <c:v>20.8</c:v>
                </c:pt>
                <c:pt idx="9112">
                  <c:v>20.8</c:v>
                </c:pt>
                <c:pt idx="9113">
                  <c:v>20.8</c:v>
                </c:pt>
                <c:pt idx="9114">
                  <c:v>20.8</c:v>
                </c:pt>
                <c:pt idx="9115">
                  <c:v>20.8</c:v>
                </c:pt>
                <c:pt idx="9116">
                  <c:v>20.8</c:v>
                </c:pt>
                <c:pt idx="9117">
                  <c:v>20.8</c:v>
                </c:pt>
                <c:pt idx="9118">
                  <c:v>20.8</c:v>
                </c:pt>
                <c:pt idx="9119">
                  <c:v>20.8</c:v>
                </c:pt>
                <c:pt idx="9120">
                  <c:v>20.8</c:v>
                </c:pt>
                <c:pt idx="9121">
                  <c:v>20.8</c:v>
                </c:pt>
                <c:pt idx="9122">
                  <c:v>20.8</c:v>
                </c:pt>
                <c:pt idx="9123">
                  <c:v>20.8</c:v>
                </c:pt>
                <c:pt idx="9124">
                  <c:v>20.8</c:v>
                </c:pt>
                <c:pt idx="9125">
                  <c:v>20.8</c:v>
                </c:pt>
                <c:pt idx="9126">
                  <c:v>20.8</c:v>
                </c:pt>
                <c:pt idx="9127">
                  <c:v>20.8</c:v>
                </c:pt>
                <c:pt idx="9128">
                  <c:v>20.8</c:v>
                </c:pt>
                <c:pt idx="9129">
                  <c:v>20.8</c:v>
                </c:pt>
                <c:pt idx="9130">
                  <c:v>20.8</c:v>
                </c:pt>
                <c:pt idx="9131">
                  <c:v>20.8</c:v>
                </c:pt>
                <c:pt idx="9132">
                  <c:v>20.8</c:v>
                </c:pt>
                <c:pt idx="9133">
                  <c:v>20.9</c:v>
                </c:pt>
                <c:pt idx="9134">
                  <c:v>20.8</c:v>
                </c:pt>
                <c:pt idx="9135">
                  <c:v>20.9</c:v>
                </c:pt>
                <c:pt idx="9136">
                  <c:v>20.9</c:v>
                </c:pt>
                <c:pt idx="9137">
                  <c:v>20.8</c:v>
                </c:pt>
                <c:pt idx="9138">
                  <c:v>20.8</c:v>
                </c:pt>
                <c:pt idx="9139">
                  <c:v>20.8</c:v>
                </c:pt>
                <c:pt idx="9140">
                  <c:v>20.8</c:v>
                </c:pt>
                <c:pt idx="9141">
                  <c:v>20.8</c:v>
                </c:pt>
                <c:pt idx="9142">
                  <c:v>20.8</c:v>
                </c:pt>
                <c:pt idx="9143">
                  <c:v>20.8</c:v>
                </c:pt>
                <c:pt idx="9144">
                  <c:v>20.8</c:v>
                </c:pt>
                <c:pt idx="9145">
                  <c:v>20.8</c:v>
                </c:pt>
                <c:pt idx="9146">
                  <c:v>20.8</c:v>
                </c:pt>
                <c:pt idx="9147">
                  <c:v>20.8</c:v>
                </c:pt>
                <c:pt idx="9148">
                  <c:v>20.8</c:v>
                </c:pt>
                <c:pt idx="9149">
                  <c:v>20.8</c:v>
                </c:pt>
                <c:pt idx="9150">
                  <c:v>20.8</c:v>
                </c:pt>
                <c:pt idx="9151">
                  <c:v>20.8</c:v>
                </c:pt>
                <c:pt idx="9152">
                  <c:v>20.8</c:v>
                </c:pt>
                <c:pt idx="9153">
                  <c:v>20.8</c:v>
                </c:pt>
                <c:pt idx="9154">
                  <c:v>20.8</c:v>
                </c:pt>
                <c:pt idx="9155">
                  <c:v>20.8</c:v>
                </c:pt>
                <c:pt idx="9156">
                  <c:v>20.8</c:v>
                </c:pt>
                <c:pt idx="9157">
                  <c:v>20.8</c:v>
                </c:pt>
                <c:pt idx="9158">
                  <c:v>20.8</c:v>
                </c:pt>
                <c:pt idx="9159">
                  <c:v>20.8</c:v>
                </c:pt>
                <c:pt idx="9160">
                  <c:v>20.8</c:v>
                </c:pt>
                <c:pt idx="9161">
                  <c:v>20.8</c:v>
                </c:pt>
                <c:pt idx="9162">
                  <c:v>20.8</c:v>
                </c:pt>
                <c:pt idx="9163">
                  <c:v>20.8</c:v>
                </c:pt>
                <c:pt idx="9164">
                  <c:v>20.8</c:v>
                </c:pt>
                <c:pt idx="9165">
                  <c:v>20.8</c:v>
                </c:pt>
                <c:pt idx="9166">
                  <c:v>20.8</c:v>
                </c:pt>
                <c:pt idx="9167">
                  <c:v>20.8</c:v>
                </c:pt>
                <c:pt idx="9168">
                  <c:v>20.8</c:v>
                </c:pt>
                <c:pt idx="9169">
                  <c:v>20.8</c:v>
                </c:pt>
                <c:pt idx="9170">
                  <c:v>20.8</c:v>
                </c:pt>
                <c:pt idx="9171">
                  <c:v>20.8</c:v>
                </c:pt>
                <c:pt idx="9172">
                  <c:v>20.8</c:v>
                </c:pt>
                <c:pt idx="9173">
                  <c:v>20.8</c:v>
                </c:pt>
                <c:pt idx="9174">
                  <c:v>20.8</c:v>
                </c:pt>
                <c:pt idx="9175">
                  <c:v>20.8</c:v>
                </c:pt>
                <c:pt idx="9176">
                  <c:v>20.8</c:v>
                </c:pt>
                <c:pt idx="9177">
                  <c:v>20.8</c:v>
                </c:pt>
                <c:pt idx="9178">
                  <c:v>20.8</c:v>
                </c:pt>
                <c:pt idx="9179">
                  <c:v>20.9</c:v>
                </c:pt>
                <c:pt idx="9180">
                  <c:v>20.8</c:v>
                </c:pt>
                <c:pt idx="9181">
                  <c:v>20.8</c:v>
                </c:pt>
                <c:pt idx="9182">
                  <c:v>20.8</c:v>
                </c:pt>
                <c:pt idx="9183">
                  <c:v>20.8</c:v>
                </c:pt>
                <c:pt idx="9184">
                  <c:v>20.8</c:v>
                </c:pt>
                <c:pt idx="9185">
                  <c:v>20.8</c:v>
                </c:pt>
                <c:pt idx="9186">
                  <c:v>20.8</c:v>
                </c:pt>
                <c:pt idx="9187">
                  <c:v>20.8</c:v>
                </c:pt>
                <c:pt idx="9188">
                  <c:v>20.8</c:v>
                </c:pt>
                <c:pt idx="9189">
                  <c:v>20.8</c:v>
                </c:pt>
                <c:pt idx="9190">
                  <c:v>20.8</c:v>
                </c:pt>
                <c:pt idx="9191">
                  <c:v>20.8</c:v>
                </c:pt>
                <c:pt idx="9192">
                  <c:v>20.8</c:v>
                </c:pt>
                <c:pt idx="9193">
                  <c:v>20.8</c:v>
                </c:pt>
                <c:pt idx="9194">
                  <c:v>20.8</c:v>
                </c:pt>
                <c:pt idx="9195">
                  <c:v>20.8</c:v>
                </c:pt>
                <c:pt idx="9196">
                  <c:v>20.8</c:v>
                </c:pt>
                <c:pt idx="9197">
                  <c:v>20.8</c:v>
                </c:pt>
                <c:pt idx="9198">
                  <c:v>20.8</c:v>
                </c:pt>
                <c:pt idx="9199">
                  <c:v>20.8</c:v>
                </c:pt>
                <c:pt idx="9200">
                  <c:v>20.8</c:v>
                </c:pt>
                <c:pt idx="9201">
                  <c:v>20.8</c:v>
                </c:pt>
                <c:pt idx="9202">
                  <c:v>20.8</c:v>
                </c:pt>
                <c:pt idx="9203">
                  <c:v>20.8</c:v>
                </c:pt>
                <c:pt idx="9204">
                  <c:v>20.8</c:v>
                </c:pt>
                <c:pt idx="9205">
                  <c:v>20.8</c:v>
                </c:pt>
                <c:pt idx="9206">
                  <c:v>20.8</c:v>
                </c:pt>
                <c:pt idx="9207">
                  <c:v>20.8</c:v>
                </c:pt>
                <c:pt idx="9208">
                  <c:v>20.8</c:v>
                </c:pt>
                <c:pt idx="9209">
                  <c:v>20.8</c:v>
                </c:pt>
                <c:pt idx="9210">
                  <c:v>20.8</c:v>
                </c:pt>
                <c:pt idx="9211">
                  <c:v>20.8</c:v>
                </c:pt>
                <c:pt idx="9212">
                  <c:v>20.8</c:v>
                </c:pt>
                <c:pt idx="9213">
                  <c:v>20.8</c:v>
                </c:pt>
                <c:pt idx="9214">
                  <c:v>20.8</c:v>
                </c:pt>
                <c:pt idx="9215">
                  <c:v>20.8</c:v>
                </c:pt>
                <c:pt idx="9216">
                  <c:v>20.8</c:v>
                </c:pt>
                <c:pt idx="9217">
                  <c:v>20.8</c:v>
                </c:pt>
                <c:pt idx="9218">
                  <c:v>20.8</c:v>
                </c:pt>
                <c:pt idx="9219">
                  <c:v>20.8</c:v>
                </c:pt>
                <c:pt idx="9220">
                  <c:v>20.8</c:v>
                </c:pt>
                <c:pt idx="9221">
                  <c:v>20.8</c:v>
                </c:pt>
                <c:pt idx="9222">
                  <c:v>20.8</c:v>
                </c:pt>
                <c:pt idx="9223">
                  <c:v>20.8</c:v>
                </c:pt>
                <c:pt idx="9224">
                  <c:v>20.8</c:v>
                </c:pt>
                <c:pt idx="9225">
                  <c:v>20.8</c:v>
                </c:pt>
                <c:pt idx="9226">
                  <c:v>20.8</c:v>
                </c:pt>
                <c:pt idx="9227">
                  <c:v>20.8</c:v>
                </c:pt>
                <c:pt idx="9228">
                  <c:v>20.8</c:v>
                </c:pt>
                <c:pt idx="9229">
                  <c:v>20.8</c:v>
                </c:pt>
                <c:pt idx="9230">
                  <c:v>20.8</c:v>
                </c:pt>
                <c:pt idx="9231">
                  <c:v>20.8</c:v>
                </c:pt>
                <c:pt idx="9232">
                  <c:v>20.8</c:v>
                </c:pt>
                <c:pt idx="9233">
                  <c:v>20.8</c:v>
                </c:pt>
                <c:pt idx="9234">
                  <c:v>20.8</c:v>
                </c:pt>
                <c:pt idx="9235">
                  <c:v>20.8</c:v>
                </c:pt>
                <c:pt idx="9236">
                  <c:v>20.8</c:v>
                </c:pt>
                <c:pt idx="9237">
                  <c:v>20.8</c:v>
                </c:pt>
                <c:pt idx="9238">
                  <c:v>20.8</c:v>
                </c:pt>
                <c:pt idx="9239">
                  <c:v>20.8</c:v>
                </c:pt>
                <c:pt idx="9240">
                  <c:v>20.8</c:v>
                </c:pt>
                <c:pt idx="9241">
                  <c:v>20.8</c:v>
                </c:pt>
                <c:pt idx="9242">
                  <c:v>20.8</c:v>
                </c:pt>
                <c:pt idx="9243">
                  <c:v>20.8</c:v>
                </c:pt>
                <c:pt idx="9244">
                  <c:v>20.8</c:v>
                </c:pt>
                <c:pt idx="9245">
                  <c:v>20.8</c:v>
                </c:pt>
                <c:pt idx="9246">
                  <c:v>20.8</c:v>
                </c:pt>
                <c:pt idx="9247">
                  <c:v>20.8</c:v>
                </c:pt>
                <c:pt idx="9248">
                  <c:v>20.8</c:v>
                </c:pt>
                <c:pt idx="9249">
                  <c:v>20.8</c:v>
                </c:pt>
                <c:pt idx="9250">
                  <c:v>20.8</c:v>
                </c:pt>
                <c:pt idx="9251">
                  <c:v>20.8</c:v>
                </c:pt>
                <c:pt idx="9252">
                  <c:v>20.8</c:v>
                </c:pt>
                <c:pt idx="9253">
                  <c:v>20.8</c:v>
                </c:pt>
                <c:pt idx="9254">
                  <c:v>20.8</c:v>
                </c:pt>
                <c:pt idx="9255">
                  <c:v>20.8</c:v>
                </c:pt>
                <c:pt idx="9256">
                  <c:v>20.8</c:v>
                </c:pt>
                <c:pt idx="9257">
                  <c:v>20.8</c:v>
                </c:pt>
                <c:pt idx="9258">
                  <c:v>20.8</c:v>
                </c:pt>
                <c:pt idx="9259">
                  <c:v>20.8</c:v>
                </c:pt>
                <c:pt idx="9260">
                  <c:v>20.8</c:v>
                </c:pt>
                <c:pt idx="9261">
                  <c:v>20.8</c:v>
                </c:pt>
                <c:pt idx="9262">
                  <c:v>20.8</c:v>
                </c:pt>
                <c:pt idx="9263">
                  <c:v>20.8</c:v>
                </c:pt>
                <c:pt idx="9264">
                  <c:v>20.8</c:v>
                </c:pt>
                <c:pt idx="9265">
                  <c:v>20.8</c:v>
                </c:pt>
                <c:pt idx="9266">
                  <c:v>20.8</c:v>
                </c:pt>
                <c:pt idx="9267">
                  <c:v>20.8</c:v>
                </c:pt>
                <c:pt idx="9268">
                  <c:v>20.8</c:v>
                </c:pt>
                <c:pt idx="9269">
                  <c:v>20.8</c:v>
                </c:pt>
                <c:pt idx="9270">
                  <c:v>20.8</c:v>
                </c:pt>
                <c:pt idx="9271">
                  <c:v>20.8</c:v>
                </c:pt>
                <c:pt idx="9272">
                  <c:v>20.8</c:v>
                </c:pt>
                <c:pt idx="9273">
                  <c:v>20.8</c:v>
                </c:pt>
                <c:pt idx="9274">
                  <c:v>20.8</c:v>
                </c:pt>
                <c:pt idx="9275">
                  <c:v>20.8</c:v>
                </c:pt>
                <c:pt idx="9276">
                  <c:v>20.8</c:v>
                </c:pt>
                <c:pt idx="9277">
                  <c:v>20.8</c:v>
                </c:pt>
                <c:pt idx="9278">
                  <c:v>20.8</c:v>
                </c:pt>
                <c:pt idx="9279">
                  <c:v>20.8</c:v>
                </c:pt>
                <c:pt idx="9280">
                  <c:v>20.8</c:v>
                </c:pt>
                <c:pt idx="9281">
                  <c:v>20.8</c:v>
                </c:pt>
                <c:pt idx="9282">
                  <c:v>20.8</c:v>
                </c:pt>
                <c:pt idx="9283">
                  <c:v>20.8</c:v>
                </c:pt>
                <c:pt idx="9284">
                  <c:v>20.8</c:v>
                </c:pt>
                <c:pt idx="9285">
                  <c:v>20.8</c:v>
                </c:pt>
                <c:pt idx="9286">
                  <c:v>20.8</c:v>
                </c:pt>
                <c:pt idx="9287">
                  <c:v>20.8</c:v>
                </c:pt>
                <c:pt idx="9288">
                  <c:v>20.8</c:v>
                </c:pt>
                <c:pt idx="9289">
                  <c:v>20.8</c:v>
                </c:pt>
                <c:pt idx="9290">
                  <c:v>20.8</c:v>
                </c:pt>
                <c:pt idx="9291">
                  <c:v>20.8</c:v>
                </c:pt>
                <c:pt idx="9292">
                  <c:v>20.8</c:v>
                </c:pt>
                <c:pt idx="9293">
                  <c:v>20.8</c:v>
                </c:pt>
                <c:pt idx="9294">
                  <c:v>20.8</c:v>
                </c:pt>
                <c:pt idx="9295">
                  <c:v>20.8</c:v>
                </c:pt>
                <c:pt idx="9296">
                  <c:v>20.8</c:v>
                </c:pt>
                <c:pt idx="9297">
                  <c:v>20.8</c:v>
                </c:pt>
                <c:pt idx="9298">
                  <c:v>20.8</c:v>
                </c:pt>
                <c:pt idx="9299">
                  <c:v>20.8</c:v>
                </c:pt>
                <c:pt idx="9300">
                  <c:v>20.8</c:v>
                </c:pt>
                <c:pt idx="9301">
                  <c:v>20.8</c:v>
                </c:pt>
                <c:pt idx="9302">
                  <c:v>20.8</c:v>
                </c:pt>
                <c:pt idx="9303">
                  <c:v>20.8</c:v>
                </c:pt>
                <c:pt idx="9304">
                  <c:v>20.8</c:v>
                </c:pt>
                <c:pt idx="9305">
                  <c:v>20.8</c:v>
                </c:pt>
                <c:pt idx="9306">
                  <c:v>20.8</c:v>
                </c:pt>
                <c:pt idx="9307">
                  <c:v>20.8</c:v>
                </c:pt>
                <c:pt idx="9308">
                  <c:v>20.8</c:v>
                </c:pt>
                <c:pt idx="9309">
                  <c:v>20.8</c:v>
                </c:pt>
                <c:pt idx="9310">
                  <c:v>20.8</c:v>
                </c:pt>
                <c:pt idx="9311">
                  <c:v>20.8</c:v>
                </c:pt>
                <c:pt idx="9312">
                  <c:v>20.8</c:v>
                </c:pt>
                <c:pt idx="9313">
                  <c:v>20.8</c:v>
                </c:pt>
                <c:pt idx="9314">
                  <c:v>20.8</c:v>
                </c:pt>
                <c:pt idx="9315">
                  <c:v>20.8</c:v>
                </c:pt>
                <c:pt idx="9316">
                  <c:v>20.8</c:v>
                </c:pt>
                <c:pt idx="9317">
                  <c:v>20.8</c:v>
                </c:pt>
                <c:pt idx="9318">
                  <c:v>20.8</c:v>
                </c:pt>
                <c:pt idx="9319">
                  <c:v>20.8</c:v>
                </c:pt>
                <c:pt idx="9320">
                  <c:v>20.8</c:v>
                </c:pt>
                <c:pt idx="9321">
                  <c:v>20.8</c:v>
                </c:pt>
                <c:pt idx="9322">
                  <c:v>20.9</c:v>
                </c:pt>
                <c:pt idx="9323">
                  <c:v>20.8</c:v>
                </c:pt>
                <c:pt idx="9324">
                  <c:v>20.8</c:v>
                </c:pt>
                <c:pt idx="9325">
                  <c:v>20.8</c:v>
                </c:pt>
                <c:pt idx="9326">
                  <c:v>20.8</c:v>
                </c:pt>
                <c:pt idx="9327">
                  <c:v>20.8</c:v>
                </c:pt>
                <c:pt idx="9328">
                  <c:v>20.8</c:v>
                </c:pt>
                <c:pt idx="9329">
                  <c:v>20.8</c:v>
                </c:pt>
                <c:pt idx="9330">
                  <c:v>20.8</c:v>
                </c:pt>
                <c:pt idx="9331">
                  <c:v>20.8</c:v>
                </c:pt>
                <c:pt idx="9332">
                  <c:v>20.8</c:v>
                </c:pt>
                <c:pt idx="9333">
                  <c:v>20.8</c:v>
                </c:pt>
                <c:pt idx="9334">
                  <c:v>20.8</c:v>
                </c:pt>
                <c:pt idx="9335">
                  <c:v>20.8</c:v>
                </c:pt>
                <c:pt idx="9336">
                  <c:v>20.8</c:v>
                </c:pt>
                <c:pt idx="9337">
                  <c:v>20.8</c:v>
                </c:pt>
                <c:pt idx="9338">
                  <c:v>20.8</c:v>
                </c:pt>
                <c:pt idx="9339">
                  <c:v>20.8</c:v>
                </c:pt>
                <c:pt idx="9340">
                  <c:v>20.8</c:v>
                </c:pt>
                <c:pt idx="9341">
                  <c:v>20.8</c:v>
                </c:pt>
                <c:pt idx="9342">
                  <c:v>20.8</c:v>
                </c:pt>
                <c:pt idx="9343">
                  <c:v>20.8</c:v>
                </c:pt>
                <c:pt idx="9344">
                  <c:v>20.8</c:v>
                </c:pt>
                <c:pt idx="9345">
                  <c:v>20.8</c:v>
                </c:pt>
                <c:pt idx="9346">
                  <c:v>20.8</c:v>
                </c:pt>
                <c:pt idx="9347">
                  <c:v>20.8</c:v>
                </c:pt>
                <c:pt idx="9348">
                  <c:v>20.8</c:v>
                </c:pt>
                <c:pt idx="9349">
                  <c:v>20.8</c:v>
                </c:pt>
                <c:pt idx="9350">
                  <c:v>20.8</c:v>
                </c:pt>
                <c:pt idx="9351">
                  <c:v>20.8</c:v>
                </c:pt>
                <c:pt idx="9352">
                  <c:v>20.8</c:v>
                </c:pt>
                <c:pt idx="9353">
                  <c:v>20.8</c:v>
                </c:pt>
                <c:pt idx="9354">
                  <c:v>20.8</c:v>
                </c:pt>
                <c:pt idx="9355">
                  <c:v>20.8</c:v>
                </c:pt>
                <c:pt idx="9356">
                  <c:v>20.8</c:v>
                </c:pt>
                <c:pt idx="9357">
                  <c:v>20.9</c:v>
                </c:pt>
                <c:pt idx="9358">
                  <c:v>20.8</c:v>
                </c:pt>
                <c:pt idx="9359">
                  <c:v>20.8</c:v>
                </c:pt>
                <c:pt idx="9360">
                  <c:v>20.8</c:v>
                </c:pt>
                <c:pt idx="9361">
                  <c:v>20.8</c:v>
                </c:pt>
                <c:pt idx="9362">
                  <c:v>20.9</c:v>
                </c:pt>
                <c:pt idx="9363">
                  <c:v>20.8</c:v>
                </c:pt>
                <c:pt idx="9364">
                  <c:v>20.8</c:v>
                </c:pt>
                <c:pt idx="9365">
                  <c:v>20.8</c:v>
                </c:pt>
                <c:pt idx="9366">
                  <c:v>20.8</c:v>
                </c:pt>
                <c:pt idx="9367">
                  <c:v>20.8</c:v>
                </c:pt>
                <c:pt idx="9368">
                  <c:v>20.8</c:v>
                </c:pt>
                <c:pt idx="9369">
                  <c:v>20.8</c:v>
                </c:pt>
                <c:pt idx="9370">
                  <c:v>20.9</c:v>
                </c:pt>
                <c:pt idx="9371">
                  <c:v>20.9</c:v>
                </c:pt>
                <c:pt idx="9372">
                  <c:v>20.9</c:v>
                </c:pt>
                <c:pt idx="9373">
                  <c:v>20.9</c:v>
                </c:pt>
                <c:pt idx="9374">
                  <c:v>20.9</c:v>
                </c:pt>
                <c:pt idx="9375">
                  <c:v>20.9</c:v>
                </c:pt>
                <c:pt idx="9376">
                  <c:v>20.8</c:v>
                </c:pt>
                <c:pt idx="9377">
                  <c:v>20.9</c:v>
                </c:pt>
                <c:pt idx="9378">
                  <c:v>20.9</c:v>
                </c:pt>
                <c:pt idx="9379">
                  <c:v>20.8</c:v>
                </c:pt>
                <c:pt idx="9380">
                  <c:v>20.9</c:v>
                </c:pt>
                <c:pt idx="9381">
                  <c:v>20.9</c:v>
                </c:pt>
                <c:pt idx="9382">
                  <c:v>20.8</c:v>
                </c:pt>
                <c:pt idx="9383">
                  <c:v>20.8</c:v>
                </c:pt>
                <c:pt idx="9384">
                  <c:v>20.8</c:v>
                </c:pt>
                <c:pt idx="9385">
                  <c:v>20.8</c:v>
                </c:pt>
                <c:pt idx="9386">
                  <c:v>20.8</c:v>
                </c:pt>
                <c:pt idx="9387">
                  <c:v>20.9</c:v>
                </c:pt>
                <c:pt idx="9388">
                  <c:v>20.8</c:v>
                </c:pt>
                <c:pt idx="9389">
                  <c:v>20.8</c:v>
                </c:pt>
                <c:pt idx="9390">
                  <c:v>20.9</c:v>
                </c:pt>
                <c:pt idx="9391">
                  <c:v>20.8</c:v>
                </c:pt>
                <c:pt idx="9392">
                  <c:v>20.9</c:v>
                </c:pt>
                <c:pt idx="9393">
                  <c:v>20.8</c:v>
                </c:pt>
                <c:pt idx="9394">
                  <c:v>20.9</c:v>
                </c:pt>
                <c:pt idx="9395">
                  <c:v>20.9</c:v>
                </c:pt>
                <c:pt idx="9396">
                  <c:v>20.9</c:v>
                </c:pt>
                <c:pt idx="9397">
                  <c:v>20.9</c:v>
                </c:pt>
                <c:pt idx="9398">
                  <c:v>20.9</c:v>
                </c:pt>
                <c:pt idx="9399">
                  <c:v>20.9</c:v>
                </c:pt>
                <c:pt idx="9400">
                  <c:v>20.9</c:v>
                </c:pt>
                <c:pt idx="9401">
                  <c:v>20.9</c:v>
                </c:pt>
                <c:pt idx="9402">
                  <c:v>20.9</c:v>
                </c:pt>
                <c:pt idx="9403">
                  <c:v>20.9</c:v>
                </c:pt>
                <c:pt idx="9404">
                  <c:v>20.9</c:v>
                </c:pt>
                <c:pt idx="9405">
                  <c:v>20.9</c:v>
                </c:pt>
                <c:pt idx="9406">
                  <c:v>20.9</c:v>
                </c:pt>
                <c:pt idx="9407">
                  <c:v>20.9</c:v>
                </c:pt>
                <c:pt idx="9408">
                  <c:v>20.8</c:v>
                </c:pt>
                <c:pt idx="9409">
                  <c:v>20.9</c:v>
                </c:pt>
                <c:pt idx="9410">
                  <c:v>20.9</c:v>
                </c:pt>
                <c:pt idx="9411">
                  <c:v>20.9</c:v>
                </c:pt>
                <c:pt idx="9412">
                  <c:v>20.9</c:v>
                </c:pt>
                <c:pt idx="9413">
                  <c:v>20.9</c:v>
                </c:pt>
                <c:pt idx="9414">
                  <c:v>20.9</c:v>
                </c:pt>
                <c:pt idx="9415">
                  <c:v>20.9</c:v>
                </c:pt>
                <c:pt idx="9416">
                  <c:v>20.9</c:v>
                </c:pt>
                <c:pt idx="9417">
                  <c:v>20.9</c:v>
                </c:pt>
                <c:pt idx="9418">
                  <c:v>20.9</c:v>
                </c:pt>
                <c:pt idx="9419">
                  <c:v>20.9</c:v>
                </c:pt>
                <c:pt idx="9420">
                  <c:v>20.9</c:v>
                </c:pt>
                <c:pt idx="9421">
                  <c:v>20.9</c:v>
                </c:pt>
                <c:pt idx="9422">
                  <c:v>20.9</c:v>
                </c:pt>
                <c:pt idx="9423">
                  <c:v>20.9</c:v>
                </c:pt>
                <c:pt idx="9424">
                  <c:v>20.9</c:v>
                </c:pt>
                <c:pt idx="9425">
                  <c:v>20.9</c:v>
                </c:pt>
                <c:pt idx="9426">
                  <c:v>20.9</c:v>
                </c:pt>
                <c:pt idx="9427">
                  <c:v>20.9</c:v>
                </c:pt>
                <c:pt idx="9428">
                  <c:v>20.9</c:v>
                </c:pt>
                <c:pt idx="9429">
                  <c:v>20.9</c:v>
                </c:pt>
                <c:pt idx="9430">
                  <c:v>20.9</c:v>
                </c:pt>
                <c:pt idx="9431">
                  <c:v>20.9</c:v>
                </c:pt>
                <c:pt idx="9432">
                  <c:v>20.9</c:v>
                </c:pt>
                <c:pt idx="9433">
                  <c:v>20.9</c:v>
                </c:pt>
                <c:pt idx="9434">
                  <c:v>20.9</c:v>
                </c:pt>
                <c:pt idx="9435">
                  <c:v>20.9</c:v>
                </c:pt>
                <c:pt idx="9436">
                  <c:v>20.9</c:v>
                </c:pt>
                <c:pt idx="9437">
                  <c:v>20.9</c:v>
                </c:pt>
                <c:pt idx="9438">
                  <c:v>20.9</c:v>
                </c:pt>
                <c:pt idx="9439">
                  <c:v>20.9</c:v>
                </c:pt>
                <c:pt idx="9440">
                  <c:v>20.9</c:v>
                </c:pt>
                <c:pt idx="9441">
                  <c:v>20.9</c:v>
                </c:pt>
                <c:pt idx="9442">
                  <c:v>20.9</c:v>
                </c:pt>
                <c:pt idx="9443">
                  <c:v>20.9</c:v>
                </c:pt>
                <c:pt idx="9444">
                  <c:v>20.9</c:v>
                </c:pt>
                <c:pt idx="9445">
                  <c:v>20.9</c:v>
                </c:pt>
                <c:pt idx="9446">
                  <c:v>20.9</c:v>
                </c:pt>
                <c:pt idx="9447">
                  <c:v>20.9</c:v>
                </c:pt>
                <c:pt idx="9448">
                  <c:v>20.9</c:v>
                </c:pt>
                <c:pt idx="9449">
                  <c:v>20.9</c:v>
                </c:pt>
                <c:pt idx="9450">
                  <c:v>20.9</c:v>
                </c:pt>
                <c:pt idx="9451">
                  <c:v>20.9</c:v>
                </c:pt>
                <c:pt idx="9452">
                  <c:v>20.9</c:v>
                </c:pt>
                <c:pt idx="9453">
                  <c:v>20.9</c:v>
                </c:pt>
                <c:pt idx="9454">
                  <c:v>20.9</c:v>
                </c:pt>
                <c:pt idx="9455">
                  <c:v>20.9</c:v>
                </c:pt>
                <c:pt idx="9456">
                  <c:v>20.9</c:v>
                </c:pt>
                <c:pt idx="9457">
                  <c:v>20.9</c:v>
                </c:pt>
                <c:pt idx="9458">
                  <c:v>20.9</c:v>
                </c:pt>
                <c:pt idx="9459">
                  <c:v>20.9</c:v>
                </c:pt>
                <c:pt idx="9460">
                  <c:v>20.9</c:v>
                </c:pt>
                <c:pt idx="9461">
                  <c:v>20.9</c:v>
                </c:pt>
                <c:pt idx="9462">
                  <c:v>20.9</c:v>
                </c:pt>
                <c:pt idx="9463">
                  <c:v>20.9</c:v>
                </c:pt>
                <c:pt idx="9464">
                  <c:v>20.9</c:v>
                </c:pt>
                <c:pt idx="9465">
                  <c:v>20.9</c:v>
                </c:pt>
                <c:pt idx="9466">
                  <c:v>20.9</c:v>
                </c:pt>
                <c:pt idx="9467">
                  <c:v>20.9</c:v>
                </c:pt>
                <c:pt idx="9468">
                  <c:v>20.9</c:v>
                </c:pt>
                <c:pt idx="9469">
                  <c:v>20.9</c:v>
                </c:pt>
                <c:pt idx="9470">
                  <c:v>20.9</c:v>
                </c:pt>
                <c:pt idx="9471">
                  <c:v>20.9</c:v>
                </c:pt>
                <c:pt idx="9472">
                  <c:v>20.9</c:v>
                </c:pt>
                <c:pt idx="9473">
                  <c:v>20.9</c:v>
                </c:pt>
                <c:pt idx="9474">
                  <c:v>20.8</c:v>
                </c:pt>
                <c:pt idx="9475">
                  <c:v>20.9</c:v>
                </c:pt>
                <c:pt idx="9476">
                  <c:v>20.9</c:v>
                </c:pt>
                <c:pt idx="9477">
                  <c:v>20.9</c:v>
                </c:pt>
                <c:pt idx="9478">
                  <c:v>20.9</c:v>
                </c:pt>
                <c:pt idx="9479">
                  <c:v>20.9</c:v>
                </c:pt>
                <c:pt idx="9480">
                  <c:v>20.9</c:v>
                </c:pt>
                <c:pt idx="9481">
                  <c:v>20.9</c:v>
                </c:pt>
                <c:pt idx="9482">
                  <c:v>20.9</c:v>
                </c:pt>
                <c:pt idx="9483">
                  <c:v>20.9</c:v>
                </c:pt>
                <c:pt idx="9484">
                  <c:v>20.9</c:v>
                </c:pt>
                <c:pt idx="9485">
                  <c:v>20.9</c:v>
                </c:pt>
                <c:pt idx="9486">
                  <c:v>20.9</c:v>
                </c:pt>
                <c:pt idx="9487">
                  <c:v>20.9</c:v>
                </c:pt>
                <c:pt idx="9488">
                  <c:v>20.9</c:v>
                </c:pt>
                <c:pt idx="9489">
                  <c:v>20.9</c:v>
                </c:pt>
                <c:pt idx="9490">
                  <c:v>20.9</c:v>
                </c:pt>
                <c:pt idx="9491">
                  <c:v>20.9</c:v>
                </c:pt>
                <c:pt idx="9492">
                  <c:v>20.9</c:v>
                </c:pt>
                <c:pt idx="9493">
                  <c:v>20.9</c:v>
                </c:pt>
                <c:pt idx="9494">
                  <c:v>20.9</c:v>
                </c:pt>
                <c:pt idx="9495">
                  <c:v>20.9</c:v>
                </c:pt>
                <c:pt idx="9496">
                  <c:v>20.9</c:v>
                </c:pt>
                <c:pt idx="9497">
                  <c:v>20.9</c:v>
                </c:pt>
                <c:pt idx="9498">
                  <c:v>20.9</c:v>
                </c:pt>
                <c:pt idx="9499">
                  <c:v>20.9</c:v>
                </c:pt>
                <c:pt idx="9500">
                  <c:v>20.9</c:v>
                </c:pt>
                <c:pt idx="9501">
                  <c:v>20.9</c:v>
                </c:pt>
                <c:pt idx="9502">
                  <c:v>20.9</c:v>
                </c:pt>
                <c:pt idx="9503">
                  <c:v>20.9</c:v>
                </c:pt>
                <c:pt idx="9504">
                  <c:v>20.9</c:v>
                </c:pt>
                <c:pt idx="9505">
                  <c:v>20.9</c:v>
                </c:pt>
                <c:pt idx="9506">
                  <c:v>20.9</c:v>
                </c:pt>
                <c:pt idx="9507">
                  <c:v>20.9</c:v>
                </c:pt>
                <c:pt idx="9508">
                  <c:v>20.9</c:v>
                </c:pt>
                <c:pt idx="9509">
                  <c:v>20.9</c:v>
                </c:pt>
                <c:pt idx="9510">
                  <c:v>20.9</c:v>
                </c:pt>
                <c:pt idx="9511">
                  <c:v>20.9</c:v>
                </c:pt>
                <c:pt idx="9512">
                  <c:v>20.9</c:v>
                </c:pt>
                <c:pt idx="9513">
                  <c:v>20.9</c:v>
                </c:pt>
                <c:pt idx="9514">
                  <c:v>20.9</c:v>
                </c:pt>
                <c:pt idx="9515">
                  <c:v>20.9</c:v>
                </c:pt>
                <c:pt idx="9516">
                  <c:v>20.9</c:v>
                </c:pt>
                <c:pt idx="9517">
                  <c:v>20.9</c:v>
                </c:pt>
                <c:pt idx="9518">
                  <c:v>20.9</c:v>
                </c:pt>
                <c:pt idx="9519">
                  <c:v>20.9</c:v>
                </c:pt>
                <c:pt idx="9520">
                  <c:v>20.9</c:v>
                </c:pt>
                <c:pt idx="9521">
                  <c:v>20.9</c:v>
                </c:pt>
                <c:pt idx="9522">
                  <c:v>20.9</c:v>
                </c:pt>
                <c:pt idx="9523">
                  <c:v>20.9</c:v>
                </c:pt>
                <c:pt idx="9524">
                  <c:v>20.9</c:v>
                </c:pt>
                <c:pt idx="9525">
                  <c:v>20.9</c:v>
                </c:pt>
                <c:pt idx="9526">
                  <c:v>20.9</c:v>
                </c:pt>
                <c:pt idx="9527">
                  <c:v>20.9</c:v>
                </c:pt>
                <c:pt idx="9528">
                  <c:v>20.9</c:v>
                </c:pt>
                <c:pt idx="9529">
                  <c:v>20.9</c:v>
                </c:pt>
                <c:pt idx="9530">
                  <c:v>20.9</c:v>
                </c:pt>
                <c:pt idx="9531">
                  <c:v>20.9</c:v>
                </c:pt>
                <c:pt idx="9532">
                  <c:v>20.9</c:v>
                </c:pt>
                <c:pt idx="9533">
                  <c:v>20.9</c:v>
                </c:pt>
                <c:pt idx="9534">
                  <c:v>20.9</c:v>
                </c:pt>
                <c:pt idx="9535">
                  <c:v>20.9</c:v>
                </c:pt>
                <c:pt idx="9536">
                  <c:v>20.9</c:v>
                </c:pt>
                <c:pt idx="9537">
                  <c:v>20.9</c:v>
                </c:pt>
                <c:pt idx="9538">
                  <c:v>20.9</c:v>
                </c:pt>
                <c:pt idx="9539">
                  <c:v>20.9</c:v>
                </c:pt>
                <c:pt idx="9540">
                  <c:v>20.9</c:v>
                </c:pt>
                <c:pt idx="9541">
                  <c:v>20.9</c:v>
                </c:pt>
                <c:pt idx="9542">
                  <c:v>20.9</c:v>
                </c:pt>
                <c:pt idx="9543">
                  <c:v>20.9</c:v>
                </c:pt>
                <c:pt idx="9544">
                  <c:v>20.9</c:v>
                </c:pt>
                <c:pt idx="9545">
                  <c:v>20.9</c:v>
                </c:pt>
                <c:pt idx="9546">
                  <c:v>20.9</c:v>
                </c:pt>
                <c:pt idx="9547">
                  <c:v>20.9</c:v>
                </c:pt>
                <c:pt idx="9548">
                  <c:v>20.9</c:v>
                </c:pt>
                <c:pt idx="9549">
                  <c:v>20.9</c:v>
                </c:pt>
                <c:pt idx="9550">
                  <c:v>20.9</c:v>
                </c:pt>
                <c:pt idx="9551">
                  <c:v>20.9</c:v>
                </c:pt>
                <c:pt idx="9552">
                  <c:v>20.9</c:v>
                </c:pt>
                <c:pt idx="9553">
                  <c:v>20.9</c:v>
                </c:pt>
                <c:pt idx="9554">
                  <c:v>20.9</c:v>
                </c:pt>
                <c:pt idx="9555">
                  <c:v>20.9</c:v>
                </c:pt>
                <c:pt idx="9556">
                  <c:v>20.9</c:v>
                </c:pt>
                <c:pt idx="9557">
                  <c:v>20.9</c:v>
                </c:pt>
                <c:pt idx="9558">
                  <c:v>20.9</c:v>
                </c:pt>
                <c:pt idx="9559">
                  <c:v>20.8</c:v>
                </c:pt>
                <c:pt idx="9560">
                  <c:v>20.8</c:v>
                </c:pt>
                <c:pt idx="9561">
                  <c:v>20.8</c:v>
                </c:pt>
                <c:pt idx="9562">
                  <c:v>20.9</c:v>
                </c:pt>
                <c:pt idx="9563">
                  <c:v>20.8</c:v>
                </c:pt>
                <c:pt idx="9564">
                  <c:v>20.8</c:v>
                </c:pt>
                <c:pt idx="9565">
                  <c:v>20.8</c:v>
                </c:pt>
                <c:pt idx="9566">
                  <c:v>20.8</c:v>
                </c:pt>
                <c:pt idx="9567">
                  <c:v>20.8</c:v>
                </c:pt>
                <c:pt idx="9568">
                  <c:v>20.8</c:v>
                </c:pt>
                <c:pt idx="9569">
                  <c:v>20.8</c:v>
                </c:pt>
                <c:pt idx="9570">
                  <c:v>20.8</c:v>
                </c:pt>
                <c:pt idx="9571">
                  <c:v>20.8</c:v>
                </c:pt>
                <c:pt idx="9572">
                  <c:v>20.9</c:v>
                </c:pt>
                <c:pt idx="9573">
                  <c:v>20.8</c:v>
                </c:pt>
                <c:pt idx="9574">
                  <c:v>20.8</c:v>
                </c:pt>
                <c:pt idx="9575">
                  <c:v>20.8</c:v>
                </c:pt>
                <c:pt idx="9576">
                  <c:v>20.8</c:v>
                </c:pt>
                <c:pt idx="9577">
                  <c:v>20.8</c:v>
                </c:pt>
                <c:pt idx="9578">
                  <c:v>20.8</c:v>
                </c:pt>
                <c:pt idx="9579">
                  <c:v>20.8</c:v>
                </c:pt>
                <c:pt idx="9580">
                  <c:v>20.8</c:v>
                </c:pt>
                <c:pt idx="9581">
                  <c:v>20.8</c:v>
                </c:pt>
                <c:pt idx="9582">
                  <c:v>20.8</c:v>
                </c:pt>
                <c:pt idx="9583">
                  <c:v>20.8</c:v>
                </c:pt>
                <c:pt idx="9584">
                  <c:v>20.8</c:v>
                </c:pt>
                <c:pt idx="9585">
                  <c:v>20.8</c:v>
                </c:pt>
                <c:pt idx="9586">
                  <c:v>20.8</c:v>
                </c:pt>
                <c:pt idx="9587">
                  <c:v>20.8</c:v>
                </c:pt>
                <c:pt idx="9588">
                  <c:v>20.8</c:v>
                </c:pt>
                <c:pt idx="9589">
                  <c:v>20.8</c:v>
                </c:pt>
                <c:pt idx="9590">
                  <c:v>20.8</c:v>
                </c:pt>
                <c:pt idx="9591">
                  <c:v>20.8</c:v>
                </c:pt>
                <c:pt idx="9592">
                  <c:v>20.8</c:v>
                </c:pt>
                <c:pt idx="9593">
                  <c:v>20.8</c:v>
                </c:pt>
                <c:pt idx="9594">
                  <c:v>20.8</c:v>
                </c:pt>
                <c:pt idx="9595">
                  <c:v>20.8</c:v>
                </c:pt>
                <c:pt idx="9596">
                  <c:v>20.8</c:v>
                </c:pt>
                <c:pt idx="9597">
                  <c:v>20.8</c:v>
                </c:pt>
                <c:pt idx="9598">
                  <c:v>20.8</c:v>
                </c:pt>
                <c:pt idx="9599">
                  <c:v>20.8</c:v>
                </c:pt>
                <c:pt idx="9600">
                  <c:v>20.8</c:v>
                </c:pt>
                <c:pt idx="9601">
                  <c:v>20.8</c:v>
                </c:pt>
                <c:pt idx="9602">
                  <c:v>20.8</c:v>
                </c:pt>
                <c:pt idx="9603">
                  <c:v>20.8</c:v>
                </c:pt>
                <c:pt idx="9604">
                  <c:v>20.8</c:v>
                </c:pt>
                <c:pt idx="9605">
                  <c:v>20.8</c:v>
                </c:pt>
                <c:pt idx="9606">
                  <c:v>20.8</c:v>
                </c:pt>
                <c:pt idx="9607">
                  <c:v>20.8</c:v>
                </c:pt>
                <c:pt idx="9608">
                  <c:v>20.8</c:v>
                </c:pt>
                <c:pt idx="9609">
                  <c:v>20.8</c:v>
                </c:pt>
                <c:pt idx="9610">
                  <c:v>20.8</c:v>
                </c:pt>
                <c:pt idx="9611">
                  <c:v>20.8</c:v>
                </c:pt>
                <c:pt idx="9612">
                  <c:v>20.8</c:v>
                </c:pt>
                <c:pt idx="9613">
                  <c:v>20.8</c:v>
                </c:pt>
                <c:pt idx="9614">
                  <c:v>20.8</c:v>
                </c:pt>
                <c:pt idx="9615">
                  <c:v>20.8</c:v>
                </c:pt>
                <c:pt idx="9616">
                  <c:v>20.8</c:v>
                </c:pt>
                <c:pt idx="9617">
                  <c:v>20.8</c:v>
                </c:pt>
                <c:pt idx="9618">
                  <c:v>20.8</c:v>
                </c:pt>
                <c:pt idx="9619">
                  <c:v>20.8</c:v>
                </c:pt>
                <c:pt idx="9620">
                  <c:v>20.8</c:v>
                </c:pt>
                <c:pt idx="9621">
                  <c:v>20.8</c:v>
                </c:pt>
                <c:pt idx="9622">
                  <c:v>20.8</c:v>
                </c:pt>
                <c:pt idx="9623">
                  <c:v>20.8</c:v>
                </c:pt>
                <c:pt idx="9624">
                  <c:v>20.8</c:v>
                </c:pt>
                <c:pt idx="9625">
                  <c:v>20.8</c:v>
                </c:pt>
                <c:pt idx="9626">
                  <c:v>20.8</c:v>
                </c:pt>
                <c:pt idx="9627">
                  <c:v>20.8</c:v>
                </c:pt>
                <c:pt idx="9628">
                  <c:v>20.8</c:v>
                </c:pt>
                <c:pt idx="9629">
                  <c:v>20.8</c:v>
                </c:pt>
                <c:pt idx="9630">
                  <c:v>20.8</c:v>
                </c:pt>
                <c:pt idx="9631">
                  <c:v>20.8</c:v>
                </c:pt>
                <c:pt idx="9632">
                  <c:v>20.8</c:v>
                </c:pt>
                <c:pt idx="9633">
                  <c:v>20.8</c:v>
                </c:pt>
                <c:pt idx="9634">
                  <c:v>20.8</c:v>
                </c:pt>
                <c:pt idx="9635">
                  <c:v>20.8</c:v>
                </c:pt>
                <c:pt idx="9636">
                  <c:v>20.8</c:v>
                </c:pt>
                <c:pt idx="9637">
                  <c:v>20.8</c:v>
                </c:pt>
                <c:pt idx="9638">
                  <c:v>20.8</c:v>
                </c:pt>
                <c:pt idx="9639">
                  <c:v>20.8</c:v>
                </c:pt>
                <c:pt idx="9640">
                  <c:v>20.8</c:v>
                </c:pt>
                <c:pt idx="9641">
                  <c:v>20.8</c:v>
                </c:pt>
                <c:pt idx="9642">
                  <c:v>20.8</c:v>
                </c:pt>
                <c:pt idx="9643">
                  <c:v>20.8</c:v>
                </c:pt>
                <c:pt idx="9644">
                  <c:v>20.8</c:v>
                </c:pt>
                <c:pt idx="9645">
                  <c:v>20.8</c:v>
                </c:pt>
                <c:pt idx="9646">
                  <c:v>20.8</c:v>
                </c:pt>
                <c:pt idx="9647">
                  <c:v>20.8</c:v>
                </c:pt>
                <c:pt idx="9648">
                  <c:v>20.8</c:v>
                </c:pt>
                <c:pt idx="9649">
                  <c:v>20.8</c:v>
                </c:pt>
                <c:pt idx="9650">
                  <c:v>20.8</c:v>
                </c:pt>
                <c:pt idx="9651">
                  <c:v>20.8</c:v>
                </c:pt>
                <c:pt idx="9652">
                  <c:v>20.8</c:v>
                </c:pt>
                <c:pt idx="9653">
                  <c:v>20.8</c:v>
                </c:pt>
                <c:pt idx="9654">
                  <c:v>20.8</c:v>
                </c:pt>
                <c:pt idx="9655">
                  <c:v>20.8</c:v>
                </c:pt>
                <c:pt idx="9656">
                  <c:v>20.8</c:v>
                </c:pt>
                <c:pt idx="9657">
                  <c:v>20.8</c:v>
                </c:pt>
                <c:pt idx="9658">
                  <c:v>20.8</c:v>
                </c:pt>
                <c:pt idx="9659">
                  <c:v>20.8</c:v>
                </c:pt>
                <c:pt idx="9660">
                  <c:v>20.8</c:v>
                </c:pt>
                <c:pt idx="9661">
                  <c:v>20.8</c:v>
                </c:pt>
                <c:pt idx="9662">
                  <c:v>20.8</c:v>
                </c:pt>
                <c:pt idx="9663">
                  <c:v>20.8</c:v>
                </c:pt>
                <c:pt idx="9664">
                  <c:v>20.8</c:v>
                </c:pt>
                <c:pt idx="9665">
                  <c:v>20.8</c:v>
                </c:pt>
                <c:pt idx="9666">
                  <c:v>20.8</c:v>
                </c:pt>
                <c:pt idx="9667">
                  <c:v>20.8</c:v>
                </c:pt>
                <c:pt idx="9668">
                  <c:v>20.8</c:v>
                </c:pt>
                <c:pt idx="9669">
                  <c:v>20.8</c:v>
                </c:pt>
                <c:pt idx="9670">
                  <c:v>20.8</c:v>
                </c:pt>
                <c:pt idx="9671">
                  <c:v>20.8</c:v>
                </c:pt>
                <c:pt idx="9672">
                  <c:v>20.8</c:v>
                </c:pt>
                <c:pt idx="9673">
                  <c:v>20.8</c:v>
                </c:pt>
                <c:pt idx="9674">
                  <c:v>20.8</c:v>
                </c:pt>
                <c:pt idx="9675">
                  <c:v>20.8</c:v>
                </c:pt>
                <c:pt idx="9676">
                  <c:v>20.8</c:v>
                </c:pt>
                <c:pt idx="9677">
                  <c:v>20.8</c:v>
                </c:pt>
                <c:pt idx="9678">
                  <c:v>20.8</c:v>
                </c:pt>
                <c:pt idx="9679">
                  <c:v>20.8</c:v>
                </c:pt>
                <c:pt idx="9680">
                  <c:v>20.8</c:v>
                </c:pt>
                <c:pt idx="9681">
                  <c:v>20.8</c:v>
                </c:pt>
                <c:pt idx="9682">
                  <c:v>20.8</c:v>
                </c:pt>
                <c:pt idx="9683">
                  <c:v>20.8</c:v>
                </c:pt>
                <c:pt idx="9684">
                  <c:v>20.8</c:v>
                </c:pt>
                <c:pt idx="9685">
                  <c:v>20.8</c:v>
                </c:pt>
                <c:pt idx="9686">
                  <c:v>20.8</c:v>
                </c:pt>
                <c:pt idx="9687">
                  <c:v>20.8</c:v>
                </c:pt>
                <c:pt idx="9688">
                  <c:v>20.8</c:v>
                </c:pt>
                <c:pt idx="9689">
                  <c:v>20.8</c:v>
                </c:pt>
                <c:pt idx="9690">
                  <c:v>20.8</c:v>
                </c:pt>
                <c:pt idx="9691">
                  <c:v>20.8</c:v>
                </c:pt>
                <c:pt idx="9692">
                  <c:v>20.8</c:v>
                </c:pt>
                <c:pt idx="9693">
                  <c:v>20.8</c:v>
                </c:pt>
                <c:pt idx="9694">
                  <c:v>20.8</c:v>
                </c:pt>
                <c:pt idx="9695">
                  <c:v>20.8</c:v>
                </c:pt>
                <c:pt idx="9696">
                  <c:v>20.8</c:v>
                </c:pt>
                <c:pt idx="9697">
                  <c:v>20.8</c:v>
                </c:pt>
                <c:pt idx="9698">
                  <c:v>20.8</c:v>
                </c:pt>
                <c:pt idx="9699">
                  <c:v>20.8</c:v>
                </c:pt>
                <c:pt idx="9700">
                  <c:v>20.8</c:v>
                </c:pt>
                <c:pt idx="9701">
                  <c:v>20.8</c:v>
                </c:pt>
                <c:pt idx="9702">
                  <c:v>20.8</c:v>
                </c:pt>
                <c:pt idx="9703">
                  <c:v>20.8</c:v>
                </c:pt>
                <c:pt idx="9704">
                  <c:v>20.8</c:v>
                </c:pt>
                <c:pt idx="9705">
                  <c:v>20.8</c:v>
                </c:pt>
                <c:pt idx="9706">
                  <c:v>20.8</c:v>
                </c:pt>
                <c:pt idx="9707">
                  <c:v>20.8</c:v>
                </c:pt>
                <c:pt idx="9708">
                  <c:v>20.8</c:v>
                </c:pt>
                <c:pt idx="9709">
                  <c:v>20.8</c:v>
                </c:pt>
                <c:pt idx="9710">
                  <c:v>20.8</c:v>
                </c:pt>
                <c:pt idx="9711">
                  <c:v>20.8</c:v>
                </c:pt>
                <c:pt idx="9712">
                  <c:v>20.8</c:v>
                </c:pt>
                <c:pt idx="9713">
                  <c:v>20.8</c:v>
                </c:pt>
                <c:pt idx="9714">
                  <c:v>20.8</c:v>
                </c:pt>
                <c:pt idx="9715">
                  <c:v>20.8</c:v>
                </c:pt>
                <c:pt idx="9716">
                  <c:v>20.8</c:v>
                </c:pt>
                <c:pt idx="9717">
                  <c:v>20.8</c:v>
                </c:pt>
                <c:pt idx="9718">
                  <c:v>20.8</c:v>
                </c:pt>
                <c:pt idx="9719">
                  <c:v>20.8</c:v>
                </c:pt>
                <c:pt idx="9720">
                  <c:v>20.8</c:v>
                </c:pt>
                <c:pt idx="9721">
                  <c:v>20.8</c:v>
                </c:pt>
                <c:pt idx="9722">
                  <c:v>20.8</c:v>
                </c:pt>
                <c:pt idx="9723">
                  <c:v>20.8</c:v>
                </c:pt>
                <c:pt idx="9724">
                  <c:v>20.8</c:v>
                </c:pt>
                <c:pt idx="9725">
                  <c:v>20.8</c:v>
                </c:pt>
                <c:pt idx="9726">
                  <c:v>20.8</c:v>
                </c:pt>
                <c:pt idx="9727">
                  <c:v>20.8</c:v>
                </c:pt>
                <c:pt idx="9728">
                  <c:v>20.8</c:v>
                </c:pt>
                <c:pt idx="9729">
                  <c:v>20.8</c:v>
                </c:pt>
                <c:pt idx="9730">
                  <c:v>20.8</c:v>
                </c:pt>
                <c:pt idx="9731">
                  <c:v>20.8</c:v>
                </c:pt>
                <c:pt idx="9732">
                  <c:v>20.8</c:v>
                </c:pt>
                <c:pt idx="9733">
                  <c:v>20.8</c:v>
                </c:pt>
                <c:pt idx="9734">
                  <c:v>20.8</c:v>
                </c:pt>
                <c:pt idx="9735">
                  <c:v>20.8</c:v>
                </c:pt>
                <c:pt idx="9736">
                  <c:v>20.8</c:v>
                </c:pt>
                <c:pt idx="9737">
                  <c:v>20.8</c:v>
                </c:pt>
                <c:pt idx="9738">
                  <c:v>20.8</c:v>
                </c:pt>
                <c:pt idx="9739">
                  <c:v>20.8</c:v>
                </c:pt>
                <c:pt idx="9740">
                  <c:v>20.8</c:v>
                </c:pt>
                <c:pt idx="9741">
                  <c:v>20.8</c:v>
                </c:pt>
                <c:pt idx="9742">
                  <c:v>20.8</c:v>
                </c:pt>
                <c:pt idx="9743">
                  <c:v>20.8</c:v>
                </c:pt>
                <c:pt idx="9744">
                  <c:v>20.8</c:v>
                </c:pt>
                <c:pt idx="9745">
                  <c:v>20.8</c:v>
                </c:pt>
                <c:pt idx="9746">
                  <c:v>20.8</c:v>
                </c:pt>
                <c:pt idx="9747">
                  <c:v>20.8</c:v>
                </c:pt>
                <c:pt idx="9748">
                  <c:v>20.8</c:v>
                </c:pt>
                <c:pt idx="9749">
                  <c:v>20.8</c:v>
                </c:pt>
                <c:pt idx="9750">
                  <c:v>20.8</c:v>
                </c:pt>
                <c:pt idx="9751">
                  <c:v>20.8</c:v>
                </c:pt>
                <c:pt idx="9752">
                  <c:v>20.8</c:v>
                </c:pt>
                <c:pt idx="9753">
                  <c:v>20.8</c:v>
                </c:pt>
                <c:pt idx="9754">
                  <c:v>20.8</c:v>
                </c:pt>
                <c:pt idx="9755">
                  <c:v>20.8</c:v>
                </c:pt>
                <c:pt idx="9756">
                  <c:v>20.8</c:v>
                </c:pt>
                <c:pt idx="9757">
                  <c:v>20.8</c:v>
                </c:pt>
                <c:pt idx="9758">
                  <c:v>20.8</c:v>
                </c:pt>
                <c:pt idx="9759">
                  <c:v>20.8</c:v>
                </c:pt>
                <c:pt idx="9760">
                  <c:v>20.8</c:v>
                </c:pt>
                <c:pt idx="9761">
                  <c:v>20.8</c:v>
                </c:pt>
                <c:pt idx="9762">
                  <c:v>20.8</c:v>
                </c:pt>
                <c:pt idx="9763">
                  <c:v>20.8</c:v>
                </c:pt>
                <c:pt idx="9764">
                  <c:v>20.8</c:v>
                </c:pt>
                <c:pt idx="9765">
                  <c:v>20.8</c:v>
                </c:pt>
                <c:pt idx="9766">
                  <c:v>20.8</c:v>
                </c:pt>
                <c:pt idx="9767">
                  <c:v>20.8</c:v>
                </c:pt>
                <c:pt idx="9768">
                  <c:v>20.8</c:v>
                </c:pt>
                <c:pt idx="9769">
                  <c:v>20.8</c:v>
                </c:pt>
                <c:pt idx="9770">
                  <c:v>20.8</c:v>
                </c:pt>
                <c:pt idx="9771">
                  <c:v>20.8</c:v>
                </c:pt>
                <c:pt idx="9772">
                  <c:v>20.8</c:v>
                </c:pt>
                <c:pt idx="9773">
                  <c:v>20.8</c:v>
                </c:pt>
                <c:pt idx="9774">
                  <c:v>20.8</c:v>
                </c:pt>
                <c:pt idx="9775">
                  <c:v>20.8</c:v>
                </c:pt>
                <c:pt idx="9776">
                  <c:v>20.8</c:v>
                </c:pt>
                <c:pt idx="9777">
                  <c:v>20.8</c:v>
                </c:pt>
                <c:pt idx="9778">
                  <c:v>20.8</c:v>
                </c:pt>
                <c:pt idx="9779">
                  <c:v>20.8</c:v>
                </c:pt>
                <c:pt idx="9780">
                  <c:v>20.8</c:v>
                </c:pt>
                <c:pt idx="9781">
                  <c:v>20.8</c:v>
                </c:pt>
                <c:pt idx="9782">
                  <c:v>20.8</c:v>
                </c:pt>
                <c:pt idx="9783">
                  <c:v>20.8</c:v>
                </c:pt>
                <c:pt idx="9784">
                  <c:v>20.8</c:v>
                </c:pt>
                <c:pt idx="9785">
                  <c:v>20.8</c:v>
                </c:pt>
                <c:pt idx="9786">
                  <c:v>20.8</c:v>
                </c:pt>
                <c:pt idx="9787">
                  <c:v>20.8</c:v>
                </c:pt>
                <c:pt idx="9788">
                  <c:v>20.8</c:v>
                </c:pt>
                <c:pt idx="9789">
                  <c:v>20.8</c:v>
                </c:pt>
                <c:pt idx="9790">
                  <c:v>20.8</c:v>
                </c:pt>
                <c:pt idx="9791">
                  <c:v>20.8</c:v>
                </c:pt>
                <c:pt idx="9792">
                  <c:v>20.8</c:v>
                </c:pt>
                <c:pt idx="9793">
                  <c:v>20.8</c:v>
                </c:pt>
                <c:pt idx="9794">
                  <c:v>20.8</c:v>
                </c:pt>
                <c:pt idx="9795">
                  <c:v>20.8</c:v>
                </c:pt>
                <c:pt idx="9796">
                  <c:v>20.8</c:v>
                </c:pt>
                <c:pt idx="9797">
                  <c:v>20.8</c:v>
                </c:pt>
                <c:pt idx="9798">
                  <c:v>20.8</c:v>
                </c:pt>
                <c:pt idx="9799">
                  <c:v>20.8</c:v>
                </c:pt>
                <c:pt idx="9800">
                  <c:v>20.8</c:v>
                </c:pt>
                <c:pt idx="9801">
                  <c:v>20.8</c:v>
                </c:pt>
                <c:pt idx="9802">
                  <c:v>20.8</c:v>
                </c:pt>
                <c:pt idx="9803">
                  <c:v>20.8</c:v>
                </c:pt>
                <c:pt idx="9804">
                  <c:v>20.8</c:v>
                </c:pt>
                <c:pt idx="9805">
                  <c:v>20.8</c:v>
                </c:pt>
                <c:pt idx="9806">
                  <c:v>20.8</c:v>
                </c:pt>
                <c:pt idx="9807">
                  <c:v>20.8</c:v>
                </c:pt>
                <c:pt idx="9808">
                  <c:v>20.8</c:v>
                </c:pt>
                <c:pt idx="9809">
                  <c:v>20.8</c:v>
                </c:pt>
                <c:pt idx="9810">
                  <c:v>20.8</c:v>
                </c:pt>
                <c:pt idx="9811">
                  <c:v>20.8</c:v>
                </c:pt>
                <c:pt idx="9812">
                  <c:v>20.8</c:v>
                </c:pt>
                <c:pt idx="9813">
                  <c:v>20.8</c:v>
                </c:pt>
                <c:pt idx="9814">
                  <c:v>20.8</c:v>
                </c:pt>
                <c:pt idx="9815">
                  <c:v>20.8</c:v>
                </c:pt>
                <c:pt idx="9816">
                  <c:v>20.8</c:v>
                </c:pt>
                <c:pt idx="9817">
                  <c:v>20.8</c:v>
                </c:pt>
                <c:pt idx="9818">
                  <c:v>20.8</c:v>
                </c:pt>
                <c:pt idx="9819">
                  <c:v>20.8</c:v>
                </c:pt>
                <c:pt idx="9820">
                  <c:v>20.8</c:v>
                </c:pt>
                <c:pt idx="9821">
                  <c:v>20.8</c:v>
                </c:pt>
                <c:pt idx="9822">
                  <c:v>20.8</c:v>
                </c:pt>
                <c:pt idx="9823">
                  <c:v>20.8</c:v>
                </c:pt>
                <c:pt idx="9824">
                  <c:v>20.8</c:v>
                </c:pt>
                <c:pt idx="9825">
                  <c:v>20.8</c:v>
                </c:pt>
                <c:pt idx="9826">
                  <c:v>20.8</c:v>
                </c:pt>
                <c:pt idx="9827">
                  <c:v>20.8</c:v>
                </c:pt>
                <c:pt idx="9828">
                  <c:v>20.8</c:v>
                </c:pt>
                <c:pt idx="9829">
                  <c:v>20.8</c:v>
                </c:pt>
                <c:pt idx="9830">
                  <c:v>20.8</c:v>
                </c:pt>
                <c:pt idx="9831">
                  <c:v>20.8</c:v>
                </c:pt>
                <c:pt idx="9832">
                  <c:v>20.8</c:v>
                </c:pt>
                <c:pt idx="9833">
                  <c:v>20.8</c:v>
                </c:pt>
                <c:pt idx="9834">
                  <c:v>20.8</c:v>
                </c:pt>
                <c:pt idx="9835">
                  <c:v>20.8</c:v>
                </c:pt>
                <c:pt idx="9836">
                  <c:v>20.8</c:v>
                </c:pt>
                <c:pt idx="9837">
                  <c:v>20.8</c:v>
                </c:pt>
                <c:pt idx="9838">
                  <c:v>20.8</c:v>
                </c:pt>
                <c:pt idx="9839">
                  <c:v>20.8</c:v>
                </c:pt>
                <c:pt idx="9840">
                  <c:v>20.8</c:v>
                </c:pt>
                <c:pt idx="9841">
                  <c:v>20.8</c:v>
                </c:pt>
                <c:pt idx="9842">
                  <c:v>20.8</c:v>
                </c:pt>
                <c:pt idx="9843">
                  <c:v>20.8</c:v>
                </c:pt>
                <c:pt idx="9844">
                  <c:v>20.8</c:v>
                </c:pt>
                <c:pt idx="9845">
                  <c:v>20.8</c:v>
                </c:pt>
                <c:pt idx="9846">
                  <c:v>20.8</c:v>
                </c:pt>
                <c:pt idx="9847">
                  <c:v>20.8</c:v>
                </c:pt>
                <c:pt idx="9848">
                  <c:v>20.8</c:v>
                </c:pt>
                <c:pt idx="9849">
                  <c:v>20.8</c:v>
                </c:pt>
                <c:pt idx="9850">
                  <c:v>20.9</c:v>
                </c:pt>
                <c:pt idx="9851">
                  <c:v>20.8</c:v>
                </c:pt>
                <c:pt idx="9852">
                  <c:v>20.8</c:v>
                </c:pt>
                <c:pt idx="9853">
                  <c:v>20.8</c:v>
                </c:pt>
                <c:pt idx="9854">
                  <c:v>20.8</c:v>
                </c:pt>
                <c:pt idx="9855">
                  <c:v>20.8</c:v>
                </c:pt>
                <c:pt idx="9856">
                  <c:v>20.8</c:v>
                </c:pt>
                <c:pt idx="9857">
                  <c:v>20.9</c:v>
                </c:pt>
                <c:pt idx="9858">
                  <c:v>20.8</c:v>
                </c:pt>
                <c:pt idx="9859">
                  <c:v>20.8</c:v>
                </c:pt>
                <c:pt idx="9860">
                  <c:v>20.8</c:v>
                </c:pt>
                <c:pt idx="9861">
                  <c:v>20.8</c:v>
                </c:pt>
                <c:pt idx="9862">
                  <c:v>20.8</c:v>
                </c:pt>
                <c:pt idx="9863">
                  <c:v>20.8</c:v>
                </c:pt>
                <c:pt idx="9864">
                  <c:v>20.8</c:v>
                </c:pt>
                <c:pt idx="9865">
                  <c:v>20.8</c:v>
                </c:pt>
                <c:pt idx="9866">
                  <c:v>20.8</c:v>
                </c:pt>
                <c:pt idx="9867">
                  <c:v>20.8</c:v>
                </c:pt>
                <c:pt idx="9868">
                  <c:v>20.8</c:v>
                </c:pt>
                <c:pt idx="9869">
                  <c:v>20.8</c:v>
                </c:pt>
                <c:pt idx="9870">
                  <c:v>20.8</c:v>
                </c:pt>
                <c:pt idx="9871">
                  <c:v>20.8</c:v>
                </c:pt>
                <c:pt idx="9872">
                  <c:v>20.9</c:v>
                </c:pt>
                <c:pt idx="9873">
                  <c:v>20.8</c:v>
                </c:pt>
                <c:pt idx="9874">
                  <c:v>20.8</c:v>
                </c:pt>
                <c:pt idx="9875">
                  <c:v>20.9</c:v>
                </c:pt>
                <c:pt idx="9876">
                  <c:v>20.9</c:v>
                </c:pt>
                <c:pt idx="9877">
                  <c:v>20.8</c:v>
                </c:pt>
                <c:pt idx="9878">
                  <c:v>20.8</c:v>
                </c:pt>
                <c:pt idx="9879">
                  <c:v>20.8</c:v>
                </c:pt>
                <c:pt idx="9880">
                  <c:v>20.9</c:v>
                </c:pt>
                <c:pt idx="9881">
                  <c:v>20.8</c:v>
                </c:pt>
                <c:pt idx="9882">
                  <c:v>20.8</c:v>
                </c:pt>
                <c:pt idx="9883">
                  <c:v>20.8</c:v>
                </c:pt>
                <c:pt idx="9884">
                  <c:v>20.9</c:v>
                </c:pt>
                <c:pt idx="9885">
                  <c:v>20.8</c:v>
                </c:pt>
                <c:pt idx="9886">
                  <c:v>20.9</c:v>
                </c:pt>
                <c:pt idx="9887">
                  <c:v>20.9</c:v>
                </c:pt>
                <c:pt idx="9888">
                  <c:v>20.9</c:v>
                </c:pt>
                <c:pt idx="9889">
                  <c:v>20.9</c:v>
                </c:pt>
                <c:pt idx="9890">
                  <c:v>20.9</c:v>
                </c:pt>
                <c:pt idx="9891">
                  <c:v>20.9</c:v>
                </c:pt>
                <c:pt idx="9892">
                  <c:v>20.9</c:v>
                </c:pt>
                <c:pt idx="9893">
                  <c:v>20.9</c:v>
                </c:pt>
                <c:pt idx="9894">
                  <c:v>20.9</c:v>
                </c:pt>
                <c:pt idx="9895">
                  <c:v>20.9</c:v>
                </c:pt>
                <c:pt idx="9896">
                  <c:v>20.9</c:v>
                </c:pt>
                <c:pt idx="9897">
                  <c:v>20.9</c:v>
                </c:pt>
                <c:pt idx="9898">
                  <c:v>20.9</c:v>
                </c:pt>
                <c:pt idx="9899">
                  <c:v>20.9</c:v>
                </c:pt>
                <c:pt idx="9900">
                  <c:v>20.9</c:v>
                </c:pt>
                <c:pt idx="9901">
                  <c:v>20.9</c:v>
                </c:pt>
                <c:pt idx="9902">
                  <c:v>20.9</c:v>
                </c:pt>
                <c:pt idx="9903">
                  <c:v>20.9</c:v>
                </c:pt>
                <c:pt idx="9904">
                  <c:v>20.9</c:v>
                </c:pt>
                <c:pt idx="9905">
                  <c:v>20.9</c:v>
                </c:pt>
                <c:pt idx="9906">
                  <c:v>20.8</c:v>
                </c:pt>
                <c:pt idx="9907">
                  <c:v>20.8</c:v>
                </c:pt>
                <c:pt idx="9908">
                  <c:v>20.8</c:v>
                </c:pt>
                <c:pt idx="9909">
                  <c:v>20.8</c:v>
                </c:pt>
                <c:pt idx="9910">
                  <c:v>20.8</c:v>
                </c:pt>
                <c:pt idx="9911">
                  <c:v>20.8</c:v>
                </c:pt>
                <c:pt idx="9912">
                  <c:v>20.8</c:v>
                </c:pt>
                <c:pt idx="9913">
                  <c:v>20.8</c:v>
                </c:pt>
                <c:pt idx="9914">
                  <c:v>20.8</c:v>
                </c:pt>
                <c:pt idx="9915">
                  <c:v>20.8</c:v>
                </c:pt>
                <c:pt idx="9916">
                  <c:v>20.8</c:v>
                </c:pt>
                <c:pt idx="9917">
                  <c:v>20.8</c:v>
                </c:pt>
                <c:pt idx="9918">
                  <c:v>20.8</c:v>
                </c:pt>
                <c:pt idx="9919">
                  <c:v>20.8</c:v>
                </c:pt>
                <c:pt idx="9920">
                  <c:v>20.9</c:v>
                </c:pt>
                <c:pt idx="9921">
                  <c:v>20.9</c:v>
                </c:pt>
                <c:pt idx="9922">
                  <c:v>20.8</c:v>
                </c:pt>
                <c:pt idx="9923">
                  <c:v>20.8</c:v>
                </c:pt>
                <c:pt idx="9924">
                  <c:v>20.9</c:v>
                </c:pt>
                <c:pt idx="9925">
                  <c:v>20.9</c:v>
                </c:pt>
                <c:pt idx="9926">
                  <c:v>20.9</c:v>
                </c:pt>
                <c:pt idx="9927">
                  <c:v>20.9</c:v>
                </c:pt>
                <c:pt idx="9928">
                  <c:v>20.9</c:v>
                </c:pt>
                <c:pt idx="9929">
                  <c:v>20.8</c:v>
                </c:pt>
                <c:pt idx="9930">
                  <c:v>20.9</c:v>
                </c:pt>
                <c:pt idx="9931">
                  <c:v>20.9</c:v>
                </c:pt>
                <c:pt idx="9932">
                  <c:v>20.8</c:v>
                </c:pt>
                <c:pt idx="9933">
                  <c:v>20.9</c:v>
                </c:pt>
                <c:pt idx="9934">
                  <c:v>20.8</c:v>
                </c:pt>
                <c:pt idx="9935">
                  <c:v>20.8</c:v>
                </c:pt>
                <c:pt idx="9936">
                  <c:v>20.8</c:v>
                </c:pt>
                <c:pt idx="9937">
                  <c:v>20.9</c:v>
                </c:pt>
                <c:pt idx="9938">
                  <c:v>20.8</c:v>
                </c:pt>
                <c:pt idx="9939">
                  <c:v>20.8</c:v>
                </c:pt>
                <c:pt idx="9940">
                  <c:v>20.8</c:v>
                </c:pt>
                <c:pt idx="9941">
                  <c:v>20.8</c:v>
                </c:pt>
                <c:pt idx="9942">
                  <c:v>20.8</c:v>
                </c:pt>
                <c:pt idx="9943">
                  <c:v>20.8</c:v>
                </c:pt>
                <c:pt idx="9944">
                  <c:v>20.8</c:v>
                </c:pt>
                <c:pt idx="9945">
                  <c:v>20.8</c:v>
                </c:pt>
                <c:pt idx="9946">
                  <c:v>20.8</c:v>
                </c:pt>
                <c:pt idx="9947">
                  <c:v>20.8</c:v>
                </c:pt>
                <c:pt idx="9948">
                  <c:v>20.8</c:v>
                </c:pt>
                <c:pt idx="9949">
                  <c:v>20.8</c:v>
                </c:pt>
                <c:pt idx="9950">
                  <c:v>20.8</c:v>
                </c:pt>
                <c:pt idx="9951">
                  <c:v>20.8</c:v>
                </c:pt>
                <c:pt idx="9952">
                  <c:v>20.8</c:v>
                </c:pt>
                <c:pt idx="9953">
                  <c:v>20.8</c:v>
                </c:pt>
                <c:pt idx="9954">
                  <c:v>20.8</c:v>
                </c:pt>
                <c:pt idx="9955">
                  <c:v>20.8</c:v>
                </c:pt>
                <c:pt idx="9956">
                  <c:v>20.8</c:v>
                </c:pt>
                <c:pt idx="9957">
                  <c:v>20.8</c:v>
                </c:pt>
                <c:pt idx="9958">
                  <c:v>20.8</c:v>
                </c:pt>
                <c:pt idx="9959">
                  <c:v>20.8</c:v>
                </c:pt>
                <c:pt idx="9960">
                  <c:v>20.8</c:v>
                </c:pt>
                <c:pt idx="9961">
                  <c:v>20.8</c:v>
                </c:pt>
                <c:pt idx="9962">
                  <c:v>20.8</c:v>
                </c:pt>
                <c:pt idx="9963">
                  <c:v>20.8</c:v>
                </c:pt>
                <c:pt idx="9964">
                  <c:v>20.8</c:v>
                </c:pt>
                <c:pt idx="9965">
                  <c:v>20.8</c:v>
                </c:pt>
                <c:pt idx="9966">
                  <c:v>20.8</c:v>
                </c:pt>
                <c:pt idx="9967">
                  <c:v>20.8</c:v>
                </c:pt>
                <c:pt idx="9968">
                  <c:v>20.8</c:v>
                </c:pt>
                <c:pt idx="9969">
                  <c:v>20.8</c:v>
                </c:pt>
                <c:pt idx="9970">
                  <c:v>20.8</c:v>
                </c:pt>
                <c:pt idx="9971">
                  <c:v>20.8</c:v>
                </c:pt>
                <c:pt idx="9972">
                  <c:v>20.8</c:v>
                </c:pt>
                <c:pt idx="9973">
                  <c:v>20.8</c:v>
                </c:pt>
                <c:pt idx="9974">
                  <c:v>20.8</c:v>
                </c:pt>
                <c:pt idx="9975">
                  <c:v>20.8</c:v>
                </c:pt>
                <c:pt idx="9976">
                  <c:v>20.8</c:v>
                </c:pt>
                <c:pt idx="9977">
                  <c:v>20.8</c:v>
                </c:pt>
                <c:pt idx="9978">
                  <c:v>20.8</c:v>
                </c:pt>
                <c:pt idx="9979">
                  <c:v>20.8</c:v>
                </c:pt>
                <c:pt idx="9980">
                  <c:v>20.8</c:v>
                </c:pt>
                <c:pt idx="9981">
                  <c:v>20.8</c:v>
                </c:pt>
                <c:pt idx="9982">
                  <c:v>20.8</c:v>
                </c:pt>
                <c:pt idx="9983">
                  <c:v>20.8</c:v>
                </c:pt>
                <c:pt idx="9984">
                  <c:v>20.8</c:v>
                </c:pt>
                <c:pt idx="9985">
                  <c:v>20.8</c:v>
                </c:pt>
                <c:pt idx="9986">
                  <c:v>20.8</c:v>
                </c:pt>
                <c:pt idx="9987">
                  <c:v>20.8</c:v>
                </c:pt>
                <c:pt idx="9988">
                  <c:v>20.8</c:v>
                </c:pt>
                <c:pt idx="9989">
                  <c:v>20.8</c:v>
                </c:pt>
                <c:pt idx="9990">
                  <c:v>20.8</c:v>
                </c:pt>
                <c:pt idx="9991">
                  <c:v>20.8</c:v>
                </c:pt>
                <c:pt idx="9992">
                  <c:v>20.8</c:v>
                </c:pt>
                <c:pt idx="9993">
                  <c:v>20.8</c:v>
                </c:pt>
                <c:pt idx="9994">
                  <c:v>20.8</c:v>
                </c:pt>
                <c:pt idx="9995">
                  <c:v>20.8</c:v>
                </c:pt>
                <c:pt idx="9996">
                  <c:v>20.8</c:v>
                </c:pt>
                <c:pt idx="9997">
                  <c:v>20.8</c:v>
                </c:pt>
                <c:pt idx="9998">
                  <c:v>20.8</c:v>
                </c:pt>
                <c:pt idx="9999">
                  <c:v>20.8</c:v>
                </c:pt>
                <c:pt idx="10000">
                  <c:v>20.8</c:v>
                </c:pt>
                <c:pt idx="10001">
                  <c:v>20.8</c:v>
                </c:pt>
                <c:pt idx="10002">
                  <c:v>20.8</c:v>
                </c:pt>
                <c:pt idx="10003">
                  <c:v>20.8</c:v>
                </c:pt>
                <c:pt idx="10004">
                  <c:v>20.8</c:v>
                </c:pt>
                <c:pt idx="10005">
                  <c:v>20.8</c:v>
                </c:pt>
                <c:pt idx="10006">
                  <c:v>20.8</c:v>
                </c:pt>
                <c:pt idx="10007">
                  <c:v>20.8</c:v>
                </c:pt>
                <c:pt idx="10008">
                  <c:v>20.8</c:v>
                </c:pt>
                <c:pt idx="10009">
                  <c:v>20.8</c:v>
                </c:pt>
                <c:pt idx="10010">
                  <c:v>20.8</c:v>
                </c:pt>
                <c:pt idx="10011">
                  <c:v>20.8</c:v>
                </c:pt>
                <c:pt idx="10012">
                  <c:v>20.8</c:v>
                </c:pt>
                <c:pt idx="10013">
                  <c:v>20.8</c:v>
                </c:pt>
                <c:pt idx="10014">
                  <c:v>20.8</c:v>
                </c:pt>
                <c:pt idx="10015">
                  <c:v>20.8</c:v>
                </c:pt>
                <c:pt idx="10016">
                  <c:v>20.8</c:v>
                </c:pt>
                <c:pt idx="10017">
                  <c:v>20.8</c:v>
                </c:pt>
                <c:pt idx="10018">
                  <c:v>20.8</c:v>
                </c:pt>
                <c:pt idx="10019">
                  <c:v>20.8</c:v>
                </c:pt>
                <c:pt idx="10020">
                  <c:v>20.8</c:v>
                </c:pt>
                <c:pt idx="10021">
                  <c:v>20.8</c:v>
                </c:pt>
                <c:pt idx="10022">
                  <c:v>20.8</c:v>
                </c:pt>
                <c:pt idx="10023">
                  <c:v>20.8</c:v>
                </c:pt>
                <c:pt idx="10024">
                  <c:v>20.8</c:v>
                </c:pt>
                <c:pt idx="10025">
                  <c:v>20.8</c:v>
                </c:pt>
                <c:pt idx="10026">
                  <c:v>20.8</c:v>
                </c:pt>
                <c:pt idx="10027">
                  <c:v>20.8</c:v>
                </c:pt>
                <c:pt idx="10028">
                  <c:v>20.8</c:v>
                </c:pt>
                <c:pt idx="10029">
                  <c:v>20.8</c:v>
                </c:pt>
                <c:pt idx="10030">
                  <c:v>20.8</c:v>
                </c:pt>
                <c:pt idx="10031">
                  <c:v>20.8</c:v>
                </c:pt>
                <c:pt idx="10032">
                  <c:v>20.8</c:v>
                </c:pt>
                <c:pt idx="10033">
                  <c:v>20.8</c:v>
                </c:pt>
                <c:pt idx="10034">
                  <c:v>20.8</c:v>
                </c:pt>
                <c:pt idx="10035">
                  <c:v>20.8</c:v>
                </c:pt>
                <c:pt idx="10036">
                  <c:v>20.8</c:v>
                </c:pt>
                <c:pt idx="10037">
                  <c:v>20.8</c:v>
                </c:pt>
                <c:pt idx="10038">
                  <c:v>20.8</c:v>
                </c:pt>
                <c:pt idx="10039">
                  <c:v>20.8</c:v>
                </c:pt>
                <c:pt idx="10040">
                  <c:v>20.8</c:v>
                </c:pt>
                <c:pt idx="10041">
                  <c:v>20.8</c:v>
                </c:pt>
                <c:pt idx="10042">
                  <c:v>20.8</c:v>
                </c:pt>
                <c:pt idx="10043">
                  <c:v>20.8</c:v>
                </c:pt>
                <c:pt idx="10044">
                  <c:v>20.8</c:v>
                </c:pt>
                <c:pt idx="10045">
                  <c:v>20.8</c:v>
                </c:pt>
                <c:pt idx="10046">
                  <c:v>20.8</c:v>
                </c:pt>
                <c:pt idx="10047">
                  <c:v>20.8</c:v>
                </c:pt>
                <c:pt idx="10048">
                  <c:v>20.8</c:v>
                </c:pt>
                <c:pt idx="10049">
                  <c:v>20.8</c:v>
                </c:pt>
                <c:pt idx="10050">
                  <c:v>20.8</c:v>
                </c:pt>
                <c:pt idx="10051">
                  <c:v>20.8</c:v>
                </c:pt>
                <c:pt idx="10052">
                  <c:v>20.8</c:v>
                </c:pt>
                <c:pt idx="10053">
                  <c:v>20.8</c:v>
                </c:pt>
                <c:pt idx="10054">
                  <c:v>20.8</c:v>
                </c:pt>
                <c:pt idx="10055">
                  <c:v>20.8</c:v>
                </c:pt>
                <c:pt idx="10056">
                  <c:v>20.8</c:v>
                </c:pt>
                <c:pt idx="10057">
                  <c:v>20.8</c:v>
                </c:pt>
                <c:pt idx="10058">
                  <c:v>20.8</c:v>
                </c:pt>
                <c:pt idx="10059">
                  <c:v>20.8</c:v>
                </c:pt>
                <c:pt idx="10060">
                  <c:v>20.8</c:v>
                </c:pt>
                <c:pt idx="10061">
                  <c:v>20.8</c:v>
                </c:pt>
                <c:pt idx="10062">
                  <c:v>20.8</c:v>
                </c:pt>
                <c:pt idx="10063">
                  <c:v>20.8</c:v>
                </c:pt>
                <c:pt idx="10064">
                  <c:v>20.8</c:v>
                </c:pt>
                <c:pt idx="10065">
                  <c:v>20.8</c:v>
                </c:pt>
                <c:pt idx="10066">
                  <c:v>20.8</c:v>
                </c:pt>
                <c:pt idx="10067">
                  <c:v>20.8</c:v>
                </c:pt>
                <c:pt idx="10068">
                  <c:v>20.8</c:v>
                </c:pt>
                <c:pt idx="10069">
                  <c:v>20.8</c:v>
                </c:pt>
                <c:pt idx="10070">
                  <c:v>20.8</c:v>
                </c:pt>
                <c:pt idx="10071">
                  <c:v>20.8</c:v>
                </c:pt>
                <c:pt idx="10072">
                  <c:v>20.8</c:v>
                </c:pt>
                <c:pt idx="10073">
                  <c:v>20.8</c:v>
                </c:pt>
                <c:pt idx="10074">
                  <c:v>20.8</c:v>
                </c:pt>
                <c:pt idx="10075">
                  <c:v>20.8</c:v>
                </c:pt>
                <c:pt idx="10076">
                  <c:v>20.8</c:v>
                </c:pt>
                <c:pt idx="10077">
                  <c:v>20.8</c:v>
                </c:pt>
                <c:pt idx="10078">
                  <c:v>20.8</c:v>
                </c:pt>
                <c:pt idx="10079">
                  <c:v>20.8</c:v>
                </c:pt>
                <c:pt idx="10080">
                  <c:v>20.8</c:v>
                </c:pt>
                <c:pt idx="10081">
                  <c:v>20.8</c:v>
                </c:pt>
                <c:pt idx="10082">
                  <c:v>20.8</c:v>
                </c:pt>
                <c:pt idx="10083">
                  <c:v>20.8</c:v>
                </c:pt>
                <c:pt idx="10084">
                  <c:v>20.8</c:v>
                </c:pt>
                <c:pt idx="10085">
                  <c:v>20.8</c:v>
                </c:pt>
                <c:pt idx="10086">
                  <c:v>20.8</c:v>
                </c:pt>
                <c:pt idx="10087">
                  <c:v>20.8</c:v>
                </c:pt>
                <c:pt idx="10088">
                  <c:v>20.8</c:v>
                </c:pt>
                <c:pt idx="10089">
                  <c:v>20.8</c:v>
                </c:pt>
                <c:pt idx="10090">
                  <c:v>20.8</c:v>
                </c:pt>
                <c:pt idx="10091">
                  <c:v>20.8</c:v>
                </c:pt>
                <c:pt idx="10092">
                  <c:v>20.8</c:v>
                </c:pt>
                <c:pt idx="10093">
                  <c:v>20.8</c:v>
                </c:pt>
                <c:pt idx="10094">
                  <c:v>20.8</c:v>
                </c:pt>
                <c:pt idx="10095">
                  <c:v>20.8</c:v>
                </c:pt>
                <c:pt idx="10096">
                  <c:v>20.8</c:v>
                </c:pt>
                <c:pt idx="10097">
                  <c:v>20.8</c:v>
                </c:pt>
                <c:pt idx="10098">
                  <c:v>20.8</c:v>
                </c:pt>
                <c:pt idx="10099">
                  <c:v>20.8</c:v>
                </c:pt>
                <c:pt idx="10100">
                  <c:v>20.8</c:v>
                </c:pt>
                <c:pt idx="10101">
                  <c:v>20.8</c:v>
                </c:pt>
                <c:pt idx="10102">
                  <c:v>20.8</c:v>
                </c:pt>
                <c:pt idx="10103">
                  <c:v>20.8</c:v>
                </c:pt>
                <c:pt idx="10104">
                  <c:v>20.8</c:v>
                </c:pt>
                <c:pt idx="10105">
                  <c:v>20.8</c:v>
                </c:pt>
                <c:pt idx="10106">
                  <c:v>20.8</c:v>
                </c:pt>
                <c:pt idx="10107">
                  <c:v>20.8</c:v>
                </c:pt>
                <c:pt idx="10108">
                  <c:v>20.8</c:v>
                </c:pt>
                <c:pt idx="10109">
                  <c:v>20.8</c:v>
                </c:pt>
                <c:pt idx="10110">
                  <c:v>20.8</c:v>
                </c:pt>
                <c:pt idx="10111">
                  <c:v>20.8</c:v>
                </c:pt>
                <c:pt idx="10112">
                  <c:v>20.8</c:v>
                </c:pt>
                <c:pt idx="10113">
                  <c:v>20.8</c:v>
                </c:pt>
                <c:pt idx="10114">
                  <c:v>20.8</c:v>
                </c:pt>
                <c:pt idx="10115">
                  <c:v>20.8</c:v>
                </c:pt>
                <c:pt idx="10116">
                  <c:v>20.8</c:v>
                </c:pt>
                <c:pt idx="10117">
                  <c:v>20.8</c:v>
                </c:pt>
                <c:pt idx="10118">
                  <c:v>20.8</c:v>
                </c:pt>
                <c:pt idx="10119">
                  <c:v>20.8</c:v>
                </c:pt>
                <c:pt idx="10120">
                  <c:v>20.8</c:v>
                </c:pt>
                <c:pt idx="10121">
                  <c:v>20.8</c:v>
                </c:pt>
                <c:pt idx="10122">
                  <c:v>20.8</c:v>
                </c:pt>
                <c:pt idx="10123">
                  <c:v>20.8</c:v>
                </c:pt>
                <c:pt idx="10124">
                  <c:v>20.8</c:v>
                </c:pt>
                <c:pt idx="10125">
                  <c:v>20.8</c:v>
                </c:pt>
                <c:pt idx="10126">
                  <c:v>20.8</c:v>
                </c:pt>
                <c:pt idx="10127">
                  <c:v>20.8</c:v>
                </c:pt>
                <c:pt idx="10128">
                  <c:v>20.8</c:v>
                </c:pt>
                <c:pt idx="10129">
                  <c:v>20.8</c:v>
                </c:pt>
                <c:pt idx="10130">
                  <c:v>20.8</c:v>
                </c:pt>
                <c:pt idx="10131">
                  <c:v>20.8</c:v>
                </c:pt>
                <c:pt idx="10132">
                  <c:v>20.8</c:v>
                </c:pt>
                <c:pt idx="10133">
                  <c:v>20.8</c:v>
                </c:pt>
                <c:pt idx="10134">
                  <c:v>20.8</c:v>
                </c:pt>
                <c:pt idx="10135">
                  <c:v>20.8</c:v>
                </c:pt>
                <c:pt idx="10136">
                  <c:v>20.8</c:v>
                </c:pt>
                <c:pt idx="10137">
                  <c:v>20.8</c:v>
                </c:pt>
                <c:pt idx="10138">
                  <c:v>20.8</c:v>
                </c:pt>
                <c:pt idx="10139">
                  <c:v>20.8</c:v>
                </c:pt>
                <c:pt idx="10140">
                  <c:v>20.8</c:v>
                </c:pt>
                <c:pt idx="10141">
                  <c:v>20.8</c:v>
                </c:pt>
                <c:pt idx="10142">
                  <c:v>20.8</c:v>
                </c:pt>
                <c:pt idx="10143">
                  <c:v>20.8</c:v>
                </c:pt>
                <c:pt idx="10144">
                  <c:v>20.8</c:v>
                </c:pt>
                <c:pt idx="10145">
                  <c:v>20.8</c:v>
                </c:pt>
                <c:pt idx="10146">
                  <c:v>20.8</c:v>
                </c:pt>
                <c:pt idx="10147">
                  <c:v>20.8</c:v>
                </c:pt>
                <c:pt idx="10148">
                  <c:v>20.8</c:v>
                </c:pt>
                <c:pt idx="10149">
                  <c:v>20.8</c:v>
                </c:pt>
                <c:pt idx="10150">
                  <c:v>20.8</c:v>
                </c:pt>
                <c:pt idx="10151">
                  <c:v>20.8</c:v>
                </c:pt>
                <c:pt idx="10152">
                  <c:v>20.8</c:v>
                </c:pt>
                <c:pt idx="10153">
                  <c:v>20.8</c:v>
                </c:pt>
                <c:pt idx="10154">
                  <c:v>20.8</c:v>
                </c:pt>
                <c:pt idx="10155">
                  <c:v>20.8</c:v>
                </c:pt>
                <c:pt idx="10156">
                  <c:v>20.8</c:v>
                </c:pt>
                <c:pt idx="10157">
                  <c:v>20.8</c:v>
                </c:pt>
                <c:pt idx="10158">
                  <c:v>20.8</c:v>
                </c:pt>
                <c:pt idx="10159">
                  <c:v>20.8</c:v>
                </c:pt>
                <c:pt idx="10160">
                  <c:v>20.8</c:v>
                </c:pt>
                <c:pt idx="10161">
                  <c:v>20.8</c:v>
                </c:pt>
                <c:pt idx="10162">
                  <c:v>20.8</c:v>
                </c:pt>
                <c:pt idx="10163">
                  <c:v>20.8</c:v>
                </c:pt>
                <c:pt idx="10164">
                  <c:v>20.8</c:v>
                </c:pt>
                <c:pt idx="10165">
                  <c:v>20.8</c:v>
                </c:pt>
                <c:pt idx="10166">
                  <c:v>20.8</c:v>
                </c:pt>
                <c:pt idx="10167">
                  <c:v>20.8</c:v>
                </c:pt>
                <c:pt idx="10168">
                  <c:v>20.8</c:v>
                </c:pt>
                <c:pt idx="10169">
                  <c:v>20.8</c:v>
                </c:pt>
                <c:pt idx="10170">
                  <c:v>20.8</c:v>
                </c:pt>
                <c:pt idx="10171">
                  <c:v>20.8</c:v>
                </c:pt>
                <c:pt idx="10172">
                  <c:v>20.8</c:v>
                </c:pt>
                <c:pt idx="10173">
                  <c:v>20.8</c:v>
                </c:pt>
                <c:pt idx="10174">
                  <c:v>20.8</c:v>
                </c:pt>
                <c:pt idx="10175">
                  <c:v>20.8</c:v>
                </c:pt>
                <c:pt idx="10176">
                  <c:v>20.8</c:v>
                </c:pt>
                <c:pt idx="10177">
                  <c:v>20.8</c:v>
                </c:pt>
                <c:pt idx="10178">
                  <c:v>20.8</c:v>
                </c:pt>
                <c:pt idx="10179">
                  <c:v>20.8</c:v>
                </c:pt>
                <c:pt idx="10180">
                  <c:v>20.8</c:v>
                </c:pt>
                <c:pt idx="10181">
                  <c:v>20.8</c:v>
                </c:pt>
                <c:pt idx="10182">
                  <c:v>20.8</c:v>
                </c:pt>
                <c:pt idx="10183">
                  <c:v>20.8</c:v>
                </c:pt>
                <c:pt idx="10184">
                  <c:v>20.8</c:v>
                </c:pt>
                <c:pt idx="10185">
                  <c:v>20.8</c:v>
                </c:pt>
                <c:pt idx="10186">
                  <c:v>20.8</c:v>
                </c:pt>
                <c:pt idx="10187">
                  <c:v>20.8</c:v>
                </c:pt>
                <c:pt idx="10188">
                  <c:v>20.8</c:v>
                </c:pt>
                <c:pt idx="10189">
                  <c:v>20.8</c:v>
                </c:pt>
                <c:pt idx="10190">
                  <c:v>20.8</c:v>
                </c:pt>
                <c:pt idx="10191">
                  <c:v>20.8</c:v>
                </c:pt>
                <c:pt idx="10192">
                  <c:v>20.8</c:v>
                </c:pt>
                <c:pt idx="10193">
                  <c:v>20.8</c:v>
                </c:pt>
                <c:pt idx="10194">
                  <c:v>20.8</c:v>
                </c:pt>
                <c:pt idx="10195">
                  <c:v>20.8</c:v>
                </c:pt>
                <c:pt idx="10196">
                  <c:v>20.8</c:v>
                </c:pt>
                <c:pt idx="10197">
                  <c:v>20.8</c:v>
                </c:pt>
                <c:pt idx="10198">
                  <c:v>20.8</c:v>
                </c:pt>
                <c:pt idx="10199">
                  <c:v>20.8</c:v>
                </c:pt>
                <c:pt idx="10200">
                  <c:v>20.8</c:v>
                </c:pt>
                <c:pt idx="10201">
                  <c:v>20.8</c:v>
                </c:pt>
                <c:pt idx="10202">
                  <c:v>20.8</c:v>
                </c:pt>
                <c:pt idx="10203">
                  <c:v>20.8</c:v>
                </c:pt>
                <c:pt idx="10204">
                  <c:v>20.8</c:v>
                </c:pt>
                <c:pt idx="10205">
                  <c:v>20.8</c:v>
                </c:pt>
                <c:pt idx="10206">
                  <c:v>20.8</c:v>
                </c:pt>
                <c:pt idx="10207">
                  <c:v>20.8</c:v>
                </c:pt>
                <c:pt idx="10208">
                  <c:v>20.8</c:v>
                </c:pt>
                <c:pt idx="10209">
                  <c:v>20.8</c:v>
                </c:pt>
                <c:pt idx="10210">
                  <c:v>20.8</c:v>
                </c:pt>
                <c:pt idx="10211">
                  <c:v>20.8</c:v>
                </c:pt>
                <c:pt idx="10212">
                  <c:v>20.8</c:v>
                </c:pt>
                <c:pt idx="10213">
                  <c:v>20.8</c:v>
                </c:pt>
                <c:pt idx="10214">
                  <c:v>20.8</c:v>
                </c:pt>
                <c:pt idx="10215">
                  <c:v>20.8</c:v>
                </c:pt>
                <c:pt idx="10216">
                  <c:v>20.8</c:v>
                </c:pt>
                <c:pt idx="10217">
                  <c:v>20.8</c:v>
                </c:pt>
                <c:pt idx="10218">
                  <c:v>20.8</c:v>
                </c:pt>
                <c:pt idx="10219">
                  <c:v>20.8</c:v>
                </c:pt>
                <c:pt idx="10220">
                  <c:v>20.8</c:v>
                </c:pt>
                <c:pt idx="10221">
                  <c:v>20.8</c:v>
                </c:pt>
                <c:pt idx="10222">
                  <c:v>20.8</c:v>
                </c:pt>
                <c:pt idx="10223">
                  <c:v>20.8</c:v>
                </c:pt>
                <c:pt idx="10224">
                  <c:v>20.8</c:v>
                </c:pt>
                <c:pt idx="10225">
                  <c:v>20.8</c:v>
                </c:pt>
                <c:pt idx="10226">
                  <c:v>20.8</c:v>
                </c:pt>
                <c:pt idx="10227">
                  <c:v>20.8</c:v>
                </c:pt>
                <c:pt idx="10228">
                  <c:v>20.8</c:v>
                </c:pt>
                <c:pt idx="10229">
                  <c:v>20.8</c:v>
                </c:pt>
                <c:pt idx="10230">
                  <c:v>20.8</c:v>
                </c:pt>
                <c:pt idx="10231">
                  <c:v>20.8</c:v>
                </c:pt>
                <c:pt idx="10232">
                  <c:v>20.8</c:v>
                </c:pt>
                <c:pt idx="10233">
                  <c:v>20.8</c:v>
                </c:pt>
                <c:pt idx="10234">
                  <c:v>20.8</c:v>
                </c:pt>
                <c:pt idx="10235">
                  <c:v>20.8</c:v>
                </c:pt>
                <c:pt idx="10236">
                  <c:v>20.8</c:v>
                </c:pt>
                <c:pt idx="10237">
                  <c:v>20.8</c:v>
                </c:pt>
                <c:pt idx="10238">
                  <c:v>20.8</c:v>
                </c:pt>
                <c:pt idx="10239">
                  <c:v>20.8</c:v>
                </c:pt>
                <c:pt idx="10240">
                  <c:v>20.8</c:v>
                </c:pt>
                <c:pt idx="10241">
                  <c:v>20.8</c:v>
                </c:pt>
                <c:pt idx="10242">
                  <c:v>20.8</c:v>
                </c:pt>
                <c:pt idx="10243">
                  <c:v>20.8</c:v>
                </c:pt>
                <c:pt idx="10244">
                  <c:v>20.8</c:v>
                </c:pt>
                <c:pt idx="10245">
                  <c:v>20.8</c:v>
                </c:pt>
                <c:pt idx="10246">
                  <c:v>20.9</c:v>
                </c:pt>
                <c:pt idx="10247">
                  <c:v>20.8</c:v>
                </c:pt>
                <c:pt idx="10248">
                  <c:v>20.8</c:v>
                </c:pt>
                <c:pt idx="10249">
                  <c:v>20.8</c:v>
                </c:pt>
                <c:pt idx="10250">
                  <c:v>20.9</c:v>
                </c:pt>
                <c:pt idx="10251">
                  <c:v>20.9</c:v>
                </c:pt>
                <c:pt idx="10252">
                  <c:v>20.8</c:v>
                </c:pt>
                <c:pt idx="10253">
                  <c:v>20.8</c:v>
                </c:pt>
                <c:pt idx="10254">
                  <c:v>20.8</c:v>
                </c:pt>
                <c:pt idx="10255">
                  <c:v>20.8</c:v>
                </c:pt>
                <c:pt idx="10256">
                  <c:v>20.8</c:v>
                </c:pt>
                <c:pt idx="10257">
                  <c:v>20.8</c:v>
                </c:pt>
                <c:pt idx="10258">
                  <c:v>20.8</c:v>
                </c:pt>
                <c:pt idx="10259">
                  <c:v>20.8</c:v>
                </c:pt>
                <c:pt idx="10260">
                  <c:v>20.8</c:v>
                </c:pt>
                <c:pt idx="10261">
                  <c:v>20.8</c:v>
                </c:pt>
                <c:pt idx="10262">
                  <c:v>20.8</c:v>
                </c:pt>
                <c:pt idx="10263">
                  <c:v>20.8</c:v>
                </c:pt>
                <c:pt idx="10264">
                  <c:v>20.8</c:v>
                </c:pt>
                <c:pt idx="10265">
                  <c:v>20.8</c:v>
                </c:pt>
                <c:pt idx="10266">
                  <c:v>20.8</c:v>
                </c:pt>
                <c:pt idx="10267">
                  <c:v>20.8</c:v>
                </c:pt>
                <c:pt idx="10268">
                  <c:v>20.8</c:v>
                </c:pt>
                <c:pt idx="10269">
                  <c:v>20.8</c:v>
                </c:pt>
                <c:pt idx="10270">
                  <c:v>20.8</c:v>
                </c:pt>
                <c:pt idx="10271">
                  <c:v>20.9</c:v>
                </c:pt>
                <c:pt idx="10272">
                  <c:v>20.8</c:v>
                </c:pt>
                <c:pt idx="10273">
                  <c:v>20.8</c:v>
                </c:pt>
                <c:pt idx="10274">
                  <c:v>20.9</c:v>
                </c:pt>
                <c:pt idx="10275">
                  <c:v>20.8</c:v>
                </c:pt>
                <c:pt idx="10276">
                  <c:v>20.8</c:v>
                </c:pt>
                <c:pt idx="10277">
                  <c:v>20.8</c:v>
                </c:pt>
                <c:pt idx="10278">
                  <c:v>20.9</c:v>
                </c:pt>
                <c:pt idx="10279">
                  <c:v>20.8</c:v>
                </c:pt>
                <c:pt idx="10280">
                  <c:v>20.8</c:v>
                </c:pt>
                <c:pt idx="10281">
                  <c:v>20.8</c:v>
                </c:pt>
                <c:pt idx="10282">
                  <c:v>20.8</c:v>
                </c:pt>
                <c:pt idx="10283">
                  <c:v>20.8</c:v>
                </c:pt>
                <c:pt idx="10284">
                  <c:v>20.8</c:v>
                </c:pt>
                <c:pt idx="10285">
                  <c:v>20.8</c:v>
                </c:pt>
                <c:pt idx="10286">
                  <c:v>20.8</c:v>
                </c:pt>
                <c:pt idx="10287">
                  <c:v>20.8</c:v>
                </c:pt>
                <c:pt idx="10288">
                  <c:v>20.8</c:v>
                </c:pt>
                <c:pt idx="10289">
                  <c:v>20.8</c:v>
                </c:pt>
                <c:pt idx="10290">
                  <c:v>20.8</c:v>
                </c:pt>
                <c:pt idx="10291">
                  <c:v>20.8</c:v>
                </c:pt>
                <c:pt idx="10292">
                  <c:v>20.8</c:v>
                </c:pt>
                <c:pt idx="10293">
                  <c:v>20.8</c:v>
                </c:pt>
                <c:pt idx="10294">
                  <c:v>20.8</c:v>
                </c:pt>
                <c:pt idx="10295">
                  <c:v>20.8</c:v>
                </c:pt>
                <c:pt idx="10296">
                  <c:v>20.8</c:v>
                </c:pt>
                <c:pt idx="10297">
                  <c:v>20.8</c:v>
                </c:pt>
                <c:pt idx="10298">
                  <c:v>20.8</c:v>
                </c:pt>
                <c:pt idx="10299">
                  <c:v>20.8</c:v>
                </c:pt>
                <c:pt idx="10300">
                  <c:v>20.9</c:v>
                </c:pt>
                <c:pt idx="10301">
                  <c:v>20.8</c:v>
                </c:pt>
                <c:pt idx="10302">
                  <c:v>20.8</c:v>
                </c:pt>
                <c:pt idx="10303">
                  <c:v>20.8</c:v>
                </c:pt>
                <c:pt idx="10304">
                  <c:v>20.8</c:v>
                </c:pt>
                <c:pt idx="10305">
                  <c:v>20.9</c:v>
                </c:pt>
                <c:pt idx="10306">
                  <c:v>20.8</c:v>
                </c:pt>
                <c:pt idx="10307">
                  <c:v>20.8</c:v>
                </c:pt>
                <c:pt idx="10308">
                  <c:v>20.8</c:v>
                </c:pt>
                <c:pt idx="10309">
                  <c:v>20.8</c:v>
                </c:pt>
                <c:pt idx="10310">
                  <c:v>20.8</c:v>
                </c:pt>
                <c:pt idx="10311">
                  <c:v>20.8</c:v>
                </c:pt>
                <c:pt idx="10312">
                  <c:v>20.8</c:v>
                </c:pt>
                <c:pt idx="10313">
                  <c:v>20.8</c:v>
                </c:pt>
                <c:pt idx="10314">
                  <c:v>20.9</c:v>
                </c:pt>
                <c:pt idx="10315">
                  <c:v>20.9</c:v>
                </c:pt>
                <c:pt idx="10316">
                  <c:v>20.8</c:v>
                </c:pt>
                <c:pt idx="10317">
                  <c:v>20.9</c:v>
                </c:pt>
                <c:pt idx="10318">
                  <c:v>20.8</c:v>
                </c:pt>
                <c:pt idx="10319">
                  <c:v>20.8</c:v>
                </c:pt>
                <c:pt idx="10320">
                  <c:v>20.8</c:v>
                </c:pt>
                <c:pt idx="10321">
                  <c:v>20.8</c:v>
                </c:pt>
                <c:pt idx="10322">
                  <c:v>20.8</c:v>
                </c:pt>
                <c:pt idx="10323">
                  <c:v>20.8</c:v>
                </c:pt>
                <c:pt idx="10324">
                  <c:v>20.8</c:v>
                </c:pt>
                <c:pt idx="10325">
                  <c:v>20.8</c:v>
                </c:pt>
                <c:pt idx="10326">
                  <c:v>20.8</c:v>
                </c:pt>
                <c:pt idx="10327">
                  <c:v>20.8</c:v>
                </c:pt>
                <c:pt idx="10328">
                  <c:v>20.8</c:v>
                </c:pt>
                <c:pt idx="10329">
                  <c:v>20.8</c:v>
                </c:pt>
                <c:pt idx="10330">
                  <c:v>20.8</c:v>
                </c:pt>
                <c:pt idx="10331">
                  <c:v>20.8</c:v>
                </c:pt>
                <c:pt idx="10332">
                  <c:v>20.8</c:v>
                </c:pt>
                <c:pt idx="10333">
                  <c:v>20.8</c:v>
                </c:pt>
                <c:pt idx="10334">
                  <c:v>20.8</c:v>
                </c:pt>
                <c:pt idx="10335">
                  <c:v>20.8</c:v>
                </c:pt>
                <c:pt idx="10336">
                  <c:v>20.8</c:v>
                </c:pt>
                <c:pt idx="10337">
                  <c:v>20.8</c:v>
                </c:pt>
                <c:pt idx="10338">
                  <c:v>20.8</c:v>
                </c:pt>
                <c:pt idx="10339">
                  <c:v>20.8</c:v>
                </c:pt>
                <c:pt idx="10340">
                  <c:v>20.8</c:v>
                </c:pt>
                <c:pt idx="10341">
                  <c:v>20.8</c:v>
                </c:pt>
                <c:pt idx="10342">
                  <c:v>20.8</c:v>
                </c:pt>
                <c:pt idx="10343">
                  <c:v>20.8</c:v>
                </c:pt>
                <c:pt idx="10344">
                  <c:v>20.8</c:v>
                </c:pt>
                <c:pt idx="10345">
                  <c:v>20.8</c:v>
                </c:pt>
                <c:pt idx="10346">
                  <c:v>20.8</c:v>
                </c:pt>
                <c:pt idx="10347">
                  <c:v>20.8</c:v>
                </c:pt>
                <c:pt idx="10348">
                  <c:v>20.8</c:v>
                </c:pt>
                <c:pt idx="10349">
                  <c:v>20.8</c:v>
                </c:pt>
                <c:pt idx="10350">
                  <c:v>20.8</c:v>
                </c:pt>
                <c:pt idx="10351">
                  <c:v>20.8</c:v>
                </c:pt>
                <c:pt idx="10352">
                  <c:v>20.8</c:v>
                </c:pt>
                <c:pt idx="10353">
                  <c:v>20.8</c:v>
                </c:pt>
                <c:pt idx="10354">
                  <c:v>20.8</c:v>
                </c:pt>
                <c:pt idx="10355">
                  <c:v>20.8</c:v>
                </c:pt>
                <c:pt idx="10356">
                  <c:v>20.8</c:v>
                </c:pt>
                <c:pt idx="10357">
                  <c:v>20.8</c:v>
                </c:pt>
                <c:pt idx="10358">
                  <c:v>20.8</c:v>
                </c:pt>
                <c:pt idx="10359">
                  <c:v>20.8</c:v>
                </c:pt>
                <c:pt idx="10360">
                  <c:v>20.8</c:v>
                </c:pt>
                <c:pt idx="10361">
                  <c:v>20.8</c:v>
                </c:pt>
                <c:pt idx="10362">
                  <c:v>20.8</c:v>
                </c:pt>
                <c:pt idx="10363">
                  <c:v>20.8</c:v>
                </c:pt>
                <c:pt idx="10364">
                  <c:v>20.8</c:v>
                </c:pt>
                <c:pt idx="10365">
                  <c:v>20.8</c:v>
                </c:pt>
                <c:pt idx="10366">
                  <c:v>20.8</c:v>
                </c:pt>
                <c:pt idx="10367">
                  <c:v>20.8</c:v>
                </c:pt>
                <c:pt idx="10368">
                  <c:v>20.8</c:v>
                </c:pt>
                <c:pt idx="10369">
                  <c:v>20.8</c:v>
                </c:pt>
                <c:pt idx="10370">
                  <c:v>20.8</c:v>
                </c:pt>
                <c:pt idx="10371">
                  <c:v>20.8</c:v>
                </c:pt>
                <c:pt idx="10372">
                  <c:v>20.8</c:v>
                </c:pt>
                <c:pt idx="10373">
                  <c:v>20.8</c:v>
                </c:pt>
                <c:pt idx="10374">
                  <c:v>20.8</c:v>
                </c:pt>
                <c:pt idx="10375">
                  <c:v>20.8</c:v>
                </c:pt>
                <c:pt idx="10376">
                  <c:v>20.8</c:v>
                </c:pt>
                <c:pt idx="10377">
                  <c:v>20.8</c:v>
                </c:pt>
                <c:pt idx="10378">
                  <c:v>20.8</c:v>
                </c:pt>
                <c:pt idx="10379">
                  <c:v>20.8</c:v>
                </c:pt>
                <c:pt idx="10380">
                  <c:v>20.8</c:v>
                </c:pt>
                <c:pt idx="10381">
                  <c:v>20.8</c:v>
                </c:pt>
                <c:pt idx="10382">
                  <c:v>20.8</c:v>
                </c:pt>
                <c:pt idx="10383">
                  <c:v>20.8</c:v>
                </c:pt>
                <c:pt idx="10384">
                  <c:v>20.8</c:v>
                </c:pt>
                <c:pt idx="10385">
                  <c:v>20.8</c:v>
                </c:pt>
                <c:pt idx="10386">
                  <c:v>20.8</c:v>
                </c:pt>
                <c:pt idx="10387">
                  <c:v>20.8</c:v>
                </c:pt>
                <c:pt idx="10388">
                  <c:v>20.8</c:v>
                </c:pt>
                <c:pt idx="10389">
                  <c:v>20.8</c:v>
                </c:pt>
                <c:pt idx="10390">
                  <c:v>20.8</c:v>
                </c:pt>
                <c:pt idx="10391">
                  <c:v>20.8</c:v>
                </c:pt>
                <c:pt idx="10392">
                  <c:v>20.8</c:v>
                </c:pt>
                <c:pt idx="10393">
                  <c:v>20.8</c:v>
                </c:pt>
                <c:pt idx="10394">
                  <c:v>20.8</c:v>
                </c:pt>
                <c:pt idx="10395">
                  <c:v>20.8</c:v>
                </c:pt>
                <c:pt idx="10396">
                  <c:v>20.8</c:v>
                </c:pt>
                <c:pt idx="10397">
                  <c:v>20.8</c:v>
                </c:pt>
                <c:pt idx="10398">
                  <c:v>20.8</c:v>
                </c:pt>
                <c:pt idx="10399">
                  <c:v>20.8</c:v>
                </c:pt>
                <c:pt idx="10400">
                  <c:v>20.8</c:v>
                </c:pt>
                <c:pt idx="10401">
                  <c:v>20.8</c:v>
                </c:pt>
                <c:pt idx="10402">
                  <c:v>20.8</c:v>
                </c:pt>
                <c:pt idx="10403">
                  <c:v>20.8</c:v>
                </c:pt>
                <c:pt idx="10404">
                  <c:v>20.8</c:v>
                </c:pt>
                <c:pt idx="10405">
                  <c:v>20.8</c:v>
                </c:pt>
                <c:pt idx="10406">
                  <c:v>20.8</c:v>
                </c:pt>
                <c:pt idx="10407">
                  <c:v>20.8</c:v>
                </c:pt>
                <c:pt idx="10408">
                  <c:v>20.8</c:v>
                </c:pt>
                <c:pt idx="10409">
                  <c:v>20.8</c:v>
                </c:pt>
                <c:pt idx="10410">
                  <c:v>20.8</c:v>
                </c:pt>
                <c:pt idx="10411">
                  <c:v>20.8</c:v>
                </c:pt>
                <c:pt idx="10412">
                  <c:v>20.8</c:v>
                </c:pt>
                <c:pt idx="10413">
                  <c:v>20.8</c:v>
                </c:pt>
                <c:pt idx="10414">
                  <c:v>20.8</c:v>
                </c:pt>
                <c:pt idx="10415">
                  <c:v>20.8</c:v>
                </c:pt>
                <c:pt idx="10416">
                  <c:v>20.8</c:v>
                </c:pt>
                <c:pt idx="10417">
                  <c:v>20.8</c:v>
                </c:pt>
                <c:pt idx="10418">
                  <c:v>20.8</c:v>
                </c:pt>
                <c:pt idx="10419">
                  <c:v>20.8</c:v>
                </c:pt>
                <c:pt idx="10420">
                  <c:v>20.8</c:v>
                </c:pt>
                <c:pt idx="10421">
                  <c:v>20.8</c:v>
                </c:pt>
                <c:pt idx="10422">
                  <c:v>20.8</c:v>
                </c:pt>
                <c:pt idx="10423">
                  <c:v>20.8</c:v>
                </c:pt>
                <c:pt idx="10424">
                  <c:v>20.8</c:v>
                </c:pt>
                <c:pt idx="10425">
                  <c:v>20.8</c:v>
                </c:pt>
                <c:pt idx="10426">
                  <c:v>20.8</c:v>
                </c:pt>
                <c:pt idx="10427">
                  <c:v>20.8</c:v>
                </c:pt>
                <c:pt idx="10428">
                  <c:v>20.8</c:v>
                </c:pt>
                <c:pt idx="10429">
                  <c:v>20.8</c:v>
                </c:pt>
                <c:pt idx="10430">
                  <c:v>20.8</c:v>
                </c:pt>
                <c:pt idx="10431">
                  <c:v>20.8</c:v>
                </c:pt>
                <c:pt idx="10432">
                  <c:v>20.8</c:v>
                </c:pt>
                <c:pt idx="10433">
                  <c:v>20.8</c:v>
                </c:pt>
                <c:pt idx="10434">
                  <c:v>20.8</c:v>
                </c:pt>
                <c:pt idx="10435">
                  <c:v>20.8</c:v>
                </c:pt>
                <c:pt idx="10436">
                  <c:v>20.8</c:v>
                </c:pt>
                <c:pt idx="10437">
                  <c:v>20.8</c:v>
                </c:pt>
                <c:pt idx="10438">
                  <c:v>20.8</c:v>
                </c:pt>
                <c:pt idx="10439">
                  <c:v>20.8</c:v>
                </c:pt>
                <c:pt idx="10440">
                  <c:v>20.8</c:v>
                </c:pt>
                <c:pt idx="10441">
                  <c:v>20.8</c:v>
                </c:pt>
                <c:pt idx="10442">
                  <c:v>20.8</c:v>
                </c:pt>
                <c:pt idx="10443">
                  <c:v>20.8</c:v>
                </c:pt>
                <c:pt idx="10444">
                  <c:v>20.8</c:v>
                </c:pt>
                <c:pt idx="10445">
                  <c:v>20.8</c:v>
                </c:pt>
                <c:pt idx="10446">
                  <c:v>20.8</c:v>
                </c:pt>
                <c:pt idx="10447">
                  <c:v>20.8</c:v>
                </c:pt>
                <c:pt idx="10448">
                  <c:v>20.8</c:v>
                </c:pt>
                <c:pt idx="10449">
                  <c:v>20.8</c:v>
                </c:pt>
                <c:pt idx="10450">
                  <c:v>20.8</c:v>
                </c:pt>
                <c:pt idx="10451">
                  <c:v>20.8</c:v>
                </c:pt>
                <c:pt idx="10452">
                  <c:v>20.8</c:v>
                </c:pt>
                <c:pt idx="10453">
                  <c:v>20.8</c:v>
                </c:pt>
                <c:pt idx="10454">
                  <c:v>20.8</c:v>
                </c:pt>
                <c:pt idx="10455">
                  <c:v>20.8</c:v>
                </c:pt>
                <c:pt idx="10456">
                  <c:v>20.8</c:v>
                </c:pt>
                <c:pt idx="10457">
                  <c:v>20.8</c:v>
                </c:pt>
                <c:pt idx="10458">
                  <c:v>20.8</c:v>
                </c:pt>
                <c:pt idx="10459">
                  <c:v>20.8</c:v>
                </c:pt>
                <c:pt idx="10460">
                  <c:v>20.8</c:v>
                </c:pt>
                <c:pt idx="10461">
                  <c:v>20.8</c:v>
                </c:pt>
                <c:pt idx="10462">
                  <c:v>20.8</c:v>
                </c:pt>
                <c:pt idx="10463">
                  <c:v>20.8</c:v>
                </c:pt>
                <c:pt idx="10464">
                  <c:v>20.8</c:v>
                </c:pt>
                <c:pt idx="10465">
                  <c:v>20.8</c:v>
                </c:pt>
                <c:pt idx="10466">
                  <c:v>20.8</c:v>
                </c:pt>
                <c:pt idx="10467">
                  <c:v>20.8</c:v>
                </c:pt>
                <c:pt idx="10468">
                  <c:v>20.8</c:v>
                </c:pt>
                <c:pt idx="10469">
                  <c:v>20.8</c:v>
                </c:pt>
                <c:pt idx="10470">
                  <c:v>20.8</c:v>
                </c:pt>
                <c:pt idx="10471">
                  <c:v>20.8</c:v>
                </c:pt>
                <c:pt idx="10472">
                  <c:v>20.8</c:v>
                </c:pt>
                <c:pt idx="10473">
                  <c:v>20.8</c:v>
                </c:pt>
                <c:pt idx="10474">
                  <c:v>20.8</c:v>
                </c:pt>
                <c:pt idx="10475">
                  <c:v>20.8</c:v>
                </c:pt>
                <c:pt idx="10476">
                  <c:v>20.8</c:v>
                </c:pt>
                <c:pt idx="10477">
                  <c:v>20.8</c:v>
                </c:pt>
                <c:pt idx="10478">
                  <c:v>20.8</c:v>
                </c:pt>
                <c:pt idx="10479">
                  <c:v>20.8</c:v>
                </c:pt>
                <c:pt idx="10480">
                  <c:v>20.8</c:v>
                </c:pt>
                <c:pt idx="10481">
                  <c:v>20.8</c:v>
                </c:pt>
                <c:pt idx="10482">
                  <c:v>20.8</c:v>
                </c:pt>
                <c:pt idx="10483">
                  <c:v>20.8</c:v>
                </c:pt>
                <c:pt idx="10484">
                  <c:v>20.8</c:v>
                </c:pt>
                <c:pt idx="10485">
                  <c:v>20.8</c:v>
                </c:pt>
                <c:pt idx="10486">
                  <c:v>20.8</c:v>
                </c:pt>
                <c:pt idx="10487">
                  <c:v>20.8</c:v>
                </c:pt>
                <c:pt idx="10488">
                  <c:v>20.8</c:v>
                </c:pt>
                <c:pt idx="10489">
                  <c:v>20.8</c:v>
                </c:pt>
                <c:pt idx="10490">
                  <c:v>20.8</c:v>
                </c:pt>
                <c:pt idx="10491">
                  <c:v>20.8</c:v>
                </c:pt>
                <c:pt idx="10492">
                  <c:v>20.8</c:v>
                </c:pt>
                <c:pt idx="10493">
                  <c:v>20.9</c:v>
                </c:pt>
                <c:pt idx="10494">
                  <c:v>20.8</c:v>
                </c:pt>
                <c:pt idx="10495">
                  <c:v>20.9</c:v>
                </c:pt>
                <c:pt idx="10496">
                  <c:v>20.8</c:v>
                </c:pt>
                <c:pt idx="10497">
                  <c:v>20.8</c:v>
                </c:pt>
                <c:pt idx="10498">
                  <c:v>20.9</c:v>
                </c:pt>
                <c:pt idx="10499">
                  <c:v>20.9</c:v>
                </c:pt>
                <c:pt idx="10500">
                  <c:v>20.8</c:v>
                </c:pt>
                <c:pt idx="10501">
                  <c:v>20.8</c:v>
                </c:pt>
                <c:pt idx="10502">
                  <c:v>20.8</c:v>
                </c:pt>
                <c:pt idx="10503">
                  <c:v>20.8</c:v>
                </c:pt>
                <c:pt idx="10504">
                  <c:v>20.8</c:v>
                </c:pt>
                <c:pt idx="10505">
                  <c:v>20.8</c:v>
                </c:pt>
                <c:pt idx="10506">
                  <c:v>20.8</c:v>
                </c:pt>
                <c:pt idx="10507">
                  <c:v>20.8</c:v>
                </c:pt>
                <c:pt idx="10508">
                  <c:v>20.8</c:v>
                </c:pt>
                <c:pt idx="10509">
                  <c:v>20.8</c:v>
                </c:pt>
                <c:pt idx="10510">
                  <c:v>20.8</c:v>
                </c:pt>
                <c:pt idx="10511">
                  <c:v>20.9</c:v>
                </c:pt>
                <c:pt idx="10512">
                  <c:v>20.8</c:v>
                </c:pt>
                <c:pt idx="10513">
                  <c:v>20.8</c:v>
                </c:pt>
                <c:pt idx="10514">
                  <c:v>20.8</c:v>
                </c:pt>
                <c:pt idx="10515">
                  <c:v>20.8</c:v>
                </c:pt>
                <c:pt idx="10516">
                  <c:v>20.8</c:v>
                </c:pt>
                <c:pt idx="10517">
                  <c:v>20.9</c:v>
                </c:pt>
                <c:pt idx="10518">
                  <c:v>20.8</c:v>
                </c:pt>
                <c:pt idx="10519">
                  <c:v>20.8</c:v>
                </c:pt>
                <c:pt idx="10520">
                  <c:v>20.8</c:v>
                </c:pt>
                <c:pt idx="10521">
                  <c:v>20.8</c:v>
                </c:pt>
                <c:pt idx="10522">
                  <c:v>20.8</c:v>
                </c:pt>
                <c:pt idx="10523">
                  <c:v>20.8</c:v>
                </c:pt>
                <c:pt idx="10524">
                  <c:v>20.8</c:v>
                </c:pt>
                <c:pt idx="10525">
                  <c:v>20.8</c:v>
                </c:pt>
                <c:pt idx="10526">
                  <c:v>20.8</c:v>
                </c:pt>
                <c:pt idx="10527">
                  <c:v>20.8</c:v>
                </c:pt>
                <c:pt idx="10528">
                  <c:v>20.8</c:v>
                </c:pt>
                <c:pt idx="10529">
                  <c:v>20.8</c:v>
                </c:pt>
                <c:pt idx="10530">
                  <c:v>20.9</c:v>
                </c:pt>
                <c:pt idx="10531">
                  <c:v>20.8</c:v>
                </c:pt>
                <c:pt idx="10532">
                  <c:v>20.9</c:v>
                </c:pt>
                <c:pt idx="10533">
                  <c:v>20.8</c:v>
                </c:pt>
                <c:pt idx="10534">
                  <c:v>20.8</c:v>
                </c:pt>
                <c:pt idx="10535">
                  <c:v>20.8</c:v>
                </c:pt>
                <c:pt idx="10536">
                  <c:v>20.8</c:v>
                </c:pt>
                <c:pt idx="10537">
                  <c:v>20.8</c:v>
                </c:pt>
                <c:pt idx="10538">
                  <c:v>20.8</c:v>
                </c:pt>
                <c:pt idx="10539">
                  <c:v>20.8</c:v>
                </c:pt>
                <c:pt idx="10540">
                  <c:v>20.8</c:v>
                </c:pt>
                <c:pt idx="10541">
                  <c:v>20.8</c:v>
                </c:pt>
                <c:pt idx="10542">
                  <c:v>20.8</c:v>
                </c:pt>
                <c:pt idx="10543">
                  <c:v>20.8</c:v>
                </c:pt>
                <c:pt idx="10544">
                  <c:v>20.8</c:v>
                </c:pt>
                <c:pt idx="10545">
                  <c:v>20.8</c:v>
                </c:pt>
                <c:pt idx="10546">
                  <c:v>20.8</c:v>
                </c:pt>
                <c:pt idx="10547">
                  <c:v>20.8</c:v>
                </c:pt>
                <c:pt idx="10548">
                  <c:v>20.8</c:v>
                </c:pt>
                <c:pt idx="10549">
                  <c:v>20.8</c:v>
                </c:pt>
                <c:pt idx="10550">
                  <c:v>20.8</c:v>
                </c:pt>
                <c:pt idx="10551">
                  <c:v>20.8</c:v>
                </c:pt>
                <c:pt idx="10552">
                  <c:v>20.8</c:v>
                </c:pt>
                <c:pt idx="10553">
                  <c:v>20.8</c:v>
                </c:pt>
                <c:pt idx="10554">
                  <c:v>20.8</c:v>
                </c:pt>
                <c:pt idx="10555">
                  <c:v>20.8</c:v>
                </c:pt>
                <c:pt idx="10556">
                  <c:v>20.8</c:v>
                </c:pt>
                <c:pt idx="10557">
                  <c:v>20.8</c:v>
                </c:pt>
                <c:pt idx="10558">
                  <c:v>20.8</c:v>
                </c:pt>
                <c:pt idx="10559">
                  <c:v>20.8</c:v>
                </c:pt>
                <c:pt idx="10560">
                  <c:v>20.8</c:v>
                </c:pt>
                <c:pt idx="10561">
                  <c:v>20.8</c:v>
                </c:pt>
                <c:pt idx="10562">
                  <c:v>20.8</c:v>
                </c:pt>
                <c:pt idx="10563">
                  <c:v>20.8</c:v>
                </c:pt>
                <c:pt idx="10564">
                  <c:v>20.8</c:v>
                </c:pt>
                <c:pt idx="10565">
                  <c:v>20.8</c:v>
                </c:pt>
                <c:pt idx="10566">
                  <c:v>20.8</c:v>
                </c:pt>
                <c:pt idx="10567">
                  <c:v>20.8</c:v>
                </c:pt>
                <c:pt idx="10568">
                  <c:v>20.8</c:v>
                </c:pt>
                <c:pt idx="10569">
                  <c:v>20.8</c:v>
                </c:pt>
                <c:pt idx="10570">
                  <c:v>20.8</c:v>
                </c:pt>
                <c:pt idx="10571">
                  <c:v>20.8</c:v>
                </c:pt>
                <c:pt idx="10572">
                  <c:v>20.8</c:v>
                </c:pt>
                <c:pt idx="10573">
                  <c:v>20.8</c:v>
                </c:pt>
                <c:pt idx="10574">
                  <c:v>20.8</c:v>
                </c:pt>
                <c:pt idx="10575">
                  <c:v>20.8</c:v>
                </c:pt>
                <c:pt idx="10576">
                  <c:v>20.8</c:v>
                </c:pt>
                <c:pt idx="10577">
                  <c:v>20.8</c:v>
                </c:pt>
                <c:pt idx="10578">
                  <c:v>20.8</c:v>
                </c:pt>
                <c:pt idx="10579">
                  <c:v>20.8</c:v>
                </c:pt>
                <c:pt idx="10580">
                  <c:v>20.8</c:v>
                </c:pt>
                <c:pt idx="10581">
                  <c:v>20.8</c:v>
                </c:pt>
                <c:pt idx="10582">
                  <c:v>20.8</c:v>
                </c:pt>
                <c:pt idx="10583">
                  <c:v>20.8</c:v>
                </c:pt>
                <c:pt idx="10584">
                  <c:v>20.8</c:v>
                </c:pt>
                <c:pt idx="10585">
                  <c:v>20.8</c:v>
                </c:pt>
                <c:pt idx="10586">
                  <c:v>20.8</c:v>
                </c:pt>
                <c:pt idx="10587">
                  <c:v>20.8</c:v>
                </c:pt>
                <c:pt idx="10588">
                  <c:v>20.8</c:v>
                </c:pt>
                <c:pt idx="10589">
                  <c:v>20.8</c:v>
                </c:pt>
                <c:pt idx="10590">
                  <c:v>20.8</c:v>
                </c:pt>
                <c:pt idx="10591">
                  <c:v>20.8</c:v>
                </c:pt>
                <c:pt idx="10592">
                  <c:v>20.8</c:v>
                </c:pt>
                <c:pt idx="10593">
                  <c:v>20.8</c:v>
                </c:pt>
                <c:pt idx="10594">
                  <c:v>20.8</c:v>
                </c:pt>
                <c:pt idx="10595">
                  <c:v>20.8</c:v>
                </c:pt>
                <c:pt idx="10596">
                  <c:v>20.8</c:v>
                </c:pt>
                <c:pt idx="10597">
                  <c:v>20.8</c:v>
                </c:pt>
                <c:pt idx="10598">
                  <c:v>20.8</c:v>
                </c:pt>
                <c:pt idx="10599">
                  <c:v>20.8</c:v>
                </c:pt>
                <c:pt idx="10600">
                  <c:v>20.8</c:v>
                </c:pt>
                <c:pt idx="10601">
                  <c:v>20.8</c:v>
                </c:pt>
                <c:pt idx="10602">
                  <c:v>20.8</c:v>
                </c:pt>
                <c:pt idx="10603">
                  <c:v>20.8</c:v>
                </c:pt>
                <c:pt idx="10604">
                  <c:v>20.8</c:v>
                </c:pt>
                <c:pt idx="10605">
                  <c:v>20.8</c:v>
                </c:pt>
                <c:pt idx="10606">
                  <c:v>20.8</c:v>
                </c:pt>
                <c:pt idx="10607">
                  <c:v>20.8</c:v>
                </c:pt>
                <c:pt idx="10608">
                  <c:v>20.8</c:v>
                </c:pt>
                <c:pt idx="10609">
                  <c:v>20.8</c:v>
                </c:pt>
                <c:pt idx="10610">
                  <c:v>20.8</c:v>
                </c:pt>
                <c:pt idx="10611">
                  <c:v>20.8</c:v>
                </c:pt>
                <c:pt idx="10612">
                  <c:v>20.8</c:v>
                </c:pt>
                <c:pt idx="10613">
                  <c:v>20.8</c:v>
                </c:pt>
                <c:pt idx="10614">
                  <c:v>20.8</c:v>
                </c:pt>
                <c:pt idx="10615">
                  <c:v>20.8</c:v>
                </c:pt>
                <c:pt idx="10616">
                  <c:v>20.8</c:v>
                </c:pt>
                <c:pt idx="10617">
                  <c:v>20.8</c:v>
                </c:pt>
                <c:pt idx="10618">
                  <c:v>20.8</c:v>
                </c:pt>
                <c:pt idx="10619">
                  <c:v>20.8</c:v>
                </c:pt>
                <c:pt idx="10620">
                  <c:v>20.8</c:v>
                </c:pt>
                <c:pt idx="10621">
                  <c:v>20.8</c:v>
                </c:pt>
                <c:pt idx="10622">
                  <c:v>20.8</c:v>
                </c:pt>
                <c:pt idx="10623">
                  <c:v>20.8</c:v>
                </c:pt>
                <c:pt idx="10624">
                  <c:v>20.8</c:v>
                </c:pt>
                <c:pt idx="10625">
                  <c:v>20.8</c:v>
                </c:pt>
                <c:pt idx="10626">
                  <c:v>20.8</c:v>
                </c:pt>
                <c:pt idx="10627">
                  <c:v>20.8</c:v>
                </c:pt>
                <c:pt idx="10628">
                  <c:v>20.8</c:v>
                </c:pt>
                <c:pt idx="10629">
                  <c:v>20.8</c:v>
                </c:pt>
                <c:pt idx="10630">
                  <c:v>20.8</c:v>
                </c:pt>
                <c:pt idx="10631">
                  <c:v>20.8</c:v>
                </c:pt>
                <c:pt idx="10632">
                  <c:v>20.8</c:v>
                </c:pt>
                <c:pt idx="10633">
                  <c:v>20.8</c:v>
                </c:pt>
                <c:pt idx="10634">
                  <c:v>20.8</c:v>
                </c:pt>
                <c:pt idx="10635">
                  <c:v>20.8</c:v>
                </c:pt>
                <c:pt idx="10636">
                  <c:v>20.8</c:v>
                </c:pt>
                <c:pt idx="10637">
                  <c:v>20.8</c:v>
                </c:pt>
                <c:pt idx="10638">
                  <c:v>20.8</c:v>
                </c:pt>
                <c:pt idx="10639">
                  <c:v>20.8</c:v>
                </c:pt>
                <c:pt idx="10640">
                  <c:v>20.8</c:v>
                </c:pt>
                <c:pt idx="10641">
                  <c:v>20.9</c:v>
                </c:pt>
                <c:pt idx="10642">
                  <c:v>20.8</c:v>
                </c:pt>
                <c:pt idx="10643">
                  <c:v>20.8</c:v>
                </c:pt>
                <c:pt idx="10644">
                  <c:v>20.8</c:v>
                </c:pt>
                <c:pt idx="10645">
                  <c:v>20.8</c:v>
                </c:pt>
                <c:pt idx="10646">
                  <c:v>20.8</c:v>
                </c:pt>
                <c:pt idx="10647">
                  <c:v>20.9</c:v>
                </c:pt>
                <c:pt idx="10648">
                  <c:v>20.9</c:v>
                </c:pt>
                <c:pt idx="10649">
                  <c:v>20.9</c:v>
                </c:pt>
                <c:pt idx="10650">
                  <c:v>20.9</c:v>
                </c:pt>
                <c:pt idx="10651">
                  <c:v>20.9</c:v>
                </c:pt>
                <c:pt idx="10652">
                  <c:v>20.9</c:v>
                </c:pt>
                <c:pt idx="10653">
                  <c:v>20.9</c:v>
                </c:pt>
                <c:pt idx="10654">
                  <c:v>20.9</c:v>
                </c:pt>
                <c:pt idx="10655">
                  <c:v>20.9</c:v>
                </c:pt>
                <c:pt idx="10656">
                  <c:v>20.9</c:v>
                </c:pt>
                <c:pt idx="10657">
                  <c:v>20.9</c:v>
                </c:pt>
                <c:pt idx="10658">
                  <c:v>20.9</c:v>
                </c:pt>
                <c:pt idx="10659">
                  <c:v>20.9</c:v>
                </c:pt>
                <c:pt idx="10660">
                  <c:v>20.9</c:v>
                </c:pt>
                <c:pt idx="10661">
                  <c:v>20.9</c:v>
                </c:pt>
                <c:pt idx="10662">
                  <c:v>20.9</c:v>
                </c:pt>
                <c:pt idx="10663">
                  <c:v>20.9</c:v>
                </c:pt>
                <c:pt idx="10664">
                  <c:v>20.9</c:v>
                </c:pt>
                <c:pt idx="10665">
                  <c:v>20.9</c:v>
                </c:pt>
                <c:pt idx="10666">
                  <c:v>20.9</c:v>
                </c:pt>
                <c:pt idx="10667">
                  <c:v>20.9</c:v>
                </c:pt>
                <c:pt idx="10668">
                  <c:v>20.9</c:v>
                </c:pt>
                <c:pt idx="10669">
                  <c:v>20.9</c:v>
                </c:pt>
                <c:pt idx="10670">
                  <c:v>20.9</c:v>
                </c:pt>
                <c:pt idx="10671">
                  <c:v>20.9</c:v>
                </c:pt>
                <c:pt idx="10672">
                  <c:v>20.9</c:v>
                </c:pt>
                <c:pt idx="10673">
                  <c:v>20.9</c:v>
                </c:pt>
                <c:pt idx="10674">
                  <c:v>20.9</c:v>
                </c:pt>
                <c:pt idx="10675">
                  <c:v>20.9</c:v>
                </c:pt>
                <c:pt idx="10676">
                  <c:v>20.9</c:v>
                </c:pt>
                <c:pt idx="10677">
                  <c:v>20.9</c:v>
                </c:pt>
                <c:pt idx="10678">
                  <c:v>20.9</c:v>
                </c:pt>
                <c:pt idx="10679">
                  <c:v>20.9</c:v>
                </c:pt>
                <c:pt idx="10680">
                  <c:v>20.9</c:v>
                </c:pt>
                <c:pt idx="10681">
                  <c:v>20.9</c:v>
                </c:pt>
                <c:pt idx="10682">
                  <c:v>20.9</c:v>
                </c:pt>
                <c:pt idx="10683">
                  <c:v>20.9</c:v>
                </c:pt>
                <c:pt idx="10684">
                  <c:v>20.9</c:v>
                </c:pt>
                <c:pt idx="10685">
                  <c:v>20.9</c:v>
                </c:pt>
                <c:pt idx="10686">
                  <c:v>20.9</c:v>
                </c:pt>
                <c:pt idx="10687">
                  <c:v>20.9</c:v>
                </c:pt>
                <c:pt idx="10688">
                  <c:v>20.9</c:v>
                </c:pt>
                <c:pt idx="10689">
                  <c:v>20.9</c:v>
                </c:pt>
                <c:pt idx="10690">
                  <c:v>20.9</c:v>
                </c:pt>
                <c:pt idx="10691">
                  <c:v>20.9</c:v>
                </c:pt>
                <c:pt idx="10692">
                  <c:v>20.9</c:v>
                </c:pt>
                <c:pt idx="10693">
                  <c:v>20.9</c:v>
                </c:pt>
                <c:pt idx="10694">
                  <c:v>20.9</c:v>
                </c:pt>
                <c:pt idx="10695">
                  <c:v>20.8</c:v>
                </c:pt>
                <c:pt idx="10696">
                  <c:v>20.8</c:v>
                </c:pt>
                <c:pt idx="10697">
                  <c:v>20.9</c:v>
                </c:pt>
                <c:pt idx="10698">
                  <c:v>20.9</c:v>
                </c:pt>
                <c:pt idx="10699">
                  <c:v>20.9</c:v>
                </c:pt>
                <c:pt idx="10700">
                  <c:v>20.9</c:v>
                </c:pt>
                <c:pt idx="10701">
                  <c:v>20.8</c:v>
                </c:pt>
                <c:pt idx="10702">
                  <c:v>20.9</c:v>
                </c:pt>
                <c:pt idx="10703">
                  <c:v>20.9</c:v>
                </c:pt>
                <c:pt idx="10704">
                  <c:v>20.9</c:v>
                </c:pt>
                <c:pt idx="10705">
                  <c:v>20.9</c:v>
                </c:pt>
                <c:pt idx="10706">
                  <c:v>20.9</c:v>
                </c:pt>
                <c:pt idx="10707">
                  <c:v>20.9</c:v>
                </c:pt>
                <c:pt idx="10708">
                  <c:v>20.9</c:v>
                </c:pt>
                <c:pt idx="10709">
                  <c:v>20.8</c:v>
                </c:pt>
                <c:pt idx="10710">
                  <c:v>20.8</c:v>
                </c:pt>
                <c:pt idx="10711">
                  <c:v>20.8</c:v>
                </c:pt>
                <c:pt idx="10712">
                  <c:v>20.8</c:v>
                </c:pt>
                <c:pt idx="10713">
                  <c:v>20.8</c:v>
                </c:pt>
                <c:pt idx="10714">
                  <c:v>20.8</c:v>
                </c:pt>
                <c:pt idx="10715">
                  <c:v>20.8</c:v>
                </c:pt>
                <c:pt idx="10716">
                  <c:v>20.8</c:v>
                </c:pt>
                <c:pt idx="10717">
                  <c:v>20.8</c:v>
                </c:pt>
                <c:pt idx="10718">
                  <c:v>20.8</c:v>
                </c:pt>
                <c:pt idx="10719">
                  <c:v>20.8</c:v>
                </c:pt>
                <c:pt idx="10720">
                  <c:v>20.8</c:v>
                </c:pt>
                <c:pt idx="10721">
                  <c:v>20.8</c:v>
                </c:pt>
                <c:pt idx="10722">
                  <c:v>20.8</c:v>
                </c:pt>
                <c:pt idx="10723">
                  <c:v>20.8</c:v>
                </c:pt>
                <c:pt idx="10724">
                  <c:v>20.8</c:v>
                </c:pt>
                <c:pt idx="10725">
                  <c:v>20.8</c:v>
                </c:pt>
                <c:pt idx="10726">
                  <c:v>20.8</c:v>
                </c:pt>
                <c:pt idx="10727">
                  <c:v>20.8</c:v>
                </c:pt>
                <c:pt idx="10728">
                  <c:v>20.8</c:v>
                </c:pt>
                <c:pt idx="10729">
                  <c:v>20.8</c:v>
                </c:pt>
                <c:pt idx="10730">
                  <c:v>20.8</c:v>
                </c:pt>
                <c:pt idx="10731">
                  <c:v>20.8</c:v>
                </c:pt>
                <c:pt idx="10732">
                  <c:v>20.8</c:v>
                </c:pt>
                <c:pt idx="10733">
                  <c:v>20.8</c:v>
                </c:pt>
                <c:pt idx="10734">
                  <c:v>20.8</c:v>
                </c:pt>
                <c:pt idx="10735">
                  <c:v>20.8</c:v>
                </c:pt>
                <c:pt idx="10736">
                  <c:v>20.8</c:v>
                </c:pt>
                <c:pt idx="10737">
                  <c:v>20.8</c:v>
                </c:pt>
                <c:pt idx="10738">
                  <c:v>20.8</c:v>
                </c:pt>
                <c:pt idx="10739">
                  <c:v>20.8</c:v>
                </c:pt>
                <c:pt idx="10740">
                  <c:v>20.8</c:v>
                </c:pt>
                <c:pt idx="10741">
                  <c:v>20.8</c:v>
                </c:pt>
                <c:pt idx="10742">
                  <c:v>20.8</c:v>
                </c:pt>
                <c:pt idx="10743">
                  <c:v>20.8</c:v>
                </c:pt>
                <c:pt idx="10744">
                  <c:v>20.8</c:v>
                </c:pt>
                <c:pt idx="10745">
                  <c:v>20.8</c:v>
                </c:pt>
                <c:pt idx="10746">
                  <c:v>20.8</c:v>
                </c:pt>
                <c:pt idx="10747">
                  <c:v>20.8</c:v>
                </c:pt>
                <c:pt idx="10748">
                  <c:v>20.8</c:v>
                </c:pt>
                <c:pt idx="10749">
                  <c:v>20.8</c:v>
                </c:pt>
                <c:pt idx="10750">
                  <c:v>20.8</c:v>
                </c:pt>
                <c:pt idx="10751">
                  <c:v>20.8</c:v>
                </c:pt>
                <c:pt idx="10752">
                  <c:v>20.8</c:v>
                </c:pt>
                <c:pt idx="10753">
                  <c:v>20.8</c:v>
                </c:pt>
                <c:pt idx="10754">
                  <c:v>20.8</c:v>
                </c:pt>
                <c:pt idx="10755">
                  <c:v>20.8</c:v>
                </c:pt>
                <c:pt idx="10756">
                  <c:v>20.8</c:v>
                </c:pt>
                <c:pt idx="10757">
                  <c:v>20.8</c:v>
                </c:pt>
                <c:pt idx="10758">
                  <c:v>20.8</c:v>
                </c:pt>
                <c:pt idx="10759">
                  <c:v>20.8</c:v>
                </c:pt>
                <c:pt idx="10760">
                  <c:v>20.8</c:v>
                </c:pt>
                <c:pt idx="10761">
                  <c:v>20.8</c:v>
                </c:pt>
                <c:pt idx="10762">
                  <c:v>20.8</c:v>
                </c:pt>
                <c:pt idx="10763">
                  <c:v>20.8</c:v>
                </c:pt>
                <c:pt idx="10764">
                  <c:v>20.8</c:v>
                </c:pt>
                <c:pt idx="10765">
                  <c:v>20.8</c:v>
                </c:pt>
                <c:pt idx="10766">
                  <c:v>20.8</c:v>
                </c:pt>
                <c:pt idx="10767">
                  <c:v>20.8</c:v>
                </c:pt>
                <c:pt idx="10768">
                  <c:v>20.8</c:v>
                </c:pt>
                <c:pt idx="10769">
                  <c:v>20.8</c:v>
                </c:pt>
                <c:pt idx="10770">
                  <c:v>20.8</c:v>
                </c:pt>
                <c:pt idx="10771">
                  <c:v>20.8</c:v>
                </c:pt>
                <c:pt idx="10772">
                  <c:v>20.8</c:v>
                </c:pt>
                <c:pt idx="10773">
                  <c:v>20.8</c:v>
                </c:pt>
                <c:pt idx="10774">
                  <c:v>20.8</c:v>
                </c:pt>
                <c:pt idx="10775">
                  <c:v>20.8</c:v>
                </c:pt>
                <c:pt idx="10776">
                  <c:v>20.8</c:v>
                </c:pt>
                <c:pt idx="10777">
                  <c:v>20.8</c:v>
                </c:pt>
                <c:pt idx="10778">
                  <c:v>20.8</c:v>
                </c:pt>
                <c:pt idx="10779">
                  <c:v>20.8</c:v>
                </c:pt>
                <c:pt idx="10780">
                  <c:v>20.8</c:v>
                </c:pt>
                <c:pt idx="10781">
                  <c:v>20.8</c:v>
                </c:pt>
                <c:pt idx="10782">
                  <c:v>20.8</c:v>
                </c:pt>
                <c:pt idx="10783">
                  <c:v>20.8</c:v>
                </c:pt>
                <c:pt idx="10784">
                  <c:v>20.8</c:v>
                </c:pt>
                <c:pt idx="10785">
                  <c:v>20.8</c:v>
                </c:pt>
                <c:pt idx="10786">
                  <c:v>20.8</c:v>
                </c:pt>
                <c:pt idx="10787">
                  <c:v>20.8</c:v>
                </c:pt>
                <c:pt idx="10788">
                  <c:v>20.8</c:v>
                </c:pt>
                <c:pt idx="10789">
                  <c:v>20.8</c:v>
                </c:pt>
                <c:pt idx="10790">
                  <c:v>20.8</c:v>
                </c:pt>
                <c:pt idx="10791">
                  <c:v>20.8</c:v>
                </c:pt>
                <c:pt idx="10792">
                  <c:v>20.8</c:v>
                </c:pt>
                <c:pt idx="10793">
                  <c:v>20.8</c:v>
                </c:pt>
                <c:pt idx="10794">
                  <c:v>20.8</c:v>
                </c:pt>
                <c:pt idx="10795">
                  <c:v>20.8</c:v>
                </c:pt>
                <c:pt idx="10796">
                  <c:v>20.8</c:v>
                </c:pt>
                <c:pt idx="10797">
                  <c:v>20.8</c:v>
                </c:pt>
                <c:pt idx="10798">
                  <c:v>20.8</c:v>
                </c:pt>
                <c:pt idx="10799">
                  <c:v>20.8</c:v>
                </c:pt>
                <c:pt idx="10800">
                  <c:v>20.8</c:v>
                </c:pt>
                <c:pt idx="10801">
                  <c:v>20.8</c:v>
                </c:pt>
                <c:pt idx="10802">
                  <c:v>20.8</c:v>
                </c:pt>
                <c:pt idx="10803">
                  <c:v>20.8</c:v>
                </c:pt>
                <c:pt idx="10804">
                  <c:v>20.8</c:v>
                </c:pt>
                <c:pt idx="10805">
                  <c:v>20.8</c:v>
                </c:pt>
                <c:pt idx="10806">
                  <c:v>20.8</c:v>
                </c:pt>
                <c:pt idx="10807">
                  <c:v>20.8</c:v>
                </c:pt>
                <c:pt idx="10808">
                  <c:v>20.8</c:v>
                </c:pt>
                <c:pt idx="10809">
                  <c:v>20.8</c:v>
                </c:pt>
                <c:pt idx="10810">
                  <c:v>20.8</c:v>
                </c:pt>
                <c:pt idx="10811">
                  <c:v>20.8</c:v>
                </c:pt>
                <c:pt idx="10812">
                  <c:v>20.8</c:v>
                </c:pt>
                <c:pt idx="10813">
                  <c:v>20.8</c:v>
                </c:pt>
                <c:pt idx="10814">
                  <c:v>20.8</c:v>
                </c:pt>
                <c:pt idx="10815">
                  <c:v>20.8</c:v>
                </c:pt>
                <c:pt idx="10816">
                  <c:v>20.8</c:v>
                </c:pt>
                <c:pt idx="10817">
                  <c:v>20.8</c:v>
                </c:pt>
                <c:pt idx="10818">
                  <c:v>20.8</c:v>
                </c:pt>
                <c:pt idx="10819">
                  <c:v>20.8</c:v>
                </c:pt>
                <c:pt idx="10820">
                  <c:v>20.8</c:v>
                </c:pt>
                <c:pt idx="10821">
                  <c:v>20.8</c:v>
                </c:pt>
                <c:pt idx="10822">
                  <c:v>20.8</c:v>
                </c:pt>
                <c:pt idx="10823">
                  <c:v>20.8</c:v>
                </c:pt>
                <c:pt idx="10824">
                  <c:v>20.8</c:v>
                </c:pt>
                <c:pt idx="10825">
                  <c:v>20.8</c:v>
                </c:pt>
                <c:pt idx="10826">
                  <c:v>20.8</c:v>
                </c:pt>
                <c:pt idx="10827">
                  <c:v>20.8</c:v>
                </c:pt>
                <c:pt idx="10828">
                  <c:v>20.8</c:v>
                </c:pt>
                <c:pt idx="10829">
                  <c:v>20.8</c:v>
                </c:pt>
                <c:pt idx="10830">
                  <c:v>20.8</c:v>
                </c:pt>
                <c:pt idx="10831">
                  <c:v>20.8</c:v>
                </c:pt>
                <c:pt idx="10832">
                  <c:v>20.8</c:v>
                </c:pt>
                <c:pt idx="10833">
                  <c:v>20.8</c:v>
                </c:pt>
                <c:pt idx="10834">
                  <c:v>20.8</c:v>
                </c:pt>
                <c:pt idx="10835">
                  <c:v>20.8</c:v>
                </c:pt>
                <c:pt idx="10836">
                  <c:v>20.8</c:v>
                </c:pt>
                <c:pt idx="10837">
                  <c:v>20.8</c:v>
                </c:pt>
                <c:pt idx="10838">
                  <c:v>20.8</c:v>
                </c:pt>
                <c:pt idx="10839">
                  <c:v>20.8</c:v>
                </c:pt>
                <c:pt idx="10840">
                  <c:v>20.8</c:v>
                </c:pt>
                <c:pt idx="10841">
                  <c:v>20.8</c:v>
                </c:pt>
                <c:pt idx="10842">
                  <c:v>20.8</c:v>
                </c:pt>
                <c:pt idx="10843">
                  <c:v>20.8</c:v>
                </c:pt>
                <c:pt idx="10844">
                  <c:v>20.8</c:v>
                </c:pt>
                <c:pt idx="10845">
                  <c:v>20.8</c:v>
                </c:pt>
                <c:pt idx="10846">
                  <c:v>20.8</c:v>
                </c:pt>
                <c:pt idx="10847">
                  <c:v>20.8</c:v>
                </c:pt>
                <c:pt idx="10848">
                  <c:v>20.8</c:v>
                </c:pt>
                <c:pt idx="10849">
                  <c:v>20.8</c:v>
                </c:pt>
                <c:pt idx="10850">
                  <c:v>20.8</c:v>
                </c:pt>
                <c:pt idx="10851">
                  <c:v>20.8</c:v>
                </c:pt>
                <c:pt idx="10852">
                  <c:v>20.8</c:v>
                </c:pt>
                <c:pt idx="10853">
                  <c:v>20.8</c:v>
                </c:pt>
                <c:pt idx="10854">
                  <c:v>20.8</c:v>
                </c:pt>
                <c:pt idx="10855">
                  <c:v>20.8</c:v>
                </c:pt>
                <c:pt idx="10856">
                  <c:v>20.8</c:v>
                </c:pt>
                <c:pt idx="10857">
                  <c:v>20.8</c:v>
                </c:pt>
                <c:pt idx="10858">
                  <c:v>20.8</c:v>
                </c:pt>
                <c:pt idx="10859">
                  <c:v>20.8</c:v>
                </c:pt>
                <c:pt idx="10860">
                  <c:v>20.8</c:v>
                </c:pt>
                <c:pt idx="10861">
                  <c:v>20.8</c:v>
                </c:pt>
                <c:pt idx="10862">
                  <c:v>20.8</c:v>
                </c:pt>
                <c:pt idx="10863">
                  <c:v>20.8</c:v>
                </c:pt>
                <c:pt idx="10864">
                  <c:v>20.8</c:v>
                </c:pt>
                <c:pt idx="10865">
                  <c:v>20.8</c:v>
                </c:pt>
                <c:pt idx="10866">
                  <c:v>20.8</c:v>
                </c:pt>
                <c:pt idx="10867">
                  <c:v>20.8</c:v>
                </c:pt>
                <c:pt idx="10868">
                  <c:v>20.8</c:v>
                </c:pt>
                <c:pt idx="10869">
                  <c:v>20.8</c:v>
                </c:pt>
                <c:pt idx="10870">
                  <c:v>20.8</c:v>
                </c:pt>
                <c:pt idx="10871">
                  <c:v>20.8</c:v>
                </c:pt>
                <c:pt idx="10872">
                  <c:v>20.8</c:v>
                </c:pt>
                <c:pt idx="10873">
                  <c:v>20.8</c:v>
                </c:pt>
                <c:pt idx="10874">
                  <c:v>20.8</c:v>
                </c:pt>
                <c:pt idx="10875">
                  <c:v>20.8</c:v>
                </c:pt>
                <c:pt idx="10876">
                  <c:v>20.8</c:v>
                </c:pt>
                <c:pt idx="10877">
                  <c:v>20.8</c:v>
                </c:pt>
                <c:pt idx="10878">
                  <c:v>20.8</c:v>
                </c:pt>
                <c:pt idx="10879">
                  <c:v>20.8</c:v>
                </c:pt>
                <c:pt idx="10880">
                  <c:v>20.8</c:v>
                </c:pt>
                <c:pt idx="10881">
                  <c:v>20.8</c:v>
                </c:pt>
                <c:pt idx="10882">
                  <c:v>20.8</c:v>
                </c:pt>
                <c:pt idx="10883">
                  <c:v>20.8</c:v>
                </c:pt>
                <c:pt idx="10884">
                  <c:v>20.8</c:v>
                </c:pt>
                <c:pt idx="10885">
                  <c:v>20.8</c:v>
                </c:pt>
                <c:pt idx="10886">
                  <c:v>20.8</c:v>
                </c:pt>
                <c:pt idx="10887">
                  <c:v>20.8</c:v>
                </c:pt>
                <c:pt idx="10888">
                  <c:v>20.8</c:v>
                </c:pt>
                <c:pt idx="10889">
                  <c:v>20.8</c:v>
                </c:pt>
                <c:pt idx="10890">
                  <c:v>20.8</c:v>
                </c:pt>
                <c:pt idx="10891">
                  <c:v>20.8</c:v>
                </c:pt>
                <c:pt idx="10892">
                  <c:v>20.8</c:v>
                </c:pt>
                <c:pt idx="10893">
                  <c:v>20.8</c:v>
                </c:pt>
                <c:pt idx="10894">
                  <c:v>20.8</c:v>
                </c:pt>
                <c:pt idx="10895">
                  <c:v>20.8</c:v>
                </c:pt>
                <c:pt idx="10896">
                  <c:v>20.8</c:v>
                </c:pt>
                <c:pt idx="10897">
                  <c:v>20.8</c:v>
                </c:pt>
                <c:pt idx="10898">
                  <c:v>20.8</c:v>
                </c:pt>
                <c:pt idx="10899">
                  <c:v>20.8</c:v>
                </c:pt>
                <c:pt idx="10900">
                  <c:v>20.8</c:v>
                </c:pt>
                <c:pt idx="10901">
                  <c:v>20.8</c:v>
                </c:pt>
                <c:pt idx="10902">
                  <c:v>20.8</c:v>
                </c:pt>
                <c:pt idx="10903">
                  <c:v>20.8</c:v>
                </c:pt>
                <c:pt idx="10904">
                  <c:v>20.8</c:v>
                </c:pt>
                <c:pt idx="10905">
                  <c:v>20.8</c:v>
                </c:pt>
                <c:pt idx="10906">
                  <c:v>20.8</c:v>
                </c:pt>
                <c:pt idx="10907">
                  <c:v>20.8</c:v>
                </c:pt>
                <c:pt idx="10908">
                  <c:v>20.8</c:v>
                </c:pt>
                <c:pt idx="10909">
                  <c:v>20.8</c:v>
                </c:pt>
                <c:pt idx="10910">
                  <c:v>20.8</c:v>
                </c:pt>
                <c:pt idx="10911">
                  <c:v>20.8</c:v>
                </c:pt>
                <c:pt idx="10912">
                  <c:v>20.8</c:v>
                </c:pt>
                <c:pt idx="10913">
                  <c:v>20.8</c:v>
                </c:pt>
                <c:pt idx="10914">
                  <c:v>20.8</c:v>
                </c:pt>
                <c:pt idx="10915">
                  <c:v>20.8</c:v>
                </c:pt>
                <c:pt idx="10916">
                  <c:v>20.8</c:v>
                </c:pt>
                <c:pt idx="10917">
                  <c:v>20.8</c:v>
                </c:pt>
                <c:pt idx="10918">
                  <c:v>20.8</c:v>
                </c:pt>
                <c:pt idx="10919">
                  <c:v>20.8</c:v>
                </c:pt>
                <c:pt idx="10920">
                  <c:v>20.8</c:v>
                </c:pt>
                <c:pt idx="10921">
                  <c:v>20.8</c:v>
                </c:pt>
                <c:pt idx="10922">
                  <c:v>20.8</c:v>
                </c:pt>
                <c:pt idx="10923">
                  <c:v>20.8</c:v>
                </c:pt>
                <c:pt idx="10924">
                  <c:v>20.8</c:v>
                </c:pt>
                <c:pt idx="10925">
                  <c:v>20.8</c:v>
                </c:pt>
                <c:pt idx="10926">
                  <c:v>20.8</c:v>
                </c:pt>
                <c:pt idx="10927">
                  <c:v>20.8</c:v>
                </c:pt>
                <c:pt idx="10928">
                  <c:v>20.8</c:v>
                </c:pt>
                <c:pt idx="10929">
                  <c:v>20.8</c:v>
                </c:pt>
                <c:pt idx="10930">
                  <c:v>20.8</c:v>
                </c:pt>
                <c:pt idx="10931">
                  <c:v>20.8</c:v>
                </c:pt>
                <c:pt idx="10932">
                  <c:v>20.8</c:v>
                </c:pt>
                <c:pt idx="10933">
                  <c:v>20.8</c:v>
                </c:pt>
                <c:pt idx="10934">
                  <c:v>20.8</c:v>
                </c:pt>
                <c:pt idx="10935">
                  <c:v>20.8</c:v>
                </c:pt>
                <c:pt idx="10936">
                  <c:v>20.8</c:v>
                </c:pt>
                <c:pt idx="10937">
                  <c:v>20.8</c:v>
                </c:pt>
                <c:pt idx="10938">
                  <c:v>20.8</c:v>
                </c:pt>
                <c:pt idx="10939">
                  <c:v>20.8</c:v>
                </c:pt>
                <c:pt idx="10940">
                  <c:v>20.8</c:v>
                </c:pt>
                <c:pt idx="10941">
                  <c:v>20.8</c:v>
                </c:pt>
                <c:pt idx="10942">
                  <c:v>20.8</c:v>
                </c:pt>
                <c:pt idx="10943">
                  <c:v>20.8</c:v>
                </c:pt>
                <c:pt idx="10944">
                  <c:v>20.8</c:v>
                </c:pt>
                <c:pt idx="10945">
                  <c:v>20.8</c:v>
                </c:pt>
                <c:pt idx="10946">
                  <c:v>20.8</c:v>
                </c:pt>
                <c:pt idx="10947">
                  <c:v>20.8</c:v>
                </c:pt>
                <c:pt idx="10948">
                  <c:v>20.8</c:v>
                </c:pt>
                <c:pt idx="10949">
                  <c:v>20.8</c:v>
                </c:pt>
                <c:pt idx="10950">
                  <c:v>20.8</c:v>
                </c:pt>
                <c:pt idx="10951">
                  <c:v>20.8</c:v>
                </c:pt>
                <c:pt idx="10952">
                  <c:v>20.8</c:v>
                </c:pt>
                <c:pt idx="10953">
                  <c:v>20.8</c:v>
                </c:pt>
                <c:pt idx="10954">
                  <c:v>20.8</c:v>
                </c:pt>
                <c:pt idx="10955">
                  <c:v>20.8</c:v>
                </c:pt>
                <c:pt idx="10956">
                  <c:v>20.8</c:v>
                </c:pt>
                <c:pt idx="10957">
                  <c:v>20.8</c:v>
                </c:pt>
                <c:pt idx="10958">
                  <c:v>20.8</c:v>
                </c:pt>
                <c:pt idx="10959">
                  <c:v>20.8</c:v>
                </c:pt>
                <c:pt idx="10960">
                  <c:v>20.8</c:v>
                </c:pt>
                <c:pt idx="10961">
                  <c:v>20.8</c:v>
                </c:pt>
                <c:pt idx="10962">
                  <c:v>20.8</c:v>
                </c:pt>
                <c:pt idx="10963">
                  <c:v>20.8</c:v>
                </c:pt>
                <c:pt idx="10964">
                  <c:v>20.8</c:v>
                </c:pt>
                <c:pt idx="10965">
                  <c:v>20.8</c:v>
                </c:pt>
                <c:pt idx="10966">
                  <c:v>20.8</c:v>
                </c:pt>
                <c:pt idx="10967">
                  <c:v>20.8</c:v>
                </c:pt>
                <c:pt idx="10968">
                  <c:v>20.8</c:v>
                </c:pt>
                <c:pt idx="10969">
                  <c:v>20.8</c:v>
                </c:pt>
                <c:pt idx="10970">
                  <c:v>20.8</c:v>
                </c:pt>
                <c:pt idx="10971">
                  <c:v>20.8</c:v>
                </c:pt>
                <c:pt idx="10972">
                  <c:v>20.8</c:v>
                </c:pt>
                <c:pt idx="10973">
                  <c:v>20.8</c:v>
                </c:pt>
                <c:pt idx="10974">
                  <c:v>20.8</c:v>
                </c:pt>
                <c:pt idx="10975">
                  <c:v>20.8</c:v>
                </c:pt>
                <c:pt idx="10976">
                  <c:v>20.8</c:v>
                </c:pt>
                <c:pt idx="10977">
                  <c:v>20.8</c:v>
                </c:pt>
                <c:pt idx="10978">
                  <c:v>20.8</c:v>
                </c:pt>
                <c:pt idx="10979">
                  <c:v>20.8</c:v>
                </c:pt>
                <c:pt idx="10980">
                  <c:v>20.8</c:v>
                </c:pt>
                <c:pt idx="10981">
                  <c:v>20.8</c:v>
                </c:pt>
                <c:pt idx="10982">
                  <c:v>20.8</c:v>
                </c:pt>
                <c:pt idx="10983">
                  <c:v>20.8</c:v>
                </c:pt>
                <c:pt idx="10984">
                  <c:v>20.8</c:v>
                </c:pt>
                <c:pt idx="10985">
                  <c:v>20.8</c:v>
                </c:pt>
                <c:pt idx="10986">
                  <c:v>20.8</c:v>
                </c:pt>
                <c:pt idx="10987">
                  <c:v>20.8</c:v>
                </c:pt>
                <c:pt idx="10988">
                  <c:v>20.8</c:v>
                </c:pt>
                <c:pt idx="10989">
                  <c:v>20.8</c:v>
                </c:pt>
                <c:pt idx="10990">
                  <c:v>20.8</c:v>
                </c:pt>
                <c:pt idx="10991">
                  <c:v>20.8</c:v>
                </c:pt>
                <c:pt idx="10992">
                  <c:v>20.8</c:v>
                </c:pt>
                <c:pt idx="10993">
                  <c:v>20.8</c:v>
                </c:pt>
                <c:pt idx="10994">
                  <c:v>20.8</c:v>
                </c:pt>
                <c:pt idx="10995">
                  <c:v>20.8</c:v>
                </c:pt>
                <c:pt idx="10996">
                  <c:v>20.8</c:v>
                </c:pt>
                <c:pt idx="10997">
                  <c:v>20.8</c:v>
                </c:pt>
                <c:pt idx="10998">
                  <c:v>20.8</c:v>
                </c:pt>
                <c:pt idx="10999">
                  <c:v>20.8</c:v>
                </c:pt>
                <c:pt idx="11000">
                  <c:v>20.8</c:v>
                </c:pt>
                <c:pt idx="11001">
                  <c:v>20.8</c:v>
                </c:pt>
                <c:pt idx="11002">
                  <c:v>20.8</c:v>
                </c:pt>
                <c:pt idx="11003">
                  <c:v>20.8</c:v>
                </c:pt>
                <c:pt idx="11004">
                  <c:v>20.8</c:v>
                </c:pt>
                <c:pt idx="11005">
                  <c:v>20.8</c:v>
                </c:pt>
                <c:pt idx="11006">
                  <c:v>20.8</c:v>
                </c:pt>
                <c:pt idx="11007">
                  <c:v>20.8</c:v>
                </c:pt>
                <c:pt idx="11008">
                  <c:v>20.8</c:v>
                </c:pt>
                <c:pt idx="11009">
                  <c:v>20.8</c:v>
                </c:pt>
                <c:pt idx="11010">
                  <c:v>20.8</c:v>
                </c:pt>
                <c:pt idx="11011">
                  <c:v>20.8</c:v>
                </c:pt>
                <c:pt idx="11012">
                  <c:v>20.8</c:v>
                </c:pt>
                <c:pt idx="11013">
                  <c:v>20.8</c:v>
                </c:pt>
                <c:pt idx="11014">
                  <c:v>20.8</c:v>
                </c:pt>
                <c:pt idx="11015">
                  <c:v>20.8</c:v>
                </c:pt>
                <c:pt idx="11016">
                  <c:v>20.8</c:v>
                </c:pt>
                <c:pt idx="11017">
                  <c:v>20.8</c:v>
                </c:pt>
                <c:pt idx="11018">
                  <c:v>20.8</c:v>
                </c:pt>
                <c:pt idx="11019">
                  <c:v>20.8</c:v>
                </c:pt>
                <c:pt idx="11020">
                  <c:v>20.8</c:v>
                </c:pt>
                <c:pt idx="11021">
                  <c:v>20.8</c:v>
                </c:pt>
                <c:pt idx="11022">
                  <c:v>20.8</c:v>
                </c:pt>
                <c:pt idx="11023">
                  <c:v>20.8</c:v>
                </c:pt>
                <c:pt idx="11024">
                  <c:v>20.8</c:v>
                </c:pt>
                <c:pt idx="11025">
                  <c:v>20.8</c:v>
                </c:pt>
                <c:pt idx="11026">
                  <c:v>20.8</c:v>
                </c:pt>
                <c:pt idx="11027">
                  <c:v>20.8</c:v>
                </c:pt>
                <c:pt idx="11028">
                  <c:v>20.8</c:v>
                </c:pt>
                <c:pt idx="11029">
                  <c:v>20.8</c:v>
                </c:pt>
                <c:pt idx="11030">
                  <c:v>20.8</c:v>
                </c:pt>
                <c:pt idx="11031">
                  <c:v>20.8</c:v>
                </c:pt>
                <c:pt idx="11032">
                  <c:v>20.8</c:v>
                </c:pt>
                <c:pt idx="11033">
                  <c:v>20.8</c:v>
                </c:pt>
                <c:pt idx="11034">
                  <c:v>20.8</c:v>
                </c:pt>
                <c:pt idx="11035">
                  <c:v>20.8</c:v>
                </c:pt>
                <c:pt idx="11036">
                  <c:v>20.8</c:v>
                </c:pt>
                <c:pt idx="11037">
                  <c:v>20.8</c:v>
                </c:pt>
                <c:pt idx="11038">
                  <c:v>20.8</c:v>
                </c:pt>
                <c:pt idx="11039">
                  <c:v>20.8</c:v>
                </c:pt>
                <c:pt idx="11040">
                  <c:v>20.8</c:v>
                </c:pt>
                <c:pt idx="11041">
                  <c:v>20.8</c:v>
                </c:pt>
                <c:pt idx="11042">
                  <c:v>20.8</c:v>
                </c:pt>
                <c:pt idx="11043">
                  <c:v>20.8</c:v>
                </c:pt>
                <c:pt idx="11044">
                  <c:v>20.8</c:v>
                </c:pt>
                <c:pt idx="11045">
                  <c:v>20.8</c:v>
                </c:pt>
                <c:pt idx="11046">
                  <c:v>20.8</c:v>
                </c:pt>
                <c:pt idx="11047">
                  <c:v>20.8</c:v>
                </c:pt>
                <c:pt idx="11048">
                  <c:v>20.8</c:v>
                </c:pt>
                <c:pt idx="11049">
                  <c:v>20.8</c:v>
                </c:pt>
                <c:pt idx="11050">
                  <c:v>20.8</c:v>
                </c:pt>
                <c:pt idx="11051">
                  <c:v>20.8</c:v>
                </c:pt>
                <c:pt idx="11052">
                  <c:v>20.8</c:v>
                </c:pt>
                <c:pt idx="11053">
                  <c:v>20.8</c:v>
                </c:pt>
                <c:pt idx="11054">
                  <c:v>20.8</c:v>
                </c:pt>
                <c:pt idx="11055">
                  <c:v>20.8</c:v>
                </c:pt>
                <c:pt idx="11056">
                  <c:v>20.8</c:v>
                </c:pt>
                <c:pt idx="11057">
                  <c:v>20.8</c:v>
                </c:pt>
                <c:pt idx="11058">
                  <c:v>20.8</c:v>
                </c:pt>
                <c:pt idx="11059">
                  <c:v>20.8</c:v>
                </c:pt>
                <c:pt idx="11060">
                  <c:v>20.8</c:v>
                </c:pt>
                <c:pt idx="11061">
                  <c:v>20.8</c:v>
                </c:pt>
                <c:pt idx="11062">
                  <c:v>20.8</c:v>
                </c:pt>
                <c:pt idx="11063">
                  <c:v>20.8</c:v>
                </c:pt>
                <c:pt idx="11064">
                  <c:v>20.8</c:v>
                </c:pt>
                <c:pt idx="11065">
                  <c:v>20.8</c:v>
                </c:pt>
                <c:pt idx="11066">
                  <c:v>20.8</c:v>
                </c:pt>
                <c:pt idx="11067">
                  <c:v>20.8</c:v>
                </c:pt>
                <c:pt idx="11068">
                  <c:v>20.8</c:v>
                </c:pt>
                <c:pt idx="11069">
                  <c:v>20.8</c:v>
                </c:pt>
                <c:pt idx="11070">
                  <c:v>20.8</c:v>
                </c:pt>
                <c:pt idx="11071">
                  <c:v>20.8</c:v>
                </c:pt>
                <c:pt idx="11072">
                  <c:v>20.8</c:v>
                </c:pt>
                <c:pt idx="11073">
                  <c:v>20.8</c:v>
                </c:pt>
                <c:pt idx="11074">
                  <c:v>20.8</c:v>
                </c:pt>
                <c:pt idx="11075">
                  <c:v>20.8</c:v>
                </c:pt>
                <c:pt idx="11076">
                  <c:v>20.8</c:v>
                </c:pt>
                <c:pt idx="11077">
                  <c:v>20.8</c:v>
                </c:pt>
                <c:pt idx="11078">
                  <c:v>20.8</c:v>
                </c:pt>
                <c:pt idx="11079">
                  <c:v>20.8</c:v>
                </c:pt>
                <c:pt idx="11080">
                  <c:v>20.8</c:v>
                </c:pt>
                <c:pt idx="11081">
                  <c:v>20.8</c:v>
                </c:pt>
                <c:pt idx="11082">
                  <c:v>20.8</c:v>
                </c:pt>
                <c:pt idx="11083">
                  <c:v>20.8</c:v>
                </c:pt>
                <c:pt idx="11084">
                  <c:v>20.8</c:v>
                </c:pt>
                <c:pt idx="11085">
                  <c:v>20.8</c:v>
                </c:pt>
                <c:pt idx="11086">
                  <c:v>20.8</c:v>
                </c:pt>
                <c:pt idx="11087">
                  <c:v>20.8</c:v>
                </c:pt>
                <c:pt idx="11088">
                  <c:v>20.8</c:v>
                </c:pt>
                <c:pt idx="11089">
                  <c:v>20.8</c:v>
                </c:pt>
                <c:pt idx="11090">
                  <c:v>20.8</c:v>
                </c:pt>
                <c:pt idx="11091">
                  <c:v>20.8</c:v>
                </c:pt>
                <c:pt idx="11092">
                  <c:v>20.8</c:v>
                </c:pt>
                <c:pt idx="11093">
                  <c:v>20.8</c:v>
                </c:pt>
                <c:pt idx="11094">
                  <c:v>20.8</c:v>
                </c:pt>
                <c:pt idx="11095">
                  <c:v>20.8</c:v>
                </c:pt>
                <c:pt idx="11096">
                  <c:v>20.8</c:v>
                </c:pt>
                <c:pt idx="11097">
                  <c:v>20.8</c:v>
                </c:pt>
                <c:pt idx="11098">
                  <c:v>20.8</c:v>
                </c:pt>
                <c:pt idx="11099">
                  <c:v>20.8</c:v>
                </c:pt>
                <c:pt idx="11100">
                  <c:v>20.8</c:v>
                </c:pt>
                <c:pt idx="11101">
                  <c:v>20.8</c:v>
                </c:pt>
                <c:pt idx="11102">
                  <c:v>20.8</c:v>
                </c:pt>
                <c:pt idx="11103">
                  <c:v>20.8</c:v>
                </c:pt>
                <c:pt idx="11104">
                  <c:v>20.8</c:v>
                </c:pt>
                <c:pt idx="11105">
                  <c:v>20.8</c:v>
                </c:pt>
                <c:pt idx="11106">
                  <c:v>20.8</c:v>
                </c:pt>
                <c:pt idx="11107">
                  <c:v>20.8</c:v>
                </c:pt>
                <c:pt idx="11108">
                  <c:v>20.8</c:v>
                </c:pt>
                <c:pt idx="11109">
                  <c:v>20.8</c:v>
                </c:pt>
                <c:pt idx="11110">
                  <c:v>20.8</c:v>
                </c:pt>
                <c:pt idx="11111">
                  <c:v>20.8</c:v>
                </c:pt>
                <c:pt idx="11112">
                  <c:v>20.8</c:v>
                </c:pt>
                <c:pt idx="11113">
                  <c:v>20.8</c:v>
                </c:pt>
                <c:pt idx="11114">
                  <c:v>20.8</c:v>
                </c:pt>
                <c:pt idx="11115">
                  <c:v>20.8</c:v>
                </c:pt>
                <c:pt idx="11116">
                  <c:v>20.8</c:v>
                </c:pt>
                <c:pt idx="11117">
                  <c:v>20.8</c:v>
                </c:pt>
                <c:pt idx="11118">
                  <c:v>20.8</c:v>
                </c:pt>
                <c:pt idx="11119">
                  <c:v>20.8</c:v>
                </c:pt>
                <c:pt idx="11120">
                  <c:v>20.8</c:v>
                </c:pt>
                <c:pt idx="11121">
                  <c:v>20.8</c:v>
                </c:pt>
                <c:pt idx="11122">
                  <c:v>20.8</c:v>
                </c:pt>
                <c:pt idx="11123">
                  <c:v>20.8</c:v>
                </c:pt>
                <c:pt idx="11124">
                  <c:v>20.8</c:v>
                </c:pt>
                <c:pt idx="11125">
                  <c:v>20.8</c:v>
                </c:pt>
                <c:pt idx="11126">
                  <c:v>20.8</c:v>
                </c:pt>
                <c:pt idx="11127">
                  <c:v>20.8</c:v>
                </c:pt>
                <c:pt idx="11128">
                  <c:v>20.8</c:v>
                </c:pt>
                <c:pt idx="11129">
                  <c:v>20.8</c:v>
                </c:pt>
                <c:pt idx="11130">
                  <c:v>20.8</c:v>
                </c:pt>
                <c:pt idx="11131">
                  <c:v>20.8</c:v>
                </c:pt>
                <c:pt idx="11132">
                  <c:v>20.8</c:v>
                </c:pt>
                <c:pt idx="11133">
                  <c:v>20.8</c:v>
                </c:pt>
                <c:pt idx="11134">
                  <c:v>20.8</c:v>
                </c:pt>
                <c:pt idx="11135">
                  <c:v>20.8</c:v>
                </c:pt>
                <c:pt idx="11136">
                  <c:v>20.8</c:v>
                </c:pt>
                <c:pt idx="11137">
                  <c:v>20.8</c:v>
                </c:pt>
                <c:pt idx="11138">
                  <c:v>20.8</c:v>
                </c:pt>
                <c:pt idx="11139">
                  <c:v>20.8</c:v>
                </c:pt>
                <c:pt idx="11140">
                  <c:v>20.8</c:v>
                </c:pt>
                <c:pt idx="11141">
                  <c:v>20.8</c:v>
                </c:pt>
                <c:pt idx="11142">
                  <c:v>20.8</c:v>
                </c:pt>
                <c:pt idx="11143">
                  <c:v>20.8</c:v>
                </c:pt>
                <c:pt idx="11144">
                  <c:v>20.8</c:v>
                </c:pt>
                <c:pt idx="11145">
                  <c:v>20.8</c:v>
                </c:pt>
                <c:pt idx="11146">
                  <c:v>20.8</c:v>
                </c:pt>
                <c:pt idx="11147">
                  <c:v>20.8</c:v>
                </c:pt>
                <c:pt idx="11148">
                  <c:v>20.8</c:v>
                </c:pt>
                <c:pt idx="11149">
                  <c:v>20.8</c:v>
                </c:pt>
                <c:pt idx="11150">
                  <c:v>20.8</c:v>
                </c:pt>
                <c:pt idx="11151">
                  <c:v>20.8</c:v>
                </c:pt>
                <c:pt idx="11152">
                  <c:v>20.8</c:v>
                </c:pt>
                <c:pt idx="11153">
                  <c:v>20.8</c:v>
                </c:pt>
                <c:pt idx="11154">
                  <c:v>20.8</c:v>
                </c:pt>
                <c:pt idx="11155">
                  <c:v>20.8</c:v>
                </c:pt>
                <c:pt idx="11156">
                  <c:v>20.8</c:v>
                </c:pt>
                <c:pt idx="11157">
                  <c:v>20.8</c:v>
                </c:pt>
                <c:pt idx="11158">
                  <c:v>20.8</c:v>
                </c:pt>
                <c:pt idx="11159">
                  <c:v>20.8</c:v>
                </c:pt>
                <c:pt idx="11160">
                  <c:v>20.8</c:v>
                </c:pt>
                <c:pt idx="11161">
                  <c:v>20.8</c:v>
                </c:pt>
                <c:pt idx="11162">
                  <c:v>20.8</c:v>
                </c:pt>
                <c:pt idx="11163">
                  <c:v>20.8</c:v>
                </c:pt>
                <c:pt idx="11164">
                  <c:v>20.8</c:v>
                </c:pt>
                <c:pt idx="11165">
                  <c:v>20.8</c:v>
                </c:pt>
                <c:pt idx="11166">
                  <c:v>20.8</c:v>
                </c:pt>
                <c:pt idx="11167">
                  <c:v>20.8</c:v>
                </c:pt>
                <c:pt idx="11168">
                  <c:v>20.8</c:v>
                </c:pt>
                <c:pt idx="11169">
                  <c:v>20.8</c:v>
                </c:pt>
                <c:pt idx="11170">
                  <c:v>20.8</c:v>
                </c:pt>
                <c:pt idx="11171">
                  <c:v>20.8</c:v>
                </c:pt>
                <c:pt idx="11172">
                  <c:v>20.8</c:v>
                </c:pt>
                <c:pt idx="11173">
                  <c:v>20.8</c:v>
                </c:pt>
                <c:pt idx="11174">
                  <c:v>20.8</c:v>
                </c:pt>
                <c:pt idx="11175">
                  <c:v>20.8</c:v>
                </c:pt>
                <c:pt idx="11176">
                  <c:v>20.8</c:v>
                </c:pt>
                <c:pt idx="11177">
                  <c:v>20.8</c:v>
                </c:pt>
                <c:pt idx="11178">
                  <c:v>20.8</c:v>
                </c:pt>
                <c:pt idx="11179">
                  <c:v>20.8</c:v>
                </c:pt>
                <c:pt idx="11180">
                  <c:v>20.8</c:v>
                </c:pt>
                <c:pt idx="11181">
                  <c:v>20.8</c:v>
                </c:pt>
                <c:pt idx="11182">
                  <c:v>20.8</c:v>
                </c:pt>
                <c:pt idx="11183">
                  <c:v>20.8</c:v>
                </c:pt>
                <c:pt idx="11184">
                  <c:v>20.8</c:v>
                </c:pt>
                <c:pt idx="11185">
                  <c:v>20.8</c:v>
                </c:pt>
                <c:pt idx="11186">
                  <c:v>20.8</c:v>
                </c:pt>
                <c:pt idx="11187">
                  <c:v>20.8</c:v>
                </c:pt>
                <c:pt idx="11188">
                  <c:v>20.8</c:v>
                </c:pt>
                <c:pt idx="11189">
                  <c:v>20.8</c:v>
                </c:pt>
                <c:pt idx="11190">
                  <c:v>20.8</c:v>
                </c:pt>
                <c:pt idx="11191">
                  <c:v>20.8</c:v>
                </c:pt>
                <c:pt idx="11192">
                  <c:v>20.8</c:v>
                </c:pt>
                <c:pt idx="11193">
                  <c:v>20.8</c:v>
                </c:pt>
                <c:pt idx="11194">
                  <c:v>20.8</c:v>
                </c:pt>
                <c:pt idx="11195">
                  <c:v>20.8</c:v>
                </c:pt>
                <c:pt idx="11196">
                  <c:v>20.8</c:v>
                </c:pt>
                <c:pt idx="11197">
                  <c:v>20.8</c:v>
                </c:pt>
                <c:pt idx="11198">
                  <c:v>20.8</c:v>
                </c:pt>
                <c:pt idx="11199">
                  <c:v>20.8</c:v>
                </c:pt>
                <c:pt idx="11200">
                  <c:v>20.8</c:v>
                </c:pt>
                <c:pt idx="11201">
                  <c:v>20.8</c:v>
                </c:pt>
                <c:pt idx="11202">
                  <c:v>20.8</c:v>
                </c:pt>
                <c:pt idx="11203">
                  <c:v>20.8</c:v>
                </c:pt>
                <c:pt idx="11204">
                  <c:v>20.8</c:v>
                </c:pt>
                <c:pt idx="11205">
                  <c:v>20.8</c:v>
                </c:pt>
                <c:pt idx="11206">
                  <c:v>20.8</c:v>
                </c:pt>
                <c:pt idx="11207">
                  <c:v>20.8</c:v>
                </c:pt>
                <c:pt idx="11208">
                  <c:v>20.8</c:v>
                </c:pt>
                <c:pt idx="11209">
                  <c:v>20.8</c:v>
                </c:pt>
                <c:pt idx="11210">
                  <c:v>20.8</c:v>
                </c:pt>
                <c:pt idx="11211">
                  <c:v>20.8</c:v>
                </c:pt>
                <c:pt idx="11212">
                  <c:v>20.8</c:v>
                </c:pt>
                <c:pt idx="11213">
                  <c:v>20.8</c:v>
                </c:pt>
                <c:pt idx="11214">
                  <c:v>20.8</c:v>
                </c:pt>
                <c:pt idx="11215">
                  <c:v>20.8</c:v>
                </c:pt>
                <c:pt idx="11216">
                  <c:v>20.8</c:v>
                </c:pt>
                <c:pt idx="11217">
                  <c:v>20.8</c:v>
                </c:pt>
                <c:pt idx="11218">
                  <c:v>20.8</c:v>
                </c:pt>
                <c:pt idx="11219">
                  <c:v>20.8</c:v>
                </c:pt>
                <c:pt idx="11220">
                  <c:v>20.8</c:v>
                </c:pt>
                <c:pt idx="11221">
                  <c:v>20.8</c:v>
                </c:pt>
                <c:pt idx="11222">
                  <c:v>20.8</c:v>
                </c:pt>
                <c:pt idx="11223">
                  <c:v>20.8</c:v>
                </c:pt>
                <c:pt idx="11224">
                  <c:v>20.8</c:v>
                </c:pt>
                <c:pt idx="11225">
                  <c:v>20.8</c:v>
                </c:pt>
                <c:pt idx="11226">
                  <c:v>20.8</c:v>
                </c:pt>
                <c:pt idx="11227">
                  <c:v>20.8</c:v>
                </c:pt>
                <c:pt idx="11228">
                  <c:v>20.8</c:v>
                </c:pt>
                <c:pt idx="11229">
                  <c:v>20.8</c:v>
                </c:pt>
                <c:pt idx="11230">
                  <c:v>20.8</c:v>
                </c:pt>
                <c:pt idx="11231">
                  <c:v>20.8</c:v>
                </c:pt>
                <c:pt idx="11232">
                  <c:v>20.8</c:v>
                </c:pt>
                <c:pt idx="11233">
                  <c:v>20.8</c:v>
                </c:pt>
                <c:pt idx="11234">
                  <c:v>20.8</c:v>
                </c:pt>
                <c:pt idx="11235">
                  <c:v>20.8</c:v>
                </c:pt>
                <c:pt idx="11236">
                  <c:v>20.8</c:v>
                </c:pt>
                <c:pt idx="11237">
                  <c:v>20.8</c:v>
                </c:pt>
                <c:pt idx="11238">
                  <c:v>20.8</c:v>
                </c:pt>
                <c:pt idx="11239">
                  <c:v>20.8</c:v>
                </c:pt>
                <c:pt idx="11240">
                  <c:v>20.8</c:v>
                </c:pt>
                <c:pt idx="11241">
                  <c:v>20.8</c:v>
                </c:pt>
                <c:pt idx="11242">
                  <c:v>20.8</c:v>
                </c:pt>
                <c:pt idx="11243">
                  <c:v>20.8</c:v>
                </c:pt>
                <c:pt idx="11244">
                  <c:v>20.8</c:v>
                </c:pt>
                <c:pt idx="11245">
                  <c:v>20.8</c:v>
                </c:pt>
                <c:pt idx="11246">
                  <c:v>20.8</c:v>
                </c:pt>
                <c:pt idx="11247">
                  <c:v>20.8</c:v>
                </c:pt>
                <c:pt idx="11248">
                  <c:v>20.8</c:v>
                </c:pt>
                <c:pt idx="11249">
                  <c:v>20.8</c:v>
                </c:pt>
                <c:pt idx="11250">
                  <c:v>20.8</c:v>
                </c:pt>
                <c:pt idx="11251">
                  <c:v>20.8</c:v>
                </c:pt>
                <c:pt idx="11252">
                  <c:v>20.8</c:v>
                </c:pt>
                <c:pt idx="11253">
                  <c:v>20.8</c:v>
                </c:pt>
                <c:pt idx="11254">
                  <c:v>20.8</c:v>
                </c:pt>
                <c:pt idx="11255">
                  <c:v>20.8</c:v>
                </c:pt>
                <c:pt idx="11256">
                  <c:v>20.8</c:v>
                </c:pt>
                <c:pt idx="11257">
                  <c:v>20.8</c:v>
                </c:pt>
                <c:pt idx="11258">
                  <c:v>20.8</c:v>
                </c:pt>
                <c:pt idx="11259">
                  <c:v>20.8</c:v>
                </c:pt>
                <c:pt idx="11260">
                  <c:v>20.8</c:v>
                </c:pt>
                <c:pt idx="11261">
                  <c:v>20.8</c:v>
                </c:pt>
                <c:pt idx="11262">
                  <c:v>20.8</c:v>
                </c:pt>
                <c:pt idx="11263">
                  <c:v>20.8</c:v>
                </c:pt>
                <c:pt idx="11264">
                  <c:v>20.8</c:v>
                </c:pt>
                <c:pt idx="11265">
                  <c:v>20.8</c:v>
                </c:pt>
                <c:pt idx="11266">
                  <c:v>20.8</c:v>
                </c:pt>
                <c:pt idx="11267">
                  <c:v>20.8</c:v>
                </c:pt>
                <c:pt idx="11268">
                  <c:v>20.8</c:v>
                </c:pt>
                <c:pt idx="11269">
                  <c:v>20.8</c:v>
                </c:pt>
                <c:pt idx="11270">
                  <c:v>20.8</c:v>
                </c:pt>
                <c:pt idx="11271">
                  <c:v>20.8</c:v>
                </c:pt>
                <c:pt idx="11272">
                  <c:v>20.8</c:v>
                </c:pt>
                <c:pt idx="11273">
                  <c:v>20.8</c:v>
                </c:pt>
                <c:pt idx="11274">
                  <c:v>20.8</c:v>
                </c:pt>
                <c:pt idx="11275">
                  <c:v>20.8</c:v>
                </c:pt>
                <c:pt idx="11276">
                  <c:v>20.8</c:v>
                </c:pt>
                <c:pt idx="11277">
                  <c:v>20.8</c:v>
                </c:pt>
                <c:pt idx="11278">
                  <c:v>20.8</c:v>
                </c:pt>
                <c:pt idx="11279">
                  <c:v>20.8</c:v>
                </c:pt>
                <c:pt idx="11280">
                  <c:v>20.8</c:v>
                </c:pt>
                <c:pt idx="11281">
                  <c:v>20.8</c:v>
                </c:pt>
                <c:pt idx="11282">
                  <c:v>20.8</c:v>
                </c:pt>
                <c:pt idx="11283">
                  <c:v>20.8</c:v>
                </c:pt>
                <c:pt idx="11284">
                  <c:v>20.8</c:v>
                </c:pt>
                <c:pt idx="11285">
                  <c:v>20.8</c:v>
                </c:pt>
                <c:pt idx="11286">
                  <c:v>20.8</c:v>
                </c:pt>
                <c:pt idx="11287">
                  <c:v>20.8</c:v>
                </c:pt>
                <c:pt idx="11288">
                  <c:v>20.8</c:v>
                </c:pt>
                <c:pt idx="11289">
                  <c:v>20.8</c:v>
                </c:pt>
                <c:pt idx="11290">
                  <c:v>20.8</c:v>
                </c:pt>
                <c:pt idx="11291">
                  <c:v>20.8</c:v>
                </c:pt>
                <c:pt idx="11292">
                  <c:v>20.8</c:v>
                </c:pt>
                <c:pt idx="11293">
                  <c:v>20.8</c:v>
                </c:pt>
                <c:pt idx="11294">
                  <c:v>20.8</c:v>
                </c:pt>
                <c:pt idx="11295">
                  <c:v>20.8</c:v>
                </c:pt>
                <c:pt idx="11296">
                  <c:v>20.8</c:v>
                </c:pt>
                <c:pt idx="11297">
                  <c:v>20.8</c:v>
                </c:pt>
                <c:pt idx="11298">
                  <c:v>20.8</c:v>
                </c:pt>
                <c:pt idx="11299">
                  <c:v>20.8</c:v>
                </c:pt>
                <c:pt idx="11300">
                  <c:v>20.8</c:v>
                </c:pt>
                <c:pt idx="11301">
                  <c:v>20.8</c:v>
                </c:pt>
                <c:pt idx="11302">
                  <c:v>20.8</c:v>
                </c:pt>
                <c:pt idx="11303">
                  <c:v>20.8</c:v>
                </c:pt>
                <c:pt idx="11304">
                  <c:v>20.8</c:v>
                </c:pt>
                <c:pt idx="11305">
                  <c:v>20.8</c:v>
                </c:pt>
                <c:pt idx="11306">
                  <c:v>20.8</c:v>
                </c:pt>
                <c:pt idx="11307">
                  <c:v>20.8</c:v>
                </c:pt>
                <c:pt idx="11308">
                  <c:v>20.8</c:v>
                </c:pt>
                <c:pt idx="11309">
                  <c:v>20.8</c:v>
                </c:pt>
                <c:pt idx="11310">
                  <c:v>20.8</c:v>
                </c:pt>
                <c:pt idx="11311">
                  <c:v>20.8</c:v>
                </c:pt>
                <c:pt idx="11312">
                  <c:v>20.8</c:v>
                </c:pt>
                <c:pt idx="11313">
                  <c:v>20.8</c:v>
                </c:pt>
                <c:pt idx="11314">
                  <c:v>20.8</c:v>
                </c:pt>
                <c:pt idx="11315">
                  <c:v>20.8</c:v>
                </c:pt>
                <c:pt idx="11316">
                  <c:v>20.8</c:v>
                </c:pt>
                <c:pt idx="11317">
                  <c:v>20.8</c:v>
                </c:pt>
                <c:pt idx="11318">
                  <c:v>20.8</c:v>
                </c:pt>
                <c:pt idx="11319">
                  <c:v>20.8</c:v>
                </c:pt>
                <c:pt idx="11320">
                  <c:v>20.8</c:v>
                </c:pt>
                <c:pt idx="11321">
                  <c:v>20.8</c:v>
                </c:pt>
                <c:pt idx="11322">
                  <c:v>20.8</c:v>
                </c:pt>
                <c:pt idx="11323">
                  <c:v>20.8</c:v>
                </c:pt>
                <c:pt idx="11324">
                  <c:v>20.8</c:v>
                </c:pt>
                <c:pt idx="11325">
                  <c:v>20.8</c:v>
                </c:pt>
                <c:pt idx="11326">
                  <c:v>20.8</c:v>
                </c:pt>
                <c:pt idx="11327">
                  <c:v>20.8</c:v>
                </c:pt>
                <c:pt idx="11328">
                  <c:v>20.8</c:v>
                </c:pt>
                <c:pt idx="11329">
                  <c:v>20.8</c:v>
                </c:pt>
                <c:pt idx="11330">
                  <c:v>20.8</c:v>
                </c:pt>
                <c:pt idx="11331">
                  <c:v>20.8</c:v>
                </c:pt>
                <c:pt idx="11332">
                  <c:v>20.8</c:v>
                </c:pt>
                <c:pt idx="11333">
                  <c:v>20.8</c:v>
                </c:pt>
                <c:pt idx="11334">
                  <c:v>20.8</c:v>
                </c:pt>
                <c:pt idx="11335">
                  <c:v>20.8</c:v>
                </c:pt>
                <c:pt idx="11336">
                  <c:v>20.8</c:v>
                </c:pt>
                <c:pt idx="11337">
                  <c:v>20.8</c:v>
                </c:pt>
                <c:pt idx="11338">
                  <c:v>20.8</c:v>
                </c:pt>
                <c:pt idx="11339">
                  <c:v>20.8</c:v>
                </c:pt>
                <c:pt idx="11340">
                  <c:v>20.8</c:v>
                </c:pt>
                <c:pt idx="11341">
                  <c:v>20.8</c:v>
                </c:pt>
                <c:pt idx="11342">
                  <c:v>20.8</c:v>
                </c:pt>
                <c:pt idx="11343">
                  <c:v>20.8</c:v>
                </c:pt>
                <c:pt idx="11344">
                  <c:v>20.8</c:v>
                </c:pt>
                <c:pt idx="11345">
                  <c:v>20.8</c:v>
                </c:pt>
                <c:pt idx="11346">
                  <c:v>20.8</c:v>
                </c:pt>
                <c:pt idx="11347">
                  <c:v>20.8</c:v>
                </c:pt>
                <c:pt idx="11348">
                  <c:v>20.8</c:v>
                </c:pt>
                <c:pt idx="11349">
                  <c:v>20.8</c:v>
                </c:pt>
                <c:pt idx="11350">
                  <c:v>20.8</c:v>
                </c:pt>
                <c:pt idx="11351">
                  <c:v>20.8</c:v>
                </c:pt>
                <c:pt idx="11352">
                  <c:v>20.8</c:v>
                </c:pt>
                <c:pt idx="11353">
                  <c:v>20.8</c:v>
                </c:pt>
                <c:pt idx="11354">
                  <c:v>20.8</c:v>
                </c:pt>
                <c:pt idx="11355">
                  <c:v>20.8</c:v>
                </c:pt>
                <c:pt idx="11356">
                  <c:v>20.8</c:v>
                </c:pt>
                <c:pt idx="11357">
                  <c:v>20.8</c:v>
                </c:pt>
                <c:pt idx="11358">
                  <c:v>20.8</c:v>
                </c:pt>
                <c:pt idx="11359">
                  <c:v>20.8</c:v>
                </c:pt>
                <c:pt idx="11360">
                  <c:v>20.8</c:v>
                </c:pt>
                <c:pt idx="11361">
                  <c:v>20.8</c:v>
                </c:pt>
                <c:pt idx="11362">
                  <c:v>20.8</c:v>
                </c:pt>
                <c:pt idx="11363">
                  <c:v>20.8</c:v>
                </c:pt>
                <c:pt idx="11364">
                  <c:v>20.8</c:v>
                </c:pt>
                <c:pt idx="11365">
                  <c:v>20.9</c:v>
                </c:pt>
                <c:pt idx="11366">
                  <c:v>20.9</c:v>
                </c:pt>
                <c:pt idx="11367">
                  <c:v>20.9</c:v>
                </c:pt>
                <c:pt idx="11368">
                  <c:v>20.9</c:v>
                </c:pt>
                <c:pt idx="11369">
                  <c:v>20.9</c:v>
                </c:pt>
                <c:pt idx="11370">
                  <c:v>20.9</c:v>
                </c:pt>
                <c:pt idx="11371">
                  <c:v>20.9</c:v>
                </c:pt>
                <c:pt idx="11372">
                  <c:v>20.9</c:v>
                </c:pt>
                <c:pt idx="11373">
                  <c:v>20.9</c:v>
                </c:pt>
                <c:pt idx="11374">
                  <c:v>20.9</c:v>
                </c:pt>
                <c:pt idx="11375">
                  <c:v>20.9</c:v>
                </c:pt>
                <c:pt idx="11376">
                  <c:v>20.9</c:v>
                </c:pt>
                <c:pt idx="11377">
                  <c:v>20.9</c:v>
                </c:pt>
                <c:pt idx="11378">
                  <c:v>20.9</c:v>
                </c:pt>
                <c:pt idx="11379">
                  <c:v>20.9</c:v>
                </c:pt>
                <c:pt idx="11380">
                  <c:v>20.9</c:v>
                </c:pt>
                <c:pt idx="11381">
                  <c:v>20.9</c:v>
                </c:pt>
                <c:pt idx="11382">
                  <c:v>20.9</c:v>
                </c:pt>
                <c:pt idx="11383">
                  <c:v>20.9</c:v>
                </c:pt>
                <c:pt idx="11384">
                  <c:v>20.9</c:v>
                </c:pt>
                <c:pt idx="11385">
                  <c:v>20.9</c:v>
                </c:pt>
                <c:pt idx="11386">
                  <c:v>20.9</c:v>
                </c:pt>
                <c:pt idx="11387">
                  <c:v>20.9</c:v>
                </c:pt>
                <c:pt idx="11388">
                  <c:v>20.9</c:v>
                </c:pt>
                <c:pt idx="11389">
                  <c:v>20.9</c:v>
                </c:pt>
                <c:pt idx="11390">
                  <c:v>20.9</c:v>
                </c:pt>
                <c:pt idx="11391">
                  <c:v>20.9</c:v>
                </c:pt>
                <c:pt idx="11392">
                  <c:v>20.9</c:v>
                </c:pt>
                <c:pt idx="11393">
                  <c:v>20.9</c:v>
                </c:pt>
                <c:pt idx="11394">
                  <c:v>20.9</c:v>
                </c:pt>
                <c:pt idx="11395">
                  <c:v>20.9</c:v>
                </c:pt>
                <c:pt idx="11396">
                  <c:v>20.9</c:v>
                </c:pt>
                <c:pt idx="11397">
                  <c:v>20.9</c:v>
                </c:pt>
                <c:pt idx="11398">
                  <c:v>20.9</c:v>
                </c:pt>
                <c:pt idx="11399">
                  <c:v>20.9</c:v>
                </c:pt>
                <c:pt idx="11400">
                  <c:v>20.9</c:v>
                </c:pt>
                <c:pt idx="11401">
                  <c:v>20.9</c:v>
                </c:pt>
                <c:pt idx="11402">
                  <c:v>20.9</c:v>
                </c:pt>
                <c:pt idx="11403">
                  <c:v>20.9</c:v>
                </c:pt>
                <c:pt idx="11404">
                  <c:v>20.9</c:v>
                </c:pt>
                <c:pt idx="11405">
                  <c:v>20.9</c:v>
                </c:pt>
                <c:pt idx="11406">
                  <c:v>20.9</c:v>
                </c:pt>
                <c:pt idx="11407">
                  <c:v>20.9</c:v>
                </c:pt>
                <c:pt idx="11408">
                  <c:v>20.9</c:v>
                </c:pt>
                <c:pt idx="11409">
                  <c:v>20.9</c:v>
                </c:pt>
                <c:pt idx="11410">
                  <c:v>20.9</c:v>
                </c:pt>
                <c:pt idx="11411">
                  <c:v>20.9</c:v>
                </c:pt>
                <c:pt idx="11412">
                  <c:v>20.9</c:v>
                </c:pt>
                <c:pt idx="11413">
                  <c:v>20.9</c:v>
                </c:pt>
                <c:pt idx="11414">
                  <c:v>20.9</c:v>
                </c:pt>
                <c:pt idx="11415">
                  <c:v>20.9</c:v>
                </c:pt>
                <c:pt idx="11416">
                  <c:v>20.9</c:v>
                </c:pt>
                <c:pt idx="11417">
                  <c:v>20.9</c:v>
                </c:pt>
                <c:pt idx="11418">
                  <c:v>20.9</c:v>
                </c:pt>
                <c:pt idx="11419">
                  <c:v>20.9</c:v>
                </c:pt>
                <c:pt idx="11420">
                  <c:v>20.9</c:v>
                </c:pt>
                <c:pt idx="11421">
                  <c:v>20.9</c:v>
                </c:pt>
                <c:pt idx="11422">
                  <c:v>20.9</c:v>
                </c:pt>
                <c:pt idx="11423">
                  <c:v>20.9</c:v>
                </c:pt>
                <c:pt idx="11424">
                  <c:v>20.9</c:v>
                </c:pt>
                <c:pt idx="11425">
                  <c:v>20.9</c:v>
                </c:pt>
                <c:pt idx="11426">
                  <c:v>20.9</c:v>
                </c:pt>
                <c:pt idx="11427">
                  <c:v>20.9</c:v>
                </c:pt>
                <c:pt idx="11428">
                  <c:v>20.9</c:v>
                </c:pt>
                <c:pt idx="11429">
                  <c:v>20.9</c:v>
                </c:pt>
                <c:pt idx="11430">
                  <c:v>20.9</c:v>
                </c:pt>
                <c:pt idx="11431">
                  <c:v>20.9</c:v>
                </c:pt>
                <c:pt idx="11432">
                  <c:v>20.9</c:v>
                </c:pt>
                <c:pt idx="11433">
                  <c:v>20.9</c:v>
                </c:pt>
                <c:pt idx="11434">
                  <c:v>20.9</c:v>
                </c:pt>
                <c:pt idx="11435">
                  <c:v>20.9</c:v>
                </c:pt>
                <c:pt idx="11436">
                  <c:v>20.9</c:v>
                </c:pt>
                <c:pt idx="11437">
                  <c:v>20.9</c:v>
                </c:pt>
                <c:pt idx="11438">
                  <c:v>20.9</c:v>
                </c:pt>
                <c:pt idx="11439">
                  <c:v>20.9</c:v>
                </c:pt>
                <c:pt idx="11440">
                  <c:v>20.9</c:v>
                </c:pt>
                <c:pt idx="11441">
                  <c:v>20.9</c:v>
                </c:pt>
                <c:pt idx="11442">
                  <c:v>20.9</c:v>
                </c:pt>
                <c:pt idx="11443">
                  <c:v>20.9</c:v>
                </c:pt>
                <c:pt idx="11444">
                  <c:v>20.9</c:v>
                </c:pt>
                <c:pt idx="11445">
                  <c:v>20.9</c:v>
                </c:pt>
                <c:pt idx="11446">
                  <c:v>20.9</c:v>
                </c:pt>
                <c:pt idx="11447">
                  <c:v>20.9</c:v>
                </c:pt>
                <c:pt idx="11448">
                  <c:v>20.9</c:v>
                </c:pt>
                <c:pt idx="11449">
                  <c:v>20.9</c:v>
                </c:pt>
                <c:pt idx="11450">
                  <c:v>20.9</c:v>
                </c:pt>
                <c:pt idx="11451">
                  <c:v>20.9</c:v>
                </c:pt>
                <c:pt idx="11452">
                  <c:v>20.9</c:v>
                </c:pt>
                <c:pt idx="11453">
                  <c:v>20.9</c:v>
                </c:pt>
                <c:pt idx="11454">
                  <c:v>20.9</c:v>
                </c:pt>
                <c:pt idx="11455">
                  <c:v>20.9</c:v>
                </c:pt>
                <c:pt idx="11456">
                  <c:v>20.9</c:v>
                </c:pt>
                <c:pt idx="11457">
                  <c:v>20.9</c:v>
                </c:pt>
                <c:pt idx="11458">
                  <c:v>20.9</c:v>
                </c:pt>
                <c:pt idx="11459">
                  <c:v>20.9</c:v>
                </c:pt>
                <c:pt idx="11460">
                  <c:v>20.9</c:v>
                </c:pt>
                <c:pt idx="11461">
                  <c:v>20.9</c:v>
                </c:pt>
                <c:pt idx="11462">
                  <c:v>20.9</c:v>
                </c:pt>
                <c:pt idx="11463">
                  <c:v>20.9</c:v>
                </c:pt>
                <c:pt idx="11464">
                  <c:v>20.9</c:v>
                </c:pt>
                <c:pt idx="11465">
                  <c:v>20.9</c:v>
                </c:pt>
                <c:pt idx="11466">
                  <c:v>20.9</c:v>
                </c:pt>
                <c:pt idx="11467">
                  <c:v>20.9</c:v>
                </c:pt>
                <c:pt idx="11468">
                  <c:v>20.9</c:v>
                </c:pt>
                <c:pt idx="11469">
                  <c:v>20.9</c:v>
                </c:pt>
                <c:pt idx="11470">
                  <c:v>20.9</c:v>
                </c:pt>
                <c:pt idx="11471">
                  <c:v>20.9</c:v>
                </c:pt>
                <c:pt idx="11472">
                  <c:v>20.9</c:v>
                </c:pt>
                <c:pt idx="11473">
                  <c:v>20.9</c:v>
                </c:pt>
                <c:pt idx="11474">
                  <c:v>20.9</c:v>
                </c:pt>
                <c:pt idx="11475">
                  <c:v>20.9</c:v>
                </c:pt>
                <c:pt idx="11476">
                  <c:v>20.9</c:v>
                </c:pt>
                <c:pt idx="11477">
                  <c:v>20.9</c:v>
                </c:pt>
                <c:pt idx="11478">
                  <c:v>20.9</c:v>
                </c:pt>
                <c:pt idx="11479">
                  <c:v>20.9</c:v>
                </c:pt>
                <c:pt idx="11480">
                  <c:v>20.9</c:v>
                </c:pt>
                <c:pt idx="11481">
                  <c:v>20.9</c:v>
                </c:pt>
                <c:pt idx="11482">
                  <c:v>20.9</c:v>
                </c:pt>
                <c:pt idx="11483">
                  <c:v>20.9</c:v>
                </c:pt>
                <c:pt idx="11484">
                  <c:v>20.9</c:v>
                </c:pt>
                <c:pt idx="11485">
                  <c:v>20.9</c:v>
                </c:pt>
                <c:pt idx="11486">
                  <c:v>20.9</c:v>
                </c:pt>
                <c:pt idx="11487">
                  <c:v>20.9</c:v>
                </c:pt>
                <c:pt idx="11488">
                  <c:v>20.9</c:v>
                </c:pt>
                <c:pt idx="11489">
                  <c:v>20.9</c:v>
                </c:pt>
                <c:pt idx="11490">
                  <c:v>20.9</c:v>
                </c:pt>
                <c:pt idx="11491">
                  <c:v>20.9</c:v>
                </c:pt>
                <c:pt idx="11492">
                  <c:v>20.8</c:v>
                </c:pt>
                <c:pt idx="11493">
                  <c:v>20.9</c:v>
                </c:pt>
                <c:pt idx="11494">
                  <c:v>20.9</c:v>
                </c:pt>
                <c:pt idx="11495">
                  <c:v>20.8</c:v>
                </c:pt>
                <c:pt idx="11496">
                  <c:v>20.8</c:v>
                </c:pt>
                <c:pt idx="11497">
                  <c:v>20.8</c:v>
                </c:pt>
                <c:pt idx="11498">
                  <c:v>20.8</c:v>
                </c:pt>
                <c:pt idx="11499">
                  <c:v>20.8</c:v>
                </c:pt>
                <c:pt idx="11500">
                  <c:v>20.8</c:v>
                </c:pt>
                <c:pt idx="11501">
                  <c:v>20.8</c:v>
                </c:pt>
                <c:pt idx="11502">
                  <c:v>20.8</c:v>
                </c:pt>
                <c:pt idx="11503">
                  <c:v>20.8</c:v>
                </c:pt>
                <c:pt idx="11504">
                  <c:v>20.8</c:v>
                </c:pt>
                <c:pt idx="11505">
                  <c:v>20.8</c:v>
                </c:pt>
                <c:pt idx="11506">
                  <c:v>20.8</c:v>
                </c:pt>
                <c:pt idx="11507">
                  <c:v>20.8</c:v>
                </c:pt>
                <c:pt idx="11508">
                  <c:v>20.8</c:v>
                </c:pt>
                <c:pt idx="11509">
                  <c:v>20.8</c:v>
                </c:pt>
                <c:pt idx="11510">
                  <c:v>20.9</c:v>
                </c:pt>
                <c:pt idx="11511">
                  <c:v>20.8</c:v>
                </c:pt>
                <c:pt idx="11512">
                  <c:v>20.8</c:v>
                </c:pt>
                <c:pt idx="11513">
                  <c:v>20.8</c:v>
                </c:pt>
                <c:pt idx="11514">
                  <c:v>20.8</c:v>
                </c:pt>
                <c:pt idx="11515">
                  <c:v>20.8</c:v>
                </c:pt>
                <c:pt idx="11516">
                  <c:v>20.9</c:v>
                </c:pt>
                <c:pt idx="11517">
                  <c:v>20.8</c:v>
                </c:pt>
                <c:pt idx="11518">
                  <c:v>20.8</c:v>
                </c:pt>
                <c:pt idx="11519">
                  <c:v>20.8</c:v>
                </c:pt>
                <c:pt idx="11520">
                  <c:v>20.8</c:v>
                </c:pt>
                <c:pt idx="11521">
                  <c:v>20.8</c:v>
                </c:pt>
                <c:pt idx="11522">
                  <c:v>20.8</c:v>
                </c:pt>
                <c:pt idx="11523">
                  <c:v>20.8</c:v>
                </c:pt>
                <c:pt idx="11524">
                  <c:v>20.8</c:v>
                </c:pt>
                <c:pt idx="11525">
                  <c:v>20.8</c:v>
                </c:pt>
                <c:pt idx="11526">
                  <c:v>20.8</c:v>
                </c:pt>
                <c:pt idx="11527">
                  <c:v>20.8</c:v>
                </c:pt>
                <c:pt idx="11528">
                  <c:v>20.8</c:v>
                </c:pt>
                <c:pt idx="11529">
                  <c:v>20.8</c:v>
                </c:pt>
                <c:pt idx="11530">
                  <c:v>20.9</c:v>
                </c:pt>
                <c:pt idx="11531">
                  <c:v>20.8</c:v>
                </c:pt>
                <c:pt idx="11532">
                  <c:v>20.8</c:v>
                </c:pt>
                <c:pt idx="11533">
                  <c:v>20.8</c:v>
                </c:pt>
                <c:pt idx="11534">
                  <c:v>20.8</c:v>
                </c:pt>
                <c:pt idx="11535">
                  <c:v>20.8</c:v>
                </c:pt>
                <c:pt idx="11536">
                  <c:v>20.8</c:v>
                </c:pt>
                <c:pt idx="11537">
                  <c:v>20.9</c:v>
                </c:pt>
                <c:pt idx="11538">
                  <c:v>20.8</c:v>
                </c:pt>
                <c:pt idx="11539">
                  <c:v>20.8</c:v>
                </c:pt>
                <c:pt idx="11540">
                  <c:v>20.8</c:v>
                </c:pt>
                <c:pt idx="11541">
                  <c:v>20.8</c:v>
                </c:pt>
                <c:pt idx="11542">
                  <c:v>20.8</c:v>
                </c:pt>
                <c:pt idx="11543">
                  <c:v>20.8</c:v>
                </c:pt>
                <c:pt idx="11544">
                  <c:v>20.8</c:v>
                </c:pt>
                <c:pt idx="11545">
                  <c:v>20.8</c:v>
                </c:pt>
                <c:pt idx="11546">
                  <c:v>20.8</c:v>
                </c:pt>
                <c:pt idx="11547">
                  <c:v>20.8</c:v>
                </c:pt>
                <c:pt idx="11548">
                  <c:v>20.8</c:v>
                </c:pt>
                <c:pt idx="11549">
                  <c:v>20.8</c:v>
                </c:pt>
                <c:pt idx="11550">
                  <c:v>20.8</c:v>
                </c:pt>
                <c:pt idx="11551">
                  <c:v>20.8</c:v>
                </c:pt>
                <c:pt idx="11552">
                  <c:v>20.8</c:v>
                </c:pt>
                <c:pt idx="11553">
                  <c:v>20.8</c:v>
                </c:pt>
                <c:pt idx="11554">
                  <c:v>20.8</c:v>
                </c:pt>
                <c:pt idx="11555">
                  <c:v>20.8</c:v>
                </c:pt>
                <c:pt idx="11556">
                  <c:v>20.8</c:v>
                </c:pt>
                <c:pt idx="11557">
                  <c:v>20.8</c:v>
                </c:pt>
                <c:pt idx="11558">
                  <c:v>20.8</c:v>
                </c:pt>
                <c:pt idx="11559">
                  <c:v>20.8</c:v>
                </c:pt>
                <c:pt idx="11560">
                  <c:v>20.8</c:v>
                </c:pt>
                <c:pt idx="11561">
                  <c:v>20.9</c:v>
                </c:pt>
                <c:pt idx="11562">
                  <c:v>20.8</c:v>
                </c:pt>
                <c:pt idx="11563">
                  <c:v>20.8</c:v>
                </c:pt>
                <c:pt idx="11564">
                  <c:v>20.8</c:v>
                </c:pt>
                <c:pt idx="11565">
                  <c:v>20.8</c:v>
                </c:pt>
                <c:pt idx="11566">
                  <c:v>20.8</c:v>
                </c:pt>
                <c:pt idx="11567">
                  <c:v>20.8</c:v>
                </c:pt>
                <c:pt idx="11568">
                  <c:v>20.8</c:v>
                </c:pt>
                <c:pt idx="11569">
                  <c:v>20.8</c:v>
                </c:pt>
                <c:pt idx="11570">
                  <c:v>20.8</c:v>
                </c:pt>
                <c:pt idx="11571">
                  <c:v>20.8</c:v>
                </c:pt>
                <c:pt idx="11572">
                  <c:v>20.8</c:v>
                </c:pt>
                <c:pt idx="11573">
                  <c:v>20.8</c:v>
                </c:pt>
                <c:pt idx="11574">
                  <c:v>20.8</c:v>
                </c:pt>
                <c:pt idx="11575">
                  <c:v>20.8</c:v>
                </c:pt>
                <c:pt idx="11576">
                  <c:v>20.8</c:v>
                </c:pt>
                <c:pt idx="11577">
                  <c:v>20.8</c:v>
                </c:pt>
                <c:pt idx="11578">
                  <c:v>20.8</c:v>
                </c:pt>
                <c:pt idx="11579">
                  <c:v>20.8</c:v>
                </c:pt>
                <c:pt idx="11580">
                  <c:v>20.8</c:v>
                </c:pt>
                <c:pt idx="11581">
                  <c:v>20.8</c:v>
                </c:pt>
                <c:pt idx="11582">
                  <c:v>20.8</c:v>
                </c:pt>
                <c:pt idx="11583">
                  <c:v>20.8</c:v>
                </c:pt>
                <c:pt idx="11584">
                  <c:v>20.8</c:v>
                </c:pt>
                <c:pt idx="11585">
                  <c:v>20.8</c:v>
                </c:pt>
                <c:pt idx="11586">
                  <c:v>20.8</c:v>
                </c:pt>
                <c:pt idx="11587">
                  <c:v>20.8</c:v>
                </c:pt>
                <c:pt idx="11588">
                  <c:v>20.8</c:v>
                </c:pt>
                <c:pt idx="11589">
                  <c:v>20.8</c:v>
                </c:pt>
                <c:pt idx="11590">
                  <c:v>20.8</c:v>
                </c:pt>
                <c:pt idx="11591">
                  <c:v>20.8</c:v>
                </c:pt>
                <c:pt idx="11592">
                  <c:v>20.8</c:v>
                </c:pt>
                <c:pt idx="11593">
                  <c:v>20.8</c:v>
                </c:pt>
                <c:pt idx="11594">
                  <c:v>20.8</c:v>
                </c:pt>
                <c:pt idx="11595">
                  <c:v>20.8</c:v>
                </c:pt>
                <c:pt idx="11596">
                  <c:v>20.8</c:v>
                </c:pt>
                <c:pt idx="11597">
                  <c:v>20.8</c:v>
                </c:pt>
                <c:pt idx="11598">
                  <c:v>20.8</c:v>
                </c:pt>
                <c:pt idx="11599">
                  <c:v>20.8</c:v>
                </c:pt>
                <c:pt idx="11600">
                  <c:v>20.8</c:v>
                </c:pt>
                <c:pt idx="11601">
                  <c:v>20.8</c:v>
                </c:pt>
                <c:pt idx="11602">
                  <c:v>20.8</c:v>
                </c:pt>
                <c:pt idx="11603">
                  <c:v>20.8</c:v>
                </c:pt>
                <c:pt idx="11604">
                  <c:v>20.8</c:v>
                </c:pt>
                <c:pt idx="11605">
                  <c:v>20.8</c:v>
                </c:pt>
                <c:pt idx="11606">
                  <c:v>20.8</c:v>
                </c:pt>
                <c:pt idx="11607">
                  <c:v>20.8</c:v>
                </c:pt>
                <c:pt idx="11608">
                  <c:v>20.8</c:v>
                </c:pt>
                <c:pt idx="11609">
                  <c:v>20.8</c:v>
                </c:pt>
                <c:pt idx="11610">
                  <c:v>20.8</c:v>
                </c:pt>
                <c:pt idx="11611">
                  <c:v>20.8</c:v>
                </c:pt>
                <c:pt idx="11612">
                  <c:v>20.8</c:v>
                </c:pt>
                <c:pt idx="11613">
                  <c:v>20.8</c:v>
                </c:pt>
                <c:pt idx="11614">
                  <c:v>20.8</c:v>
                </c:pt>
                <c:pt idx="11615">
                  <c:v>20.8</c:v>
                </c:pt>
                <c:pt idx="11616">
                  <c:v>20.8</c:v>
                </c:pt>
                <c:pt idx="11617">
                  <c:v>20.8</c:v>
                </c:pt>
                <c:pt idx="11618">
                  <c:v>20.8</c:v>
                </c:pt>
                <c:pt idx="11619">
                  <c:v>20.8</c:v>
                </c:pt>
                <c:pt idx="11620">
                  <c:v>20.8</c:v>
                </c:pt>
                <c:pt idx="11621">
                  <c:v>20.8</c:v>
                </c:pt>
                <c:pt idx="11622">
                  <c:v>20.8</c:v>
                </c:pt>
                <c:pt idx="11623">
                  <c:v>20.8</c:v>
                </c:pt>
                <c:pt idx="11624">
                  <c:v>20.8</c:v>
                </c:pt>
                <c:pt idx="11625">
                  <c:v>20.8</c:v>
                </c:pt>
                <c:pt idx="11626">
                  <c:v>20.8</c:v>
                </c:pt>
                <c:pt idx="11627">
                  <c:v>20.8</c:v>
                </c:pt>
                <c:pt idx="11628">
                  <c:v>20.8</c:v>
                </c:pt>
                <c:pt idx="11629">
                  <c:v>20.8</c:v>
                </c:pt>
                <c:pt idx="11630">
                  <c:v>20.8</c:v>
                </c:pt>
                <c:pt idx="11631">
                  <c:v>20.8</c:v>
                </c:pt>
                <c:pt idx="11632">
                  <c:v>20.8</c:v>
                </c:pt>
                <c:pt idx="11633">
                  <c:v>20.8</c:v>
                </c:pt>
                <c:pt idx="11634">
                  <c:v>20.8</c:v>
                </c:pt>
                <c:pt idx="11635">
                  <c:v>20.8</c:v>
                </c:pt>
                <c:pt idx="11636">
                  <c:v>20.8</c:v>
                </c:pt>
                <c:pt idx="11637">
                  <c:v>20.8</c:v>
                </c:pt>
                <c:pt idx="11638">
                  <c:v>20.8</c:v>
                </c:pt>
                <c:pt idx="11639">
                  <c:v>20.8</c:v>
                </c:pt>
                <c:pt idx="11640">
                  <c:v>20.8</c:v>
                </c:pt>
                <c:pt idx="11641">
                  <c:v>20.8</c:v>
                </c:pt>
                <c:pt idx="11642">
                  <c:v>20.8</c:v>
                </c:pt>
                <c:pt idx="11643">
                  <c:v>20.8</c:v>
                </c:pt>
                <c:pt idx="11644">
                  <c:v>20.8</c:v>
                </c:pt>
                <c:pt idx="11645">
                  <c:v>20.8</c:v>
                </c:pt>
                <c:pt idx="11646">
                  <c:v>20.8</c:v>
                </c:pt>
                <c:pt idx="11647">
                  <c:v>20.8</c:v>
                </c:pt>
                <c:pt idx="11648">
                  <c:v>20.8</c:v>
                </c:pt>
                <c:pt idx="11649">
                  <c:v>20.8</c:v>
                </c:pt>
                <c:pt idx="11650">
                  <c:v>20.8</c:v>
                </c:pt>
                <c:pt idx="11651">
                  <c:v>20.8</c:v>
                </c:pt>
                <c:pt idx="11652">
                  <c:v>20.8</c:v>
                </c:pt>
                <c:pt idx="11653">
                  <c:v>20.8</c:v>
                </c:pt>
                <c:pt idx="11654">
                  <c:v>20.8</c:v>
                </c:pt>
                <c:pt idx="11655">
                  <c:v>20.8</c:v>
                </c:pt>
                <c:pt idx="11656">
                  <c:v>20.8</c:v>
                </c:pt>
                <c:pt idx="11657">
                  <c:v>20.8</c:v>
                </c:pt>
                <c:pt idx="11658">
                  <c:v>20.8</c:v>
                </c:pt>
                <c:pt idx="11659">
                  <c:v>20.8</c:v>
                </c:pt>
                <c:pt idx="11660">
                  <c:v>20.8</c:v>
                </c:pt>
                <c:pt idx="11661">
                  <c:v>20.8</c:v>
                </c:pt>
                <c:pt idx="11662">
                  <c:v>20.8</c:v>
                </c:pt>
                <c:pt idx="11663">
                  <c:v>20.8</c:v>
                </c:pt>
                <c:pt idx="11664">
                  <c:v>20.8</c:v>
                </c:pt>
                <c:pt idx="11665">
                  <c:v>20.8</c:v>
                </c:pt>
                <c:pt idx="11666">
                  <c:v>20.8</c:v>
                </c:pt>
                <c:pt idx="11667">
                  <c:v>20.8</c:v>
                </c:pt>
                <c:pt idx="11668">
                  <c:v>20.8</c:v>
                </c:pt>
                <c:pt idx="11669">
                  <c:v>20.8</c:v>
                </c:pt>
                <c:pt idx="11670">
                  <c:v>20.8</c:v>
                </c:pt>
                <c:pt idx="11671">
                  <c:v>20.8</c:v>
                </c:pt>
                <c:pt idx="11672">
                  <c:v>20.8</c:v>
                </c:pt>
                <c:pt idx="11673">
                  <c:v>20.8</c:v>
                </c:pt>
                <c:pt idx="11674">
                  <c:v>20.8</c:v>
                </c:pt>
                <c:pt idx="11675">
                  <c:v>20.8</c:v>
                </c:pt>
                <c:pt idx="11676">
                  <c:v>20.8</c:v>
                </c:pt>
                <c:pt idx="11677">
                  <c:v>20.8</c:v>
                </c:pt>
                <c:pt idx="11678">
                  <c:v>20.8</c:v>
                </c:pt>
                <c:pt idx="11679">
                  <c:v>20.8</c:v>
                </c:pt>
                <c:pt idx="11680">
                  <c:v>20.8</c:v>
                </c:pt>
                <c:pt idx="11681">
                  <c:v>20.8</c:v>
                </c:pt>
                <c:pt idx="11682">
                  <c:v>20.8</c:v>
                </c:pt>
                <c:pt idx="11683">
                  <c:v>20.8</c:v>
                </c:pt>
                <c:pt idx="11684">
                  <c:v>20.8</c:v>
                </c:pt>
                <c:pt idx="11685">
                  <c:v>20.8</c:v>
                </c:pt>
                <c:pt idx="11686">
                  <c:v>20.8</c:v>
                </c:pt>
                <c:pt idx="11687">
                  <c:v>20.8</c:v>
                </c:pt>
                <c:pt idx="11688">
                  <c:v>20.8</c:v>
                </c:pt>
                <c:pt idx="11689">
                  <c:v>20.8</c:v>
                </c:pt>
                <c:pt idx="11690">
                  <c:v>20.8</c:v>
                </c:pt>
                <c:pt idx="11691">
                  <c:v>20.8</c:v>
                </c:pt>
                <c:pt idx="11692">
                  <c:v>20.8</c:v>
                </c:pt>
                <c:pt idx="11693">
                  <c:v>20.8</c:v>
                </c:pt>
                <c:pt idx="11694">
                  <c:v>20.8</c:v>
                </c:pt>
                <c:pt idx="11695">
                  <c:v>20.8</c:v>
                </c:pt>
                <c:pt idx="11696">
                  <c:v>20.8</c:v>
                </c:pt>
                <c:pt idx="11697">
                  <c:v>20.8</c:v>
                </c:pt>
                <c:pt idx="11698">
                  <c:v>20.8</c:v>
                </c:pt>
                <c:pt idx="11699">
                  <c:v>20.8</c:v>
                </c:pt>
                <c:pt idx="11700">
                  <c:v>20.8</c:v>
                </c:pt>
                <c:pt idx="11701">
                  <c:v>20.8</c:v>
                </c:pt>
                <c:pt idx="11702">
                  <c:v>20.8</c:v>
                </c:pt>
                <c:pt idx="11703">
                  <c:v>20.8</c:v>
                </c:pt>
                <c:pt idx="11704">
                  <c:v>20.8</c:v>
                </c:pt>
                <c:pt idx="11705">
                  <c:v>20.8</c:v>
                </c:pt>
                <c:pt idx="11706">
                  <c:v>20.8</c:v>
                </c:pt>
                <c:pt idx="11707">
                  <c:v>20.8</c:v>
                </c:pt>
                <c:pt idx="11708">
                  <c:v>20.8</c:v>
                </c:pt>
                <c:pt idx="11709">
                  <c:v>20.8</c:v>
                </c:pt>
                <c:pt idx="11710">
                  <c:v>20.8</c:v>
                </c:pt>
                <c:pt idx="11711">
                  <c:v>20.8</c:v>
                </c:pt>
                <c:pt idx="11712">
                  <c:v>20.8</c:v>
                </c:pt>
                <c:pt idx="11713">
                  <c:v>20.8</c:v>
                </c:pt>
                <c:pt idx="11714">
                  <c:v>20.8</c:v>
                </c:pt>
                <c:pt idx="11715">
                  <c:v>20.8</c:v>
                </c:pt>
                <c:pt idx="11716">
                  <c:v>20.8</c:v>
                </c:pt>
                <c:pt idx="11717">
                  <c:v>20.8</c:v>
                </c:pt>
                <c:pt idx="11718">
                  <c:v>20.8</c:v>
                </c:pt>
                <c:pt idx="11719">
                  <c:v>20.8</c:v>
                </c:pt>
                <c:pt idx="11720">
                  <c:v>20.8</c:v>
                </c:pt>
                <c:pt idx="11721">
                  <c:v>20.8</c:v>
                </c:pt>
                <c:pt idx="11722">
                  <c:v>20.8</c:v>
                </c:pt>
                <c:pt idx="11723">
                  <c:v>20.8</c:v>
                </c:pt>
                <c:pt idx="11724">
                  <c:v>20.8</c:v>
                </c:pt>
                <c:pt idx="11725">
                  <c:v>20.8</c:v>
                </c:pt>
                <c:pt idx="11726">
                  <c:v>20.8</c:v>
                </c:pt>
                <c:pt idx="11727">
                  <c:v>20.8</c:v>
                </c:pt>
                <c:pt idx="11728">
                  <c:v>20.8</c:v>
                </c:pt>
                <c:pt idx="11729">
                  <c:v>20.8</c:v>
                </c:pt>
                <c:pt idx="11730">
                  <c:v>20.8</c:v>
                </c:pt>
                <c:pt idx="11731">
                  <c:v>20.8</c:v>
                </c:pt>
                <c:pt idx="11732">
                  <c:v>20.8</c:v>
                </c:pt>
                <c:pt idx="11733">
                  <c:v>20.8</c:v>
                </c:pt>
                <c:pt idx="11734">
                  <c:v>20.8</c:v>
                </c:pt>
                <c:pt idx="11735">
                  <c:v>20.8</c:v>
                </c:pt>
                <c:pt idx="11736">
                  <c:v>20.8</c:v>
                </c:pt>
                <c:pt idx="11737">
                  <c:v>20.8</c:v>
                </c:pt>
                <c:pt idx="11738">
                  <c:v>20.8</c:v>
                </c:pt>
                <c:pt idx="11739">
                  <c:v>20.8</c:v>
                </c:pt>
                <c:pt idx="11740">
                  <c:v>20.8</c:v>
                </c:pt>
                <c:pt idx="11741">
                  <c:v>20.8</c:v>
                </c:pt>
                <c:pt idx="11742">
                  <c:v>20.8</c:v>
                </c:pt>
                <c:pt idx="11743">
                  <c:v>20.8</c:v>
                </c:pt>
                <c:pt idx="11744">
                  <c:v>20.8</c:v>
                </c:pt>
                <c:pt idx="11745">
                  <c:v>20.8</c:v>
                </c:pt>
                <c:pt idx="11746">
                  <c:v>20.8</c:v>
                </c:pt>
                <c:pt idx="11747">
                  <c:v>20.8</c:v>
                </c:pt>
                <c:pt idx="11748">
                  <c:v>20.8</c:v>
                </c:pt>
                <c:pt idx="11749">
                  <c:v>20.8</c:v>
                </c:pt>
                <c:pt idx="11750">
                  <c:v>20.8</c:v>
                </c:pt>
                <c:pt idx="11751">
                  <c:v>20.8</c:v>
                </c:pt>
                <c:pt idx="11752">
                  <c:v>20.8</c:v>
                </c:pt>
                <c:pt idx="11753">
                  <c:v>20.8</c:v>
                </c:pt>
                <c:pt idx="11754">
                  <c:v>20.8</c:v>
                </c:pt>
                <c:pt idx="11755">
                  <c:v>20.8</c:v>
                </c:pt>
                <c:pt idx="11756">
                  <c:v>20.8</c:v>
                </c:pt>
                <c:pt idx="11757">
                  <c:v>20.8</c:v>
                </c:pt>
                <c:pt idx="11758">
                  <c:v>20.8</c:v>
                </c:pt>
                <c:pt idx="11759">
                  <c:v>20.8</c:v>
                </c:pt>
                <c:pt idx="11760">
                  <c:v>20.8</c:v>
                </c:pt>
                <c:pt idx="11761">
                  <c:v>20.8</c:v>
                </c:pt>
                <c:pt idx="11762">
                  <c:v>20.8</c:v>
                </c:pt>
                <c:pt idx="11763">
                  <c:v>20.8</c:v>
                </c:pt>
                <c:pt idx="11764">
                  <c:v>20.8</c:v>
                </c:pt>
                <c:pt idx="11765">
                  <c:v>20.8</c:v>
                </c:pt>
                <c:pt idx="11766">
                  <c:v>20.8</c:v>
                </c:pt>
                <c:pt idx="11767">
                  <c:v>20.8</c:v>
                </c:pt>
                <c:pt idx="11768">
                  <c:v>20.8</c:v>
                </c:pt>
                <c:pt idx="11769">
                  <c:v>20.8</c:v>
                </c:pt>
                <c:pt idx="11770">
                  <c:v>20.8</c:v>
                </c:pt>
                <c:pt idx="11771">
                  <c:v>20.8</c:v>
                </c:pt>
                <c:pt idx="11772">
                  <c:v>20.8</c:v>
                </c:pt>
                <c:pt idx="11773">
                  <c:v>20.8</c:v>
                </c:pt>
                <c:pt idx="11774">
                  <c:v>20.8</c:v>
                </c:pt>
                <c:pt idx="11775">
                  <c:v>20.8</c:v>
                </c:pt>
                <c:pt idx="11776">
                  <c:v>20.8</c:v>
                </c:pt>
                <c:pt idx="11777">
                  <c:v>20.8</c:v>
                </c:pt>
                <c:pt idx="11778">
                  <c:v>20.8</c:v>
                </c:pt>
                <c:pt idx="11779">
                  <c:v>20.8</c:v>
                </c:pt>
                <c:pt idx="11780">
                  <c:v>20.8</c:v>
                </c:pt>
                <c:pt idx="11781">
                  <c:v>20.8</c:v>
                </c:pt>
                <c:pt idx="11782">
                  <c:v>20.8</c:v>
                </c:pt>
                <c:pt idx="11783">
                  <c:v>20.8</c:v>
                </c:pt>
                <c:pt idx="11784">
                  <c:v>20.8</c:v>
                </c:pt>
                <c:pt idx="11785">
                  <c:v>20.8</c:v>
                </c:pt>
                <c:pt idx="11786">
                  <c:v>20.8</c:v>
                </c:pt>
                <c:pt idx="11787">
                  <c:v>20.8</c:v>
                </c:pt>
                <c:pt idx="11788">
                  <c:v>20.8</c:v>
                </c:pt>
                <c:pt idx="11789">
                  <c:v>20.8</c:v>
                </c:pt>
                <c:pt idx="11790">
                  <c:v>20.8</c:v>
                </c:pt>
                <c:pt idx="11791">
                  <c:v>20.8</c:v>
                </c:pt>
                <c:pt idx="11792">
                  <c:v>20.8</c:v>
                </c:pt>
                <c:pt idx="11793">
                  <c:v>20.8</c:v>
                </c:pt>
                <c:pt idx="11794">
                  <c:v>20.8</c:v>
                </c:pt>
                <c:pt idx="11795">
                  <c:v>20.8</c:v>
                </c:pt>
                <c:pt idx="11796">
                  <c:v>20.8</c:v>
                </c:pt>
                <c:pt idx="11797">
                  <c:v>20.8</c:v>
                </c:pt>
                <c:pt idx="11798">
                  <c:v>20.8</c:v>
                </c:pt>
                <c:pt idx="11799">
                  <c:v>20.8</c:v>
                </c:pt>
                <c:pt idx="11800">
                  <c:v>20.8</c:v>
                </c:pt>
                <c:pt idx="11801">
                  <c:v>20.8</c:v>
                </c:pt>
                <c:pt idx="11802">
                  <c:v>20.8</c:v>
                </c:pt>
                <c:pt idx="11803">
                  <c:v>20.8</c:v>
                </c:pt>
                <c:pt idx="11804">
                  <c:v>20.8</c:v>
                </c:pt>
                <c:pt idx="11805">
                  <c:v>20.8</c:v>
                </c:pt>
                <c:pt idx="11806">
                  <c:v>20.8</c:v>
                </c:pt>
                <c:pt idx="11807">
                  <c:v>20.8</c:v>
                </c:pt>
                <c:pt idx="11808">
                  <c:v>20.8</c:v>
                </c:pt>
                <c:pt idx="11809">
                  <c:v>20.8</c:v>
                </c:pt>
                <c:pt idx="11810">
                  <c:v>20.8</c:v>
                </c:pt>
                <c:pt idx="11811">
                  <c:v>20.8</c:v>
                </c:pt>
                <c:pt idx="11812">
                  <c:v>20.8</c:v>
                </c:pt>
                <c:pt idx="11813">
                  <c:v>20.8</c:v>
                </c:pt>
                <c:pt idx="11814">
                  <c:v>20.8</c:v>
                </c:pt>
                <c:pt idx="11815">
                  <c:v>20.8</c:v>
                </c:pt>
                <c:pt idx="11816">
                  <c:v>20.8</c:v>
                </c:pt>
                <c:pt idx="11817">
                  <c:v>20.8</c:v>
                </c:pt>
                <c:pt idx="11818">
                  <c:v>20.8</c:v>
                </c:pt>
                <c:pt idx="11819">
                  <c:v>20.8</c:v>
                </c:pt>
                <c:pt idx="11820">
                  <c:v>20.9</c:v>
                </c:pt>
                <c:pt idx="11821">
                  <c:v>20.8</c:v>
                </c:pt>
                <c:pt idx="11822">
                  <c:v>20.8</c:v>
                </c:pt>
                <c:pt idx="11823">
                  <c:v>20.8</c:v>
                </c:pt>
                <c:pt idx="11824">
                  <c:v>20.8</c:v>
                </c:pt>
                <c:pt idx="11825">
                  <c:v>20.8</c:v>
                </c:pt>
                <c:pt idx="11826">
                  <c:v>20.8</c:v>
                </c:pt>
                <c:pt idx="11827">
                  <c:v>20.8</c:v>
                </c:pt>
                <c:pt idx="11828">
                  <c:v>20.8</c:v>
                </c:pt>
                <c:pt idx="11829">
                  <c:v>20.9</c:v>
                </c:pt>
                <c:pt idx="11830">
                  <c:v>20.8</c:v>
                </c:pt>
                <c:pt idx="11831">
                  <c:v>20.9</c:v>
                </c:pt>
                <c:pt idx="11832">
                  <c:v>20.9</c:v>
                </c:pt>
                <c:pt idx="11833">
                  <c:v>20.8</c:v>
                </c:pt>
                <c:pt idx="11834">
                  <c:v>20.9</c:v>
                </c:pt>
                <c:pt idx="11835">
                  <c:v>20.9</c:v>
                </c:pt>
                <c:pt idx="11836">
                  <c:v>20.9</c:v>
                </c:pt>
                <c:pt idx="11837">
                  <c:v>20.9</c:v>
                </c:pt>
                <c:pt idx="11838">
                  <c:v>20.9</c:v>
                </c:pt>
                <c:pt idx="11839">
                  <c:v>20.8</c:v>
                </c:pt>
                <c:pt idx="11840">
                  <c:v>20.8</c:v>
                </c:pt>
                <c:pt idx="11841">
                  <c:v>20.8</c:v>
                </c:pt>
                <c:pt idx="11842">
                  <c:v>20.8</c:v>
                </c:pt>
                <c:pt idx="11843">
                  <c:v>20.8</c:v>
                </c:pt>
                <c:pt idx="11844">
                  <c:v>20.8</c:v>
                </c:pt>
                <c:pt idx="11845">
                  <c:v>20.9</c:v>
                </c:pt>
                <c:pt idx="11846">
                  <c:v>20.8</c:v>
                </c:pt>
                <c:pt idx="11847">
                  <c:v>20.9</c:v>
                </c:pt>
                <c:pt idx="11848">
                  <c:v>20.8</c:v>
                </c:pt>
                <c:pt idx="11849">
                  <c:v>20.8</c:v>
                </c:pt>
                <c:pt idx="11850">
                  <c:v>20.9</c:v>
                </c:pt>
                <c:pt idx="11851">
                  <c:v>20.9</c:v>
                </c:pt>
                <c:pt idx="11852">
                  <c:v>20.8</c:v>
                </c:pt>
                <c:pt idx="11853">
                  <c:v>20.9</c:v>
                </c:pt>
                <c:pt idx="11854">
                  <c:v>20.8</c:v>
                </c:pt>
                <c:pt idx="11855">
                  <c:v>20.8</c:v>
                </c:pt>
                <c:pt idx="11856">
                  <c:v>20.9</c:v>
                </c:pt>
                <c:pt idx="11857">
                  <c:v>20.9</c:v>
                </c:pt>
                <c:pt idx="11858">
                  <c:v>20.8</c:v>
                </c:pt>
                <c:pt idx="11859">
                  <c:v>20.8</c:v>
                </c:pt>
                <c:pt idx="11860">
                  <c:v>20.8</c:v>
                </c:pt>
                <c:pt idx="11861">
                  <c:v>20.8</c:v>
                </c:pt>
                <c:pt idx="11862">
                  <c:v>20.8</c:v>
                </c:pt>
                <c:pt idx="11863">
                  <c:v>20.8</c:v>
                </c:pt>
                <c:pt idx="11864">
                  <c:v>20.8</c:v>
                </c:pt>
                <c:pt idx="11865">
                  <c:v>20.8</c:v>
                </c:pt>
                <c:pt idx="11866">
                  <c:v>20.8</c:v>
                </c:pt>
                <c:pt idx="11867">
                  <c:v>20.8</c:v>
                </c:pt>
                <c:pt idx="11868">
                  <c:v>20.8</c:v>
                </c:pt>
                <c:pt idx="11869">
                  <c:v>20.8</c:v>
                </c:pt>
                <c:pt idx="11870">
                  <c:v>20.8</c:v>
                </c:pt>
                <c:pt idx="11871">
                  <c:v>20.8</c:v>
                </c:pt>
                <c:pt idx="11872">
                  <c:v>20.8</c:v>
                </c:pt>
                <c:pt idx="11873">
                  <c:v>20.8</c:v>
                </c:pt>
                <c:pt idx="11874">
                  <c:v>20.9</c:v>
                </c:pt>
                <c:pt idx="11875">
                  <c:v>20.9</c:v>
                </c:pt>
                <c:pt idx="11876">
                  <c:v>20.8</c:v>
                </c:pt>
                <c:pt idx="11877">
                  <c:v>20.9</c:v>
                </c:pt>
                <c:pt idx="11878">
                  <c:v>20.9</c:v>
                </c:pt>
                <c:pt idx="11879">
                  <c:v>20.8</c:v>
                </c:pt>
                <c:pt idx="11880">
                  <c:v>20.8</c:v>
                </c:pt>
                <c:pt idx="11881">
                  <c:v>20.8</c:v>
                </c:pt>
                <c:pt idx="11882">
                  <c:v>20.8</c:v>
                </c:pt>
                <c:pt idx="11883">
                  <c:v>20.8</c:v>
                </c:pt>
                <c:pt idx="11884">
                  <c:v>20.8</c:v>
                </c:pt>
                <c:pt idx="11885">
                  <c:v>20.8</c:v>
                </c:pt>
                <c:pt idx="11886">
                  <c:v>20.8</c:v>
                </c:pt>
                <c:pt idx="11887">
                  <c:v>20.8</c:v>
                </c:pt>
                <c:pt idx="11888">
                  <c:v>20.8</c:v>
                </c:pt>
                <c:pt idx="11889">
                  <c:v>20.8</c:v>
                </c:pt>
                <c:pt idx="11890">
                  <c:v>20.8</c:v>
                </c:pt>
                <c:pt idx="11891">
                  <c:v>20.8</c:v>
                </c:pt>
                <c:pt idx="11892">
                  <c:v>20.8</c:v>
                </c:pt>
                <c:pt idx="11893">
                  <c:v>20.8</c:v>
                </c:pt>
                <c:pt idx="11894">
                  <c:v>20.8</c:v>
                </c:pt>
                <c:pt idx="11895">
                  <c:v>20.8</c:v>
                </c:pt>
                <c:pt idx="11896">
                  <c:v>20.8</c:v>
                </c:pt>
                <c:pt idx="11897">
                  <c:v>20.8</c:v>
                </c:pt>
                <c:pt idx="11898">
                  <c:v>20.8</c:v>
                </c:pt>
                <c:pt idx="11899">
                  <c:v>20.8</c:v>
                </c:pt>
                <c:pt idx="11900">
                  <c:v>20.8</c:v>
                </c:pt>
                <c:pt idx="11901">
                  <c:v>20.8</c:v>
                </c:pt>
                <c:pt idx="11902">
                  <c:v>20.8</c:v>
                </c:pt>
                <c:pt idx="11903">
                  <c:v>20.8</c:v>
                </c:pt>
                <c:pt idx="11904">
                  <c:v>20.8</c:v>
                </c:pt>
                <c:pt idx="11905">
                  <c:v>20.8</c:v>
                </c:pt>
                <c:pt idx="11906">
                  <c:v>20.8</c:v>
                </c:pt>
                <c:pt idx="11907">
                  <c:v>20.8</c:v>
                </c:pt>
                <c:pt idx="11908">
                  <c:v>20.8</c:v>
                </c:pt>
                <c:pt idx="11909">
                  <c:v>20.8</c:v>
                </c:pt>
                <c:pt idx="11910">
                  <c:v>20.8</c:v>
                </c:pt>
                <c:pt idx="11911">
                  <c:v>20.8</c:v>
                </c:pt>
                <c:pt idx="11912">
                  <c:v>20.8</c:v>
                </c:pt>
                <c:pt idx="11913">
                  <c:v>20.8</c:v>
                </c:pt>
                <c:pt idx="11914">
                  <c:v>20.8</c:v>
                </c:pt>
                <c:pt idx="11915">
                  <c:v>20.8</c:v>
                </c:pt>
                <c:pt idx="11916">
                  <c:v>20.8</c:v>
                </c:pt>
                <c:pt idx="11917">
                  <c:v>20.8</c:v>
                </c:pt>
                <c:pt idx="11918">
                  <c:v>20.8</c:v>
                </c:pt>
                <c:pt idx="11919">
                  <c:v>20.8</c:v>
                </c:pt>
                <c:pt idx="11920">
                  <c:v>20.8</c:v>
                </c:pt>
                <c:pt idx="11921">
                  <c:v>20.8</c:v>
                </c:pt>
                <c:pt idx="11922">
                  <c:v>20.8</c:v>
                </c:pt>
                <c:pt idx="11923">
                  <c:v>20.8</c:v>
                </c:pt>
                <c:pt idx="11924">
                  <c:v>20.8</c:v>
                </c:pt>
                <c:pt idx="11925">
                  <c:v>20.8</c:v>
                </c:pt>
                <c:pt idx="11926">
                  <c:v>20.8</c:v>
                </c:pt>
                <c:pt idx="11927">
                  <c:v>20.8</c:v>
                </c:pt>
                <c:pt idx="11928">
                  <c:v>20.8</c:v>
                </c:pt>
                <c:pt idx="11929">
                  <c:v>20.8</c:v>
                </c:pt>
                <c:pt idx="11930">
                  <c:v>20.8</c:v>
                </c:pt>
                <c:pt idx="11931">
                  <c:v>20.8</c:v>
                </c:pt>
                <c:pt idx="11932">
                  <c:v>20.8</c:v>
                </c:pt>
                <c:pt idx="11933">
                  <c:v>20.8</c:v>
                </c:pt>
                <c:pt idx="11934">
                  <c:v>20.8</c:v>
                </c:pt>
                <c:pt idx="11935">
                  <c:v>20.8</c:v>
                </c:pt>
                <c:pt idx="11936">
                  <c:v>20.8</c:v>
                </c:pt>
                <c:pt idx="11937">
                  <c:v>20.8</c:v>
                </c:pt>
                <c:pt idx="11938">
                  <c:v>20.8</c:v>
                </c:pt>
                <c:pt idx="11939">
                  <c:v>20.8</c:v>
                </c:pt>
                <c:pt idx="11940">
                  <c:v>20.8</c:v>
                </c:pt>
                <c:pt idx="11941">
                  <c:v>20.8</c:v>
                </c:pt>
                <c:pt idx="11942">
                  <c:v>20.8</c:v>
                </c:pt>
                <c:pt idx="11943">
                  <c:v>20.8</c:v>
                </c:pt>
                <c:pt idx="11944">
                  <c:v>20.8</c:v>
                </c:pt>
                <c:pt idx="11945">
                  <c:v>20.8</c:v>
                </c:pt>
                <c:pt idx="11946">
                  <c:v>20.8</c:v>
                </c:pt>
                <c:pt idx="11947">
                  <c:v>20.8</c:v>
                </c:pt>
                <c:pt idx="11948">
                  <c:v>20.8</c:v>
                </c:pt>
                <c:pt idx="11949">
                  <c:v>20.8</c:v>
                </c:pt>
                <c:pt idx="11950">
                  <c:v>20.8</c:v>
                </c:pt>
                <c:pt idx="11951">
                  <c:v>20.8</c:v>
                </c:pt>
                <c:pt idx="11952">
                  <c:v>20.8</c:v>
                </c:pt>
                <c:pt idx="11953">
                  <c:v>20.8</c:v>
                </c:pt>
                <c:pt idx="11954">
                  <c:v>20.8</c:v>
                </c:pt>
                <c:pt idx="11955">
                  <c:v>20.8</c:v>
                </c:pt>
                <c:pt idx="11956">
                  <c:v>20.8</c:v>
                </c:pt>
                <c:pt idx="11957">
                  <c:v>20.8</c:v>
                </c:pt>
                <c:pt idx="11958">
                  <c:v>20.8</c:v>
                </c:pt>
                <c:pt idx="11959">
                  <c:v>20.8</c:v>
                </c:pt>
                <c:pt idx="11960">
                  <c:v>20.8</c:v>
                </c:pt>
                <c:pt idx="11961">
                  <c:v>20.8</c:v>
                </c:pt>
                <c:pt idx="11962">
                  <c:v>20.8</c:v>
                </c:pt>
                <c:pt idx="11963">
                  <c:v>20.8</c:v>
                </c:pt>
                <c:pt idx="11964">
                  <c:v>20.8</c:v>
                </c:pt>
                <c:pt idx="11965">
                  <c:v>20.8</c:v>
                </c:pt>
                <c:pt idx="11966">
                  <c:v>20.8</c:v>
                </c:pt>
                <c:pt idx="11967">
                  <c:v>20.8</c:v>
                </c:pt>
                <c:pt idx="11968">
                  <c:v>20.8</c:v>
                </c:pt>
                <c:pt idx="11969">
                  <c:v>20.8</c:v>
                </c:pt>
                <c:pt idx="11970">
                  <c:v>20.8</c:v>
                </c:pt>
                <c:pt idx="11971">
                  <c:v>20.8</c:v>
                </c:pt>
                <c:pt idx="11972">
                  <c:v>20.8</c:v>
                </c:pt>
                <c:pt idx="11973">
                  <c:v>20.8</c:v>
                </c:pt>
                <c:pt idx="11974">
                  <c:v>20.8</c:v>
                </c:pt>
                <c:pt idx="11975">
                  <c:v>20.8</c:v>
                </c:pt>
                <c:pt idx="11976">
                  <c:v>20.8</c:v>
                </c:pt>
                <c:pt idx="11977">
                  <c:v>20.8</c:v>
                </c:pt>
                <c:pt idx="11978">
                  <c:v>20.8</c:v>
                </c:pt>
                <c:pt idx="11979">
                  <c:v>20.8</c:v>
                </c:pt>
                <c:pt idx="11980">
                  <c:v>20.8</c:v>
                </c:pt>
                <c:pt idx="11981">
                  <c:v>20.8</c:v>
                </c:pt>
                <c:pt idx="11982">
                  <c:v>20.8</c:v>
                </c:pt>
                <c:pt idx="11983">
                  <c:v>20.8</c:v>
                </c:pt>
                <c:pt idx="11984">
                  <c:v>20.8</c:v>
                </c:pt>
                <c:pt idx="11985">
                  <c:v>20.8</c:v>
                </c:pt>
                <c:pt idx="11986">
                  <c:v>20.8</c:v>
                </c:pt>
                <c:pt idx="11987">
                  <c:v>20.8</c:v>
                </c:pt>
                <c:pt idx="11988">
                  <c:v>20.8</c:v>
                </c:pt>
                <c:pt idx="11989">
                  <c:v>20.8</c:v>
                </c:pt>
                <c:pt idx="11990">
                  <c:v>20.8</c:v>
                </c:pt>
                <c:pt idx="11991">
                  <c:v>20.8</c:v>
                </c:pt>
                <c:pt idx="11992">
                  <c:v>20.8</c:v>
                </c:pt>
                <c:pt idx="11993">
                  <c:v>20.8</c:v>
                </c:pt>
                <c:pt idx="11994">
                  <c:v>20.8</c:v>
                </c:pt>
                <c:pt idx="11995">
                  <c:v>20.8</c:v>
                </c:pt>
                <c:pt idx="11996">
                  <c:v>20.8</c:v>
                </c:pt>
                <c:pt idx="11997">
                  <c:v>20.8</c:v>
                </c:pt>
                <c:pt idx="11998">
                  <c:v>20.8</c:v>
                </c:pt>
                <c:pt idx="11999">
                  <c:v>20.8</c:v>
                </c:pt>
                <c:pt idx="12000">
                  <c:v>20.8</c:v>
                </c:pt>
                <c:pt idx="12001">
                  <c:v>20.8</c:v>
                </c:pt>
                <c:pt idx="12002">
                  <c:v>20.8</c:v>
                </c:pt>
                <c:pt idx="12003">
                  <c:v>20.8</c:v>
                </c:pt>
                <c:pt idx="12004">
                  <c:v>20.8</c:v>
                </c:pt>
                <c:pt idx="12005">
                  <c:v>20.8</c:v>
                </c:pt>
                <c:pt idx="12006">
                  <c:v>20.8</c:v>
                </c:pt>
                <c:pt idx="12007">
                  <c:v>20.8</c:v>
                </c:pt>
                <c:pt idx="12008">
                  <c:v>20.8</c:v>
                </c:pt>
                <c:pt idx="12009">
                  <c:v>20.8</c:v>
                </c:pt>
                <c:pt idx="12010">
                  <c:v>20.8</c:v>
                </c:pt>
                <c:pt idx="12011">
                  <c:v>20.8</c:v>
                </c:pt>
                <c:pt idx="12012">
                  <c:v>20.8</c:v>
                </c:pt>
                <c:pt idx="12013">
                  <c:v>20.8</c:v>
                </c:pt>
                <c:pt idx="12014">
                  <c:v>20.8</c:v>
                </c:pt>
                <c:pt idx="12015">
                  <c:v>20.8</c:v>
                </c:pt>
                <c:pt idx="12016">
                  <c:v>20.8</c:v>
                </c:pt>
                <c:pt idx="12017">
                  <c:v>20.8</c:v>
                </c:pt>
                <c:pt idx="12018">
                  <c:v>20.8</c:v>
                </c:pt>
                <c:pt idx="12019">
                  <c:v>20.8</c:v>
                </c:pt>
                <c:pt idx="12020">
                  <c:v>20.8</c:v>
                </c:pt>
                <c:pt idx="12021">
                  <c:v>20.8</c:v>
                </c:pt>
                <c:pt idx="12022">
                  <c:v>20.8</c:v>
                </c:pt>
                <c:pt idx="12023">
                  <c:v>20.8</c:v>
                </c:pt>
                <c:pt idx="12024">
                  <c:v>20.8</c:v>
                </c:pt>
                <c:pt idx="12025">
                  <c:v>20.8</c:v>
                </c:pt>
                <c:pt idx="12026">
                  <c:v>20.8</c:v>
                </c:pt>
                <c:pt idx="12027">
                  <c:v>20.8</c:v>
                </c:pt>
                <c:pt idx="12028">
                  <c:v>20.8</c:v>
                </c:pt>
                <c:pt idx="12029">
                  <c:v>20.8</c:v>
                </c:pt>
                <c:pt idx="12030">
                  <c:v>20.8</c:v>
                </c:pt>
                <c:pt idx="12031">
                  <c:v>20.8</c:v>
                </c:pt>
                <c:pt idx="12032">
                  <c:v>20.8</c:v>
                </c:pt>
                <c:pt idx="12033">
                  <c:v>20.8</c:v>
                </c:pt>
                <c:pt idx="12034">
                  <c:v>20.8</c:v>
                </c:pt>
                <c:pt idx="12035">
                  <c:v>20.8</c:v>
                </c:pt>
                <c:pt idx="12036">
                  <c:v>20.8</c:v>
                </c:pt>
                <c:pt idx="12037">
                  <c:v>20.8</c:v>
                </c:pt>
                <c:pt idx="12038">
                  <c:v>20.8</c:v>
                </c:pt>
                <c:pt idx="12039">
                  <c:v>20.8</c:v>
                </c:pt>
                <c:pt idx="12040">
                  <c:v>20.8</c:v>
                </c:pt>
                <c:pt idx="12041">
                  <c:v>20.8</c:v>
                </c:pt>
                <c:pt idx="12042">
                  <c:v>20.8</c:v>
                </c:pt>
                <c:pt idx="12043">
                  <c:v>20.8</c:v>
                </c:pt>
                <c:pt idx="12044">
                  <c:v>20.8</c:v>
                </c:pt>
                <c:pt idx="12045">
                  <c:v>20.8</c:v>
                </c:pt>
                <c:pt idx="12046">
                  <c:v>20.8</c:v>
                </c:pt>
                <c:pt idx="12047">
                  <c:v>20.8</c:v>
                </c:pt>
                <c:pt idx="12048">
                  <c:v>20.8</c:v>
                </c:pt>
                <c:pt idx="12049">
                  <c:v>20.8</c:v>
                </c:pt>
                <c:pt idx="12050">
                  <c:v>20.8</c:v>
                </c:pt>
                <c:pt idx="12051">
                  <c:v>20.8</c:v>
                </c:pt>
                <c:pt idx="12052">
                  <c:v>20.8</c:v>
                </c:pt>
                <c:pt idx="12053">
                  <c:v>20.8</c:v>
                </c:pt>
                <c:pt idx="12054">
                  <c:v>20.8</c:v>
                </c:pt>
                <c:pt idx="12055">
                  <c:v>20.8</c:v>
                </c:pt>
                <c:pt idx="12056">
                  <c:v>20.8</c:v>
                </c:pt>
                <c:pt idx="12057">
                  <c:v>20.8</c:v>
                </c:pt>
                <c:pt idx="12058">
                  <c:v>20.8</c:v>
                </c:pt>
                <c:pt idx="12059">
                  <c:v>20.8</c:v>
                </c:pt>
                <c:pt idx="12060">
                  <c:v>20.8</c:v>
                </c:pt>
                <c:pt idx="12061">
                  <c:v>20.8</c:v>
                </c:pt>
                <c:pt idx="12062">
                  <c:v>20.8</c:v>
                </c:pt>
                <c:pt idx="12063">
                  <c:v>20.8</c:v>
                </c:pt>
                <c:pt idx="12064">
                  <c:v>20.8</c:v>
                </c:pt>
                <c:pt idx="12065">
                  <c:v>20.8</c:v>
                </c:pt>
                <c:pt idx="12066">
                  <c:v>20.8</c:v>
                </c:pt>
                <c:pt idx="12067">
                  <c:v>20.8</c:v>
                </c:pt>
                <c:pt idx="12068">
                  <c:v>20.9</c:v>
                </c:pt>
                <c:pt idx="12069">
                  <c:v>20.8</c:v>
                </c:pt>
                <c:pt idx="12070">
                  <c:v>20.8</c:v>
                </c:pt>
                <c:pt idx="12071">
                  <c:v>20.8</c:v>
                </c:pt>
                <c:pt idx="12072">
                  <c:v>20.8</c:v>
                </c:pt>
                <c:pt idx="12073">
                  <c:v>20.9</c:v>
                </c:pt>
                <c:pt idx="12074">
                  <c:v>20.8</c:v>
                </c:pt>
                <c:pt idx="12075">
                  <c:v>20.8</c:v>
                </c:pt>
                <c:pt idx="12076">
                  <c:v>20.9</c:v>
                </c:pt>
                <c:pt idx="12077">
                  <c:v>20.8</c:v>
                </c:pt>
                <c:pt idx="12078">
                  <c:v>20.8</c:v>
                </c:pt>
                <c:pt idx="12079">
                  <c:v>20.9</c:v>
                </c:pt>
                <c:pt idx="12080">
                  <c:v>20.8</c:v>
                </c:pt>
                <c:pt idx="12081">
                  <c:v>20.9</c:v>
                </c:pt>
                <c:pt idx="12082">
                  <c:v>20.8</c:v>
                </c:pt>
                <c:pt idx="12083">
                  <c:v>20.8</c:v>
                </c:pt>
                <c:pt idx="12084">
                  <c:v>20.8</c:v>
                </c:pt>
                <c:pt idx="12085">
                  <c:v>20.8</c:v>
                </c:pt>
                <c:pt idx="12086">
                  <c:v>20.9</c:v>
                </c:pt>
                <c:pt idx="12087">
                  <c:v>20.9</c:v>
                </c:pt>
                <c:pt idx="12088">
                  <c:v>20.9</c:v>
                </c:pt>
                <c:pt idx="12089">
                  <c:v>20.9</c:v>
                </c:pt>
                <c:pt idx="12090">
                  <c:v>20.9</c:v>
                </c:pt>
                <c:pt idx="12091">
                  <c:v>20.9</c:v>
                </c:pt>
                <c:pt idx="12092">
                  <c:v>20.9</c:v>
                </c:pt>
                <c:pt idx="12093">
                  <c:v>20.9</c:v>
                </c:pt>
                <c:pt idx="12094">
                  <c:v>20.9</c:v>
                </c:pt>
                <c:pt idx="12095">
                  <c:v>20.9</c:v>
                </c:pt>
                <c:pt idx="12096">
                  <c:v>20.9</c:v>
                </c:pt>
                <c:pt idx="12097">
                  <c:v>20.9</c:v>
                </c:pt>
                <c:pt idx="12098">
                  <c:v>20.9</c:v>
                </c:pt>
                <c:pt idx="12099">
                  <c:v>20.9</c:v>
                </c:pt>
                <c:pt idx="12100">
                  <c:v>20.9</c:v>
                </c:pt>
                <c:pt idx="12101">
                  <c:v>20.9</c:v>
                </c:pt>
                <c:pt idx="12102">
                  <c:v>20.9</c:v>
                </c:pt>
                <c:pt idx="12103">
                  <c:v>20.9</c:v>
                </c:pt>
                <c:pt idx="12104">
                  <c:v>20.9</c:v>
                </c:pt>
                <c:pt idx="12105">
                  <c:v>20.9</c:v>
                </c:pt>
                <c:pt idx="12106">
                  <c:v>20.9</c:v>
                </c:pt>
                <c:pt idx="12107">
                  <c:v>20.9</c:v>
                </c:pt>
                <c:pt idx="12108">
                  <c:v>20.9</c:v>
                </c:pt>
                <c:pt idx="12109">
                  <c:v>20.9</c:v>
                </c:pt>
                <c:pt idx="12110">
                  <c:v>20.9</c:v>
                </c:pt>
                <c:pt idx="12111">
                  <c:v>20.9</c:v>
                </c:pt>
                <c:pt idx="12112">
                  <c:v>20.9</c:v>
                </c:pt>
                <c:pt idx="12113">
                  <c:v>20.9</c:v>
                </c:pt>
                <c:pt idx="12114">
                  <c:v>20.9</c:v>
                </c:pt>
                <c:pt idx="12115">
                  <c:v>20.9</c:v>
                </c:pt>
                <c:pt idx="12116">
                  <c:v>20.9</c:v>
                </c:pt>
                <c:pt idx="12117">
                  <c:v>20.9</c:v>
                </c:pt>
                <c:pt idx="12118">
                  <c:v>20.9</c:v>
                </c:pt>
                <c:pt idx="12119">
                  <c:v>20.9</c:v>
                </c:pt>
                <c:pt idx="12120">
                  <c:v>20.9</c:v>
                </c:pt>
                <c:pt idx="12121">
                  <c:v>20.9</c:v>
                </c:pt>
                <c:pt idx="12122">
                  <c:v>20.9</c:v>
                </c:pt>
                <c:pt idx="12123">
                  <c:v>20.9</c:v>
                </c:pt>
                <c:pt idx="12124">
                  <c:v>20.9</c:v>
                </c:pt>
                <c:pt idx="12125">
                  <c:v>20.9</c:v>
                </c:pt>
                <c:pt idx="12126">
                  <c:v>20.9</c:v>
                </c:pt>
                <c:pt idx="12127">
                  <c:v>20.9</c:v>
                </c:pt>
                <c:pt idx="12128">
                  <c:v>20.9</c:v>
                </c:pt>
                <c:pt idx="12129">
                  <c:v>20.9</c:v>
                </c:pt>
                <c:pt idx="12130">
                  <c:v>20.9</c:v>
                </c:pt>
                <c:pt idx="12131">
                  <c:v>20.9</c:v>
                </c:pt>
                <c:pt idx="12132">
                  <c:v>20.9</c:v>
                </c:pt>
                <c:pt idx="12133">
                  <c:v>20.9</c:v>
                </c:pt>
                <c:pt idx="12134">
                  <c:v>20.9</c:v>
                </c:pt>
                <c:pt idx="12135">
                  <c:v>20.9</c:v>
                </c:pt>
                <c:pt idx="12136">
                  <c:v>20.9</c:v>
                </c:pt>
                <c:pt idx="12137">
                  <c:v>20.9</c:v>
                </c:pt>
                <c:pt idx="12138">
                  <c:v>20.9</c:v>
                </c:pt>
                <c:pt idx="12139">
                  <c:v>20.9</c:v>
                </c:pt>
                <c:pt idx="12140">
                  <c:v>20.9</c:v>
                </c:pt>
                <c:pt idx="12141">
                  <c:v>20.9</c:v>
                </c:pt>
                <c:pt idx="12142">
                  <c:v>20.9</c:v>
                </c:pt>
                <c:pt idx="12143">
                  <c:v>20.9</c:v>
                </c:pt>
                <c:pt idx="12144">
                  <c:v>20.9</c:v>
                </c:pt>
                <c:pt idx="12145">
                  <c:v>20.9</c:v>
                </c:pt>
                <c:pt idx="12146">
                  <c:v>20.9</c:v>
                </c:pt>
                <c:pt idx="12147">
                  <c:v>20.9</c:v>
                </c:pt>
                <c:pt idx="12148">
                  <c:v>20.9</c:v>
                </c:pt>
                <c:pt idx="12149">
                  <c:v>20.9</c:v>
                </c:pt>
                <c:pt idx="12150">
                  <c:v>20.9</c:v>
                </c:pt>
                <c:pt idx="12151">
                  <c:v>20.9</c:v>
                </c:pt>
                <c:pt idx="12152">
                  <c:v>20.9</c:v>
                </c:pt>
                <c:pt idx="12153">
                  <c:v>20.9</c:v>
                </c:pt>
                <c:pt idx="12154">
                  <c:v>20.9</c:v>
                </c:pt>
                <c:pt idx="12155">
                  <c:v>20.9</c:v>
                </c:pt>
                <c:pt idx="12156">
                  <c:v>20.9</c:v>
                </c:pt>
                <c:pt idx="12157">
                  <c:v>20.9</c:v>
                </c:pt>
                <c:pt idx="12158">
                  <c:v>20.9</c:v>
                </c:pt>
                <c:pt idx="12159">
                  <c:v>20.9</c:v>
                </c:pt>
                <c:pt idx="12160">
                  <c:v>20.9</c:v>
                </c:pt>
                <c:pt idx="12161">
                  <c:v>20.9</c:v>
                </c:pt>
                <c:pt idx="12162">
                  <c:v>20.9</c:v>
                </c:pt>
                <c:pt idx="12163">
                  <c:v>20.9</c:v>
                </c:pt>
                <c:pt idx="12164">
                  <c:v>20.9</c:v>
                </c:pt>
                <c:pt idx="12165">
                  <c:v>20.9</c:v>
                </c:pt>
                <c:pt idx="12166">
                  <c:v>20.9</c:v>
                </c:pt>
                <c:pt idx="12167">
                  <c:v>20.9</c:v>
                </c:pt>
                <c:pt idx="12168">
                  <c:v>20.9</c:v>
                </c:pt>
                <c:pt idx="12169">
                  <c:v>20.9</c:v>
                </c:pt>
                <c:pt idx="12170">
                  <c:v>20.9</c:v>
                </c:pt>
                <c:pt idx="12171">
                  <c:v>20.9</c:v>
                </c:pt>
                <c:pt idx="12172">
                  <c:v>20.9</c:v>
                </c:pt>
                <c:pt idx="12173">
                  <c:v>20.9</c:v>
                </c:pt>
                <c:pt idx="12174">
                  <c:v>20.9</c:v>
                </c:pt>
                <c:pt idx="12175">
                  <c:v>20.9</c:v>
                </c:pt>
                <c:pt idx="12176">
                  <c:v>20.9</c:v>
                </c:pt>
                <c:pt idx="12177">
                  <c:v>20.9</c:v>
                </c:pt>
                <c:pt idx="12178">
                  <c:v>20.9</c:v>
                </c:pt>
                <c:pt idx="12179">
                  <c:v>20.9</c:v>
                </c:pt>
                <c:pt idx="12180">
                  <c:v>20.9</c:v>
                </c:pt>
                <c:pt idx="12181">
                  <c:v>20.9</c:v>
                </c:pt>
                <c:pt idx="12182">
                  <c:v>20.9</c:v>
                </c:pt>
                <c:pt idx="12183">
                  <c:v>20.9</c:v>
                </c:pt>
                <c:pt idx="12184">
                  <c:v>20.9</c:v>
                </c:pt>
                <c:pt idx="12185">
                  <c:v>20.9</c:v>
                </c:pt>
                <c:pt idx="12186">
                  <c:v>20.9</c:v>
                </c:pt>
                <c:pt idx="12187">
                  <c:v>20.9</c:v>
                </c:pt>
                <c:pt idx="12188">
                  <c:v>20.9</c:v>
                </c:pt>
                <c:pt idx="12189">
                  <c:v>20.9</c:v>
                </c:pt>
                <c:pt idx="12190">
                  <c:v>20.9</c:v>
                </c:pt>
                <c:pt idx="12191">
                  <c:v>20.9</c:v>
                </c:pt>
                <c:pt idx="12192">
                  <c:v>20.9</c:v>
                </c:pt>
                <c:pt idx="12193">
                  <c:v>20.9</c:v>
                </c:pt>
                <c:pt idx="12194">
                  <c:v>20.9</c:v>
                </c:pt>
                <c:pt idx="12195">
                  <c:v>20.9</c:v>
                </c:pt>
                <c:pt idx="12196">
                  <c:v>20.9</c:v>
                </c:pt>
                <c:pt idx="12197">
                  <c:v>20.9</c:v>
                </c:pt>
                <c:pt idx="12198">
                  <c:v>20.9</c:v>
                </c:pt>
                <c:pt idx="12199">
                  <c:v>20.9</c:v>
                </c:pt>
                <c:pt idx="12200">
                  <c:v>20.9</c:v>
                </c:pt>
                <c:pt idx="12201">
                  <c:v>20.9</c:v>
                </c:pt>
                <c:pt idx="12202">
                  <c:v>20.9</c:v>
                </c:pt>
                <c:pt idx="12203">
                  <c:v>20.9</c:v>
                </c:pt>
                <c:pt idx="12204">
                  <c:v>20.9</c:v>
                </c:pt>
                <c:pt idx="12205">
                  <c:v>20.9</c:v>
                </c:pt>
                <c:pt idx="12206">
                  <c:v>20.9</c:v>
                </c:pt>
                <c:pt idx="12207">
                  <c:v>20.9</c:v>
                </c:pt>
                <c:pt idx="12208">
                  <c:v>20.9</c:v>
                </c:pt>
                <c:pt idx="12209">
                  <c:v>20.9</c:v>
                </c:pt>
                <c:pt idx="12210">
                  <c:v>20.9</c:v>
                </c:pt>
                <c:pt idx="12211">
                  <c:v>20.9</c:v>
                </c:pt>
                <c:pt idx="12212">
                  <c:v>20.9</c:v>
                </c:pt>
                <c:pt idx="12213">
                  <c:v>20.9</c:v>
                </c:pt>
                <c:pt idx="12214">
                  <c:v>20.9</c:v>
                </c:pt>
                <c:pt idx="12215">
                  <c:v>20.9</c:v>
                </c:pt>
                <c:pt idx="12216">
                  <c:v>20.9</c:v>
                </c:pt>
                <c:pt idx="12217">
                  <c:v>20.9</c:v>
                </c:pt>
                <c:pt idx="12218">
                  <c:v>20.9</c:v>
                </c:pt>
                <c:pt idx="12219">
                  <c:v>20.9</c:v>
                </c:pt>
                <c:pt idx="12220">
                  <c:v>20.9</c:v>
                </c:pt>
                <c:pt idx="12221">
                  <c:v>20.9</c:v>
                </c:pt>
                <c:pt idx="12222">
                  <c:v>20.9</c:v>
                </c:pt>
                <c:pt idx="12223">
                  <c:v>20.9</c:v>
                </c:pt>
                <c:pt idx="12224">
                  <c:v>20.9</c:v>
                </c:pt>
                <c:pt idx="12225">
                  <c:v>20.8</c:v>
                </c:pt>
                <c:pt idx="12226">
                  <c:v>20.9</c:v>
                </c:pt>
                <c:pt idx="12227">
                  <c:v>20.9</c:v>
                </c:pt>
                <c:pt idx="12228">
                  <c:v>20.9</c:v>
                </c:pt>
                <c:pt idx="12229">
                  <c:v>20.9</c:v>
                </c:pt>
                <c:pt idx="12230">
                  <c:v>20.9</c:v>
                </c:pt>
                <c:pt idx="12231">
                  <c:v>20.9</c:v>
                </c:pt>
                <c:pt idx="12232">
                  <c:v>20.9</c:v>
                </c:pt>
                <c:pt idx="12233">
                  <c:v>20.9</c:v>
                </c:pt>
                <c:pt idx="12234">
                  <c:v>20.9</c:v>
                </c:pt>
                <c:pt idx="12235">
                  <c:v>20.9</c:v>
                </c:pt>
                <c:pt idx="12236">
                  <c:v>20.9</c:v>
                </c:pt>
                <c:pt idx="12237">
                  <c:v>20.9</c:v>
                </c:pt>
                <c:pt idx="12238">
                  <c:v>20.9</c:v>
                </c:pt>
                <c:pt idx="12239">
                  <c:v>20.9</c:v>
                </c:pt>
                <c:pt idx="12240">
                  <c:v>20.9</c:v>
                </c:pt>
                <c:pt idx="12241">
                  <c:v>20.9</c:v>
                </c:pt>
                <c:pt idx="12242">
                  <c:v>20.9</c:v>
                </c:pt>
                <c:pt idx="12243">
                  <c:v>20.9</c:v>
                </c:pt>
                <c:pt idx="12244">
                  <c:v>20.9</c:v>
                </c:pt>
                <c:pt idx="12245">
                  <c:v>20.9</c:v>
                </c:pt>
                <c:pt idx="12246">
                  <c:v>20.9</c:v>
                </c:pt>
                <c:pt idx="12247">
                  <c:v>20.9</c:v>
                </c:pt>
                <c:pt idx="12248">
                  <c:v>20.9</c:v>
                </c:pt>
                <c:pt idx="12249">
                  <c:v>20.9</c:v>
                </c:pt>
                <c:pt idx="12250">
                  <c:v>20.9</c:v>
                </c:pt>
                <c:pt idx="12251">
                  <c:v>20.9</c:v>
                </c:pt>
                <c:pt idx="12252">
                  <c:v>20.9</c:v>
                </c:pt>
                <c:pt idx="12253">
                  <c:v>20.9</c:v>
                </c:pt>
                <c:pt idx="12254">
                  <c:v>20.9</c:v>
                </c:pt>
                <c:pt idx="12255">
                  <c:v>20.9</c:v>
                </c:pt>
                <c:pt idx="12256">
                  <c:v>20.9</c:v>
                </c:pt>
                <c:pt idx="12257">
                  <c:v>20.9</c:v>
                </c:pt>
                <c:pt idx="12258">
                  <c:v>20.9</c:v>
                </c:pt>
                <c:pt idx="12259">
                  <c:v>20.9</c:v>
                </c:pt>
                <c:pt idx="12260">
                  <c:v>20.9</c:v>
                </c:pt>
                <c:pt idx="12261">
                  <c:v>20.9</c:v>
                </c:pt>
                <c:pt idx="12262">
                  <c:v>20.9</c:v>
                </c:pt>
                <c:pt idx="12263">
                  <c:v>20.9</c:v>
                </c:pt>
                <c:pt idx="12264">
                  <c:v>20.9</c:v>
                </c:pt>
                <c:pt idx="12265">
                  <c:v>20.9</c:v>
                </c:pt>
                <c:pt idx="12266">
                  <c:v>20.9</c:v>
                </c:pt>
                <c:pt idx="12267">
                  <c:v>20.9</c:v>
                </c:pt>
                <c:pt idx="12268">
                  <c:v>20.9</c:v>
                </c:pt>
                <c:pt idx="12269">
                  <c:v>20.9</c:v>
                </c:pt>
                <c:pt idx="12270">
                  <c:v>20.9</c:v>
                </c:pt>
                <c:pt idx="12271">
                  <c:v>20.9</c:v>
                </c:pt>
                <c:pt idx="12272">
                  <c:v>20.9</c:v>
                </c:pt>
                <c:pt idx="12273">
                  <c:v>20.9</c:v>
                </c:pt>
                <c:pt idx="12274">
                  <c:v>20.9</c:v>
                </c:pt>
                <c:pt idx="12275">
                  <c:v>20.9</c:v>
                </c:pt>
                <c:pt idx="12276">
                  <c:v>20.9</c:v>
                </c:pt>
                <c:pt idx="12277">
                  <c:v>20.9</c:v>
                </c:pt>
                <c:pt idx="12278">
                  <c:v>20.9</c:v>
                </c:pt>
                <c:pt idx="12279">
                  <c:v>20.9</c:v>
                </c:pt>
                <c:pt idx="12280">
                  <c:v>20.9</c:v>
                </c:pt>
                <c:pt idx="12281">
                  <c:v>20.9</c:v>
                </c:pt>
                <c:pt idx="12282">
                  <c:v>20.9</c:v>
                </c:pt>
                <c:pt idx="12283">
                  <c:v>20.9</c:v>
                </c:pt>
                <c:pt idx="12284">
                  <c:v>20.9</c:v>
                </c:pt>
                <c:pt idx="12285">
                  <c:v>20.9</c:v>
                </c:pt>
                <c:pt idx="12286">
                  <c:v>20.9</c:v>
                </c:pt>
                <c:pt idx="12287">
                  <c:v>20.9</c:v>
                </c:pt>
                <c:pt idx="12288">
                  <c:v>20.9</c:v>
                </c:pt>
                <c:pt idx="12289">
                  <c:v>20.9</c:v>
                </c:pt>
                <c:pt idx="12290">
                  <c:v>20.9</c:v>
                </c:pt>
                <c:pt idx="12291">
                  <c:v>20.9</c:v>
                </c:pt>
                <c:pt idx="12292">
                  <c:v>20.8</c:v>
                </c:pt>
                <c:pt idx="12293">
                  <c:v>20.8</c:v>
                </c:pt>
                <c:pt idx="12294">
                  <c:v>20.9</c:v>
                </c:pt>
                <c:pt idx="12295">
                  <c:v>20.9</c:v>
                </c:pt>
                <c:pt idx="12296">
                  <c:v>20.8</c:v>
                </c:pt>
                <c:pt idx="12297">
                  <c:v>20.9</c:v>
                </c:pt>
                <c:pt idx="12298">
                  <c:v>20.9</c:v>
                </c:pt>
                <c:pt idx="12299">
                  <c:v>20.9</c:v>
                </c:pt>
                <c:pt idx="12300">
                  <c:v>20.9</c:v>
                </c:pt>
                <c:pt idx="12301">
                  <c:v>20.9</c:v>
                </c:pt>
                <c:pt idx="12302">
                  <c:v>20.9</c:v>
                </c:pt>
                <c:pt idx="12303">
                  <c:v>20.9</c:v>
                </c:pt>
                <c:pt idx="12304">
                  <c:v>20.9</c:v>
                </c:pt>
                <c:pt idx="12305">
                  <c:v>20.9</c:v>
                </c:pt>
                <c:pt idx="12306">
                  <c:v>20.9</c:v>
                </c:pt>
                <c:pt idx="12307">
                  <c:v>20.9</c:v>
                </c:pt>
                <c:pt idx="12308">
                  <c:v>20.9</c:v>
                </c:pt>
                <c:pt idx="12309">
                  <c:v>20.9</c:v>
                </c:pt>
                <c:pt idx="12310">
                  <c:v>20.9</c:v>
                </c:pt>
                <c:pt idx="12311">
                  <c:v>20.9</c:v>
                </c:pt>
                <c:pt idx="12312">
                  <c:v>20.9</c:v>
                </c:pt>
                <c:pt idx="12313">
                  <c:v>20.8</c:v>
                </c:pt>
                <c:pt idx="12314">
                  <c:v>20.9</c:v>
                </c:pt>
                <c:pt idx="12315">
                  <c:v>20.9</c:v>
                </c:pt>
                <c:pt idx="12316">
                  <c:v>20.9</c:v>
                </c:pt>
                <c:pt idx="12317">
                  <c:v>20.9</c:v>
                </c:pt>
                <c:pt idx="12318">
                  <c:v>20.9</c:v>
                </c:pt>
                <c:pt idx="12319">
                  <c:v>20.9</c:v>
                </c:pt>
                <c:pt idx="12320">
                  <c:v>20.9</c:v>
                </c:pt>
                <c:pt idx="12321">
                  <c:v>20.9</c:v>
                </c:pt>
                <c:pt idx="12322">
                  <c:v>20.9</c:v>
                </c:pt>
                <c:pt idx="12323">
                  <c:v>20.9</c:v>
                </c:pt>
                <c:pt idx="12324">
                  <c:v>20.9</c:v>
                </c:pt>
                <c:pt idx="12325">
                  <c:v>20.9</c:v>
                </c:pt>
                <c:pt idx="12326">
                  <c:v>20.9</c:v>
                </c:pt>
                <c:pt idx="12327">
                  <c:v>20.8</c:v>
                </c:pt>
                <c:pt idx="12328">
                  <c:v>20.9</c:v>
                </c:pt>
                <c:pt idx="12329">
                  <c:v>20.9</c:v>
                </c:pt>
                <c:pt idx="12330">
                  <c:v>20.9</c:v>
                </c:pt>
                <c:pt idx="12331">
                  <c:v>20.9</c:v>
                </c:pt>
                <c:pt idx="12332">
                  <c:v>20.9</c:v>
                </c:pt>
                <c:pt idx="12333">
                  <c:v>20.9</c:v>
                </c:pt>
                <c:pt idx="12334">
                  <c:v>20.9</c:v>
                </c:pt>
                <c:pt idx="12335">
                  <c:v>20.8</c:v>
                </c:pt>
                <c:pt idx="12336">
                  <c:v>20.9</c:v>
                </c:pt>
                <c:pt idx="12337">
                  <c:v>20.9</c:v>
                </c:pt>
                <c:pt idx="12338">
                  <c:v>20.8</c:v>
                </c:pt>
                <c:pt idx="12339">
                  <c:v>20.8</c:v>
                </c:pt>
                <c:pt idx="12340">
                  <c:v>20.9</c:v>
                </c:pt>
                <c:pt idx="12341">
                  <c:v>20.8</c:v>
                </c:pt>
                <c:pt idx="12342">
                  <c:v>20.9</c:v>
                </c:pt>
                <c:pt idx="12343">
                  <c:v>20.9</c:v>
                </c:pt>
                <c:pt idx="12344">
                  <c:v>20.9</c:v>
                </c:pt>
                <c:pt idx="12345">
                  <c:v>20.8</c:v>
                </c:pt>
                <c:pt idx="12346">
                  <c:v>20.9</c:v>
                </c:pt>
                <c:pt idx="12347">
                  <c:v>20.8</c:v>
                </c:pt>
                <c:pt idx="12348">
                  <c:v>20.8</c:v>
                </c:pt>
                <c:pt idx="12349">
                  <c:v>20.9</c:v>
                </c:pt>
                <c:pt idx="12350">
                  <c:v>20.8</c:v>
                </c:pt>
                <c:pt idx="12351">
                  <c:v>20.8</c:v>
                </c:pt>
                <c:pt idx="12352">
                  <c:v>20.8</c:v>
                </c:pt>
                <c:pt idx="12353">
                  <c:v>20.8</c:v>
                </c:pt>
                <c:pt idx="12354">
                  <c:v>20.8</c:v>
                </c:pt>
                <c:pt idx="12355">
                  <c:v>20.9</c:v>
                </c:pt>
                <c:pt idx="12356">
                  <c:v>20.8</c:v>
                </c:pt>
                <c:pt idx="12357">
                  <c:v>20.9</c:v>
                </c:pt>
                <c:pt idx="12358">
                  <c:v>20.9</c:v>
                </c:pt>
                <c:pt idx="12359">
                  <c:v>20.8</c:v>
                </c:pt>
                <c:pt idx="12360">
                  <c:v>20.9</c:v>
                </c:pt>
                <c:pt idx="12361">
                  <c:v>20.9</c:v>
                </c:pt>
                <c:pt idx="12362">
                  <c:v>20.8</c:v>
                </c:pt>
                <c:pt idx="12363">
                  <c:v>20.9</c:v>
                </c:pt>
                <c:pt idx="12364">
                  <c:v>20.8</c:v>
                </c:pt>
                <c:pt idx="12365">
                  <c:v>20.8</c:v>
                </c:pt>
                <c:pt idx="12366">
                  <c:v>20.8</c:v>
                </c:pt>
                <c:pt idx="12367">
                  <c:v>20.8</c:v>
                </c:pt>
                <c:pt idx="12368">
                  <c:v>20.8</c:v>
                </c:pt>
                <c:pt idx="12369">
                  <c:v>20.8</c:v>
                </c:pt>
                <c:pt idx="12370">
                  <c:v>20.8</c:v>
                </c:pt>
                <c:pt idx="12371">
                  <c:v>20.8</c:v>
                </c:pt>
                <c:pt idx="12372">
                  <c:v>20.8</c:v>
                </c:pt>
                <c:pt idx="12373">
                  <c:v>20.8</c:v>
                </c:pt>
                <c:pt idx="12374">
                  <c:v>20.8</c:v>
                </c:pt>
                <c:pt idx="12375">
                  <c:v>20.8</c:v>
                </c:pt>
                <c:pt idx="12376">
                  <c:v>20.8</c:v>
                </c:pt>
                <c:pt idx="12377">
                  <c:v>20.8</c:v>
                </c:pt>
                <c:pt idx="12378">
                  <c:v>20.8</c:v>
                </c:pt>
                <c:pt idx="12379">
                  <c:v>20.8</c:v>
                </c:pt>
                <c:pt idx="12380">
                  <c:v>20.8</c:v>
                </c:pt>
                <c:pt idx="12381">
                  <c:v>20.8</c:v>
                </c:pt>
                <c:pt idx="12382">
                  <c:v>20.8</c:v>
                </c:pt>
                <c:pt idx="12383">
                  <c:v>20.9</c:v>
                </c:pt>
                <c:pt idx="12384">
                  <c:v>20.9</c:v>
                </c:pt>
                <c:pt idx="12385">
                  <c:v>20.9</c:v>
                </c:pt>
                <c:pt idx="12386">
                  <c:v>20.9</c:v>
                </c:pt>
                <c:pt idx="12387">
                  <c:v>20.9</c:v>
                </c:pt>
                <c:pt idx="12388">
                  <c:v>20.8</c:v>
                </c:pt>
                <c:pt idx="12389">
                  <c:v>20.9</c:v>
                </c:pt>
                <c:pt idx="12390">
                  <c:v>20.8</c:v>
                </c:pt>
                <c:pt idx="12391">
                  <c:v>20.8</c:v>
                </c:pt>
                <c:pt idx="12392">
                  <c:v>20.8</c:v>
                </c:pt>
                <c:pt idx="12393">
                  <c:v>20.8</c:v>
                </c:pt>
                <c:pt idx="12394">
                  <c:v>20.8</c:v>
                </c:pt>
                <c:pt idx="12395">
                  <c:v>20.8</c:v>
                </c:pt>
                <c:pt idx="12396">
                  <c:v>20.8</c:v>
                </c:pt>
                <c:pt idx="12397">
                  <c:v>20.8</c:v>
                </c:pt>
                <c:pt idx="12398">
                  <c:v>20.8</c:v>
                </c:pt>
                <c:pt idx="12399">
                  <c:v>20.8</c:v>
                </c:pt>
                <c:pt idx="12400">
                  <c:v>20.8</c:v>
                </c:pt>
                <c:pt idx="12401">
                  <c:v>20.8</c:v>
                </c:pt>
                <c:pt idx="12402">
                  <c:v>20.9</c:v>
                </c:pt>
                <c:pt idx="12403">
                  <c:v>20.9</c:v>
                </c:pt>
                <c:pt idx="12404">
                  <c:v>20.9</c:v>
                </c:pt>
                <c:pt idx="12405">
                  <c:v>20.9</c:v>
                </c:pt>
                <c:pt idx="12406">
                  <c:v>20.9</c:v>
                </c:pt>
                <c:pt idx="12407">
                  <c:v>20.9</c:v>
                </c:pt>
                <c:pt idx="12408">
                  <c:v>20.9</c:v>
                </c:pt>
                <c:pt idx="12409">
                  <c:v>20.9</c:v>
                </c:pt>
                <c:pt idx="12410">
                  <c:v>20.9</c:v>
                </c:pt>
                <c:pt idx="12411">
                  <c:v>20.9</c:v>
                </c:pt>
                <c:pt idx="12412">
                  <c:v>20.9</c:v>
                </c:pt>
                <c:pt idx="12413">
                  <c:v>20.9</c:v>
                </c:pt>
                <c:pt idx="12414">
                  <c:v>20.9</c:v>
                </c:pt>
                <c:pt idx="12415">
                  <c:v>20.9</c:v>
                </c:pt>
                <c:pt idx="12416">
                  <c:v>20.9</c:v>
                </c:pt>
                <c:pt idx="12417">
                  <c:v>20.9</c:v>
                </c:pt>
                <c:pt idx="12418">
                  <c:v>20.9</c:v>
                </c:pt>
                <c:pt idx="12419">
                  <c:v>20.9</c:v>
                </c:pt>
                <c:pt idx="12420">
                  <c:v>20.9</c:v>
                </c:pt>
                <c:pt idx="12421">
                  <c:v>20.9</c:v>
                </c:pt>
                <c:pt idx="12422">
                  <c:v>20.9</c:v>
                </c:pt>
                <c:pt idx="12423">
                  <c:v>20.9</c:v>
                </c:pt>
                <c:pt idx="12424">
                  <c:v>20.9</c:v>
                </c:pt>
                <c:pt idx="12425">
                  <c:v>20.9</c:v>
                </c:pt>
                <c:pt idx="12426">
                  <c:v>20.8</c:v>
                </c:pt>
                <c:pt idx="12427">
                  <c:v>20.8</c:v>
                </c:pt>
                <c:pt idx="12428">
                  <c:v>20.8</c:v>
                </c:pt>
                <c:pt idx="12429">
                  <c:v>20.8</c:v>
                </c:pt>
                <c:pt idx="12430">
                  <c:v>20.9</c:v>
                </c:pt>
                <c:pt idx="12431">
                  <c:v>20.9</c:v>
                </c:pt>
                <c:pt idx="12432">
                  <c:v>20.8</c:v>
                </c:pt>
                <c:pt idx="12433">
                  <c:v>20.9</c:v>
                </c:pt>
                <c:pt idx="12434">
                  <c:v>20.9</c:v>
                </c:pt>
                <c:pt idx="12435">
                  <c:v>20.9</c:v>
                </c:pt>
                <c:pt idx="12436">
                  <c:v>20.8</c:v>
                </c:pt>
                <c:pt idx="12437">
                  <c:v>20.8</c:v>
                </c:pt>
                <c:pt idx="12438">
                  <c:v>20.8</c:v>
                </c:pt>
                <c:pt idx="12439">
                  <c:v>20.9</c:v>
                </c:pt>
                <c:pt idx="12440">
                  <c:v>20.9</c:v>
                </c:pt>
                <c:pt idx="12441">
                  <c:v>20.8</c:v>
                </c:pt>
                <c:pt idx="12442">
                  <c:v>20.8</c:v>
                </c:pt>
                <c:pt idx="12443">
                  <c:v>20.8</c:v>
                </c:pt>
                <c:pt idx="12444">
                  <c:v>20.9</c:v>
                </c:pt>
                <c:pt idx="12445">
                  <c:v>20.8</c:v>
                </c:pt>
                <c:pt idx="12446">
                  <c:v>20.8</c:v>
                </c:pt>
                <c:pt idx="12447">
                  <c:v>20.8</c:v>
                </c:pt>
                <c:pt idx="12448">
                  <c:v>20.8</c:v>
                </c:pt>
                <c:pt idx="12449">
                  <c:v>20.8</c:v>
                </c:pt>
                <c:pt idx="12450">
                  <c:v>20.8</c:v>
                </c:pt>
                <c:pt idx="12451">
                  <c:v>20.8</c:v>
                </c:pt>
                <c:pt idx="12452">
                  <c:v>20.9</c:v>
                </c:pt>
                <c:pt idx="12453">
                  <c:v>20.9</c:v>
                </c:pt>
                <c:pt idx="12454">
                  <c:v>20.9</c:v>
                </c:pt>
                <c:pt idx="12455">
                  <c:v>20.8</c:v>
                </c:pt>
                <c:pt idx="12456">
                  <c:v>20.8</c:v>
                </c:pt>
                <c:pt idx="12457">
                  <c:v>20.8</c:v>
                </c:pt>
                <c:pt idx="12458">
                  <c:v>20.9</c:v>
                </c:pt>
                <c:pt idx="12459">
                  <c:v>20.9</c:v>
                </c:pt>
                <c:pt idx="12460">
                  <c:v>20.9</c:v>
                </c:pt>
                <c:pt idx="12461">
                  <c:v>20.8</c:v>
                </c:pt>
                <c:pt idx="12462">
                  <c:v>20.8</c:v>
                </c:pt>
                <c:pt idx="12463">
                  <c:v>20.8</c:v>
                </c:pt>
                <c:pt idx="12464">
                  <c:v>20.8</c:v>
                </c:pt>
                <c:pt idx="12465">
                  <c:v>20.8</c:v>
                </c:pt>
                <c:pt idx="12466">
                  <c:v>20.8</c:v>
                </c:pt>
                <c:pt idx="12467">
                  <c:v>20.8</c:v>
                </c:pt>
                <c:pt idx="12468">
                  <c:v>20.8</c:v>
                </c:pt>
                <c:pt idx="12469">
                  <c:v>20.8</c:v>
                </c:pt>
                <c:pt idx="12470">
                  <c:v>20.8</c:v>
                </c:pt>
                <c:pt idx="12471">
                  <c:v>20.9</c:v>
                </c:pt>
                <c:pt idx="12472">
                  <c:v>20.9</c:v>
                </c:pt>
                <c:pt idx="12473">
                  <c:v>20.8</c:v>
                </c:pt>
                <c:pt idx="12474">
                  <c:v>20.8</c:v>
                </c:pt>
                <c:pt idx="12475">
                  <c:v>20.8</c:v>
                </c:pt>
                <c:pt idx="12476">
                  <c:v>20.9</c:v>
                </c:pt>
                <c:pt idx="12477">
                  <c:v>20.8</c:v>
                </c:pt>
                <c:pt idx="12478">
                  <c:v>20.9</c:v>
                </c:pt>
                <c:pt idx="12479">
                  <c:v>20.8</c:v>
                </c:pt>
                <c:pt idx="12480">
                  <c:v>20.8</c:v>
                </c:pt>
                <c:pt idx="12481">
                  <c:v>20.8</c:v>
                </c:pt>
                <c:pt idx="12482">
                  <c:v>20.8</c:v>
                </c:pt>
                <c:pt idx="12483">
                  <c:v>20.8</c:v>
                </c:pt>
                <c:pt idx="12484">
                  <c:v>20.8</c:v>
                </c:pt>
                <c:pt idx="12485">
                  <c:v>20.8</c:v>
                </c:pt>
                <c:pt idx="12486">
                  <c:v>20.8</c:v>
                </c:pt>
                <c:pt idx="12487">
                  <c:v>20.8</c:v>
                </c:pt>
                <c:pt idx="12488">
                  <c:v>20.8</c:v>
                </c:pt>
                <c:pt idx="12489">
                  <c:v>20.9</c:v>
                </c:pt>
                <c:pt idx="12490">
                  <c:v>20.8</c:v>
                </c:pt>
                <c:pt idx="12491">
                  <c:v>20.8</c:v>
                </c:pt>
                <c:pt idx="12492">
                  <c:v>20.8</c:v>
                </c:pt>
                <c:pt idx="12493">
                  <c:v>20.9</c:v>
                </c:pt>
                <c:pt idx="12494">
                  <c:v>20.8</c:v>
                </c:pt>
                <c:pt idx="12495">
                  <c:v>20.8</c:v>
                </c:pt>
                <c:pt idx="12496">
                  <c:v>20.8</c:v>
                </c:pt>
                <c:pt idx="12497">
                  <c:v>20.8</c:v>
                </c:pt>
                <c:pt idx="12498">
                  <c:v>20.8</c:v>
                </c:pt>
                <c:pt idx="12499">
                  <c:v>20.9</c:v>
                </c:pt>
                <c:pt idx="12500">
                  <c:v>20.8</c:v>
                </c:pt>
                <c:pt idx="12501">
                  <c:v>20.8</c:v>
                </c:pt>
                <c:pt idx="12502">
                  <c:v>20.8</c:v>
                </c:pt>
                <c:pt idx="12503">
                  <c:v>20.8</c:v>
                </c:pt>
                <c:pt idx="12504">
                  <c:v>20.8</c:v>
                </c:pt>
                <c:pt idx="12505">
                  <c:v>20.8</c:v>
                </c:pt>
                <c:pt idx="12506">
                  <c:v>20.8</c:v>
                </c:pt>
                <c:pt idx="12507">
                  <c:v>20.8</c:v>
                </c:pt>
                <c:pt idx="12508">
                  <c:v>20.8</c:v>
                </c:pt>
                <c:pt idx="12509">
                  <c:v>20.8</c:v>
                </c:pt>
                <c:pt idx="12510">
                  <c:v>20.8</c:v>
                </c:pt>
                <c:pt idx="12511">
                  <c:v>20.8</c:v>
                </c:pt>
                <c:pt idx="12512">
                  <c:v>20.8</c:v>
                </c:pt>
                <c:pt idx="12513">
                  <c:v>20.8</c:v>
                </c:pt>
                <c:pt idx="12514">
                  <c:v>20.8</c:v>
                </c:pt>
                <c:pt idx="12515">
                  <c:v>20.8</c:v>
                </c:pt>
                <c:pt idx="12516">
                  <c:v>20.8</c:v>
                </c:pt>
                <c:pt idx="12517">
                  <c:v>20.8</c:v>
                </c:pt>
                <c:pt idx="12518">
                  <c:v>20.9</c:v>
                </c:pt>
                <c:pt idx="12519">
                  <c:v>20.8</c:v>
                </c:pt>
                <c:pt idx="12520">
                  <c:v>20.8</c:v>
                </c:pt>
                <c:pt idx="12521">
                  <c:v>20.8</c:v>
                </c:pt>
                <c:pt idx="12522">
                  <c:v>20.8</c:v>
                </c:pt>
                <c:pt idx="12523">
                  <c:v>20.8</c:v>
                </c:pt>
                <c:pt idx="12524">
                  <c:v>20.9</c:v>
                </c:pt>
                <c:pt idx="12525">
                  <c:v>20.8</c:v>
                </c:pt>
                <c:pt idx="12526">
                  <c:v>20.8</c:v>
                </c:pt>
                <c:pt idx="12527">
                  <c:v>20.8</c:v>
                </c:pt>
                <c:pt idx="12528">
                  <c:v>20.8</c:v>
                </c:pt>
                <c:pt idx="12529">
                  <c:v>20.8</c:v>
                </c:pt>
                <c:pt idx="12530">
                  <c:v>20.8</c:v>
                </c:pt>
                <c:pt idx="12531">
                  <c:v>20.8</c:v>
                </c:pt>
                <c:pt idx="12532">
                  <c:v>20.8</c:v>
                </c:pt>
                <c:pt idx="12533">
                  <c:v>20.8</c:v>
                </c:pt>
                <c:pt idx="12534">
                  <c:v>20.8</c:v>
                </c:pt>
                <c:pt idx="12535">
                  <c:v>20.8</c:v>
                </c:pt>
                <c:pt idx="12536">
                  <c:v>20.8</c:v>
                </c:pt>
                <c:pt idx="12537">
                  <c:v>20.8</c:v>
                </c:pt>
                <c:pt idx="12538">
                  <c:v>20.8</c:v>
                </c:pt>
                <c:pt idx="12539">
                  <c:v>20.8</c:v>
                </c:pt>
                <c:pt idx="12540">
                  <c:v>20.8</c:v>
                </c:pt>
                <c:pt idx="12541">
                  <c:v>20.8</c:v>
                </c:pt>
                <c:pt idx="12542">
                  <c:v>20.8</c:v>
                </c:pt>
                <c:pt idx="12543">
                  <c:v>20.8</c:v>
                </c:pt>
                <c:pt idx="12544">
                  <c:v>20.8</c:v>
                </c:pt>
                <c:pt idx="12545">
                  <c:v>20.8</c:v>
                </c:pt>
                <c:pt idx="12546">
                  <c:v>20.8</c:v>
                </c:pt>
                <c:pt idx="12547">
                  <c:v>20.8</c:v>
                </c:pt>
                <c:pt idx="12548">
                  <c:v>20.8</c:v>
                </c:pt>
                <c:pt idx="12549">
                  <c:v>20.8</c:v>
                </c:pt>
                <c:pt idx="12550">
                  <c:v>20.8</c:v>
                </c:pt>
                <c:pt idx="12551">
                  <c:v>20.8</c:v>
                </c:pt>
                <c:pt idx="12552">
                  <c:v>20.8</c:v>
                </c:pt>
                <c:pt idx="12553">
                  <c:v>20.8</c:v>
                </c:pt>
                <c:pt idx="12554">
                  <c:v>20.8</c:v>
                </c:pt>
                <c:pt idx="12555">
                  <c:v>20.8</c:v>
                </c:pt>
                <c:pt idx="12556">
                  <c:v>20.8</c:v>
                </c:pt>
                <c:pt idx="12557">
                  <c:v>20.8</c:v>
                </c:pt>
                <c:pt idx="12558">
                  <c:v>20.8</c:v>
                </c:pt>
                <c:pt idx="12559">
                  <c:v>20.8</c:v>
                </c:pt>
                <c:pt idx="12560">
                  <c:v>20.8</c:v>
                </c:pt>
                <c:pt idx="12561">
                  <c:v>20.8</c:v>
                </c:pt>
                <c:pt idx="12562">
                  <c:v>20.8</c:v>
                </c:pt>
                <c:pt idx="12563">
                  <c:v>20.8</c:v>
                </c:pt>
                <c:pt idx="12564">
                  <c:v>20.8</c:v>
                </c:pt>
                <c:pt idx="12565">
                  <c:v>20.8</c:v>
                </c:pt>
                <c:pt idx="12566">
                  <c:v>20.8</c:v>
                </c:pt>
                <c:pt idx="12567">
                  <c:v>20.8</c:v>
                </c:pt>
                <c:pt idx="12568">
                  <c:v>20.8</c:v>
                </c:pt>
                <c:pt idx="12569">
                  <c:v>20.8</c:v>
                </c:pt>
                <c:pt idx="12570">
                  <c:v>20.8</c:v>
                </c:pt>
                <c:pt idx="12571">
                  <c:v>20.8</c:v>
                </c:pt>
                <c:pt idx="12572">
                  <c:v>20.8</c:v>
                </c:pt>
                <c:pt idx="12573">
                  <c:v>20.8</c:v>
                </c:pt>
                <c:pt idx="12574">
                  <c:v>20.8</c:v>
                </c:pt>
                <c:pt idx="12575">
                  <c:v>20.9</c:v>
                </c:pt>
                <c:pt idx="12576">
                  <c:v>20.8</c:v>
                </c:pt>
                <c:pt idx="12577">
                  <c:v>20.8</c:v>
                </c:pt>
                <c:pt idx="12578">
                  <c:v>20.8</c:v>
                </c:pt>
                <c:pt idx="12579">
                  <c:v>20.9</c:v>
                </c:pt>
                <c:pt idx="12580">
                  <c:v>20.8</c:v>
                </c:pt>
                <c:pt idx="12581">
                  <c:v>20.8</c:v>
                </c:pt>
                <c:pt idx="12582">
                  <c:v>20.8</c:v>
                </c:pt>
                <c:pt idx="12583">
                  <c:v>20.9</c:v>
                </c:pt>
                <c:pt idx="12584">
                  <c:v>20.8</c:v>
                </c:pt>
                <c:pt idx="12585">
                  <c:v>20.8</c:v>
                </c:pt>
                <c:pt idx="12586">
                  <c:v>20.8</c:v>
                </c:pt>
                <c:pt idx="12587">
                  <c:v>20.8</c:v>
                </c:pt>
                <c:pt idx="12588">
                  <c:v>20.8</c:v>
                </c:pt>
                <c:pt idx="12589">
                  <c:v>20.8</c:v>
                </c:pt>
                <c:pt idx="12590">
                  <c:v>20.8</c:v>
                </c:pt>
                <c:pt idx="12591">
                  <c:v>20.8</c:v>
                </c:pt>
                <c:pt idx="12592">
                  <c:v>20.8</c:v>
                </c:pt>
                <c:pt idx="12593">
                  <c:v>20.8</c:v>
                </c:pt>
                <c:pt idx="12594">
                  <c:v>20.8</c:v>
                </c:pt>
                <c:pt idx="12595">
                  <c:v>20.8</c:v>
                </c:pt>
                <c:pt idx="12596">
                  <c:v>20.8</c:v>
                </c:pt>
                <c:pt idx="12597">
                  <c:v>20.8</c:v>
                </c:pt>
                <c:pt idx="12598">
                  <c:v>20.8</c:v>
                </c:pt>
                <c:pt idx="12599">
                  <c:v>20.8</c:v>
                </c:pt>
                <c:pt idx="12600">
                  <c:v>20.8</c:v>
                </c:pt>
                <c:pt idx="12601">
                  <c:v>20.8</c:v>
                </c:pt>
                <c:pt idx="12602">
                  <c:v>20.8</c:v>
                </c:pt>
                <c:pt idx="12603">
                  <c:v>20.8</c:v>
                </c:pt>
                <c:pt idx="12604">
                  <c:v>20.8</c:v>
                </c:pt>
                <c:pt idx="12605">
                  <c:v>20.8</c:v>
                </c:pt>
                <c:pt idx="12606">
                  <c:v>20.8</c:v>
                </c:pt>
                <c:pt idx="12607">
                  <c:v>20.8</c:v>
                </c:pt>
                <c:pt idx="12608">
                  <c:v>20.8</c:v>
                </c:pt>
                <c:pt idx="12609">
                  <c:v>20.8</c:v>
                </c:pt>
                <c:pt idx="12610">
                  <c:v>20.8</c:v>
                </c:pt>
                <c:pt idx="12611">
                  <c:v>20.8</c:v>
                </c:pt>
                <c:pt idx="12612">
                  <c:v>20.8</c:v>
                </c:pt>
                <c:pt idx="12613">
                  <c:v>20.8</c:v>
                </c:pt>
                <c:pt idx="12614">
                  <c:v>20.8</c:v>
                </c:pt>
                <c:pt idx="12615">
                  <c:v>20.8</c:v>
                </c:pt>
                <c:pt idx="12616">
                  <c:v>20.8</c:v>
                </c:pt>
                <c:pt idx="12617">
                  <c:v>20.8</c:v>
                </c:pt>
                <c:pt idx="12618">
                  <c:v>20.8</c:v>
                </c:pt>
                <c:pt idx="12619">
                  <c:v>20.8</c:v>
                </c:pt>
                <c:pt idx="12620">
                  <c:v>20.8</c:v>
                </c:pt>
                <c:pt idx="12621">
                  <c:v>20.8</c:v>
                </c:pt>
                <c:pt idx="12622">
                  <c:v>20.8</c:v>
                </c:pt>
                <c:pt idx="12623">
                  <c:v>20.8</c:v>
                </c:pt>
                <c:pt idx="12624">
                  <c:v>20.8</c:v>
                </c:pt>
                <c:pt idx="12625">
                  <c:v>20.8</c:v>
                </c:pt>
                <c:pt idx="12626">
                  <c:v>20.8</c:v>
                </c:pt>
                <c:pt idx="12627">
                  <c:v>20.8</c:v>
                </c:pt>
                <c:pt idx="12628">
                  <c:v>20.8</c:v>
                </c:pt>
                <c:pt idx="12629">
                  <c:v>20.8</c:v>
                </c:pt>
                <c:pt idx="12630">
                  <c:v>20.8</c:v>
                </c:pt>
                <c:pt idx="12631">
                  <c:v>20.8</c:v>
                </c:pt>
                <c:pt idx="12632">
                  <c:v>20.8</c:v>
                </c:pt>
                <c:pt idx="12633">
                  <c:v>20.8</c:v>
                </c:pt>
                <c:pt idx="12634">
                  <c:v>20.8</c:v>
                </c:pt>
                <c:pt idx="12635">
                  <c:v>20.8</c:v>
                </c:pt>
                <c:pt idx="12636">
                  <c:v>20.8</c:v>
                </c:pt>
                <c:pt idx="12637">
                  <c:v>20.8</c:v>
                </c:pt>
                <c:pt idx="12638">
                  <c:v>20.8</c:v>
                </c:pt>
                <c:pt idx="12639">
                  <c:v>20.8</c:v>
                </c:pt>
                <c:pt idx="12640">
                  <c:v>20.8</c:v>
                </c:pt>
                <c:pt idx="12641">
                  <c:v>20.8</c:v>
                </c:pt>
                <c:pt idx="12642">
                  <c:v>20.9</c:v>
                </c:pt>
                <c:pt idx="12643">
                  <c:v>20.8</c:v>
                </c:pt>
                <c:pt idx="12644">
                  <c:v>20.9</c:v>
                </c:pt>
                <c:pt idx="12645">
                  <c:v>20.8</c:v>
                </c:pt>
                <c:pt idx="12646">
                  <c:v>20.9</c:v>
                </c:pt>
                <c:pt idx="12647">
                  <c:v>20.9</c:v>
                </c:pt>
                <c:pt idx="12648">
                  <c:v>20.8</c:v>
                </c:pt>
                <c:pt idx="12649">
                  <c:v>20.9</c:v>
                </c:pt>
                <c:pt idx="12650">
                  <c:v>20.8</c:v>
                </c:pt>
                <c:pt idx="12651">
                  <c:v>20.9</c:v>
                </c:pt>
                <c:pt idx="12652">
                  <c:v>20.9</c:v>
                </c:pt>
                <c:pt idx="12653">
                  <c:v>20.9</c:v>
                </c:pt>
                <c:pt idx="12654">
                  <c:v>20.9</c:v>
                </c:pt>
                <c:pt idx="12655">
                  <c:v>20.9</c:v>
                </c:pt>
                <c:pt idx="12656">
                  <c:v>20.9</c:v>
                </c:pt>
                <c:pt idx="12657">
                  <c:v>20.9</c:v>
                </c:pt>
                <c:pt idx="12658">
                  <c:v>20.9</c:v>
                </c:pt>
                <c:pt idx="12659">
                  <c:v>20.9</c:v>
                </c:pt>
                <c:pt idx="12660">
                  <c:v>20.9</c:v>
                </c:pt>
                <c:pt idx="12661">
                  <c:v>20.8</c:v>
                </c:pt>
                <c:pt idx="12662">
                  <c:v>20.9</c:v>
                </c:pt>
                <c:pt idx="12663">
                  <c:v>20.9</c:v>
                </c:pt>
                <c:pt idx="12664">
                  <c:v>20.9</c:v>
                </c:pt>
                <c:pt idx="12665">
                  <c:v>20.9</c:v>
                </c:pt>
                <c:pt idx="12666">
                  <c:v>20.8</c:v>
                </c:pt>
                <c:pt idx="12667">
                  <c:v>20.8</c:v>
                </c:pt>
                <c:pt idx="12668">
                  <c:v>20.9</c:v>
                </c:pt>
                <c:pt idx="12669">
                  <c:v>20.9</c:v>
                </c:pt>
                <c:pt idx="12670">
                  <c:v>20.9</c:v>
                </c:pt>
                <c:pt idx="12671">
                  <c:v>20.9</c:v>
                </c:pt>
                <c:pt idx="12672">
                  <c:v>20.9</c:v>
                </c:pt>
                <c:pt idx="12673">
                  <c:v>20.9</c:v>
                </c:pt>
                <c:pt idx="12674">
                  <c:v>20.9</c:v>
                </c:pt>
                <c:pt idx="12675">
                  <c:v>20.9</c:v>
                </c:pt>
                <c:pt idx="12676">
                  <c:v>20.9</c:v>
                </c:pt>
                <c:pt idx="12677">
                  <c:v>20.9</c:v>
                </c:pt>
                <c:pt idx="12678">
                  <c:v>20.9</c:v>
                </c:pt>
                <c:pt idx="12679">
                  <c:v>20.9</c:v>
                </c:pt>
                <c:pt idx="12680">
                  <c:v>20.9</c:v>
                </c:pt>
                <c:pt idx="12681">
                  <c:v>20.9</c:v>
                </c:pt>
                <c:pt idx="12682">
                  <c:v>20.8</c:v>
                </c:pt>
                <c:pt idx="12683">
                  <c:v>20.9</c:v>
                </c:pt>
                <c:pt idx="12684">
                  <c:v>20.9</c:v>
                </c:pt>
                <c:pt idx="12685">
                  <c:v>20.9</c:v>
                </c:pt>
                <c:pt idx="12686">
                  <c:v>20.9</c:v>
                </c:pt>
                <c:pt idx="12687">
                  <c:v>20.8</c:v>
                </c:pt>
                <c:pt idx="12688">
                  <c:v>20.9</c:v>
                </c:pt>
                <c:pt idx="12689">
                  <c:v>20.8</c:v>
                </c:pt>
                <c:pt idx="12690">
                  <c:v>20.9</c:v>
                </c:pt>
                <c:pt idx="12691">
                  <c:v>20.9</c:v>
                </c:pt>
                <c:pt idx="12692">
                  <c:v>20.9</c:v>
                </c:pt>
                <c:pt idx="12693">
                  <c:v>20.8</c:v>
                </c:pt>
                <c:pt idx="12694">
                  <c:v>20.9</c:v>
                </c:pt>
                <c:pt idx="12695">
                  <c:v>20.8</c:v>
                </c:pt>
                <c:pt idx="12696">
                  <c:v>20.8</c:v>
                </c:pt>
                <c:pt idx="12697">
                  <c:v>20.9</c:v>
                </c:pt>
                <c:pt idx="12698">
                  <c:v>20.9</c:v>
                </c:pt>
                <c:pt idx="12699">
                  <c:v>20.9</c:v>
                </c:pt>
                <c:pt idx="12700">
                  <c:v>20.9</c:v>
                </c:pt>
                <c:pt idx="12701">
                  <c:v>20.9</c:v>
                </c:pt>
                <c:pt idx="12702">
                  <c:v>20.9</c:v>
                </c:pt>
                <c:pt idx="12703">
                  <c:v>20.9</c:v>
                </c:pt>
                <c:pt idx="12704">
                  <c:v>20.9</c:v>
                </c:pt>
                <c:pt idx="12705">
                  <c:v>20.9</c:v>
                </c:pt>
                <c:pt idx="12706">
                  <c:v>20.9</c:v>
                </c:pt>
                <c:pt idx="12707">
                  <c:v>20.9</c:v>
                </c:pt>
                <c:pt idx="12708">
                  <c:v>20.9</c:v>
                </c:pt>
                <c:pt idx="12709">
                  <c:v>20.9</c:v>
                </c:pt>
                <c:pt idx="12710">
                  <c:v>20.9</c:v>
                </c:pt>
                <c:pt idx="12711">
                  <c:v>20.9</c:v>
                </c:pt>
                <c:pt idx="12712">
                  <c:v>20.9</c:v>
                </c:pt>
                <c:pt idx="12713">
                  <c:v>20.9</c:v>
                </c:pt>
                <c:pt idx="12714">
                  <c:v>20.9</c:v>
                </c:pt>
                <c:pt idx="12715">
                  <c:v>20.9</c:v>
                </c:pt>
                <c:pt idx="12716">
                  <c:v>20.9</c:v>
                </c:pt>
                <c:pt idx="12717">
                  <c:v>20.9</c:v>
                </c:pt>
                <c:pt idx="12718">
                  <c:v>20.9</c:v>
                </c:pt>
                <c:pt idx="12719">
                  <c:v>20.9</c:v>
                </c:pt>
                <c:pt idx="12720">
                  <c:v>20.9</c:v>
                </c:pt>
                <c:pt idx="12721">
                  <c:v>20.9</c:v>
                </c:pt>
                <c:pt idx="12722">
                  <c:v>20.9</c:v>
                </c:pt>
                <c:pt idx="12723">
                  <c:v>20.9</c:v>
                </c:pt>
                <c:pt idx="12724">
                  <c:v>20.8</c:v>
                </c:pt>
                <c:pt idx="12725">
                  <c:v>20.9</c:v>
                </c:pt>
                <c:pt idx="12726">
                  <c:v>20.9</c:v>
                </c:pt>
                <c:pt idx="12727">
                  <c:v>20.9</c:v>
                </c:pt>
                <c:pt idx="12728">
                  <c:v>20.9</c:v>
                </c:pt>
                <c:pt idx="12729">
                  <c:v>20.9</c:v>
                </c:pt>
                <c:pt idx="12730">
                  <c:v>20.9</c:v>
                </c:pt>
                <c:pt idx="12731">
                  <c:v>20.9</c:v>
                </c:pt>
                <c:pt idx="12732">
                  <c:v>20.9</c:v>
                </c:pt>
                <c:pt idx="12733">
                  <c:v>20.9</c:v>
                </c:pt>
                <c:pt idx="12734">
                  <c:v>20.9</c:v>
                </c:pt>
                <c:pt idx="12735">
                  <c:v>20.9</c:v>
                </c:pt>
                <c:pt idx="12736">
                  <c:v>20.9</c:v>
                </c:pt>
                <c:pt idx="12737">
                  <c:v>20.9</c:v>
                </c:pt>
                <c:pt idx="12738">
                  <c:v>20.9</c:v>
                </c:pt>
                <c:pt idx="12739">
                  <c:v>20.8</c:v>
                </c:pt>
                <c:pt idx="12740">
                  <c:v>20.8</c:v>
                </c:pt>
                <c:pt idx="12741">
                  <c:v>20.9</c:v>
                </c:pt>
                <c:pt idx="12742">
                  <c:v>20.8</c:v>
                </c:pt>
                <c:pt idx="12743">
                  <c:v>20.9</c:v>
                </c:pt>
                <c:pt idx="12744">
                  <c:v>20.9</c:v>
                </c:pt>
                <c:pt idx="12745">
                  <c:v>20.8</c:v>
                </c:pt>
                <c:pt idx="12746">
                  <c:v>20.8</c:v>
                </c:pt>
                <c:pt idx="12747">
                  <c:v>20.9</c:v>
                </c:pt>
                <c:pt idx="12748">
                  <c:v>20.9</c:v>
                </c:pt>
                <c:pt idx="12749">
                  <c:v>20.9</c:v>
                </c:pt>
                <c:pt idx="12750">
                  <c:v>20.9</c:v>
                </c:pt>
                <c:pt idx="12751">
                  <c:v>20.9</c:v>
                </c:pt>
                <c:pt idx="12752">
                  <c:v>20.9</c:v>
                </c:pt>
                <c:pt idx="12753">
                  <c:v>20.9</c:v>
                </c:pt>
                <c:pt idx="12754">
                  <c:v>20.9</c:v>
                </c:pt>
                <c:pt idx="12755">
                  <c:v>20.9</c:v>
                </c:pt>
                <c:pt idx="12756">
                  <c:v>20.9</c:v>
                </c:pt>
                <c:pt idx="12757">
                  <c:v>20.9</c:v>
                </c:pt>
                <c:pt idx="12758">
                  <c:v>20.9</c:v>
                </c:pt>
                <c:pt idx="12759">
                  <c:v>20.9</c:v>
                </c:pt>
                <c:pt idx="12760">
                  <c:v>20.9</c:v>
                </c:pt>
                <c:pt idx="12761">
                  <c:v>20.9</c:v>
                </c:pt>
                <c:pt idx="12762">
                  <c:v>20.9</c:v>
                </c:pt>
                <c:pt idx="12763">
                  <c:v>20.9</c:v>
                </c:pt>
                <c:pt idx="12764">
                  <c:v>20.9</c:v>
                </c:pt>
                <c:pt idx="12765">
                  <c:v>20.9</c:v>
                </c:pt>
                <c:pt idx="12766">
                  <c:v>20.9</c:v>
                </c:pt>
                <c:pt idx="12767">
                  <c:v>20.9</c:v>
                </c:pt>
                <c:pt idx="12768">
                  <c:v>20.9</c:v>
                </c:pt>
                <c:pt idx="12769">
                  <c:v>20.9</c:v>
                </c:pt>
                <c:pt idx="12770">
                  <c:v>20.9</c:v>
                </c:pt>
                <c:pt idx="12771">
                  <c:v>20.9</c:v>
                </c:pt>
                <c:pt idx="12772">
                  <c:v>20.9</c:v>
                </c:pt>
                <c:pt idx="12773">
                  <c:v>20.9</c:v>
                </c:pt>
                <c:pt idx="12774">
                  <c:v>20.9</c:v>
                </c:pt>
                <c:pt idx="12775">
                  <c:v>20.9</c:v>
                </c:pt>
                <c:pt idx="12776">
                  <c:v>20.9</c:v>
                </c:pt>
                <c:pt idx="12777">
                  <c:v>20.9</c:v>
                </c:pt>
                <c:pt idx="12778">
                  <c:v>20.9</c:v>
                </c:pt>
                <c:pt idx="12779">
                  <c:v>20.9</c:v>
                </c:pt>
                <c:pt idx="12780">
                  <c:v>20.9</c:v>
                </c:pt>
                <c:pt idx="12781">
                  <c:v>20.9</c:v>
                </c:pt>
                <c:pt idx="12782">
                  <c:v>20.9</c:v>
                </c:pt>
                <c:pt idx="12783">
                  <c:v>20.9</c:v>
                </c:pt>
                <c:pt idx="12784">
                  <c:v>20.9</c:v>
                </c:pt>
                <c:pt idx="12785">
                  <c:v>20.9</c:v>
                </c:pt>
                <c:pt idx="12786">
                  <c:v>20.8</c:v>
                </c:pt>
                <c:pt idx="12787">
                  <c:v>20.8</c:v>
                </c:pt>
                <c:pt idx="12788">
                  <c:v>20.8</c:v>
                </c:pt>
                <c:pt idx="12789">
                  <c:v>20.8</c:v>
                </c:pt>
                <c:pt idx="12790">
                  <c:v>20.9</c:v>
                </c:pt>
                <c:pt idx="12791">
                  <c:v>20.8</c:v>
                </c:pt>
                <c:pt idx="12792">
                  <c:v>20.8</c:v>
                </c:pt>
                <c:pt idx="12793">
                  <c:v>20.8</c:v>
                </c:pt>
                <c:pt idx="12794">
                  <c:v>20.9</c:v>
                </c:pt>
                <c:pt idx="12795">
                  <c:v>20.8</c:v>
                </c:pt>
                <c:pt idx="12796">
                  <c:v>20.9</c:v>
                </c:pt>
                <c:pt idx="12797">
                  <c:v>20.9</c:v>
                </c:pt>
                <c:pt idx="12798">
                  <c:v>20.9</c:v>
                </c:pt>
                <c:pt idx="12799">
                  <c:v>20.9</c:v>
                </c:pt>
                <c:pt idx="12800">
                  <c:v>20.9</c:v>
                </c:pt>
                <c:pt idx="12801">
                  <c:v>20.9</c:v>
                </c:pt>
                <c:pt idx="12802">
                  <c:v>20.9</c:v>
                </c:pt>
                <c:pt idx="12803">
                  <c:v>20.9</c:v>
                </c:pt>
                <c:pt idx="12804">
                  <c:v>20.9</c:v>
                </c:pt>
                <c:pt idx="12805">
                  <c:v>20.8</c:v>
                </c:pt>
                <c:pt idx="12806">
                  <c:v>20.8</c:v>
                </c:pt>
                <c:pt idx="12807">
                  <c:v>20.8</c:v>
                </c:pt>
                <c:pt idx="12808">
                  <c:v>20.9</c:v>
                </c:pt>
                <c:pt idx="12809">
                  <c:v>20.9</c:v>
                </c:pt>
                <c:pt idx="12810">
                  <c:v>20.9</c:v>
                </c:pt>
                <c:pt idx="12811">
                  <c:v>20.9</c:v>
                </c:pt>
                <c:pt idx="12812">
                  <c:v>20.9</c:v>
                </c:pt>
                <c:pt idx="12813">
                  <c:v>20.8</c:v>
                </c:pt>
                <c:pt idx="12814">
                  <c:v>20.9</c:v>
                </c:pt>
                <c:pt idx="12815">
                  <c:v>20.9</c:v>
                </c:pt>
                <c:pt idx="12816">
                  <c:v>20.9</c:v>
                </c:pt>
                <c:pt idx="12817">
                  <c:v>20.9</c:v>
                </c:pt>
                <c:pt idx="12818">
                  <c:v>20.9</c:v>
                </c:pt>
                <c:pt idx="12819">
                  <c:v>20.9</c:v>
                </c:pt>
                <c:pt idx="12820">
                  <c:v>20.9</c:v>
                </c:pt>
                <c:pt idx="12821">
                  <c:v>20.9</c:v>
                </c:pt>
                <c:pt idx="12822">
                  <c:v>20.9</c:v>
                </c:pt>
                <c:pt idx="12823">
                  <c:v>20.9</c:v>
                </c:pt>
                <c:pt idx="12824">
                  <c:v>20.9</c:v>
                </c:pt>
                <c:pt idx="12825">
                  <c:v>20.9</c:v>
                </c:pt>
                <c:pt idx="12826">
                  <c:v>20.9</c:v>
                </c:pt>
                <c:pt idx="12827">
                  <c:v>20.9</c:v>
                </c:pt>
                <c:pt idx="12828">
                  <c:v>20.9</c:v>
                </c:pt>
                <c:pt idx="12829">
                  <c:v>20.9</c:v>
                </c:pt>
                <c:pt idx="12830">
                  <c:v>20.9</c:v>
                </c:pt>
                <c:pt idx="12831">
                  <c:v>20.9</c:v>
                </c:pt>
                <c:pt idx="12832">
                  <c:v>20.9</c:v>
                </c:pt>
                <c:pt idx="12833">
                  <c:v>20.9</c:v>
                </c:pt>
                <c:pt idx="12834">
                  <c:v>20.8</c:v>
                </c:pt>
                <c:pt idx="12835">
                  <c:v>20.8</c:v>
                </c:pt>
                <c:pt idx="12836">
                  <c:v>20.8</c:v>
                </c:pt>
                <c:pt idx="12837">
                  <c:v>20.9</c:v>
                </c:pt>
                <c:pt idx="12838">
                  <c:v>20.8</c:v>
                </c:pt>
                <c:pt idx="12839">
                  <c:v>20.8</c:v>
                </c:pt>
                <c:pt idx="12840">
                  <c:v>20.8</c:v>
                </c:pt>
                <c:pt idx="12841">
                  <c:v>20.9</c:v>
                </c:pt>
                <c:pt idx="12842">
                  <c:v>20.8</c:v>
                </c:pt>
                <c:pt idx="12843">
                  <c:v>20.8</c:v>
                </c:pt>
                <c:pt idx="12844">
                  <c:v>20.9</c:v>
                </c:pt>
                <c:pt idx="12845">
                  <c:v>20.9</c:v>
                </c:pt>
                <c:pt idx="12846">
                  <c:v>20.9</c:v>
                </c:pt>
                <c:pt idx="12847">
                  <c:v>20.9</c:v>
                </c:pt>
                <c:pt idx="12848">
                  <c:v>20.9</c:v>
                </c:pt>
                <c:pt idx="12849">
                  <c:v>20.9</c:v>
                </c:pt>
                <c:pt idx="12850">
                  <c:v>20.9</c:v>
                </c:pt>
                <c:pt idx="12851">
                  <c:v>20.8</c:v>
                </c:pt>
                <c:pt idx="12852">
                  <c:v>20.8</c:v>
                </c:pt>
                <c:pt idx="12853">
                  <c:v>20.9</c:v>
                </c:pt>
                <c:pt idx="12854">
                  <c:v>20.9</c:v>
                </c:pt>
                <c:pt idx="12855">
                  <c:v>20.9</c:v>
                </c:pt>
                <c:pt idx="12856">
                  <c:v>20.9</c:v>
                </c:pt>
                <c:pt idx="12857">
                  <c:v>20.9</c:v>
                </c:pt>
                <c:pt idx="12858">
                  <c:v>20.9</c:v>
                </c:pt>
                <c:pt idx="12859">
                  <c:v>20.9</c:v>
                </c:pt>
                <c:pt idx="12860">
                  <c:v>20.9</c:v>
                </c:pt>
                <c:pt idx="12861">
                  <c:v>20.9</c:v>
                </c:pt>
                <c:pt idx="12862">
                  <c:v>20.9</c:v>
                </c:pt>
                <c:pt idx="12863">
                  <c:v>20.9</c:v>
                </c:pt>
                <c:pt idx="12864">
                  <c:v>20.9</c:v>
                </c:pt>
                <c:pt idx="12865">
                  <c:v>20.9</c:v>
                </c:pt>
                <c:pt idx="12866">
                  <c:v>20.9</c:v>
                </c:pt>
                <c:pt idx="12867">
                  <c:v>20.9</c:v>
                </c:pt>
                <c:pt idx="12868">
                  <c:v>20.9</c:v>
                </c:pt>
                <c:pt idx="12869">
                  <c:v>20.9</c:v>
                </c:pt>
                <c:pt idx="12870">
                  <c:v>20.9</c:v>
                </c:pt>
                <c:pt idx="12871">
                  <c:v>20.9</c:v>
                </c:pt>
                <c:pt idx="12872">
                  <c:v>20.9</c:v>
                </c:pt>
                <c:pt idx="12873">
                  <c:v>20.9</c:v>
                </c:pt>
                <c:pt idx="12874">
                  <c:v>20.9</c:v>
                </c:pt>
                <c:pt idx="12875">
                  <c:v>20.9</c:v>
                </c:pt>
                <c:pt idx="12876">
                  <c:v>20.9</c:v>
                </c:pt>
                <c:pt idx="12877">
                  <c:v>20.9</c:v>
                </c:pt>
                <c:pt idx="12878">
                  <c:v>20.9</c:v>
                </c:pt>
                <c:pt idx="12879">
                  <c:v>20.9</c:v>
                </c:pt>
                <c:pt idx="12880">
                  <c:v>20.9</c:v>
                </c:pt>
                <c:pt idx="12881">
                  <c:v>20.9</c:v>
                </c:pt>
                <c:pt idx="12882">
                  <c:v>20.9</c:v>
                </c:pt>
                <c:pt idx="12883">
                  <c:v>20.9</c:v>
                </c:pt>
                <c:pt idx="12884">
                  <c:v>20.9</c:v>
                </c:pt>
                <c:pt idx="12885">
                  <c:v>20.9</c:v>
                </c:pt>
                <c:pt idx="12886">
                  <c:v>20.9</c:v>
                </c:pt>
                <c:pt idx="12887">
                  <c:v>20.9</c:v>
                </c:pt>
                <c:pt idx="12888">
                  <c:v>20.9</c:v>
                </c:pt>
                <c:pt idx="12889">
                  <c:v>20.9</c:v>
                </c:pt>
                <c:pt idx="12890">
                  <c:v>20.9</c:v>
                </c:pt>
                <c:pt idx="12891">
                  <c:v>20.9</c:v>
                </c:pt>
                <c:pt idx="12892">
                  <c:v>20.9</c:v>
                </c:pt>
                <c:pt idx="12893">
                  <c:v>20.9</c:v>
                </c:pt>
                <c:pt idx="12894">
                  <c:v>20.9</c:v>
                </c:pt>
                <c:pt idx="12895">
                  <c:v>20.9</c:v>
                </c:pt>
                <c:pt idx="12896">
                  <c:v>20.9</c:v>
                </c:pt>
                <c:pt idx="12897">
                  <c:v>20.9</c:v>
                </c:pt>
                <c:pt idx="12898">
                  <c:v>20.9</c:v>
                </c:pt>
                <c:pt idx="12899">
                  <c:v>20.9</c:v>
                </c:pt>
                <c:pt idx="12900">
                  <c:v>20.9</c:v>
                </c:pt>
                <c:pt idx="12901">
                  <c:v>20.9</c:v>
                </c:pt>
                <c:pt idx="12902">
                  <c:v>20.9</c:v>
                </c:pt>
                <c:pt idx="12903">
                  <c:v>20.9</c:v>
                </c:pt>
                <c:pt idx="12904">
                  <c:v>20.9</c:v>
                </c:pt>
                <c:pt idx="12905">
                  <c:v>20.9</c:v>
                </c:pt>
                <c:pt idx="12906">
                  <c:v>20.9</c:v>
                </c:pt>
                <c:pt idx="12907">
                  <c:v>20.9</c:v>
                </c:pt>
                <c:pt idx="12908">
                  <c:v>20.9</c:v>
                </c:pt>
                <c:pt idx="12909">
                  <c:v>20.9</c:v>
                </c:pt>
                <c:pt idx="12910">
                  <c:v>20.9</c:v>
                </c:pt>
                <c:pt idx="12911">
                  <c:v>20.9</c:v>
                </c:pt>
                <c:pt idx="12912">
                  <c:v>20.9</c:v>
                </c:pt>
                <c:pt idx="12913">
                  <c:v>20.9</c:v>
                </c:pt>
                <c:pt idx="12914">
                  <c:v>20.9</c:v>
                </c:pt>
                <c:pt idx="12915">
                  <c:v>20.9</c:v>
                </c:pt>
                <c:pt idx="12916">
                  <c:v>20.9</c:v>
                </c:pt>
                <c:pt idx="12917">
                  <c:v>20.9</c:v>
                </c:pt>
                <c:pt idx="12918">
                  <c:v>20.9</c:v>
                </c:pt>
                <c:pt idx="12919">
                  <c:v>20.9</c:v>
                </c:pt>
                <c:pt idx="12920">
                  <c:v>20.9</c:v>
                </c:pt>
                <c:pt idx="12921">
                  <c:v>20.9</c:v>
                </c:pt>
                <c:pt idx="12922">
                  <c:v>20.9</c:v>
                </c:pt>
                <c:pt idx="12923">
                  <c:v>20.9</c:v>
                </c:pt>
                <c:pt idx="12924">
                  <c:v>20.9</c:v>
                </c:pt>
                <c:pt idx="12925">
                  <c:v>20.9</c:v>
                </c:pt>
                <c:pt idx="12926">
                  <c:v>20.9</c:v>
                </c:pt>
                <c:pt idx="12927">
                  <c:v>20.9</c:v>
                </c:pt>
                <c:pt idx="12928">
                  <c:v>20.9</c:v>
                </c:pt>
                <c:pt idx="12929">
                  <c:v>20.9</c:v>
                </c:pt>
                <c:pt idx="12930">
                  <c:v>20.9</c:v>
                </c:pt>
                <c:pt idx="12931">
                  <c:v>20.9</c:v>
                </c:pt>
                <c:pt idx="12932">
                  <c:v>20.9</c:v>
                </c:pt>
                <c:pt idx="12933">
                  <c:v>20.9</c:v>
                </c:pt>
                <c:pt idx="12934">
                  <c:v>20.9</c:v>
                </c:pt>
                <c:pt idx="12935">
                  <c:v>20.9</c:v>
                </c:pt>
                <c:pt idx="12936">
                  <c:v>20.9</c:v>
                </c:pt>
                <c:pt idx="12937">
                  <c:v>20.9</c:v>
                </c:pt>
                <c:pt idx="12938">
                  <c:v>20.9</c:v>
                </c:pt>
                <c:pt idx="12939">
                  <c:v>20.9</c:v>
                </c:pt>
                <c:pt idx="12940">
                  <c:v>20.9</c:v>
                </c:pt>
                <c:pt idx="12941">
                  <c:v>20.9</c:v>
                </c:pt>
                <c:pt idx="12942">
                  <c:v>20.9</c:v>
                </c:pt>
                <c:pt idx="12943">
                  <c:v>20.9</c:v>
                </c:pt>
                <c:pt idx="12944">
                  <c:v>20.9</c:v>
                </c:pt>
                <c:pt idx="12945">
                  <c:v>20.9</c:v>
                </c:pt>
                <c:pt idx="12946">
                  <c:v>20.9</c:v>
                </c:pt>
                <c:pt idx="12947">
                  <c:v>20.9</c:v>
                </c:pt>
                <c:pt idx="12948">
                  <c:v>20.9</c:v>
                </c:pt>
                <c:pt idx="12949">
                  <c:v>20.9</c:v>
                </c:pt>
                <c:pt idx="12950">
                  <c:v>20.9</c:v>
                </c:pt>
                <c:pt idx="12951">
                  <c:v>20.9</c:v>
                </c:pt>
                <c:pt idx="12952">
                  <c:v>20.9</c:v>
                </c:pt>
                <c:pt idx="12953">
                  <c:v>20.9</c:v>
                </c:pt>
                <c:pt idx="12954">
                  <c:v>20.9</c:v>
                </c:pt>
                <c:pt idx="12955">
                  <c:v>20.9</c:v>
                </c:pt>
                <c:pt idx="12956">
                  <c:v>20.9</c:v>
                </c:pt>
                <c:pt idx="12957">
                  <c:v>20.9</c:v>
                </c:pt>
                <c:pt idx="12958">
                  <c:v>20.9</c:v>
                </c:pt>
                <c:pt idx="12959">
                  <c:v>20.9</c:v>
                </c:pt>
                <c:pt idx="12960">
                  <c:v>20.9</c:v>
                </c:pt>
                <c:pt idx="12961">
                  <c:v>20.9</c:v>
                </c:pt>
                <c:pt idx="12962">
                  <c:v>20.9</c:v>
                </c:pt>
                <c:pt idx="12963">
                  <c:v>20.9</c:v>
                </c:pt>
                <c:pt idx="12964">
                  <c:v>20.9</c:v>
                </c:pt>
                <c:pt idx="12965">
                  <c:v>20.9</c:v>
                </c:pt>
                <c:pt idx="12966">
                  <c:v>20.9</c:v>
                </c:pt>
                <c:pt idx="12967">
                  <c:v>20.9</c:v>
                </c:pt>
                <c:pt idx="12968">
                  <c:v>20.9</c:v>
                </c:pt>
                <c:pt idx="12969">
                  <c:v>20.9</c:v>
                </c:pt>
                <c:pt idx="12970">
                  <c:v>20.9</c:v>
                </c:pt>
                <c:pt idx="12971">
                  <c:v>20.9</c:v>
                </c:pt>
                <c:pt idx="12972">
                  <c:v>20.9</c:v>
                </c:pt>
                <c:pt idx="12973">
                  <c:v>20.9</c:v>
                </c:pt>
                <c:pt idx="12974">
                  <c:v>20.9</c:v>
                </c:pt>
                <c:pt idx="12975">
                  <c:v>20.9</c:v>
                </c:pt>
                <c:pt idx="12976">
                  <c:v>20.9</c:v>
                </c:pt>
                <c:pt idx="12977">
                  <c:v>20.9</c:v>
                </c:pt>
                <c:pt idx="12978">
                  <c:v>20.9</c:v>
                </c:pt>
                <c:pt idx="12979">
                  <c:v>20.9</c:v>
                </c:pt>
                <c:pt idx="12980">
                  <c:v>20.9</c:v>
                </c:pt>
                <c:pt idx="12981">
                  <c:v>20.9</c:v>
                </c:pt>
                <c:pt idx="12982">
                  <c:v>20.9</c:v>
                </c:pt>
                <c:pt idx="12983">
                  <c:v>20.9</c:v>
                </c:pt>
                <c:pt idx="12984">
                  <c:v>20.9</c:v>
                </c:pt>
                <c:pt idx="12985">
                  <c:v>20.9</c:v>
                </c:pt>
                <c:pt idx="12986">
                  <c:v>20.9</c:v>
                </c:pt>
                <c:pt idx="12987">
                  <c:v>20.9</c:v>
                </c:pt>
                <c:pt idx="12988">
                  <c:v>20.9</c:v>
                </c:pt>
                <c:pt idx="12989">
                  <c:v>20.9</c:v>
                </c:pt>
                <c:pt idx="12990">
                  <c:v>20.9</c:v>
                </c:pt>
                <c:pt idx="12991">
                  <c:v>20.9</c:v>
                </c:pt>
                <c:pt idx="12992">
                  <c:v>20.9</c:v>
                </c:pt>
                <c:pt idx="12993">
                  <c:v>20.9</c:v>
                </c:pt>
                <c:pt idx="12994">
                  <c:v>20.9</c:v>
                </c:pt>
                <c:pt idx="12995">
                  <c:v>20.9</c:v>
                </c:pt>
                <c:pt idx="12996">
                  <c:v>20.9</c:v>
                </c:pt>
                <c:pt idx="12997">
                  <c:v>20.9</c:v>
                </c:pt>
                <c:pt idx="12998">
                  <c:v>20.9</c:v>
                </c:pt>
                <c:pt idx="12999">
                  <c:v>20.9</c:v>
                </c:pt>
                <c:pt idx="13000">
                  <c:v>20.9</c:v>
                </c:pt>
                <c:pt idx="13001">
                  <c:v>20.9</c:v>
                </c:pt>
                <c:pt idx="13002">
                  <c:v>20.9</c:v>
                </c:pt>
                <c:pt idx="13003">
                  <c:v>20.9</c:v>
                </c:pt>
                <c:pt idx="13004">
                  <c:v>20.9</c:v>
                </c:pt>
                <c:pt idx="13005">
                  <c:v>20.9</c:v>
                </c:pt>
                <c:pt idx="13006">
                  <c:v>20.9</c:v>
                </c:pt>
                <c:pt idx="13007">
                  <c:v>20.9</c:v>
                </c:pt>
                <c:pt idx="13008">
                  <c:v>20.9</c:v>
                </c:pt>
                <c:pt idx="13009">
                  <c:v>20.9</c:v>
                </c:pt>
                <c:pt idx="13010">
                  <c:v>20.8</c:v>
                </c:pt>
                <c:pt idx="13011">
                  <c:v>20.9</c:v>
                </c:pt>
                <c:pt idx="13012">
                  <c:v>20.9</c:v>
                </c:pt>
                <c:pt idx="13013">
                  <c:v>20.9</c:v>
                </c:pt>
                <c:pt idx="13014">
                  <c:v>20.9</c:v>
                </c:pt>
                <c:pt idx="13015">
                  <c:v>20.9</c:v>
                </c:pt>
                <c:pt idx="13016">
                  <c:v>20.9</c:v>
                </c:pt>
                <c:pt idx="13017">
                  <c:v>20.9</c:v>
                </c:pt>
                <c:pt idx="13018">
                  <c:v>20.9</c:v>
                </c:pt>
                <c:pt idx="13019">
                  <c:v>20.9</c:v>
                </c:pt>
                <c:pt idx="13020">
                  <c:v>20.9</c:v>
                </c:pt>
                <c:pt idx="13021">
                  <c:v>20.9</c:v>
                </c:pt>
                <c:pt idx="13022">
                  <c:v>20.9</c:v>
                </c:pt>
                <c:pt idx="13023">
                  <c:v>20.9</c:v>
                </c:pt>
                <c:pt idx="13024">
                  <c:v>20.9</c:v>
                </c:pt>
                <c:pt idx="13025">
                  <c:v>20.9</c:v>
                </c:pt>
                <c:pt idx="13026">
                  <c:v>20.9</c:v>
                </c:pt>
                <c:pt idx="13027">
                  <c:v>20.9</c:v>
                </c:pt>
                <c:pt idx="13028">
                  <c:v>20.9</c:v>
                </c:pt>
                <c:pt idx="13029">
                  <c:v>20.9</c:v>
                </c:pt>
                <c:pt idx="13030">
                  <c:v>20.9</c:v>
                </c:pt>
                <c:pt idx="13031">
                  <c:v>20.9</c:v>
                </c:pt>
                <c:pt idx="13032">
                  <c:v>20.9</c:v>
                </c:pt>
                <c:pt idx="13033">
                  <c:v>20.9</c:v>
                </c:pt>
                <c:pt idx="13034">
                  <c:v>20.9</c:v>
                </c:pt>
                <c:pt idx="13035">
                  <c:v>20.9</c:v>
                </c:pt>
                <c:pt idx="13036">
                  <c:v>20.9</c:v>
                </c:pt>
                <c:pt idx="13037">
                  <c:v>20.9</c:v>
                </c:pt>
                <c:pt idx="13038">
                  <c:v>20.9</c:v>
                </c:pt>
                <c:pt idx="13039">
                  <c:v>20.9</c:v>
                </c:pt>
                <c:pt idx="13040">
                  <c:v>20.9</c:v>
                </c:pt>
                <c:pt idx="13041">
                  <c:v>20.9</c:v>
                </c:pt>
                <c:pt idx="13042">
                  <c:v>20.9</c:v>
                </c:pt>
                <c:pt idx="13043">
                  <c:v>20.9</c:v>
                </c:pt>
                <c:pt idx="13044">
                  <c:v>20.9</c:v>
                </c:pt>
                <c:pt idx="13045">
                  <c:v>20.9</c:v>
                </c:pt>
                <c:pt idx="13046">
                  <c:v>20.9</c:v>
                </c:pt>
                <c:pt idx="13047">
                  <c:v>20.9</c:v>
                </c:pt>
                <c:pt idx="13048">
                  <c:v>20.9</c:v>
                </c:pt>
                <c:pt idx="13049">
                  <c:v>20.9</c:v>
                </c:pt>
                <c:pt idx="13050">
                  <c:v>20.9</c:v>
                </c:pt>
                <c:pt idx="13051">
                  <c:v>20.9</c:v>
                </c:pt>
                <c:pt idx="13052">
                  <c:v>20.9</c:v>
                </c:pt>
                <c:pt idx="13053">
                  <c:v>20.9</c:v>
                </c:pt>
                <c:pt idx="13054">
                  <c:v>20.9</c:v>
                </c:pt>
                <c:pt idx="13055">
                  <c:v>20.9</c:v>
                </c:pt>
                <c:pt idx="13056">
                  <c:v>20.9</c:v>
                </c:pt>
                <c:pt idx="13057">
                  <c:v>20.9</c:v>
                </c:pt>
                <c:pt idx="13058">
                  <c:v>20.9</c:v>
                </c:pt>
                <c:pt idx="13059">
                  <c:v>20.9</c:v>
                </c:pt>
                <c:pt idx="13060">
                  <c:v>20.9</c:v>
                </c:pt>
                <c:pt idx="13061">
                  <c:v>20.8</c:v>
                </c:pt>
                <c:pt idx="13062">
                  <c:v>20.9</c:v>
                </c:pt>
                <c:pt idx="13063">
                  <c:v>20.9</c:v>
                </c:pt>
                <c:pt idx="13064">
                  <c:v>20.9</c:v>
                </c:pt>
                <c:pt idx="13065">
                  <c:v>20.9</c:v>
                </c:pt>
                <c:pt idx="13066">
                  <c:v>20.9</c:v>
                </c:pt>
                <c:pt idx="13067">
                  <c:v>20.9</c:v>
                </c:pt>
                <c:pt idx="13068">
                  <c:v>20.9</c:v>
                </c:pt>
                <c:pt idx="13069">
                  <c:v>20.9</c:v>
                </c:pt>
                <c:pt idx="13070">
                  <c:v>20.9</c:v>
                </c:pt>
                <c:pt idx="13071">
                  <c:v>20.9</c:v>
                </c:pt>
                <c:pt idx="13072">
                  <c:v>20.9</c:v>
                </c:pt>
                <c:pt idx="13073">
                  <c:v>20.9</c:v>
                </c:pt>
                <c:pt idx="13074">
                  <c:v>20.9</c:v>
                </c:pt>
                <c:pt idx="13075">
                  <c:v>20.9</c:v>
                </c:pt>
                <c:pt idx="13076">
                  <c:v>20.9</c:v>
                </c:pt>
                <c:pt idx="13077">
                  <c:v>20.9</c:v>
                </c:pt>
                <c:pt idx="13078">
                  <c:v>20.9</c:v>
                </c:pt>
                <c:pt idx="13079">
                  <c:v>20.9</c:v>
                </c:pt>
                <c:pt idx="13080">
                  <c:v>20.9</c:v>
                </c:pt>
                <c:pt idx="13081">
                  <c:v>20.9</c:v>
                </c:pt>
                <c:pt idx="13082">
                  <c:v>20.9</c:v>
                </c:pt>
                <c:pt idx="13083">
                  <c:v>20.9</c:v>
                </c:pt>
                <c:pt idx="13084">
                  <c:v>20.9</c:v>
                </c:pt>
                <c:pt idx="13085">
                  <c:v>20.9</c:v>
                </c:pt>
                <c:pt idx="13086">
                  <c:v>20.9</c:v>
                </c:pt>
                <c:pt idx="13087">
                  <c:v>20.9</c:v>
                </c:pt>
                <c:pt idx="13088">
                  <c:v>20.9</c:v>
                </c:pt>
                <c:pt idx="13089">
                  <c:v>20.9</c:v>
                </c:pt>
                <c:pt idx="13090">
                  <c:v>20.9</c:v>
                </c:pt>
                <c:pt idx="13091">
                  <c:v>20.9</c:v>
                </c:pt>
                <c:pt idx="13092">
                  <c:v>20.9</c:v>
                </c:pt>
                <c:pt idx="13093">
                  <c:v>20.9</c:v>
                </c:pt>
                <c:pt idx="13094">
                  <c:v>20.9</c:v>
                </c:pt>
                <c:pt idx="13095">
                  <c:v>20.9</c:v>
                </c:pt>
                <c:pt idx="13096">
                  <c:v>20.9</c:v>
                </c:pt>
                <c:pt idx="13097">
                  <c:v>20.9</c:v>
                </c:pt>
                <c:pt idx="13098">
                  <c:v>20.9</c:v>
                </c:pt>
                <c:pt idx="13099">
                  <c:v>20.9</c:v>
                </c:pt>
                <c:pt idx="13100">
                  <c:v>20.9</c:v>
                </c:pt>
                <c:pt idx="13101">
                  <c:v>20.9</c:v>
                </c:pt>
                <c:pt idx="13102">
                  <c:v>20.9</c:v>
                </c:pt>
                <c:pt idx="13103">
                  <c:v>20.9</c:v>
                </c:pt>
                <c:pt idx="13104">
                  <c:v>20.9</c:v>
                </c:pt>
                <c:pt idx="13105">
                  <c:v>20.9</c:v>
                </c:pt>
                <c:pt idx="13106">
                  <c:v>20.9</c:v>
                </c:pt>
                <c:pt idx="13107">
                  <c:v>20.9</c:v>
                </c:pt>
                <c:pt idx="13108">
                  <c:v>20.9</c:v>
                </c:pt>
                <c:pt idx="13109">
                  <c:v>20.9</c:v>
                </c:pt>
                <c:pt idx="13110">
                  <c:v>20.9</c:v>
                </c:pt>
                <c:pt idx="13111">
                  <c:v>20.9</c:v>
                </c:pt>
                <c:pt idx="13112">
                  <c:v>20.9</c:v>
                </c:pt>
                <c:pt idx="13113">
                  <c:v>20.9</c:v>
                </c:pt>
                <c:pt idx="13114">
                  <c:v>20.9</c:v>
                </c:pt>
                <c:pt idx="13115">
                  <c:v>20.9</c:v>
                </c:pt>
                <c:pt idx="13116">
                  <c:v>20.9</c:v>
                </c:pt>
                <c:pt idx="13117">
                  <c:v>20.9</c:v>
                </c:pt>
                <c:pt idx="13118">
                  <c:v>20.9</c:v>
                </c:pt>
                <c:pt idx="13119">
                  <c:v>20.9</c:v>
                </c:pt>
                <c:pt idx="13120">
                  <c:v>20.9</c:v>
                </c:pt>
                <c:pt idx="13121">
                  <c:v>20.9</c:v>
                </c:pt>
                <c:pt idx="13122">
                  <c:v>20.9</c:v>
                </c:pt>
                <c:pt idx="13123">
                  <c:v>20.9</c:v>
                </c:pt>
                <c:pt idx="13124">
                  <c:v>20.9</c:v>
                </c:pt>
                <c:pt idx="13125">
                  <c:v>20.9</c:v>
                </c:pt>
                <c:pt idx="13126">
                  <c:v>20.9</c:v>
                </c:pt>
                <c:pt idx="13127">
                  <c:v>20.9</c:v>
                </c:pt>
                <c:pt idx="13128">
                  <c:v>20.9</c:v>
                </c:pt>
                <c:pt idx="13129">
                  <c:v>20.9</c:v>
                </c:pt>
                <c:pt idx="13130">
                  <c:v>20.9</c:v>
                </c:pt>
                <c:pt idx="13131">
                  <c:v>20.9</c:v>
                </c:pt>
                <c:pt idx="13132">
                  <c:v>20.9</c:v>
                </c:pt>
                <c:pt idx="13133">
                  <c:v>20.9</c:v>
                </c:pt>
                <c:pt idx="13134">
                  <c:v>20.9</c:v>
                </c:pt>
                <c:pt idx="13135">
                  <c:v>20.9</c:v>
                </c:pt>
                <c:pt idx="13136">
                  <c:v>20.9</c:v>
                </c:pt>
                <c:pt idx="13137">
                  <c:v>20.9</c:v>
                </c:pt>
                <c:pt idx="13138">
                  <c:v>20.9</c:v>
                </c:pt>
                <c:pt idx="13139">
                  <c:v>20.9</c:v>
                </c:pt>
                <c:pt idx="13140">
                  <c:v>20.9</c:v>
                </c:pt>
                <c:pt idx="13141">
                  <c:v>20.9</c:v>
                </c:pt>
                <c:pt idx="13142">
                  <c:v>20.9</c:v>
                </c:pt>
                <c:pt idx="13143">
                  <c:v>20.9</c:v>
                </c:pt>
                <c:pt idx="13144">
                  <c:v>20.9</c:v>
                </c:pt>
                <c:pt idx="13145">
                  <c:v>20.9</c:v>
                </c:pt>
                <c:pt idx="13146">
                  <c:v>20.9</c:v>
                </c:pt>
                <c:pt idx="13147">
                  <c:v>20.9</c:v>
                </c:pt>
                <c:pt idx="13148">
                  <c:v>20.9</c:v>
                </c:pt>
                <c:pt idx="13149">
                  <c:v>20.9</c:v>
                </c:pt>
                <c:pt idx="13150">
                  <c:v>20.9</c:v>
                </c:pt>
                <c:pt idx="13151">
                  <c:v>20.9</c:v>
                </c:pt>
                <c:pt idx="13152">
                  <c:v>20.9</c:v>
                </c:pt>
                <c:pt idx="13153">
                  <c:v>20.9</c:v>
                </c:pt>
                <c:pt idx="13154">
                  <c:v>20.9</c:v>
                </c:pt>
                <c:pt idx="13155">
                  <c:v>20.9</c:v>
                </c:pt>
                <c:pt idx="13156">
                  <c:v>20.9</c:v>
                </c:pt>
                <c:pt idx="13157">
                  <c:v>20.9</c:v>
                </c:pt>
                <c:pt idx="13158">
                  <c:v>20.9</c:v>
                </c:pt>
                <c:pt idx="13159">
                  <c:v>20.9</c:v>
                </c:pt>
                <c:pt idx="13160">
                  <c:v>20.9</c:v>
                </c:pt>
                <c:pt idx="13161">
                  <c:v>20.9</c:v>
                </c:pt>
                <c:pt idx="13162">
                  <c:v>20.9</c:v>
                </c:pt>
                <c:pt idx="13163">
                  <c:v>20.9</c:v>
                </c:pt>
                <c:pt idx="13164">
                  <c:v>20.9</c:v>
                </c:pt>
                <c:pt idx="13165">
                  <c:v>20.9</c:v>
                </c:pt>
                <c:pt idx="13166">
                  <c:v>20.9</c:v>
                </c:pt>
                <c:pt idx="13167">
                  <c:v>20.9</c:v>
                </c:pt>
                <c:pt idx="13168">
                  <c:v>20.9</c:v>
                </c:pt>
                <c:pt idx="13169">
                  <c:v>20.9</c:v>
                </c:pt>
                <c:pt idx="13170">
                  <c:v>20.9</c:v>
                </c:pt>
                <c:pt idx="13171">
                  <c:v>20.9</c:v>
                </c:pt>
                <c:pt idx="13172">
                  <c:v>20.9</c:v>
                </c:pt>
                <c:pt idx="13173">
                  <c:v>20.9</c:v>
                </c:pt>
                <c:pt idx="13174">
                  <c:v>20.9</c:v>
                </c:pt>
                <c:pt idx="13175">
                  <c:v>20.9</c:v>
                </c:pt>
                <c:pt idx="13176">
                  <c:v>20.9</c:v>
                </c:pt>
                <c:pt idx="13177">
                  <c:v>20.9</c:v>
                </c:pt>
                <c:pt idx="13178">
                  <c:v>20.9</c:v>
                </c:pt>
                <c:pt idx="13179">
                  <c:v>20.9</c:v>
                </c:pt>
                <c:pt idx="13180">
                  <c:v>20.9</c:v>
                </c:pt>
                <c:pt idx="13181">
                  <c:v>20.9</c:v>
                </c:pt>
                <c:pt idx="13182">
                  <c:v>20.9</c:v>
                </c:pt>
                <c:pt idx="13183">
                  <c:v>20.9</c:v>
                </c:pt>
                <c:pt idx="13184">
                  <c:v>20.9</c:v>
                </c:pt>
                <c:pt idx="13185">
                  <c:v>20.9</c:v>
                </c:pt>
                <c:pt idx="13186">
                  <c:v>20.9</c:v>
                </c:pt>
                <c:pt idx="13187">
                  <c:v>20.9</c:v>
                </c:pt>
                <c:pt idx="13188">
                  <c:v>20.9</c:v>
                </c:pt>
                <c:pt idx="13189">
                  <c:v>20.9</c:v>
                </c:pt>
                <c:pt idx="13190">
                  <c:v>20.9</c:v>
                </c:pt>
                <c:pt idx="13191">
                  <c:v>20.9</c:v>
                </c:pt>
                <c:pt idx="13192">
                  <c:v>20.9</c:v>
                </c:pt>
                <c:pt idx="13193">
                  <c:v>20.9</c:v>
                </c:pt>
                <c:pt idx="13194">
                  <c:v>20.9</c:v>
                </c:pt>
                <c:pt idx="13195">
                  <c:v>20.9</c:v>
                </c:pt>
                <c:pt idx="13196">
                  <c:v>20.9</c:v>
                </c:pt>
                <c:pt idx="13197">
                  <c:v>20.9</c:v>
                </c:pt>
                <c:pt idx="13198">
                  <c:v>20.9</c:v>
                </c:pt>
                <c:pt idx="13199">
                  <c:v>20.9</c:v>
                </c:pt>
                <c:pt idx="13200">
                  <c:v>20.9</c:v>
                </c:pt>
                <c:pt idx="13201">
                  <c:v>20.9</c:v>
                </c:pt>
                <c:pt idx="13202">
                  <c:v>20.9</c:v>
                </c:pt>
                <c:pt idx="13203">
                  <c:v>20.9</c:v>
                </c:pt>
                <c:pt idx="13204">
                  <c:v>20.9</c:v>
                </c:pt>
                <c:pt idx="13205">
                  <c:v>20.9</c:v>
                </c:pt>
                <c:pt idx="13206">
                  <c:v>20.9</c:v>
                </c:pt>
                <c:pt idx="13207">
                  <c:v>20.9</c:v>
                </c:pt>
                <c:pt idx="13208">
                  <c:v>20.9</c:v>
                </c:pt>
                <c:pt idx="13209">
                  <c:v>20.9</c:v>
                </c:pt>
                <c:pt idx="13210">
                  <c:v>20.9</c:v>
                </c:pt>
                <c:pt idx="13211">
                  <c:v>20.9</c:v>
                </c:pt>
                <c:pt idx="13212">
                  <c:v>20.9</c:v>
                </c:pt>
                <c:pt idx="13213">
                  <c:v>20.9</c:v>
                </c:pt>
                <c:pt idx="13214">
                  <c:v>20.9</c:v>
                </c:pt>
                <c:pt idx="13215">
                  <c:v>20.9</c:v>
                </c:pt>
                <c:pt idx="13216">
                  <c:v>20.9</c:v>
                </c:pt>
                <c:pt idx="13217">
                  <c:v>20.9</c:v>
                </c:pt>
                <c:pt idx="13218">
                  <c:v>20.9</c:v>
                </c:pt>
                <c:pt idx="13219">
                  <c:v>20.9</c:v>
                </c:pt>
                <c:pt idx="13220">
                  <c:v>20.9</c:v>
                </c:pt>
                <c:pt idx="13221">
                  <c:v>20.9</c:v>
                </c:pt>
                <c:pt idx="13222">
                  <c:v>20.9</c:v>
                </c:pt>
                <c:pt idx="13223">
                  <c:v>20.9</c:v>
                </c:pt>
                <c:pt idx="13224">
                  <c:v>20.9</c:v>
                </c:pt>
                <c:pt idx="13225">
                  <c:v>20.9</c:v>
                </c:pt>
                <c:pt idx="13226">
                  <c:v>20.9</c:v>
                </c:pt>
                <c:pt idx="13227">
                  <c:v>20.9</c:v>
                </c:pt>
                <c:pt idx="13228">
                  <c:v>20.9</c:v>
                </c:pt>
                <c:pt idx="13229">
                  <c:v>20.9</c:v>
                </c:pt>
                <c:pt idx="13230">
                  <c:v>20.9</c:v>
                </c:pt>
                <c:pt idx="13231">
                  <c:v>20.9</c:v>
                </c:pt>
                <c:pt idx="13232">
                  <c:v>20.9</c:v>
                </c:pt>
                <c:pt idx="13233">
                  <c:v>20.9</c:v>
                </c:pt>
                <c:pt idx="13234">
                  <c:v>20.9</c:v>
                </c:pt>
                <c:pt idx="13235">
                  <c:v>20.9</c:v>
                </c:pt>
                <c:pt idx="13236">
                  <c:v>20.9</c:v>
                </c:pt>
                <c:pt idx="13237">
                  <c:v>20.9</c:v>
                </c:pt>
                <c:pt idx="13238">
                  <c:v>20.9</c:v>
                </c:pt>
                <c:pt idx="13239">
                  <c:v>20.9</c:v>
                </c:pt>
                <c:pt idx="13240">
                  <c:v>20.9</c:v>
                </c:pt>
                <c:pt idx="13241">
                  <c:v>20.9</c:v>
                </c:pt>
                <c:pt idx="13242">
                  <c:v>20.9</c:v>
                </c:pt>
                <c:pt idx="13243">
                  <c:v>20.9</c:v>
                </c:pt>
                <c:pt idx="13244">
                  <c:v>20.9</c:v>
                </c:pt>
                <c:pt idx="13245">
                  <c:v>20.9</c:v>
                </c:pt>
                <c:pt idx="13246">
                  <c:v>20.9</c:v>
                </c:pt>
                <c:pt idx="13247">
                  <c:v>20.9</c:v>
                </c:pt>
                <c:pt idx="13248">
                  <c:v>20.9</c:v>
                </c:pt>
                <c:pt idx="13249">
                  <c:v>20.9</c:v>
                </c:pt>
                <c:pt idx="13250">
                  <c:v>20.9</c:v>
                </c:pt>
                <c:pt idx="13251">
                  <c:v>20.9</c:v>
                </c:pt>
                <c:pt idx="13252">
                  <c:v>20.9</c:v>
                </c:pt>
                <c:pt idx="13253">
                  <c:v>20.9</c:v>
                </c:pt>
                <c:pt idx="13254">
                  <c:v>20.9</c:v>
                </c:pt>
                <c:pt idx="13255">
                  <c:v>20.9</c:v>
                </c:pt>
                <c:pt idx="13256">
                  <c:v>20.9</c:v>
                </c:pt>
                <c:pt idx="13257">
                  <c:v>20.9</c:v>
                </c:pt>
                <c:pt idx="13258">
                  <c:v>20.9</c:v>
                </c:pt>
                <c:pt idx="13259">
                  <c:v>20.9</c:v>
                </c:pt>
                <c:pt idx="13260">
                  <c:v>20.9</c:v>
                </c:pt>
                <c:pt idx="13261">
                  <c:v>20.9</c:v>
                </c:pt>
                <c:pt idx="13262">
                  <c:v>20.9</c:v>
                </c:pt>
                <c:pt idx="13263">
                  <c:v>20.9</c:v>
                </c:pt>
                <c:pt idx="13264">
                  <c:v>20.9</c:v>
                </c:pt>
                <c:pt idx="13265">
                  <c:v>20.9</c:v>
                </c:pt>
                <c:pt idx="13266">
                  <c:v>20.9</c:v>
                </c:pt>
                <c:pt idx="13267">
                  <c:v>20.9</c:v>
                </c:pt>
                <c:pt idx="13268">
                  <c:v>20.9</c:v>
                </c:pt>
                <c:pt idx="13269">
                  <c:v>20.9</c:v>
                </c:pt>
                <c:pt idx="13270">
                  <c:v>20.9</c:v>
                </c:pt>
                <c:pt idx="13271">
                  <c:v>20.9</c:v>
                </c:pt>
                <c:pt idx="13272">
                  <c:v>20.9</c:v>
                </c:pt>
                <c:pt idx="13273">
                  <c:v>20.9</c:v>
                </c:pt>
                <c:pt idx="13274">
                  <c:v>20.9</c:v>
                </c:pt>
                <c:pt idx="13275">
                  <c:v>20.9</c:v>
                </c:pt>
                <c:pt idx="13276">
                  <c:v>20.9</c:v>
                </c:pt>
                <c:pt idx="13277">
                  <c:v>20.9</c:v>
                </c:pt>
                <c:pt idx="13278">
                  <c:v>20.9</c:v>
                </c:pt>
                <c:pt idx="13279">
                  <c:v>20.9</c:v>
                </c:pt>
                <c:pt idx="13280">
                  <c:v>20.9</c:v>
                </c:pt>
                <c:pt idx="13281">
                  <c:v>20.9</c:v>
                </c:pt>
                <c:pt idx="13282">
                  <c:v>20.9</c:v>
                </c:pt>
                <c:pt idx="13283">
                  <c:v>20.9</c:v>
                </c:pt>
                <c:pt idx="13284">
                  <c:v>20.9</c:v>
                </c:pt>
                <c:pt idx="13285">
                  <c:v>20.9</c:v>
                </c:pt>
                <c:pt idx="13286">
                  <c:v>20.9</c:v>
                </c:pt>
                <c:pt idx="13287">
                  <c:v>20.9</c:v>
                </c:pt>
                <c:pt idx="13288">
                  <c:v>20.9</c:v>
                </c:pt>
                <c:pt idx="13289">
                  <c:v>20.9</c:v>
                </c:pt>
                <c:pt idx="13290">
                  <c:v>20.9</c:v>
                </c:pt>
                <c:pt idx="13291">
                  <c:v>20.9</c:v>
                </c:pt>
                <c:pt idx="13292">
                  <c:v>20.9</c:v>
                </c:pt>
                <c:pt idx="13293">
                  <c:v>20.9</c:v>
                </c:pt>
                <c:pt idx="13294">
                  <c:v>20.9</c:v>
                </c:pt>
                <c:pt idx="13295">
                  <c:v>20.9</c:v>
                </c:pt>
                <c:pt idx="13296">
                  <c:v>20.9</c:v>
                </c:pt>
                <c:pt idx="13297">
                  <c:v>20.9</c:v>
                </c:pt>
                <c:pt idx="13298">
                  <c:v>20.9</c:v>
                </c:pt>
                <c:pt idx="13299">
                  <c:v>20.8</c:v>
                </c:pt>
                <c:pt idx="13300">
                  <c:v>20.8</c:v>
                </c:pt>
                <c:pt idx="13301">
                  <c:v>20.8</c:v>
                </c:pt>
                <c:pt idx="13302">
                  <c:v>20.9</c:v>
                </c:pt>
                <c:pt idx="13303">
                  <c:v>20.9</c:v>
                </c:pt>
                <c:pt idx="13304">
                  <c:v>20.9</c:v>
                </c:pt>
                <c:pt idx="13305">
                  <c:v>20.8</c:v>
                </c:pt>
                <c:pt idx="13306">
                  <c:v>20.9</c:v>
                </c:pt>
                <c:pt idx="13307">
                  <c:v>20.9</c:v>
                </c:pt>
                <c:pt idx="13308">
                  <c:v>20.9</c:v>
                </c:pt>
                <c:pt idx="13309">
                  <c:v>20.9</c:v>
                </c:pt>
                <c:pt idx="13310">
                  <c:v>20.8</c:v>
                </c:pt>
                <c:pt idx="13311">
                  <c:v>20.9</c:v>
                </c:pt>
                <c:pt idx="13312">
                  <c:v>20.9</c:v>
                </c:pt>
                <c:pt idx="13313">
                  <c:v>20.9</c:v>
                </c:pt>
                <c:pt idx="13314">
                  <c:v>20.9</c:v>
                </c:pt>
                <c:pt idx="13315">
                  <c:v>20.9</c:v>
                </c:pt>
                <c:pt idx="13316">
                  <c:v>20.8</c:v>
                </c:pt>
                <c:pt idx="13317">
                  <c:v>20.9</c:v>
                </c:pt>
                <c:pt idx="13318">
                  <c:v>20.9</c:v>
                </c:pt>
                <c:pt idx="13319">
                  <c:v>20.9</c:v>
                </c:pt>
                <c:pt idx="13320">
                  <c:v>20.9</c:v>
                </c:pt>
                <c:pt idx="13321">
                  <c:v>20.9</c:v>
                </c:pt>
                <c:pt idx="13322">
                  <c:v>20.9</c:v>
                </c:pt>
                <c:pt idx="13323">
                  <c:v>20.9</c:v>
                </c:pt>
                <c:pt idx="13324">
                  <c:v>20.9</c:v>
                </c:pt>
                <c:pt idx="13325">
                  <c:v>20.9</c:v>
                </c:pt>
                <c:pt idx="13326">
                  <c:v>20.9</c:v>
                </c:pt>
                <c:pt idx="13327">
                  <c:v>20.9</c:v>
                </c:pt>
                <c:pt idx="13328">
                  <c:v>20.9</c:v>
                </c:pt>
                <c:pt idx="13329">
                  <c:v>20.9</c:v>
                </c:pt>
                <c:pt idx="13330">
                  <c:v>20.9</c:v>
                </c:pt>
                <c:pt idx="13331">
                  <c:v>20.9</c:v>
                </c:pt>
                <c:pt idx="13332">
                  <c:v>20.9</c:v>
                </c:pt>
                <c:pt idx="13333">
                  <c:v>20.9</c:v>
                </c:pt>
                <c:pt idx="13334">
                  <c:v>20.9</c:v>
                </c:pt>
                <c:pt idx="13335">
                  <c:v>20.9</c:v>
                </c:pt>
                <c:pt idx="13336">
                  <c:v>20.9</c:v>
                </c:pt>
                <c:pt idx="13337">
                  <c:v>20.9</c:v>
                </c:pt>
                <c:pt idx="13338">
                  <c:v>20.9</c:v>
                </c:pt>
                <c:pt idx="13339">
                  <c:v>20.9</c:v>
                </c:pt>
                <c:pt idx="13340">
                  <c:v>20.9</c:v>
                </c:pt>
                <c:pt idx="13341">
                  <c:v>20.9</c:v>
                </c:pt>
                <c:pt idx="13342">
                  <c:v>20.9</c:v>
                </c:pt>
                <c:pt idx="13343">
                  <c:v>20.8</c:v>
                </c:pt>
                <c:pt idx="13344">
                  <c:v>20.8</c:v>
                </c:pt>
                <c:pt idx="13345">
                  <c:v>20.8</c:v>
                </c:pt>
                <c:pt idx="13346">
                  <c:v>20.8</c:v>
                </c:pt>
                <c:pt idx="13347">
                  <c:v>20.9</c:v>
                </c:pt>
                <c:pt idx="13348">
                  <c:v>20.8</c:v>
                </c:pt>
                <c:pt idx="13349">
                  <c:v>20.9</c:v>
                </c:pt>
                <c:pt idx="13350">
                  <c:v>20.8</c:v>
                </c:pt>
                <c:pt idx="13351">
                  <c:v>20.9</c:v>
                </c:pt>
                <c:pt idx="13352">
                  <c:v>20.8</c:v>
                </c:pt>
                <c:pt idx="13353">
                  <c:v>20.9</c:v>
                </c:pt>
                <c:pt idx="13354">
                  <c:v>20.9</c:v>
                </c:pt>
                <c:pt idx="13355">
                  <c:v>20.9</c:v>
                </c:pt>
                <c:pt idx="13356">
                  <c:v>20.9</c:v>
                </c:pt>
                <c:pt idx="13357">
                  <c:v>20.9</c:v>
                </c:pt>
                <c:pt idx="13358">
                  <c:v>20.9</c:v>
                </c:pt>
                <c:pt idx="13359">
                  <c:v>20.9</c:v>
                </c:pt>
                <c:pt idx="13360">
                  <c:v>20.9</c:v>
                </c:pt>
                <c:pt idx="13361">
                  <c:v>20.9</c:v>
                </c:pt>
                <c:pt idx="13362">
                  <c:v>20.9</c:v>
                </c:pt>
                <c:pt idx="13363">
                  <c:v>20.9</c:v>
                </c:pt>
                <c:pt idx="13364">
                  <c:v>20.9</c:v>
                </c:pt>
                <c:pt idx="13365">
                  <c:v>20.9</c:v>
                </c:pt>
                <c:pt idx="13366">
                  <c:v>20.9</c:v>
                </c:pt>
                <c:pt idx="13367">
                  <c:v>20.9</c:v>
                </c:pt>
                <c:pt idx="13368">
                  <c:v>20.9</c:v>
                </c:pt>
                <c:pt idx="13369">
                  <c:v>20.9</c:v>
                </c:pt>
                <c:pt idx="13370">
                  <c:v>20.9</c:v>
                </c:pt>
                <c:pt idx="13371">
                  <c:v>20.9</c:v>
                </c:pt>
                <c:pt idx="13372">
                  <c:v>20.8</c:v>
                </c:pt>
                <c:pt idx="13373">
                  <c:v>20.9</c:v>
                </c:pt>
                <c:pt idx="13374">
                  <c:v>20.8</c:v>
                </c:pt>
                <c:pt idx="13375">
                  <c:v>20.9</c:v>
                </c:pt>
                <c:pt idx="13376">
                  <c:v>20.9</c:v>
                </c:pt>
                <c:pt idx="13377">
                  <c:v>20.8</c:v>
                </c:pt>
                <c:pt idx="13378">
                  <c:v>20.8</c:v>
                </c:pt>
                <c:pt idx="13379">
                  <c:v>20.9</c:v>
                </c:pt>
                <c:pt idx="13380">
                  <c:v>20.9</c:v>
                </c:pt>
                <c:pt idx="13381">
                  <c:v>20.8</c:v>
                </c:pt>
                <c:pt idx="13382">
                  <c:v>20.9</c:v>
                </c:pt>
                <c:pt idx="13383">
                  <c:v>20.8</c:v>
                </c:pt>
                <c:pt idx="13384">
                  <c:v>20.9</c:v>
                </c:pt>
                <c:pt idx="13385">
                  <c:v>20.8</c:v>
                </c:pt>
                <c:pt idx="13386">
                  <c:v>20.8</c:v>
                </c:pt>
                <c:pt idx="13387">
                  <c:v>20.8</c:v>
                </c:pt>
                <c:pt idx="13388">
                  <c:v>20.9</c:v>
                </c:pt>
                <c:pt idx="13389">
                  <c:v>20.8</c:v>
                </c:pt>
                <c:pt idx="13390">
                  <c:v>20.8</c:v>
                </c:pt>
                <c:pt idx="13391">
                  <c:v>20.8</c:v>
                </c:pt>
                <c:pt idx="13392">
                  <c:v>20.8</c:v>
                </c:pt>
                <c:pt idx="13393">
                  <c:v>20.8</c:v>
                </c:pt>
                <c:pt idx="13394">
                  <c:v>20.8</c:v>
                </c:pt>
                <c:pt idx="13395">
                  <c:v>20.9</c:v>
                </c:pt>
                <c:pt idx="13396">
                  <c:v>20.8</c:v>
                </c:pt>
                <c:pt idx="13397">
                  <c:v>20.9</c:v>
                </c:pt>
                <c:pt idx="13398">
                  <c:v>20.9</c:v>
                </c:pt>
                <c:pt idx="13399">
                  <c:v>20.8</c:v>
                </c:pt>
                <c:pt idx="13400">
                  <c:v>20.8</c:v>
                </c:pt>
                <c:pt idx="13401">
                  <c:v>20.8</c:v>
                </c:pt>
                <c:pt idx="13402">
                  <c:v>20.8</c:v>
                </c:pt>
                <c:pt idx="13403">
                  <c:v>20.8</c:v>
                </c:pt>
                <c:pt idx="13404">
                  <c:v>20.8</c:v>
                </c:pt>
                <c:pt idx="13405">
                  <c:v>20.8</c:v>
                </c:pt>
                <c:pt idx="13406">
                  <c:v>20.8</c:v>
                </c:pt>
                <c:pt idx="13407">
                  <c:v>20.9</c:v>
                </c:pt>
                <c:pt idx="13408">
                  <c:v>20.8</c:v>
                </c:pt>
                <c:pt idx="13409">
                  <c:v>20.8</c:v>
                </c:pt>
                <c:pt idx="13410">
                  <c:v>20.8</c:v>
                </c:pt>
                <c:pt idx="13411">
                  <c:v>20.9</c:v>
                </c:pt>
                <c:pt idx="13412">
                  <c:v>20.9</c:v>
                </c:pt>
                <c:pt idx="13413">
                  <c:v>20.9</c:v>
                </c:pt>
                <c:pt idx="13414">
                  <c:v>20.9</c:v>
                </c:pt>
                <c:pt idx="13415">
                  <c:v>20.9</c:v>
                </c:pt>
                <c:pt idx="13416">
                  <c:v>20.8</c:v>
                </c:pt>
                <c:pt idx="13417">
                  <c:v>20.9</c:v>
                </c:pt>
                <c:pt idx="13418">
                  <c:v>20.8</c:v>
                </c:pt>
                <c:pt idx="13419">
                  <c:v>20.8</c:v>
                </c:pt>
                <c:pt idx="13420">
                  <c:v>20.8</c:v>
                </c:pt>
                <c:pt idx="13421">
                  <c:v>20.8</c:v>
                </c:pt>
                <c:pt idx="13422">
                  <c:v>20.8</c:v>
                </c:pt>
                <c:pt idx="13423">
                  <c:v>20.8</c:v>
                </c:pt>
                <c:pt idx="13424">
                  <c:v>20.8</c:v>
                </c:pt>
                <c:pt idx="13425">
                  <c:v>20.8</c:v>
                </c:pt>
                <c:pt idx="13426">
                  <c:v>20.8</c:v>
                </c:pt>
                <c:pt idx="13427">
                  <c:v>20.8</c:v>
                </c:pt>
                <c:pt idx="13428">
                  <c:v>20.8</c:v>
                </c:pt>
                <c:pt idx="13429">
                  <c:v>20.8</c:v>
                </c:pt>
                <c:pt idx="13430">
                  <c:v>20.8</c:v>
                </c:pt>
                <c:pt idx="13431">
                  <c:v>20.8</c:v>
                </c:pt>
                <c:pt idx="13432">
                  <c:v>20.8</c:v>
                </c:pt>
                <c:pt idx="13433">
                  <c:v>20.8</c:v>
                </c:pt>
                <c:pt idx="13434">
                  <c:v>20.8</c:v>
                </c:pt>
                <c:pt idx="13435">
                  <c:v>20.8</c:v>
                </c:pt>
                <c:pt idx="13436">
                  <c:v>20.8</c:v>
                </c:pt>
                <c:pt idx="13437">
                  <c:v>20.8</c:v>
                </c:pt>
                <c:pt idx="13438">
                  <c:v>20.8</c:v>
                </c:pt>
                <c:pt idx="13439">
                  <c:v>20.8</c:v>
                </c:pt>
                <c:pt idx="13440">
                  <c:v>20.8</c:v>
                </c:pt>
                <c:pt idx="13441">
                  <c:v>20.8</c:v>
                </c:pt>
                <c:pt idx="13442">
                  <c:v>20.8</c:v>
                </c:pt>
                <c:pt idx="13443">
                  <c:v>20.9</c:v>
                </c:pt>
                <c:pt idx="13444">
                  <c:v>20.8</c:v>
                </c:pt>
                <c:pt idx="13445">
                  <c:v>20.8</c:v>
                </c:pt>
                <c:pt idx="13446">
                  <c:v>20.8</c:v>
                </c:pt>
                <c:pt idx="13447">
                  <c:v>20.8</c:v>
                </c:pt>
                <c:pt idx="13448">
                  <c:v>20.8</c:v>
                </c:pt>
                <c:pt idx="13449">
                  <c:v>20.8</c:v>
                </c:pt>
                <c:pt idx="13450">
                  <c:v>20.9</c:v>
                </c:pt>
                <c:pt idx="13451">
                  <c:v>20.9</c:v>
                </c:pt>
                <c:pt idx="13452">
                  <c:v>20.9</c:v>
                </c:pt>
                <c:pt idx="13453">
                  <c:v>20.9</c:v>
                </c:pt>
                <c:pt idx="13454">
                  <c:v>20.9</c:v>
                </c:pt>
                <c:pt idx="13455">
                  <c:v>20.8</c:v>
                </c:pt>
                <c:pt idx="13456">
                  <c:v>20.8</c:v>
                </c:pt>
                <c:pt idx="13457">
                  <c:v>20.9</c:v>
                </c:pt>
                <c:pt idx="13458">
                  <c:v>20.8</c:v>
                </c:pt>
                <c:pt idx="13459">
                  <c:v>20.9</c:v>
                </c:pt>
                <c:pt idx="13460">
                  <c:v>20.8</c:v>
                </c:pt>
                <c:pt idx="13461">
                  <c:v>20.8</c:v>
                </c:pt>
                <c:pt idx="13462">
                  <c:v>20.8</c:v>
                </c:pt>
                <c:pt idx="13463">
                  <c:v>20.8</c:v>
                </c:pt>
                <c:pt idx="13464">
                  <c:v>20.8</c:v>
                </c:pt>
                <c:pt idx="13465">
                  <c:v>20.8</c:v>
                </c:pt>
                <c:pt idx="13466">
                  <c:v>20.8</c:v>
                </c:pt>
                <c:pt idx="13467">
                  <c:v>20.8</c:v>
                </c:pt>
                <c:pt idx="13468">
                  <c:v>20.8</c:v>
                </c:pt>
                <c:pt idx="13469">
                  <c:v>20.8</c:v>
                </c:pt>
                <c:pt idx="13470">
                  <c:v>20.8</c:v>
                </c:pt>
                <c:pt idx="13471">
                  <c:v>20.8</c:v>
                </c:pt>
                <c:pt idx="13472">
                  <c:v>20.8</c:v>
                </c:pt>
                <c:pt idx="13473">
                  <c:v>20.8</c:v>
                </c:pt>
                <c:pt idx="13474">
                  <c:v>20.8</c:v>
                </c:pt>
                <c:pt idx="13475">
                  <c:v>20.8</c:v>
                </c:pt>
                <c:pt idx="13476">
                  <c:v>20.8</c:v>
                </c:pt>
                <c:pt idx="13477">
                  <c:v>20.8</c:v>
                </c:pt>
                <c:pt idx="13478">
                  <c:v>20.8</c:v>
                </c:pt>
                <c:pt idx="13479">
                  <c:v>20.8</c:v>
                </c:pt>
                <c:pt idx="13480">
                  <c:v>20.8</c:v>
                </c:pt>
                <c:pt idx="13481">
                  <c:v>20.8</c:v>
                </c:pt>
                <c:pt idx="13482">
                  <c:v>20.8</c:v>
                </c:pt>
                <c:pt idx="13483">
                  <c:v>20.8</c:v>
                </c:pt>
                <c:pt idx="13484">
                  <c:v>20.8</c:v>
                </c:pt>
                <c:pt idx="13485">
                  <c:v>20.8</c:v>
                </c:pt>
                <c:pt idx="13486">
                  <c:v>20.8</c:v>
                </c:pt>
                <c:pt idx="13487">
                  <c:v>20.8</c:v>
                </c:pt>
                <c:pt idx="13488">
                  <c:v>20.8</c:v>
                </c:pt>
                <c:pt idx="13489">
                  <c:v>20.8</c:v>
                </c:pt>
                <c:pt idx="13490">
                  <c:v>20.8</c:v>
                </c:pt>
                <c:pt idx="13491">
                  <c:v>20.8</c:v>
                </c:pt>
                <c:pt idx="13492">
                  <c:v>20.8</c:v>
                </c:pt>
                <c:pt idx="13493">
                  <c:v>20.8</c:v>
                </c:pt>
                <c:pt idx="13494">
                  <c:v>20.8</c:v>
                </c:pt>
                <c:pt idx="13495">
                  <c:v>20.8</c:v>
                </c:pt>
                <c:pt idx="13496">
                  <c:v>20.8</c:v>
                </c:pt>
                <c:pt idx="13497">
                  <c:v>20.8</c:v>
                </c:pt>
                <c:pt idx="13498">
                  <c:v>20.8</c:v>
                </c:pt>
                <c:pt idx="13499">
                  <c:v>20.8</c:v>
                </c:pt>
                <c:pt idx="13500">
                  <c:v>20.8</c:v>
                </c:pt>
                <c:pt idx="13501">
                  <c:v>20.8</c:v>
                </c:pt>
                <c:pt idx="13502">
                  <c:v>20.8</c:v>
                </c:pt>
                <c:pt idx="13503">
                  <c:v>20.8</c:v>
                </c:pt>
                <c:pt idx="13504">
                  <c:v>20.8</c:v>
                </c:pt>
                <c:pt idx="13505">
                  <c:v>20.8</c:v>
                </c:pt>
                <c:pt idx="13506">
                  <c:v>20.8</c:v>
                </c:pt>
                <c:pt idx="13507">
                  <c:v>20.8</c:v>
                </c:pt>
                <c:pt idx="13508">
                  <c:v>20.8</c:v>
                </c:pt>
                <c:pt idx="13509">
                  <c:v>20.8</c:v>
                </c:pt>
                <c:pt idx="13510">
                  <c:v>20.8</c:v>
                </c:pt>
                <c:pt idx="13511">
                  <c:v>20.8</c:v>
                </c:pt>
                <c:pt idx="13512">
                  <c:v>20.8</c:v>
                </c:pt>
                <c:pt idx="13513">
                  <c:v>20.8</c:v>
                </c:pt>
                <c:pt idx="13514">
                  <c:v>20.8</c:v>
                </c:pt>
                <c:pt idx="13515">
                  <c:v>20.8</c:v>
                </c:pt>
                <c:pt idx="13516">
                  <c:v>20.8</c:v>
                </c:pt>
                <c:pt idx="13517">
                  <c:v>20.8</c:v>
                </c:pt>
                <c:pt idx="13518">
                  <c:v>20.8</c:v>
                </c:pt>
                <c:pt idx="13519">
                  <c:v>20.8</c:v>
                </c:pt>
                <c:pt idx="13520">
                  <c:v>20.8</c:v>
                </c:pt>
                <c:pt idx="13521">
                  <c:v>20.8</c:v>
                </c:pt>
                <c:pt idx="13522">
                  <c:v>20.8</c:v>
                </c:pt>
                <c:pt idx="13523">
                  <c:v>20.8</c:v>
                </c:pt>
                <c:pt idx="13524">
                  <c:v>20.8</c:v>
                </c:pt>
                <c:pt idx="13525">
                  <c:v>20.8</c:v>
                </c:pt>
                <c:pt idx="13526">
                  <c:v>20.8</c:v>
                </c:pt>
                <c:pt idx="13527">
                  <c:v>20.8</c:v>
                </c:pt>
                <c:pt idx="13528">
                  <c:v>20.8</c:v>
                </c:pt>
                <c:pt idx="13529">
                  <c:v>20.8</c:v>
                </c:pt>
                <c:pt idx="13530">
                  <c:v>20.9</c:v>
                </c:pt>
                <c:pt idx="13531">
                  <c:v>20.8</c:v>
                </c:pt>
                <c:pt idx="13532">
                  <c:v>20.8</c:v>
                </c:pt>
                <c:pt idx="13533">
                  <c:v>20.9</c:v>
                </c:pt>
                <c:pt idx="13534">
                  <c:v>20.8</c:v>
                </c:pt>
                <c:pt idx="13535">
                  <c:v>20.8</c:v>
                </c:pt>
                <c:pt idx="13536">
                  <c:v>20.8</c:v>
                </c:pt>
                <c:pt idx="13537">
                  <c:v>20.9</c:v>
                </c:pt>
                <c:pt idx="13538">
                  <c:v>20.8</c:v>
                </c:pt>
                <c:pt idx="13539">
                  <c:v>20.8</c:v>
                </c:pt>
                <c:pt idx="13540">
                  <c:v>20.8</c:v>
                </c:pt>
                <c:pt idx="13541">
                  <c:v>20.8</c:v>
                </c:pt>
                <c:pt idx="13542">
                  <c:v>20.8</c:v>
                </c:pt>
                <c:pt idx="13543">
                  <c:v>20.8</c:v>
                </c:pt>
                <c:pt idx="13544">
                  <c:v>20.8</c:v>
                </c:pt>
                <c:pt idx="13545">
                  <c:v>20.8</c:v>
                </c:pt>
                <c:pt idx="13546">
                  <c:v>20.8</c:v>
                </c:pt>
                <c:pt idx="13547">
                  <c:v>20.8</c:v>
                </c:pt>
                <c:pt idx="13548">
                  <c:v>20.8</c:v>
                </c:pt>
                <c:pt idx="13549">
                  <c:v>20.8</c:v>
                </c:pt>
                <c:pt idx="13550">
                  <c:v>20.8</c:v>
                </c:pt>
                <c:pt idx="13551">
                  <c:v>20.8</c:v>
                </c:pt>
                <c:pt idx="13552">
                  <c:v>20.8</c:v>
                </c:pt>
                <c:pt idx="13553">
                  <c:v>20.8</c:v>
                </c:pt>
                <c:pt idx="13554">
                  <c:v>20.8</c:v>
                </c:pt>
                <c:pt idx="13555">
                  <c:v>20.8</c:v>
                </c:pt>
                <c:pt idx="13556">
                  <c:v>20.8</c:v>
                </c:pt>
                <c:pt idx="13557">
                  <c:v>20.8</c:v>
                </c:pt>
                <c:pt idx="13558">
                  <c:v>20.8</c:v>
                </c:pt>
                <c:pt idx="13559">
                  <c:v>20.8</c:v>
                </c:pt>
                <c:pt idx="13560">
                  <c:v>20.8</c:v>
                </c:pt>
                <c:pt idx="13561">
                  <c:v>20.8</c:v>
                </c:pt>
                <c:pt idx="13562">
                  <c:v>20.8</c:v>
                </c:pt>
                <c:pt idx="13563">
                  <c:v>20.8</c:v>
                </c:pt>
                <c:pt idx="13564">
                  <c:v>20.8</c:v>
                </c:pt>
                <c:pt idx="13565">
                  <c:v>20.8</c:v>
                </c:pt>
                <c:pt idx="13566">
                  <c:v>20.8</c:v>
                </c:pt>
                <c:pt idx="13567">
                  <c:v>20.8</c:v>
                </c:pt>
                <c:pt idx="13568">
                  <c:v>20.8</c:v>
                </c:pt>
                <c:pt idx="13569">
                  <c:v>20.8</c:v>
                </c:pt>
                <c:pt idx="13570">
                  <c:v>20.8</c:v>
                </c:pt>
                <c:pt idx="13571">
                  <c:v>20.8</c:v>
                </c:pt>
                <c:pt idx="13572">
                  <c:v>20.8</c:v>
                </c:pt>
                <c:pt idx="13573">
                  <c:v>20.8</c:v>
                </c:pt>
                <c:pt idx="13574">
                  <c:v>20.8</c:v>
                </c:pt>
                <c:pt idx="13575">
                  <c:v>20.8</c:v>
                </c:pt>
                <c:pt idx="13576">
                  <c:v>20.8</c:v>
                </c:pt>
                <c:pt idx="13577">
                  <c:v>20.8</c:v>
                </c:pt>
                <c:pt idx="13578">
                  <c:v>20.8</c:v>
                </c:pt>
                <c:pt idx="13579">
                  <c:v>20.8</c:v>
                </c:pt>
                <c:pt idx="13580">
                  <c:v>20.8</c:v>
                </c:pt>
                <c:pt idx="13581">
                  <c:v>20.8</c:v>
                </c:pt>
                <c:pt idx="13582">
                  <c:v>20.8</c:v>
                </c:pt>
                <c:pt idx="13583">
                  <c:v>20.8</c:v>
                </c:pt>
                <c:pt idx="13584">
                  <c:v>20.8</c:v>
                </c:pt>
                <c:pt idx="13585">
                  <c:v>20.8</c:v>
                </c:pt>
                <c:pt idx="13586">
                  <c:v>20.8</c:v>
                </c:pt>
                <c:pt idx="13587">
                  <c:v>20.8</c:v>
                </c:pt>
                <c:pt idx="13588">
                  <c:v>20.8</c:v>
                </c:pt>
                <c:pt idx="13589">
                  <c:v>20.8</c:v>
                </c:pt>
                <c:pt idx="13590">
                  <c:v>20.8</c:v>
                </c:pt>
                <c:pt idx="13591">
                  <c:v>20.8</c:v>
                </c:pt>
                <c:pt idx="13592">
                  <c:v>20.8</c:v>
                </c:pt>
                <c:pt idx="13593">
                  <c:v>20.8</c:v>
                </c:pt>
                <c:pt idx="13594">
                  <c:v>20.8</c:v>
                </c:pt>
                <c:pt idx="13595">
                  <c:v>20.8</c:v>
                </c:pt>
                <c:pt idx="13596">
                  <c:v>20.8</c:v>
                </c:pt>
                <c:pt idx="13597">
                  <c:v>20.8</c:v>
                </c:pt>
                <c:pt idx="13598">
                  <c:v>20.8</c:v>
                </c:pt>
                <c:pt idx="13599">
                  <c:v>20.8</c:v>
                </c:pt>
                <c:pt idx="13600">
                  <c:v>20.8</c:v>
                </c:pt>
                <c:pt idx="13601">
                  <c:v>20.8</c:v>
                </c:pt>
                <c:pt idx="13602">
                  <c:v>20.8</c:v>
                </c:pt>
                <c:pt idx="13603">
                  <c:v>20.8</c:v>
                </c:pt>
                <c:pt idx="13604">
                  <c:v>20.8</c:v>
                </c:pt>
                <c:pt idx="13605">
                  <c:v>20.8</c:v>
                </c:pt>
                <c:pt idx="13606">
                  <c:v>20.8</c:v>
                </c:pt>
                <c:pt idx="13607">
                  <c:v>20.8</c:v>
                </c:pt>
                <c:pt idx="13608">
                  <c:v>20.8</c:v>
                </c:pt>
                <c:pt idx="13609">
                  <c:v>20.8</c:v>
                </c:pt>
                <c:pt idx="13610">
                  <c:v>20.8</c:v>
                </c:pt>
                <c:pt idx="13611">
                  <c:v>20.8</c:v>
                </c:pt>
                <c:pt idx="13612">
                  <c:v>20.8</c:v>
                </c:pt>
                <c:pt idx="13613">
                  <c:v>20.8</c:v>
                </c:pt>
                <c:pt idx="13614">
                  <c:v>20.8</c:v>
                </c:pt>
                <c:pt idx="13615">
                  <c:v>20.8</c:v>
                </c:pt>
                <c:pt idx="13616">
                  <c:v>20.8</c:v>
                </c:pt>
                <c:pt idx="13617">
                  <c:v>20.8</c:v>
                </c:pt>
                <c:pt idx="13618">
                  <c:v>20.8</c:v>
                </c:pt>
                <c:pt idx="13619">
                  <c:v>20.8</c:v>
                </c:pt>
                <c:pt idx="13620">
                  <c:v>20.8</c:v>
                </c:pt>
                <c:pt idx="13621">
                  <c:v>20.8</c:v>
                </c:pt>
                <c:pt idx="13622">
                  <c:v>20.8</c:v>
                </c:pt>
                <c:pt idx="13623">
                  <c:v>20.8</c:v>
                </c:pt>
                <c:pt idx="13624">
                  <c:v>20.8</c:v>
                </c:pt>
                <c:pt idx="13625">
                  <c:v>20.8</c:v>
                </c:pt>
                <c:pt idx="13626">
                  <c:v>20.8</c:v>
                </c:pt>
                <c:pt idx="13627">
                  <c:v>20.8</c:v>
                </c:pt>
                <c:pt idx="13628">
                  <c:v>20.8</c:v>
                </c:pt>
                <c:pt idx="13629">
                  <c:v>20.8</c:v>
                </c:pt>
                <c:pt idx="13630">
                  <c:v>20.8</c:v>
                </c:pt>
                <c:pt idx="13631">
                  <c:v>20.8</c:v>
                </c:pt>
                <c:pt idx="13632">
                  <c:v>20.8</c:v>
                </c:pt>
                <c:pt idx="13633">
                  <c:v>20.8</c:v>
                </c:pt>
                <c:pt idx="13634">
                  <c:v>20.8</c:v>
                </c:pt>
                <c:pt idx="13635">
                  <c:v>20.8</c:v>
                </c:pt>
                <c:pt idx="13636">
                  <c:v>20.8</c:v>
                </c:pt>
                <c:pt idx="13637">
                  <c:v>20.8</c:v>
                </c:pt>
                <c:pt idx="13638">
                  <c:v>20.8</c:v>
                </c:pt>
                <c:pt idx="13639">
                  <c:v>20.8</c:v>
                </c:pt>
                <c:pt idx="13640">
                  <c:v>20.8</c:v>
                </c:pt>
                <c:pt idx="13641">
                  <c:v>20.8</c:v>
                </c:pt>
                <c:pt idx="13642">
                  <c:v>20.8</c:v>
                </c:pt>
                <c:pt idx="13643">
                  <c:v>20.8</c:v>
                </c:pt>
                <c:pt idx="13644">
                  <c:v>20.8</c:v>
                </c:pt>
                <c:pt idx="13645">
                  <c:v>20.8</c:v>
                </c:pt>
                <c:pt idx="13646">
                  <c:v>20.8</c:v>
                </c:pt>
                <c:pt idx="13647">
                  <c:v>20.8</c:v>
                </c:pt>
                <c:pt idx="13648">
                  <c:v>20.8</c:v>
                </c:pt>
                <c:pt idx="13649">
                  <c:v>20.8</c:v>
                </c:pt>
                <c:pt idx="13650">
                  <c:v>20.8</c:v>
                </c:pt>
                <c:pt idx="13651">
                  <c:v>20.8</c:v>
                </c:pt>
                <c:pt idx="13652">
                  <c:v>20.8</c:v>
                </c:pt>
                <c:pt idx="13653">
                  <c:v>20.8</c:v>
                </c:pt>
                <c:pt idx="13654">
                  <c:v>20.8</c:v>
                </c:pt>
                <c:pt idx="13655">
                  <c:v>20.8</c:v>
                </c:pt>
                <c:pt idx="13656">
                  <c:v>20.8</c:v>
                </c:pt>
                <c:pt idx="13657">
                  <c:v>20.8</c:v>
                </c:pt>
                <c:pt idx="13658">
                  <c:v>20.9</c:v>
                </c:pt>
                <c:pt idx="13659">
                  <c:v>20.9</c:v>
                </c:pt>
                <c:pt idx="13660">
                  <c:v>20.9</c:v>
                </c:pt>
                <c:pt idx="13661">
                  <c:v>20.9</c:v>
                </c:pt>
                <c:pt idx="13662">
                  <c:v>20.9</c:v>
                </c:pt>
                <c:pt idx="13663">
                  <c:v>20.9</c:v>
                </c:pt>
                <c:pt idx="13664">
                  <c:v>20.9</c:v>
                </c:pt>
                <c:pt idx="13665">
                  <c:v>20.9</c:v>
                </c:pt>
                <c:pt idx="13666">
                  <c:v>20.9</c:v>
                </c:pt>
                <c:pt idx="13667">
                  <c:v>20.9</c:v>
                </c:pt>
                <c:pt idx="13668">
                  <c:v>20.9</c:v>
                </c:pt>
                <c:pt idx="13669">
                  <c:v>20.9</c:v>
                </c:pt>
                <c:pt idx="13670">
                  <c:v>20.9</c:v>
                </c:pt>
                <c:pt idx="13671">
                  <c:v>20.9</c:v>
                </c:pt>
                <c:pt idx="13672">
                  <c:v>20.9</c:v>
                </c:pt>
                <c:pt idx="13673">
                  <c:v>20.9</c:v>
                </c:pt>
                <c:pt idx="13674">
                  <c:v>20.9</c:v>
                </c:pt>
                <c:pt idx="13675">
                  <c:v>20.9</c:v>
                </c:pt>
                <c:pt idx="13676">
                  <c:v>20.9</c:v>
                </c:pt>
                <c:pt idx="13677">
                  <c:v>20.9</c:v>
                </c:pt>
                <c:pt idx="13678">
                  <c:v>20.9</c:v>
                </c:pt>
                <c:pt idx="13679">
                  <c:v>20.9</c:v>
                </c:pt>
                <c:pt idx="13680">
                  <c:v>20.9</c:v>
                </c:pt>
                <c:pt idx="13681">
                  <c:v>20.9</c:v>
                </c:pt>
                <c:pt idx="13682">
                  <c:v>20.9</c:v>
                </c:pt>
                <c:pt idx="13683">
                  <c:v>20.9</c:v>
                </c:pt>
                <c:pt idx="13684">
                  <c:v>20.9</c:v>
                </c:pt>
                <c:pt idx="13685">
                  <c:v>20.9</c:v>
                </c:pt>
                <c:pt idx="13686">
                  <c:v>20.9</c:v>
                </c:pt>
                <c:pt idx="13687">
                  <c:v>20.9</c:v>
                </c:pt>
                <c:pt idx="13688">
                  <c:v>20.8</c:v>
                </c:pt>
                <c:pt idx="13689">
                  <c:v>20.9</c:v>
                </c:pt>
                <c:pt idx="13690">
                  <c:v>20.9</c:v>
                </c:pt>
                <c:pt idx="13691">
                  <c:v>20.9</c:v>
                </c:pt>
                <c:pt idx="13692">
                  <c:v>20.9</c:v>
                </c:pt>
                <c:pt idx="13693">
                  <c:v>20.9</c:v>
                </c:pt>
                <c:pt idx="13694">
                  <c:v>20.9</c:v>
                </c:pt>
                <c:pt idx="13695">
                  <c:v>20.9</c:v>
                </c:pt>
                <c:pt idx="13696">
                  <c:v>20.9</c:v>
                </c:pt>
                <c:pt idx="13697">
                  <c:v>20.9</c:v>
                </c:pt>
                <c:pt idx="13698">
                  <c:v>20.8</c:v>
                </c:pt>
                <c:pt idx="13699">
                  <c:v>20.9</c:v>
                </c:pt>
                <c:pt idx="13700">
                  <c:v>20.9</c:v>
                </c:pt>
                <c:pt idx="13701">
                  <c:v>20.9</c:v>
                </c:pt>
                <c:pt idx="13702">
                  <c:v>20.9</c:v>
                </c:pt>
                <c:pt idx="13703">
                  <c:v>20.8</c:v>
                </c:pt>
                <c:pt idx="13704">
                  <c:v>20.8</c:v>
                </c:pt>
                <c:pt idx="13705">
                  <c:v>20.8</c:v>
                </c:pt>
                <c:pt idx="13706">
                  <c:v>20.8</c:v>
                </c:pt>
                <c:pt idx="13707">
                  <c:v>20.8</c:v>
                </c:pt>
                <c:pt idx="13708">
                  <c:v>20.9</c:v>
                </c:pt>
                <c:pt idx="13709">
                  <c:v>20.8</c:v>
                </c:pt>
                <c:pt idx="13710">
                  <c:v>20.9</c:v>
                </c:pt>
                <c:pt idx="13711">
                  <c:v>20.9</c:v>
                </c:pt>
                <c:pt idx="13712">
                  <c:v>20.9</c:v>
                </c:pt>
                <c:pt idx="13713">
                  <c:v>20.9</c:v>
                </c:pt>
                <c:pt idx="13714">
                  <c:v>20.9</c:v>
                </c:pt>
                <c:pt idx="13715">
                  <c:v>20.9</c:v>
                </c:pt>
                <c:pt idx="13716">
                  <c:v>20.9</c:v>
                </c:pt>
                <c:pt idx="13717">
                  <c:v>20.9</c:v>
                </c:pt>
                <c:pt idx="13718">
                  <c:v>20.9</c:v>
                </c:pt>
                <c:pt idx="13719">
                  <c:v>20.9</c:v>
                </c:pt>
                <c:pt idx="13720">
                  <c:v>20.9</c:v>
                </c:pt>
                <c:pt idx="13721">
                  <c:v>20.8</c:v>
                </c:pt>
                <c:pt idx="13722">
                  <c:v>20.8</c:v>
                </c:pt>
                <c:pt idx="13723">
                  <c:v>20.9</c:v>
                </c:pt>
                <c:pt idx="13724">
                  <c:v>20.8</c:v>
                </c:pt>
                <c:pt idx="13725">
                  <c:v>20.8</c:v>
                </c:pt>
                <c:pt idx="13726">
                  <c:v>20.8</c:v>
                </c:pt>
                <c:pt idx="13727">
                  <c:v>20.8</c:v>
                </c:pt>
                <c:pt idx="13728">
                  <c:v>20.8</c:v>
                </c:pt>
                <c:pt idx="13729">
                  <c:v>20.9</c:v>
                </c:pt>
                <c:pt idx="13730">
                  <c:v>20.8</c:v>
                </c:pt>
                <c:pt idx="13731">
                  <c:v>20.8</c:v>
                </c:pt>
                <c:pt idx="13732">
                  <c:v>20.8</c:v>
                </c:pt>
                <c:pt idx="13733">
                  <c:v>20.9</c:v>
                </c:pt>
                <c:pt idx="13734">
                  <c:v>20.8</c:v>
                </c:pt>
                <c:pt idx="13735">
                  <c:v>20.9</c:v>
                </c:pt>
                <c:pt idx="13736">
                  <c:v>20.9</c:v>
                </c:pt>
                <c:pt idx="13737">
                  <c:v>20.8</c:v>
                </c:pt>
                <c:pt idx="13738">
                  <c:v>20.8</c:v>
                </c:pt>
                <c:pt idx="13739">
                  <c:v>20.8</c:v>
                </c:pt>
                <c:pt idx="13740">
                  <c:v>20.8</c:v>
                </c:pt>
                <c:pt idx="13741">
                  <c:v>20.8</c:v>
                </c:pt>
                <c:pt idx="13742">
                  <c:v>20.8</c:v>
                </c:pt>
                <c:pt idx="13743">
                  <c:v>20.8</c:v>
                </c:pt>
                <c:pt idx="13744">
                  <c:v>20.8</c:v>
                </c:pt>
                <c:pt idx="13745">
                  <c:v>20.8</c:v>
                </c:pt>
                <c:pt idx="13746">
                  <c:v>20.8</c:v>
                </c:pt>
                <c:pt idx="13747">
                  <c:v>20.9</c:v>
                </c:pt>
                <c:pt idx="13748">
                  <c:v>20.9</c:v>
                </c:pt>
                <c:pt idx="13749">
                  <c:v>20.9</c:v>
                </c:pt>
                <c:pt idx="13750">
                  <c:v>20.9</c:v>
                </c:pt>
                <c:pt idx="13751">
                  <c:v>20.9</c:v>
                </c:pt>
                <c:pt idx="13752">
                  <c:v>20.9</c:v>
                </c:pt>
                <c:pt idx="13753">
                  <c:v>20.9</c:v>
                </c:pt>
                <c:pt idx="13754">
                  <c:v>20.9</c:v>
                </c:pt>
                <c:pt idx="13755">
                  <c:v>20.9</c:v>
                </c:pt>
                <c:pt idx="13756">
                  <c:v>20.9</c:v>
                </c:pt>
                <c:pt idx="13757">
                  <c:v>20.9</c:v>
                </c:pt>
                <c:pt idx="13758">
                  <c:v>20.8</c:v>
                </c:pt>
                <c:pt idx="13759">
                  <c:v>20.9</c:v>
                </c:pt>
                <c:pt idx="13760">
                  <c:v>20.9</c:v>
                </c:pt>
                <c:pt idx="13761">
                  <c:v>20.9</c:v>
                </c:pt>
                <c:pt idx="13762">
                  <c:v>20.9</c:v>
                </c:pt>
                <c:pt idx="13763">
                  <c:v>20.8</c:v>
                </c:pt>
                <c:pt idx="13764">
                  <c:v>20.9</c:v>
                </c:pt>
                <c:pt idx="13765">
                  <c:v>20.9</c:v>
                </c:pt>
                <c:pt idx="13766">
                  <c:v>20.9</c:v>
                </c:pt>
                <c:pt idx="13767">
                  <c:v>20.9</c:v>
                </c:pt>
                <c:pt idx="13768">
                  <c:v>20.9</c:v>
                </c:pt>
                <c:pt idx="13769">
                  <c:v>20.9</c:v>
                </c:pt>
                <c:pt idx="13770">
                  <c:v>20.9</c:v>
                </c:pt>
                <c:pt idx="13771">
                  <c:v>20.9</c:v>
                </c:pt>
                <c:pt idx="13772">
                  <c:v>20.9</c:v>
                </c:pt>
                <c:pt idx="13773">
                  <c:v>20.9</c:v>
                </c:pt>
                <c:pt idx="13774">
                  <c:v>20.9</c:v>
                </c:pt>
                <c:pt idx="13775">
                  <c:v>20.8</c:v>
                </c:pt>
                <c:pt idx="13776">
                  <c:v>20.8</c:v>
                </c:pt>
                <c:pt idx="13777">
                  <c:v>20.8</c:v>
                </c:pt>
                <c:pt idx="13778">
                  <c:v>20.8</c:v>
                </c:pt>
                <c:pt idx="13779">
                  <c:v>20.9</c:v>
                </c:pt>
                <c:pt idx="13780">
                  <c:v>20.8</c:v>
                </c:pt>
                <c:pt idx="13781">
                  <c:v>20.9</c:v>
                </c:pt>
                <c:pt idx="13782">
                  <c:v>20.9</c:v>
                </c:pt>
                <c:pt idx="13783">
                  <c:v>20.8</c:v>
                </c:pt>
                <c:pt idx="13784">
                  <c:v>20.8</c:v>
                </c:pt>
                <c:pt idx="13785">
                  <c:v>20.9</c:v>
                </c:pt>
                <c:pt idx="13786">
                  <c:v>20.9</c:v>
                </c:pt>
                <c:pt idx="13787">
                  <c:v>20.9</c:v>
                </c:pt>
                <c:pt idx="13788">
                  <c:v>20.8</c:v>
                </c:pt>
                <c:pt idx="13789">
                  <c:v>20.9</c:v>
                </c:pt>
                <c:pt idx="13790">
                  <c:v>20.9</c:v>
                </c:pt>
                <c:pt idx="13791">
                  <c:v>20.9</c:v>
                </c:pt>
                <c:pt idx="13792">
                  <c:v>20.9</c:v>
                </c:pt>
                <c:pt idx="13793">
                  <c:v>20.9</c:v>
                </c:pt>
                <c:pt idx="13794">
                  <c:v>20.9</c:v>
                </c:pt>
                <c:pt idx="13795">
                  <c:v>20.9</c:v>
                </c:pt>
                <c:pt idx="13796">
                  <c:v>20.9</c:v>
                </c:pt>
                <c:pt idx="13797">
                  <c:v>20.9</c:v>
                </c:pt>
                <c:pt idx="13798">
                  <c:v>20.9</c:v>
                </c:pt>
                <c:pt idx="13799">
                  <c:v>20.9</c:v>
                </c:pt>
                <c:pt idx="13800">
                  <c:v>20.9</c:v>
                </c:pt>
                <c:pt idx="13801">
                  <c:v>20.9</c:v>
                </c:pt>
                <c:pt idx="13802">
                  <c:v>20.9</c:v>
                </c:pt>
                <c:pt idx="13803">
                  <c:v>20.9</c:v>
                </c:pt>
                <c:pt idx="13804">
                  <c:v>20.9</c:v>
                </c:pt>
                <c:pt idx="13805">
                  <c:v>20.9</c:v>
                </c:pt>
                <c:pt idx="13806">
                  <c:v>20.9</c:v>
                </c:pt>
                <c:pt idx="13807">
                  <c:v>20.9</c:v>
                </c:pt>
                <c:pt idx="13808">
                  <c:v>20.9</c:v>
                </c:pt>
                <c:pt idx="13809">
                  <c:v>20.9</c:v>
                </c:pt>
                <c:pt idx="13810">
                  <c:v>20.9</c:v>
                </c:pt>
                <c:pt idx="13811">
                  <c:v>20.9</c:v>
                </c:pt>
                <c:pt idx="13812">
                  <c:v>20.9</c:v>
                </c:pt>
                <c:pt idx="13813">
                  <c:v>20.9</c:v>
                </c:pt>
                <c:pt idx="13814">
                  <c:v>20.9</c:v>
                </c:pt>
                <c:pt idx="13815">
                  <c:v>20.9</c:v>
                </c:pt>
                <c:pt idx="13816">
                  <c:v>20.9</c:v>
                </c:pt>
                <c:pt idx="13817">
                  <c:v>20.9</c:v>
                </c:pt>
                <c:pt idx="13818">
                  <c:v>20.9</c:v>
                </c:pt>
                <c:pt idx="13819">
                  <c:v>20.9</c:v>
                </c:pt>
                <c:pt idx="13820">
                  <c:v>20.9</c:v>
                </c:pt>
                <c:pt idx="13821">
                  <c:v>20.9</c:v>
                </c:pt>
                <c:pt idx="13822">
                  <c:v>20.9</c:v>
                </c:pt>
                <c:pt idx="13823">
                  <c:v>20.9</c:v>
                </c:pt>
                <c:pt idx="13824">
                  <c:v>20.9</c:v>
                </c:pt>
                <c:pt idx="13825">
                  <c:v>20.9</c:v>
                </c:pt>
                <c:pt idx="13826">
                  <c:v>20.9</c:v>
                </c:pt>
                <c:pt idx="13827">
                  <c:v>20.9</c:v>
                </c:pt>
                <c:pt idx="13828">
                  <c:v>20.9</c:v>
                </c:pt>
                <c:pt idx="13829">
                  <c:v>20.9</c:v>
                </c:pt>
                <c:pt idx="13830">
                  <c:v>20.9</c:v>
                </c:pt>
                <c:pt idx="13831">
                  <c:v>20.9</c:v>
                </c:pt>
                <c:pt idx="13832">
                  <c:v>20.9</c:v>
                </c:pt>
                <c:pt idx="13833">
                  <c:v>20.9</c:v>
                </c:pt>
                <c:pt idx="13834">
                  <c:v>20.9</c:v>
                </c:pt>
                <c:pt idx="13835">
                  <c:v>20.9</c:v>
                </c:pt>
                <c:pt idx="13836">
                  <c:v>20.9</c:v>
                </c:pt>
                <c:pt idx="13837">
                  <c:v>20.9</c:v>
                </c:pt>
                <c:pt idx="13838">
                  <c:v>20.9</c:v>
                </c:pt>
                <c:pt idx="13839">
                  <c:v>20.9</c:v>
                </c:pt>
                <c:pt idx="13840">
                  <c:v>20.9</c:v>
                </c:pt>
                <c:pt idx="13841">
                  <c:v>20.9</c:v>
                </c:pt>
                <c:pt idx="13842">
                  <c:v>20.9</c:v>
                </c:pt>
                <c:pt idx="13843">
                  <c:v>20.9</c:v>
                </c:pt>
                <c:pt idx="13844">
                  <c:v>20.9</c:v>
                </c:pt>
                <c:pt idx="13845">
                  <c:v>20.9</c:v>
                </c:pt>
                <c:pt idx="13846">
                  <c:v>20.9</c:v>
                </c:pt>
                <c:pt idx="13847">
                  <c:v>20.9</c:v>
                </c:pt>
                <c:pt idx="13848">
                  <c:v>20.9</c:v>
                </c:pt>
                <c:pt idx="13849">
                  <c:v>20.9</c:v>
                </c:pt>
                <c:pt idx="13850">
                  <c:v>20.9</c:v>
                </c:pt>
                <c:pt idx="13851">
                  <c:v>20.9</c:v>
                </c:pt>
                <c:pt idx="13852">
                  <c:v>20.8</c:v>
                </c:pt>
                <c:pt idx="13853">
                  <c:v>20.9</c:v>
                </c:pt>
                <c:pt idx="13854">
                  <c:v>20.8</c:v>
                </c:pt>
                <c:pt idx="13855">
                  <c:v>20.8</c:v>
                </c:pt>
                <c:pt idx="13856">
                  <c:v>20.8</c:v>
                </c:pt>
                <c:pt idx="13857">
                  <c:v>20.9</c:v>
                </c:pt>
                <c:pt idx="13858">
                  <c:v>20.9</c:v>
                </c:pt>
                <c:pt idx="13859">
                  <c:v>20.9</c:v>
                </c:pt>
                <c:pt idx="13860">
                  <c:v>20.8</c:v>
                </c:pt>
                <c:pt idx="13861">
                  <c:v>20.8</c:v>
                </c:pt>
                <c:pt idx="13862">
                  <c:v>20.8</c:v>
                </c:pt>
                <c:pt idx="13863">
                  <c:v>20.9</c:v>
                </c:pt>
                <c:pt idx="13864">
                  <c:v>20.8</c:v>
                </c:pt>
                <c:pt idx="13865">
                  <c:v>20.8</c:v>
                </c:pt>
                <c:pt idx="13866">
                  <c:v>20.8</c:v>
                </c:pt>
                <c:pt idx="13867">
                  <c:v>20.8</c:v>
                </c:pt>
                <c:pt idx="13868">
                  <c:v>20.8</c:v>
                </c:pt>
                <c:pt idx="13869">
                  <c:v>20.8</c:v>
                </c:pt>
                <c:pt idx="13870">
                  <c:v>20.8</c:v>
                </c:pt>
                <c:pt idx="13871">
                  <c:v>20.8</c:v>
                </c:pt>
                <c:pt idx="13872">
                  <c:v>20.8</c:v>
                </c:pt>
                <c:pt idx="13873">
                  <c:v>20.8</c:v>
                </c:pt>
                <c:pt idx="13874">
                  <c:v>20.8</c:v>
                </c:pt>
                <c:pt idx="13875">
                  <c:v>20.8</c:v>
                </c:pt>
                <c:pt idx="13876">
                  <c:v>20.8</c:v>
                </c:pt>
                <c:pt idx="13877">
                  <c:v>20.8</c:v>
                </c:pt>
                <c:pt idx="13878">
                  <c:v>20.8</c:v>
                </c:pt>
                <c:pt idx="13879">
                  <c:v>20.8</c:v>
                </c:pt>
                <c:pt idx="13880">
                  <c:v>20.8</c:v>
                </c:pt>
                <c:pt idx="13881">
                  <c:v>20.8</c:v>
                </c:pt>
                <c:pt idx="13882">
                  <c:v>20.9</c:v>
                </c:pt>
                <c:pt idx="13883">
                  <c:v>20.8</c:v>
                </c:pt>
                <c:pt idx="13884">
                  <c:v>20.8</c:v>
                </c:pt>
                <c:pt idx="13885">
                  <c:v>20.8</c:v>
                </c:pt>
                <c:pt idx="13886">
                  <c:v>20.9</c:v>
                </c:pt>
                <c:pt idx="13887">
                  <c:v>20.9</c:v>
                </c:pt>
                <c:pt idx="13888">
                  <c:v>20.9</c:v>
                </c:pt>
                <c:pt idx="13889">
                  <c:v>20.9</c:v>
                </c:pt>
                <c:pt idx="13890">
                  <c:v>20.9</c:v>
                </c:pt>
                <c:pt idx="13891">
                  <c:v>20.9</c:v>
                </c:pt>
                <c:pt idx="13892">
                  <c:v>20.9</c:v>
                </c:pt>
                <c:pt idx="13893">
                  <c:v>20.9</c:v>
                </c:pt>
                <c:pt idx="13894">
                  <c:v>20.9</c:v>
                </c:pt>
                <c:pt idx="13895">
                  <c:v>20.9</c:v>
                </c:pt>
                <c:pt idx="13896">
                  <c:v>20.9</c:v>
                </c:pt>
                <c:pt idx="13897">
                  <c:v>20.9</c:v>
                </c:pt>
                <c:pt idx="13898">
                  <c:v>20.9</c:v>
                </c:pt>
                <c:pt idx="13899">
                  <c:v>20.9</c:v>
                </c:pt>
                <c:pt idx="13900">
                  <c:v>20.9</c:v>
                </c:pt>
                <c:pt idx="13901">
                  <c:v>20.9</c:v>
                </c:pt>
                <c:pt idx="13902">
                  <c:v>20.9</c:v>
                </c:pt>
                <c:pt idx="13903">
                  <c:v>20.9</c:v>
                </c:pt>
                <c:pt idx="13904">
                  <c:v>20.9</c:v>
                </c:pt>
                <c:pt idx="13905">
                  <c:v>20.9</c:v>
                </c:pt>
                <c:pt idx="13906">
                  <c:v>20.9</c:v>
                </c:pt>
                <c:pt idx="13907">
                  <c:v>20.9</c:v>
                </c:pt>
                <c:pt idx="13908">
                  <c:v>20.9</c:v>
                </c:pt>
                <c:pt idx="13909">
                  <c:v>20.9</c:v>
                </c:pt>
                <c:pt idx="13910">
                  <c:v>20.8</c:v>
                </c:pt>
                <c:pt idx="13911">
                  <c:v>20.9</c:v>
                </c:pt>
                <c:pt idx="13912">
                  <c:v>20.9</c:v>
                </c:pt>
                <c:pt idx="13913">
                  <c:v>20.8</c:v>
                </c:pt>
                <c:pt idx="13914">
                  <c:v>20.8</c:v>
                </c:pt>
                <c:pt idx="13915">
                  <c:v>20.8</c:v>
                </c:pt>
                <c:pt idx="13916">
                  <c:v>20.9</c:v>
                </c:pt>
                <c:pt idx="13917">
                  <c:v>20.8</c:v>
                </c:pt>
                <c:pt idx="13918">
                  <c:v>20.8</c:v>
                </c:pt>
                <c:pt idx="13919">
                  <c:v>20.8</c:v>
                </c:pt>
                <c:pt idx="13920">
                  <c:v>20.8</c:v>
                </c:pt>
                <c:pt idx="13921">
                  <c:v>20.8</c:v>
                </c:pt>
                <c:pt idx="13922">
                  <c:v>20.8</c:v>
                </c:pt>
                <c:pt idx="13923">
                  <c:v>20.8</c:v>
                </c:pt>
                <c:pt idx="13924">
                  <c:v>20.8</c:v>
                </c:pt>
                <c:pt idx="13925">
                  <c:v>20.8</c:v>
                </c:pt>
                <c:pt idx="13926">
                  <c:v>20.8</c:v>
                </c:pt>
                <c:pt idx="13927">
                  <c:v>20.8</c:v>
                </c:pt>
                <c:pt idx="13928">
                  <c:v>20.8</c:v>
                </c:pt>
                <c:pt idx="13929">
                  <c:v>20.8</c:v>
                </c:pt>
                <c:pt idx="13930">
                  <c:v>20.9</c:v>
                </c:pt>
                <c:pt idx="13931">
                  <c:v>20.8</c:v>
                </c:pt>
                <c:pt idx="13932">
                  <c:v>20.8</c:v>
                </c:pt>
                <c:pt idx="13933">
                  <c:v>20.8</c:v>
                </c:pt>
                <c:pt idx="13934">
                  <c:v>20.8</c:v>
                </c:pt>
                <c:pt idx="13935">
                  <c:v>20.8</c:v>
                </c:pt>
                <c:pt idx="13936">
                  <c:v>20.8</c:v>
                </c:pt>
                <c:pt idx="13937">
                  <c:v>20.8</c:v>
                </c:pt>
                <c:pt idx="13938">
                  <c:v>20.8</c:v>
                </c:pt>
                <c:pt idx="13939">
                  <c:v>20.8</c:v>
                </c:pt>
                <c:pt idx="13940">
                  <c:v>20.9</c:v>
                </c:pt>
                <c:pt idx="13941">
                  <c:v>20.8</c:v>
                </c:pt>
                <c:pt idx="13942">
                  <c:v>20.8</c:v>
                </c:pt>
                <c:pt idx="13943">
                  <c:v>20.8</c:v>
                </c:pt>
                <c:pt idx="13944">
                  <c:v>20.8</c:v>
                </c:pt>
                <c:pt idx="13945">
                  <c:v>20.8</c:v>
                </c:pt>
                <c:pt idx="13946">
                  <c:v>20.8</c:v>
                </c:pt>
                <c:pt idx="13947">
                  <c:v>20.8</c:v>
                </c:pt>
                <c:pt idx="13948">
                  <c:v>20.8</c:v>
                </c:pt>
                <c:pt idx="13949">
                  <c:v>20.8</c:v>
                </c:pt>
                <c:pt idx="13950">
                  <c:v>20.8</c:v>
                </c:pt>
                <c:pt idx="13951">
                  <c:v>20.8</c:v>
                </c:pt>
                <c:pt idx="13952">
                  <c:v>20.8</c:v>
                </c:pt>
                <c:pt idx="13953">
                  <c:v>20.8</c:v>
                </c:pt>
                <c:pt idx="13954">
                  <c:v>20.8</c:v>
                </c:pt>
                <c:pt idx="13955">
                  <c:v>20.8</c:v>
                </c:pt>
                <c:pt idx="13956">
                  <c:v>20.8</c:v>
                </c:pt>
                <c:pt idx="13957">
                  <c:v>20.8</c:v>
                </c:pt>
                <c:pt idx="13958">
                  <c:v>20.8</c:v>
                </c:pt>
                <c:pt idx="13959">
                  <c:v>20.9</c:v>
                </c:pt>
                <c:pt idx="13960">
                  <c:v>20.8</c:v>
                </c:pt>
                <c:pt idx="13961">
                  <c:v>20.8</c:v>
                </c:pt>
                <c:pt idx="13962">
                  <c:v>20.8</c:v>
                </c:pt>
                <c:pt idx="13963">
                  <c:v>20.8</c:v>
                </c:pt>
                <c:pt idx="13964">
                  <c:v>20.8</c:v>
                </c:pt>
                <c:pt idx="13965">
                  <c:v>20.8</c:v>
                </c:pt>
                <c:pt idx="13966">
                  <c:v>20.8</c:v>
                </c:pt>
                <c:pt idx="13967">
                  <c:v>20.8</c:v>
                </c:pt>
                <c:pt idx="13968">
                  <c:v>20.8</c:v>
                </c:pt>
                <c:pt idx="13969">
                  <c:v>20.9</c:v>
                </c:pt>
                <c:pt idx="13970">
                  <c:v>20.9</c:v>
                </c:pt>
                <c:pt idx="13971">
                  <c:v>20.9</c:v>
                </c:pt>
                <c:pt idx="13972">
                  <c:v>20.9</c:v>
                </c:pt>
                <c:pt idx="13973">
                  <c:v>20.9</c:v>
                </c:pt>
                <c:pt idx="13974">
                  <c:v>20.9</c:v>
                </c:pt>
                <c:pt idx="13975">
                  <c:v>20.9</c:v>
                </c:pt>
                <c:pt idx="13976">
                  <c:v>20.9</c:v>
                </c:pt>
                <c:pt idx="13977">
                  <c:v>20.9</c:v>
                </c:pt>
                <c:pt idx="13978">
                  <c:v>20.9</c:v>
                </c:pt>
                <c:pt idx="13979">
                  <c:v>20.9</c:v>
                </c:pt>
                <c:pt idx="13980">
                  <c:v>20.9</c:v>
                </c:pt>
                <c:pt idx="13981">
                  <c:v>20.9</c:v>
                </c:pt>
                <c:pt idx="13982">
                  <c:v>20.9</c:v>
                </c:pt>
                <c:pt idx="13983">
                  <c:v>20.9</c:v>
                </c:pt>
                <c:pt idx="13984">
                  <c:v>20.9</c:v>
                </c:pt>
                <c:pt idx="13985">
                  <c:v>20.8</c:v>
                </c:pt>
                <c:pt idx="13986">
                  <c:v>20.9</c:v>
                </c:pt>
                <c:pt idx="13987">
                  <c:v>20.9</c:v>
                </c:pt>
                <c:pt idx="13988">
                  <c:v>20.9</c:v>
                </c:pt>
                <c:pt idx="13989">
                  <c:v>20.8</c:v>
                </c:pt>
                <c:pt idx="13990">
                  <c:v>20.8</c:v>
                </c:pt>
                <c:pt idx="13991">
                  <c:v>20.8</c:v>
                </c:pt>
                <c:pt idx="13992">
                  <c:v>20.8</c:v>
                </c:pt>
                <c:pt idx="13993">
                  <c:v>20.8</c:v>
                </c:pt>
                <c:pt idx="13994">
                  <c:v>20.8</c:v>
                </c:pt>
                <c:pt idx="13995">
                  <c:v>20.9</c:v>
                </c:pt>
                <c:pt idx="13996">
                  <c:v>20.9</c:v>
                </c:pt>
                <c:pt idx="13997">
                  <c:v>20.9</c:v>
                </c:pt>
                <c:pt idx="13998">
                  <c:v>20.9</c:v>
                </c:pt>
                <c:pt idx="13999">
                  <c:v>20.9</c:v>
                </c:pt>
                <c:pt idx="14000">
                  <c:v>20.9</c:v>
                </c:pt>
                <c:pt idx="14001">
                  <c:v>20.9</c:v>
                </c:pt>
                <c:pt idx="14002">
                  <c:v>20.9</c:v>
                </c:pt>
                <c:pt idx="14003">
                  <c:v>20.9</c:v>
                </c:pt>
                <c:pt idx="14004">
                  <c:v>20.9</c:v>
                </c:pt>
                <c:pt idx="14005">
                  <c:v>20.9</c:v>
                </c:pt>
                <c:pt idx="14006">
                  <c:v>20.9</c:v>
                </c:pt>
                <c:pt idx="14007">
                  <c:v>20.9</c:v>
                </c:pt>
                <c:pt idx="14008">
                  <c:v>20.9</c:v>
                </c:pt>
                <c:pt idx="14009">
                  <c:v>20.9</c:v>
                </c:pt>
                <c:pt idx="14010">
                  <c:v>20.8</c:v>
                </c:pt>
                <c:pt idx="14011">
                  <c:v>20.9</c:v>
                </c:pt>
                <c:pt idx="14012">
                  <c:v>20.9</c:v>
                </c:pt>
                <c:pt idx="14013">
                  <c:v>20.8</c:v>
                </c:pt>
                <c:pt idx="14014">
                  <c:v>20.8</c:v>
                </c:pt>
                <c:pt idx="14015">
                  <c:v>20.8</c:v>
                </c:pt>
                <c:pt idx="14016">
                  <c:v>20.8</c:v>
                </c:pt>
                <c:pt idx="14017">
                  <c:v>20.8</c:v>
                </c:pt>
                <c:pt idx="14018">
                  <c:v>20.8</c:v>
                </c:pt>
                <c:pt idx="14019">
                  <c:v>20.8</c:v>
                </c:pt>
                <c:pt idx="14020">
                  <c:v>20.8</c:v>
                </c:pt>
                <c:pt idx="14021">
                  <c:v>20.8</c:v>
                </c:pt>
                <c:pt idx="14022">
                  <c:v>20.8</c:v>
                </c:pt>
                <c:pt idx="14023">
                  <c:v>20.9</c:v>
                </c:pt>
                <c:pt idx="14024">
                  <c:v>20.9</c:v>
                </c:pt>
                <c:pt idx="14025">
                  <c:v>20.8</c:v>
                </c:pt>
                <c:pt idx="14026">
                  <c:v>20.8</c:v>
                </c:pt>
                <c:pt idx="14027">
                  <c:v>20.8</c:v>
                </c:pt>
                <c:pt idx="14028">
                  <c:v>20.8</c:v>
                </c:pt>
                <c:pt idx="14029">
                  <c:v>20.8</c:v>
                </c:pt>
                <c:pt idx="14030">
                  <c:v>20.8</c:v>
                </c:pt>
                <c:pt idx="14031">
                  <c:v>20.9</c:v>
                </c:pt>
                <c:pt idx="14032">
                  <c:v>20.8</c:v>
                </c:pt>
                <c:pt idx="14033">
                  <c:v>20.8</c:v>
                </c:pt>
                <c:pt idx="14034">
                  <c:v>20.8</c:v>
                </c:pt>
                <c:pt idx="14035">
                  <c:v>20.8</c:v>
                </c:pt>
                <c:pt idx="14036">
                  <c:v>20.8</c:v>
                </c:pt>
                <c:pt idx="14037">
                  <c:v>20.8</c:v>
                </c:pt>
                <c:pt idx="14038">
                  <c:v>20.8</c:v>
                </c:pt>
                <c:pt idx="14039">
                  <c:v>20.8</c:v>
                </c:pt>
                <c:pt idx="14040">
                  <c:v>20.9</c:v>
                </c:pt>
                <c:pt idx="14041">
                  <c:v>20.8</c:v>
                </c:pt>
                <c:pt idx="14042">
                  <c:v>20.8</c:v>
                </c:pt>
                <c:pt idx="14043">
                  <c:v>20.8</c:v>
                </c:pt>
                <c:pt idx="14044">
                  <c:v>20.8</c:v>
                </c:pt>
                <c:pt idx="14045">
                  <c:v>20.8</c:v>
                </c:pt>
                <c:pt idx="14046">
                  <c:v>20.8</c:v>
                </c:pt>
                <c:pt idx="14047">
                  <c:v>20.8</c:v>
                </c:pt>
                <c:pt idx="14048">
                  <c:v>20.8</c:v>
                </c:pt>
                <c:pt idx="14049">
                  <c:v>20.8</c:v>
                </c:pt>
                <c:pt idx="14050">
                  <c:v>20.8</c:v>
                </c:pt>
                <c:pt idx="14051">
                  <c:v>20.8</c:v>
                </c:pt>
                <c:pt idx="14052">
                  <c:v>20.8</c:v>
                </c:pt>
                <c:pt idx="14053">
                  <c:v>20.8</c:v>
                </c:pt>
                <c:pt idx="14054">
                  <c:v>20.8</c:v>
                </c:pt>
                <c:pt idx="14055">
                  <c:v>20.8</c:v>
                </c:pt>
                <c:pt idx="14056">
                  <c:v>20.8</c:v>
                </c:pt>
                <c:pt idx="14057">
                  <c:v>20.8</c:v>
                </c:pt>
                <c:pt idx="14058">
                  <c:v>20.8</c:v>
                </c:pt>
                <c:pt idx="14059">
                  <c:v>20.8</c:v>
                </c:pt>
                <c:pt idx="14060">
                  <c:v>20.8</c:v>
                </c:pt>
                <c:pt idx="14061">
                  <c:v>20.8</c:v>
                </c:pt>
                <c:pt idx="14062">
                  <c:v>20.8</c:v>
                </c:pt>
                <c:pt idx="14063">
                  <c:v>20.8</c:v>
                </c:pt>
                <c:pt idx="14064">
                  <c:v>20.8</c:v>
                </c:pt>
                <c:pt idx="14065">
                  <c:v>20.8</c:v>
                </c:pt>
                <c:pt idx="14066">
                  <c:v>20.8</c:v>
                </c:pt>
                <c:pt idx="14067">
                  <c:v>20.8</c:v>
                </c:pt>
                <c:pt idx="14068">
                  <c:v>20.8</c:v>
                </c:pt>
                <c:pt idx="14069">
                  <c:v>20.8</c:v>
                </c:pt>
                <c:pt idx="14070">
                  <c:v>20.8</c:v>
                </c:pt>
                <c:pt idx="14071">
                  <c:v>20.8</c:v>
                </c:pt>
                <c:pt idx="14072">
                  <c:v>20.8</c:v>
                </c:pt>
                <c:pt idx="14073">
                  <c:v>20.8</c:v>
                </c:pt>
                <c:pt idx="14074">
                  <c:v>20.8</c:v>
                </c:pt>
                <c:pt idx="14075">
                  <c:v>20.8</c:v>
                </c:pt>
                <c:pt idx="14076">
                  <c:v>20.8</c:v>
                </c:pt>
                <c:pt idx="14077">
                  <c:v>20.8</c:v>
                </c:pt>
                <c:pt idx="14078">
                  <c:v>20.8</c:v>
                </c:pt>
                <c:pt idx="14079">
                  <c:v>20.8</c:v>
                </c:pt>
                <c:pt idx="14080">
                  <c:v>20.8</c:v>
                </c:pt>
                <c:pt idx="14081">
                  <c:v>20.8</c:v>
                </c:pt>
                <c:pt idx="14082">
                  <c:v>20.8</c:v>
                </c:pt>
                <c:pt idx="14083">
                  <c:v>20.8</c:v>
                </c:pt>
                <c:pt idx="14084">
                  <c:v>20.8</c:v>
                </c:pt>
                <c:pt idx="14085">
                  <c:v>20.8</c:v>
                </c:pt>
                <c:pt idx="14086">
                  <c:v>20.8</c:v>
                </c:pt>
                <c:pt idx="14087">
                  <c:v>20.8</c:v>
                </c:pt>
                <c:pt idx="14088">
                  <c:v>20.8</c:v>
                </c:pt>
                <c:pt idx="14089">
                  <c:v>20.8</c:v>
                </c:pt>
                <c:pt idx="14090">
                  <c:v>20.8</c:v>
                </c:pt>
                <c:pt idx="14091">
                  <c:v>20.8</c:v>
                </c:pt>
                <c:pt idx="14092">
                  <c:v>20.8</c:v>
                </c:pt>
                <c:pt idx="14093">
                  <c:v>20.8</c:v>
                </c:pt>
                <c:pt idx="14094">
                  <c:v>20.8</c:v>
                </c:pt>
                <c:pt idx="14095">
                  <c:v>20.8</c:v>
                </c:pt>
                <c:pt idx="14096">
                  <c:v>20.8</c:v>
                </c:pt>
                <c:pt idx="14097">
                  <c:v>20.8</c:v>
                </c:pt>
                <c:pt idx="14098">
                  <c:v>20.8</c:v>
                </c:pt>
                <c:pt idx="14099">
                  <c:v>20.8</c:v>
                </c:pt>
                <c:pt idx="14100">
                  <c:v>20.8</c:v>
                </c:pt>
                <c:pt idx="14101">
                  <c:v>20.8</c:v>
                </c:pt>
                <c:pt idx="14102">
                  <c:v>20.8</c:v>
                </c:pt>
                <c:pt idx="14103">
                  <c:v>20.8</c:v>
                </c:pt>
                <c:pt idx="14104">
                  <c:v>20.8</c:v>
                </c:pt>
                <c:pt idx="14105">
                  <c:v>20.8</c:v>
                </c:pt>
                <c:pt idx="14106">
                  <c:v>20.8</c:v>
                </c:pt>
                <c:pt idx="14107">
                  <c:v>20.8</c:v>
                </c:pt>
                <c:pt idx="14108">
                  <c:v>20.8</c:v>
                </c:pt>
                <c:pt idx="14109">
                  <c:v>20.8</c:v>
                </c:pt>
                <c:pt idx="14110">
                  <c:v>20.8</c:v>
                </c:pt>
                <c:pt idx="14111">
                  <c:v>20.8</c:v>
                </c:pt>
                <c:pt idx="14112">
                  <c:v>20.8</c:v>
                </c:pt>
                <c:pt idx="14113">
                  <c:v>20.8</c:v>
                </c:pt>
                <c:pt idx="14114">
                  <c:v>20.8</c:v>
                </c:pt>
                <c:pt idx="14115">
                  <c:v>20.8</c:v>
                </c:pt>
                <c:pt idx="14116">
                  <c:v>20.8</c:v>
                </c:pt>
                <c:pt idx="14117">
                  <c:v>20.8</c:v>
                </c:pt>
                <c:pt idx="14118">
                  <c:v>20.8</c:v>
                </c:pt>
                <c:pt idx="14119">
                  <c:v>20.8</c:v>
                </c:pt>
                <c:pt idx="14120">
                  <c:v>20.8</c:v>
                </c:pt>
                <c:pt idx="14121">
                  <c:v>20.8</c:v>
                </c:pt>
                <c:pt idx="14122">
                  <c:v>20.8</c:v>
                </c:pt>
                <c:pt idx="14123">
                  <c:v>20.8</c:v>
                </c:pt>
                <c:pt idx="14124">
                  <c:v>20.8</c:v>
                </c:pt>
                <c:pt idx="14125">
                  <c:v>20.8</c:v>
                </c:pt>
                <c:pt idx="14126">
                  <c:v>20.8</c:v>
                </c:pt>
                <c:pt idx="14127">
                  <c:v>20.8</c:v>
                </c:pt>
                <c:pt idx="14128">
                  <c:v>20.8</c:v>
                </c:pt>
                <c:pt idx="14129">
                  <c:v>20.8</c:v>
                </c:pt>
                <c:pt idx="14130">
                  <c:v>20.8</c:v>
                </c:pt>
                <c:pt idx="14131">
                  <c:v>20.8</c:v>
                </c:pt>
                <c:pt idx="14132">
                  <c:v>20.8</c:v>
                </c:pt>
                <c:pt idx="14133">
                  <c:v>20.8</c:v>
                </c:pt>
                <c:pt idx="14134">
                  <c:v>20.8</c:v>
                </c:pt>
                <c:pt idx="14135">
                  <c:v>20.8</c:v>
                </c:pt>
                <c:pt idx="14136">
                  <c:v>20.8</c:v>
                </c:pt>
                <c:pt idx="14137">
                  <c:v>20.8</c:v>
                </c:pt>
                <c:pt idx="14138">
                  <c:v>20.8</c:v>
                </c:pt>
                <c:pt idx="14139">
                  <c:v>20.8</c:v>
                </c:pt>
                <c:pt idx="14140">
                  <c:v>20.9</c:v>
                </c:pt>
                <c:pt idx="14141">
                  <c:v>20.9</c:v>
                </c:pt>
                <c:pt idx="14142">
                  <c:v>20.9</c:v>
                </c:pt>
                <c:pt idx="14143">
                  <c:v>20.9</c:v>
                </c:pt>
                <c:pt idx="14144">
                  <c:v>20.9</c:v>
                </c:pt>
                <c:pt idx="14145">
                  <c:v>20.9</c:v>
                </c:pt>
                <c:pt idx="14146">
                  <c:v>20.9</c:v>
                </c:pt>
                <c:pt idx="14147">
                  <c:v>20.9</c:v>
                </c:pt>
                <c:pt idx="14148">
                  <c:v>20.9</c:v>
                </c:pt>
                <c:pt idx="14149">
                  <c:v>20.9</c:v>
                </c:pt>
                <c:pt idx="14150">
                  <c:v>20.9</c:v>
                </c:pt>
                <c:pt idx="14151">
                  <c:v>20.9</c:v>
                </c:pt>
                <c:pt idx="14152">
                  <c:v>20.9</c:v>
                </c:pt>
                <c:pt idx="14153">
                  <c:v>20.8</c:v>
                </c:pt>
                <c:pt idx="14154">
                  <c:v>20.8</c:v>
                </c:pt>
                <c:pt idx="14155">
                  <c:v>20.9</c:v>
                </c:pt>
                <c:pt idx="14156">
                  <c:v>20.8</c:v>
                </c:pt>
                <c:pt idx="14157">
                  <c:v>20.9</c:v>
                </c:pt>
                <c:pt idx="14158">
                  <c:v>20.8</c:v>
                </c:pt>
                <c:pt idx="14159">
                  <c:v>20.8</c:v>
                </c:pt>
                <c:pt idx="14160">
                  <c:v>20.8</c:v>
                </c:pt>
                <c:pt idx="14161">
                  <c:v>20.8</c:v>
                </c:pt>
                <c:pt idx="14162">
                  <c:v>20.8</c:v>
                </c:pt>
                <c:pt idx="14163">
                  <c:v>20.9</c:v>
                </c:pt>
                <c:pt idx="14164">
                  <c:v>20.8</c:v>
                </c:pt>
                <c:pt idx="14165">
                  <c:v>20.9</c:v>
                </c:pt>
                <c:pt idx="14166">
                  <c:v>20.8</c:v>
                </c:pt>
                <c:pt idx="14167">
                  <c:v>20.9</c:v>
                </c:pt>
                <c:pt idx="14168">
                  <c:v>20.8</c:v>
                </c:pt>
                <c:pt idx="14169">
                  <c:v>20.8</c:v>
                </c:pt>
                <c:pt idx="14170">
                  <c:v>20.8</c:v>
                </c:pt>
                <c:pt idx="14171">
                  <c:v>20.8</c:v>
                </c:pt>
                <c:pt idx="14172">
                  <c:v>20.8</c:v>
                </c:pt>
                <c:pt idx="14173">
                  <c:v>20.8</c:v>
                </c:pt>
                <c:pt idx="14174">
                  <c:v>20.8</c:v>
                </c:pt>
                <c:pt idx="14175">
                  <c:v>20.8</c:v>
                </c:pt>
                <c:pt idx="14176">
                  <c:v>20.8</c:v>
                </c:pt>
                <c:pt idx="14177">
                  <c:v>20.8</c:v>
                </c:pt>
                <c:pt idx="14178">
                  <c:v>20.8</c:v>
                </c:pt>
                <c:pt idx="14179">
                  <c:v>20.8</c:v>
                </c:pt>
                <c:pt idx="14180">
                  <c:v>20.8</c:v>
                </c:pt>
                <c:pt idx="14181">
                  <c:v>20.8</c:v>
                </c:pt>
                <c:pt idx="14182">
                  <c:v>20.8</c:v>
                </c:pt>
                <c:pt idx="14183">
                  <c:v>20.8</c:v>
                </c:pt>
                <c:pt idx="14184">
                  <c:v>20.8</c:v>
                </c:pt>
                <c:pt idx="14185">
                  <c:v>20.8</c:v>
                </c:pt>
                <c:pt idx="14186">
                  <c:v>20.8</c:v>
                </c:pt>
                <c:pt idx="14187">
                  <c:v>20.8</c:v>
                </c:pt>
                <c:pt idx="14188">
                  <c:v>20.8</c:v>
                </c:pt>
                <c:pt idx="14189">
                  <c:v>20.8</c:v>
                </c:pt>
                <c:pt idx="14190">
                  <c:v>20.8</c:v>
                </c:pt>
                <c:pt idx="14191">
                  <c:v>20.8</c:v>
                </c:pt>
                <c:pt idx="14192">
                  <c:v>20.8</c:v>
                </c:pt>
                <c:pt idx="14193">
                  <c:v>20.8</c:v>
                </c:pt>
                <c:pt idx="14194">
                  <c:v>20.8</c:v>
                </c:pt>
                <c:pt idx="14195">
                  <c:v>20.8</c:v>
                </c:pt>
                <c:pt idx="14196">
                  <c:v>20.8</c:v>
                </c:pt>
                <c:pt idx="14197">
                  <c:v>20.8</c:v>
                </c:pt>
                <c:pt idx="14198">
                  <c:v>20.8</c:v>
                </c:pt>
                <c:pt idx="14199">
                  <c:v>20.8</c:v>
                </c:pt>
                <c:pt idx="14200">
                  <c:v>20.8</c:v>
                </c:pt>
                <c:pt idx="14201">
                  <c:v>20.8</c:v>
                </c:pt>
                <c:pt idx="14202">
                  <c:v>20.8</c:v>
                </c:pt>
                <c:pt idx="14203">
                  <c:v>20.8</c:v>
                </c:pt>
                <c:pt idx="14204">
                  <c:v>20.8</c:v>
                </c:pt>
                <c:pt idx="14205">
                  <c:v>20.9</c:v>
                </c:pt>
                <c:pt idx="14206">
                  <c:v>20.8</c:v>
                </c:pt>
                <c:pt idx="14207">
                  <c:v>20.8</c:v>
                </c:pt>
                <c:pt idx="14208">
                  <c:v>20.8</c:v>
                </c:pt>
                <c:pt idx="14209">
                  <c:v>20.8</c:v>
                </c:pt>
                <c:pt idx="14210">
                  <c:v>20.8</c:v>
                </c:pt>
                <c:pt idx="14211">
                  <c:v>20.8</c:v>
                </c:pt>
                <c:pt idx="14212">
                  <c:v>20.8</c:v>
                </c:pt>
                <c:pt idx="14213">
                  <c:v>20.8</c:v>
                </c:pt>
                <c:pt idx="14214">
                  <c:v>20.8</c:v>
                </c:pt>
                <c:pt idx="14215">
                  <c:v>20.8</c:v>
                </c:pt>
                <c:pt idx="14216">
                  <c:v>20.8</c:v>
                </c:pt>
                <c:pt idx="14217">
                  <c:v>20.8</c:v>
                </c:pt>
                <c:pt idx="14218">
                  <c:v>20.8</c:v>
                </c:pt>
                <c:pt idx="14219">
                  <c:v>20.8</c:v>
                </c:pt>
                <c:pt idx="14220">
                  <c:v>20.8</c:v>
                </c:pt>
                <c:pt idx="14221">
                  <c:v>20.8</c:v>
                </c:pt>
                <c:pt idx="14222">
                  <c:v>20.8</c:v>
                </c:pt>
                <c:pt idx="14223">
                  <c:v>20.8</c:v>
                </c:pt>
                <c:pt idx="14224">
                  <c:v>20.8</c:v>
                </c:pt>
                <c:pt idx="14225">
                  <c:v>20.8</c:v>
                </c:pt>
                <c:pt idx="14226">
                  <c:v>20.8</c:v>
                </c:pt>
                <c:pt idx="14227">
                  <c:v>20.8</c:v>
                </c:pt>
                <c:pt idx="14228">
                  <c:v>20.8</c:v>
                </c:pt>
                <c:pt idx="14229">
                  <c:v>20.8</c:v>
                </c:pt>
                <c:pt idx="14230">
                  <c:v>20.8</c:v>
                </c:pt>
                <c:pt idx="14231">
                  <c:v>20.8</c:v>
                </c:pt>
                <c:pt idx="14232">
                  <c:v>20.8</c:v>
                </c:pt>
                <c:pt idx="14233">
                  <c:v>20.8</c:v>
                </c:pt>
                <c:pt idx="14234">
                  <c:v>20.8</c:v>
                </c:pt>
                <c:pt idx="14235">
                  <c:v>20.8</c:v>
                </c:pt>
                <c:pt idx="14236">
                  <c:v>20.8</c:v>
                </c:pt>
                <c:pt idx="14237">
                  <c:v>20.8</c:v>
                </c:pt>
                <c:pt idx="14238">
                  <c:v>20.8</c:v>
                </c:pt>
                <c:pt idx="14239">
                  <c:v>20.8</c:v>
                </c:pt>
                <c:pt idx="14240">
                  <c:v>20.8</c:v>
                </c:pt>
                <c:pt idx="14241">
                  <c:v>20.8</c:v>
                </c:pt>
                <c:pt idx="14242">
                  <c:v>20.8</c:v>
                </c:pt>
                <c:pt idx="14243">
                  <c:v>20.8</c:v>
                </c:pt>
                <c:pt idx="14244">
                  <c:v>20.8</c:v>
                </c:pt>
                <c:pt idx="14245">
                  <c:v>20.8</c:v>
                </c:pt>
                <c:pt idx="14246">
                  <c:v>20.8</c:v>
                </c:pt>
                <c:pt idx="14247">
                  <c:v>20.8</c:v>
                </c:pt>
                <c:pt idx="14248">
                  <c:v>20.8</c:v>
                </c:pt>
                <c:pt idx="14249">
                  <c:v>20.8</c:v>
                </c:pt>
                <c:pt idx="14250">
                  <c:v>20.8</c:v>
                </c:pt>
                <c:pt idx="14251">
                  <c:v>20.8</c:v>
                </c:pt>
                <c:pt idx="14252">
                  <c:v>20.8</c:v>
                </c:pt>
                <c:pt idx="14253">
                  <c:v>20.8</c:v>
                </c:pt>
                <c:pt idx="14254">
                  <c:v>20.8</c:v>
                </c:pt>
                <c:pt idx="14255">
                  <c:v>20.8</c:v>
                </c:pt>
                <c:pt idx="14256">
                  <c:v>20.8</c:v>
                </c:pt>
                <c:pt idx="14257">
                  <c:v>20.8</c:v>
                </c:pt>
                <c:pt idx="14258">
                  <c:v>20.8</c:v>
                </c:pt>
                <c:pt idx="14259">
                  <c:v>20.8</c:v>
                </c:pt>
                <c:pt idx="14260">
                  <c:v>20.8</c:v>
                </c:pt>
                <c:pt idx="14261">
                  <c:v>20.8</c:v>
                </c:pt>
                <c:pt idx="14262">
                  <c:v>20.8</c:v>
                </c:pt>
                <c:pt idx="14263">
                  <c:v>20.8</c:v>
                </c:pt>
                <c:pt idx="14264">
                  <c:v>20.8</c:v>
                </c:pt>
                <c:pt idx="14265">
                  <c:v>20.8</c:v>
                </c:pt>
                <c:pt idx="14266">
                  <c:v>20.8</c:v>
                </c:pt>
                <c:pt idx="14267">
                  <c:v>20.8</c:v>
                </c:pt>
                <c:pt idx="14268">
                  <c:v>20.8</c:v>
                </c:pt>
                <c:pt idx="14269">
                  <c:v>20.8</c:v>
                </c:pt>
                <c:pt idx="14270">
                  <c:v>20.8</c:v>
                </c:pt>
                <c:pt idx="14271">
                  <c:v>20.8</c:v>
                </c:pt>
                <c:pt idx="14272">
                  <c:v>20.8</c:v>
                </c:pt>
                <c:pt idx="14273">
                  <c:v>20.8</c:v>
                </c:pt>
                <c:pt idx="14274">
                  <c:v>20.8</c:v>
                </c:pt>
                <c:pt idx="14275">
                  <c:v>20.8</c:v>
                </c:pt>
                <c:pt idx="14276">
                  <c:v>20.8</c:v>
                </c:pt>
                <c:pt idx="14277">
                  <c:v>20.8</c:v>
                </c:pt>
                <c:pt idx="14278">
                  <c:v>20.8</c:v>
                </c:pt>
                <c:pt idx="14279">
                  <c:v>20.8</c:v>
                </c:pt>
                <c:pt idx="14280">
                  <c:v>20.8</c:v>
                </c:pt>
                <c:pt idx="14281">
                  <c:v>20.8</c:v>
                </c:pt>
                <c:pt idx="14282">
                  <c:v>20.8</c:v>
                </c:pt>
                <c:pt idx="14283">
                  <c:v>20.8</c:v>
                </c:pt>
                <c:pt idx="14284">
                  <c:v>20.8</c:v>
                </c:pt>
                <c:pt idx="14285">
                  <c:v>20.8</c:v>
                </c:pt>
                <c:pt idx="14286">
                  <c:v>20.8</c:v>
                </c:pt>
                <c:pt idx="14287">
                  <c:v>20.8</c:v>
                </c:pt>
                <c:pt idx="14288">
                  <c:v>20.8</c:v>
                </c:pt>
                <c:pt idx="14289">
                  <c:v>20.8</c:v>
                </c:pt>
                <c:pt idx="14290">
                  <c:v>20.8</c:v>
                </c:pt>
                <c:pt idx="14291">
                  <c:v>20.8</c:v>
                </c:pt>
                <c:pt idx="14292">
                  <c:v>20.8</c:v>
                </c:pt>
                <c:pt idx="14293">
                  <c:v>20.8</c:v>
                </c:pt>
                <c:pt idx="14294">
                  <c:v>20.8</c:v>
                </c:pt>
                <c:pt idx="14295">
                  <c:v>20.8</c:v>
                </c:pt>
                <c:pt idx="14296">
                  <c:v>20.8</c:v>
                </c:pt>
                <c:pt idx="14297">
                  <c:v>20.8</c:v>
                </c:pt>
                <c:pt idx="14298">
                  <c:v>20.8</c:v>
                </c:pt>
                <c:pt idx="14299">
                  <c:v>20.8</c:v>
                </c:pt>
                <c:pt idx="14300">
                  <c:v>20.8</c:v>
                </c:pt>
                <c:pt idx="14301">
                  <c:v>20.8</c:v>
                </c:pt>
                <c:pt idx="14302">
                  <c:v>20.8</c:v>
                </c:pt>
                <c:pt idx="14303">
                  <c:v>20.8</c:v>
                </c:pt>
                <c:pt idx="14304">
                  <c:v>20.8</c:v>
                </c:pt>
                <c:pt idx="14305">
                  <c:v>20.8</c:v>
                </c:pt>
                <c:pt idx="14306">
                  <c:v>20.8</c:v>
                </c:pt>
                <c:pt idx="14307">
                  <c:v>20.8</c:v>
                </c:pt>
                <c:pt idx="14308">
                  <c:v>20.8</c:v>
                </c:pt>
                <c:pt idx="14309">
                  <c:v>20.8</c:v>
                </c:pt>
                <c:pt idx="14310">
                  <c:v>20.8</c:v>
                </c:pt>
                <c:pt idx="14311">
                  <c:v>20.8</c:v>
                </c:pt>
                <c:pt idx="14312">
                  <c:v>20.8</c:v>
                </c:pt>
                <c:pt idx="14313">
                  <c:v>20.8</c:v>
                </c:pt>
                <c:pt idx="14314">
                  <c:v>20.8</c:v>
                </c:pt>
                <c:pt idx="14315">
                  <c:v>20.8</c:v>
                </c:pt>
                <c:pt idx="14316">
                  <c:v>20.8</c:v>
                </c:pt>
                <c:pt idx="14317">
                  <c:v>20.8</c:v>
                </c:pt>
                <c:pt idx="14318">
                  <c:v>20.8</c:v>
                </c:pt>
                <c:pt idx="14319">
                  <c:v>20.8</c:v>
                </c:pt>
                <c:pt idx="14320">
                  <c:v>20.8</c:v>
                </c:pt>
                <c:pt idx="14321">
                  <c:v>20.8</c:v>
                </c:pt>
                <c:pt idx="14322">
                  <c:v>20.8</c:v>
                </c:pt>
                <c:pt idx="14323">
                  <c:v>20.8</c:v>
                </c:pt>
                <c:pt idx="14324">
                  <c:v>20.8</c:v>
                </c:pt>
                <c:pt idx="14325">
                  <c:v>20.8</c:v>
                </c:pt>
                <c:pt idx="14326">
                  <c:v>20.8</c:v>
                </c:pt>
                <c:pt idx="14327">
                  <c:v>20.8</c:v>
                </c:pt>
                <c:pt idx="14328">
                  <c:v>20.8</c:v>
                </c:pt>
                <c:pt idx="14329">
                  <c:v>20.8</c:v>
                </c:pt>
                <c:pt idx="14330">
                  <c:v>20.8</c:v>
                </c:pt>
                <c:pt idx="14331">
                  <c:v>20.8</c:v>
                </c:pt>
                <c:pt idx="14332">
                  <c:v>20.8</c:v>
                </c:pt>
                <c:pt idx="14333">
                  <c:v>20.9</c:v>
                </c:pt>
                <c:pt idx="14334">
                  <c:v>20.8</c:v>
                </c:pt>
                <c:pt idx="14335">
                  <c:v>20.9</c:v>
                </c:pt>
                <c:pt idx="14336">
                  <c:v>20.9</c:v>
                </c:pt>
                <c:pt idx="14337">
                  <c:v>20.9</c:v>
                </c:pt>
                <c:pt idx="14338">
                  <c:v>20.9</c:v>
                </c:pt>
                <c:pt idx="14339">
                  <c:v>20.9</c:v>
                </c:pt>
                <c:pt idx="14340">
                  <c:v>20.9</c:v>
                </c:pt>
                <c:pt idx="14341">
                  <c:v>20.9</c:v>
                </c:pt>
                <c:pt idx="14342">
                  <c:v>20.9</c:v>
                </c:pt>
                <c:pt idx="14343">
                  <c:v>20.9</c:v>
                </c:pt>
                <c:pt idx="14344">
                  <c:v>20.9</c:v>
                </c:pt>
                <c:pt idx="14345">
                  <c:v>20.9</c:v>
                </c:pt>
                <c:pt idx="14346">
                  <c:v>20.9</c:v>
                </c:pt>
                <c:pt idx="14347">
                  <c:v>20.9</c:v>
                </c:pt>
                <c:pt idx="14348">
                  <c:v>20.9</c:v>
                </c:pt>
                <c:pt idx="14349">
                  <c:v>20.9</c:v>
                </c:pt>
                <c:pt idx="14350">
                  <c:v>20.9</c:v>
                </c:pt>
                <c:pt idx="14351">
                  <c:v>20.9</c:v>
                </c:pt>
                <c:pt idx="14352">
                  <c:v>20.9</c:v>
                </c:pt>
                <c:pt idx="14353">
                  <c:v>20.9</c:v>
                </c:pt>
                <c:pt idx="14354">
                  <c:v>20.9</c:v>
                </c:pt>
                <c:pt idx="14355">
                  <c:v>20.9</c:v>
                </c:pt>
                <c:pt idx="14356">
                  <c:v>20.9</c:v>
                </c:pt>
                <c:pt idx="14357">
                  <c:v>20.9</c:v>
                </c:pt>
                <c:pt idx="14358">
                  <c:v>20.9</c:v>
                </c:pt>
                <c:pt idx="14359">
                  <c:v>20.9</c:v>
                </c:pt>
                <c:pt idx="14360">
                  <c:v>20.9</c:v>
                </c:pt>
                <c:pt idx="14361">
                  <c:v>20.9</c:v>
                </c:pt>
                <c:pt idx="14362">
                  <c:v>20.9</c:v>
                </c:pt>
                <c:pt idx="14363">
                  <c:v>20.9</c:v>
                </c:pt>
                <c:pt idx="14364">
                  <c:v>20.9</c:v>
                </c:pt>
                <c:pt idx="14365">
                  <c:v>20.9</c:v>
                </c:pt>
                <c:pt idx="14366">
                  <c:v>20.9</c:v>
                </c:pt>
                <c:pt idx="14367">
                  <c:v>20.9</c:v>
                </c:pt>
                <c:pt idx="14368">
                  <c:v>20.9</c:v>
                </c:pt>
                <c:pt idx="14369">
                  <c:v>20.9</c:v>
                </c:pt>
                <c:pt idx="14370">
                  <c:v>20.9</c:v>
                </c:pt>
                <c:pt idx="14371">
                  <c:v>20.9</c:v>
                </c:pt>
                <c:pt idx="14372">
                  <c:v>20.9</c:v>
                </c:pt>
                <c:pt idx="14373">
                  <c:v>20.9</c:v>
                </c:pt>
                <c:pt idx="14374">
                  <c:v>20.9</c:v>
                </c:pt>
                <c:pt idx="14375">
                  <c:v>20.9</c:v>
                </c:pt>
                <c:pt idx="14376">
                  <c:v>20.9</c:v>
                </c:pt>
                <c:pt idx="14377">
                  <c:v>20.9</c:v>
                </c:pt>
                <c:pt idx="14378">
                  <c:v>20.9</c:v>
                </c:pt>
                <c:pt idx="14379">
                  <c:v>20.9</c:v>
                </c:pt>
                <c:pt idx="14380">
                  <c:v>20.9</c:v>
                </c:pt>
                <c:pt idx="14381">
                  <c:v>20.9</c:v>
                </c:pt>
                <c:pt idx="14382">
                  <c:v>20.9</c:v>
                </c:pt>
                <c:pt idx="14383">
                  <c:v>20.9</c:v>
                </c:pt>
                <c:pt idx="14384">
                  <c:v>20.9</c:v>
                </c:pt>
                <c:pt idx="14385">
                  <c:v>20.9</c:v>
                </c:pt>
                <c:pt idx="14386">
                  <c:v>20.9</c:v>
                </c:pt>
                <c:pt idx="14387">
                  <c:v>20.9</c:v>
                </c:pt>
                <c:pt idx="14388">
                  <c:v>20.9</c:v>
                </c:pt>
                <c:pt idx="14389">
                  <c:v>20.8</c:v>
                </c:pt>
                <c:pt idx="14390">
                  <c:v>20.9</c:v>
                </c:pt>
                <c:pt idx="14391">
                  <c:v>20.9</c:v>
                </c:pt>
                <c:pt idx="14392">
                  <c:v>20.9</c:v>
                </c:pt>
                <c:pt idx="14393">
                  <c:v>20.9</c:v>
                </c:pt>
                <c:pt idx="14394">
                  <c:v>20.9</c:v>
                </c:pt>
                <c:pt idx="14395">
                  <c:v>20.9</c:v>
                </c:pt>
                <c:pt idx="14396">
                  <c:v>20.9</c:v>
                </c:pt>
                <c:pt idx="14397">
                  <c:v>20.9</c:v>
                </c:pt>
                <c:pt idx="14398">
                  <c:v>20.9</c:v>
                </c:pt>
                <c:pt idx="14399">
                  <c:v>20.9</c:v>
                </c:pt>
                <c:pt idx="14400">
                  <c:v>20.8</c:v>
                </c:pt>
                <c:pt idx="14401">
                  <c:v>20.9</c:v>
                </c:pt>
                <c:pt idx="14402">
                  <c:v>20.9</c:v>
                </c:pt>
                <c:pt idx="14403">
                  <c:v>20.8</c:v>
                </c:pt>
                <c:pt idx="14404">
                  <c:v>20.8</c:v>
                </c:pt>
                <c:pt idx="14405">
                  <c:v>20.8</c:v>
                </c:pt>
                <c:pt idx="14406">
                  <c:v>20.8</c:v>
                </c:pt>
                <c:pt idx="14407">
                  <c:v>20.8</c:v>
                </c:pt>
                <c:pt idx="14408">
                  <c:v>20.8</c:v>
                </c:pt>
                <c:pt idx="14409">
                  <c:v>20.9</c:v>
                </c:pt>
                <c:pt idx="14410">
                  <c:v>20.9</c:v>
                </c:pt>
                <c:pt idx="14411">
                  <c:v>20.9</c:v>
                </c:pt>
                <c:pt idx="14412">
                  <c:v>20.9</c:v>
                </c:pt>
                <c:pt idx="14413">
                  <c:v>20.9</c:v>
                </c:pt>
                <c:pt idx="14414">
                  <c:v>20.8</c:v>
                </c:pt>
                <c:pt idx="14415">
                  <c:v>20.9</c:v>
                </c:pt>
                <c:pt idx="14416">
                  <c:v>20.9</c:v>
                </c:pt>
                <c:pt idx="14417">
                  <c:v>20.8</c:v>
                </c:pt>
                <c:pt idx="14418">
                  <c:v>20.9</c:v>
                </c:pt>
                <c:pt idx="14419">
                  <c:v>20.8</c:v>
                </c:pt>
                <c:pt idx="14420">
                  <c:v>20.9</c:v>
                </c:pt>
                <c:pt idx="14421">
                  <c:v>20.9</c:v>
                </c:pt>
                <c:pt idx="14422">
                  <c:v>20.9</c:v>
                </c:pt>
                <c:pt idx="14423">
                  <c:v>20.9</c:v>
                </c:pt>
                <c:pt idx="14424">
                  <c:v>20.8</c:v>
                </c:pt>
                <c:pt idx="14425">
                  <c:v>20.9</c:v>
                </c:pt>
                <c:pt idx="14426">
                  <c:v>20.8</c:v>
                </c:pt>
                <c:pt idx="14427">
                  <c:v>20.8</c:v>
                </c:pt>
                <c:pt idx="14428">
                  <c:v>20.9</c:v>
                </c:pt>
                <c:pt idx="14429">
                  <c:v>20.8</c:v>
                </c:pt>
                <c:pt idx="14430">
                  <c:v>20.8</c:v>
                </c:pt>
                <c:pt idx="14431">
                  <c:v>20.8</c:v>
                </c:pt>
                <c:pt idx="14432">
                  <c:v>20.8</c:v>
                </c:pt>
                <c:pt idx="14433">
                  <c:v>20.8</c:v>
                </c:pt>
                <c:pt idx="14434">
                  <c:v>20.8</c:v>
                </c:pt>
                <c:pt idx="14435">
                  <c:v>20.8</c:v>
                </c:pt>
                <c:pt idx="14436">
                  <c:v>20.8</c:v>
                </c:pt>
                <c:pt idx="14437">
                  <c:v>20.8</c:v>
                </c:pt>
                <c:pt idx="14438">
                  <c:v>20.8</c:v>
                </c:pt>
                <c:pt idx="14439">
                  <c:v>20.8</c:v>
                </c:pt>
                <c:pt idx="14440">
                  <c:v>20.8</c:v>
                </c:pt>
                <c:pt idx="14441">
                  <c:v>20.8</c:v>
                </c:pt>
                <c:pt idx="14442">
                  <c:v>20.8</c:v>
                </c:pt>
                <c:pt idx="14443">
                  <c:v>20.8</c:v>
                </c:pt>
                <c:pt idx="14444">
                  <c:v>20.8</c:v>
                </c:pt>
                <c:pt idx="14445">
                  <c:v>20.8</c:v>
                </c:pt>
                <c:pt idx="14446">
                  <c:v>20.8</c:v>
                </c:pt>
                <c:pt idx="14447">
                  <c:v>20.9</c:v>
                </c:pt>
                <c:pt idx="14448">
                  <c:v>20.9</c:v>
                </c:pt>
                <c:pt idx="14449">
                  <c:v>20.9</c:v>
                </c:pt>
                <c:pt idx="14450">
                  <c:v>20.9</c:v>
                </c:pt>
                <c:pt idx="14451">
                  <c:v>20.9</c:v>
                </c:pt>
                <c:pt idx="14452">
                  <c:v>20.9</c:v>
                </c:pt>
                <c:pt idx="14453">
                  <c:v>20.9</c:v>
                </c:pt>
                <c:pt idx="14454">
                  <c:v>20.9</c:v>
                </c:pt>
                <c:pt idx="14455">
                  <c:v>20.9</c:v>
                </c:pt>
                <c:pt idx="14456">
                  <c:v>20.9</c:v>
                </c:pt>
                <c:pt idx="14457">
                  <c:v>20.9</c:v>
                </c:pt>
                <c:pt idx="14458">
                  <c:v>20.9</c:v>
                </c:pt>
                <c:pt idx="14459">
                  <c:v>20.9</c:v>
                </c:pt>
                <c:pt idx="14460">
                  <c:v>20.9</c:v>
                </c:pt>
                <c:pt idx="14461">
                  <c:v>20.9</c:v>
                </c:pt>
                <c:pt idx="14462">
                  <c:v>20.9</c:v>
                </c:pt>
                <c:pt idx="14463">
                  <c:v>20.9</c:v>
                </c:pt>
                <c:pt idx="14464">
                  <c:v>20.9</c:v>
                </c:pt>
                <c:pt idx="14465">
                  <c:v>20.9</c:v>
                </c:pt>
                <c:pt idx="14466">
                  <c:v>20.9</c:v>
                </c:pt>
                <c:pt idx="14467">
                  <c:v>20.9</c:v>
                </c:pt>
                <c:pt idx="14468">
                  <c:v>20.9</c:v>
                </c:pt>
                <c:pt idx="14469">
                  <c:v>20.9</c:v>
                </c:pt>
                <c:pt idx="14470">
                  <c:v>20.9</c:v>
                </c:pt>
                <c:pt idx="14471">
                  <c:v>20.9</c:v>
                </c:pt>
                <c:pt idx="14472">
                  <c:v>20.9</c:v>
                </c:pt>
                <c:pt idx="14473">
                  <c:v>20.9</c:v>
                </c:pt>
                <c:pt idx="14474">
                  <c:v>20.9</c:v>
                </c:pt>
                <c:pt idx="14475">
                  <c:v>20.9</c:v>
                </c:pt>
                <c:pt idx="14476">
                  <c:v>20.9</c:v>
                </c:pt>
                <c:pt idx="14477">
                  <c:v>20.9</c:v>
                </c:pt>
                <c:pt idx="14478">
                  <c:v>20.9</c:v>
                </c:pt>
                <c:pt idx="14479">
                  <c:v>20.9</c:v>
                </c:pt>
                <c:pt idx="14480">
                  <c:v>20.9</c:v>
                </c:pt>
                <c:pt idx="14481">
                  <c:v>20.9</c:v>
                </c:pt>
                <c:pt idx="14482">
                  <c:v>20.9</c:v>
                </c:pt>
                <c:pt idx="14483">
                  <c:v>20.9</c:v>
                </c:pt>
                <c:pt idx="14484">
                  <c:v>20.9</c:v>
                </c:pt>
                <c:pt idx="14485">
                  <c:v>20.9</c:v>
                </c:pt>
                <c:pt idx="14486">
                  <c:v>20.9</c:v>
                </c:pt>
                <c:pt idx="14487">
                  <c:v>20.9</c:v>
                </c:pt>
                <c:pt idx="14488">
                  <c:v>20.9</c:v>
                </c:pt>
                <c:pt idx="14489">
                  <c:v>20.9</c:v>
                </c:pt>
                <c:pt idx="14490">
                  <c:v>20.9</c:v>
                </c:pt>
                <c:pt idx="14491">
                  <c:v>20.9</c:v>
                </c:pt>
                <c:pt idx="14492">
                  <c:v>20.9</c:v>
                </c:pt>
                <c:pt idx="14493">
                  <c:v>20.9</c:v>
                </c:pt>
                <c:pt idx="14494">
                  <c:v>20.9</c:v>
                </c:pt>
                <c:pt idx="14495">
                  <c:v>20.9</c:v>
                </c:pt>
                <c:pt idx="14496">
                  <c:v>20.9</c:v>
                </c:pt>
                <c:pt idx="14497">
                  <c:v>20.9</c:v>
                </c:pt>
                <c:pt idx="14498">
                  <c:v>20.9</c:v>
                </c:pt>
                <c:pt idx="14499">
                  <c:v>20.9</c:v>
                </c:pt>
                <c:pt idx="14500">
                  <c:v>20.9</c:v>
                </c:pt>
                <c:pt idx="14501">
                  <c:v>20.9</c:v>
                </c:pt>
                <c:pt idx="14502">
                  <c:v>20.9</c:v>
                </c:pt>
                <c:pt idx="14503">
                  <c:v>20.9</c:v>
                </c:pt>
                <c:pt idx="14504">
                  <c:v>20.9</c:v>
                </c:pt>
                <c:pt idx="14505">
                  <c:v>20.9</c:v>
                </c:pt>
                <c:pt idx="14506">
                  <c:v>20.9</c:v>
                </c:pt>
                <c:pt idx="14507">
                  <c:v>20.9</c:v>
                </c:pt>
                <c:pt idx="14508">
                  <c:v>20.9</c:v>
                </c:pt>
                <c:pt idx="14509">
                  <c:v>20.9</c:v>
                </c:pt>
                <c:pt idx="14510">
                  <c:v>20.9</c:v>
                </c:pt>
                <c:pt idx="14511">
                  <c:v>20.9</c:v>
                </c:pt>
                <c:pt idx="14512">
                  <c:v>20.9</c:v>
                </c:pt>
                <c:pt idx="14513">
                  <c:v>20.9</c:v>
                </c:pt>
                <c:pt idx="14514">
                  <c:v>20.9</c:v>
                </c:pt>
                <c:pt idx="14515">
                  <c:v>20.9</c:v>
                </c:pt>
                <c:pt idx="14516">
                  <c:v>20.9</c:v>
                </c:pt>
                <c:pt idx="14517">
                  <c:v>20.9</c:v>
                </c:pt>
                <c:pt idx="14518">
                  <c:v>20.9</c:v>
                </c:pt>
                <c:pt idx="14519">
                  <c:v>20.9</c:v>
                </c:pt>
                <c:pt idx="14520">
                  <c:v>20.9</c:v>
                </c:pt>
                <c:pt idx="14521">
                  <c:v>20.9</c:v>
                </c:pt>
                <c:pt idx="14522">
                  <c:v>20.9</c:v>
                </c:pt>
                <c:pt idx="14523">
                  <c:v>20.9</c:v>
                </c:pt>
                <c:pt idx="14524">
                  <c:v>20.9</c:v>
                </c:pt>
                <c:pt idx="14525">
                  <c:v>20.9</c:v>
                </c:pt>
                <c:pt idx="14526">
                  <c:v>20.9</c:v>
                </c:pt>
                <c:pt idx="14527">
                  <c:v>20.9</c:v>
                </c:pt>
                <c:pt idx="14528">
                  <c:v>20.9</c:v>
                </c:pt>
                <c:pt idx="14529">
                  <c:v>20.9</c:v>
                </c:pt>
                <c:pt idx="14530">
                  <c:v>20.9</c:v>
                </c:pt>
                <c:pt idx="14531">
                  <c:v>20.9</c:v>
                </c:pt>
                <c:pt idx="14532">
                  <c:v>20.9</c:v>
                </c:pt>
                <c:pt idx="14533">
                  <c:v>20.9</c:v>
                </c:pt>
                <c:pt idx="14534">
                  <c:v>20.9</c:v>
                </c:pt>
                <c:pt idx="14535">
                  <c:v>20.9</c:v>
                </c:pt>
                <c:pt idx="14536">
                  <c:v>20.9</c:v>
                </c:pt>
                <c:pt idx="14537">
                  <c:v>20.9</c:v>
                </c:pt>
                <c:pt idx="14538">
                  <c:v>20.9</c:v>
                </c:pt>
                <c:pt idx="14539">
                  <c:v>20.8</c:v>
                </c:pt>
                <c:pt idx="14540">
                  <c:v>20.9</c:v>
                </c:pt>
                <c:pt idx="14541">
                  <c:v>20.9</c:v>
                </c:pt>
                <c:pt idx="14542">
                  <c:v>20.9</c:v>
                </c:pt>
                <c:pt idx="14543">
                  <c:v>20.9</c:v>
                </c:pt>
                <c:pt idx="14544">
                  <c:v>20.9</c:v>
                </c:pt>
                <c:pt idx="14545">
                  <c:v>20.8</c:v>
                </c:pt>
                <c:pt idx="14546">
                  <c:v>20.9</c:v>
                </c:pt>
                <c:pt idx="14547">
                  <c:v>20.9</c:v>
                </c:pt>
                <c:pt idx="14548">
                  <c:v>20.9</c:v>
                </c:pt>
                <c:pt idx="14549">
                  <c:v>20.9</c:v>
                </c:pt>
                <c:pt idx="14550">
                  <c:v>20.9</c:v>
                </c:pt>
                <c:pt idx="14551">
                  <c:v>20.9</c:v>
                </c:pt>
                <c:pt idx="14552">
                  <c:v>20.8</c:v>
                </c:pt>
                <c:pt idx="14553">
                  <c:v>20.8</c:v>
                </c:pt>
                <c:pt idx="14554">
                  <c:v>20.8</c:v>
                </c:pt>
                <c:pt idx="14555">
                  <c:v>20.8</c:v>
                </c:pt>
                <c:pt idx="14556">
                  <c:v>20.8</c:v>
                </c:pt>
                <c:pt idx="14557">
                  <c:v>20.9</c:v>
                </c:pt>
                <c:pt idx="14558">
                  <c:v>20.8</c:v>
                </c:pt>
                <c:pt idx="14559">
                  <c:v>20.9</c:v>
                </c:pt>
                <c:pt idx="14560">
                  <c:v>20.8</c:v>
                </c:pt>
                <c:pt idx="14561">
                  <c:v>20.9</c:v>
                </c:pt>
                <c:pt idx="14562">
                  <c:v>20.8</c:v>
                </c:pt>
                <c:pt idx="14563">
                  <c:v>20.8</c:v>
                </c:pt>
                <c:pt idx="14564">
                  <c:v>20.8</c:v>
                </c:pt>
                <c:pt idx="14565">
                  <c:v>20.8</c:v>
                </c:pt>
                <c:pt idx="14566">
                  <c:v>20.9</c:v>
                </c:pt>
                <c:pt idx="14567">
                  <c:v>20.8</c:v>
                </c:pt>
                <c:pt idx="14568">
                  <c:v>20.8</c:v>
                </c:pt>
                <c:pt idx="14569">
                  <c:v>20.8</c:v>
                </c:pt>
                <c:pt idx="14570">
                  <c:v>20.9</c:v>
                </c:pt>
                <c:pt idx="14571">
                  <c:v>20.9</c:v>
                </c:pt>
                <c:pt idx="14572">
                  <c:v>20.8</c:v>
                </c:pt>
                <c:pt idx="14573">
                  <c:v>20.8</c:v>
                </c:pt>
                <c:pt idx="14574">
                  <c:v>20.8</c:v>
                </c:pt>
                <c:pt idx="14575">
                  <c:v>20.8</c:v>
                </c:pt>
                <c:pt idx="14576">
                  <c:v>20.8</c:v>
                </c:pt>
                <c:pt idx="14577">
                  <c:v>20.8</c:v>
                </c:pt>
                <c:pt idx="14578">
                  <c:v>20.8</c:v>
                </c:pt>
                <c:pt idx="14579">
                  <c:v>20.8</c:v>
                </c:pt>
                <c:pt idx="14580">
                  <c:v>20.8</c:v>
                </c:pt>
                <c:pt idx="14581">
                  <c:v>20.8</c:v>
                </c:pt>
                <c:pt idx="14582">
                  <c:v>20.8</c:v>
                </c:pt>
                <c:pt idx="14583">
                  <c:v>20.8</c:v>
                </c:pt>
                <c:pt idx="14584">
                  <c:v>20.8</c:v>
                </c:pt>
                <c:pt idx="14585">
                  <c:v>20.8</c:v>
                </c:pt>
                <c:pt idx="14586">
                  <c:v>20.8</c:v>
                </c:pt>
                <c:pt idx="14587">
                  <c:v>20.8</c:v>
                </c:pt>
                <c:pt idx="14588">
                  <c:v>20.8</c:v>
                </c:pt>
                <c:pt idx="14589">
                  <c:v>20.8</c:v>
                </c:pt>
                <c:pt idx="14590">
                  <c:v>20.8</c:v>
                </c:pt>
                <c:pt idx="14591">
                  <c:v>20.8</c:v>
                </c:pt>
                <c:pt idx="14592">
                  <c:v>20.8</c:v>
                </c:pt>
                <c:pt idx="14593">
                  <c:v>20.8</c:v>
                </c:pt>
                <c:pt idx="14594">
                  <c:v>20.8</c:v>
                </c:pt>
                <c:pt idx="14595">
                  <c:v>20.8</c:v>
                </c:pt>
                <c:pt idx="14596">
                  <c:v>20.8</c:v>
                </c:pt>
                <c:pt idx="14597">
                  <c:v>20.8</c:v>
                </c:pt>
                <c:pt idx="14598">
                  <c:v>20.8</c:v>
                </c:pt>
                <c:pt idx="14599">
                  <c:v>20.8</c:v>
                </c:pt>
                <c:pt idx="14600">
                  <c:v>20.8</c:v>
                </c:pt>
                <c:pt idx="14601">
                  <c:v>20.8</c:v>
                </c:pt>
                <c:pt idx="14602">
                  <c:v>20.8</c:v>
                </c:pt>
                <c:pt idx="14603">
                  <c:v>20.8</c:v>
                </c:pt>
                <c:pt idx="14604">
                  <c:v>20.8</c:v>
                </c:pt>
                <c:pt idx="14605">
                  <c:v>20.8</c:v>
                </c:pt>
                <c:pt idx="14606">
                  <c:v>20.8</c:v>
                </c:pt>
                <c:pt idx="14607">
                  <c:v>20.8</c:v>
                </c:pt>
                <c:pt idx="14608">
                  <c:v>20.8</c:v>
                </c:pt>
                <c:pt idx="14609">
                  <c:v>20.8</c:v>
                </c:pt>
                <c:pt idx="14610">
                  <c:v>20.8</c:v>
                </c:pt>
                <c:pt idx="14611">
                  <c:v>20.8</c:v>
                </c:pt>
                <c:pt idx="14612">
                  <c:v>20.8</c:v>
                </c:pt>
                <c:pt idx="14613">
                  <c:v>20.8</c:v>
                </c:pt>
                <c:pt idx="14614">
                  <c:v>20.8</c:v>
                </c:pt>
                <c:pt idx="14615">
                  <c:v>20.8</c:v>
                </c:pt>
                <c:pt idx="14616">
                  <c:v>20.8</c:v>
                </c:pt>
                <c:pt idx="14617">
                  <c:v>20.8</c:v>
                </c:pt>
                <c:pt idx="14618">
                  <c:v>20.8</c:v>
                </c:pt>
                <c:pt idx="14619">
                  <c:v>20.8</c:v>
                </c:pt>
                <c:pt idx="14620">
                  <c:v>20.8</c:v>
                </c:pt>
                <c:pt idx="14621">
                  <c:v>20.8</c:v>
                </c:pt>
                <c:pt idx="14622">
                  <c:v>20.8</c:v>
                </c:pt>
                <c:pt idx="14623">
                  <c:v>20.8</c:v>
                </c:pt>
                <c:pt idx="14624">
                  <c:v>20.8</c:v>
                </c:pt>
                <c:pt idx="14625">
                  <c:v>20.8</c:v>
                </c:pt>
                <c:pt idx="14626">
                  <c:v>20.8</c:v>
                </c:pt>
                <c:pt idx="14627">
                  <c:v>20.8</c:v>
                </c:pt>
                <c:pt idx="14628">
                  <c:v>20.8</c:v>
                </c:pt>
                <c:pt idx="14629">
                  <c:v>20.8</c:v>
                </c:pt>
                <c:pt idx="14630">
                  <c:v>20.8</c:v>
                </c:pt>
                <c:pt idx="14631">
                  <c:v>20.8</c:v>
                </c:pt>
                <c:pt idx="14632">
                  <c:v>20.8</c:v>
                </c:pt>
                <c:pt idx="14633">
                  <c:v>20.8</c:v>
                </c:pt>
                <c:pt idx="14634">
                  <c:v>20.8</c:v>
                </c:pt>
                <c:pt idx="14635">
                  <c:v>20.8</c:v>
                </c:pt>
                <c:pt idx="14636">
                  <c:v>20.8</c:v>
                </c:pt>
                <c:pt idx="14637">
                  <c:v>20.8</c:v>
                </c:pt>
                <c:pt idx="14638">
                  <c:v>20.8</c:v>
                </c:pt>
                <c:pt idx="14639">
                  <c:v>20.8</c:v>
                </c:pt>
                <c:pt idx="14640">
                  <c:v>20.8</c:v>
                </c:pt>
                <c:pt idx="14641">
                  <c:v>20.8</c:v>
                </c:pt>
                <c:pt idx="14642">
                  <c:v>20.8</c:v>
                </c:pt>
                <c:pt idx="14643">
                  <c:v>20.8</c:v>
                </c:pt>
                <c:pt idx="14644">
                  <c:v>20.8</c:v>
                </c:pt>
                <c:pt idx="14645">
                  <c:v>20.8</c:v>
                </c:pt>
                <c:pt idx="14646">
                  <c:v>20.8</c:v>
                </c:pt>
                <c:pt idx="14647">
                  <c:v>20.8</c:v>
                </c:pt>
                <c:pt idx="14648">
                  <c:v>20.8</c:v>
                </c:pt>
                <c:pt idx="14649">
                  <c:v>20.8</c:v>
                </c:pt>
                <c:pt idx="14650">
                  <c:v>20.8</c:v>
                </c:pt>
                <c:pt idx="14651">
                  <c:v>20.8</c:v>
                </c:pt>
                <c:pt idx="14652">
                  <c:v>20.8</c:v>
                </c:pt>
                <c:pt idx="14653">
                  <c:v>20.8</c:v>
                </c:pt>
                <c:pt idx="14654">
                  <c:v>20.8</c:v>
                </c:pt>
                <c:pt idx="14655">
                  <c:v>20.8</c:v>
                </c:pt>
                <c:pt idx="14656">
                  <c:v>20.8</c:v>
                </c:pt>
                <c:pt idx="14657">
                  <c:v>20.8</c:v>
                </c:pt>
                <c:pt idx="14658">
                  <c:v>20.8</c:v>
                </c:pt>
                <c:pt idx="14659">
                  <c:v>20.8</c:v>
                </c:pt>
                <c:pt idx="14660">
                  <c:v>20.8</c:v>
                </c:pt>
                <c:pt idx="14661">
                  <c:v>20.8</c:v>
                </c:pt>
                <c:pt idx="14662">
                  <c:v>20.8</c:v>
                </c:pt>
                <c:pt idx="14663">
                  <c:v>20.8</c:v>
                </c:pt>
                <c:pt idx="14664">
                  <c:v>20.9</c:v>
                </c:pt>
                <c:pt idx="14665">
                  <c:v>20.9</c:v>
                </c:pt>
                <c:pt idx="14666">
                  <c:v>20.9</c:v>
                </c:pt>
                <c:pt idx="14667">
                  <c:v>20.9</c:v>
                </c:pt>
                <c:pt idx="14668">
                  <c:v>20.9</c:v>
                </c:pt>
                <c:pt idx="14669">
                  <c:v>20.9</c:v>
                </c:pt>
                <c:pt idx="14670">
                  <c:v>20.9</c:v>
                </c:pt>
                <c:pt idx="14671">
                  <c:v>20.9</c:v>
                </c:pt>
                <c:pt idx="14672">
                  <c:v>20.9</c:v>
                </c:pt>
                <c:pt idx="14673">
                  <c:v>20.9</c:v>
                </c:pt>
                <c:pt idx="14674">
                  <c:v>20.9</c:v>
                </c:pt>
                <c:pt idx="14675">
                  <c:v>20.9</c:v>
                </c:pt>
                <c:pt idx="14676">
                  <c:v>20.9</c:v>
                </c:pt>
                <c:pt idx="14677">
                  <c:v>20.9</c:v>
                </c:pt>
                <c:pt idx="14678">
                  <c:v>20.9</c:v>
                </c:pt>
                <c:pt idx="14679">
                  <c:v>20.9</c:v>
                </c:pt>
                <c:pt idx="14680">
                  <c:v>20.9</c:v>
                </c:pt>
                <c:pt idx="14681">
                  <c:v>20.9</c:v>
                </c:pt>
                <c:pt idx="14682">
                  <c:v>20.9</c:v>
                </c:pt>
                <c:pt idx="14683">
                  <c:v>20.9</c:v>
                </c:pt>
                <c:pt idx="14684">
                  <c:v>20.9</c:v>
                </c:pt>
                <c:pt idx="14685">
                  <c:v>20.9</c:v>
                </c:pt>
                <c:pt idx="14686">
                  <c:v>20.9</c:v>
                </c:pt>
                <c:pt idx="14687">
                  <c:v>20.9</c:v>
                </c:pt>
                <c:pt idx="14688">
                  <c:v>20.9</c:v>
                </c:pt>
                <c:pt idx="14689">
                  <c:v>20.9</c:v>
                </c:pt>
                <c:pt idx="14690">
                  <c:v>20.9</c:v>
                </c:pt>
                <c:pt idx="14691">
                  <c:v>20.9</c:v>
                </c:pt>
                <c:pt idx="14692">
                  <c:v>20.9</c:v>
                </c:pt>
                <c:pt idx="14693">
                  <c:v>20.9</c:v>
                </c:pt>
                <c:pt idx="14694">
                  <c:v>20.9</c:v>
                </c:pt>
                <c:pt idx="14695">
                  <c:v>20.9</c:v>
                </c:pt>
                <c:pt idx="14696">
                  <c:v>20.9</c:v>
                </c:pt>
                <c:pt idx="14697">
                  <c:v>20.9</c:v>
                </c:pt>
                <c:pt idx="14698">
                  <c:v>20.9</c:v>
                </c:pt>
                <c:pt idx="14699">
                  <c:v>20.9</c:v>
                </c:pt>
                <c:pt idx="14700">
                  <c:v>20.9</c:v>
                </c:pt>
                <c:pt idx="14701">
                  <c:v>20.9</c:v>
                </c:pt>
                <c:pt idx="14702">
                  <c:v>20.9</c:v>
                </c:pt>
                <c:pt idx="14703">
                  <c:v>20.9</c:v>
                </c:pt>
                <c:pt idx="14704">
                  <c:v>20.9</c:v>
                </c:pt>
                <c:pt idx="14705">
                  <c:v>20.9</c:v>
                </c:pt>
                <c:pt idx="14706">
                  <c:v>20.9</c:v>
                </c:pt>
                <c:pt idx="14707">
                  <c:v>20.9</c:v>
                </c:pt>
                <c:pt idx="14708">
                  <c:v>20.9</c:v>
                </c:pt>
                <c:pt idx="14709">
                  <c:v>20.9</c:v>
                </c:pt>
                <c:pt idx="14710">
                  <c:v>20.9</c:v>
                </c:pt>
                <c:pt idx="14711">
                  <c:v>20.9</c:v>
                </c:pt>
                <c:pt idx="14712">
                  <c:v>20.9</c:v>
                </c:pt>
                <c:pt idx="14713">
                  <c:v>20.9</c:v>
                </c:pt>
                <c:pt idx="14714">
                  <c:v>20.9</c:v>
                </c:pt>
                <c:pt idx="14715">
                  <c:v>20.9</c:v>
                </c:pt>
                <c:pt idx="14716">
                  <c:v>20.9</c:v>
                </c:pt>
                <c:pt idx="14717">
                  <c:v>20.9</c:v>
                </c:pt>
                <c:pt idx="14718">
                  <c:v>20.9</c:v>
                </c:pt>
                <c:pt idx="14719">
                  <c:v>20.9</c:v>
                </c:pt>
                <c:pt idx="14720">
                  <c:v>20.9</c:v>
                </c:pt>
                <c:pt idx="14721">
                  <c:v>20.9</c:v>
                </c:pt>
                <c:pt idx="14722">
                  <c:v>20.9</c:v>
                </c:pt>
                <c:pt idx="14723">
                  <c:v>20.9</c:v>
                </c:pt>
                <c:pt idx="14724">
                  <c:v>20.9</c:v>
                </c:pt>
                <c:pt idx="14725">
                  <c:v>20.9</c:v>
                </c:pt>
                <c:pt idx="14726">
                  <c:v>20.9</c:v>
                </c:pt>
                <c:pt idx="14727">
                  <c:v>20.9</c:v>
                </c:pt>
                <c:pt idx="14728">
                  <c:v>20.9</c:v>
                </c:pt>
                <c:pt idx="14729">
                  <c:v>20.9</c:v>
                </c:pt>
                <c:pt idx="14730">
                  <c:v>20.9</c:v>
                </c:pt>
                <c:pt idx="14731">
                  <c:v>20.9</c:v>
                </c:pt>
                <c:pt idx="14732">
                  <c:v>20.9</c:v>
                </c:pt>
                <c:pt idx="14733">
                  <c:v>20.9</c:v>
                </c:pt>
                <c:pt idx="14734">
                  <c:v>20.9</c:v>
                </c:pt>
                <c:pt idx="14735">
                  <c:v>20.9</c:v>
                </c:pt>
                <c:pt idx="14736">
                  <c:v>20.9</c:v>
                </c:pt>
                <c:pt idx="14737">
                  <c:v>20.9</c:v>
                </c:pt>
                <c:pt idx="14738">
                  <c:v>20.9</c:v>
                </c:pt>
                <c:pt idx="14739">
                  <c:v>20.9</c:v>
                </c:pt>
                <c:pt idx="14740">
                  <c:v>20.9</c:v>
                </c:pt>
                <c:pt idx="14741">
                  <c:v>20.9</c:v>
                </c:pt>
                <c:pt idx="14742">
                  <c:v>20.9</c:v>
                </c:pt>
                <c:pt idx="14743">
                  <c:v>20.9</c:v>
                </c:pt>
                <c:pt idx="14744">
                  <c:v>20.9</c:v>
                </c:pt>
                <c:pt idx="14745">
                  <c:v>20.9</c:v>
                </c:pt>
                <c:pt idx="14746">
                  <c:v>20.9</c:v>
                </c:pt>
                <c:pt idx="14747">
                  <c:v>20.9</c:v>
                </c:pt>
                <c:pt idx="14748">
                  <c:v>20.9</c:v>
                </c:pt>
                <c:pt idx="14749">
                  <c:v>20.9</c:v>
                </c:pt>
                <c:pt idx="14750">
                  <c:v>20.9</c:v>
                </c:pt>
                <c:pt idx="14751">
                  <c:v>20.9</c:v>
                </c:pt>
                <c:pt idx="14752">
                  <c:v>20.9</c:v>
                </c:pt>
                <c:pt idx="14753">
                  <c:v>20.9</c:v>
                </c:pt>
                <c:pt idx="14754">
                  <c:v>20.9</c:v>
                </c:pt>
                <c:pt idx="14755">
                  <c:v>20.9</c:v>
                </c:pt>
                <c:pt idx="14756">
                  <c:v>20.9</c:v>
                </c:pt>
                <c:pt idx="14757">
                  <c:v>20.9</c:v>
                </c:pt>
                <c:pt idx="14758">
                  <c:v>20.9</c:v>
                </c:pt>
                <c:pt idx="14759">
                  <c:v>20.9</c:v>
                </c:pt>
                <c:pt idx="14760">
                  <c:v>20.9</c:v>
                </c:pt>
                <c:pt idx="14761">
                  <c:v>20.9</c:v>
                </c:pt>
                <c:pt idx="14762">
                  <c:v>20.9</c:v>
                </c:pt>
                <c:pt idx="14763">
                  <c:v>20.9</c:v>
                </c:pt>
                <c:pt idx="14764">
                  <c:v>20.9</c:v>
                </c:pt>
                <c:pt idx="14765">
                  <c:v>20.9</c:v>
                </c:pt>
                <c:pt idx="14766">
                  <c:v>20.9</c:v>
                </c:pt>
                <c:pt idx="14767">
                  <c:v>20.9</c:v>
                </c:pt>
                <c:pt idx="14768">
                  <c:v>20.9</c:v>
                </c:pt>
                <c:pt idx="14769">
                  <c:v>20.9</c:v>
                </c:pt>
                <c:pt idx="14770">
                  <c:v>20.8</c:v>
                </c:pt>
                <c:pt idx="14771">
                  <c:v>20.8</c:v>
                </c:pt>
                <c:pt idx="14772">
                  <c:v>20.8</c:v>
                </c:pt>
                <c:pt idx="14773">
                  <c:v>20.9</c:v>
                </c:pt>
                <c:pt idx="14774">
                  <c:v>20.9</c:v>
                </c:pt>
                <c:pt idx="14775">
                  <c:v>20.9</c:v>
                </c:pt>
                <c:pt idx="14776">
                  <c:v>20.9</c:v>
                </c:pt>
                <c:pt idx="14777">
                  <c:v>20.9</c:v>
                </c:pt>
                <c:pt idx="14778">
                  <c:v>20.9</c:v>
                </c:pt>
                <c:pt idx="14779">
                  <c:v>20.9</c:v>
                </c:pt>
                <c:pt idx="14780">
                  <c:v>20.9</c:v>
                </c:pt>
                <c:pt idx="14781">
                  <c:v>20.9</c:v>
                </c:pt>
                <c:pt idx="14782">
                  <c:v>20.9</c:v>
                </c:pt>
                <c:pt idx="14783">
                  <c:v>20.9</c:v>
                </c:pt>
                <c:pt idx="14784">
                  <c:v>20.9</c:v>
                </c:pt>
                <c:pt idx="14785">
                  <c:v>20.9</c:v>
                </c:pt>
                <c:pt idx="14786">
                  <c:v>20.9</c:v>
                </c:pt>
                <c:pt idx="14787">
                  <c:v>20.9</c:v>
                </c:pt>
                <c:pt idx="14788">
                  <c:v>20.9</c:v>
                </c:pt>
                <c:pt idx="14789">
                  <c:v>20.9</c:v>
                </c:pt>
                <c:pt idx="14790">
                  <c:v>20.9</c:v>
                </c:pt>
                <c:pt idx="14791">
                  <c:v>20.9</c:v>
                </c:pt>
                <c:pt idx="14792">
                  <c:v>20.9</c:v>
                </c:pt>
                <c:pt idx="14793">
                  <c:v>20.8</c:v>
                </c:pt>
                <c:pt idx="14794">
                  <c:v>20.8</c:v>
                </c:pt>
                <c:pt idx="14795">
                  <c:v>20.8</c:v>
                </c:pt>
                <c:pt idx="14796">
                  <c:v>20.8</c:v>
                </c:pt>
                <c:pt idx="14797">
                  <c:v>20.8</c:v>
                </c:pt>
                <c:pt idx="14798">
                  <c:v>20.9</c:v>
                </c:pt>
                <c:pt idx="14799">
                  <c:v>20.9</c:v>
                </c:pt>
                <c:pt idx="14800">
                  <c:v>20.9</c:v>
                </c:pt>
                <c:pt idx="14801">
                  <c:v>20.9</c:v>
                </c:pt>
                <c:pt idx="14802">
                  <c:v>20.9</c:v>
                </c:pt>
                <c:pt idx="14803">
                  <c:v>20.9</c:v>
                </c:pt>
                <c:pt idx="14804">
                  <c:v>20.9</c:v>
                </c:pt>
                <c:pt idx="14805">
                  <c:v>20.9</c:v>
                </c:pt>
                <c:pt idx="14806">
                  <c:v>20.9</c:v>
                </c:pt>
                <c:pt idx="14807">
                  <c:v>20.9</c:v>
                </c:pt>
                <c:pt idx="14808">
                  <c:v>20.9</c:v>
                </c:pt>
                <c:pt idx="14809">
                  <c:v>20.9</c:v>
                </c:pt>
                <c:pt idx="14810">
                  <c:v>20.9</c:v>
                </c:pt>
                <c:pt idx="14811">
                  <c:v>20.9</c:v>
                </c:pt>
                <c:pt idx="14812">
                  <c:v>20.9</c:v>
                </c:pt>
                <c:pt idx="14813">
                  <c:v>20.9</c:v>
                </c:pt>
                <c:pt idx="14814">
                  <c:v>20.9</c:v>
                </c:pt>
                <c:pt idx="14815">
                  <c:v>20.9</c:v>
                </c:pt>
                <c:pt idx="14816">
                  <c:v>20.9</c:v>
                </c:pt>
                <c:pt idx="14817">
                  <c:v>20.9</c:v>
                </c:pt>
                <c:pt idx="14818">
                  <c:v>20.9</c:v>
                </c:pt>
                <c:pt idx="14819">
                  <c:v>20.9</c:v>
                </c:pt>
                <c:pt idx="14820">
                  <c:v>20.9</c:v>
                </c:pt>
                <c:pt idx="14821">
                  <c:v>20.9</c:v>
                </c:pt>
                <c:pt idx="14822">
                  <c:v>20.9</c:v>
                </c:pt>
                <c:pt idx="14823">
                  <c:v>20.9</c:v>
                </c:pt>
                <c:pt idx="14824">
                  <c:v>20.9</c:v>
                </c:pt>
                <c:pt idx="14825">
                  <c:v>20.9</c:v>
                </c:pt>
                <c:pt idx="14826">
                  <c:v>20.9</c:v>
                </c:pt>
                <c:pt idx="14827">
                  <c:v>20.9</c:v>
                </c:pt>
                <c:pt idx="14828">
                  <c:v>20.9</c:v>
                </c:pt>
                <c:pt idx="14829">
                  <c:v>20.9</c:v>
                </c:pt>
                <c:pt idx="14830">
                  <c:v>20.9</c:v>
                </c:pt>
                <c:pt idx="14831">
                  <c:v>20.9</c:v>
                </c:pt>
                <c:pt idx="14832">
                  <c:v>20.9</c:v>
                </c:pt>
                <c:pt idx="14833">
                  <c:v>20.9</c:v>
                </c:pt>
                <c:pt idx="14834">
                  <c:v>20.9</c:v>
                </c:pt>
                <c:pt idx="14835">
                  <c:v>20.9</c:v>
                </c:pt>
                <c:pt idx="14836">
                  <c:v>20.9</c:v>
                </c:pt>
                <c:pt idx="14837">
                  <c:v>20.9</c:v>
                </c:pt>
                <c:pt idx="14838">
                  <c:v>20.9</c:v>
                </c:pt>
                <c:pt idx="14839">
                  <c:v>20.9</c:v>
                </c:pt>
                <c:pt idx="14840">
                  <c:v>20.9</c:v>
                </c:pt>
                <c:pt idx="14841">
                  <c:v>20.9</c:v>
                </c:pt>
                <c:pt idx="14842">
                  <c:v>20.9</c:v>
                </c:pt>
                <c:pt idx="14843">
                  <c:v>20.9</c:v>
                </c:pt>
                <c:pt idx="14844">
                  <c:v>20.9</c:v>
                </c:pt>
                <c:pt idx="14845">
                  <c:v>20.9</c:v>
                </c:pt>
                <c:pt idx="14846">
                  <c:v>20.9</c:v>
                </c:pt>
                <c:pt idx="14847">
                  <c:v>20.9</c:v>
                </c:pt>
                <c:pt idx="14848">
                  <c:v>20.9</c:v>
                </c:pt>
                <c:pt idx="14849">
                  <c:v>20.9</c:v>
                </c:pt>
                <c:pt idx="14850">
                  <c:v>20.9</c:v>
                </c:pt>
                <c:pt idx="14851">
                  <c:v>20.9</c:v>
                </c:pt>
                <c:pt idx="14852">
                  <c:v>20.9</c:v>
                </c:pt>
                <c:pt idx="14853">
                  <c:v>20.9</c:v>
                </c:pt>
                <c:pt idx="14854">
                  <c:v>20.9</c:v>
                </c:pt>
                <c:pt idx="14855">
                  <c:v>20.9</c:v>
                </c:pt>
                <c:pt idx="14856">
                  <c:v>20.9</c:v>
                </c:pt>
                <c:pt idx="14857">
                  <c:v>20.9</c:v>
                </c:pt>
                <c:pt idx="14858">
                  <c:v>20.9</c:v>
                </c:pt>
                <c:pt idx="14859">
                  <c:v>20.9</c:v>
                </c:pt>
                <c:pt idx="14860">
                  <c:v>20.9</c:v>
                </c:pt>
                <c:pt idx="14861">
                  <c:v>20.9</c:v>
                </c:pt>
                <c:pt idx="14862">
                  <c:v>20.9</c:v>
                </c:pt>
                <c:pt idx="14863">
                  <c:v>20.9</c:v>
                </c:pt>
                <c:pt idx="14864">
                  <c:v>20.9</c:v>
                </c:pt>
                <c:pt idx="14865">
                  <c:v>20.9</c:v>
                </c:pt>
                <c:pt idx="14866">
                  <c:v>20.9</c:v>
                </c:pt>
                <c:pt idx="14867">
                  <c:v>20.9</c:v>
                </c:pt>
                <c:pt idx="14868">
                  <c:v>20.9</c:v>
                </c:pt>
                <c:pt idx="14869">
                  <c:v>20.9</c:v>
                </c:pt>
                <c:pt idx="14870">
                  <c:v>20.9</c:v>
                </c:pt>
                <c:pt idx="14871">
                  <c:v>20.9</c:v>
                </c:pt>
                <c:pt idx="14872">
                  <c:v>20.9</c:v>
                </c:pt>
                <c:pt idx="14873">
                  <c:v>20.9</c:v>
                </c:pt>
                <c:pt idx="14874">
                  <c:v>20.9</c:v>
                </c:pt>
                <c:pt idx="14875">
                  <c:v>20.9</c:v>
                </c:pt>
                <c:pt idx="14876">
                  <c:v>20.9</c:v>
                </c:pt>
                <c:pt idx="14877">
                  <c:v>20.9</c:v>
                </c:pt>
                <c:pt idx="14878">
                  <c:v>20.9</c:v>
                </c:pt>
                <c:pt idx="14879">
                  <c:v>20.8</c:v>
                </c:pt>
                <c:pt idx="14880">
                  <c:v>20.8</c:v>
                </c:pt>
                <c:pt idx="14881">
                  <c:v>20.8</c:v>
                </c:pt>
                <c:pt idx="14882">
                  <c:v>20.8</c:v>
                </c:pt>
                <c:pt idx="14883">
                  <c:v>20.8</c:v>
                </c:pt>
                <c:pt idx="14884">
                  <c:v>20.8</c:v>
                </c:pt>
                <c:pt idx="14885">
                  <c:v>20.8</c:v>
                </c:pt>
                <c:pt idx="14886">
                  <c:v>20.9</c:v>
                </c:pt>
                <c:pt idx="14887">
                  <c:v>20.9</c:v>
                </c:pt>
                <c:pt idx="14888">
                  <c:v>20.8</c:v>
                </c:pt>
                <c:pt idx="14889">
                  <c:v>20.9</c:v>
                </c:pt>
                <c:pt idx="14890">
                  <c:v>20.8</c:v>
                </c:pt>
                <c:pt idx="14891">
                  <c:v>20.9</c:v>
                </c:pt>
                <c:pt idx="14892">
                  <c:v>20.9</c:v>
                </c:pt>
                <c:pt idx="14893">
                  <c:v>20.9</c:v>
                </c:pt>
                <c:pt idx="14894">
                  <c:v>20.8</c:v>
                </c:pt>
                <c:pt idx="14895">
                  <c:v>20.8</c:v>
                </c:pt>
                <c:pt idx="14896">
                  <c:v>20.9</c:v>
                </c:pt>
                <c:pt idx="14897">
                  <c:v>20.8</c:v>
                </c:pt>
                <c:pt idx="14898">
                  <c:v>20.9</c:v>
                </c:pt>
                <c:pt idx="14899">
                  <c:v>20.8</c:v>
                </c:pt>
                <c:pt idx="14900">
                  <c:v>20.8</c:v>
                </c:pt>
                <c:pt idx="14901">
                  <c:v>20.9</c:v>
                </c:pt>
                <c:pt idx="14902">
                  <c:v>20.8</c:v>
                </c:pt>
                <c:pt idx="14903">
                  <c:v>20.8</c:v>
                </c:pt>
                <c:pt idx="14904">
                  <c:v>20.8</c:v>
                </c:pt>
                <c:pt idx="14905">
                  <c:v>20.8</c:v>
                </c:pt>
                <c:pt idx="14906">
                  <c:v>20.8</c:v>
                </c:pt>
                <c:pt idx="14907">
                  <c:v>20.9</c:v>
                </c:pt>
                <c:pt idx="14908">
                  <c:v>20.8</c:v>
                </c:pt>
                <c:pt idx="14909">
                  <c:v>20.8</c:v>
                </c:pt>
                <c:pt idx="14910">
                  <c:v>20.8</c:v>
                </c:pt>
                <c:pt idx="14911">
                  <c:v>20.8</c:v>
                </c:pt>
                <c:pt idx="14912">
                  <c:v>20.8</c:v>
                </c:pt>
                <c:pt idx="14913">
                  <c:v>20.8</c:v>
                </c:pt>
                <c:pt idx="14914">
                  <c:v>20.8</c:v>
                </c:pt>
                <c:pt idx="14915">
                  <c:v>20.8</c:v>
                </c:pt>
                <c:pt idx="14916">
                  <c:v>20.8</c:v>
                </c:pt>
                <c:pt idx="14917">
                  <c:v>20.9</c:v>
                </c:pt>
                <c:pt idx="14918">
                  <c:v>20.8</c:v>
                </c:pt>
                <c:pt idx="14919">
                  <c:v>20.8</c:v>
                </c:pt>
                <c:pt idx="14920">
                  <c:v>20.8</c:v>
                </c:pt>
                <c:pt idx="14921">
                  <c:v>20.9</c:v>
                </c:pt>
                <c:pt idx="14922">
                  <c:v>20.9</c:v>
                </c:pt>
                <c:pt idx="14923">
                  <c:v>20.9</c:v>
                </c:pt>
                <c:pt idx="14924">
                  <c:v>20.8</c:v>
                </c:pt>
                <c:pt idx="14925">
                  <c:v>20.8</c:v>
                </c:pt>
                <c:pt idx="14926">
                  <c:v>20.9</c:v>
                </c:pt>
                <c:pt idx="14927">
                  <c:v>20.8</c:v>
                </c:pt>
                <c:pt idx="14928">
                  <c:v>20.8</c:v>
                </c:pt>
                <c:pt idx="14929">
                  <c:v>20.8</c:v>
                </c:pt>
                <c:pt idx="14930">
                  <c:v>20.8</c:v>
                </c:pt>
                <c:pt idx="14931">
                  <c:v>20.8</c:v>
                </c:pt>
                <c:pt idx="14932">
                  <c:v>20.8</c:v>
                </c:pt>
                <c:pt idx="14933">
                  <c:v>20.8</c:v>
                </c:pt>
                <c:pt idx="14934">
                  <c:v>20.8</c:v>
                </c:pt>
                <c:pt idx="14935">
                  <c:v>20.8</c:v>
                </c:pt>
                <c:pt idx="14936">
                  <c:v>20.8</c:v>
                </c:pt>
                <c:pt idx="14937">
                  <c:v>20.8</c:v>
                </c:pt>
                <c:pt idx="14938">
                  <c:v>20.8</c:v>
                </c:pt>
                <c:pt idx="14939">
                  <c:v>20.8</c:v>
                </c:pt>
                <c:pt idx="14940">
                  <c:v>20.8</c:v>
                </c:pt>
                <c:pt idx="14941">
                  <c:v>20.8</c:v>
                </c:pt>
                <c:pt idx="14942">
                  <c:v>20.8</c:v>
                </c:pt>
                <c:pt idx="14943">
                  <c:v>20.8</c:v>
                </c:pt>
                <c:pt idx="14944">
                  <c:v>20.8</c:v>
                </c:pt>
                <c:pt idx="14945">
                  <c:v>20.8</c:v>
                </c:pt>
                <c:pt idx="14946">
                  <c:v>20.8</c:v>
                </c:pt>
                <c:pt idx="14947">
                  <c:v>20.8</c:v>
                </c:pt>
                <c:pt idx="14948">
                  <c:v>20.8</c:v>
                </c:pt>
                <c:pt idx="14949">
                  <c:v>20.8</c:v>
                </c:pt>
                <c:pt idx="14950">
                  <c:v>20.8</c:v>
                </c:pt>
                <c:pt idx="14951">
                  <c:v>20.8</c:v>
                </c:pt>
                <c:pt idx="14952">
                  <c:v>20.8</c:v>
                </c:pt>
                <c:pt idx="14953">
                  <c:v>20.8</c:v>
                </c:pt>
                <c:pt idx="14954">
                  <c:v>20.8</c:v>
                </c:pt>
                <c:pt idx="14955">
                  <c:v>20.8</c:v>
                </c:pt>
                <c:pt idx="14956">
                  <c:v>20.8</c:v>
                </c:pt>
                <c:pt idx="14957">
                  <c:v>20.8</c:v>
                </c:pt>
                <c:pt idx="14958">
                  <c:v>20.8</c:v>
                </c:pt>
                <c:pt idx="14959">
                  <c:v>20.8</c:v>
                </c:pt>
                <c:pt idx="14960">
                  <c:v>20.8</c:v>
                </c:pt>
                <c:pt idx="14961">
                  <c:v>20.8</c:v>
                </c:pt>
                <c:pt idx="14962">
                  <c:v>20.8</c:v>
                </c:pt>
                <c:pt idx="14963">
                  <c:v>20.8</c:v>
                </c:pt>
                <c:pt idx="14964">
                  <c:v>20.8</c:v>
                </c:pt>
                <c:pt idx="14965">
                  <c:v>20.8</c:v>
                </c:pt>
                <c:pt idx="14966">
                  <c:v>20.8</c:v>
                </c:pt>
                <c:pt idx="14967">
                  <c:v>20.8</c:v>
                </c:pt>
                <c:pt idx="14968">
                  <c:v>20.8</c:v>
                </c:pt>
                <c:pt idx="14969">
                  <c:v>20.8</c:v>
                </c:pt>
                <c:pt idx="14970">
                  <c:v>20.8</c:v>
                </c:pt>
                <c:pt idx="14971">
                  <c:v>20.8</c:v>
                </c:pt>
                <c:pt idx="14972">
                  <c:v>20.8</c:v>
                </c:pt>
                <c:pt idx="14973">
                  <c:v>20.8</c:v>
                </c:pt>
                <c:pt idx="14974">
                  <c:v>20.8</c:v>
                </c:pt>
                <c:pt idx="14975">
                  <c:v>20.8</c:v>
                </c:pt>
                <c:pt idx="14976">
                  <c:v>20.8</c:v>
                </c:pt>
                <c:pt idx="14977">
                  <c:v>20.8</c:v>
                </c:pt>
                <c:pt idx="14978">
                  <c:v>20.8</c:v>
                </c:pt>
                <c:pt idx="14979">
                  <c:v>20.8</c:v>
                </c:pt>
                <c:pt idx="14980">
                  <c:v>20.8</c:v>
                </c:pt>
                <c:pt idx="14981">
                  <c:v>20.8</c:v>
                </c:pt>
                <c:pt idx="14982">
                  <c:v>20.8</c:v>
                </c:pt>
                <c:pt idx="14983">
                  <c:v>20.8</c:v>
                </c:pt>
                <c:pt idx="14984">
                  <c:v>20.8</c:v>
                </c:pt>
                <c:pt idx="14985">
                  <c:v>20.8</c:v>
                </c:pt>
                <c:pt idx="14986">
                  <c:v>20.8</c:v>
                </c:pt>
                <c:pt idx="14987">
                  <c:v>20.8</c:v>
                </c:pt>
                <c:pt idx="14988">
                  <c:v>20.8</c:v>
                </c:pt>
                <c:pt idx="14989">
                  <c:v>20.8</c:v>
                </c:pt>
                <c:pt idx="14990">
                  <c:v>20.8</c:v>
                </c:pt>
                <c:pt idx="14991">
                  <c:v>20.8</c:v>
                </c:pt>
                <c:pt idx="14992">
                  <c:v>20.8</c:v>
                </c:pt>
                <c:pt idx="14993">
                  <c:v>20.8</c:v>
                </c:pt>
                <c:pt idx="14994">
                  <c:v>20.8</c:v>
                </c:pt>
                <c:pt idx="14995">
                  <c:v>20.8</c:v>
                </c:pt>
                <c:pt idx="14996">
                  <c:v>20.8</c:v>
                </c:pt>
                <c:pt idx="14997">
                  <c:v>20.8</c:v>
                </c:pt>
                <c:pt idx="14998">
                  <c:v>20.8</c:v>
                </c:pt>
                <c:pt idx="14999">
                  <c:v>20.8</c:v>
                </c:pt>
                <c:pt idx="15000">
                  <c:v>20.8</c:v>
                </c:pt>
                <c:pt idx="15001">
                  <c:v>20.8</c:v>
                </c:pt>
                <c:pt idx="15002">
                  <c:v>20.8</c:v>
                </c:pt>
                <c:pt idx="15003">
                  <c:v>20.8</c:v>
                </c:pt>
                <c:pt idx="15004">
                  <c:v>20.8</c:v>
                </c:pt>
                <c:pt idx="15005">
                  <c:v>20.8</c:v>
                </c:pt>
                <c:pt idx="15006">
                  <c:v>20.8</c:v>
                </c:pt>
                <c:pt idx="15007">
                  <c:v>20.8</c:v>
                </c:pt>
                <c:pt idx="15008">
                  <c:v>20.8</c:v>
                </c:pt>
                <c:pt idx="15009">
                  <c:v>20.8</c:v>
                </c:pt>
                <c:pt idx="15010">
                  <c:v>20.8</c:v>
                </c:pt>
                <c:pt idx="15011">
                  <c:v>20.8</c:v>
                </c:pt>
                <c:pt idx="15012">
                  <c:v>20.8</c:v>
                </c:pt>
                <c:pt idx="15013">
                  <c:v>20.8</c:v>
                </c:pt>
                <c:pt idx="15014">
                  <c:v>20.8</c:v>
                </c:pt>
                <c:pt idx="15015">
                  <c:v>20.8</c:v>
                </c:pt>
                <c:pt idx="15016">
                  <c:v>20.8</c:v>
                </c:pt>
                <c:pt idx="15017">
                  <c:v>20.8</c:v>
                </c:pt>
                <c:pt idx="15018">
                  <c:v>20.8</c:v>
                </c:pt>
                <c:pt idx="15019">
                  <c:v>20.8</c:v>
                </c:pt>
                <c:pt idx="15020">
                  <c:v>20.8</c:v>
                </c:pt>
                <c:pt idx="15021">
                  <c:v>20.8</c:v>
                </c:pt>
                <c:pt idx="15022">
                  <c:v>20.8</c:v>
                </c:pt>
                <c:pt idx="15023">
                  <c:v>20.8</c:v>
                </c:pt>
                <c:pt idx="15024">
                  <c:v>20.8</c:v>
                </c:pt>
                <c:pt idx="15025">
                  <c:v>20.8</c:v>
                </c:pt>
                <c:pt idx="15026">
                  <c:v>20.8</c:v>
                </c:pt>
                <c:pt idx="15027">
                  <c:v>20.8</c:v>
                </c:pt>
                <c:pt idx="15028">
                  <c:v>20.8</c:v>
                </c:pt>
                <c:pt idx="15029">
                  <c:v>20.9</c:v>
                </c:pt>
                <c:pt idx="15030">
                  <c:v>20.9</c:v>
                </c:pt>
                <c:pt idx="15031">
                  <c:v>20.9</c:v>
                </c:pt>
                <c:pt idx="15032">
                  <c:v>20.9</c:v>
                </c:pt>
                <c:pt idx="15033">
                  <c:v>20.9</c:v>
                </c:pt>
                <c:pt idx="15034">
                  <c:v>20.9</c:v>
                </c:pt>
                <c:pt idx="15035">
                  <c:v>20.9</c:v>
                </c:pt>
                <c:pt idx="15036">
                  <c:v>20.9</c:v>
                </c:pt>
                <c:pt idx="15037">
                  <c:v>20.9</c:v>
                </c:pt>
                <c:pt idx="15038">
                  <c:v>20.9</c:v>
                </c:pt>
                <c:pt idx="15039">
                  <c:v>20.9</c:v>
                </c:pt>
                <c:pt idx="15040">
                  <c:v>20.9</c:v>
                </c:pt>
                <c:pt idx="15041">
                  <c:v>20.9</c:v>
                </c:pt>
                <c:pt idx="15042">
                  <c:v>20.9</c:v>
                </c:pt>
                <c:pt idx="15043">
                  <c:v>20.9</c:v>
                </c:pt>
                <c:pt idx="15044">
                  <c:v>20.9</c:v>
                </c:pt>
                <c:pt idx="15045">
                  <c:v>20.9</c:v>
                </c:pt>
                <c:pt idx="15046">
                  <c:v>20.9</c:v>
                </c:pt>
                <c:pt idx="15047">
                  <c:v>20.9</c:v>
                </c:pt>
                <c:pt idx="15048">
                  <c:v>20.9</c:v>
                </c:pt>
                <c:pt idx="15049">
                  <c:v>20.9</c:v>
                </c:pt>
                <c:pt idx="15050">
                  <c:v>20.9</c:v>
                </c:pt>
                <c:pt idx="15051">
                  <c:v>20.9</c:v>
                </c:pt>
                <c:pt idx="15052">
                  <c:v>20.9</c:v>
                </c:pt>
                <c:pt idx="15053">
                  <c:v>20.9</c:v>
                </c:pt>
                <c:pt idx="15054">
                  <c:v>20.9</c:v>
                </c:pt>
                <c:pt idx="15055">
                  <c:v>20.9</c:v>
                </c:pt>
                <c:pt idx="15056">
                  <c:v>20.9</c:v>
                </c:pt>
                <c:pt idx="15057">
                  <c:v>20.9</c:v>
                </c:pt>
                <c:pt idx="15058">
                  <c:v>20.9</c:v>
                </c:pt>
                <c:pt idx="15059">
                  <c:v>20.9</c:v>
                </c:pt>
                <c:pt idx="15060">
                  <c:v>20.9</c:v>
                </c:pt>
                <c:pt idx="15061">
                  <c:v>20.9</c:v>
                </c:pt>
                <c:pt idx="15062">
                  <c:v>20.9</c:v>
                </c:pt>
                <c:pt idx="15063">
                  <c:v>20.9</c:v>
                </c:pt>
                <c:pt idx="15064">
                  <c:v>20.9</c:v>
                </c:pt>
                <c:pt idx="15065">
                  <c:v>20.9</c:v>
                </c:pt>
                <c:pt idx="15066">
                  <c:v>20.9</c:v>
                </c:pt>
                <c:pt idx="15067">
                  <c:v>20.9</c:v>
                </c:pt>
                <c:pt idx="15068">
                  <c:v>20.9</c:v>
                </c:pt>
                <c:pt idx="15069">
                  <c:v>20.9</c:v>
                </c:pt>
                <c:pt idx="15070">
                  <c:v>20.9</c:v>
                </c:pt>
                <c:pt idx="15071">
                  <c:v>20.9</c:v>
                </c:pt>
                <c:pt idx="15072">
                  <c:v>20.9</c:v>
                </c:pt>
                <c:pt idx="15073">
                  <c:v>20.9</c:v>
                </c:pt>
                <c:pt idx="15074">
                  <c:v>20.9</c:v>
                </c:pt>
                <c:pt idx="15075">
                  <c:v>20.9</c:v>
                </c:pt>
                <c:pt idx="15076">
                  <c:v>20.9</c:v>
                </c:pt>
                <c:pt idx="15077">
                  <c:v>20.9</c:v>
                </c:pt>
                <c:pt idx="15078">
                  <c:v>20.9</c:v>
                </c:pt>
                <c:pt idx="15079">
                  <c:v>20.9</c:v>
                </c:pt>
                <c:pt idx="15080">
                  <c:v>20.9</c:v>
                </c:pt>
                <c:pt idx="15081">
                  <c:v>20.9</c:v>
                </c:pt>
                <c:pt idx="15082">
                  <c:v>20.9</c:v>
                </c:pt>
                <c:pt idx="15083">
                  <c:v>20.9</c:v>
                </c:pt>
                <c:pt idx="15084">
                  <c:v>20.9</c:v>
                </c:pt>
                <c:pt idx="15085">
                  <c:v>20.9</c:v>
                </c:pt>
                <c:pt idx="15086">
                  <c:v>20.9</c:v>
                </c:pt>
                <c:pt idx="15087">
                  <c:v>20.9</c:v>
                </c:pt>
                <c:pt idx="15088">
                  <c:v>20.9</c:v>
                </c:pt>
                <c:pt idx="15089">
                  <c:v>20.9</c:v>
                </c:pt>
                <c:pt idx="15090">
                  <c:v>20.9</c:v>
                </c:pt>
                <c:pt idx="15091">
                  <c:v>20.9</c:v>
                </c:pt>
                <c:pt idx="15092">
                  <c:v>20.9</c:v>
                </c:pt>
                <c:pt idx="15093">
                  <c:v>20.9</c:v>
                </c:pt>
                <c:pt idx="15094">
                  <c:v>20.9</c:v>
                </c:pt>
                <c:pt idx="15095">
                  <c:v>20.9</c:v>
                </c:pt>
                <c:pt idx="15096">
                  <c:v>20.9</c:v>
                </c:pt>
                <c:pt idx="15097">
                  <c:v>20.9</c:v>
                </c:pt>
                <c:pt idx="15098">
                  <c:v>20.9</c:v>
                </c:pt>
                <c:pt idx="15099">
                  <c:v>20.9</c:v>
                </c:pt>
                <c:pt idx="15100">
                  <c:v>20.9</c:v>
                </c:pt>
                <c:pt idx="15101">
                  <c:v>20.9</c:v>
                </c:pt>
                <c:pt idx="15102">
                  <c:v>20.9</c:v>
                </c:pt>
                <c:pt idx="15103">
                  <c:v>20.9</c:v>
                </c:pt>
                <c:pt idx="15104">
                  <c:v>20.9</c:v>
                </c:pt>
                <c:pt idx="15105">
                  <c:v>20.9</c:v>
                </c:pt>
                <c:pt idx="15106">
                  <c:v>20.9</c:v>
                </c:pt>
                <c:pt idx="15107">
                  <c:v>20.9</c:v>
                </c:pt>
                <c:pt idx="15108">
                  <c:v>20.9</c:v>
                </c:pt>
                <c:pt idx="15109">
                  <c:v>20.9</c:v>
                </c:pt>
                <c:pt idx="15110">
                  <c:v>20.9</c:v>
                </c:pt>
                <c:pt idx="15111">
                  <c:v>20.9</c:v>
                </c:pt>
                <c:pt idx="15112">
                  <c:v>20.9</c:v>
                </c:pt>
                <c:pt idx="15113">
                  <c:v>20.9</c:v>
                </c:pt>
                <c:pt idx="15114">
                  <c:v>20.9</c:v>
                </c:pt>
                <c:pt idx="15115">
                  <c:v>20.9</c:v>
                </c:pt>
                <c:pt idx="15116">
                  <c:v>20.9</c:v>
                </c:pt>
                <c:pt idx="15117">
                  <c:v>20.9</c:v>
                </c:pt>
                <c:pt idx="15118">
                  <c:v>20.9</c:v>
                </c:pt>
                <c:pt idx="15119">
                  <c:v>20.9</c:v>
                </c:pt>
                <c:pt idx="15120">
                  <c:v>20.9</c:v>
                </c:pt>
                <c:pt idx="15121">
                  <c:v>20.9</c:v>
                </c:pt>
                <c:pt idx="15122">
                  <c:v>20.9</c:v>
                </c:pt>
                <c:pt idx="15123">
                  <c:v>20.9</c:v>
                </c:pt>
                <c:pt idx="15124">
                  <c:v>20.9</c:v>
                </c:pt>
                <c:pt idx="15125">
                  <c:v>20.8</c:v>
                </c:pt>
                <c:pt idx="15126">
                  <c:v>20.9</c:v>
                </c:pt>
                <c:pt idx="15127">
                  <c:v>20.9</c:v>
                </c:pt>
                <c:pt idx="15128">
                  <c:v>20.9</c:v>
                </c:pt>
                <c:pt idx="15129">
                  <c:v>20.9</c:v>
                </c:pt>
                <c:pt idx="15130">
                  <c:v>20.9</c:v>
                </c:pt>
                <c:pt idx="15131">
                  <c:v>20.9</c:v>
                </c:pt>
                <c:pt idx="15132">
                  <c:v>20.9</c:v>
                </c:pt>
                <c:pt idx="15133">
                  <c:v>20.9</c:v>
                </c:pt>
                <c:pt idx="15134">
                  <c:v>20.9</c:v>
                </c:pt>
                <c:pt idx="15135">
                  <c:v>20.9</c:v>
                </c:pt>
                <c:pt idx="15136">
                  <c:v>20.9</c:v>
                </c:pt>
                <c:pt idx="15137">
                  <c:v>20.9</c:v>
                </c:pt>
                <c:pt idx="15138">
                  <c:v>20.9</c:v>
                </c:pt>
                <c:pt idx="15139">
                  <c:v>20.9</c:v>
                </c:pt>
                <c:pt idx="15140">
                  <c:v>20.9</c:v>
                </c:pt>
                <c:pt idx="15141">
                  <c:v>20.9</c:v>
                </c:pt>
                <c:pt idx="15142">
                  <c:v>20.9</c:v>
                </c:pt>
                <c:pt idx="15143">
                  <c:v>20.9</c:v>
                </c:pt>
                <c:pt idx="15144">
                  <c:v>20.8</c:v>
                </c:pt>
                <c:pt idx="15145">
                  <c:v>20.9</c:v>
                </c:pt>
                <c:pt idx="15146">
                  <c:v>20.9</c:v>
                </c:pt>
                <c:pt idx="15147">
                  <c:v>20.8</c:v>
                </c:pt>
                <c:pt idx="15148">
                  <c:v>20.9</c:v>
                </c:pt>
                <c:pt idx="15149">
                  <c:v>20.9</c:v>
                </c:pt>
                <c:pt idx="15150">
                  <c:v>20.9</c:v>
                </c:pt>
                <c:pt idx="15151">
                  <c:v>20.9</c:v>
                </c:pt>
                <c:pt idx="15152">
                  <c:v>20.9</c:v>
                </c:pt>
                <c:pt idx="15153">
                  <c:v>20.9</c:v>
                </c:pt>
                <c:pt idx="15154">
                  <c:v>20.9</c:v>
                </c:pt>
                <c:pt idx="15155">
                  <c:v>20.9</c:v>
                </c:pt>
                <c:pt idx="15156">
                  <c:v>20.9</c:v>
                </c:pt>
                <c:pt idx="15157">
                  <c:v>20.9</c:v>
                </c:pt>
                <c:pt idx="15158">
                  <c:v>20.9</c:v>
                </c:pt>
                <c:pt idx="15159">
                  <c:v>20.9</c:v>
                </c:pt>
                <c:pt idx="15160">
                  <c:v>20.9</c:v>
                </c:pt>
                <c:pt idx="15161">
                  <c:v>20.9</c:v>
                </c:pt>
                <c:pt idx="15162">
                  <c:v>20.9</c:v>
                </c:pt>
                <c:pt idx="15163">
                  <c:v>20.9</c:v>
                </c:pt>
                <c:pt idx="15164">
                  <c:v>20.9</c:v>
                </c:pt>
                <c:pt idx="15165">
                  <c:v>20.9</c:v>
                </c:pt>
                <c:pt idx="15166">
                  <c:v>20.9</c:v>
                </c:pt>
                <c:pt idx="15167">
                  <c:v>20.9</c:v>
                </c:pt>
                <c:pt idx="15168">
                  <c:v>20.8</c:v>
                </c:pt>
                <c:pt idx="15169">
                  <c:v>20.9</c:v>
                </c:pt>
                <c:pt idx="15170">
                  <c:v>20.9</c:v>
                </c:pt>
                <c:pt idx="15171">
                  <c:v>20.9</c:v>
                </c:pt>
                <c:pt idx="15172">
                  <c:v>20.9</c:v>
                </c:pt>
                <c:pt idx="15173">
                  <c:v>20.9</c:v>
                </c:pt>
                <c:pt idx="15174">
                  <c:v>20.9</c:v>
                </c:pt>
                <c:pt idx="15175">
                  <c:v>20.9</c:v>
                </c:pt>
                <c:pt idx="15176">
                  <c:v>20.9</c:v>
                </c:pt>
                <c:pt idx="15177">
                  <c:v>20.9</c:v>
                </c:pt>
                <c:pt idx="15178">
                  <c:v>20.9</c:v>
                </c:pt>
                <c:pt idx="15179">
                  <c:v>20.9</c:v>
                </c:pt>
                <c:pt idx="15180">
                  <c:v>20.9</c:v>
                </c:pt>
                <c:pt idx="15181">
                  <c:v>20.9</c:v>
                </c:pt>
                <c:pt idx="15182">
                  <c:v>20.9</c:v>
                </c:pt>
                <c:pt idx="15183">
                  <c:v>20.9</c:v>
                </c:pt>
                <c:pt idx="15184">
                  <c:v>20.9</c:v>
                </c:pt>
                <c:pt idx="15185">
                  <c:v>20.9</c:v>
                </c:pt>
                <c:pt idx="15186">
                  <c:v>20.9</c:v>
                </c:pt>
                <c:pt idx="15187">
                  <c:v>20.8</c:v>
                </c:pt>
                <c:pt idx="15188">
                  <c:v>20.9</c:v>
                </c:pt>
                <c:pt idx="15189">
                  <c:v>20.9</c:v>
                </c:pt>
                <c:pt idx="15190">
                  <c:v>20.9</c:v>
                </c:pt>
                <c:pt idx="15191">
                  <c:v>20.9</c:v>
                </c:pt>
                <c:pt idx="15192">
                  <c:v>20.8</c:v>
                </c:pt>
                <c:pt idx="15193">
                  <c:v>20.9</c:v>
                </c:pt>
                <c:pt idx="15194">
                  <c:v>20.9</c:v>
                </c:pt>
                <c:pt idx="15195">
                  <c:v>20.9</c:v>
                </c:pt>
                <c:pt idx="15196">
                  <c:v>20.9</c:v>
                </c:pt>
                <c:pt idx="15197">
                  <c:v>20.9</c:v>
                </c:pt>
                <c:pt idx="15198">
                  <c:v>20.9</c:v>
                </c:pt>
                <c:pt idx="15199">
                  <c:v>20.9</c:v>
                </c:pt>
                <c:pt idx="15200">
                  <c:v>20.9</c:v>
                </c:pt>
                <c:pt idx="15201">
                  <c:v>20.8</c:v>
                </c:pt>
                <c:pt idx="15202">
                  <c:v>20.9</c:v>
                </c:pt>
                <c:pt idx="15203">
                  <c:v>20.9</c:v>
                </c:pt>
                <c:pt idx="15204">
                  <c:v>20.9</c:v>
                </c:pt>
                <c:pt idx="15205">
                  <c:v>20.9</c:v>
                </c:pt>
                <c:pt idx="15206">
                  <c:v>20.9</c:v>
                </c:pt>
                <c:pt idx="15207">
                  <c:v>20.9</c:v>
                </c:pt>
                <c:pt idx="15208">
                  <c:v>20.9</c:v>
                </c:pt>
                <c:pt idx="15209">
                  <c:v>20.9</c:v>
                </c:pt>
                <c:pt idx="15210">
                  <c:v>20.9</c:v>
                </c:pt>
                <c:pt idx="15211">
                  <c:v>20.9</c:v>
                </c:pt>
                <c:pt idx="15212">
                  <c:v>20.9</c:v>
                </c:pt>
                <c:pt idx="15213">
                  <c:v>20.9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 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1-2654-4D2A-A9DE-2CFC638DBC59}"/>
            </c:ext>
          </c:extLst>
        </c:ser>
        <c:ser>
          <c:idx val="4"/>
          <c:order val="3"/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'7_8_November'!$E$3:$E$15216</c:f>
              <c:numCache>
                <c:formatCode>0</c:formatCode>
                <c:ptCount val="1521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  <c:pt idx="1934">
                  <c:v>161.16666666666666</c:v>
                </c:pt>
                <c:pt idx="1935">
                  <c:v>161.25</c:v>
                </c:pt>
                <c:pt idx="1936">
                  <c:v>161.33333333333334</c:v>
                </c:pt>
                <c:pt idx="1937">
                  <c:v>161.41666666666666</c:v>
                </c:pt>
                <c:pt idx="1938">
                  <c:v>161.5</c:v>
                </c:pt>
                <c:pt idx="1939">
                  <c:v>161.58333333333334</c:v>
                </c:pt>
                <c:pt idx="1940">
                  <c:v>161.66666666666666</c:v>
                </c:pt>
                <c:pt idx="1941">
                  <c:v>161.75</c:v>
                </c:pt>
                <c:pt idx="1942">
                  <c:v>161.83333333333334</c:v>
                </c:pt>
                <c:pt idx="1943">
                  <c:v>161.91666666666666</c:v>
                </c:pt>
                <c:pt idx="1944">
                  <c:v>162</c:v>
                </c:pt>
                <c:pt idx="1945">
                  <c:v>162.08333333333334</c:v>
                </c:pt>
                <c:pt idx="1946">
                  <c:v>162.16666666666666</c:v>
                </c:pt>
                <c:pt idx="1947">
                  <c:v>162.25</c:v>
                </c:pt>
                <c:pt idx="1948">
                  <c:v>162.33333333333334</c:v>
                </c:pt>
                <c:pt idx="1949">
                  <c:v>162.41666666666666</c:v>
                </c:pt>
                <c:pt idx="1950">
                  <c:v>162.5</c:v>
                </c:pt>
                <c:pt idx="1951">
                  <c:v>162.58333333333334</c:v>
                </c:pt>
                <c:pt idx="1952">
                  <c:v>162.66666666666666</c:v>
                </c:pt>
                <c:pt idx="1953">
                  <c:v>162.75</c:v>
                </c:pt>
                <c:pt idx="1954">
                  <c:v>162.83333333333334</c:v>
                </c:pt>
                <c:pt idx="1955">
                  <c:v>162.91666666666666</c:v>
                </c:pt>
                <c:pt idx="1956">
                  <c:v>163</c:v>
                </c:pt>
                <c:pt idx="1957">
                  <c:v>163.08333333333334</c:v>
                </c:pt>
                <c:pt idx="1958">
                  <c:v>163.16666666666666</c:v>
                </c:pt>
                <c:pt idx="1959">
                  <c:v>163.25</c:v>
                </c:pt>
                <c:pt idx="1960">
                  <c:v>163.33333333333334</c:v>
                </c:pt>
                <c:pt idx="1961">
                  <c:v>163.41666666666666</c:v>
                </c:pt>
                <c:pt idx="1962">
                  <c:v>163.5</c:v>
                </c:pt>
                <c:pt idx="1963">
                  <c:v>163.58333333333334</c:v>
                </c:pt>
                <c:pt idx="1964">
                  <c:v>163.66666666666666</c:v>
                </c:pt>
                <c:pt idx="1965">
                  <c:v>163.75</c:v>
                </c:pt>
                <c:pt idx="1966">
                  <c:v>163.83333333333334</c:v>
                </c:pt>
                <c:pt idx="1967">
                  <c:v>163.91666666666666</c:v>
                </c:pt>
                <c:pt idx="1968">
                  <c:v>164</c:v>
                </c:pt>
                <c:pt idx="1969">
                  <c:v>164.08333333333334</c:v>
                </c:pt>
                <c:pt idx="1970">
                  <c:v>164.16666666666666</c:v>
                </c:pt>
                <c:pt idx="1971">
                  <c:v>164.25</c:v>
                </c:pt>
                <c:pt idx="1972">
                  <c:v>164.33333333333334</c:v>
                </c:pt>
                <c:pt idx="1973">
                  <c:v>164.41666666666666</c:v>
                </c:pt>
                <c:pt idx="1974">
                  <c:v>164.5</c:v>
                </c:pt>
                <c:pt idx="1975">
                  <c:v>164.58333333333334</c:v>
                </c:pt>
                <c:pt idx="1976">
                  <c:v>164.66666666666666</c:v>
                </c:pt>
                <c:pt idx="1977">
                  <c:v>164.75</c:v>
                </c:pt>
                <c:pt idx="1978">
                  <c:v>164.83333333333334</c:v>
                </c:pt>
                <c:pt idx="1979">
                  <c:v>164.91666666666666</c:v>
                </c:pt>
                <c:pt idx="1980">
                  <c:v>165</c:v>
                </c:pt>
                <c:pt idx="1981">
                  <c:v>165.08333333333334</c:v>
                </c:pt>
                <c:pt idx="1982">
                  <c:v>165.16666666666666</c:v>
                </c:pt>
                <c:pt idx="1983">
                  <c:v>165.25</c:v>
                </c:pt>
                <c:pt idx="1984">
                  <c:v>165.33333333333334</c:v>
                </c:pt>
                <c:pt idx="1985">
                  <c:v>165.41666666666666</c:v>
                </c:pt>
                <c:pt idx="1986">
                  <c:v>165.5</c:v>
                </c:pt>
                <c:pt idx="1987">
                  <c:v>165.58333333333334</c:v>
                </c:pt>
                <c:pt idx="1988">
                  <c:v>165.66666666666666</c:v>
                </c:pt>
                <c:pt idx="1989">
                  <c:v>165.75</c:v>
                </c:pt>
                <c:pt idx="1990">
                  <c:v>165.83333333333334</c:v>
                </c:pt>
                <c:pt idx="1991">
                  <c:v>165.91666666666666</c:v>
                </c:pt>
                <c:pt idx="1992">
                  <c:v>166</c:v>
                </c:pt>
                <c:pt idx="1993">
                  <c:v>166.08333333333334</c:v>
                </c:pt>
                <c:pt idx="1994">
                  <c:v>166.16666666666666</c:v>
                </c:pt>
                <c:pt idx="1995">
                  <c:v>166.25</c:v>
                </c:pt>
                <c:pt idx="1996">
                  <c:v>166.33333333333334</c:v>
                </c:pt>
                <c:pt idx="1997">
                  <c:v>166.41666666666666</c:v>
                </c:pt>
                <c:pt idx="1998">
                  <c:v>166.5</c:v>
                </c:pt>
                <c:pt idx="1999">
                  <c:v>166.58333333333334</c:v>
                </c:pt>
                <c:pt idx="2000">
                  <c:v>166.66666666666666</c:v>
                </c:pt>
                <c:pt idx="2001">
                  <c:v>166.75</c:v>
                </c:pt>
                <c:pt idx="2002">
                  <c:v>166.83333333333334</c:v>
                </c:pt>
                <c:pt idx="2003">
                  <c:v>166.91666666666666</c:v>
                </c:pt>
                <c:pt idx="2004">
                  <c:v>167</c:v>
                </c:pt>
                <c:pt idx="2005">
                  <c:v>167.08333333333334</c:v>
                </c:pt>
                <c:pt idx="2006">
                  <c:v>167.16666666666666</c:v>
                </c:pt>
                <c:pt idx="2007">
                  <c:v>167.25</c:v>
                </c:pt>
                <c:pt idx="2008">
                  <c:v>167.33333333333334</c:v>
                </c:pt>
                <c:pt idx="2009">
                  <c:v>167.41666666666666</c:v>
                </c:pt>
                <c:pt idx="2010">
                  <c:v>167.5</c:v>
                </c:pt>
                <c:pt idx="2011">
                  <c:v>167.58333333333334</c:v>
                </c:pt>
                <c:pt idx="2012">
                  <c:v>167.66666666666666</c:v>
                </c:pt>
                <c:pt idx="2013">
                  <c:v>167.75</c:v>
                </c:pt>
                <c:pt idx="2014">
                  <c:v>167.83333333333334</c:v>
                </c:pt>
                <c:pt idx="2015">
                  <c:v>167.91666666666666</c:v>
                </c:pt>
                <c:pt idx="2016">
                  <c:v>168</c:v>
                </c:pt>
                <c:pt idx="2017">
                  <c:v>168.08333333333334</c:v>
                </c:pt>
                <c:pt idx="2018">
                  <c:v>168.16666666666666</c:v>
                </c:pt>
                <c:pt idx="2019">
                  <c:v>168.25</c:v>
                </c:pt>
                <c:pt idx="2020">
                  <c:v>168.33333333333334</c:v>
                </c:pt>
                <c:pt idx="2021">
                  <c:v>168.41666666666666</c:v>
                </c:pt>
                <c:pt idx="2022">
                  <c:v>168.5</c:v>
                </c:pt>
                <c:pt idx="2023">
                  <c:v>168.58333333333334</c:v>
                </c:pt>
                <c:pt idx="2024">
                  <c:v>168.66666666666666</c:v>
                </c:pt>
                <c:pt idx="2025">
                  <c:v>168.75</c:v>
                </c:pt>
                <c:pt idx="2026">
                  <c:v>168.83333333333334</c:v>
                </c:pt>
                <c:pt idx="2027">
                  <c:v>168.91666666666666</c:v>
                </c:pt>
                <c:pt idx="2028">
                  <c:v>169</c:v>
                </c:pt>
                <c:pt idx="2029">
                  <c:v>169.08333333333334</c:v>
                </c:pt>
                <c:pt idx="2030">
                  <c:v>169.16666666666666</c:v>
                </c:pt>
                <c:pt idx="2031">
                  <c:v>169.25</c:v>
                </c:pt>
                <c:pt idx="2032">
                  <c:v>169.33333333333334</c:v>
                </c:pt>
                <c:pt idx="2033">
                  <c:v>169.41666666666666</c:v>
                </c:pt>
                <c:pt idx="2034">
                  <c:v>169.5</c:v>
                </c:pt>
                <c:pt idx="2035">
                  <c:v>169.58333333333334</c:v>
                </c:pt>
                <c:pt idx="2036">
                  <c:v>169.66666666666666</c:v>
                </c:pt>
                <c:pt idx="2037">
                  <c:v>169.75</c:v>
                </c:pt>
                <c:pt idx="2038">
                  <c:v>169.83333333333334</c:v>
                </c:pt>
                <c:pt idx="2039">
                  <c:v>169.91666666666666</c:v>
                </c:pt>
                <c:pt idx="2040">
                  <c:v>170</c:v>
                </c:pt>
                <c:pt idx="2041">
                  <c:v>170.08333333333334</c:v>
                </c:pt>
                <c:pt idx="2042">
                  <c:v>170.16666666666666</c:v>
                </c:pt>
                <c:pt idx="2043">
                  <c:v>170.25</c:v>
                </c:pt>
                <c:pt idx="2044">
                  <c:v>170.33333333333334</c:v>
                </c:pt>
                <c:pt idx="2045">
                  <c:v>170.41666666666666</c:v>
                </c:pt>
                <c:pt idx="2046">
                  <c:v>170.5</c:v>
                </c:pt>
                <c:pt idx="2047">
                  <c:v>170.58333333333334</c:v>
                </c:pt>
                <c:pt idx="2048">
                  <c:v>170.66666666666666</c:v>
                </c:pt>
                <c:pt idx="2049">
                  <c:v>170.75</c:v>
                </c:pt>
                <c:pt idx="2050">
                  <c:v>170.83333333333334</c:v>
                </c:pt>
                <c:pt idx="2051">
                  <c:v>170.91666666666666</c:v>
                </c:pt>
                <c:pt idx="2052">
                  <c:v>171</c:v>
                </c:pt>
                <c:pt idx="2053">
                  <c:v>171.08333333333334</c:v>
                </c:pt>
                <c:pt idx="2054">
                  <c:v>171.16666666666666</c:v>
                </c:pt>
                <c:pt idx="2055">
                  <c:v>171.25</c:v>
                </c:pt>
                <c:pt idx="2056">
                  <c:v>171.33333333333334</c:v>
                </c:pt>
                <c:pt idx="2057">
                  <c:v>171.41666666666666</c:v>
                </c:pt>
                <c:pt idx="2058">
                  <c:v>171.5</c:v>
                </c:pt>
                <c:pt idx="2059">
                  <c:v>171.58333333333334</c:v>
                </c:pt>
                <c:pt idx="2060">
                  <c:v>171.66666666666666</c:v>
                </c:pt>
                <c:pt idx="2061">
                  <c:v>171.75</c:v>
                </c:pt>
                <c:pt idx="2062">
                  <c:v>171.83333333333334</c:v>
                </c:pt>
                <c:pt idx="2063">
                  <c:v>171.91666666666666</c:v>
                </c:pt>
                <c:pt idx="2064">
                  <c:v>172</c:v>
                </c:pt>
                <c:pt idx="2065">
                  <c:v>172.08333333333334</c:v>
                </c:pt>
                <c:pt idx="2066">
                  <c:v>172.16666666666666</c:v>
                </c:pt>
                <c:pt idx="2067">
                  <c:v>172.25</c:v>
                </c:pt>
                <c:pt idx="2068">
                  <c:v>172.33333333333334</c:v>
                </c:pt>
                <c:pt idx="2069">
                  <c:v>172.41666666666666</c:v>
                </c:pt>
                <c:pt idx="2070">
                  <c:v>172.5</c:v>
                </c:pt>
                <c:pt idx="2071">
                  <c:v>172.58333333333334</c:v>
                </c:pt>
                <c:pt idx="2072">
                  <c:v>172.66666666666666</c:v>
                </c:pt>
                <c:pt idx="2073">
                  <c:v>172.75</c:v>
                </c:pt>
                <c:pt idx="2074">
                  <c:v>172.83333333333334</c:v>
                </c:pt>
                <c:pt idx="2075">
                  <c:v>172.91666666666666</c:v>
                </c:pt>
                <c:pt idx="2076">
                  <c:v>173</c:v>
                </c:pt>
                <c:pt idx="2077">
                  <c:v>173.08333333333334</c:v>
                </c:pt>
                <c:pt idx="2078">
                  <c:v>173.16666666666666</c:v>
                </c:pt>
                <c:pt idx="2079">
                  <c:v>173.25</c:v>
                </c:pt>
                <c:pt idx="2080">
                  <c:v>173.33333333333334</c:v>
                </c:pt>
                <c:pt idx="2081">
                  <c:v>173.41666666666666</c:v>
                </c:pt>
                <c:pt idx="2082">
                  <c:v>173.5</c:v>
                </c:pt>
                <c:pt idx="2083">
                  <c:v>173.58333333333334</c:v>
                </c:pt>
                <c:pt idx="2084">
                  <c:v>173.66666666666666</c:v>
                </c:pt>
                <c:pt idx="2085">
                  <c:v>173.75</c:v>
                </c:pt>
                <c:pt idx="2086">
                  <c:v>173.83333333333334</c:v>
                </c:pt>
                <c:pt idx="2087">
                  <c:v>173.91666666666666</c:v>
                </c:pt>
                <c:pt idx="2088">
                  <c:v>174</c:v>
                </c:pt>
                <c:pt idx="2089">
                  <c:v>174.08333333333334</c:v>
                </c:pt>
                <c:pt idx="2090">
                  <c:v>174.16666666666666</c:v>
                </c:pt>
                <c:pt idx="2091">
                  <c:v>174.25</c:v>
                </c:pt>
                <c:pt idx="2092">
                  <c:v>174.33333333333334</c:v>
                </c:pt>
                <c:pt idx="2093">
                  <c:v>174.41666666666666</c:v>
                </c:pt>
                <c:pt idx="2094">
                  <c:v>174.5</c:v>
                </c:pt>
                <c:pt idx="2095">
                  <c:v>174.58333333333334</c:v>
                </c:pt>
                <c:pt idx="2096">
                  <c:v>174.66666666666666</c:v>
                </c:pt>
                <c:pt idx="2097">
                  <c:v>174.75</c:v>
                </c:pt>
                <c:pt idx="2098">
                  <c:v>174.83333333333334</c:v>
                </c:pt>
                <c:pt idx="2099">
                  <c:v>174.91666666666666</c:v>
                </c:pt>
                <c:pt idx="2100">
                  <c:v>175</c:v>
                </c:pt>
                <c:pt idx="2101">
                  <c:v>175.08333333333334</c:v>
                </c:pt>
                <c:pt idx="2102">
                  <c:v>175.16666666666666</c:v>
                </c:pt>
                <c:pt idx="2103">
                  <c:v>175.25</c:v>
                </c:pt>
                <c:pt idx="2104">
                  <c:v>175.33333333333334</c:v>
                </c:pt>
                <c:pt idx="2105">
                  <c:v>175.41666666666666</c:v>
                </c:pt>
                <c:pt idx="2106">
                  <c:v>175.5</c:v>
                </c:pt>
                <c:pt idx="2107">
                  <c:v>175.58333333333334</c:v>
                </c:pt>
                <c:pt idx="2108">
                  <c:v>175.66666666666666</c:v>
                </c:pt>
                <c:pt idx="2109">
                  <c:v>175.75</c:v>
                </c:pt>
                <c:pt idx="2110">
                  <c:v>175.83333333333334</c:v>
                </c:pt>
                <c:pt idx="2111">
                  <c:v>175.91666666666666</c:v>
                </c:pt>
                <c:pt idx="2112">
                  <c:v>176</c:v>
                </c:pt>
                <c:pt idx="2113">
                  <c:v>176.08333333333334</c:v>
                </c:pt>
                <c:pt idx="2114">
                  <c:v>176.16666666666666</c:v>
                </c:pt>
                <c:pt idx="2115">
                  <c:v>176.25</c:v>
                </c:pt>
                <c:pt idx="2116">
                  <c:v>176.33333333333334</c:v>
                </c:pt>
                <c:pt idx="2117">
                  <c:v>176.41666666666666</c:v>
                </c:pt>
                <c:pt idx="2118">
                  <c:v>176.5</c:v>
                </c:pt>
                <c:pt idx="2119">
                  <c:v>176.58333333333334</c:v>
                </c:pt>
                <c:pt idx="2120">
                  <c:v>176.66666666666666</c:v>
                </c:pt>
                <c:pt idx="2121">
                  <c:v>176.75</c:v>
                </c:pt>
                <c:pt idx="2122">
                  <c:v>176.83333333333334</c:v>
                </c:pt>
                <c:pt idx="2123">
                  <c:v>176.91666666666666</c:v>
                </c:pt>
                <c:pt idx="2124">
                  <c:v>177</c:v>
                </c:pt>
                <c:pt idx="2125">
                  <c:v>177.08333333333334</c:v>
                </c:pt>
                <c:pt idx="2126">
                  <c:v>177.16666666666666</c:v>
                </c:pt>
                <c:pt idx="2127">
                  <c:v>177.25</c:v>
                </c:pt>
                <c:pt idx="2128">
                  <c:v>177.33333333333334</c:v>
                </c:pt>
                <c:pt idx="2129">
                  <c:v>177.41666666666666</c:v>
                </c:pt>
                <c:pt idx="2130">
                  <c:v>177.5</c:v>
                </c:pt>
                <c:pt idx="2131">
                  <c:v>177.58333333333334</c:v>
                </c:pt>
                <c:pt idx="2132">
                  <c:v>177.66666666666666</c:v>
                </c:pt>
                <c:pt idx="2133">
                  <c:v>177.75</c:v>
                </c:pt>
                <c:pt idx="2134">
                  <c:v>177.83333333333334</c:v>
                </c:pt>
                <c:pt idx="2135">
                  <c:v>177.91666666666666</c:v>
                </c:pt>
                <c:pt idx="2136">
                  <c:v>178</c:v>
                </c:pt>
                <c:pt idx="2137">
                  <c:v>178.08333333333334</c:v>
                </c:pt>
                <c:pt idx="2138">
                  <c:v>178.16666666666666</c:v>
                </c:pt>
                <c:pt idx="2139">
                  <c:v>178.25</c:v>
                </c:pt>
                <c:pt idx="2140">
                  <c:v>178.33333333333334</c:v>
                </c:pt>
                <c:pt idx="2141">
                  <c:v>178.41666666666666</c:v>
                </c:pt>
                <c:pt idx="2142">
                  <c:v>178.5</c:v>
                </c:pt>
                <c:pt idx="2143">
                  <c:v>178.58333333333334</c:v>
                </c:pt>
                <c:pt idx="2144">
                  <c:v>178.66666666666666</c:v>
                </c:pt>
                <c:pt idx="2145">
                  <c:v>178.75</c:v>
                </c:pt>
                <c:pt idx="2146">
                  <c:v>178.83333333333334</c:v>
                </c:pt>
                <c:pt idx="2147">
                  <c:v>178.91666666666666</c:v>
                </c:pt>
                <c:pt idx="2148">
                  <c:v>179</c:v>
                </c:pt>
                <c:pt idx="2149">
                  <c:v>179.08333333333334</c:v>
                </c:pt>
                <c:pt idx="2150">
                  <c:v>179.16666666666666</c:v>
                </c:pt>
                <c:pt idx="2151">
                  <c:v>179.25</c:v>
                </c:pt>
                <c:pt idx="2152">
                  <c:v>179.33333333333334</c:v>
                </c:pt>
                <c:pt idx="2153">
                  <c:v>179.41666666666666</c:v>
                </c:pt>
                <c:pt idx="2154">
                  <c:v>179.5</c:v>
                </c:pt>
                <c:pt idx="2155">
                  <c:v>179.58333333333334</c:v>
                </c:pt>
                <c:pt idx="2156">
                  <c:v>179.66666666666666</c:v>
                </c:pt>
                <c:pt idx="2157">
                  <c:v>179.75</c:v>
                </c:pt>
                <c:pt idx="2158">
                  <c:v>179.83333333333334</c:v>
                </c:pt>
                <c:pt idx="2159">
                  <c:v>179.91666666666666</c:v>
                </c:pt>
                <c:pt idx="2160">
                  <c:v>180</c:v>
                </c:pt>
                <c:pt idx="2161">
                  <c:v>180.08333333333334</c:v>
                </c:pt>
                <c:pt idx="2162">
                  <c:v>180.16666666666666</c:v>
                </c:pt>
                <c:pt idx="2163">
                  <c:v>180.25</c:v>
                </c:pt>
                <c:pt idx="2164">
                  <c:v>180.33333333333334</c:v>
                </c:pt>
                <c:pt idx="2165">
                  <c:v>180.41666666666666</c:v>
                </c:pt>
                <c:pt idx="2166">
                  <c:v>180.5</c:v>
                </c:pt>
                <c:pt idx="2167">
                  <c:v>180.58333333333334</c:v>
                </c:pt>
                <c:pt idx="2168">
                  <c:v>180.66666666666666</c:v>
                </c:pt>
                <c:pt idx="2169">
                  <c:v>180.75</c:v>
                </c:pt>
                <c:pt idx="2170">
                  <c:v>180.83333333333334</c:v>
                </c:pt>
                <c:pt idx="2171">
                  <c:v>180.91666666666666</c:v>
                </c:pt>
                <c:pt idx="2172">
                  <c:v>181</c:v>
                </c:pt>
                <c:pt idx="2173">
                  <c:v>181.08333333333334</c:v>
                </c:pt>
                <c:pt idx="2174">
                  <c:v>181.16666666666666</c:v>
                </c:pt>
                <c:pt idx="2175">
                  <c:v>181.25</c:v>
                </c:pt>
                <c:pt idx="2176">
                  <c:v>181.33333333333334</c:v>
                </c:pt>
                <c:pt idx="2177">
                  <c:v>181.41666666666666</c:v>
                </c:pt>
                <c:pt idx="2178">
                  <c:v>181.5</c:v>
                </c:pt>
                <c:pt idx="2179">
                  <c:v>181.58333333333334</c:v>
                </c:pt>
                <c:pt idx="2180">
                  <c:v>181.66666666666666</c:v>
                </c:pt>
                <c:pt idx="2181">
                  <c:v>181.75</c:v>
                </c:pt>
                <c:pt idx="2182">
                  <c:v>181.83333333333334</c:v>
                </c:pt>
                <c:pt idx="2183">
                  <c:v>181.91666666666666</c:v>
                </c:pt>
                <c:pt idx="2184">
                  <c:v>182</c:v>
                </c:pt>
                <c:pt idx="2185">
                  <c:v>182.08333333333334</c:v>
                </c:pt>
                <c:pt idx="2186">
                  <c:v>182.16666666666666</c:v>
                </c:pt>
                <c:pt idx="2187">
                  <c:v>182.25</c:v>
                </c:pt>
                <c:pt idx="2188">
                  <c:v>182.33333333333334</c:v>
                </c:pt>
                <c:pt idx="2189">
                  <c:v>182.41666666666666</c:v>
                </c:pt>
                <c:pt idx="2190">
                  <c:v>182.5</c:v>
                </c:pt>
                <c:pt idx="2191">
                  <c:v>182.58333333333334</c:v>
                </c:pt>
                <c:pt idx="2192">
                  <c:v>182.66666666666666</c:v>
                </c:pt>
                <c:pt idx="2193">
                  <c:v>182.75</c:v>
                </c:pt>
                <c:pt idx="2194">
                  <c:v>182.83333333333334</c:v>
                </c:pt>
                <c:pt idx="2195">
                  <c:v>182.91666666666666</c:v>
                </c:pt>
                <c:pt idx="2196">
                  <c:v>183</c:v>
                </c:pt>
                <c:pt idx="2197">
                  <c:v>183.08333333333334</c:v>
                </c:pt>
                <c:pt idx="2198">
                  <c:v>183.16666666666666</c:v>
                </c:pt>
                <c:pt idx="2199">
                  <c:v>183.25</c:v>
                </c:pt>
                <c:pt idx="2200">
                  <c:v>183.33333333333334</c:v>
                </c:pt>
                <c:pt idx="2201">
                  <c:v>183.41666666666666</c:v>
                </c:pt>
                <c:pt idx="2202">
                  <c:v>183.5</c:v>
                </c:pt>
                <c:pt idx="2203">
                  <c:v>183.58333333333334</c:v>
                </c:pt>
                <c:pt idx="2204">
                  <c:v>183.66666666666666</c:v>
                </c:pt>
                <c:pt idx="2205">
                  <c:v>183.75</c:v>
                </c:pt>
                <c:pt idx="2206">
                  <c:v>183.83333333333334</c:v>
                </c:pt>
                <c:pt idx="2207">
                  <c:v>183.91666666666666</c:v>
                </c:pt>
                <c:pt idx="2208">
                  <c:v>184</c:v>
                </c:pt>
                <c:pt idx="2209">
                  <c:v>184.08333333333334</c:v>
                </c:pt>
                <c:pt idx="2210">
                  <c:v>184.16666666666666</c:v>
                </c:pt>
                <c:pt idx="2211">
                  <c:v>184.25</c:v>
                </c:pt>
                <c:pt idx="2212">
                  <c:v>184.33333333333334</c:v>
                </c:pt>
                <c:pt idx="2213">
                  <c:v>184.41666666666666</c:v>
                </c:pt>
                <c:pt idx="2214">
                  <c:v>184.5</c:v>
                </c:pt>
                <c:pt idx="2215">
                  <c:v>184.58333333333334</c:v>
                </c:pt>
                <c:pt idx="2216">
                  <c:v>184.66666666666666</c:v>
                </c:pt>
                <c:pt idx="2217">
                  <c:v>184.75</c:v>
                </c:pt>
                <c:pt idx="2218">
                  <c:v>184.83333333333334</c:v>
                </c:pt>
                <c:pt idx="2219">
                  <c:v>184.91666666666666</c:v>
                </c:pt>
                <c:pt idx="2220">
                  <c:v>185</c:v>
                </c:pt>
                <c:pt idx="2221">
                  <c:v>185.08333333333334</c:v>
                </c:pt>
                <c:pt idx="2222">
                  <c:v>185.16666666666666</c:v>
                </c:pt>
                <c:pt idx="2223">
                  <c:v>185.25</c:v>
                </c:pt>
                <c:pt idx="2224">
                  <c:v>185.33333333333334</c:v>
                </c:pt>
                <c:pt idx="2225">
                  <c:v>185.41666666666666</c:v>
                </c:pt>
                <c:pt idx="2226">
                  <c:v>185.5</c:v>
                </c:pt>
                <c:pt idx="2227">
                  <c:v>185.58333333333334</c:v>
                </c:pt>
                <c:pt idx="2228">
                  <c:v>185.66666666666666</c:v>
                </c:pt>
                <c:pt idx="2229">
                  <c:v>185.75</c:v>
                </c:pt>
                <c:pt idx="2230">
                  <c:v>185.83333333333334</c:v>
                </c:pt>
                <c:pt idx="2231">
                  <c:v>185.91666666666666</c:v>
                </c:pt>
                <c:pt idx="2232">
                  <c:v>186</c:v>
                </c:pt>
                <c:pt idx="2233">
                  <c:v>186.08333333333334</c:v>
                </c:pt>
                <c:pt idx="2234">
                  <c:v>186.16666666666666</c:v>
                </c:pt>
                <c:pt idx="2235">
                  <c:v>186.25</c:v>
                </c:pt>
                <c:pt idx="2236">
                  <c:v>186.33333333333334</c:v>
                </c:pt>
                <c:pt idx="2237">
                  <c:v>186.41666666666666</c:v>
                </c:pt>
                <c:pt idx="2238">
                  <c:v>186.5</c:v>
                </c:pt>
                <c:pt idx="2239">
                  <c:v>186.58333333333334</c:v>
                </c:pt>
                <c:pt idx="2240">
                  <c:v>186.66666666666666</c:v>
                </c:pt>
                <c:pt idx="2241">
                  <c:v>186.75</c:v>
                </c:pt>
                <c:pt idx="2242">
                  <c:v>186.83333333333334</c:v>
                </c:pt>
                <c:pt idx="2243">
                  <c:v>186.91666666666666</c:v>
                </c:pt>
                <c:pt idx="2244">
                  <c:v>187</c:v>
                </c:pt>
                <c:pt idx="2245">
                  <c:v>187.08333333333334</c:v>
                </c:pt>
                <c:pt idx="2246">
                  <c:v>187.16666666666666</c:v>
                </c:pt>
                <c:pt idx="2247">
                  <c:v>187.25</c:v>
                </c:pt>
                <c:pt idx="2248">
                  <c:v>187.33333333333334</c:v>
                </c:pt>
                <c:pt idx="2249">
                  <c:v>187.41666666666666</c:v>
                </c:pt>
                <c:pt idx="2250">
                  <c:v>187.5</c:v>
                </c:pt>
                <c:pt idx="2251">
                  <c:v>187.58333333333334</c:v>
                </c:pt>
                <c:pt idx="2252">
                  <c:v>187.66666666666666</c:v>
                </c:pt>
                <c:pt idx="2253">
                  <c:v>187.75</c:v>
                </c:pt>
                <c:pt idx="2254">
                  <c:v>187.83333333333334</c:v>
                </c:pt>
                <c:pt idx="2255">
                  <c:v>187.91666666666666</c:v>
                </c:pt>
                <c:pt idx="2256">
                  <c:v>188</c:v>
                </c:pt>
                <c:pt idx="2257">
                  <c:v>188.08333333333334</c:v>
                </c:pt>
                <c:pt idx="2258">
                  <c:v>188.16666666666666</c:v>
                </c:pt>
                <c:pt idx="2259">
                  <c:v>188.25</c:v>
                </c:pt>
                <c:pt idx="2260">
                  <c:v>188.33333333333334</c:v>
                </c:pt>
                <c:pt idx="2261">
                  <c:v>188.41666666666666</c:v>
                </c:pt>
                <c:pt idx="2262">
                  <c:v>188.5</c:v>
                </c:pt>
                <c:pt idx="2263">
                  <c:v>188.58333333333334</c:v>
                </c:pt>
                <c:pt idx="2264">
                  <c:v>188.66666666666666</c:v>
                </c:pt>
                <c:pt idx="2265">
                  <c:v>188.75</c:v>
                </c:pt>
                <c:pt idx="2266">
                  <c:v>188.83333333333334</c:v>
                </c:pt>
                <c:pt idx="2267">
                  <c:v>188.91666666666666</c:v>
                </c:pt>
                <c:pt idx="2268">
                  <c:v>189</c:v>
                </c:pt>
                <c:pt idx="2269">
                  <c:v>189.08333333333334</c:v>
                </c:pt>
                <c:pt idx="2270">
                  <c:v>189.16666666666666</c:v>
                </c:pt>
                <c:pt idx="2271">
                  <c:v>189.25</c:v>
                </c:pt>
                <c:pt idx="2272">
                  <c:v>189.33333333333334</c:v>
                </c:pt>
                <c:pt idx="2273">
                  <c:v>189.41666666666666</c:v>
                </c:pt>
                <c:pt idx="2274">
                  <c:v>189.5</c:v>
                </c:pt>
                <c:pt idx="2275">
                  <c:v>189.58333333333334</c:v>
                </c:pt>
                <c:pt idx="2276">
                  <c:v>189.66666666666666</c:v>
                </c:pt>
                <c:pt idx="2277">
                  <c:v>189.75</c:v>
                </c:pt>
                <c:pt idx="2278">
                  <c:v>189.83333333333334</c:v>
                </c:pt>
                <c:pt idx="2279">
                  <c:v>189.91666666666666</c:v>
                </c:pt>
                <c:pt idx="2280">
                  <c:v>190</c:v>
                </c:pt>
                <c:pt idx="2281">
                  <c:v>190.08333333333334</c:v>
                </c:pt>
                <c:pt idx="2282">
                  <c:v>190.16666666666666</c:v>
                </c:pt>
                <c:pt idx="2283">
                  <c:v>190.25</c:v>
                </c:pt>
                <c:pt idx="2284">
                  <c:v>190.33333333333334</c:v>
                </c:pt>
                <c:pt idx="2285">
                  <c:v>190.41666666666666</c:v>
                </c:pt>
                <c:pt idx="2286">
                  <c:v>190.5</c:v>
                </c:pt>
                <c:pt idx="2287">
                  <c:v>190.58333333333334</c:v>
                </c:pt>
                <c:pt idx="2288">
                  <c:v>190.66666666666666</c:v>
                </c:pt>
                <c:pt idx="2289">
                  <c:v>190.75</c:v>
                </c:pt>
                <c:pt idx="2290">
                  <c:v>190.83333333333334</c:v>
                </c:pt>
                <c:pt idx="2291">
                  <c:v>190.91666666666666</c:v>
                </c:pt>
                <c:pt idx="2292">
                  <c:v>191</c:v>
                </c:pt>
                <c:pt idx="2293">
                  <c:v>191.08333333333334</c:v>
                </c:pt>
                <c:pt idx="2294">
                  <c:v>191.16666666666666</c:v>
                </c:pt>
                <c:pt idx="2295">
                  <c:v>191.25</c:v>
                </c:pt>
                <c:pt idx="2296">
                  <c:v>191.33333333333334</c:v>
                </c:pt>
                <c:pt idx="2297">
                  <c:v>191.41666666666666</c:v>
                </c:pt>
                <c:pt idx="2298">
                  <c:v>191.5</c:v>
                </c:pt>
                <c:pt idx="2299">
                  <c:v>191.58333333333334</c:v>
                </c:pt>
                <c:pt idx="2300">
                  <c:v>191.66666666666666</c:v>
                </c:pt>
                <c:pt idx="2301">
                  <c:v>191.75</c:v>
                </c:pt>
                <c:pt idx="2302">
                  <c:v>191.83333333333334</c:v>
                </c:pt>
                <c:pt idx="2303">
                  <c:v>191.91666666666666</c:v>
                </c:pt>
                <c:pt idx="2304">
                  <c:v>192</c:v>
                </c:pt>
                <c:pt idx="2305">
                  <c:v>192.08333333333334</c:v>
                </c:pt>
                <c:pt idx="2306">
                  <c:v>192.16666666666666</c:v>
                </c:pt>
                <c:pt idx="2307">
                  <c:v>192.25</c:v>
                </c:pt>
                <c:pt idx="2308">
                  <c:v>192.33333333333334</c:v>
                </c:pt>
                <c:pt idx="2309">
                  <c:v>192.41666666666666</c:v>
                </c:pt>
                <c:pt idx="2310">
                  <c:v>192.5</c:v>
                </c:pt>
                <c:pt idx="2311">
                  <c:v>192.58333333333334</c:v>
                </c:pt>
                <c:pt idx="2312">
                  <c:v>192.66666666666666</c:v>
                </c:pt>
                <c:pt idx="2313">
                  <c:v>192.75</c:v>
                </c:pt>
                <c:pt idx="2314">
                  <c:v>192.83333333333334</c:v>
                </c:pt>
                <c:pt idx="2315">
                  <c:v>192.91666666666666</c:v>
                </c:pt>
                <c:pt idx="2316">
                  <c:v>193</c:v>
                </c:pt>
                <c:pt idx="2317">
                  <c:v>193.08333333333334</c:v>
                </c:pt>
                <c:pt idx="2318">
                  <c:v>193.16666666666666</c:v>
                </c:pt>
                <c:pt idx="2319">
                  <c:v>193.25</c:v>
                </c:pt>
                <c:pt idx="2320">
                  <c:v>193.33333333333334</c:v>
                </c:pt>
                <c:pt idx="2321">
                  <c:v>193.41666666666666</c:v>
                </c:pt>
                <c:pt idx="2322">
                  <c:v>193.5</c:v>
                </c:pt>
                <c:pt idx="2323">
                  <c:v>193.58333333333334</c:v>
                </c:pt>
                <c:pt idx="2324">
                  <c:v>193.66666666666666</c:v>
                </c:pt>
                <c:pt idx="2325">
                  <c:v>193.75</c:v>
                </c:pt>
                <c:pt idx="2326">
                  <c:v>193.83333333333334</c:v>
                </c:pt>
                <c:pt idx="2327">
                  <c:v>193.91666666666666</c:v>
                </c:pt>
                <c:pt idx="2328">
                  <c:v>194</c:v>
                </c:pt>
                <c:pt idx="2329">
                  <c:v>194.08333333333334</c:v>
                </c:pt>
                <c:pt idx="2330">
                  <c:v>194.16666666666666</c:v>
                </c:pt>
                <c:pt idx="2331">
                  <c:v>194.25</c:v>
                </c:pt>
                <c:pt idx="2332">
                  <c:v>194.33333333333334</c:v>
                </c:pt>
                <c:pt idx="2333">
                  <c:v>194.41666666666666</c:v>
                </c:pt>
                <c:pt idx="2334">
                  <c:v>194.5</c:v>
                </c:pt>
                <c:pt idx="2335">
                  <c:v>194.58333333333334</c:v>
                </c:pt>
                <c:pt idx="2336">
                  <c:v>194.66666666666666</c:v>
                </c:pt>
                <c:pt idx="2337">
                  <c:v>194.75</c:v>
                </c:pt>
                <c:pt idx="2338">
                  <c:v>194.83333333333334</c:v>
                </c:pt>
                <c:pt idx="2339">
                  <c:v>194.91666666666666</c:v>
                </c:pt>
                <c:pt idx="2340">
                  <c:v>195</c:v>
                </c:pt>
                <c:pt idx="2341">
                  <c:v>195.08333333333334</c:v>
                </c:pt>
                <c:pt idx="2342">
                  <c:v>195.16666666666666</c:v>
                </c:pt>
                <c:pt idx="2343">
                  <c:v>195.25</c:v>
                </c:pt>
                <c:pt idx="2344">
                  <c:v>195.33333333333334</c:v>
                </c:pt>
                <c:pt idx="2345">
                  <c:v>195.41666666666666</c:v>
                </c:pt>
                <c:pt idx="2346">
                  <c:v>195.5</c:v>
                </c:pt>
                <c:pt idx="2347">
                  <c:v>195.58333333333334</c:v>
                </c:pt>
                <c:pt idx="2348">
                  <c:v>195.66666666666666</c:v>
                </c:pt>
                <c:pt idx="2349">
                  <c:v>195.75</c:v>
                </c:pt>
                <c:pt idx="2350">
                  <c:v>195.83333333333334</c:v>
                </c:pt>
                <c:pt idx="2351">
                  <c:v>195.91666666666666</c:v>
                </c:pt>
                <c:pt idx="2352">
                  <c:v>196</c:v>
                </c:pt>
                <c:pt idx="2353">
                  <c:v>196.08333333333334</c:v>
                </c:pt>
                <c:pt idx="2354">
                  <c:v>196.16666666666666</c:v>
                </c:pt>
                <c:pt idx="2355">
                  <c:v>196.25</c:v>
                </c:pt>
                <c:pt idx="2356">
                  <c:v>196.33333333333334</c:v>
                </c:pt>
                <c:pt idx="2357">
                  <c:v>196.41666666666666</c:v>
                </c:pt>
                <c:pt idx="2358">
                  <c:v>196.5</c:v>
                </c:pt>
                <c:pt idx="2359">
                  <c:v>196.58333333333334</c:v>
                </c:pt>
                <c:pt idx="2360">
                  <c:v>196.66666666666666</c:v>
                </c:pt>
                <c:pt idx="2361">
                  <c:v>196.75</c:v>
                </c:pt>
                <c:pt idx="2362">
                  <c:v>196.83333333333334</c:v>
                </c:pt>
                <c:pt idx="2363">
                  <c:v>196.91666666666666</c:v>
                </c:pt>
                <c:pt idx="2364">
                  <c:v>197</c:v>
                </c:pt>
                <c:pt idx="2365">
                  <c:v>197.08333333333334</c:v>
                </c:pt>
                <c:pt idx="2366">
                  <c:v>197.16666666666666</c:v>
                </c:pt>
                <c:pt idx="2367">
                  <c:v>197.25</c:v>
                </c:pt>
                <c:pt idx="2368">
                  <c:v>197.33333333333334</c:v>
                </c:pt>
                <c:pt idx="2369">
                  <c:v>197.41666666666666</c:v>
                </c:pt>
                <c:pt idx="2370">
                  <c:v>197.5</c:v>
                </c:pt>
                <c:pt idx="2371">
                  <c:v>197.58333333333334</c:v>
                </c:pt>
                <c:pt idx="2372">
                  <c:v>197.66666666666666</c:v>
                </c:pt>
                <c:pt idx="2373">
                  <c:v>197.75</c:v>
                </c:pt>
                <c:pt idx="2374">
                  <c:v>197.83333333333334</c:v>
                </c:pt>
                <c:pt idx="2375">
                  <c:v>197.91666666666666</c:v>
                </c:pt>
                <c:pt idx="2376">
                  <c:v>198</c:v>
                </c:pt>
                <c:pt idx="2377">
                  <c:v>198.08333333333334</c:v>
                </c:pt>
                <c:pt idx="2378">
                  <c:v>198.16666666666666</c:v>
                </c:pt>
                <c:pt idx="2379">
                  <c:v>198.25</c:v>
                </c:pt>
                <c:pt idx="2380">
                  <c:v>198.33333333333334</c:v>
                </c:pt>
                <c:pt idx="2381">
                  <c:v>198.41666666666666</c:v>
                </c:pt>
                <c:pt idx="2382">
                  <c:v>198.5</c:v>
                </c:pt>
                <c:pt idx="2383">
                  <c:v>198.58333333333334</c:v>
                </c:pt>
                <c:pt idx="2384">
                  <c:v>198.66666666666666</c:v>
                </c:pt>
                <c:pt idx="2385">
                  <c:v>198.75</c:v>
                </c:pt>
                <c:pt idx="2386">
                  <c:v>198.83333333333334</c:v>
                </c:pt>
                <c:pt idx="2387">
                  <c:v>198.91666666666666</c:v>
                </c:pt>
                <c:pt idx="2388">
                  <c:v>199</c:v>
                </c:pt>
                <c:pt idx="2389">
                  <c:v>199.08333333333334</c:v>
                </c:pt>
                <c:pt idx="2390">
                  <c:v>199.16666666666666</c:v>
                </c:pt>
                <c:pt idx="2391">
                  <c:v>199.25</c:v>
                </c:pt>
                <c:pt idx="2392">
                  <c:v>199.33333333333334</c:v>
                </c:pt>
                <c:pt idx="2393">
                  <c:v>199.41666666666666</c:v>
                </c:pt>
                <c:pt idx="2394">
                  <c:v>199.5</c:v>
                </c:pt>
                <c:pt idx="2395">
                  <c:v>199.58333333333334</c:v>
                </c:pt>
                <c:pt idx="2396">
                  <c:v>199.66666666666666</c:v>
                </c:pt>
                <c:pt idx="2397">
                  <c:v>199.75</c:v>
                </c:pt>
                <c:pt idx="2398">
                  <c:v>199.83333333333334</c:v>
                </c:pt>
                <c:pt idx="2399">
                  <c:v>199.91666666666666</c:v>
                </c:pt>
                <c:pt idx="2400">
                  <c:v>200</c:v>
                </c:pt>
                <c:pt idx="2401">
                  <c:v>200.08333333333334</c:v>
                </c:pt>
                <c:pt idx="2402">
                  <c:v>200.16666666666666</c:v>
                </c:pt>
                <c:pt idx="2403">
                  <c:v>200.25</c:v>
                </c:pt>
                <c:pt idx="2404">
                  <c:v>200.33333333333334</c:v>
                </c:pt>
                <c:pt idx="2405">
                  <c:v>200.41666666666666</c:v>
                </c:pt>
                <c:pt idx="2406">
                  <c:v>200.5</c:v>
                </c:pt>
                <c:pt idx="2407">
                  <c:v>200.58333333333334</c:v>
                </c:pt>
                <c:pt idx="2408">
                  <c:v>200.66666666666666</c:v>
                </c:pt>
                <c:pt idx="2409">
                  <c:v>200.75</c:v>
                </c:pt>
                <c:pt idx="2410">
                  <c:v>200.83333333333334</c:v>
                </c:pt>
                <c:pt idx="2411">
                  <c:v>200.91666666666666</c:v>
                </c:pt>
                <c:pt idx="2412">
                  <c:v>201</c:v>
                </c:pt>
                <c:pt idx="2413">
                  <c:v>201.08333333333334</c:v>
                </c:pt>
                <c:pt idx="2414">
                  <c:v>201.16666666666666</c:v>
                </c:pt>
                <c:pt idx="2415">
                  <c:v>201.25</c:v>
                </c:pt>
                <c:pt idx="2416">
                  <c:v>201.33333333333334</c:v>
                </c:pt>
                <c:pt idx="2417">
                  <c:v>201.41666666666666</c:v>
                </c:pt>
                <c:pt idx="2418">
                  <c:v>201.5</c:v>
                </c:pt>
                <c:pt idx="2419">
                  <c:v>201.58333333333334</c:v>
                </c:pt>
                <c:pt idx="2420">
                  <c:v>201.66666666666666</c:v>
                </c:pt>
                <c:pt idx="2421">
                  <c:v>201.75</c:v>
                </c:pt>
                <c:pt idx="2422">
                  <c:v>201.83333333333334</c:v>
                </c:pt>
                <c:pt idx="2423">
                  <c:v>201.91666666666666</c:v>
                </c:pt>
                <c:pt idx="2424">
                  <c:v>202</c:v>
                </c:pt>
                <c:pt idx="2425">
                  <c:v>202.08333333333334</c:v>
                </c:pt>
                <c:pt idx="2426">
                  <c:v>202.16666666666666</c:v>
                </c:pt>
                <c:pt idx="2427">
                  <c:v>202.25</c:v>
                </c:pt>
                <c:pt idx="2428">
                  <c:v>202.33333333333334</c:v>
                </c:pt>
                <c:pt idx="2429">
                  <c:v>202.41666666666666</c:v>
                </c:pt>
                <c:pt idx="2430">
                  <c:v>202.5</c:v>
                </c:pt>
                <c:pt idx="2431">
                  <c:v>202.58333333333334</c:v>
                </c:pt>
                <c:pt idx="2432">
                  <c:v>202.66666666666666</c:v>
                </c:pt>
                <c:pt idx="2433">
                  <c:v>202.75</c:v>
                </c:pt>
                <c:pt idx="2434">
                  <c:v>202.83333333333334</c:v>
                </c:pt>
                <c:pt idx="2435">
                  <c:v>202.91666666666666</c:v>
                </c:pt>
                <c:pt idx="2436">
                  <c:v>203</c:v>
                </c:pt>
                <c:pt idx="2437">
                  <c:v>203.08333333333334</c:v>
                </c:pt>
                <c:pt idx="2438">
                  <c:v>203.16666666666666</c:v>
                </c:pt>
                <c:pt idx="2439">
                  <c:v>203.25</c:v>
                </c:pt>
                <c:pt idx="2440">
                  <c:v>203.33333333333334</c:v>
                </c:pt>
                <c:pt idx="2441">
                  <c:v>203.41666666666666</c:v>
                </c:pt>
                <c:pt idx="2442">
                  <c:v>203.5</c:v>
                </c:pt>
                <c:pt idx="2443">
                  <c:v>203.58333333333334</c:v>
                </c:pt>
                <c:pt idx="2444">
                  <c:v>203.66666666666666</c:v>
                </c:pt>
                <c:pt idx="2445">
                  <c:v>203.75</c:v>
                </c:pt>
                <c:pt idx="2446">
                  <c:v>203.83333333333334</c:v>
                </c:pt>
                <c:pt idx="2447">
                  <c:v>203.91666666666666</c:v>
                </c:pt>
                <c:pt idx="2448">
                  <c:v>204</c:v>
                </c:pt>
                <c:pt idx="2449">
                  <c:v>204.08333333333334</c:v>
                </c:pt>
                <c:pt idx="2450">
                  <c:v>204.16666666666666</c:v>
                </c:pt>
                <c:pt idx="2451">
                  <c:v>204.25</c:v>
                </c:pt>
                <c:pt idx="2452">
                  <c:v>204.33333333333334</c:v>
                </c:pt>
                <c:pt idx="2453">
                  <c:v>204.41666666666666</c:v>
                </c:pt>
                <c:pt idx="2454">
                  <c:v>204.5</c:v>
                </c:pt>
                <c:pt idx="2455">
                  <c:v>204.58333333333334</c:v>
                </c:pt>
                <c:pt idx="2456">
                  <c:v>204.66666666666666</c:v>
                </c:pt>
                <c:pt idx="2457">
                  <c:v>204.75</c:v>
                </c:pt>
                <c:pt idx="2458">
                  <c:v>204.83333333333334</c:v>
                </c:pt>
                <c:pt idx="2459">
                  <c:v>204.91666666666666</c:v>
                </c:pt>
                <c:pt idx="2460">
                  <c:v>205</c:v>
                </c:pt>
                <c:pt idx="2461">
                  <c:v>205.08333333333334</c:v>
                </c:pt>
                <c:pt idx="2462">
                  <c:v>205.16666666666666</c:v>
                </c:pt>
                <c:pt idx="2463">
                  <c:v>205.25</c:v>
                </c:pt>
                <c:pt idx="2464">
                  <c:v>205.33333333333334</c:v>
                </c:pt>
                <c:pt idx="2465">
                  <c:v>205.41666666666666</c:v>
                </c:pt>
                <c:pt idx="2466">
                  <c:v>205.5</c:v>
                </c:pt>
                <c:pt idx="2467">
                  <c:v>205.58333333333334</c:v>
                </c:pt>
                <c:pt idx="2468">
                  <c:v>205.66666666666666</c:v>
                </c:pt>
                <c:pt idx="2469">
                  <c:v>205.75</c:v>
                </c:pt>
                <c:pt idx="2470">
                  <c:v>205.83333333333334</c:v>
                </c:pt>
                <c:pt idx="2471">
                  <c:v>205.91666666666666</c:v>
                </c:pt>
                <c:pt idx="2472">
                  <c:v>206</c:v>
                </c:pt>
                <c:pt idx="2473">
                  <c:v>206.08333333333334</c:v>
                </c:pt>
                <c:pt idx="2474">
                  <c:v>206.16666666666666</c:v>
                </c:pt>
                <c:pt idx="2475">
                  <c:v>206.25</c:v>
                </c:pt>
                <c:pt idx="2476">
                  <c:v>206.33333333333334</c:v>
                </c:pt>
                <c:pt idx="2477">
                  <c:v>206.41666666666666</c:v>
                </c:pt>
                <c:pt idx="2478">
                  <c:v>206.5</c:v>
                </c:pt>
                <c:pt idx="2479">
                  <c:v>206.58333333333334</c:v>
                </c:pt>
                <c:pt idx="2480">
                  <c:v>206.66666666666666</c:v>
                </c:pt>
                <c:pt idx="2481">
                  <c:v>206.75</c:v>
                </c:pt>
                <c:pt idx="2482">
                  <c:v>206.83333333333334</c:v>
                </c:pt>
                <c:pt idx="2483">
                  <c:v>206.91666666666666</c:v>
                </c:pt>
                <c:pt idx="2484">
                  <c:v>207</c:v>
                </c:pt>
                <c:pt idx="2485">
                  <c:v>207.08333333333334</c:v>
                </c:pt>
                <c:pt idx="2486">
                  <c:v>207.16666666666666</c:v>
                </c:pt>
                <c:pt idx="2487">
                  <c:v>207.25</c:v>
                </c:pt>
                <c:pt idx="2488">
                  <c:v>207.33333333333334</c:v>
                </c:pt>
                <c:pt idx="2489">
                  <c:v>207.41666666666666</c:v>
                </c:pt>
                <c:pt idx="2490">
                  <c:v>207.5</c:v>
                </c:pt>
                <c:pt idx="2491">
                  <c:v>207.58333333333334</c:v>
                </c:pt>
                <c:pt idx="2492">
                  <c:v>207.66666666666666</c:v>
                </c:pt>
                <c:pt idx="2493">
                  <c:v>207.75</c:v>
                </c:pt>
                <c:pt idx="2494">
                  <c:v>207.83333333333334</c:v>
                </c:pt>
                <c:pt idx="2495">
                  <c:v>207.91666666666666</c:v>
                </c:pt>
                <c:pt idx="2496">
                  <c:v>208</c:v>
                </c:pt>
                <c:pt idx="2497">
                  <c:v>208.08333333333334</c:v>
                </c:pt>
                <c:pt idx="2498">
                  <c:v>208.16666666666666</c:v>
                </c:pt>
                <c:pt idx="2499">
                  <c:v>208.25</c:v>
                </c:pt>
                <c:pt idx="2500">
                  <c:v>208.33333333333334</c:v>
                </c:pt>
                <c:pt idx="2501">
                  <c:v>208.41666666666666</c:v>
                </c:pt>
                <c:pt idx="2502">
                  <c:v>208.5</c:v>
                </c:pt>
                <c:pt idx="2503">
                  <c:v>208.58333333333334</c:v>
                </c:pt>
                <c:pt idx="2504">
                  <c:v>208.66666666666666</c:v>
                </c:pt>
                <c:pt idx="2505">
                  <c:v>208.75</c:v>
                </c:pt>
                <c:pt idx="2506">
                  <c:v>208.83333333333334</c:v>
                </c:pt>
                <c:pt idx="2507">
                  <c:v>208.91666666666666</c:v>
                </c:pt>
                <c:pt idx="2508">
                  <c:v>209</c:v>
                </c:pt>
                <c:pt idx="2509">
                  <c:v>209.08333333333334</c:v>
                </c:pt>
                <c:pt idx="2510">
                  <c:v>209.16666666666666</c:v>
                </c:pt>
                <c:pt idx="2511">
                  <c:v>209.25</c:v>
                </c:pt>
                <c:pt idx="2512">
                  <c:v>209.33333333333334</c:v>
                </c:pt>
                <c:pt idx="2513">
                  <c:v>209.41666666666666</c:v>
                </c:pt>
                <c:pt idx="2514">
                  <c:v>209.5</c:v>
                </c:pt>
                <c:pt idx="2515">
                  <c:v>209.58333333333334</c:v>
                </c:pt>
                <c:pt idx="2516">
                  <c:v>209.66666666666666</c:v>
                </c:pt>
                <c:pt idx="2517">
                  <c:v>209.75</c:v>
                </c:pt>
                <c:pt idx="2518">
                  <c:v>209.83333333333334</c:v>
                </c:pt>
                <c:pt idx="2519">
                  <c:v>209.91666666666666</c:v>
                </c:pt>
                <c:pt idx="2520">
                  <c:v>210</c:v>
                </c:pt>
                <c:pt idx="2521">
                  <c:v>210.08333333333334</c:v>
                </c:pt>
                <c:pt idx="2522">
                  <c:v>210.16666666666666</c:v>
                </c:pt>
                <c:pt idx="2523">
                  <c:v>210.25</c:v>
                </c:pt>
                <c:pt idx="2524">
                  <c:v>210.33333333333334</c:v>
                </c:pt>
                <c:pt idx="2525">
                  <c:v>210.41666666666666</c:v>
                </c:pt>
                <c:pt idx="2526">
                  <c:v>210.5</c:v>
                </c:pt>
                <c:pt idx="2527">
                  <c:v>210.58333333333334</c:v>
                </c:pt>
                <c:pt idx="2528">
                  <c:v>210.66666666666666</c:v>
                </c:pt>
                <c:pt idx="2529">
                  <c:v>210.75</c:v>
                </c:pt>
                <c:pt idx="2530">
                  <c:v>210.83333333333334</c:v>
                </c:pt>
                <c:pt idx="2531">
                  <c:v>210.91666666666666</c:v>
                </c:pt>
                <c:pt idx="2532">
                  <c:v>211</c:v>
                </c:pt>
                <c:pt idx="2533">
                  <c:v>211.08333333333334</c:v>
                </c:pt>
                <c:pt idx="2534">
                  <c:v>211.16666666666666</c:v>
                </c:pt>
                <c:pt idx="2535">
                  <c:v>211.25</c:v>
                </c:pt>
                <c:pt idx="2536">
                  <c:v>211.33333333333334</c:v>
                </c:pt>
                <c:pt idx="2537">
                  <c:v>211.41666666666666</c:v>
                </c:pt>
                <c:pt idx="2538">
                  <c:v>211.5</c:v>
                </c:pt>
                <c:pt idx="2539">
                  <c:v>211.58333333333334</c:v>
                </c:pt>
                <c:pt idx="2540">
                  <c:v>211.66666666666666</c:v>
                </c:pt>
                <c:pt idx="2541">
                  <c:v>211.75</c:v>
                </c:pt>
                <c:pt idx="2542">
                  <c:v>211.83333333333334</c:v>
                </c:pt>
                <c:pt idx="2543">
                  <c:v>211.91666666666666</c:v>
                </c:pt>
                <c:pt idx="2544">
                  <c:v>212</c:v>
                </c:pt>
                <c:pt idx="2545">
                  <c:v>212.08333333333334</c:v>
                </c:pt>
                <c:pt idx="2546">
                  <c:v>212.16666666666666</c:v>
                </c:pt>
                <c:pt idx="2547">
                  <c:v>212.25</c:v>
                </c:pt>
                <c:pt idx="2548">
                  <c:v>212.33333333333334</c:v>
                </c:pt>
                <c:pt idx="2549">
                  <c:v>212.41666666666666</c:v>
                </c:pt>
                <c:pt idx="2550">
                  <c:v>212.5</c:v>
                </c:pt>
                <c:pt idx="2551">
                  <c:v>212.58333333333334</c:v>
                </c:pt>
                <c:pt idx="2552">
                  <c:v>212.66666666666666</c:v>
                </c:pt>
                <c:pt idx="2553">
                  <c:v>212.75</c:v>
                </c:pt>
                <c:pt idx="2554">
                  <c:v>212.83333333333334</c:v>
                </c:pt>
                <c:pt idx="2555">
                  <c:v>212.91666666666666</c:v>
                </c:pt>
                <c:pt idx="2556">
                  <c:v>213</c:v>
                </c:pt>
                <c:pt idx="2557">
                  <c:v>213.08333333333334</c:v>
                </c:pt>
                <c:pt idx="2558">
                  <c:v>213.16666666666666</c:v>
                </c:pt>
                <c:pt idx="2559">
                  <c:v>213.25</c:v>
                </c:pt>
                <c:pt idx="2560">
                  <c:v>213.33333333333334</c:v>
                </c:pt>
                <c:pt idx="2561">
                  <c:v>213.41666666666666</c:v>
                </c:pt>
                <c:pt idx="2562">
                  <c:v>213.5</c:v>
                </c:pt>
                <c:pt idx="2563">
                  <c:v>213.58333333333334</c:v>
                </c:pt>
                <c:pt idx="2564">
                  <c:v>213.66666666666666</c:v>
                </c:pt>
                <c:pt idx="2565">
                  <c:v>213.75</c:v>
                </c:pt>
                <c:pt idx="2566">
                  <c:v>213.83333333333334</c:v>
                </c:pt>
                <c:pt idx="2567">
                  <c:v>213.91666666666666</c:v>
                </c:pt>
                <c:pt idx="2568">
                  <c:v>214</c:v>
                </c:pt>
                <c:pt idx="2569">
                  <c:v>214.08333333333334</c:v>
                </c:pt>
                <c:pt idx="2570">
                  <c:v>214.16666666666666</c:v>
                </c:pt>
                <c:pt idx="2571">
                  <c:v>214.25</c:v>
                </c:pt>
                <c:pt idx="2572">
                  <c:v>214.33333333333334</c:v>
                </c:pt>
                <c:pt idx="2573">
                  <c:v>214.41666666666666</c:v>
                </c:pt>
                <c:pt idx="2574">
                  <c:v>214.5</c:v>
                </c:pt>
                <c:pt idx="2575">
                  <c:v>214.58333333333334</c:v>
                </c:pt>
                <c:pt idx="2576">
                  <c:v>214.66666666666666</c:v>
                </c:pt>
                <c:pt idx="2577">
                  <c:v>214.75</c:v>
                </c:pt>
                <c:pt idx="2578">
                  <c:v>214.83333333333334</c:v>
                </c:pt>
                <c:pt idx="2579">
                  <c:v>214.91666666666666</c:v>
                </c:pt>
                <c:pt idx="2580">
                  <c:v>215</c:v>
                </c:pt>
                <c:pt idx="2581">
                  <c:v>215.08333333333334</c:v>
                </c:pt>
                <c:pt idx="2582">
                  <c:v>215.16666666666666</c:v>
                </c:pt>
                <c:pt idx="2583">
                  <c:v>215.25</c:v>
                </c:pt>
                <c:pt idx="2584">
                  <c:v>215.33333333333334</c:v>
                </c:pt>
                <c:pt idx="2585">
                  <c:v>215.41666666666666</c:v>
                </c:pt>
                <c:pt idx="2586">
                  <c:v>215.5</c:v>
                </c:pt>
                <c:pt idx="2587">
                  <c:v>215.58333333333334</c:v>
                </c:pt>
                <c:pt idx="2588">
                  <c:v>215.66666666666666</c:v>
                </c:pt>
                <c:pt idx="2589">
                  <c:v>215.75</c:v>
                </c:pt>
                <c:pt idx="2590">
                  <c:v>215.83333333333334</c:v>
                </c:pt>
                <c:pt idx="2591">
                  <c:v>215.91666666666666</c:v>
                </c:pt>
                <c:pt idx="2592">
                  <c:v>216</c:v>
                </c:pt>
                <c:pt idx="2593">
                  <c:v>216.08333333333334</c:v>
                </c:pt>
                <c:pt idx="2594">
                  <c:v>216.16666666666666</c:v>
                </c:pt>
                <c:pt idx="2595">
                  <c:v>216.25</c:v>
                </c:pt>
                <c:pt idx="2596">
                  <c:v>216.33333333333334</c:v>
                </c:pt>
                <c:pt idx="2597">
                  <c:v>216.41666666666666</c:v>
                </c:pt>
                <c:pt idx="2598">
                  <c:v>216.5</c:v>
                </c:pt>
                <c:pt idx="2599">
                  <c:v>216.58333333333334</c:v>
                </c:pt>
                <c:pt idx="2600">
                  <c:v>216.66666666666666</c:v>
                </c:pt>
                <c:pt idx="2601">
                  <c:v>216.75</c:v>
                </c:pt>
                <c:pt idx="2602">
                  <c:v>216.83333333333334</c:v>
                </c:pt>
                <c:pt idx="2603">
                  <c:v>216.91666666666666</c:v>
                </c:pt>
                <c:pt idx="2604">
                  <c:v>217</c:v>
                </c:pt>
                <c:pt idx="2605">
                  <c:v>217.08333333333334</c:v>
                </c:pt>
                <c:pt idx="2606">
                  <c:v>217.16666666666666</c:v>
                </c:pt>
                <c:pt idx="2607">
                  <c:v>217.25</c:v>
                </c:pt>
                <c:pt idx="2608">
                  <c:v>217.33333333333334</c:v>
                </c:pt>
                <c:pt idx="2609">
                  <c:v>217.41666666666666</c:v>
                </c:pt>
                <c:pt idx="2610">
                  <c:v>217.5</c:v>
                </c:pt>
                <c:pt idx="2611">
                  <c:v>217.58333333333334</c:v>
                </c:pt>
                <c:pt idx="2612">
                  <c:v>217.66666666666666</c:v>
                </c:pt>
                <c:pt idx="2613">
                  <c:v>217.75</c:v>
                </c:pt>
                <c:pt idx="2614">
                  <c:v>217.83333333333334</c:v>
                </c:pt>
                <c:pt idx="2615">
                  <c:v>217.91666666666666</c:v>
                </c:pt>
                <c:pt idx="2616">
                  <c:v>218</c:v>
                </c:pt>
                <c:pt idx="2617">
                  <c:v>218.08333333333334</c:v>
                </c:pt>
                <c:pt idx="2618">
                  <c:v>218.16666666666666</c:v>
                </c:pt>
                <c:pt idx="2619">
                  <c:v>218.25</c:v>
                </c:pt>
                <c:pt idx="2620">
                  <c:v>218.33333333333334</c:v>
                </c:pt>
                <c:pt idx="2621">
                  <c:v>218.41666666666666</c:v>
                </c:pt>
                <c:pt idx="2622">
                  <c:v>218.5</c:v>
                </c:pt>
                <c:pt idx="2623">
                  <c:v>218.58333333333334</c:v>
                </c:pt>
                <c:pt idx="2624">
                  <c:v>218.66666666666666</c:v>
                </c:pt>
                <c:pt idx="2625">
                  <c:v>218.75</c:v>
                </c:pt>
                <c:pt idx="2626">
                  <c:v>218.83333333333334</c:v>
                </c:pt>
                <c:pt idx="2627">
                  <c:v>218.91666666666666</c:v>
                </c:pt>
                <c:pt idx="2628">
                  <c:v>219</c:v>
                </c:pt>
                <c:pt idx="2629">
                  <c:v>219.08333333333334</c:v>
                </c:pt>
                <c:pt idx="2630">
                  <c:v>219.16666666666666</c:v>
                </c:pt>
                <c:pt idx="2631">
                  <c:v>219.25</c:v>
                </c:pt>
                <c:pt idx="2632">
                  <c:v>219.33333333333334</c:v>
                </c:pt>
                <c:pt idx="2633">
                  <c:v>219.41666666666666</c:v>
                </c:pt>
                <c:pt idx="2634">
                  <c:v>219.5</c:v>
                </c:pt>
                <c:pt idx="2635">
                  <c:v>219.58333333333334</c:v>
                </c:pt>
                <c:pt idx="2636">
                  <c:v>219.66666666666666</c:v>
                </c:pt>
                <c:pt idx="2637">
                  <c:v>219.75</c:v>
                </c:pt>
                <c:pt idx="2638">
                  <c:v>219.83333333333334</c:v>
                </c:pt>
                <c:pt idx="2639">
                  <c:v>219.91666666666666</c:v>
                </c:pt>
                <c:pt idx="2640">
                  <c:v>220</c:v>
                </c:pt>
                <c:pt idx="2641">
                  <c:v>220.08333333333334</c:v>
                </c:pt>
                <c:pt idx="2642">
                  <c:v>220.16666666666666</c:v>
                </c:pt>
                <c:pt idx="2643">
                  <c:v>220.25</c:v>
                </c:pt>
                <c:pt idx="2644">
                  <c:v>220.33333333333334</c:v>
                </c:pt>
                <c:pt idx="2645">
                  <c:v>220.41666666666666</c:v>
                </c:pt>
                <c:pt idx="2646">
                  <c:v>220.5</c:v>
                </c:pt>
                <c:pt idx="2647">
                  <c:v>220.58333333333334</c:v>
                </c:pt>
                <c:pt idx="2648">
                  <c:v>220.66666666666666</c:v>
                </c:pt>
                <c:pt idx="2649">
                  <c:v>220.75</c:v>
                </c:pt>
                <c:pt idx="2650">
                  <c:v>220.83333333333334</c:v>
                </c:pt>
                <c:pt idx="2651">
                  <c:v>220.91666666666666</c:v>
                </c:pt>
                <c:pt idx="2652">
                  <c:v>221</c:v>
                </c:pt>
                <c:pt idx="2653">
                  <c:v>221.08333333333334</c:v>
                </c:pt>
                <c:pt idx="2654">
                  <c:v>221.16666666666666</c:v>
                </c:pt>
                <c:pt idx="2655">
                  <c:v>221.25</c:v>
                </c:pt>
                <c:pt idx="2656">
                  <c:v>221.33333333333334</c:v>
                </c:pt>
                <c:pt idx="2657">
                  <c:v>221.41666666666666</c:v>
                </c:pt>
                <c:pt idx="2658">
                  <c:v>221.5</c:v>
                </c:pt>
                <c:pt idx="2659">
                  <c:v>221.58333333333334</c:v>
                </c:pt>
                <c:pt idx="2660">
                  <c:v>221.66666666666666</c:v>
                </c:pt>
                <c:pt idx="2661">
                  <c:v>221.75</c:v>
                </c:pt>
                <c:pt idx="2662">
                  <c:v>221.83333333333334</c:v>
                </c:pt>
                <c:pt idx="2663">
                  <c:v>221.91666666666666</c:v>
                </c:pt>
                <c:pt idx="2664">
                  <c:v>222</c:v>
                </c:pt>
                <c:pt idx="2665">
                  <c:v>222.08333333333334</c:v>
                </c:pt>
                <c:pt idx="2666">
                  <c:v>222.16666666666666</c:v>
                </c:pt>
                <c:pt idx="2667">
                  <c:v>222.25</c:v>
                </c:pt>
                <c:pt idx="2668">
                  <c:v>222.33333333333334</c:v>
                </c:pt>
                <c:pt idx="2669">
                  <c:v>222.41666666666666</c:v>
                </c:pt>
                <c:pt idx="2670">
                  <c:v>222.5</c:v>
                </c:pt>
                <c:pt idx="2671">
                  <c:v>222.58333333333334</c:v>
                </c:pt>
                <c:pt idx="2672">
                  <c:v>222.66666666666666</c:v>
                </c:pt>
                <c:pt idx="2673">
                  <c:v>222.75</c:v>
                </c:pt>
                <c:pt idx="2674">
                  <c:v>222.83333333333334</c:v>
                </c:pt>
                <c:pt idx="2675">
                  <c:v>222.91666666666666</c:v>
                </c:pt>
                <c:pt idx="2676">
                  <c:v>223</c:v>
                </c:pt>
                <c:pt idx="2677">
                  <c:v>223.08333333333334</c:v>
                </c:pt>
                <c:pt idx="2678">
                  <c:v>223.16666666666666</c:v>
                </c:pt>
                <c:pt idx="2679">
                  <c:v>223.25</c:v>
                </c:pt>
                <c:pt idx="2680">
                  <c:v>223.33333333333334</c:v>
                </c:pt>
                <c:pt idx="2681">
                  <c:v>223.41666666666666</c:v>
                </c:pt>
                <c:pt idx="2682">
                  <c:v>223.5</c:v>
                </c:pt>
                <c:pt idx="2683">
                  <c:v>223.58333333333334</c:v>
                </c:pt>
                <c:pt idx="2684">
                  <c:v>223.66666666666666</c:v>
                </c:pt>
                <c:pt idx="2685">
                  <c:v>223.75</c:v>
                </c:pt>
                <c:pt idx="2686">
                  <c:v>223.83333333333334</c:v>
                </c:pt>
                <c:pt idx="2687">
                  <c:v>223.91666666666666</c:v>
                </c:pt>
                <c:pt idx="2688">
                  <c:v>224</c:v>
                </c:pt>
                <c:pt idx="2689">
                  <c:v>224.08333333333334</c:v>
                </c:pt>
                <c:pt idx="2690">
                  <c:v>224.16666666666666</c:v>
                </c:pt>
                <c:pt idx="2691">
                  <c:v>224.25</c:v>
                </c:pt>
                <c:pt idx="2692">
                  <c:v>224.33333333333334</c:v>
                </c:pt>
                <c:pt idx="2693">
                  <c:v>224.41666666666666</c:v>
                </c:pt>
                <c:pt idx="2694">
                  <c:v>224.5</c:v>
                </c:pt>
                <c:pt idx="2695">
                  <c:v>224.58333333333334</c:v>
                </c:pt>
                <c:pt idx="2696">
                  <c:v>224.66666666666666</c:v>
                </c:pt>
                <c:pt idx="2697">
                  <c:v>224.75</c:v>
                </c:pt>
                <c:pt idx="2698">
                  <c:v>224.83333333333334</c:v>
                </c:pt>
                <c:pt idx="2699">
                  <c:v>224.91666666666666</c:v>
                </c:pt>
                <c:pt idx="2700">
                  <c:v>225</c:v>
                </c:pt>
                <c:pt idx="2701">
                  <c:v>225.08333333333334</c:v>
                </c:pt>
                <c:pt idx="2702">
                  <c:v>225.16666666666666</c:v>
                </c:pt>
                <c:pt idx="2703">
                  <c:v>225.25</c:v>
                </c:pt>
                <c:pt idx="2704">
                  <c:v>225.33333333333334</c:v>
                </c:pt>
                <c:pt idx="2705">
                  <c:v>225.41666666666666</c:v>
                </c:pt>
                <c:pt idx="2706">
                  <c:v>225.5</c:v>
                </c:pt>
                <c:pt idx="2707">
                  <c:v>225.58333333333334</c:v>
                </c:pt>
                <c:pt idx="2708">
                  <c:v>225.66666666666666</c:v>
                </c:pt>
                <c:pt idx="2709">
                  <c:v>225.75</c:v>
                </c:pt>
                <c:pt idx="2710">
                  <c:v>225.83333333333334</c:v>
                </c:pt>
                <c:pt idx="2711">
                  <c:v>225.91666666666666</c:v>
                </c:pt>
                <c:pt idx="2712">
                  <c:v>226</c:v>
                </c:pt>
                <c:pt idx="2713">
                  <c:v>226.08333333333334</c:v>
                </c:pt>
                <c:pt idx="2714">
                  <c:v>226.16666666666666</c:v>
                </c:pt>
                <c:pt idx="2715">
                  <c:v>226.25</c:v>
                </c:pt>
                <c:pt idx="2716">
                  <c:v>226.33333333333334</c:v>
                </c:pt>
                <c:pt idx="2717">
                  <c:v>226.41666666666666</c:v>
                </c:pt>
                <c:pt idx="2718">
                  <c:v>226.5</c:v>
                </c:pt>
                <c:pt idx="2719">
                  <c:v>226.58333333333334</c:v>
                </c:pt>
                <c:pt idx="2720">
                  <c:v>226.66666666666666</c:v>
                </c:pt>
                <c:pt idx="2721">
                  <c:v>226.75</c:v>
                </c:pt>
                <c:pt idx="2722">
                  <c:v>226.83333333333334</c:v>
                </c:pt>
                <c:pt idx="2723">
                  <c:v>226.91666666666666</c:v>
                </c:pt>
                <c:pt idx="2724">
                  <c:v>227</c:v>
                </c:pt>
                <c:pt idx="2725">
                  <c:v>227.08333333333334</c:v>
                </c:pt>
                <c:pt idx="2726">
                  <c:v>227.16666666666666</c:v>
                </c:pt>
                <c:pt idx="2727">
                  <c:v>227.25</c:v>
                </c:pt>
                <c:pt idx="2728">
                  <c:v>227.33333333333334</c:v>
                </c:pt>
                <c:pt idx="2729">
                  <c:v>227.41666666666666</c:v>
                </c:pt>
                <c:pt idx="2730">
                  <c:v>227.5</c:v>
                </c:pt>
                <c:pt idx="2731">
                  <c:v>227.58333333333334</c:v>
                </c:pt>
                <c:pt idx="2732">
                  <c:v>227.66666666666666</c:v>
                </c:pt>
                <c:pt idx="2733">
                  <c:v>227.75</c:v>
                </c:pt>
                <c:pt idx="2734">
                  <c:v>227.83333333333334</c:v>
                </c:pt>
                <c:pt idx="2735">
                  <c:v>227.91666666666666</c:v>
                </c:pt>
                <c:pt idx="2736">
                  <c:v>228</c:v>
                </c:pt>
                <c:pt idx="2737">
                  <c:v>228.08333333333334</c:v>
                </c:pt>
                <c:pt idx="2738">
                  <c:v>228.16666666666666</c:v>
                </c:pt>
                <c:pt idx="2739">
                  <c:v>228.25</c:v>
                </c:pt>
                <c:pt idx="2740">
                  <c:v>228.33333333333334</c:v>
                </c:pt>
                <c:pt idx="2741">
                  <c:v>228.41666666666666</c:v>
                </c:pt>
                <c:pt idx="2742">
                  <c:v>228.5</c:v>
                </c:pt>
                <c:pt idx="2743">
                  <c:v>228.58333333333334</c:v>
                </c:pt>
                <c:pt idx="2744">
                  <c:v>228.66666666666666</c:v>
                </c:pt>
                <c:pt idx="2745">
                  <c:v>228.75</c:v>
                </c:pt>
                <c:pt idx="2746">
                  <c:v>228.83333333333334</c:v>
                </c:pt>
                <c:pt idx="2747">
                  <c:v>228.91666666666666</c:v>
                </c:pt>
                <c:pt idx="2748">
                  <c:v>229</c:v>
                </c:pt>
                <c:pt idx="2749">
                  <c:v>229.08333333333334</c:v>
                </c:pt>
                <c:pt idx="2750">
                  <c:v>229.16666666666666</c:v>
                </c:pt>
                <c:pt idx="2751">
                  <c:v>229.25</c:v>
                </c:pt>
                <c:pt idx="2752">
                  <c:v>229.33333333333334</c:v>
                </c:pt>
                <c:pt idx="2753">
                  <c:v>229.41666666666666</c:v>
                </c:pt>
                <c:pt idx="2754">
                  <c:v>229.5</c:v>
                </c:pt>
                <c:pt idx="2755">
                  <c:v>229.58333333333334</c:v>
                </c:pt>
                <c:pt idx="2756">
                  <c:v>229.66666666666666</c:v>
                </c:pt>
                <c:pt idx="2757">
                  <c:v>229.75</c:v>
                </c:pt>
                <c:pt idx="2758">
                  <c:v>229.83333333333334</c:v>
                </c:pt>
                <c:pt idx="2759">
                  <c:v>229.91666666666666</c:v>
                </c:pt>
                <c:pt idx="2760">
                  <c:v>230</c:v>
                </c:pt>
                <c:pt idx="2761">
                  <c:v>230.08333333333334</c:v>
                </c:pt>
                <c:pt idx="2762">
                  <c:v>230.16666666666666</c:v>
                </c:pt>
                <c:pt idx="2763">
                  <c:v>230.25</c:v>
                </c:pt>
                <c:pt idx="2764">
                  <c:v>230.33333333333334</c:v>
                </c:pt>
                <c:pt idx="2765">
                  <c:v>230.41666666666666</c:v>
                </c:pt>
                <c:pt idx="2766">
                  <c:v>230.5</c:v>
                </c:pt>
                <c:pt idx="2767">
                  <c:v>230.58333333333334</c:v>
                </c:pt>
                <c:pt idx="2768">
                  <c:v>230.66666666666666</c:v>
                </c:pt>
                <c:pt idx="2769">
                  <c:v>230.75</c:v>
                </c:pt>
                <c:pt idx="2770">
                  <c:v>230.83333333333334</c:v>
                </c:pt>
                <c:pt idx="2771">
                  <c:v>230.91666666666666</c:v>
                </c:pt>
                <c:pt idx="2772">
                  <c:v>231</c:v>
                </c:pt>
                <c:pt idx="2773">
                  <c:v>231.08333333333334</c:v>
                </c:pt>
                <c:pt idx="2774">
                  <c:v>231.16666666666666</c:v>
                </c:pt>
                <c:pt idx="2775">
                  <c:v>231.25</c:v>
                </c:pt>
                <c:pt idx="2776">
                  <c:v>231.33333333333334</c:v>
                </c:pt>
                <c:pt idx="2777">
                  <c:v>231.41666666666666</c:v>
                </c:pt>
                <c:pt idx="2778">
                  <c:v>231.5</c:v>
                </c:pt>
                <c:pt idx="2779">
                  <c:v>231.58333333333334</c:v>
                </c:pt>
                <c:pt idx="2780">
                  <c:v>231.66666666666666</c:v>
                </c:pt>
                <c:pt idx="2781">
                  <c:v>231.75</c:v>
                </c:pt>
                <c:pt idx="2782">
                  <c:v>231.83333333333334</c:v>
                </c:pt>
                <c:pt idx="2783">
                  <c:v>231.91666666666666</c:v>
                </c:pt>
                <c:pt idx="2784">
                  <c:v>232</c:v>
                </c:pt>
                <c:pt idx="2785">
                  <c:v>232.08333333333334</c:v>
                </c:pt>
                <c:pt idx="2786">
                  <c:v>232.16666666666666</c:v>
                </c:pt>
                <c:pt idx="2787">
                  <c:v>232.25</c:v>
                </c:pt>
                <c:pt idx="2788">
                  <c:v>232.33333333333334</c:v>
                </c:pt>
                <c:pt idx="2789">
                  <c:v>232.41666666666666</c:v>
                </c:pt>
                <c:pt idx="2790">
                  <c:v>232.5</c:v>
                </c:pt>
                <c:pt idx="2791">
                  <c:v>232.58333333333334</c:v>
                </c:pt>
                <c:pt idx="2792">
                  <c:v>232.66666666666666</c:v>
                </c:pt>
                <c:pt idx="2793">
                  <c:v>232.75</c:v>
                </c:pt>
                <c:pt idx="2794">
                  <c:v>232.83333333333334</c:v>
                </c:pt>
                <c:pt idx="2795">
                  <c:v>232.91666666666666</c:v>
                </c:pt>
                <c:pt idx="2796">
                  <c:v>233</c:v>
                </c:pt>
                <c:pt idx="2797">
                  <c:v>233.08333333333334</c:v>
                </c:pt>
                <c:pt idx="2798">
                  <c:v>233.16666666666666</c:v>
                </c:pt>
                <c:pt idx="2799">
                  <c:v>233.25</c:v>
                </c:pt>
                <c:pt idx="2800">
                  <c:v>233.33333333333334</c:v>
                </c:pt>
                <c:pt idx="2801">
                  <c:v>233.41666666666666</c:v>
                </c:pt>
                <c:pt idx="2802">
                  <c:v>233.5</c:v>
                </c:pt>
                <c:pt idx="2803">
                  <c:v>233.58333333333334</c:v>
                </c:pt>
                <c:pt idx="2804">
                  <c:v>233.66666666666666</c:v>
                </c:pt>
                <c:pt idx="2805">
                  <c:v>233.75</c:v>
                </c:pt>
                <c:pt idx="2806">
                  <c:v>233.83333333333334</c:v>
                </c:pt>
                <c:pt idx="2807">
                  <c:v>233.91666666666666</c:v>
                </c:pt>
                <c:pt idx="2808">
                  <c:v>234</c:v>
                </c:pt>
                <c:pt idx="2809">
                  <c:v>234.08333333333334</c:v>
                </c:pt>
                <c:pt idx="2810">
                  <c:v>234.16666666666666</c:v>
                </c:pt>
                <c:pt idx="2811">
                  <c:v>234.25</c:v>
                </c:pt>
                <c:pt idx="2812">
                  <c:v>234.33333333333334</c:v>
                </c:pt>
                <c:pt idx="2813">
                  <c:v>234.41666666666666</c:v>
                </c:pt>
                <c:pt idx="2814">
                  <c:v>234.5</c:v>
                </c:pt>
                <c:pt idx="2815">
                  <c:v>234.58333333333334</c:v>
                </c:pt>
                <c:pt idx="2816">
                  <c:v>234.66666666666666</c:v>
                </c:pt>
                <c:pt idx="2817">
                  <c:v>234.75</c:v>
                </c:pt>
                <c:pt idx="2818">
                  <c:v>234.83333333333334</c:v>
                </c:pt>
                <c:pt idx="2819">
                  <c:v>234.91666666666666</c:v>
                </c:pt>
                <c:pt idx="2820">
                  <c:v>235</c:v>
                </c:pt>
                <c:pt idx="2821">
                  <c:v>235.08333333333334</c:v>
                </c:pt>
                <c:pt idx="2822">
                  <c:v>235.16666666666666</c:v>
                </c:pt>
                <c:pt idx="2823">
                  <c:v>235.25</c:v>
                </c:pt>
                <c:pt idx="2824">
                  <c:v>235.33333333333334</c:v>
                </c:pt>
                <c:pt idx="2825">
                  <c:v>235.41666666666666</c:v>
                </c:pt>
                <c:pt idx="2826">
                  <c:v>235.5</c:v>
                </c:pt>
                <c:pt idx="2827">
                  <c:v>235.58333333333334</c:v>
                </c:pt>
                <c:pt idx="2828">
                  <c:v>235.66666666666666</c:v>
                </c:pt>
                <c:pt idx="2829">
                  <c:v>235.75</c:v>
                </c:pt>
                <c:pt idx="2830">
                  <c:v>235.83333333333334</c:v>
                </c:pt>
                <c:pt idx="2831">
                  <c:v>235.91666666666666</c:v>
                </c:pt>
                <c:pt idx="2832">
                  <c:v>236</c:v>
                </c:pt>
                <c:pt idx="2833">
                  <c:v>236.08333333333334</c:v>
                </c:pt>
                <c:pt idx="2834">
                  <c:v>236.16666666666666</c:v>
                </c:pt>
                <c:pt idx="2835">
                  <c:v>236.25</c:v>
                </c:pt>
                <c:pt idx="2836">
                  <c:v>236.33333333333334</c:v>
                </c:pt>
                <c:pt idx="2837">
                  <c:v>236.41666666666666</c:v>
                </c:pt>
                <c:pt idx="2838">
                  <c:v>236.5</c:v>
                </c:pt>
                <c:pt idx="2839">
                  <c:v>236.58333333333334</c:v>
                </c:pt>
                <c:pt idx="2840">
                  <c:v>236.66666666666666</c:v>
                </c:pt>
                <c:pt idx="2841">
                  <c:v>236.75</c:v>
                </c:pt>
                <c:pt idx="2842">
                  <c:v>236.83333333333334</c:v>
                </c:pt>
                <c:pt idx="2843">
                  <c:v>236.91666666666666</c:v>
                </c:pt>
                <c:pt idx="2844">
                  <c:v>237</c:v>
                </c:pt>
                <c:pt idx="2845">
                  <c:v>237.08333333333334</c:v>
                </c:pt>
                <c:pt idx="2846">
                  <c:v>237.16666666666666</c:v>
                </c:pt>
                <c:pt idx="2847">
                  <c:v>237.25</c:v>
                </c:pt>
                <c:pt idx="2848">
                  <c:v>237.33333333333334</c:v>
                </c:pt>
                <c:pt idx="2849">
                  <c:v>237.41666666666666</c:v>
                </c:pt>
                <c:pt idx="2850">
                  <c:v>237.5</c:v>
                </c:pt>
                <c:pt idx="2851">
                  <c:v>237.58333333333334</c:v>
                </c:pt>
                <c:pt idx="2852">
                  <c:v>237.66666666666666</c:v>
                </c:pt>
                <c:pt idx="2853">
                  <c:v>237.75</c:v>
                </c:pt>
                <c:pt idx="2854">
                  <c:v>237.83333333333334</c:v>
                </c:pt>
                <c:pt idx="2855">
                  <c:v>237.91666666666666</c:v>
                </c:pt>
                <c:pt idx="2856">
                  <c:v>238</c:v>
                </c:pt>
                <c:pt idx="2857">
                  <c:v>238.08333333333334</c:v>
                </c:pt>
                <c:pt idx="2858">
                  <c:v>238.16666666666666</c:v>
                </c:pt>
                <c:pt idx="2859">
                  <c:v>238.25</c:v>
                </c:pt>
                <c:pt idx="2860">
                  <c:v>238.33333333333334</c:v>
                </c:pt>
                <c:pt idx="2861">
                  <c:v>238.41666666666666</c:v>
                </c:pt>
                <c:pt idx="2862">
                  <c:v>238.5</c:v>
                </c:pt>
                <c:pt idx="2863">
                  <c:v>238.58333333333334</c:v>
                </c:pt>
                <c:pt idx="2864">
                  <c:v>238.66666666666666</c:v>
                </c:pt>
                <c:pt idx="2865">
                  <c:v>238.75</c:v>
                </c:pt>
                <c:pt idx="2866">
                  <c:v>238.83333333333334</c:v>
                </c:pt>
                <c:pt idx="2867">
                  <c:v>238.91666666666666</c:v>
                </c:pt>
                <c:pt idx="2868">
                  <c:v>239</c:v>
                </c:pt>
                <c:pt idx="2869">
                  <c:v>239.08333333333334</c:v>
                </c:pt>
                <c:pt idx="2870">
                  <c:v>239.16666666666666</c:v>
                </c:pt>
                <c:pt idx="2871">
                  <c:v>239.25</c:v>
                </c:pt>
                <c:pt idx="2872">
                  <c:v>239.33333333333334</c:v>
                </c:pt>
                <c:pt idx="2873">
                  <c:v>239.41666666666666</c:v>
                </c:pt>
                <c:pt idx="2874">
                  <c:v>239.5</c:v>
                </c:pt>
                <c:pt idx="2875">
                  <c:v>239.58333333333334</c:v>
                </c:pt>
                <c:pt idx="2876">
                  <c:v>239.66666666666666</c:v>
                </c:pt>
                <c:pt idx="2877">
                  <c:v>239.75</c:v>
                </c:pt>
                <c:pt idx="2878">
                  <c:v>239.83333333333334</c:v>
                </c:pt>
                <c:pt idx="2879">
                  <c:v>239.91666666666666</c:v>
                </c:pt>
                <c:pt idx="2880">
                  <c:v>240</c:v>
                </c:pt>
                <c:pt idx="2881">
                  <c:v>240.08333333333334</c:v>
                </c:pt>
                <c:pt idx="2882">
                  <c:v>240.16666666666666</c:v>
                </c:pt>
                <c:pt idx="2883">
                  <c:v>240.25</c:v>
                </c:pt>
                <c:pt idx="2884">
                  <c:v>240.33333333333334</c:v>
                </c:pt>
                <c:pt idx="2885">
                  <c:v>240.41666666666666</c:v>
                </c:pt>
                <c:pt idx="2886">
                  <c:v>240.5</c:v>
                </c:pt>
                <c:pt idx="2887">
                  <c:v>240.58333333333334</c:v>
                </c:pt>
                <c:pt idx="2888">
                  <c:v>240.66666666666666</c:v>
                </c:pt>
                <c:pt idx="2889">
                  <c:v>240.75</c:v>
                </c:pt>
                <c:pt idx="2890">
                  <c:v>240.83333333333334</c:v>
                </c:pt>
                <c:pt idx="2891">
                  <c:v>240.91666666666666</c:v>
                </c:pt>
                <c:pt idx="2892">
                  <c:v>241</c:v>
                </c:pt>
                <c:pt idx="2893">
                  <c:v>241.08333333333334</c:v>
                </c:pt>
                <c:pt idx="2894">
                  <c:v>241.16666666666666</c:v>
                </c:pt>
                <c:pt idx="2895">
                  <c:v>241.25</c:v>
                </c:pt>
                <c:pt idx="2896">
                  <c:v>241.33333333333334</c:v>
                </c:pt>
                <c:pt idx="2897">
                  <c:v>241.41666666666666</c:v>
                </c:pt>
                <c:pt idx="2898">
                  <c:v>241.5</c:v>
                </c:pt>
                <c:pt idx="2899">
                  <c:v>241.58333333333334</c:v>
                </c:pt>
                <c:pt idx="2900">
                  <c:v>241.66666666666666</c:v>
                </c:pt>
                <c:pt idx="2901">
                  <c:v>241.75</c:v>
                </c:pt>
                <c:pt idx="2902">
                  <c:v>241.83333333333334</c:v>
                </c:pt>
                <c:pt idx="2903">
                  <c:v>241.91666666666666</c:v>
                </c:pt>
                <c:pt idx="2904">
                  <c:v>242</c:v>
                </c:pt>
                <c:pt idx="2905">
                  <c:v>242.08333333333334</c:v>
                </c:pt>
                <c:pt idx="2906">
                  <c:v>242.16666666666666</c:v>
                </c:pt>
                <c:pt idx="2907">
                  <c:v>242.25</c:v>
                </c:pt>
                <c:pt idx="2908">
                  <c:v>242.33333333333334</c:v>
                </c:pt>
                <c:pt idx="2909">
                  <c:v>242.41666666666666</c:v>
                </c:pt>
                <c:pt idx="2910">
                  <c:v>242.5</c:v>
                </c:pt>
                <c:pt idx="2911">
                  <c:v>242.58333333333334</c:v>
                </c:pt>
                <c:pt idx="2912">
                  <c:v>242.66666666666666</c:v>
                </c:pt>
                <c:pt idx="2913">
                  <c:v>242.75</c:v>
                </c:pt>
                <c:pt idx="2914">
                  <c:v>242.83333333333334</c:v>
                </c:pt>
                <c:pt idx="2915">
                  <c:v>242.91666666666666</c:v>
                </c:pt>
                <c:pt idx="2916">
                  <c:v>243</c:v>
                </c:pt>
                <c:pt idx="2917">
                  <c:v>243.08333333333334</c:v>
                </c:pt>
                <c:pt idx="2918">
                  <c:v>243.16666666666666</c:v>
                </c:pt>
                <c:pt idx="2919">
                  <c:v>243.25</c:v>
                </c:pt>
                <c:pt idx="2920">
                  <c:v>243.33333333333334</c:v>
                </c:pt>
                <c:pt idx="2921">
                  <c:v>243.41666666666666</c:v>
                </c:pt>
                <c:pt idx="2922">
                  <c:v>243.5</c:v>
                </c:pt>
                <c:pt idx="2923">
                  <c:v>243.58333333333334</c:v>
                </c:pt>
                <c:pt idx="2924">
                  <c:v>243.66666666666666</c:v>
                </c:pt>
                <c:pt idx="2925">
                  <c:v>243.75</c:v>
                </c:pt>
                <c:pt idx="2926">
                  <c:v>243.83333333333334</c:v>
                </c:pt>
                <c:pt idx="2927">
                  <c:v>243.91666666666666</c:v>
                </c:pt>
                <c:pt idx="2928">
                  <c:v>244</c:v>
                </c:pt>
                <c:pt idx="2929">
                  <c:v>244.08333333333334</c:v>
                </c:pt>
                <c:pt idx="2930">
                  <c:v>244.16666666666666</c:v>
                </c:pt>
                <c:pt idx="2931">
                  <c:v>244.25</c:v>
                </c:pt>
                <c:pt idx="2932">
                  <c:v>244.33333333333334</c:v>
                </c:pt>
                <c:pt idx="2933">
                  <c:v>244.41666666666666</c:v>
                </c:pt>
                <c:pt idx="2934">
                  <c:v>244.5</c:v>
                </c:pt>
                <c:pt idx="2935">
                  <c:v>244.58333333333334</c:v>
                </c:pt>
                <c:pt idx="2936">
                  <c:v>244.66666666666666</c:v>
                </c:pt>
                <c:pt idx="2937">
                  <c:v>244.75</c:v>
                </c:pt>
                <c:pt idx="2938">
                  <c:v>244.83333333333334</c:v>
                </c:pt>
                <c:pt idx="2939">
                  <c:v>244.91666666666666</c:v>
                </c:pt>
                <c:pt idx="2940">
                  <c:v>245</c:v>
                </c:pt>
                <c:pt idx="2941">
                  <c:v>245.08333333333334</c:v>
                </c:pt>
                <c:pt idx="2942">
                  <c:v>245.16666666666666</c:v>
                </c:pt>
                <c:pt idx="2943">
                  <c:v>245.25</c:v>
                </c:pt>
                <c:pt idx="2944">
                  <c:v>245.33333333333334</c:v>
                </c:pt>
                <c:pt idx="2945">
                  <c:v>245.41666666666666</c:v>
                </c:pt>
                <c:pt idx="2946">
                  <c:v>245.5</c:v>
                </c:pt>
                <c:pt idx="2947">
                  <c:v>245.58333333333334</c:v>
                </c:pt>
                <c:pt idx="2948">
                  <c:v>245.66666666666666</c:v>
                </c:pt>
                <c:pt idx="2949">
                  <c:v>245.75</c:v>
                </c:pt>
                <c:pt idx="2950">
                  <c:v>245.83333333333334</c:v>
                </c:pt>
                <c:pt idx="2951">
                  <c:v>245.91666666666666</c:v>
                </c:pt>
                <c:pt idx="2952">
                  <c:v>246</c:v>
                </c:pt>
                <c:pt idx="2953">
                  <c:v>246.08333333333334</c:v>
                </c:pt>
                <c:pt idx="2954">
                  <c:v>246.16666666666666</c:v>
                </c:pt>
                <c:pt idx="2955">
                  <c:v>246.25</c:v>
                </c:pt>
                <c:pt idx="2956">
                  <c:v>246.33333333333334</c:v>
                </c:pt>
                <c:pt idx="2957">
                  <c:v>246.41666666666666</c:v>
                </c:pt>
                <c:pt idx="2958">
                  <c:v>246.5</c:v>
                </c:pt>
                <c:pt idx="2959">
                  <c:v>246.58333333333334</c:v>
                </c:pt>
                <c:pt idx="2960">
                  <c:v>246.66666666666666</c:v>
                </c:pt>
                <c:pt idx="2961">
                  <c:v>246.75</c:v>
                </c:pt>
                <c:pt idx="2962">
                  <c:v>246.83333333333334</c:v>
                </c:pt>
                <c:pt idx="2963">
                  <c:v>246.91666666666666</c:v>
                </c:pt>
                <c:pt idx="2964">
                  <c:v>247</c:v>
                </c:pt>
                <c:pt idx="2965">
                  <c:v>247.08333333333334</c:v>
                </c:pt>
                <c:pt idx="2966">
                  <c:v>247.16666666666666</c:v>
                </c:pt>
                <c:pt idx="2967">
                  <c:v>247.25</c:v>
                </c:pt>
                <c:pt idx="2968">
                  <c:v>247.33333333333334</c:v>
                </c:pt>
                <c:pt idx="2969">
                  <c:v>247.41666666666666</c:v>
                </c:pt>
                <c:pt idx="2970">
                  <c:v>247.5</c:v>
                </c:pt>
                <c:pt idx="2971">
                  <c:v>247.58333333333334</c:v>
                </c:pt>
                <c:pt idx="2972">
                  <c:v>247.66666666666666</c:v>
                </c:pt>
                <c:pt idx="2973">
                  <c:v>247.75</c:v>
                </c:pt>
                <c:pt idx="2974">
                  <c:v>247.83333333333334</c:v>
                </c:pt>
                <c:pt idx="2975">
                  <c:v>247.91666666666666</c:v>
                </c:pt>
                <c:pt idx="2976">
                  <c:v>248</c:v>
                </c:pt>
                <c:pt idx="2977">
                  <c:v>248.08333333333334</c:v>
                </c:pt>
                <c:pt idx="2978">
                  <c:v>248.16666666666666</c:v>
                </c:pt>
                <c:pt idx="2979">
                  <c:v>248.25</c:v>
                </c:pt>
                <c:pt idx="2980">
                  <c:v>248.33333333333334</c:v>
                </c:pt>
                <c:pt idx="2981">
                  <c:v>248.41666666666666</c:v>
                </c:pt>
                <c:pt idx="2982">
                  <c:v>248.5</c:v>
                </c:pt>
                <c:pt idx="2983">
                  <c:v>248.58333333333334</c:v>
                </c:pt>
                <c:pt idx="2984">
                  <c:v>248.66666666666666</c:v>
                </c:pt>
                <c:pt idx="2985">
                  <c:v>248.75</c:v>
                </c:pt>
                <c:pt idx="2986">
                  <c:v>248.83333333333334</c:v>
                </c:pt>
                <c:pt idx="2987">
                  <c:v>248.91666666666666</c:v>
                </c:pt>
                <c:pt idx="2988">
                  <c:v>249</c:v>
                </c:pt>
                <c:pt idx="2989">
                  <c:v>249.08333333333334</c:v>
                </c:pt>
                <c:pt idx="2990">
                  <c:v>249.16666666666666</c:v>
                </c:pt>
                <c:pt idx="2991">
                  <c:v>249.25</c:v>
                </c:pt>
                <c:pt idx="2992">
                  <c:v>249.33333333333334</c:v>
                </c:pt>
                <c:pt idx="2993">
                  <c:v>249.41666666666666</c:v>
                </c:pt>
                <c:pt idx="2994">
                  <c:v>249.5</c:v>
                </c:pt>
                <c:pt idx="2995">
                  <c:v>249.58333333333334</c:v>
                </c:pt>
                <c:pt idx="2996">
                  <c:v>249.66666666666666</c:v>
                </c:pt>
                <c:pt idx="2997">
                  <c:v>249.75</c:v>
                </c:pt>
                <c:pt idx="2998">
                  <c:v>249.83333333333334</c:v>
                </c:pt>
                <c:pt idx="2999">
                  <c:v>249.91666666666666</c:v>
                </c:pt>
                <c:pt idx="3000">
                  <c:v>250</c:v>
                </c:pt>
                <c:pt idx="3001">
                  <c:v>250.08333333333334</c:v>
                </c:pt>
                <c:pt idx="3002">
                  <c:v>250.16666666666666</c:v>
                </c:pt>
                <c:pt idx="3003">
                  <c:v>250.25</c:v>
                </c:pt>
                <c:pt idx="3004">
                  <c:v>250.33333333333334</c:v>
                </c:pt>
                <c:pt idx="3005">
                  <c:v>250.41666666666666</c:v>
                </c:pt>
                <c:pt idx="3006">
                  <c:v>250.5</c:v>
                </c:pt>
                <c:pt idx="3007">
                  <c:v>250.58333333333334</c:v>
                </c:pt>
                <c:pt idx="3008">
                  <c:v>250.66666666666666</c:v>
                </c:pt>
                <c:pt idx="3009">
                  <c:v>250.75</c:v>
                </c:pt>
                <c:pt idx="3010">
                  <c:v>250.83333333333334</c:v>
                </c:pt>
                <c:pt idx="3011">
                  <c:v>250.91666666666666</c:v>
                </c:pt>
                <c:pt idx="3012">
                  <c:v>251</c:v>
                </c:pt>
                <c:pt idx="3013">
                  <c:v>251.08333333333334</c:v>
                </c:pt>
                <c:pt idx="3014">
                  <c:v>251.16666666666666</c:v>
                </c:pt>
                <c:pt idx="3015">
                  <c:v>251.25</c:v>
                </c:pt>
                <c:pt idx="3016">
                  <c:v>251.33333333333334</c:v>
                </c:pt>
                <c:pt idx="3017">
                  <c:v>251.41666666666666</c:v>
                </c:pt>
                <c:pt idx="3018">
                  <c:v>251.5</c:v>
                </c:pt>
                <c:pt idx="3019">
                  <c:v>251.58333333333334</c:v>
                </c:pt>
                <c:pt idx="3020">
                  <c:v>251.66666666666666</c:v>
                </c:pt>
                <c:pt idx="3021">
                  <c:v>251.75</c:v>
                </c:pt>
                <c:pt idx="3022">
                  <c:v>251.83333333333334</c:v>
                </c:pt>
                <c:pt idx="3023">
                  <c:v>251.91666666666666</c:v>
                </c:pt>
                <c:pt idx="3024">
                  <c:v>252</c:v>
                </c:pt>
                <c:pt idx="3025">
                  <c:v>252.08333333333334</c:v>
                </c:pt>
                <c:pt idx="3026">
                  <c:v>252.16666666666666</c:v>
                </c:pt>
                <c:pt idx="3027">
                  <c:v>252.25</c:v>
                </c:pt>
                <c:pt idx="3028">
                  <c:v>252.33333333333334</c:v>
                </c:pt>
                <c:pt idx="3029">
                  <c:v>252.41666666666666</c:v>
                </c:pt>
                <c:pt idx="3030">
                  <c:v>252.5</c:v>
                </c:pt>
                <c:pt idx="3031">
                  <c:v>252.58333333333334</c:v>
                </c:pt>
                <c:pt idx="3032">
                  <c:v>252.66666666666666</c:v>
                </c:pt>
                <c:pt idx="3033">
                  <c:v>252.75</c:v>
                </c:pt>
                <c:pt idx="3034">
                  <c:v>252.83333333333334</c:v>
                </c:pt>
                <c:pt idx="3035">
                  <c:v>252.91666666666666</c:v>
                </c:pt>
                <c:pt idx="3036">
                  <c:v>253</c:v>
                </c:pt>
                <c:pt idx="3037">
                  <c:v>253.08333333333334</c:v>
                </c:pt>
                <c:pt idx="3038">
                  <c:v>253.16666666666666</c:v>
                </c:pt>
                <c:pt idx="3039">
                  <c:v>253.25</c:v>
                </c:pt>
                <c:pt idx="3040">
                  <c:v>253.33333333333334</c:v>
                </c:pt>
                <c:pt idx="3041">
                  <c:v>253.41666666666666</c:v>
                </c:pt>
                <c:pt idx="3042">
                  <c:v>253.5</c:v>
                </c:pt>
                <c:pt idx="3043">
                  <c:v>253.58333333333334</c:v>
                </c:pt>
                <c:pt idx="3044">
                  <c:v>253.66666666666666</c:v>
                </c:pt>
                <c:pt idx="3045">
                  <c:v>253.75</c:v>
                </c:pt>
                <c:pt idx="3046">
                  <c:v>253.83333333333334</c:v>
                </c:pt>
                <c:pt idx="3047">
                  <c:v>253.91666666666666</c:v>
                </c:pt>
                <c:pt idx="3048">
                  <c:v>254</c:v>
                </c:pt>
                <c:pt idx="3049">
                  <c:v>254.08333333333334</c:v>
                </c:pt>
                <c:pt idx="3050">
                  <c:v>254.16666666666666</c:v>
                </c:pt>
                <c:pt idx="3051">
                  <c:v>254.25</c:v>
                </c:pt>
                <c:pt idx="3052">
                  <c:v>254.33333333333334</c:v>
                </c:pt>
                <c:pt idx="3053">
                  <c:v>254.41666666666666</c:v>
                </c:pt>
                <c:pt idx="3054">
                  <c:v>254.5</c:v>
                </c:pt>
                <c:pt idx="3055">
                  <c:v>254.58333333333334</c:v>
                </c:pt>
                <c:pt idx="3056">
                  <c:v>254.66666666666666</c:v>
                </c:pt>
                <c:pt idx="3057">
                  <c:v>254.75</c:v>
                </c:pt>
                <c:pt idx="3058">
                  <c:v>254.83333333333334</c:v>
                </c:pt>
                <c:pt idx="3059">
                  <c:v>254.91666666666666</c:v>
                </c:pt>
                <c:pt idx="3060">
                  <c:v>255</c:v>
                </c:pt>
                <c:pt idx="3061">
                  <c:v>255.08333333333334</c:v>
                </c:pt>
                <c:pt idx="3062">
                  <c:v>255.16666666666666</c:v>
                </c:pt>
                <c:pt idx="3063">
                  <c:v>255.25</c:v>
                </c:pt>
                <c:pt idx="3064">
                  <c:v>255.33333333333334</c:v>
                </c:pt>
                <c:pt idx="3065">
                  <c:v>255.41666666666666</c:v>
                </c:pt>
                <c:pt idx="3066">
                  <c:v>255.5</c:v>
                </c:pt>
                <c:pt idx="3067">
                  <c:v>255.58333333333334</c:v>
                </c:pt>
                <c:pt idx="3068">
                  <c:v>255.66666666666666</c:v>
                </c:pt>
                <c:pt idx="3069">
                  <c:v>255.75</c:v>
                </c:pt>
                <c:pt idx="3070">
                  <c:v>255.83333333333334</c:v>
                </c:pt>
                <c:pt idx="3071">
                  <c:v>255.91666666666666</c:v>
                </c:pt>
                <c:pt idx="3072">
                  <c:v>256</c:v>
                </c:pt>
                <c:pt idx="3073">
                  <c:v>256.08333333333331</c:v>
                </c:pt>
                <c:pt idx="3074">
                  <c:v>256.16666666666669</c:v>
                </c:pt>
                <c:pt idx="3075">
                  <c:v>256.25</c:v>
                </c:pt>
                <c:pt idx="3076">
                  <c:v>256.33333333333331</c:v>
                </c:pt>
                <c:pt idx="3077">
                  <c:v>256.41666666666669</c:v>
                </c:pt>
                <c:pt idx="3078">
                  <c:v>256.5</c:v>
                </c:pt>
                <c:pt idx="3079">
                  <c:v>256.58333333333331</c:v>
                </c:pt>
                <c:pt idx="3080">
                  <c:v>256.66666666666669</c:v>
                </c:pt>
                <c:pt idx="3081">
                  <c:v>256.75</c:v>
                </c:pt>
                <c:pt idx="3082">
                  <c:v>256.83333333333331</c:v>
                </c:pt>
                <c:pt idx="3083">
                  <c:v>256.91666666666669</c:v>
                </c:pt>
                <c:pt idx="3084">
                  <c:v>257</c:v>
                </c:pt>
                <c:pt idx="3085">
                  <c:v>257.08333333333331</c:v>
                </c:pt>
                <c:pt idx="3086">
                  <c:v>257.16666666666669</c:v>
                </c:pt>
                <c:pt idx="3087">
                  <c:v>257.25</c:v>
                </c:pt>
                <c:pt idx="3088">
                  <c:v>257.33333333333331</c:v>
                </c:pt>
                <c:pt idx="3089">
                  <c:v>257.41666666666669</c:v>
                </c:pt>
                <c:pt idx="3090">
                  <c:v>257.5</c:v>
                </c:pt>
                <c:pt idx="3091">
                  <c:v>257.58333333333331</c:v>
                </c:pt>
                <c:pt idx="3092">
                  <c:v>257.66666666666669</c:v>
                </c:pt>
                <c:pt idx="3093">
                  <c:v>257.75</c:v>
                </c:pt>
                <c:pt idx="3094">
                  <c:v>257.83333333333331</c:v>
                </c:pt>
                <c:pt idx="3095">
                  <c:v>257.91666666666669</c:v>
                </c:pt>
                <c:pt idx="3096">
                  <c:v>258</c:v>
                </c:pt>
                <c:pt idx="3097">
                  <c:v>258.08333333333331</c:v>
                </c:pt>
                <c:pt idx="3098">
                  <c:v>258.16666666666669</c:v>
                </c:pt>
                <c:pt idx="3099">
                  <c:v>258.25</c:v>
                </c:pt>
                <c:pt idx="3100">
                  <c:v>258.33333333333331</c:v>
                </c:pt>
                <c:pt idx="3101">
                  <c:v>258.41666666666669</c:v>
                </c:pt>
                <c:pt idx="3102">
                  <c:v>258.5</c:v>
                </c:pt>
                <c:pt idx="3103">
                  <c:v>258.58333333333331</c:v>
                </c:pt>
                <c:pt idx="3104">
                  <c:v>258.66666666666669</c:v>
                </c:pt>
                <c:pt idx="3105">
                  <c:v>258.75</c:v>
                </c:pt>
                <c:pt idx="3106">
                  <c:v>258.83333333333331</c:v>
                </c:pt>
                <c:pt idx="3107">
                  <c:v>258.91666666666669</c:v>
                </c:pt>
                <c:pt idx="3108">
                  <c:v>259</c:v>
                </c:pt>
                <c:pt idx="3109">
                  <c:v>259.08333333333331</c:v>
                </c:pt>
                <c:pt idx="3110">
                  <c:v>259.16666666666669</c:v>
                </c:pt>
                <c:pt idx="3111">
                  <c:v>259.25</c:v>
                </c:pt>
                <c:pt idx="3112">
                  <c:v>259.33333333333331</c:v>
                </c:pt>
                <c:pt idx="3113">
                  <c:v>259.41666666666669</c:v>
                </c:pt>
                <c:pt idx="3114">
                  <c:v>259.5</c:v>
                </c:pt>
                <c:pt idx="3115">
                  <c:v>259.58333333333331</c:v>
                </c:pt>
                <c:pt idx="3116">
                  <c:v>259.66666666666669</c:v>
                </c:pt>
                <c:pt idx="3117">
                  <c:v>259.75</c:v>
                </c:pt>
                <c:pt idx="3118">
                  <c:v>259.83333333333331</c:v>
                </c:pt>
                <c:pt idx="3119">
                  <c:v>259.91666666666669</c:v>
                </c:pt>
                <c:pt idx="3120">
                  <c:v>260</c:v>
                </c:pt>
                <c:pt idx="3121">
                  <c:v>260.08333333333331</c:v>
                </c:pt>
                <c:pt idx="3122">
                  <c:v>260.16666666666669</c:v>
                </c:pt>
                <c:pt idx="3123">
                  <c:v>260.25</c:v>
                </c:pt>
                <c:pt idx="3124">
                  <c:v>260.33333333333331</c:v>
                </c:pt>
                <c:pt idx="3125">
                  <c:v>260.41666666666669</c:v>
                </c:pt>
                <c:pt idx="3126">
                  <c:v>260.5</c:v>
                </c:pt>
                <c:pt idx="3127">
                  <c:v>260.58333333333331</c:v>
                </c:pt>
                <c:pt idx="3128">
                  <c:v>260.66666666666669</c:v>
                </c:pt>
                <c:pt idx="3129">
                  <c:v>260.75</c:v>
                </c:pt>
                <c:pt idx="3130">
                  <c:v>260.83333333333331</c:v>
                </c:pt>
                <c:pt idx="3131">
                  <c:v>260.91666666666669</c:v>
                </c:pt>
                <c:pt idx="3132">
                  <c:v>261</c:v>
                </c:pt>
                <c:pt idx="3133">
                  <c:v>261.08333333333331</c:v>
                </c:pt>
                <c:pt idx="3134">
                  <c:v>261.16666666666669</c:v>
                </c:pt>
                <c:pt idx="3135">
                  <c:v>261.25</c:v>
                </c:pt>
                <c:pt idx="3136">
                  <c:v>261.33333333333331</c:v>
                </c:pt>
                <c:pt idx="3137">
                  <c:v>261.41666666666669</c:v>
                </c:pt>
                <c:pt idx="3138">
                  <c:v>261.5</c:v>
                </c:pt>
                <c:pt idx="3139">
                  <c:v>261.58333333333331</c:v>
                </c:pt>
                <c:pt idx="3140">
                  <c:v>261.66666666666669</c:v>
                </c:pt>
                <c:pt idx="3141">
                  <c:v>261.75</c:v>
                </c:pt>
                <c:pt idx="3142">
                  <c:v>261.83333333333331</c:v>
                </c:pt>
                <c:pt idx="3143">
                  <c:v>261.91666666666669</c:v>
                </c:pt>
                <c:pt idx="3144">
                  <c:v>262</c:v>
                </c:pt>
                <c:pt idx="3145">
                  <c:v>262.08333333333331</c:v>
                </c:pt>
                <c:pt idx="3146">
                  <c:v>262.16666666666669</c:v>
                </c:pt>
                <c:pt idx="3147">
                  <c:v>262.25</c:v>
                </c:pt>
                <c:pt idx="3148">
                  <c:v>262.33333333333331</c:v>
                </c:pt>
                <c:pt idx="3149">
                  <c:v>262.41666666666669</c:v>
                </c:pt>
                <c:pt idx="3150">
                  <c:v>262.5</c:v>
                </c:pt>
                <c:pt idx="3151">
                  <c:v>262.58333333333331</c:v>
                </c:pt>
                <c:pt idx="3152">
                  <c:v>262.66666666666669</c:v>
                </c:pt>
                <c:pt idx="3153">
                  <c:v>262.75</c:v>
                </c:pt>
                <c:pt idx="3154">
                  <c:v>262.83333333333331</c:v>
                </c:pt>
                <c:pt idx="3155">
                  <c:v>262.91666666666669</c:v>
                </c:pt>
                <c:pt idx="3156">
                  <c:v>263</c:v>
                </c:pt>
                <c:pt idx="3157">
                  <c:v>263.08333333333331</c:v>
                </c:pt>
                <c:pt idx="3158">
                  <c:v>263.16666666666669</c:v>
                </c:pt>
                <c:pt idx="3159">
                  <c:v>263.25</c:v>
                </c:pt>
                <c:pt idx="3160">
                  <c:v>263.33333333333331</c:v>
                </c:pt>
                <c:pt idx="3161">
                  <c:v>263.41666666666669</c:v>
                </c:pt>
                <c:pt idx="3162">
                  <c:v>263.5</c:v>
                </c:pt>
                <c:pt idx="3163">
                  <c:v>263.58333333333331</c:v>
                </c:pt>
                <c:pt idx="3164">
                  <c:v>263.66666666666669</c:v>
                </c:pt>
                <c:pt idx="3165">
                  <c:v>263.75</c:v>
                </c:pt>
                <c:pt idx="3166">
                  <c:v>263.83333333333331</c:v>
                </c:pt>
                <c:pt idx="3167">
                  <c:v>263.91666666666669</c:v>
                </c:pt>
                <c:pt idx="3168">
                  <c:v>264</c:v>
                </c:pt>
                <c:pt idx="3169">
                  <c:v>264.08333333333331</c:v>
                </c:pt>
                <c:pt idx="3170">
                  <c:v>264.16666666666669</c:v>
                </c:pt>
                <c:pt idx="3171">
                  <c:v>264.25</c:v>
                </c:pt>
                <c:pt idx="3172">
                  <c:v>264.33333333333331</c:v>
                </c:pt>
                <c:pt idx="3173">
                  <c:v>264.41666666666669</c:v>
                </c:pt>
                <c:pt idx="3174">
                  <c:v>264.5</c:v>
                </c:pt>
                <c:pt idx="3175">
                  <c:v>264.58333333333331</c:v>
                </c:pt>
                <c:pt idx="3176">
                  <c:v>264.66666666666669</c:v>
                </c:pt>
                <c:pt idx="3177">
                  <c:v>264.75</c:v>
                </c:pt>
                <c:pt idx="3178">
                  <c:v>264.83333333333331</c:v>
                </c:pt>
                <c:pt idx="3179">
                  <c:v>264.91666666666669</c:v>
                </c:pt>
                <c:pt idx="3180">
                  <c:v>265</c:v>
                </c:pt>
                <c:pt idx="3181">
                  <c:v>265.08333333333331</c:v>
                </c:pt>
                <c:pt idx="3182">
                  <c:v>265.16666666666669</c:v>
                </c:pt>
                <c:pt idx="3183">
                  <c:v>265.25</c:v>
                </c:pt>
                <c:pt idx="3184">
                  <c:v>265.33333333333331</c:v>
                </c:pt>
                <c:pt idx="3185">
                  <c:v>265.41666666666669</c:v>
                </c:pt>
                <c:pt idx="3186">
                  <c:v>265.5</c:v>
                </c:pt>
                <c:pt idx="3187">
                  <c:v>265.58333333333331</c:v>
                </c:pt>
                <c:pt idx="3188">
                  <c:v>265.66666666666669</c:v>
                </c:pt>
                <c:pt idx="3189">
                  <c:v>265.75</c:v>
                </c:pt>
                <c:pt idx="3190">
                  <c:v>265.83333333333331</c:v>
                </c:pt>
                <c:pt idx="3191">
                  <c:v>265.91666666666669</c:v>
                </c:pt>
                <c:pt idx="3192">
                  <c:v>266</c:v>
                </c:pt>
                <c:pt idx="3193">
                  <c:v>266.08333333333331</c:v>
                </c:pt>
                <c:pt idx="3194">
                  <c:v>266.16666666666669</c:v>
                </c:pt>
                <c:pt idx="3195">
                  <c:v>266.25</c:v>
                </c:pt>
                <c:pt idx="3196">
                  <c:v>266.33333333333331</c:v>
                </c:pt>
                <c:pt idx="3197">
                  <c:v>266.41666666666669</c:v>
                </c:pt>
                <c:pt idx="3198">
                  <c:v>266.5</c:v>
                </c:pt>
                <c:pt idx="3199">
                  <c:v>266.58333333333331</c:v>
                </c:pt>
                <c:pt idx="3200">
                  <c:v>266.66666666666669</c:v>
                </c:pt>
                <c:pt idx="3201">
                  <c:v>266.75</c:v>
                </c:pt>
                <c:pt idx="3202">
                  <c:v>266.83333333333331</c:v>
                </c:pt>
                <c:pt idx="3203">
                  <c:v>266.91666666666669</c:v>
                </c:pt>
                <c:pt idx="3204">
                  <c:v>267</c:v>
                </c:pt>
                <c:pt idx="3205">
                  <c:v>267.08333333333331</c:v>
                </c:pt>
                <c:pt idx="3206">
                  <c:v>267.16666666666669</c:v>
                </c:pt>
                <c:pt idx="3207">
                  <c:v>267.25</c:v>
                </c:pt>
                <c:pt idx="3208">
                  <c:v>267.33333333333331</c:v>
                </c:pt>
                <c:pt idx="3209">
                  <c:v>267.41666666666669</c:v>
                </c:pt>
                <c:pt idx="3210">
                  <c:v>267.5</c:v>
                </c:pt>
                <c:pt idx="3211">
                  <c:v>267.58333333333331</c:v>
                </c:pt>
                <c:pt idx="3212">
                  <c:v>267.66666666666669</c:v>
                </c:pt>
                <c:pt idx="3213">
                  <c:v>267.75</c:v>
                </c:pt>
                <c:pt idx="3214">
                  <c:v>267.83333333333331</c:v>
                </c:pt>
                <c:pt idx="3215">
                  <c:v>267.91666666666669</c:v>
                </c:pt>
                <c:pt idx="3216">
                  <c:v>268</c:v>
                </c:pt>
                <c:pt idx="3217">
                  <c:v>268.08333333333331</c:v>
                </c:pt>
                <c:pt idx="3218">
                  <c:v>268.16666666666669</c:v>
                </c:pt>
                <c:pt idx="3219">
                  <c:v>268.25</c:v>
                </c:pt>
                <c:pt idx="3220">
                  <c:v>268.33333333333331</c:v>
                </c:pt>
                <c:pt idx="3221">
                  <c:v>268.41666666666669</c:v>
                </c:pt>
                <c:pt idx="3222">
                  <c:v>268.5</c:v>
                </c:pt>
                <c:pt idx="3223">
                  <c:v>268.58333333333331</c:v>
                </c:pt>
                <c:pt idx="3224">
                  <c:v>268.66666666666669</c:v>
                </c:pt>
                <c:pt idx="3225">
                  <c:v>268.75</c:v>
                </c:pt>
                <c:pt idx="3226">
                  <c:v>268.83333333333331</c:v>
                </c:pt>
                <c:pt idx="3227">
                  <c:v>268.91666666666669</c:v>
                </c:pt>
                <c:pt idx="3228">
                  <c:v>269</c:v>
                </c:pt>
                <c:pt idx="3229">
                  <c:v>269.08333333333331</c:v>
                </c:pt>
                <c:pt idx="3230">
                  <c:v>269.16666666666669</c:v>
                </c:pt>
                <c:pt idx="3231">
                  <c:v>269.25</c:v>
                </c:pt>
                <c:pt idx="3232">
                  <c:v>269.33333333333331</c:v>
                </c:pt>
                <c:pt idx="3233">
                  <c:v>269.41666666666669</c:v>
                </c:pt>
                <c:pt idx="3234">
                  <c:v>269.5</c:v>
                </c:pt>
                <c:pt idx="3235">
                  <c:v>269.58333333333331</c:v>
                </c:pt>
                <c:pt idx="3236">
                  <c:v>269.66666666666669</c:v>
                </c:pt>
                <c:pt idx="3237">
                  <c:v>269.75</c:v>
                </c:pt>
                <c:pt idx="3238">
                  <c:v>269.83333333333331</c:v>
                </c:pt>
                <c:pt idx="3239">
                  <c:v>269.91666666666669</c:v>
                </c:pt>
                <c:pt idx="3240">
                  <c:v>270</c:v>
                </c:pt>
                <c:pt idx="3241">
                  <c:v>270.08333333333331</c:v>
                </c:pt>
                <c:pt idx="3242">
                  <c:v>270.16666666666669</c:v>
                </c:pt>
                <c:pt idx="3243">
                  <c:v>270.25</c:v>
                </c:pt>
                <c:pt idx="3244">
                  <c:v>270.33333333333331</c:v>
                </c:pt>
                <c:pt idx="3245">
                  <c:v>270.41666666666669</c:v>
                </c:pt>
                <c:pt idx="3246">
                  <c:v>270.5</c:v>
                </c:pt>
                <c:pt idx="3247">
                  <c:v>270.58333333333331</c:v>
                </c:pt>
                <c:pt idx="3248">
                  <c:v>270.66666666666669</c:v>
                </c:pt>
                <c:pt idx="3249">
                  <c:v>270.75</c:v>
                </c:pt>
                <c:pt idx="3250">
                  <c:v>270.83333333333331</c:v>
                </c:pt>
                <c:pt idx="3251">
                  <c:v>270.91666666666669</c:v>
                </c:pt>
                <c:pt idx="3252">
                  <c:v>271</c:v>
                </c:pt>
                <c:pt idx="3253">
                  <c:v>271.08333333333331</c:v>
                </c:pt>
                <c:pt idx="3254">
                  <c:v>271.16666666666669</c:v>
                </c:pt>
                <c:pt idx="3255">
                  <c:v>271.25</c:v>
                </c:pt>
                <c:pt idx="3256">
                  <c:v>271.33333333333331</c:v>
                </c:pt>
                <c:pt idx="3257">
                  <c:v>271.41666666666669</c:v>
                </c:pt>
                <c:pt idx="3258">
                  <c:v>271.5</c:v>
                </c:pt>
                <c:pt idx="3259">
                  <c:v>271.58333333333331</c:v>
                </c:pt>
                <c:pt idx="3260">
                  <c:v>271.66666666666669</c:v>
                </c:pt>
                <c:pt idx="3261">
                  <c:v>271.75</c:v>
                </c:pt>
                <c:pt idx="3262">
                  <c:v>271.83333333333331</c:v>
                </c:pt>
                <c:pt idx="3263">
                  <c:v>271.91666666666669</c:v>
                </c:pt>
                <c:pt idx="3264">
                  <c:v>272</c:v>
                </c:pt>
                <c:pt idx="3265">
                  <c:v>272.08333333333331</c:v>
                </c:pt>
                <c:pt idx="3266">
                  <c:v>272.16666666666669</c:v>
                </c:pt>
                <c:pt idx="3267">
                  <c:v>272.25</c:v>
                </c:pt>
                <c:pt idx="3268">
                  <c:v>272.33333333333331</c:v>
                </c:pt>
                <c:pt idx="3269">
                  <c:v>272.41666666666669</c:v>
                </c:pt>
                <c:pt idx="3270">
                  <c:v>272.5</c:v>
                </c:pt>
                <c:pt idx="3271">
                  <c:v>272.58333333333331</c:v>
                </c:pt>
                <c:pt idx="3272">
                  <c:v>272.66666666666669</c:v>
                </c:pt>
                <c:pt idx="3273">
                  <c:v>272.75</c:v>
                </c:pt>
                <c:pt idx="3274">
                  <c:v>272.83333333333331</c:v>
                </c:pt>
                <c:pt idx="3275">
                  <c:v>272.91666666666669</c:v>
                </c:pt>
                <c:pt idx="3276">
                  <c:v>273</c:v>
                </c:pt>
                <c:pt idx="3277">
                  <c:v>273.08333333333331</c:v>
                </c:pt>
                <c:pt idx="3278">
                  <c:v>273.16666666666669</c:v>
                </c:pt>
                <c:pt idx="3279">
                  <c:v>273.25</c:v>
                </c:pt>
                <c:pt idx="3280">
                  <c:v>273.33333333333331</c:v>
                </c:pt>
                <c:pt idx="3281">
                  <c:v>273.41666666666669</c:v>
                </c:pt>
                <c:pt idx="3282">
                  <c:v>273.5</c:v>
                </c:pt>
                <c:pt idx="3283">
                  <c:v>273.58333333333331</c:v>
                </c:pt>
                <c:pt idx="3284">
                  <c:v>273.66666666666669</c:v>
                </c:pt>
                <c:pt idx="3285">
                  <c:v>273.75</c:v>
                </c:pt>
                <c:pt idx="3286">
                  <c:v>273.83333333333331</c:v>
                </c:pt>
                <c:pt idx="3287">
                  <c:v>273.91666666666669</c:v>
                </c:pt>
                <c:pt idx="3288">
                  <c:v>274</c:v>
                </c:pt>
                <c:pt idx="3289">
                  <c:v>274.08333333333331</c:v>
                </c:pt>
                <c:pt idx="3290">
                  <c:v>274.16666666666669</c:v>
                </c:pt>
                <c:pt idx="3291">
                  <c:v>274.25</c:v>
                </c:pt>
                <c:pt idx="3292">
                  <c:v>274.33333333333331</c:v>
                </c:pt>
                <c:pt idx="3293">
                  <c:v>274.41666666666669</c:v>
                </c:pt>
                <c:pt idx="3294">
                  <c:v>274.5</c:v>
                </c:pt>
                <c:pt idx="3295">
                  <c:v>274.58333333333331</c:v>
                </c:pt>
                <c:pt idx="3296">
                  <c:v>274.66666666666669</c:v>
                </c:pt>
                <c:pt idx="3297">
                  <c:v>274.75</c:v>
                </c:pt>
                <c:pt idx="3298">
                  <c:v>274.83333333333331</c:v>
                </c:pt>
                <c:pt idx="3299">
                  <c:v>274.91666666666669</c:v>
                </c:pt>
                <c:pt idx="3300">
                  <c:v>275</c:v>
                </c:pt>
                <c:pt idx="3301">
                  <c:v>275.08333333333331</c:v>
                </c:pt>
                <c:pt idx="3302">
                  <c:v>275.16666666666669</c:v>
                </c:pt>
                <c:pt idx="3303">
                  <c:v>275.25</c:v>
                </c:pt>
                <c:pt idx="3304">
                  <c:v>275.33333333333331</c:v>
                </c:pt>
                <c:pt idx="3305">
                  <c:v>275.41666666666669</c:v>
                </c:pt>
                <c:pt idx="3306">
                  <c:v>275.5</c:v>
                </c:pt>
                <c:pt idx="3307">
                  <c:v>275.58333333333331</c:v>
                </c:pt>
                <c:pt idx="3308">
                  <c:v>275.66666666666669</c:v>
                </c:pt>
                <c:pt idx="3309">
                  <c:v>275.75</c:v>
                </c:pt>
                <c:pt idx="3310">
                  <c:v>275.83333333333331</c:v>
                </c:pt>
                <c:pt idx="3311">
                  <c:v>275.91666666666669</c:v>
                </c:pt>
                <c:pt idx="3312">
                  <c:v>276</c:v>
                </c:pt>
                <c:pt idx="3313">
                  <c:v>276.08333333333331</c:v>
                </c:pt>
                <c:pt idx="3314">
                  <c:v>276.16666666666669</c:v>
                </c:pt>
                <c:pt idx="3315">
                  <c:v>276.25</c:v>
                </c:pt>
                <c:pt idx="3316">
                  <c:v>276.33333333333331</c:v>
                </c:pt>
                <c:pt idx="3317">
                  <c:v>276.41666666666669</c:v>
                </c:pt>
                <c:pt idx="3318">
                  <c:v>276.5</c:v>
                </c:pt>
                <c:pt idx="3319">
                  <c:v>276.58333333333331</c:v>
                </c:pt>
                <c:pt idx="3320">
                  <c:v>276.66666666666669</c:v>
                </c:pt>
                <c:pt idx="3321">
                  <c:v>276.75</c:v>
                </c:pt>
                <c:pt idx="3322">
                  <c:v>276.83333333333331</c:v>
                </c:pt>
                <c:pt idx="3323">
                  <c:v>276.91666666666669</c:v>
                </c:pt>
                <c:pt idx="3324">
                  <c:v>277</c:v>
                </c:pt>
                <c:pt idx="3325">
                  <c:v>277.08333333333331</c:v>
                </c:pt>
                <c:pt idx="3326">
                  <c:v>277.16666666666669</c:v>
                </c:pt>
                <c:pt idx="3327">
                  <c:v>277.25</c:v>
                </c:pt>
                <c:pt idx="3328">
                  <c:v>277.33333333333331</c:v>
                </c:pt>
                <c:pt idx="3329">
                  <c:v>277.41666666666669</c:v>
                </c:pt>
                <c:pt idx="3330">
                  <c:v>277.5</c:v>
                </c:pt>
                <c:pt idx="3331">
                  <c:v>277.58333333333331</c:v>
                </c:pt>
                <c:pt idx="3332">
                  <c:v>277.66666666666669</c:v>
                </c:pt>
                <c:pt idx="3333">
                  <c:v>277.75</c:v>
                </c:pt>
                <c:pt idx="3334">
                  <c:v>277.83333333333331</c:v>
                </c:pt>
                <c:pt idx="3335">
                  <c:v>277.91666666666669</c:v>
                </c:pt>
                <c:pt idx="3336">
                  <c:v>278</c:v>
                </c:pt>
                <c:pt idx="3337">
                  <c:v>278.08333333333331</c:v>
                </c:pt>
                <c:pt idx="3338">
                  <c:v>278.16666666666669</c:v>
                </c:pt>
                <c:pt idx="3339">
                  <c:v>278.25</c:v>
                </c:pt>
                <c:pt idx="3340">
                  <c:v>278.33333333333331</c:v>
                </c:pt>
                <c:pt idx="3341">
                  <c:v>278.41666666666669</c:v>
                </c:pt>
                <c:pt idx="3342">
                  <c:v>278.5</c:v>
                </c:pt>
                <c:pt idx="3343">
                  <c:v>278.58333333333331</c:v>
                </c:pt>
                <c:pt idx="3344">
                  <c:v>278.66666666666669</c:v>
                </c:pt>
                <c:pt idx="3345">
                  <c:v>278.75</c:v>
                </c:pt>
                <c:pt idx="3346">
                  <c:v>278.83333333333331</c:v>
                </c:pt>
                <c:pt idx="3347">
                  <c:v>278.91666666666669</c:v>
                </c:pt>
                <c:pt idx="3348">
                  <c:v>279</c:v>
                </c:pt>
                <c:pt idx="3349">
                  <c:v>279.08333333333331</c:v>
                </c:pt>
                <c:pt idx="3350">
                  <c:v>279.16666666666669</c:v>
                </c:pt>
                <c:pt idx="3351">
                  <c:v>279.25</c:v>
                </c:pt>
                <c:pt idx="3352">
                  <c:v>279.33333333333331</c:v>
                </c:pt>
                <c:pt idx="3353">
                  <c:v>279.41666666666669</c:v>
                </c:pt>
                <c:pt idx="3354">
                  <c:v>279.5</c:v>
                </c:pt>
                <c:pt idx="3355">
                  <c:v>279.58333333333331</c:v>
                </c:pt>
                <c:pt idx="3356">
                  <c:v>279.66666666666669</c:v>
                </c:pt>
                <c:pt idx="3357">
                  <c:v>279.75</c:v>
                </c:pt>
                <c:pt idx="3358">
                  <c:v>279.83333333333331</c:v>
                </c:pt>
                <c:pt idx="3359">
                  <c:v>279.91666666666669</c:v>
                </c:pt>
                <c:pt idx="3360">
                  <c:v>280</c:v>
                </c:pt>
                <c:pt idx="3361">
                  <c:v>280.08333333333331</c:v>
                </c:pt>
                <c:pt idx="3362">
                  <c:v>280.16666666666669</c:v>
                </c:pt>
                <c:pt idx="3363">
                  <c:v>280.25</c:v>
                </c:pt>
                <c:pt idx="3364">
                  <c:v>280.33333333333331</c:v>
                </c:pt>
                <c:pt idx="3365">
                  <c:v>280.41666666666669</c:v>
                </c:pt>
                <c:pt idx="3366">
                  <c:v>280.5</c:v>
                </c:pt>
                <c:pt idx="3367">
                  <c:v>280.58333333333331</c:v>
                </c:pt>
                <c:pt idx="3368">
                  <c:v>280.66666666666669</c:v>
                </c:pt>
                <c:pt idx="3369">
                  <c:v>280.75</c:v>
                </c:pt>
                <c:pt idx="3370">
                  <c:v>280.83333333333331</c:v>
                </c:pt>
                <c:pt idx="3371">
                  <c:v>280.91666666666669</c:v>
                </c:pt>
                <c:pt idx="3372">
                  <c:v>281</c:v>
                </c:pt>
                <c:pt idx="3373">
                  <c:v>281.08333333333331</c:v>
                </c:pt>
                <c:pt idx="3374">
                  <c:v>281.16666666666669</c:v>
                </c:pt>
                <c:pt idx="3375">
                  <c:v>281.25</c:v>
                </c:pt>
                <c:pt idx="3376">
                  <c:v>281.33333333333331</c:v>
                </c:pt>
                <c:pt idx="3377">
                  <c:v>281.41666666666669</c:v>
                </c:pt>
                <c:pt idx="3378">
                  <c:v>281.5</c:v>
                </c:pt>
                <c:pt idx="3379">
                  <c:v>281.58333333333331</c:v>
                </c:pt>
                <c:pt idx="3380">
                  <c:v>281.66666666666669</c:v>
                </c:pt>
                <c:pt idx="3381">
                  <c:v>281.75</c:v>
                </c:pt>
                <c:pt idx="3382">
                  <c:v>281.83333333333331</c:v>
                </c:pt>
                <c:pt idx="3383">
                  <c:v>281.91666666666669</c:v>
                </c:pt>
                <c:pt idx="3384">
                  <c:v>282</c:v>
                </c:pt>
                <c:pt idx="3385">
                  <c:v>282.08333333333331</c:v>
                </c:pt>
                <c:pt idx="3386">
                  <c:v>282.16666666666669</c:v>
                </c:pt>
                <c:pt idx="3387">
                  <c:v>282.25</c:v>
                </c:pt>
                <c:pt idx="3388">
                  <c:v>282.33333333333331</c:v>
                </c:pt>
                <c:pt idx="3389">
                  <c:v>282.41666666666669</c:v>
                </c:pt>
                <c:pt idx="3390">
                  <c:v>282.5</c:v>
                </c:pt>
                <c:pt idx="3391">
                  <c:v>282.58333333333331</c:v>
                </c:pt>
                <c:pt idx="3392">
                  <c:v>282.66666666666669</c:v>
                </c:pt>
                <c:pt idx="3393">
                  <c:v>282.75</c:v>
                </c:pt>
                <c:pt idx="3394">
                  <c:v>282.83333333333331</c:v>
                </c:pt>
                <c:pt idx="3395">
                  <c:v>282.91666666666669</c:v>
                </c:pt>
                <c:pt idx="3396">
                  <c:v>283</c:v>
                </c:pt>
                <c:pt idx="3397">
                  <c:v>283.08333333333331</c:v>
                </c:pt>
                <c:pt idx="3398">
                  <c:v>283.16666666666669</c:v>
                </c:pt>
                <c:pt idx="3399">
                  <c:v>283.25</c:v>
                </c:pt>
                <c:pt idx="3400">
                  <c:v>283.33333333333331</c:v>
                </c:pt>
                <c:pt idx="3401">
                  <c:v>283.41666666666669</c:v>
                </c:pt>
                <c:pt idx="3402">
                  <c:v>283.5</c:v>
                </c:pt>
                <c:pt idx="3403">
                  <c:v>283.58333333333331</c:v>
                </c:pt>
                <c:pt idx="3404">
                  <c:v>283.66666666666669</c:v>
                </c:pt>
                <c:pt idx="3405">
                  <c:v>283.75</c:v>
                </c:pt>
                <c:pt idx="3406">
                  <c:v>283.83333333333331</c:v>
                </c:pt>
                <c:pt idx="3407">
                  <c:v>283.91666666666669</c:v>
                </c:pt>
                <c:pt idx="3408">
                  <c:v>284</c:v>
                </c:pt>
                <c:pt idx="3409">
                  <c:v>284.08333333333331</c:v>
                </c:pt>
                <c:pt idx="3410">
                  <c:v>284.16666666666669</c:v>
                </c:pt>
                <c:pt idx="3411">
                  <c:v>284.25</c:v>
                </c:pt>
                <c:pt idx="3412">
                  <c:v>284.33333333333331</c:v>
                </c:pt>
                <c:pt idx="3413">
                  <c:v>284.41666666666669</c:v>
                </c:pt>
                <c:pt idx="3414">
                  <c:v>284.5</c:v>
                </c:pt>
                <c:pt idx="3415">
                  <c:v>284.58333333333331</c:v>
                </c:pt>
                <c:pt idx="3416">
                  <c:v>284.66666666666669</c:v>
                </c:pt>
                <c:pt idx="3417">
                  <c:v>284.75</c:v>
                </c:pt>
                <c:pt idx="3418">
                  <c:v>284.83333333333331</c:v>
                </c:pt>
                <c:pt idx="3419">
                  <c:v>284.91666666666669</c:v>
                </c:pt>
                <c:pt idx="3420">
                  <c:v>285</c:v>
                </c:pt>
                <c:pt idx="3421">
                  <c:v>285.08333333333331</c:v>
                </c:pt>
                <c:pt idx="3422">
                  <c:v>285.16666666666669</c:v>
                </c:pt>
                <c:pt idx="3423">
                  <c:v>285.25</c:v>
                </c:pt>
                <c:pt idx="3424">
                  <c:v>285.33333333333331</c:v>
                </c:pt>
                <c:pt idx="3425">
                  <c:v>285.41666666666669</c:v>
                </c:pt>
                <c:pt idx="3426">
                  <c:v>285.5</c:v>
                </c:pt>
                <c:pt idx="3427">
                  <c:v>285.58333333333331</c:v>
                </c:pt>
                <c:pt idx="3428">
                  <c:v>285.66666666666669</c:v>
                </c:pt>
                <c:pt idx="3429">
                  <c:v>285.75</c:v>
                </c:pt>
                <c:pt idx="3430">
                  <c:v>285.83333333333331</c:v>
                </c:pt>
                <c:pt idx="3431">
                  <c:v>285.91666666666669</c:v>
                </c:pt>
                <c:pt idx="3432">
                  <c:v>286</c:v>
                </c:pt>
                <c:pt idx="3433">
                  <c:v>286.08333333333331</c:v>
                </c:pt>
                <c:pt idx="3434">
                  <c:v>286.16666666666669</c:v>
                </c:pt>
                <c:pt idx="3435">
                  <c:v>286.25</c:v>
                </c:pt>
                <c:pt idx="3436">
                  <c:v>286.33333333333331</c:v>
                </c:pt>
                <c:pt idx="3437">
                  <c:v>286.41666666666669</c:v>
                </c:pt>
                <c:pt idx="3438">
                  <c:v>286.5</c:v>
                </c:pt>
                <c:pt idx="3439">
                  <c:v>286.58333333333331</c:v>
                </c:pt>
                <c:pt idx="3440">
                  <c:v>286.66666666666669</c:v>
                </c:pt>
                <c:pt idx="3441">
                  <c:v>286.75</c:v>
                </c:pt>
                <c:pt idx="3442">
                  <c:v>286.83333333333331</c:v>
                </c:pt>
                <c:pt idx="3443">
                  <c:v>286.91666666666669</c:v>
                </c:pt>
                <c:pt idx="3444">
                  <c:v>287</c:v>
                </c:pt>
                <c:pt idx="3445">
                  <c:v>287.08333333333331</c:v>
                </c:pt>
                <c:pt idx="3446">
                  <c:v>287.16666666666669</c:v>
                </c:pt>
                <c:pt idx="3447">
                  <c:v>287.25</c:v>
                </c:pt>
                <c:pt idx="3448">
                  <c:v>287.33333333333331</c:v>
                </c:pt>
                <c:pt idx="3449">
                  <c:v>287.41666666666669</c:v>
                </c:pt>
                <c:pt idx="3450">
                  <c:v>287.5</c:v>
                </c:pt>
                <c:pt idx="3451">
                  <c:v>287.58333333333331</c:v>
                </c:pt>
                <c:pt idx="3452">
                  <c:v>287.66666666666669</c:v>
                </c:pt>
                <c:pt idx="3453">
                  <c:v>287.75</c:v>
                </c:pt>
                <c:pt idx="3454">
                  <c:v>287.83333333333331</c:v>
                </c:pt>
                <c:pt idx="3455">
                  <c:v>287.91666666666669</c:v>
                </c:pt>
                <c:pt idx="3456">
                  <c:v>288</c:v>
                </c:pt>
                <c:pt idx="3457">
                  <c:v>288.08333333333331</c:v>
                </c:pt>
                <c:pt idx="3458">
                  <c:v>288.16666666666669</c:v>
                </c:pt>
                <c:pt idx="3459">
                  <c:v>288.25</c:v>
                </c:pt>
                <c:pt idx="3460">
                  <c:v>288.33333333333331</c:v>
                </c:pt>
                <c:pt idx="3461">
                  <c:v>288.41666666666669</c:v>
                </c:pt>
                <c:pt idx="3462">
                  <c:v>288.5</c:v>
                </c:pt>
                <c:pt idx="3463">
                  <c:v>288.58333333333331</c:v>
                </c:pt>
                <c:pt idx="3464">
                  <c:v>288.66666666666669</c:v>
                </c:pt>
                <c:pt idx="3465">
                  <c:v>288.75</c:v>
                </c:pt>
                <c:pt idx="3466">
                  <c:v>288.83333333333331</c:v>
                </c:pt>
                <c:pt idx="3467">
                  <c:v>288.91666666666669</c:v>
                </c:pt>
                <c:pt idx="3468">
                  <c:v>289</c:v>
                </c:pt>
                <c:pt idx="3469">
                  <c:v>289.08333333333331</c:v>
                </c:pt>
                <c:pt idx="3470">
                  <c:v>289.16666666666669</c:v>
                </c:pt>
                <c:pt idx="3471">
                  <c:v>289.25</c:v>
                </c:pt>
                <c:pt idx="3472">
                  <c:v>289.33333333333331</c:v>
                </c:pt>
                <c:pt idx="3473">
                  <c:v>289.41666666666669</c:v>
                </c:pt>
                <c:pt idx="3474">
                  <c:v>289.5</c:v>
                </c:pt>
                <c:pt idx="3475">
                  <c:v>289.58333333333331</c:v>
                </c:pt>
                <c:pt idx="3476">
                  <c:v>289.66666666666669</c:v>
                </c:pt>
                <c:pt idx="3477">
                  <c:v>289.75</c:v>
                </c:pt>
                <c:pt idx="3478">
                  <c:v>289.83333333333331</c:v>
                </c:pt>
                <c:pt idx="3479">
                  <c:v>289.91666666666669</c:v>
                </c:pt>
                <c:pt idx="3480">
                  <c:v>290</c:v>
                </c:pt>
                <c:pt idx="3481">
                  <c:v>290.08333333333331</c:v>
                </c:pt>
                <c:pt idx="3482">
                  <c:v>290.16666666666669</c:v>
                </c:pt>
                <c:pt idx="3483">
                  <c:v>290.25</c:v>
                </c:pt>
                <c:pt idx="3484">
                  <c:v>290.33333333333331</c:v>
                </c:pt>
                <c:pt idx="3485">
                  <c:v>290.41666666666669</c:v>
                </c:pt>
                <c:pt idx="3486">
                  <c:v>290.5</c:v>
                </c:pt>
                <c:pt idx="3487">
                  <c:v>290.58333333333331</c:v>
                </c:pt>
                <c:pt idx="3488">
                  <c:v>290.66666666666669</c:v>
                </c:pt>
                <c:pt idx="3489">
                  <c:v>290.75</c:v>
                </c:pt>
                <c:pt idx="3490">
                  <c:v>290.83333333333331</c:v>
                </c:pt>
                <c:pt idx="3491">
                  <c:v>290.91666666666669</c:v>
                </c:pt>
                <c:pt idx="3492">
                  <c:v>291</c:v>
                </c:pt>
                <c:pt idx="3493">
                  <c:v>291.08333333333331</c:v>
                </c:pt>
                <c:pt idx="3494">
                  <c:v>291.16666666666669</c:v>
                </c:pt>
                <c:pt idx="3495">
                  <c:v>291.25</c:v>
                </c:pt>
                <c:pt idx="3496">
                  <c:v>291.33333333333331</c:v>
                </c:pt>
                <c:pt idx="3497">
                  <c:v>291.41666666666669</c:v>
                </c:pt>
                <c:pt idx="3498">
                  <c:v>291.5</c:v>
                </c:pt>
                <c:pt idx="3499">
                  <c:v>291.58333333333331</c:v>
                </c:pt>
                <c:pt idx="3500">
                  <c:v>291.66666666666669</c:v>
                </c:pt>
                <c:pt idx="3501">
                  <c:v>291.75</c:v>
                </c:pt>
                <c:pt idx="3502">
                  <c:v>291.83333333333331</c:v>
                </c:pt>
                <c:pt idx="3503">
                  <c:v>291.91666666666669</c:v>
                </c:pt>
                <c:pt idx="3504">
                  <c:v>292</c:v>
                </c:pt>
                <c:pt idx="3505">
                  <c:v>292.08333333333331</c:v>
                </c:pt>
                <c:pt idx="3506">
                  <c:v>292.16666666666669</c:v>
                </c:pt>
                <c:pt idx="3507">
                  <c:v>292.25</c:v>
                </c:pt>
                <c:pt idx="3508">
                  <c:v>292.33333333333331</c:v>
                </c:pt>
                <c:pt idx="3509">
                  <c:v>292.41666666666669</c:v>
                </c:pt>
                <c:pt idx="3510">
                  <c:v>292.5</c:v>
                </c:pt>
                <c:pt idx="3511">
                  <c:v>292.58333333333331</c:v>
                </c:pt>
                <c:pt idx="3512">
                  <c:v>292.66666666666669</c:v>
                </c:pt>
                <c:pt idx="3513">
                  <c:v>292.75</c:v>
                </c:pt>
                <c:pt idx="3514">
                  <c:v>292.83333333333331</c:v>
                </c:pt>
                <c:pt idx="3515">
                  <c:v>292.91666666666669</c:v>
                </c:pt>
                <c:pt idx="3516">
                  <c:v>293</c:v>
                </c:pt>
                <c:pt idx="3517">
                  <c:v>293.08333333333331</c:v>
                </c:pt>
                <c:pt idx="3518">
                  <c:v>293.16666666666669</c:v>
                </c:pt>
                <c:pt idx="3519">
                  <c:v>293.25</c:v>
                </c:pt>
                <c:pt idx="3520">
                  <c:v>293.33333333333331</c:v>
                </c:pt>
                <c:pt idx="3521">
                  <c:v>293.41666666666669</c:v>
                </c:pt>
                <c:pt idx="3522">
                  <c:v>293.5</c:v>
                </c:pt>
                <c:pt idx="3523">
                  <c:v>293.58333333333331</c:v>
                </c:pt>
                <c:pt idx="3524">
                  <c:v>293.66666666666669</c:v>
                </c:pt>
                <c:pt idx="3525">
                  <c:v>293.75</c:v>
                </c:pt>
                <c:pt idx="3526">
                  <c:v>293.83333333333331</c:v>
                </c:pt>
                <c:pt idx="3527">
                  <c:v>293.91666666666669</c:v>
                </c:pt>
                <c:pt idx="3528">
                  <c:v>294</c:v>
                </c:pt>
                <c:pt idx="3529">
                  <c:v>294.08333333333331</c:v>
                </c:pt>
                <c:pt idx="3530">
                  <c:v>294.16666666666669</c:v>
                </c:pt>
                <c:pt idx="3531">
                  <c:v>294.25</c:v>
                </c:pt>
                <c:pt idx="3532">
                  <c:v>294.33333333333331</c:v>
                </c:pt>
                <c:pt idx="3533">
                  <c:v>294.41666666666669</c:v>
                </c:pt>
                <c:pt idx="3534">
                  <c:v>294.5</c:v>
                </c:pt>
                <c:pt idx="3535">
                  <c:v>294.58333333333331</c:v>
                </c:pt>
                <c:pt idx="3536">
                  <c:v>294.66666666666669</c:v>
                </c:pt>
                <c:pt idx="3537">
                  <c:v>294.75</c:v>
                </c:pt>
                <c:pt idx="3538">
                  <c:v>294.83333333333331</c:v>
                </c:pt>
                <c:pt idx="3539">
                  <c:v>294.91666666666669</c:v>
                </c:pt>
                <c:pt idx="3540">
                  <c:v>295</c:v>
                </c:pt>
                <c:pt idx="3541">
                  <c:v>295.08333333333331</c:v>
                </c:pt>
                <c:pt idx="3542">
                  <c:v>295.16666666666669</c:v>
                </c:pt>
                <c:pt idx="3543">
                  <c:v>295.25</c:v>
                </c:pt>
                <c:pt idx="3544">
                  <c:v>295.33333333333331</c:v>
                </c:pt>
                <c:pt idx="3545">
                  <c:v>295.41666666666669</c:v>
                </c:pt>
                <c:pt idx="3546">
                  <c:v>295.5</c:v>
                </c:pt>
                <c:pt idx="3547">
                  <c:v>295.58333333333331</c:v>
                </c:pt>
                <c:pt idx="3548">
                  <c:v>295.66666666666669</c:v>
                </c:pt>
                <c:pt idx="3549">
                  <c:v>295.75</c:v>
                </c:pt>
                <c:pt idx="3550">
                  <c:v>295.83333333333331</c:v>
                </c:pt>
                <c:pt idx="3551">
                  <c:v>295.91666666666669</c:v>
                </c:pt>
                <c:pt idx="3552">
                  <c:v>296</c:v>
                </c:pt>
                <c:pt idx="3553">
                  <c:v>296.08333333333331</c:v>
                </c:pt>
                <c:pt idx="3554">
                  <c:v>296.16666666666669</c:v>
                </c:pt>
                <c:pt idx="3555">
                  <c:v>296.25</c:v>
                </c:pt>
                <c:pt idx="3556">
                  <c:v>296.33333333333331</c:v>
                </c:pt>
                <c:pt idx="3557">
                  <c:v>296.41666666666669</c:v>
                </c:pt>
                <c:pt idx="3558">
                  <c:v>296.5</c:v>
                </c:pt>
                <c:pt idx="3559">
                  <c:v>296.58333333333331</c:v>
                </c:pt>
                <c:pt idx="3560">
                  <c:v>296.66666666666669</c:v>
                </c:pt>
                <c:pt idx="3561">
                  <c:v>296.75</c:v>
                </c:pt>
                <c:pt idx="3562">
                  <c:v>296.83333333333331</c:v>
                </c:pt>
                <c:pt idx="3563">
                  <c:v>296.91666666666669</c:v>
                </c:pt>
                <c:pt idx="3564">
                  <c:v>297</c:v>
                </c:pt>
                <c:pt idx="3565">
                  <c:v>297.08333333333331</c:v>
                </c:pt>
                <c:pt idx="3566">
                  <c:v>297.16666666666669</c:v>
                </c:pt>
                <c:pt idx="3567">
                  <c:v>297.25</c:v>
                </c:pt>
                <c:pt idx="3568">
                  <c:v>297.33333333333331</c:v>
                </c:pt>
                <c:pt idx="3569">
                  <c:v>297.41666666666669</c:v>
                </c:pt>
                <c:pt idx="3570">
                  <c:v>297.5</c:v>
                </c:pt>
                <c:pt idx="3571">
                  <c:v>297.58333333333331</c:v>
                </c:pt>
                <c:pt idx="3572">
                  <c:v>297.66666666666669</c:v>
                </c:pt>
                <c:pt idx="3573">
                  <c:v>297.75</c:v>
                </c:pt>
                <c:pt idx="3574">
                  <c:v>297.83333333333331</c:v>
                </c:pt>
                <c:pt idx="3575">
                  <c:v>297.91666666666669</c:v>
                </c:pt>
                <c:pt idx="3576">
                  <c:v>298</c:v>
                </c:pt>
                <c:pt idx="3577">
                  <c:v>298.08333333333331</c:v>
                </c:pt>
                <c:pt idx="3578">
                  <c:v>298.16666666666669</c:v>
                </c:pt>
                <c:pt idx="3579">
                  <c:v>298.25</c:v>
                </c:pt>
                <c:pt idx="3580">
                  <c:v>298.33333333333331</c:v>
                </c:pt>
                <c:pt idx="3581">
                  <c:v>298.41666666666669</c:v>
                </c:pt>
                <c:pt idx="3582">
                  <c:v>298.5</c:v>
                </c:pt>
                <c:pt idx="3583">
                  <c:v>298.58333333333331</c:v>
                </c:pt>
                <c:pt idx="3584">
                  <c:v>298.66666666666669</c:v>
                </c:pt>
                <c:pt idx="3585">
                  <c:v>298.75</c:v>
                </c:pt>
                <c:pt idx="3586">
                  <c:v>298.83333333333331</c:v>
                </c:pt>
                <c:pt idx="3587">
                  <c:v>298.91666666666669</c:v>
                </c:pt>
                <c:pt idx="3588">
                  <c:v>299</c:v>
                </c:pt>
                <c:pt idx="3589">
                  <c:v>299.08333333333331</c:v>
                </c:pt>
                <c:pt idx="3590">
                  <c:v>299.16666666666669</c:v>
                </c:pt>
                <c:pt idx="3591">
                  <c:v>299.25</c:v>
                </c:pt>
                <c:pt idx="3592">
                  <c:v>299.33333333333331</c:v>
                </c:pt>
                <c:pt idx="3593">
                  <c:v>299.41666666666669</c:v>
                </c:pt>
                <c:pt idx="3594">
                  <c:v>299.5</c:v>
                </c:pt>
                <c:pt idx="3595">
                  <c:v>299.58333333333331</c:v>
                </c:pt>
                <c:pt idx="3596">
                  <c:v>299.66666666666669</c:v>
                </c:pt>
                <c:pt idx="3597">
                  <c:v>299.75</c:v>
                </c:pt>
                <c:pt idx="3598">
                  <c:v>299.83333333333331</c:v>
                </c:pt>
                <c:pt idx="3599">
                  <c:v>299.91666666666669</c:v>
                </c:pt>
                <c:pt idx="3600">
                  <c:v>300</c:v>
                </c:pt>
                <c:pt idx="3601">
                  <c:v>300.08333333333331</c:v>
                </c:pt>
                <c:pt idx="3602">
                  <c:v>300.16666666666669</c:v>
                </c:pt>
                <c:pt idx="3603">
                  <c:v>300.25</c:v>
                </c:pt>
                <c:pt idx="3604">
                  <c:v>300.33333333333331</c:v>
                </c:pt>
                <c:pt idx="3605">
                  <c:v>300.41666666666669</c:v>
                </c:pt>
                <c:pt idx="3606">
                  <c:v>300.5</c:v>
                </c:pt>
                <c:pt idx="3607">
                  <c:v>300.58333333333331</c:v>
                </c:pt>
                <c:pt idx="3608">
                  <c:v>300.66666666666669</c:v>
                </c:pt>
                <c:pt idx="3609">
                  <c:v>300.75</c:v>
                </c:pt>
                <c:pt idx="3610">
                  <c:v>300.83333333333331</c:v>
                </c:pt>
                <c:pt idx="3611">
                  <c:v>300.91666666666669</c:v>
                </c:pt>
                <c:pt idx="3612">
                  <c:v>301</c:v>
                </c:pt>
                <c:pt idx="3613">
                  <c:v>301.08333333333331</c:v>
                </c:pt>
                <c:pt idx="3614">
                  <c:v>301.16666666666669</c:v>
                </c:pt>
                <c:pt idx="3615">
                  <c:v>301.25</c:v>
                </c:pt>
                <c:pt idx="3616">
                  <c:v>301.33333333333331</c:v>
                </c:pt>
                <c:pt idx="3617">
                  <c:v>301.41666666666669</c:v>
                </c:pt>
                <c:pt idx="3618">
                  <c:v>301.5</c:v>
                </c:pt>
                <c:pt idx="3619">
                  <c:v>301.58333333333331</c:v>
                </c:pt>
                <c:pt idx="3620">
                  <c:v>301.66666666666669</c:v>
                </c:pt>
                <c:pt idx="3621">
                  <c:v>301.75</c:v>
                </c:pt>
                <c:pt idx="3622">
                  <c:v>301.83333333333331</c:v>
                </c:pt>
                <c:pt idx="3623">
                  <c:v>301.91666666666669</c:v>
                </c:pt>
                <c:pt idx="3624">
                  <c:v>302</c:v>
                </c:pt>
                <c:pt idx="3625">
                  <c:v>302.08333333333331</c:v>
                </c:pt>
                <c:pt idx="3626">
                  <c:v>302.16666666666669</c:v>
                </c:pt>
                <c:pt idx="3627">
                  <c:v>302.25</c:v>
                </c:pt>
                <c:pt idx="3628">
                  <c:v>302.33333333333331</c:v>
                </c:pt>
                <c:pt idx="3629">
                  <c:v>302.41666666666669</c:v>
                </c:pt>
                <c:pt idx="3630">
                  <c:v>302.5</c:v>
                </c:pt>
                <c:pt idx="3631">
                  <c:v>302.58333333333331</c:v>
                </c:pt>
                <c:pt idx="3632">
                  <c:v>302.66666666666669</c:v>
                </c:pt>
                <c:pt idx="3633">
                  <c:v>302.75</c:v>
                </c:pt>
                <c:pt idx="3634">
                  <c:v>302.83333333333331</c:v>
                </c:pt>
                <c:pt idx="3635">
                  <c:v>302.91666666666669</c:v>
                </c:pt>
                <c:pt idx="3636">
                  <c:v>303</c:v>
                </c:pt>
                <c:pt idx="3637">
                  <c:v>303.08333333333331</c:v>
                </c:pt>
                <c:pt idx="3638">
                  <c:v>303.16666666666669</c:v>
                </c:pt>
                <c:pt idx="3639">
                  <c:v>303.25</c:v>
                </c:pt>
                <c:pt idx="3640">
                  <c:v>303.33333333333331</c:v>
                </c:pt>
                <c:pt idx="3641">
                  <c:v>303.41666666666669</c:v>
                </c:pt>
                <c:pt idx="3642">
                  <c:v>303.5</c:v>
                </c:pt>
                <c:pt idx="3643">
                  <c:v>303.58333333333331</c:v>
                </c:pt>
                <c:pt idx="3644">
                  <c:v>303.66666666666669</c:v>
                </c:pt>
                <c:pt idx="3645">
                  <c:v>303.75</c:v>
                </c:pt>
                <c:pt idx="3646">
                  <c:v>303.83333333333331</c:v>
                </c:pt>
                <c:pt idx="3647">
                  <c:v>303.91666666666669</c:v>
                </c:pt>
                <c:pt idx="3648">
                  <c:v>304</c:v>
                </c:pt>
                <c:pt idx="3649">
                  <c:v>304.08333333333331</c:v>
                </c:pt>
                <c:pt idx="3650">
                  <c:v>304.16666666666669</c:v>
                </c:pt>
                <c:pt idx="3651">
                  <c:v>304.25</c:v>
                </c:pt>
                <c:pt idx="3652">
                  <c:v>304.33333333333331</c:v>
                </c:pt>
                <c:pt idx="3653">
                  <c:v>304.41666666666669</c:v>
                </c:pt>
                <c:pt idx="3654">
                  <c:v>304.5</c:v>
                </c:pt>
                <c:pt idx="3655">
                  <c:v>304.58333333333331</c:v>
                </c:pt>
                <c:pt idx="3656">
                  <c:v>304.66666666666669</c:v>
                </c:pt>
                <c:pt idx="3657">
                  <c:v>304.75</c:v>
                </c:pt>
                <c:pt idx="3658">
                  <c:v>304.83333333333331</c:v>
                </c:pt>
                <c:pt idx="3659">
                  <c:v>304.91666666666669</c:v>
                </c:pt>
                <c:pt idx="3660">
                  <c:v>305</c:v>
                </c:pt>
                <c:pt idx="3661">
                  <c:v>305.08333333333331</c:v>
                </c:pt>
                <c:pt idx="3662">
                  <c:v>305.16666666666669</c:v>
                </c:pt>
                <c:pt idx="3663">
                  <c:v>305.25</c:v>
                </c:pt>
                <c:pt idx="3664">
                  <c:v>305.33333333333331</c:v>
                </c:pt>
                <c:pt idx="3665">
                  <c:v>305.41666666666669</c:v>
                </c:pt>
                <c:pt idx="3666">
                  <c:v>305.5</c:v>
                </c:pt>
                <c:pt idx="3667">
                  <c:v>305.58333333333331</c:v>
                </c:pt>
                <c:pt idx="3668">
                  <c:v>305.66666666666669</c:v>
                </c:pt>
                <c:pt idx="3669">
                  <c:v>305.75</c:v>
                </c:pt>
                <c:pt idx="3670">
                  <c:v>305.83333333333331</c:v>
                </c:pt>
                <c:pt idx="3671">
                  <c:v>305.91666666666669</c:v>
                </c:pt>
                <c:pt idx="3672">
                  <c:v>306</c:v>
                </c:pt>
                <c:pt idx="3673">
                  <c:v>306.08333333333331</c:v>
                </c:pt>
                <c:pt idx="3674">
                  <c:v>306.16666666666669</c:v>
                </c:pt>
                <c:pt idx="3675">
                  <c:v>306.25</c:v>
                </c:pt>
                <c:pt idx="3676">
                  <c:v>306.33333333333331</c:v>
                </c:pt>
                <c:pt idx="3677">
                  <c:v>306.41666666666669</c:v>
                </c:pt>
                <c:pt idx="3678">
                  <c:v>306.5</c:v>
                </c:pt>
                <c:pt idx="3679">
                  <c:v>306.58333333333331</c:v>
                </c:pt>
                <c:pt idx="3680">
                  <c:v>306.66666666666669</c:v>
                </c:pt>
                <c:pt idx="3681">
                  <c:v>306.75</c:v>
                </c:pt>
                <c:pt idx="3682">
                  <c:v>306.83333333333331</c:v>
                </c:pt>
                <c:pt idx="3683">
                  <c:v>306.91666666666669</c:v>
                </c:pt>
                <c:pt idx="3684">
                  <c:v>307</c:v>
                </c:pt>
                <c:pt idx="3685">
                  <c:v>307.08333333333331</c:v>
                </c:pt>
                <c:pt idx="3686">
                  <c:v>307.16666666666669</c:v>
                </c:pt>
                <c:pt idx="3687">
                  <c:v>307.25</c:v>
                </c:pt>
                <c:pt idx="3688">
                  <c:v>307.33333333333331</c:v>
                </c:pt>
                <c:pt idx="3689">
                  <c:v>307.41666666666669</c:v>
                </c:pt>
                <c:pt idx="3690">
                  <c:v>307.5</c:v>
                </c:pt>
                <c:pt idx="3691">
                  <c:v>307.58333333333331</c:v>
                </c:pt>
                <c:pt idx="3692">
                  <c:v>307.66666666666669</c:v>
                </c:pt>
                <c:pt idx="3693">
                  <c:v>307.75</c:v>
                </c:pt>
                <c:pt idx="3694">
                  <c:v>307.83333333333331</c:v>
                </c:pt>
                <c:pt idx="3695">
                  <c:v>307.91666666666669</c:v>
                </c:pt>
                <c:pt idx="3696">
                  <c:v>308</c:v>
                </c:pt>
                <c:pt idx="3697">
                  <c:v>308.08333333333331</c:v>
                </c:pt>
                <c:pt idx="3698">
                  <c:v>308.16666666666669</c:v>
                </c:pt>
                <c:pt idx="3699">
                  <c:v>308.25</c:v>
                </c:pt>
                <c:pt idx="3700">
                  <c:v>308.33333333333331</c:v>
                </c:pt>
                <c:pt idx="3701">
                  <c:v>308.41666666666669</c:v>
                </c:pt>
                <c:pt idx="3702">
                  <c:v>308.5</c:v>
                </c:pt>
                <c:pt idx="3703">
                  <c:v>308.58333333333331</c:v>
                </c:pt>
                <c:pt idx="3704">
                  <c:v>308.66666666666669</c:v>
                </c:pt>
                <c:pt idx="3705">
                  <c:v>308.75</c:v>
                </c:pt>
                <c:pt idx="3706">
                  <c:v>308.83333333333331</c:v>
                </c:pt>
                <c:pt idx="3707">
                  <c:v>308.91666666666669</c:v>
                </c:pt>
                <c:pt idx="3708">
                  <c:v>309</c:v>
                </c:pt>
                <c:pt idx="3709">
                  <c:v>309.08333333333331</c:v>
                </c:pt>
                <c:pt idx="3710">
                  <c:v>309.16666666666669</c:v>
                </c:pt>
                <c:pt idx="3711">
                  <c:v>309.25</c:v>
                </c:pt>
                <c:pt idx="3712">
                  <c:v>309.33333333333331</c:v>
                </c:pt>
                <c:pt idx="3713">
                  <c:v>309.41666666666669</c:v>
                </c:pt>
                <c:pt idx="3714">
                  <c:v>309.5</c:v>
                </c:pt>
                <c:pt idx="3715">
                  <c:v>309.58333333333331</c:v>
                </c:pt>
                <c:pt idx="3716">
                  <c:v>309.66666666666669</c:v>
                </c:pt>
                <c:pt idx="3717">
                  <c:v>309.75</c:v>
                </c:pt>
                <c:pt idx="3718">
                  <c:v>309.83333333333331</c:v>
                </c:pt>
                <c:pt idx="3719">
                  <c:v>309.91666666666669</c:v>
                </c:pt>
                <c:pt idx="3720">
                  <c:v>310</c:v>
                </c:pt>
                <c:pt idx="3721">
                  <c:v>310.08333333333331</c:v>
                </c:pt>
                <c:pt idx="3722">
                  <c:v>310.16666666666669</c:v>
                </c:pt>
                <c:pt idx="3723">
                  <c:v>310.25</c:v>
                </c:pt>
                <c:pt idx="3724">
                  <c:v>310.33333333333331</c:v>
                </c:pt>
                <c:pt idx="3725">
                  <c:v>310.41666666666669</c:v>
                </c:pt>
                <c:pt idx="3726">
                  <c:v>310.5</c:v>
                </c:pt>
                <c:pt idx="3727">
                  <c:v>310.58333333333331</c:v>
                </c:pt>
                <c:pt idx="3728">
                  <c:v>310.66666666666669</c:v>
                </c:pt>
                <c:pt idx="3729">
                  <c:v>310.75</c:v>
                </c:pt>
                <c:pt idx="3730">
                  <c:v>310.83333333333331</c:v>
                </c:pt>
                <c:pt idx="3731">
                  <c:v>310.91666666666669</c:v>
                </c:pt>
                <c:pt idx="3732">
                  <c:v>311</c:v>
                </c:pt>
                <c:pt idx="3733">
                  <c:v>311.08333333333331</c:v>
                </c:pt>
                <c:pt idx="3734">
                  <c:v>311.16666666666669</c:v>
                </c:pt>
                <c:pt idx="3735">
                  <c:v>311.25</c:v>
                </c:pt>
                <c:pt idx="3736">
                  <c:v>311.33333333333331</c:v>
                </c:pt>
                <c:pt idx="3737">
                  <c:v>311.41666666666669</c:v>
                </c:pt>
                <c:pt idx="3738">
                  <c:v>311.5</c:v>
                </c:pt>
                <c:pt idx="3739">
                  <c:v>311.58333333333331</c:v>
                </c:pt>
                <c:pt idx="3740">
                  <c:v>311.66666666666669</c:v>
                </c:pt>
                <c:pt idx="3741">
                  <c:v>311.75</c:v>
                </c:pt>
                <c:pt idx="3742">
                  <c:v>311.83333333333331</c:v>
                </c:pt>
                <c:pt idx="3743">
                  <c:v>311.91666666666669</c:v>
                </c:pt>
                <c:pt idx="3744">
                  <c:v>312</c:v>
                </c:pt>
                <c:pt idx="3745">
                  <c:v>312.08333333333331</c:v>
                </c:pt>
                <c:pt idx="3746">
                  <c:v>312.16666666666669</c:v>
                </c:pt>
                <c:pt idx="3747">
                  <c:v>312.25</c:v>
                </c:pt>
                <c:pt idx="3748">
                  <c:v>312.33333333333331</c:v>
                </c:pt>
                <c:pt idx="3749">
                  <c:v>312.41666666666669</c:v>
                </c:pt>
                <c:pt idx="3750">
                  <c:v>312.5</c:v>
                </c:pt>
                <c:pt idx="3751">
                  <c:v>312.58333333333331</c:v>
                </c:pt>
                <c:pt idx="3752">
                  <c:v>312.66666666666669</c:v>
                </c:pt>
                <c:pt idx="3753">
                  <c:v>312.75</c:v>
                </c:pt>
                <c:pt idx="3754">
                  <c:v>312.83333333333331</c:v>
                </c:pt>
                <c:pt idx="3755">
                  <c:v>312.91666666666669</c:v>
                </c:pt>
                <c:pt idx="3756">
                  <c:v>313</c:v>
                </c:pt>
                <c:pt idx="3757">
                  <c:v>313.08333333333331</c:v>
                </c:pt>
                <c:pt idx="3758">
                  <c:v>313.16666666666669</c:v>
                </c:pt>
                <c:pt idx="3759">
                  <c:v>313.25</c:v>
                </c:pt>
                <c:pt idx="3760">
                  <c:v>313.33333333333331</c:v>
                </c:pt>
                <c:pt idx="3761">
                  <c:v>313.41666666666669</c:v>
                </c:pt>
                <c:pt idx="3762">
                  <c:v>313.5</c:v>
                </c:pt>
                <c:pt idx="3763">
                  <c:v>313.58333333333331</c:v>
                </c:pt>
                <c:pt idx="3764">
                  <c:v>313.66666666666669</c:v>
                </c:pt>
                <c:pt idx="3765">
                  <c:v>313.75</c:v>
                </c:pt>
                <c:pt idx="3766">
                  <c:v>313.83333333333331</c:v>
                </c:pt>
                <c:pt idx="3767">
                  <c:v>313.91666666666669</c:v>
                </c:pt>
                <c:pt idx="3768">
                  <c:v>314</c:v>
                </c:pt>
                <c:pt idx="3769">
                  <c:v>314.08333333333331</c:v>
                </c:pt>
                <c:pt idx="3770">
                  <c:v>314.16666666666669</c:v>
                </c:pt>
                <c:pt idx="3771">
                  <c:v>314.25</c:v>
                </c:pt>
                <c:pt idx="3772">
                  <c:v>314.33333333333331</c:v>
                </c:pt>
                <c:pt idx="3773">
                  <c:v>314.41666666666669</c:v>
                </c:pt>
                <c:pt idx="3774">
                  <c:v>314.5</c:v>
                </c:pt>
                <c:pt idx="3775">
                  <c:v>314.58333333333331</c:v>
                </c:pt>
                <c:pt idx="3776">
                  <c:v>314.66666666666669</c:v>
                </c:pt>
                <c:pt idx="3777">
                  <c:v>314.75</c:v>
                </c:pt>
                <c:pt idx="3778">
                  <c:v>314.83333333333331</c:v>
                </c:pt>
                <c:pt idx="3779">
                  <c:v>314.91666666666669</c:v>
                </c:pt>
                <c:pt idx="3780">
                  <c:v>315</c:v>
                </c:pt>
                <c:pt idx="3781">
                  <c:v>315.08333333333331</c:v>
                </c:pt>
                <c:pt idx="3782">
                  <c:v>315.16666666666669</c:v>
                </c:pt>
                <c:pt idx="3783">
                  <c:v>315.25</c:v>
                </c:pt>
                <c:pt idx="3784">
                  <c:v>315.33333333333331</c:v>
                </c:pt>
                <c:pt idx="3785">
                  <c:v>315.41666666666669</c:v>
                </c:pt>
                <c:pt idx="3786">
                  <c:v>315.5</c:v>
                </c:pt>
                <c:pt idx="3787">
                  <c:v>315.58333333333331</c:v>
                </c:pt>
                <c:pt idx="3788">
                  <c:v>315.66666666666669</c:v>
                </c:pt>
                <c:pt idx="3789">
                  <c:v>315.75</c:v>
                </c:pt>
                <c:pt idx="3790">
                  <c:v>315.83333333333331</c:v>
                </c:pt>
                <c:pt idx="3791">
                  <c:v>315.91666666666669</c:v>
                </c:pt>
                <c:pt idx="3792">
                  <c:v>316</c:v>
                </c:pt>
                <c:pt idx="3793">
                  <c:v>316.08333333333331</c:v>
                </c:pt>
                <c:pt idx="3794">
                  <c:v>316.16666666666669</c:v>
                </c:pt>
                <c:pt idx="3795">
                  <c:v>316.25</c:v>
                </c:pt>
                <c:pt idx="3796">
                  <c:v>316.33333333333331</c:v>
                </c:pt>
                <c:pt idx="3797">
                  <c:v>316.41666666666669</c:v>
                </c:pt>
                <c:pt idx="3798">
                  <c:v>316.5</c:v>
                </c:pt>
                <c:pt idx="3799">
                  <c:v>316.58333333333331</c:v>
                </c:pt>
                <c:pt idx="3800">
                  <c:v>316.66666666666669</c:v>
                </c:pt>
                <c:pt idx="3801">
                  <c:v>316.75</c:v>
                </c:pt>
                <c:pt idx="3802">
                  <c:v>316.83333333333331</c:v>
                </c:pt>
                <c:pt idx="3803">
                  <c:v>316.91666666666669</c:v>
                </c:pt>
                <c:pt idx="3804">
                  <c:v>317</c:v>
                </c:pt>
                <c:pt idx="3805">
                  <c:v>317.08333333333331</c:v>
                </c:pt>
                <c:pt idx="3806">
                  <c:v>317.16666666666669</c:v>
                </c:pt>
                <c:pt idx="3807">
                  <c:v>317.25</c:v>
                </c:pt>
                <c:pt idx="3808">
                  <c:v>317.33333333333331</c:v>
                </c:pt>
                <c:pt idx="3809">
                  <c:v>317.41666666666669</c:v>
                </c:pt>
                <c:pt idx="3810">
                  <c:v>317.5</c:v>
                </c:pt>
                <c:pt idx="3811">
                  <c:v>317.58333333333331</c:v>
                </c:pt>
                <c:pt idx="3812">
                  <c:v>317.66666666666669</c:v>
                </c:pt>
                <c:pt idx="3813">
                  <c:v>317.75</c:v>
                </c:pt>
                <c:pt idx="3814">
                  <c:v>317.83333333333331</c:v>
                </c:pt>
                <c:pt idx="3815">
                  <c:v>317.91666666666669</c:v>
                </c:pt>
                <c:pt idx="3816">
                  <c:v>318</c:v>
                </c:pt>
                <c:pt idx="3817">
                  <c:v>318.08333333333331</c:v>
                </c:pt>
                <c:pt idx="3818">
                  <c:v>318.16666666666669</c:v>
                </c:pt>
                <c:pt idx="3819">
                  <c:v>318.25</c:v>
                </c:pt>
                <c:pt idx="3820">
                  <c:v>318.33333333333331</c:v>
                </c:pt>
                <c:pt idx="3821">
                  <c:v>318.41666666666669</c:v>
                </c:pt>
                <c:pt idx="3822">
                  <c:v>318.5</c:v>
                </c:pt>
                <c:pt idx="3823">
                  <c:v>318.58333333333331</c:v>
                </c:pt>
                <c:pt idx="3824">
                  <c:v>318.66666666666669</c:v>
                </c:pt>
                <c:pt idx="3825">
                  <c:v>318.75</c:v>
                </c:pt>
                <c:pt idx="3826">
                  <c:v>318.83333333333331</c:v>
                </c:pt>
                <c:pt idx="3827">
                  <c:v>318.91666666666669</c:v>
                </c:pt>
                <c:pt idx="3828">
                  <c:v>319</c:v>
                </c:pt>
                <c:pt idx="3829">
                  <c:v>319.08333333333331</c:v>
                </c:pt>
                <c:pt idx="3830">
                  <c:v>319.16666666666669</c:v>
                </c:pt>
                <c:pt idx="3831">
                  <c:v>319.25</c:v>
                </c:pt>
                <c:pt idx="3832">
                  <c:v>319.33333333333331</c:v>
                </c:pt>
                <c:pt idx="3833">
                  <c:v>319.41666666666669</c:v>
                </c:pt>
                <c:pt idx="3834">
                  <c:v>319.5</c:v>
                </c:pt>
                <c:pt idx="3835">
                  <c:v>319.58333333333331</c:v>
                </c:pt>
                <c:pt idx="3836">
                  <c:v>319.66666666666669</c:v>
                </c:pt>
                <c:pt idx="3837">
                  <c:v>319.75</c:v>
                </c:pt>
                <c:pt idx="3838">
                  <c:v>319.83333333333331</c:v>
                </c:pt>
                <c:pt idx="3839">
                  <c:v>319.91666666666669</c:v>
                </c:pt>
                <c:pt idx="3840">
                  <c:v>320</c:v>
                </c:pt>
                <c:pt idx="3841">
                  <c:v>320.08333333333331</c:v>
                </c:pt>
                <c:pt idx="3842">
                  <c:v>320.16666666666669</c:v>
                </c:pt>
                <c:pt idx="3843">
                  <c:v>320.25</c:v>
                </c:pt>
                <c:pt idx="3844">
                  <c:v>320.33333333333331</c:v>
                </c:pt>
                <c:pt idx="3845">
                  <c:v>320.41666666666669</c:v>
                </c:pt>
                <c:pt idx="3846">
                  <c:v>320.5</c:v>
                </c:pt>
                <c:pt idx="3847">
                  <c:v>320.58333333333331</c:v>
                </c:pt>
                <c:pt idx="3848">
                  <c:v>320.66666666666669</c:v>
                </c:pt>
                <c:pt idx="3849">
                  <c:v>320.75</c:v>
                </c:pt>
                <c:pt idx="3850">
                  <c:v>320.83333333333331</c:v>
                </c:pt>
                <c:pt idx="3851">
                  <c:v>320.91666666666669</c:v>
                </c:pt>
                <c:pt idx="3852">
                  <c:v>321</c:v>
                </c:pt>
                <c:pt idx="3853">
                  <c:v>321.08333333333331</c:v>
                </c:pt>
                <c:pt idx="3854">
                  <c:v>321.16666666666669</c:v>
                </c:pt>
                <c:pt idx="3855">
                  <c:v>321.25</c:v>
                </c:pt>
                <c:pt idx="3856">
                  <c:v>321.33333333333331</c:v>
                </c:pt>
                <c:pt idx="3857">
                  <c:v>321.41666666666669</c:v>
                </c:pt>
                <c:pt idx="3858">
                  <c:v>321.5</c:v>
                </c:pt>
                <c:pt idx="3859">
                  <c:v>321.58333333333331</c:v>
                </c:pt>
                <c:pt idx="3860">
                  <c:v>321.66666666666669</c:v>
                </c:pt>
                <c:pt idx="3861">
                  <c:v>321.75</c:v>
                </c:pt>
                <c:pt idx="3862">
                  <c:v>321.83333333333331</c:v>
                </c:pt>
                <c:pt idx="3863">
                  <c:v>321.91666666666669</c:v>
                </c:pt>
                <c:pt idx="3864">
                  <c:v>322</c:v>
                </c:pt>
                <c:pt idx="3865">
                  <c:v>322.08333333333331</c:v>
                </c:pt>
                <c:pt idx="3866">
                  <c:v>322.16666666666669</c:v>
                </c:pt>
                <c:pt idx="3867">
                  <c:v>322.25</c:v>
                </c:pt>
                <c:pt idx="3868">
                  <c:v>322.33333333333331</c:v>
                </c:pt>
                <c:pt idx="3869">
                  <c:v>322.41666666666669</c:v>
                </c:pt>
                <c:pt idx="3870">
                  <c:v>322.5</c:v>
                </c:pt>
                <c:pt idx="3871">
                  <c:v>322.58333333333331</c:v>
                </c:pt>
                <c:pt idx="3872">
                  <c:v>322.66666666666669</c:v>
                </c:pt>
                <c:pt idx="3873">
                  <c:v>322.75</c:v>
                </c:pt>
                <c:pt idx="3874">
                  <c:v>322.83333333333331</c:v>
                </c:pt>
                <c:pt idx="3875">
                  <c:v>322.91666666666669</c:v>
                </c:pt>
                <c:pt idx="3876">
                  <c:v>323</c:v>
                </c:pt>
                <c:pt idx="3877">
                  <c:v>323.08333333333331</c:v>
                </c:pt>
                <c:pt idx="3878">
                  <c:v>323.16666666666669</c:v>
                </c:pt>
                <c:pt idx="3879">
                  <c:v>323.25</c:v>
                </c:pt>
                <c:pt idx="3880">
                  <c:v>323.33333333333331</c:v>
                </c:pt>
                <c:pt idx="3881">
                  <c:v>323.41666666666669</c:v>
                </c:pt>
                <c:pt idx="3882">
                  <c:v>323.5</c:v>
                </c:pt>
                <c:pt idx="3883">
                  <c:v>323.58333333333331</c:v>
                </c:pt>
                <c:pt idx="3884">
                  <c:v>323.66666666666669</c:v>
                </c:pt>
                <c:pt idx="3885">
                  <c:v>323.75</c:v>
                </c:pt>
                <c:pt idx="3886">
                  <c:v>323.83333333333331</c:v>
                </c:pt>
                <c:pt idx="3887">
                  <c:v>323.91666666666669</c:v>
                </c:pt>
                <c:pt idx="3888">
                  <c:v>324</c:v>
                </c:pt>
                <c:pt idx="3889">
                  <c:v>324.08333333333331</c:v>
                </c:pt>
                <c:pt idx="3890">
                  <c:v>324.16666666666669</c:v>
                </c:pt>
                <c:pt idx="3891">
                  <c:v>324.25</c:v>
                </c:pt>
                <c:pt idx="3892">
                  <c:v>324.33333333333331</c:v>
                </c:pt>
                <c:pt idx="3893">
                  <c:v>324.41666666666669</c:v>
                </c:pt>
                <c:pt idx="3894">
                  <c:v>324.5</c:v>
                </c:pt>
                <c:pt idx="3895">
                  <c:v>324.58333333333331</c:v>
                </c:pt>
                <c:pt idx="3896">
                  <c:v>324.66666666666669</c:v>
                </c:pt>
                <c:pt idx="3897">
                  <c:v>324.75</c:v>
                </c:pt>
                <c:pt idx="3898">
                  <c:v>324.83333333333331</c:v>
                </c:pt>
                <c:pt idx="3899">
                  <c:v>324.91666666666669</c:v>
                </c:pt>
                <c:pt idx="3900">
                  <c:v>325</c:v>
                </c:pt>
                <c:pt idx="3901">
                  <c:v>325.08333333333331</c:v>
                </c:pt>
                <c:pt idx="3902">
                  <c:v>325.16666666666669</c:v>
                </c:pt>
                <c:pt idx="3903">
                  <c:v>325.25</c:v>
                </c:pt>
                <c:pt idx="3904">
                  <c:v>325.33333333333331</c:v>
                </c:pt>
                <c:pt idx="3905">
                  <c:v>325.41666666666669</c:v>
                </c:pt>
                <c:pt idx="3906">
                  <c:v>325.5</c:v>
                </c:pt>
                <c:pt idx="3907">
                  <c:v>325.58333333333331</c:v>
                </c:pt>
                <c:pt idx="3908">
                  <c:v>325.66666666666669</c:v>
                </c:pt>
                <c:pt idx="3909">
                  <c:v>325.75</c:v>
                </c:pt>
                <c:pt idx="3910">
                  <c:v>325.83333333333331</c:v>
                </c:pt>
                <c:pt idx="3911">
                  <c:v>325.91666666666669</c:v>
                </c:pt>
                <c:pt idx="3912">
                  <c:v>326</c:v>
                </c:pt>
                <c:pt idx="3913">
                  <c:v>326.08333333333331</c:v>
                </c:pt>
                <c:pt idx="3914">
                  <c:v>326.16666666666669</c:v>
                </c:pt>
                <c:pt idx="3915">
                  <c:v>326.25</c:v>
                </c:pt>
                <c:pt idx="3916">
                  <c:v>326.33333333333331</c:v>
                </c:pt>
                <c:pt idx="3917">
                  <c:v>326.41666666666669</c:v>
                </c:pt>
                <c:pt idx="3918">
                  <c:v>326.5</c:v>
                </c:pt>
                <c:pt idx="3919">
                  <c:v>326.58333333333331</c:v>
                </c:pt>
                <c:pt idx="3920">
                  <c:v>326.66666666666669</c:v>
                </c:pt>
                <c:pt idx="3921">
                  <c:v>326.75</c:v>
                </c:pt>
                <c:pt idx="3922">
                  <c:v>326.83333333333331</c:v>
                </c:pt>
                <c:pt idx="3923">
                  <c:v>326.91666666666669</c:v>
                </c:pt>
                <c:pt idx="3924">
                  <c:v>327</c:v>
                </c:pt>
                <c:pt idx="3925">
                  <c:v>327.08333333333331</c:v>
                </c:pt>
                <c:pt idx="3926">
                  <c:v>327.16666666666669</c:v>
                </c:pt>
                <c:pt idx="3927">
                  <c:v>327.25</c:v>
                </c:pt>
                <c:pt idx="3928">
                  <c:v>327.33333333333331</c:v>
                </c:pt>
                <c:pt idx="3929">
                  <c:v>327.41666666666669</c:v>
                </c:pt>
                <c:pt idx="3930">
                  <c:v>327.5</c:v>
                </c:pt>
                <c:pt idx="3931">
                  <c:v>327.58333333333331</c:v>
                </c:pt>
                <c:pt idx="3932">
                  <c:v>327.66666666666669</c:v>
                </c:pt>
                <c:pt idx="3933">
                  <c:v>327.75</c:v>
                </c:pt>
                <c:pt idx="3934">
                  <c:v>327.83333333333331</c:v>
                </c:pt>
                <c:pt idx="3935">
                  <c:v>327.91666666666669</c:v>
                </c:pt>
                <c:pt idx="3936">
                  <c:v>328</c:v>
                </c:pt>
                <c:pt idx="3937">
                  <c:v>328.08333333333331</c:v>
                </c:pt>
                <c:pt idx="3938">
                  <c:v>328.16666666666669</c:v>
                </c:pt>
                <c:pt idx="3939">
                  <c:v>328.25</c:v>
                </c:pt>
                <c:pt idx="3940">
                  <c:v>328.33333333333331</c:v>
                </c:pt>
                <c:pt idx="3941">
                  <c:v>328.41666666666669</c:v>
                </c:pt>
                <c:pt idx="3942">
                  <c:v>328.5</c:v>
                </c:pt>
                <c:pt idx="3943">
                  <c:v>328.58333333333331</c:v>
                </c:pt>
                <c:pt idx="3944">
                  <c:v>328.66666666666669</c:v>
                </c:pt>
                <c:pt idx="3945">
                  <c:v>328.75</c:v>
                </c:pt>
                <c:pt idx="3946">
                  <c:v>328.83333333333331</c:v>
                </c:pt>
                <c:pt idx="3947">
                  <c:v>328.91666666666669</c:v>
                </c:pt>
                <c:pt idx="3948">
                  <c:v>329</c:v>
                </c:pt>
                <c:pt idx="3949">
                  <c:v>329.08333333333331</c:v>
                </c:pt>
                <c:pt idx="3950">
                  <c:v>329.16666666666669</c:v>
                </c:pt>
                <c:pt idx="3951">
                  <c:v>329.25</c:v>
                </c:pt>
                <c:pt idx="3952">
                  <c:v>329.33333333333331</c:v>
                </c:pt>
                <c:pt idx="3953">
                  <c:v>329.41666666666669</c:v>
                </c:pt>
                <c:pt idx="3954">
                  <c:v>329.5</c:v>
                </c:pt>
                <c:pt idx="3955">
                  <c:v>329.58333333333331</c:v>
                </c:pt>
                <c:pt idx="3956">
                  <c:v>329.66666666666669</c:v>
                </c:pt>
                <c:pt idx="3957">
                  <c:v>329.75</c:v>
                </c:pt>
                <c:pt idx="3958">
                  <c:v>329.83333333333331</c:v>
                </c:pt>
                <c:pt idx="3959">
                  <c:v>329.91666666666669</c:v>
                </c:pt>
                <c:pt idx="3960">
                  <c:v>330</c:v>
                </c:pt>
                <c:pt idx="3961">
                  <c:v>330.08333333333331</c:v>
                </c:pt>
                <c:pt idx="3962">
                  <c:v>330.16666666666669</c:v>
                </c:pt>
                <c:pt idx="3963">
                  <c:v>330.25</c:v>
                </c:pt>
                <c:pt idx="3964">
                  <c:v>330.33333333333331</c:v>
                </c:pt>
                <c:pt idx="3965">
                  <c:v>330.41666666666669</c:v>
                </c:pt>
                <c:pt idx="3966">
                  <c:v>330.5</c:v>
                </c:pt>
                <c:pt idx="3967">
                  <c:v>330.58333333333331</c:v>
                </c:pt>
                <c:pt idx="3968">
                  <c:v>330.66666666666669</c:v>
                </c:pt>
                <c:pt idx="3969">
                  <c:v>330.75</c:v>
                </c:pt>
                <c:pt idx="3970">
                  <c:v>330.83333333333331</c:v>
                </c:pt>
                <c:pt idx="3971">
                  <c:v>330.91666666666669</c:v>
                </c:pt>
                <c:pt idx="3972">
                  <c:v>331</c:v>
                </c:pt>
                <c:pt idx="3973">
                  <c:v>331.08333333333331</c:v>
                </c:pt>
                <c:pt idx="3974">
                  <c:v>331.16666666666669</c:v>
                </c:pt>
                <c:pt idx="3975">
                  <c:v>331.25</c:v>
                </c:pt>
                <c:pt idx="3976">
                  <c:v>331.33333333333331</c:v>
                </c:pt>
                <c:pt idx="3977">
                  <c:v>331.41666666666669</c:v>
                </c:pt>
                <c:pt idx="3978">
                  <c:v>331.5</c:v>
                </c:pt>
                <c:pt idx="3979">
                  <c:v>331.58333333333331</c:v>
                </c:pt>
                <c:pt idx="3980">
                  <c:v>331.66666666666669</c:v>
                </c:pt>
                <c:pt idx="3981">
                  <c:v>331.75</c:v>
                </c:pt>
                <c:pt idx="3982">
                  <c:v>331.83333333333331</c:v>
                </c:pt>
                <c:pt idx="3983">
                  <c:v>331.91666666666669</c:v>
                </c:pt>
                <c:pt idx="3984">
                  <c:v>332</c:v>
                </c:pt>
                <c:pt idx="3985">
                  <c:v>332.08333333333331</c:v>
                </c:pt>
                <c:pt idx="3986">
                  <c:v>332.16666666666669</c:v>
                </c:pt>
                <c:pt idx="3987">
                  <c:v>332.25</c:v>
                </c:pt>
                <c:pt idx="3988">
                  <c:v>332.33333333333331</c:v>
                </c:pt>
                <c:pt idx="3989">
                  <c:v>332.41666666666669</c:v>
                </c:pt>
                <c:pt idx="3990">
                  <c:v>332.5</c:v>
                </c:pt>
                <c:pt idx="3991">
                  <c:v>332.58333333333331</c:v>
                </c:pt>
                <c:pt idx="3992">
                  <c:v>332.66666666666669</c:v>
                </c:pt>
                <c:pt idx="3993">
                  <c:v>332.75</c:v>
                </c:pt>
                <c:pt idx="3994">
                  <c:v>332.83333333333331</c:v>
                </c:pt>
                <c:pt idx="3995">
                  <c:v>332.91666666666669</c:v>
                </c:pt>
                <c:pt idx="3996">
                  <c:v>333</c:v>
                </c:pt>
                <c:pt idx="3997">
                  <c:v>333.08333333333331</c:v>
                </c:pt>
                <c:pt idx="3998">
                  <c:v>333.16666666666669</c:v>
                </c:pt>
                <c:pt idx="3999">
                  <c:v>333.25</c:v>
                </c:pt>
                <c:pt idx="4000">
                  <c:v>333.33333333333331</c:v>
                </c:pt>
                <c:pt idx="4001">
                  <c:v>333.41666666666669</c:v>
                </c:pt>
                <c:pt idx="4002">
                  <c:v>333.5</c:v>
                </c:pt>
                <c:pt idx="4003">
                  <c:v>333.58333333333331</c:v>
                </c:pt>
                <c:pt idx="4004">
                  <c:v>333.66666666666669</c:v>
                </c:pt>
                <c:pt idx="4005">
                  <c:v>333.75</c:v>
                </c:pt>
                <c:pt idx="4006">
                  <c:v>333.83333333333331</c:v>
                </c:pt>
                <c:pt idx="4007">
                  <c:v>333.91666666666669</c:v>
                </c:pt>
                <c:pt idx="4008">
                  <c:v>334</c:v>
                </c:pt>
                <c:pt idx="4009">
                  <c:v>334.08333333333331</c:v>
                </c:pt>
                <c:pt idx="4010">
                  <c:v>334.16666666666669</c:v>
                </c:pt>
                <c:pt idx="4011">
                  <c:v>334.25</c:v>
                </c:pt>
                <c:pt idx="4012">
                  <c:v>334.33333333333331</c:v>
                </c:pt>
                <c:pt idx="4013">
                  <c:v>334.41666666666669</c:v>
                </c:pt>
                <c:pt idx="4014">
                  <c:v>334.5</c:v>
                </c:pt>
                <c:pt idx="4015">
                  <c:v>334.58333333333331</c:v>
                </c:pt>
                <c:pt idx="4016">
                  <c:v>334.66666666666669</c:v>
                </c:pt>
                <c:pt idx="4017">
                  <c:v>334.75</c:v>
                </c:pt>
                <c:pt idx="4018">
                  <c:v>334.83333333333331</c:v>
                </c:pt>
                <c:pt idx="4019">
                  <c:v>334.91666666666669</c:v>
                </c:pt>
                <c:pt idx="4020">
                  <c:v>335</c:v>
                </c:pt>
                <c:pt idx="4021">
                  <c:v>335.08333333333331</c:v>
                </c:pt>
                <c:pt idx="4022">
                  <c:v>335.16666666666669</c:v>
                </c:pt>
                <c:pt idx="4023">
                  <c:v>335.25</c:v>
                </c:pt>
                <c:pt idx="4024">
                  <c:v>335.33333333333331</c:v>
                </c:pt>
                <c:pt idx="4025">
                  <c:v>335.41666666666669</c:v>
                </c:pt>
                <c:pt idx="4026">
                  <c:v>335.5</c:v>
                </c:pt>
                <c:pt idx="4027">
                  <c:v>335.58333333333331</c:v>
                </c:pt>
                <c:pt idx="4028">
                  <c:v>335.66666666666669</c:v>
                </c:pt>
                <c:pt idx="4029">
                  <c:v>335.75</c:v>
                </c:pt>
                <c:pt idx="4030">
                  <c:v>335.83333333333331</c:v>
                </c:pt>
                <c:pt idx="4031">
                  <c:v>335.91666666666669</c:v>
                </c:pt>
                <c:pt idx="4032">
                  <c:v>336</c:v>
                </c:pt>
                <c:pt idx="4033">
                  <c:v>336.08333333333331</c:v>
                </c:pt>
                <c:pt idx="4034">
                  <c:v>336.16666666666669</c:v>
                </c:pt>
                <c:pt idx="4035">
                  <c:v>336.25</c:v>
                </c:pt>
                <c:pt idx="4036">
                  <c:v>336.33333333333331</c:v>
                </c:pt>
                <c:pt idx="4037">
                  <c:v>336.41666666666669</c:v>
                </c:pt>
                <c:pt idx="4038">
                  <c:v>336.5</c:v>
                </c:pt>
                <c:pt idx="4039">
                  <c:v>336.58333333333331</c:v>
                </c:pt>
                <c:pt idx="4040">
                  <c:v>336.66666666666669</c:v>
                </c:pt>
                <c:pt idx="4041">
                  <c:v>336.75</c:v>
                </c:pt>
                <c:pt idx="4042">
                  <c:v>336.83333333333331</c:v>
                </c:pt>
                <c:pt idx="4043">
                  <c:v>336.91666666666669</c:v>
                </c:pt>
                <c:pt idx="4044">
                  <c:v>337</c:v>
                </c:pt>
                <c:pt idx="4045">
                  <c:v>337.08333333333331</c:v>
                </c:pt>
                <c:pt idx="4046">
                  <c:v>337.16666666666669</c:v>
                </c:pt>
                <c:pt idx="4047">
                  <c:v>337.25</c:v>
                </c:pt>
                <c:pt idx="4048">
                  <c:v>337.33333333333331</c:v>
                </c:pt>
                <c:pt idx="4049">
                  <c:v>337.41666666666669</c:v>
                </c:pt>
                <c:pt idx="4050">
                  <c:v>337.5</c:v>
                </c:pt>
                <c:pt idx="4051">
                  <c:v>337.58333333333331</c:v>
                </c:pt>
                <c:pt idx="4052">
                  <c:v>337.66666666666669</c:v>
                </c:pt>
                <c:pt idx="4053">
                  <c:v>337.75</c:v>
                </c:pt>
                <c:pt idx="4054">
                  <c:v>337.83333333333331</c:v>
                </c:pt>
                <c:pt idx="4055">
                  <c:v>337.91666666666669</c:v>
                </c:pt>
                <c:pt idx="4056">
                  <c:v>338</c:v>
                </c:pt>
                <c:pt idx="4057">
                  <c:v>338.08333333333331</c:v>
                </c:pt>
                <c:pt idx="4058">
                  <c:v>338.16666666666669</c:v>
                </c:pt>
                <c:pt idx="4059">
                  <c:v>338.25</c:v>
                </c:pt>
                <c:pt idx="4060">
                  <c:v>338.33333333333331</c:v>
                </c:pt>
                <c:pt idx="4061">
                  <c:v>338.41666666666669</c:v>
                </c:pt>
                <c:pt idx="4062">
                  <c:v>338.5</c:v>
                </c:pt>
                <c:pt idx="4063">
                  <c:v>338.58333333333331</c:v>
                </c:pt>
                <c:pt idx="4064">
                  <c:v>338.66666666666669</c:v>
                </c:pt>
                <c:pt idx="4065">
                  <c:v>338.75</c:v>
                </c:pt>
                <c:pt idx="4066">
                  <c:v>338.83333333333331</c:v>
                </c:pt>
                <c:pt idx="4067">
                  <c:v>338.91666666666669</c:v>
                </c:pt>
                <c:pt idx="4068">
                  <c:v>339</c:v>
                </c:pt>
                <c:pt idx="4069">
                  <c:v>339.08333333333331</c:v>
                </c:pt>
                <c:pt idx="4070">
                  <c:v>339.16666666666669</c:v>
                </c:pt>
                <c:pt idx="4071">
                  <c:v>339.25</c:v>
                </c:pt>
                <c:pt idx="4072">
                  <c:v>339.33333333333331</c:v>
                </c:pt>
                <c:pt idx="4073">
                  <c:v>339.41666666666669</c:v>
                </c:pt>
                <c:pt idx="4074">
                  <c:v>339.5</c:v>
                </c:pt>
                <c:pt idx="4075">
                  <c:v>339.58333333333331</c:v>
                </c:pt>
                <c:pt idx="4076">
                  <c:v>339.66666666666669</c:v>
                </c:pt>
                <c:pt idx="4077">
                  <c:v>339.75</c:v>
                </c:pt>
                <c:pt idx="4078">
                  <c:v>339.83333333333331</c:v>
                </c:pt>
                <c:pt idx="4079">
                  <c:v>339.91666666666669</c:v>
                </c:pt>
                <c:pt idx="4080">
                  <c:v>340</c:v>
                </c:pt>
                <c:pt idx="4081">
                  <c:v>340.08333333333331</c:v>
                </c:pt>
                <c:pt idx="4082">
                  <c:v>340.16666666666669</c:v>
                </c:pt>
                <c:pt idx="4083">
                  <c:v>340.25</c:v>
                </c:pt>
                <c:pt idx="4084">
                  <c:v>340.33333333333331</c:v>
                </c:pt>
                <c:pt idx="4085">
                  <c:v>340.41666666666669</c:v>
                </c:pt>
                <c:pt idx="4086">
                  <c:v>340.5</c:v>
                </c:pt>
                <c:pt idx="4087">
                  <c:v>340.58333333333331</c:v>
                </c:pt>
                <c:pt idx="4088">
                  <c:v>340.66666666666669</c:v>
                </c:pt>
                <c:pt idx="4089">
                  <c:v>340.75</c:v>
                </c:pt>
                <c:pt idx="4090">
                  <c:v>340.83333333333331</c:v>
                </c:pt>
                <c:pt idx="4091">
                  <c:v>340.91666666666669</c:v>
                </c:pt>
                <c:pt idx="4092">
                  <c:v>341</c:v>
                </c:pt>
                <c:pt idx="4093">
                  <c:v>341.08333333333331</c:v>
                </c:pt>
                <c:pt idx="4094">
                  <c:v>341.16666666666669</c:v>
                </c:pt>
                <c:pt idx="4095">
                  <c:v>341.25</c:v>
                </c:pt>
                <c:pt idx="4096">
                  <c:v>341.33333333333331</c:v>
                </c:pt>
                <c:pt idx="4097">
                  <c:v>341.41666666666669</c:v>
                </c:pt>
                <c:pt idx="4098">
                  <c:v>341.5</c:v>
                </c:pt>
                <c:pt idx="4099">
                  <c:v>341.58333333333331</c:v>
                </c:pt>
                <c:pt idx="4100">
                  <c:v>341.66666666666669</c:v>
                </c:pt>
                <c:pt idx="4101">
                  <c:v>341.75</c:v>
                </c:pt>
                <c:pt idx="4102">
                  <c:v>341.83333333333331</c:v>
                </c:pt>
                <c:pt idx="4103">
                  <c:v>341.91666666666669</c:v>
                </c:pt>
                <c:pt idx="4104">
                  <c:v>342</c:v>
                </c:pt>
                <c:pt idx="4105">
                  <c:v>342.08333333333331</c:v>
                </c:pt>
                <c:pt idx="4106">
                  <c:v>342.16666666666669</c:v>
                </c:pt>
                <c:pt idx="4107">
                  <c:v>342.25</c:v>
                </c:pt>
                <c:pt idx="4108">
                  <c:v>342.33333333333331</c:v>
                </c:pt>
                <c:pt idx="4109">
                  <c:v>342.41666666666669</c:v>
                </c:pt>
                <c:pt idx="4110">
                  <c:v>342.5</c:v>
                </c:pt>
                <c:pt idx="4111">
                  <c:v>342.58333333333331</c:v>
                </c:pt>
                <c:pt idx="4112">
                  <c:v>342.66666666666669</c:v>
                </c:pt>
                <c:pt idx="4113">
                  <c:v>342.75</c:v>
                </c:pt>
                <c:pt idx="4114">
                  <c:v>342.83333333333331</c:v>
                </c:pt>
                <c:pt idx="4115">
                  <c:v>342.91666666666669</c:v>
                </c:pt>
                <c:pt idx="4116">
                  <c:v>343</c:v>
                </c:pt>
                <c:pt idx="4117">
                  <c:v>343.08333333333331</c:v>
                </c:pt>
                <c:pt idx="4118">
                  <c:v>343.16666666666669</c:v>
                </c:pt>
                <c:pt idx="4119">
                  <c:v>343.25</c:v>
                </c:pt>
                <c:pt idx="4120">
                  <c:v>343.33333333333331</c:v>
                </c:pt>
                <c:pt idx="4121">
                  <c:v>343.41666666666669</c:v>
                </c:pt>
                <c:pt idx="4122">
                  <c:v>343.5</c:v>
                </c:pt>
                <c:pt idx="4123">
                  <c:v>343.58333333333331</c:v>
                </c:pt>
                <c:pt idx="4124">
                  <c:v>343.66666666666669</c:v>
                </c:pt>
                <c:pt idx="4125">
                  <c:v>343.75</c:v>
                </c:pt>
                <c:pt idx="4126">
                  <c:v>343.83333333333331</c:v>
                </c:pt>
                <c:pt idx="4127">
                  <c:v>343.91666666666669</c:v>
                </c:pt>
                <c:pt idx="4128">
                  <c:v>344</c:v>
                </c:pt>
                <c:pt idx="4129">
                  <c:v>344.08333333333331</c:v>
                </c:pt>
                <c:pt idx="4130">
                  <c:v>344.16666666666669</c:v>
                </c:pt>
                <c:pt idx="4131">
                  <c:v>344.25</c:v>
                </c:pt>
                <c:pt idx="4132">
                  <c:v>344.33333333333331</c:v>
                </c:pt>
                <c:pt idx="4133">
                  <c:v>344.41666666666669</c:v>
                </c:pt>
                <c:pt idx="4134">
                  <c:v>344.5</c:v>
                </c:pt>
                <c:pt idx="4135">
                  <c:v>344.58333333333331</c:v>
                </c:pt>
                <c:pt idx="4136">
                  <c:v>344.66666666666669</c:v>
                </c:pt>
                <c:pt idx="4137">
                  <c:v>344.75</c:v>
                </c:pt>
                <c:pt idx="4138">
                  <c:v>344.83333333333331</c:v>
                </c:pt>
                <c:pt idx="4139">
                  <c:v>344.91666666666669</c:v>
                </c:pt>
                <c:pt idx="4140">
                  <c:v>345</c:v>
                </c:pt>
                <c:pt idx="4141">
                  <c:v>345.08333333333331</c:v>
                </c:pt>
                <c:pt idx="4142">
                  <c:v>345.16666666666669</c:v>
                </c:pt>
                <c:pt idx="4143">
                  <c:v>345.25</c:v>
                </c:pt>
                <c:pt idx="4144">
                  <c:v>345.33333333333331</c:v>
                </c:pt>
                <c:pt idx="4145">
                  <c:v>345.41666666666669</c:v>
                </c:pt>
                <c:pt idx="4146">
                  <c:v>345.5</c:v>
                </c:pt>
                <c:pt idx="4147">
                  <c:v>345.58333333333331</c:v>
                </c:pt>
                <c:pt idx="4148">
                  <c:v>345.66666666666669</c:v>
                </c:pt>
                <c:pt idx="4149">
                  <c:v>345.75</c:v>
                </c:pt>
                <c:pt idx="4150">
                  <c:v>345.83333333333331</c:v>
                </c:pt>
                <c:pt idx="4151">
                  <c:v>345.91666666666669</c:v>
                </c:pt>
                <c:pt idx="4152">
                  <c:v>346</c:v>
                </c:pt>
                <c:pt idx="4153">
                  <c:v>346.08333333333331</c:v>
                </c:pt>
                <c:pt idx="4154">
                  <c:v>346.16666666666669</c:v>
                </c:pt>
                <c:pt idx="4155">
                  <c:v>346.25</c:v>
                </c:pt>
                <c:pt idx="4156">
                  <c:v>346.33333333333331</c:v>
                </c:pt>
                <c:pt idx="4157">
                  <c:v>346.41666666666669</c:v>
                </c:pt>
                <c:pt idx="4158">
                  <c:v>346.5</c:v>
                </c:pt>
                <c:pt idx="4159">
                  <c:v>346.58333333333331</c:v>
                </c:pt>
                <c:pt idx="4160">
                  <c:v>346.66666666666669</c:v>
                </c:pt>
                <c:pt idx="4161">
                  <c:v>346.75</c:v>
                </c:pt>
                <c:pt idx="4162">
                  <c:v>346.83333333333331</c:v>
                </c:pt>
                <c:pt idx="4163">
                  <c:v>346.91666666666669</c:v>
                </c:pt>
                <c:pt idx="4164">
                  <c:v>347</c:v>
                </c:pt>
                <c:pt idx="4165">
                  <c:v>347.08333333333331</c:v>
                </c:pt>
                <c:pt idx="4166">
                  <c:v>347.16666666666669</c:v>
                </c:pt>
                <c:pt idx="4167">
                  <c:v>347.25</c:v>
                </c:pt>
                <c:pt idx="4168">
                  <c:v>347.33333333333331</c:v>
                </c:pt>
                <c:pt idx="4169">
                  <c:v>347.41666666666669</c:v>
                </c:pt>
                <c:pt idx="4170">
                  <c:v>347.5</c:v>
                </c:pt>
                <c:pt idx="4171">
                  <c:v>347.58333333333331</c:v>
                </c:pt>
                <c:pt idx="4172">
                  <c:v>347.66666666666669</c:v>
                </c:pt>
                <c:pt idx="4173">
                  <c:v>347.75</c:v>
                </c:pt>
                <c:pt idx="4174">
                  <c:v>347.83333333333331</c:v>
                </c:pt>
                <c:pt idx="4175">
                  <c:v>347.91666666666669</c:v>
                </c:pt>
                <c:pt idx="4176">
                  <c:v>348</c:v>
                </c:pt>
                <c:pt idx="4177">
                  <c:v>348.08333333333331</c:v>
                </c:pt>
                <c:pt idx="4178">
                  <c:v>348.16666666666669</c:v>
                </c:pt>
                <c:pt idx="4179">
                  <c:v>348.25</c:v>
                </c:pt>
                <c:pt idx="4180">
                  <c:v>348.33333333333331</c:v>
                </c:pt>
                <c:pt idx="4181">
                  <c:v>348.41666666666669</c:v>
                </c:pt>
                <c:pt idx="4182">
                  <c:v>348.5</c:v>
                </c:pt>
                <c:pt idx="4183">
                  <c:v>348.58333333333331</c:v>
                </c:pt>
                <c:pt idx="4184">
                  <c:v>348.66666666666669</c:v>
                </c:pt>
                <c:pt idx="4185">
                  <c:v>348.75</c:v>
                </c:pt>
                <c:pt idx="4186">
                  <c:v>348.83333333333331</c:v>
                </c:pt>
                <c:pt idx="4187">
                  <c:v>348.91666666666669</c:v>
                </c:pt>
                <c:pt idx="4188">
                  <c:v>349</c:v>
                </c:pt>
                <c:pt idx="4189">
                  <c:v>349.08333333333331</c:v>
                </c:pt>
                <c:pt idx="4190">
                  <c:v>349.16666666666669</c:v>
                </c:pt>
                <c:pt idx="4191">
                  <c:v>349.25</c:v>
                </c:pt>
                <c:pt idx="4192">
                  <c:v>349.33333333333331</c:v>
                </c:pt>
                <c:pt idx="4193">
                  <c:v>349.41666666666669</c:v>
                </c:pt>
                <c:pt idx="4194">
                  <c:v>349.5</c:v>
                </c:pt>
                <c:pt idx="4195">
                  <c:v>349.58333333333331</c:v>
                </c:pt>
                <c:pt idx="4196">
                  <c:v>349.66666666666669</c:v>
                </c:pt>
                <c:pt idx="4197">
                  <c:v>349.75</c:v>
                </c:pt>
                <c:pt idx="4198">
                  <c:v>349.83333333333331</c:v>
                </c:pt>
                <c:pt idx="4199">
                  <c:v>349.91666666666669</c:v>
                </c:pt>
                <c:pt idx="4200">
                  <c:v>350</c:v>
                </c:pt>
                <c:pt idx="4201">
                  <c:v>350.08333333333331</c:v>
                </c:pt>
                <c:pt idx="4202">
                  <c:v>350.16666666666669</c:v>
                </c:pt>
                <c:pt idx="4203">
                  <c:v>350.25</c:v>
                </c:pt>
                <c:pt idx="4204">
                  <c:v>350.33333333333331</c:v>
                </c:pt>
                <c:pt idx="4205">
                  <c:v>350.41666666666669</c:v>
                </c:pt>
                <c:pt idx="4206">
                  <c:v>350.5</c:v>
                </c:pt>
                <c:pt idx="4207">
                  <c:v>350.58333333333331</c:v>
                </c:pt>
                <c:pt idx="4208">
                  <c:v>350.66666666666669</c:v>
                </c:pt>
                <c:pt idx="4209">
                  <c:v>350.75</c:v>
                </c:pt>
                <c:pt idx="4210">
                  <c:v>350.83333333333331</c:v>
                </c:pt>
                <c:pt idx="4211">
                  <c:v>350.91666666666669</c:v>
                </c:pt>
                <c:pt idx="4212">
                  <c:v>351</c:v>
                </c:pt>
                <c:pt idx="4213">
                  <c:v>351.08333333333331</c:v>
                </c:pt>
                <c:pt idx="4214">
                  <c:v>351.16666666666669</c:v>
                </c:pt>
                <c:pt idx="4215">
                  <c:v>351.25</c:v>
                </c:pt>
                <c:pt idx="4216">
                  <c:v>351.33333333333331</c:v>
                </c:pt>
                <c:pt idx="4217">
                  <c:v>351.41666666666669</c:v>
                </c:pt>
                <c:pt idx="4218">
                  <c:v>351.5</c:v>
                </c:pt>
                <c:pt idx="4219">
                  <c:v>351.58333333333331</c:v>
                </c:pt>
                <c:pt idx="4220">
                  <c:v>351.66666666666669</c:v>
                </c:pt>
                <c:pt idx="4221">
                  <c:v>351.75</c:v>
                </c:pt>
                <c:pt idx="4222">
                  <c:v>351.83333333333331</c:v>
                </c:pt>
                <c:pt idx="4223">
                  <c:v>351.91666666666669</c:v>
                </c:pt>
                <c:pt idx="4224">
                  <c:v>352</c:v>
                </c:pt>
                <c:pt idx="4225">
                  <c:v>352.08333333333331</c:v>
                </c:pt>
                <c:pt idx="4226">
                  <c:v>352.16666666666669</c:v>
                </c:pt>
                <c:pt idx="4227">
                  <c:v>352.25</c:v>
                </c:pt>
                <c:pt idx="4228">
                  <c:v>352.33333333333331</c:v>
                </c:pt>
                <c:pt idx="4229">
                  <c:v>352.41666666666669</c:v>
                </c:pt>
                <c:pt idx="4230">
                  <c:v>352.5</c:v>
                </c:pt>
                <c:pt idx="4231">
                  <c:v>352.58333333333331</c:v>
                </c:pt>
                <c:pt idx="4232">
                  <c:v>352.66666666666669</c:v>
                </c:pt>
                <c:pt idx="4233">
                  <c:v>352.75</c:v>
                </c:pt>
                <c:pt idx="4234">
                  <c:v>352.83333333333331</c:v>
                </c:pt>
                <c:pt idx="4235">
                  <c:v>352.91666666666669</c:v>
                </c:pt>
                <c:pt idx="4236">
                  <c:v>353</c:v>
                </c:pt>
                <c:pt idx="4237">
                  <c:v>353.08333333333331</c:v>
                </c:pt>
                <c:pt idx="4238">
                  <c:v>353.16666666666669</c:v>
                </c:pt>
                <c:pt idx="4239">
                  <c:v>353.25</c:v>
                </c:pt>
                <c:pt idx="4240">
                  <c:v>353.33333333333331</c:v>
                </c:pt>
                <c:pt idx="4241">
                  <c:v>353.41666666666669</c:v>
                </c:pt>
                <c:pt idx="4242">
                  <c:v>353.5</c:v>
                </c:pt>
                <c:pt idx="4243">
                  <c:v>353.58333333333331</c:v>
                </c:pt>
                <c:pt idx="4244">
                  <c:v>353.66666666666669</c:v>
                </c:pt>
                <c:pt idx="4245">
                  <c:v>353.75</c:v>
                </c:pt>
                <c:pt idx="4246">
                  <c:v>353.83333333333331</c:v>
                </c:pt>
                <c:pt idx="4247">
                  <c:v>353.91666666666669</c:v>
                </c:pt>
                <c:pt idx="4248">
                  <c:v>354</c:v>
                </c:pt>
                <c:pt idx="4249">
                  <c:v>354.08333333333331</c:v>
                </c:pt>
                <c:pt idx="4250">
                  <c:v>354.16666666666669</c:v>
                </c:pt>
                <c:pt idx="4251">
                  <c:v>354.25</c:v>
                </c:pt>
                <c:pt idx="4252">
                  <c:v>354.33333333333331</c:v>
                </c:pt>
                <c:pt idx="4253">
                  <c:v>354.41666666666669</c:v>
                </c:pt>
                <c:pt idx="4254">
                  <c:v>354.5</c:v>
                </c:pt>
                <c:pt idx="4255">
                  <c:v>354.58333333333331</c:v>
                </c:pt>
                <c:pt idx="4256">
                  <c:v>354.66666666666669</c:v>
                </c:pt>
                <c:pt idx="4257">
                  <c:v>354.75</c:v>
                </c:pt>
                <c:pt idx="4258">
                  <c:v>354.83333333333331</c:v>
                </c:pt>
                <c:pt idx="4259">
                  <c:v>354.91666666666669</c:v>
                </c:pt>
                <c:pt idx="4260">
                  <c:v>355</c:v>
                </c:pt>
                <c:pt idx="4261">
                  <c:v>355.08333333333331</c:v>
                </c:pt>
                <c:pt idx="4262">
                  <c:v>355.16666666666669</c:v>
                </c:pt>
                <c:pt idx="4263">
                  <c:v>355.25</c:v>
                </c:pt>
                <c:pt idx="4264">
                  <c:v>355.33333333333331</c:v>
                </c:pt>
                <c:pt idx="4265">
                  <c:v>355.41666666666669</c:v>
                </c:pt>
                <c:pt idx="4266">
                  <c:v>355.5</c:v>
                </c:pt>
                <c:pt idx="4267">
                  <c:v>355.58333333333331</c:v>
                </c:pt>
                <c:pt idx="4268">
                  <c:v>355.66666666666669</c:v>
                </c:pt>
                <c:pt idx="4269">
                  <c:v>355.75</c:v>
                </c:pt>
                <c:pt idx="4270">
                  <c:v>355.83333333333331</c:v>
                </c:pt>
                <c:pt idx="4271">
                  <c:v>355.91666666666669</c:v>
                </c:pt>
                <c:pt idx="4272">
                  <c:v>356</c:v>
                </c:pt>
                <c:pt idx="4273">
                  <c:v>356.08333333333331</c:v>
                </c:pt>
                <c:pt idx="4274">
                  <c:v>356.16666666666669</c:v>
                </c:pt>
                <c:pt idx="4275">
                  <c:v>356.25</c:v>
                </c:pt>
                <c:pt idx="4276">
                  <c:v>356.33333333333331</c:v>
                </c:pt>
                <c:pt idx="4277">
                  <c:v>356.41666666666669</c:v>
                </c:pt>
                <c:pt idx="4278">
                  <c:v>356.5</c:v>
                </c:pt>
                <c:pt idx="4279">
                  <c:v>356.58333333333331</c:v>
                </c:pt>
                <c:pt idx="4280">
                  <c:v>356.66666666666669</c:v>
                </c:pt>
                <c:pt idx="4281">
                  <c:v>356.75</c:v>
                </c:pt>
                <c:pt idx="4282">
                  <c:v>356.83333333333331</c:v>
                </c:pt>
                <c:pt idx="4283">
                  <c:v>356.91666666666669</c:v>
                </c:pt>
                <c:pt idx="4284">
                  <c:v>357</c:v>
                </c:pt>
                <c:pt idx="4285">
                  <c:v>357.08333333333331</c:v>
                </c:pt>
                <c:pt idx="4286">
                  <c:v>357.16666666666669</c:v>
                </c:pt>
                <c:pt idx="4287">
                  <c:v>357.25</c:v>
                </c:pt>
                <c:pt idx="4288">
                  <c:v>357.33333333333331</c:v>
                </c:pt>
                <c:pt idx="4289">
                  <c:v>357.41666666666669</c:v>
                </c:pt>
                <c:pt idx="4290">
                  <c:v>357.5</c:v>
                </c:pt>
                <c:pt idx="4291">
                  <c:v>357.58333333333331</c:v>
                </c:pt>
                <c:pt idx="4292">
                  <c:v>357.66666666666669</c:v>
                </c:pt>
                <c:pt idx="4293">
                  <c:v>357.75</c:v>
                </c:pt>
                <c:pt idx="4294">
                  <c:v>357.83333333333331</c:v>
                </c:pt>
                <c:pt idx="4295">
                  <c:v>357.91666666666669</c:v>
                </c:pt>
                <c:pt idx="4296">
                  <c:v>358</c:v>
                </c:pt>
                <c:pt idx="4297">
                  <c:v>358.08333333333331</c:v>
                </c:pt>
                <c:pt idx="4298">
                  <c:v>358.16666666666669</c:v>
                </c:pt>
                <c:pt idx="4299">
                  <c:v>358.25</c:v>
                </c:pt>
                <c:pt idx="4300">
                  <c:v>358.33333333333331</c:v>
                </c:pt>
                <c:pt idx="4301">
                  <c:v>358.41666666666669</c:v>
                </c:pt>
                <c:pt idx="4302">
                  <c:v>358.5</c:v>
                </c:pt>
                <c:pt idx="4303">
                  <c:v>358.58333333333331</c:v>
                </c:pt>
                <c:pt idx="4304">
                  <c:v>358.66666666666669</c:v>
                </c:pt>
                <c:pt idx="4305">
                  <c:v>358.75</c:v>
                </c:pt>
                <c:pt idx="4306">
                  <c:v>358.83333333333331</c:v>
                </c:pt>
                <c:pt idx="4307">
                  <c:v>358.91666666666669</c:v>
                </c:pt>
                <c:pt idx="4308">
                  <c:v>359</c:v>
                </c:pt>
                <c:pt idx="4309">
                  <c:v>359.08333333333331</c:v>
                </c:pt>
                <c:pt idx="4310">
                  <c:v>359.16666666666669</c:v>
                </c:pt>
                <c:pt idx="4311">
                  <c:v>359.25</c:v>
                </c:pt>
                <c:pt idx="4312">
                  <c:v>359.33333333333331</c:v>
                </c:pt>
                <c:pt idx="4313">
                  <c:v>359.41666666666669</c:v>
                </c:pt>
                <c:pt idx="4314">
                  <c:v>359.5</c:v>
                </c:pt>
                <c:pt idx="4315">
                  <c:v>359.58333333333331</c:v>
                </c:pt>
                <c:pt idx="4316">
                  <c:v>359.66666666666669</c:v>
                </c:pt>
                <c:pt idx="4317">
                  <c:v>359.75</c:v>
                </c:pt>
                <c:pt idx="4318">
                  <c:v>359.83333333333331</c:v>
                </c:pt>
                <c:pt idx="4319">
                  <c:v>359.91666666666669</c:v>
                </c:pt>
                <c:pt idx="4320">
                  <c:v>360</c:v>
                </c:pt>
                <c:pt idx="4321">
                  <c:v>360.08333333333331</c:v>
                </c:pt>
                <c:pt idx="4322">
                  <c:v>360.16666666666669</c:v>
                </c:pt>
                <c:pt idx="4323">
                  <c:v>360.25</c:v>
                </c:pt>
                <c:pt idx="4324">
                  <c:v>360.33333333333331</c:v>
                </c:pt>
                <c:pt idx="4325">
                  <c:v>360.41666666666669</c:v>
                </c:pt>
                <c:pt idx="4326">
                  <c:v>360.5</c:v>
                </c:pt>
                <c:pt idx="4327">
                  <c:v>360.58333333333331</c:v>
                </c:pt>
                <c:pt idx="4328">
                  <c:v>360.66666666666669</c:v>
                </c:pt>
                <c:pt idx="4329">
                  <c:v>360.75</c:v>
                </c:pt>
                <c:pt idx="4330">
                  <c:v>360.83333333333331</c:v>
                </c:pt>
                <c:pt idx="4331">
                  <c:v>360.91666666666669</c:v>
                </c:pt>
                <c:pt idx="4332">
                  <c:v>361</c:v>
                </c:pt>
                <c:pt idx="4333">
                  <c:v>361.08333333333331</c:v>
                </c:pt>
                <c:pt idx="4334">
                  <c:v>361.16666666666669</c:v>
                </c:pt>
                <c:pt idx="4335">
                  <c:v>361.25</c:v>
                </c:pt>
                <c:pt idx="4336">
                  <c:v>361.33333333333331</c:v>
                </c:pt>
                <c:pt idx="4337">
                  <c:v>361.41666666666669</c:v>
                </c:pt>
                <c:pt idx="4338">
                  <c:v>361.5</c:v>
                </c:pt>
                <c:pt idx="4339">
                  <c:v>361.58333333333331</c:v>
                </c:pt>
                <c:pt idx="4340">
                  <c:v>361.66666666666669</c:v>
                </c:pt>
                <c:pt idx="4341">
                  <c:v>361.75</c:v>
                </c:pt>
                <c:pt idx="4342">
                  <c:v>361.83333333333331</c:v>
                </c:pt>
                <c:pt idx="4343">
                  <c:v>361.91666666666669</c:v>
                </c:pt>
                <c:pt idx="4344">
                  <c:v>362</c:v>
                </c:pt>
                <c:pt idx="4345">
                  <c:v>362.08333333333331</c:v>
                </c:pt>
                <c:pt idx="4346">
                  <c:v>362.16666666666669</c:v>
                </c:pt>
                <c:pt idx="4347">
                  <c:v>362.25</c:v>
                </c:pt>
                <c:pt idx="4348">
                  <c:v>362.33333333333331</c:v>
                </c:pt>
                <c:pt idx="4349">
                  <c:v>362.41666666666669</c:v>
                </c:pt>
                <c:pt idx="4350">
                  <c:v>362.5</c:v>
                </c:pt>
                <c:pt idx="4351">
                  <c:v>362.58333333333331</c:v>
                </c:pt>
                <c:pt idx="4352">
                  <c:v>362.66666666666669</c:v>
                </c:pt>
                <c:pt idx="4353">
                  <c:v>362.75</c:v>
                </c:pt>
                <c:pt idx="4354">
                  <c:v>362.83333333333331</c:v>
                </c:pt>
                <c:pt idx="4355">
                  <c:v>362.91666666666669</c:v>
                </c:pt>
                <c:pt idx="4356">
                  <c:v>363</c:v>
                </c:pt>
                <c:pt idx="4357">
                  <c:v>363.08333333333331</c:v>
                </c:pt>
                <c:pt idx="4358">
                  <c:v>363.16666666666669</c:v>
                </c:pt>
                <c:pt idx="4359">
                  <c:v>363.25</c:v>
                </c:pt>
                <c:pt idx="4360">
                  <c:v>363.33333333333331</c:v>
                </c:pt>
                <c:pt idx="4361">
                  <c:v>363.41666666666669</c:v>
                </c:pt>
                <c:pt idx="4362">
                  <c:v>363.5</c:v>
                </c:pt>
                <c:pt idx="4363">
                  <c:v>363.58333333333331</c:v>
                </c:pt>
                <c:pt idx="4364">
                  <c:v>363.66666666666669</c:v>
                </c:pt>
                <c:pt idx="4365">
                  <c:v>363.75</c:v>
                </c:pt>
                <c:pt idx="4366">
                  <c:v>363.83333333333331</c:v>
                </c:pt>
                <c:pt idx="4367">
                  <c:v>363.91666666666669</c:v>
                </c:pt>
                <c:pt idx="4368">
                  <c:v>364</c:v>
                </c:pt>
                <c:pt idx="4369">
                  <c:v>364.08333333333331</c:v>
                </c:pt>
                <c:pt idx="4370">
                  <c:v>364.16666666666669</c:v>
                </c:pt>
                <c:pt idx="4371">
                  <c:v>364.25</c:v>
                </c:pt>
                <c:pt idx="4372">
                  <c:v>364.33333333333331</c:v>
                </c:pt>
                <c:pt idx="4373">
                  <c:v>364.41666666666669</c:v>
                </c:pt>
                <c:pt idx="4374">
                  <c:v>364.5</c:v>
                </c:pt>
                <c:pt idx="4375">
                  <c:v>364.58333333333331</c:v>
                </c:pt>
                <c:pt idx="4376">
                  <c:v>364.66666666666669</c:v>
                </c:pt>
                <c:pt idx="4377">
                  <c:v>364.75</c:v>
                </c:pt>
                <c:pt idx="4378">
                  <c:v>364.83333333333331</c:v>
                </c:pt>
                <c:pt idx="4379">
                  <c:v>364.91666666666669</c:v>
                </c:pt>
                <c:pt idx="4380">
                  <c:v>365</c:v>
                </c:pt>
                <c:pt idx="4381">
                  <c:v>365.08333333333331</c:v>
                </c:pt>
                <c:pt idx="4382">
                  <c:v>365.16666666666669</c:v>
                </c:pt>
                <c:pt idx="4383">
                  <c:v>365.25</c:v>
                </c:pt>
                <c:pt idx="4384">
                  <c:v>365.33333333333331</c:v>
                </c:pt>
                <c:pt idx="4385">
                  <c:v>365.41666666666669</c:v>
                </c:pt>
                <c:pt idx="4386">
                  <c:v>365.5</c:v>
                </c:pt>
                <c:pt idx="4387">
                  <c:v>365.58333333333331</c:v>
                </c:pt>
                <c:pt idx="4388">
                  <c:v>365.66666666666669</c:v>
                </c:pt>
                <c:pt idx="4389">
                  <c:v>365.75</c:v>
                </c:pt>
                <c:pt idx="4390">
                  <c:v>365.83333333333331</c:v>
                </c:pt>
                <c:pt idx="4391">
                  <c:v>365.91666666666669</c:v>
                </c:pt>
                <c:pt idx="4392">
                  <c:v>366</c:v>
                </c:pt>
                <c:pt idx="4393">
                  <c:v>366.08333333333331</c:v>
                </c:pt>
                <c:pt idx="4394">
                  <c:v>366.16666666666669</c:v>
                </c:pt>
                <c:pt idx="4395">
                  <c:v>366.25</c:v>
                </c:pt>
                <c:pt idx="4396">
                  <c:v>366.33333333333331</c:v>
                </c:pt>
                <c:pt idx="4397">
                  <c:v>366.41666666666669</c:v>
                </c:pt>
                <c:pt idx="4398">
                  <c:v>366.5</c:v>
                </c:pt>
                <c:pt idx="4399">
                  <c:v>366.58333333333331</c:v>
                </c:pt>
                <c:pt idx="4400">
                  <c:v>366.66666666666669</c:v>
                </c:pt>
                <c:pt idx="4401">
                  <c:v>366.75</c:v>
                </c:pt>
                <c:pt idx="4402">
                  <c:v>366.83333333333331</c:v>
                </c:pt>
                <c:pt idx="4403">
                  <c:v>366.91666666666669</c:v>
                </c:pt>
                <c:pt idx="4404">
                  <c:v>367</c:v>
                </c:pt>
                <c:pt idx="4405">
                  <c:v>367.08333333333331</c:v>
                </c:pt>
                <c:pt idx="4406">
                  <c:v>367.16666666666669</c:v>
                </c:pt>
                <c:pt idx="4407">
                  <c:v>367.25</c:v>
                </c:pt>
                <c:pt idx="4408">
                  <c:v>367.33333333333331</c:v>
                </c:pt>
                <c:pt idx="4409">
                  <c:v>367.41666666666669</c:v>
                </c:pt>
                <c:pt idx="4410">
                  <c:v>367.5</c:v>
                </c:pt>
                <c:pt idx="4411">
                  <c:v>367.58333333333331</c:v>
                </c:pt>
                <c:pt idx="4412">
                  <c:v>367.66666666666669</c:v>
                </c:pt>
                <c:pt idx="4413">
                  <c:v>367.75</c:v>
                </c:pt>
                <c:pt idx="4414">
                  <c:v>367.83333333333331</c:v>
                </c:pt>
                <c:pt idx="4415">
                  <c:v>367.91666666666669</c:v>
                </c:pt>
                <c:pt idx="4416">
                  <c:v>368</c:v>
                </c:pt>
                <c:pt idx="4417">
                  <c:v>368.08333333333331</c:v>
                </c:pt>
                <c:pt idx="4418">
                  <c:v>368.16666666666669</c:v>
                </c:pt>
                <c:pt idx="4419">
                  <c:v>368.25</c:v>
                </c:pt>
                <c:pt idx="4420">
                  <c:v>368.33333333333331</c:v>
                </c:pt>
                <c:pt idx="4421">
                  <c:v>368.41666666666669</c:v>
                </c:pt>
                <c:pt idx="4422">
                  <c:v>368.5</c:v>
                </c:pt>
                <c:pt idx="4423">
                  <c:v>368.58333333333331</c:v>
                </c:pt>
                <c:pt idx="4424">
                  <c:v>368.66666666666669</c:v>
                </c:pt>
                <c:pt idx="4425">
                  <c:v>368.75</c:v>
                </c:pt>
                <c:pt idx="4426">
                  <c:v>368.83333333333331</c:v>
                </c:pt>
                <c:pt idx="4427">
                  <c:v>368.91666666666669</c:v>
                </c:pt>
                <c:pt idx="4428">
                  <c:v>369</c:v>
                </c:pt>
                <c:pt idx="4429">
                  <c:v>369.08333333333331</c:v>
                </c:pt>
                <c:pt idx="4430">
                  <c:v>369.16666666666669</c:v>
                </c:pt>
                <c:pt idx="4431">
                  <c:v>369.25</c:v>
                </c:pt>
                <c:pt idx="4432">
                  <c:v>369.33333333333331</c:v>
                </c:pt>
                <c:pt idx="4433">
                  <c:v>369.41666666666669</c:v>
                </c:pt>
                <c:pt idx="4434">
                  <c:v>369.5</c:v>
                </c:pt>
                <c:pt idx="4435">
                  <c:v>369.58333333333331</c:v>
                </c:pt>
                <c:pt idx="4436">
                  <c:v>369.66666666666669</c:v>
                </c:pt>
                <c:pt idx="4437">
                  <c:v>369.75</c:v>
                </c:pt>
                <c:pt idx="4438">
                  <c:v>369.83333333333331</c:v>
                </c:pt>
                <c:pt idx="4439">
                  <c:v>369.91666666666669</c:v>
                </c:pt>
                <c:pt idx="4440">
                  <c:v>370</c:v>
                </c:pt>
                <c:pt idx="4441">
                  <c:v>370.08333333333331</c:v>
                </c:pt>
                <c:pt idx="4442">
                  <c:v>370.16666666666669</c:v>
                </c:pt>
                <c:pt idx="4443">
                  <c:v>370.25</c:v>
                </c:pt>
                <c:pt idx="4444">
                  <c:v>370.33333333333331</c:v>
                </c:pt>
                <c:pt idx="4445">
                  <c:v>370.41666666666669</c:v>
                </c:pt>
                <c:pt idx="4446">
                  <c:v>370.5</c:v>
                </c:pt>
                <c:pt idx="4447">
                  <c:v>370.58333333333331</c:v>
                </c:pt>
                <c:pt idx="4448">
                  <c:v>370.66666666666669</c:v>
                </c:pt>
                <c:pt idx="4449">
                  <c:v>370.75</c:v>
                </c:pt>
                <c:pt idx="4450">
                  <c:v>370.83333333333331</c:v>
                </c:pt>
                <c:pt idx="4451">
                  <c:v>370.91666666666669</c:v>
                </c:pt>
                <c:pt idx="4452">
                  <c:v>371</c:v>
                </c:pt>
                <c:pt idx="4453">
                  <c:v>371.08333333333331</c:v>
                </c:pt>
                <c:pt idx="4454">
                  <c:v>371.16666666666669</c:v>
                </c:pt>
                <c:pt idx="4455">
                  <c:v>371.25</c:v>
                </c:pt>
                <c:pt idx="4456">
                  <c:v>371.33333333333331</c:v>
                </c:pt>
                <c:pt idx="4457">
                  <c:v>371.41666666666669</c:v>
                </c:pt>
                <c:pt idx="4458">
                  <c:v>371.5</c:v>
                </c:pt>
                <c:pt idx="4459">
                  <c:v>371.58333333333331</c:v>
                </c:pt>
                <c:pt idx="4460">
                  <c:v>371.66666666666669</c:v>
                </c:pt>
                <c:pt idx="4461">
                  <c:v>371.75</c:v>
                </c:pt>
                <c:pt idx="4462">
                  <c:v>371.83333333333331</c:v>
                </c:pt>
                <c:pt idx="4463">
                  <c:v>371.91666666666669</c:v>
                </c:pt>
                <c:pt idx="4464">
                  <c:v>372</c:v>
                </c:pt>
                <c:pt idx="4465">
                  <c:v>372.08333333333331</c:v>
                </c:pt>
                <c:pt idx="4466">
                  <c:v>372.16666666666669</c:v>
                </c:pt>
                <c:pt idx="4467">
                  <c:v>372.25</c:v>
                </c:pt>
                <c:pt idx="4468">
                  <c:v>372.33333333333331</c:v>
                </c:pt>
                <c:pt idx="4469">
                  <c:v>372.41666666666669</c:v>
                </c:pt>
                <c:pt idx="4470">
                  <c:v>372.5</c:v>
                </c:pt>
                <c:pt idx="4471">
                  <c:v>372.58333333333331</c:v>
                </c:pt>
                <c:pt idx="4472">
                  <c:v>372.66666666666669</c:v>
                </c:pt>
                <c:pt idx="4473">
                  <c:v>372.75</c:v>
                </c:pt>
                <c:pt idx="4474">
                  <c:v>372.83333333333331</c:v>
                </c:pt>
                <c:pt idx="4475">
                  <c:v>372.91666666666669</c:v>
                </c:pt>
                <c:pt idx="4476">
                  <c:v>373</c:v>
                </c:pt>
                <c:pt idx="4477">
                  <c:v>373.08333333333331</c:v>
                </c:pt>
                <c:pt idx="4478">
                  <c:v>373.16666666666669</c:v>
                </c:pt>
                <c:pt idx="4479">
                  <c:v>373.25</c:v>
                </c:pt>
                <c:pt idx="4480">
                  <c:v>373.33333333333331</c:v>
                </c:pt>
                <c:pt idx="4481">
                  <c:v>373.41666666666669</c:v>
                </c:pt>
                <c:pt idx="4482">
                  <c:v>373.5</c:v>
                </c:pt>
                <c:pt idx="4483">
                  <c:v>373.58333333333331</c:v>
                </c:pt>
                <c:pt idx="4484">
                  <c:v>373.66666666666669</c:v>
                </c:pt>
                <c:pt idx="4485">
                  <c:v>373.75</c:v>
                </c:pt>
                <c:pt idx="4486">
                  <c:v>373.83333333333331</c:v>
                </c:pt>
                <c:pt idx="4487">
                  <c:v>373.91666666666669</c:v>
                </c:pt>
                <c:pt idx="4488">
                  <c:v>374</c:v>
                </c:pt>
                <c:pt idx="4489">
                  <c:v>374.08333333333331</c:v>
                </c:pt>
                <c:pt idx="4490">
                  <c:v>374.16666666666669</c:v>
                </c:pt>
                <c:pt idx="4491">
                  <c:v>374.25</c:v>
                </c:pt>
                <c:pt idx="4492">
                  <c:v>374.33333333333331</c:v>
                </c:pt>
                <c:pt idx="4493">
                  <c:v>374.41666666666669</c:v>
                </c:pt>
                <c:pt idx="4494">
                  <c:v>374.5</c:v>
                </c:pt>
                <c:pt idx="4495">
                  <c:v>374.58333333333331</c:v>
                </c:pt>
                <c:pt idx="4496">
                  <c:v>374.66666666666669</c:v>
                </c:pt>
                <c:pt idx="4497">
                  <c:v>374.75</c:v>
                </c:pt>
                <c:pt idx="4498">
                  <c:v>374.83333333333331</c:v>
                </c:pt>
                <c:pt idx="4499">
                  <c:v>374.91666666666669</c:v>
                </c:pt>
                <c:pt idx="4500">
                  <c:v>375</c:v>
                </c:pt>
                <c:pt idx="4501">
                  <c:v>375.08333333333331</c:v>
                </c:pt>
                <c:pt idx="4502">
                  <c:v>375.16666666666669</c:v>
                </c:pt>
                <c:pt idx="4503">
                  <c:v>375.25</c:v>
                </c:pt>
                <c:pt idx="4504">
                  <c:v>375.33333333333331</c:v>
                </c:pt>
                <c:pt idx="4505">
                  <c:v>375.41666666666669</c:v>
                </c:pt>
                <c:pt idx="4506">
                  <c:v>375.5</c:v>
                </c:pt>
                <c:pt idx="4507">
                  <c:v>375.58333333333331</c:v>
                </c:pt>
                <c:pt idx="4508">
                  <c:v>375.66666666666669</c:v>
                </c:pt>
                <c:pt idx="4509">
                  <c:v>375.75</c:v>
                </c:pt>
                <c:pt idx="4510">
                  <c:v>375.83333333333331</c:v>
                </c:pt>
                <c:pt idx="4511">
                  <c:v>375.91666666666669</c:v>
                </c:pt>
                <c:pt idx="4512">
                  <c:v>376</c:v>
                </c:pt>
                <c:pt idx="4513">
                  <c:v>376.08333333333331</c:v>
                </c:pt>
                <c:pt idx="4514">
                  <c:v>376.16666666666669</c:v>
                </c:pt>
                <c:pt idx="4515">
                  <c:v>376.25</c:v>
                </c:pt>
                <c:pt idx="4516">
                  <c:v>376.33333333333331</c:v>
                </c:pt>
                <c:pt idx="4517">
                  <c:v>376.41666666666669</c:v>
                </c:pt>
                <c:pt idx="4518">
                  <c:v>376.5</c:v>
                </c:pt>
                <c:pt idx="4519">
                  <c:v>376.58333333333331</c:v>
                </c:pt>
                <c:pt idx="4520">
                  <c:v>376.66666666666669</c:v>
                </c:pt>
                <c:pt idx="4521">
                  <c:v>376.75</c:v>
                </c:pt>
                <c:pt idx="4522">
                  <c:v>376.83333333333331</c:v>
                </c:pt>
                <c:pt idx="4523">
                  <c:v>376.91666666666669</c:v>
                </c:pt>
                <c:pt idx="4524">
                  <c:v>377</c:v>
                </c:pt>
                <c:pt idx="4525">
                  <c:v>377.08333333333331</c:v>
                </c:pt>
                <c:pt idx="4526">
                  <c:v>377.16666666666669</c:v>
                </c:pt>
                <c:pt idx="4527">
                  <c:v>377.25</c:v>
                </c:pt>
                <c:pt idx="4528">
                  <c:v>377.33333333333331</c:v>
                </c:pt>
                <c:pt idx="4529">
                  <c:v>377.41666666666669</c:v>
                </c:pt>
                <c:pt idx="4530">
                  <c:v>377.5</c:v>
                </c:pt>
                <c:pt idx="4531">
                  <c:v>377.58333333333331</c:v>
                </c:pt>
                <c:pt idx="4532">
                  <c:v>377.66666666666669</c:v>
                </c:pt>
                <c:pt idx="4533">
                  <c:v>377.75</c:v>
                </c:pt>
                <c:pt idx="4534">
                  <c:v>377.83333333333331</c:v>
                </c:pt>
                <c:pt idx="4535">
                  <c:v>377.91666666666669</c:v>
                </c:pt>
                <c:pt idx="4536">
                  <c:v>378</c:v>
                </c:pt>
                <c:pt idx="4537">
                  <c:v>378.08333333333331</c:v>
                </c:pt>
                <c:pt idx="4538">
                  <c:v>378.16666666666669</c:v>
                </c:pt>
                <c:pt idx="4539">
                  <c:v>378.25</c:v>
                </c:pt>
                <c:pt idx="4540">
                  <c:v>378.33333333333331</c:v>
                </c:pt>
                <c:pt idx="4541">
                  <c:v>378.41666666666669</c:v>
                </c:pt>
                <c:pt idx="4542">
                  <c:v>378.5</c:v>
                </c:pt>
                <c:pt idx="4543">
                  <c:v>378.58333333333331</c:v>
                </c:pt>
                <c:pt idx="4544">
                  <c:v>378.66666666666669</c:v>
                </c:pt>
                <c:pt idx="4545">
                  <c:v>378.75</c:v>
                </c:pt>
                <c:pt idx="4546">
                  <c:v>378.83333333333331</c:v>
                </c:pt>
                <c:pt idx="4547">
                  <c:v>378.91666666666669</c:v>
                </c:pt>
                <c:pt idx="4548">
                  <c:v>379</c:v>
                </c:pt>
                <c:pt idx="4549">
                  <c:v>379.08333333333331</c:v>
                </c:pt>
                <c:pt idx="4550">
                  <c:v>379.16666666666669</c:v>
                </c:pt>
                <c:pt idx="4551">
                  <c:v>379.25</c:v>
                </c:pt>
                <c:pt idx="4552">
                  <c:v>379.33333333333331</c:v>
                </c:pt>
                <c:pt idx="4553">
                  <c:v>379.41666666666669</c:v>
                </c:pt>
                <c:pt idx="4554">
                  <c:v>379.5</c:v>
                </c:pt>
                <c:pt idx="4555">
                  <c:v>379.58333333333331</c:v>
                </c:pt>
                <c:pt idx="4556">
                  <c:v>379.66666666666669</c:v>
                </c:pt>
                <c:pt idx="4557">
                  <c:v>379.75</c:v>
                </c:pt>
                <c:pt idx="4558">
                  <c:v>379.83333333333331</c:v>
                </c:pt>
                <c:pt idx="4559">
                  <c:v>379.91666666666669</c:v>
                </c:pt>
                <c:pt idx="4560">
                  <c:v>380</c:v>
                </c:pt>
                <c:pt idx="4561">
                  <c:v>380.08333333333331</c:v>
                </c:pt>
                <c:pt idx="4562">
                  <c:v>380.16666666666669</c:v>
                </c:pt>
                <c:pt idx="4563">
                  <c:v>380.25</c:v>
                </c:pt>
                <c:pt idx="4564">
                  <c:v>380.33333333333331</c:v>
                </c:pt>
                <c:pt idx="4565">
                  <c:v>380.41666666666669</c:v>
                </c:pt>
                <c:pt idx="4566">
                  <c:v>380.5</c:v>
                </c:pt>
                <c:pt idx="4567">
                  <c:v>380.58333333333331</c:v>
                </c:pt>
                <c:pt idx="4568">
                  <c:v>380.66666666666669</c:v>
                </c:pt>
                <c:pt idx="4569">
                  <c:v>380.75</c:v>
                </c:pt>
                <c:pt idx="4570">
                  <c:v>380.83333333333331</c:v>
                </c:pt>
                <c:pt idx="4571">
                  <c:v>380.91666666666669</c:v>
                </c:pt>
                <c:pt idx="4572">
                  <c:v>381</c:v>
                </c:pt>
                <c:pt idx="4573">
                  <c:v>381.08333333333331</c:v>
                </c:pt>
                <c:pt idx="4574">
                  <c:v>381.16666666666669</c:v>
                </c:pt>
                <c:pt idx="4575">
                  <c:v>381.25</c:v>
                </c:pt>
                <c:pt idx="4576">
                  <c:v>381.33333333333331</c:v>
                </c:pt>
                <c:pt idx="4577">
                  <c:v>381.41666666666669</c:v>
                </c:pt>
                <c:pt idx="4578">
                  <c:v>381.5</c:v>
                </c:pt>
                <c:pt idx="4579">
                  <c:v>381.58333333333331</c:v>
                </c:pt>
                <c:pt idx="4580">
                  <c:v>381.66666666666669</c:v>
                </c:pt>
                <c:pt idx="4581">
                  <c:v>381.75</c:v>
                </c:pt>
                <c:pt idx="4582">
                  <c:v>381.83333333333331</c:v>
                </c:pt>
                <c:pt idx="4583">
                  <c:v>381.91666666666669</c:v>
                </c:pt>
                <c:pt idx="4584">
                  <c:v>382</c:v>
                </c:pt>
                <c:pt idx="4585">
                  <c:v>382.08333333333331</c:v>
                </c:pt>
                <c:pt idx="4586">
                  <c:v>382.16666666666669</c:v>
                </c:pt>
                <c:pt idx="4587">
                  <c:v>382.25</c:v>
                </c:pt>
                <c:pt idx="4588">
                  <c:v>382.33333333333331</c:v>
                </c:pt>
                <c:pt idx="4589">
                  <c:v>382.41666666666669</c:v>
                </c:pt>
                <c:pt idx="4590">
                  <c:v>382.5</c:v>
                </c:pt>
                <c:pt idx="4591">
                  <c:v>382.58333333333331</c:v>
                </c:pt>
                <c:pt idx="4592">
                  <c:v>382.66666666666669</c:v>
                </c:pt>
                <c:pt idx="4593">
                  <c:v>382.75</c:v>
                </c:pt>
                <c:pt idx="4594">
                  <c:v>382.83333333333331</c:v>
                </c:pt>
                <c:pt idx="4595">
                  <c:v>382.91666666666669</c:v>
                </c:pt>
                <c:pt idx="4596">
                  <c:v>383</c:v>
                </c:pt>
                <c:pt idx="4597">
                  <c:v>383.08333333333331</c:v>
                </c:pt>
                <c:pt idx="4598">
                  <c:v>383.16666666666669</c:v>
                </c:pt>
                <c:pt idx="4599">
                  <c:v>383.25</c:v>
                </c:pt>
                <c:pt idx="4600">
                  <c:v>383.33333333333331</c:v>
                </c:pt>
                <c:pt idx="4601">
                  <c:v>383.41666666666669</c:v>
                </c:pt>
                <c:pt idx="4602">
                  <c:v>383.5</c:v>
                </c:pt>
                <c:pt idx="4603">
                  <c:v>383.58333333333331</c:v>
                </c:pt>
                <c:pt idx="4604">
                  <c:v>383.66666666666669</c:v>
                </c:pt>
                <c:pt idx="4605">
                  <c:v>383.75</c:v>
                </c:pt>
                <c:pt idx="4606">
                  <c:v>383.83333333333331</c:v>
                </c:pt>
                <c:pt idx="4607">
                  <c:v>383.91666666666669</c:v>
                </c:pt>
                <c:pt idx="4608">
                  <c:v>384</c:v>
                </c:pt>
                <c:pt idx="4609">
                  <c:v>384.08333333333331</c:v>
                </c:pt>
                <c:pt idx="4610">
                  <c:v>384.16666666666669</c:v>
                </c:pt>
                <c:pt idx="4611">
                  <c:v>384.25</c:v>
                </c:pt>
                <c:pt idx="4612">
                  <c:v>384.33333333333331</c:v>
                </c:pt>
                <c:pt idx="4613">
                  <c:v>384.41666666666669</c:v>
                </c:pt>
                <c:pt idx="4614">
                  <c:v>384.5</c:v>
                </c:pt>
                <c:pt idx="4615">
                  <c:v>384.58333333333331</c:v>
                </c:pt>
                <c:pt idx="4616">
                  <c:v>384.66666666666669</c:v>
                </c:pt>
                <c:pt idx="4617">
                  <c:v>384.75</c:v>
                </c:pt>
                <c:pt idx="4618">
                  <c:v>384.83333333333331</c:v>
                </c:pt>
                <c:pt idx="4619">
                  <c:v>384.91666666666669</c:v>
                </c:pt>
                <c:pt idx="4620">
                  <c:v>385</c:v>
                </c:pt>
                <c:pt idx="4621">
                  <c:v>385.08333333333331</c:v>
                </c:pt>
                <c:pt idx="4622">
                  <c:v>385.16666666666669</c:v>
                </c:pt>
                <c:pt idx="4623">
                  <c:v>385.25</c:v>
                </c:pt>
                <c:pt idx="4624">
                  <c:v>385.33333333333331</c:v>
                </c:pt>
                <c:pt idx="4625">
                  <c:v>385.41666666666669</c:v>
                </c:pt>
                <c:pt idx="4626">
                  <c:v>385.5</c:v>
                </c:pt>
                <c:pt idx="4627">
                  <c:v>385.58333333333331</c:v>
                </c:pt>
                <c:pt idx="4628">
                  <c:v>385.66666666666669</c:v>
                </c:pt>
                <c:pt idx="4629">
                  <c:v>385.75</c:v>
                </c:pt>
                <c:pt idx="4630">
                  <c:v>385.83333333333331</c:v>
                </c:pt>
                <c:pt idx="4631">
                  <c:v>385.91666666666669</c:v>
                </c:pt>
                <c:pt idx="4632">
                  <c:v>386</c:v>
                </c:pt>
                <c:pt idx="4633">
                  <c:v>386.08333333333331</c:v>
                </c:pt>
                <c:pt idx="4634">
                  <c:v>386.16666666666669</c:v>
                </c:pt>
                <c:pt idx="4635">
                  <c:v>386.25</c:v>
                </c:pt>
                <c:pt idx="4636">
                  <c:v>386.33333333333331</c:v>
                </c:pt>
                <c:pt idx="4637">
                  <c:v>386.41666666666669</c:v>
                </c:pt>
                <c:pt idx="4638">
                  <c:v>386.5</c:v>
                </c:pt>
                <c:pt idx="4639">
                  <c:v>386.58333333333331</c:v>
                </c:pt>
                <c:pt idx="4640">
                  <c:v>386.66666666666669</c:v>
                </c:pt>
                <c:pt idx="4641">
                  <c:v>386.75</c:v>
                </c:pt>
                <c:pt idx="4642">
                  <c:v>386.83333333333331</c:v>
                </c:pt>
                <c:pt idx="4643">
                  <c:v>386.91666666666669</c:v>
                </c:pt>
                <c:pt idx="4644">
                  <c:v>387</c:v>
                </c:pt>
                <c:pt idx="4645">
                  <c:v>387.08333333333331</c:v>
                </c:pt>
                <c:pt idx="4646">
                  <c:v>387.16666666666669</c:v>
                </c:pt>
                <c:pt idx="4647">
                  <c:v>387.25</c:v>
                </c:pt>
                <c:pt idx="4648">
                  <c:v>387.33333333333331</c:v>
                </c:pt>
                <c:pt idx="4649">
                  <c:v>387.41666666666669</c:v>
                </c:pt>
                <c:pt idx="4650">
                  <c:v>387.5</c:v>
                </c:pt>
                <c:pt idx="4651">
                  <c:v>387.58333333333331</c:v>
                </c:pt>
                <c:pt idx="4652">
                  <c:v>387.66666666666669</c:v>
                </c:pt>
                <c:pt idx="4653">
                  <c:v>387.75</c:v>
                </c:pt>
                <c:pt idx="4654">
                  <c:v>387.83333333333331</c:v>
                </c:pt>
                <c:pt idx="4655">
                  <c:v>387.91666666666669</c:v>
                </c:pt>
                <c:pt idx="4656">
                  <c:v>388</c:v>
                </c:pt>
                <c:pt idx="4657">
                  <c:v>388.08333333333331</c:v>
                </c:pt>
                <c:pt idx="4658">
                  <c:v>388.16666666666669</c:v>
                </c:pt>
                <c:pt idx="4659">
                  <c:v>388.25</c:v>
                </c:pt>
                <c:pt idx="4660">
                  <c:v>388.33333333333331</c:v>
                </c:pt>
                <c:pt idx="4661">
                  <c:v>388.41666666666669</c:v>
                </c:pt>
                <c:pt idx="4662">
                  <c:v>388.5</c:v>
                </c:pt>
                <c:pt idx="4663">
                  <c:v>388.58333333333331</c:v>
                </c:pt>
                <c:pt idx="4664">
                  <c:v>388.66666666666669</c:v>
                </c:pt>
                <c:pt idx="4665">
                  <c:v>388.75</c:v>
                </c:pt>
                <c:pt idx="4666">
                  <c:v>388.83333333333331</c:v>
                </c:pt>
                <c:pt idx="4667">
                  <c:v>388.91666666666669</c:v>
                </c:pt>
                <c:pt idx="4668">
                  <c:v>389</c:v>
                </c:pt>
                <c:pt idx="4669">
                  <c:v>389.08333333333331</c:v>
                </c:pt>
                <c:pt idx="4670">
                  <c:v>389.16666666666669</c:v>
                </c:pt>
                <c:pt idx="4671">
                  <c:v>389.25</c:v>
                </c:pt>
                <c:pt idx="4672">
                  <c:v>389.33333333333331</c:v>
                </c:pt>
                <c:pt idx="4673">
                  <c:v>389.41666666666669</c:v>
                </c:pt>
                <c:pt idx="4674">
                  <c:v>389.5</c:v>
                </c:pt>
                <c:pt idx="4675">
                  <c:v>389.58333333333331</c:v>
                </c:pt>
                <c:pt idx="4676">
                  <c:v>389.66666666666669</c:v>
                </c:pt>
                <c:pt idx="4677">
                  <c:v>389.75</c:v>
                </c:pt>
                <c:pt idx="4678">
                  <c:v>389.83333333333331</c:v>
                </c:pt>
                <c:pt idx="4679">
                  <c:v>389.91666666666669</c:v>
                </c:pt>
                <c:pt idx="4680">
                  <c:v>390</c:v>
                </c:pt>
                <c:pt idx="4681">
                  <c:v>390.08333333333331</c:v>
                </c:pt>
                <c:pt idx="4682">
                  <c:v>390.16666666666669</c:v>
                </c:pt>
                <c:pt idx="4683">
                  <c:v>390.25</c:v>
                </c:pt>
                <c:pt idx="4684">
                  <c:v>390.33333333333331</c:v>
                </c:pt>
                <c:pt idx="4685">
                  <c:v>390.41666666666669</c:v>
                </c:pt>
                <c:pt idx="4686">
                  <c:v>390.5</c:v>
                </c:pt>
                <c:pt idx="4687">
                  <c:v>390.58333333333331</c:v>
                </c:pt>
                <c:pt idx="4688">
                  <c:v>390.66666666666669</c:v>
                </c:pt>
                <c:pt idx="4689">
                  <c:v>390.75</c:v>
                </c:pt>
                <c:pt idx="4690">
                  <c:v>390.83333333333331</c:v>
                </c:pt>
                <c:pt idx="4691">
                  <c:v>390.91666666666669</c:v>
                </c:pt>
                <c:pt idx="4692">
                  <c:v>391</c:v>
                </c:pt>
                <c:pt idx="4693">
                  <c:v>391.08333333333331</c:v>
                </c:pt>
                <c:pt idx="4694">
                  <c:v>391.16666666666669</c:v>
                </c:pt>
                <c:pt idx="4695">
                  <c:v>391.25</c:v>
                </c:pt>
                <c:pt idx="4696">
                  <c:v>391.33333333333331</c:v>
                </c:pt>
                <c:pt idx="4697">
                  <c:v>391.41666666666669</c:v>
                </c:pt>
                <c:pt idx="4698">
                  <c:v>391.5</c:v>
                </c:pt>
                <c:pt idx="4699">
                  <c:v>391.58333333333331</c:v>
                </c:pt>
                <c:pt idx="4700">
                  <c:v>391.66666666666669</c:v>
                </c:pt>
                <c:pt idx="4701">
                  <c:v>391.75</c:v>
                </c:pt>
                <c:pt idx="4702">
                  <c:v>391.83333333333331</c:v>
                </c:pt>
                <c:pt idx="4703">
                  <c:v>391.91666666666669</c:v>
                </c:pt>
                <c:pt idx="4704">
                  <c:v>392</c:v>
                </c:pt>
                <c:pt idx="4705">
                  <c:v>392.08333333333331</c:v>
                </c:pt>
                <c:pt idx="4706">
                  <c:v>392.16666666666669</c:v>
                </c:pt>
                <c:pt idx="4707">
                  <c:v>392.25</c:v>
                </c:pt>
                <c:pt idx="4708">
                  <c:v>392.33333333333331</c:v>
                </c:pt>
                <c:pt idx="4709">
                  <c:v>392.41666666666669</c:v>
                </c:pt>
                <c:pt idx="4710">
                  <c:v>392.5</c:v>
                </c:pt>
                <c:pt idx="4711">
                  <c:v>392.58333333333331</c:v>
                </c:pt>
                <c:pt idx="4712">
                  <c:v>392.66666666666669</c:v>
                </c:pt>
                <c:pt idx="4713">
                  <c:v>392.75</c:v>
                </c:pt>
                <c:pt idx="4714">
                  <c:v>392.83333333333331</c:v>
                </c:pt>
                <c:pt idx="4715">
                  <c:v>392.91666666666669</c:v>
                </c:pt>
                <c:pt idx="4716">
                  <c:v>393</c:v>
                </c:pt>
                <c:pt idx="4717">
                  <c:v>393.08333333333331</c:v>
                </c:pt>
                <c:pt idx="4718">
                  <c:v>393.16666666666669</c:v>
                </c:pt>
                <c:pt idx="4719">
                  <c:v>393.25</c:v>
                </c:pt>
                <c:pt idx="4720">
                  <c:v>393.33333333333331</c:v>
                </c:pt>
                <c:pt idx="4721">
                  <c:v>393.41666666666669</c:v>
                </c:pt>
                <c:pt idx="4722">
                  <c:v>393.5</c:v>
                </c:pt>
                <c:pt idx="4723">
                  <c:v>393.58333333333331</c:v>
                </c:pt>
                <c:pt idx="4724">
                  <c:v>393.66666666666669</c:v>
                </c:pt>
                <c:pt idx="4725">
                  <c:v>393.75</c:v>
                </c:pt>
                <c:pt idx="4726">
                  <c:v>393.83333333333331</c:v>
                </c:pt>
                <c:pt idx="4727">
                  <c:v>393.91666666666669</c:v>
                </c:pt>
                <c:pt idx="4728">
                  <c:v>394</c:v>
                </c:pt>
                <c:pt idx="4729">
                  <c:v>394.08333333333331</c:v>
                </c:pt>
                <c:pt idx="4730">
                  <c:v>394.16666666666669</c:v>
                </c:pt>
                <c:pt idx="4731">
                  <c:v>394.25</c:v>
                </c:pt>
                <c:pt idx="4732">
                  <c:v>394.33333333333331</c:v>
                </c:pt>
                <c:pt idx="4733">
                  <c:v>394.41666666666669</c:v>
                </c:pt>
                <c:pt idx="4734">
                  <c:v>394.5</c:v>
                </c:pt>
                <c:pt idx="4735">
                  <c:v>394.58333333333331</c:v>
                </c:pt>
                <c:pt idx="4736">
                  <c:v>394.66666666666669</c:v>
                </c:pt>
                <c:pt idx="4737">
                  <c:v>394.75</c:v>
                </c:pt>
                <c:pt idx="4738">
                  <c:v>394.83333333333331</c:v>
                </c:pt>
                <c:pt idx="4739">
                  <c:v>394.91666666666669</c:v>
                </c:pt>
                <c:pt idx="4740">
                  <c:v>395</c:v>
                </c:pt>
                <c:pt idx="4741">
                  <c:v>395.08333333333331</c:v>
                </c:pt>
                <c:pt idx="4742">
                  <c:v>395.16666666666669</c:v>
                </c:pt>
                <c:pt idx="4743">
                  <c:v>395.25</c:v>
                </c:pt>
                <c:pt idx="4744">
                  <c:v>395.33333333333331</c:v>
                </c:pt>
                <c:pt idx="4745">
                  <c:v>395.41666666666669</c:v>
                </c:pt>
                <c:pt idx="4746">
                  <c:v>395.5</c:v>
                </c:pt>
                <c:pt idx="4747">
                  <c:v>395.58333333333331</c:v>
                </c:pt>
                <c:pt idx="4748">
                  <c:v>395.66666666666669</c:v>
                </c:pt>
                <c:pt idx="4749">
                  <c:v>395.75</c:v>
                </c:pt>
                <c:pt idx="4750">
                  <c:v>395.83333333333331</c:v>
                </c:pt>
                <c:pt idx="4751">
                  <c:v>395.91666666666669</c:v>
                </c:pt>
                <c:pt idx="4752">
                  <c:v>396</c:v>
                </c:pt>
                <c:pt idx="4753">
                  <c:v>396.08333333333331</c:v>
                </c:pt>
                <c:pt idx="4754">
                  <c:v>396.16666666666669</c:v>
                </c:pt>
                <c:pt idx="4755">
                  <c:v>396.25</c:v>
                </c:pt>
                <c:pt idx="4756">
                  <c:v>396.33333333333331</c:v>
                </c:pt>
                <c:pt idx="4757">
                  <c:v>396.41666666666669</c:v>
                </c:pt>
                <c:pt idx="4758">
                  <c:v>396.5</c:v>
                </c:pt>
                <c:pt idx="4759">
                  <c:v>396.58333333333331</c:v>
                </c:pt>
                <c:pt idx="4760">
                  <c:v>396.66666666666669</c:v>
                </c:pt>
                <c:pt idx="4761">
                  <c:v>396.75</c:v>
                </c:pt>
                <c:pt idx="4762">
                  <c:v>396.83333333333331</c:v>
                </c:pt>
                <c:pt idx="4763">
                  <c:v>396.91666666666669</c:v>
                </c:pt>
                <c:pt idx="4764">
                  <c:v>397</c:v>
                </c:pt>
                <c:pt idx="4765">
                  <c:v>397.08333333333331</c:v>
                </c:pt>
                <c:pt idx="4766">
                  <c:v>397.16666666666669</c:v>
                </c:pt>
                <c:pt idx="4767">
                  <c:v>397.25</c:v>
                </c:pt>
                <c:pt idx="4768">
                  <c:v>397.33333333333331</c:v>
                </c:pt>
                <c:pt idx="4769">
                  <c:v>397.41666666666669</c:v>
                </c:pt>
                <c:pt idx="4770">
                  <c:v>397.5</c:v>
                </c:pt>
                <c:pt idx="4771">
                  <c:v>397.58333333333331</c:v>
                </c:pt>
                <c:pt idx="4772">
                  <c:v>397.66666666666669</c:v>
                </c:pt>
                <c:pt idx="4773">
                  <c:v>397.75</c:v>
                </c:pt>
                <c:pt idx="4774">
                  <c:v>397.83333333333331</c:v>
                </c:pt>
                <c:pt idx="4775">
                  <c:v>397.91666666666669</c:v>
                </c:pt>
                <c:pt idx="4776">
                  <c:v>398</c:v>
                </c:pt>
                <c:pt idx="4777">
                  <c:v>398.08333333333331</c:v>
                </c:pt>
                <c:pt idx="4778">
                  <c:v>398.16666666666669</c:v>
                </c:pt>
                <c:pt idx="4779">
                  <c:v>398.25</c:v>
                </c:pt>
                <c:pt idx="4780">
                  <c:v>398.33333333333331</c:v>
                </c:pt>
                <c:pt idx="4781">
                  <c:v>398.41666666666669</c:v>
                </c:pt>
                <c:pt idx="4782">
                  <c:v>398.5</c:v>
                </c:pt>
                <c:pt idx="4783">
                  <c:v>398.58333333333331</c:v>
                </c:pt>
                <c:pt idx="4784">
                  <c:v>398.66666666666669</c:v>
                </c:pt>
                <c:pt idx="4785">
                  <c:v>398.75</c:v>
                </c:pt>
                <c:pt idx="4786">
                  <c:v>398.83333333333331</c:v>
                </c:pt>
                <c:pt idx="4787">
                  <c:v>398.91666666666669</c:v>
                </c:pt>
                <c:pt idx="4788">
                  <c:v>399</c:v>
                </c:pt>
                <c:pt idx="4789">
                  <c:v>399.08333333333331</c:v>
                </c:pt>
                <c:pt idx="4790">
                  <c:v>399.16666666666669</c:v>
                </c:pt>
                <c:pt idx="4791">
                  <c:v>399.25</c:v>
                </c:pt>
                <c:pt idx="4792">
                  <c:v>399.33333333333331</c:v>
                </c:pt>
                <c:pt idx="4793">
                  <c:v>399.41666666666669</c:v>
                </c:pt>
                <c:pt idx="4794">
                  <c:v>399.5</c:v>
                </c:pt>
                <c:pt idx="4795">
                  <c:v>399.58333333333331</c:v>
                </c:pt>
                <c:pt idx="4796">
                  <c:v>399.66666666666669</c:v>
                </c:pt>
                <c:pt idx="4797">
                  <c:v>399.75</c:v>
                </c:pt>
                <c:pt idx="4798">
                  <c:v>399.83333333333331</c:v>
                </c:pt>
                <c:pt idx="4799">
                  <c:v>399.91666666666669</c:v>
                </c:pt>
                <c:pt idx="4800">
                  <c:v>400</c:v>
                </c:pt>
                <c:pt idx="4801">
                  <c:v>400.08333333333331</c:v>
                </c:pt>
                <c:pt idx="4802">
                  <c:v>400.16666666666669</c:v>
                </c:pt>
                <c:pt idx="4803">
                  <c:v>400.25</c:v>
                </c:pt>
                <c:pt idx="4804">
                  <c:v>400.33333333333331</c:v>
                </c:pt>
                <c:pt idx="4805">
                  <c:v>400.41666666666669</c:v>
                </c:pt>
                <c:pt idx="4806">
                  <c:v>400.5</c:v>
                </c:pt>
                <c:pt idx="4807">
                  <c:v>400.58333333333331</c:v>
                </c:pt>
                <c:pt idx="4808">
                  <c:v>400.66666666666669</c:v>
                </c:pt>
                <c:pt idx="4809">
                  <c:v>400.75</c:v>
                </c:pt>
                <c:pt idx="4810">
                  <c:v>400.83333333333331</c:v>
                </c:pt>
                <c:pt idx="4811">
                  <c:v>400.91666666666669</c:v>
                </c:pt>
                <c:pt idx="4812">
                  <c:v>401</c:v>
                </c:pt>
                <c:pt idx="4813">
                  <c:v>401.08333333333331</c:v>
                </c:pt>
                <c:pt idx="4814">
                  <c:v>401.16666666666669</c:v>
                </c:pt>
                <c:pt idx="4815">
                  <c:v>401.25</c:v>
                </c:pt>
                <c:pt idx="4816">
                  <c:v>401.33333333333331</c:v>
                </c:pt>
                <c:pt idx="4817">
                  <c:v>401.41666666666669</c:v>
                </c:pt>
                <c:pt idx="4818">
                  <c:v>401.5</c:v>
                </c:pt>
                <c:pt idx="4819">
                  <c:v>401.58333333333331</c:v>
                </c:pt>
                <c:pt idx="4820">
                  <c:v>401.66666666666669</c:v>
                </c:pt>
                <c:pt idx="4821">
                  <c:v>401.75</c:v>
                </c:pt>
                <c:pt idx="4822">
                  <c:v>401.83333333333331</c:v>
                </c:pt>
                <c:pt idx="4823">
                  <c:v>401.91666666666669</c:v>
                </c:pt>
                <c:pt idx="4824">
                  <c:v>402</c:v>
                </c:pt>
                <c:pt idx="4825">
                  <c:v>402.08333333333331</c:v>
                </c:pt>
                <c:pt idx="4826">
                  <c:v>402.16666666666669</c:v>
                </c:pt>
                <c:pt idx="4827">
                  <c:v>402.25</c:v>
                </c:pt>
                <c:pt idx="4828">
                  <c:v>402.33333333333331</c:v>
                </c:pt>
                <c:pt idx="4829">
                  <c:v>402.41666666666669</c:v>
                </c:pt>
                <c:pt idx="4830">
                  <c:v>402.5</c:v>
                </c:pt>
                <c:pt idx="4831">
                  <c:v>402.58333333333331</c:v>
                </c:pt>
                <c:pt idx="4832">
                  <c:v>402.66666666666669</c:v>
                </c:pt>
                <c:pt idx="4833">
                  <c:v>402.75</c:v>
                </c:pt>
                <c:pt idx="4834">
                  <c:v>402.83333333333331</c:v>
                </c:pt>
                <c:pt idx="4835">
                  <c:v>402.91666666666669</c:v>
                </c:pt>
                <c:pt idx="4836">
                  <c:v>403</c:v>
                </c:pt>
                <c:pt idx="4837">
                  <c:v>403.08333333333331</c:v>
                </c:pt>
                <c:pt idx="4838">
                  <c:v>403.16666666666669</c:v>
                </c:pt>
                <c:pt idx="4839">
                  <c:v>403.25</c:v>
                </c:pt>
                <c:pt idx="4840">
                  <c:v>403.33333333333331</c:v>
                </c:pt>
                <c:pt idx="4841">
                  <c:v>403.41666666666669</c:v>
                </c:pt>
                <c:pt idx="4842">
                  <c:v>403.5</c:v>
                </c:pt>
                <c:pt idx="4843">
                  <c:v>403.58333333333331</c:v>
                </c:pt>
                <c:pt idx="4844">
                  <c:v>403.66666666666669</c:v>
                </c:pt>
                <c:pt idx="4845">
                  <c:v>403.75</c:v>
                </c:pt>
                <c:pt idx="4846">
                  <c:v>403.83333333333331</c:v>
                </c:pt>
                <c:pt idx="4847">
                  <c:v>403.91666666666669</c:v>
                </c:pt>
                <c:pt idx="4848">
                  <c:v>404</c:v>
                </c:pt>
                <c:pt idx="4849">
                  <c:v>404.08333333333331</c:v>
                </c:pt>
                <c:pt idx="4850">
                  <c:v>404.16666666666669</c:v>
                </c:pt>
                <c:pt idx="4851">
                  <c:v>404.25</c:v>
                </c:pt>
                <c:pt idx="4852">
                  <c:v>404.33333333333331</c:v>
                </c:pt>
                <c:pt idx="4853">
                  <c:v>404.41666666666669</c:v>
                </c:pt>
                <c:pt idx="4854">
                  <c:v>404.5</c:v>
                </c:pt>
                <c:pt idx="4855">
                  <c:v>404.58333333333331</c:v>
                </c:pt>
                <c:pt idx="4856">
                  <c:v>404.66666666666669</c:v>
                </c:pt>
                <c:pt idx="4857">
                  <c:v>404.75</c:v>
                </c:pt>
                <c:pt idx="4858">
                  <c:v>404.83333333333331</c:v>
                </c:pt>
                <c:pt idx="4859">
                  <c:v>404.91666666666669</c:v>
                </c:pt>
                <c:pt idx="4860">
                  <c:v>405</c:v>
                </c:pt>
                <c:pt idx="4861">
                  <c:v>405.08333333333331</c:v>
                </c:pt>
                <c:pt idx="4862">
                  <c:v>405.16666666666669</c:v>
                </c:pt>
                <c:pt idx="4863">
                  <c:v>405.25</c:v>
                </c:pt>
                <c:pt idx="4864">
                  <c:v>405.33333333333331</c:v>
                </c:pt>
                <c:pt idx="4865">
                  <c:v>405.41666666666669</c:v>
                </c:pt>
                <c:pt idx="4866">
                  <c:v>405.5</c:v>
                </c:pt>
                <c:pt idx="4867">
                  <c:v>405.58333333333331</c:v>
                </c:pt>
                <c:pt idx="4868">
                  <c:v>405.66666666666669</c:v>
                </c:pt>
                <c:pt idx="4869">
                  <c:v>405.75</c:v>
                </c:pt>
                <c:pt idx="4870">
                  <c:v>405.83333333333331</c:v>
                </c:pt>
                <c:pt idx="4871">
                  <c:v>405.91666666666669</c:v>
                </c:pt>
                <c:pt idx="4872">
                  <c:v>406</c:v>
                </c:pt>
                <c:pt idx="4873">
                  <c:v>406.08333333333331</c:v>
                </c:pt>
                <c:pt idx="4874">
                  <c:v>406.16666666666669</c:v>
                </c:pt>
                <c:pt idx="4875">
                  <c:v>406.25</c:v>
                </c:pt>
                <c:pt idx="4876">
                  <c:v>406.33333333333331</c:v>
                </c:pt>
                <c:pt idx="4877">
                  <c:v>406.41666666666669</c:v>
                </c:pt>
                <c:pt idx="4878">
                  <c:v>406.5</c:v>
                </c:pt>
                <c:pt idx="4879">
                  <c:v>406.58333333333331</c:v>
                </c:pt>
                <c:pt idx="4880">
                  <c:v>406.66666666666669</c:v>
                </c:pt>
                <c:pt idx="4881">
                  <c:v>406.75</c:v>
                </c:pt>
                <c:pt idx="4882">
                  <c:v>406.83333333333331</c:v>
                </c:pt>
                <c:pt idx="4883">
                  <c:v>406.91666666666669</c:v>
                </c:pt>
                <c:pt idx="4884">
                  <c:v>407</c:v>
                </c:pt>
                <c:pt idx="4885">
                  <c:v>407.08333333333331</c:v>
                </c:pt>
                <c:pt idx="4886">
                  <c:v>407.16666666666669</c:v>
                </c:pt>
                <c:pt idx="4887">
                  <c:v>407.25</c:v>
                </c:pt>
                <c:pt idx="4888">
                  <c:v>407.33333333333331</c:v>
                </c:pt>
                <c:pt idx="4889">
                  <c:v>407.41666666666669</c:v>
                </c:pt>
                <c:pt idx="4890">
                  <c:v>407.5</c:v>
                </c:pt>
                <c:pt idx="4891">
                  <c:v>407.58333333333331</c:v>
                </c:pt>
                <c:pt idx="4892">
                  <c:v>407.66666666666669</c:v>
                </c:pt>
                <c:pt idx="4893">
                  <c:v>407.75</c:v>
                </c:pt>
                <c:pt idx="4894">
                  <c:v>407.83333333333331</c:v>
                </c:pt>
                <c:pt idx="4895">
                  <c:v>407.91666666666669</c:v>
                </c:pt>
                <c:pt idx="4896">
                  <c:v>408</c:v>
                </c:pt>
                <c:pt idx="4897">
                  <c:v>408.08333333333331</c:v>
                </c:pt>
                <c:pt idx="4898">
                  <c:v>408.16666666666669</c:v>
                </c:pt>
                <c:pt idx="4899">
                  <c:v>408.25</c:v>
                </c:pt>
                <c:pt idx="4900">
                  <c:v>408.33333333333331</c:v>
                </c:pt>
                <c:pt idx="4901">
                  <c:v>408.41666666666669</c:v>
                </c:pt>
                <c:pt idx="4902">
                  <c:v>408.5</c:v>
                </c:pt>
                <c:pt idx="4903">
                  <c:v>408.58333333333331</c:v>
                </c:pt>
                <c:pt idx="4904">
                  <c:v>408.66666666666669</c:v>
                </c:pt>
                <c:pt idx="4905">
                  <c:v>408.75</c:v>
                </c:pt>
                <c:pt idx="4906">
                  <c:v>408.83333333333331</c:v>
                </c:pt>
                <c:pt idx="4907">
                  <c:v>408.91666666666669</c:v>
                </c:pt>
                <c:pt idx="4908">
                  <c:v>409</c:v>
                </c:pt>
                <c:pt idx="4909">
                  <c:v>409.08333333333331</c:v>
                </c:pt>
                <c:pt idx="4910">
                  <c:v>409.16666666666669</c:v>
                </c:pt>
                <c:pt idx="4911">
                  <c:v>409.25</c:v>
                </c:pt>
                <c:pt idx="4912">
                  <c:v>409.33333333333331</c:v>
                </c:pt>
                <c:pt idx="4913">
                  <c:v>409.41666666666669</c:v>
                </c:pt>
                <c:pt idx="4914">
                  <c:v>409.5</c:v>
                </c:pt>
                <c:pt idx="4915">
                  <c:v>409.58333333333331</c:v>
                </c:pt>
                <c:pt idx="4916">
                  <c:v>409.66666666666669</c:v>
                </c:pt>
                <c:pt idx="4917">
                  <c:v>409.75</c:v>
                </c:pt>
                <c:pt idx="4918">
                  <c:v>409.83333333333331</c:v>
                </c:pt>
                <c:pt idx="4919">
                  <c:v>409.91666666666669</c:v>
                </c:pt>
                <c:pt idx="4920">
                  <c:v>410</c:v>
                </c:pt>
                <c:pt idx="4921">
                  <c:v>410.08333333333331</c:v>
                </c:pt>
                <c:pt idx="4922">
                  <c:v>410.16666666666669</c:v>
                </c:pt>
                <c:pt idx="4923">
                  <c:v>410.25</c:v>
                </c:pt>
                <c:pt idx="4924">
                  <c:v>410.33333333333331</c:v>
                </c:pt>
                <c:pt idx="4925">
                  <c:v>410.41666666666669</c:v>
                </c:pt>
                <c:pt idx="4926">
                  <c:v>410.5</c:v>
                </c:pt>
                <c:pt idx="4927">
                  <c:v>410.58333333333331</c:v>
                </c:pt>
                <c:pt idx="4928">
                  <c:v>410.66666666666669</c:v>
                </c:pt>
                <c:pt idx="4929">
                  <c:v>410.75</c:v>
                </c:pt>
                <c:pt idx="4930">
                  <c:v>410.83333333333331</c:v>
                </c:pt>
                <c:pt idx="4931">
                  <c:v>410.91666666666669</c:v>
                </c:pt>
                <c:pt idx="4932">
                  <c:v>411</c:v>
                </c:pt>
                <c:pt idx="4933">
                  <c:v>411.08333333333331</c:v>
                </c:pt>
                <c:pt idx="4934">
                  <c:v>411.16666666666669</c:v>
                </c:pt>
                <c:pt idx="4935">
                  <c:v>411.25</c:v>
                </c:pt>
                <c:pt idx="4936">
                  <c:v>411.33333333333331</c:v>
                </c:pt>
                <c:pt idx="4937">
                  <c:v>411.41666666666669</c:v>
                </c:pt>
                <c:pt idx="4938">
                  <c:v>411.5</c:v>
                </c:pt>
                <c:pt idx="4939">
                  <c:v>411.58333333333331</c:v>
                </c:pt>
                <c:pt idx="4940">
                  <c:v>411.66666666666669</c:v>
                </c:pt>
                <c:pt idx="4941">
                  <c:v>411.75</c:v>
                </c:pt>
                <c:pt idx="4942">
                  <c:v>411.83333333333331</c:v>
                </c:pt>
                <c:pt idx="4943">
                  <c:v>411.91666666666669</c:v>
                </c:pt>
                <c:pt idx="4944">
                  <c:v>412</c:v>
                </c:pt>
                <c:pt idx="4945">
                  <c:v>412.08333333333331</c:v>
                </c:pt>
                <c:pt idx="4946">
                  <c:v>412.16666666666669</c:v>
                </c:pt>
                <c:pt idx="4947">
                  <c:v>412.25</c:v>
                </c:pt>
                <c:pt idx="4948">
                  <c:v>412.33333333333331</c:v>
                </c:pt>
                <c:pt idx="4949">
                  <c:v>412.41666666666669</c:v>
                </c:pt>
                <c:pt idx="4950">
                  <c:v>412.5</c:v>
                </c:pt>
                <c:pt idx="4951">
                  <c:v>412.58333333333331</c:v>
                </c:pt>
                <c:pt idx="4952">
                  <c:v>412.66666666666669</c:v>
                </c:pt>
                <c:pt idx="4953">
                  <c:v>412.75</c:v>
                </c:pt>
                <c:pt idx="4954">
                  <c:v>412.83333333333331</c:v>
                </c:pt>
                <c:pt idx="4955">
                  <c:v>412.91666666666669</c:v>
                </c:pt>
                <c:pt idx="4956">
                  <c:v>413</c:v>
                </c:pt>
                <c:pt idx="4957">
                  <c:v>413.08333333333331</c:v>
                </c:pt>
                <c:pt idx="4958">
                  <c:v>413.16666666666669</c:v>
                </c:pt>
                <c:pt idx="4959">
                  <c:v>413.25</c:v>
                </c:pt>
                <c:pt idx="4960">
                  <c:v>413.33333333333331</c:v>
                </c:pt>
                <c:pt idx="4961">
                  <c:v>413.41666666666669</c:v>
                </c:pt>
                <c:pt idx="4962">
                  <c:v>413.5</c:v>
                </c:pt>
                <c:pt idx="4963">
                  <c:v>413.58333333333331</c:v>
                </c:pt>
                <c:pt idx="4964">
                  <c:v>413.66666666666669</c:v>
                </c:pt>
                <c:pt idx="4965">
                  <c:v>413.75</c:v>
                </c:pt>
                <c:pt idx="4966">
                  <c:v>413.83333333333331</c:v>
                </c:pt>
                <c:pt idx="4967">
                  <c:v>413.91666666666669</c:v>
                </c:pt>
                <c:pt idx="4968">
                  <c:v>414</c:v>
                </c:pt>
                <c:pt idx="4969">
                  <c:v>414.08333333333331</c:v>
                </c:pt>
                <c:pt idx="4970">
                  <c:v>414.16666666666669</c:v>
                </c:pt>
                <c:pt idx="4971">
                  <c:v>414.25</c:v>
                </c:pt>
                <c:pt idx="4972">
                  <c:v>414.33333333333331</c:v>
                </c:pt>
                <c:pt idx="4973">
                  <c:v>414.41666666666669</c:v>
                </c:pt>
                <c:pt idx="4974">
                  <c:v>414.5</c:v>
                </c:pt>
                <c:pt idx="4975">
                  <c:v>414.58333333333331</c:v>
                </c:pt>
                <c:pt idx="4976">
                  <c:v>414.66666666666669</c:v>
                </c:pt>
                <c:pt idx="4977">
                  <c:v>414.75</c:v>
                </c:pt>
                <c:pt idx="4978">
                  <c:v>414.83333333333331</c:v>
                </c:pt>
                <c:pt idx="4979">
                  <c:v>414.91666666666669</c:v>
                </c:pt>
                <c:pt idx="4980">
                  <c:v>415</c:v>
                </c:pt>
                <c:pt idx="4981">
                  <c:v>415.08333333333331</c:v>
                </c:pt>
                <c:pt idx="4982">
                  <c:v>415.16666666666669</c:v>
                </c:pt>
                <c:pt idx="4983">
                  <c:v>415.25</c:v>
                </c:pt>
                <c:pt idx="4984">
                  <c:v>415.33333333333331</c:v>
                </c:pt>
                <c:pt idx="4985">
                  <c:v>415.41666666666669</c:v>
                </c:pt>
                <c:pt idx="4986">
                  <c:v>415.5</c:v>
                </c:pt>
                <c:pt idx="4987">
                  <c:v>415.58333333333331</c:v>
                </c:pt>
                <c:pt idx="4988">
                  <c:v>415.66666666666669</c:v>
                </c:pt>
                <c:pt idx="4989">
                  <c:v>415.75</c:v>
                </c:pt>
                <c:pt idx="4990">
                  <c:v>415.83333333333331</c:v>
                </c:pt>
                <c:pt idx="4991">
                  <c:v>415.91666666666669</c:v>
                </c:pt>
                <c:pt idx="4992">
                  <c:v>416</c:v>
                </c:pt>
                <c:pt idx="4993">
                  <c:v>416.08333333333331</c:v>
                </c:pt>
                <c:pt idx="4994">
                  <c:v>416.16666666666669</c:v>
                </c:pt>
                <c:pt idx="4995">
                  <c:v>416.25</c:v>
                </c:pt>
                <c:pt idx="4996">
                  <c:v>416.33333333333331</c:v>
                </c:pt>
                <c:pt idx="4997">
                  <c:v>416.41666666666669</c:v>
                </c:pt>
                <c:pt idx="4998">
                  <c:v>416.5</c:v>
                </c:pt>
                <c:pt idx="4999">
                  <c:v>416.58333333333331</c:v>
                </c:pt>
                <c:pt idx="5000">
                  <c:v>416.66666666666669</c:v>
                </c:pt>
                <c:pt idx="5001">
                  <c:v>416.75</c:v>
                </c:pt>
                <c:pt idx="5002">
                  <c:v>416.83333333333331</c:v>
                </c:pt>
                <c:pt idx="5003">
                  <c:v>416.91666666666669</c:v>
                </c:pt>
                <c:pt idx="5004">
                  <c:v>417</c:v>
                </c:pt>
                <c:pt idx="5005">
                  <c:v>417.08333333333331</c:v>
                </c:pt>
                <c:pt idx="5006">
                  <c:v>417.16666666666669</c:v>
                </c:pt>
                <c:pt idx="5007">
                  <c:v>417.25</c:v>
                </c:pt>
                <c:pt idx="5008">
                  <c:v>417.33333333333331</c:v>
                </c:pt>
                <c:pt idx="5009">
                  <c:v>417.41666666666669</c:v>
                </c:pt>
                <c:pt idx="5010">
                  <c:v>417.5</c:v>
                </c:pt>
                <c:pt idx="5011">
                  <c:v>417.58333333333331</c:v>
                </c:pt>
                <c:pt idx="5012">
                  <c:v>417.66666666666669</c:v>
                </c:pt>
                <c:pt idx="5013">
                  <c:v>417.75</c:v>
                </c:pt>
                <c:pt idx="5014">
                  <c:v>417.83333333333331</c:v>
                </c:pt>
                <c:pt idx="5015">
                  <c:v>417.91666666666669</c:v>
                </c:pt>
                <c:pt idx="5016">
                  <c:v>418</c:v>
                </c:pt>
                <c:pt idx="5017">
                  <c:v>418.08333333333331</c:v>
                </c:pt>
                <c:pt idx="5018">
                  <c:v>418.16666666666669</c:v>
                </c:pt>
                <c:pt idx="5019">
                  <c:v>418.25</c:v>
                </c:pt>
                <c:pt idx="5020">
                  <c:v>418.33333333333331</c:v>
                </c:pt>
                <c:pt idx="5021">
                  <c:v>418.41666666666669</c:v>
                </c:pt>
                <c:pt idx="5022">
                  <c:v>418.5</c:v>
                </c:pt>
                <c:pt idx="5023">
                  <c:v>418.58333333333331</c:v>
                </c:pt>
                <c:pt idx="5024">
                  <c:v>418.66666666666669</c:v>
                </c:pt>
                <c:pt idx="5025">
                  <c:v>418.75</c:v>
                </c:pt>
                <c:pt idx="5026">
                  <c:v>418.83333333333331</c:v>
                </c:pt>
                <c:pt idx="5027">
                  <c:v>418.91666666666669</c:v>
                </c:pt>
                <c:pt idx="5028">
                  <c:v>419</c:v>
                </c:pt>
                <c:pt idx="5029">
                  <c:v>419.08333333333331</c:v>
                </c:pt>
                <c:pt idx="5030">
                  <c:v>419.16666666666669</c:v>
                </c:pt>
                <c:pt idx="5031">
                  <c:v>419.25</c:v>
                </c:pt>
                <c:pt idx="5032">
                  <c:v>419.33333333333331</c:v>
                </c:pt>
                <c:pt idx="5033">
                  <c:v>419.41666666666669</c:v>
                </c:pt>
                <c:pt idx="5034">
                  <c:v>419.5</c:v>
                </c:pt>
                <c:pt idx="5035">
                  <c:v>419.58333333333331</c:v>
                </c:pt>
                <c:pt idx="5036">
                  <c:v>419.66666666666669</c:v>
                </c:pt>
                <c:pt idx="5037">
                  <c:v>419.75</c:v>
                </c:pt>
                <c:pt idx="5038">
                  <c:v>419.83333333333331</c:v>
                </c:pt>
                <c:pt idx="5039">
                  <c:v>419.91666666666669</c:v>
                </c:pt>
                <c:pt idx="5040">
                  <c:v>420</c:v>
                </c:pt>
                <c:pt idx="5041">
                  <c:v>420.08333333333331</c:v>
                </c:pt>
                <c:pt idx="5042">
                  <c:v>420.16666666666669</c:v>
                </c:pt>
                <c:pt idx="5043">
                  <c:v>420.25</c:v>
                </c:pt>
                <c:pt idx="5044">
                  <c:v>420.33333333333331</c:v>
                </c:pt>
                <c:pt idx="5045">
                  <c:v>420.41666666666669</c:v>
                </c:pt>
                <c:pt idx="5046">
                  <c:v>420.5</c:v>
                </c:pt>
                <c:pt idx="5047">
                  <c:v>420.58333333333331</c:v>
                </c:pt>
                <c:pt idx="5048">
                  <c:v>420.66666666666669</c:v>
                </c:pt>
                <c:pt idx="5049">
                  <c:v>420.75</c:v>
                </c:pt>
                <c:pt idx="5050">
                  <c:v>420.83333333333331</c:v>
                </c:pt>
                <c:pt idx="5051">
                  <c:v>420.91666666666669</c:v>
                </c:pt>
                <c:pt idx="5052">
                  <c:v>421</c:v>
                </c:pt>
                <c:pt idx="5053">
                  <c:v>421.08333333333331</c:v>
                </c:pt>
                <c:pt idx="5054">
                  <c:v>421.16666666666669</c:v>
                </c:pt>
                <c:pt idx="5055">
                  <c:v>421.25</c:v>
                </c:pt>
                <c:pt idx="5056">
                  <c:v>421.33333333333331</c:v>
                </c:pt>
                <c:pt idx="5057">
                  <c:v>421.41666666666669</c:v>
                </c:pt>
                <c:pt idx="5058">
                  <c:v>421.5</c:v>
                </c:pt>
                <c:pt idx="5059">
                  <c:v>421.58333333333331</c:v>
                </c:pt>
                <c:pt idx="5060">
                  <c:v>421.66666666666669</c:v>
                </c:pt>
                <c:pt idx="5061">
                  <c:v>421.75</c:v>
                </c:pt>
                <c:pt idx="5062">
                  <c:v>421.83333333333331</c:v>
                </c:pt>
                <c:pt idx="5063">
                  <c:v>421.91666666666669</c:v>
                </c:pt>
                <c:pt idx="5064">
                  <c:v>422</c:v>
                </c:pt>
                <c:pt idx="5065">
                  <c:v>422.08333333333331</c:v>
                </c:pt>
                <c:pt idx="5066">
                  <c:v>422.16666666666669</c:v>
                </c:pt>
                <c:pt idx="5067">
                  <c:v>422.25</c:v>
                </c:pt>
                <c:pt idx="5068">
                  <c:v>422.33333333333331</c:v>
                </c:pt>
                <c:pt idx="5069">
                  <c:v>422.41666666666669</c:v>
                </c:pt>
                <c:pt idx="5070">
                  <c:v>422.5</c:v>
                </c:pt>
                <c:pt idx="5071">
                  <c:v>422.58333333333331</c:v>
                </c:pt>
                <c:pt idx="5072">
                  <c:v>422.66666666666669</c:v>
                </c:pt>
                <c:pt idx="5073">
                  <c:v>422.75</c:v>
                </c:pt>
                <c:pt idx="5074">
                  <c:v>422.83333333333331</c:v>
                </c:pt>
                <c:pt idx="5075">
                  <c:v>422.91666666666669</c:v>
                </c:pt>
                <c:pt idx="5076">
                  <c:v>423</c:v>
                </c:pt>
                <c:pt idx="5077">
                  <c:v>423.08333333333331</c:v>
                </c:pt>
                <c:pt idx="5078">
                  <c:v>423.16666666666669</c:v>
                </c:pt>
                <c:pt idx="5079">
                  <c:v>423.25</c:v>
                </c:pt>
                <c:pt idx="5080">
                  <c:v>423.33333333333331</c:v>
                </c:pt>
                <c:pt idx="5081">
                  <c:v>423.41666666666669</c:v>
                </c:pt>
                <c:pt idx="5082">
                  <c:v>423.5</c:v>
                </c:pt>
                <c:pt idx="5083">
                  <c:v>423.58333333333331</c:v>
                </c:pt>
                <c:pt idx="5084">
                  <c:v>423.66666666666669</c:v>
                </c:pt>
                <c:pt idx="5085">
                  <c:v>423.75</c:v>
                </c:pt>
                <c:pt idx="5086">
                  <c:v>423.83333333333331</c:v>
                </c:pt>
                <c:pt idx="5087">
                  <c:v>423.91666666666669</c:v>
                </c:pt>
                <c:pt idx="5088">
                  <c:v>424</c:v>
                </c:pt>
                <c:pt idx="5089">
                  <c:v>424.08333333333331</c:v>
                </c:pt>
                <c:pt idx="5090">
                  <c:v>424.16666666666669</c:v>
                </c:pt>
                <c:pt idx="5091">
                  <c:v>424.25</c:v>
                </c:pt>
                <c:pt idx="5092">
                  <c:v>424.33333333333331</c:v>
                </c:pt>
                <c:pt idx="5093">
                  <c:v>424.41666666666669</c:v>
                </c:pt>
                <c:pt idx="5094">
                  <c:v>424.5</c:v>
                </c:pt>
                <c:pt idx="5095">
                  <c:v>424.58333333333331</c:v>
                </c:pt>
                <c:pt idx="5096">
                  <c:v>424.66666666666669</c:v>
                </c:pt>
                <c:pt idx="5097">
                  <c:v>424.75</c:v>
                </c:pt>
                <c:pt idx="5098">
                  <c:v>424.83333333333331</c:v>
                </c:pt>
                <c:pt idx="5099">
                  <c:v>424.91666666666669</c:v>
                </c:pt>
                <c:pt idx="5100">
                  <c:v>425</c:v>
                </c:pt>
                <c:pt idx="5101">
                  <c:v>425.08333333333331</c:v>
                </c:pt>
                <c:pt idx="5102">
                  <c:v>425.16666666666669</c:v>
                </c:pt>
                <c:pt idx="5103">
                  <c:v>425.25</c:v>
                </c:pt>
                <c:pt idx="5104">
                  <c:v>425.33333333333331</c:v>
                </c:pt>
                <c:pt idx="5105">
                  <c:v>425.41666666666669</c:v>
                </c:pt>
                <c:pt idx="5106">
                  <c:v>425.5</c:v>
                </c:pt>
                <c:pt idx="5107">
                  <c:v>425.58333333333331</c:v>
                </c:pt>
                <c:pt idx="5108">
                  <c:v>425.66666666666669</c:v>
                </c:pt>
                <c:pt idx="5109">
                  <c:v>425.75</c:v>
                </c:pt>
                <c:pt idx="5110">
                  <c:v>425.83333333333331</c:v>
                </c:pt>
                <c:pt idx="5111">
                  <c:v>425.91666666666669</c:v>
                </c:pt>
                <c:pt idx="5112">
                  <c:v>426</c:v>
                </c:pt>
                <c:pt idx="5113">
                  <c:v>426.08333333333331</c:v>
                </c:pt>
                <c:pt idx="5114">
                  <c:v>426.16666666666669</c:v>
                </c:pt>
                <c:pt idx="5115">
                  <c:v>426.25</c:v>
                </c:pt>
                <c:pt idx="5116">
                  <c:v>426.33333333333331</c:v>
                </c:pt>
                <c:pt idx="5117">
                  <c:v>426.41666666666669</c:v>
                </c:pt>
                <c:pt idx="5118">
                  <c:v>426.5</c:v>
                </c:pt>
                <c:pt idx="5119">
                  <c:v>426.58333333333331</c:v>
                </c:pt>
                <c:pt idx="5120">
                  <c:v>426.66666666666669</c:v>
                </c:pt>
                <c:pt idx="5121">
                  <c:v>426.75</c:v>
                </c:pt>
                <c:pt idx="5122">
                  <c:v>426.83333333333331</c:v>
                </c:pt>
                <c:pt idx="5123">
                  <c:v>426.91666666666669</c:v>
                </c:pt>
                <c:pt idx="5124">
                  <c:v>427</c:v>
                </c:pt>
                <c:pt idx="5125">
                  <c:v>427.08333333333331</c:v>
                </c:pt>
                <c:pt idx="5126">
                  <c:v>427.16666666666669</c:v>
                </c:pt>
                <c:pt idx="5127">
                  <c:v>427.25</c:v>
                </c:pt>
                <c:pt idx="5128">
                  <c:v>427.33333333333331</c:v>
                </c:pt>
                <c:pt idx="5129">
                  <c:v>427.41666666666669</c:v>
                </c:pt>
                <c:pt idx="5130">
                  <c:v>427.5</c:v>
                </c:pt>
                <c:pt idx="5131">
                  <c:v>427.58333333333331</c:v>
                </c:pt>
                <c:pt idx="5132">
                  <c:v>427.66666666666669</c:v>
                </c:pt>
                <c:pt idx="5133">
                  <c:v>427.75</c:v>
                </c:pt>
                <c:pt idx="5134">
                  <c:v>427.83333333333331</c:v>
                </c:pt>
                <c:pt idx="5135">
                  <c:v>427.91666666666669</c:v>
                </c:pt>
                <c:pt idx="5136">
                  <c:v>428</c:v>
                </c:pt>
                <c:pt idx="5137">
                  <c:v>428.08333333333331</c:v>
                </c:pt>
                <c:pt idx="5138">
                  <c:v>428.16666666666669</c:v>
                </c:pt>
                <c:pt idx="5139">
                  <c:v>428.25</c:v>
                </c:pt>
                <c:pt idx="5140">
                  <c:v>428.33333333333331</c:v>
                </c:pt>
                <c:pt idx="5141">
                  <c:v>428.41666666666669</c:v>
                </c:pt>
                <c:pt idx="5142">
                  <c:v>428.5</c:v>
                </c:pt>
                <c:pt idx="5143">
                  <c:v>428.58333333333331</c:v>
                </c:pt>
                <c:pt idx="5144">
                  <c:v>428.66666666666669</c:v>
                </c:pt>
                <c:pt idx="5145">
                  <c:v>428.75</c:v>
                </c:pt>
                <c:pt idx="5146">
                  <c:v>428.83333333333331</c:v>
                </c:pt>
                <c:pt idx="5147">
                  <c:v>428.91666666666669</c:v>
                </c:pt>
                <c:pt idx="5148">
                  <c:v>429</c:v>
                </c:pt>
                <c:pt idx="5149">
                  <c:v>429.08333333333331</c:v>
                </c:pt>
                <c:pt idx="5150">
                  <c:v>429.16666666666669</c:v>
                </c:pt>
                <c:pt idx="5151">
                  <c:v>429.25</c:v>
                </c:pt>
                <c:pt idx="5152">
                  <c:v>429.33333333333331</c:v>
                </c:pt>
                <c:pt idx="5153">
                  <c:v>429.41666666666669</c:v>
                </c:pt>
                <c:pt idx="5154">
                  <c:v>429.5</c:v>
                </c:pt>
                <c:pt idx="5155">
                  <c:v>429.58333333333331</c:v>
                </c:pt>
                <c:pt idx="5156">
                  <c:v>429.66666666666669</c:v>
                </c:pt>
                <c:pt idx="5157">
                  <c:v>429.75</c:v>
                </c:pt>
                <c:pt idx="5158">
                  <c:v>429.83333333333331</c:v>
                </c:pt>
                <c:pt idx="5159">
                  <c:v>429.91666666666669</c:v>
                </c:pt>
                <c:pt idx="5160">
                  <c:v>430</c:v>
                </c:pt>
                <c:pt idx="5161">
                  <c:v>430.08333333333331</c:v>
                </c:pt>
                <c:pt idx="5162">
                  <c:v>430.16666666666669</c:v>
                </c:pt>
                <c:pt idx="5163">
                  <c:v>430.25</c:v>
                </c:pt>
                <c:pt idx="5164">
                  <c:v>430.33333333333331</c:v>
                </c:pt>
                <c:pt idx="5165">
                  <c:v>430.41666666666669</c:v>
                </c:pt>
                <c:pt idx="5166">
                  <c:v>430.5</c:v>
                </c:pt>
                <c:pt idx="5167">
                  <c:v>430.58333333333331</c:v>
                </c:pt>
                <c:pt idx="5168">
                  <c:v>430.66666666666669</c:v>
                </c:pt>
                <c:pt idx="5169">
                  <c:v>430.75</c:v>
                </c:pt>
                <c:pt idx="5170">
                  <c:v>430.83333333333331</c:v>
                </c:pt>
                <c:pt idx="5171">
                  <c:v>430.91666666666669</c:v>
                </c:pt>
                <c:pt idx="5172">
                  <c:v>431</c:v>
                </c:pt>
                <c:pt idx="5173">
                  <c:v>431.08333333333331</c:v>
                </c:pt>
                <c:pt idx="5174">
                  <c:v>431.16666666666669</c:v>
                </c:pt>
                <c:pt idx="5175">
                  <c:v>431.25</c:v>
                </c:pt>
                <c:pt idx="5176">
                  <c:v>431.33333333333331</c:v>
                </c:pt>
                <c:pt idx="5177">
                  <c:v>431.41666666666669</c:v>
                </c:pt>
                <c:pt idx="5178">
                  <c:v>431.5</c:v>
                </c:pt>
                <c:pt idx="5179">
                  <c:v>431.58333333333331</c:v>
                </c:pt>
                <c:pt idx="5180">
                  <c:v>431.66666666666669</c:v>
                </c:pt>
                <c:pt idx="5181">
                  <c:v>431.75</c:v>
                </c:pt>
                <c:pt idx="5182">
                  <c:v>431.83333333333331</c:v>
                </c:pt>
                <c:pt idx="5183">
                  <c:v>431.91666666666669</c:v>
                </c:pt>
                <c:pt idx="5184">
                  <c:v>432</c:v>
                </c:pt>
                <c:pt idx="5185">
                  <c:v>432.08333333333331</c:v>
                </c:pt>
                <c:pt idx="5186">
                  <c:v>432.16666666666669</c:v>
                </c:pt>
                <c:pt idx="5187">
                  <c:v>432.25</c:v>
                </c:pt>
                <c:pt idx="5188">
                  <c:v>432.33333333333331</c:v>
                </c:pt>
                <c:pt idx="5189">
                  <c:v>432.41666666666669</c:v>
                </c:pt>
                <c:pt idx="5190">
                  <c:v>432.5</c:v>
                </c:pt>
                <c:pt idx="5191">
                  <c:v>432.58333333333331</c:v>
                </c:pt>
                <c:pt idx="5192">
                  <c:v>432.66666666666669</c:v>
                </c:pt>
                <c:pt idx="5193">
                  <c:v>432.75</c:v>
                </c:pt>
                <c:pt idx="5194">
                  <c:v>432.83333333333331</c:v>
                </c:pt>
                <c:pt idx="5195">
                  <c:v>432.91666666666669</c:v>
                </c:pt>
                <c:pt idx="5196">
                  <c:v>433</c:v>
                </c:pt>
                <c:pt idx="5197">
                  <c:v>433.08333333333331</c:v>
                </c:pt>
                <c:pt idx="5198">
                  <c:v>433.16666666666669</c:v>
                </c:pt>
                <c:pt idx="5199">
                  <c:v>433.25</c:v>
                </c:pt>
                <c:pt idx="5200">
                  <c:v>433.33333333333331</c:v>
                </c:pt>
                <c:pt idx="5201">
                  <c:v>433.41666666666669</c:v>
                </c:pt>
                <c:pt idx="5202">
                  <c:v>433.5</c:v>
                </c:pt>
                <c:pt idx="5203">
                  <c:v>433.58333333333331</c:v>
                </c:pt>
                <c:pt idx="5204">
                  <c:v>433.66666666666669</c:v>
                </c:pt>
                <c:pt idx="5205">
                  <c:v>433.75</c:v>
                </c:pt>
                <c:pt idx="5206">
                  <c:v>433.83333333333331</c:v>
                </c:pt>
                <c:pt idx="5207">
                  <c:v>433.91666666666669</c:v>
                </c:pt>
                <c:pt idx="5208">
                  <c:v>434</c:v>
                </c:pt>
                <c:pt idx="5209">
                  <c:v>434.08333333333331</c:v>
                </c:pt>
                <c:pt idx="5210">
                  <c:v>434.16666666666669</c:v>
                </c:pt>
                <c:pt idx="5211">
                  <c:v>434.25</c:v>
                </c:pt>
                <c:pt idx="5212">
                  <c:v>434.33333333333331</c:v>
                </c:pt>
                <c:pt idx="5213">
                  <c:v>434.41666666666669</c:v>
                </c:pt>
                <c:pt idx="5214">
                  <c:v>434.5</c:v>
                </c:pt>
                <c:pt idx="5215">
                  <c:v>434.58333333333331</c:v>
                </c:pt>
                <c:pt idx="5216">
                  <c:v>434.66666666666669</c:v>
                </c:pt>
                <c:pt idx="5217">
                  <c:v>434.75</c:v>
                </c:pt>
                <c:pt idx="5218">
                  <c:v>434.83333333333331</c:v>
                </c:pt>
                <c:pt idx="5219">
                  <c:v>434.91666666666669</c:v>
                </c:pt>
                <c:pt idx="5220">
                  <c:v>435</c:v>
                </c:pt>
                <c:pt idx="5221">
                  <c:v>435.08333333333331</c:v>
                </c:pt>
                <c:pt idx="5222">
                  <c:v>435.16666666666669</c:v>
                </c:pt>
                <c:pt idx="5223">
                  <c:v>435.25</c:v>
                </c:pt>
                <c:pt idx="5224">
                  <c:v>435.33333333333331</c:v>
                </c:pt>
                <c:pt idx="5225">
                  <c:v>435.41666666666669</c:v>
                </c:pt>
                <c:pt idx="5226">
                  <c:v>435.5</c:v>
                </c:pt>
                <c:pt idx="5227">
                  <c:v>435.58333333333331</c:v>
                </c:pt>
                <c:pt idx="5228">
                  <c:v>435.66666666666669</c:v>
                </c:pt>
                <c:pt idx="5229">
                  <c:v>435.75</c:v>
                </c:pt>
                <c:pt idx="5230">
                  <c:v>435.83333333333331</c:v>
                </c:pt>
                <c:pt idx="5231">
                  <c:v>435.91666666666669</c:v>
                </c:pt>
                <c:pt idx="5232">
                  <c:v>436</c:v>
                </c:pt>
                <c:pt idx="5233">
                  <c:v>436.08333333333331</c:v>
                </c:pt>
                <c:pt idx="5234">
                  <c:v>436.16666666666669</c:v>
                </c:pt>
                <c:pt idx="5235">
                  <c:v>436.25</c:v>
                </c:pt>
                <c:pt idx="5236">
                  <c:v>436.33333333333331</c:v>
                </c:pt>
                <c:pt idx="5237">
                  <c:v>436.41666666666669</c:v>
                </c:pt>
                <c:pt idx="5238">
                  <c:v>436.5</c:v>
                </c:pt>
                <c:pt idx="5239">
                  <c:v>436.58333333333331</c:v>
                </c:pt>
                <c:pt idx="5240">
                  <c:v>436.66666666666669</c:v>
                </c:pt>
                <c:pt idx="5241">
                  <c:v>436.75</c:v>
                </c:pt>
                <c:pt idx="5242">
                  <c:v>436.83333333333331</c:v>
                </c:pt>
                <c:pt idx="5243">
                  <c:v>436.91666666666669</c:v>
                </c:pt>
                <c:pt idx="5244">
                  <c:v>437</c:v>
                </c:pt>
                <c:pt idx="5245">
                  <c:v>437.08333333333331</c:v>
                </c:pt>
                <c:pt idx="5246">
                  <c:v>437.16666666666669</c:v>
                </c:pt>
                <c:pt idx="5247">
                  <c:v>437.25</c:v>
                </c:pt>
                <c:pt idx="5248">
                  <c:v>437.33333333333331</c:v>
                </c:pt>
                <c:pt idx="5249">
                  <c:v>437.41666666666669</c:v>
                </c:pt>
                <c:pt idx="5250">
                  <c:v>437.5</c:v>
                </c:pt>
                <c:pt idx="5251">
                  <c:v>437.58333333333331</c:v>
                </c:pt>
                <c:pt idx="5252">
                  <c:v>437.66666666666669</c:v>
                </c:pt>
                <c:pt idx="5253">
                  <c:v>437.75</c:v>
                </c:pt>
                <c:pt idx="5254">
                  <c:v>437.83333333333331</c:v>
                </c:pt>
                <c:pt idx="5255">
                  <c:v>437.91666666666669</c:v>
                </c:pt>
                <c:pt idx="5256">
                  <c:v>438</c:v>
                </c:pt>
                <c:pt idx="5257">
                  <c:v>438.08333333333331</c:v>
                </c:pt>
                <c:pt idx="5258">
                  <c:v>438.16666666666669</c:v>
                </c:pt>
                <c:pt idx="5259">
                  <c:v>438.25</c:v>
                </c:pt>
                <c:pt idx="5260">
                  <c:v>438.33333333333331</c:v>
                </c:pt>
                <c:pt idx="5261">
                  <c:v>438.41666666666669</c:v>
                </c:pt>
                <c:pt idx="5262">
                  <c:v>438.5</c:v>
                </c:pt>
                <c:pt idx="5263">
                  <c:v>438.58333333333331</c:v>
                </c:pt>
                <c:pt idx="5264">
                  <c:v>438.66666666666669</c:v>
                </c:pt>
                <c:pt idx="5265">
                  <c:v>438.75</c:v>
                </c:pt>
                <c:pt idx="5266">
                  <c:v>438.83333333333331</c:v>
                </c:pt>
                <c:pt idx="5267">
                  <c:v>438.91666666666669</c:v>
                </c:pt>
                <c:pt idx="5268">
                  <c:v>439</c:v>
                </c:pt>
                <c:pt idx="5269">
                  <c:v>439.08333333333331</c:v>
                </c:pt>
                <c:pt idx="5270">
                  <c:v>439.16666666666669</c:v>
                </c:pt>
                <c:pt idx="5271">
                  <c:v>439.25</c:v>
                </c:pt>
                <c:pt idx="5272">
                  <c:v>439.33333333333331</c:v>
                </c:pt>
                <c:pt idx="5273">
                  <c:v>439.41666666666669</c:v>
                </c:pt>
                <c:pt idx="5274">
                  <c:v>439.5</c:v>
                </c:pt>
                <c:pt idx="5275">
                  <c:v>439.58333333333331</c:v>
                </c:pt>
                <c:pt idx="5276">
                  <c:v>439.66666666666669</c:v>
                </c:pt>
                <c:pt idx="5277">
                  <c:v>439.75</c:v>
                </c:pt>
                <c:pt idx="5278">
                  <c:v>439.83333333333331</c:v>
                </c:pt>
                <c:pt idx="5279">
                  <c:v>439.91666666666669</c:v>
                </c:pt>
                <c:pt idx="5280">
                  <c:v>440</c:v>
                </c:pt>
                <c:pt idx="5281">
                  <c:v>440.08333333333331</c:v>
                </c:pt>
                <c:pt idx="5282">
                  <c:v>440.16666666666669</c:v>
                </c:pt>
                <c:pt idx="5283">
                  <c:v>440.25</c:v>
                </c:pt>
                <c:pt idx="5284">
                  <c:v>440.33333333333331</c:v>
                </c:pt>
                <c:pt idx="5285">
                  <c:v>440.41666666666669</c:v>
                </c:pt>
                <c:pt idx="5286">
                  <c:v>440.5</c:v>
                </c:pt>
                <c:pt idx="5287">
                  <c:v>440.58333333333331</c:v>
                </c:pt>
                <c:pt idx="5288">
                  <c:v>440.66666666666669</c:v>
                </c:pt>
                <c:pt idx="5289">
                  <c:v>440.75</c:v>
                </c:pt>
                <c:pt idx="5290">
                  <c:v>440.83333333333331</c:v>
                </c:pt>
                <c:pt idx="5291">
                  <c:v>440.91666666666669</c:v>
                </c:pt>
                <c:pt idx="5292">
                  <c:v>441</c:v>
                </c:pt>
                <c:pt idx="5293">
                  <c:v>441.08333333333331</c:v>
                </c:pt>
                <c:pt idx="5294">
                  <c:v>441.16666666666669</c:v>
                </c:pt>
                <c:pt idx="5295">
                  <c:v>441.25</c:v>
                </c:pt>
                <c:pt idx="5296">
                  <c:v>441.33333333333331</c:v>
                </c:pt>
                <c:pt idx="5297">
                  <c:v>441.41666666666669</c:v>
                </c:pt>
                <c:pt idx="5298">
                  <c:v>441.5</c:v>
                </c:pt>
                <c:pt idx="5299">
                  <c:v>441.58333333333331</c:v>
                </c:pt>
                <c:pt idx="5300">
                  <c:v>441.66666666666669</c:v>
                </c:pt>
                <c:pt idx="5301">
                  <c:v>441.75</c:v>
                </c:pt>
                <c:pt idx="5302">
                  <c:v>441.83333333333331</c:v>
                </c:pt>
                <c:pt idx="5303">
                  <c:v>441.91666666666669</c:v>
                </c:pt>
                <c:pt idx="5304">
                  <c:v>442</c:v>
                </c:pt>
                <c:pt idx="5305">
                  <c:v>442.08333333333331</c:v>
                </c:pt>
                <c:pt idx="5306">
                  <c:v>442.16666666666669</c:v>
                </c:pt>
                <c:pt idx="5307">
                  <c:v>442.25</c:v>
                </c:pt>
                <c:pt idx="5308">
                  <c:v>442.33333333333331</c:v>
                </c:pt>
                <c:pt idx="5309">
                  <c:v>442.41666666666669</c:v>
                </c:pt>
                <c:pt idx="5310">
                  <c:v>442.5</c:v>
                </c:pt>
                <c:pt idx="5311">
                  <c:v>442.58333333333331</c:v>
                </c:pt>
                <c:pt idx="5312">
                  <c:v>442.66666666666669</c:v>
                </c:pt>
                <c:pt idx="5313">
                  <c:v>442.75</c:v>
                </c:pt>
                <c:pt idx="5314">
                  <c:v>442.83333333333331</c:v>
                </c:pt>
                <c:pt idx="5315">
                  <c:v>442.91666666666669</c:v>
                </c:pt>
                <c:pt idx="5316">
                  <c:v>443</c:v>
                </c:pt>
                <c:pt idx="5317">
                  <c:v>443.08333333333331</c:v>
                </c:pt>
                <c:pt idx="5318">
                  <c:v>443.16666666666669</c:v>
                </c:pt>
                <c:pt idx="5319">
                  <c:v>443.25</c:v>
                </c:pt>
                <c:pt idx="5320">
                  <c:v>443.33333333333331</c:v>
                </c:pt>
                <c:pt idx="5321">
                  <c:v>443.41666666666669</c:v>
                </c:pt>
                <c:pt idx="5322">
                  <c:v>443.5</c:v>
                </c:pt>
                <c:pt idx="5323">
                  <c:v>443.58333333333331</c:v>
                </c:pt>
                <c:pt idx="5324">
                  <c:v>443.66666666666669</c:v>
                </c:pt>
                <c:pt idx="5325">
                  <c:v>443.75</c:v>
                </c:pt>
                <c:pt idx="5326">
                  <c:v>443.83333333333331</c:v>
                </c:pt>
                <c:pt idx="5327">
                  <c:v>443.91666666666669</c:v>
                </c:pt>
                <c:pt idx="5328">
                  <c:v>444</c:v>
                </c:pt>
                <c:pt idx="5329">
                  <c:v>444.08333333333331</c:v>
                </c:pt>
                <c:pt idx="5330">
                  <c:v>444.16666666666669</c:v>
                </c:pt>
                <c:pt idx="5331">
                  <c:v>444.25</c:v>
                </c:pt>
                <c:pt idx="5332">
                  <c:v>444.33333333333331</c:v>
                </c:pt>
                <c:pt idx="5333">
                  <c:v>444.41666666666669</c:v>
                </c:pt>
                <c:pt idx="5334">
                  <c:v>444.5</c:v>
                </c:pt>
                <c:pt idx="5335">
                  <c:v>444.58333333333331</c:v>
                </c:pt>
                <c:pt idx="5336">
                  <c:v>444.66666666666669</c:v>
                </c:pt>
                <c:pt idx="5337">
                  <c:v>444.75</c:v>
                </c:pt>
                <c:pt idx="5338">
                  <c:v>444.83333333333331</c:v>
                </c:pt>
                <c:pt idx="5339">
                  <c:v>444.91666666666669</c:v>
                </c:pt>
                <c:pt idx="5340">
                  <c:v>445</c:v>
                </c:pt>
                <c:pt idx="5341">
                  <c:v>445.08333333333331</c:v>
                </c:pt>
                <c:pt idx="5342">
                  <c:v>445.16666666666669</c:v>
                </c:pt>
                <c:pt idx="5343">
                  <c:v>445.25</c:v>
                </c:pt>
                <c:pt idx="5344">
                  <c:v>445.33333333333331</c:v>
                </c:pt>
                <c:pt idx="5345">
                  <c:v>445.41666666666669</c:v>
                </c:pt>
                <c:pt idx="5346">
                  <c:v>445.5</c:v>
                </c:pt>
                <c:pt idx="5347">
                  <c:v>445.58333333333331</c:v>
                </c:pt>
                <c:pt idx="5348">
                  <c:v>445.66666666666669</c:v>
                </c:pt>
                <c:pt idx="5349">
                  <c:v>445.75</c:v>
                </c:pt>
                <c:pt idx="5350">
                  <c:v>445.83333333333331</c:v>
                </c:pt>
                <c:pt idx="5351">
                  <c:v>445.91666666666669</c:v>
                </c:pt>
                <c:pt idx="5352">
                  <c:v>446</c:v>
                </c:pt>
                <c:pt idx="5353">
                  <c:v>446.08333333333331</c:v>
                </c:pt>
                <c:pt idx="5354">
                  <c:v>446.16666666666669</c:v>
                </c:pt>
                <c:pt idx="5355">
                  <c:v>446.25</c:v>
                </c:pt>
                <c:pt idx="5356">
                  <c:v>446.33333333333331</c:v>
                </c:pt>
                <c:pt idx="5357">
                  <c:v>446.41666666666669</c:v>
                </c:pt>
                <c:pt idx="5358">
                  <c:v>446.5</c:v>
                </c:pt>
                <c:pt idx="5359">
                  <c:v>446.58333333333331</c:v>
                </c:pt>
                <c:pt idx="5360">
                  <c:v>446.66666666666669</c:v>
                </c:pt>
                <c:pt idx="5361">
                  <c:v>446.75</c:v>
                </c:pt>
                <c:pt idx="5362">
                  <c:v>446.83333333333331</c:v>
                </c:pt>
                <c:pt idx="5363">
                  <c:v>446.91666666666669</c:v>
                </c:pt>
                <c:pt idx="5364">
                  <c:v>447</c:v>
                </c:pt>
                <c:pt idx="5365">
                  <c:v>447.08333333333331</c:v>
                </c:pt>
                <c:pt idx="5366">
                  <c:v>447.16666666666669</c:v>
                </c:pt>
                <c:pt idx="5367">
                  <c:v>447.25</c:v>
                </c:pt>
                <c:pt idx="5368">
                  <c:v>447.33333333333331</c:v>
                </c:pt>
                <c:pt idx="5369">
                  <c:v>447.41666666666669</c:v>
                </c:pt>
                <c:pt idx="5370">
                  <c:v>447.5</c:v>
                </c:pt>
                <c:pt idx="5371">
                  <c:v>447.58333333333331</c:v>
                </c:pt>
                <c:pt idx="5372">
                  <c:v>447.66666666666669</c:v>
                </c:pt>
                <c:pt idx="5373">
                  <c:v>447.75</c:v>
                </c:pt>
                <c:pt idx="5374">
                  <c:v>447.83333333333331</c:v>
                </c:pt>
                <c:pt idx="5375">
                  <c:v>447.91666666666669</c:v>
                </c:pt>
                <c:pt idx="5376">
                  <c:v>448</c:v>
                </c:pt>
                <c:pt idx="5377">
                  <c:v>448.08333333333331</c:v>
                </c:pt>
                <c:pt idx="5378">
                  <c:v>448.16666666666669</c:v>
                </c:pt>
                <c:pt idx="5379">
                  <c:v>448.25</c:v>
                </c:pt>
                <c:pt idx="5380">
                  <c:v>448.33333333333331</c:v>
                </c:pt>
                <c:pt idx="5381">
                  <c:v>448.41666666666669</c:v>
                </c:pt>
                <c:pt idx="5382">
                  <c:v>448.5</c:v>
                </c:pt>
                <c:pt idx="5383">
                  <c:v>448.58333333333331</c:v>
                </c:pt>
                <c:pt idx="5384">
                  <c:v>448.66666666666669</c:v>
                </c:pt>
                <c:pt idx="5385">
                  <c:v>448.75</c:v>
                </c:pt>
                <c:pt idx="5386">
                  <c:v>448.83333333333331</c:v>
                </c:pt>
                <c:pt idx="5387">
                  <c:v>448.91666666666669</c:v>
                </c:pt>
                <c:pt idx="5388">
                  <c:v>449</c:v>
                </c:pt>
                <c:pt idx="5389">
                  <c:v>449.08333333333331</c:v>
                </c:pt>
                <c:pt idx="5390">
                  <c:v>449.16666666666669</c:v>
                </c:pt>
                <c:pt idx="5391">
                  <c:v>449.25</c:v>
                </c:pt>
                <c:pt idx="5392">
                  <c:v>449.33333333333331</c:v>
                </c:pt>
                <c:pt idx="5393">
                  <c:v>449.41666666666669</c:v>
                </c:pt>
                <c:pt idx="5394">
                  <c:v>449.5</c:v>
                </c:pt>
                <c:pt idx="5395">
                  <c:v>449.58333333333331</c:v>
                </c:pt>
                <c:pt idx="5396">
                  <c:v>449.66666666666669</c:v>
                </c:pt>
                <c:pt idx="5397">
                  <c:v>449.75</c:v>
                </c:pt>
                <c:pt idx="5398">
                  <c:v>449.83333333333331</c:v>
                </c:pt>
                <c:pt idx="5399">
                  <c:v>449.91666666666669</c:v>
                </c:pt>
                <c:pt idx="5400">
                  <c:v>450</c:v>
                </c:pt>
                <c:pt idx="5401">
                  <c:v>450.08333333333331</c:v>
                </c:pt>
                <c:pt idx="5402">
                  <c:v>450.16666666666669</c:v>
                </c:pt>
                <c:pt idx="5403">
                  <c:v>450.25</c:v>
                </c:pt>
                <c:pt idx="5404">
                  <c:v>450.33333333333331</c:v>
                </c:pt>
                <c:pt idx="5405">
                  <c:v>450.41666666666669</c:v>
                </c:pt>
                <c:pt idx="5406">
                  <c:v>450.5</c:v>
                </c:pt>
                <c:pt idx="5407">
                  <c:v>450.58333333333331</c:v>
                </c:pt>
                <c:pt idx="5408">
                  <c:v>450.66666666666669</c:v>
                </c:pt>
                <c:pt idx="5409">
                  <c:v>450.75</c:v>
                </c:pt>
                <c:pt idx="5410">
                  <c:v>450.83333333333331</c:v>
                </c:pt>
                <c:pt idx="5411">
                  <c:v>450.91666666666669</c:v>
                </c:pt>
                <c:pt idx="5412">
                  <c:v>451</c:v>
                </c:pt>
                <c:pt idx="5413">
                  <c:v>451.08333333333331</c:v>
                </c:pt>
                <c:pt idx="5414">
                  <c:v>451.16666666666669</c:v>
                </c:pt>
                <c:pt idx="5415">
                  <c:v>451.25</c:v>
                </c:pt>
                <c:pt idx="5416">
                  <c:v>451.33333333333331</c:v>
                </c:pt>
                <c:pt idx="5417">
                  <c:v>451.41666666666669</c:v>
                </c:pt>
                <c:pt idx="5418">
                  <c:v>451.5</c:v>
                </c:pt>
                <c:pt idx="5419">
                  <c:v>451.58333333333331</c:v>
                </c:pt>
                <c:pt idx="5420">
                  <c:v>451.66666666666669</c:v>
                </c:pt>
                <c:pt idx="5421">
                  <c:v>451.75</c:v>
                </c:pt>
                <c:pt idx="5422">
                  <c:v>451.83333333333331</c:v>
                </c:pt>
                <c:pt idx="5423">
                  <c:v>451.91666666666669</c:v>
                </c:pt>
                <c:pt idx="5424">
                  <c:v>452</c:v>
                </c:pt>
                <c:pt idx="5425">
                  <c:v>452.08333333333331</c:v>
                </c:pt>
                <c:pt idx="5426">
                  <c:v>452.16666666666669</c:v>
                </c:pt>
                <c:pt idx="5427">
                  <c:v>452.25</c:v>
                </c:pt>
                <c:pt idx="5428">
                  <c:v>452.33333333333331</c:v>
                </c:pt>
                <c:pt idx="5429">
                  <c:v>452.41666666666669</c:v>
                </c:pt>
                <c:pt idx="5430">
                  <c:v>452.5</c:v>
                </c:pt>
                <c:pt idx="5431">
                  <c:v>452.58333333333331</c:v>
                </c:pt>
                <c:pt idx="5432">
                  <c:v>452.66666666666669</c:v>
                </c:pt>
                <c:pt idx="5433">
                  <c:v>452.75</c:v>
                </c:pt>
                <c:pt idx="5434">
                  <c:v>452.83333333333331</c:v>
                </c:pt>
                <c:pt idx="5435">
                  <c:v>452.91666666666669</c:v>
                </c:pt>
                <c:pt idx="5436">
                  <c:v>453</c:v>
                </c:pt>
                <c:pt idx="5437">
                  <c:v>453.08333333333331</c:v>
                </c:pt>
                <c:pt idx="5438">
                  <c:v>453.16666666666669</c:v>
                </c:pt>
                <c:pt idx="5439">
                  <c:v>453.25</c:v>
                </c:pt>
                <c:pt idx="5440">
                  <c:v>453.33333333333331</c:v>
                </c:pt>
                <c:pt idx="5441">
                  <c:v>453.41666666666669</c:v>
                </c:pt>
                <c:pt idx="5442">
                  <c:v>453.5</c:v>
                </c:pt>
                <c:pt idx="5443">
                  <c:v>453.58333333333331</c:v>
                </c:pt>
                <c:pt idx="5444">
                  <c:v>453.66666666666669</c:v>
                </c:pt>
                <c:pt idx="5445">
                  <c:v>453.75</c:v>
                </c:pt>
                <c:pt idx="5446">
                  <c:v>453.83333333333331</c:v>
                </c:pt>
                <c:pt idx="5447">
                  <c:v>453.91666666666669</c:v>
                </c:pt>
                <c:pt idx="5448">
                  <c:v>454</c:v>
                </c:pt>
                <c:pt idx="5449">
                  <c:v>454.08333333333331</c:v>
                </c:pt>
                <c:pt idx="5450">
                  <c:v>454.16666666666669</c:v>
                </c:pt>
                <c:pt idx="5451">
                  <c:v>454.25</c:v>
                </c:pt>
                <c:pt idx="5452">
                  <c:v>454.33333333333331</c:v>
                </c:pt>
                <c:pt idx="5453">
                  <c:v>454.41666666666669</c:v>
                </c:pt>
                <c:pt idx="5454">
                  <c:v>454.5</c:v>
                </c:pt>
                <c:pt idx="5455">
                  <c:v>454.58333333333331</c:v>
                </c:pt>
                <c:pt idx="5456">
                  <c:v>454.66666666666669</c:v>
                </c:pt>
                <c:pt idx="5457">
                  <c:v>454.75</c:v>
                </c:pt>
                <c:pt idx="5458">
                  <c:v>454.83333333333331</c:v>
                </c:pt>
                <c:pt idx="5459">
                  <c:v>454.91666666666669</c:v>
                </c:pt>
                <c:pt idx="5460">
                  <c:v>455</c:v>
                </c:pt>
                <c:pt idx="5461">
                  <c:v>455.08333333333331</c:v>
                </c:pt>
                <c:pt idx="5462">
                  <c:v>455.16666666666669</c:v>
                </c:pt>
                <c:pt idx="5463">
                  <c:v>455.25</c:v>
                </c:pt>
                <c:pt idx="5464">
                  <c:v>455.33333333333331</c:v>
                </c:pt>
                <c:pt idx="5465">
                  <c:v>455.41666666666669</c:v>
                </c:pt>
                <c:pt idx="5466">
                  <c:v>455.5</c:v>
                </c:pt>
                <c:pt idx="5467">
                  <c:v>455.58333333333331</c:v>
                </c:pt>
                <c:pt idx="5468">
                  <c:v>455.66666666666669</c:v>
                </c:pt>
                <c:pt idx="5469">
                  <c:v>455.75</c:v>
                </c:pt>
                <c:pt idx="5470">
                  <c:v>455.83333333333331</c:v>
                </c:pt>
                <c:pt idx="5471">
                  <c:v>455.91666666666669</c:v>
                </c:pt>
                <c:pt idx="5472">
                  <c:v>456</c:v>
                </c:pt>
                <c:pt idx="5473">
                  <c:v>456.08333333333331</c:v>
                </c:pt>
                <c:pt idx="5474">
                  <c:v>456.16666666666669</c:v>
                </c:pt>
                <c:pt idx="5475">
                  <c:v>456.25</c:v>
                </c:pt>
                <c:pt idx="5476">
                  <c:v>456.33333333333331</c:v>
                </c:pt>
                <c:pt idx="5477">
                  <c:v>456.41666666666669</c:v>
                </c:pt>
                <c:pt idx="5478">
                  <c:v>456.5</c:v>
                </c:pt>
                <c:pt idx="5479">
                  <c:v>456.58333333333331</c:v>
                </c:pt>
                <c:pt idx="5480">
                  <c:v>456.66666666666669</c:v>
                </c:pt>
                <c:pt idx="5481">
                  <c:v>456.75</c:v>
                </c:pt>
                <c:pt idx="5482">
                  <c:v>456.83333333333331</c:v>
                </c:pt>
                <c:pt idx="5483">
                  <c:v>456.91666666666669</c:v>
                </c:pt>
                <c:pt idx="5484">
                  <c:v>457</c:v>
                </c:pt>
                <c:pt idx="5485">
                  <c:v>457.08333333333331</c:v>
                </c:pt>
                <c:pt idx="5486">
                  <c:v>457.16666666666669</c:v>
                </c:pt>
                <c:pt idx="5487">
                  <c:v>457.25</c:v>
                </c:pt>
                <c:pt idx="5488">
                  <c:v>457.33333333333331</c:v>
                </c:pt>
                <c:pt idx="5489">
                  <c:v>457.41666666666669</c:v>
                </c:pt>
                <c:pt idx="5490">
                  <c:v>457.5</c:v>
                </c:pt>
                <c:pt idx="5491">
                  <c:v>457.58333333333331</c:v>
                </c:pt>
                <c:pt idx="5492">
                  <c:v>457.66666666666669</c:v>
                </c:pt>
                <c:pt idx="5493">
                  <c:v>457.75</c:v>
                </c:pt>
                <c:pt idx="5494">
                  <c:v>457.83333333333331</c:v>
                </c:pt>
                <c:pt idx="5495">
                  <c:v>457.91666666666669</c:v>
                </c:pt>
                <c:pt idx="5496">
                  <c:v>458</c:v>
                </c:pt>
                <c:pt idx="5497">
                  <c:v>458.08333333333331</c:v>
                </c:pt>
                <c:pt idx="5498">
                  <c:v>458.16666666666669</c:v>
                </c:pt>
                <c:pt idx="5499">
                  <c:v>458.25</c:v>
                </c:pt>
                <c:pt idx="5500">
                  <c:v>458.33333333333331</c:v>
                </c:pt>
                <c:pt idx="5501">
                  <c:v>458.41666666666669</c:v>
                </c:pt>
                <c:pt idx="5502">
                  <c:v>458.5</c:v>
                </c:pt>
                <c:pt idx="5503">
                  <c:v>458.58333333333331</c:v>
                </c:pt>
                <c:pt idx="5504">
                  <c:v>458.66666666666669</c:v>
                </c:pt>
                <c:pt idx="5505">
                  <c:v>458.75</c:v>
                </c:pt>
                <c:pt idx="5506">
                  <c:v>458.83333333333331</c:v>
                </c:pt>
                <c:pt idx="5507">
                  <c:v>458.91666666666669</c:v>
                </c:pt>
                <c:pt idx="5508">
                  <c:v>459</c:v>
                </c:pt>
                <c:pt idx="5509">
                  <c:v>459.08333333333331</c:v>
                </c:pt>
                <c:pt idx="5510">
                  <c:v>459.16666666666669</c:v>
                </c:pt>
                <c:pt idx="5511">
                  <c:v>459.25</c:v>
                </c:pt>
                <c:pt idx="5512">
                  <c:v>459.33333333333331</c:v>
                </c:pt>
                <c:pt idx="5513">
                  <c:v>459.41666666666669</c:v>
                </c:pt>
                <c:pt idx="5514">
                  <c:v>459.5</c:v>
                </c:pt>
                <c:pt idx="5515">
                  <c:v>459.58333333333331</c:v>
                </c:pt>
                <c:pt idx="5516">
                  <c:v>459.66666666666669</c:v>
                </c:pt>
                <c:pt idx="5517">
                  <c:v>459.75</c:v>
                </c:pt>
                <c:pt idx="5518">
                  <c:v>459.83333333333331</c:v>
                </c:pt>
                <c:pt idx="5519">
                  <c:v>459.91666666666669</c:v>
                </c:pt>
                <c:pt idx="5520">
                  <c:v>460</c:v>
                </c:pt>
                <c:pt idx="5521">
                  <c:v>460.08333333333331</c:v>
                </c:pt>
                <c:pt idx="5522">
                  <c:v>460.16666666666669</c:v>
                </c:pt>
                <c:pt idx="5523">
                  <c:v>460.25</c:v>
                </c:pt>
                <c:pt idx="5524">
                  <c:v>460.33333333333331</c:v>
                </c:pt>
                <c:pt idx="5525">
                  <c:v>460.41666666666669</c:v>
                </c:pt>
                <c:pt idx="5526">
                  <c:v>460.5</c:v>
                </c:pt>
                <c:pt idx="5527">
                  <c:v>460.58333333333331</c:v>
                </c:pt>
                <c:pt idx="5528">
                  <c:v>460.66666666666669</c:v>
                </c:pt>
                <c:pt idx="5529">
                  <c:v>460.75</c:v>
                </c:pt>
                <c:pt idx="5530">
                  <c:v>460.83333333333331</c:v>
                </c:pt>
                <c:pt idx="5531">
                  <c:v>460.91666666666669</c:v>
                </c:pt>
                <c:pt idx="5532">
                  <c:v>461</c:v>
                </c:pt>
                <c:pt idx="5533">
                  <c:v>461.08333333333331</c:v>
                </c:pt>
                <c:pt idx="5534">
                  <c:v>461.16666666666669</c:v>
                </c:pt>
                <c:pt idx="5535">
                  <c:v>461.25</c:v>
                </c:pt>
                <c:pt idx="5536">
                  <c:v>461.33333333333331</c:v>
                </c:pt>
                <c:pt idx="5537">
                  <c:v>461.41666666666669</c:v>
                </c:pt>
                <c:pt idx="5538">
                  <c:v>461.5</c:v>
                </c:pt>
                <c:pt idx="5539">
                  <c:v>461.58333333333331</c:v>
                </c:pt>
                <c:pt idx="5540">
                  <c:v>461.66666666666669</c:v>
                </c:pt>
                <c:pt idx="5541">
                  <c:v>461.75</c:v>
                </c:pt>
                <c:pt idx="5542">
                  <c:v>461.83333333333331</c:v>
                </c:pt>
                <c:pt idx="5543">
                  <c:v>461.91666666666669</c:v>
                </c:pt>
                <c:pt idx="5544">
                  <c:v>462</c:v>
                </c:pt>
                <c:pt idx="5545">
                  <c:v>462.08333333333331</c:v>
                </c:pt>
                <c:pt idx="5546">
                  <c:v>462.16666666666669</c:v>
                </c:pt>
                <c:pt idx="5547">
                  <c:v>462.25</c:v>
                </c:pt>
                <c:pt idx="5548">
                  <c:v>462.33333333333331</c:v>
                </c:pt>
                <c:pt idx="5549">
                  <c:v>462.41666666666669</c:v>
                </c:pt>
                <c:pt idx="5550">
                  <c:v>462.5</c:v>
                </c:pt>
                <c:pt idx="5551">
                  <c:v>462.58333333333331</c:v>
                </c:pt>
                <c:pt idx="5552">
                  <c:v>462.66666666666669</c:v>
                </c:pt>
                <c:pt idx="5553">
                  <c:v>462.75</c:v>
                </c:pt>
                <c:pt idx="5554">
                  <c:v>462.83333333333331</c:v>
                </c:pt>
                <c:pt idx="5555">
                  <c:v>462.91666666666669</c:v>
                </c:pt>
                <c:pt idx="5556">
                  <c:v>463</c:v>
                </c:pt>
                <c:pt idx="5557">
                  <c:v>463.08333333333331</c:v>
                </c:pt>
                <c:pt idx="5558">
                  <c:v>463.16666666666669</c:v>
                </c:pt>
                <c:pt idx="5559">
                  <c:v>463.25</c:v>
                </c:pt>
                <c:pt idx="5560">
                  <c:v>463.33333333333331</c:v>
                </c:pt>
                <c:pt idx="5561">
                  <c:v>463.41666666666669</c:v>
                </c:pt>
                <c:pt idx="5562">
                  <c:v>463.5</c:v>
                </c:pt>
                <c:pt idx="5563">
                  <c:v>463.58333333333331</c:v>
                </c:pt>
                <c:pt idx="5564">
                  <c:v>463.66666666666669</c:v>
                </c:pt>
                <c:pt idx="5565">
                  <c:v>463.75</c:v>
                </c:pt>
                <c:pt idx="5566">
                  <c:v>463.83333333333331</c:v>
                </c:pt>
                <c:pt idx="5567">
                  <c:v>463.91666666666669</c:v>
                </c:pt>
                <c:pt idx="5568">
                  <c:v>464</c:v>
                </c:pt>
                <c:pt idx="5569">
                  <c:v>464.08333333333331</c:v>
                </c:pt>
                <c:pt idx="5570">
                  <c:v>464.16666666666669</c:v>
                </c:pt>
                <c:pt idx="5571">
                  <c:v>464.25</c:v>
                </c:pt>
                <c:pt idx="5572">
                  <c:v>464.33333333333331</c:v>
                </c:pt>
                <c:pt idx="5573">
                  <c:v>464.41666666666669</c:v>
                </c:pt>
                <c:pt idx="5574">
                  <c:v>464.5</c:v>
                </c:pt>
                <c:pt idx="5575">
                  <c:v>464.58333333333331</c:v>
                </c:pt>
                <c:pt idx="5576">
                  <c:v>464.66666666666669</c:v>
                </c:pt>
                <c:pt idx="5577">
                  <c:v>464.75</c:v>
                </c:pt>
                <c:pt idx="5578">
                  <c:v>464.83333333333331</c:v>
                </c:pt>
                <c:pt idx="5579">
                  <c:v>464.91666666666669</c:v>
                </c:pt>
                <c:pt idx="5580">
                  <c:v>465</c:v>
                </c:pt>
                <c:pt idx="5581">
                  <c:v>465.08333333333331</c:v>
                </c:pt>
                <c:pt idx="5582">
                  <c:v>465.16666666666669</c:v>
                </c:pt>
                <c:pt idx="5583">
                  <c:v>465.25</c:v>
                </c:pt>
                <c:pt idx="5584">
                  <c:v>465.33333333333331</c:v>
                </c:pt>
                <c:pt idx="5585">
                  <c:v>465.41666666666669</c:v>
                </c:pt>
                <c:pt idx="5586">
                  <c:v>465.5</c:v>
                </c:pt>
                <c:pt idx="5587">
                  <c:v>465.58333333333331</c:v>
                </c:pt>
                <c:pt idx="5588">
                  <c:v>465.66666666666669</c:v>
                </c:pt>
                <c:pt idx="5589">
                  <c:v>465.75</c:v>
                </c:pt>
                <c:pt idx="5590">
                  <c:v>465.83333333333331</c:v>
                </c:pt>
                <c:pt idx="5591">
                  <c:v>465.91666666666669</c:v>
                </c:pt>
                <c:pt idx="5592">
                  <c:v>466</c:v>
                </c:pt>
                <c:pt idx="5593">
                  <c:v>466.08333333333331</c:v>
                </c:pt>
                <c:pt idx="5594">
                  <c:v>466.16666666666669</c:v>
                </c:pt>
                <c:pt idx="5595">
                  <c:v>466.25</c:v>
                </c:pt>
                <c:pt idx="5596">
                  <c:v>466.33333333333331</c:v>
                </c:pt>
                <c:pt idx="5597">
                  <c:v>466.41666666666669</c:v>
                </c:pt>
                <c:pt idx="5598">
                  <c:v>466.5</c:v>
                </c:pt>
                <c:pt idx="5599">
                  <c:v>466.58333333333331</c:v>
                </c:pt>
                <c:pt idx="5600">
                  <c:v>466.66666666666669</c:v>
                </c:pt>
                <c:pt idx="5601">
                  <c:v>466.75</c:v>
                </c:pt>
                <c:pt idx="5602">
                  <c:v>466.83333333333331</c:v>
                </c:pt>
                <c:pt idx="5603">
                  <c:v>466.91666666666669</c:v>
                </c:pt>
                <c:pt idx="5604">
                  <c:v>467</c:v>
                </c:pt>
                <c:pt idx="5605">
                  <c:v>467.08333333333331</c:v>
                </c:pt>
                <c:pt idx="5606">
                  <c:v>467.16666666666669</c:v>
                </c:pt>
                <c:pt idx="5607">
                  <c:v>467.25</c:v>
                </c:pt>
                <c:pt idx="5608">
                  <c:v>467.33333333333331</c:v>
                </c:pt>
                <c:pt idx="5609">
                  <c:v>467.41666666666669</c:v>
                </c:pt>
                <c:pt idx="5610">
                  <c:v>467.5</c:v>
                </c:pt>
                <c:pt idx="5611">
                  <c:v>467.58333333333331</c:v>
                </c:pt>
                <c:pt idx="5612">
                  <c:v>467.66666666666669</c:v>
                </c:pt>
                <c:pt idx="5613">
                  <c:v>467.75</c:v>
                </c:pt>
                <c:pt idx="5614">
                  <c:v>467.83333333333331</c:v>
                </c:pt>
                <c:pt idx="5615">
                  <c:v>467.91666666666669</c:v>
                </c:pt>
                <c:pt idx="5616">
                  <c:v>468</c:v>
                </c:pt>
                <c:pt idx="5617">
                  <c:v>468.08333333333331</c:v>
                </c:pt>
                <c:pt idx="5618">
                  <c:v>468.16666666666669</c:v>
                </c:pt>
                <c:pt idx="5619">
                  <c:v>468.25</c:v>
                </c:pt>
                <c:pt idx="5620">
                  <c:v>468.33333333333331</c:v>
                </c:pt>
                <c:pt idx="5621">
                  <c:v>468.41666666666669</c:v>
                </c:pt>
                <c:pt idx="5622">
                  <c:v>468.5</c:v>
                </c:pt>
                <c:pt idx="5623">
                  <c:v>468.58333333333331</c:v>
                </c:pt>
                <c:pt idx="5624">
                  <c:v>468.66666666666669</c:v>
                </c:pt>
                <c:pt idx="5625">
                  <c:v>468.75</c:v>
                </c:pt>
                <c:pt idx="5626">
                  <c:v>468.83333333333331</c:v>
                </c:pt>
                <c:pt idx="5627">
                  <c:v>468.91666666666669</c:v>
                </c:pt>
                <c:pt idx="5628">
                  <c:v>469</c:v>
                </c:pt>
                <c:pt idx="5629">
                  <c:v>469.08333333333331</c:v>
                </c:pt>
                <c:pt idx="5630">
                  <c:v>469.16666666666669</c:v>
                </c:pt>
                <c:pt idx="5631">
                  <c:v>469.25</c:v>
                </c:pt>
                <c:pt idx="5632">
                  <c:v>469.33333333333331</c:v>
                </c:pt>
                <c:pt idx="5633">
                  <c:v>469.41666666666669</c:v>
                </c:pt>
                <c:pt idx="5634">
                  <c:v>469.5</c:v>
                </c:pt>
                <c:pt idx="5635">
                  <c:v>469.58333333333331</c:v>
                </c:pt>
                <c:pt idx="5636">
                  <c:v>469.66666666666669</c:v>
                </c:pt>
                <c:pt idx="5637">
                  <c:v>469.75</c:v>
                </c:pt>
                <c:pt idx="5638">
                  <c:v>469.83333333333331</c:v>
                </c:pt>
                <c:pt idx="5639">
                  <c:v>469.91666666666669</c:v>
                </c:pt>
                <c:pt idx="5640">
                  <c:v>470</c:v>
                </c:pt>
                <c:pt idx="5641">
                  <c:v>470.08333333333331</c:v>
                </c:pt>
                <c:pt idx="5642">
                  <c:v>470.16666666666669</c:v>
                </c:pt>
                <c:pt idx="5643">
                  <c:v>470.25</c:v>
                </c:pt>
                <c:pt idx="5644">
                  <c:v>470.33333333333331</c:v>
                </c:pt>
                <c:pt idx="5645">
                  <c:v>470.41666666666669</c:v>
                </c:pt>
                <c:pt idx="5646">
                  <c:v>470.5</c:v>
                </c:pt>
                <c:pt idx="5647">
                  <c:v>470.58333333333331</c:v>
                </c:pt>
                <c:pt idx="5648">
                  <c:v>470.66666666666669</c:v>
                </c:pt>
                <c:pt idx="5649">
                  <c:v>470.75</c:v>
                </c:pt>
                <c:pt idx="5650">
                  <c:v>470.83333333333331</c:v>
                </c:pt>
                <c:pt idx="5651">
                  <c:v>470.91666666666669</c:v>
                </c:pt>
                <c:pt idx="5652">
                  <c:v>471</c:v>
                </c:pt>
                <c:pt idx="5653">
                  <c:v>471.08333333333331</c:v>
                </c:pt>
                <c:pt idx="5654">
                  <c:v>471.16666666666669</c:v>
                </c:pt>
                <c:pt idx="5655">
                  <c:v>471.25</c:v>
                </c:pt>
                <c:pt idx="5656">
                  <c:v>471.33333333333331</c:v>
                </c:pt>
                <c:pt idx="5657">
                  <c:v>471.41666666666669</c:v>
                </c:pt>
                <c:pt idx="5658">
                  <c:v>471.5</c:v>
                </c:pt>
                <c:pt idx="5659">
                  <c:v>471.58333333333331</c:v>
                </c:pt>
                <c:pt idx="5660">
                  <c:v>471.66666666666669</c:v>
                </c:pt>
                <c:pt idx="5661">
                  <c:v>471.75</c:v>
                </c:pt>
                <c:pt idx="5662">
                  <c:v>471.83333333333331</c:v>
                </c:pt>
                <c:pt idx="5663">
                  <c:v>471.91666666666669</c:v>
                </c:pt>
                <c:pt idx="5664">
                  <c:v>472</c:v>
                </c:pt>
                <c:pt idx="5665">
                  <c:v>472.08333333333331</c:v>
                </c:pt>
                <c:pt idx="5666">
                  <c:v>472.16666666666669</c:v>
                </c:pt>
                <c:pt idx="5667">
                  <c:v>472.25</c:v>
                </c:pt>
                <c:pt idx="5668">
                  <c:v>472.33333333333331</c:v>
                </c:pt>
                <c:pt idx="5669">
                  <c:v>472.41666666666669</c:v>
                </c:pt>
                <c:pt idx="5670">
                  <c:v>472.5</c:v>
                </c:pt>
                <c:pt idx="5671">
                  <c:v>472.58333333333331</c:v>
                </c:pt>
                <c:pt idx="5672">
                  <c:v>472.66666666666669</c:v>
                </c:pt>
                <c:pt idx="5673">
                  <c:v>472.75</c:v>
                </c:pt>
                <c:pt idx="5674">
                  <c:v>472.83333333333331</c:v>
                </c:pt>
                <c:pt idx="5675">
                  <c:v>472.91666666666669</c:v>
                </c:pt>
                <c:pt idx="5676">
                  <c:v>473</c:v>
                </c:pt>
                <c:pt idx="5677">
                  <c:v>473.08333333333331</c:v>
                </c:pt>
                <c:pt idx="5678">
                  <c:v>473.16666666666669</c:v>
                </c:pt>
                <c:pt idx="5679">
                  <c:v>473.25</c:v>
                </c:pt>
                <c:pt idx="5680">
                  <c:v>473.33333333333331</c:v>
                </c:pt>
                <c:pt idx="5681">
                  <c:v>473.41666666666669</c:v>
                </c:pt>
                <c:pt idx="5682">
                  <c:v>473.5</c:v>
                </c:pt>
                <c:pt idx="5683">
                  <c:v>473.58333333333331</c:v>
                </c:pt>
                <c:pt idx="5684">
                  <c:v>473.66666666666669</c:v>
                </c:pt>
                <c:pt idx="5685">
                  <c:v>473.75</c:v>
                </c:pt>
                <c:pt idx="5686">
                  <c:v>473.83333333333331</c:v>
                </c:pt>
                <c:pt idx="5687">
                  <c:v>473.91666666666669</c:v>
                </c:pt>
                <c:pt idx="5688">
                  <c:v>474</c:v>
                </c:pt>
                <c:pt idx="5689">
                  <c:v>474.08333333333331</c:v>
                </c:pt>
                <c:pt idx="5690">
                  <c:v>474.16666666666669</c:v>
                </c:pt>
                <c:pt idx="5691">
                  <c:v>474.25</c:v>
                </c:pt>
                <c:pt idx="5692">
                  <c:v>474.33333333333331</c:v>
                </c:pt>
                <c:pt idx="5693">
                  <c:v>474.41666666666669</c:v>
                </c:pt>
                <c:pt idx="5694">
                  <c:v>474.5</c:v>
                </c:pt>
                <c:pt idx="5695">
                  <c:v>474.58333333333331</c:v>
                </c:pt>
                <c:pt idx="5696">
                  <c:v>474.66666666666669</c:v>
                </c:pt>
                <c:pt idx="5697">
                  <c:v>474.75</c:v>
                </c:pt>
                <c:pt idx="5698">
                  <c:v>474.83333333333331</c:v>
                </c:pt>
                <c:pt idx="5699">
                  <c:v>474.91666666666669</c:v>
                </c:pt>
                <c:pt idx="5700">
                  <c:v>475</c:v>
                </c:pt>
                <c:pt idx="5701">
                  <c:v>475.08333333333331</c:v>
                </c:pt>
                <c:pt idx="5702">
                  <c:v>475.16666666666669</c:v>
                </c:pt>
                <c:pt idx="5703">
                  <c:v>475.25</c:v>
                </c:pt>
                <c:pt idx="5704">
                  <c:v>475.33333333333331</c:v>
                </c:pt>
                <c:pt idx="5705">
                  <c:v>475.41666666666669</c:v>
                </c:pt>
                <c:pt idx="5706">
                  <c:v>475.5</c:v>
                </c:pt>
                <c:pt idx="5707">
                  <c:v>475.58333333333331</c:v>
                </c:pt>
                <c:pt idx="5708">
                  <c:v>475.66666666666669</c:v>
                </c:pt>
                <c:pt idx="5709">
                  <c:v>475.75</c:v>
                </c:pt>
                <c:pt idx="5710">
                  <c:v>475.83333333333331</c:v>
                </c:pt>
                <c:pt idx="5711">
                  <c:v>475.91666666666669</c:v>
                </c:pt>
                <c:pt idx="5712">
                  <c:v>476</c:v>
                </c:pt>
                <c:pt idx="5713">
                  <c:v>476.08333333333331</c:v>
                </c:pt>
                <c:pt idx="5714">
                  <c:v>476.16666666666669</c:v>
                </c:pt>
                <c:pt idx="5715">
                  <c:v>476.25</c:v>
                </c:pt>
                <c:pt idx="5716">
                  <c:v>476.33333333333331</c:v>
                </c:pt>
                <c:pt idx="5717">
                  <c:v>476.41666666666669</c:v>
                </c:pt>
                <c:pt idx="5718">
                  <c:v>476.5</c:v>
                </c:pt>
                <c:pt idx="5719">
                  <c:v>476.58333333333331</c:v>
                </c:pt>
                <c:pt idx="5720">
                  <c:v>476.66666666666669</c:v>
                </c:pt>
                <c:pt idx="5721">
                  <c:v>476.75</c:v>
                </c:pt>
                <c:pt idx="5722">
                  <c:v>476.83333333333331</c:v>
                </c:pt>
                <c:pt idx="5723">
                  <c:v>476.91666666666669</c:v>
                </c:pt>
                <c:pt idx="5724">
                  <c:v>477</c:v>
                </c:pt>
                <c:pt idx="5725">
                  <c:v>477.08333333333331</c:v>
                </c:pt>
                <c:pt idx="5726">
                  <c:v>477.16666666666669</c:v>
                </c:pt>
                <c:pt idx="5727">
                  <c:v>477.25</c:v>
                </c:pt>
                <c:pt idx="5728">
                  <c:v>477.33333333333331</c:v>
                </c:pt>
                <c:pt idx="5729">
                  <c:v>477.41666666666669</c:v>
                </c:pt>
                <c:pt idx="5730">
                  <c:v>477.5</c:v>
                </c:pt>
                <c:pt idx="5731">
                  <c:v>477.58333333333331</c:v>
                </c:pt>
                <c:pt idx="5732">
                  <c:v>477.66666666666669</c:v>
                </c:pt>
                <c:pt idx="5733">
                  <c:v>477.75</c:v>
                </c:pt>
                <c:pt idx="5734">
                  <c:v>477.83333333333331</c:v>
                </c:pt>
                <c:pt idx="5735">
                  <c:v>477.91666666666669</c:v>
                </c:pt>
                <c:pt idx="5736">
                  <c:v>478</c:v>
                </c:pt>
                <c:pt idx="5737">
                  <c:v>478.08333333333331</c:v>
                </c:pt>
                <c:pt idx="5738">
                  <c:v>478.16666666666669</c:v>
                </c:pt>
                <c:pt idx="5739">
                  <c:v>478.25</c:v>
                </c:pt>
                <c:pt idx="5740">
                  <c:v>478.33333333333331</c:v>
                </c:pt>
                <c:pt idx="5741">
                  <c:v>478.41666666666669</c:v>
                </c:pt>
                <c:pt idx="5742">
                  <c:v>478.5</c:v>
                </c:pt>
                <c:pt idx="5743">
                  <c:v>478.58333333333331</c:v>
                </c:pt>
                <c:pt idx="5744">
                  <c:v>478.66666666666669</c:v>
                </c:pt>
                <c:pt idx="5745">
                  <c:v>478.75</c:v>
                </c:pt>
                <c:pt idx="5746">
                  <c:v>478.83333333333331</c:v>
                </c:pt>
                <c:pt idx="5747">
                  <c:v>478.91666666666669</c:v>
                </c:pt>
                <c:pt idx="5748">
                  <c:v>479</c:v>
                </c:pt>
                <c:pt idx="5749">
                  <c:v>479.08333333333331</c:v>
                </c:pt>
                <c:pt idx="5750">
                  <c:v>479.16666666666669</c:v>
                </c:pt>
                <c:pt idx="5751">
                  <c:v>479.25</c:v>
                </c:pt>
                <c:pt idx="5752">
                  <c:v>479.33333333333331</c:v>
                </c:pt>
                <c:pt idx="5753">
                  <c:v>479.41666666666669</c:v>
                </c:pt>
                <c:pt idx="5754">
                  <c:v>479.5</c:v>
                </c:pt>
                <c:pt idx="5755">
                  <c:v>479.58333333333331</c:v>
                </c:pt>
                <c:pt idx="5756">
                  <c:v>479.66666666666669</c:v>
                </c:pt>
                <c:pt idx="5757">
                  <c:v>479.75</c:v>
                </c:pt>
                <c:pt idx="5758">
                  <c:v>479.83333333333331</c:v>
                </c:pt>
                <c:pt idx="5759">
                  <c:v>479.91666666666669</c:v>
                </c:pt>
                <c:pt idx="5760">
                  <c:v>480</c:v>
                </c:pt>
                <c:pt idx="5761">
                  <c:v>480.08333333333331</c:v>
                </c:pt>
                <c:pt idx="5762">
                  <c:v>480.16666666666669</c:v>
                </c:pt>
                <c:pt idx="5763">
                  <c:v>480.25</c:v>
                </c:pt>
                <c:pt idx="5764">
                  <c:v>480.33333333333331</c:v>
                </c:pt>
                <c:pt idx="5765">
                  <c:v>480.41666666666669</c:v>
                </c:pt>
                <c:pt idx="5766">
                  <c:v>480.5</c:v>
                </c:pt>
                <c:pt idx="5767">
                  <c:v>480.58333333333331</c:v>
                </c:pt>
                <c:pt idx="5768">
                  <c:v>480.66666666666669</c:v>
                </c:pt>
                <c:pt idx="5769">
                  <c:v>480.75</c:v>
                </c:pt>
                <c:pt idx="5770">
                  <c:v>480.83333333333331</c:v>
                </c:pt>
                <c:pt idx="5771">
                  <c:v>480.91666666666669</c:v>
                </c:pt>
                <c:pt idx="5772">
                  <c:v>481</c:v>
                </c:pt>
                <c:pt idx="5773">
                  <c:v>481.08333333333331</c:v>
                </c:pt>
                <c:pt idx="5774">
                  <c:v>481.16666666666669</c:v>
                </c:pt>
                <c:pt idx="5775">
                  <c:v>481.25</c:v>
                </c:pt>
                <c:pt idx="5776">
                  <c:v>481.33333333333331</c:v>
                </c:pt>
                <c:pt idx="5777">
                  <c:v>481.41666666666669</c:v>
                </c:pt>
                <c:pt idx="5778">
                  <c:v>481.5</c:v>
                </c:pt>
                <c:pt idx="5779">
                  <c:v>481.58333333333331</c:v>
                </c:pt>
                <c:pt idx="5780">
                  <c:v>481.66666666666669</c:v>
                </c:pt>
                <c:pt idx="5781">
                  <c:v>481.75</c:v>
                </c:pt>
                <c:pt idx="5782">
                  <c:v>481.83333333333331</c:v>
                </c:pt>
                <c:pt idx="5783">
                  <c:v>481.91666666666669</c:v>
                </c:pt>
                <c:pt idx="5784">
                  <c:v>482</c:v>
                </c:pt>
                <c:pt idx="5785">
                  <c:v>482.08333333333331</c:v>
                </c:pt>
                <c:pt idx="5786">
                  <c:v>482.16666666666669</c:v>
                </c:pt>
                <c:pt idx="5787">
                  <c:v>482.25</c:v>
                </c:pt>
                <c:pt idx="5788">
                  <c:v>482.33333333333331</c:v>
                </c:pt>
                <c:pt idx="5789">
                  <c:v>482.41666666666669</c:v>
                </c:pt>
                <c:pt idx="5790">
                  <c:v>482.5</c:v>
                </c:pt>
                <c:pt idx="5791">
                  <c:v>482.58333333333331</c:v>
                </c:pt>
                <c:pt idx="5792">
                  <c:v>482.66666666666669</c:v>
                </c:pt>
                <c:pt idx="5793">
                  <c:v>482.75</c:v>
                </c:pt>
                <c:pt idx="5794">
                  <c:v>482.83333333333331</c:v>
                </c:pt>
                <c:pt idx="5795">
                  <c:v>482.91666666666669</c:v>
                </c:pt>
                <c:pt idx="5796">
                  <c:v>483</c:v>
                </c:pt>
                <c:pt idx="5797">
                  <c:v>483.08333333333331</c:v>
                </c:pt>
                <c:pt idx="5798">
                  <c:v>483.16666666666669</c:v>
                </c:pt>
                <c:pt idx="5799">
                  <c:v>483.25</c:v>
                </c:pt>
                <c:pt idx="5800">
                  <c:v>483.33333333333331</c:v>
                </c:pt>
                <c:pt idx="5801">
                  <c:v>483.41666666666669</c:v>
                </c:pt>
                <c:pt idx="5802">
                  <c:v>483.5</c:v>
                </c:pt>
                <c:pt idx="5803">
                  <c:v>483.58333333333331</c:v>
                </c:pt>
                <c:pt idx="5804">
                  <c:v>483.66666666666669</c:v>
                </c:pt>
                <c:pt idx="5805">
                  <c:v>483.75</c:v>
                </c:pt>
                <c:pt idx="5806">
                  <c:v>483.83333333333331</c:v>
                </c:pt>
                <c:pt idx="5807">
                  <c:v>483.91666666666669</c:v>
                </c:pt>
                <c:pt idx="5808">
                  <c:v>484</c:v>
                </c:pt>
                <c:pt idx="5809">
                  <c:v>484.08333333333331</c:v>
                </c:pt>
                <c:pt idx="5810">
                  <c:v>484.16666666666669</c:v>
                </c:pt>
                <c:pt idx="5811">
                  <c:v>484.25</c:v>
                </c:pt>
                <c:pt idx="5812">
                  <c:v>484.33333333333331</c:v>
                </c:pt>
                <c:pt idx="5813">
                  <c:v>484.41666666666669</c:v>
                </c:pt>
                <c:pt idx="5814">
                  <c:v>484.5</c:v>
                </c:pt>
                <c:pt idx="5815">
                  <c:v>484.58333333333331</c:v>
                </c:pt>
                <c:pt idx="5816">
                  <c:v>484.66666666666669</c:v>
                </c:pt>
                <c:pt idx="5817">
                  <c:v>484.75</c:v>
                </c:pt>
                <c:pt idx="5818">
                  <c:v>484.83333333333331</c:v>
                </c:pt>
                <c:pt idx="5819">
                  <c:v>484.91666666666669</c:v>
                </c:pt>
                <c:pt idx="5820">
                  <c:v>485</c:v>
                </c:pt>
                <c:pt idx="5821">
                  <c:v>485.08333333333331</c:v>
                </c:pt>
                <c:pt idx="5822">
                  <c:v>485.16666666666669</c:v>
                </c:pt>
                <c:pt idx="5823">
                  <c:v>485.25</c:v>
                </c:pt>
                <c:pt idx="5824">
                  <c:v>485.33333333333331</c:v>
                </c:pt>
                <c:pt idx="5825">
                  <c:v>485.41666666666669</c:v>
                </c:pt>
                <c:pt idx="5826">
                  <c:v>485.5</c:v>
                </c:pt>
                <c:pt idx="5827">
                  <c:v>485.58333333333331</c:v>
                </c:pt>
                <c:pt idx="5828">
                  <c:v>485.66666666666669</c:v>
                </c:pt>
                <c:pt idx="5829">
                  <c:v>485.75</c:v>
                </c:pt>
                <c:pt idx="5830">
                  <c:v>485.83333333333331</c:v>
                </c:pt>
                <c:pt idx="5831">
                  <c:v>485.91666666666669</c:v>
                </c:pt>
                <c:pt idx="5832">
                  <c:v>486</c:v>
                </c:pt>
                <c:pt idx="5833">
                  <c:v>486.08333333333331</c:v>
                </c:pt>
                <c:pt idx="5834">
                  <c:v>486.16666666666669</c:v>
                </c:pt>
                <c:pt idx="5835">
                  <c:v>486.25</c:v>
                </c:pt>
                <c:pt idx="5836">
                  <c:v>486.33333333333331</c:v>
                </c:pt>
                <c:pt idx="5837">
                  <c:v>486.41666666666669</c:v>
                </c:pt>
                <c:pt idx="5838">
                  <c:v>486.5</c:v>
                </c:pt>
                <c:pt idx="5839">
                  <c:v>486.58333333333331</c:v>
                </c:pt>
                <c:pt idx="5840">
                  <c:v>486.66666666666669</c:v>
                </c:pt>
                <c:pt idx="5841">
                  <c:v>486.75</c:v>
                </c:pt>
                <c:pt idx="5842">
                  <c:v>486.83333333333331</c:v>
                </c:pt>
                <c:pt idx="5843">
                  <c:v>486.91666666666669</c:v>
                </c:pt>
                <c:pt idx="5844">
                  <c:v>487</c:v>
                </c:pt>
                <c:pt idx="5845">
                  <c:v>487.08333333333331</c:v>
                </c:pt>
                <c:pt idx="5846">
                  <c:v>487.16666666666669</c:v>
                </c:pt>
                <c:pt idx="5847">
                  <c:v>487.25</c:v>
                </c:pt>
                <c:pt idx="5848">
                  <c:v>487.33333333333331</c:v>
                </c:pt>
                <c:pt idx="5849">
                  <c:v>487.41666666666669</c:v>
                </c:pt>
                <c:pt idx="5850">
                  <c:v>487.5</c:v>
                </c:pt>
                <c:pt idx="5851">
                  <c:v>487.58333333333331</c:v>
                </c:pt>
                <c:pt idx="5852">
                  <c:v>487.66666666666669</c:v>
                </c:pt>
                <c:pt idx="5853">
                  <c:v>487.75</c:v>
                </c:pt>
                <c:pt idx="5854">
                  <c:v>487.83333333333331</c:v>
                </c:pt>
                <c:pt idx="5855">
                  <c:v>487.91666666666669</c:v>
                </c:pt>
                <c:pt idx="5856">
                  <c:v>488</c:v>
                </c:pt>
                <c:pt idx="5857">
                  <c:v>488.08333333333331</c:v>
                </c:pt>
                <c:pt idx="5858">
                  <c:v>488.16666666666669</c:v>
                </c:pt>
                <c:pt idx="5859">
                  <c:v>488.25</c:v>
                </c:pt>
                <c:pt idx="5860">
                  <c:v>488.33333333333331</c:v>
                </c:pt>
                <c:pt idx="5861">
                  <c:v>488.41666666666669</c:v>
                </c:pt>
                <c:pt idx="5862">
                  <c:v>488.5</c:v>
                </c:pt>
                <c:pt idx="5863">
                  <c:v>488.58333333333331</c:v>
                </c:pt>
                <c:pt idx="5864">
                  <c:v>488.66666666666669</c:v>
                </c:pt>
                <c:pt idx="5865">
                  <c:v>488.75</c:v>
                </c:pt>
                <c:pt idx="5866">
                  <c:v>488.83333333333331</c:v>
                </c:pt>
                <c:pt idx="5867">
                  <c:v>488.91666666666669</c:v>
                </c:pt>
                <c:pt idx="5868">
                  <c:v>489</c:v>
                </c:pt>
                <c:pt idx="5869">
                  <c:v>489.08333333333331</c:v>
                </c:pt>
                <c:pt idx="5870">
                  <c:v>489.16666666666669</c:v>
                </c:pt>
                <c:pt idx="5871">
                  <c:v>489.25</c:v>
                </c:pt>
                <c:pt idx="5872">
                  <c:v>489.33333333333331</c:v>
                </c:pt>
                <c:pt idx="5873">
                  <c:v>489.41666666666669</c:v>
                </c:pt>
                <c:pt idx="5874">
                  <c:v>489.5</c:v>
                </c:pt>
                <c:pt idx="5875">
                  <c:v>489.58333333333331</c:v>
                </c:pt>
                <c:pt idx="5876">
                  <c:v>489.66666666666669</c:v>
                </c:pt>
                <c:pt idx="5877">
                  <c:v>489.75</c:v>
                </c:pt>
                <c:pt idx="5878">
                  <c:v>489.83333333333331</c:v>
                </c:pt>
                <c:pt idx="5879">
                  <c:v>489.91666666666669</c:v>
                </c:pt>
                <c:pt idx="5880">
                  <c:v>490</c:v>
                </c:pt>
                <c:pt idx="5881">
                  <c:v>490.08333333333331</c:v>
                </c:pt>
                <c:pt idx="5882">
                  <c:v>490.16666666666669</c:v>
                </c:pt>
                <c:pt idx="5883">
                  <c:v>490.25</c:v>
                </c:pt>
                <c:pt idx="5884">
                  <c:v>490.33333333333331</c:v>
                </c:pt>
                <c:pt idx="5885">
                  <c:v>490.41666666666669</c:v>
                </c:pt>
                <c:pt idx="5886">
                  <c:v>490.5</c:v>
                </c:pt>
                <c:pt idx="5887">
                  <c:v>490.58333333333331</c:v>
                </c:pt>
                <c:pt idx="5888">
                  <c:v>490.66666666666669</c:v>
                </c:pt>
                <c:pt idx="5889">
                  <c:v>490.75</c:v>
                </c:pt>
                <c:pt idx="5890">
                  <c:v>490.83333333333331</c:v>
                </c:pt>
                <c:pt idx="5891">
                  <c:v>490.91666666666669</c:v>
                </c:pt>
                <c:pt idx="5892">
                  <c:v>491</c:v>
                </c:pt>
                <c:pt idx="5893">
                  <c:v>491.08333333333331</c:v>
                </c:pt>
                <c:pt idx="5894">
                  <c:v>491.16666666666669</c:v>
                </c:pt>
                <c:pt idx="5895">
                  <c:v>491.25</c:v>
                </c:pt>
                <c:pt idx="5896">
                  <c:v>491.33333333333331</c:v>
                </c:pt>
                <c:pt idx="5897">
                  <c:v>491.41666666666669</c:v>
                </c:pt>
                <c:pt idx="5898">
                  <c:v>491.5</c:v>
                </c:pt>
                <c:pt idx="5899">
                  <c:v>491.58333333333331</c:v>
                </c:pt>
                <c:pt idx="5900">
                  <c:v>491.66666666666669</c:v>
                </c:pt>
                <c:pt idx="5901">
                  <c:v>491.75</c:v>
                </c:pt>
                <c:pt idx="5902">
                  <c:v>491.83333333333331</c:v>
                </c:pt>
                <c:pt idx="5903">
                  <c:v>491.91666666666669</c:v>
                </c:pt>
                <c:pt idx="5904">
                  <c:v>492</c:v>
                </c:pt>
                <c:pt idx="5905">
                  <c:v>492.08333333333331</c:v>
                </c:pt>
                <c:pt idx="5906">
                  <c:v>492.16666666666669</c:v>
                </c:pt>
                <c:pt idx="5907">
                  <c:v>492.25</c:v>
                </c:pt>
                <c:pt idx="5908">
                  <c:v>492.33333333333331</c:v>
                </c:pt>
                <c:pt idx="5909">
                  <c:v>492.41666666666669</c:v>
                </c:pt>
                <c:pt idx="5910">
                  <c:v>492.5</c:v>
                </c:pt>
                <c:pt idx="5911">
                  <c:v>492.58333333333331</c:v>
                </c:pt>
                <c:pt idx="5912">
                  <c:v>492.66666666666669</c:v>
                </c:pt>
                <c:pt idx="5913">
                  <c:v>492.75</c:v>
                </c:pt>
                <c:pt idx="5914">
                  <c:v>492.83333333333331</c:v>
                </c:pt>
                <c:pt idx="5915">
                  <c:v>492.91666666666669</c:v>
                </c:pt>
                <c:pt idx="5916">
                  <c:v>493</c:v>
                </c:pt>
                <c:pt idx="5917">
                  <c:v>493.08333333333331</c:v>
                </c:pt>
                <c:pt idx="5918">
                  <c:v>493.16666666666669</c:v>
                </c:pt>
                <c:pt idx="5919">
                  <c:v>493.25</c:v>
                </c:pt>
                <c:pt idx="5920">
                  <c:v>493.33333333333331</c:v>
                </c:pt>
                <c:pt idx="5921">
                  <c:v>493.41666666666669</c:v>
                </c:pt>
                <c:pt idx="5922">
                  <c:v>493.5</c:v>
                </c:pt>
                <c:pt idx="5923">
                  <c:v>493.58333333333331</c:v>
                </c:pt>
                <c:pt idx="5924">
                  <c:v>493.66666666666669</c:v>
                </c:pt>
                <c:pt idx="5925">
                  <c:v>493.75</c:v>
                </c:pt>
                <c:pt idx="5926">
                  <c:v>493.83333333333331</c:v>
                </c:pt>
                <c:pt idx="5927">
                  <c:v>493.91666666666669</c:v>
                </c:pt>
                <c:pt idx="5928">
                  <c:v>494</c:v>
                </c:pt>
                <c:pt idx="5929">
                  <c:v>494.08333333333331</c:v>
                </c:pt>
                <c:pt idx="5930">
                  <c:v>494.16666666666669</c:v>
                </c:pt>
                <c:pt idx="5931">
                  <c:v>494.25</c:v>
                </c:pt>
                <c:pt idx="5932">
                  <c:v>494.33333333333331</c:v>
                </c:pt>
                <c:pt idx="5933">
                  <c:v>494.41666666666669</c:v>
                </c:pt>
                <c:pt idx="5934">
                  <c:v>494.5</c:v>
                </c:pt>
                <c:pt idx="5935">
                  <c:v>494.58333333333331</c:v>
                </c:pt>
                <c:pt idx="5936">
                  <c:v>494.66666666666669</c:v>
                </c:pt>
                <c:pt idx="5937">
                  <c:v>494.75</c:v>
                </c:pt>
                <c:pt idx="5938">
                  <c:v>494.83333333333331</c:v>
                </c:pt>
                <c:pt idx="5939">
                  <c:v>494.91666666666669</c:v>
                </c:pt>
                <c:pt idx="5940">
                  <c:v>495</c:v>
                </c:pt>
                <c:pt idx="5941">
                  <c:v>495.08333333333331</c:v>
                </c:pt>
                <c:pt idx="5942">
                  <c:v>495.16666666666669</c:v>
                </c:pt>
                <c:pt idx="5943">
                  <c:v>495.25</c:v>
                </c:pt>
                <c:pt idx="5944">
                  <c:v>495.33333333333331</c:v>
                </c:pt>
                <c:pt idx="5945">
                  <c:v>495.41666666666669</c:v>
                </c:pt>
                <c:pt idx="5946">
                  <c:v>495.5</c:v>
                </c:pt>
                <c:pt idx="5947">
                  <c:v>495.58333333333331</c:v>
                </c:pt>
                <c:pt idx="5948">
                  <c:v>495.66666666666669</c:v>
                </c:pt>
                <c:pt idx="5949">
                  <c:v>495.75</c:v>
                </c:pt>
                <c:pt idx="5950">
                  <c:v>495.83333333333331</c:v>
                </c:pt>
                <c:pt idx="5951">
                  <c:v>495.91666666666669</c:v>
                </c:pt>
                <c:pt idx="5952">
                  <c:v>496</c:v>
                </c:pt>
                <c:pt idx="5953">
                  <c:v>496.08333333333331</c:v>
                </c:pt>
                <c:pt idx="5954">
                  <c:v>496.16666666666669</c:v>
                </c:pt>
                <c:pt idx="5955">
                  <c:v>496.25</c:v>
                </c:pt>
                <c:pt idx="5956">
                  <c:v>496.33333333333331</c:v>
                </c:pt>
                <c:pt idx="5957">
                  <c:v>496.41666666666669</c:v>
                </c:pt>
                <c:pt idx="5958">
                  <c:v>496.5</c:v>
                </c:pt>
                <c:pt idx="5959">
                  <c:v>496.58333333333331</c:v>
                </c:pt>
                <c:pt idx="5960">
                  <c:v>496.66666666666669</c:v>
                </c:pt>
                <c:pt idx="5961">
                  <c:v>496.75</c:v>
                </c:pt>
                <c:pt idx="5962">
                  <c:v>496.83333333333331</c:v>
                </c:pt>
                <c:pt idx="5963">
                  <c:v>496.91666666666669</c:v>
                </c:pt>
                <c:pt idx="5964">
                  <c:v>497</c:v>
                </c:pt>
                <c:pt idx="5965">
                  <c:v>497.08333333333331</c:v>
                </c:pt>
                <c:pt idx="5966">
                  <c:v>497.16666666666669</c:v>
                </c:pt>
                <c:pt idx="5967">
                  <c:v>497.25</c:v>
                </c:pt>
                <c:pt idx="5968">
                  <c:v>497.33333333333331</c:v>
                </c:pt>
                <c:pt idx="5969">
                  <c:v>497.41666666666669</c:v>
                </c:pt>
                <c:pt idx="5970">
                  <c:v>497.5</c:v>
                </c:pt>
                <c:pt idx="5971">
                  <c:v>497.58333333333331</c:v>
                </c:pt>
                <c:pt idx="5972">
                  <c:v>497.66666666666669</c:v>
                </c:pt>
                <c:pt idx="5973">
                  <c:v>497.75</c:v>
                </c:pt>
                <c:pt idx="5974">
                  <c:v>497.83333333333331</c:v>
                </c:pt>
                <c:pt idx="5975">
                  <c:v>497.91666666666669</c:v>
                </c:pt>
                <c:pt idx="5976">
                  <c:v>498</c:v>
                </c:pt>
                <c:pt idx="5977">
                  <c:v>498.08333333333331</c:v>
                </c:pt>
                <c:pt idx="5978">
                  <c:v>498.16666666666669</c:v>
                </c:pt>
                <c:pt idx="5979">
                  <c:v>498.25</c:v>
                </c:pt>
                <c:pt idx="5980">
                  <c:v>498.33333333333331</c:v>
                </c:pt>
                <c:pt idx="5981">
                  <c:v>498.41666666666669</c:v>
                </c:pt>
                <c:pt idx="5982">
                  <c:v>498.5</c:v>
                </c:pt>
                <c:pt idx="5983">
                  <c:v>498.58333333333331</c:v>
                </c:pt>
                <c:pt idx="5984">
                  <c:v>498.66666666666669</c:v>
                </c:pt>
                <c:pt idx="5985">
                  <c:v>498.75</c:v>
                </c:pt>
                <c:pt idx="5986">
                  <c:v>498.83333333333331</c:v>
                </c:pt>
                <c:pt idx="5987">
                  <c:v>498.91666666666669</c:v>
                </c:pt>
                <c:pt idx="5988">
                  <c:v>499</c:v>
                </c:pt>
                <c:pt idx="5989">
                  <c:v>499.08333333333331</c:v>
                </c:pt>
                <c:pt idx="5990">
                  <c:v>499.16666666666669</c:v>
                </c:pt>
                <c:pt idx="5991">
                  <c:v>499.25</c:v>
                </c:pt>
                <c:pt idx="5992">
                  <c:v>499.33333333333331</c:v>
                </c:pt>
                <c:pt idx="5993">
                  <c:v>499.41666666666669</c:v>
                </c:pt>
                <c:pt idx="5994">
                  <c:v>499.5</c:v>
                </c:pt>
                <c:pt idx="5995">
                  <c:v>499.58333333333331</c:v>
                </c:pt>
                <c:pt idx="5996">
                  <c:v>499.66666666666669</c:v>
                </c:pt>
                <c:pt idx="5997">
                  <c:v>499.75</c:v>
                </c:pt>
                <c:pt idx="5998">
                  <c:v>499.83333333333331</c:v>
                </c:pt>
                <c:pt idx="5999">
                  <c:v>499.91666666666669</c:v>
                </c:pt>
                <c:pt idx="6000">
                  <c:v>500</c:v>
                </c:pt>
                <c:pt idx="6001">
                  <c:v>500.08333333333331</c:v>
                </c:pt>
                <c:pt idx="6002">
                  <c:v>500.16666666666669</c:v>
                </c:pt>
                <c:pt idx="6003">
                  <c:v>500.25</c:v>
                </c:pt>
                <c:pt idx="6004">
                  <c:v>500.33333333333331</c:v>
                </c:pt>
                <c:pt idx="6005">
                  <c:v>500.41666666666669</c:v>
                </c:pt>
                <c:pt idx="6006">
                  <c:v>500.5</c:v>
                </c:pt>
                <c:pt idx="6007">
                  <c:v>500.58333333333331</c:v>
                </c:pt>
                <c:pt idx="6008">
                  <c:v>500.66666666666669</c:v>
                </c:pt>
                <c:pt idx="6009">
                  <c:v>500.75</c:v>
                </c:pt>
                <c:pt idx="6010">
                  <c:v>500.83333333333331</c:v>
                </c:pt>
                <c:pt idx="6011">
                  <c:v>500.91666666666669</c:v>
                </c:pt>
                <c:pt idx="6012">
                  <c:v>501</c:v>
                </c:pt>
                <c:pt idx="6013">
                  <c:v>501.08333333333331</c:v>
                </c:pt>
                <c:pt idx="6014">
                  <c:v>501.16666666666669</c:v>
                </c:pt>
                <c:pt idx="6015">
                  <c:v>501.25</c:v>
                </c:pt>
                <c:pt idx="6016">
                  <c:v>501.33333333333331</c:v>
                </c:pt>
                <c:pt idx="6017">
                  <c:v>501.41666666666669</c:v>
                </c:pt>
                <c:pt idx="6018">
                  <c:v>501.5</c:v>
                </c:pt>
                <c:pt idx="6019">
                  <c:v>501.58333333333331</c:v>
                </c:pt>
                <c:pt idx="6020">
                  <c:v>501.66666666666669</c:v>
                </c:pt>
                <c:pt idx="6021">
                  <c:v>501.75</c:v>
                </c:pt>
                <c:pt idx="6022">
                  <c:v>501.83333333333331</c:v>
                </c:pt>
                <c:pt idx="6023">
                  <c:v>501.91666666666669</c:v>
                </c:pt>
                <c:pt idx="6024">
                  <c:v>502</c:v>
                </c:pt>
                <c:pt idx="6025">
                  <c:v>502.08333333333331</c:v>
                </c:pt>
                <c:pt idx="6026">
                  <c:v>502.16666666666669</c:v>
                </c:pt>
                <c:pt idx="6027">
                  <c:v>502.25</c:v>
                </c:pt>
                <c:pt idx="6028">
                  <c:v>502.33333333333331</c:v>
                </c:pt>
                <c:pt idx="6029">
                  <c:v>502.41666666666669</c:v>
                </c:pt>
                <c:pt idx="6030">
                  <c:v>502.5</c:v>
                </c:pt>
                <c:pt idx="6031">
                  <c:v>502.58333333333331</c:v>
                </c:pt>
                <c:pt idx="6032">
                  <c:v>502.66666666666669</c:v>
                </c:pt>
                <c:pt idx="6033">
                  <c:v>502.75</c:v>
                </c:pt>
                <c:pt idx="6034">
                  <c:v>502.83333333333331</c:v>
                </c:pt>
                <c:pt idx="6035">
                  <c:v>502.91666666666669</c:v>
                </c:pt>
                <c:pt idx="6036">
                  <c:v>503</c:v>
                </c:pt>
                <c:pt idx="6037">
                  <c:v>503.08333333333331</c:v>
                </c:pt>
                <c:pt idx="6038">
                  <c:v>503.16666666666669</c:v>
                </c:pt>
                <c:pt idx="6039">
                  <c:v>503.25</c:v>
                </c:pt>
                <c:pt idx="6040">
                  <c:v>503.33333333333331</c:v>
                </c:pt>
                <c:pt idx="6041">
                  <c:v>503.41666666666669</c:v>
                </c:pt>
                <c:pt idx="6042">
                  <c:v>503.5</c:v>
                </c:pt>
                <c:pt idx="6043">
                  <c:v>503.58333333333331</c:v>
                </c:pt>
                <c:pt idx="6044">
                  <c:v>503.66666666666669</c:v>
                </c:pt>
                <c:pt idx="6045">
                  <c:v>503.75</c:v>
                </c:pt>
                <c:pt idx="6046">
                  <c:v>503.83333333333331</c:v>
                </c:pt>
                <c:pt idx="6047">
                  <c:v>503.91666666666669</c:v>
                </c:pt>
                <c:pt idx="6048">
                  <c:v>504</c:v>
                </c:pt>
                <c:pt idx="6049">
                  <c:v>504.08333333333331</c:v>
                </c:pt>
                <c:pt idx="6050">
                  <c:v>504.16666666666669</c:v>
                </c:pt>
                <c:pt idx="6051">
                  <c:v>504.25</c:v>
                </c:pt>
                <c:pt idx="6052">
                  <c:v>504.33333333333331</c:v>
                </c:pt>
                <c:pt idx="6053">
                  <c:v>504.41666666666669</c:v>
                </c:pt>
                <c:pt idx="6054">
                  <c:v>504.5</c:v>
                </c:pt>
                <c:pt idx="6055">
                  <c:v>504.58333333333331</c:v>
                </c:pt>
                <c:pt idx="6056">
                  <c:v>504.66666666666669</c:v>
                </c:pt>
                <c:pt idx="6057">
                  <c:v>504.75</c:v>
                </c:pt>
                <c:pt idx="6058">
                  <c:v>504.83333333333331</c:v>
                </c:pt>
                <c:pt idx="6059">
                  <c:v>504.91666666666669</c:v>
                </c:pt>
                <c:pt idx="6060">
                  <c:v>505</c:v>
                </c:pt>
                <c:pt idx="6061">
                  <c:v>505.08333333333331</c:v>
                </c:pt>
                <c:pt idx="6062">
                  <c:v>505.16666666666669</c:v>
                </c:pt>
                <c:pt idx="6063">
                  <c:v>505.25</c:v>
                </c:pt>
                <c:pt idx="6064">
                  <c:v>505.33333333333331</c:v>
                </c:pt>
                <c:pt idx="6065">
                  <c:v>505.41666666666669</c:v>
                </c:pt>
                <c:pt idx="6066">
                  <c:v>505.5</c:v>
                </c:pt>
                <c:pt idx="6067">
                  <c:v>505.58333333333331</c:v>
                </c:pt>
                <c:pt idx="6068">
                  <c:v>505.66666666666669</c:v>
                </c:pt>
                <c:pt idx="6069">
                  <c:v>505.75</c:v>
                </c:pt>
                <c:pt idx="6070">
                  <c:v>505.83333333333331</c:v>
                </c:pt>
                <c:pt idx="6071">
                  <c:v>505.91666666666669</c:v>
                </c:pt>
                <c:pt idx="6072">
                  <c:v>506</c:v>
                </c:pt>
                <c:pt idx="6073">
                  <c:v>506.08333333333331</c:v>
                </c:pt>
                <c:pt idx="6074">
                  <c:v>506.16666666666669</c:v>
                </c:pt>
                <c:pt idx="6075">
                  <c:v>506.25</c:v>
                </c:pt>
                <c:pt idx="6076">
                  <c:v>506.33333333333331</c:v>
                </c:pt>
                <c:pt idx="6077">
                  <c:v>506.41666666666669</c:v>
                </c:pt>
                <c:pt idx="6078">
                  <c:v>506.5</c:v>
                </c:pt>
                <c:pt idx="6079">
                  <c:v>506.58333333333331</c:v>
                </c:pt>
                <c:pt idx="6080">
                  <c:v>506.66666666666669</c:v>
                </c:pt>
                <c:pt idx="6081">
                  <c:v>506.75</c:v>
                </c:pt>
                <c:pt idx="6082">
                  <c:v>506.83333333333331</c:v>
                </c:pt>
                <c:pt idx="6083">
                  <c:v>506.91666666666669</c:v>
                </c:pt>
                <c:pt idx="6084">
                  <c:v>507</c:v>
                </c:pt>
                <c:pt idx="6085">
                  <c:v>507.08333333333331</c:v>
                </c:pt>
                <c:pt idx="6086">
                  <c:v>507.16666666666669</c:v>
                </c:pt>
                <c:pt idx="6087">
                  <c:v>507.25</c:v>
                </c:pt>
                <c:pt idx="6088">
                  <c:v>507.33333333333331</c:v>
                </c:pt>
                <c:pt idx="6089">
                  <c:v>507.41666666666669</c:v>
                </c:pt>
                <c:pt idx="6090">
                  <c:v>507.5</c:v>
                </c:pt>
                <c:pt idx="6091">
                  <c:v>507.58333333333331</c:v>
                </c:pt>
                <c:pt idx="6092">
                  <c:v>507.66666666666669</c:v>
                </c:pt>
                <c:pt idx="6093">
                  <c:v>507.75</c:v>
                </c:pt>
                <c:pt idx="6094">
                  <c:v>507.83333333333331</c:v>
                </c:pt>
                <c:pt idx="6095">
                  <c:v>507.91666666666669</c:v>
                </c:pt>
                <c:pt idx="6096">
                  <c:v>508</c:v>
                </c:pt>
                <c:pt idx="6097">
                  <c:v>508.08333333333331</c:v>
                </c:pt>
                <c:pt idx="6098">
                  <c:v>508.16666666666669</c:v>
                </c:pt>
                <c:pt idx="6099">
                  <c:v>508.25</c:v>
                </c:pt>
                <c:pt idx="6100">
                  <c:v>508.33333333333331</c:v>
                </c:pt>
                <c:pt idx="6101">
                  <c:v>508.41666666666669</c:v>
                </c:pt>
                <c:pt idx="6102">
                  <c:v>508.5</c:v>
                </c:pt>
                <c:pt idx="6103">
                  <c:v>508.58333333333331</c:v>
                </c:pt>
                <c:pt idx="6104">
                  <c:v>508.66666666666669</c:v>
                </c:pt>
                <c:pt idx="6105">
                  <c:v>508.75</c:v>
                </c:pt>
                <c:pt idx="6106">
                  <c:v>508.83333333333331</c:v>
                </c:pt>
                <c:pt idx="6107">
                  <c:v>508.91666666666669</c:v>
                </c:pt>
                <c:pt idx="6108">
                  <c:v>509</c:v>
                </c:pt>
                <c:pt idx="6109">
                  <c:v>509.08333333333331</c:v>
                </c:pt>
                <c:pt idx="6110">
                  <c:v>509.16666666666669</c:v>
                </c:pt>
                <c:pt idx="6111">
                  <c:v>509.25</c:v>
                </c:pt>
                <c:pt idx="6112">
                  <c:v>509.33333333333331</c:v>
                </c:pt>
                <c:pt idx="6113">
                  <c:v>509.41666666666669</c:v>
                </c:pt>
                <c:pt idx="6114">
                  <c:v>509.5</c:v>
                </c:pt>
                <c:pt idx="6115">
                  <c:v>509.58333333333331</c:v>
                </c:pt>
                <c:pt idx="6116">
                  <c:v>509.66666666666669</c:v>
                </c:pt>
                <c:pt idx="6117">
                  <c:v>509.75</c:v>
                </c:pt>
                <c:pt idx="6118">
                  <c:v>509.83333333333331</c:v>
                </c:pt>
                <c:pt idx="6119">
                  <c:v>509.91666666666669</c:v>
                </c:pt>
                <c:pt idx="6120">
                  <c:v>510</c:v>
                </c:pt>
                <c:pt idx="6121">
                  <c:v>510.08333333333331</c:v>
                </c:pt>
                <c:pt idx="6122">
                  <c:v>510.16666666666669</c:v>
                </c:pt>
                <c:pt idx="6123">
                  <c:v>510.25</c:v>
                </c:pt>
                <c:pt idx="6124">
                  <c:v>510.33333333333331</c:v>
                </c:pt>
                <c:pt idx="6125">
                  <c:v>510.41666666666669</c:v>
                </c:pt>
                <c:pt idx="6126">
                  <c:v>510.5</c:v>
                </c:pt>
                <c:pt idx="6127">
                  <c:v>510.58333333333331</c:v>
                </c:pt>
                <c:pt idx="6128">
                  <c:v>510.66666666666669</c:v>
                </c:pt>
                <c:pt idx="6129">
                  <c:v>510.75</c:v>
                </c:pt>
                <c:pt idx="6130">
                  <c:v>510.83333333333331</c:v>
                </c:pt>
                <c:pt idx="6131">
                  <c:v>510.91666666666669</c:v>
                </c:pt>
                <c:pt idx="6132">
                  <c:v>511</c:v>
                </c:pt>
                <c:pt idx="6133">
                  <c:v>511.08333333333331</c:v>
                </c:pt>
                <c:pt idx="6134">
                  <c:v>511.16666666666669</c:v>
                </c:pt>
                <c:pt idx="6135">
                  <c:v>511.25</c:v>
                </c:pt>
                <c:pt idx="6136">
                  <c:v>511.33333333333331</c:v>
                </c:pt>
                <c:pt idx="6137">
                  <c:v>511.41666666666669</c:v>
                </c:pt>
                <c:pt idx="6138">
                  <c:v>511.5</c:v>
                </c:pt>
                <c:pt idx="6139">
                  <c:v>511.58333333333331</c:v>
                </c:pt>
                <c:pt idx="6140">
                  <c:v>511.66666666666669</c:v>
                </c:pt>
                <c:pt idx="6141">
                  <c:v>511.75</c:v>
                </c:pt>
                <c:pt idx="6142">
                  <c:v>511.83333333333331</c:v>
                </c:pt>
                <c:pt idx="6143">
                  <c:v>511.91666666666669</c:v>
                </c:pt>
                <c:pt idx="6144">
                  <c:v>512</c:v>
                </c:pt>
                <c:pt idx="6145">
                  <c:v>512.08333333333337</c:v>
                </c:pt>
                <c:pt idx="6146">
                  <c:v>512.16666666666663</c:v>
                </c:pt>
                <c:pt idx="6147">
                  <c:v>512.25</c:v>
                </c:pt>
                <c:pt idx="6148">
                  <c:v>512.33333333333337</c:v>
                </c:pt>
                <c:pt idx="6149">
                  <c:v>512.41666666666663</c:v>
                </c:pt>
                <c:pt idx="6150">
                  <c:v>512.5</c:v>
                </c:pt>
                <c:pt idx="6151">
                  <c:v>512.58333333333337</c:v>
                </c:pt>
                <c:pt idx="6152">
                  <c:v>512.66666666666663</c:v>
                </c:pt>
                <c:pt idx="6153">
                  <c:v>512.75</c:v>
                </c:pt>
                <c:pt idx="6154">
                  <c:v>512.83333333333337</c:v>
                </c:pt>
                <c:pt idx="6155">
                  <c:v>512.91666666666663</c:v>
                </c:pt>
                <c:pt idx="6156">
                  <c:v>513</c:v>
                </c:pt>
                <c:pt idx="6157">
                  <c:v>513.08333333333337</c:v>
                </c:pt>
                <c:pt idx="6158">
                  <c:v>513.16666666666663</c:v>
                </c:pt>
                <c:pt idx="6159">
                  <c:v>513.25</c:v>
                </c:pt>
                <c:pt idx="6160">
                  <c:v>513.33333333333337</c:v>
                </c:pt>
                <c:pt idx="6161">
                  <c:v>513.41666666666663</c:v>
                </c:pt>
                <c:pt idx="6162">
                  <c:v>513.5</c:v>
                </c:pt>
                <c:pt idx="6163">
                  <c:v>513.58333333333337</c:v>
                </c:pt>
                <c:pt idx="6164">
                  <c:v>513.66666666666663</c:v>
                </c:pt>
                <c:pt idx="6165">
                  <c:v>513.75</c:v>
                </c:pt>
                <c:pt idx="6166">
                  <c:v>513.83333333333337</c:v>
                </c:pt>
                <c:pt idx="6167">
                  <c:v>513.91666666666663</c:v>
                </c:pt>
                <c:pt idx="6168">
                  <c:v>514</c:v>
                </c:pt>
                <c:pt idx="6169">
                  <c:v>514.08333333333337</c:v>
                </c:pt>
                <c:pt idx="6170">
                  <c:v>514.16666666666663</c:v>
                </c:pt>
                <c:pt idx="6171">
                  <c:v>514.25</c:v>
                </c:pt>
                <c:pt idx="6172">
                  <c:v>514.33333333333337</c:v>
                </c:pt>
                <c:pt idx="6173">
                  <c:v>514.41666666666663</c:v>
                </c:pt>
                <c:pt idx="6174">
                  <c:v>514.5</c:v>
                </c:pt>
                <c:pt idx="6175">
                  <c:v>514.58333333333337</c:v>
                </c:pt>
                <c:pt idx="6176">
                  <c:v>514.66666666666663</c:v>
                </c:pt>
                <c:pt idx="6177">
                  <c:v>514.75</c:v>
                </c:pt>
                <c:pt idx="6178">
                  <c:v>514.83333333333337</c:v>
                </c:pt>
                <c:pt idx="6179">
                  <c:v>514.91666666666663</c:v>
                </c:pt>
                <c:pt idx="6180">
                  <c:v>515</c:v>
                </c:pt>
                <c:pt idx="6181">
                  <c:v>515.08333333333337</c:v>
                </c:pt>
                <c:pt idx="6182">
                  <c:v>515.16666666666663</c:v>
                </c:pt>
                <c:pt idx="6183">
                  <c:v>515.25</c:v>
                </c:pt>
                <c:pt idx="6184">
                  <c:v>515.33333333333337</c:v>
                </c:pt>
                <c:pt idx="6185">
                  <c:v>515.41666666666663</c:v>
                </c:pt>
                <c:pt idx="6186">
                  <c:v>515.5</c:v>
                </c:pt>
                <c:pt idx="6187">
                  <c:v>515.58333333333337</c:v>
                </c:pt>
                <c:pt idx="6188">
                  <c:v>515.66666666666663</c:v>
                </c:pt>
                <c:pt idx="6189">
                  <c:v>515.75</c:v>
                </c:pt>
                <c:pt idx="6190">
                  <c:v>515.83333333333337</c:v>
                </c:pt>
                <c:pt idx="6191">
                  <c:v>515.91666666666663</c:v>
                </c:pt>
                <c:pt idx="6192">
                  <c:v>516</c:v>
                </c:pt>
                <c:pt idx="6193">
                  <c:v>516.08333333333337</c:v>
                </c:pt>
                <c:pt idx="6194">
                  <c:v>516.16666666666663</c:v>
                </c:pt>
                <c:pt idx="6195">
                  <c:v>516.25</c:v>
                </c:pt>
                <c:pt idx="6196">
                  <c:v>516.33333333333337</c:v>
                </c:pt>
                <c:pt idx="6197">
                  <c:v>516.41666666666663</c:v>
                </c:pt>
                <c:pt idx="6198">
                  <c:v>516.5</c:v>
                </c:pt>
                <c:pt idx="6199">
                  <c:v>516.58333333333337</c:v>
                </c:pt>
                <c:pt idx="6200">
                  <c:v>516.66666666666663</c:v>
                </c:pt>
                <c:pt idx="6201">
                  <c:v>516.75</c:v>
                </c:pt>
                <c:pt idx="6202">
                  <c:v>516.83333333333337</c:v>
                </c:pt>
                <c:pt idx="6203">
                  <c:v>516.91666666666663</c:v>
                </c:pt>
                <c:pt idx="6204">
                  <c:v>517</c:v>
                </c:pt>
                <c:pt idx="6205">
                  <c:v>517.08333333333337</c:v>
                </c:pt>
                <c:pt idx="6206">
                  <c:v>517.16666666666663</c:v>
                </c:pt>
                <c:pt idx="6207">
                  <c:v>517.25</c:v>
                </c:pt>
                <c:pt idx="6208">
                  <c:v>517.33333333333337</c:v>
                </c:pt>
                <c:pt idx="6209">
                  <c:v>517.41666666666663</c:v>
                </c:pt>
                <c:pt idx="6210">
                  <c:v>517.5</c:v>
                </c:pt>
                <c:pt idx="6211">
                  <c:v>517.58333333333337</c:v>
                </c:pt>
                <c:pt idx="6212">
                  <c:v>517.66666666666663</c:v>
                </c:pt>
                <c:pt idx="6213">
                  <c:v>517.75</c:v>
                </c:pt>
                <c:pt idx="6214">
                  <c:v>517.83333333333337</c:v>
                </c:pt>
                <c:pt idx="6215">
                  <c:v>517.91666666666663</c:v>
                </c:pt>
                <c:pt idx="6216">
                  <c:v>518</c:v>
                </c:pt>
                <c:pt idx="6217">
                  <c:v>518.08333333333337</c:v>
                </c:pt>
                <c:pt idx="6218">
                  <c:v>518.16666666666663</c:v>
                </c:pt>
                <c:pt idx="6219">
                  <c:v>518.25</c:v>
                </c:pt>
                <c:pt idx="6220">
                  <c:v>518.33333333333337</c:v>
                </c:pt>
                <c:pt idx="6221">
                  <c:v>518.41666666666663</c:v>
                </c:pt>
                <c:pt idx="6222">
                  <c:v>518.5</c:v>
                </c:pt>
                <c:pt idx="6223">
                  <c:v>518.58333333333337</c:v>
                </c:pt>
                <c:pt idx="6224">
                  <c:v>518.66666666666663</c:v>
                </c:pt>
                <c:pt idx="6225">
                  <c:v>518.75</c:v>
                </c:pt>
                <c:pt idx="6226">
                  <c:v>518.83333333333337</c:v>
                </c:pt>
                <c:pt idx="6227">
                  <c:v>518.91666666666663</c:v>
                </c:pt>
                <c:pt idx="6228">
                  <c:v>519</c:v>
                </c:pt>
                <c:pt idx="6229">
                  <c:v>519.08333333333337</c:v>
                </c:pt>
                <c:pt idx="6230">
                  <c:v>519.16666666666663</c:v>
                </c:pt>
                <c:pt idx="6231">
                  <c:v>519.25</c:v>
                </c:pt>
                <c:pt idx="6232">
                  <c:v>519.33333333333337</c:v>
                </c:pt>
                <c:pt idx="6233">
                  <c:v>519.41666666666663</c:v>
                </c:pt>
                <c:pt idx="6234">
                  <c:v>519.5</c:v>
                </c:pt>
                <c:pt idx="6235">
                  <c:v>519.58333333333337</c:v>
                </c:pt>
                <c:pt idx="6236">
                  <c:v>519.66666666666663</c:v>
                </c:pt>
                <c:pt idx="6237">
                  <c:v>519.75</c:v>
                </c:pt>
                <c:pt idx="6238">
                  <c:v>519.83333333333337</c:v>
                </c:pt>
                <c:pt idx="6239">
                  <c:v>519.91666666666663</c:v>
                </c:pt>
                <c:pt idx="6240">
                  <c:v>520</c:v>
                </c:pt>
                <c:pt idx="6241">
                  <c:v>520.08333333333337</c:v>
                </c:pt>
                <c:pt idx="6242">
                  <c:v>520.16666666666663</c:v>
                </c:pt>
                <c:pt idx="6243">
                  <c:v>520.25</c:v>
                </c:pt>
                <c:pt idx="6244">
                  <c:v>520.33333333333337</c:v>
                </c:pt>
                <c:pt idx="6245">
                  <c:v>520.41666666666663</c:v>
                </c:pt>
                <c:pt idx="6246">
                  <c:v>520.5</c:v>
                </c:pt>
                <c:pt idx="6247">
                  <c:v>520.58333333333337</c:v>
                </c:pt>
                <c:pt idx="6248">
                  <c:v>520.66666666666663</c:v>
                </c:pt>
                <c:pt idx="6249">
                  <c:v>520.75</c:v>
                </c:pt>
                <c:pt idx="6250">
                  <c:v>520.83333333333337</c:v>
                </c:pt>
                <c:pt idx="6251">
                  <c:v>520.91666666666663</c:v>
                </c:pt>
                <c:pt idx="6252">
                  <c:v>521</c:v>
                </c:pt>
                <c:pt idx="6253">
                  <c:v>521.08333333333337</c:v>
                </c:pt>
                <c:pt idx="6254">
                  <c:v>521.16666666666663</c:v>
                </c:pt>
                <c:pt idx="6255">
                  <c:v>521.25</c:v>
                </c:pt>
                <c:pt idx="6256">
                  <c:v>521.33333333333337</c:v>
                </c:pt>
                <c:pt idx="6257">
                  <c:v>521.41666666666663</c:v>
                </c:pt>
                <c:pt idx="6258">
                  <c:v>521.5</c:v>
                </c:pt>
                <c:pt idx="6259">
                  <c:v>521.58333333333337</c:v>
                </c:pt>
                <c:pt idx="6260">
                  <c:v>521.66666666666663</c:v>
                </c:pt>
                <c:pt idx="6261">
                  <c:v>521.75</c:v>
                </c:pt>
                <c:pt idx="6262">
                  <c:v>521.83333333333337</c:v>
                </c:pt>
                <c:pt idx="6263">
                  <c:v>521.91666666666663</c:v>
                </c:pt>
                <c:pt idx="6264">
                  <c:v>522</c:v>
                </c:pt>
                <c:pt idx="6265">
                  <c:v>522.08333333333337</c:v>
                </c:pt>
                <c:pt idx="6266">
                  <c:v>522.16666666666663</c:v>
                </c:pt>
                <c:pt idx="6267">
                  <c:v>522.25</c:v>
                </c:pt>
                <c:pt idx="6268">
                  <c:v>522.33333333333337</c:v>
                </c:pt>
                <c:pt idx="6269">
                  <c:v>522.41666666666663</c:v>
                </c:pt>
                <c:pt idx="6270">
                  <c:v>522.5</c:v>
                </c:pt>
                <c:pt idx="6271">
                  <c:v>522.58333333333337</c:v>
                </c:pt>
                <c:pt idx="6272">
                  <c:v>522.66666666666663</c:v>
                </c:pt>
                <c:pt idx="6273">
                  <c:v>522.75</c:v>
                </c:pt>
                <c:pt idx="6274">
                  <c:v>522.83333333333337</c:v>
                </c:pt>
                <c:pt idx="6275">
                  <c:v>522.91666666666663</c:v>
                </c:pt>
                <c:pt idx="6276">
                  <c:v>523</c:v>
                </c:pt>
                <c:pt idx="6277">
                  <c:v>523.08333333333337</c:v>
                </c:pt>
                <c:pt idx="6278">
                  <c:v>523.16666666666663</c:v>
                </c:pt>
                <c:pt idx="6279">
                  <c:v>523.25</c:v>
                </c:pt>
                <c:pt idx="6280">
                  <c:v>523.33333333333337</c:v>
                </c:pt>
                <c:pt idx="6281">
                  <c:v>523.41666666666663</c:v>
                </c:pt>
                <c:pt idx="6282">
                  <c:v>523.5</c:v>
                </c:pt>
                <c:pt idx="6283">
                  <c:v>523.58333333333337</c:v>
                </c:pt>
                <c:pt idx="6284">
                  <c:v>523.66666666666663</c:v>
                </c:pt>
                <c:pt idx="6285">
                  <c:v>523.75</c:v>
                </c:pt>
                <c:pt idx="6286">
                  <c:v>523.83333333333337</c:v>
                </c:pt>
                <c:pt idx="6287">
                  <c:v>523.91666666666663</c:v>
                </c:pt>
                <c:pt idx="6288">
                  <c:v>524</c:v>
                </c:pt>
                <c:pt idx="6289">
                  <c:v>524.08333333333337</c:v>
                </c:pt>
                <c:pt idx="6290">
                  <c:v>524.16666666666663</c:v>
                </c:pt>
                <c:pt idx="6291">
                  <c:v>524.25</c:v>
                </c:pt>
                <c:pt idx="6292">
                  <c:v>524.33333333333337</c:v>
                </c:pt>
                <c:pt idx="6293">
                  <c:v>524.41666666666663</c:v>
                </c:pt>
                <c:pt idx="6294">
                  <c:v>524.5</c:v>
                </c:pt>
                <c:pt idx="6295">
                  <c:v>524.58333333333337</c:v>
                </c:pt>
                <c:pt idx="6296">
                  <c:v>524.66666666666663</c:v>
                </c:pt>
                <c:pt idx="6297">
                  <c:v>524.75</c:v>
                </c:pt>
                <c:pt idx="6298">
                  <c:v>524.83333333333337</c:v>
                </c:pt>
                <c:pt idx="6299">
                  <c:v>524.91666666666663</c:v>
                </c:pt>
                <c:pt idx="6300">
                  <c:v>525</c:v>
                </c:pt>
                <c:pt idx="6301">
                  <c:v>525.08333333333337</c:v>
                </c:pt>
                <c:pt idx="6302">
                  <c:v>525.16666666666663</c:v>
                </c:pt>
                <c:pt idx="6303">
                  <c:v>525.25</c:v>
                </c:pt>
                <c:pt idx="6304">
                  <c:v>525.33333333333337</c:v>
                </c:pt>
                <c:pt idx="6305">
                  <c:v>525.41666666666663</c:v>
                </c:pt>
                <c:pt idx="6306">
                  <c:v>525.5</c:v>
                </c:pt>
                <c:pt idx="6307">
                  <c:v>525.58333333333337</c:v>
                </c:pt>
                <c:pt idx="6308">
                  <c:v>525.66666666666663</c:v>
                </c:pt>
                <c:pt idx="6309">
                  <c:v>525.75</c:v>
                </c:pt>
                <c:pt idx="6310">
                  <c:v>525.83333333333337</c:v>
                </c:pt>
                <c:pt idx="6311">
                  <c:v>525.91666666666663</c:v>
                </c:pt>
                <c:pt idx="6312">
                  <c:v>526</c:v>
                </c:pt>
                <c:pt idx="6313">
                  <c:v>526.08333333333337</c:v>
                </c:pt>
                <c:pt idx="6314">
                  <c:v>526.16666666666663</c:v>
                </c:pt>
                <c:pt idx="6315">
                  <c:v>526.25</c:v>
                </c:pt>
                <c:pt idx="6316">
                  <c:v>526.33333333333337</c:v>
                </c:pt>
                <c:pt idx="6317">
                  <c:v>526.41666666666663</c:v>
                </c:pt>
                <c:pt idx="6318">
                  <c:v>526.5</c:v>
                </c:pt>
                <c:pt idx="6319">
                  <c:v>526.58333333333337</c:v>
                </c:pt>
                <c:pt idx="6320">
                  <c:v>526.66666666666663</c:v>
                </c:pt>
                <c:pt idx="6321">
                  <c:v>526.75</c:v>
                </c:pt>
                <c:pt idx="6322">
                  <c:v>526.83333333333337</c:v>
                </c:pt>
                <c:pt idx="6323">
                  <c:v>526.91666666666663</c:v>
                </c:pt>
                <c:pt idx="6324">
                  <c:v>527</c:v>
                </c:pt>
                <c:pt idx="6325">
                  <c:v>527.08333333333337</c:v>
                </c:pt>
                <c:pt idx="6326">
                  <c:v>527.16666666666663</c:v>
                </c:pt>
                <c:pt idx="6327">
                  <c:v>527.25</c:v>
                </c:pt>
                <c:pt idx="6328">
                  <c:v>527.33333333333337</c:v>
                </c:pt>
                <c:pt idx="6329">
                  <c:v>527.41666666666663</c:v>
                </c:pt>
                <c:pt idx="6330">
                  <c:v>527.5</c:v>
                </c:pt>
                <c:pt idx="6331">
                  <c:v>527.58333333333337</c:v>
                </c:pt>
                <c:pt idx="6332">
                  <c:v>527.66666666666663</c:v>
                </c:pt>
                <c:pt idx="6333">
                  <c:v>527.75</c:v>
                </c:pt>
                <c:pt idx="6334">
                  <c:v>527.83333333333337</c:v>
                </c:pt>
                <c:pt idx="6335">
                  <c:v>527.91666666666663</c:v>
                </c:pt>
                <c:pt idx="6336">
                  <c:v>528</c:v>
                </c:pt>
                <c:pt idx="6337">
                  <c:v>528.08333333333337</c:v>
                </c:pt>
                <c:pt idx="6338">
                  <c:v>528.16666666666663</c:v>
                </c:pt>
                <c:pt idx="6339">
                  <c:v>528.25</c:v>
                </c:pt>
                <c:pt idx="6340">
                  <c:v>528.33333333333337</c:v>
                </c:pt>
                <c:pt idx="6341">
                  <c:v>528.41666666666663</c:v>
                </c:pt>
                <c:pt idx="6342">
                  <c:v>528.5</c:v>
                </c:pt>
                <c:pt idx="6343">
                  <c:v>528.58333333333337</c:v>
                </c:pt>
                <c:pt idx="6344">
                  <c:v>528.66666666666663</c:v>
                </c:pt>
                <c:pt idx="6345">
                  <c:v>528.75</c:v>
                </c:pt>
                <c:pt idx="6346">
                  <c:v>528.83333333333337</c:v>
                </c:pt>
                <c:pt idx="6347">
                  <c:v>528.91666666666663</c:v>
                </c:pt>
                <c:pt idx="6348">
                  <c:v>529</c:v>
                </c:pt>
                <c:pt idx="6349">
                  <c:v>529.08333333333337</c:v>
                </c:pt>
                <c:pt idx="6350">
                  <c:v>529.16666666666663</c:v>
                </c:pt>
                <c:pt idx="6351">
                  <c:v>529.25</c:v>
                </c:pt>
                <c:pt idx="6352">
                  <c:v>529.33333333333337</c:v>
                </c:pt>
                <c:pt idx="6353">
                  <c:v>529.41666666666663</c:v>
                </c:pt>
                <c:pt idx="6354">
                  <c:v>529.5</c:v>
                </c:pt>
                <c:pt idx="6355">
                  <c:v>529.58333333333337</c:v>
                </c:pt>
                <c:pt idx="6356">
                  <c:v>529.66666666666663</c:v>
                </c:pt>
                <c:pt idx="6357">
                  <c:v>529.75</c:v>
                </c:pt>
                <c:pt idx="6358">
                  <c:v>529.83333333333337</c:v>
                </c:pt>
                <c:pt idx="6359">
                  <c:v>529.91666666666663</c:v>
                </c:pt>
                <c:pt idx="6360">
                  <c:v>530</c:v>
                </c:pt>
                <c:pt idx="6361">
                  <c:v>530.08333333333337</c:v>
                </c:pt>
                <c:pt idx="6362">
                  <c:v>530.16666666666663</c:v>
                </c:pt>
                <c:pt idx="6363">
                  <c:v>530.25</c:v>
                </c:pt>
                <c:pt idx="6364">
                  <c:v>530.33333333333337</c:v>
                </c:pt>
                <c:pt idx="6365">
                  <c:v>530.41666666666663</c:v>
                </c:pt>
                <c:pt idx="6366">
                  <c:v>530.5</c:v>
                </c:pt>
                <c:pt idx="6367">
                  <c:v>530.58333333333337</c:v>
                </c:pt>
                <c:pt idx="6368">
                  <c:v>530.66666666666663</c:v>
                </c:pt>
                <c:pt idx="6369">
                  <c:v>530.75</c:v>
                </c:pt>
                <c:pt idx="6370">
                  <c:v>530.83333333333337</c:v>
                </c:pt>
                <c:pt idx="6371">
                  <c:v>530.91666666666663</c:v>
                </c:pt>
                <c:pt idx="6372">
                  <c:v>531</c:v>
                </c:pt>
                <c:pt idx="6373">
                  <c:v>531.08333333333337</c:v>
                </c:pt>
                <c:pt idx="6374">
                  <c:v>531.16666666666663</c:v>
                </c:pt>
                <c:pt idx="6375">
                  <c:v>531.25</c:v>
                </c:pt>
                <c:pt idx="6376">
                  <c:v>531.33333333333337</c:v>
                </c:pt>
                <c:pt idx="6377">
                  <c:v>531.41666666666663</c:v>
                </c:pt>
                <c:pt idx="6378">
                  <c:v>531.5</c:v>
                </c:pt>
                <c:pt idx="6379">
                  <c:v>531.58333333333337</c:v>
                </c:pt>
                <c:pt idx="6380">
                  <c:v>531.66666666666663</c:v>
                </c:pt>
                <c:pt idx="6381">
                  <c:v>531.75</c:v>
                </c:pt>
                <c:pt idx="6382">
                  <c:v>531.83333333333337</c:v>
                </c:pt>
                <c:pt idx="6383">
                  <c:v>531.91666666666663</c:v>
                </c:pt>
                <c:pt idx="6384">
                  <c:v>532</c:v>
                </c:pt>
                <c:pt idx="6385">
                  <c:v>532.08333333333337</c:v>
                </c:pt>
                <c:pt idx="6386">
                  <c:v>532.16666666666663</c:v>
                </c:pt>
                <c:pt idx="6387">
                  <c:v>532.25</c:v>
                </c:pt>
                <c:pt idx="6388">
                  <c:v>532.33333333333337</c:v>
                </c:pt>
                <c:pt idx="6389">
                  <c:v>532.41666666666663</c:v>
                </c:pt>
                <c:pt idx="6390">
                  <c:v>532.5</c:v>
                </c:pt>
                <c:pt idx="6391">
                  <c:v>532.58333333333337</c:v>
                </c:pt>
                <c:pt idx="6392">
                  <c:v>532.66666666666663</c:v>
                </c:pt>
                <c:pt idx="6393">
                  <c:v>532.75</c:v>
                </c:pt>
                <c:pt idx="6394">
                  <c:v>532.83333333333337</c:v>
                </c:pt>
                <c:pt idx="6395">
                  <c:v>532.91666666666663</c:v>
                </c:pt>
                <c:pt idx="6396">
                  <c:v>533</c:v>
                </c:pt>
                <c:pt idx="6397">
                  <c:v>533.08333333333337</c:v>
                </c:pt>
                <c:pt idx="6398">
                  <c:v>533.16666666666663</c:v>
                </c:pt>
                <c:pt idx="6399">
                  <c:v>533.25</c:v>
                </c:pt>
                <c:pt idx="6400">
                  <c:v>533.33333333333337</c:v>
                </c:pt>
                <c:pt idx="6401">
                  <c:v>533.41666666666663</c:v>
                </c:pt>
                <c:pt idx="6402">
                  <c:v>533.5</c:v>
                </c:pt>
                <c:pt idx="6403">
                  <c:v>533.58333333333337</c:v>
                </c:pt>
                <c:pt idx="6404">
                  <c:v>533.66666666666663</c:v>
                </c:pt>
                <c:pt idx="6405">
                  <c:v>533.75</c:v>
                </c:pt>
                <c:pt idx="6406">
                  <c:v>533.83333333333337</c:v>
                </c:pt>
                <c:pt idx="6407">
                  <c:v>533.91666666666663</c:v>
                </c:pt>
                <c:pt idx="6408">
                  <c:v>534</c:v>
                </c:pt>
                <c:pt idx="6409">
                  <c:v>534.08333333333337</c:v>
                </c:pt>
                <c:pt idx="6410">
                  <c:v>534.16666666666663</c:v>
                </c:pt>
                <c:pt idx="6411">
                  <c:v>534.25</c:v>
                </c:pt>
                <c:pt idx="6412">
                  <c:v>534.33333333333337</c:v>
                </c:pt>
                <c:pt idx="6413">
                  <c:v>534.41666666666663</c:v>
                </c:pt>
                <c:pt idx="6414">
                  <c:v>534.5</c:v>
                </c:pt>
                <c:pt idx="6415">
                  <c:v>534.58333333333337</c:v>
                </c:pt>
                <c:pt idx="6416">
                  <c:v>534.66666666666663</c:v>
                </c:pt>
                <c:pt idx="6417">
                  <c:v>534.75</c:v>
                </c:pt>
                <c:pt idx="6418">
                  <c:v>534.83333333333337</c:v>
                </c:pt>
                <c:pt idx="6419">
                  <c:v>534.91666666666663</c:v>
                </c:pt>
                <c:pt idx="6420">
                  <c:v>535</c:v>
                </c:pt>
                <c:pt idx="6421">
                  <c:v>535.08333333333337</c:v>
                </c:pt>
                <c:pt idx="6422">
                  <c:v>535.16666666666663</c:v>
                </c:pt>
                <c:pt idx="6423">
                  <c:v>535.25</c:v>
                </c:pt>
                <c:pt idx="6424">
                  <c:v>535.33333333333337</c:v>
                </c:pt>
                <c:pt idx="6425">
                  <c:v>535.41666666666663</c:v>
                </c:pt>
                <c:pt idx="6426">
                  <c:v>535.5</c:v>
                </c:pt>
                <c:pt idx="6427">
                  <c:v>535.58333333333337</c:v>
                </c:pt>
                <c:pt idx="6428">
                  <c:v>535.66666666666663</c:v>
                </c:pt>
                <c:pt idx="6429">
                  <c:v>535.75</c:v>
                </c:pt>
                <c:pt idx="6430">
                  <c:v>535.83333333333337</c:v>
                </c:pt>
                <c:pt idx="6431">
                  <c:v>535.91666666666663</c:v>
                </c:pt>
                <c:pt idx="6432">
                  <c:v>536</c:v>
                </c:pt>
                <c:pt idx="6433">
                  <c:v>536.08333333333337</c:v>
                </c:pt>
                <c:pt idx="6434">
                  <c:v>536.16666666666663</c:v>
                </c:pt>
                <c:pt idx="6435">
                  <c:v>536.25</c:v>
                </c:pt>
                <c:pt idx="6436">
                  <c:v>536.33333333333337</c:v>
                </c:pt>
                <c:pt idx="6437">
                  <c:v>536.41666666666663</c:v>
                </c:pt>
                <c:pt idx="6438">
                  <c:v>536.5</c:v>
                </c:pt>
                <c:pt idx="6439">
                  <c:v>536.58333333333337</c:v>
                </c:pt>
                <c:pt idx="6440">
                  <c:v>536.66666666666663</c:v>
                </c:pt>
                <c:pt idx="6441">
                  <c:v>536.75</c:v>
                </c:pt>
                <c:pt idx="6442">
                  <c:v>536.83333333333337</c:v>
                </c:pt>
                <c:pt idx="6443">
                  <c:v>536.91666666666663</c:v>
                </c:pt>
                <c:pt idx="6444">
                  <c:v>537</c:v>
                </c:pt>
                <c:pt idx="6445">
                  <c:v>537.08333333333337</c:v>
                </c:pt>
                <c:pt idx="6446">
                  <c:v>537.16666666666663</c:v>
                </c:pt>
                <c:pt idx="6447">
                  <c:v>537.25</c:v>
                </c:pt>
                <c:pt idx="6448">
                  <c:v>537.33333333333337</c:v>
                </c:pt>
                <c:pt idx="6449">
                  <c:v>537.41666666666663</c:v>
                </c:pt>
                <c:pt idx="6450">
                  <c:v>537.5</c:v>
                </c:pt>
                <c:pt idx="6451">
                  <c:v>537.58333333333337</c:v>
                </c:pt>
                <c:pt idx="6452">
                  <c:v>537.66666666666663</c:v>
                </c:pt>
                <c:pt idx="6453">
                  <c:v>537.75</c:v>
                </c:pt>
                <c:pt idx="6454">
                  <c:v>537.83333333333337</c:v>
                </c:pt>
                <c:pt idx="6455">
                  <c:v>537.91666666666663</c:v>
                </c:pt>
                <c:pt idx="6456">
                  <c:v>538</c:v>
                </c:pt>
                <c:pt idx="6457">
                  <c:v>538.08333333333337</c:v>
                </c:pt>
                <c:pt idx="6458">
                  <c:v>538.16666666666663</c:v>
                </c:pt>
                <c:pt idx="6459">
                  <c:v>538.25</c:v>
                </c:pt>
                <c:pt idx="6460">
                  <c:v>538.33333333333337</c:v>
                </c:pt>
                <c:pt idx="6461">
                  <c:v>538.41666666666663</c:v>
                </c:pt>
                <c:pt idx="6462">
                  <c:v>538.5</c:v>
                </c:pt>
                <c:pt idx="6463">
                  <c:v>538.58333333333337</c:v>
                </c:pt>
                <c:pt idx="6464">
                  <c:v>538.66666666666663</c:v>
                </c:pt>
                <c:pt idx="6465">
                  <c:v>538.75</c:v>
                </c:pt>
                <c:pt idx="6466">
                  <c:v>538.83333333333337</c:v>
                </c:pt>
                <c:pt idx="6467">
                  <c:v>538.91666666666663</c:v>
                </c:pt>
                <c:pt idx="6468">
                  <c:v>539</c:v>
                </c:pt>
                <c:pt idx="6469">
                  <c:v>539.08333333333337</c:v>
                </c:pt>
                <c:pt idx="6470">
                  <c:v>539.16666666666663</c:v>
                </c:pt>
                <c:pt idx="6471">
                  <c:v>539.25</c:v>
                </c:pt>
                <c:pt idx="6472">
                  <c:v>539.33333333333337</c:v>
                </c:pt>
                <c:pt idx="6473">
                  <c:v>539.41666666666663</c:v>
                </c:pt>
                <c:pt idx="6474">
                  <c:v>539.5</c:v>
                </c:pt>
                <c:pt idx="6475">
                  <c:v>539.58333333333337</c:v>
                </c:pt>
                <c:pt idx="6476">
                  <c:v>539.66666666666663</c:v>
                </c:pt>
                <c:pt idx="6477">
                  <c:v>539.75</c:v>
                </c:pt>
                <c:pt idx="6478">
                  <c:v>539.83333333333337</c:v>
                </c:pt>
                <c:pt idx="6479">
                  <c:v>539.91666666666663</c:v>
                </c:pt>
                <c:pt idx="6480">
                  <c:v>540</c:v>
                </c:pt>
                <c:pt idx="6481">
                  <c:v>540.08333333333337</c:v>
                </c:pt>
                <c:pt idx="6482">
                  <c:v>540.16666666666663</c:v>
                </c:pt>
                <c:pt idx="6483">
                  <c:v>540.25</c:v>
                </c:pt>
                <c:pt idx="6484">
                  <c:v>540.33333333333337</c:v>
                </c:pt>
                <c:pt idx="6485">
                  <c:v>540.41666666666663</c:v>
                </c:pt>
                <c:pt idx="6486">
                  <c:v>540.5</c:v>
                </c:pt>
                <c:pt idx="6487">
                  <c:v>540.58333333333337</c:v>
                </c:pt>
                <c:pt idx="6488">
                  <c:v>540.66666666666663</c:v>
                </c:pt>
                <c:pt idx="6489">
                  <c:v>540.75</c:v>
                </c:pt>
                <c:pt idx="6490">
                  <c:v>540.83333333333337</c:v>
                </c:pt>
                <c:pt idx="6491">
                  <c:v>540.91666666666663</c:v>
                </c:pt>
                <c:pt idx="6492">
                  <c:v>541</c:v>
                </c:pt>
                <c:pt idx="6493">
                  <c:v>541.08333333333337</c:v>
                </c:pt>
                <c:pt idx="6494">
                  <c:v>541.16666666666663</c:v>
                </c:pt>
                <c:pt idx="6495">
                  <c:v>541.25</c:v>
                </c:pt>
                <c:pt idx="6496">
                  <c:v>541.33333333333337</c:v>
                </c:pt>
                <c:pt idx="6497">
                  <c:v>541.41666666666663</c:v>
                </c:pt>
                <c:pt idx="6498">
                  <c:v>541.5</c:v>
                </c:pt>
                <c:pt idx="6499">
                  <c:v>541.58333333333337</c:v>
                </c:pt>
                <c:pt idx="6500">
                  <c:v>541.66666666666663</c:v>
                </c:pt>
                <c:pt idx="6501">
                  <c:v>541.75</c:v>
                </c:pt>
                <c:pt idx="6502">
                  <c:v>541.83333333333337</c:v>
                </c:pt>
                <c:pt idx="6503">
                  <c:v>541.91666666666663</c:v>
                </c:pt>
                <c:pt idx="6504">
                  <c:v>542</c:v>
                </c:pt>
                <c:pt idx="6505">
                  <c:v>542.08333333333337</c:v>
                </c:pt>
                <c:pt idx="6506">
                  <c:v>542.16666666666663</c:v>
                </c:pt>
                <c:pt idx="6507">
                  <c:v>542.25</c:v>
                </c:pt>
                <c:pt idx="6508">
                  <c:v>542.33333333333337</c:v>
                </c:pt>
                <c:pt idx="6509">
                  <c:v>542.41666666666663</c:v>
                </c:pt>
                <c:pt idx="6510">
                  <c:v>542.5</c:v>
                </c:pt>
                <c:pt idx="6511">
                  <c:v>542.58333333333337</c:v>
                </c:pt>
                <c:pt idx="6512">
                  <c:v>542.66666666666663</c:v>
                </c:pt>
                <c:pt idx="6513">
                  <c:v>542.75</c:v>
                </c:pt>
                <c:pt idx="6514">
                  <c:v>542.83333333333337</c:v>
                </c:pt>
                <c:pt idx="6515">
                  <c:v>542.91666666666663</c:v>
                </c:pt>
                <c:pt idx="6516">
                  <c:v>543</c:v>
                </c:pt>
                <c:pt idx="6517">
                  <c:v>543.08333333333337</c:v>
                </c:pt>
                <c:pt idx="6518">
                  <c:v>543.16666666666663</c:v>
                </c:pt>
                <c:pt idx="6519">
                  <c:v>543.25</c:v>
                </c:pt>
                <c:pt idx="6520">
                  <c:v>543.33333333333337</c:v>
                </c:pt>
                <c:pt idx="6521">
                  <c:v>543.41666666666663</c:v>
                </c:pt>
                <c:pt idx="6522">
                  <c:v>543.5</c:v>
                </c:pt>
                <c:pt idx="6523">
                  <c:v>543.58333333333337</c:v>
                </c:pt>
                <c:pt idx="6524">
                  <c:v>543.66666666666663</c:v>
                </c:pt>
                <c:pt idx="6525">
                  <c:v>543.75</c:v>
                </c:pt>
                <c:pt idx="6526">
                  <c:v>543.83333333333337</c:v>
                </c:pt>
                <c:pt idx="6527">
                  <c:v>543.91666666666663</c:v>
                </c:pt>
                <c:pt idx="6528">
                  <c:v>544</c:v>
                </c:pt>
                <c:pt idx="6529">
                  <c:v>544.08333333333337</c:v>
                </c:pt>
                <c:pt idx="6530">
                  <c:v>544.16666666666663</c:v>
                </c:pt>
                <c:pt idx="6531">
                  <c:v>544.25</c:v>
                </c:pt>
                <c:pt idx="6532">
                  <c:v>544.33333333333337</c:v>
                </c:pt>
                <c:pt idx="6533">
                  <c:v>544.41666666666663</c:v>
                </c:pt>
                <c:pt idx="6534">
                  <c:v>544.5</c:v>
                </c:pt>
                <c:pt idx="6535">
                  <c:v>544.58333333333337</c:v>
                </c:pt>
                <c:pt idx="6536">
                  <c:v>544.66666666666663</c:v>
                </c:pt>
                <c:pt idx="6537">
                  <c:v>544.75</c:v>
                </c:pt>
                <c:pt idx="6538">
                  <c:v>544.83333333333337</c:v>
                </c:pt>
                <c:pt idx="6539">
                  <c:v>544.91666666666663</c:v>
                </c:pt>
                <c:pt idx="6540">
                  <c:v>545</c:v>
                </c:pt>
                <c:pt idx="6541">
                  <c:v>545.08333333333337</c:v>
                </c:pt>
                <c:pt idx="6542">
                  <c:v>545.16666666666663</c:v>
                </c:pt>
                <c:pt idx="6543">
                  <c:v>545.25</c:v>
                </c:pt>
                <c:pt idx="6544">
                  <c:v>545.33333333333337</c:v>
                </c:pt>
                <c:pt idx="6545">
                  <c:v>545.41666666666663</c:v>
                </c:pt>
                <c:pt idx="6546">
                  <c:v>545.5</c:v>
                </c:pt>
                <c:pt idx="6547">
                  <c:v>545.58333333333337</c:v>
                </c:pt>
                <c:pt idx="6548">
                  <c:v>545.66666666666663</c:v>
                </c:pt>
                <c:pt idx="6549">
                  <c:v>545.75</c:v>
                </c:pt>
                <c:pt idx="6550">
                  <c:v>545.83333333333337</c:v>
                </c:pt>
                <c:pt idx="6551">
                  <c:v>545.91666666666663</c:v>
                </c:pt>
                <c:pt idx="6552">
                  <c:v>546</c:v>
                </c:pt>
                <c:pt idx="6553">
                  <c:v>546.08333333333337</c:v>
                </c:pt>
                <c:pt idx="6554">
                  <c:v>546.16666666666663</c:v>
                </c:pt>
                <c:pt idx="6555">
                  <c:v>546.25</c:v>
                </c:pt>
                <c:pt idx="6556">
                  <c:v>546.33333333333337</c:v>
                </c:pt>
                <c:pt idx="6557">
                  <c:v>546.41666666666663</c:v>
                </c:pt>
                <c:pt idx="6558">
                  <c:v>546.5</c:v>
                </c:pt>
                <c:pt idx="6559">
                  <c:v>546.58333333333337</c:v>
                </c:pt>
                <c:pt idx="6560">
                  <c:v>546.66666666666663</c:v>
                </c:pt>
                <c:pt idx="6561">
                  <c:v>546.75</c:v>
                </c:pt>
                <c:pt idx="6562">
                  <c:v>546.83333333333337</c:v>
                </c:pt>
                <c:pt idx="6563">
                  <c:v>546.91666666666663</c:v>
                </c:pt>
                <c:pt idx="6564">
                  <c:v>547</c:v>
                </c:pt>
                <c:pt idx="6565">
                  <c:v>547.08333333333337</c:v>
                </c:pt>
                <c:pt idx="6566">
                  <c:v>547.16666666666663</c:v>
                </c:pt>
                <c:pt idx="6567">
                  <c:v>547.25</c:v>
                </c:pt>
                <c:pt idx="6568">
                  <c:v>547.33333333333337</c:v>
                </c:pt>
                <c:pt idx="6569">
                  <c:v>547.41666666666663</c:v>
                </c:pt>
                <c:pt idx="6570">
                  <c:v>547.5</c:v>
                </c:pt>
                <c:pt idx="6571">
                  <c:v>547.58333333333337</c:v>
                </c:pt>
                <c:pt idx="6572">
                  <c:v>547.66666666666663</c:v>
                </c:pt>
                <c:pt idx="6573">
                  <c:v>547.75</c:v>
                </c:pt>
                <c:pt idx="6574">
                  <c:v>547.83333333333337</c:v>
                </c:pt>
                <c:pt idx="6575">
                  <c:v>547.91666666666663</c:v>
                </c:pt>
                <c:pt idx="6576">
                  <c:v>548</c:v>
                </c:pt>
                <c:pt idx="6577">
                  <c:v>548.08333333333337</c:v>
                </c:pt>
                <c:pt idx="6578">
                  <c:v>548.16666666666663</c:v>
                </c:pt>
                <c:pt idx="6579">
                  <c:v>548.25</c:v>
                </c:pt>
                <c:pt idx="6580">
                  <c:v>548.33333333333337</c:v>
                </c:pt>
                <c:pt idx="6581">
                  <c:v>548.41666666666663</c:v>
                </c:pt>
                <c:pt idx="6582">
                  <c:v>548.5</c:v>
                </c:pt>
                <c:pt idx="6583">
                  <c:v>548.58333333333337</c:v>
                </c:pt>
                <c:pt idx="6584">
                  <c:v>548.66666666666663</c:v>
                </c:pt>
                <c:pt idx="6585">
                  <c:v>548.75</c:v>
                </c:pt>
                <c:pt idx="6586">
                  <c:v>548.83333333333337</c:v>
                </c:pt>
                <c:pt idx="6587">
                  <c:v>548.91666666666663</c:v>
                </c:pt>
                <c:pt idx="6588">
                  <c:v>549</c:v>
                </c:pt>
                <c:pt idx="6589">
                  <c:v>549.08333333333337</c:v>
                </c:pt>
                <c:pt idx="6590">
                  <c:v>549.16666666666663</c:v>
                </c:pt>
                <c:pt idx="6591">
                  <c:v>549.25</c:v>
                </c:pt>
                <c:pt idx="6592">
                  <c:v>549.33333333333337</c:v>
                </c:pt>
                <c:pt idx="6593">
                  <c:v>549.41666666666663</c:v>
                </c:pt>
                <c:pt idx="6594">
                  <c:v>549.5</c:v>
                </c:pt>
                <c:pt idx="6595">
                  <c:v>549.58333333333337</c:v>
                </c:pt>
                <c:pt idx="6596">
                  <c:v>549.66666666666663</c:v>
                </c:pt>
                <c:pt idx="6597">
                  <c:v>549.75</c:v>
                </c:pt>
                <c:pt idx="6598">
                  <c:v>549.83333333333337</c:v>
                </c:pt>
                <c:pt idx="6599">
                  <c:v>549.91666666666663</c:v>
                </c:pt>
                <c:pt idx="6600">
                  <c:v>550</c:v>
                </c:pt>
                <c:pt idx="6601">
                  <c:v>550.08333333333337</c:v>
                </c:pt>
                <c:pt idx="6602">
                  <c:v>550.16666666666663</c:v>
                </c:pt>
                <c:pt idx="6603">
                  <c:v>550.25</c:v>
                </c:pt>
                <c:pt idx="6604">
                  <c:v>550.33333333333337</c:v>
                </c:pt>
                <c:pt idx="6605">
                  <c:v>550.41666666666663</c:v>
                </c:pt>
                <c:pt idx="6606">
                  <c:v>550.5</c:v>
                </c:pt>
                <c:pt idx="6607">
                  <c:v>550.58333333333337</c:v>
                </c:pt>
                <c:pt idx="6608">
                  <c:v>550.66666666666663</c:v>
                </c:pt>
                <c:pt idx="6609">
                  <c:v>550.75</c:v>
                </c:pt>
                <c:pt idx="6610">
                  <c:v>550.83333333333337</c:v>
                </c:pt>
                <c:pt idx="6611">
                  <c:v>550.91666666666663</c:v>
                </c:pt>
                <c:pt idx="6612">
                  <c:v>551</c:v>
                </c:pt>
                <c:pt idx="6613">
                  <c:v>551.08333333333337</c:v>
                </c:pt>
                <c:pt idx="6614">
                  <c:v>551.16666666666663</c:v>
                </c:pt>
                <c:pt idx="6615">
                  <c:v>551.25</c:v>
                </c:pt>
                <c:pt idx="6616">
                  <c:v>551.33333333333337</c:v>
                </c:pt>
                <c:pt idx="6617">
                  <c:v>551.41666666666663</c:v>
                </c:pt>
                <c:pt idx="6618">
                  <c:v>551.5</c:v>
                </c:pt>
                <c:pt idx="6619">
                  <c:v>551.58333333333337</c:v>
                </c:pt>
                <c:pt idx="6620">
                  <c:v>551.66666666666663</c:v>
                </c:pt>
                <c:pt idx="6621">
                  <c:v>551.75</c:v>
                </c:pt>
                <c:pt idx="6622">
                  <c:v>551.83333333333337</c:v>
                </c:pt>
                <c:pt idx="6623">
                  <c:v>551.91666666666663</c:v>
                </c:pt>
                <c:pt idx="6624">
                  <c:v>552</c:v>
                </c:pt>
                <c:pt idx="6625">
                  <c:v>552.08333333333337</c:v>
                </c:pt>
                <c:pt idx="6626">
                  <c:v>552.16666666666663</c:v>
                </c:pt>
                <c:pt idx="6627">
                  <c:v>552.25</c:v>
                </c:pt>
                <c:pt idx="6628">
                  <c:v>552.33333333333337</c:v>
                </c:pt>
                <c:pt idx="6629">
                  <c:v>552.41666666666663</c:v>
                </c:pt>
                <c:pt idx="6630">
                  <c:v>552.5</c:v>
                </c:pt>
                <c:pt idx="6631">
                  <c:v>552.58333333333337</c:v>
                </c:pt>
                <c:pt idx="6632">
                  <c:v>552.66666666666663</c:v>
                </c:pt>
                <c:pt idx="6633">
                  <c:v>552.75</c:v>
                </c:pt>
                <c:pt idx="6634">
                  <c:v>552.83333333333337</c:v>
                </c:pt>
                <c:pt idx="6635">
                  <c:v>552.91666666666663</c:v>
                </c:pt>
                <c:pt idx="6636">
                  <c:v>553</c:v>
                </c:pt>
                <c:pt idx="6637">
                  <c:v>553.08333333333337</c:v>
                </c:pt>
                <c:pt idx="6638">
                  <c:v>553.16666666666663</c:v>
                </c:pt>
                <c:pt idx="6639">
                  <c:v>553.25</c:v>
                </c:pt>
                <c:pt idx="6640">
                  <c:v>553.33333333333337</c:v>
                </c:pt>
                <c:pt idx="6641">
                  <c:v>553.41666666666663</c:v>
                </c:pt>
                <c:pt idx="6642">
                  <c:v>553.5</c:v>
                </c:pt>
                <c:pt idx="6643">
                  <c:v>553.58333333333337</c:v>
                </c:pt>
                <c:pt idx="6644">
                  <c:v>553.66666666666663</c:v>
                </c:pt>
                <c:pt idx="6645">
                  <c:v>553.75</c:v>
                </c:pt>
                <c:pt idx="6646">
                  <c:v>553.83333333333337</c:v>
                </c:pt>
                <c:pt idx="6647">
                  <c:v>553.91666666666663</c:v>
                </c:pt>
                <c:pt idx="6648">
                  <c:v>554</c:v>
                </c:pt>
                <c:pt idx="6649">
                  <c:v>554.08333333333337</c:v>
                </c:pt>
                <c:pt idx="6650">
                  <c:v>554.16666666666663</c:v>
                </c:pt>
                <c:pt idx="6651">
                  <c:v>554.25</c:v>
                </c:pt>
                <c:pt idx="6652">
                  <c:v>554.33333333333337</c:v>
                </c:pt>
                <c:pt idx="6653">
                  <c:v>554.41666666666663</c:v>
                </c:pt>
                <c:pt idx="6654">
                  <c:v>554.5</c:v>
                </c:pt>
                <c:pt idx="6655">
                  <c:v>554.58333333333337</c:v>
                </c:pt>
                <c:pt idx="6656">
                  <c:v>554.66666666666663</c:v>
                </c:pt>
                <c:pt idx="6657">
                  <c:v>554.75</c:v>
                </c:pt>
                <c:pt idx="6658">
                  <c:v>554.83333333333337</c:v>
                </c:pt>
                <c:pt idx="6659">
                  <c:v>554.91666666666663</c:v>
                </c:pt>
                <c:pt idx="6660">
                  <c:v>555</c:v>
                </c:pt>
                <c:pt idx="6661">
                  <c:v>555.08333333333337</c:v>
                </c:pt>
                <c:pt idx="6662">
                  <c:v>555.16666666666663</c:v>
                </c:pt>
                <c:pt idx="6663">
                  <c:v>555.25</c:v>
                </c:pt>
                <c:pt idx="6664">
                  <c:v>555.33333333333337</c:v>
                </c:pt>
                <c:pt idx="6665">
                  <c:v>555.41666666666663</c:v>
                </c:pt>
                <c:pt idx="6666">
                  <c:v>555.5</c:v>
                </c:pt>
                <c:pt idx="6667">
                  <c:v>555.58333333333337</c:v>
                </c:pt>
                <c:pt idx="6668">
                  <c:v>555.66666666666663</c:v>
                </c:pt>
                <c:pt idx="6669">
                  <c:v>555.75</c:v>
                </c:pt>
                <c:pt idx="6670">
                  <c:v>555.83333333333337</c:v>
                </c:pt>
                <c:pt idx="6671">
                  <c:v>555.91666666666663</c:v>
                </c:pt>
                <c:pt idx="6672">
                  <c:v>556</c:v>
                </c:pt>
                <c:pt idx="6673">
                  <c:v>556.08333333333337</c:v>
                </c:pt>
                <c:pt idx="6674">
                  <c:v>556.16666666666663</c:v>
                </c:pt>
                <c:pt idx="6675">
                  <c:v>556.25</c:v>
                </c:pt>
                <c:pt idx="6676">
                  <c:v>556.33333333333337</c:v>
                </c:pt>
                <c:pt idx="6677">
                  <c:v>556.41666666666663</c:v>
                </c:pt>
                <c:pt idx="6678">
                  <c:v>556.5</c:v>
                </c:pt>
                <c:pt idx="6679">
                  <c:v>556.58333333333337</c:v>
                </c:pt>
                <c:pt idx="6680">
                  <c:v>556.66666666666663</c:v>
                </c:pt>
                <c:pt idx="6681">
                  <c:v>556.75</c:v>
                </c:pt>
                <c:pt idx="6682">
                  <c:v>556.83333333333337</c:v>
                </c:pt>
                <c:pt idx="6683">
                  <c:v>556.91666666666663</c:v>
                </c:pt>
                <c:pt idx="6684">
                  <c:v>557</c:v>
                </c:pt>
                <c:pt idx="6685">
                  <c:v>557.08333333333337</c:v>
                </c:pt>
                <c:pt idx="6686">
                  <c:v>557.16666666666663</c:v>
                </c:pt>
                <c:pt idx="6687">
                  <c:v>557.25</c:v>
                </c:pt>
                <c:pt idx="6688">
                  <c:v>557.33333333333337</c:v>
                </c:pt>
                <c:pt idx="6689">
                  <c:v>557.41666666666663</c:v>
                </c:pt>
                <c:pt idx="6690">
                  <c:v>557.5</c:v>
                </c:pt>
                <c:pt idx="6691">
                  <c:v>557.58333333333337</c:v>
                </c:pt>
                <c:pt idx="6692">
                  <c:v>557.66666666666663</c:v>
                </c:pt>
                <c:pt idx="6693">
                  <c:v>557.75</c:v>
                </c:pt>
                <c:pt idx="6694">
                  <c:v>557.83333333333337</c:v>
                </c:pt>
                <c:pt idx="6695">
                  <c:v>557.91666666666663</c:v>
                </c:pt>
                <c:pt idx="6696">
                  <c:v>558</c:v>
                </c:pt>
                <c:pt idx="6697">
                  <c:v>558.08333333333337</c:v>
                </c:pt>
                <c:pt idx="6698">
                  <c:v>558.16666666666663</c:v>
                </c:pt>
                <c:pt idx="6699">
                  <c:v>558.25</c:v>
                </c:pt>
                <c:pt idx="6700">
                  <c:v>558.33333333333337</c:v>
                </c:pt>
                <c:pt idx="6701">
                  <c:v>558.41666666666663</c:v>
                </c:pt>
                <c:pt idx="6702">
                  <c:v>558.5</c:v>
                </c:pt>
                <c:pt idx="6703">
                  <c:v>558.58333333333337</c:v>
                </c:pt>
                <c:pt idx="6704">
                  <c:v>558.66666666666663</c:v>
                </c:pt>
                <c:pt idx="6705">
                  <c:v>558.75</c:v>
                </c:pt>
                <c:pt idx="6706">
                  <c:v>558.83333333333337</c:v>
                </c:pt>
                <c:pt idx="6707">
                  <c:v>558.91666666666663</c:v>
                </c:pt>
                <c:pt idx="6708">
                  <c:v>559</c:v>
                </c:pt>
                <c:pt idx="6709">
                  <c:v>559.08333333333337</c:v>
                </c:pt>
                <c:pt idx="6710">
                  <c:v>559.16666666666663</c:v>
                </c:pt>
                <c:pt idx="6711">
                  <c:v>559.25</c:v>
                </c:pt>
                <c:pt idx="6712">
                  <c:v>559.33333333333337</c:v>
                </c:pt>
                <c:pt idx="6713">
                  <c:v>559.41666666666663</c:v>
                </c:pt>
                <c:pt idx="6714">
                  <c:v>559.5</c:v>
                </c:pt>
                <c:pt idx="6715">
                  <c:v>559.58333333333337</c:v>
                </c:pt>
                <c:pt idx="6716">
                  <c:v>559.66666666666663</c:v>
                </c:pt>
                <c:pt idx="6717">
                  <c:v>559.75</c:v>
                </c:pt>
                <c:pt idx="6718">
                  <c:v>559.83333333333337</c:v>
                </c:pt>
                <c:pt idx="6719">
                  <c:v>559.91666666666663</c:v>
                </c:pt>
                <c:pt idx="6720">
                  <c:v>560</c:v>
                </c:pt>
                <c:pt idx="6721">
                  <c:v>560.08333333333337</c:v>
                </c:pt>
                <c:pt idx="6722">
                  <c:v>560.16666666666663</c:v>
                </c:pt>
                <c:pt idx="6723">
                  <c:v>560.25</c:v>
                </c:pt>
                <c:pt idx="6724">
                  <c:v>560.33333333333337</c:v>
                </c:pt>
                <c:pt idx="6725">
                  <c:v>560.41666666666663</c:v>
                </c:pt>
                <c:pt idx="6726">
                  <c:v>560.5</c:v>
                </c:pt>
                <c:pt idx="6727">
                  <c:v>560.58333333333337</c:v>
                </c:pt>
                <c:pt idx="6728">
                  <c:v>560.66666666666663</c:v>
                </c:pt>
                <c:pt idx="6729">
                  <c:v>560.75</c:v>
                </c:pt>
                <c:pt idx="6730">
                  <c:v>560.83333333333337</c:v>
                </c:pt>
                <c:pt idx="6731">
                  <c:v>560.91666666666663</c:v>
                </c:pt>
                <c:pt idx="6732">
                  <c:v>561</c:v>
                </c:pt>
                <c:pt idx="6733">
                  <c:v>561.08333333333337</c:v>
                </c:pt>
                <c:pt idx="6734">
                  <c:v>561.16666666666663</c:v>
                </c:pt>
                <c:pt idx="6735">
                  <c:v>561.25</c:v>
                </c:pt>
                <c:pt idx="6736">
                  <c:v>561.33333333333337</c:v>
                </c:pt>
                <c:pt idx="6737">
                  <c:v>561.41666666666663</c:v>
                </c:pt>
                <c:pt idx="6738">
                  <c:v>561.5</c:v>
                </c:pt>
                <c:pt idx="6739">
                  <c:v>561.58333333333337</c:v>
                </c:pt>
                <c:pt idx="6740">
                  <c:v>561.66666666666663</c:v>
                </c:pt>
                <c:pt idx="6741">
                  <c:v>561.75</c:v>
                </c:pt>
                <c:pt idx="6742">
                  <c:v>561.83333333333337</c:v>
                </c:pt>
                <c:pt idx="6743">
                  <c:v>561.91666666666663</c:v>
                </c:pt>
                <c:pt idx="6744">
                  <c:v>562</c:v>
                </c:pt>
                <c:pt idx="6745">
                  <c:v>562.08333333333337</c:v>
                </c:pt>
                <c:pt idx="6746">
                  <c:v>562.16666666666663</c:v>
                </c:pt>
                <c:pt idx="6747">
                  <c:v>562.25</c:v>
                </c:pt>
                <c:pt idx="6748">
                  <c:v>562.33333333333337</c:v>
                </c:pt>
                <c:pt idx="6749">
                  <c:v>562.41666666666663</c:v>
                </c:pt>
                <c:pt idx="6750">
                  <c:v>562.5</c:v>
                </c:pt>
                <c:pt idx="6751">
                  <c:v>562.58333333333337</c:v>
                </c:pt>
                <c:pt idx="6752">
                  <c:v>562.66666666666663</c:v>
                </c:pt>
                <c:pt idx="6753">
                  <c:v>562.75</c:v>
                </c:pt>
                <c:pt idx="6754">
                  <c:v>562.83333333333337</c:v>
                </c:pt>
                <c:pt idx="6755">
                  <c:v>562.91666666666663</c:v>
                </c:pt>
                <c:pt idx="6756">
                  <c:v>563</c:v>
                </c:pt>
                <c:pt idx="6757">
                  <c:v>563.08333333333337</c:v>
                </c:pt>
                <c:pt idx="6758">
                  <c:v>563.16666666666663</c:v>
                </c:pt>
                <c:pt idx="6759">
                  <c:v>563.25</c:v>
                </c:pt>
                <c:pt idx="6760">
                  <c:v>563.33333333333337</c:v>
                </c:pt>
                <c:pt idx="6761">
                  <c:v>563.41666666666663</c:v>
                </c:pt>
                <c:pt idx="6762">
                  <c:v>563.5</c:v>
                </c:pt>
                <c:pt idx="6763">
                  <c:v>563.58333333333337</c:v>
                </c:pt>
                <c:pt idx="6764">
                  <c:v>563.66666666666663</c:v>
                </c:pt>
                <c:pt idx="6765">
                  <c:v>563.75</c:v>
                </c:pt>
                <c:pt idx="6766">
                  <c:v>563.83333333333337</c:v>
                </c:pt>
                <c:pt idx="6767">
                  <c:v>563.91666666666663</c:v>
                </c:pt>
                <c:pt idx="6768">
                  <c:v>564</c:v>
                </c:pt>
                <c:pt idx="6769">
                  <c:v>564.08333333333337</c:v>
                </c:pt>
                <c:pt idx="6770">
                  <c:v>564.16666666666663</c:v>
                </c:pt>
                <c:pt idx="6771">
                  <c:v>564.25</c:v>
                </c:pt>
                <c:pt idx="6772">
                  <c:v>564.33333333333337</c:v>
                </c:pt>
                <c:pt idx="6773">
                  <c:v>564.41666666666663</c:v>
                </c:pt>
                <c:pt idx="6774">
                  <c:v>564.5</c:v>
                </c:pt>
                <c:pt idx="6775">
                  <c:v>564.58333333333337</c:v>
                </c:pt>
                <c:pt idx="6776">
                  <c:v>564.66666666666663</c:v>
                </c:pt>
                <c:pt idx="6777">
                  <c:v>564.75</c:v>
                </c:pt>
                <c:pt idx="6778">
                  <c:v>564.83333333333337</c:v>
                </c:pt>
                <c:pt idx="6779">
                  <c:v>564.91666666666663</c:v>
                </c:pt>
                <c:pt idx="6780">
                  <c:v>565</c:v>
                </c:pt>
                <c:pt idx="6781">
                  <c:v>565.08333333333337</c:v>
                </c:pt>
                <c:pt idx="6782">
                  <c:v>565.16666666666663</c:v>
                </c:pt>
                <c:pt idx="6783">
                  <c:v>565.25</c:v>
                </c:pt>
                <c:pt idx="6784">
                  <c:v>565.33333333333337</c:v>
                </c:pt>
                <c:pt idx="6785">
                  <c:v>565.41666666666663</c:v>
                </c:pt>
                <c:pt idx="6786">
                  <c:v>565.5</c:v>
                </c:pt>
                <c:pt idx="6787">
                  <c:v>565.58333333333337</c:v>
                </c:pt>
                <c:pt idx="6788">
                  <c:v>565.66666666666663</c:v>
                </c:pt>
                <c:pt idx="6789">
                  <c:v>565.75</c:v>
                </c:pt>
                <c:pt idx="6790">
                  <c:v>565.83333333333337</c:v>
                </c:pt>
                <c:pt idx="6791">
                  <c:v>565.91666666666663</c:v>
                </c:pt>
                <c:pt idx="6792">
                  <c:v>566</c:v>
                </c:pt>
                <c:pt idx="6793">
                  <c:v>566.08333333333337</c:v>
                </c:pt>
                <c:pt idx="6794">
                  <c:v>566.16666666666663</c:v>
                </c:pt>
                <c:pt idx="6795">
                  <c:v>566.25</c:v>
                </c:pt>
                <c:pt idx="6796">
                  <c:v>566.33333333333337</c:v>
                </c:pt>
                <c:pt idx="6797">
                  <c:v>566.41666666666663</c:v>
                </c:pt>
                <c:pt idx="6798">
                  <c:v>566.5</c:v>
                </c:pt>
                <c:pt idx="6799">
                  <c:v>566.58333333333337</c:v>
                </c:pt>
                <c:pt idx="6800">
                  <c:v>566.66666666666663</c:v>
                </c:pt>
                <c:pt idx="6801">
                  <c:v>566.75</c:v>
                </c:pt>
                <c:pt idx="6802">
                  <c:v>566.83333333333337</c:v>
                </c:pt>
                <c:pt idx="6803">
                  <c:v>566.91666666666663</c:v>
                </c:pt>
                <c:pt idx="6804">
                  <c:v>567</c:v>
                </c:pt>
                <c:pt idx="6805">
                  <c:v>567.08333333333337</c:v>
                </c:pt>
                <c:pt idx="6806">
                  <c:v>567.16666666666663</c:v>
                </c:pt>
                <c:pt idx="6807">
                  <c:v>567.25</c:v>
                </c:pt>
                <c:pt idx="6808">
                  <c:v>567.33333333333337</c:v>
                </c:pt>
                <c:pt idx="6809">
                  <c:v>567.41666666666663</c:v>
                </c:pt>
                <c:pt idx="6810">
                  <c:v>567.5</c:v>
                </c:pt>
                <c:pt idx="6811">
                  <c:v>567.58333333333337</c:v>
                </c:pt>
                <c:pt idx="6812">
                  <c:v>567.66666666666663</c:v>
                </c:pt>
                <c:pt idx="6813">
                  <c:v>567.75</c:v>
                </c:pt>
                <c:pt idx="6814">
                  <c:v>567.83333333333337</c:v>
                </c:pt>
                <c:pt idx="6815">
                  <c:v>567.91666666666663</c:v>
                </c:pt>
                <c:pt idx="6816">
                  <c:v>568</c:v>
                </c:pt>
                <c:pt idx="6817">
                  <c:v>568.08333333333337</c:v>
                </c:pt>
                <c:pt idx="6818">
                  <c:v>568.16666666666663</c:v>
                </c:pt>
                <c:pt idx="6819">
                  <c:v>568.25</c:v>
                </c:pt>
                <c:pt idx="6820">
                  <c:v>568.33333333333337</c:v>
                </c:pt>
                <c:pt idx="6821">
                  <c:v>568.41666666666663</c:v>
                </c:pt>
                <c:pt idx="6822">
                  <c:v>568.5</c:v>
                </c:pt>
                <c:pt idx="6823">
                  <c:v>568.58333333333337</c:v>
                </c:pt>
                <c:pt idx="6824">
                  <c:v>568.66666666666663</c:v>
                </c:pt>
                <c:pt idx="6825">
                  <c:v>568.75</c:v>
                </c:pt>
                <c:pt idx="6826">
                  <c:v>568.83333333333337</c:v>
                </c:pt>
                <c:pt idx="6827">
                  <c:v>568.91666666666663</c:v>
                </c:pt>
                <c:pt idx="6828">
                  <c:v>569</c:v>
                </c:pt>
                <c:pt idx="6829">
                  <c:v>569.08333333333337</c:v>
                </c:pt>
                <c:pt idx="6830">
                  <c:v>569.16666666666663</c:v>
                </c:pt>
                <c:pt idx="6831">
                  <c:v>569.25</c:v>
                </c:pt>
                <c:pt idx="6832">
                  <c:v>569.33333333333337</c:v>
                </c:pt>
                <c:pt idx="6833">
                  <c:v>569.41666666666663</c:v>
                </c:pt>
                <c:pt idx="6834">
                  <c:v>569.5</c:v>
                </c:pt>
                <c:pt idx="6835">
                  <c:v>569.58333333333337</c:v>
                </c:pt>
                <c:pt idx="6836">
                  <c:v>569.66666666666663</c:v>
                </c:pt>
                <c:pt idx="6837">
                  <c:v>569.75</c:v>
                </c:pt>
                <c:pt idx="6838">
                  <c:v>569.83333333333337</c:v>
                </c:pt>
                <c:pt idx="6839">
                  <c:v>569.91666666666663</c:v>
                </c:pt>
                <c:pt idx="6840">
                  <c:v>570</c:v>
                </c:pt>
                <c:pt idx="6841">
                  <c:v>570.08333333333337</c:v>
                </c:pt>
                <c:pt idx="6842">
                  <c:v>570.16666666666663</c:v>
                </c:pt>
                <c:pt idx="6843">
                  <c:v>570.25</c:v>
                </c:pt>
                <c:pt idx="6844">
                  <c:v>570.33333333333337</c:v>
                </c:pt>
                <c:pt idx="6845">
                  <c:v>570.41666666666663</c:v>
                </c:pt>
                <c:pt idx="6846">
                  <c:v>570.5</c:v>
                </c:pt>
                <c:pt idx="6847">
                  <c:v>570.58333333333337</c:v>
                </c:pt>
                <c:pt idx="6848">
                  <c:v>570.66666666666663</c:v>
                </c:pt>
                <c:pt idx="6849">
                  <c:v>570.75</c:v>
                </c:pt>
                <c:pt idx="6850">
                  <c:v>570.83333333333337</c:v>
                </c:pt>
                <c:pt idx="6851">
                  <c:v>570.91666666666663</c:v>
                </c:pt>
                <c:pt idx="6852">
                  <c:v>571</c:v>
                </c:pt>
                <c:pt idx="6853">
                  <c:v>571.08333333333337</c:v>
                </c:pt>
                <c:pt idx="6854">
                  <c:v>571.16666666666663</c:v>
                </c:pt>
                <c:pt idx="6855">
                  <c:v>571.25</c:v>
                </c:pt>
                <c:pt idx="6856">
                  <c:v>571.33333333333337</c:v>
                </c:pt>
                <c:pt idx="6857">
                  <c:v>571.41666666666663</c:v>
                </c:pt>
                <c:pt idx="6858">
                  <c:v>571.5</c:v>
                </c:pt>
                <c:pt idx="6859">
                  <c:v>571.58333333333337</c:v>
                </c:pt>
                <c:pt idx="6860">
                  <c:v>571.66666666666663</c:v>
                </c:pt>
                <c:pt idx="6861">
                  <c:v>571.75</c:v>
                </c:pt>
                <c:pt idx="6862">
                  <c:v>571.83333333333337</c:v>
                </c:pt>
                <c:pt idx="6863">
                  <c:v>571.91666666666663</c:v>
                </c:pt>
                <c:pt idx="6864">
                  <c:v>572</c:v>
                </c:pt>
                <c:pt idx="6865">
                  <c:v>572.08333333333337</c:v>
                </c:pt>
                <c:pt idx="6866">
                  <c:v>572.16666666666663</c:v>
                </c:pt>
                <c:pt idx="6867">
                  <c:v>572.25</c:v>
                </c:pt>
                <c:pt idx="6868">
                  <c:v>572.33333333333337</c:v>
                </c:pt>
                <c:pt idx="6869">
                  <c:v>572.41666666666663</c:v>
                </c:pt>
                <c:pt idx="6870">
                  <c:v>572.5</c:v>
                </c:pt>
                <c:pt idx="6871">
                  <c:v>572.58333333333337</c:v>
                </c:pt>
                <c:pt idx="6872">
                  <c:v>572.66666666666663</c:v>
                </c:pt>
                <c:pt idx="6873">
                  <c:v>572.75</c:v>
                </c:pt>
                <c:pt idx="6874">
                  <c:v>572.83333333333337</c:v>
                </c:pt>
                <c:pt idx="6875">
                  <c:v>572.91666666666663</c:v>
                </c:pt>
                <c:pt idx="6876">
                  <c:v>573</c:v>
                </c:pt>
                <c:pt idx="6877">
                  <c:v>573.08333333333337</c:v>
                </c:pt>
                <c:pt idx="6878">
                  <c:v>573.16666666666663</c:v>
                </c:pt>
                <c:pt idx="6879">
                  <c:v>573.25</c:v>
                </c:pt>
                <c:pt idx="6880">
                  <c:v>573.33333333333337</c:v>
                </c:pt>
                <c:pt idx="6881">
                  <c:v>573.41666666666663</c:v>
                </c:pt>
                <c:pt idx="6882">
                  <c:v>573.5</c:v>
                </c:pt>
                <c:pt idx="6883">
                  <c:v>573.58333333333337</c:v>
                </c:pt>
                <c:pt idx="6884">
                  <c:v>573.66666666666663</c:v>
                </c:pt>
                <c:pt idx="6885">
                  <c:v>573.75</c:v>
                </c:pt>
                <c:pt idx="6886">
                  <c:v>573.83333333333337</c:v>
                </c:pt>
                <c:pt idx="6887">
                  <c:v>573.91666666666663</c:v>
                </c:pt>
                <c:pt idx="6888">
                  <c:v>574</c:v>
                </c:pt>
                <c:pt idx="6889">
                  <c:v>574.08333333333337</c:v>
                </c:pt>
                <c:pt idx="6890">
                  <c:v>574.16666666666663</c:v>
                </c:pt>
                <c:pt idx="6891">
                  <c:v>574.25</c:v>
                </c:pt>
                <c:pt idx="6892">
                  <c:v>574.33333333333337</c:v>
                </c:pt>
                <c:pt idx="6893">
                  <c:v>574.41666666666663</c:v>
                </c:pt>
                <c:pt idx="6894">
                  <c:v>574.5</c:v>
                </c:pt>
                <c:pt idx="6895">
                  <c:v>574.58333333333337</c:v>
                </c:pt>
                <c:pt idx="6896">
                  <c:v>574.66666666666663</c:v>
                </c:pt>
                <c:pt idx="6897">
                  <c:v>574.75</c:v>
                </c:pt>
                <c:pt idx="6898">
                  <c:v>574.83333333333337</c:v>
                </c:pt>
                <c:pt idx="6899">
                  <c:v>574.91666666666663</c:v>
                </c:pt>
                <c:pt idx="6900">
                  <c:v>575</c:v>
                </c:pt>
                <c:pt idx="6901">
                  <c:v>575.08333333333337</c:v>
                </c:pt>
                <c:pt idx="6902">
                  <c:v>575.16666666666663</c:v>
                </c:pt>
                <c:pt idx="6903">
                  <c:v>575.25</c:v>
                </c:pt>
                <c:pt idx="6904">
                  <c:v>575.33333333333337</c:v>
                </c:pt>
                <c:pt idx="6905">
                  <c:v>575.41666666666663</c:v>
                </c:pt>
                <c:pt idx="6906">
                  <c:v>575.5</c:v>
                </c:pt>
                <c:pt idx="6907">
                  <c:v>575.58333333333337</c:v>
                </c:pt>
                <c:pt idx="6908">
                  <c:v>575.66666666666663</c:v>
                </c:pt>
                <c:pt idx="6909">
                  <c:v>575.75</c:v>
                </c:pt>
                <c:pt idx="6910">
                  <c:v>575.83333333333337</c:v>
                </c:pt>
                <c:pt idx="6911">
                  <c:v>575.91666666666663</c:v>
                </c:pt>
                <c:pt idx="6912">
                  <c:v>576</c:v>
                </c:pt>
                <c:pt idx="6913">
                  <c:v>576.08333333333337</c:v>
                </c:pt>
                <c:pt idx="6914">
                  <c:v>576.16666666666663</c:v>
                </c:pt>
                <c:pt idx="6915">
                  <c:v>576.25</c:v>
                </c:pt>
                <c:pt idx="6916">
                  <c:v>576.33333333333337</c:v>
                </c:pt>
                <c:pt idx="6917">
                  <c:v>576.41666666666663</c:v>
                </c:pt>
                <c:pt idx="6918">
                  <c:v>576.5</c:v>
                </c:pt>
                <c:pt idx="6919">
                  <c:v>576.58333333333337</c:v>
                </c:pt>
                <c:pt idx="6920">
                  <c:v>576.66666666666663</c:v>
                </c:pt>
                <c:pt idx="6921">
                  <c:v>576.75</c:v>
                </c:pt>
                <c:pt idx="6922">
                  <c:v>576.83333333333337</c:v>
                </c:pt>
                <c:pt idx="6923">
                  <c:v>576.91666666666663</c:v>
                </c:pt>
                <c:pt idx="6924">
                  <c:v>577</c:v>
                </c:pt>
                <c:pt idx="6925">
                  <c:v>577.08333333333337</c:v>
                </c:pt>
                <c:pt idx="6926">
                  <c:v>577.16666666666663</c:v>
                </c:pt>
                <c:pt idx="6927">
                  <c:v>577.25</c:v>
                </c:pt>
                <c:pt idx="6928">
                  <c:v>577.33333333333337</c:v>
                </c:pt>
                <c:pt idx="6929">
                  <c:v>577.41666666666663</c:v>
                </c:pt>
                <c:pt idx="6930">
                  <c:v>577.5</c:v>
                </c:pt>
                <c:pt idx="6931">
                  <c:v>577.58333333333337</c:v>
                </c:pt>
                <c:pt idx="6932">
                  <c:v>577.66666666666663</c:v>
                </c:pt>
                <c:pt idx="6933">
                  <c:v>577.75</c:v>
                </c:pt>
                <c:pt idx="6934">
                  <c:v>577.83333333333337</c:v>
                </c:pt>
                <c:pt idx="6935">
                  <c:v>577.91666666666663</c:v>
                </c:pt>
                <c:pt idx="6936">
                  <c:v>578</c:v>
                </c:pt>
                <c:pt idx="6937">
                  <c:v>578.08333333333337</c:v>
                </c:pt>
                <c:pt idx="6938">
                  <c:v>578.16666666666663</c:v>
                </c:pt>
                <c:pt idx="6939">
                  <c:v>578.25</c:v>
                </c:pt>
                <c:pt idx="6940">
                  <c:v>578.33333333333337</c:v>
                </c:pt>
                <c:pt idx="6941">
                  <c:v>578.41666666666663</c:v>
                </c:pt>
                <c:pt idx="6942">
                  <c:v>578.5</c:v>
                </c:pt>
                <c:pt idx="6943">
                  <c:v>578.58333333333337</c:v>
                </c:pt>
                <c:pt idx="6944">
                  <c:v>578.66666666666663</c:v>
                </c:pt>
                <c:pt idx="6945">
                  <c:v>578.75</c:v>
                </c:pt>
                <c:pt idx="6946">
                  <c:v>578.83333333333337</c:v>
                </c:pt>
                <c:pt idx="6947">
                  <c:v>578.91666666666663</c:v>
                </c:pt>
                <c:pt idx="6948">
                  <c:v>579</c:v>
                </c:pt>
                <c:pt idx="6949">
                  <c:v>579.08333333333337</c:v>
                </c:pt>
                <c:pt idx="6950">
                  <c:v>579.16666666666663</c:v>
                </c:pt>
                <c:pt idx="6951">
                  <c:v>579.25</c:v>
                </c:pt>
                <c:pt idx="6952">
                  <c:v>579.33333333333337</c:v>
                </c:pt>
                <c:pt idx="6953">
                  <c:v>579.41666666666663</c:v>
                </c:pt>
                <c:pt idx="6954">
                  <c:v>579.5</c:v>
                </c:pt>
                <c:pt idx="6955">
                  <c:v>579.58333333333337</c:v>
                </c:pt>
                <c:pt idx="6956">
                  <c:v>579.66666666666663</c:v>
                </c:pt>
                <c:pt idx="6957">
                  <c:v>579.75</c:v>
                </c:pt>
                <c:pt idx="6958">
                  <c:v>579.83333333333337</c:v>
                </c:pt>
                <c:pt idx="6959">
                  <c:v>579.91666666666663</c:v>
                </c:pt>
                <c:pt idx="6960">
                  <c:v>580</c:v>
                </c:pt>
                <c:pt idx="6961">
                  <c:v>580.08333333333337</c:v>
                </c:pt>
                <c:pt idx="6962">
                  <c:v>580.16666666666663</c:v>
                </c:pt>
                <c:pt idx="6963">
                  <c:v>580.25</c:v>
                </c:pt>
                <c:pt idx="6964">
                  <c:v>580.33333333333337</c:v>
                </c:pt>
                <c:pt idx="6965">
                  <c:v>580.41666666666663</c:v>
                </c:pt>
                <c:pt idx="6966">
                  <c:v>580.5</c:v>
                </c:pt>
                <c:pt idx="6967">
                  <c:v>580.58333333333337</c:v>
                </c:pt>
                <c:pt idx="6968">
                  <c:v>580.66666666666663</c:v>
                </c:pt>
                <c:pt idx="6969">
                  <c:v>580.75</c:v>
                </c:pt>
                <c:pt idx="6970">
                  <c:v>580.83333333333337</c:v>
                </c:pt>
                <c:pt idx="6971">
                  <c:v>580.91666666666663</c:v>
                </c:pt>
                <c:pt idx="6972">
                  <c:v>581</c:v>
                </c:pt>
                <c:pt idx="6973">
                  <c:v>581.08333333333337</c:v>
                </c:pt>
                <c:pt idx="6974">
                  <c:v>581.16666666666663</c:v>
                </c:pt>
                <c:pt idx="6975">
                  <c:v>581.25</c:v>
                </c:pt>
                <c:pt idx="6976">
                  <c:v>581.33333333333337</c:v>
                </c:pt>
                <c:pt idx="6977">
                  <c:v>581.41666666666663</c:v>
                </c:pt>
                <c:pt idx="6978">
                  <c:v>581.5</c:v>
                </c:pt>
                <c:pt idx="6979">
                  <c:v>581.58333333333337</c:v>
                </c:pt>
                <c:pt idx="6980">
                  <c:v>581.66666666666663</c:v>
                </c:pt>
                <c:pt idx="6981">
                  <c:v>581.75</c:v>
                </c:pt>
                <c:pt idx="6982">
                  <c:v>581.83333333333337</c:v>
                </c:pt>
                <c:pt idx="6983">
                  <c:v>581.91666666666663</c:v>
                </c:pt>
                <c:pt idx="6984">
                  <c:v>582</c:v>
                </c:pt>
                <c:pt idx="6985">
                  <c:v>582.08333333333337</c:v>
                </c:pt>
                <c:pt idx="6986">
                  <c:v>582.16666666666663</c:v>
                </c:pt>
                <c:pt idx="6987">
                  <c:v>582.25</c:v>
                </c:pt>
                <c:pt idx="6988">
                  <c:v>582.33333333333337</c:v>
                </c:pt>
                <c:pt idx="6989">
                  <c:v>582.41666666666663</c:v>
                </c:pt>
                <c:pt idx="6990">
                  <c:v>582.5</c:v>
                </c:pt>
                <c:pt idx="6991">
                  <c:v>582.58333333333337</c:v>
                </c:pt>
                <c:pt idx="6992">
                  <c:v>582.66666666666663</c:v>
                </c:pt>
                <c:pt idx="6993">
                  <c:v>582.75</c:v>
                </c:pt>
                <c:pt idx="6994">
                  <c:v>582.83333333333337</c:v>
                </c:pt>
                <c:pt idx="6995">
                  <c:v>582.91666666666663</c:v>
                </c:pt>
                <c:pt idx="6996">
                  <c:v>583</c:v>
                </c:pt>
                <c:pt idx="6997">
                  <c:v>583.08333333333337</c:v>
                </c:pt>
                <c:pt idx="6998">
                  <c:v>583.16666666666663</c:v>
                </c:pt>
                <c:pt idx="6999">
                  <c:v>583.25</c:v>
                </c:pt>
                <c:pt idx="7000">
                  <c:v>583.33333333333337</c:v>
                </c:pt>
                <c:pt idx="7001">
                  <c:v>583.41666666666663</c:v>
                </c:pt>
                <c:pt idx="7002">
                  <c:v>583.5</c:v>
                </c:pt>
                <c:pt idx="7003">
                  <c:v>583.58333333333337</c:v>
                </c:pt>
                <c:pt idx="7004">
                  <c:v>583.66666666666663</c:v>
                </c:pt>
                <c:pt idx="7005">
                  <c:v>583.75</c:v>
                </c:pt>
                <c:pt idx="7006">
                  <c:v>583.83333333333337</c:v>
                </c:pt>
                <c:pt idx="7007">
                  <c:v>583.91666666666663</c:v>
                </c:pt>
                <c:pt idx="7008">
                  <c:v>584</c:v>
                </c:pt>
                <c:pt idx="7009">
                  <c:v>584.08333333333337</c:v>
                </c:pt>
                <c:pt idx="7010">
                  <c:v>584.16666666666663</c:v>
                </c:pt>
                <c:pt idx="7011">
                  <c:v>584.25</c:v>
                </c:pt>
                <c:pt idx="7012">
                  <c:v>584.33333333333337</c:v>
                </c:pt>
                <c:pt idx="7013">
                  <c:v>584.41666666666663</c:v>
                </c:pt>
                <c:pt idx="7014">
                  <c:v>584.5</c:v>
                </c:pt>
                <c:pt idx="7015">
                  <c:v>584.58333333333337</c:v>
                </c:pt>
                <c:pt idx="7016">
                  <c:v>584.66666666666663</c:v>
                </c:pt>
                <c:pt idx="7017">
                  <c:v>584.75</c:v>
                </c:pt>
                <c:pt idx="7018">
                  <c:v>584.83333333333337</c:v>
                </c:pt>
                <c:pt idx="7019">
                  <c:v>584.91666666666663</c:v>
                </c:pt>
                <c:pt idx="7020">
                  <c:v>585</c:v>
                </c:pt>
                <c:pt idx="7021">
                  <c:v>585.08333333333337</c:v>
                </c:pt>
                <c:pt idx="7022">
                  <c:v>585.16666666666663</c:v>
                </c:pt>
                <c:pt idx="7023">
                  <c:v>585.25</c:v>
                </c:pt>
                <c:pt idx="7024">
                  <c:v>585.33333333333337</c:v>
                </c:pt>
                <c:pt idx="7025">
                  <c:v>585.41666666666663</c:v>
                </c:pt>
                <c:pt idx="7026">
                  <c:v>585.5</c:v>
                </c:pt>
                <c:pt idx="7027">
                  <c:v>585.58333333333337</c:v>
                </c:pt>
                <c:pt idx="7028">
                  <c:v>585.66666666666663</c:v>
                </c:pt>
                <c:pt idx="7029">
                  <c:v>585.75</c:v>
                </c:pt>
                <c:pt idx="7030">
                  <c:v>585.83333333333337</c:v>
                </c:pt>
                <c:pt idx="7031">
                  <c:v>585.91666666666663</c:v>
                </c:pt>
                <c:pt idx="7032">
                  <c:v>586</c:v>
                </c:pt>
                <c:pt idx="7033">
                  <c:v>586.08333333333337</c:v>
                </c:pt>
                <c:pt idx="7034">
                  <c:v>586.16666666666663</c:v>
                </c:pt>
                <c:pt idx="7035">
                  <c:v>586.25</c:v>
                </c:pt>
                <c:pt idx="7036">
                  <c:v>586.33333333333337</c:v>
                </c:pt>
                <c:pt idx="7037">
                  <c:v>586.41666666666663</c:v>
                </c:pt>
                <c:pt idx="7038">
                  <c:v>586.5</c:v>
                </c:pt>
                <c:pt idx="7039">
                  <c:v>586.58333333333337</c:v>
                </c:pt>
                <c:pt idx="7040">
                  <c:v>586.66666666666663</c:v>
                </c:pt>
                <c:pt idx="7041">
                  <c:v>586.75</c:v>
                </c:pt>
                <c:pt idx="7042">
                  <c:v>586.83333333333337</c:v>
                </c:pt>
                <c:pt idx="7043">
                  <c:v>586.91666666666663</c:v>
                </c:pt>
                <c:pt idx="7044">
                  <c:v>587</c:v>
                </c:pt>
                <c:pt idx="7045">
                  <c:v>587.08333333333337</c:v>
                </c:pt>
                <c:pt idx="7046">
                  <c:v>587.16666666666663</c:v>
                </c:pt>
                <c:pt idx="7047">
                  <c:v>587.25</c:v>
                </c:pt>
                <c:pt idx="7048">
                  <c:v>587.33333333333337</c:v>
                </c:pt>
                <c:pt idx="7049">
                  <c:v>587.41666666666663</c:v>
                </c:pt>
                <c:pt idx="7050">
                  <c:v>587.5</c:v>
                </c:pt>
                <c:pt idx="7051">
                  <c:v>587.58333333333337</c:v>
                </c:pt>
                <c:pt idx="7052">
                  <c:v>587.66666666666663</c:v>
                </c:pt>
                <c:pt idx="7053">
                  <c:v>587.75</c:v>
                </c:pt>
                <c:pt idx="7054">
                  <c:v>587.83333333333337</c:v>
                </c:pt>
                <c:pt idx="7055">
                  <c:v>587.91666666666663</c:v>
                </c:pt>
                <c:pt idx="7056">
                  <c:v>588</c:v>
                </c:pt>
                <c:pt idx="7057">
                  <c:v>588.08333333333337</c:v>
                </c:pt>
                <c:pt idx="7058">
                  <c:v>588.16666666666663</c:v>
                </c:pt>
                <c:pt idx="7059">
                  <c:v>588.25</c:v>
                </c:pt>
                <c:pt idx="7060">
                  <c:v>588.33333333333337</c:v>
                </c:pt>
                <c:pt idx="7061">
                  <c:v>588.41666666666663</c:v>
                </c:pt>
                <c:pt idx="7062">
                  <c:v>588.5</c:v>
                </c:pt>
                <c:pt idx="7063">
                  <c:v>588.58333333333337</c:v>
                </c:pt>
                <c:pt idx="7064">
                  <c:v>588.66666666666663</c:v>
                </c:pt>
                <c:pt idx="7065">
                  <c:v>588.75</c:v>
                </c:pt>
                <c:pt idx="7066">
                  <c:v>588.83333333333337</c:v>
                </c:pt>
                <c:pt idx="7067">
                  <c:v>588.91666666666663</c:v>
                </c:pt>
                <c:pt idx="7068">
                  <c:v>589</c:v>
                </c:pt>
                <c:pt idx="7069">
                  <c:v>589.08333333333337</c:v>
                </c:pt>
                <c:pt idx="7070">
                  <c:v>589.16666666666663</c:v>
                </c:pt>
                <c:pt idx="7071">
                  <c:v>589.25</c:v>
                </c:pt>
                <c:pt idx="7072">
                  <c:v>589.33333333333337</c:v>
                </c:pt>
                <c:pt idx="7073">
                  <c:v>589.41666666666663</c:v>
                </c:pt>
                <c:pt idx="7074">
                  <c:v>589.5</c:v>
                </c:pt>
                <c:pt idx="7075">
                  <c:v>589.58333333333337</c:v>
                </c:pt>
                <c:pt idx="7076">
                  <c:v>589.66666666666663</c:v>
                </c:pt>
                <c:pt idx="7077">
                  <c:v>589.75</c:v>
                </c:pt>
                <c:pt idx="7078">
                  <c:v>589.83333333333337</c:v>
                </c:pt>
                <c:pt idx="7079">
                  <c:v>589.91666666666663</c:v>
                </c:pt>
                <c:pt idx="7080">
                  <c:v>590</c:v>
                </c:pt>
                <c:pt idx="7081">
                  <c:v>590.08333333333337</c:v>
                </c:pt>
                <c:pt idx="7082">
                  <c:v>590.16666666666663</c:v>
                </c:pt>
                <c:pt idx="7083">
                  <c:v>590.25</c:v>
                </c:pt>
                <c:pt idx="7084">
                  <c:v>590.33333333333337</c:v>
                </c:pt>
                <c:pt idx="7085">
                  <c:v>590.41666666666663</c:v>
                </c:pt>
                <c:pt idx="7086">
                  <c:v>590.5</c:v>
                </c:pt>
                <c:pt idx="7087">
                  <c:v>590.58333333333337</c:v>
                </c:pt>
                <c:pt idx="7088">
                  <c:v>590.66666666666663</c:v>
                </c:pt>
                <c:pt idx="7089">
                  <c:v>590.75</c:v>
                </c:pt>
                <c:pt idx="7090">
                  <c:v>590.83333333333337</c:v>
                </c:pt>
                <c:pt idx="7091">
                  <c:v>590.91666666666663</c:v>
                </c:pt>
                <c:pt idx="7092">
                  <c:v>591</c:v>
                </c:pt>
                <c:pt idx="7093">
                  <c:v>591.08333333333337</c:v>
                </c:pt>
                <c:pt idx="7094">
                  <c:v>591.16666666666663</c:v>
                </c:pt>
                <c:pt idx="7095">
                  <c:v>591.25</c:v>
                </c:pt>
                <c:pt idx="7096">
                  <c:v>591.33333333333337</c:v>
                </c:pt>
                <c:pt idx="7097">
                  <c:v>591.41666666666663</c:v>
                </c:pt>
                <c:pt idx="7098">
                  <c:v>591.5</c:v>
                </c:pt>
                <c:pt idx="7099">
                  <c:v>591.58333333333337</c:v>
                </c:pt>
                <c:pt idx="7100">
                  <c:v>591.66666666666663</c:v>
                </c:pt>
                <c:pt idx="7101">
                  <c:v>591.75</c:v>
                </c:pt>
                <c:pt idx="7102">
                  <c:v>591.83333333333337</c:v>
                </c:pt>
                <c:pt idx="7103">
                  <c:v>591.91666666666663</c:v>
                </c:pt>
                <c:pt idx="7104">
                  <c:v>592</c:v>
                </c:pt>
                <c:pt idx="7105">
                  <c:v>592.08333333333337</c:v>
                </c:pt>
                <c:pt idx="7106">
                  <c:v>592.16666666666663</c:v>
                </c:pt>
                <c:pt idx="7107">
                  <c:v>592.25</c:v>
                </c:pt>
                <c:pt idx="7108">
                  <c:v>592.33333333333337</c:v>
                </c:pt>
                <c:pt idx="7109">
                  <c:v>592.41666666666663</c:v>
                </c:pt>
                <c:pt idx="7110">
                  <c:v>592.5</c:v>
                </c:pt>
                <c:pt idx="7111">
                  <c:v>592.58333333333337</c:v>
                </c:pt>
                <c:pt idx="7112">
                  <c:v>592.66666666666663</c:v>
                </c:pt>
                <c:pt idx="7113">
                  <c:v>592.75</c:v>
                </c:pt>
                <c:pt idx="7114">
                  <c:v>592.83333333333337</c:v>
                </c:pt>
                <c:pt idx="7115">
                  <c:v>592.91666666666663</c:v>
                </c:pt>
                <c:pt idx="7116">
                  <c:v>593</c:v>
                </c:pt>
                <c:pt idx="7117">
                  <c:v>593.08333333333337</c:v>
                </c:pt>
                <c:pt idx="7118">
                  <c:v>593.16666666666663</c:v>
                </c:pt>
                <c:pt idx="7119">
                  <c:v>593.25</c:v>
                </c:pt>
                <c:pt idx="7120">
                  <c:v>593.33333333333337</c:v>
                </c:pt>
                <c:pt idx="7121">
                  <c:v>593.41666666666663</c:v>
                </c:pt>
                <c:pt idx="7122">
                  <c:v>593.5</c:v>
                </c:pt>
                <c:pt idx="7123">
                  <c:v>593.58333333333337</c:v>
                </c:pt>
                <c:pt idx="7124">
                  <c:v>593.66666666666663</c:v>
                </c:pt>
                <c:pt idx="7125">
                  <c:v>593.75</c:v>
                </c:pt>
                <c:pt idx="7126">
                  <c:v>593.83333333333337</c:v>
                </c:pt>
                <c:pt idx="7127">
                  <c:v>593.91666666666663</c:v>
                </c:pt>
                <c:pt idx="7128">
                  <c:v>594</c:v>
                </c:pt>
                <c:pt idx="7129">
                  <c:v>594.08333333333337</c:v>
                </c:pt>
                <c:pt idx="7130">
                  <c:v>594.16666666666663</c:v>
                </c:pt>
                <c:pt idx="7131">
                  <c:v>594.25</c:v>
                </c:pt>
                <c:pt idx="7132">
                  <c:v>594.33333333333337</c:v>
                </c:pt>
                <c:pt idx="7133">
                  <c:v>594.41666666666663</c:v>
                </c:pt>
                <c:pt idx="7134">
                  <c:v>594.5</c:v>
                </c:pt>
                <c:pt idx="7135">
                  <c:v>594.58333333333337</c:v>
                </c:pt>
                <c:pt idx="7136">
                  <c:v>594.66666666666663</c:v>
                </c:pt>
                <c:pt idx="7137">
                  <c:v>594.75</c:v>
                </c:pt>
                <c:pt idx="7138">
                  <c:v>594.83333333333337</c:v>
                </c:pt>
                <c:pt idx="7139">
                  <c:v>594.91666666666663</c:v>
                </c:pt>
                <c:pt idx="7140">
                  <c:v>595</c:v>
                </c:pt>
                <c:pt idx="7141">
                  <c:v>595.08333333333337</c:v>
                </c:pt>
                <c:pt idx="7142">
                  <c:v>595.16666666666663</c:v>
                </c:pt>
                <c:pt idx="7143">
                  <c:v>595.25</c:v>
                </c:pt>
                <c:pt idx="7144">
                  <c:v>595.33333333333337</c:v>
                </c:pt>
                <c:pt idx="7145">
                  <c:v>595.41666666666663</c:v>
                </c:pt>
                <c:pt idx="7146">
                  <c:v>595.5</c:v>
                </c:pt>
                <c:pt idx="7147">
                  <c:v>595.58333333333337</c:v>
                </c:pt>
                <c:pt idx="7148">
                  <c:v>595.66666666666663</c:v>
                </c:pt>
                <c:pt idx="7149">
                  <c:v>595.75</c:v>
                </c:pt>
                <c:pt idx="7150">
                  <c:v>595.83333333333337</c:v>
                </c:pt>
                <c:pt idx="7151">
                  <c:v>595.91666666666663</c:v>
                </c:pt>
                <c:pt idx="7152">
                  <c:v>596</c:v>
                </c:pt>
                <c:pt idx="7153">
                  <c:v>596.08333333333337</c:v>
                </c:pt>
                <c:pt idx="7154">
                  <c:v>596.16666666666663</c:v>
                </c:pt>
                <c:pt idx="7155">
                  <c:v>596.25</c:v>
                </c:pt>
                <c:pt idx="7156">
                  <c:v>596.33333333333337</c:v>
                </c:pt>
                <c:pt idx="7157">
                  <c:v>596.41666666666663</c:v>
                </c:pt>
                <c:pt idx="7158">
                  <c:v>596.5</c:v>
                </c:pt>
                <c:pt idx="7159">
                  <c:v>596.58333333333337</c:v>
                </c:pt>
                <c:pt idx="7160">
                  <c:v>596.66666666666663</c:v>
                </c:pt>
                <c:pt idx="7161">
                  <c:v>596.75</c:v>
                </c:pt>
                <c:pt idx="7162">
                  <c:v>596.83333333333337</c:v>
                </c:pt>
                <c:pt idx="7163">
                  <c:v>596.91666666666663</c:v>
                </c:pt>
                <c:pt idx="7164">
                  <c:v>597</c:v>
                </c:pt>
                <c:pt idx="7165">
                  <c:v>597.08333333333337</c:v>
                </c:pt>
                <c:pt idx="7166">
                  <c:v>597.16666666666663</c:v>
                </c:pt>
                <c:pt idx="7167">
                  <c:v>597.25</c:v>
                </c:pt>
                <c:pt idx="7168">
                  <c:v>597.33333333333337</c:v>
                </c:pt>
                <c:pt idx="7169">
                  <c:v>597.41666666666663</c:v>
                </c:pt>
                <c:pt idx="7170">
                  <c:v>597.5</c:v>
                </c:pt>
                <c:pt idx="7171">
                  <c:v>597.58333333333337</c:v>
                </c:pt>
                <c:pt idx="7172">
                  <c:v>597.66666666666663</c:v>
                </c:pt>
                <c:pt idx="7173">
                  <c:v>597.75</c:v>
                </c:pt>
                <c:pt idx="7174">
                  <c:v>597.83333333333337</c:v>
                </c:pt>
                <c:pt idx="7175">
                  <c:v>597.91666666666663</c:v>
                </c:pt>
                <c:pt idx="7176">
                  <c:v>598</c:v>
                </c:pt>
                <c:pt idx="7177">
                  <c:v>598.08333333333337</c:v>
                </c:pt>
                <c:pt idx="7178">
                  <c:v>598.16666666666663</c:v>
                </c:pt>
                <c:pt idx="7179">
                  <c:v>598.25</c:v>
                </c:pt>
                <c:pt idx="7180">
                  <c:v>598.33333333333337</c:v>
                </c:pt>
                <c:pt idx="7181">
                  <c:v>598.41666666666663</c:v>
                </c:pt>
                <c:pt idx="7182">
                  <c:v>598.5</c:v>
                </c:pt>
                <c:pt idx="7183">
                  <c:v>598.58333333333337</c:v>
                </c:pt>
                <c:pt idx="7184">
                  <c:v>598.66666666666663</c:v>
                </c:pt>
                <c:pt idx="7185">
                  <c:v>598.75</c:v>
                </c:pt>
                <c:pt idx="7186">
                  <c:v>598.83333333333337</c:v>
                </c:pt>
                <c:pt idx="7187">
                  <c:v>598.91666666666663</c:v>
                </c:pt>
                <c:pt idx="7188">
                  <c:v>599</c:v>
                </c:pt>
                <c:pt idx="7189">
                  <c:v>599.08333333333337</c:v>
                </c:pt>
                <c:pt idx="7190">
                  <c:v>599.16666666666663</c:v>
                </c:pt>
                <c:pt idx="7191">
                  <c:v>599.25</c:v>
                </c:pt>
                <c:pt idx="7192">
                  <c:v>599.33333333333337</c:v>
                </c:pt>
                <c:pt idx="7193">
                  <c:v>599.41666666666663</c:v>
                </c:pt>
                <c:pt idx="7194">
                  <c:v>599.5</c:v>
                </c:pt>
                <c:pt idx="7195">
                  <c:v>599.58333333333337</c:v>
                </c:pt>
                <c:pt idx="7196">
                  <c:v>599.66666666666663</c:v>
                </c:pt>
                <c:pt idx="7197">
                  <c:v>599.75</c:v>
                </c:pt>
                <c:pt idx="7198">
                  <c:v>599.83333333333337</c:v>
                </c:pt>
                <c:pt idx="7199">
                  <c:v>599.91666666666663</c:v>
                </c:pt>
                <c:pt idx="7200">
                  <c:v>600</c:v>
                </c:pt>
                <c:pt idx="7201">
                  <c:v>600.08333333333337</c:v>
                </c:pt>
                <c:pt idx="7202">
                  <c:v>600.16666666666663</c:v>
                </c:pt>
                <c:pt idx="7203">
                  <c:v>600.25</c:v>
                </c:pt>
                <c:pt idx="7204">
                  <c:v>600.33333333333337</c:v>
                </c:pt>
                <c:pt idx="7205">
                  <c:v>600.41666666666663</c:v>
                </c:pt>
                <c:pt idx="7206">
                  <c:v>600.5</c:v>
                </c:pt>
                <c:pt idx="7207">
                  <c:v>600.58333333333337</c:v>
                </c:pt>
                <c:pt idx="7208">
                  <c:v>600.66666666666663</c:v>
                </c:pt>
                <c:pt idx="7209">
                  <c:v>600.75</c:v>
                </c:pt>
                <c:pt idx="7210">
                  <c:v>600.83333333333337</c:v>
                </c:pt>
                <c:pt idx="7211">
                  <c:v>600.91666666666663</c:v>
                </c:pt>
                <c:pt idx="7212">
                  <c:v>601</c:v>
                </c:pt>
                <c:pt idx="7213">
                  <c:v>601.08333333333337</c:v>
                </c:pt>
                <c:pt idx="7214">
                  <c:v>601.16666666666663</c:v>
                </c:pt>
                <c:pt idx="7215">
                  <c:v>601.25</c:v>
                </c:pt>
                <c:pt idx="7216">
                  <c:v>601.33333333333337</c:v>
                </c:pt>
                <c:pt idx="7217">
                  <c:v>601.41666666666663</c:v>
                </c:pt>
                <c:pt idx="7218">
                  <c:v>601.5</c:v>
                </c:pt>
                <c:pt idx="7219">
                  <c:v>601.58333333333337</c:v>
                </c:pt>
                <c:pt idx="7220">
                  <c:v>601.66666666666663</c:v>
                </c:pt>
                <c:pt idx="7221">
                  <c:v>601.75</c:v>
                </c:pt>
                <c:pt idx="7222">
                  <c:v>601.83333333333337</c:v>
                </c:pt>
                <c:pt idx="7223">
                  <c:v>601.91666666666663</c:v>
                </c:pt>
                <c:pt idx="7224">
                  <c:v>602</c:v>
                </c:pt>
                <c:pt idx="7225">
                  <c:v>602.08333333333337</c:v>
                </c:pt>
                <c:pt idx="7226">
                  <c:v>602.16666666666663</c:v>
                </c:pt>
                <c:pt idx="7227">
                  <c:v>602.25</c:v>
                </c:pt>
                <c:pt idx="7228">
                  <c:v>602.33333333333337</c:v>
                </c:pt>
                <c:pt idx="7229">
                  <c:v>602.41666666666663</c:v>
                </c:pt>
                <c:pt idx="7230">
                  <c:v>602.5</c:v>
                </c:pt>
                <c:pt idx="7231">
                  <c:v>602.58333333333337</c:v>
                </c:pt>
                <c:pt idx="7232">
                  <c:v>602.66666666666663</c:v>
                </c:pt>
                <c:pt idx="7233">
                  <c:v>602.75</c:v>
                </c:pt>
                <c:pt idx="7234">
                  <c:v>602.83333333333337</c:v>
                </c:pt>
                <c:pt idx="7235">
                  <c:v>602.91666666666663</c:v>
                </c:pt>
                <c:pt idx="7236">
                  <c:v>603</c:v>
                </c:pt>
                <c:pt idx="7237">
                  <c:v>603.08333333333337</c:v>
                </c:pt>
                <c:pt idx="7238">
                  <c:v>603.16666666666663</c:v>
                </c:pt>
                <c:pt idx="7239">
                  <c:v>603.25</c:v>
                </c:pt>
                <c:pt idx="7240">
                  <c:v>603.33333333333337</c:v>
                </c:pt>
                <c:pt idx="7241">
                  <c:v>603.41666666666663</c:v>
                </c:pt>
                <c:pt idx="7242">
                  <c:v>603.5</c:v>
                </c:pt>
                <c:pt idx="7243">
                  <c:v>603.58333333333337</c:v>
                </c:pt>
                <c:pt idx="7244">
                  <c:v>603.66666666666663</c:v>
                </c:pt>
                <c:pt idx="7245">
                  <c:v>603.75</c:v>
                </c:pt>
                <c:pt idx="7246">
                  <c:v>603.83333333333337</c:v>
                </c:pt>
                <c:pt idx="7247">
                  <c:v>603.91666666666663</c:v>
                </c:pt>
                <c:pt idx="7248">
                  <c:v>604</c:v>
                </c:pt>
                <c:pt idx="7249">
                  <c:v>604.08333333333337</c:v>
                </c:pt>
                <c:pt idx="7250">
                  <c:v>604.16666666666663</c:v>
                </c:pt>
                <c:pt idx="7251">
                  <c:v>604.25</c:v>
                </c:pt>
                <c:pt idx="7252">
                  <c:v>604.33333333333337</c:v>
                </c:pt>
                <c:pt idx="7253">
                  <c:v>604.41666666666663</c:v>
                </c:pt>
                <c:pt idx="7254">
                  <c:v>604.5</c:v>
                </c:pt>
                <c:pt idx="7255">
                  <c:v>604.58333333333337</c:v>
                </c:pt>
                <c:pt idx="7256">
                  <c:v>604.66666666666663</c:v>
                </c:pt>
                <c:pt idx="7257">
                  <c:v>604.75</c:v>
                </c:pt>
                <c:pt idx="7258">
                  <c:v>604.83333333333337</c:v>
                </c:pt>
                <c:pt idx="7259">
                  <c:v>604.91666666666663</c:v>
                </c:pt>
                <c:pt idx="7260">
                  <c:v>605</c:v>
                </c:pt>
                <c:pt idx="7261">
                  <c:v>605.08333333333337</c:v>
                </c:pt>
                <c:pt idx="7262">
                  <c:v>605.16666666666663</c:v>
                </c:pt>
                <c:pt idx="7263">
                  <c:v>605.25</c:v>
                </c:pt>
                <c:pt idx="7264">
                  <c:v>605.33333333333337</c:v>
                </c:pt>
                <c:pt idx="7265">
                  <c:v>605.41666666666663</c:v>
                </c:pt>
                <c:pt idx="7266">
                  <c:v>605.5</c:v>
                </c:pt>
                <c:pt idx="7267">
                  <c:v>605.58333333333337</c:v>
                </c:pt>
                <c:pt idx="7268">
                  <c:v>605.66666666666663</c:v>
                </c:pt>
                <c:pt idx="7269">
                  <c:v>605.75</c:v>
                </c:pt>
                <c:pt idx="7270">
                  <c:v>605.83333333333337</c:v>
                </c:pt>
                <c:pt idx="7271">
                  <c:v>605.91666666666663</c:v>
                </c:pt>
                <c:pt idx="7272">
                  <c:v>606</c:v>
                </c:pt>
                <c:pt idx="7273">
                  <c:v>606.08333333333337</c:v>
                </c:pt>
                <c:pt idx="7274">
                  <c:v>606.16666666666663</c:v>
                </c:pt>
                <c:pt idx="7275">
                  <c:v>606.25</c:v>
                </c:pt>
                <c:pt idx="7276">
                  <c:v>606.33333333333337</c:v>
                </c:pt>
                <c:pt idx="7277">
                  <c:v>606.41666666666663</c:v>
                </c:pt>
                <c:pt idx="7278">
                  <c:v>606.5</c:v>
                </c:pt>
                <c:pt idx="7279">
                  <c:v>606.58333333333337</c:v>
                </c:pt>
                <c:pt idx="7280">
                  <c:v>606.66666666666663</c:v>
                </c:pt>
                <c:pt idx="7281">
                  <c:v>606.75</c:v>
                </c:pt>
                <c:pt idx="7282">
                  <c:v>606.83333333333337</c:v>
                </c:pt>
                <c:pt idx="7283">
                  <c:v>606.91666666666663</c:v>
                </c:pt>
                <c:pt idx="7284">
                  <c:v>607</c:v>
                </c:pt>
                <c:pt idx="7285">
                  <c:v>607.08333333333337</c:v>
                </c:pt>
                <c:pt idx="7286">
                  <c:v>607.16666666666663</c:v>
                </c:pt>
                <c:pt idx="7287">
                  <c:v>607.25</c:v>
                </c:pt>
                <c:pt idx="7288">
                  <c:v>607.33333333333337</c:v>
                </c:pt>
                <c:pt idx="7289">
                  <c:v>607.41666666666663</c:v>
                </c:pt>
                <c:pt idx="7290">
                  <c:v>607.5</c:v>
                </c:pt>
                <c:pt idx="7291">
                  <c:v>607.58333333333337</c:v>
                </c:pt>
                <c:pt idx="7292">
                  <c:v>607.66666666666663</c:v>
                </c:pt>
                <c:pt idx="7293">
                  <c:v>607.75</c:v>
                </c:pt>
                <c:pt idx="7294">
                  <c:v>607.83333333333337</c:v>
                </c:pt>
                <c:pt idx="7295">
                  <c:v>607.91666666666663</c:v>
                </c:pt>
                <c:pt idx="7296">
                  <c:v>608</c:v>
                </c:pt>
                <c:pt idx="7297">
                  <c:v>608.08333333333337</c:v>
                </c:pt>
                <c:pt idx="7298">
                  <c:v>608.16666666666663</c:v>
                </c:pt>
                <c:pt idx="7299">
                  <c:v>608.25</c:v>
                </c:pt>
                <c:pt idx="7300">
                  <c:v>608.33333333333337</c:v>
                </c:pt>
                <c:pt idx="7301">
                  <c:v>608.41666666666663</c:v>
                </c:pt>
                <c:pt idx="7302">
                  <c:v>608.5</c:v>
                </c:pt>
                <c:pt idx="7303">
                  <c:v>608.58333333333337</c:v>
                </c:pt>
                <c:pt idx="7304">
                  <c:v>608.66666666666663</c:v>
                </c:pt>
                <c:pt idx="7305">
                  <c:v>608.75</c:v>
                </c:pt>
                <c:pt idx="7306">
                  <c:v>608.83333333333337</c:v>
                </c:pt>
                <c:pt idx="7307">
                  <c:v>608.91666666666663</c:v>
                </c:pt>
                <c:pt idx="7308">
                  <c:v>609</c:v>
                </c:pt>
                <c:pt idx="7309">
                  <c:v>609.08333333333337</c:v>
                </c:pt>
                <c:pt idx="7310">
                  <c:v>609.16666666666663</c:v>
                </c:pt>
                <c:pt idx="7311">
                  <c:v>609.25</c:v>
                </c:pt>
                <c:pt idx="7312">
                  <c:v>609.33333333333337</c:v>
                </c:pt>
                <c:pt idx="7313">
                  <c:v>609.41666666666663</c:v>
                </c:pt>
                <c:pt idx="7314">
                  <c:v>609.5</c:v>
                </c:pt>
                <c:pt idx="7315">
                  <c:v>609.58333333333337</c:v>
                </c:pt>
                <c:pt idx="7316">
                  <c:v>609.66666666666663</c:v>
                </c:pt>
                <c:pt idx="7317">
                  <c:v>609.75</c:v>
                </c:pt>
                <c:pt idx="7318">
                  <c:v>609.83333333333337</c:v>
                </c:pt>
                <c:pt idx="7319">
                  <c:v>609.91666666666663</c:v>
                </c:pt>
                <c:pt idx="7320">
                  <c:v>610</c:v>
                </c:pt>
                <c:pt idx="7321">
                  <c:v>610.08333333333337</c:v>
                </c:pt>
                <c:pt idx="7322">
                  <c:v>610.16666666666663</c:v>
                </c:pt>
                <c:pt idx="7323">
                  <c:v>610.25</c:v>
                </c:pt>
                <c:pt idx="7324">
                  <c:v>610.33333333333337</c:v>
                </c:pt>
                <c:pt idx="7325">
                  <c:v>610.41666666666663</c:v>
                </c:pt>
                <c:pt idx="7326">
                  <c:v>610.5</c:v>
                </c:pt>
                <c:pt idx="7327">
                  <c:v>610.58333333333337</c:v>
                </c:pt>
                <c:pt idx="7328">
                  <c:v>610.66666666666663</c:v>
                </c:pt>
                <c:pt idx="7329">
                  <c:v>610.75</c:v>
                </c:pt>
                <c:pt idx="7330">
                  <c:v>610.83333333333337</c:v>
                </c:pt>
                <c:pt idx="7331">
                  <c:v>610.91666666666663</c:v>
                </c:pt>
                <c:pt idx="7332">
                  <c:v>611</c:v>
                </c:pt>
                <c:pt idx="7333">
                  <c:v>611.08333333333337</c:v>
                </c:pt>
                <c:pt idx="7334">
                  <c:v>611.16666666666663</c:v>
                </c:pt>
                <c:pt idx="7335">
                  <c:v>611.25</c:v>
                </c:pt>
                <c:pt idx="7336">
                  <c:v>611.33333333333337</c:v>
                </c:pt>
                <c:pt idx="7337">
                  <c:v>611.41666666666663</c:v>
                </c:pt>
                <c:pt idx="7338">
                  <c:v>611.5</c:v>
                </c:pt>
                <c:pt idx="7339">
                  <c:v>611.58333333333337</c:v>
                </c:pt>
                <c:pt idx="7340">
                  <c:v>611.66666666666663</c:v>
                </c:pt>
                <c:pt idx="7341">
                  <c:v>611.75</c:v>
                </c:pt>
                <c:pt idx="7342">
                  <c:v>611.83333333333337</c:v>
                </c:pt>
                <c:pt idx="7343">
                  <c:v>611.91666666666663</c:v>
                </c:pt>
                <c:pt idx="7344">
                  <c:v>612</c:v>
                </c:pt>
                <c:pt idx="7345">
                  <c:v>612.08333333333337</c:v>
                </c:pt>
                <c:pt idx="7346">
                  <c:v>612.16666666666663</c:v>
                </c:pt>
                <c:pt idx="7347">
                  <c:v>612.25</c:v>
                </c:pt>
                <c:pt idx="7348">
                  <c:v>612.33333333333337</c:v>
                </c:pt>
                <c:pt idx="7349">
                  <c:v>612.41666666666663</c:v>
                </c:pt>
                <c:pt idx="7350">
                  <c:v>612.5</c:v>
                </c:pt>
                <c:pt idx="7351">
                  <c:v>612.58333333333337</c:v>
                </c:pt>
                <c:pt idx="7352">
                  <c:v>612.66666666666663</c:v>
                </c:pt>
                <c:pt idx="7353">
                  <c:v>612.75</c:v>
                </c:pt>
                <c:pt idx="7354">
                  <c:v>612.83333333333337</c:v>
                </c:pt>
                <c:pt idx="7355">
                  <c:v>612.91666666666663</c:v>
                </c:pt>
                <c:pt idx="7356">
                  <c:v>613</c:v>
                </c:pt>
                <c:pt idx="7357">
                  <c:v>613.08333333333337</c:v>
                </c:pt>
                <c:pt idx="7358">
                  <c:v>613.16666666666663</c:v>
                </c:pt>
                <c:pt idx="7359">
                  <c:v>613.25</c:v>
                </c:pt>
                <c:pt idx="7360">
                  <c:v>613.33333333333337</c:v>
                </c:pt>
                <c:pt idx="7361">
                  <c:v>613.41666666666663</c:v>
                </c:pt>
                <c:pt idx="7362">
                  <c:v>613.5</c:v>
                </c:pt>
                <c:pt idx="7363">
                  <c:v>613.58333333333337</c:v>
                </c:pt>
                <c:pt idx="7364">
                  <c:v>613.66666666666663</c:v>
                </c:pt>
                <c:pt idx="7365">
                  <c:v>613.75</c:v>
                </c:pt>
                <c:pt idx="7366">
                  <c:v>613.83333333333337</c:v>
                </c:pt>
                <c:pt idx="7367">
                  <c:v>613.91666666666663</c:v>
                </c:pt>
                <c:pt idx="7368">
                  <c:v>614</c:v>
                </c:pt>
                <c:pt idx="7369">
                  <c:v>614.08333333333337</c:v>
                </c:pt>
                <c:pt idx="7370">
                  <c:v>614.16666666666663</c:v>
                </c:pt>
                <c:pt idx="7371">
                  <c:v>614.25</c:v>
                </c:pt>
                <c:pt idx="7372">
                  <c:v>614.33333333333337</c:v>
                </c:pt>
                <c:pt idx="7373">
                  <c:v>614.41666666666663</c:v>
                </c:pt>
                <c:pt idx="7374">
                  <c:v>614.5</c:v>
                </c:pt>
                <c:pt idx="7375">
                  <c:v>614.58333333333337</c:v>
                </c:pt>
                <c:pt idx="7376">
                  <c:v>614.66666666666663</c:v>
                </c:pt>
                <c:pt idx="7377">
                  <c:v>614.75</c:v>
                </c:pt>
                <c:pt idx="7378">
                  <c:v>614.83333333333337</c:v>
                </c:pt>
                <c:pt idx="7379">
                  <c:v>614.91666666666663</c:v>
                </c:pt>
                <c:pt idx="7380">
                  <c:v>615</c:v>
                </c:pt>
                <c:pt idx="7381">
                  <c:v>615.08333333333337</c:v>
                </c:pt>
                <c:pt idx="7382">
                  <c:v>615.16666666666663</c:v>
                </c:pt>
                <c:pt idx="7383">
                  <c:v>615.25</c:v>
                </c:pt>
                <c:pt idx="7384">
                  <c:v>615.33333333333337</c:v>
                </c:pt>
                <c:pt idx="7385">
                  <c:v>615.41666666666663</c:v>
                </c:pt>
                <c:pt idx="7386">
                  <c:v>615.5</c:v>
                </c:pt>
                <c:pt idx="7387">
                  <c:v>615.58333333333337</c:v>
                </c:pt>
                <c:pt idx="7388">
                  <c:v>615.66666666666663</c:v>
                </c:pt>
                <c:pt idx="7389">
                  <c:v>615.75</c:v>
                </c:pt>
                <c:pt idx="7390">
                  <c:v>615.83333333333337</c:v>
                </c:pt>
                <c:pt idx="7391">
                  <c:v>615.91666666666663</c:v>
                </c:pt>
                <c:pt idx="7392">
                  <c:v>616</c:v>
                </c:pt>
                <c:pt idx="7393">
                  <c:v>616.08333333333337</c:v>
                </c:pt>
                <c:pt idx="7394">
                  <c:v>616.16666666666663</c:v>
                </c:pt>
                <c:pt idx="7395">
                  <c:v>616.25</c:v>
                </c:pt>
                <c:pt idx="7396">
                  <c:v>616.33333333333337</c:v>
                </c:pt>
                <c:pt idx="7397">
                  <c:v>616.41666666666663</c:v>
                </c:pt>
                <c:pt idx="7398">
                  <c:v>616.5</c:v>
                </c:pt>
                <c:pt idx="7399">
                  <c:v>616.58333333333337</c:v>
                </c:pt>
                <c:pt idx="7400">
                  <c:v>616.66666666666663</c:v>
                </c:pt>
                <c:pt idx="7401">
                  <c:v>616.75</c:v>
                </c:pt>
                <c:pt idx="7402">
                  <c:v>616.83333333333337</c:v>
                </c:pt>
                <c:pt idx="7403">
                  <c:v>616.91666666666663</c:v>
                </c:pt>
                <c:pt idx="7404">
                  <c:v>617</c:v>
                </c:pt>
                <c:pt idx="7405">
                  <c:v>617.08333333333337</c:v>
                </c:pt>
                <c:pt idx="7406">
                  <c:v>617.16666666666663</c:v>
                </c:pt>
                <c:pt idx="7407">
                  <c:v>617.25</c:v>
                </c:pt>
                <c:pt idx="7408">
                  <c:v>617.33333333333337</c:v>
                </c:pt>
                <c:pt idx="7409">
                  <c:v>617.41666666666663</c:v>
                </c:pt>
                <c:pt idx="7410">
                  <c:v>617.5</c:v>
                </c:pt>
                <c:pt idx="7411">
                  <c:v>617.58333333333337</c:v>
                </c:pt>
                <c:pt idx="7412">
                  <c:v>617.66666666666663</c:v>
                </c:pt>
                <c:pt idx="7413">
                  <c:v>617.75</c:v>
                </c:pt>
                <c:pt idx="7414">
                  <c:v>617.83333333333337</c:v>
                </c:pt>
                <c:pt idx="7415">
                  <c:v>617.91666666666663</c:v>
                </c:pt>
                <c:pt idx="7416">
                  <c:v>618</c:v>
                </c:pt>
                <c:pt idx="7417">
                  <c:v>618.08333333333337</c:v>
                </c:pt>
                <c:pt idx="7418">
                  <c:v>618.16666666666663</c:v>
                </c:pt>
                <c:pt idx="7419">
                  <c:v>618.25</c:v>
                </c:pt>
                <c:pt idx="7420">
                  <c:v>618.33333333333337</c:v>
                </c:pt>
                <c:pt idx="7421">
                  <c:v>618.41666666666663</c:v>
                </c:pt>
                <c:pt idx="7422">
                  <c:v>618.5</c:v>
                </c:pt>
                <c:pt idx="7423">
                  <c:v>618.58333333333337</c:v>
                </c:pt>
                <c:pt idx="7424">
                  <c:v>618.66666666666663</c:v>
                </c:pt>
                <c:pt idx="7425">
                  <c:v>618.75</c:v>
                </c:pt>
                <c:pt idx="7426">
                  <c:v>618.83333333333337</c:v>
                </c:pt>
                <c:pt idx="7427">
                  <c:v>618.91666666666663</c:v>
                </c:pt>
                <c:pt idx="7428">
                  <c:v>619</c:v>
                </c:pt>
                <c:pt idx="7429">
                  <c:v>619.08333333333337</c:v>
                </c:pt>
                <c:pt idx="7430">
                  <c:v>619.16666666666663</c:v>
                </c:pt>
                <c:pt idx="7431">
                  <c:v>619.25</c:v>
                </c:pt>
                <c:pt idx="7432">
                  <c:v>619.33333333333337</c:v>
                </c:pt>
                <c:pt idx="7433">
                  <c:v>619.41666666666663</c:v>
                </c:pt>
                <c:pt idx="7434">
                  <c:v>619.5</c:v>
                </c:pt>
                <c:pt idx="7435">
                  <c:v>619.58333333333337</c:v>
                </c:pt>
                <c:pt idx="7436">
                  <c:v>619.66666666666663</c:v>
                </c:pt>
                <c:pt idx="7437">
                  <c:v>619.75</c:v>
                </c:pt>
                <c:pt idx="7438">
                  <c:v>619.83333333333337</c:v>
                </c:pt>
                <c:pt idx="7439">
                  <c:v>619.91666666666663</c:v>
                </c:pt>
                <c:pt idx="7440">
                  <c:v>620</c:v>
                </c:pt>
                <c:pt idx="7441">
                  <c:v>620.08333333333337</c:v>
                </c:pt>
                <c:pt idx="7442">
                  <c:v>620.16666666666663</c:v>
                </c:pt>
                <c:pt idx="7443">
                  <c:v>620.25</c:v>
                </c:pt>
                <c:pt idx="7444">
                  <c:v>620.33333333333337</c:v>
                </c:pt>
                <c:pt idx="7445">
                  <c:v>620.41666666666663</c:v>
                </c:pt>
                <c:pt idx="7446">
                  <c:v>620.5</c:v>
                </c:pt>
                <c:pt idx="7447">
                  <c:v>620.58333333333337</c:v>
                </c:pt>
                <c:pt idx="7448">
                  <c:v>620.66666666666663</c:v>
                </c:pt>
                <c:pt idx="7449">
                  <c:v>620.75</c:v>
                </c:pt>
                <c:pt idx="7450">
                  <c:v>620.83333333333337</c:v>
                </c:pt>
                <c:pt idx="7451">
                  <c:v>620.91666666666663</c:v>
                </c:pt>
                <c:pt idx="7452">
                  <c:v>621</c:v>
                </c:pt>
                <c:pt idx="7453">
                  <c:v>621.08333333333337</c:v>
                </c:pt>
                <c:pt idx="7454">
                  <c:v>621.16666666666663</c:v>
                </c:pt>
                <c:pt idx="7455">
                  <c:v>621.25</c:v>
                </c:pt>
                <c:pt idx="7456">
                  <c:v>621.33333333333337</c:v>
                </c:pt>
                <c:pt idx="7457">
                  <c:v>621.41666666666663</c:v>
                </c:pt>
                <c:pt idx="7458">
                  <c:v>621.5</c:v>
                </c:pt>
                <c:pt idx="7459">
                  <c:v>621.58333333333337</c:v>
                </c:pt>
                <c:pt idx="7460">
                  <c:v>621.66666666666663</c:v>
                </c:pt>
                <c:pt idx="7461">
                  <c:v>621.75</c:v>
                </c:pt>
                <c:pt idx="7462">
                  <c:v>621.83333333333337</c:v>
                </c:pt>
                <c:pt idx="7463">
                  <c:v>621.91666666666663</c:v>
                </c:pt>
                <c:pt idx="7464">
                  <c:v>622</c:v>
                </c:pt>
                <c:pt idx="7465">
                  <c:v>622.08333333333337</c:v>
                </c:pt>
                <c:pt idx="7466">
                  <c:v>622.16666666666663</c:v>
                </c:pt>
                <c:pt idx="7467">
                  <c:v>622.25</c:v>
                </c:pt>
                <c:pt idx="7468">
                  <c:v>622.33333333333337</c:v>
                </c:pt>
                <c:pt idx="7469">
                  <c:v>622.41666666666663</c:v>
                </c:pt>
                <c:pt idx="7470">
                  <c:v>622.5</c:v>
                </c:pt>
                <c:pt idx="7471">
                  <c:v>622.58333333333337</c:v>
                </c:pt>
                <c:pt idx="7472">
                  <c:v>622.66666666666663</c:v>
                </c:pt>
                <c:pt idx="7473">
                  <c:v>622.75</c:v>
                </c:pt>
                <c:pt idx="7474">
                  <c:v>622.83333333333337</c:v>
                </c:pt>
                <c:pt idx="7475">
                  <c:v>622.91666666666663</c:v>
                </c:pt>
                <c:pt idx="7476">
                  <c:v>623</c:v>
                </c:pt>
                <c:pt idx="7477">
                  <c:v>623.08333333333337</c:v>
                </c:pt>
                <c:pt idx="7478">
                  <c:v>623.16666666666663</c:v>
                </c:pt>
                <c:pt idx="7479">
                  <c:v>623.25</c:v>
                </c:pt>
                <c:pt idx="7480">
                  <c:v>623.33333333333337</c:v>
                </c:pt>
                <c:pt idx="7481">
                  <c:v>623.41666666666663</c:v>
                </c:pt>
                <c:pt idx="7482">
                  <c:v>623.5</c:v>
                </c:pt>
                <c:pt idx="7483">
                  <c:v>623.58333333333337</c:v>
                </c:pt>
                <c:pt idx="7484">
                  <c:v>623.66666666666663</c:v>
                </c:pt>
                <c:pt idx="7485">
                  <c:v>623.75</c:v>
                </c:pt>
                <c:pt idx="7486">
                  <c:v>623.83333333333337</c:v>
                </c:pt>
                <c:pt idx="7487">
                  <c:v>623.91666666666663</c:v>
                </c:pt>
                <c:pt idx="7488">
                  <c:v>624</c:v>
                </c:pt>
                <c:pt idx="7489">
                  <c:v>624.08333333333337</c:v>
                </c:pt>
                <c:pt idx="7490">
                  <c:v>624.16666666666663</c:v>
                </c:pt>
                <c:pt idx="7491">
                  <c:v>624.25</c:v>
                </c:pt>
                <c:pt idx="7492">
                  <c:v>624.33333333333337</c:v>
                </c:pt>
                <c:pt idx="7493">
                  <c:v>624.41666666666663</c:v>
                </c:pt>
                <c:pt idx="7494">
                  <c:v>624.5</c:v>
                </c:pt>
                <c:pt idx="7495">
                  <c:v>624.58333333333337</c:v>
                </c:pt>
                <c:pt idx="7496">
                  <c:v>624.66666666666663</c:v>
                </c:pt>
                <c:pt idx="7497">
                  <c:v>624.75</c:v>
                </c:pt>
                <c:pt idx="7498">
                  <c:v>624.83333333333337</c:v>
                </c:pt>
                <c:pt idx="7499">
                  <c:v>624.91666666666663</c:v>
                </c:pt>
                <c:pt idx="7500">
                  <c:v>625</c:v>
                </c:pt>
                <c:pt idx="7501">
                  <c:v>625.08333333333337</c:v>
                </c:pt>
                <c:pt idx="7502">
                  <c:v>625.16666666666663</c:v>
                </c:pt>
                <c:pt idx="7503">
                  <c:v>625.25</c:v>
                </c:pt>
                <c:pt idx="7504">
                  <c:v>625.33333333333337</c:v>
                </c:pt>
                <c:pt idx="7505">
                  <c:v>625.41666666666663</c:v>
                </c:pt>
                <c:pt idx="7506">
                  <c:v>625.5</c:v>
                </c:pt>
                <c:pt idx="7507">
                  <c:v>625.58333333333337</c:v>
                </c:pt>
                <c:pt idx="7508">
                  <c:v>625.66666666666663</c:v>
                </c:pt>
                <c:pt idx="7509">
                  <c:v>625.75</c:v>
                </c:pt>
                <c:pt idx="7510">
                  <c:v>625.83333333333337</c:v>
                </c:pt>
                <c:pt idx="7511">
                  <c:v>625.91666666666663</c:v>
                </c:pt>
                <c:pt idx="7512">
                  <c:v>626</c:v>
                </c:pt>
                <c:pt idx="7513">
                  <c:v>626.08333333333337</c:v>
                </c:pt>
                <c:pt idx="7514">
                  <c:v>626.16666666666663</c:v>
                </c:pt>
                <c:pt idx="7515">
                  <c:v>626.25</c:v>
                </c:pt>
                <c:pt idx="7516">
                  <c:v>626.33333333333337</c:v>
                </c:pt>
                <c:pt idx="7517">
                  <c:v>626.41666666666663</c:v>
                </c:pt>
                <c:pt idx="7518">
                  <c:v>626.5</c:v>
                </c:pt>
                <c:pt idx="7519">
                  <c:v>626.58333333333337</c:v>
                </c:pt>
                <c:pt idx="7520">
                  <c:v>626.66666666666663</c:v>
                </c:pt>
                <c:pt idx="7521">
                  <c:v>626.75</c:v>
                </c:pt>
                <c:pt idx="7522">
                  <c:v>626.83333333333337</c:v>
                </c:pt>
                <c:pt idx="7523">
                  <c:v>626.91666666666663</c:v>
                </c:pt>
                <c:pt idx="7524">
                  <c:v>627</c:v>
                </c:pt>
                <c:pt idx="7525">
                  <c:v>627.08333333333337</c:v>
                </c:pt>
                <c:pt idx="7526">
                  <c:v>627.16666666666663</c:v>
                </c:pt>
                <c:pt idx="7527">
                  <c:v>627.25</c:v>
                </c:pt>
                <c:pt idx="7528">
                  <c:v>627.33333333333337</c:v>
                </c:pt>
                <c:pt idx="7529">
                  <c:v>627.41666666666663</c:v>
                </c:pt>
                <c:pt idx="7530">
                  <c:v>627.5</c:v>
                </c:pt>
                <c:pt idx="7531">
                  <c:v>627.58333333333337</c:v>
                </c:pt>
                <c:pt idx="7532">
                  <c:v>627.66666666666663</c:v>
                </c:pt>
                <c:pt idx="7533">
                  <c:v>627.75</c:v>
                </c:pt>
                <c:pt idx="7534">
                  <c:v>627.83333333333337</c:v>
                </c:pt>
                <c:pt idx="7535">
                  <c:v>627.91666666666663</c:v>
                </c:pt>
                <c:pt idx="7536">
                  <c:v>628</c:v>
                </c:pt>
                <c:pt idx="7537">
                  <c:v>628.08333333333337</c:v>
                </c:pt>
                <c:pt idx="7538">
                  <c:v>628.16666666666663</c:v>
                </c:pt>
                <c:pt idx="7539">
                  <c:v>628.25</c:v>
                </c:pt>
                <c:pt idx="7540">
                  <c:v>628.33333333333337</c:v>
                </c:pt>
                <c:pt idx="7541">
                  <c:v>628.41666666666663</c:v>
                </c:pt>
                <c:pt idx="7542">
                  <c:v>628.5</c:v>
                </c:pt>
                <c:pt idx="7543">
                  <c:v>628.58333333333337</c:v>
                </c:pt>
                <c:pt idx="7544">
                  <c:v>628.66666666666663</c:v>
                </c:pt>
                <c:pt idx="7545">
                  <c:v>628.75</c:v>
                </c:pt>
                <c:pt idx="7546">
                  <c:v>628.83333333333337</c:v>
                </c:pt>
                <c:pt idx="7547">
                  <c:v>628.91666666666663</c:v>
                </c:pt>
                <c:pt idx="7548">
                  <c:v>629</c:v>
                </c:pt>
                <c:pt idx="7549">
                  <c:v>629.08333333333337</c:v>
                </c:pt>
                <c:pt idx="7550">
                  <c:v>629.16666666666663</c:v>
                </c:pt>
                <c:pt idx="7551">
                  <c:v>629.25</c:v>
                </c:pt>
                <c:pt idx="7552">
                  <c:v>629.33333333333337</c:v>
                </c:pt>
                <c:pt idx="7553">
                  <c:v>629.41666666666663</c:v>
                </c:pt>
                <c:pt idx="7554">
                  <c:v>629.5</c:v>
                </c:pt>
                <c:pt idx="7555">
                  <c:v>629.58333333333337</c:v>
                </c:pt>
                <c:pt idx="7556">
                  <c:v>629.66666666666663</c:v>
                </c:pt>
                <c:pt idx="7557">
                  <c:v>629.75</c:v>
                </c:pt>
                <c:pt idx="7558">
                  <c:v>629.83333333333337</c:v>
                </c:pt>
                <c:pt idx="7559">
                  <c:v>629.91666666666663</c:v>
                </c:pt>
                <c:pt idx="7560">
                  <c:v>630</c:v>
                </c:pt>
                <c:pt idx="7561">
                  <c:v>630.08333333333337</c:v>
                </c:pt>
                <c:pt idx="7562">
                  <c:v>630.16666666666663</c:v>
                </c:pt>
                <c:pt idx="7563">
                  <c:v>630.25</c:v>
                </c:pt>
                <c:pt idx="7564">
                  <c:v>630.33333333333337</c:v>
                </c:pt>
                <c:pt idx="7565">
                  <c:v>630.41666666666663</c:v>
                </c:pt>
                <c:pt idx="7566">
                  <c:v>630.5</c:v>
                </c:pt>
                <c:pt idx="7567">
                  <c:v>630.58333333333337</c:v>
                </c:pt>
                <c:pt idx="7568">
                  <c:v>630.66666666666663</c:v>
                </c:pt>
                <c:pt idx="7569">
                  <c:v>630.75</c:v>
                </c:pt>
                <c:pt idx="7570">
                  <c:v>630.83333333333337</c:v>
                </c:pt>
                <c:pt idx="7571">
                  <c:v>630.91666666666663</c:v>
                </c:pt>
                <c:pt idx="7572">
                  <c:v>631</c:v>
                </c:pt>
                <c:pt idx="7573">
                  <c:v>631.08333333333337</c:v>
                </c:pt>
                <c:pt idx="7574">
                  <c:v>631.16666666666663</c:v>
                </c:pt>
                <c:pt idx="7575">
                  <c:v>631.25</c:v>
                </c:pt>
                <c:pt idx="7576">
                  <c:v>631.33333333333337</c:v>
                </c:pt>
                <c:pt idx="7577">
                  <c:v>631.41666666666663</c:v>
                </c:pt>
                <c:pt idx="7578">
                  <c:v>631.5</c:v>
                </c:pt>
                <c:pt idx="7579">
                  <c:v>631.58333333333337</c:v>
                </c:pt>
                <c:pt idx="7580">
                  <c:v>631.66666666666663</c:v>
                </c:pt>
                <c:pt idx="7581">
                  <c:v>631.75</c:v>
                </c:pt>
                <c:pt idx="7582">
                  <c:v>631.83333333333337</c:v>
                </c:pt>
                <c:pt idx="7583">
                  <c:v>631.91666666666663</c:v>
                </c:pt>
                <c:pt idx="7584">
                  <c:v>632</c:v>
                </c:pt>
                <c:pt idx="7585">
                  <c:v>632.08333333333337</c:v>
                </c:pt>
                <c:pt idx="7586">
                  <c:v>632.16666666666663</c:v>
                </c:pt>
                <c:pt idx="7587">
                  <c:v>632.25</c:v>
                </c:pt>
                <c:pt idx="7588">
                  <c:v>632.33333333333337</c:v>
                </c:pt>
                <c:pt idx="7589">
                  <c:v>632.41666666666663</c:v>
                </c:pt>
                <c:pt idx="7590">
                  <c:v>632.5</c:v>
                </c:pt>
                <c:pt idx="7591">
                  <c:v>632.58333333333337</c:v>
                </c:pt>
                <c:pt idx="7592">
                  <c:v>632.66666666666663</c:v>
                </c:pt>
                <c:pt idx="7593">
                  <c:v>632.75</c:v>
                </c:pt>
                <c:pt idx="7594">
                  <c:v>632.83333333333337</c:v>
                </c:pt>
                <c:pt idx="7595">
                  <c:v>632.91666666666663</c:v>
                </c:pt>
                <c:pt idx="7596">
                  <c:v>633</c:v>
                </c:pt>
                <c:pt idx="7597">
                  <c:v>633.08333333333337</c:v>
                </c:pt>
                <c:pt idx="7598">
                  <c:v>633.16666666666663</c:v>
                </c:pt>
                <c:pt idx="7599">
                  <c:v>633.25</c:v>
                </c:pt>
                <c:pt idx="7600">
                  <c:v>633.33333333333337</c:v>
                </c:pt>
                <c:pt idx="7601">
                  <c:v>633.41666666666663</c:v>
                </c:pt>
                <c:pt idx="7602">
                  <c:v>633.5</c:v>
                </c:pt>
                <c:pt idx="7603">
                  <c:v>633.58333333333337</c:v>
                </c:pt>
                <c:pt idx="7604">
                  <c:v>633.66666666666663</c:v>
                </c:pt>
                <c:pt idx="7605">
                  <c:v>633.75</c:v>
                </c:pt>
                <c:pt idx="7606">
                  <c:v>633.83333333333337</c:v>
                </c:pt>
                <c:pt idx="7607">
                  <c:v>633.91666666666663</c:v>
                </c:pt>
                <c:pt idx="7608">
                  <c:v>634</c:v>
                </c:pt>
                <c:pt idx="7609">
                  <c:v>634.08333333333337</c:v>
                </c:pt>
                <c:pt idx="7610">
                  <c:v>634.16666666666663</c:v>
                </c:pt>
                <c:pt idx="7611">
                  <c:v>634.25</c:v>
                </c:pt>
                <c:pt idx="7612">
                  <c:v>634.33333333333337</c:v>
                </c:pt>
                <c:pt idx="7613">
                  <c:v>634.41666666666663</c:v>
                </c:pt>
                <c:pt idx="7614">
                  <c:v>634.5</c:v>
                </c:pt>
                <c:pt idx="7615">
                  <c:v>634.58333333333337</c:v>
                </c:pt>
                <c:pt idx="7616">
                  <c:v>634.66666666666663</c:v>
                </c:pt>
                <c:pt idx="7617">
                  <c:v>634.75</c:v>
                </c:pt>
                <c:pt idx="7618">
                  <c:v>634.83333333333337</c:v>
                </c:pt>
                <c:pt idx="7619">
                  <c:v>634.91666666666663</c:v>
                </c:pt>
                <c:pt idx="7620">
                  <c:v>635</c:v>
                </c:pt>
                <c:pt idx="7621">
                  <c:v>635.08333333333337</c:v>
                </c:pt>
                <c:pt idx="7622">
                  <c:v>635.16666666666663</c:v>
                </c:pt>
                <c:pt idx="7623">
                  <c:v>635.25</c:v>
                </c:pt>
                <c:pt idx="7624">
                  <c:v>635.33333333333337</c:v>
                </c:pt>
                <c:pt idx="7625">
                  <c:v>635.41666666666663</c:v>
                </c:pt>
                <c:pt idx="7626">
                  <c:v>635.5</c:v>
                </c:pt>
                <c:pt idx="7627">
                  <c:v>635.58333333333337</c:v>
                </c:pt>
                <c:pt idx="7628">
                  <c:v>635.66666666666663</c:v>
                </c:pt>
                <c:pt idx="7629">
                  <c:v>635.75</c:v>
                </c:pt>
                <c:pt idx="7630">
                  <c:v>635.83333333333337</c:v>
                </c:pt>
                <c:pt idx="7631">
                  <c:v>635.91666666666663</c:v>
                </c:pt>
                <c:pt idx="7632">
                  <c:v>636</c:v>
                </c:pt>
                <c:pt idx="7633">
                  <c:v>636.08333333333337</c:v>
                </c:pt>
                <c:pt idx="7634">
                  <c:v>636.16666666666663</c:v>
                </c:pt>
                <c:pt idx="7635">
                  <c:v>636.25</c:v>
                </c:pt>
                <c:pt idx="7636">
                  <c:v>636.33333333333337</c:v>
                </c:pt>
                <c:pt idx="7637">
                  <c:v>636.41666666666663</c:v>
                </c:pt>
                <c:pt idx="7638">
                  <c:v>636.5</c:v>
                </c:pt>
                <c:pt idx="7639">
                  <c:v>636.58333333333337</c:v>
                </c:pt>
                <c:pt idx="7640">
                  <c:v>636.66666666666663</c:v>
                </c:pt>
                <c:pt idx="7641">
                  <c:v>636.75</c:v>
                </c:pt>
                <c:pt idx="7642">
                  <c:v>636.83333333333337</c:v>
                </c:pt>
                <c:pt idx="7643">
                  <c:v>636.91666666666663</c:v>
                </c:pt>
                <c:pt idx="7644">
                  <c:v>637</c:v>
                </c:pt>
                <c:pt idx="7645">
                  <c:v>637.08333333333337</c:v>
                </c:pt>
                <c:pt idx="7646">
                  <c:v>637.16666666666663</c:v>
                </c:pt>
                <c:pt idx="7647">
                  <c:v>637.25</c:v>
                </c:pt>
                <c:pt idx="7648">
                  <c:v>637.33333333333337</c:v>
                </c:pt>
                <c:pt idx="7649">
                  <c:v>637.41666666666663</c:v>
                </c:pt>
                <c:pt idx="7650">
                  <c:v>637.5</c:v>
                </c:pt>
                <c:pt idx="7651">
                  <c:v>637.58333333333337</c:v>
                </c:pt>
                <c:pt idx="7652">
                  <c:v>637.66666666666663</c:v>
                </c:pt>
                <c:pt idx="7653">
                  <c:v>637.75</c:v>
                </c:pt>
                <c:pt idx="7654">
                  <c:v>637.83333333333337</c:v>
                </c:pt>
                <c:pt idx="7655">
                  <c:v>637.91666666666663</c:v>
                </c:pt>
                <c:pt idx="7656">
                  <c:v>638</c:v>
                </c:pt>
                <c:pt idx="7657">
                  <c:v>638.08333333333337</c:v>
                </c:pt>
                <c:pt idx="7658">
                  <c:v>638.16666666666663</c:v>
                </c:pt>
                <c:pt idx="7659">
                  <c:v>638.25</c:v>
                </c:pt>
                <c:pt idx="7660">
                  <c:v>638.33333333333337</c:v>
                </c:pt>
                <c:pt idx="7661">
                  <c:v>638.41666666666663</c:v>
                </c:pt>
                <c:pt idx="7662">
                  <c:v>638.5</c:v>
                </c:pt>
                <c:pt idx="7663">
                  <c:v>638.58333333333337</c:v>
                </c:pt>
                <c:pt idx="7664">
                  <c:v>638.66666666666663</c:v>
                </c:pt>
                <c:pt idx="7665">
                  <c:v>638.75</c:v>
                </c:pt>
                <c:pt idx="7666">
                  <c:v>638.83333333333337</c:v>
                </c:pt>
                <c:pt idx="7667">
                  <c:v>638.91666666666663</c:v>
                </c:pt>
                <c:pt idx="7668">
                  <c:v>639</c:v>
                </c:pt>
                <c:pt idx="7669">
                  <c:v>639.08333333333337</c:v>
                </c:pt>
                <c:pt idx="7670">
                  <c:v>639.16666666666663</c:v>
                </c:pt>
                <c:pt idx="7671">
                  <c:v>639.25</c:v>
                </c:pt>
                <c:pt idx="7672">
                  <c:v>639.33333333333337</c:v>
                </c:pt>
                <c:pt idx="7673">
                  <c:v>639.41666666666663</c:v>
                </c:pt>
                <c:pt idx="7674">
                  <c:v>639.5</c:v>
                </c:pt>
                <c:pt idx="7675">
                  <c:v>639.58333333333337</c:v>
                </c:pt>
                <c:pt idx="7676">
                  <c:v>639.66666666666663</c:v>
                </c:pt>
                <c:pt idx="7677">
                  <c:v>639.75</c:v>
                </c:pt>
                <c:pt idx="7678">
                  <c:v>639.83333333333337</c:v>
                </c:pt>
                <c:pt idx="7679">
                  <c:v>639.91666666666663</c:v>
                </c:pt>
                <c:pt idx="7680">
                  <c:v>640</c:v>
                </c:pt>
                <c:pt idx="7681">
                  <c:v>640.08333333333337</c:v>
                </c:pt>
                <c:pt idx="7682">
                  <c:v>640.16666666666663</c:v>
                </c:pt>
                <c:pt idx="7683">
                  <c:v>640.25</c:v>
                </c:pt>
                <c:pt idx="7684">
                  <c:v>640.33333333333337</c:v>
                </c:pt>
                <c:pt idx="7685">
                  <c:v>640.41666666666663</c:v>
                </c:pt>
                <c:pt idx="7686">
                  <c:v>640.5</c:v>
                </c:pt>
                <c:pt idx="7687">
                  <c:v>640.58333333333337</c:v>
                </c:pt>
                <c:pt idx="7688">
                  <c:v>640.66666666666663</c:v>
                </c:pt>
                <c:pt idx="7689">
                  <c:v>640.75</c:v>
                </c:pt>
                <c:pt idx="7690">
                  <c:v>640.83333333333337</c:v>
                </c:pt>
                <c:pt idx="7691">
                  <c:v>640.91666666666663</c:v>
                </c:pt>
                <c:pt idx="7692">
                  <c:v>641</c:v>
                </c:pt>
                <c:pt idx="7693">
                  <c:v>641.08333333333337</c:v>
                </c:pt>
                <c:pt idx="7694">
                  <c:v>641.16666666666663</c:v>
                </c:pt>
                <c:pt idx="7695">
                  <c:v>641.25</c:v>
                </c:pt>
                <c:pt idx="7696">
                  <c:v>641.33333333333337</c:v>
                </c:pt>
                <c:pt idx="7697">
                  <c:v>641.41666666666663</c:v>
                </c:pt>
                <c:pt idx="7698">
                  <c:v>641.5</c:v>
                </c:pt>
                <c:pt idx="7699">
                  <c:v>641.58333333333337</c:v>
                </c:pt>
                <c:pt idx="7700">
                  <c:v>641.66666666666663</c:v>
                </c:pt>
                <c:pt idx="7701">
                  <c:v>641.75</c:v>
                </c:pt>
                <c:pt idx="7702">
                  <c:v>641.83333333333337</c:v>
                </c:pt>
                <c:pt idx="7703">
                  <c:v>641.91666666666663</c:v>
                </c:pt>
                <c:pt idx="7704">
                  <c:v>642</c:v>
                </c:pt>
                <c:pt idx="7705">
                  <c:v>642.08333333333337</c:v>
                </c:pt>
                <c:pt idx="7706">
                  <c:v>642.16666666666663</c:v>
                </c:pt>
                <c:pt idx="7707">
                  <c:v>642.25</c:v>
                </c:pt>
                <c:pt idx="7708">
                  <c:v>642.33333333333337</c:v>
                </c:pt>
                <c:pt idx="7709">
                  <c:v>642.41666666666663</c:v>
                </c:pt>
                <c:pt idx="7710">
                  <c:v>642.5</c:v>
                </c:pt>
                <c:pt idx="7711">
                  <c:v>642.58333333333337</c:v>
                </c:pt>
                <c:pt idx="7712">
                  <c:v>642.66666666666663</c:v>
                </c:pt>
                <c:pt idx="7713">
                  <c:v>642.75</c:v>
                </c:pt>
                <c:pt idx="7714">
                  <c:v>642.83333333333337</c:v>
                </c:pt>
                <c:pt idx="7715">
                  <c:v>642.91666666666663</c:v>
                </c:pt>
                <c:pt idx="7716">
                  <c:v>643</c:v>
                </c:pt>
                <c:pt idx="7717">
                  <c:v>643.08333333333337</c:v>
                </c:pt>
                <c:pt idx="7718">
                  <c:v>643.16666666666663</c:v>
                </c:pt>
                <c:pt idx="7719">
                  <c:v>643.25</c:v>
                </c:pt>
                <c:pt idx="7720">
                  <c:v>643.33333333333337</c:v>
                </c:pt>
                <c:pt idx="7721">
                  <c:v>643.41666666666663</c:v>
                </c:pt>
                <c:pt idx="7722">
                  <c:v>643.5</c:v>
                </c:pt>
                <c:pt idx="7723">
                  <c:v>643.58333333333337</c:v>
                </c:pt>
                <c:pt idx="7724">
                  <c:v>643.66666666666663</c:v>
                </c:pt>
                <c:pt idx="7725">
                  <c:v>643.75</c:v>
                </c:pt>
                <c:pt idx="7726">
                  <c:v>643.83333333333337</c:v>
                </c:pt>
                <c:pt idx="7727">
                  <c:v>643.91666666666663</c:v>
                </c:pt>
                <c:pt idx="7728">
                  <c:v>644</c:v>
                </c:pt>
                <c:pt idx="7729">
                  <c:v>644.08333333333337</c:v>
                </c:pt>
                <c:pt idx="7730">
                  <c:v>644.16666666666663</c:v>
                </c:pt>
                <c:pt idx="7731">
                  <c:v>644.25</c:v>
                </c:pt>
                <c:pt idx="7732">
                  <c:v>644.33333333333337</c:v>
                </c:pt>
                <c:pt idx="7733">
                  <c:v>644.41666666666663</c:v>
                </c:pt>
                <c:pt idx="7734">
                  <c:v>644.5</c:v>
                </c:pt>
                <c:pt idx="7735">
                  <c:v>644.58333333333337</c:v>
                </c:pt>
                <c:pt idx="7736">
                  <c:v>644.66666666666663</c:v>
                </c:pt>
                <c:pt idx="7737">
                  <c:v>644.75</c:v>
                </c:pt>
                <c:pt idx="7738">
                  <c:v>644.83333333333337</c:v>
                </c:pt>
                <c:pt idx="7739">
                  <c:v>644.91666666666663</c:v>
                </c:pt>
                <c:pt idx="7740">
                  <c:v>645</c:v>
                </c:pt>
                <c:pt idx="7741">
                  <c:v>645.08333333333337</c:v>
                </c:pt>
                <c:pt idx="7742">
                  <c:v>645.16666666666663</c:v>
                </c:pt>
                <c:pt idx="7743">
                  <c:v>645.25</c:v>
                </c:pt>
                <c:pt idx="7744">
                  <c:v>645.33333333333337</c:v>
                </c:pt>
                <c:pt idx="7745">
                  <c:v>645.41666666666663</c:v>
                </c:pt>
                <c:pt idx="7746">
                  <c:v>645.5</c:v>
                </c:pt>
                <c:pt idx="7747">
                  <c:v>645.58333333333337</c:v>
                </c:pt>
                <c:pt idx="7748">
                  <c:v>645.66666666666663</c:v>
                </c:pt>
                <c:pt idx="7749">
                  <c:v>645.75</c:v>
                </c:pt>
                <c:pt idx="7750">
                  <c:v>645.83333333333337</c:v>
                </c:pt>
                <c:pt idx="7751">
                  <c:v>645.91666666666663</c:v>
                </c:pt>
                <c:pt idx="7752">
                  <c:v>646</c:v>
                </c:pt>
                <c:pt idx="7753">
                  <c:v>646.08333333333337</c:v>
                </c:pt>
                <c:pt idx="7754">
                  <c:v>646.16666666666663</c:v>
                </c:pt>
                <c:pt idx="7755">
                  <c:v>646.25</c:v>
                </c:pt>
                <c:pt idx="7756">
                  <c:v>646.33333333333337</c:v>
                </c:pt>
                <c:pt idx="7757">
                  <c:v>646.41666666666663</c:v>
                </c:pt>
                <c:pt idx="7758">
                  <c:v>646.5</c:v>
                </c:pt>
                <c:pt idx="7759">
                  <c:v>646.58333333333337</c:v>
                </c:pt>
                <c:pt idx="7760">
                  <c:v>646.66666666666663</c:v>
                </c:pt>
                <c:pt idx="7761">
                  <c:v>646.75</c:v>
                </c:pt>
                <c:pt idx="7762">
                  <c:v>646.83333333333337</c:v>
                </c:pt>
                <c:pt idx="7763">
                  <c:v>646.91666666666663</c:v>
                </c:pt>
                <c:pt idx="7764">
                  <c:v>647</c:v>
                </c:pt>
                <c:pt idx="7765">
                  <c:v>647.08333333333337</c:v>
                </c:pt>
                <c:pt idx="7766">
                  <c:v>647.16666666666663</c:v>
                </c:pt>
                <c:pt idx="7767">
                  <c:v>647.25</c:v>
                </c:pt>
                <c:pt idx="7768">
                  <c:v>647.33333333333337</c:v>
                </c:pt>
                <c:pt idx="7769">
                  <c:v>647.41666666666663</c:v>
                </c:pt>
                <c:pt idx="7770">
                  <c:v>647.5</c:v>
                </c:pt>
                <c:pt idx="7771">
                  <c:v>647.58333333333337</c:v>
                </c:pt>
                <c:pt idx="7772">
                  <c:v>647.66666666666663</c:v>
                </c:pt>
                <c:pt idx="7773">
                  <c:v>647.75</c:v>
                </c:pt>
                <c:pt idx="7774">
                  <c:v>647.83333333333337</c:v>
                </c:pt>
                <c:pt idx="7775">
                  <c:v>647.91666666666663</c:v>
                </c:pt>
                <c:pt idx="7776">
                  <c:v>648</c:v>
                </c:pt>
                <c:pt idx="7777">
                  <c:v>648.08333333333337</c:v>
                </c:pt>
                <c:pt idx="7778">
                  <c:v>648.16666666666663</c:v>
                </c:pt>
                <c:pt idx="7779">
                  <c:v>648.25</c:v>
                </c:pt>
                <c:pt idx="7780">
                  <c:v>648.33333333333337</c:v>
                </c:pt>
                <c:pt idx="7781">
                  <c:v>648.41666666666663</c:v>
                </c:pt>
                <c:pt idx="7782">
                  <c:v>648.5</c:v>
                </c:pt>
                <c:pt idx="7783">
                  <c:v>648.58333333333337</c:v>
                </c:pt>
                <c:pt idx="7784">
                  <c:v>648.66666666666663</c:v>
                </c:pt>
                <c:pt idx="7785">
                  <c:v>648.75</c:v>
                </c:pt>
                <c:pt idx="7786">
                  <c:v>648.83333333333337</c:v>
                </c:pt>
                <c:pt idx="7787">
                  <c:v>648.91666666666663</c:v>
                </c:pt>
                <c:pt idx="7788">
                  <c:v>649</c:v>
                </c:pt>
                <c:pt idx="7789">
                  <c:v>649.08333333333337</c:v>
                </c:pt>
                <c:pt idx="7790">
                  <c:v>649.16666666666663</c:v>
                </c:pt>
                <c:pt idx="7791">
                  <c:v>649.25</c:v>
                </c:pt>
                <c:pt idx="7792">
                  <c:v>649.33333333333337</c:v>
                </c:pt>
                <c:pt idx="7793">
                  <c:v>649.41666666666663</c:v>
                </c:pt>
                <c:pt idx="7794">
                  <c:v>649.5</c:v>
                </c:pt>
                <c:pt idx="7795">
                  <c:v>649.58333333333337</c:v>
                </c:pt>
                <c:pt idx="7796">
                  <c:v>649.66666666666663</c:v>
                </c:pt>
                <c:pt idx="7797">
                  <c:v>649.75</c:v>
                </c:pt>
                <c:pt idx="7798">
                  <c:v>649.83333333333337</c:v>
                </c:pt>
                <c:pt idx="7799">
                  <c:v>649.91666666666663</c:v>
                </c:pt>
                <c:pt idx="7800">
                  <c:v>650</c:v>
                </c:pt>
                <c:pt idx="7801">
                  <c:v>650.08333333333337</c:v>
                </c:pt>
                <c:pt idx="7802">
                  <c:v>650.16666666666663</c:v>
                </c:pt>
                <c:pt idx="7803">
                  <c:v>650.25</c:v>
                </c:pt>
                <c:pt idx="7804">
                  <c:v>650.33333333333337</c:v>
                </c:pt>
                <c:pt idx="7805">
                  <c:v>650.41666666666663</c:v>
                </c:pt>
                <c:pt idx="7806">
                  <c:v>650.5</c:v>
                </c:pt>
                <c:pt idx="7807">
                  <c:v>650.58333333333337</c:v>
                </c:pt>
                <c:pt idx="7808">
                  <c:v>650.66666666666663</c:v>
                </c:pt>
                <c:pt idx="7809">
                  <c:v>650.75</c:v>
                </c:pt>
                <c:pt idx="7810">
                  <c:v>650.83333333333337</c:v>
                </c:pt>
                <c:pt idx="7811">
                  <c:v>650.91666666666663</c:v>
                </c:pt>
                <c:pt idx="7812">
                  <c:v>651</c:v>
                </c:pt>
                <c:pt idx="7813">
                  <c:v>651.08333333333337</c:v>
                </c:pt>
                <c:pt idx="7814">
                  <c:v>651.16666666666663</c:v>
                </c:pt>
                <c:pt idx="7815">
                  <c:v>651.25</c:v>
                </c:pt>
                <c:pt idx="7816">
                  <c:v>651.33333333333337</c:v>
                </c:pt>
                <c:pt idx="7817">
                  <c:v>651.41666666666663</c:v>
                </c:pt>
                <c:pt idx="7818">
                  <c:v>651.5</c:v>
                </c:pt>
                <c:pt idx="7819">
                  <c:v>651.58333333333337</c:v>
                </c:pt>
                <c:pt idx="7820">
                  <c:v>651.66666666666663</c:v>
                </c:pt>
                <c:pt idx="7821">
                  <c:v>651.75</c:v>
                </c:pt>
                <c:pt idx="7822">
                  <c:v>651.83333333333337</c:v>
                </c:pt>
                <c:pt idx="7823">
                  <c:v>651.91666666666663</c:v>
                </c:pt>
                <c:pt idx="7824">
                  <c:v>652</c:v>
                </c:pt>
                <c:pt idx="7825">
                  <c:v>652.08333333333337</c:v>
                </c:pt>
                <c:pt idx="7826">
                  <c:v>652.16666666666663</c:v>
                </c:pt>
                <c:pt idx="7827">
                  <c:v>652.25</c:v>
                </c:pt>
                <c:pt idx="7828">
                  <c:v>652.33333333333337</c:v>
                </c:pt>
                <c:pt idx="7829">
                  <c:v>652.41666666666663</c:v>
                </c:pt>
                <c:pt idx="7830">
                  <c:v>652.5</c:v>
                </c:pt>
                <c:pt idx="7831">
                  <c:v>652.58333333333337</c:v>
                </c:pt>
                <c:pt idx="7832">
                  <c:v>652.66666666666663</c:v>
                </c:pt>
                <c:pt idx="7833">
                  <c:v>652.75</c:v>
                </c:pt>
                <c:pt idx="7834">
                  <c:v>652.83333333333337</c:v>
                </c:pt>
                <c:pt idx="7835">
                  <c:v>652.91666666666663</c:v>
                </c:pt>
                <c:pt idx="7836">
                  <c:v>653</c:v>
                </c:pt>
                <c:pt idx="7837">
                  <c:v>653.08333333333337</c:v>
                </c:pt>
                <c:pt idx="7838">
                  <c:v>653.16666666666663</c:v>
                </c:pt>
                <c:pt idx="7839">
                  <c:v>653.25</c:v>
                </c:pt>
                <c:pt idx="7840">
                  <c:v>653.33333333333337</c:v>
                </c:pt>
                <c:pt idx="7841">
                  <c:v>653.41666666666663</c:v>
                </c:pt>
                <c:pt idx="7842">
                  <c:v>653.5</c:v>
                </c:pt>
                <c:pt idx="7843">
                  <c:v>653.58333333333337</c:v>
                </c:pt>
                <c:pt idx="7844">
                  <c:v>653.66666666666663</c:v>
                </c:pt>
                <c:pt idx="7845">
                  <c:v>653.75</c:v>
                </c:pt>
                <c:pt idx="7846">
                  <c:v>653.83333333333337</c:v>
                </c:pt>
                <c:pt idx="7847">
                  <c:v>653.91666666666663</c:v>
                </c:pt>
                <c:pt idx="7848">
                  <c:v>654</c:v>
                </c:pt>
                <c:pt idx="7849">
                  <c:v>654.08333333333337</c:v>
                </c:pt>
                <c:pt idx="7850">
                  <c:v>654.16666666666663</c:v>
                </c:pt>
                <c:pt idx="7851">
                  <c:v>654.25</c:v>
                </c:pt>
                <c:pt idx="7852">
                  <c:v>654.33333333333337</c:v>
                </c:pt>
                <c:pt idx="7853">
                  <c:v>654.41666666666663</c:v>
                </c:pt>
                <c:pt idx="7854">
                  <c:v>654.5</c:v>
                </c:pt>
                <c:pt idx="7855">
                  <c:v>654.58333333333337</c:v>
                </c:pt>
                <c:pt idx="7856">
                  <c:v>654.66666666666663</c:v>
                </c:pt>
                <c:pt idx="7857">
                  <c:v>654.75</c:v>
                </c:pt>
                <c:pt idx="7858">
                  <c:v>654.83333333333337</c:v>
                </c:pt>
                <c:pt idx="7859">
                  <c:v>654.91666666666663</c:v>
                </c:pt>
                <c:pt idx="7860">
                  <c:v>655</c:v>
                </c:pt>
                <c:pt idx="7861">
                  <c:v>655.08333333333337</c:v>
                </c:pt>
                <c:pt idx="7862">
                  <c:v>655.16666666666663</c:v>
                </c:pt>
                <c:pt idx="7863">
                  <c:v>655.25</c:v>
                </c:pt>
                <c:pt idx="7864">
                  <c:v>655.33333333333337</c:v>
                </c:pt>
                <c:pt idx="7865">
                  <c:v>655.41666666666663</c:v>
                </c:pt>
                <c:pt idx="7866">
                  <c:v>655.5</c:v>
                </c:pt>
                <c:pt idx="7867">
                  <c:v>655.58333333333337</c:v>
                </c:pt>
                <c:pt idx="7868">
                  <c:v>655.66666666666663</c:v>
                </c:pt>
                <c:pt idx="7869">
                  <c:v>655.75</c:v>
                </c:pt>
                <c:pt idx="7870">
                  <c:v>655.83333333333337</c:v>
                </c:pt>
                <c:pt idx="7871">
                  <c:v>655.91666666666663</c:v>
                </c:pt>
                <c:pt idx="7872">
                  <c:v>656</c:v>
                </c:pt>
                <c:pt idx="7873">
                  <c:v>656.08333333333337</c:v>
                </c:pt>
                <c:pt idx="7874">
                  <c:v>656.16666666666663</c:v>
                </c:pt>
                <c:pt idx="7875">
                  <c:v>656.25</c:v>
                </c:pt>
                <c:pt idx="7876">
                  <c:v>656.33333333333337</c:v>
                </c:pt>
                <c:pt idx="7877">
                  <c:v>656.41666666666663</c:v>
                </c:pt>
                <c:pt idx="7878">
                  <c:v>656.5</c:v>
                </c:pt>
                <c:pt idx="7879">
                  <c:v>656.58333333333337</c:v>
                </c:pt>
                <c:pt idx="7880">
                  <c:v>656.66666666666663</c:v>
                </c:pt>
                <c:pt idx="7881">
                  <c:v>656.75</c:v>
                </c:pt>
                <c:pt idx="7882">
                  <c:v>656.83333333333337</c:v>
                </c:pt>
                <c:pt idx="7883">
                  <c:v>656.91666666666663</c:v>
                </c:pt>
                <c:pt idx="7884">
                  <c:v>657</c:v>
                </c:pt>
                <c:pt idx="7885">
                  <c:v>657.08333333333337</c:v>
                </c:pt>
                <c:pt idx="7886">
                  <c:v>657.16666666666663</c:v>
                </c:pt>
                <c:pt idx="7887">
                  <c:v>657.25</c:v>
                </c:pt>
                <c:pt idx="7888">
                  <c:v>657.33333333333337</c:v>
                </c:pt>
                <c:pt idx="7889">
                  <c:v>657.41666666666663</c:v>
                </c:pt>
                <c:pt idx="7890">
                  <c:v>657.5</c:v>
                </c:pt>
                <c:pt idx="7891">
                  <c:v>657.58333333333337</c:v>
                </c:pt>
                <c:pt idx="7892">
                  <c:v>657.66666666666663</c:v>
                </c:pt>
                <c:pt idx="7893">
                  <c:v>657.75</c:v>
                </c:pt>
                <c:pt idx="7894">
                  <c:v>657.83333333333337</c:v>
                </c:pt>
                <c:pt idx="7895">
                  <c:v>657.91666666666663</c:v>
                </c:pt>
                <c:pt idx="7896">
                  <c:v>658</c:v>
                </c:pt>
                <c:pt idx="7897">
                  <c:v>658.08333333333337</c:v>
                </c:pt>
                <c:pt idx="7898">
                  <c:v>658.16666666666663</c:v>
                </c:pt>
                <c:pt idx="7899">
                  <c:v>658.25</c:v>
                </c:pt>
                <c:pt idx="7900">
                  <c:v>658.33333333333337</c:v>
                </c:pt>
                <c:pt idx="7901">
                  <c:v>658.41666666666663</c:v>
                </c:pt>
                <c:pt idx="7902">
                  <c:v>658.5</c:v>
                </c:pt>
                <c:pt idx="7903">
                  <c:v>658.58333333333337</c:v>
                </c:pt>
                <c:pt idx="7904">
                  <c:v>658.66666666666663</c:v>
                </c:pt>
                <c:pt idx="7905">
                  <c:v>658.75</c:v>
                </c:pt>
                <c:pt idx="7906">
                  <c:v>658.83333333333337</c:v>
                </c:pt>
                <c:pt idx="7907">
                  <c:v>658.91666666666663</c:v>
                </c:pt>
                <c:pt idx="7908">
                  <c:v>659</c:v>
                </c:pt>
                <c:pt idx="7909">
                  <c:v>659.08333333333337</c:v>
                </c:pt>
                <c:pt idx="7910">
                  <c:v>659.16666666666663</c:v>
                </c:pt>
                <c:pt idx="7911">
                  <c:v>659.25</c:v>
                </c:pt>
                <c:pt idx="7912">
                  <c:v>659.33333333333337</c:v>
                </c:pt>
                <c:pt idx="7913">
                  <c:v>659.41666666666663</c:v>
                </c:pt>
                <c:pt idx="7914">
                  <c:v>659.5</c:v>
                </c:pt>
                <c:pt idx="7915">
                  <c:v>659.58333333333337</c:v>
                </c:pt>
                <c:pt idx="7916">
                  <c:v>659.66666666666663</c:v>
                </c:pt>
                <c:pt idx="7917">
                  <c:v>659.75</c:v>
                </c:pt>
                <c:pt idx="7918">
                  <c:v>659.83333333333337</c:v>
                </c:pt>
                <c:pt idx="7919">
                  <c:v>659.91666666666663</c:v>
                </c:pt>
                <c:pt idx="7920">
                  <c:v>660</c:v>
                </c:pt>
                <c:pt idx="7921">
                  <c:v>660.08333333333337</c:v>
                </c:pt>
                <c:pt idx="7922">
                  <c:v>660.16666666666663</c:v>
                </c:pt>
                <c:pt idx="7923">
                  <c:v>660.25</c:v>
                </c:pt>
                <c:pt idx="7924">
                  <c:v>660.33333333333337</c:v>
                </c:pt>
                <c:pt idx="7925">
                  <c:v>660.41666666666663</c:v>
                </c:pt>
                <c:pt idx="7926">
                  <c:v>660.5</c:v>
                </c:pt>
                <c:pt idx="7927">
                  <c:v>660.58333333333337</c:v>
                </c:pt>
                <c:pt idx="7928">
                  <c:v>660.66666666666663</c:v>
                </c:pt>
                <c:pt idx="7929">
                  <c:v>660.75</c:v>
                </c:pt>
                <c:pt idx="7930">
                  <c:v>660.83333333333337</c:v>
                </c:pt>
                <c:pt idx="7931">
                  <c:v>660.91666666666663</c:v>
                </c:pt>
                <c:pt idx="7932">
                  <c:v>661</c:v>
                </c:pt>
                <c:pt idx="7933">
                  <c:v>661.08333333333337</c:v>
                </c:pt>
                <c:pt idx="7934">
                  <c:v>661.16666666666663</c:v>
                </c:pt>
                <c:pt idx="7935">
                  <c:v>661.25</c:v>
                </c:pt>
                <c:pt idx="7936">
                  <c:v>661.33333333333337</c:v>
                </c:pt>
                <c:pt idx="7937">
                  <c:v>661.41666666666663</c:v>
                </c:pt>
                <c:pt idx="7938">
                  <c:v>661.5</c:v>
                </c:pt>
                <c:pt idx="7939">
                  <c:v>661.58333333333337</c:v>
                </c:pt>
                <c:pt idx="7940">
                  <c:v>661.66666666666663</c:v>
                </c:pt>
                <c:pt idx="7941">
                  <c:v>661.75</c:v>
                </c:pt>
                <c:pt idx="7942">
                  <c:v>661.83333333333337</c:v>
                </c:pt>
                <c:pt idx="7943">
                  <c:v>661.91666666666663</c:v>
                </c:pt>
                <c:pt idx="7944">
                  <c:v>662</c:v>
                </c:pt>
                <c:pt idx="7945">
                  <c:v>662.08333333333337</c:v>
                </c:pt>
                <c:pt idx="7946">
                  <c:v>662.16666666666663</c:v>
                </c:pt>
                <c:pt idx="7947">
                  <c:v>662.25</c:v>
                </c:pt>
                <c:pt idx="7948">
                  <c:v>662.33333333333337</c:v>
                </c:pt>
                <c:pt idx="7949">
                  <c:v>662.41666666666663</c:v>
                </c:pt>
                <c:pt idx="7950">
                  <c:v>662.5</c:v>
                </c:pt>
                <c:pt idx="7951">
                  <c:v>662.58333333333337</c:v>
                </c:pt>
                <c:pt idx="7952">
                  <c:v>662.66666666666663</c:v>
                </c:pt>
                <c:pt idx="7953">
                  <c:v>662.75</c:v>
                </c:pt>
                <c:pt idx="7954">
                  <c:v>662.83333333333337</c:v>
                </c:pt>
                <c:pt idx="7955">
                  <c:v>662.91666666666663</c:v>
                </c:pt>
                <c:pt idx="7956">
                  <c:v>663</c:v>
                </c:pt>
                <c:pt idx="7957">
                  <c:v>663.08333333333337</c:v>
                </c:pt>
                <c:pt idx="7958">
                  <c:v>663.16666666666663</c:v>
                </c:pt>
                <c:pt idx="7959">
                  <c:v>663.25</c:v>
                </c:pt>
                <c:pt idx="7960">
                  <c:v>663.33333333333337</c:v>
                </c:pt>
                <c:pt idx="7961">
                  <c:v>663.41666666666663</c:v>
                </c:pt>
                <c:pt idx="7962">
                  <c:v>663.5</c:v>
                </c:pt>
                <c:pt idx="7963">
                  <c:v>663.58333333333337</c:v>
                </c:pt>
                <c:pt idx="7964">
                  <c:v>663.66666666666663</c:v>
                </c:pt>
                <c:pt idx="7965">
                  <c:v>663.75</c:v>
                </c:pt>
                <c:pt idx="7966">
                  <c:v>663.83333333333337</c:v>
                </c:pt>
                <c:pt idx="7967">
                  <c:v>663.91666666666663</c:v>
                </c:pt>
                <c:pt idx="7968">
                  <c:v>664</c:v>
                </c:pt>
                <c:pt idx="7969">
                  <c:v>664.08333333333337</c:v>
                </c:pt>
                <c:pt idx="7970">
                  <c:v>664.16666666666663</c:v>
                </c:pt>
                <c:pt idx="7971">
                  <c:v>664.25</c:v>
                </c:pt>
                <c:pt idx="7972">
                  <c:v>664.33333333333337</c:v>
                </c:pt>
                <c:pt idx="7973">
                  <c:v>664.41666666666663</c:v>
                </c:pt>
                <c:pt idx="7974">
                  <c:v>664.5</c:v>
                </c:pt>
                <c:pt idx="7975">
                  <c:v>664.58333333333337</c:v>
                </c:pt>
                <c:pt idx="7976">
                  <c:v>664.66666666666663</c:v>
                </c:pt>
                <c:pt idx="7977">
                  <c:v>664.75</c:v>
                </c:pt>
                <c:pt idx="7978">
                  <c:v>664.83333333333337</c:v>
                </c:pt>
                <c:pt idx="7979">
                  <c:v>664.91666666666663</c:v>
                </c:pt>
                <c:pt idx="7980">
                  <c:v>665</c:v>
                </c:pt>
                <c:pt idx="7981">
                  <c:v>665.08333333333337</c:v>
                </c:pt>
                <c:pt idx="7982">
                  <c:v>665.16666666666663</c:v>
                </c:pt>
                <c:pt idx="7983">
                  <c:v>665.25</c:v>
                </c:pt>
                <c:pt idx="7984">
                  <c:v>665.33333333333337</c:v>
                </c:pt>
                <c:pt idx="7985">
                  <c:v>665.41666666666663</c:v>
                </c:pt>
                <c:pt idx="7986">
                  <c:v>665.5</c:v>
                </c:pt>
                <c:pt idx="7987">
                  <c:v>665.58333333333337</c:v>
                </c:pt>
                <c:pt idx="7988">
                  <c:v>665.66666666666663</c:v>
                </c:pt>
                <c:pt idx="7989">
                  <c:v>665.75</c:v>
                </c:pt>
                <c:pt idx="7990">
                  <c:v>665.83333333333337</c:v>
                </c:pt>
                <c:pt idx="7991">
                  <c:v>665.91666666666663</c:v>
                </c:pt>
                <c:pt idx="7992">
                  <c:v>666</c:v>
                </c:pt>
                <c:pt idx="7993">
                  <c:v>666.08333333333337</c:v>
                </c:pt>
                <c:pt idx="7994">
                  <c:v>666.16666666666663</c:v>
                </c:pt>
                <c:pt idx="7995">
                  <c:v>666.25</c:v>
                </c:pt>
                <c:pt idx="7996">
                  <c:v>666.33333333333337</c:v>
                </c:pt>
                <c:pt idx="7997">
                  <c:v>666.41666666666663</c:v>
                </c:pt>
                <c:pt idx="7998">
                  <c:v>666.5</c:v>
                </c:pt>
                <c:pt idx="7999">
                  <c:v>666.58333333333337</c:v>
                </c:pt>
                <c:pt idx="8000">
                  <c:v>666.66666666666663</c:v>
                </c:pt>
                <c:pt idx="8001">
                  <c:v>666.75</c:v>
                </c:pt>
                <c:pt idx="8002">
                  <c:v>666.83333333333337</c:v>
                </c:pt>
                <c:pt idx="8003">
                  <c:v>666.91666666666663</c:v>
                </c:pt>
                <c:pt idx="8004">
                  <c:v>667</c:v>
                </c:pt>
                <c:pt idx="8005">
                  <c:v>667.08333333333337</c:v>
                </c:pt>
                <c:pt idx="8006">
                  <c:v>667.16666666666663</c:v>
                </c:pt>
                <c:pt idx="8007">
                  <c:v>667.25</c:v>
                </c:pt>
                <c:pt idx="8008">
                  <c:v>667.33333333333337</c:v>
                </c:pt>
                <c:pt idx="8009">
                  <c:v>667.41666666666663</c:v>
                </c:pt>
                <c:pt idx="8010">
                  <c:v>667.5</c:v>
                </c:pt>
                <c:pt idx="8011">
                  <c:v>667.58333333333337</c:v>
                </c:pt>
                <c:pt idx="8012">
                  <c:v>667.66666666666663</c:v>
                </c:pt>
                <c:pt idx="8013">
                  <c:v>667.75</c:v>
                </c:pt>
                <c:pt idx="8014">
                  <c:v>667.83333333333337</c:v>
                </c:pt>
                <c:pt idx="8015">
                  <c:v>667.91666666666663</c:v>
                </c:pt>
                <c:pt idx="8016">
                  <c:v>668</c:v>
                </c:pt>
                <c:pt idx="8017">
                  <c:v>668.08333333333337</c:v>
                </c:pt>
                <c:pt idx="8018">
                  <c:v>668.16666666666663</c:v>
                </c:pt>
                <c:pt idx="8019">
                  <c:v>668.25</c:v>
                </c:pt>
                <c:pt idx="8020">
                  <c:v>668.33333333333337</c:v>
                </c:pt>
                <c:pt idx="8021">
                  <c:v>668.41666666666663</c:v>
                </c:pt>
                <c:pt idx="8022">
                  <c:v>668.5</c:v>
                </c:pt>
                <c:pt idx="8023">
                  <c:v>668.58333333333337</c:v>
                </c:pt>
                <c:pt idx="8024">
                  <c:v>668.66666666666663</c:v>
                </c:pt>
                <c:pt idx="8025">
                  <c:v>668.75</c:v>
                </c:pt>
                <c:pt idx="8026">
                  <c:v>668.83333333333337</c:v>
                </c:pt>
                <c:pt idx="8027">
                  <c:v>668.91666666666663</c:v>
                </c:pt>
                <c:pt idx="8028">
                  <c:v>669</c:v>
                </c:pt>
                <c:pt idx="8029">
                  <c:v>669.08333333333337</c:v>
                </c:pt>
                <c:pt idx="8030">
                  <c:v>669.16666666666663</c:v>
                </c:pt>
                <c:pt idx="8031">
                  <c:v>669.25</c:v>
                </c:pt>
                <c:pt idx="8032">
                  <c:v>669.33333333333337</c:v>
                </c:pt>
                <c:pt idx="8033">
                  <c:v>669.41666666666663</c:v>
                </c:pt>
                <c:pt idx="8034">
                  <c:v>669.5</c:v>
                </c:pt>
                <c:pt idx="8035">
                  <c:v>669.58333333333337</c:v>
                </c:pt>
                <c:pt idx="8036">
                  <c:v>669.66666666666663</c:v>
                </c:pt>
                <c:pt idx="8037">
                  <c:v>669.75</c:v>
                </c:pt>
                <c:pt idx="8038">
                  <c:v>669.83333333333337</c:v>
                </c:pt>
                <c:pt idx="8039">
                  <c:v>669.91666666666663</c:v>
                </c:pt>
                <c:pt idx="8040">
                  <c:v>670</c:v>
                </c:pt>
                <c:pt idx="8041">
                  <c:v>670.08333333333337</c:v>
                </c:pt>
                <c:pt idx="8042">
                  <c:v>670.16666666666663</c:v>
                </c:pt>
                <c:pt idx="8043">
                  <c:v>670.25</c:v>
                </c:pt>
                <c:pt idx="8044">
                  <c:v>670.33333333333337</c:v>
                </c:pt>
                <c:pt idx="8045">
                  <c:v>670.41666666666663</c:v>
                </c:pt>
                <c:pt idx="8046">
                  <c:v>670.5</c:v>
                </c:pt>
                <c:pt idx="8047">
                  <c:v>670.58333333333337</c:v>
                </c:pt>
                <c:pt idx="8048">
                  <c:v>670.66666666666663</c:v>
                </c:pt>
                <c:pt idx="8049">
                  <c:v>670.75</c:v>
                </c:pt>
                <c:pt idx="8050">
                  <c:v>670.83333333333337</c:v>
                </c:pt>
                <c:pt idx="8051">
                  <c:v>670.91666666666663</c:v>
                </c:pt>
                <c:pt idx="8052">
                  <c:v>671</c:v>
                </c:pt>
                <c:pt idx="8053">
                  <c:v>671.08333333333337</c:v>
                </c:pt>
                <c:pt idx="8054">
                  <c:v>671.16666666666663</c:v>
                </c:pt>
                <c:pt idx="8055">
                  <c:v>671.25</c:v>
                </c:pt>
                <c:pt idx="8056">
                  <c:v>671.33333333333337</c:v>
                </c:pt>
                <c:pt idx="8057">
                  <c:v>671.41666666666663</c:v>
                </c:pt>
                <c:pt idx="8058">
                  <c:v>671.5</c:v>
                </c:pt>
                <c:pt idx="8059">
                  <c:v>671.58333333333337</c:v>
                </c:pt>
                <c:pt idx="8060">
                  <c:v>671.66666666666663</c:v>
                </c:pt>
                <c:pt idx="8061">
                  <c:v>671.75</c:v>
                </c:pt>
                <c:pt idx="8062">
                  <c:v>671.83333333333337</c:v>
                </c:pt>
                <c:pt idx="8063">
                  <c:v>671.91666666666663</c:v>
                </c:pt>
                <c:pt idx="8064">
                  <c:v>672</c:v>
                </c:pt>
                <c:pt idx="8065">
                  <c:v>672.08333333333337</c:v>
                </c:pt>
                <c:pt idx="8066">
                  <c:v>672.16666666666663</c:v>
                </c:pt>
                <c:pt idx="8067">
                  <c:v>672.25</c:v>
                </c:pt>
                <c:pt idx="8068">
                  <c:v>672.33333333333337</c:v>
                </c:pt>
                <c:pt idx="8069">
                  <c:v>672.41666666666663</c:v>
                </c:pt>
                <c:pt idx="8070">
                  <c:v>672.5</c:v>
                </c:pt>
                <c:pt idx="8071">
                  <c:v>672.58333333333337</c:v>
                </c:pt>
                <c:pt idx="8072">
                  <c:v>672.66666666666663</c:v>
                </c:pt>
                <c:pt idx="8073">
                  <c:v>672.75</c:v>
                </c:pt>
                <c:pt idx="8074">
                  <c:v>672.83333333333337</c:v>
                </c:pt>
                <c:pt idx="8075">
                  <c:v>672.91666666666663</c:v>
                </c:pt>
                <c:pt idx="8076">
                  <c:v>673</c:v>
                </c:pt>
                <c:pt idx="8077">
                  <c:v>673.08333333333337</c:v>
                </c:pt>
                <c:pt idx="8078">
                  <c:v>673.16666666666663</c:v>
                </c:pt>
                <c:pt idx="8079">
                  <c:v>673.25</c:v>
                </c:pt>
                <c:pt idx="8080">
                  <c:v>673.33333333333337</c:v>
                </c:pt>
                <c:pt idx="8081">
                  <c:v>673.41666666666663</c:v>
                </c:pt>
                <c:pt idx="8082">
                  <c:v>673.5</c:v>
                </c:pt>
                <c:pt idx="8083">
                  <c:v>673.58333333333337</c:v>
                </c:pt>
                <c:pt idx="8084">
                  <c:v>673.66666666666663</c:v>
                </c:pt>
                <c:pt idx="8085">
                  <c:v>673.75</c:v>
                </c:pt>
                <c:pt idx="8086">
                  <c:v>673.83333333333337</c:v>
                </c:pt>
                <c:pt idx="8087">
                  <c:v>673.91666666666663</c:v>
                </c:pt>
                <c:pt idx="8088">
                  <c:v>674</c:v>
                </c:pt>
                <c:pt idx="8089">
                  <c:v>674.08333333333337</c:v>
                </c:pt>
                <c:pt idx="8090">
                  <c:v>674.16666666666663</c:v>
                </c:pt>
                <c:pt idx="8091">
                  <c:v>674.25</c:v>
                </c:pt>
                <c:pt idx="8092">
                  <c:v>674.33333333333337</c:v>
                </c:pt>
                <c:pt idx="8093">
                  <c:v>674.41666666666663</c:v>
                </c:pt>
                <c:pt idx="8094">
                  <c:v>674.5</c:v>
                </c:pt>
                <c:pt idx="8095">
                  <c:v>674.58333333333337</c:v>
                </c:pt>
                <c:pt idx="8096">
                  <c:v>674.66666666666663</c:v>
                </c:pt>
                <c:pt idx="8097">
                  <c:v>674.75</c:v>
                </c:pt>
                <c:pt idx="8098">
                  <c:v>674.83333333333337</c:v>
                </c:pt>
                <c:pt idx="8099">
                  <c:v>674.91666666666663</c:v>
                </c:pt>
                <c:pt idx="8100">
                  <c:v>675</c:v>
                </c:pt>
                <c:pt idx="8101">
                  <c:v>675.08333333333337</c:v>
                </c:pt>
                <c:pt idx="8102">
                  <c:v>675.16666666666663</c:v>
                </c:pt>
                <c:pt idx="8103">
                  <c:v>675.25</c:v>
                </c:pt>
                <c:pt idx="8104">
                  <c:v>675.33333333333337</c:v>
                </c:pt>
                <c:pt idx="8105">
                  <c:v>675.41666666666663</c:v>
                </c:pt>
                <c:pt idx="8106">
                  <c:v>675.5</c:v>
                </c:pt>
                <c:pt idx="8107">
                  <c:v>675.58333333333337</c:v>
                </c:pt>
                <c:pt idx="8108">
                  <c:v>675.66666666666663</c:v>
                </c:pt>
                <c:pt idx="8109">
                  <c:v>675.75</c:v>
                </c:pt>
                <c:pt idx="8110">
                  <c:v>675.83333333333337</c:v>
                </c:pt>
                <c:pt idx="8111">
                  <c:v>675.91666666666663</c:v>
                </c:pt>
                <c:pt idx="8112">
                  <c:v>676</c:v>
                </c:pt>
                <c:pt idx="8113">
                  <c:v>676.08333333333337</c:v>
                </c:pt>
                <c:pt idx="8114">
                  <c:v>676.16666666666663</c:v>
                </c:pt>
                <c:pt idx="8115">
                  <c:v>676.25</c:v>
                </c:pt>
                <c:pt idx="8116">
                  <c:v>676.33333333333337</c:v>
                </c:pt>
                <c:pt idx="8117">
                  <c:v>676.41666666666663</c:v>
                </c:pt>
                <c:pt idx="8118">
                  <c:v>676.5</c:v>
                </c:pt>
                <c:pt idx="8119">
                  <c:v>676.58333333333337</c:v>
                </c:pt>
                <c:pt idx="8120">
                  <c:v>676.66666666666663</c:v>
                </c:pt>
                <c:pt idx="8121">
                  <c:v>676.75</c:v>
                </c:pt>
                <c:pt idx="8122">
                  <c:v>676.83333333333337</c:v>
                </c:pt>
                <c:pt idx="8123">
                  <c:v>676.91666666666663</c:v>
                </c:pt>
                <c:pt idx="8124">
                  <c:v>677</c:v>
                </c:pt>
                <c:pt idx="8125">
                  <c:v>677.08333333333337</c:v>
                </c:pt>
                <c:pt idx="8126">
                  <c:v>677.16666666666663</c:v>
                </c:pt>
                <c:pt idx="8127">
                  <c:v>677.25</c:v>
                </c:pt>
                <c:pt idx="8128">
                  <c:v>677.33333333333337</c:v>
                </c:pt>
                <c:pt idx="8129">
                  <c:v>677.41666666666663</c:v>
                </c:pt>
                <c:pt idx="8130">
                  <c:v>677.5</c:v>
                </c:pt>
                <c:pt idx="8131">
                  <c:v>677.58333333333337</c:v>
                </c:pt>
                <c:pt idx="8132">
                  <c:v>677.66666666666663</c:v>
                </c:pt>
                <c:pt idx="8133">
                  <c:v>677.75</c:v>
                </c:pt>
                <c:pt idx="8134">
                  <c:v>677.83333333333337</c:v>
                </c:pt>
                <c:pt idx="8135">
                  <c:v>677.91666666666663</c:v>
                </c:pt>
                <c:pt idx="8136">
                  <c:v>678</c:v>
                </c:pt>
                <c:pt idx="8137">
                  <c:v>678.08333333333337</c:v>
                </c:pt>
                <c:pt idx="8138">
                  <c:v>678.16666666666663</c:v>
                </c:pt>
                <c:pt idx="8139">
                  <c:v>678.25</c:v>
                </c:pt>
                <c:pt idx="8140">
                  <c:v>678.33333333333337</c:v>
                </c:pt>
                <c:pt idx="8141">
                  <c:v>678.41666666666663</c:v>
                </c:pt>
                <c:pt idx="8142">
                  <c:v>678.5</c:v>
                </c:pt>
                <c:pt idx="8143">
                  <c:v>678.58333333333337</c:v>
                </c:pt>
                <c:pt idx="8144">
                  <c:v>678.66666666666663</c:v>
                </c:pt>
                <c:pt idx="8145">
                  <c:v>678.75</c:v>
                </c:pt>
                <c:pt idx="8146">
                  <c:v>678.83333333333337</c:v>
                </c:pt>
                <c:pt idx="8147">
                  <c:v>678.91666666666663</c:v>
                </c:pt>
                <c:pt idx="8148">
                  <c:v>679</c:v>
                </c:pt>
                <c:pt idx="8149">
                  <c:v>679.08333333333337</c:v>
                </c:pt>
                <c:pt idx="8150">
                  <c:v>679.16666666666663</c:v>
                </c:pt>
                <c:pt idx="8151">
                  <c:v>679.25</c:v>
                </c:pt>
                <c:pt idx="8152">
                  <c:v>679.33333333333337</c:v>
                </c:pt>
                <c:pt idx="8153">
                  <c:v>679.41666666666663</c:v>
                </c:pt>
                <c:pt idx="8154">
                  <c:v>679.5</c:v>
                </c:pt>
                <c:pt idx="8155">
                  <c:v>679.58333333333337</c:v>
                </c:pt>
                <c:pt idx="8156">
                  <c:v>679.66666666666663</c:v>
                </c:pt>
                <c:pt idx="8157">
                  <c:v>679.75</c:v>
                </c:pt>
                <c:pt idx="8158">
                  <c:v>679.83333333333337</c:v>
                </c:pt>
                <c:pt idx="8159">
                  <c:v>679.91666666666663</c:v>
                </c:pt>
                <c:pt idx="8160">
                  <c:v>680</c:v>
                </c:pt>
                <c:pt idx="8161">
                  <c:v>680.08333333333337</c:v>
                </c:pt>
                <c:pt idx="8162">
                  <c:v>680.16666666666663</c:v>
                </c:pt>
                <c:pt idx="8163">
                  <c:v>680.25</c:v>
                </c:pt>
                <c:pt idx="8164">
                  <c:v>680.33333333333337</c:v>
                </c:pt>
                <c:pt idx="8165">
                  <c:v>680.41666666666663</c:v>
                </c:pt>
                <c:pt idx="8166">
                  <c:v>680.5</c:v>
                </c:pt>
                <c:pt idx="8167">
                  <c:v>680.58333333333337</c:v>
                </c:pt>
                <c:pt idx="8168">
                  <c:v>680.66666666666663</c:v>
                </c:pt>
                <c:pt idx="8169">
                  <c:v>680.75</c:v>
                </c:pt>
                <c:pt idx="8170">
                  <c:v>680.83333333333337</c:v>
                </c:pt>
                <c:pt idx="8171">
                  <c:v>680.91666666666663</c:v>
                </c:pt>
                <c:pt idx="8172">
                  <c:v>681</c:v>
                </c:pt>
                <c:pt idx="8173">
                  <c:v>681.08333333333337</c:v>
                </c:pt>
                <c:pt idx="8174">
                  <c:v>681.16666666666663</c:v>
                </c:pt>
                <c:pt idx="8175">
                  <c:v>681.25</c:v>
                </c:pt>
                <c:pt idx="8176">
                  <c:v>681.33333333333337</c:v>
                </c:pt>
                <c:pt idx="8177">
                  <c:v>681.41666666666663</c:v>
                </c:pt>
                <c:pt idx="8178">
                  <c:v>681.5</c:v>
                </c:pt>
                <c:pt idx="8179">
                  <c:v>681.58333333333337</c:v>
                </c:pt>
                <c:pt idx="8180">
                  <c:v>681.66666666666663</c:v>
                </c:pt>
                <c:pt idx="8181">
                  <c:v>681.75</c:v>
                </c:pt>
                <c:pt idx="8182">
                  <c:v>681.83333333333337</c:v>
                </c:pt>
                <c:pt idx="8183">
                  <c:v>681.91666666666663</c:v>
                </c:pt>
                <c:pt idx="8184">
                  <c:v>682</c:v>
                </c:pt>
                <c:pt idx="8185">
                  <c:v>682.08333333333337</c:v>
                </c:pt>
                <c:pt idx="8186">
                  <c:v>682.16666666666663</c:v>
                </c:pt>
                <c:pt idx="8187">
                  <c:v>682.25</c:v>
                </c:pt>
                <c:pt idx="8188">
                  <c:v>682.33333333333337</c:v>
                </c:pt>
                <c:pt idx="8189">
                  <c:v>682.41666666666663</c:v>
                </c:pt>
                <c:pt idx="8190">
                  <c:v>682.5</c:v>
                </c:pt>
                <c:pt idx="8191">
                  <c:v>682.58333333333337</c:v>
                </c:pt>
                <c:pt idx="8192">
                  <c:v>682.66666666666663</c:v>
                </c:pt>
                <c:pt idx="8193">
                  <c:v>682.75</c:v>
                </c:pt>
                <c:pt idx="8194">
                  <c:v>682.83333333333337</c:v>
                </c:pt>
                <c:pt idx="8195">
                  <c:v>682.91666666666663</c:v>
                </c:pt>
                <c:pt idx="8196">
                  <c:v>683</c:v>
                </c:pt>
                <c:pt idx="8197">
                  <c:v>683.08333333333337</c:v>
                </c:pt>
                <c:pt idx="8198">
                  <c:v>683.16666666666663</c:v>
                </c:pt>
                <c:pt idx="8199">
                  <c:v>683.25</c:v>
                </c:pt>
                <c:pt idx="8200">
                  <c:v>683.33333333333337</c:v>
                </c:pt>
                <c:pt idx="8201">
                  <c:v>683.41666666666663</c:v>
                </c:pt>
                <c:pt idx="8202">
                  <c:v>683.5</c:v>
                </c:pt>
                <c:pt idx="8203">
                  <c:v>683.58333333333337</c:v>
                </c:pt>
                <c:pt idx="8204">
                  <c:v>683.66666666666663</c:v>
                </c:pt>
                <c:pt idx="8205">
                  <c:v>683.75</c:v>
                </c:pt>
                <c:pt idx="8206">
                  <c:v>683.83333333333337</c:v>
                </c:pt>
                <c:pt idx="8207">
                  <c:v>683.91666666666663</c:v>
                </c:pt>
                <c:pt idx="8208">
                  <c:v>684</c:v>
                </c:pt>
                <c:pt idx="8209">
                  <c:v>684.08333333333337</c:v>
                </c:pt>
                <c:pt idx="8210">
                  <c:v>684.16666666666663</c:v>
                </c:pt>
                <c:pt idx="8211">
                  <c:v>684.25</c:v>
                </c:pt>
                <c:pt idx="8212">
                  <c:v>684.33333333333337</c:v>
                </c:pt>
                <c:pt idx="8213">
                  <c:v>684.41666666666663</c:v>
                </c:pt>
                <c:pt idx="8214">
                  <c:v>684.5</c:v>
                </c:pt>
                <c:pt idx="8215">
                  <c:v>684.58333333333337</c:v>
                </c:pt>
                <c:pt idx="8216">
                  <c:v>684.66666666666663</c:v>
                </c:pt>
                <c:pt idx="8217">
                  <c:v>684.75</c:v>
                </c:pt>
                <c:pt idx="8218">
                  <c:v>684.83333333333337</c:v>
                </c:pt>
                <c:pt idx="8219">
                  <c:v>684.91666666666663</c:v>
                </c:pt>
                <c:pt idx="8220">
                  <c:v>685</c:v>
                </c:pt>
                <c:pt idx="8221">
                  <c:v>685.08333333333337</c:v>
                </c:pt>
                <c:pt idx="8222">
                  <c:v>685.16666666666663</c:v>
                </c:pt>
                <c:pt idx="8223">
                  <c:v>685.25</c:v>
                </c:pt>
                <c:pt idx="8224">
                  <c:v>685.33333333333337</c:v>
                </c:pt>
                <c:pt idx="8225">
                  <c:v>685.41666666666663</c:v>
                </c:pt>
                <c:pt idx="8226">
                  <c:v>685.5</c:v>
                </c:pt>
                <c:pt idx="8227">
                  <c:v>685.58333333333337</c:v>
                </c:pt>
                <c:pt idx="8228">
                  <c:v>685.66666666666663</c:v>
                </c:pt>
                <c:pt idx="8229">
                  <c:v>685.75</c:v>
                </c:pt>
                <c:pt idx="8230">
                  <c:v>685.83333333333337</c:v>
                </c:pt>
                <c:pt idx="8231">
                  <c:v>685.91666666666663</c:v>
                </c:pt>
                <c:pt idx="8232">
                  <c:v>686</c:v>
                </c:pt>
                <c:pt idx="8233">
                  <c:v>686.08333333333337</c:v>
                </c:pt>
                <c:pt idx="8234">
                  <c:v>686.16666666666663</c:v>
                </c:pt>
                <c:pt idx="8235">
                  <c:v>686.25</c:v>
                </c:pt>
                <c:pt idx="8236">
                  <c:v>686.33333333333337</c:v>
                </c:pt>
                <c:pt idx="8237">
                  <c:v>686.41666666666663</c:v>
                </c:pt>
                <c:pt idx="8238">
                  <c:v>686.5</c:v>
                </c:pt>
                <c:pt idx="8239">
                  <c:v>686.58333333333337</c:v>
                </c:pt>
                <c:pt idx="8240">
                  <c:v>686.66666666666663</c:v>
                </c:pt>
                <c:pt idx="8241">
                  <c:v>686.75</c:v>
                </c:pt>
                <c:pt idx="8242">
                  <c:v>686.83333333333337</c:v>
                </c:pt>
                <c:pt idx="8243">
                  <c:v>686.91666666666663</c:v>
                </c:pt>
                <c:pt idx="8244">
                  <c:v>687</c:v>
                </c:pt>
                <c:pt idx="8245">
                  <c:v>687.08333333333337</c:v>
                </c:pt>
                <c:pt idx="8246">
                  <c:v>687.16666666666663</c:v>
                </c:pt>
                <c:pt idx="8247">
                  <c:v>687.25</c:v>
                </c:pt>
                <c:pt idx="8248">
                  <c:v>687.33333333333337</c:v>
                </c:pt>
                <c:pt idx="8249">
                  <c:v>687.41666666666663</c:v>
                </c:pt>
                <c:pt idx="8250">
                  <c:v>687.5</c:v>
                </c:pt>
                <c:pt idx="8251">
                  <c:v>687.58333333333337</c:v>
                </c:pt>
                <c:pt idx="8252">
                  <c:v>687.66666666666663</c:v>
                </c:pt>
                <c:pt idx="8253">
                  <c:v>687.75</c:v>
                </c:pt>
                <c:pt idx="8254">
                  <c:v>687.83333333333337</c:v>
                </c:pt>
                <c:pt idx="8255">
                  <c:v>687.91666666666663</c:v>
                </c:pt>
                <c:pt idx="8256">
                  <c:v>688</c:v>
                </c:pt>
                <c:pt idx="8257">
                  <c:v>688.08333333333337</c:v>
                </c:pt>
                <c:pt idx="8258">
                  <c:v>688.16666666666663</c:v>
                </c:pt>
                <c:pt idx="8259">
                  <c:v>688.25</c:v>
                </c:pt>
                <c:pt idx="8260">
                  <c:v>688.33333333333337</c:v>
                </c:pt>
                <c:pt idx="8261">
                  <c:v>688.41666666666663</c:v>
                </c:pt>
                <c:pt idx="8262">
                  <c:v>688.5</c:v>
                </c:pt>
                <c:pt idx="8263">
                  <c:v>688.58333333333337</c:v>
                </c:pt>
                <c:pt idx="8264">
                  <c:v>688.66666666666663</c:v>
                </c:pt>
                <c:pt idx="8265">
                  <c:v>688.75</c:v>
                </c:pt>
                <c:pt idx="8266">
                  <c:v>688.83333333333337</c:v>
                </c:pt>
                <c:pt idx="8267">
                  <c:v>688.91666666666663</c:v>
                </c:pt>
                <c:pt idx="8268">
                  <c:v>689</c:v>
                </c:pt>
                <c:pt idx="8269">
                  <c:v>689.08333333333337</c:v>
                </c:pt>
                <c:pt idx="8270">
                  <c:v>689.16666666666663</c:v>
                </c:pt>
                <c:pt idx="8271">
                  <c:v>689.25</c:v>
                </c:pt>
                <c:pt idx="8272">
                  <c:v>689.33333333333337</c:v>
                </c:pt>
                <c:pt idx="8273">
                  <c:v>689.41666666666663</c:v>
                </c:pt>
                <c:pt idx="8274">
                  <c:v>689.5</c:v>
                </c:pt>
                <c:pt idx="8275">
                  <c:v>689.58333333333337</c:v>
                </c:pt>
                <c:pt idx="8276">
                  <c:v>689.66666666666663</c:v>
                </c:pt>
                <c:pt idx="8277">
                  <c:v>689.75</c:v>
                </c:pt>
                <c:pt idx="8278">
                  <c:v>689.83333333333337</c:v>
                </c:pt>
                <c:pt idx="8279">
                  <c:v>689.91666666666663</c:v>
                </c:pt>
                <c:pt idx="8280">
                  <c:v>690</c:v>
                </c:pt>
                <c:pt idx="8281">
                  <c:v>690.08333333333337</c:v>
                </c:pt>
                <c:pt idx="8282">
                  <c:v>690.16666666666663</c:v>
                </c:pt>
                <c:pt idx="8283">
                  <c:v>690.25</c:v>
                </c:pt>
                <c:pt idx="8284">
                  <c:v>690.33333333333337</c:v>
                </c:pt>
                <c:pt idx="8285">
                  <c:v>690.41666666666663</c:v>
                </c:pt>
                <c:pt idx="8286">
                  <c:v>690.5</c:v>
                </c:pt>
                <c:pt idx="8287">
                  <c:v>690.58333333333337</c:v>
                </c:pt>
                <c:pt idx="8288">
                  <c:v>690.66666666666663</c:v>
                </c:pt>
                <c:pt idx="8289">
                  <c:v>690.75</c:v>
                </c:pt>
                <c:pt idx="8290">
                  <c:v>690.83333333333337</c:v>
                </c:pt>
                <c:pt idx="8291">
                  <c:v>690.91666666666663</c:v>
                </c:pt>
                <c:pt idx="8292">
                  <c:v>691</c:v>
                </c:pt>
                <c:pt idx="8293">
                  <c:v>691.08333333333337</c:v>
                </c:pt>
                <c:pt idx="8294">
                  <c:v>691.16666666666663</c:v>
                </c:pt>
                <c:pt idx="8295">
                  <c:v>691.25</c:v>
                </c:pt>
                <c:pt idx="8296">
                  <c:v>691.33333333333337</c:v>
                </c:pt>
                <c:pt idx="8297">
                  <c:v>691.41666666666663</c:v>
                </c:pt>
                <c:pt idx="8298">
                  <c:v>691.5</c:v>
                </c:pt>
                <c:pt idx="8299">
                  <c:v>691.58333333333337</c:v>
                </c:pt>
                <c:pt idx="8300">
                  <c:v>691.66666666666663</c:v>
                </c:pt>
                <c:pt idx="8301">
                  <c:v>691.75</c:v>
                </c:pt>
                <c:pt idx="8302">
                  <c:v>691.83333333333337</c:v>
                </c:pt>
                <c:pt idx="8303">
                  <c:v>691.91666666666663</c:v>
                </c:pt>
                <c:pt idx="8304">
                  <c:v>692</c:v>
                </c:pt>
                <c:pt idx="8305">
                  <c:v>692.08333333333337</c:v>
                </c:pt>
                <c:pt idx="8306">
                  <c:v>692.16666666666663</c:v>
                </c:pt>
                <c:pt idx="8307">
                  <c:v>692.25</c:v>
                </c:pt>
                <c:pt idx="8308">
                  <c:v>692.33333333333337</c:v>
                </c:pt>
                <c:pt idx="8309">
                  <c:v>692.41666666666663</c:v>
                </c:pt>
                <c:pt idx="8310">
                  <c:v>692.5</c:v>
                </c:pt>
                <c:pt idx="8311">
                  <c:v>692.58333333333337</c:v>
                </c:pt>
                <c:pt idx="8312">
                  <c:v>692.66666666666663</c:v>
                </c:pt>
                <c:pt idx="8313">
                  <c:v>692.75</c:v>
                </c:pt>
                <c:pt idx="8314">
                  <c:v>692.83333333333337</c:v>
                </c:pt>
                <c:pt idx="8315">
                  <c:v>692.91666666666663</c:v>
                </c:pt>
                <c:pt idx="8316">
                  <c:v>693</c:v>
                </c:pt>
                <c:pt idx="8317">
                  <c:v>693.08333333333337</c:v>
                </c:pt>
                <c:pt idx="8318">
                  <c:v>693.16666666666663</c:v>
                </c:pt>
                <c:pt idx="8319">
                  <c:v>693.25</c:v>
                </c:pt>
                <c:pt idx="8320">
                  <c:v>693.33333333333337</c:v>
                </c:pt>
                <c:pt idx="8321">
                  <c:v>693.41666666666663</c:v>
                </c:pt>
                <c:pt idx="8322">
                  <c:v>693.5</c:v>
                </c:pt>
                <c:pt idx="8323">
                  <c:v>693.58333333333337</c:v>
                </c:pt>
                <c:pt idx="8324">
                  <c:v>693.66666666666663</c:v>
                </c:pt>
                <c:pt idx="8325">
                  <c:v>693.75</c:v>
                </c:pt>
                <c:pt idx="8326">
                  <c:v>693.83333333333337</c:v>
                </c:pt>
                <c:pt idx="8327">
                  <c:v>693.91666666666663</c:v>
                </c:pt>
                <c:pt idx="8328">
                  <c:v>694</c:v>
                </c:pt>
                <c:pt idx="8329">
                  <c:v>694.08333333333337</c:v>
                </c:pt>
                <c:pt idx="8330">
                  <c:v>694.16666666666663</c:v>
                </c:pt>
                <c:pt idx="8331">
                  <c:v>694.25</c:v>
                </c:pt>
                <c:pt idx="8332">
                  <c:v>694.33333333333337</c:v>
                </c:pt>
                <c:pt idx="8333">
                  <c:v>694.41666666666663</c:v>
                </c:pt>
                <c:pt idx="8334">
                  <c:v>694.5</c:v>
                </c:pt>
                <c:pt idx="8335">
                  <c:v>694.58333333333337</c:v>
                </c:pt>
                <c:pt idx="8336">
                  <c:v>694.66666666666663</c:v>
                </c:pt>
                <c:pt idx="8337">
                  <c:v>694.75</c:v>
                </c:pt>
                <c:pt idx="8338">
                  <c:v>694.83333333333337</c:v>
                </c:pt>
                <c:pt idx="8339">
                  <c:v>694.91666666666663</c:v>
                </c:pt>
                <c:pt idx="8340">
                  <c:v>695</c:v>
                </c:pt>
                <c:pt idx="8341">
                  <c:v>695.08333333333337</c:v>
                </c:pt>
                <c:pt idx="8342">
                  <c:v>695.16666666666663</c:v>
                </c:pt>
                <c:pt idx="8343">
                  <c:v>695.25</c:v>
                </c:pt>
                <c:pt idx="8344">
                  <c:v>695.33333333333337</c:v>
                </c:pt>
                <c:pt idx="8345">
                  <c:v>695.41666666666663</c:v>
                </c:pt>
                <c:pt idx="8346">
                  <c:v>695.5</c:v>
                </c:pt>
                <c:pt idx="8347">
                  <c:v>695.58333333333337</c:v>
                </c:pt>
                <c:pt idx="8348">
                  <c:v>695.66666666666663</c:v>
                </c:pt>
                <c:pt idx="8349">
                  <c:v>695.75</c:v>
                </c:pt>
                <c:pt idx="8350">
                  <c:v>695.83333333333337</c:v>
                </c:pt>
                <c:pt idx="8351">
                  <c:v>695.91666666666663</c:v>
                </c:pt>
                <c:pt idx="8352">
                  <c:v>696</c:v>
                </c:pt>
                <c:pt idx="8353">
                  <c:v>696.08333333333337</c:v>
                </c:pt>
                <c:pt idx="8354">
                  <c:v>696.16666666666663</c:v>
                </c:pt>
                <c:pt idx="8355">
                  <c:v>696.25</c:v>
                </c:pt>
                <c:pt idx="8356">
                  <c:v>696.33333333333337</c:v>
                </c:pt>
                <c:pt idx="8357">
                  <c:v>696.41666666666663</c:v>
                </c:pt>
                <c:pt idx="8358">
                  <c:v>696.5</c:v>
                </c:pt>
                <c:pt idx="8359">
                  <c:v>696.58333333333337</c:v>
                </c:pt>
                <c:pt idx="8360">
                  <c:v>696.66666666666663</c:v>
                </c:pt>
                <c:pt idx="8361">
                  <c:v>696.75</c:v>
                </c:pt>
                <c:pt idx="8362">
                  <c:v>696.83333333333337</c:v>
                </c:pt>
                <c:pt idx="8363">
                  <c:v>696.91666666666663</c:v>
                </c:pt>
                <c:pt idx="8364">
                  <c:v>697</c:v>
                </c:pt>
                <c:pt idx="8365">
                  <c:v>697.08333333333337</c:v>
                </c:pt>
                <c:pt idx="8366">
                  <c:v>697.16666666666663</c:v>
                </c:pt>
                <c:pt idx="8367">
                  <c:v>697.25</c:v>
                </c:pt>
                <c:pt idx="8368">
                  <c:v>697.33333333333337</c:v>
                </c:pt>
                <c:pt idx="8369">
                  <c:v>697.41666666666663</c:v>
                </c:pt>
                <c:pt idx="8370">
                  <c:v>697.5</c:v>
                </c:pt>
                <c:pt idx="8371">
                  <c:v>697.58333333333337</c:v>
                </c:pt>
                <c:pt idx="8372">
                  <c:v>697.66666666666663</c:v>
                </c:pt>
                <c:pt idx="8373">
                  <c:v>697.75</c:v>
                </c:pt>
                <c:pt idx="8374">
                  <c:v>697.83333333333337</c:v>
                </c:pt>
                <c:pt idx="8375">
                  <c:v>697.91666666666663</c:v>
                </c:pt>
                <c:pt idx="8376">
                  <c:v>698</c:v>
                </c:pt>
                <c:pt idx="8377">
                  <c:v>698.08333333333337</c:v>
                </c:pt>
                <c:pt idx="8378">
                  <c:v>698.16666666666663</c:v>
                </c:pt>
                <c:pt idx="8379">
                  <c:v>698.25</c:v>
                </c:pt>
                <c:pt idx="8380">
                  <c:v>698.33333333333337</c:v>
                </c:pt>
                <c:pt idx="8381">
                  <c:v>698.41666666666663</c:v>
                </c:pt>
                <c:pt idx="8382">
                  <c:v>698.5</c:v>
                </c:pt>
                <c:pt idx="8383">
                  <c:v>698.58333333333337</c:v>
                </c:pt>
                <c:pt idx="8384">
                  <c:v>698.66666666666663</c:v>
                </c:pt>
                <c:pt idx="8385">
                  <c:v>698.75</c:v>
                </c:pt>
                <c:pt idx="8386">
                  <c:v>698.83333333333337</c:v>
                </c:pt>
                <c:pt idx="8387">
                  <c:v>698.91666666666663</c:v>
                </c:pt>
                <c:pt idx="8388">
                  <c:v>699</c:v>
                </c:pt>
                <c:pt idx="8389">
                  <c:v>699.08333333333337</c:v>
                </c:pt>
                <c:pt idx="8390">
                  <c:v>699.16666666666663</c:v>
                </c:pt>
                <c:pt idx="8391">
                  <c:v>699.25</c:v>
                </c:pt>
                <c:pt idx="8392">
                  <c:v>699.33333333333337</c:v>
                </c:pt>
                <c:pt idx="8393">
                  <c:v>699.41666666666663</c:v>
                </c:pt>
                <c:pt idx="8394">
                  <c:v>699.5</c:v>
                </c:pt>
                <c:pt idx="8395">
                  <c:v>699.58333333333337</c:v>
                </c:pt>
                <c:pt idx="8396">
                  <c:v>699.66666666666663</c:v>
                </c:pt>
                <c:pt idx="8397">
                  <c:v>699.75</c:v>
                </c:pt>
                <c:pt idx="8398">
                  <c:v>699.83333333333337</c:v>
                </c:pt>
                <c:pt idx="8399">
                  <c:v>699.91666666666663</c:v>
                </c:pt>
                <c:pt idx="8400">
                  <c:v>700</c:v>
                </c:pt>
                <c:pt idx="8401">
                  <c:v>700.08333333333337</c:v>
                </c:pt>
                <c:pt idx="8402">
                  <c:v>700.16666666666663</c:v>
                </c:pt>
                <c:pt idx="8403">
                  <c:v>700.25</c:v>
                </c:pt>
                <c:pt idx="8404">
                  <c:v>700.33333333333337</c:v>
                </c:pt>
                <c:pt idx="8405">
                  <c:v>700.41666666666663</c:v>
                </c:pt>
                <c:pt idx="8406">
                  <c:v>700.5</c:v>
                </c:pt>
                <c:pt idx="8407">
                  <c:v>700.58333333333337</c:v>
                </c:pt>
                <c:pt idx="8408">
                  <c:v>700.66666666666663</c:v>
                </c:pt>
                <c:pt idx="8409">
                  <c:v>700.75</c:v>
                </c:pt>
                <c:pt idx="8410">
                  <c:v>700.83333333333337</c:v>
                </c:pt>
                <c:pt idx="8411">
                  <c:v>700.91666666666663</c:v>
                </c:pt>
                <c:pt idx="8412">
                  <c:v>701</c:v>
                </c:pt>
                <c:pt idx="8413">
                  <c:v>701.08333333333337</c:v>
                </c:pt>
                <c:pt idx="8414">
                  <c:v>701.16666666666663</c:v>
                </c:pt>
                <c:pt idx="8415">
                  <c:v>701.25</c:v>
                </c:pt>
                <c:pt idx="8416">
                  <c:v>701.33333333333337</c:v>
                </c:pt>
                <c:pt idx="8417">
                  <c:v>701.41666666666663</c:v>
                </c:pt>
                <c:pt idx="8418">
                  <c:v>701.5</c:v>
                </c:pt>
                <c:pt idx="8419">
                  <c:v>701.58333333333337</c:v>
                </c:pt>
                <c:pt idx="8420">
                  <c:v>701.66666666666663</c:v>
                </c:pt>
                <c:pt idx="8421">
                  <c:v>701.75</c:v>
                </c:pt>
                <c:pt idx="8422">
                  <c:v>701.83333333333337</c:v>
                </c:pt>
                <c:pt idx="8423">
                  <c:v>701.91666666666663</c:v>
                </c:pt>
                <c:pt idx="8424">
                  <c:v>702</c:v>
                </c:pt>
                <c:pt idx="8425">
                  <c:v>702.08333333333337</c:v>
                </c:pt>
                <c:pt idx="8426">
                  <c:v>702.16666666666663</c:v>
                </c:pt>
                <c:pt idx="8427">
                  <c:v>702.25</c:v>
                </c:pt>
                <c:pt idx="8428">
                  <c:v>702.33333333333337</c:v>
                </c:pt>
                <c:pt idx="8429">
                  <c:v>702.41666666666663</c:v>
                </c:pt>
                <c:pt idx="8430">
                  <c:v>702.5</c:v>
                </c:pt>
                <c:pt idx="8431">
                  <c:v>702.58333333333337</c:v>
                </c:pt>
                <c:pt idx="8432">
                  <c:v>702.66666666666663</c:v>
                </c:pt>
                <c:pt idx="8433">
                  <c:v>702.75</c:v>
                </c:pt>
                <c:pt idx="8434">
                  <c:v>702.83333333333337</c:v>
                </c:pt>
                <c:pt idx="8435">
                  <c:v>702.91666666666663</c:v>
                </c:pt>
                <c:pt idx="8436">
                  <c:v>703</c:v>
                </c:pt>
                <c:pt idx="8437">
                  <c:v>703.08333333333337</c:v>
                </c:pt>
                <c:pt idx="8438">
                  <c:v>703.16666666666663</c:v>
                </c:pt>
                <c:pt idx="8439">
                  <c:v>703.25</c:v>
                </c:pt>
                <c:pt idx="8440">
                  <c:v>703.33333333333337</c:v>
                </c:pt>
                <c:pt idx="8441">
                  <c:v>703.41666666666663</c:v>
                </c:pt>
                <c:pt idx="8442">
                  <c:v>703.5</c:v>
                </c:pt>
                <c:pt idx="8443">
                  <c:v>703.58333333333337</c:v>
                </c:pt>
                <c:pt idx="8444">
                  <c:v>703.66666666666663</c:v>
                </c:pt>
                <c:pt idx="8445">
                  <c:v>703.75</c:v>
                </c:pt>
                <c:pt idx="8446">
                  <c:v>703.83333333333337</c:v>
                </c:pt>
                <c:pt idx="8447">
                  <c:v>703.91666666666663</c:v>
                </c:pt>
                <c:pt idx="8448">
                  <c:v>704</c:v>
                </c:pt>
                <c:pt idx="8449">
                  <c:v>704.08333333333337</c:v>
                </c:pt>
                <c:pt idx="8450">
                  <c:v>704.16666666666663</c:v>
                </c:pt>
                <c:pt idx="8451">
                  <c:v>704.25</c:v>
                </c:pt>
                <c:pt idx="8452">
                  <c:v>704.33333333333337</c:v>
                </c:pt>
                <c:pt idx="8453">
                  <c:v>704.41666666666663</c:v>
                </c:pt>
                <c:pt idx="8454">
                  <c:v>704.5</c:v>
                </c:pt>
                <c:pt idx="8455">
                  <c:v>704.58333333333337</c:v>
                </c:pt>
                <c:pt idx="8456">
                  <c:v>704.66666666666663</c:v>
                </c:pt>
                <c:pt idx="8457">
                  <c:v>704.75</c:v>
                </c:pt>
                <c:pt idx="8458">
                  <c:v>704.83333333333337</c:v>
                </c:pt>
                <c:pt idx="8459">
                  <c:v>704.91666666666663</c:v>
                </c:pt>
                <c:pt idx="8460">
                  <c:v>705</c:v>
                </c:pt>
                <c:pt idx="8461">
                  <c:v>705.08333333333337</c:v>
                </c:pt>
                <c:pt idx="8462">
                  <c:v>705.16666666666663</c:v>
                </c:pt>
                <c:pt idx="8463">
                  <c:v>705.25</c:v>
                </c:pt>
                <c:pt idx="8464">
                  <c:v>705.33333333333337</c:v>
                </c:pt>
                <c:pt idx="8465">
                  <c:v>705.41666666666663</c:v>
                </c:pt>
                <c:pt idx="8466">
                  <c:v>705.5</c:v>
                </c:pt>
                <c:pt idx="8467">
                  <c:v>705.58333333333337</c:v>
                </c:pt>
                <c:pt idx="8468">
                  <c:v>705.66666666666663</c:v>
                </c:pt>
                <c:pt idx="8469">
                  <c:v>705.75</c:v>
                </c:pt>
                <c:pt idx="8470">
                  <c:v>705.83333333333337</c:v>
                </c:pt>
                <c:pt idx="8471">
                  <c:v>705.91666666666663</c:v>
                </c:pt>
                <c:pt idx="8472">
                  <c:v>706</c:v>
                </c:pt>
                <c:pt idx="8473">
                  <c:v>706.08333333333337</c:v>
                </c:pt>
                <c:pt idx="8474">
                  <c:v>706.16666666666663</c:v>
                </c:pt>
                <c:pt idx="8475">
                  <c:v>706.25</c:v>
                </c:pt>
                <c:pt idx="8476">
                  <c:v>706.33333333333337</c:v>
                </c:pt>
                <c:pt idx="8477">
                  <c:v>706.41666666666663</c:v>
                </c:pt>
                <c:pt idx="8478">
                  <c:v>706.5</c:v>
                </c:pt>
                <c:pt idx="8479">
                  <c:v>706.58333333333337</c:v>
                </c:pt>
                <c:pt idx="8480">
                  <c:v>706.66666666666663</c:v>
                </c:pt>
                <c:pt idx="8481">
                  <c:v>706.75</c:v>
                </c:pt>
                <c:pt idx="8482">
                  <c:v>706.83333333333337</c:v>
                </c:pt>
                <c:pt idx="8483">
                  <c:v>706.91666666666663</c:v>
                </c:pt>
                <c:pt idx="8484">
                  <c:v>707</c:v>
                </c:pt>
                <c:pt idx="8485">
                  <c:v>707.08333333333337</c:v>
                </c:pt>
                <c:pt idx="8486">
                  <c:v>707.16666666666663</c:v>
                </c:pt>
                <c:pt idx="8487">
                  <c:v>707.25</c:v>
                </c:pt>
                <c:pt idx="8488">
                  <c:v>707.33333333333337</c:v>
                </c:pt>
                <c:pt idx="8489">
                  <c:v>707.41666666666663</c:v>
                </c:pt>
                <c:pt idx="8490">
                  <c:v>707.5</c:v>
                </c:pt>
                <c:pt idx="8491">
                  <c:v>707.58333333333337</c:v>
                </c:pt>
                <c:pt idx="8492">
                  <c:v>707.66666666666663</c:v>
                </c:pt>
                <c:pt idx="8493">
                  <c:v>707.75</c:v>
                </c:pt>
                <c:pt idx="8494">
                  <c:v>707.83333333333337</c:v>
                </c:pt>
                <c:pt idx="8495">
                  <c:v>707.91666666666663</c:v>
                </c:pt>
                <c:pt idx="8496">
                  <c:v>708</c:v>
                </c:pt>
                <c:pt idx="8497">
                  <c:v>708.08333333333337</c:v>
                </c:pt>
                <c:pt idx="8498">
                  <c:v>708.16666666666663</c:v>
                </c:pt>
                <c:pt idx="8499">
                  <c:v>708.25</c:v>
                </c:pt>
                <c:pt idx="8500">
                  <c:v>708.33333333333337</c:v>
                </c:pt>
                <c:pt idx="8501">
                  <c:v>708.41666666666663</c:v>
                </c:pt>
                <c:pt idx="8502">
                  <c:v>708.5</c:v>
                </c:pt>
                <c:pt idx="8503">
                  <c:v>708.58333333333337</c:v>
                </c:pt>
                <c:pt idx="8504">
                  <c:v>708.66666666666663</c:v>
                </c:pt>
                <c:pt idx="8505">
                  <c:v>708.75</c:v>
                </c:pt>
                <c:pt idx="8506">
                  <c:v>708.83333333333337</c:v>
                </c:pt>
                <c:pt idx="8507">
                  <c:v>708.91666666666663</c:v>
                </c:pt>
                <c:pt idx="8508">
                  <c:v>709</c:v>
                </c:pt>
                <c:pt idx="8509">
                  <c:v>709.08333333333337</c:v>
                </c:pt>
                <c:pt idx="8510">
                  <c:v>709.16666666666663</c:v>
                </c:pt>
                <c:pt idx="8511">
                  <c:v>709.25</c:v>
                </c:pt>
                <c:pt idx="8512">
                  <c:v>709.33333333333337</c:v>
                </c:pt>
                <c:pt idx="8513">
                  <c:v>709.41666666666663</c:v>
                </c:pt>
                <c:pt idx="8514">
                  <c:v>709.5</c:v>
                </c:pt>
                <c:pt idx="8515">
                  <c:v>709.58333333333337</c:v>
                </c:pt>
                <c:pt idx="8516">
                  <c:v>709.66666666666663</c:v>
                </c:pt>
                <c:pt idx="8517">
                  <c:v>709.75</c:v>
                </c:pt>
                <c:pt idx="8518">
                  <c:v>709.83333333333337</c:v>
                </c:pt>
                <c:pt idx="8519">
                  <c:v>709.91666666666663</c:v>
                </c:pt>
                <c:pt idx="8520">
                  <c:v>710</c:v>
                </c:pt>
                <c:pt idx="8521">
                  <c:v>710.08333333333337</c:v>
                </c:pt>
                <c:pt idx="8522">
                  <c:v>710.16666666666663</c:v>
                </c:pt>
                <c:pt idx="8523">
                  <c:v>710.25</c:v>
                </c:pt>
                <c:pt idx="8524">
                  <c:v>710.33333333333337</c:v>
                </c:pt>
                <c:pt idx="8525">
                  <c:v>710.41666666666663</c:v>
                </c:pt>
                <c:pt idx="8526">
                  <c:v>710.5</c:v>
                </c:pt>
                <c:pt idx="8527">
                  <c:v>710.58333333333337</c:v>
                </c:pt>
                <c:pt idx="8528">
                  <c:v>710.66666666666663</c:v>
                </c:pt>
                <c:pt idx="8529">
                  <c:v>710.75</c:v>
                </c:pt>
                <c:pt idx="8530">
                  <c:v>710.83333333333337</c:v>
                </c:pt>
                <c:pt idx="8531">
                  <c:v>710.91666666666663</c:v>
                </c:pt>
                <c:pt idx="8532">
                  <c:v>711</c:v>
                </c:pt>
                <c:pt idx="8533">
                  <c:v>711.08333333333337</c:v>
                </c:pt>
                <c:pt idx="8534">
                  <c:v>711.16666666666663</c:v>
                </c:pt>
                <c:pt idx="8535">
                  <c:v>711.25</c:v>
                </c:pt>
                <c:pt idx="8536">
                  <c:v>711.33333333333337</c:v>
                </c:pt>
                <c:pt idx="8537">
                  <c:v>711.41666666666663</c:v>
                </c:pt>
                <c:pt idx="8538">
                  <c:v>711.5</c:v>
                </c:pt>
                <c:pt idx="8539">
                  <c:v>711.58333333333337</c:v>
                </c:pt>
                <c:pt idx="8540">
                  <c:v>711.66666666666663</c:v>
                </c:pt>
                <c:pt idx="8541">
                  <c:v>711.75</c:v>
                </c:pt>
                <c:pt idx="8542">
                  <c:v>711.83333333333337</c:v>
                </c:pt>
                <c:pt idx="8543">
                  <c:v>711.91666666666663</c:v>
                </c:pt>
                <c:pt idx="8544">
                  <c:v>712</c:v>
                </c:pt>
                <c:pt idx="8545">
                  <c:v>712.08333333333337</c:v>
                </c:pt>
                <c:pt idx="8546">
                  <c:v>712.16666666666663</c:v>
                </c:pt>
                <c:pt idx="8547">
                  <c:v>712.25</c:v>
                </c:pt>
                <c:pt idx="8548">
                  <c:v>712.33333333333337</c:v>
                </c:pt>
                <c:pt idx="8549">
                  <c:v>712.41666666666663</c:v>
                </c:pt>
                <c:pt idx="8550">
                  <c:v>712.5</c:v>
                </c:pt>
                <c:pt idx="8551">
                  <c:v>712.58333333333337</c:v>
                </c:pt>
                <c:pt idx="8552">
                  <c:v>712.66666666666663</c:v>
                </c:pt>
                <c:pt idx="8553">
                  <c:v>712.75</c:v>
                </c:pt>
                <c:pt idx="8554">
                  <c:v>712.83333333333337</c:v>
                </c:pt>
                <c:pt idx="8555">
                  <c:v>712.91666666666663</c:v>
                </c:pt>
                <c:pt idx="8556">
                  <c:v>713</c:v>
                </c:pt>
                <c:pt idx="8557">
                  <c:v>713.08333333333337</c:v>
                </c:pt>
                <c:pt idx="8558">
                  <c:v>713.16666666666663</c:v>
                </c:pt>
                <c:pt idx="8559">
                  <c:v>713.25</c:v>
                </c:pt>
                <c:pt idx="8560">
                  <c:v>713.33333333333337</c:v>
                </c:pt>
                <c:pt idx="8561">
                  <c:v>713.41666666666663</c:v>
                </c:pt>
                <c:pt idx="8562">
                  <c:v>713.5</c:v>
                </c:pt>
                <c:pt idx="8563">
                  <c:v>713.58333333333337</c:v>
                </c:pt>
                <c:pt idx="8564">
                  <c:v>713.66666666666663</c:v>
                </c:pt>
                <c:pt idx="8565">
                  <c:v>713.75</c:v>
                </c:pt>
                <c:pt idx="8566">
                  <c:v>713.83333333333337</c:v>
                </c:pt>
                <c:pt idx="8567">
                  <c:v>713.91666666666663</c:v>
                </c:pt>
                <c:pt idx="8568">
                  <c:v>714</c:v>
                </c:pt>
                <c:pt idx="8569">
                  <c:v>714.08333333333337</c:v>
                </c:pt>
                <c:pt idx="8570">
                  <c:v>714.16666666666663</c:v>
                </c:pt>
                <c:pt idx="8571">
                  <c:v>714.25</c:v>
                </c:pt>
                <c:pt idx="8572">
                  <c:v>714.33333333333337</c:v>
                </c:pt>
                <c:pt idx="8573">
                  <c:v>714.41666666666663</c:v>
                </c:pt>
                <c:pt idx="8574">
                  <c:v>714.5</c:v>
                </c:pt>
                <c:pt idx="8575">
                  <c:v>714.58333333333337</c:v>
                </c:pt>
                <c:pt idx="8576">
                  <c:v>714.66666666666663</c:v>
                </c:pt>
                <c:pt idx="8577">
                  <c:v>714.75</c:v>
                </c:pt>
                <c:pt idx="8578">
                  <c:v>714.83333333333337</c:v>
                </c:pt>
                <c:pt idx="8579">
                  <c:v>714.91666666666663</c:v>
                </c:pt>
                <c:pt idx="8580">
                  <c:v>715</c:v>
                </c:pt>
                <c:pt idx="8581">
                  <c:v>715.08333333333337</c:v>
                </c:pt>
                <c:pt idx="8582">
                  <c:v>715.16666666666663</c:v>
                </c:pt>
                <c:pt idx="8583">
                  <c:v>715.25</c:v>
                </c:pt>
                <c:pt idx="8584">
                  <c:v>715.33333333333337</c:v>
                </c:pt>
                <c:pt idx="8585">
                  <c:v>715.41666666666663</c:v>
                </c:pt>
                <c:pt idx="8586">
                  <c:v>715.5</c:v>
                </c:pt>
                <c:pt idx="8587">
                  <c:v>715.58333333333337</c:v>
                </c:pt>
                <c:pt idx="8588">
                  <c:v>715.66666666666663</c:v>
                </c:pt>
                <c:pt idx="8589">
                  <c:v>715.75</c:v>
                </c:pt>
                <c:pt idx="8590">
                  <c:v>715.83333333333337</c:v>
                </c:pt>
                <c:pt idx="8591">
                  <c:v>715.91666666666663</c:v>
                </c:pt>
                <c:pt idx="8592">
                  <c:v>716</c:v>
                </c:pt>
                <c:pt idx="8593">
                  <c:v>716.08333333333337</c:v>
                </c:pt>
                <c:pt idx="8594">
                  <c:v>716.16666666666663</c:v>
                </c:pt>
                <c:pt idx="8595">
                  <c:v>716.25</c:v>
                </c:pt>
                <c:pt idx="8596">
                  <c:v>716.33333333333337</c:v>
                </c:pt>
                <c:pt idx="8597">
                  <c:v>716.41666666666663</c:v>
                </c:pt>
                <c:pt idx="8598">
                  <c:v>716.5</c:v>
                </c:pt>
                <c:pt idx="8599">
                  <c:v>716.58333333333337</c:v>
                </c:pt>
                <c:pt idx="8600">
                  <c:v>716.66666666666663</c:v>
                </c:pt>
                <c:pt idx="8601">
                  <c:v>716.75</c:v>
                </c:pt>
                <c:pt idx="8602">
                  <c:v>716.83333333333337</c:v>
                </c:pt>
                <c:pt idx="8603">
                  <c:v>716.91666666666663</c:v>
                </c:pt>
                <c:pt idx="8604">
                  <c:v>717</c:v>
                </c:pt>
                <c:pt idx="8605">
                  <c:v>717.08333333333337</c:v>
                </c:pt>
                <c:pt idx="8606">
                  <c:v>717.16666666666663</c:v>
                </c:pt>
                <c:pt idx="8607">
                  <c:v>717.25</c:v>
                </c:pt>
                <c:pt idx="8608">
                  <c:v>717.33333333333337</c:v>
                </c:pt>
                <c:pt idx="8609">
                  <c:v>717.41666666666663</c:v>
                </c:pt>
                <c:pt idx="8610">
                  <c:v>717.5</c:v>
                </c:pt>
                <c:pt idx="8611">
                  <c:v>717.58333333333337</c:v>
                </c:pt>
                <c:pt idx="8612">
                  <c:v>717.66666666666663</c:v>
                </c:pt>
                <c:pt idx="8613">
                  <c:v>717.75</c:v>
                </c:pt>
                <c:pt idx="8614">
                  <c:v>717.83333333333337</c:v>
                </c:pt>
                <c:pt idx="8615">
                  <c:v>717.91666666666663</c:v>
                </c:pt>
                <c:pt idx="8616">
                  <c:v>718</c:v>
                </c:pt>
                <c:pt idx="8617">
                  <c:v>718.08333333333337</c:v>
                </c:pt>
                <c:pt idx="8618">
                  <c:v>718.16666666666663</c:v>
                </c:pt>
                <c:pt idx="8619">
                  <c:v>718.25</c:v>
                </c:pt>
                <c:pt idx="8620">
                  <c:v>718.33333333333337</c:v>
                </c:pt>
                <c:pt idx="8621">
                  <c:v>718.41666666666663</c:v>
                </c:pt>
                <c:pt idx="8622">
                  <c:v>718.5</c:v>
                </c:pt>
                <c:pt idx="8623">
                  <c:v>718.58333333333337</c:v>
                </c:pt>
                <c:pt idx="8624">
                  <c:v>718.66666666666663</c:v>
                </c:pt>
                <c:pt idx="8625">
                  <c:v>718.75</c:v>
                </c:pt>
                <c:pt idx="8626">
                  <c:v>718.83333333333337</c:v>
                </c:pt>
                <c:pt idx="8627">
                  <c:v>718.91666666666663</c:v>
                </c:pt>
                <c:pt idx="8628">
                  <c:v>719</c:v>
                </c:pt>
                <c:pt idx="8629">
                  <c:v>719.08333333333337</c:v>
                </c:pt>
                <c:pt idx="8630">
                  <c:v>719.16666666666663</c:v>
                </c:pt>
                <c:pt idx="8631">
                  <c:v>719.25</c:v>
                </c:pt>
                <c:pt idx="8632">
                  <c:v>719.33333333333337</c:v>
                </c:pt>
                <c:pt idx="8633">
                  <c:v>719.41666666666663</c:v>
                </c:pt>
                <c:pt idx="8634">
                  <c:v>719.5</c:v>
                </c:pt>
                <c:pt idx="8635">
                  <c:v>719.58333333333337</c:v>
                </c:pt>
                <c:pt idx="8636">
                  <c:v>719.66666666666663</c:v>
                </c:pt>
                <c:pt idx="8637">
                  <c:v>719.75</c:v>
                </c:pt>
                <c:pt idx="8638">
                  <c:v>719.83333333333337</c:v>
                </c:pt>
                <c:pt idx="8639">
                  <c:v>719.91666666666663</c:v>
                </c:pt>
                <c:pt idx="8640">
                  <c:v>720</c:v>
                </c:pt>
                <c:pt idx="8641">
                  <c:v>720.08333333333337</c:v>
                </c:pt>
                <c:pt idx="8642">
                  <c:v>720.16666666666663</c:v>
                </c:pt>
                <c:pt idx="8643">
                  <c:v>720.25</c:v>
                </c:pt>
                <c:pt idx="8644">
                  <c:v>720.33333333333337</c:v>
                </c:pt>
                <c:pt idx="8645">
                  <c:v>720.41666666666663</c:v>
                </c:pt>
                <c:pt idx="8646">
                  <c:v>720.5</c:v>
                </c:pt>
                <c:pt idx="8647">
                  <c:v>720.58333333333337</c:v>
                </c:pt>
                <c:pt idx="8648">
                  <c:v>720.66666666666663</c:v>
                </c:pt>
                <c:pt idx="8649">
                  <c:v>720.75</c:v>
                </c:pt>
                <c:pt idx="8650">
                  <c:v>720.83333333333337</c:v>
                </c:pt>
                <c:pt idx="8651">
                  <c:v>720.91666666666663</c:v>
                </c:pt>
                <c:pt idx="8652">
                  <c:v>721</c:v>
                </c:pt>
                <c:pt idx="8653">
                  <c:v>721.08333333333337</c:v>
                </c:pt>
                <c:pt idx="8654">
                  <c:v>721.16666666666663</c:v>
                </c:pt>
                <c:pt idx="8655">
                  <c:v>721.25</c:v>
                </c:pt>
                <c:pt idx="8656">
                  <c:v>721.33333333333337</c:v>
                </c:pt>
                <c:pt idx="8657">
                  <c:v>721.41666666666663</c:v>
                </c:pt>
                <c:pt idx="8658">
                  <c:v>721.5</c:v>
                </c:pt>
                <c:pt idx="8659">
                  <c:v>721.58333333333337</c:v>
                </c:pt>
                <c:pt idx="8660">
                  <c:v>721.66666666666663</c:v>
                </c:pt>
                <c:pt idx="8661">
                  <c:v>721.75</c:v>
                </c:pt>
                <c:pt idx="8662">
                  <c:v>721.83333333333337</c:v>
                </c:pt>
                <c:pt idx="8663">
                  <c:v>721.91666666666663</c:v>
                </c:pt>
                <c:pt idx="8664">
                  <c:v>722</c:v>
                </c:pt>
                <c:pt idx="8665">
                  <c:v>722.08333333333337</c:v>
                </c:pt>
                <c:pt idx="8666">
                  <c:v>722.16666666666663</c:v>
                </c:pt>
                <c:pt idx="8667">
                  <c:v>722.25</c:v>
                </c:pt>
                <c:pt idx="8668">
                  <c:v>722.33333333333337</c:v>
                </c:pt>
                <c:pt idx="8669">
                  <c:v>722.41666666666663</c:v>
                </c:pt>
                <c:pt idx="8670">
                  <c:v>722.5</c:v>
                </c:pt>
                <c:pt idx="8671">
                  <c:v>722.58333333333337</c:v>
                </c:pt>
                <c:pt idx="8672">
                  <c:v>722.66666666666663</c:v>
                </c:pt>
                <c:pt idx="8673">
                  <c:v>722.75</c:v>
                </c:pt>
                <c:pt idx="8674">
                  <c:v>722.83333333333337</c:v>
                </c:pt>
                <c:pt idx="8675">
                  <c:v>722.91666666666663</c:v>
                </c:pt>
                <c:pt idx="8676">
                  <c:v>723</c:v>
                </c:pt>
                <c:pt idx="8677">
                  <c:v>723.08333333333337</c:v>
                </c:pt>
                <c:pt idx="8678">
                  <c:v>723.16666666666663</c:v>
                </c:pt>
                <c:pt idx="8679">
                  <c:v>723.25</c:v>
                </c:pt>
                <c:pt idx="8680">
                  <c:v>723.33333333333337</c:v>
                </c:pt>
                <c:pt idx="8681">
                  <c:v>723.41666666666663</c:v>
                </c:pt>
                <c:pt idx="8682">
                  <c:v>723.5</c:v>
                </c:pt>
                <c:pt idx="8683">
                  <c:v>723.58333333333337</c:v>
                </c:pt>
                <c:pt idx="8684">
                  <c:v>723.66666666666663</c:v>
                </c:pt>
                <c:pt idx="8685">
                  <c:v>723.75</c:v>
                </c:pt>
                <c:pt idx="8686">
                  <c:v>723.83333333333337</c:v>
                </c:pt>
                <c:pt idx="8687">
                  <c:v>723.91666666666663</c:v>
                </c:pt>
                <c:pt idx="8688">
                  <c:v>724</c:v>
                </c:pt>
                <c:pt idx="8689">
                  <c:v>724.08333333333337</c:v>
                </c:pt>
                <c:pt idx="8690">
                  <c:v>724.16666666666663</c:v>
                </c:pt>
                <c:pt idx="8691">
                  <c:v>724.25</c:v>
                </c:pt>
                <c:pt idx="8692">
                  <c:v>724.33333333333337</c:v>
                </c:pt>
                <c:pt idx="8693">
                  <c:v>724.41666666666663</c:v>
                </c:pt>
                <c:pt idx="8694">
                  <c:v>724.5</c:v>
                </c:pt>
                <c:pt idx="8695">
                  <c:v>724.58333333333337</c:v>
                </c:pt>
                <c:pt idx="8696">
                  <c:v>724.66666666666663</c:v>
                </c:pt>
                <c:pt idx="8697">
                  <c:v>724.75</c:v>
                </c:pt>
                <c:pt idx="8698">
                  <c:v>724.83333333333337</c:v>
                </c:pt>
                <c:pt idx="8699">
                  <c:v>724.91666666666663</c:v>
                </c:pt>
                <c:pt idx="8700">
                  <c:v>725</c:v>
                </c:pt>
                <c:pt idx="8701">
                  <c:v>725.08333333333337</c:v>
                </c:pt>
                <c:pt idx="8702">
                  <c:v>725.16666666666663</c:v>
                </c:pt>
                <c:pt idx="8703">
                  <c:v>725.25</c:v>
                </c:pt>
                <c:pt idx="8704">
                  <c:v>725.33333333333337</c:v>
                </c:pt>
                <c:pt idx="8705">
                  <c:v>725.41666666666663</c:v>
                </c:pt>
                <c:pt idx="8706">
                  <c:v>725.5</c:v>
                </c:pt>
                <c:pt idx="8707">
                  <c:v>725.58333333333337</c:v>
                </c:pt>
                <c:pt idx="8708">
                  <c:v>725.66666666666663</c:v>
                </c:pt>
                <c:pt idx="8709">
                  <c:v>725.75</c:v>
                </c:pt>
                <c:pt idx="8710">
                  <c:v>725.83333333333337</c:v>
                </c:pt>
                <c:pt idx="8711">
                  <c:v>725.91666666666663</c:v>
                </c:pt>
                <c:pt idx="8712">
                  <c:v>726</c:v>
                </c:pt>
                <c:pt idx="8713">
                  <c:v>726.08333333333337</c:v>
                </c:pt>
                <c:pt idx="8714">
                  <c:v>726.16666666666663</c:v>
                </c:pt>
                <c:pt idx="8715">
                  <c:v>726.25</c:v>
                </c:pt>
                <c:pt idx="8716">
                  <c:v>726.33333333333337</c:v>
                </c:pt>
                <c:pt idx="8717">
                  <c:v>726.41666666666663</c:v>
                </c:pt>
                <c:pt idx="8718">
                  <c:v>726.5</c:v>
                </c:pt>
                <c:pt idx="8719">
                  <c:v>726.58333333333337</c:v>
                </c:pt>
                <c:pt idx="8720">
                  <c:v>726.66666666666663</c:v>
                </c:pt>
                <c:pt idx="8721">
                  <c:v>726.75</c:v>
                </c:pt>
                <c:pt idx="8722">
                  <c:v>726.83333333333337</c:v>
                </c:pt>
                <c:pt idx="8723">
                  <c:v>726.91666666666663</c:v>
                </c:pt>
                <c:pt idx="8724">
                  <c:v>727</c:v>
                </c:pt>
                <c:pt idx="8725">
                  <c:v>727.08333333333337</c:v>
                </c:pt>
                <c:pt idx="8726">
                  <c:v>727.16666666666663</c:v>
                </c:pt>
                <c:pt idx="8727">
                  <c:v>727.25</c:v>
                </c:pt>
                <c:pt idx="8728">
                  <c:v>727.33333333333337</c:v>
                </c:pt>
                <c:pt idx="8729">
                  <c:v>727.41666666666663</c:v>
                </c:pt>
                <c:pt idx="8730">
                  <c:v>727.5</c:v>
                </c:pt>
                <c:pt idx="8731">
                  <c:v>727.58333333333337</c:v>
                </c:pt>
                <c:pt idx="8732">
                  <c:v>727.66666666666663</c:v>
                </c:pt>
                <c:pt idx="8733">
                  <c:v>727.75</c:v>
                </c:pt>
                <c:pt idx="8734">
                  <c:v>727.83333333333337</c:v>
                </c:pt>
                <c:pt idx="8735">
                  <c:v>727.91666666666663</c:v>
                </c:pt>
                <c:pt idx="8736">
                  <c:v>728</c:v>
                </c:pt>
                <c:pt idx="8737">
                  <c:v>728.08333333333337</c:v>
                </c:pt>
                <c:pt idx="8738">
                  <c:v>728.16666666666663</c:v>
                </c:pt>
                <c:pt idx="8739">
                  <c:v>728.25</c:v>
                </c:pt>
                <c:pt idx="8740">
                  <c:v>728.33333333333337</c:v>
                </c:pt>
                <c:pt idx="8741">
                  <c:v>728.41666666666663</c:v>
                </c:pt>
                <c:pt idx="8742">
                  <c:v>728.5</c:v>
                </c:pt>
                <c:pt idx="8743">
                  <c:v>728.58333333333337</c:v>
                </c:pt>
                <c:pt idx="8744">
                  <c:v>728.66666666666663</c:v>
                </c:pt>
                <c:pt idx="8745">
                  <c:v>728.75</c:v>
                </c:pt>
                <c:pt idx="8746">
                  <c:v>728.83333333333337</c:v>
                </c:pt>
                <c:pt idx="8747">
                  <c:v>728.91666666666663</c:v>
                </c:pt>
                <c:pt idx="8748">
                  <c:v>729</c:v>
                </c:pt>
                <c:pt idx="8749">
                  <c:v>729.08333333333337</c:v>
                </c:pt>
                <c:pt idx="8750">
                  <c:v>729.16666666666663</c:v>
                </c:pt>
                <c:pt idx="8751">
                  <c:v>729.25</c:v>
                </c:pt>
                <c:pt idx="8752">
                  <c:v>729.33333333333337</c:v>
                </c:pt>
                <c:pt idx="8753">
                  <c:v>729.41666666666663</c:v>
                </c:pt>
                <c:pt idx="8754">
                  <c:v>729.5</c:v>
                </c:pt>
                <c:pt idx="8755">
                  <c:v>729.58333333333337</c:v>
                </c:pt>
                <c:pt idx="8756">
                  <c:v>729.66666666666663</c:v>
                </c:pt>
                <c:pt idx="8757">
                  <c:v>729.75</c:v>
                </c:pt>
                <c:pt idx="8758">
                  <c:v>729.83333333333337</c:v>
                </c:pt>
                <c:pt idx="8759">
                  <c:v>729.91666666666663</c:v>
                </c:pt>
                <c:pt idx="8760">
                  <c:v>730</c:v>
                </c:pt>
                <c:pt idx="8761">
                  <c:v>730.08333333333337</c:v>
                </c:pt>
                <c:pt idx="8762">
                  <c:v>730.16666666666663</c:v>
                </c:pt>
                <c:pt idx="8763">
                  <c:v>730.25</c:v>
                </c:pt>
                <c:pt idx="8764">
                  <c:v>730.33333333333337</c:v>
                </c:pt>
                <c:pt idx="8765">
                  <c:v>730.41666666666663</c:v>
                </c:pt>
                <c:pt idx="8766">
                  <c:v>730.5</c:v>
                </c:pt>
                <c:pt idx="8767">
                  <c:v>730.58333333333337</c:v>
                </c:pt>
                <c:pt idx="8768">
                  <c:v>730.66666666666663</c:v>
                </c:pt>
                <c:pt idx="8769">
                  <c:v>730.75</c:v>
                </c:pt>
                <c:pt idx="8770">
                  <c:v>730.83333333333337</c:v>
                </c:pt>
                <c:pt idx="8771">
                  <c:v>730.91666666666663</c:v>
                </c:pt>
                <c:pt idx="8772">
                  <c:v>731</c:v>
                </c:pt>
                <c:pt idx="8773">
                  <c:v>731.08333333333337</c:v>
                </c:pt>
                <c:pt idx="8774">
                  <c:v>731.16666666666663</c:v>
                </c:pt>
                <c:pt idx="8775">
                  <c:v>731.25</c:v>
                </c:pt>
                <c:pt idx="8776">
                  <c:v>731.33333333333337</c:v>
                </c:pt>
                <c:pt idx="8777">
                  <c:v>731.41666666666663</c:v>
                </c:pt>
                <c:pt idx="8778">
                  <c:v>731.5</c:v>
                </c:pt>
                <c:pt idx="8779">
                  <c:v>731.58333333333337</c:v>
                </c:pt>
                <c:pt idx="8780">
                  <c:v>731.66666666666663</c:v>
                </c:pt>
                <c:pt idx="8781">
                  <c:v>731.75</c:v>
                </c:pt>
                <c:pt idx="8782">
                  <c:v>731.83333333333337</c:v>
                </c:pt>
                <c:pt idx="8783">
                  <c:v>731.91666666666663</c:v>
                </c:pt>
                <c:pt idx="8784">
                  <c:v>732</c:v>
                </c:pt>
                <c:pt idx="8785">
                  <c:v>732.08333333333337</c:v>
                </c:pt>
                <c:pt idx="8786">
                  <c:v>732.16666666666663</c:v>
                </c:pt>
                <c:pt idx="8787">
                  <c:v>732.25</c:v>
                </c:pt>
                <c:pt idx="8788">
                  <c:v>732.33333333333337</c:v>
                </c:pt>
                <c:pt idx="8789">
                  <c:v>732.41666666666663</c:v>
                </c:pt>
                <c:pt idx="8790">
                  <c:v>732.5</c:v>
                </c:pt>
                <c:pt idx="8791">
                  <c:v>732.58333333333337</c:v>
                </c:pt>
                <c:pt idx="8792">
                  <c:v>732.66666666666663</c:v>
                </c:pt>
                <c:pt idx="8793">
                  <c:v>732.75</c:v>
                </c:pt>
                <c:pt idx="8794">
                  <c:v>732.83333333333337</c:v>
                </c:pt>
                <c:pt idx="8795">
                  <c:v>732.91666666666663</c:v>
                </c:pt>
                <c:pt idx="8796">
                  <c:v>733</c:v>
                </c:pt>
                <c:pt idx="8797">
                  <c:v>733.08333333333337</c:v>
                </c:pt>
                <c:pt idx="8798">
                  <c:v>733.16666666666663</c:v>
                </c:pt>
                <c:pt idx="8799">
                  <c:v>733.25</c:v>
                </c:pt>
                <c:pt idx="8800">
                  <c:v>733.33333333333337</c:v>
                </c:pt>
                <c:pt idx="8801">
                  <c:v>733.41666666666663</c:v>
                </c:pt>
                <c:pt idx="8802">
                  <c:v>733.5</c:v>
                </c:pt>
                <c:pt idx="8803">
                  <c:v>733.58333333333337</c:v>
                </c:pt>
                <c:pt idx="8804">
                  <c:v>733.66666666666663</c:v>
                </c:pt>
                <c:pt idx="8805">
                  <c:v>733.75</c:v>
                </c:pt>
                <c:pt idx="8806">
                  <c:v>733.83333333333337</c:v>
                </c:pt>
                <c:pt idx="8807">
                  <c:v>733.91666666666663</c:v>
                </c:pt>
                <c:pt idx="8808">
                  <c:v>734</c:v>
                </c:pt>
                <c:pt idx="8809">
                  <c:v>734.08333333333337</c:v>
                </c:pt>
                <c:pt idx="8810">
                  <c:v>734.16666666666663</c:v>
                </c:pt>
                <c:pt idx="8811">
                  <c:v>734.25</c:v>
                </c:pt>
                <c:pt idx="8812">
                  <c:v>734.33333333333337</c:v>
                </c:pt>
                <c:pt idx="8813">
                  <c:v>734.41666666666663</c:v>
                </c:pt>
                <c:pt idx="8814">
                  <c:v>734.5</c:v>
                </c:pt>
                <c:pt idx="8815">
                  <c:v>734.58333333333337</c:v>
                </c:pt>
                <c:pt idx="8816">
                  <c:v>734.66666666666663</c:v>
                </c:pt>
                <c:pt idx="8817">
                  <c:v>734.75</c:v>
                </c:pt>
                <c:pt idx="8818">
                  <c:v>734.83333333333337</c:v>
                </c:pt>
                <c:pt idx="8819">
                  <c:v>734.91666666666663</c:v>
                </c:pt>
                <c:pt idx="8820">
                  <c:v>735</c:v>
                </c:pt>
                <c:pt idx="8821">
                  <c:v>735.08333333333337</c:v>
                </c:pt>
                <c:pt idx="8822">
                  <c:v>735.16666666666663</c:v>
                </c:pt>
                <c:pt idx="8823">
                  <c:v>735.25</c:v>
                </c:pt>
                <c:pt idx="8824">
                  <c:v>735.33333333333337</c:v>
                </c:pt>
                <c:pt idx="8825">
                  <c:v>735.41666666666663</c:v>
                </c:pt>
                <c:pt idx="8826">
                  <c:v>735.5</c:v>
                </c:pt>
                <c:pt idx="8827">
                  <c:v>735.58333333333337</c:v>
                </c:pt>
                <c:pt idx="8828">
                  <c:v>735.66666666666663</c:v>
                </c:pt>
                <c:pt idx="8829">
                  <c:v>735.75</c:v>
                </c:pt>
                <c:pt idx="8830">
                  <c:v>735.83333333333337</c:v>
                </c:pt>
                <c:pt idx="8831">
                  <c:v>735.91666666666663</c:v>
                </c:pt>
                <c:pt idx="8832">
                  <c:v>736</c:v>
                </c:pt>
                <c:pt idx="8833">
                  <c:v>736.08333333333337</c:v>
                </c:pt>
                <c:pt idx="8834">
                  <c:v>736.16666666666663</c:v>
                </c:pt>
                <c:pt idx="8835">
                  <c:v>736.25</c:v>
                </c:pt>
                <c:pt idx="8836">
                  <c:v>736.33333333333337</c:v>
                </c:pt>
                <c:pt idx="8837">
                  <c:v>736.41666666666663</c:v>
                </c:pt>
                <c:pt idx="8838">
                  <c:v>736.5</c:v>
                </c:pt>
                <c:pt idx="8839">
                  <c:v>736.58333333333337</c:v>
                </c:pt>
                <c:pt idx="8840">
                  <c:v>736.66666666666663</c:v>
                </c:pt>
                <c:pt idx="8841">
                  <c:v>736.75</c:v>
                </c:pt>
                <c:pt idx="8842">
                  <c:v>736.83333333333337</c:v>
                </c:pt>
                <c:pt idx="8843">
                  <c:v>736.91666666666663</c:v>
                </c:pt>
                <c:pt idx="8844">
                  <c:v>737</c:v>
                </c:pt>
                <c:pt idx="8845">
                  <c:v>737.08333333333337</c:v>
                </c:pt>
                <c:pt idx="8846">
                  <c:v>737.16666666666663</c:v>
                </c:pt>
                <c:pt idx="8847">
                  <c:v>737.25</c:v>
                </c:pt>
                <c:pt idx="8848">
                  <c:v>737.33333333333337</c:v>
                </c:pt>
                <c:pt idx="8849">
                  <c:v>737.41666666666663</c:v>
                </c:pt>
                <c:pt idx="8850">
                  <c:v>737.5</c:v>
                </c:pt>
                <c:pt idx="8851">
                  <c:v>737.58333333333337</c:v>
                </c:pt>
                <c:pt idx="8852">
                  <c:v>737.66666666666663</c:v>
                </c:pt>
                <c:pt idx="8853">
                  <c:v>737.75</c:v>
                </c:pt>
                <c:pt idx="8854">
                  <c:v>737.83333333333337</c:v>
                </c:pt>
                <c:pt idx="8855">
                  <c:v>737.91666666666663</c:v>
                </c:pt>
                <c:pt idx="8856">
                  <c:v>738</c:v>
                </c:pt>
                <c:pt idx="8857">
                  <c:v>738.08333333333337</c:v>
                </c:pt>
                <c:pt idx="8858">
                  <c:v>738.16666666666663</c:v>
                </c:pt>
                <c:pt idx="8859">
                  <c:v>738.25</c:v>
                </c:pt>
                <c:pt idx="8860">
                  <c:v>738.33333333333337</c:v>
                </c:pt>
                <c:pt idx="8861">
                  <c:v>738.41666666666663</c:v>
                </c:pt>
                <c:pt idx="8862">
                  <c:v>738.5</c:v>
                </c:pt>
                <c:pt idx="8863">
                  <c:v>738.58333333333337</c:v>
                </c:pt>
                <c:pt idx="8864">
                  <c:v>738.66666666666663</c:v>
                </c:pt>
                <c:pt idx="8865">
                  <c:v>738.75</c:v>
                </c:pt>
                <c:pt idx="8866">
                  <c:v>738.83333333333337</c:v>
                </c:pt>
                <c:pt idx="8867">
                  <c:v>738.91666666666663</c:v>
                </c:pt>
                <c:pt idx="8868">
                  <c:v>739</c:v>
                </c:pt>
                <c:pt idx="8869">
                  <c:v>739.08333333333337</c:v>
                </c:pt>
                <c:pt idx="8870">
                  <c:v>739.16666666666663</c:v>
                </c:pt>
                <c:pt idx="8871">
                  <c:v>739.25</c:v>
                </c:pt>
                <c:pt idx="8872">
                  <c:v>739.33333333333337</c:v>
                </c:pt>
                <c:pt idx="8873">
                  <c:v>739.41666666666663</c:v>
                </c:pt>
                <c:pt idx="8874">
                  <c:v>739.5</c:v>
                </c:pt>
                <c:pt idx="8875">
                  <c:v>739.58333333333337</c:v>
                </c:pt>
                <c:pt idx="8876">
                  <c:v>739.66666666666663</c:v>
                </c:pt>
                <c:pt idx="8877">
                  <c:v>739.75</c:v>
                </c:pt>
                <c:pt idx="8878">
                  <c:v>739.83333333333337</c:v>
                </c:pt>
                <c:pt idx="8879">
                  <c:v>739.91666666666663</c:v>
                </c:pt>
                <c:pt idx="8880">
                  <c:v>740</c:v>
                </c:pt>
                <c:pt idx="8881">
                  <c:v>740.08333333333337</c:v>
                </c:pt>
                <c:pt idx="8882">
                  <c:v>740.16666666666663</c:v>
                </c:pt>
                <c:pt idx="8883">
                  <c:v>740.25</c:v>
                </c:pt>
                <c:pt idx="8884">
                  <c:v>740.33333333333337</c:v>
                </c:pt>
                <c:pt idx="8885">
                  <c:v>740.41666666666663</c:v>
                </c:pt>
                <c:pt idx="8886">
                  <c:v>740.5</c:v>
                </c:pt>
                <c:pt idx="8887">
                  <c:v>740.58333333333337</c:v>
                </c:pt>
                <c:pt idx="8888">
                  <c:v>740.66666666666663</c:v>
                </c:pt>
                <c:pt idx="8889">
                  <c:v>740.75</c:v>
                </c:pt>
                <c:pt idx="8890">
                  <c:v>740.83333333333337</c:v>
                </c:pt>
                <c:pt idx="8891">
                  <c:v>740.91666666666663</c:v>
                </c:pt>
                <c:pt idx="8892">
                  <c:v>741</c:v>
                </c:pt>
                <c:pt idx="8893">
                  <c:v>741.08333333333337</c:v>
                </c:pt>
                <c:pt idx="8894">
                  <c:v>741.16666666666663</c:v>
                </c:pt>
                <c:pt idx="8895">
                  <c:v>741.25</c:v>
                </c:pt>
                <c:pt idx="8896">
                  <c:v>741.33333333333337</c:v>
                </c:pt>
                <c:pt idx="8897">
                  <c:v>741.41666666666663</c:v>
                </c:pt>
                <c:pt idx="8898">
                  <c:v>741.5</c:v>
                </c:pt>
                <c:pt idx="8899">
                  <c:v>741.58333333333337</c:v>
                </c:pt>
                <c:pt idx="8900">
                  <c:v>741.66666666666663</c:v>
                </c:pt>
                <c:pt idx="8901">
                  <c:v>741.75</c:v>
                </c:pt>
                <c:pt idx="8902">
                  <c:v>741.83333333333337</c:v>
                </c:pt>
                <c:pt idx="8903">
                  <c:v>741.91666666666663</c:v>
                </c:pt>
                <c:pt idx="8904">
                  <c:v>742</c:v>
                </c:pt>
                <c:pt idx="8905">
                  <c:v>742.08333333333337</c:v>
                </c:pt>
                <c:pt idx="8906">
                  <c:v>742.16666666666663</c:v>
                </c:pt>
                <c:pt idx="8907">
                  <c:v>742.25</c:v>
                </c:pt>
                <c:pt idx="8908">
                  <c:v>742.33333333333337</c:v>
                </c:pt>
                <c:pt idx="8909">
                  <c:v>742.41666666666663</c:v>
                </c:pt>
                <c:pt idx="8910">
                  <c:v>742.5</c:v>
                </c:pt>
                <c:pt idx="8911">
                  <c:v>742.58333333333337</c:v>
                </c:pt>
                <c:pt idx="8912">
                  <c:v>742.66666666666663</c:v>
                </c:pt>
                <c:pt idx="8913">
                  <c:v>742.75</c:v>
                </c:pt>
                <c:pt idx="8914">
                  <c:v>742.83333333333337</c:v>
                </c:pt>
                <c:pt idx="8915">
                  <c:v>742.91666666666663</c:v>
                </c:pt>
                <c:pt idx="8916">
                  <c:v>743</c:v>
                </c:pt>
                <c:pt idx="8917">
                  <c:v>743.08333333333337</c:v>
                </c:pt>
                <c:pt idx="8918">
                  <c:v>743.16666666666663</c:v>
                </c:pt>
                <c:pt idx="8919">
                  <c:v>743.25</c:v>
                </c:pt>
                <c:pt idx="8920">
                  <c:v>743.33333333333337</c:v>
                </c:pt>
                <c:pt idx="8921">
                  <c:v>743.41666666666663</c:v>
                </c:pt>
                <c:pt idx="8922">
                  <c:v>743.5</c:v>
                </c:pt>
                <c:pt idx="8923">
                  <c:v>743.58333333333337</c:v>
                </c:pt>
                <c:pt idx="8924">
                  <c:v>743.66666666666663</c:v>
                </c:pt>
                <c:pt idx="8925">
                  <c:v>743.75</c:v>
                </c:pt>
                <c:pt idx="8926">
                  <c:v>743.83333333333337</c:v>
                </c:pt>
                <c:pt idx="8927">
                  <c:v>743.91666666666663</c:v>
                </c:pt>
                <c:pt idx="8928">
                  <c:v>744</c:v>
                </c:pt>
                <c:pt idx="8929">
                  <c:v>744.08333333333337</c:v>
                </c:pt>
                <c:pt idx="8930">
                  <c:v>744.16666666666663</c:v>
                </c:pt>
                <c:pt idx="8931">
                  <c:v>744.25</c:v>
                </c:pt>
                <c:pt idx="8932">
                  <c:v>744.33333333333337</c:v>
                </c:pt>
                <c:pt idx="8933">
                  <c:v>744.41666666666663</c:v>
                </c:pt>
                <c:pt idx="8934">
                  <c:v>744.5</c:v>
                </c:pt>
                <c:pt idx="8935">
                  <c:v>744.58333333333337</c:v>
                </c:pt>
                <c:pt idx="8936">
                  <c:v>744.66666666666663</c:v>
                </c:pt>
                <c:pt idx="8937">
                  <c:v>744.75</c:v>
                </c:pt>
                <c:pt idx="8938">
                  <c:v>744.83333333333337</c:v>
                </c:pt>
                <c:pt idx="8939">
                  <c:v>744.91666666666663</c:v>
                </c:pt>
                <c:pt idx="8940">
                  <c:v>745</c:v>
                </c:pt>
                <c:pt idx="8941">
                  <c:v>745.08333333333337</c:v>
                </c:pt>
                <c:pt idx="8942">
                  <c:v>745.16666666666663</c:v>
                </c:pt>
                <c:pt idx="8943">
                  <c:v>745.25</c:v>
                </c:pt>
                <c:pt idx="8944">
                  <c:v>745.33333333333337</c:v>
                </c:pt>
                <c:pt idx="8945">
                  <c:v>745.41666666666663</c:v>
                </c:pt>
                <c:pt idx="8946">
                  <c:v>745.5</c:v>
                </c:pt>
                <c:pt idx="8947">
                  <c:v>745.58333333333337</c:v>
                </c:pt>
                <c:pt idx="8948">
                  <c:v>745.66666666666663</c:v>
                </c:pt>
                <c:pt idx="8949">
                  <c:v>745.75</c:v>
                </c:pt>
                <c:pt idx="8950">
                  <c:v>745.83333333333337</c:v>
                </c:pt>
                <c:pt idx="8951">
                  <c:v>745.91666666666663</c:v>
                </c:pt>
                <c:pt idx="8952">
                  <c:v>746</c:v>
                </c:pt>
                <c:pt idx="8953">
                  <c:v>746.08333333333337</c:v>
                </c:pt>
                <c:pt idx="8954">
                  <c:v>746.16666666666663</c:v>
                </c:pt>
                <c:pt idx="8955">
                  <c:v>746.25</c:v>
                </c:pt>
                <c:pt idx="8956">
                  <c:v>746.33333333333337</c:v>
                </c:pt>
                <c:pt idx="8957">
                  <c:v>746.41666666666663</c:v>
                </c:pt>
                <c:pt idx="8958">
                  <c:v>746.5</c:v>
                </c:pt>
                <c:pt idx="8959">
                  <c:v>746.58333333333337</c:v>
                </c:pt>
                <c:pt idx="8960">
                  <c:v>746.66666666666663</c:v>
                </c:pt>
                <c:pt idx="8961">
                  <c:v>746.75</c:v>
                </c:pt>
                <c:pt idx="8962">
                  <c:v>746.83333333333337</c:v>
                </c:pt>
                <c:pt idx="8963">
                  <c:v>746.91666666666663</c:v>
                </c:pt>
                <c:pt idx="8964">
                  <c:v>747</c:v>
                </c:pt>
                <c:pt idx="8965">
                  <c:v>747.08333333333337</c:v>
                </c:pt>
                <c:pt idx="8966">
                  <c:v>747.16666666666663</c:v>
                </c:pt>
                <c:pt idx="8967">
                  <c:v>747.25</c:v>
                </c:pt>
                <c:pt idx="8968">
                  <c:v>747.33333333333337</c:v>
                </c:pt>
                <c:pt idx="8969">
                  <c:v>747.41666666666663</c:v>
                </c:pt>
                <c:pt idx="8970">
                  <c:v>747.5</c:v>
                </c:pt>
                <c:pt idx="8971">
                  <c:v>747.58333333333337</c:v>
                </c:pt>
                <c:pt idx="8972">
                  <c:v>747.66666666666663</c:v>
                </c:pt>
                <c:pt idx="8973">
                  <c:v>747.75</c:v>
                </c:pt>
                <c:pt idx="8974">
                  <c:v>747.83333333333337</c:v>
                </c:pt>
                <c:pt idx="8975">
                  <c:v>747.91666666666663</c:v>
                </c:pt>
                <c:pt idx="8976">
                  <c:v>748</c:v>
                </c:pt>
                <c:pt idx="8977">
                  <c:v>748.08333333333337</c:v>
                </c:pt>
                <c:pt idx="8978">
                  <c:v>748.16666666666663</c:v>
                </c:pt>
                <c:pt idx="8979">
                  <c:v>748.25</c:v>
                </c:pt>
                <c:pt idx="8980">
                  <c:v>748.33333333333337</c:v>
                </c:pt>
                <c:pt idx="8981">
                  <c:v>748.41666666666663</c:v>
                </c:pt>
                <c:pt idx="8982">
                  <c:v>748.5</c:v>
                </c:pt>
                <c:pt idx="8983">
                  <c:v>748.58333333333337</c:v>
                </c:pt>
                <c:pt idx="8984">
                  <c:v>748.66666666666663</c:v>
                </c:pt>
                <c:pt idx="8985">
                  <c:v>748.75</c:v>
                </c:pt>
                <c:pt idx="8986">
                  <c:v>748.83333333333337</c:v>
                </c:pt>
                <c:pt idx="8987">
                  <c:v>748.91666666666663</c:v>
                </c:pt>
                <c:pt idx="8988">
                  <c:v>749</c:v>
                </c:pt>
                <c:pt idx="8989">
                  <c:v>749.08333333333337</c:v>
                </c:pt>
                <c:pt idx="8990">
                  <c:v>749.16666666666663</c:v>
                </c:pt>
                <c:pt idx="8991">
                  <c:v>749.25</c:v>
                </c:pt>
                <c:pt idx="8992">
                  <c:v>749.33333333333337</c:v>
                </c:pt>
                <c:pt idx="8993">
                  <c:v>749.41666666666663</c:v>
                </c:pt>
                <c:pt idx="8994">
                  <c:v>749.5</c:v>
                </c:pt>
                <c:pt idx="8995">
                  <c:v>749.58333333333337</c:v>
                </c:pt>
                <c:pt idx="8996">
                  <c:v>749.66666666666663</c:v>
                </c:pt>
                <c:pt idx="8997">
                  <c:v>749.75</c:v>
                </c:pt>
                <c:pt idx="8998">
                  <c:v>749.83333333333337</c:v>
                </c:pt>
                <c:pt idx="8999">
                  <c:v>749.91666666666663</c:v>
                </c:pt>
                <c:pt idx="9000">
                  <c:v>750</c:v>
                </c:pt>
                <c:pt idx="9001">
                  <c:v>750.08333333333337</c:v>
                </c:pt>
                <c:pt idx="9002">
                  <c:v>750.16666666666663</c:v>
                </c:pt>
                <c:pt idx="9003">
                  <c:v>750.25</c:v>
                </c:pt>
                <c:pt idx="9004">
                  <c:v>750.33333333333337</c:v>
                </c:pt>
                <c:pt idx="9005">
                  <c:v>750.41666666666663</c:v>
                </c:pt>
                <c:pt idx="9006">
                  <c:v>750.5</c:v>
                </c:pt>
                <c:pt idx="9007">
                  <c:v>750.58333333333337</c:v>
                </c:pt>
                <c:pt idx="9008">
                  <c:v>750.66666666666663</c:v>
                </c:pt>
                <c:pt idx="9009">
                  <c:v>750.75</c:v>
                </c:pt>
                <c:pt idx="9010">
                  <c:v>750.83333333333337</c:v>
                </c:pt>
                <c:pt idx="9011">
                  <c:v>750.91666666666663</c:v>
                </c:pt>
                <c:pt idx="9012">
                  <c:v>751</c:v>
                </c:pt>
                <c:pt idx="9013">
                  <c:v>751.08333333333337</c:v>
                </c:pt>
                <c:pt idx="9014">
                  <c:v>751.16666666666663</c:v>
                </c:pt>
                <c:pt idx="9015">
                  <c:v>751.25</c:v>
                </c:pt>
                <c:pt idx="9016">
                  <c:v>751.33333333333337</c:v>
                </c:pt>
                <c:pt idx="9017">
                  <c:v>751.41666666666663</c:v>
                </c:pt>
                <c:pt idx="9018">
                  <c:v>751.5</c:v>
                </c:pt>
                <c:pt idx="9019">
                  <c:v>751.58333333333337</c:v>
                </c:pt>
                <c:pt idx="9020">
                  <c:v>751.66666666666663</c:v>
                </c:pt>
                <c:pt idx="9021">
                  <c:v>751.75</c:v>
                </c:pt>
                <c:pt idx="9022">
                  <c:v>751.83333333333337</c:v>
                </c:pt>
                <c:pt idx="9023">
                  <c:v>751.91666666666663</c:v>
                </c:pt>
                <c:pt idx="9024">
                  <c:v>752</c:v>
                </c:pt>
                <c:pt idx="9025">
                  <c:v>752.08333333333337</c:v>
                </c:pt>
                <c:pt idx="9026">
                  <c:v>752.16666666666663</c:v>
                </c:pt>
                <c:pt idx="9027">
                  <c:v>752.25</c:v>
                </c:pt>
                <c:pt idx="9028">
                  <c:v>752.33333333333337</c:v>
                </c:pt>
                <c:pt idx="9029">
                  <c:v>752.41666666666663</c:v>
                </c:pt>
                <c:pt idx="9030">
                  <c:v>752.5</c:v>
                </c:pt>
                <c:pt idx="9031">
                  <c:v>752.58333333333337</c:v>
                </c:pt>
                <c:pt idx="9032">
                  <c:v>752.66666666666663</c:v>
                </c:pt>
                <c:pt idx="9033">
                  <c:v>752.75</c:v>
                </c:pt>
                <c:pt idx="9034">
                  <c:v>752.83333333333337</c:v>
                </c:pt>
                <c:pt idx="9035">
                  <c:v>752.91666666666663</c:v>
                </c:pt>
                <c:pt idx="9036">
                  <c:v>753</c:v>
                </c:pt>
                <c:pt idx="9037">
                  <c:v>753.08333333333337</c:v>
                </c:pt>
                <c:pt idx="9038">
                  <c:v>753.16666666666663</c:v>
                </c:pt>
                <c:pt idx="9039">
                  <c:v>753.25</c:v>
                </c:pt>
                <c:pt idx="9040">
                  <c:v>753.33333333333337</c:v>
                </c:pt>
                <c:pt idx="9041">
                  <c:v>753.41666666666663</c:v>
                </c:pt>
                <c:pt idx="9042">
                  <c:v>753.5</c:v>
                </c:pt>
                <c:pt idx="9043">
                  <c:v>753.58333333333337</c:v>
                </c:pt>
                <c:pt idx="9044">
                  <c:v>753.66666666666663</c:v>
                </c:pt>
                <c:pt idx="9045">
                  <c:v>753.75</c:v>
                </c:pt>
                <c:pt idx="9046">
                  <c:v>753.83333333333337</c:v>
                </c:pt>
                <c:pt idx="9047">
                  <c:v>753.91666666666663</c:v>
                </c:pt>
                <c:pt idx="9048">
                  <c:v>754</c:v>
                </c:pt>
                <c:pt idx="9049">
                  <c:v>754.08333333333337</c:v>
                </c:pt>
                <c:pt idx="9050">
                  <c:v>754.16666666666663</c:v>
                </c:pt>
                <c:pt idx="9051">
                  <c:v>754.25</c:v>
                </c:pt>
                <c:pt idx="9052">
                  <c:v>754.33333333333337</c:v>
                </c:pt>
                <c:pt idx="9053">
                  <c:v>754.41666666666663</c:v>
                </c:pt>
                <c:pt idx="9054">
                  <c:v>754.5</c:v>
                </c:pt>
                <c:pt idx="9055">
                  <c:v>754.58333333333337</c:v>
                </c:pt>
                <c:pt idx="9056">
                  <c:v>754.66666666666663</c:v>
                </c:pt>
                <c:pt idx="9057">
                  <c:v>754.75</c:v>
                </c:pt>
                <c:pt idx="9058">
                  <c:v>754.83333333333337</c:v>
                </c:pt>
                <c:pt idx="9059">
                  <c:v>754.91666666666663</c:v>
                </c:pt>
                <c:pt idx="9060">
                  <c:v>755</c:v>
                </c:pt>
                <c:pt idx="9061">
                  <c:v>755.08333333333337</c:v>
                </c:pt>
                <c:pt idx="9062">
                  <c:v>755.16666666666663</c:v>
                </c:pt>
                <c:pt idx="9063">
                  <c:v>755.25</c:v>
                </c:pt>
                <c:pt idx="9064">
                  <c:v>755.33333333333337</c:v>
                </c:pt>
                <c:pt idx="9065">
                  <c:v>755.41666666666663</c:v>
                </c:pt>
                <c:pt idx="9066">
                  <c:v>755.5</c:v>
                </c:pt>
                <c:pt idx="9067">
                  <c:v>755.58333333333337</c:v>
                </c:pt>
                <c:pt idx="9068">
                  <c:v>755.66666666666663</c:v>
                </c:pt>
                <c:pt idx="9069">
                  <c:v>755.75</c:v>
                </c:pt>
                <c:pt idx="9070">
                  <c:v>755.83333333333337</c:v>
                </c:pt>
                <c:pt idx="9071">
                  <c:v>755.91666666666663</c:v>
                </c:pt>
                <c:pt idx="9072">
                  <c:v>756</c:v>
                </c:pt>
                <c:pt idx="9073">
                  <c:v>756.08333333333337</c:v>
                </c:pt>
                <c:pt idx="9074">
                  <c:v>756.16666666666663</c:v>
                </c:pt>
                <c:pt idx="9075">
                  <c:v>756.25</c:v>
                </c:pt>
                <c:pt idx="9076">
                  <c:v>756.33333333333337</c:v>
                </c:pt>
                <c:pt idx="9077">
                  <c:v>756.41666666666663</c:v>
                </c:pt>
                <c:pt idx="9078">
                  <c:v>756.5</c:v>
                </c:pt>
                <c:pt idx="9079">
                  <c:v>756.58333333333337</c:v>
                </c:pt>
                <c:pt idx="9080">
                  <c:v>756.66666666666663</c:v>
                </c:pt>
                <c:pt idx="9081">
                  <c:v>756.75</c:v>
                </c:pt>
                <c:pt idx="9082">
                  <c:v>756.83333333333337</c:v>
                </c:pt>
                <c:pt idx="9083">
                  <c:v>756.91666666666663</c:v>
                </c:pt>
                <c:pt idx="9084">
                  <c:v>757</c:v>
                </c:pt>
                <c:pt idx="9085">
                  <c:v>757.08333333333337</c:v>
                </c:pt>
                <c:pt idx="9086">
                  <c:v>757.16666666666663</c:v>
                </c:pt>
                <c:pt idx="9087">
                  <c:v>757.25</c:v>
                </c:pt>
                <c:pt idx="9088">
                  <c:v>757.33333333333337</c:v>
                </c:pt>
                <c:pt idx="9089">
                  <c:v>757.41666666666663</c:v>
                </c:pt>
                <c:pt idx="9090">
                  <c:v>757.5</c:v>
                </c:pt>
                <c:pt idx="9091">
                  <c:v>757.58333333333337</c:v>
                </c:pt>
                <c:pt idx="9092">
                  <c:v>757.66666666666663</c:v>
                </c:pt>
                <c:pt idx="9093">
                  <c:v>757.75</c:v>
                </c:pt>
                <c:pt idx="9094">
                  <c:v>757.83333333333337</c:v>
                </c:pt>
                <c:pt idx="9095">
                  <c:v>757.91666666666663</c:v>
                </c:pt>
                <c:pt idx="9096">
                  <c:v>758</c:v>
                </c:pt>
                <c:pt idx="9097">
                  <c:v>758.08333333333337</c:v>
                </c:pt>
                <c:pt idx="9098">
                  <c:v>758.16666666666663</c:v>
                </c:pt>
                <c:pt idx="9099">
                  <c:v>758.25</c:v>
                </c:pt>
                <c:pt idx="9100">
                  <c:v>758.33333333333337</c:v>
                </c:pt>
                <c:pt idx="9101">
                  <c:v>758.41666666666663</c:v>
                </c:pt>
                <c:pt idx="9102">
                  <c:v>758.5</c:v>
                </c:pt>
                <c:pt idx="9103">
                  <c:v>758.58333333333337</c:v>
                </c:pt>
                <c:pt idx="9104">
                  <c:v>758.66666666666663</c:v>
                </c:pt>
                <c:pt idx="9105">
                  <c:v>758.75</c:v>
                </c:pt>
                <c:pt idx="9106">
                  <c:v>758.83333333333337</c:v>
                </c:pt>
                <c:pt idx="9107">
                  <c:v>758.91666666666663</c:v>
                </c:pt>
                <c:pt idx="9108">
                  <c:v>759</c:v>
                </c:pt>
                <c:pt idx="9109">
                  <c:v>759.08333333333337</c:v>
                </c:pt>
                <c:pt idx="9110">
                  <c:v>759.16666666666663</c:v>
                </c:pt>
                <c:pt idx="9111">
                  <c:v>759.25</c:v>
                </c:pt>
                <c:pt idx="9112">
                  <c:v>759.33333333333337</c:v>
                </c:pt>
                <c:pt idx="9113">
                  <c:v>759.41666666666663</c:v>
                </c:pt>
                <c:pt idx="9114">
                  <c:v>759.5</c:v>
                </c:pt>
                <c:pt idx="9115">
                  <c:v>759.58333333333337</c:v>
                </c:pt>
                <c:pt idx="9116">
                  <c:v>759.66666666666663</c:v>
                </c:pt>
                <c:pt idx="9117">
                  <c:v>759.75</c:v>
                </c:pt>
                <c:pt idx="9118">
                  <c:v>759.83333333333337</c:v>
                </c:pt>
                <c:pt idx="9119">
                  <c:v>759.91666666666663</c:v>
                </c:pt>
                <c:pt idx="9120">
                  <c:v>760</c:v>
                </c:pt>
                <c:pt idx="9121">
                  <c:v>760.08333333333337</c:v>
                </c:pt>
                <c:pt idx="9122">
                  <c:v>760.16666666666663</c:v>
                </c:pt>
                <c:pt idx="9123">
                  <c:v>760.25</c:v>
                </c:pt>
                <c:pt idx="9124">
                  <c:v>760.33333333333337</c:v>
                </c:pt>
                <c:pt idx="9125">
                  <c:v>760.41666666666663</c:v>
                </c:pt>
                <c:pt idx="9126">
                  <c:v>760.5</c:v>
                </c:pt>
                <c:pt idx="9127">
                  <c:v>760.58333333333337</c:v>
                </c:pt>
                <c:pt idx="9128">
                  <c:v>760.66666666666663</c:v>
                </c:pt>
                <c:pt idx="9129">
                  <c:v>760.75</c:v>
                </c:pt>
                <c:pt idx="9130">
                  <c:v>760.83333333333337</c:v>
                </c:pt>
                <c:pt idx="9131">
                  <c:v>760.91666666666663</c:v>
                </c:pt>
                <c:pt idx="9132">
                  <c:v>761</c:v>
                </c:pt>
                <c:pt idx="9133">
                  <c:v>761.08333333333337</c:v>
                </c:pt>
                <c:pt idx="9134">
                  <c:v>761.16666666666663</c:v>
                </c:pt>
                <c:pt idx="9135">
                  <c:v>761.25</c:v>
                </c:pt>
                <c:pt idx="9136">
                  <c:v>761.33333333333337</c:v>
                </c:pt>
                <c:pt idx="9137">
                  <c:v>761.41666666666663</c:v>
                </c:pt>
                <c:pt idx="9138">
                  <c:v>761.5</c:v>
                </c:pt>
                <c:pt idx="9139">
                  <c:v>761.58333333333337</c:v>
                </c:pt>
                <c:pt idx="9140">
                  <c:v>761.66666666666663</c:v>
                </c:pt>
                <c:pt idx="9141">
                  <c:v>761.75</c:v>
                </c:pt>
                <c:pt idx="9142">
                  <c:v>761.83333333333337</c:v>
                </c:pt>
                <c:pt idx="9143">
                  <c:v>761.91666666666663</c:v>
                </c:pt>
                <c:pt idx="9144">
                  <c:v>762</c:v>
                </c:pt>
                <c:pt idx="9145">
                  <c:v>762.08333333333337</c:v>
                </c:pt>
                <c:pt idx="9146">
                  <c:v>762.16666666666663</c:v>
                </c:pt>
                <c:pt idx="9147">
                  <c:v>762.25</c:v>
                </c:pt>
                <c:pt idx="9148">
                  <c:v>762.33333333333337</c:v>
                </c:pt>
                <c:pt idx="9149">
                  <c:v>762.41666666666663</c:v>
                </c:pt>
                <c:pt idx="9150">
                  <c:v>762.5</c:v>
                </c:pt>
                <c:pt idx="9151">
                  <c:v>762.58333333333337</c:v>
                </c:pt>
                <c:pt idx="9152">
                  <c:v>762.66666666666663</c:v>
                </c:pt>
                <c:pt idx="9153">
                  <c:v>762.75</c:v>
                </c:pt>
                <c:pt idx="9154">
                  <c:v>762.83333333333337</c:v>
                </c:pt>
                <c:pt idx="9155">
                  <c:v>762.91666666666663</c:v>
                </c:pt>
                <c:pt idx="9156">
                  <c:v>763</c:v>
                </c:pt>
                <c:pt idx="9157">
                  <c:v>763.08333333333337</c:v>
                </c:pt>
                <c:pt idx="9158">
                  <c:v>763.16666666666663</c:v>
                </c:pt>
                <c:pt idx="9159">
                  <c:v>763.25</c:v>
                </c:pt>
                <c:pt idx="9160">
                  <c:v>763.33333333333337</c:v>
                </c:pt>
                <c:pt idx="9161">
                  <c:v>763.41666666666663</c:v>
                </c:pt>
                <c:pt idx="9162">
                  <c:v>763.5</c:v>
                </c:pt>
                <c:pt idx="9163">
                  <c:v>763.58333333333337</c:v>
                </c:pt>
                <c:pt idx="9164">
                  <c:v>763.66666666666663</c:v>
                </c:pt>
                <c:pt idx="9165">
                  <c:v>763.75</c:v>
                </c:pt>
                <c:pt idx="9166">
                  <c:v>763.83333333333337</c:v>
                </c:pt>
                <c:pt idx="9167">
                  <c:v>763.91666666666663</c:v>
                </c:pt>
                <c:pt idx="9168">
                  <c:v>764</c:v>
                </c:pt>
                <c:pt idx="9169">
                  <c:v>764.08333333333337</c:v>
                </c:pt>
                <c:pt idx="9170">
                  <c:v>764.16666666666663</c:v>
                </c:pt>
                <c:pt idx="9171">
                  <c:v>764.25</c:v>
                </c:pt>
                <c:pt idx="9172">
                  <c:v>764.33333333333337</c:v>
                </c:pt>
                <c:pt idx="9173">
                  <c:v>764.41666666666663</c:v>
                </c:pt>
                <c:pt idx="9174">
                  <c:v>764.5</c:v>
                </c:pt>
                <c:pt idx="9175">
                  <c:v>764.58333333333337</c:v>
                </c:pt>
                <c:pt idx="9176">
                  <c:v>764.66666666666663</c:v>
                </c:pt>
                <c:pt idx="9177">
                  <c:v>764.75</c:v>
                </c:pt>
                <c:pt idx="9178">
                  <c:v>764.83333333333337</c:v>
                </c:pt>
                <c:pt idx="9179">
                  <c:v>764.91666666666663</c:v>
                </c:pt>
                <c:pt idx="9180">
                  <c:v>765</c:v>
                </c:pt>
                <c:pt idx="9181">
                  <c:v>765.08333333333337</c:v>
                </c:pt>
                <c:pt idx="9182">
                  <c:v>765.16666666666663</c:v>
                </c:pt>
                <c:pt idx="9183">
                  <c:v>765.25</c:v>
                </c:pt>
                <c:pt idx="9184">
                  <c:v>765.33333333333337</c:v>
                </c:pt>
                <c:pt idx="9185">
                  <c:v>765.41666666666663</c:v>
                </c:pt>
                <c:pt idx="9186">
                  <c:v>765.5</c:v>
                </c:pt>
                <c:pt idx="9187">
                  <c:v>765.58333333333337</c:v>
                </c:pt>
                <c:pt idx="9188">
                  <c:v>765.66666666666663</c:v>
                </c:pt>
                <c:pt idx="9189">
                  <c:v>765.75</c:v>
                </c:pt>
                <c:pt idx="9190">
                  <c:v>765.83333333333337</c:v>
                </c:pt>
                <c:pt idx="9191">
                  <c:v>765.91666666666663</c:v>
                </c:pt>
                <c:pt idx="9192">
                  <c:v>766</c:v>
                </c:pt>
                <c:pt idx="9193">
                  <c:v>766.08333333333337</c:v>
                </c:pt>
                <c:pt idx="9194">
                  <c:v>766.16666666666663</c:v>
                </c:pt>
                <c:pt idx="9195">
                  <c:v>766.25</c:v>
                </c:pt>
                <c:pt idx="9196">
                  <c:v>766.33333333333337</c:v>
                </c:pt>
                <c:pt idx="9197">
                  <c:v>766.41666666666663</c:v>
                </c:pt>
                <c:pt idx="9198">
                  <c:v>766.5</c:v>
                </c:pt>
                <c:pt idx="9199">
                  <c:v>766.58333333333337</c:v>
                </c:pt>
                <c:pt idx="9200">
                  <c:v>766.66666666666663</c:v>
                </c:pt>
                <c:pt idx="9201">
                  <c:v>766.75</c:v>
                </c:pt>
                <c:pt idx="9202">
                  <c:v>766.83333333333337</c:v>
                </c:pt>
                <c:pt idx="9203">
                  <c:v>766.91666666666663</c:v>
                </c:pt>
                <c:pt idx="9204">
                  <c:v>767</c:v>
                </c:pt>
                <c:pt idx="9205">
                  <c:v>767.08333333333337</c:v>
                </c:pt>
                <c:pt idx="9206">
                  <c:v>767.16666666666663</c:v>
                </c:pt>
                <c:pt idx="9207">
                  <c:v>767.25</c:v>
                </c:pt>
                <c:pt idx="9208">
                  <c:v>767.33333333333337</c:v>
                </c:pt>
                <c:pt idx="9209">
                  <c:v>767.41666666666663</c:v>
                </c:pt>
                <c:pt idx="9210">
                  <c:v>767.5</c:v>
                </c:pt>
                <c:pt idx="9211">
                  <c:v>767.58333333333337</c:v>
                </c:pt>
                <c:pt idx="9212">
                  <c:v>767.66666666666663</c:v>
                </c:pt>
                <c:pt idx="9213">
                  <c:v>767.75</c:v>
                </c:pt>
                <c:pt idx="9214">
                  <c:v>767.83333333333337</c:v>
                </c:pt>
                <c:pt idx="9215">
                  <c:v>767.91666666666663</c:v>
                </c:pt>
                <c:pt idx="9216">
                  <c:v>768</c:v>
                </c:pt>
                <c:pt idx="9217">
                  <c:v>768.08333333333337</c:v>
                </c:pt>
                <c:pt idx="9218">
                  <c:v>768.16666666666663</c:v>
                </c:pt>
                <c:pt idx="9219">
                  <c:v>768.25</c:v>
                </c:pt>
                <c:pt idx="9220">
                  <c:v>768.33333333333337</c:v>
                </c:pt>
                <c:pt idx="9221">
                  <c:v>768.41666666666663</c:v>
                </c:pt>
                <c:pt idx="9222">
                  <c:v>768.5</c:v>
                </c:pt>
                <c:pt idx="9223">
                  <c:v>768.58333333333337</c:v>
                </c:pt>
                <c:pt idx="9224">
                  <c:v>768.66666666666663</c:v>
                </c:pt>
                <c:pt idx="9225">
                  <c:v>768.75</c:v>
                </c:pt>
                <c:pt idx="9226">
                  <c:v>768.83333333333337</c:v>
                </c:pt>
                <c:pt idx="9227">
                  <c:v>768.91666666666663</c:v>
                </c:pt>
                <c:pt idx="9228">
                  <c:v>769</c:v>
                </c:pt>
                <c:pt idx="9229">
                  <c:v>769.08333333333337</c:v>
                </c:pt>
                <c:pt idx="9230">
                  <c:v>769.16666666666663</c:v>
                </c:pt>
                <c:pt idx="9231">
                  <c:v>769.25</c:v>
                </c:pt>
                <c:pt idx="9232">
                  <c:v>769.33333333333337</c:v>
                </c:pt>
                <c:pt idx="9233">
                  <c:v>769.41666666666663</c:v>
                </c:pt>
                <c:pt idx="9234">
                  <c:v>769.5</c:v>
                </c:pt>
                <c:pt idx="9235">
                  <c:v>769.58333333333337</c:v>
                </c:pt>
                <c:pt idx="9236">
                  <c:v>769.66666666666663</c:v>
                </c:pt>
                <c:pt idx="9237">
                  <c:v>769.75</c:v>
                </c:pt>
                <c:pt idx="9238">
                  <c:v>769.83333333333337</c:v>
                </c:pt>
                <c:pt idx="9239">
                  <c:v>769.91666666666663</c:v>
                </c:pt>
                <c:pt idx="9240">
                  <c:v>770</c:v>
                </c:pt>
                <c:pt idx="9241">
                  <c:v>770.08333333333337</c:v>
                </c:pt>
                <c:pt idx="9242">
                  <c:v>770.16666666666663</c:v>
                </c:pt>
                <c:pt idx="9243">
                  <c:v>770.25</c:v>
                </c:pt>
                <c:pt idx="9244">
                  <c:v>770.33333333333337</c:v>
                </c:pt>
                <c:pt idx="9245">
                  <c:v>770.41666666666663</c:v>
                </c:pt>
                <c:pt idx="9246">
                  <c:v>770.5</c:v>
                </c:pt>
                <c:pt idx="9247">
                  <c:v>770.58333333333337</c:v>
                </c:pt>
                <c:pt idx="9248">
                  <c:v>770.66666666666663</c:v>
                </c:pt>
                <c:pt idx="9249">
                  <c:v>770.75</c:v>
                </c:pt>
                <c:pt idx="9250">
                  <c:v>770.83333333333337</c:v>
                </c:pt>
                <c:pt idx="9251">
                  <c:v>770.91666666666663</c:v>
                </c:pt>
                <c:pt idx="9252">
                  <c:v>771</c:v>
                </c:pt>
                <c:pt idx="9253">
                  <c:v>771.08333333333337</c:v>
                </c:pt>
                <c:pt idx="9254">
                  <c:v>771.16666666666663</c:v>
                </c:pt>
                <c:pt idx="9255">
                  <c:v>771.25</c:v>
                </c:pt>
                <c:pt idx="9256">
                  <c:v>771.33333333333337</c:v>
                </c:pt>
                <c:pt idx="9257">
                  <c:v>771.41666666666663</c:v>
                </c:pt>
                <c:pt idx="9258">
                  <c:v>771.5</c:v>
                </c:pt>
                <c:pt idx="9259">
                  <c:v>771.58333333333337</c:v>
                </c:pt>
                <c:pt idx="9260">
                  <c:v>771.66666666666663</c:v>
                </c:pt>
                <c:pt idx="9261">
                  <c:v>771.75</c:v>
                </c:pt>
                <c:pt idx="9262">
                  <c:v>771.83333333333337</c:v>
                </c:pt>
                <c:pt idx="9263">
                  <c:v>771.91666666666663</c:v>
                </c:pt>
                <c:pt idx="9264">
                  <c:v>772</c:v>
                </c:pt>
                <c:pt idx="9265">
                  <c:v>772.08333333333337</c:v>
                </c:pt>
                <c:pt idx="9266">
                  <c:v>772.16666666666663</c:v>
                </c:pt>
                <c:pt idx="9267">
                  <c:v>772.25</c:v>
                </c:pt>
                <c:pt idx="9268">
                  <c:v>772.33333333333337</c:v>
                </c:pt>
                <c:pt idx="9269">
                  <c:v>772.41666666666663</c:v>
                </c:pt>
                <c:pt idx="9270">
                  <c:v>772.5</c:v>
                </c:pt>
                <c:pt idx="9271">
                  <c:v>772.58333333333337</c:v>
                </c:pt>
                <c:pt idx="9272">
                  <c:v>772.66666666666663</c:v>
                </c:pt>
                <c:pt idx="9273">
                  <c:v>772.75</c:v>
                </c:pt>
                <c:pt idx="9274">
                  <c:v>772.83333333333337</c:v>
                </c:pt>
                <c:pt idx="9275">
                  <c:v>772.91666666666663</c:v>
                </c:pt>
                <c:pt idx="9276">
                  <c:v>773</c:v>
                </c:pt>
                <c:pt idx="9277">
                  <c:v>773.08333333333337</c:v>
                </c:pt>
                <c:pt idx="9278">
                  <c:v>773.16666666666663</c:v>
                </c:pt>
                <c:pt idx="9279">
                  <c:v>773.25</c:v>
                </c:pt>
                <c:pt idx="9280">
                  <c:v>773.33333333333337</c:v>
                </c:pt>
                <c:pt idx="9281">
                  <c:v>773.41666666666663</c:v>
                </c:pt>
                <c:pt idx="9282">
                  <c:v>773.5</c:v>
                </c:pt>
                <c:pt idx="9283">
                  <c:v>773.58333333333337</c:v>
                </c:pt>
                <c:pt idx="9284">
                  <c:v>773.66666666666663</c:v>
                </c:pt>
                <c:pt idx="9285">
                  <c:v>773.75</c:v>
                </c:pt>
                <c:pt idx="9286">
                  <c:v>773.83333333333337</c:v>
                </c:pt>
                <c:pt idx="9287">
                  <c:v>773.91666666666663</c:v>
                </c:pt>
                <c:pt idx="9288">
                  <c:v>774</c:v>
                </c:pt>
                <c:pt idx="9289">
                  <c:v>774.08333333333337</c:v>
                </c:pt>
                <c:pt idx="9290">
                  <c:v>774.16666666666663</c:v>
                </c:pt>
                <c:pt idx="9291">
                  <c:v>774.25</c:v>
                </c:pt>
                <c:pt idx="9292">
                  <c:v>774.33333333333337</c:v>
                </c:pt>
                <c:pt idx="9293">
                  <c:v>774.41666666666663</c:v>
                </c:pt>
                <c:pt idx="9294">
                  <c:v>774.5</c:v>
                </c:pt>
                <c:pt idx="9295">
                  <c:v>774.58333333333337</c:v>
                </c:pt>
                <c:pt idx="9296">
                  <c:v>774.66666666666663</c:v>
                </c:pt>
                <c:pt idx="9297">
                  <c:v>774.75</c:v>
                </c:pt>
                <c:pt idx="9298">
                  <c:v>774.83333333333337</c:v>
                </c:pt>
                <c:pt idx="9299">
                  <c:v>774.91666666666663</c:v>
                </c:pt>
                <c:pt idx="9300">
                  <c:v>775</c:v>
                </c:pt>
                <c:pt idx="9301">
                  <c:v>775.08333333333337</c:v>
                </c:pt>
                <c:pt idx="9302">
                  <c:v>775.16666666666663</c:v>
                </c:pt>
                <c:pt idx="9303">
                  <c:v>775.25</c:v>
                </c:pt>
                <c:pt idx="9304">
                  <c:v>775.33333333333337</c:v>
                </c:pt>
                <c:pt idx="9305">
                  <c:v>775.41666666666663</c:v>
                </c:pt>
                <c:pt idx="9306">
                  <c:v>775.5</c:v>
                </c:pt>
                <c:pt idx="9307">
                  <c:v>775.58333333333337</c:v>
                </c:pt>
                <c:pt idx="9308">
                  <c:v>775.66666666666663</c:v>
                </c:pt>
                <c:pt idx="9309">
                  <c:v>775.75</c:v>
                </c:pt>
                <c:pt idx="9310">
                  <c:v>775.83333333333337</c:v>
                </c:pt>
                <c:pt idx="9311">
                  <c:v>775.91666666666663</c:v>
                </c:pt>
                <c:pt idx="9312">
                  <c:v>776</c:v>
                </c:pt>
                <c:pt idx="9313">
                  <c:v>776.08333333333337</c:v>
                </c:pt>
                <c:pt idx="9314">
                  <c:v>776.16666666666663</c:v>
                </c:pt>
                <c:pt idx="9315">
                  <c:v>776.25</c:v>
                </c:pt>
                <c:pt idx="9316">
                  <c:v>776.33333333333337</c:v>
                </c:pt>
                <c:pt idx="9317">
                  <c:v>776.41666666666663</c:v>
                </c:pt>
                <c:pt idx="9318">
                  <c:v>776.5</c:v>
                </c:pt>
                <c:pt idx="9319">
                  <c:v>776.58333333333337</c:v>
                </c:pt>
                <c:pt idx="9320">
                  <c:v>776.66666666666663</c:v>
                </c:pt>
                <c:pt idx="9321">
                  <c:v>776.75</c:v>
                </c:pt>
                <c:pt idx="9322">
                  <c:v>776.83333333333337</c:v>
                </c:pt>
                <c:pt idx="9323">
                  <c:v>776.91666666666663</c:v>
                </c:pt>
                <c:pt idx="9324">
                  <c:v>777</c:v>
                </c:pt>
                <c:pt idx="9325">
                  <c:v>777.08333333333337</c:v>
                </c:pt>
                <c:pt idx="9326">
                  <c:v>777.16666666666663</c:v>
                </c:pt>
                <c:pt idx="9327">
                  <c:v>777.25</c:v>
                </c:pt>
                <c:pt idx="9328">
                  <c:v>777.33333333333337</c:v>
                </c:pt>
                <c:pt idx="9329">
                  <c:v>777.41666666666663</c:v>
                </c:pt>
                <c:pt idx="9330">
                  <c:v>777.5</c:v>
                </c:pt>
                <c:pt idx="9331">
                  <c:v>777.58333333333337</c:v>
                </c:pt>
                <c:pt idx="9332">
                  <c:v>777.66666666666663</c:v>
                </c:pt>
                <c:pt idx="9333">
                  <c:v>777.75</c:v>
                </c:pt>
                <c:pt idx="9334">
                  <c:v>777.83333333333337</c:v>
                </c:pt>
                <c:pt idx="9335">
                  <c:v>777.91666666666663</c:v>
                </c:pt>
                <c:pt idx="9336">
                  <c:v>778</c:v>
                </c:pt>
                <c:pt idx="9337">
                  <c:v>778.08333333333337</c:v>
                </c:pt>
                <c:pt idx="9338">
                  <c:v>778.16666666666663</c:v>
                </c:pt>
                <c:pt idx="9339">
                  <c:v>778.25</c:v>
                </c:pt>
                <c:pt idx="9340">
                  <c:v>778.33333333333337</c:v>
                </c:pt>
                <c:pt idx="9341">
                  <c:v>778.41666666666663</c:v>
                </c:pt>
                <c:pt idx="9342">
                  <c:v>778.5</c:v>
                </c:pt>
                <c:pt idx="9343">
                  <c:v>778.58333333333337</c:v>
                </c:pt>
                <c:pt idx="9344">
                  <c:v>778.66666666666663</c:v>
                </c:pt>
                <c:pt idx="9345">
                  <c:v>778.75</c:v>
                </c:pt>
                <c:pt idx="9346">
                  <c:v>778.83333333333337</c:v>
                </c:pt>
                <c:pt idx="9347">
                  <c:v>778.91666666666663</c:v>
                </c:pt>
                <c:pt idx="9348">
                  <c:v>779</c:v>
                </c:pt>
                <c:pt idx="9349">
                  <c:v>779.08333333333337</c:v>
                </c:pt>
                <c:pt idx="9350">
                  <c:v>779.16666666666663</c:v>
                </c:pt>
                <c:pt idx="9351">
                  <c:v>779.25</c:v>
                </c:pt>
                <c:pt idx="9352">
                  <c:v>779.33333333333337</c:v>
                </c:pt>
                <c:pt idx="9353">
                  <c:v>779.41666666666663</c:v>
                </c:pt>
                <c:pt idx="9354">
                  <c:v>779.5</c:v>
                </c:pt>
                <c:pt idx="9355">
                  <c:v>779.58333333333337</c:v>
                </c:pt>
                <c:pt idx="9356">
                  <c:v>779.66666666666663</c:v>
                </c:pt>
                <c:pt idx="9357">
                  <c:v>779.75</c:v>
                </c:pt>
                <c:pt idx="9358">
                  <c:v>779.83333333333337</c:v>
                </c:pt>
                <c:pt idx="9359">
                  <c:v>779.91666666666663</c:v>
                </c:pt>
                <c:pt idx="9360">
                  <c:v>780</c:v>
                </c:pt>
                <c:pt idx="9361">
                  <c:v>780.08333333333337</c:v>
                </c:pt>
                <c:pt idx="9362">
                  <c:v>780.16666666666663</c:v>
                </c:pt>
                <c:pt idx="9363">
                  <c:v>780.25</c:v>
                </c:pt>
                <c:pt idx="9364">
                  <c:v>780.33333333333337</c:v>
                </c:pt>
                <c:pt idx="9365">
                  <c:v>780.41666666666663</c:v>
                </c:pt>
                <c:pt idx="9366">
                  <c:v>780.5</c:v>
                </c:pt>
                <c:pt idx="9367">
                  <c:v>780.58333333333337</c:v>
                </c:pt>
                <c:pt idx="9368">
                  <c:v>780.66666666666663</c:v>
                </c:pt>
                <c:pt idx="9369">
                  <c:v>780.75</c:v>
                </c:pt>
                <c:pt idx="9370">
                  <c:v>780.83333333333337</c:v>
                </c:pt>
                <c:pt idx="9371">
                  <c:v>780.91666666666663</c:v>
                </c:pt>
                <c:pt idx="9372">
                  <c:v>781</c:v>
                </c:pt>
                <c:pt idx="9373">
                  <c:v>781.08333333333337</c:v>
                </c:pt>
                <c:pt idx="9374">
                  <c:v>781.16666666666663</c:v>
                </c:pt>
                <c:pt idx="9375">
                  <c:v>781.25</c:v>
                </c:pt>
                <c:pt idx="9376">
                  <c:v>781.33333333333337</c:v>
                </c:pt>
                <c:pt idx="9377">
                  <c:v>781.41666666666663</c:v>
                </c:pt>
                <c:pt idx="9378">
                  <c:v>781.5</c:v>
                </c:pt>
                <c:pt idx="9379">
                  <c:v>781.58333333333337</c:v>
                </c:pt>
                <c:pt idx="9380">
                  <c:v>781.66666666666663</c:v>
                </c:pt>
                <c:pt idx="9381">
                  <c:v>781.75</c:v>
                </c:pt>
                <c:pt idx="9382">
                  <c:v>781.83333333333337</c:v>
                </c:pt>
                <c:pt idx="9383">
                  <c:v>781.91666666666663</c:v>
                </c:pt>
                <c:pt idx="9384">
                  <c:v>782</c:v>
                </c:pt>
                <c:pt idx="9385">
                  <c:v>782.08333333333337</c:v>
                </c:pt>
                <c:pt idx="9386">
                  <c:v>782.16666666666663</c:v>
                </c:pt>
                <c:pt idx="9387">
                  <c:v>782.25</c:v>
                </c:pt>
                <c:pt idx="9388">
                  <c:v>782.33333333333337</c:v>
                </c:pt>
                <c:pt idx="9389">
                  <c:v>782.41666666666663</c:v>
                </c:pt>
                <c:pt idx="9390">
                  <c:v>782.5</c:v>
                </c:pt>
                <c:pt idx="9391">
                  <c:v>782.58333333333337</c:v>
                </c:pt>
                <c:pt idx="9392">
                  <c:v>782.66666666666663</c:v>
                </c:pt>
                <c:pt idx="9393">
                  <c:v>782.75</c:v>
                </c:pt>
                <c:pt idx="9394">
                  <c:v>782.83333333333337</c:v>
                </c:pt>
                <c:pt idx="9395">
                  <c:v>782.91666666666663</c:v>
                </c:pt>
                <c:pt idx="9396">
                  <c:v>783</c:v>
                </c:pt>
                <c:pt idx="9397">
                  <c:v>783.08333333333337</c:v>
                </c:pt>
                <c:pt idx="9398">
                  <c:v>783.16666666666663</c:v>
                </c:pt>
                <c:pt idx="9399">
                  <c:v>783.25</c:v>
                </c:pt>
                <c:pt idx="9400">
                  <c:v>783.33333333333337</c:v>
                </c:pt>
                <c:pt idx="9401">
                  <c:v>783.41666666666663</c:v>
                </c:pt>
                <c:pt idx="9402">
                  <c:v>783.5</c:v>
                </c:pt>
                <c:pt idx="9403">
                  <c:v>783.58333333333337</c:v>
                </c:pt>
                <c:pt idx="9404">
                  <c:v>783.66666666666663</c:v>
                </c:pt>
                <c:pt idx="9405">
                  <c:v>783.75</c:v>
                </c:pt>
                <c:pt idx="9406">
                  <c:v>783.83333333333337</c:v>
                </c:pt>
                <c:pt idx="9407">
                  <c:v>783.91666666666663</c:v>
                </c:pt>
                <c:pt idx="9408">
                  <c:v>784</c:v>
                </c:pt>
                <c:pt idx="9409">
                  <c:v>784.08333333333337</c:v>
                </c:pt>
                <c:pt idx="9410">
                  <c:v>784.16666666666663</c:v>
                </c:pt>
                <c:pt idx="9411">
                  <c:v>784.25</c:v>
                </c:pt>
                <c:pt idx="9412">
                  <c:v>784.33333333333337</c:v>
                </c:pt>
                <c:pt idx="9413">
                  <c:v>784.41666666666663</c:v>
                </c:pt>
                <c:pt idx="9414">
                  <c:v>784.5</c:v>
                </c:pt>
                <c:pt idx="9415">
                  <c:v>784.58333333333337</c:v>
                </c:pt>
                <c:pt idx="9416">
                  <c:v>784.66666666666663</c:v>
                </c:pt>
                <c:pt idx="9417">
                  <c:v>784.75</c:v>
                </c:pt>
                <c:pt idx="9418">
                  <c:v>784.83333333333337</c:v>
                </c:pt>
                <c:pt idx="9419">
                  <c:v>784.91666666666663</c:v>
                </c:pt>
                <c:pt idx="9420">
                  <c:v>785</c:v>
                </c:pt>
                <c:pt idx="9421">
                  <c:v>785.08333333333337</c:v>
                </c:pt>
                <c:pt idx="9422">
                  <c:v>785.16666666666663</c:v>
                </c:pt>
                <c:pt idx="9423">
                  <c:v>785.25</c:v>
                </c:pt>
                <c:pt idx="9424">
                  <c:v>785.33333333333337</c:v>
                </c:pt>
                <c:pt idx="9425">
                  <c:v>785.41666666666663</c:v>
                </c:pt>
                <c:pt idx="9426">
                  <c:v>785.5</c:v>
                </c:pt>
                <c:pt idx="9427">
                  <c:v>785.58333333333337</c:v>
                </c:pt>
                <c:pt idx="9428">
                  <c:v>785.66666666666663</c:v>
                </c:pt>
                <c:pt idx="9429">
                  <c:v>785.75</c:v>
                </c:pt>
                <c:pt idx="9430">
                  <c:v>785.83333333333337</c:v>
                </c:pt>
                <c:pt idx="9431">
                  <c:v>785.91666666666663</c:v>
                </c:pt>
                <c:pt idx="9432">
                  <c:v>786</c:v>
                </c:pt>
                <c:pt idx="9433">
                  <c:v>786.08333333333337</c:v>
                </c:pt>
                <c:pt idx="9434">
                  <c:v>786.16666666666663</c:v>
                </c:pt>
                <c:pt idx="9435">
                  <c:v>786.25</c:v>
                </c:pt>
                <c:pt idx="9436">
                  <c:v>786.33333333333337</c:v>
                </c:pt>
                <c:pt idx="9437">
                  <c:v>786.41666666666663</c:v>
                </c:pt>
                <c:pt idx="9438">
                  <c:v>786.5</c:v>
                </c:pt>
                <c:pt idx="9439">
                  <c:v>786.58333333333337</c:v>
                </c:pt>
                <c:pt idx="9440">
                  <c:v>786.66666666666663</c:v>
                </c:pt>
                <c:pt idx="9441">
                  <c:v>786.75</c:v>
                </c:pt>
                <c:pt idx="9442">
                  <c:v>786.83333333333337</c:v>
                </c:pt>
                <c:pt idx="9443">
                  <c:v>786.91666666666663</c:v>
                </c:pt>
                <c:pt idx="9444">
                  <c:v>787</c:v>
                </c:pt>
                <c:pt idx="9445">
                  <c:v>787.08333333333337</c:v>
                </c:pt>
                <c:pt idx="9446">
                  <c:v>787.16666666666663</c:v>
                </c:pt>
                <c:pt idx="9447">
                  <c:v>787.25</c:v>
                </c:pt>
                <c:pt idx="9448">
                  <c:v>787.33333333333337</c:v>
                </c:pt>
                <c:pt idx="9449">
                  <c:v>787.41666666666663</c:v>
                </c:pt>
                <c:pt idx="9450">
                  <c:v>787.5</c:v>
                </c:pt>
                <c:pt idx="9451">
                  <c:v>787.58333333333337</c:v>
                </c:pt>
                <c:pt idx="9452">
                  <c:v>787.66666666666663</c:v>
                </c:pt>
                <c:pt idx="9453">
                  <c:v>787.75</c:v>
                </c:pt>
                <c:pt idx="9454">
                  <c:v>787.83333333333337</c:v>
                </c:pt>
                <c:pt idx="9455">
                  <c:v>787.91666666666663</c:v>
                </c:pt>
                <c:pt idx="9456">
                  <c:v>788</c:v>
                </c:pt>
                <c:pt idx="9457">
                  <c:v>788.08333333333337</c:v>
                </c:pt>
                <c:pt idx="9458">
                  <c:v>788.16666666666663</c:v>
                </c:pt>
                <c:pt idx="9459">
                  <c:v>788.25</c:v>
                </c:pt>
                <c:pt idx="9460">
                  <c:v>788.33333333333337</c:v>
                </c:pt>
                <c:pt idx="9461">
                  <c:v>788.41666666666663</c:v>
                </c:pt>
                <c:pt idx="9462">
                  <c:v>788.5</c:v>
                </c:pt>
                <c:pt idx="9463">
                  <c:v>788.58333333333337</c:v>
                </c:pt>
                <c:pt idx="9464">
                  <c:v>788.66666666666663</c:v>
                </c:pt>
                <c:pt idx="9465">
                  <c:v>788.75</c:v>
                </c:pt>
                <c:pt idx="9466">
                  <c:v>788.83333333333337</c:v>
                </c:pt>
                <c:pt idx="9467">
                  <c:v>788.91666666666663</c:v>
                </c:pt>
                <c:pt idx="9468">
                  <c:v>789</c:v>
                </c:pt>
                <c:pt idx="9469">
                  <c:v>789.08333333333337</c:v>
                </c:pt>
                <c:pt idx="9470">
                  <c:v>789.16666666666663</c:v>
                </c:pt>
                <c:pt idx="9471">
                  <c:v>789.25</c:v>
                </c:pt>
                <c:pt idx="9472">
                  <c:v>789.33333333333337</c:v>
                </c:pt>
                <c:pt idx="9473">
                  <c:v>789.41666666666663</c:v>
                </c:pt>
                <c:pt idx="9474">
                  <c:v>789.5</c:v>
                </c:pt>
                <c:pt idx="9475">
                  <c:v>789.58333333333337</c:v>
                </c:pt>
                <c:pt idx="9476">
                  <c:v>789.66666666666663</c:v>
                </c:pt>
                <c:pt idx="9477">
                  <c:v>789.75</c:v>
                </c:pt>
                <c:pt idx="9478">
                  <c:v>789.83333333333337</c:v>
                </c:pt>
                <c:pt idx="9479">
                  <c:v>789.91666666666663</c:v>
                </c:pt>
                <c:pt idx="9480">
                  <c:v>790</c:v>
                </c:pt>
                <c:pt idx="9481">
                  <c:v>790.08333333333337</c:v>
                </c:pt>
                <c:pt idx="9482">
                  <c:v>790.16666666666663</c:v>
                </c:pt>
                <c:pt idx="9483">
                  <c:v>790.25</c:v>
                </c:pt>
                <c:pt idx="9484">
                  <c:v>790.33333333333337</c:v>
                </c:pt>
                <c:pt idx="9485">
                  <c:v>790.41666666666663</c:v>
                </c:pt>
                <c:pt idx="9486">
                  <c:v>790.5</c:v>
                </c:pt>
                <c:pt idx="9487">
                  <c:v>790.58333333333337</c:v>
                </c:pt>
                <c:pt idx="9488">
                  <c:v>790.66666666666663</c:v>
                </c:pt>
                <c:pt idx="9489">
                  <c:v>790.75</c:v>
                </c:pt>
                <c:pt idx="9490">
                  <c:v>790.83333333333337</c:v>
                </c:pt>
                <c:pt idx="9491">
                  <c:v>790.91666666666663</c:v>
                </c:pt>
                <c:pt idx="9492">
                  <c:v>791</c:v>
                </c:pt>
                <c:pt idx="9493">
                  <c:v>791.08333333333337</c:v>
                </c:pt>
                <c:pt idx="9494">
                  <c:v>791.16666666666663</c:v>
                </c:pt>
                <c:pt idx="9495">
                  <c:v>791.25</c:v>
                </c:pt>
                <c:pt idx="9496">
                  <c:v>791.33333333333337</c:v>
                </c:pt>
                <c:pt idx="9497">
                  <c:v>791.41666666666663</c:v>
                </c:pt>
                <c:pt idx="9498">
                  <c:v>791.5</c:v>
                </c:pt>
                <c:pt idx="9499">
                  <c:v>791.58333333333337</c:v>
                </c:pt>
                <c:pt idx="9500">
                  <c:v>791.66666666666663</c:v>
                </c:pt>
                <c:pt idx="9501">
                  <c:v>791.75</c:v>
                </c:pt>
                <c:pt idx="9502">
                  <c:v>791.83333333333337</c:v>
                </c:pt>
                <c:pt idx="9503">
                  <c:v>791.91666666666663</c:v>
                </c:pt>
                <c:pt idx="9504">
                  <c:v>792</c:v>
                </c:pt>
                <c:pt idx="9505">
                  <c:v>792.08333333333337</c:v>
                </c:pt>
                <c:pt idx="9506">
                  <c:v>792.16666666666663</c:v>
                </c:pt>
                <c:pt idx="9507">
                  <c:v>792.25</c:v>
                </c:pt>
                <c:pt idx="9508">
                  <c:v>792.33333333333337</c:v>
                </c:pt>
                <c:pt idx="9509">
                  <c:v>792.41666666666663</c:v>
                </c:pt>
                <c:pt idx="9510">
                  <c:v>792.5</c:v>
                </c:pt>
                <c:pt idx="9511">
                  <c:v>792.58333333333337</c:v>
                </c:pt>
                <c:pt idx="9512">
                  <c:v>792.66666666666663</c:v>
                </c:pt>
                <c:pt idx="9513">
                  <c:v>792.75</c:v>
                </c:pt>
                <c:pt idx="9514">
                  <c:v>792.83333333333337</c:v>
                </c:pt>
                <c:pt idx="9515">
                  <c:v>792.91666666666663</c:v>
                </c:pt>
                <c:pt idx="9516">
                  <c:v>793</c:v>
                </c:pt>
                <c:pt idx="9517">
                  <c:v>793.08333333333337</c:v>
                </c:pt>
                <c:pt idx="9518">
                  <c:v>793.16666666666663</c:v>
                </c:pt>
                <c:pt idx="9519">
                  <c:v>793.25</c:v>
                </c:pt>
                <c:pt idx="9520">
                  <c:v>793.33333333333337</c:v>
                </c:pt>
                <c:pt idx="9521">
                  <c:v>793.41666666666663</c:v>
                </c:pt>
                <c:pt idx="9522">
                  <c:v>793.5</c:v>
                </c:pt>
                <c:pt idx="9523">
                  <c:v>793.58333333333337</c:v>
                </c:pt>
                <c:pt idx="9524">
                  <c:v>793.66666666666663</c:v>
                </c:pt>
                <c:pt idx="9525">
                  <c:v>793.75</c:v>
                </c:pt>
                <c:pt idx="9526">
                  <c:v>793.83333333333337</c:v>
                </c:pt>
                <c:pt idx="9527">
                  <c:v>793.91666666666663</c:v>
                </c:pt>
                <c:pt idx="9528">
                  <c:v>794</c:v>
                </c:pt>
                <c:pt idx="9529">
                  <c:v>794.08333333333337</c:v>
                </c:pt>
                <c:pt idx="9530">
                  <c:v>794.16666666666663</c:v>
                </c:pt>
                <c:pt idx="9531">
                  <c:v>794.25</c:v>
                </c:pt>
                <c:pt idx="9532">
                  <c:v>794.33333333333337</c:v>
                </c:pt>
                <c:pt idx="9533">
                  <c:v>794.41666666666663</c:v>
                </c:pt>
                <c:pt idx="9534">
                  <c:v>794.5</c:v>
                </c:pt>
                <c:pt idx="9535">
                  <c:v>794.58333333333337</c:v>
                </c:pt>
                <c:pt idx="9536">
                  <c:v>794.66666666666663</c:v>
                </c:pt>
                <c:pt idx="9537">
                  <c:v>794.75</c:v>
                </c:pt>
                <c:pt idx="9538">
                  <c:v>794.83333333333337</c:v>
                </c:pt>
                <c:pt idx="9539">
                  <c:v>794.91666666666663</c:v>
                </c:pt>
                <c:pt idx="9540">
                  <c:v>795</c:v>
                </c:pt>
                <c:pt idx="9541">
                  <c:v>795.08333333333337</c:v>
                </c:pt>
                <c:pt idx="9542">
                  <c:v>795.16666666666663</c:v>
                </c:pt>
                <c:pt idx="9543">
                  <c:v>795.25</c:v>
                </c:pt>
                <c:pt idx="9544">
                  <c:v>795.33333333333337</c:v>
                </c:pt>
                <c:pt idx="9545">
                  <c:v>795.41666666666663</c:v>
                </c:pt>
                <c:pt idx="9546">
                  <c:v>795.5</c:v>
                </c:pt>
                <c:pt idx="9547">
                  <c:v>795.58333333333337</c:v>
                </c:pt>
                <c:pt idx="9548">
                  <c:v>795.66666666666663</c:v>
                </c:pt>
                <c:pt idx="9549">
                  <c:v>795.75</c:v>
                </c:pt>
                <c:pt idx="9550">
                  <c:v>795.83333333333337</c:v>
                </c:pt>
                <c:pt idx="9551">
                  <c:v>795.91666666666663</c:v>
                </c:pt>
                <c:pt idx="9552">
                  <c:v>796</c:v>
                </c:pt>
                <c:pt idx="9553">
                  <c:v>796.08333333333337</c:v>
                </c:pt>
                <c:pt idx="9554">
                  <c:v>796.16666666666663</c:v>
                </c:pt>
                <c:pt idx="9555">
                  <c:v>796.25</c:v>
                </c:pt>
                <c:pt idx="9556">
                  <c:v>796.33333333333337</c:v>
                </c:pt>
                <c:pt idx="9557">
                  <c:v>796.41666666666663</c:v>
                </c:pt>
                <c:pt idx="9558">
                  <c:v>796.5</c:v>
                </c:pt>
                <c:pt idx="9559">
                  <c:v>796.58333333333337</c:v>
                </c:pt>
                <c:pt idx="9560">
                  <c:v>796.66666666666663</c:v>
                </c:pt>
                <c:pt idx="9561">
                  <c:v>796.75</c:v>
                </c:pt>
                <c:pt idx="9562">
                  <c:v>796.83333333333337</c:v>
                </c:pt>
                <c:pt idx="9563">
                  <c:v>796.91666666666663</c:v>
                </c:pt>
                <c:pt idx="9564">
                  <c:v>797</c:v>
                </c:pt>
                <c:pt idx="9565">
                  <c:v>797.08333333333337</c:v>
                </c:pt>
                <c:pt idx="9566">
                  <c:v>797.16666666666663</c:v>
                </c:pt>
                <c:pt idx="9567">
                  <c:v>797.25</c:v>
                </c:pt>
                <c:pt idx="9568">
                  <c:v>797.33333333333337</c:v>
                </c:pt>
                <c:pt idx="9569">
                  <c:v>797.41666666666663</c:v>
                </c:pt>
                <c:pt idx="9570">
                  <c:v>797.5</c:v>
                </c:pt>
                <c:pt idx="9571">
                  <c:v>797.58333333333337</c:v>
                </c:pt>
                <c:pt idx="9572">
                  <c:v>797.66666666666663</c:v>
                </c:pt>
                <c:pt idx="9573">
                  <c:v>797.75</c:v>
                </c:pt>
                <c:pt idx="9574">
                  <c:v>797.83333333333337</c:v>
                </c:pt>
                <c:pt idx="9575">
                  <c:v>797.91666666666663</c:v>
                </c:pt>
                <c:pt idx="9576">
                  <c:v>798</c:v>
                </c:pt>
                <c:pt idx="9577">
                  <c:v>798.08333333333337</c:v>
                </c:pt>
                <c:pt idx="9578">
                  <c:v>798.16666666666663</c:v>
                </c:pt>
                <c:pt idx="9579">
                  <c:v>798.25</c:v>
                </c:pt>
                <c:pt idx="9580">
                  <c:v>798.33333333333337</c:v>
                </c:pt>
                <c:pt idx="9581">
                  <c:v>798.41666666666663</c:v>
                </c:pt>
                <c:pt idx="9582">
                  <c:v>798.5</c:v>
                </c:pt>
                <c:pt idx="9583">
                  <c:v>798.58333333333337</c:v>
                </c:pt>
                <c:pt idx="9584">
                  <c:v>798.66666666666663</c:v>
                </c:pt>
                <c:pt idx="9585">
                  <c:v>798.75</c:v>
                </c:pt>
                <c:pt idx="9586">
                  <c:v>798.83333333333337</c:v>
                </c:pt>
                <c:pt idx="9587">
                  <c:v>798.91666666666663</c:v>
                </c:pt>
                <c:pt idx="9588">
                  <c:v>799</c:v>
                </c:pt>
                <c:pt idx="9589">
                  <c:v>799.08333333333337</c:v>
                </c:pt>
                <c:pt idx="9590">
                  <c:v>799.16666666666663</c:v>
                </c:pt>
                <c:pt idx="9591">
                  <c:v>799.25</c:v>
                </c:pt>
                <c:pt idx="9592">
                  <c:v>799.33333333333337</c:v>
                </c:pt>
                <c:pt idx="9593">
                  <c:v>799.41666666666663</c:v>
                </c:pt>
                <c:pt idx="9594">
                  <c:v>799.5</c:v>
                </c:pt>
                <c:pt idx="9595">
                  <c:v>799.58333333333337</c:v>
                </c:pt>
                <c:pt idx="9596">
                  <c:v>799.66666666666663</c:v>
                </c:pt>
                <c:pt idx="9597">
                  <c:v>799.75</c:v>
                </c:pt>
                <c:pt idx="9598">
                  <c:v>799.83333333333337</c:v>
                </c:pt>
                <c:pt idx="9599">
                  <c:v>799.91666666666663</c:v>
                </c:pt>
                <c:pt idx="9600">
                  <c:v>800</c:v>
                </c:pt>
                <c:pt idx="9601">
                  <c:v>800.08333333333337</c:v>
                </c:pt>
                <c:pt idx="9602">
                  <c:v>800.16666666666663</c:v>
                </c:pt>
                <c:pt idx="9603">
                  <c:v>800.25</c:v>
                </c:pt>
                <c:pt idx="9604">
                  <c:v>800.33333333333337</c:v>
                </c:pt>
                <c:pt idx="9605">
                  <c:v>800.41666666666663</c:v>
                </c:pt>
                <c:pt idx="9606">
                  <c:v>800.5</c:v>
                </c:pt>
                <c:pt idx="9607">
                  <c:v>800.58333333333337</c:v>
                </c:pt>
                <c:pt idx="9608">
                  <c:v>800.66666666666663</c:v>
                </c:pt>
                <c:pt idx="9609">
                  <c:v>800.75</c:v>
                </c:pt>
                <c:pt idx="9610">
                  <c:v>800.83333333333337</c:v>
                </c:pt>
                <c:pt idx="9611">
                  <c:v>800.91666666666663</c:v>
                </c:pt>
                <c:pt idx="9612">
                  <c:v>801</c:v>
                </c:pt>
                <c:pt idx="9613">
                  <c:v>801.08333333333337</c:v>
                </c:pt>
                <c:pt idx="9614">
                  <c:v>801.16666666666663</c:v>
                </c:pt>
                <c:pt idx="9615">
                  <c:v>801.25</c:v>
                </c:pt>
                <c:pt idx="9616">
                  <c:v>801.33333333333337</c:v>
                </c:pt>
                <c:pt idx="9617">
                  <c:v>801.41666666666663</c:v>
                </c:pt>
                <c:pt idx="9618">
                  <c:v>801.5</c:v>
                </c:pt>
                <c:pt idx="9619">
                  <c:v>801.58333333333337</c:v>
                </c:pt>
                <c:pt idx="9620">
                  <c:v>801.66666666666663</c:v>
                </c:pt>
                <c:pt idx="9621">
                  <c:v>801.75</c:v>
                </c:pt>
                <c:pt idx="9622">
                  <c:v>801.83333333333337</c:v>
                </c:pt>
                <c:pt idx="9623">
                  <c:v>801.91666666666663</c:v>
                </c:pt>
                <c:pt idx="9624">
                  <c:v>802</c:v>
                </c:pt>
                <c:pt idx="9625">
                  <c:v>802.08333333333337</c:v>
                </c:pt>
                <c:pt idx="9626">
                  <c:v>802.16666666666663</c:v>
                </c:pt>
                <c:pt idx="9627">
                  <c:v>802.25</c:v>
                </c:pt>
                <c:pt idx="9628">
                  <c:v>802.33333333333337</c:v>
                </c:pt>
                <c:pt idx="9629">
                  <c:v>802.41666666666663</c:v>
                </c:pt>
                <c:pt idx="9630">
                  <c:v>802.5</c:v>
                </c:pt>
                <c:pt idx="9631">
                  <c:v>802.58333333333337</c:v>
                </c:pt>
                <c:pt idx="9632">
                  <c:v>802.66666666666663</c:v>
                </c:pt>
                <c:pt idx="9633">
                  <c:v>802.75</c:v>
                </c:pt>
                <c:pt idx="9634">
                  <c:v>802.83333333333337</c:v>
                </c:pt>
                <c:pt idx="9635">
                  <c:v>802.91666666666663</c:v>
                </c:pt>
                <c:pt idx="9636">
                  <c:v>803</c:v>
                </c:pt>
                <c:pt idx="9637">
                  <c:v>803.08333333333337</c:v>
                </c:pt>
                <c:pt idx="9638">
                  <c:v>803.16666666666663</c:v>
                </c:pt>
                <c:pt idx="9639">
                  <c:v>803.25</c:v>
                </c:pt>
                <c:pt idx="9640">
                  <c:v>803.33333333333337</c:v>
                </c:pt>
                <c:pt idx="9641">
                  <c:v>803.41666666666663</c:v>
                </c:pt>
                <c:pt idx="9642">
                  <c:v>803.5</c:v>
                </c:pt>
                <c:pt idx="9643">
                  <c:v>803.58333333333337</c:v>
                </c:pt>
                <c:pt idx="9644">
                  <c:v>803.66666666666663</c:v>
                </c:pt>
                <c:pt idx="9645">
                  <c:v>803.75</c:v>
                </c:pt>
                <c:pt idx="9646">
                  <c:v>803.83333333333337</c:v>
                </c:pt>
                <c:pt idx="9647">
                  <c:v>803.91666666666663</c:v>
                </c:pt>
                <c:pt idx="9648">
                  <c:v>804</c:v>
                </c:pt>
                <c:pt idx="9649">
                  <c:v>804.08333333333337</c:v>
                </c:pt>
                <c:pt idx="9650">
                  <c:v>804.16666666666663</c:v>
                </c:pt>
                <c:pt idx="9651">
                  <c:v>804.25</c:v>
                </c:pt>
                <c:pt idx="9652">
                  <c:v>804.33333333333337</c:v>
                </c:pt>
                <c:pt idx="9653">
                  <c:v>804.41666666666663</c:v>
                </c:pt>
                <c:pt idx="9654">
                  <c:v>804.5</c:v>
                </c:pt>
                <c:pt idx="9655">
                  <c:v>804.58333333333337</c:v>
                </c:pt>
                <c:pt idx="9656">
                  <c:v>804.66666666666663</c:v>
                </c:pt>
                <c:pt idx="9657">
                  <c:v>804.75</c:v>
                </c:pt>
                <c:pt idx="9658">
                  <c:v>804.83333333333337</c:v>
                </c:pt>
                <c:pt idx="9659">
                  <c:v>804.91666666666663</c:v>
                </c:pt>
                <c:pt idx="9660">
                  <c:v>805</c:v>
                </c:pt>
                <c:pt idx="9661">
                  <c:v>805.08333333333337</c:v>
                </c:pt>
                <c:pt idx="9662">
                  <c:v>805.16666666666663</c:v>
                </c:pt>
                <c:pt idx="9663">
                  <c:v>805.25</c:v>
                </c:pt>
                <c:pt idx="9664">
                  <c:v>805.33333333333337</c:v>
                </c:pt>
                <c:pt idx="9665">
                  <c:v>805.41666666666663</c:v>
                </c:pt>
                <c:pt idx="9666">
                  <c:v>805.5</c:v>
                </c:pt>
                <c:pt idx="9667">
                  <c:v>805.58333333333337</c:v>
                </c:pt>
                <c:pt idx="9668">
                  <c:v>805.66666666666663</c:v>
                </c:pt>
                <c:pt idx="9669">
                  <c:v>805.75</c:v>
                </c:pt>
                <c:pt idx="9670">
                  <c:v>805.83333333333337</c:v>
                </c:pt>
                <c:pt idx="9671">
                  <c:v>805.91666666666663</c:v>
                </c:pt>
                <c:pt idx="9672">
                  <c:v>806</c:v>
                </c:pt>
                <c:pt idx="9673">
                  <c:v>806.08333333333337</c:v>
                </c:pt>
                <c:pt idx="9674">
                  <c:v>806.16666666666663</c:v>
                </c:pt>
                <c:pt idx="9675">
                  <c:v>806.25</c:v>
                </c:pt>
                <c:pt idx="9676">
                  <c:v>806.33333333333337</c:v>
                </c:pt>
                <c:pt idx="9677">
                  <c:v>806.41666666666663</c:v>
                </c:pt>
                <c:pt idx="9678">
                  <c:v>806.5</c:v>
                </c:pt>
                <c:pt idx="9679">
                  <c:v>806.58333333333337</c:v>
                </c:pt>
                <c:pt idx="9680">
                  <c:v>806.66666666666663</c:v>
                </c:pt>
                <c:pt idx="9681">
                  <c:v>806.75</c:v>
                </c:pt>
                <c:pt idx="9682">
                  <c:v>806.83333333333337</c:v>
                </c:pt>
                <c:pt idx="9683">
                  <c:v>806.91666666666663</c:v>
                </c:pt>
                <c:pt idx="9684">
                  <c:v>807</c:v>
                </c:pt>
                <c:pt idx="9685">
                  <c:v>807.08333333333337</c:v>
                </c:pt>
                <c:pt idx="9686">
                  <c:v>807.16666666666663</c:v>
                </c:pt>
                <c:pt idx="9687">
                  <c:v>807.25</c:v>
                </c:pt>
                <c:pt idx="9688">
                  <c:v>807.33333333333337</c:v>
                </c:pt>
                <c:pt idx="9689">
                  <c:v>807.41666666666663</c:v>
                </c:pt>
                <c:pt idx="9690">
                  <c:v>807.5</c:v>
                </c:pt>
                <c:pt idx="9691">
                  <c:v>807.58333333333337</c:v>
                </c:pt>
                <c:pt idx="9692">
                  <c:v>807.66666666666663</c:v>
                </c:pt>
                <c:pt idx="9693">
                  <c:v>807.75</c:v>
                </c:pt>
                <c:pt idx="9694">
                  <c:v>807.83333333333337</c:v>
                </c:pt>
                <c:pt idx="9695">
                  <c:v>807.91666666666663</c:v>
                </c:pt>
                <c:pt idx="9696">
                  <c:v>808</c:v>
                </c:pt>
                <c:pt idx="9697">
                  <c:v>808.08333333333337</c:v>
                </c:pt>
                <c:pt idx="9698">
                  <c:v>808.16666666666663</c:v>
                </c:pt>
                <c:pt idx="9699">
                  <c:v>808.25</c:v>
                </c:pt>
                <c:pt idx="9700">
                  <c:v>808.33333333333337</c:v>
                </c:pt>
                <c:pt idx="9701">
                  <c:v>808.41666666666663</c:v>
                </c:pt>
                <c:pt idx="9702">
                  <c:v>808.5</c:v>
                </c:pt>
                <c:pt idx="9703">
                  <c:v>808.58333333333337</c:v>
                </c:pt>
                <c:pt idx="9704">
                  <c:v>808.66666666666663</c:v>
                </c:pt>
                <c:pt idx="9705">
                  <c:v>808.75</c:v>
                </c:pt>
                <c:pt idx="9706">
                  <c:v>808.83333333333337</c:v>
                </c:pt>
                <c:pt idx="9707">
                  <c:v>808.91666666666663</c:v>
                </c:pt>
                <c:pt idx="9708">
                  <c:v>809</c:v>
                </c:pt>
                <c:pt idx="9709">
                  <c:v>809.08333333333337</c:v>
                </c:pt>
                <c:pt idx="9710">
                  <c:v>809.16666666666663</c:v>
                </c:pt>
                <c:pt idx="9711">
                  <c:v>809.25</c:v>
                </c:pt>
                <c:pt idx="9712">
                  <c:v>809.33333333333337</c:v>
                </c:pt>
                <c:pt idx="9713">
                  <c:v>809.41666666666663</c:v>
                </c:pt>
                <c:pt idx="9714">
                  <c:v>809.5</c:v>
                </c:pt>
                <c:pt idx="9715">
                  <c:v>809.58333333333337</c:v>
                </c:pt>
                <c:pt idx="9716">
                  <c:v>809.66666666666663</c:v>
                </c:pt>
                <c:pt idx="9717">
                  <c:v>809.75</c:v>
                </c:pt>
                <c:pt idx="9718">
                  <c:v>809.83333333333337</c:v>
                </c:pt>
                <c:pt idx="9719">
                  <c:v>809.91666666666663</c:v>
                </c:pt>
                <c:pt idx="9720">
                  <c:v>810</c:v>
                </c:pt>
                <c:pt idx="9721">
                  <c:v>810.08333333333337</c:v>
                </c:pt>
                <c:pt idx="9722">
                  <c:v>810.16666666666663</c:v>
                </c:pt>
                <c:pt idx="9723">
                  <c:v>810.25</c:v>
                </c:pt>
                <c:pt idx="9724">
                  <c:v>810.33333333333337</c:v>
                </c:pt>
                <c:pt idx="9725">
                  <c:v>810.41666666666663</c:v>
                </c:pt>
                <c:pt idx="9726">
                  <c:v>810.5</c:v>
                </c:pt>
                <c:pt idx="9727">
                  <c:v>810.58333333333337</c:v>
                </c:pt>
                <c:pt idx="9728">
                  <c:v>810.66666666666663</c:v>
                </c:pt>
                <c:pt idx="9729">
                  <c:v>810.75</c:v>
                </c:pt>
                <c:pt idx="9730">
                  <c:v>810.83333333333337</c:v>
                </c:pt>
                <c:pt idx="9731">
                  <c:v>810.91666666666663</c:v>
                </c:pt>
                <c:pt idx="9732">
                  <c:v>811</c:v>
                </c:pt>
                <c:pt idx="9733">
                  <c:v>811.08333333333337</c:v>
                </c:pt>
                <c:pt idx="9734">
                  <c:v>811.16666666666663</c:v>
                </c:pt>
                <c:pt idx="9735">
                  <c:v>811.25</c:v>
                </c:pt>
                <c:pt idx="9736">
                  <c:v>811.33333333333337</c:v>
                </c:pt>
                <c:pt idx="9737">
                  <c:v>811.41666666666663</c:v>
                </c:pt>
                <c:pt idx="9738">
                  <c:v>811.5</c:v>
                </c:pt>
                <c:pt idx="9739">
                  <c:v>811.58333333333337</c:v>
                </c:pt>
                <c:pt idx="9740">
                  <c:v>811.66666666666663</c:v>
                </c:pt>
                <c:pt idx="9741">
                  <c:v>811.75</c:v>
                </c:pt>
                <c:pt idx="9742">
                  <c:v>811.83333333333337</c:v>
                </c:pt>
                <c:pt idx="9743">
                  <c:v>811.91666666666663</c:v>
                </c:pt>
                <c:pt idx="9744">
                  <c:v>812</c:v>
                </c:pt>
                <c:pt idx="9745">
                  <c:v>812.08333333333337</c:v>
                </c:pt>
                <c:pt idx="9746">
                  <c:v>812.16666666666663</c:v>
                </c:pt>
                <c:pt idx="9747">
                  <c:v>812.25</c:v>
                </c:pt>
                <c:pt idx="9748">
                  <c:v>812.33333333333337</c:v>
                </c:pt>
                <c:pt idx="9749">
                  <c:v>812.41666666666663</c:v>
                </c:pt>
                <c:pt idx="9750">
                  <c:v>812.5</c:v>
                </c:pt>
                <c:pt idx="9751">
                  <c:v>812.58333333333337</c:v>
                </c:pt>
                <c:pt idx="9752">
                  <c:v>812.66666666666663</c:v>
                </c:pt>
                <c:pt idx="9753">
                  <c:v>812.75</c:v>
                </c:pt>
                <c:pt idx="9754">
                  <c:v>812.83333333333337</c:v>
                </c:pt>
                <c:pt idx="9755">
                  <c:v>812.91666666666663</c:v>
                </c:pt>
                <c:pt idx="9756">
                  <c:v>813</c:v>
                </c:pt>
                <c:pt idx="9757">
                  <c:v>813.08333333333337</c:v>
                </c:pt>
                <c:pt idx="9758">
                  <c:v>813.16666666666663</c:v>
                </c:pt>
                <c:pt idx="9759">
                  <c:v>813.25</c:v>
                </c:pt>
                <c:pt idx="9760">
                  <c:v>813.33333333333337</c:v>
                </c:pt>
                <c:pt idx="9761">
                  <c:v>813.41666666666663</c:v>
                </c:pt>
                <c:pt idx="9762">
                  <c:v>813.5</c:v>
                </c:pt>
                <c:pt idx="9763">
                  <c:v>813.58333333333337</c:v>
                </c:pt>
                <c:pt idx="9764">
                  <c:v>813.66666666666663</c:v>
                </c:pt>
                <c:pt idx="9765">
                  <c:v>813.75</c:v>
                </c:pt>
                <c:pt idx="9766">
                  <c:v>813.83333333333337</c:v>
                </c:pt>
                <c:pt idx="9767">
                  <c:v>813.91666666666663</c:v>
                </c:pt>
                <c:pt idx="9768">
                  <c:v>814</c:v>
                </c:pt>
                <c:pt idx="9769">
                  <c:v>814.08333333333337</c:v>
                </c:pt>
                <c:pt idx="9770">
                  <c:v>814.16666666666663</c:v>
                </c:pt>
                <c:pt idx="9771">
                  <c:v>814.25</c:v>
                </c:pt>
                <c:pt idx="9772">
                  <c:v>814.33333333333337</c:v>
                </c:pt>
                <c:pt idx="9773">
                  <c:v>814.41666666666663</c:v>
                </c:pt>
                <c:pt idx="9774">
                  <c:v>814.5</c:v>
                </c:pt>
                <c:pt idx="9775">
                  <c:v>814.58333333333337</c:v>
                </c:pt>
                <c:pt idx="9776">
                  <c:v>814.66666666666663</c:v>
                </c:pt>
                <c:pt idx="9777">
                  <c:v>814.75</c:v>
                </c:pt>
                <c:pt idx="9778">
                  <c:v>814.83333333333337</c:v>
                </c:pt>
                <c:pt idx="9779">
                  <c:v>814.91666666666663</c:v>
                </c:pt>
                <c:pt idx="9780">
                  <c:v>815</c:v>
                </c:pt>
                <c:pt idx="9781">
                  <c:v>815.08333333333337</c:v>
                </c:pt>
                <c:pt idx="9782">
                  <c:v>815.16666666666663</c:v>
                </c:pt>
                <c:pt idx="9783">
                  <c:v>815.25</c:v>
                </c:pt>
                <c:pt idx="9784">
                  <c:v>815.33333333333337</c:v>
                </c:pt>
                <c:pt idx="9785">
                  <c:v>815.41666666666663</c:v>
                </c:pt>
                <c:pt idx="9786">
                  <c:v>815.5</c:v>
                </c:pt>
                <c:pt idx="9787">
                  <c:v>815.58333333333337</c:v>
                </c:pt>
                <c:pt idx="9788">
                  <c:v>815.66666666666663</c:v>
                </c:pt>
                <c:pt idx="9789">
                  <c:v>815.75</c:v>
                </c:pt>
                <c:pt idx="9790">
                  <c:v>815.83333333333337</c:v>
                </c:pt>
                <c:pt idx="9791">
                  <c:v>815.91666666666663</c:v>
                </c:pt>
                <c:pt idx="9792">
                  <c:v>816</c:v>
                </c:pt>
                <c:pt idx="9793">
                  <c:v>816.08333333333337</c:v>
                </c:pt>
                <c:pt idx="9794">
                  <c:v>816.16666666666663</c:v>
                </c:pt>
                <c:pt idx="9795">
                  <c:v>816.25</c:v>
                </c:pt>
                <c:pt idx="9796">
                  <c:v>816.33333333333337</c:v>
                </c:pt>
                <c:pt idx="9797">
                  <c:v>816.41666666666663</c:v>
                </c:pt>
                <c:pt idx="9798">
                  <c:v>816.5</c:v>
                </c:pt>
                <c:pt idx="9799">
                  <c:v>816.58333333333337</c:v>
                </c:pt>
                <c:pt idx="9800">
                  <c:v>816.66666666666663</c:v>
                </c:pt>
                <c:pt idx="9801">
                  <c:v>816.75</c:v>
                </c:pt>
                <c:pt idx="9802">
                  <c:v>816.83333333333337</c:v>
                </c:pt>
                <c:pt idx="9803">
                  <c:v>816.91666666666663</c:v>
                </c:pt>
                <c:pt idx="9804">
                  <c:v>817</c:v>
                </c:pt>
                <c:pt idx="9805">
                  <c:v>817.08333333333337</c:v>
                </c:pt>
                <c:pt idx="9806">
                  <c:v>817.16666666666663</c:v>
                </c:pt>
                <c:pt idx="9807">
                  <c:v>817.25</c:v>
                </c:pt>
                <c:pt idx="9808">
                  <c:v>817.33333333333337</c:v>
                </c:pt>
                <c:pt idx="9809">
                  <c:v>817.41666666666663</c:v>
                </c:pt>
                <c:pt idx="9810">
                  <c:v>817.5</c:v>
                </c:pt>
                <c:pt idx="9811">
                  <c:v>817.58333333333337</c:v>
                </c:pt>
                <c:pt idx="9812">
                  <c:v>817.66666666666663</c:v>
                </c:pt>
                <c:pt idx="9813">
                  <c:v>817.75</c:v>
                </c:pt>
                <c:pt idx="9814">
                  <c:v>817.83333333333337</c:v>
                </c:pt>
                <c:pt idx="9815">
                  <c:v>817.91666666666663</c:v>
                </c:pt>
                <c:pt idx="9816">
                  <c:v>818</c:v>
                </c:pt>
                <c:pt idx="9817">
                  <c:v>818.08333333333337</c:v>
                </c:pt>
                <c:pt idx="9818">
                  <c:v>818.16666666666663</c:v>
                </c:pt>
                <c:pt idx="9819">
                  <c:v>818.25</c:v>
                </c:pt>
                <c:pt idx="9820">
                  <c:v>818.33333333333337</c:v>
                </c:pt>
                <c:pt idx="9821">
                  <c:v>818.41666666666663</c:v>
                </c:pt>
                <c:pt idx="9822">
                  <c:v>818.5</c:v>
                </c:pt>
                <c:pt idx="9823">
                  <c:v>818.58333333333337</c:v>
                </c:pt>
                <c:pt idx="9824">
                  <c:v>818.66666666666663</c:v>
                </c:pt>
                <c:pt idx="9825">
                  <c:v>818.75</c:v>
                </c:pt>
                <c:pt idx="9826">
                  <c:v>818.83333333333337</c:v>
                </c:pt>
                <c:pt idx="9827">
                  <c:v>818.91666666666663</c:v>
                </c:pt>
                <c:pt idx="9828">
                  <c:v>819</c:v>
                </c:pt>
                <c:pt idx="9829">
                  <c:v>819.08333333333337</c:v>
                </c:pt>
                <c:pt idx="9830">
                  <c:v>819.16666666666663</c:v>
                </c:pt>
                <c:pt idx="9831">
                  <c:v>819.25</c:v>
                </c:pt>
                <c:pt idx="9832">
                  <c:v>819.33333333333337</c:v>
                </c:pt>
                <c:pt idx="9833">
                  <c:v>819.41666666666663</c:v>
                </c:pt>
                <c:pt idx="9834">
                  <c:v>819.5</c:v>
                </c:pt>
                <c:pt idx="9835">
                  <c:v>819.58333333333337</c:v>
                </c:pt>
                <c:pt idx="9836">
                  <c:v>819.66666666666663</c:v>
                </c:pt>
                <c:pt idx="9837">
                  <c:v>819.75</c:v>
                </c:pt>
                <c:pt idx="9838">
                  <c:v>819.83333333333337</c:v>
                </c:pt>
                <c:pt idx="9839">
                  <c:v>819.91666666666663</c:v>
                </c:pt>
                <c:pt idx="9840">
                  <c:v>820</c:v>
                </c:pt>
                <c:pt idx="9841">
                  <c:v>820.08333333333337</c:v>
                </c:pt>
                <c:pt idx="9842">
                  <c:v>820.16666666666663</c:v>
                </c:pt>
                <c:pt idx="9843">
                  <c:v>820.25</c:v>
                </c:pt>
                <c:pt idx="9844">
                  <c:v>820.33333333333337</c:v>
                </c:pt>
                <c:pt idx="9845">
                  <c:v>820.41666666666663</c:v>
                </c:pt>
                <c:pt idx="9846">
                  <c:v>820.5</c:v>
                </c:pt>
                <c:pt idx="9847">
                  <c:v>820.58333333333337</c:v>
                </c:pt>
                <c:pt idx="9848">
                  <c:v>820.66666666666663</c:v>
                </c:pt>
                <c:pt idx="9849">
                  <c:v>820.75</c:v>
                </c:pt>
                <c:pt idx="9850">
                  <c:v>820.83333333333337</c:v>
                </c:pt>
                <c:pt idx="9851">
                  <c:v>820.91666666666663</c:v>
                </c:pt>
                <c:pt idx="9852">
                  <c:v>821</c:v>
                </c:pt>
                <c:pt idx="9853">
                  <c:v>821.08333333333337</c:v>
                </c:pt>
                <c:pt idx="9854">
                  <c:v>821.16666666666663</c:v>
                </c:pt>
                <c:pt idx="9855">
                  <c:v>821.25</c:v>
                </c:pt>
                <c:pt idx="9856">
                  <c:v>821.33333333333337</c:v>
                </c:pt>
                <c:pt idx="9857">
                  <c:v>821.41666666666663</c:v>
                </c:pt>
                <c:pt idx="9858">
                  <c:v>821.5</c:v>
                </c:pt>
                <c:pt idx="9859">
                  <c:v>821.58333333333337</c:v>
                </c:pt>
                <c:pt idx="9860">
                  <c:v>821.66666666666663</c:v>
                </c:pt>
                <c:pt idx="9861">
                  <c:v>821.75</c:v>
                </c:pt>
                <c:pt idx="9862">
                  <c:v>821.83333333333337</c:v>
                </c:pt>
                <c:pt idx="9863">
                  <c:v>821.91666666666663</c:v>
                </c:pt>
                <c:pt idx="9864">
                  <c:v>822</c:v>
                </c:pt>
                <c:pt idx="9865">
                  <c:v>822.08333333333337</c:v>
                </c:pt>
                <c:pt idx="9866">
                  <c:v>822.16666666666663</c:v>
                </c:pt>
                <c:pt idx="9867">
                  <c:v>822.25</c:v>
                </c:pt>
                <c:pt idx="9868">
                  <c:v>822.33333333333337</c:v>
                </c:pt>
                <c:pt idx="9869">
                  <c:v>822.41666666666663</c:v>
                </c:pt>
                <c:pt idx="9870">
                  <c:v>822.5</c:v>
                </c:pt>
                <c:pt idx="9871">
                  <c:v>822.58333333333337</c:v>
                </c:pt>
                <c:pt idx="9872">
                  <c:v>822.66666666666663</c:v>
                </c:pt>
                <c:pt idx="9873">
                  <c:v>822.75</c:v>
                </c:pt>
                <c:pt idx="9874">
                  <c:v>822.83333333333337</c:v>
                </c:pt>
                <c:pt idx="9875">
                  <c:v>822.91666666666663</c:v>
                </c:pt>
                <c:pt idx="9876">
                  <c:v>823</c:v>
                </c:pt>
                <c:pt idx="9877">
                  <c:v>823.08333333333337</c:v>
                </c:pt>
                <c:pt idx="9878">
                  <c:v>823.16666666666663</c:v>
                </c:pt>
                <c:pt idx="9879">
                  <c:v>823.25</c:v>
                </c:pt>
                <c:pt idx="9880">
                  <c:v>823.33333333333337</c:v>
                </c:pt>
                <c:pt idx="9881">
                  <c:v>823.41666666666663</c:v>
                </c:pt>
                <c:pt idx="9882">
                  <c:v>823.5</c:v>
                </c:pt>
                <c:pt idx="9883">
                  <c:v>823.58333333333337</c:v>
                </c:pt>
                <c:pt idx="9884">
                  <c:v>823.66666666666663</c:v>
                </c:pt>
                <c:pt idx="9885">
                  <c:v>823.75</c:v>
                </c:pt>
                <c:pt idx="9886">
                  <c:v>823.83333333333337</c:v>
                </c:pt>
                <c:pt idx="9887">
                  <c:v>823.91666666666663</c:v>
                </c:pt>
                <c:pt idx="9888">
                  <c:v>824</c:v>
                </c:pt>
                <c:pt idx="9889">
                  <c:v>824.08333333333337</c:v>
                </c:pt>
                <c:pt idx="9890">
                  <c:v>824.16666666666663</c:v>
                </c:pt>
                <c:pt idx="9891">
                  <c:v>824.25</c:v>
                </c:pt>
                <c:pt idx="9892">
                  <c:v>824.33333333333337</c:v>
                </c:pt>
                <c:pt idx="9893">
                  <c:v>824.41666666666663</c:v>
                </c:pt>
                <c:pt idx="9894">
                  <c:v>824.5</c:v>
                </c:pt>
                <c:pt idx="9895">
                  <c:v>824.58333333333337</c:v>
                </c:pt>
                <c:pt idx="9896">
                  <c:v>824.66666666666663</c:v>
                </c:pt>
                <c:pt idx="9897">
                  <c:v>824.75</c:v>
                </c:pt>
                <c:pt idx="9898">
                  <c:v>824.83333333333337</c:v>
                </c:pt>
                <c:pt idx="9899">
                  <c:v>824.91666666666663</c:v>
                </c:pt>
                <c:pt idx="9900">
                  <c:v>825</c:v>
                </c:pt>
                <c:pt idx="9901">
                  <c:v>825.08333333333337</c:v>
                </c:pt>
                <c:pt idx="9902">
                  <c:v>825.16666666666663</c:v>
                </c:pt>
                <c:pt idx="9903">
                  <c:v>825.25</c:v>
                </c:pt>
                <c:pt idx="9904">
                  <c:v>825.33333333333337</c:v>
                </c:pt>
                <c:pt idx="9905">
                  <c:v>825.41666666666663</c:v>
                </c:pt>
                <c:pt idx="9906">
                  <c:v>825.5</c:v>
                </c:pt>
                <c:pt idx="9907">
                  <c:v>825.58333333333337</c:v>
                </c:pt>
                <c:pt idx="9908">
                  <c:v>825.66666666666663</c:v>
                </c:pt>
                <c:pt idx="9909">
                  <c:v>825.75</c:v>
                </c:pt>
                <c:pt idx="9910">
                  <c:v>825.83333333333337</c:v>
                </c:pt>
                <c:pt idx="9911">
                  <c:v>825.91666666666663</c:v>
                </c:pt>
                <c:pt idx="9912">
                  <c:v>826</c:v>
                </c:pt>
                <c:pt idx="9913">
                  <c:v>826.08333333333337</c:v>
                </c:pt>
                <c:pt idx="9914">
                  <c:v>826.16666666666663</c:v>
                </c:pt>
                <c:pt idx="9915">
                  <c:v>826.25</c:v>
                </c:pt>
                <c:pt idx="9916">
                  <c:v>826.33333333333337</c:v>
                </c:pt>
                <c:pt idx="9917">
                  <c:v>826.41666666666663</c:v>
                </c:pt>
                <c:pt idx="9918">
                  <c:v>826.5</c:v>
                </c:pt>
                <c:pt idx="9919">
                  <c:v>826.58333333333337</c:v>
                </c:pt>
                <c:pt idx="9920">
                  <c:v>826.66666666666663</c:v>
                </c:pt>
                <c:pt idx="9921">
                  <c:v>826.75</c:v>
                </c:pt>
                <c:pt idx="9922">
                  <c:v>826.83333333333337</c:v>
                </c:pt>
                <c:pt idx="9923">
                  <c:v>826.91666666666663</c:v>
                </c:pt>
                <c:pt idx="9924">
                  <c:v>827</c:v>
                </c:pt>
                <c:pt idx="9925">
                  <c:v>827.08333333333337</c:v>
                </c:pt>
                <c:pt idx="9926">
                  <c:v>827.16666666666663</c:v>
                </c:pt>
                <c:pt idx="9927">
                  <c:v>827.25</c:v>
                </c:pt>
                <c:pt idx="9928">
                  <c:v>827.33333333333337</c:v>
                </c:pt>
                <c:pt idx="9929">
                  <c:v>827.41666666666663</c:v>
                </c:pt>
                <c:pt idx="9930">
                  <c:v>827.5</c:v>
                </c:pt>
                <c:pt idx="9931">
                  <c:v>827.58333333333337</c:v>
                </c:pt>
                <c:pt idx="9932">
                  <c:v>827.66666666666663</c:v>
                </c:pt>
                <c:pt idx="9933">
                  <c:v>827.75</c:v>
                </c:pt>
                <c:pt idx="9934">
                  <c:v>827.83333333333337</c:v>
                </c:pt>
                <c:pt idx="9935">
                  <c:v>827.91666666666663</c:v>
                </c:pt>
                <c:pt idx="9936">
                  <c:v>828</c:v>
                </c:pt>
                <c:pt idx="9937">
                  <c:v>828.08333333333337</c:v>
                </c:pt>
                <c:pt idx="9938">
                  <c:v>828.16666666666663</c:v>
                </c:pt>
                <c:pt idx="9939">
                  <c:v>828.25</c:v>
                </c:pt>
                <c:pt idx="9940">
                  <c:v>828.33333333333337</c:v>
                </c:pt>
                <c:pt idx="9941">
                  <c:v>828.41666666666663</c:v>
                </c:pt>
                <c:pt idx="9942">
                  <c:v>828.5</c:v>
                </c:pt>
                <c:pt idx="9943">
                  <c:v>828.58333333333337</c:v>
                </c:pt>
                <c:pt idx="9944">
                  <c:v>828.66666666666663</c:v>
                </c:pt>
                <c:pt idx="9945">
                  <c:v>828.75</c:v>
                </c:pt>
                <c:pt idx="9946">
                  <c:v>828.83333333333337</c:v>
                </c:pt>
                <c:pt idx="9947">
                  <c:v>828.91666666666663</c:v>
                </c:pt>
                <c:pt idx="9948">
                  <c:v>829</c:v>
                </c:pt>
                <c:pt idx="9949">
                  <c:v>829.08333333333337</c:v>
                </c:pt>
                <c:pt idx="9950">
                  <c:v>829.16666666666663</c:v>
                </c:pt>
                <c:pt idx="9951">
                  <c:v>829.25</c:v>
                </c:pt>
                <c:pt idx="9952">
                  <c:v>829.33333333333337</c:v>
                </c:pt>
                <c:pt idx="9953">
                  <c:v>829.41666666666663</c:v>
                </c:pt>
                <c:pt idx="9954">
                  <c:v>829.5</c:v>
                </c:pt>
                <c:pt idx="9955">
                  <c:v>829.58333333333337</c:v>
                </c:pt>
                <c:pt idx="9956">
                  <c:v>829.66666666666663</c:v>
                </c:pt>
                <c:pt idx="9957">
                  <c:v>829.75</c:v>
                </c:pt>
                <c:pt idx="9958">
                  <c:v>829.83333333333337</c:v>
                </c:pt>
                <c:pt idx="9959">
                  <c:v>829.91666666666663</c:v>
                </c:pt>
                <c:pt idx="9960">
                  <c:v>830</c:v>
                </c:pt>
                <c:pt idx="9961">
                  <c:v>830.08333333333337</c:v>
                </c:pt>
                <c:pt idx="9962">
                  <c:v>830.16666666666663</c:v>
                </c:pt>
                <c:pt idx="9963">
                  <c:v>830.25</c:v>
                </c:pt>
                <c:pt idx="9964">
                  <c:v>830.33333333333337</c:v>
                </c:pt>
                <c:pt idx="9965">
                  <c:v>830.41666666666663</c:v>
                </c:pt>
                <c:pt idx="9966">
                  <c:v>830.5</c:v>
                </c:pt>
                <c:pt idx="9967">
                  <c:v>830.58333333333337</c:v>
                </c:pt>
                <c:pt idx="9968">
                  <c:v>830.66666666666663</c:v>
                </c:pt>
                <c:pt idx="9969">
                  <c:v>830.75</c:v>
                </c:pt>
                <c:pt idx="9970">
                  <c:v>830.83333333333337</c:v>
                </c:pt>
                <c:pt idx="9971">
                  <c:v>830.91666666666663</c:v>
                </c:pt>
                <c:pt idx="9972">
                  <c:v>831</c:v>
                </c:pt>
                <c:pt idx="9973">
                  <c:v>831.08333333333337</c:v>
                </c:pt>
                <c:pt idx="9974">
                  <c:v>831.16666666666663</c:v>
                </c:pt>
                <c:pt idx="9975">
                  <c:v>831.25</c:v>
                </c:pt>
                <c:pt idx="9976">
                  <c:v>831.33333333333337</c:v>
                </c:pt>
                <c:pt idx="9977">
                  <c:v>831.41666666666663</c:v>
                </c:pt>
                <c:pt idx="9978">
                  <c:v>831.5</c:v>
                </c:pt>
                <c:pt idx="9979">
                  <c:v>831.58333333333337</c:v>
                </c:pt>
                <c:pt idx="9980">
                  <c:v>831.66666666666663</c:v>
                </c:pt>
                <c:pt idx="9981">
                  <c:v>831.75</c:v>
                </c:pt>
                <c:pt idx="9982">
                  <c:v>831.83333333333337</c:v>
                </c:pt>
                <c:pt idx="9983">
                  <c:v>831.91666666666663</c:v>
                </c:pt>
                <c:pt idx="9984">
                  <c:v>832</c:v>
                </c:pt>
                <c:pt idx="9985">
                  <c:v>832.08333333333337</c:v>
                </c:pt>
                <c:pt idx="9986">
                  <c:v>832.16666666666663</c:v>
                </c:pt>
                <c:pt idx="9987">
                  <c:v>832.25</c:v>
                </c:pt>
                <c:pt idx="9988">
                  <c:v>832.33333333333337</c:v>
                </c:pt>
                <c:pt idx="9989">
                  <c:v>832.41666666666663</c:v>
                </c:pt>
                <c:pt idx="9990">
                  <c:v>832.5</c:v>
                </c:pt>
                <c:pt idx="9991">
                  <c:v>832.58333333333337</c:v>
                </c:pt>
                <c:pt idx="9992">
                  <c:v>832.66666666666663</c:v>
                </c:pt>
                <c:pt idx="9993">
                  <c:v>832.75</c:v>
                </c:pt>
                <c:pt idx="9994">
                  <c:v>832.83333333333337</c:v>
                </c:pt>
                <c:pt idx="9995">
                  <c:v>832.91666666666663</c:v>
                </c:pt>
                <c:pt idx="9996">
                  <c:v>833</c:v>
                </c:pt>
                <c:pt idx="9997">
                  <c:v>833.08333333333337</c:v>
                </c:pt>
                <c:pt idx="9998">
                  <c:v>833.16666666666663</c:v>
                </c:pt>
                <c:pt idx="9999">
                  <c:v>833.25</c:v>
                </c:pt>
                <c:pt idx="10000">
                  <c:v>833.33333333333337</c:v>
                </c:pt>
                <c:pt idx="10001">
                  <c:v>833.41666666666663</c:v>
                </c:pt>
                <c:pt idx="10002">
                  <c:v>833.5</c:v>
                </c:pt>
                <c:pt idx="10003">
                  <c:v>833.58333333333337</c:v>
                </c:pt>
                <c:pt idx="10004">
                  <c:v>833.66666666666663</c:v>
                </c:pt>
                <c:pt idx="10005">
                  <c:v>833.75</c:v>
                </c:pt>
                <c:pt idx="10006">
                  <c:v>833.83333333333337</c:v>
                </c:pt>
                <c:pt idx="10007">
                  <c:v>833.91666666666663</c:v>
                </c:pt>
                <c:pt idx="10008">
                  <c:v>834</c:v>
                </c:pt>
                <c:pt idx="10009">
                  <c:v>834.08333333333337</c:v>
                </c:pt>
                <c:pt idx="10010">
                  <c:v>834.16666666666663</c:v>
                </c:pt>
                <c:pt idx="10011">
                  <c:v>834.25</c:v>
                </c:pt>
                <c:pt idx="10012">
                  <c:v>834.33333333333337</c:v>
                </c:pt>
                <c:pt idx="10013">
                  <c:v>834.41666666666663</c:v>
                </c:pt>
                <c:pt idx="10014">
                  <c:v>834.5</c:v>
                </c:pt>
                <c:pt idx="10015">
                  <c:v>834.58333333333337</c:v>
                </c:pt>
                <c:pt idx="10016">
                  <c:v>834.66666666666663</c:v>
                </c:pt>
                <c:pt idx="10017">
                  <c:v>834.75</c:v>
                </c:pt>
                <c:pt idx="10018">
                  <c:v>834.83333333333337</c:v>
                </c:pt>
                <c:pt idx="10019">
                  <c:v>834.91666666666663</c:v>
                </c:pt>
                <c:pt idx="10020">
                  <c:v>835</c:v>
                </c:pt>
                <c:pt idx="10021">
                  <c:v>835.08333333333337</c:v>
                </c:pt>
                <c:pt idx="10022">
                  <c:v>835.16666666666663</c:v>
                </c:pt>
                <c:pt idx="10023">
                  <c:v>835.25</c:v>
                </c:pt>
                <c:pt idx="10024">
                  <c:v>835.33333333333337</c:v>
                </c:pt>
                <c:pt idx="10025">
                  <c:v>835.41666666666663</c:v>
                </c:pt>
                <c:pt idx="10026">
                  <c:v>835.5</c:v>
                </c:pt>
                <c:pt idx="10027">
                  <c:v>835.58333333333337</c:v>
                </c:pt>
                <c:pt idx="10028">
                  <c:v>835.66666666666663</c:v>
                </c:pt>
                <c:pt idx="10029">
                  <c:v>835.75</c:v>
                </c:pt>
                <c:pt idx="10030">
                  <c:v>835.83333333333337</c:v>
                </c:pt>
                <c:pt idx="10031">
                  <c:v>835.91666666666663</c:v>
                </c:pt>
                <c:pt idx="10032">
                  <c:v>836</c:v>
                </c:pt>
                <c:pt idx="10033">
                  <c:v>836.08333333333337</c:v>
                </c:pt>
                <c:pt idx="10034">
                  <c:v>836.16666666666663</c:v>
                </c:pt>
                <c:pt idx="10035">
                  <c:v>836.25</c:v>
                </c:pt>
                <c:pt idx="10036">
                  <c:v>836.33333333333337</c:v>
                </c:pt>
                <c:pt idx="10037">
                  <c:v>836.41666666666663</c:v>
                </c:pt>
                <c:pt idx="10038">
                  <c:v>836.5</c:v>
                </c:pt>
                <c:pt idx="10039">
                  <c:v>836.58333333333337</c:v>
                </c:pt>
                <c:pt idx="10040">
                  <c:v>836.66666666666663</c:v>
                </c:pt>
                <c:pt idx="10041">
                  <c:v>836.75</c:v>
                </c:pt>
                <c:pt idx="10042">
                  <c:v>836.83333333333337</c:v>
                </c:pt>
                <c:pt idx="10043">
                  <c:v>836.91666666666663</c:v>
                </c:pt>
                <c:pt idx="10044">
                  <c:v>837</c:v>
                </c:pt>
                <c:pt idx="10045">
                  <c:v>837.08333333333337</c:v>
                </c:pt>
                <c:pt idx="10046">
                  <c:v>837.16666666666663</c:v>
                </c:pt>
                <c:pt idx="10047">
                  <c:v>837.25</c:v>
                </c:pt>
                <c:pt idx="10048">
                  <c:v>837.33333333333337</c:v>
                </c:pt>
                <c:pt idx="10049">
                  <c:v>837.41666666666663</c:v>
                </c:pt>
                <c:pt idx="10050">
                  <c:v>837.5</c:v>
                </c:pt>
                <c:pt idx="10051">
                  <c:v>837.58333333333337</c:v>
                </c:pt>
                <c:pt idx="10052">
                  <c:v>837.66666666666663</c:v>
                </c:pt>
                <c:pt idx="10053">
                  <c:v>837.75</c:v>
                </c:pt>
                <c:pt idx="10054">
                  <c:v>837.83333333333337</c:v>
                </c:pt>
                <c:pt idx="10055">
                  <c:v>837.91666666666663</c:v>
                </c:pt>
                <c:pt idx="10056">
                  <c:v>838</c:v>
                </c:pt>
                <c:pt idx="10057">
                  <c:v>838.08333333333337</c:v>
                </c:pt>
                <c:pt idx="10058">
                  <c:v>838.16666666666663</c:v>
                </c:pt>
                <c:pt idx="10059">
                  <c:v>838.25</c:v>
                </c:pt>
                <c:pt idx="10060">
                  <c:v>838.33333333333337</c:v>
                </c:pt>
                <c:pt idx="10061">
                  <c:v>838.41666666666663</c:v>
                </c:pt>
                <c:pt idx="10062">
                  <c:v>838.5</c:v>
                </c:pt>
                <c:pt idx="10063">
                  <c:v>838.58333333333337</c:v>
                </c:pt>
                <c:pt idx="10064">
                  <c:v>838.66666666666663</c:v>
                </c:pt>
                <c:pt idx="10065">
                  <c:v>838.75</c:v>
                </c:pt>
                <c:pt idx="10066">
                  <c:v>838.83333333333337</c:v>
                </c:pt>
                <c:pt idx="10067">
                  <c:v>838.91666666666663</c:v>
                </c:pt>
                <c:pt idx="10068">
                  <c:v>839</c:v>
                </c:pt>
                <c:pt idx="10069">
                  <c:v>839.08333333333337</c:v>
                </c:pt>
                <c:pt idx="10070">
                  <c:v>839.16666666666663</c:v>
                </c:pt>
                <c:pt idx="10071">
                  <c:v>839.25</c:v>
                </c:pt>
                <c:pt idx="10072">
                  <c:v>839.33333333333337</c:v>
                </c:pt>
                <c:pt idx="10073">
                  <c:v>839.41666666666663</c:v>
                </c:pt>
                <c:pt idx="10074">
                  <c:v>839.5</c:v>
                </c:pt>
                <c:pt idx="10075">
                  <c:v>839.58333333333337</c:v>
                </c:pt>
                <c:pt idx="10076">
                  <c:v>839.66666666666663</c:v>
                </c:pt>
                <c:pt idx="10077">
                  <c:v>839.75</c:v>
                </c:pt>
                <c:pt idx="10078">
                  <c:v>839.83333333333337</c:v>
                </c:pt>
                <c:pt idx="10079">
                  <c:v>839.91666666666663</c:v>
                </c:pt>
                <c:pt idx="10080">
                  <c:v>840</c:v>
                </c:pt>
                <c:pt idx="10081">
                  <c:v>840.08333333333337</c:v>
                </c:pt>
                <c:pt idx="10082">
                  <c:v>840.16666666666663</c:v>
                </c:pt>
                <c:pt idx="10083">
                  <c:v>840.25</c:v>
                </c:pt>
                <c:pt idx="10084">
                  <c:v>840.33333333333337</c:v>
                </c:pt>
                <c:pt idx="10085">
                  <c:v>840.41666666666663</c:v>
                </c:pt>
                <c:pt idx="10086">
                  <c:v>840.5</c:v>
                </c:pt>
                <c:pt idx="10087">
                  <c:v>840.58333333333337</c:v>
                </c:pt>
                <c:pt idx="10088">
                  <c:v>840.66666666666663</c:v>
                </c:pt>
                <c:pt idx="10089">
                  <c:v>840.75</c:v>
                </c:pt>
                <c:pt idx="10090">
                  <c:v>840.83333333333337</c:v>
                </c:pt>
                <c:pt idx="10091">
                  <c:v>840.91666666666663</c:v>
                </c:pt>
                <c:pt idx="10092">
                  <c:v>841</c:v>
                </c:pt>
                <c:pt idx="10093">
                  <c:v>841.08333333333337</c:v>
                </c:pt>
                <c:pt idx="10094">
                  <c:v>841.16666666666663</c:v>
                </c:pt>
                <c:pt idx="10095">
                  <c:v>841.25</c:v>
                </c:pt>
                <c:pt idx="10096">
                  <c:v>841.33333333333337</c:v>
                </c:pt>
                <c:pt idx="10097">
                  <c:v>841.41666666666663</c:v>
                </c:pt>
                <c:pt idx="10098">
                  <c:v>841.5</c:v>
                </c:pt>
                <c:pt idx="10099">
                  <c:v>841.58333333333337</c:v>
                </c:pt>
                <c:pt idx="10100">
                  <c:v>841.66666666666663</c:v>
                </c:pt>
                <c:pt idx="10101">
                  <c:v>841.75</c:v>
                </c:pt>
                <c:pt idx="10102">
                  <c:v>841.83333333333337</c:v>
                </c:pt>
                <c:pt idx="10103">
                  <c:v>841.91666666666663</c:v>
                </c:pt>
                <c:pt idx="10104">
                  <c:v>842</c:v>
                </c:pt>
                <c:pt idx="10105">
                  <c:v>842.08333333333337</c:v>
                </c:pt>
                <c:pt idx="10106">
                  <c:v>842.16666666666663</c:v>
                </c:pt>
                <c:pt idx="10107">
                  <c:v>842.25</c:v>
                </c:pt>
                <c:pt idx="10108">
                  <c:v>842.33333333333337</c:v>
                </c:pt>
                <c:pt idx="10109">
                  <c:v>842.41666666666663</c:v>
                </c:pt>
                <c:pt idx="10110">
                  <c:v>842.5</c:v>
                </c:pt>
                <c:pt idx="10111">
                  <c:v>842.58333333333337</c:v>
                </c:pt>
                <c:pt idx="10112">
                  <c:v>842.66666666666663</c:v>
                </c:pt>
                <c:pt idx="10113">
                  <c:v>842.75</c:v>
                </c:pt>
                <c:pt idx="10114">
                  <c:v>842.83333333333337</c:v>
                </c:pt>
                <c:pt idx="10115">
                  <c:v>842.91666666666663</c:v>
                </c:pt>
                <c:pt idx="10116">
                  <c:v>843</c:v>
                </c:pt>
                <c:pt idx="10117">
                  <c:v>843.08333333333337</c:v>
                </c:pt>
                <c:pt idx="10118">
                  <c:v>843.16666666666663</c:v>
                </c:pt>
                <c:pt idx="10119">
                  <c:v>843.25</c:v>
                </c:pt>
                <c:pt idx="10120">
                  <c:v>843.33333333333337</c:v>
                </c:pt>
                <c:pt idx="10121">
                  <c:v>843.41666666666663</c:v>
                </c:pt>
                <c:pt idx="10122">
                  <c:v>843.5</c:v>
                </c:pt>
                <c:pt idx="10123">
                  <c:v>843.58333333333337</c:v>
                </c:pt>
                <c:pt idx="10124">
                  <c:v>843.66666666666663</c:v>
                </c:pt>
                <c:pt idx="10125">
                  <c:v>843.75</c:v>
                </c:pt>
                <c:pt idx="10126">
                  <c:v>843.83333333333337</c:v>
                </c:pt>
                <c:pt idx="10127">
                  <c:v>843.91666666666663</c:v>
                </c:pt>
                <c:pt idx="10128">
                  <c:v>844</c:v>
                </c:pt>
                <c:pt idx="10129">
                  <c:v>844.08333333333337</c:v>
                </c:pt>
                <c:pt idx="10130">
                  <c:v>844.16666666666663</c:v>
                </c:pt>
                <c:pt idx="10131">
                  <c:v>844.25</c:v>
                </c:pt>
                <c:pt idx="10132">
                  <c:v>844.33333333333337</c:v>
                </c:pt>
                <c:pt idx="10133">
                  <c:v>844.41666666666663</c:v>
                </c:pt>
                <c:pt idx="10134">
                  <c:v>844.5</c:v>
                </c:pt>
                <c:pt idx="10135">
                  <c:v>844.58333333333337</c:v>
                </c:pt>
                <c:pt idx="10136">
                  <c:v>844.66666666666663</c:v>
                </c:pt>
                <c:pt idx="10137">
                  <c:v>844.75</c:v>
                </c:pt>
                <c:pt idx="10138">
                  <c:v>844.83333333333337</c:v>
                </c:pt>
                <c:pt idx="10139">
                  <c:v>844.91666666666663</c:v>
                </c:pt>
                <c:pt idx="10140">
                  <c:v>845</c:v>
                </c:pt>
                <c:pt idx="10141">
                  <c:v>845.08333333333337</c:v>
                </c:pt>
                <c:pt idx="10142">
                  <c:v>845.16666666666663</c:v>
                </c:pt>
                <c:pt idx="10143">
                  <c:v>845.25</c:v>
                </c:pt>
                <c:pt idx="10144">
                  <c:v>845.33333333333337</c:v>
                </c:pt>
                <c:pt idx="10145">
                  <c:v>845.41666666666663</c:v>
                </c:pt>
                <c:pt idx="10146">
                  <c:v>845.5</c:v>
                </c:pt>
                <c:pt idx="10147">
                  <c:v>845.58333333333337</c:v>
                </c:pt>
                <c:pt idx="10148">
                  <c:v>845.66666666666663</c:v>
                </c:pt>
                <c:pt idx="10149">
                  <c:v>845.75</c:v>
                </c:pt>
                <c:pt idx="10150">
                  <c:v>845.83333333333337</c:v>
                </c:pt>
                <c:pt idx="10151">
                  <c:v>845.91666666666663</c:v>
                </c:pt>
                <c:pt idx="10152">
                  <c:v>846</c:v>
                </c:pt>
                <c:pt idx="10153">
                  <c:v>846.08333333333337</c:v>
                </c:pt>
                <c:pt idx="10154">
                  <c:v>846.16666666666663</c:v>
                </c:pt>
                <c:pt idx="10155">
                  <c:v>846.25</c:v>
                </c:pt>
                <c:pt idx="10156">
                  <c:v>846.33333333333337</c:v>
                </c:pt>
                <c:pt idx="10157">
                  <c:v>846.41666666666663</c:v>
                </c:pt>
                <c:pt idx="10158">
                  <c:v>846.5</c:v>
                </c:pt>
                <c:pt idx="10159">
                  <c:v>846.58333333333337</c:v>
                </c:pt>
                <c:pt idx="10160">
                  <c:v>846.66666666666663</c:v>
                </c:pt>
                <c:pt idx="10161">
                  <c:v>846.75</c:v>
                </c:pt>
                <c:pt idx="10162">
                  <c:v>846.83333333333337</c:v>
                </c:pt>
                <c:pt idx="10163">
                  <c:v>846.91666666666663</c:v>
                </c:pt>
                <c:pt idx="10164">
                  <c:v>847</c:v>
                </c:pt>
                <c:pt idx="10165">
                  <c:v>847.08333333333337</c:v>
                </c:pt>
                <c:pt idx="10166">
                  <c:v>847.16666666666663</c:v>
                </c:pt>
                <c:pt idx="10167">
                  <c:v>847.25</c:v>
                </c:pt>
                <c:pt idx="10168">
                  <c:v>847.33333333333337</c:v>
                </c:pt>
                <c:pt idx="10169">
                  <c:v>847.41666666666663</c:v>
                </c:pt>
                <c:pt idx="10170">
                  <c:v>847.5</c:v>
                </c:pt>
                <c:pt idx="10171">
                  <c:v>847.58333333333337</c:v>
                </c:pt>
                <c:pt idx="10172">
                  <c:v>847.66666666666663</c:v>
                </c:pt>
                <c:pt idx="10173">
                  <c:v>847.75</c:v>
                </c:pt>
                <c:pt idx="10174">
                  <c:v>847.83333333333337</c:v>
                </c:pt>
                <c:pt idx="10175">
                  <c:v>847.91666666666663</c:v>
                </c:pt>
                <c:pt idx="10176">
                  <c:v>848</c:v>
                </c:pt>
                <c:pt idx="10177">
                  <c:v>848.08333333333337</c:v>
                </c:pt>
                <c:pt idx="10178">
                  <c:v>848.16666666666663</c:v>
                </c:pt>
                <c:pt idx="10179">
                  <c:v>848.25</c:v>
                </c:pt>
                <c:pt idx="10180">
                  <c:v>848.33333333333337</c:v>
                </c:pt>
                <c:pt idx="10181">
                  <c:v>848.41666666666663</c:v>
                </c:pt>
                <c:pt idx="10182">
                  <c:v>848.5</c:v>
                </c:pt>
                <c:pt idx="10183">
                  <c:v>848.58333333333337</c:v>
                </c:pt>
                <c:pt idx="10184">
                  <c:v>848.66666666666663</c:v>
                </c:pt>
                <c:pt idx="10185">
                  <c:v>848.75</c:v>
                </c:pt>
                <c:pt idx="10186">
                  <c:v>848.83333333333337</c:v>
                </c:pt>
                <c:pt idx="10187">
                  <c:v>848.91666666666663</c:v>
                </c:pt>
                <c:pt idx="10188">
                  <c:v>849</c:v>
                </c:pt>
                <c:pt idx="10189">
                  <c:v>849.08333333333337</c:v>
                </c:pt>
                <c:pt idx="10190">
                  <c:v>849.16666666666663</c:v>
                </c:pt>
                <c:pt idx="10191">
                  <c:v>849.25</c:v>
                </c:pt>
                <c:pt idx="10192">
                  <c:v>849.33333333333337</c:v>
                </c:pt>
                <c:pt idx="10193">
                  <c:v>849.41666666666663</c:v>
                </c:pt>
                <c:pt idx="10194">
                  <c:v>849.5</c:v>
                </c:pt>
                <c:pt idx="10195">
                  <c:v>849.58333333333337</c:v>
                </c:pt>
                <c:pt idx="10196">
                  <c:v>849.66666666666663</c:v>
                </c:pt>
                <c:pt idx="10197">
                  <c:v>849.75</c:v>
                </c:pt>
                <c:pt idx="10198">
                  <c:v>849.83333333333337</c:v>
                </c:pt>
                <c:pt idx="10199">
                  <c:v>849.91666666666663</c:v>
                </c:pt>
                <c:pt idx="10200">
                  <c:v>850</c:v>
                </c:pt>
                <c:pt idx="10201">
                  <c:v>850.08333333333337</c:v>
                </c:pt>
                <c:pt idx="10202">
                  <c:v>850.16666666666663</c:v>
                </c:pt>
                <c:pt idx="10203">
                  <c:v>850.25</c:v>
                </c:pt>
                <c:pt idx="10204">
                  <c:v>850.33333333333337</c:v>
                </c:pt>
                <c:pt idx="10205">
                  <c:v>850.41666666666663</c:v>
                </c:pt>
                <c:pt idx="10206">
                  <c:v>850.5</c:v>
                </c:pt>
                <c:pt idx="10207">
                  <c:v>850.58333333333337</c:v>
                </c:pt>
                <c:pt idx="10208">
                  <c:v>850.66666666666663</c:v>
                </c:pt>
                <c:pt idx="10209">
                  <c:v>850.75</c:v>
                </c:pt>
                <c:pt idx="10210">
                  <c:v>850.83333333333337</c:v>
                </c:pt>
                <c:pt idx="10211">
                  <c:v>850.91666666666663</c:v>
                </c:pt>
                <c:pt idx="10212">
                  <c:v>851</c:v>
                </c:pt>
                <c:pt idx="10213">
                  <c:v>851.08333333333337</c:v>
                </c:pt>
                <c:pt idx="10214">
                  <c:v>851.16666666666663</c:v>
                </c:pt>
                <c:pt idx="10215">
                  <c:v>851.25</c:v>
                </c:pt>
                <c:pt idx="10216">
                  <c:v>851.33333333333337</c:v>
                </c:pt>
                <c:pt idx="10217">
                  <c:v>851.41666666666663</c:v>
                </c:pt>
                <c:pt idx="10218">
                  <c:v>851.5</c:v>
                </c:pt>
                <c:pt idx="10219">
                  <c:v>851.58333333333337</c:v>
                </c:pt>
                <c:pt idx="10220">
                  <c:v>851.66666666666663</c:v>
                </c:pt>
                <c:pt idx="10221">
                  <c:v>851.75</c:v>
                </c:pt>
                <c:pt idx="10222">
                  <c:v>851.83333333333337</c:v>
                </c:pt>
                <c:pt idx="10223">
                  <c:v>851.91666666666663</c:v>
                </c:pt>
                <c:pt idx="10224">
                  <c:v>852</c:v>
                </c:pt>
                <c:pt idx="10225">
                  <c:v>852.08333333333337</c:v>
                </c:pt>
                <c:pt idx="10226">
                  <c:v>852.16666666666663</c:v>
                </c:pt>
                <c:pt idx="10227">
                  <c:v>852.25</c:v>
                </c:pt>
                <c:pt idx="10228">
                  <c:v>852.33333333333337</c:v>
                </c:pt>
                <c:pt idx="10229">
                  <c:v>852.41666666666663</c:v>
                </c:pt>
                <c:pt idx="10230">
                  <c:v>852.5</c:v>
                </c:pt>
                <c:pt idx="10231">
                  <c:v>852.58333333333337</c:v>
                </c:pt>
                <c:pt idx="10232">
                  <c:v>852.66666666666663</c:v>
                </c:pt>
                <c:pt idx="10233">
                  <c:v>852.75</c:v>
                </c:pt>
                <c:pt idx="10234">
                  <c:v>852.83333333333337</c:v>
                </c:pt>
                <c:pt idx="10235">
                  <c:v>852.91666666666663</c:v>
                </c:pt>
                <c:pt idx="10236">
                  <c:v>853</c:v>
                </c:pt>
                <c:pt idx="10237">
                  <c:v>853.08333333333337</c:v>
                </c:pt>
                <c:pt idx="10238">
                  <c:v>853.16666666666663</c:v>
                </c:pt>
                <c:pt idx="10239">
                  <c:v>853.25</c:v>
                </c:pt>
                <c:pt idx="10240">
                  <c:v>853.33333333333337</c:v>
                </c:pt>
                <c:pt idx="10241">
                  <c:v>853.41666666666663</c:v>
                </c:pt>
                <c:pt idx="10242">
                  <c:v>853.5</c:v>
                </c:pt>
                <c:pt idx="10243">
                  <c:v>853.58333333333337</c:v>
                </c:pt>
                <c:pt idx="10244">
                  <c:v>853.66666666666663</c:v>
                </c:pt>
                <c:pt idx="10245">
                  <c:v>853.75</c:v>
                </c:pt>
                <c:pt idx="10246">
                  <c:v>853.83333333333337</c:v>
                </c:pt>
                <c:pt idx="10247">
                  <c:v>853.91666666666663</c:v>
                </c:pt>
                <c:pt idx="10248">
                  <c:v>854</c:v>
                </c:pt>
                <c:pt idx="10249">
                  <c:v>854.08333333333337</c:v>
                </c:pt>
                <c:pt idx="10250">
                  <c:v>854.16666666666663</c:v>
                </c:pt>
                <c:pt idx="10251">
                  <c:v>854.25</c:v>
                </c:pt>
                <c:pt idx="10252">
                  <c:v>854.33333333333337</c:v>
                </c:pt>
                <c:pt idx="10253">
                  <c:v>854.41666666666663</c:v>
                </c:pt>
                <c:pt idx="10254">
                  <c:v>854.5</c:v>
                </c:pt>
                <c:pt idx="10255">
                  <c:v>854.58333333333337</c:v>
                </c:pt>
                <c:pt idx="10256">
                  <c:v>854.66666666666663</c:v>
                </c:pt>
                <c:pt idx="10257">
                  <c:v>854.75</c:v>
                </c:pt>
                <c:pt idx="10258">
                  <c:v>854.83333333333337</c:v>
                </c:pt>
                <c:pt idx="10259">
                  <c:v>854.91666666666663</c:v>
                </c:pt>
                <c:pt idx="10260">
                  <c:v>855</c:v>
                </c:pt>
                <c:pt idx="10261">
                  <c:v>855.08333333333337</c:v>
                </c:pt>
                <c:pt idx="10262">
                  <c:v>855.16666666666663</c:v>
                </c:pt>
                <c:pt idx="10263">
                  <c:v>855.25</c:v>
                </c:pt>
                <c:pt idx="10264">
                  <c:v>855.33333333333337</c:v>
                </c:pt>
                <c:pt idx="10265">
                  <c:v>855.41666666666663</c:v>
                </c:pt>
                <c:pt idx="10266">
                  <c:v>855.5</c:v>
                </c:pt>
                <c:pt idx="10267">
                  <c:v>855.58333333333337</c:v>
                </c:pt>
                <c:pt idx="10268">
                  <c:v>855.66666666666663</c:v>
                </c:pt>
                <c:pt idx="10269">
                  <c:v>855.75</c:v>
                </c:pt>
                <c:pt idx="10270">
                  <c:v>855.83333333333337</c:v>
                </c:pt>
                <c:pt idx="10271">
                  <c:v>855.91666666666663</c:v>
                </c:pt>
                <c:pt idx="10272">
                  <c:v>856</c:v>
                </c:pt>
                <c:pt idx="10273">
                  <c:v>856.08333333333337</c:v>
                </c:pt>
                <c:pt idx="10274">
                  <c:v>856.16666666666663</c:v>
                </c:pt>
                <c:pt idx="10275">
                  <c:v>856.25</c:v>
                </c:pt>
                <c:pt idx="10276">
                  <c:v>856.33333333333337</c:v>
                </c:pt>
                <c:pt idx="10277">
                  <c:v>856.41666666666663</c:v>
                </c:pt>
                <c:pt idx="10278">
                  <c:v>856.5</c:v>
                </c:pt>
                <c:pt idx="10279">
                  <c:v>856.58333333333337</c:v>
                </c:pt>
                <c:pt idx="10280">
                  <c:v>856.66666666666663</c:v>
                </c:pt>
                <c:pt idx="10281">
                  <c:v>856.75</c:v>
                </c:pt>
                <c:pt idx="10282">
                  <c:v>856.83333333333337</c:v>
                </c:pt>
                <c:pt idx="10283">
                  <c:v>856.91666666666663</c:v>
                </c:pt>
                <c:pt idx="10284">
                  <c:v>857</c:v>
                </c:pt>
                <c:pt idx="10285">
                  <c:v>857.08333333333337</c:v>
                </c:pt>
                <c:pt idx="10286">
                  <c:v>857.16666666666663</c:v>
                </c:pt>
                <c:pt idx="10287">
                  <c:v>857.25</c:v>
                </c:pt>
                <c:pt idx="10288">
                  <c:v>857.33333333333337</c:v>
                </c:pt>
                <c:pt idx="10289">
                  <c:v>857.41666666666663</c:v>
                </c:pt>
                <c:pt idx="10290">
                  <c:v>857.5</c:v>
                </c:pt>
                <c:pt idx="10291">
                  <c:v>857.58333333333337</c:v>
                </c:pt>
                <c:pt idx="10292">
                  <c:v>857.66666666666663</c:v>
                </c:pt>
                <c:pt idx="10293">
                  <c:v>857.75</c:v>
                </c:pt>
                <c:pt idx="10294">
                  <c:v>857.83333333333337</c:v>
                </c:pt>
                <c:pt idx="10295">
                  <c:v>857.91666666666663</c:v>
                </c:pt>
                <c:pt idx="10296">
                  <c:v>858</c:v>
                </c:pt>
                <c:pt idx="10297">
                  <c:v>858.08333333333337</c:v>
                </c:pt>
                <c:pt idx="10298">
                  <c:v>858.16666666666663</c:v>
                </c:pt>
                <c:pt idx="10299">
                  <c:v>858.25</c:v>
                </c:pt>
                <c:pt idx="10300">
                  <c:v>858.33333333333337</c:v>
                </c:pt>
                <c:pt idx="10301">
                  <c:v>858.41666666666663</c:v>
                </c:pt>
                <c:pt idx="10302">
                  <c:v>858.5</c:v>
                </c:pt>
                <c:pt idx="10303">
                  <c:v>858.58333333333337</c:v>
                </c:pt>
                <c:pt idx="10304">
                  <c:v>858.66666666666663</c:v>
                </c:pt>
                <c:pt idx="10305">
                  <c:v>858.75</c:v>
                </c:pt>
                <c:pt idx="10306">
                  <c:v>858.83333333333337</c:v>
                </c:pt>
                <c:pt idx="10307">
                  <c:v>858.91666666666663</c:v>
                </c:pt>
                <c:pt idx="10308">
                  <c:v>859</c:v>
                </c:pt>
                <c:pt idx="10309">
                  <c:v>859.08333333333337</c:v>
                </c:pt>
                <c:pt idx="10310">
                  <c:v>859.16666666666663</c:v>
                </c:pt>
                <c:pt idx="10311">
                  <c:v>859.25</c:v>
                </c:pt>
                <c:pt idx="10312">
                  <c:v>859.33333333333337</c:v>
                </c:pt>
                <c:pt idx="10313">
                  <c:v>859.41666666666663</c:v>
                </c:pt>
                <c:pt idx="10314">
                  <c:v>859.5</c:v>
                </c:pt>
                <c:pt idx="10315">
                  <c:v>859.58333333333337</c:v>
                </c:pt>
                <c:pt idx="10316">
                  <c:v>859.66666666666663</c:v>
                </c:pt>
                <c:pt idx="10317">
                  <c:v>859.75</c:v>
                </c:pt>
                <c:pt idx="10318">
                  <c:v>859.83333333333337</c:v>
                </c:pt>
                <c:pt idx="10319">
                  <c:v>859.91666666666663</c:v>
                </c:pt>
                <c:pt idx="10320">
                  <c:v>860</c:v>
                </c:pt>
                <c:pt idx="10321">
                  <c:v>860.08333333333337</c:v>
                </c:pt>
                <c:pt idx="10322">
                  <c:v>860.16666666666663</c:v>
                </c:pt>
                <c:pt idx="10323">
                  <c:v>860.25</c:v>
                </c:pt>
                <c:pt idx="10324">
                  <c:v>860.33333333333337</c:v>
                </c:pt>
                <c:pt idx="10325">
                  <c:v>860.41666666666663</c:v>
                </c:pt>
                <c:pt idx="10326">
                  <c:v>860.5</c:v>
                </c:pt>
                <c:pt idx="10327">
                  <c:v>860.58333333333337</c:v>
                </c:pt>
                <c:pt idx="10328">
                  <c:v>860.66666666666663</c:v>
                </c:pt>
                <c:pt idx="10329">
                  <c:v>860.75</c:v>
                </c:pt>
                <c:pt idx="10330">
                  <c:v>860.83333333333337</c:v>
                </c:pt>
                <c:pt idx="10331">
                  <c:v>860.91666666666663</c:v>
                </c:pt>
                <c:pt idx="10332">
                  <c:v>861</c:v>
                </c:pt>
                <c:pt idx="10333">
                  <c:v>861.08333333333337</c:v>
                </c:pt>
                <c:pt idx="10334">
                  <c:v>861.16666666666663</c:v>
                </c:pt>
                <c:pt idx="10335">
                  <c:v>861.25</c:v>
                </c:pt>
                <c:pt idx="10336">
                  <c:v>861.33333333333337</c:v>
                </c:pt>
                <c:pt idx="10337">
                  <c:v>861.41666666666663</c:v>
                </c:pt>
                <c:pt idx="10338">
                  <c:v>861.5</c:v>
                </c:pt>
                <c:pt idx="10339">
                  <c:v>861.58333333333337</c:v>
                </c:pt>
                <c:pt idx="10340">
                  <c:v>861.66666666666663</c:v>
                </c:pt>
                <c:pt idx="10341">
                  <c:v>861.75</c:v>
                </c:pt>
                <c:pt idx="10342">
                  <c:v>861.83333333333337</c:v>
                </c:pt>
                <c:pt idx="10343">
                  <c:v>861.91666666666663</c:v>
                </c:pt>
                <c:pt idx="10344">
                  <c:v>862</c:v>
                </c:pt>
                <c:pt idx="10345">
                  <c:v>862.08333333333337</c:v>
                </c:pt>
                <c:pt idx="10346">
                  <c:v>862.16666666666663</c:v>
                </c:pt>
                <c:pt idx="10347">
                  <c:v>862.25</c:v>
                </c:pt>
                <c:pt idx="10348">
                  <c:v>862.33333333333337</c:v>
                </c:pt>
                <c:pt idx="10349">
                  <c:v>862.41666666666663</c:v>
                </c:pt>
                <c:pt idx="10350">
                  <c:v>862.5</c:v>
                </c:pt>
                <c:pt idx="10351">
                  <c:v>862.58333333333337</c:v>
                </c:pt>
                <c:pt idx="10352">
                  <c:v>862.66666666666663</c:v>
                </c:pt>
                <c:pt idx="10353">
                  <c:v>862.75</c:v>
                </c:pt>
                <c:pt idx="10354">
                  <c:v>862.83333333333337</c:v>
                </c:pt>
                <c:pt idx="10355">
                  <c:v>862.91666666666663</c:v>
                </c:pt>
                <c:pt idx="10356">
                  <c:v>863</c:v>
                </c:pt>
                <c:pt idx="10357">
                  <c:v>863.08333333333337</c:v>
                </c:pt>
                <c:pt idx="10358">
                  <c:v>863.16666666666663</c:v>
                </c:pt>
                <c:pt idx="10359">
                  <c:v>863.25</c:v>
                </c:pt>
                <c:pt idx="10360">
                  <c:v>863.33333333333337</c:v>
                </c:pt>
                <c:pt idx="10361">
                  <c:v>863.41666666666663</c:v>
                </c:pt>
                <c:pt idx="10362">
                  <c:v>863.5</c:v>
                </c:pt>
                <c:pt idx="10363">
                  <c:v>863.58333333333337</c:v>
                </c:pt>
                <c:pt idx="10364">
                  <c:v>863.66666666666663</c:v>
                </c:pt>
                <c:pt idx="10365">
                  <c:v>863.75</c:v>
                </c:pt>
                <c:pt idx="10366">
                  <c:v>863.83333333333337</c:v>
                </c:pt>
                <c:pt idx="10367">
                  <c:v>863.91666666666663</c:v>
                </c:pt>
                <c:pt idx="10368">
                  <c:v>864</c:v>
                </c:pt>
                <c:pt idx="10369">
                  <c:v>864.08333333333337</c:v>
                </c:pt>
                <c:pt idx="10370">
                  <c:v>864.16666666666663</c:v>
                </c:pt>
                <c:pt idx="10371">
                  <c:v>864.25</c:v>
                </c:pt>
                <c:pt idx="10372">
                  <c:v>864.33333333333337</c:v>
                </c:pt>
                <c:pt idx="10373">
                  <c:v>864.41666666666663</c:v>
                </c:pt>
                <c:pt idx="10374">
                  <c:v>864.5</c:v>
                </c:pt>
                <c:pt idx="10375">
                  <c:v>864.58333333333337</c:v>
                </c:pt>
                <c:pt idx="10376">
                  <c:v>864.66666666666663</c:v>
                </c:pt>
                <c:pt idx="10377">
                  <c:v>864.75</c:v>
                </c:pt>
                <c:pt idx="10378">
                  <c:v>864.83333333333337</c:v>
                </c:pt>
                <c:pt idx="10379">
                  <c:v>864.91666666666663</c:v>
                </c:pt>
                <c:pt idx="10380">
                  <c:v>865</c:v>
                </c:pt>
                <c:pt idx="10381">
                  <c:v>865.08333333333337</c:v>
                </c:pt>
                <c:pt idx="10382">
                  <c:v>865.16666666666663</c:v>
                </c:pt>
                <c:pt idx="10383">
                  <c:v>865.25</c:v>
                </c:pt>
                <c:pt idx="10384">
                  <c:v>865.33333333333337</c:v>
                </c:pt>
                <c:pt idx="10385">
                  <c:v>865.41666666666663</c:v>
                </c:pt>
                <c:pt idx="10386">
                  <c:v>865.5</c:v>
                </c:pt>
                <c:pt idx="10387">
                  <c:v>865.58333333333337</c:v>
                </c:pt>
                <c:pt idx="10388">
                  <c:v>865.66666666666663</c:v>
                </c:pt>
                <c:pt idx="10389">
                  <c:v>865.75</c:v>
                </c:pt>
                <c:pt idx="10390">
                  <c:v>865.83333333333337</c:v>
                </c:pt>
                <c:pt idx="10391">
                  <c:v>865.91666666666663</c:v>
                </c:pt>
                <c:pt idx="10392">
                  <c:v>866</c:v>
                </c:pt>
                <c:pt idx="10393">
                  <c:v>866.08333333333337</c:v>
                </c:pt>
                <c:pt idx="10394">
                  <c:v>866.16666666666663</c:v>
                </c:pt>
                <c:pt idx="10395">
                  <c:v>866.25</c:v>
                </c:pt>
                <c:pt idx="10396">
                  <c:v>866.33333333333337</c:v>
                </c:pt>
                <c:pt idx="10397">
                  <c:v>866.41666666666663</c:v>
                </c:pt>
                <c:pt idx="10398">
                  <c:v>866.5</c:v>
                </c:pt>
                <c:pt idx="10399">
                  <c:v>866.58333333333337</c:v>
                </c:pt>
                <c:pt idx="10400">
                  <c:v>866.66666666666663</c:v>
                </c:pt>
                <c:pt idx="10401">
                  <c:v>866.75</c:v>
                </c:pt>
                <c:pt idx="10402">
                  <c:v>866.83333333333337</c:v>
                </c:pt>
                <c:pt idx="10403">
                  <c:v>866.91666666666663</c:v>
                </c:pt>
                <c:pt idx="10404">
                  <c:v>867</c:v>
                </c:pt>
                <c:pt idx="10405">
                  <c:v>867.08333333333337</c:v>
                </c:pt>
                <c:pt idx="10406">
                  <c:v>867.16666666666663</c:v>
                </c:pt>
                <c:pt idx="10407">
                  <c:v>867.25</c:v>
                </c:pt>
                <c:pt idx="10408">
                  <c:v>867.33333333333337</c:v>
                </c:pt>
                <c:pt idx="10409">
                  <c:v>867.41666666666663</c:v>
                </c:pt>
                <c:pt idx="10410">
                  <c:v>867.5</c:v>
                </c:pt>
                <c:pt idx="10411">
                  <c:v>867.58333333333337</c:v>
                </c:pt>
                <c:pt idx="10412">
                  <c:v>867.66666666666663</c:v>
                </c:pt>
                <c:pt idx="10413">
                  <c:v>867.75</c:v>
                </c:pt>
                <c:pt idx="10414">
                  <c:v>867.83333333333337</c:v>
                </c:pt>
                <c:pt idx="10415">
                  <c:v>867.91666666666663</c:v>
                </c:pt>
                <c:pt idx="10416">
                  <c:v>868</c:v>
                </c:pt>
                <c:pt idx="10417">
                  <c:v>868.08333333333337</c:v>
                </c:pt>
                <c:pt idx="10418">
                  <c:v>868.16666666666663</c:v>
                </c:pt>
                <c:pt idx="10419">
                  <c:v>868.25</c:v>
                </c:pt>
                <c:pt idx="10420">
                  <c:v>868.33333333333337</c:v>
                </c:pt>
                <c:pt idx="10421">
                  <c:v>868.41666666666663</c:v>
                </c:pt>
                <c:pt idx="10422">
                  <c:v>868.5</c:v>
                </c:pt>
                <c:pt idx="10423">
                  <c:v>868.58333333333337</c:v>
                </c:pt>
                <c:pt idx="10424">
                  <c:v>868.66666666666663</c:v>
                </c:pt>
                <c:pt idx="10425">
                  <c:v>868.75</c:v>
                </c:pt>
                <c:pt idx="10426">
                  <c:v>868.83333333333337</c:v>
                </c:pt>
                <c:pt idx="10427">
                  <c:v>868.91666666666663</c:v>
                </c:pt>
                <c:pt idx="10428">
                  <c:v>869</c:v>
                </c:pt>
                <c:pt idx="10429">
                  <c:v>869.08333333333337</c:v>
                </c:pt>
                <c:pt idx="10430">
                  <c:v>869.16666666666663</c:v>
                </c:pt>
                <c:pt idx="10431">
                  <c:v>869.25</c:v>
                </c:pt>
                <c:pt idx="10432">
                  <c:v>869.33333333333337</c:v>
                </c:pt>
                <c:pt idx="10433">
                  <c:v>869.41666666666663</c:v>
                </c:pt>
                <c:pt idx="10434">
                  <c:v>869.5</c:v>
                </c:pt>
                <c:pt idx="10435">
                  <c:v>869.58333333333337</c:v>
                </c:pt>
                <c:pt idx="10436">
                  <c:v>869.66666666666663</c:v>
                </c:pt>
                <c:pt idx="10437">
                  <c:v>869.75</c:v>
                </c:pt>
                <c:pt idx="10438">
                  <c:v>869.83333333333337</c:v>
                </c:pt>
                <c:pt idx="10439">
                  <c:v>869.91666666666663</c:v>
                </c:pt>
                <c:pt idx="10440">
                  <c:v>870</c:v>
                </c:pt>
                <c:pt idx="10441">
                  <c:v>870.08333333333337</c:v>
                </c:pt>
                <c:pt idx="10442">
                  <c:v>870.16666666666663</c:v>
                </c:pt>
                <c:pt idx="10443">
                  <c:v>870.25</c:v>
                </c:pt>
                <c:pt idx="10444">
                  <c:v>870.33333333333337</c:v>
                </c:pt>
                <c:pt idx="10445">
                  <c:v>870.41666666666663</c:v>
                </c:pt>
                <c:pt idx="10446">
                  <c:v>870.5</c:v>
                </c:pt>
                <c:pt idx="10447">
                  <c:v>870.58333333333337</c:v>
                </c:pt>
                <c:pt idx="10448">
                  <c:v>870.66666666666663</c:v>
                </c:pt>
                <c:pt idx="10449">
                  <c:v>870.75</c:v>
                </c:pt>
                <c:pt idx="10450">
                  <c:v>870.83333333333337</c:v>
                </c:pt>
                <c:pt idx="10451">
                  <c:v>870.91666666666663</c:v>
                </c:pt>
                <c:pt idx="10452">
                  <c:v>871</c:v>
                </c:pt>
                <c:pt idx="10453">
                  <c:v>871.08333333333337</c:v>
                </c:pt>
                <c:pt idx="10454">
                  <c:v>871.16666666666663</c:v>
                </c:pt>
                <c:pt idx="10455">
                  <c:v>871.25</c:v>
                </c:pt>
                <c:pt idx="10456">
                  <c:v>871.33333333333337</c:v>
                </c:pt>
                <c:pt idx="10457">
                  <c:v>871.41666666666663</c:v>
                </c:pt>
                <c:pt idx="10458">
                  <c:v>871.5</c:v>
                </c:pt>
                <c:pt idx="10459">
                  <c:v>871.58333333333337</c:v>
                </c:pt>
                <c:pt idx="10460">
                  <c:v>871.66666666666663</c:v>
                </c:pt>
                <c:pt idx="10461">
                  <c:v>871.75</c:v>
                </c:pt>
                <c:pt idx="10462">
                  <c:v>871.83333333333337</c:v>
                </c:pt>
                <c:pt idx="10463">
                  <c:v>871.91666666666663</c:v>
                </c:pt>
                <c:pt idx="10464">
                  <c:v>872</c:v>
                </c:pt>
                <c:pt idx="10465">
                  <c:v>872.08333333333337</c:v>
                </c:pt>
                <c:pt idx="10466">
                  <c:v>872.16666666666663</c:v>
                </c:pt>
                <c:pt idx="10467">
                  <c:v>872.25</c:v>
                </c:pt>
                <c:pt idx="10468">
                  <c:v>872.33333333333337</c:v>
                </c:pt>
                <c:pt idx="10469">
                  <c:v>872.41666666666663</c:v>
                </c:pt>
                <c:pt idx="10470">
                  <c:v>872.5</c:v>
                </c:pt>
                <c:pt idx="10471">
                  <c:v>872.58333333333337</c:v>
                </c:pt>
                <c:pt idx="10472">
                  <c:v>872.66666666666663</c:v>
                </c:pt>
                <c:pt idx="10473">
                  <c:v>872.75</c:v>
                </c:pt>
                <c:pt idx="10474">
                  <c:v>872.83333333333337</c:v>
                </c:pt>
                <c:pt idx="10475">
                  <c:v>872.91666666666663</c:v>
                </c:pt>
                <c:pt idx="10476">
                  <c:v>873</c:v>
                </c:pt>
                <c:pt idx="10477">
                  <c:v>873.08333333333337</c:v>
                </c:pt>
                <c:pt idx="10478">
                  <c:v>873.16666666666663</c:v>
                </c:pt>
                <c:pt idx="10479">
                  <c:v>873.25</c:v>
                </c:pt>
                <c:pt idx="10480">
                  <c:v>873.33333333333337</c:v>
                </c:pt>
                <c:pt idx="10481">
                  <c:v>873.41666666666663</c:v>
                </c:pt>
                <c:pt idx="10482">
                  <c:v>873.5</c:v>
                </c:pt>
                <c:pt idx="10483">
                  <c:v>873.58333333333337</c:v>
                </c:pt>
                <c:pt idx="10484">
                  <c:v>873.66666666666663</c:v>
                </c:pt>
                <c:pt idx="10485">
                  <c:v>873.75</c:v>
                </c:pt>
                <c:pt idx="10486">
                  <c:v>873.83333333333337</c:v>
                </c:pt>
                <c:pt idx="10487">
                  <c:v>873.91666666666663</c:v>
                </c:pt>
                <c:pt idx="10488">
                  <c:v>874</c:v>
                </c:pt>
                <c:pt idx="10489">
                  <c:v>874.08333333333337</c:v>
                </c:pt>
                <c:pt idx="10490">
                  <c:v>874.16666666666663</c:v>
                </c:pt>
                <c:pt idx="10491">
                  <c:v>874.25</c:v>
                </c:pt>
                <c:pt idx="10492">
                  <c:v>874.33333333333337</c:v>
                </c:pt>
                <c:pt idx="10493">
                  <c:v>874.41666666666663</c:v>
                </c:pt>
                <c:pt idx="10494">
                  <c:v>874.5</c:v>
                </c:pt>
                <c:pt idx="10495">
                  <c:v>874.58333333333337</c:v>
                </c:pt>
                <c:pt idx="10496">
                  <c:v>874.66666666666663</c:v>
                </c:pt>
                <c:pt idx="10497">
                  <c:v>874.75</c:v>
                </c:pt>
                <c:pt idx="10498">
                  <c:v>874.83333333333337</c:v>
                </c:pt>
                <c:pt idx="10499">
                  <c:v>874.91666666666663</c:v>
                </c:pt>
                <c:pt idx="10500">
                  <c:v>875</c:v>
                </c:pt>
                <c:pt idx="10501">
                  <c:v>875.08333333333337</c:v>
                </c:pt>
                <c:pt idx="10502">
                  <c:v>875.16666666666663</c:v>
                </c:pt>
                <c:pt idx="10503">
                  <c:v>875.25</c:v>
                </c:pt>
                <c:pt idx="10504">
                  <c:v>875.33333333333337</c:v>
                </c:pt>
                <c:pt idx="10505">
                  <c:v>875.41666666666663</c:v>
                </c:pt>
                <c:pt idx="10506">
                  <c:v>875.5</c:v>
                </c:pt>
                <c:pt idx="10507">
                  <c:v>875.58333333333337</c:v>
                </c:pt>
                <c:pt idx="10508">
                  <c:v>875.66666666666663</c:v>
                </c:pt>
                <c:pt idx="10509">
                  <c:v>875.75</c:v>
                </c:pt>
                <c:pt idx="10510">
                  <c:v>875.83333333333337</c:v>
                </c:pt>
                <c:pt idx="10511">
                  <c:v>875.91666666666663</c:v>
                </c:pt>
                <c:pt idx="10512">
                  <c:v>876</c:v>
                </c:pt>
                <c:pt idx="10513">
                  <c:v>876.08333333333337</c:v>
                </c:pt>
                <c:pt idx="10514">
                  <c:v>876.16666666666663</c:v>
                </c:pt>
                <c:pt idx="10515">
                  <c:v>876.25</c:v>
                </c:pt>
                <c:pt idx="10516">
                  <c:v>876.33333333333337</c:v>
                </c:pt>
                <c:pt idx="10517">
                  <c:v>876.41666666666663</c:v>
                </c:pt>
                <c:pt idx="10518">
                  <c:v>876.5</c:v>
                </c:pt>
                <c:pt idx="10519">
                  <c:v>876.58333333333337</c:v>
                </c:pt>
                <c:pt idx="10520">
                  <c:v>876.66666666666663</c:v>
                </c:pt>
                <c:pt idx="10521">
                  <c:v>876.75</c:v>
                </c:pt>
                <c:pt idx="10522">
                  <c:v>876.83333333333337</c:v>
                </c:pt>
                <c:pt idx="10523">
                  <c:v>876.91666666666663</c:v>
                </c:pt>
                <c:pt idx="10524">
                  <c:v>877</c:v>
                </c:pt>
                <c:pt idx="10525">
                  <c:v>877.08333333333337</c:v>
                </c:pt>
                <c:pt idx="10526">
                  <c:v>877.16666666666663</c:v>
                </c:pt>
                <c:pt idx="10527">
                  <c:v>877.25</c:v>
                </c:pt>
                <c:pt idx="10528">
                  <c:v>877.33333333333337</c:v>
                </c:pt>
                <c:pt idx="10529">
                  <c:v>877.41666666666663</c:v>
                </c:pt>
                <c:pt idx="10530">
                  <c:v>877.5</c:v>
                </c:pt>
                <c:pt idx="10531">
                  <c:v>877.58333333333337</c:v>
                </c:pt>
                <c:pt idx="10532">
                  <c:v>877.66666666666663</c:v>
                </c:pt>
                <c:pt idx="10533">
                  <c:v>877.75</c:v>
                </c:pt>
                <c:pt idx="10534">
                  <c:v>877.83333333333337</c:v>
                </c:pt>
                <c:pt idx="10535">
                  <c:v>877.91666666666663</c:v>
                </c:pt>
                <c:pt idx="10536">
                  <c:v>878</c:v>
                </c:pt>
                <c:pt idx="10537">
                  <c:v>878.08333333333337</c:v>
                </c:pt>
                <c:pt idx="10538">
                  <c:v>878.16666666666663</c:v>
                </c:pt>
                <c:pt idx="10539">
                  <c:v>878.25</c:v>
                </c:pt>
                <c:pt idx="10540">
                  <c:v>878.33333333333337</c:v>
                </c:pt>
                <c:pt idx="10541">
                  <c:v>878.41666666666663</c:v>
                </c:pt>
                <c:pt idx="10542">
                  <c:v>878.5</c:v>
                </c:pt>
                <c:pt idx="10543">
                  <c:v>878.58333333333337</c:v>
                </c:pt>
                <c:pt idx="10544">
                  <c:v>878.66666666666663</c:v>
                </c:pt>
                <c:pt idx="10545">
                  <c:v>878.75</c:v>
                </c:pt>
                <c:pt idx="10546">
                  <c:v>878.83333333333337</c:v>
                </c:pt>
                <c:pt idx="10547">
                  <c:v>878.91666666666663</c:v>
                </c:pt>
                <c:pt idx="10548">
                  <c:v>879</c:v>
                </c:pt>
                <c:pt idx="10549">
                  <c:v>879.08333333333337</c:v>
                </c:pt>
                <c:pt idx="10550">
                  <c:v>879.16666666666663</c:v>
                </c:pt>
                <c:pt idx="10551">
                  <c:v>879.25</c:v>
                </c:pt>
                <c:pt idx="10552">
                  <c:v>879.33333333333337</c:v>
                </c:pt>
                <c:pt idx="10553">
                  <c:v>879.41666666666663</c:v>
                </c:pt>
                <c:pt idx="10554">
                  <c:v>879.5</c:v>
                </c:pt>
                <c:pt idx="10555">
                  <c:v>879.58333333333337</c:v>
                </c:pt>
                <c:pt idx="10556">
                  <c:v>879.66666666666663</c:v>
                </c:pt>
                <c:pt idx="10557">
                  <c:v>879.75</c:v>
                </c:pt>
                <c:pt idx="10558">
                  <c:v>879.83333333333337</c:v>
                </c:pt>
                <c:pt idx="10559">
                  <c:v>879.91666666666663</c:v>
                </c:pt>
                <c:pt idx="10560">
                  <c:v>880</c:v>
                </c:pt>
                <c:pt idx="10561">
                  <c:v>880.08333333333337</c:v>
                </c:pt>
                <c:pt idx="10562">
                  <c:v>880.16666666666663</c:v>
                </c:pt>
                <c:pt idx="10563">
                  <c:v>880.25</c:v>
                </c:pt>
                <c:pt idx="10564">
                  <c:v>880.33333333333337</c:v>
                </c:pt>
                <c:pt idx="10565">
                  <c:v>880.41666666666663</c:v>
                </c:pt>
                <c:pt idx="10566">
                  <c:v>880.5</c:v>
                </c:pt>
                <c:pt idx="10567">
                  <c:v>880.58333333333337</c:v>
                </c:pt>
                <c:pt idx="10568">
                  <c:v>880.66666666666663</c:v>
                </c:pt>
                <c:pt idx="10569">
                  <c:v>880.75</c:v>
                </c:pt>
                <c:pt idx="10570">
                  <c:v>880.83333333333337</c:v>
                </c:pt>
                <c:pt idx="10571">
                  <c:v>880.91666666666663</c:v>
                </c:pt>
                <c:pt idx="10572">
                  <c:v>881</c:v>
                </c:pt>
                <c:pt idx="10573">
                  <c:v>881.08333333333337</c:v>
                </c:pt>
                <c:pt idx="10574">
                  <c:v>881.16666666666663</c:v>
                </c:pt>
                <c:pt idx="10575">
                  <c:v>881.25</c:v>
                </c:pt>
                <c:pt idx="10576">
                  <c:v>881.33333333333337</c:v>
                </c:pt>
                <c:pt idx="10577">
                  <c:v>881.41666666666663</c:v>
                </c:pt>
                <c:pt idx="10578">
                  <c:v>881.5</c:v>
                </c:pt>
                <c:pt idx="10579">
                  <c:v>881.58333333333337</c:v>
                </c:pt>
                <c:pt idx="10580">
                  <c:v>881.66666666666663</c:v>
                </c:pt>
                <c:pt idx="10581">
                  <c:v>881.75</c:v>
                </c:pt>
                <c:pt idx="10582">
                  <c:v>881.83333333333337</c:v>
                </c:pt>
                <c:pt idx="10583">
                  <c:v>881.91666666666663</c:v>
                </c:pt>
                <c:pt idx="10584">
                  <c:v>882</c:v>
                </c:pt>
                <c:pt idx="10585">
                  <c:v>882.08333333333337</c:v>
                </c:pt>
                <c:pt idx="10586">
                  <c:v>882.16666666666663</c:v>
                </c:pt>
                <c:pt idx="10587">
                  <c:v>882.25</c:v>
                </c:pt>
                <c:pt idx="10588">
                  <c:v>882.33333333333337</c:v>
                </c:pt>
                <c:pt idx="10589">
                  <c:v>882.41666666666663</c:v>
                </c:pt>
                <c:pt idx="10590">
                  <c:v>882.5</c:v>
                </c:pt>
                <c:pt idx="10591">
                  <c:v>882.58333333333337</c:v>
                </c:pt>
                <c:pt idx="10592">
                  <c:v>882.66666666666663</c:v>
                </c:pt>
                <c:pt idx="10593">
                  <c:v>882.75</c:v>
                </c:pt>
                <c:pt idx="10594">
                  <c:v>882.83333333333337</c:v>
                </c:pt>
                <c:pt idx="10595">
                  <c:v>882.91666666666663</c:v>
                </c:pt>
                <c:pt idx="10596">
                  <c:v>883</c:v>
                </c:pt>
                <c:pt idx="10597">
                  <c:v>883.08333333333337</c:v>
                </c:pt>
                <c:pt idx="10598">
                  <c:v>883.16666666666663</c:v>
                </c:pt>
                <c:pt idx="10599">
                  <c:v>883.25</c:v>
                </c:pt>
                <c:pt idx="10600">
                  <c:v>883.33333333333337</c:v>
                </c:pt>
                <c:pt idx="10601">
                  <c:v>883.41666666666663</c:v>
                </c:pt>
                <c:pt idx="10602">
                  <c:v>883.5</c:v>
                </c:pt>
                <c:pt idx="10603">
                  <c:v>883.58333333333337</c:v>
                </c:pt>
                <c:pt idx="10604">
                  <c:v>883.66666666666663</c:v>
                </c:pt>
                <c:pt idx="10605">
                  <c:v>883.75</c:v>
                </c:pt>
                <c:pt idx="10606">
                  <c:v>883.83333333333337</c:v>
                </c:pt>
                <c:pt idx="10607">
                  <c:v>883.91666666666663</c:v>
                </c:pt>
                <c:pt idx="10608">
                  <c:v>884</c:v>
                </c:pt>
                <c:pt idx="10609">
                  <c:v>884.08333333333337</c:v>
                </c:pt>
                <c:pt idx="10610">
                  <c:v>884.16666666666663</c:v>
                </c:pt>
                <c:pt idx="10611">
                  <c:v>884.25</c:v>
                </c:pt>
                <c:pt idx="10612">
                  <c:v>884.33333333333337</c:v>
                </c:pt>
                <c:pt idx="10613">
                  <c:v>884.41666666666663</c:v>
                </c:pt>
                <c:pt idx="10614">
                  <c:v>884.5</c:v>
                </c:pt>
                <c:pt idx="10615">
                  <c:v>884.58333333333337</c:v>
                </c:pt>
                <c:pt idx="10616">
                  <c:v>884.66666666666663</c:v>
                </c:pt>
                <c:pt idx="10617">
                  <c:v>884.75</c:v>
                </c:pt>
                <c:pt idx="10618">
                  <c:v>884.83333333333337</c:v>
                </c:pt>
                <c:pt idx="10619">
                  <c:v>884.91666666666663</c:v>
                </c:pt>
                <c:pt idx="10620">
                  <c:v>885</c:v>
                </c:pt>
                <c:pt idx="10621">
                  <c:v>885.08333333333337</c:v>
                </c:pt>
                <c:pt idx="10622">
                  <c:v>885.16666666666663</c:v>
                </c:pt>
                <c:pt idx="10623">
                  <c:v>885.25</c:v>
                </c:pt>
                <c:pt idx="10624">
                  <c:v>885.33333333333337</c:v>
                </c:pt>
                <c:pt idx="10625">
                  <c:v>885.41666666666663</c:v>
                </c:pt>
                <c:pt idx="10626">
                  <c:v>885.5</c:v>
                </c:pt>
                <c:pt idx="10627">
                  <c:v>885.58333333333337</c:v>
                </c:pt>
                <c:pt idx="10628">
                  <c:v>885.66666666666663</c:v>
                </c:pt>
                <c:pt idx="10629">
                  <c:v>885.75</c:v>
                </c:pt>
                <c:pt idx="10630">
                  <c:v>885.83333333333337</c:v>
                </c:pt>
                <c:pt idx="10631">
                  <c:v>885.91666666666663</c:v>
                </c:pt>
                <c:pt idx="10632">
                  <c:v>886</c:v>
                </c:pt>
                <c:pt idx="10633">
                  <c:v>886.08333333333337</c:v>
                </c:pt>
                <c:pt idx="10634">
                  <c:v>886.16666666666663</c:v>
                </c:pt>
                <c:pt idx="10635">
                  <c:v>886.25</c:v>
                </c:pt>
                <c:pt idx="10636">
                  <c:v>886.33333333333337</c:v>
                </c:pt>
                <c:pt idx="10637">
                  <c:v>886.41666666666663</c:v>
                </c:pt>
                <c:pt idx="10638">
                  <c:v>886.5</c:v>
                </c:pt>
                <c:pt idx="10639">
                  <c:v>886.58333333333337</c:v>
                </c:pt>
                <c:pt idx="10640">
                  <c:v>886.66666666666663</c:v>
                </c:pt>
                <c:pt idx="10641">
                  <c:v>886.75</c:v>
                </c:pt>
                <c:pt idx="10642">
                  <c:v>886.83333333333337</c:v>
                </c:pt>
                <c:pt idx="10643">
                  <c:v>886.91666666666663</c:v>
                </c:pt>
                <c:pt idx="10644">
                  <c:v>887</c:v>
                </c:pt>
                <c:pt idx="10645">
                  <c:v>887.08333333333337</c:v>
                </c:pt>
                <c:pt idx="10646">
                  <c:v>887.16666666666663</c:v>
                </c:pt>
                <c:pt idx="10647">
                  <c:v>887.25</c:v>
                </c:pt>
                <c:pt idx="10648">
                  <c:v>887.33333333333337</c:v>
                </c:pt>
                <c:pt idx="10649">
                  <c:v>887.41666666666663</c:v>
                </c:pt>
                <c:pt idx="10650">
                  <c:v>887.5</c:v>
                </c:pt>
                <c:pt idx="10651">
                  <c:v>887.58333333333337</c:v>
                </c:pt>
                <c:pt idx="10652">
                  <c:v>887.66666666666663</c:v>
                </c:pt>
                <c:pt idx="10653">
                  <c:v>887.75</c:v>
                </c:pt>
                <c:pt idx="10654">
                  <c:v>887.83333333333337</c:v>
                </c:pt>
                <c:pt idx="10655">
                  <c:v>887.91666666666663</c:v>
                </c:pt>
                <c:pt idx="10656">
                  <c:v>888</c:v>
                </c:pt>
                <c:pt idx="10657">
                  <c:v>888.08333333333337</c:v>
                </c:pt>
                <c:pt idx="10658">
                  <c:v>888.16666666666663</c:v>
                </c:pt>
                <c:pt idx="10659">
                  <c:v>888.25</c:v>
                </c:pt>
                <c:pt idx="10660">
                  <c:v>888.33333333333337</c:v>
                </c:pt>
                <c:pt idx="10661">
                  <c:v>888.41666666666663</c:v>
                </c:pt>
                <c:pt idx="10662">
                  <c:v>888.5</c:v>
                </c:pt>
                <c:pt idx="10663">
                  <c:v>888.58333333333337</c:v>
                </c:pt>
                <c:pt idx="10664">
                  <c:v>888.66666666666663</c:v>
                </c:pt>
                <c:pt idx="10665">
                  <c:v>888.75</c:v>
                </c:pt>
                <c:pt idx="10666">
                  <c:v>888.83333333333337</c:v>
                </c:pt>
                <c:pt idx="10667">
                  <c:v>888.91666666666663</c:v>
                </c:pt>
                <c:pt idx="10668">
                  <c:v>889</c:v>
                </c:pt>
                <c:pt idx="10669">
                  <c:v>889.08333333333337</c:v>
                </c:pt>
                <c:pt idx="10670">
                  <c:v>889.16666666666663</c:v>
                </c:pt>
                <c:pt idx="10671">
                  <c:v>889.25</c:v>
                </c:pt>
                <c:pt idx="10672">
                  <c:v>889.33333333333337</c:v>
                </c:pt>
                <c:pt idx="10673">
                  <c:v>889.41666666666663</c:v>
                </c:pt>
                <c:pt idx="10674">
                  <c:v>889.5</c:v>
                </c:pt>
                <c:pt idx="10675">
                  <c:v>889.58333333333337</c:v>
                </c:pt>
                <c:pt idx="10676">
                  <c:v>889.66666666666663</c:v>
                </c:pt>
                <c:pt idx="10677">
                  <c:v>889.75</c:v>
                </c:pt>
                <c:pt idx="10678">
                  <c:v>889.83333333333337</c:v>
                </c:pt>
                <c:pt idx="10679">
                  <c:v>889.91666666666663</c:v>
                </c:pt>
                <c:pt idx="10680">
                  <c:v>890</c:v>
                </c:pt>
                <c:pt idx="10681">
                  <c:v>890.08333333333337</c:v>
                </c:pt>
                <c:pt idx="10682">
                  <c:v>890.16666666666663</c:v>
                </c:pt>
                <c:pt idx="10683">
                  <c:v>890.25</c:v>
                </c:pt>
                <c:pt idx="10684">
                  <c:v>890.33333333333337</c:v>
                </c:pt>
                <c:pt idx="10685">
                  <c:v>890.41666666666663</c:v>
                </c:pt>
                <c:pt idx="10686">
                  <c:v>890.5</c:v>
                </c:pt>
                <c:pt idx="10687">
                  <c:v>890.58333333333337</c:v>
                </c:pt>
                <c:pt idx="10688">
                  <c:v>890.66666666666663</c:v>
                </c:pt>
                <c:pt idx="10689">
                  <c:v>890.75</c:v>
                </c:pt>
                <c:pt idx="10690">
                  <c:v>890.83333333333337</c:v>
                </c:pt>
                <c:pt idx="10691">
                  <c:v>890.91666666666663</c:v>
                </c:pt>
                <c:pt idx="10692">
                  <c:v>891</c:v>
                </c:pt>
                <c:pt idx="10693">
                  <c:v>891.08333333333337</c:v>
                </c:pt>
                <c:pt idx="10694">
                  <c:v>891.16666666666663</c:v>
                </c:pt>
                <c:pt idx="10695">
                  <c:v>891.25</c:v>
                </c:pt>
                <c:pt idx="10696">
                  <c:v>891.33333333333337</c:v>
                </c:pt>
                <c:pt idx="10697">
                  <c:v>891.41666666666663</c:v>
                </c:pt>
                <c:pt idx="10698">
                  <c:v>891.5</c:v>
                </c:pt>
                <c:pt idx="10699">
                  <c:v>891.58333333333337</c:v>
                </c:pt>
                <c:pt idx="10700">
                  <c:v>891.66666666666663</c:v>
                </c:pt>
                <c:pt idx="10701">
                  <c:v>891.75</c:v>
                </c:pt>
                <c:pt idx="10702">
                  <c:v>891.83333333333337</c:v>
                </c:pt>
                <c:pt idx="10703">
                  <c:v>891.91666666666663</c:v>
                </c:pt>
                <c:pt idx="10704">
                  <c:v>892</c:v>
                </c:pt>
                <c:pt idx="10705">
                  <c:v>892.08333333333337</c:v>
                </c:pt>
                <c:pt idx="10706">
                  <c:v>892.16666666666663</c:v>
                </c:pt>
                <c:pt idx="10707">
                  <c:v>892.25</c:v>
                </c:pt>
                <c:pt idx="10708">
                  <c:v>892.33333333333337</c:v>
                </c:pt>
                <c:pt idx="10709">
                  <c:v>892.41666666666663</c:v>
                </c:pt>
                <c:pt idx="10710">
                  <c:v>892.5</c:v>
                </c:pt>
                <c:pt idx="10711">
                  <c:v>892.58333333333337</c:v>
                </c:pt>
                <c:pt idx="10712">
                  <c:v>892.66666666666663</c:v>
                </c:pt>
                <c:pt idx="10713">
                  <c:v>892.75</c:v>
                </c:pt>
                <c:pt idx="10714">
                  <c:v>892.83333333333337</c:v>
                </c:pt>
                <c:pt idx="10715">
                  <c:v>892.91666666666663</c:v>
                </c:pt>
                <c:pt idx="10716">
                  <c:v>893</c:v>
                </c:pt>
                <c:pt idx="10717">
                  <c:v>893.08333333333337</c:v>
                </c:pt>
                <c:pt idx="10718">
                  <c:v>893.16666666666663</c:v>
                </c:pt>
                <c:pt idx="10719">
                  <c:v>893.25</c:v>
                </c:pt>
                <c:pt idx="10720">
                  <c:v>893.33333333333337</c:v>
                </c:pt>
                <c:pt idx="10721">
                  <c:v>893.41666666666663</c:v>
                </c:pt>
                <c:pt idx="10722">
                  <c:v>893.5</c:v>
                </c:pt>
                <c:pt idx="10723">
                  <c:v>893.58333333333337</c:v>
                </c:pt>
                <c:pt idx="10724">
                  <c:v>893.66666666666663</c:v>
                </c:pt>
                <c:pt idx="10725">
                  <c:v>893.75</c:v>
                </c:pt>
                <c:pt idx="10726">
                  <c:v>893.83333333333337</c:v>
                </c:pt>
                <c:pt idx="10727">
                  <c:v>893.91666666666663</c:v>
                </c:pt>
                <c:pt idx="10728">
                  <c:v>894</c:v>
                </c:pt>
                <c:pt idx="10729">
                  <c:v>894.08333333333337</c:v>
                </c:pt>
                <c:pt idx="10730">
                  <c:v>894.16666666666663</c:v>
                </c:pt>
                <c:pt idx="10731">
                  <c:v>894.25</c:v>
                </c:pt>
                <c:pt idx="10732">
                  <c:v>894.33333333333337</c:v>
                </c:pt>
                <c:pt idx="10733">
                  <c:v>894.41666666666663</c:v>
                </c:pt>
                <c:pt idx="10734">
                  <c:v>894.5</c:v>
                </c:pt>
                <c:pt idx="10735">
                  <c:v>894.58333333333337</c:v>
                </c:pt>
                <c:pt idx="10736">
                  <c:v>894.66666666666663</c:v>
                </c:pt>
                <c:pt idx="10737">
                  <c:v>894.75</c:v>
                </c:pt>
                <c:pt idx="10738">
                  <c:v>894.83333333333337</c:v>
                </c:pt>
                <c:pt idx="10739">
                  <c:v>894.91666666666663</c:v>
                </c:pt>
                <c:pt idx="10740">
                  <c:v>895</c:v>
                </c:pt>
                <c:pt idx="10741">
                  <c:v>895.08333333333337</c:v>
                </c:pt>
                <c:pt idx="10742">
                  <c:v>895.16666666666663</c:v>
                </c:pt>
                <c:pt idx="10743">
                  <c:v>895.25</c:v>
                </c:pt>
                <c:pt idx="10744">
                  <c:v>895.33333333333337</c:v>
                </c:pt>
                <c:pt idx="10745">
                  <c:v>895.41666666666663</c:v>
                </c:pt>
                <c:pt idx="10746">
                  <c:v>895.5</c:v>
                </c:pt>
                <c:pt idx="10747">
                  <c:v>895.58333333333337</c:v>
                </c:pt>
                <c:pt idx="10748">
                  <c:v>895.66666666666663</c:v>
                </c:pt>
                <c:pt idx="10749">
                  <c:v>895.75</c:v>
                </c:pt>
                <c:pt idx="10750">
                  <c:v>895.83333333333337</c:v>
                </c:pt>
                <c:pt idx="10751">
                  <c:v>895.91666666666663</c:v>
                </c:pt>
                <c:pt idx="10752">
                  <c:v>896</c:v>
                </c:pt>
                <c:pt idx="10753">
                  <c:v>896.08333333333337</c:v>
                </c:pt>
                <c:pt idx="10754">
                  <c:v>896.16666666666663</c:v>
                </c:pt>
                <c:pt idx="10755">
                  <c:v>896.25</c:v>
                </c:pt>
                <c:pt idx="10756">
                  <c:v>896.33333333333337</c:v>
                </c:pt>
                <c:pt idx="10757">
                  <c:v>896.41666666666663</c:v>
                </c:pt>
                <c:pt idx="10758">
                  <c:v>896.5</c:v>
                </c:pt>
                <c:pt idx="10759">
                  <c:v>896.58333333333337</c:v>
                </c:pt>
                <c:pt idx="10760">
                  <c:v>896.66666666666663</c:v>
                </c:pt>
                <c:pt idx="10761">
                  <c:v>896.75</c:v>
                </c:pt>
                <c:pt idx="10762">
                  <c:v>896.83333333333337</c:v>
                </c:pt>
                <c:pt idx="10763">
                  <c:v>896.91666666666663</c:v>
                </c:pt>
                <c:pt idx="10764">
                  <c:v>897</c:v>
                </c:pt>
                <c:pt idx="10765">
                  <c:v>897.08333333333337</c:v>
                </c:pt>
                <c:pt idx="10766">
                  <c:v>897.16666666666663</c:v>
                </c:pt>
                <c:pt idx="10767">
                  <c:v>897.25</c:v>
                </c:pt>
                <c:pt idx="10768">
                  <c:v>897.33333333333337</c:v>
                </c:pt>
                <c:pt idx="10769">
                  <c:v>897.41666666666663</c:v>
                </c:pt>
                <c:pt idx="10770">
                  <c:v>897.5</c:v>
                </c:pt>
                <c:pt idx="10771">
                  <c:v>897.58333333333337</c:v>
                </c:pt>
                <c:pt idx="10772">
                  <c:v>897.66666666666663</c:v>
                </c:pt>
                <c:pt idx="10773">
                  <c:v>897.75</c:v>
                </c:pt>
                <c:pt idx="10774">
                  <c:v>897.83333333333337</c:v>
                </c:pt>
                <c:pt idx="10775">
                  <c:v>897.91666666666663</c:v>
                </c:pt>
                <c:pt idx="10776">
                  <c:v>898</c:v>
                </c:pt>
                <c:pt idx="10777">
                  <c:v>898.08333333333337</c:v>
                </c:pt>
                <c:pt idx="10778">
                  <c:v>898.16666666666663</c:v>
                </c:pt>
                <c:pt idx="10779">
                  <c:v>898.25</c:v>
                </c:pt>
                <c:pt idx="10780">
                  <c:v>898.33333333333337</c:v>
                </c:pt>
                <c:pt idx="10781">
                  <c:v>898.41666666666663</c:v>
                </c:pt>
                <c:pt idx="10782">
                  <c:v>898.5</c:v>
                </c:pt>
                <c:pt idx="10783">
                  <c:v>898.58333333333337</c:v>
                </c:pt>
                <c:pt idx="10784">
                  <c:v>898.66666666666663</c:v>
                </c:pt>
                <c:pt idx="10785">
                  <c:v>898.75</c:v>
                </c:pt>
                <c:pt idx="10786">
                  <c:v>898.83333333333337</c:v>
                </c:pt>
                <c:pt idx="10787">
                  <c:v>898.91666666666663</c:v>
                </c:pt>
                <c:pt idx="10788">
                  <c:v>899</c:v>
                </c:pt>
                <c:pt idx="10789">
                  <c:v>899.08333333333337</c:v>
                </c:pt>
                <c:pt idx="10790">
                  <c:v>899.16666666666663</c:v>
                </c:pt>
                <c:pt idx="10791">
                  <c:v>899.25</c:v>
                </c:pt>
                <c:pt idx="10792">
                  <c:v>899.33333333333337</c:v>
                </c:pt>
                <c:pt idx="10793">
                  <c:v>899.41666666666663</c:v>
                </c:pt>
                <c:pt idx="10794">
                  <c:v>899.5</c:v>
                </c:pt>
                <c:pt idx="10795">
                  <c:v>899.58333333333337</c:v>
                </c:pt>
                <c:pt idx="10796">
                  <c:v>899.66666666666663</c:v>
                </c:pt>
                <c:pt idx="10797">
                  <c:v>899.75</c:v>
                </c:pt>
                <c:pt idx="10798">
                  <c:v>899.83333333333337</c:v>
                </c:pt>
                <c:pt idx="10799">
                  <c:v>899.91666666666663</c:v>
                </c:pt>
                <c:pt idx="10800">
                  <c:v>900</c:v>
                </c:pt>
                <c:pt idx="10801">
                  <c:v>900.08333333333337</c:v>
                </c:pt>
                <c:pt idx="10802">
                  <c:v>900.16666666666663</c:v>
                </c:pt>
                <c:pt idx="10803">
                  <c:v>900.25</c:v>
                </c:pt>
                <c:pt idx="10804">
                  <c:v>900.33333333333337</c:v>
                </c:pt>
                <c:pt idx="10805">
                  <c:v>900.41666666666663</c:v>
                </c:pt>
                <c:pt idx="10806">
                  <c:v>900.5</c:v>
                </c:pt>
                <c:pt idx="10807">
                  <c:v>900.58333333333337</c:v>
                </c:pt>
                <c:pt idx="10808">
                  <c:v>900.66666666666663</c:v>
                </c:pt>
                <c:pt idx="10809">
                  <c:v>900.75</c:v>
                </c:pt>
                <c:pt idx="10810">
                  <c:v>900.83333333333337</c:v>
                </c:pt>
                <c:pt idx="10811">
                  <c:v>900.91666666666663</c:v>
                </c:pt>
                <c:pt idx="10812">
                  <c:v>901</c:v>
                </c:pt>
                <c:pt idx="10813">
                  <c:v>901.08333333333337</c:v>
                </c:pt>
                <c:pt idx="10814">
                  <c:v>901.16666666666663</c:v>
                </c:pt>
                <c:pt idx="10815">
                  <c:v>901.25</c:v>
                </c:pt>
                <c:pt idx="10816">
                  <c:v>901.33333333333337</c:v>
                </c:pt>
                <c:pt idx="10817">
                  <c:v>901.41666666666663</c:v>
                </c:pt>
                <c:pt idx="10818">
                  <c:v>901.5</c:v>
                </c:pt>
                <c:pt idx="10819">
                  <c:v>901.58333333333337</c:v>
                </c:pt>
                <c:pt idx="10820">
                  <c:v>901.66666666666663</c:v>
                </c:pt>
                <c:pt idx="10821">
                  <c:v>901.75</c:v>
                </c:pt>
                <c:pt idx="10822">
                  <c:v>901.83333333333337</c:v>
                </c:pt>
                <c:pt idx="10823">
                  <c:v>901.91666666666663</c:v>
                </c:pt>
                <c:pt idx="10824">
                  <c:v>902</c:v>
                </c:pt>
                <c:pt idx="10825">
                  <c:v>902.08333333333337</c:v>
                </c:pt>
                <c:pt idx="10826">
                  <c:v>902.16666666666663</c:v>
                </c:pt>
                <c:pt idx="10827">
                  <c:v>902.25</c:v>
                </c:pt>
                <c:pt idx="10828">
                  <c:v>902.33333333333337</c:v>
                </c:pt>
                <c:pt idx="10829">
                  <c:v>902.41666666666663</c:v>
                </c:pt>
                <c:pt idx="10830">
                  <c:v>902.5</c:v>
                </c:pt>
                <c:pt idx="10831">
                  <c:v>902.58333333333337</c:v>
                </c:pt>
                <c:pt idx="10832">
                  <c:v>902.66666666666663</c:v>
                </c:pt>
                <c:pt idx="10833">
                  <c:v>902.75</c:v>
                </c:pt>
                <c:pt idx="10834">
                  <c:v>902.83333333333337</c:v>
                </c:pt>
                <c:pt idx="10835">
                  <c:v>902.91666666666663</c:v>
                </c:pt>
                <c:pt idx="10836">
                  <c:v>903</c:v>
                </c:pt>
                <c:pt idx="10837">
                  <c:v>903.08333333333337</c:v>
                </c:pt>
                <c:pt idx="10838">
                  <c:v>903.16666666666663</c:v>
                </c:pt>
                <c:pt idx="10839">
                  <c:v>903.25</c:v>
                </c:pt>
                <c:pt idx="10840">
                  <c:v>903.33333333333337</c:v>
                </c:pt>
                <c:pt idx="10841">
                  <c:v>903.41666666666663</c:v>
                </c:pt>
                <c:pt idx="10842">
                  <c:v>903.5</c:v>
                </c:pt>
                <c:pt idx="10843">
                  <c:v>903.58333333333337</c:v>
                </c:pt>
                <c:pt idx="10844">
                  <c:v>903.66666666666663</c:v>
                </c:pt>
                <c:pt idx="10845">
                  <c:v>903.75</c:v>
                </c:pt>
                <c:pt idx="10846">
                  <c:v>903.83333333333337</c:v>
                </c:pt>
                <c:pt idx="10847">
                  <c:v>903.91666666666663</c:v>
                </c:pt>
                <c:pt idx="10848">
                  <c:v>904</c:v>
                </c:pt>
                <c:pt idx="10849">
                  <c:v>904.08333333333337</c:v>
                </c:pt>
                <c:pt idx="10850">
                  <c:v>904.16666666666663</c:v>
                </c:pt>
                <c:pt idx="10851">
                  <c:v>904.25</c:v>
                </c:pt>
                <c:pt idx="10852">
                  <c:v>904.33333333333337</c:v>
                </c:pt>
                <c:pt idx="10853">
                  <c:v>904.41666666666663</c:v>
                </c:pt>
                <c:pt idx="10854">
                  <c:v>904.5</c:v>
                </c:pt>
                <c:pt idx="10855">
                  <c:v>904.58333333333337</c:v>
                </c:pt>
                <c:pt idx="10856">
                  <c:v>904.66666666666663</c:v>
                </c:pt>
                <c:pt idx="10857">
                  <c:v>904.75</c:v>
                </c:pt>
                <c:pt idx="10858">
                  <c:v>904.83333333333337</c:v>
                </c:pt>
                <c:pt idx="10859">
                  <c:v>904.91666666666663</c:v>
                </c:pt>
                <c:pt idx="10860">
                  <c:v>905</c:v>
                </c:pt>
                <c:pt idx="10861">
                  <c:v>905.08333333333337</c:v>
                </c:pt>
                <c:pt idx="10862">
                  <c:v>905.16666666666663</c:v>
                </c:pt>
                <c:pt idx="10863">
                  <c:v>905.25</c:v>
                </c:pt>
                <c:pt idx="10864">
                  <c:v>905.33333333333337</c:v>
                </c:pt>
                <c:pt idx="10865">
                  <c:v>905.41666666666663</c:v>
                </c:pt>
                <c:pt idx="10866">
                  <c:v>905.5</c:v>
                </c:pt>
                <c:pt idx="10867">
                  <c:v>905.58333333333337</c:v>
                </c:pt>
                <c:pt idx="10868">
                  <c:v>905.66666666666663</c:v>
                </c:pt>
                <c:pt idx="10869">
                  <c:v>905.75</c:v>
                </c:pt>
                <c:pt idx="10870">
                  <c:v>905.83333333333337</c:v>
                </c:pt>
                <c:pt idx="10871">
                  <c:v>905.91666666666663</c:v>
                </c:pt>
                <c:pt idx="10872">
                  <c:v>906</c:v>
                </c:pt>
                <c:pt idx="10873">
                  <c:v>906.08333333333337</c:v>
                </c:pt>
                <c:pt idx="10874">
                  <c:v>906.16666666666663</c:v>
                </c:pt>
                <c:pt idx="10875">
                  <c:v>906.25</c:v>
                </c:pt>
                <c:pt idx="10876">
                  <c:v>906.33333333333337</c:v>
                </c:pt>
                <c:pt idx="10877">
                  <c:v>906.41666666666663</c:v>
                </c:pt>
                <c:pt idx="10878">
                  <c:v>906.5</c:v>
                </c:pt>
                <c:pt idx="10879">
                  <c:v>906.58333333333337</c:v>
                </c:pt>
                <c:pt idx="10880">
                  <c:v>906.66666666666663</c:v>
                </c:pt>
                <c:pt idx="10881">
                  <c:v>906.75</c:v>
                </c:pt>
                <c:pt idx="10882">
                  <c:v>906.83333333333337</c:v>
                </c:pt>
                <c:pt idx="10883">
                  <c:v>906.91666666666663</c:v>
                </c:pt>
                <c:pt idx="10884">
                  <c:v>907</c:v>
                </c:pt>
                <c:pt idx="10885">
                  <c:v>907.08333333333337</c:v>
                </c:pt>
                <c:pt idx="10886">
                  <c:v>907.16666666666663</c:v>
                </c:pt>
                <c:pt idx="10887">
                  <c:v>907.25</c:v>
                </c:pt>
                <c:pt idx="10888">
                  <c:v>907.33333333333337</c:v>
                </c:pt>
                <c:pt idx="10889">
                  <c:v>907.41666666666663</c:v>
                </c:pt>
                <c:pt idx="10890">
                  <c:v>907.5</c:v>
                </c:pt>
                <c:pt idx="10891">
                  <c:v>907.58333333333337</c:v>
                </c:pt>
                <c:pt idx="10892">
                  <c:v>907.66666666666663</c:v>
                </c:pt>
                <c:pt idx="10893">
                  <c:v>907.75</c:v>
                </c:pt>
                <c:pt idx="10894">
                  <c:v>907.83333333333337</c:v>
                </c:pt>
                <c:pt idx="10895">
                  <c:v>907.91666666666663</c:v>
                </c:pt>
                <c:pt idx="10896">
                  <c:v>908</c:v>
                </c:pt>
                <c:pt idx="10897">
                  <c:v>908.08333333333337</c:v>
                </c:pt>
                <c:pt idx="10898">
                  <c:v>908.16666666666663</c:v>
                </c:pt>
                <c:pt idx="10899">
                  <c:v>908.25</c:v>
                </c:pt>
                <c:pt idx="10900">
                  <c:v>908.33333333333337</c:v>
                </c:pt>
                <c:pt idx="10901">
                  <c:v>908.41666666666663</c:v>
                </c:pt>
                <c:pt idx="10902">
                  <c:v>908.5</c:v>
                </c:pt>
                <c:pt idx="10903">
                  <c:v>908.58333333333337</c:v>
                </c:pt>
                <c:pt idx="10904">
                  <c:v>908.66666666666663</c:v>
                </c:pt>
                <c:pt idx="10905">
                  <c:v>908.75</c:v>
                </c:pt>
                <c:pt idx="10906">
                  <c:v>908.83333333333337</c:v>
                </c:pt>
                <c:pt idx="10907">
                  <c:v>908.91666666666663</c:v>
                </c:pt>
                <c:pt idx="10908">
                  <c:v>909</c:v>
                </c:pt>
                <c:pt idx="10909">
                  <c:v>909.08333333333337</c:v>
                </c:pt>
                <c:pt idx="10910">
                  <c:v>909.16666666666663</c:v>
                </c:pt>
                <c:pt idx="10911">
                  <c:v>909.25</c:v>
                </c:pt>
                <c:pt idx="10912">
                  <c:v>909.33333333333337</c:v>
                </c:pt>
                <c:pt idx="10913">
                  <c:v>909.41666666666663</c:v>
                </c:pt>
                <c:pt idx="10914">
                  <c:v>909.5</c:v>
                </c:pt>
                <c:pt idx="10915">
                  <c:v>909.58333333333337</c:v>
                </c:pt>
                <c:pt idx="10916">
                  <c:v>909.66666666666663</c:v>
                </c:pt>
                <c:pt idx="10917">
                  <c:v>909.75</c:v>
                </c:pt>
                <c:pt idx="10918">
                  <c:v>909.83333333333337</c:v>
                </c:pt>
                <c:pt idx="10919">
                  <c:v>909.91666666666663</c:v>
                </c:pt>
                <c:pt idx="10920">
                  <c:v>910</c:v>
                </c:pt>
                <c:pt idx="10921">
                  <c:v>910.08333333333337</c:v>
                </c:pt>
                <c:pt idx="10922">
                  <c:v>910.16666666666663</c:v>
                </c:pt>
                <c:pt idx="10923">
                  <c:v>910.25</c:v>
                </c:pt>
                <c:pt idx="10924">
                  <c:v>910.33333333333337</c:v>
                </c:pt>
                <c:pt idx="10925">
                  <c:v>910.41666666666663</c:v>
                </c:pt>
                <c:pt idx="10926">
                  <c:v>910.5</c:v>
                </c:pt>
                <c:pt idx="10927">
                  <c:v>910.58333333333337</c:v>
                </c:pt>
                <c:pt idx="10928">
                  <c:v>910.66666666666663</c:v>
                </c:pt>
                <c:pt idx="10929">
                  <c:v>910.75</c:v>
                </c:pt>
                <c:pt idx="10930">
                  <c:v>910.83333333333337</c:v>
                </c:pt>
                <c:pt idx="10931">
                  <c:v>910.91666666666663</c:v>
                </c:pt>
                <c:pt idx="10932">
                  <c:v>911</c:v>
                </c:pt>
                <c:pt idx="10933">
                  <c:v>911.08333333333337</c:v>
                </c:pt>
                <c:pt idx="10934">
                  <c:v>911.16666666666663</c:v>
                </c:pt>
                <c:pt idx="10935">
                  <c:v>911.25</c:v>
                </c:pt>
                <c:pt idx="10936">
                  <c:v>911.33333333333337</c:v>
                </c:pt>
                <c:pt idx="10937">
                  <c:v>911.41666666666663</c:v>
                </c:pt>
                <c:pt idx="10938">
                  <c:v>911.5</c:v>
                </c:pt>
                <c:pt idx="10939">
                  <c:v>911.58333333333337</c:v>
                </c:pt>
                <c:pt idx="10940">
                  <c:v>911.66666666666663</c:v>
                </c:pt>
                <c:pt idx="10941">
                  <c:v>911.75</c:v>
                </c:pt>
                <c:pt idx="10942">
                  <c:v>911.83333333333337</c:v>
                </c:pt>
                <c:pt idx="10943">
                  <c:v>911.91666666666663</c:v>
                </c:pt>
                <c:pt idx="10944">
                  <c:v>912</c:v>
                </c:pt>
                <c:pt idx="10945">
                  <c:v>912.08333333333337</c:v>
                </c:pt>
                <c:pt idx="10946">
                  <c:v>912.16666666666663</c:v>
                </c:pt>
                <c:pt idx="10947">
                  <c:v>912.25</c:v>
                </c:pt>
                <c:pt idx="10948">
                  <c:v>912.33333333333337</c:v>
                </c:pt>
                <c:pt idx="10949">
                  <c:v>912.41666666666663</c:v>
                </c:pt>
                <c:pt idx="10950">
                  <c:v>912.5</c:v>
                </c:pt>
                <c:pt idx="10951">
                  <c:v>912.58333333333337</c:v>
                </c:pt>
                <c:pt idx="10952">
                  <c:v>912.66666666666663</c:v>
                </c:pt>
                <c:pt idx="10953">
                  <c:v>912.75</c:v>
                </c:pt>
                <c:pt idx="10954">
                  <c:v>912.83333333333337</c:v>
                </c:pt>
                <c:pt idx="10955">
                  <c:v>912.91666666666663</c:v>
                </c:pt>
                <c:pt idx="10956">
                  <c:v>913</c:v>
                </c:pt>
                <c:pt idx="10957">
                  <c:v>913.08333333333337</c:v>
                </c:pt>
                <c:pt idx="10958">
                  <c:v>913.16666666666663</c:v>
                </c:pt>
                <c:pt idx="10959">
                  <c:v>913.25</c:v>
                </c:pt>
                <c:pt idx="10960">
                  <c:v>913.33333333333337</c:v>
                </c:pt>
                <c:pt idx="10961">
                  <c:v>913.41666666666663</c:v>
                </c:pt>
                <c:pt idx="10962">
                  <c:v>913.5</c:v>
                </c:pt>
                <c:pt idx="10963">
                  <c:v>913.58333333333337</c:v>
                </c:pt>
                <c:pt idx="10964">
                  <c:v>913.66666666666663</c:v>
                </c:pt>
                <c:pt idx="10965">
                  <c:v>913.75</c:v>
                </c:pt>
                <c:pt idx="10966">
                  <c:v>913.83333333333337</c:v>
                </c:pt>
                <c:pt idx="10967">
                  <c:v>913.91666666666663</c:v>
                </c:pt>
                <c:pt idx="10968">
                  <c:v>914</c:v>
                </c:pt>
                <c:pt idx="10969">
                  <c:v>914.08333333333337</c:v>
                </c:pt>
                <c:pt idx="10970">
                  <c:v>914.16666666666663</c:v>
                </c:pt>
                <c:pt idx="10971">
                  <c:v>914.25</c:v>
                </c:pt>
                <c:pt idx="10972">
                  <c:v>914.33333333333337</c:v>
                </c:pt>
                <c:pt idx="10973">
                  <c:v>914.41666666666663</c:v>
                </c:pt>
                <c:pt idx="10974">
                  <c:v>914.5</c:v>
                </c:pt>
                <c:pt idx="10975">
                  <c:v>914.58333333333337</c:v>
                </c:pt>
                <c:pt idx="10976">
                  <c:v>914.66666666666663</c:v>
                </c:pt>
                <c:pt idx="10977">
                  <c:v>914.75</c:v>
                </c:pt>
                <c:pt idx="10978">
                  <c:v>914.83333333333337</c:v>
                </c:pt>
                <c:pt idx="10979">
                  <c:v>914.91666666666663</c:v>
                </c:pt>
                <c:pt idx="10980">
                  <c:v>915</c:v>
                </c:pt>
                <c:pt idx="10981">
                  <c:v>915.08333333333337</c:v>
                </c:pt>
                <c:pt idx="10982">
                  <c:v>915.16666666666663</c:v>
                </c:pt>
                <c:pt idx="10983">
                  <c:v>915.25</c:v>
                </c:pt>
                <c:pt idx="10984">
                  <c:v>915.33333333333337</c:v>
                </c:pt>
                <c:pt idx="10985">
                  <c:v>915.41666666666663</c:v>
                </c:pt>
                <c:pt idx="10986">
                  <c:v>915.5</c:v>
                </c:pt>
                <c:pt idx="10987">
                  <c:v>915.58333333333337</c:v>
                </c:pt>
                <c:pt idx="10988">
                  <c:v>915.66666666666663</c:v>
                </c:pt>
                <c:pt idx="10989">
                  <c:v>915.75</c:v>
                </c:pt>
                <c:pt idx="10990">
                  <c:v>915.83333333333337</c:v>
                </c:pt>
                <c:pt idx="10991">
                  <c:v>915.91666666666663</c:v>
                </c:pt>
                <c:pt idx="10992">
                  <c:v>916</c:v>
                </c:pt>
                <c:pt idx="10993">
                  <c:v>916.08333333333337</c:v>
                </c:pt>
                <c:pt idx="10994">
                  <c:v>916.16666666666663</c:v>
                </c:pt>
                <c:pt idx="10995">
                  <c:v>916.25</c:v>
                </c:pt>
                <c:pt idx="10996">
                  <c:v>916.33333333333337</c:v>
                </c:pt>
                <c:pt idx="10997">
                  <c:v>916.41666666666663</c:v>
                </c:pt>
                <c:pt idx="10998">
                  <c:v>916.5</c:v>
                </c:pt>
                <c:pt idx="10999">
                  <c:v>916.58333333333337</c:v>
                </c:pt>
                <c:pt idx="11000">
                  <c:v>916.66666666666663</c:v>
                </c:pt>
                <c:pt idx="11001">
                  <c:v>916.75</c:v>
                </c:pt>
                <c:pt idx="11002">
                  <c:v>916.83333333333337</c:v>
                </c:pt>
                <c:pt idx="11003">
                  <c:v>916.91666666666663</c:v>
                </c:pt>
                <c:pt idx="11004">
                  <c:v>917</c:v>
                </c:pt>
                <c:pt idx="11005">
                  <c:v>917.08333333333337</c:v>
                </c:pt>
                <c:pt idx="11006">
                  <c:v>917.16666666666663</c:v>
                </c:pt>
                <c:pt idx="11007">
                  <c:v>917.25</c:v>
                </c:pt>
                <c:pt idx="11008">
                  <c:v>917.33333333333337</c:v>
                </c:pt>
                <c:pt idx="11009">
                  <c:v>917.41666666666663</c:v>
                </c:pt>
                <c:pt idx="11010">
                  <c:v>917.5</c:v>
                </c:pt>
                <c:pt idx="11011">
                  <c:v>917.58333333333337</c:v>
                </c:pt>
                <c:pt idx="11012">
                  <c:v>917.66666666666663</c:v>
                </c:pt>
                <c:pt idx="11013">
                  <c:v>917.75</c:v>
                </c:pt>
                <c:pt idx="11014">
                  <c:v>917.83333333333337</c:v>
                </c:pt>
                <c:pt idx="11015">
                  <c:v>917.91666666666663</c:v>
                </c:pt>
                <c:pt idx="11016">
                  <c:v>918</c:v>
                </c:pt>
                <c:pt idx="11017">
                  <c:v>918.08333333333337</c:v>
                </c:pt>
                <c:pt idx="11018">
                  <c:v>918.16666666666663</c:v>
                </c:pt>
                <c:pt idx="11019">
                  <c:v>918.25</c:v>
                </c:pt>
                <c:pt idx="11020">
                  <c:v>918.33333333333337</c:v>
                </c:pt>
                <c:pt idx="11021">
                  <c:v>918.41666666666663</c:v>
                </c:pt>
                <c:pt idx="11022">
                  <c:v>918.5</c:v>
                </c:pt>
                <c:pt idx="11023">
                  <c:v>918.58333333333337</c:v>
                </c:pt>
                <c:pt idx="11024">
                  <c:v>918.66666666666663</c:v>
                </c:pt>
                <c:pt idx="11025">
                  <c:v>918.75</c:v>
                </c:pt>
                <c:pt idx="11026">
                  <c:v>918.83333333333337</c:v>
                </c:pt>
                <c:pt idx="11027">
                  <c:v>918.91666666666663</c:v>
                </c:pt>
                <c:pt idx="11028">
                  <c:v>919</c:v>
                </c:pt>
                <c:pt idx="11029">
                  <c:v>919.08333333333337</c:v>
                </c:pt>
                <c:pt idx="11030">
                  <c:v>919.16666666666663</c:v>
                </c:pt>
                <c:pt idx="11031">
                  <c:v>919.25</c:v>
                </c:pt>
                <c:pt idx="11032">
                  <c:v>919.33333333333337</c:v>
                </c:pt>
                <c:pt idx="11033">
                  <c:v>919.41666666666663</c:v>
                </c:pt>
                <c:pt idx="11034">
                  <c:v>919.5</c:v>
                </c:pt>
                <c:pt idx="11035">
                  <c:v>919.58333333333337</c:v>
                </c:pt>
                <c:pt idx="11036">
                  <c:v>919.66666666666663</c:v>
                </c:pt>
                <c:pt idx="11037">
                  <c:v>919.75</c:v>
                </c:pt>
                <c:pt idx="11038">
                  <c:v>919.83333333333337</c:v>
                </c:pt>
                <c:pt idx="11039">
                  <c:v>919.91666666666663</c:v>
                </c:pt>
                <c:pt idx="11040">
                  <c:v>920</c:v>
                </c:pt>
                <c:pt idx="11041">
                  <c:v>920.08333333333337</c:v>
                </c:pt>
                <c:pt idx="11042">
                  <c:v>920.16666666666663</c:v>
                </c:pt>
                <c:pt idx="11043">
                  <c:v>920.25</c:v>
                </c:pt>
                <c:pt idx="11044">
                  <c:v>920.33333333333337</c:v>
                </c:pt>
                <c:pt idx="11045">
                  <c:v>920.41666666666663</c:v>
                </c:pt>
                <c:pt idx="11046">
                  <c:v>920.5</c:v>
                </c:pt>
                <c:pt idx="11047">
                  <c:v>920.58333333333337</c:v>
                </c:pt>
                <c:pt idx="11048">
                  <c:v>920.66666666666663</c:v>
                </c:pt>
                <c:pt idx="11049">
                  <c:v>920.75</c:v>
                </c:pt>
                <c:pt idx="11050">
                  <c:v>920.83333333333337</c:v>
                </c:pt>
                <c:pt idx="11051">
                  <c:v>920.91666666666663</c:v>
                </c:pt>
                <c:pt idx="11052">
                  <c:v>921</c:v>
                </c:pt>
                <c:pt idx="11053">
                  <c:v>921.08333333333337</c:v>
                </c:pt>
                <c:pt idx="11054">
                  <c:v>921.16666666666663</c:v>
                </c:pt>
                <c:pt idx="11055">
                  <c:v>921.25</c:v>
                </c:pt>
                <c:pt idx="11056">
                  <c:v>921.33333333333337</c:v>
                </c:pt>
                <c:pt idx="11057">
                  <c:v>921.41666666666663</c:v>
                </c:pt>
                <c:pt idx="11058">
                  <c:v>921.5</c:v>
                </c:pt>
                <c:pt idx="11059">
                  <c:v>921.58333333333337</c:v>
                </c:pt>
                <c:pt idx="11060">
                  <c:v>921.66666666666663</c:v>
                </c:pt>
                <c:pt idx="11061">
                  <c:v>921.75</c:v>
                </c:pt>
                <c:pt idx="11062">
                  <c:v>921.83333333333337</c:v>
                </c:pt>
                <c:pt idx="11063">
                  <c:v>921.91666666666663</c:v>
                </c:pt>
                <c:pt idx="11064">
                  <c:v>922</c:v>
                </c:pt>
                <c:pt idx="11065">
                  <c:v>922.08333333333337</c:v>
                </c:pt>
                <c:pt idx="11066">
                  <c:v>922.16666666666663</c:v>
                </c:pt>
                <c:pt idx="11067">
                  <c:v>922.25</c:v>
                </c:pt>
                <c:pt idx="11068">
                  <c:v>922.33333333333337</c:v>
                </c:pt>
                <c:pt idx="11069">
                  <c:v>922.41666666666663</c:v>
                </c:pt>
                <c:pt idx="11070">
                  <c:v>922.5</c:v>
                </c:pt>
                <c:pt idx="11071">
                  <c:v>922.58333333333337</c:v>
                </c:pt>
                <c:pt idx="11072">
                  <c:v>922.66666666666663</c:v>
                </c:pt>
                <c:pt idx="11073">
                  <c:v>922.75</c:v>
                </c:pt>
                <c:pt idx="11074">
                  <c:v>922.83333333333337</c:v>
                </c:pt>
                <c:pt idx="11075">
                  <c:v>922.91666666666663</c:v>
                </c:pt>
                <c:pt idx="11076">
                  <c:v>923</c:v>
                </c:pt>
                <c:pt idx="11077">
                  <c:v>923.08333333333337</c:v>
                </c:pt>
                <c:pt idx="11078">
                  <c:v>923.16666666666663</c:v>
                </c:pt>
                <c:pt idx="11079">
                  <c:v>923.25</c:v>
                </c:pt>
                <c:pt idx="11080">
                  <c:v>923.33333333333337</c:v>
                </c:pt>
                <c:pt idx="11081">
                  <c:v>923.41666666666663</c:v>
                </c:pt>
                <c:pt idx="11082">
                  <c:v>923.5</c:v>
                </c:pt>
                <c:pt idx="11083">
                  <c:v>923.58333333333337</c:v>
                </c:pt>
                <c:pt idx="11084">
                  <c:v>923.66666666666663</c:v>
                </c:pt>
                <c:pt idx="11085">
                  <c:v>923.75</c:v>
                </c:pt>
                <c:pt idx="11086">
                  <c:v>923.83333333333337</c:v>
                </c:pt>
                <c:pt idx="11087">
                  <c:v>923.91666666666663</c:v>
                </c:pt>
                <c:pt idx="11088">
                  <c:v>924</c:v>
                </c:pt>
                <c:pt idx="11089">
                  <c:v>924.08333333333337</c:v>
                </c:pt>
                <c:pt idx="11090">
                  <c:v>924.16666666666663</c:v>
                </c:pt>
                <c:pt idx="11091">
                  <c:v>924.25</c:v>
                </c:pt>
                <c:pt idx="11092">
                  <c:v>924.33333333333337</c:v>
                </c:pt>
                <c:pt idx="11093">
                  <c:v>924.41666666666663</c:v>
                </c:pt>
                <c:pt idx="11094">
                  <c:v>924.5</c:v>
                </c:pt>
                <c:pt idx="11095">
                  <c:v>924.58333333333337</c:v>
                </c:pt>
                <c:pt idx="11096">
                  <c:v>924.66666666666663</c:v>
                </c:pt>
                <c:pt idx="11097">
                  <c:v>924.75</c:v>
                </c:pt>
                <c:pt idx="11098">
                  <c:v>924.83333333333337</c:v>
                </c:pt>
                <c:pt idx="11099">
                  <c:v>924.91666666666663</c:v>
                </c:pt>
                <c:pt idx="11100">
                  <c:v>925</c:v>
                </c:pt>
                <c:pt idx="11101">
                  <c:v>925.08333333333337</c:v>
                </c:pt>
                <c:pt idx="11102">
                  <c:v>925.16666666666663</c:v>
                </c:pt>
                <c:pt idx="11103">
                  <c:v>925.25</c:v>
                </c:pt>
                <c:pt idx="11104">
                  <c:v>925.33333333333337</c:v>
                </c:pt>
                <c:pt idx="11105">
                  <c:v>925.41666666666663</c:v>
                </c:pt>
                <c:pt idx="11106">
                  <c:v>925.5</c:v>
                </c:pt>
                <c:pt idx="11107">
                  <c:v>925.58333333333337</c:v>
                </c:pt>
                <c:pt idx="11108">
                  <c:v>925.66666666666663</c:v>
                </c:pt>
                <c:pt idx="11109">
                  <c:v>925.75</c:v>
                </c:pt>
                <c:pt idx="11110">
                  <c:v>925.83333333333337</c:v>
                </c:pt>
                <c:pt idx="11111">
                  <c:v>925.91666666666663</c:v>
                </c:pt>
                <c:pt idx="11112">
                  <c:v>926</c:v>
                </c:pt>
                <c:pt idx="11113">
                  <c:v>926.08333333333337</c:v>
                </c:pt>
                <c:pt idx="11114">
                  <c:v>926.16666666666663</c:v>
                </c:pt>
                <c:pt idx="11115">
                  <c:v>926.25</c:v>
                </c:pt>
                <c:pt idx="11116">
                  <c:v>926.33333333333337</c:v>
                </c:pt>
                <c:pt idx="11117">
                  <c:v>926.41666666666663</c:v>
                </c:pt>
                <c:pt idx="11118">
                  <c:v>926.5</c:v>
                </c:pt>
                <c:pt idx="11119">
                  <c:v>926.58333333333337</c:v>
                </c:pt>
                <c:pt idx="11120">
                  <c:v>926.66666666666663</c:v>
                </c:pt>
                <c:pt idx="11121">
                  <c:v>926.75</c:v>
                </c:pt>
                <c:pt idx="11122">
                  <c:v>926.83333333333337</c:v>
                </c:pt>
                <c:pt idx="11123">
                  <c:v>926.91666666666663</c:v>
                </c:pt>
                <c:pt idx="11124">
                  <c:v>927</c:v>
                </c:pt>
                <c:pt idx="11125">
                  <c:v>927.08333333333337</c:v>
                </c:pt>
                <c:pt idx="11126">
                  <c:v>927.16666666666663</c:v>
                </c:pt>
                <c:pt idx="11127">
                  <c:v>927.25</c:v>
                </c:pt>
                <c:pt idx="11128">
                  <c:v>927.33333333333337</c:v>
                </c:pt>
                <c:pt idx="11129">
                  <c:v>927.41666666666663</c:v>
                </c:pt>
                <c:pt idx="11130">
                  <c:v>927.5</c:v>
                </c:pt>
                <c:pt idx="11131">
                  <c:v>927.58333333333337</c:v>
                </c:pt>
                <c:pt idx="11132">
                  <c:v>927.66666666666663</c:v>
                </c:pt>
                <c:pt idx="11133">
                  <c:v>927.75</c:v>
                </c:pt>
                <c:pt idx="11134">
                  <c:v>927.83333333333337</c:v>
                </c:pt>
                <c:pt idx="11135">
                  <c:v>927.91666666666663</c:v>
                </c:pt>
                <c:pt idx="11136">
                  <c:v>928</c:v>
                </c:pt>
                <c:pt idx="11137">
                  <c:v>928.08333333333337</c:v>
                </c:pt>
                <c:pt idx="11138">
                  <c:v>928.16666666666663</c:v>
                </c:pt>
                <c:pt idx="11139">
                  <c:v>928.25</c:v>
                </c:pt>
                <c:pt idx="11140">
                  <c:v>928.33333333333337</c:v>
                </c:pt>
                <c:pt idx="11141">
                  <c:v>928.41666666666663</c:v>
                </c:pt>
                <c:pt idx="11142">
                  <c:v>928.5</c:v>
                </c:pt>
                <c:pt idx="11143">
                  <c:v>928.58333333333337</c:v>
                </c:pt>
                <c:pt idx="11144">
                  <c:v>928.66666666666663</c:v>
                </c:pt>
                <c:pt idx="11145">
                  <c:v>928.75</c:v>
                </c:pt>
                <c:pt idx="11146">
                  <c:v>928.83333333333337</c:v>
                </c:pt>
                <c:pt idx="11147">
                  <c:v>928.91666666666663</c:v>
                </c:pt>
                <c:pt idx="11148">
                  <c:v>929</c:v>
                </c:pt>
                <c:pt idx="11149">
                  <c:v>929.08333333333337</c:v>
                </c:pt>
                <c:pt idx="11150">
                  <c:v>929.16666666666663</c:v>
                </c:pt>
                <c:pt idx="11151">
                  <c:v>929.25</c:v>
                </c:pt>
                <c:pt idx="11152">
                  <c:v>929.33333333333337</c:v>
                </c:pt>
                <c:pt idx="11153">
                  <c:v>929.41666666666663</c:v>
                </c:pt>
                <c:pt idx="11154">
                  <c:v>929.5</c:v>
                </c:pt>
                <c:pt idx="11155">
                  <c:v>929.58333333333337</c:v>
                </c:pt>
                <c:pt idx="11156">
                  <c:v>929.66666666666663</c:v>
                </c:pt>
                <c:pt idx="11157">
                  <c:v>929.75</c:v>
                </c:pt>
                <c:pt idx="11158">
                  <c:v>929.83333333333337</c:v>
                </c:pt>
                <c:pt idx="11159">
                  <c:v>929.91666666666663</c:v>
                </c:pt>
                <c:pt idx="11160">
                  <c:v>930</c:v>
                </c:pt>
                <c:pt idx="11161">
                  <c:v>930.08333333333337</c:v>
                </c:pt>
                <c:pt idx="11162">
                  <c:v>930.16666666666663</c:v>
                </c:pt>
                <c:pt idx="11163">
                  <c:v>930.25</c:v>
                </c:pt>
                <c:pt idx="11164">
                  <c:v>930.33333333333337</c:v>
                </c:pt>
                <c:pt idx="11165">
                  <c:v>930.41666666666663</c:v>
                </c:pt>
                <c:pt idx="11166">
                  <c:v>930.5</c:v>
                </c:pt>
                <c:pt idx="11167">
                  <c:v>930.58333333333337</c:v>
                </c:pt>
                <c:pt idx="11168">
                  <c:v>930.66666666666663</c:v>
                </c:pt>
                <c:pt idx="11169">
                  <c:v>930.75</c:v>
                </c:pt>
                <c:pt idx="11170">
                  <c:v>930.83333333333337</c:v>
                </c:pt>
                <c:pt idx="11171">
                  <c:v>930.91666666666663</c:v>
                </c:pt>
                <c:pt idx="11172">
                  <c:v>931</c:v>
                </c:pt>
                <c:pt idx="11173">
                  <c:v>931.08333333333337</c:v>
                </c:pt>
                <c:pt idx="11174">
                  <c:v>931.16666666666663</c:v>
                </c:pt>
                <c:pt idx="11175">
                  <c:v>931.25</c:v>
                </c:pt>
                <c:pt idx="11176">
                  <c:v>931.33333333333337</c:v>
                </c:pt>
                <c:pt idx="11177">
                  <c:v>931.41666666666663</c:v>
                </c:pt>
                <c:pt idx="11178">
                  <c:v>931.5</c:v>
                </c:pt>
                <c:pt idx="11179">
                  <c:v>931.58333333333337</c:v>
                </c:pt>
                <c:pt idx="11180">
                  <c:v>931.66666666666663</c:v>
                </c:pt>
                <c:pt idx="11181">
                  <c:v>931.75</c:v>
                </c:pt>
                <c:pt idx="11182">
                  <c:v>931.83333333333337</c:v>
                </c:pt>
                <c:pt idx="11183">
                  <c:v>931.91666666666663</c:v>
                </c:pt>
                <c:pt idx="11184">
                  <c:v>932</c:v>
                </c:pt>
                <c:pt idx="11185">
                  <c:v>932.08333333333337</c:v>
                </c:pt>
                <c:pt idx="11186">
                  <c:v>932.16666666666663</c:v>
                </c:pt>
                <c:pt idx="11187">
                  <c:v>932.25</c:v>
                </c:pt>
                <c:pt idx="11188">
                  <c:v>932.33333333333337</c:v>
                </c:pt>
                <c:pt idx="11189">
                  <c:v>932.41666666666663</c:v>
                </c:pt>
                <c:pt idx="11190">
                  <c:v>932.5</c:v>
                </c:pt>
                <c:pt idx="11191">
                  <c:v>932.58333333333337</c:v>
                </c:pt>
                <c:pt idx="11192">
                  <c:v>932.66666666666663</c:v>
                </c:pt>
                <c:pt idx="11193">
                  <c:v>932.75</c:v>
                </c:pt>
                <c:pt idx="11194">
                  <c:v>932.83333333333337</c:v>
                </c:pt>
                <c:pt idx="11195">
                  <c:v>932.91666666666663</c:v>
                </c:pt>
                <c:pt idx="11196">
                  <c:v>933</c:v>
                </c:pt>
                <c:pt idx="11197">
                  <c:v>933.08333333333337</c:v>
                </c:pt>
                <c:pt idx="11198">
                  <c:v>933.16666666666663</c:v>
                </c:pt>
                <c:pt idx="11199">
                  <c:v>933.25</c:v>
                </c:pt>
                <c:pt idx="11200">
                  <c:v>933.33333333333337</c:v>
                </c:pt>
                <c:pt idx="11201">
                  <c:v>933.41666666666663</c:v>
                </c:pt>
                <c:pt idx="11202">
                  <c:v>933.5</c:v>
                </c:pt>
                <c:pt idx="11203">
                  <c:v>933.58333333333337</c:v>
                </c:pt>
                <c:pt idx="11204">
                  <c:v>933.66666666666663</c:v>
                </c:pt>
                <c:pt idx="11205">
                  <c:v>933.75</c:v>
                </c:pt>
                <c:pt idx="11206">
                  <c:v>933.83333333333337</c:v>
                </c:pt>
                <c:pt idx="11207">
                  <c:v>933.91666666666663</c:v>
                </c:pt>
                <c:pt idx="11208">
                  <c:v>934</c:v>
                </c:pt>
                <c:pt idx="11209">
                  <c:v>934.08333333333337</c:v>
                </c:pt>
                <c:pt idx="11210">
                  <c:v>934.16666666666663</c:v>
                </c:pt>
                <c:pt idx="11211">
                  <c:v>934.25</c:v>
                </c:pt>
                <c:pt idx="11212">
                  <c:v>934.33333333333337</c:v>
                </c:pt>
                <c:pt idx="11213">
                  <c:v>934.41666666666663</c:v>
                </c:pt>
                <c:pt idx="11214">
                  <c:v>934.5</c:v>
                </c:pt>
                <c:pt idx="11215">
                  <c:v>934.58333333333337</c:v>
                </c:pt>
                <c:pt idx="11216">
                  <c:v>934.66666666666663</c:v>
                </c:pt>
                <c:pt idx="11217">
                  <c:v>934.75</c:v>
                </c:pt>
                <c:pt idx="11218">
                  <c:v>934.83333333333337</c:v>
                </c:pt>
                <c:pt idx="11219">
                  <c:v>934.91666666666663</c:v>
                </c:pt>
                <c:pt idx="11220">
                  <c:v>935</c:v>
                </c:pt>
                <c:pt idx="11221">
                  <c:v>935.08333333333337</c:v>
                </c:pt>
                <c:pt idx="11222">
                  <c:v>935.16666666666663</c:v>
                </c:pt>
                <c:pt idx="11223">
                  <c:v>935.25</c:v>
                </c:pt>
                <c:pt idx="11224">
                  <c:v>935.33333333333337</c:v>
                </c:pt>
                <c:pt idx="11225">
                  <c:v>935.41666666666663</c:v>
                </c:pt>
                <c:pt idx="11226">
                  <c:v>935.5</c:v>
                </c:pt>
                <c:pt idx="11227">
                  <c:v>935.58333333333337</c:v>
                </c:pt>
                <c:pt idx="11228">
                  <c:v>935.66666666666663</c:v>
                </c:pt>
                <c:pt idx="11229">
                  <c:v>935.75</c:v>
                </c:pt>
                <c:pt idx="11230">
                  <c:v>935.83333333333337</c:v>
                </c:pt>
                <c:pt idx="11231">
                  <c:v>935.91666666666663</c:v>
                </c:pt>
                <c:pt idx="11232">
                  <c:v>936</c:v>
                </c:pt>
                <c:pt idx="11233">
                  <c:v>936.08333333333337</c:v>
                </c:pt>
                <c:pt idx="11234">
                  <c:v>936.16666666666663</c:v>
                </c:pt>
                <c:pt idx="11235">
                  <c:v>936.25</c:v>
                </c:pt>
                <c:pt idx="11236">
                  <c:v>936.33333333333337</c:v>
                </c:pt>
                <c:pt idx="11237">
                  <c:v>936.41666666666663</c:v>
                </c:pt>
                <c:pt idx="11238">
                  <c:v>936.5</c:v>
                </c:pt>
                <c:pt idx="11239">
                  <c:v>936.58333333333337</c:v>
                </c:pt>
                <c:pt idx="11240">
                  <c:v>936.66666666666663</c:v>
                </c:pt>
                <c:pt idx="11241">
                  <c:v>936.75</c:v>
                </c:pt>
                <c:pt idx="11242">
                  <c:v>936.83333333333337</c:v>
                </c:pt>
                <c:pt idx="11243">
                  <c:v>936.91666666666663</c:v>
                </c:pt>
                <c:pt idx="11244">
                  <c:v>937</c:v>
                </c:pt>
                <c:pt idx="11245">
                  <c:v>937.08333333333337</c:v>
                </c:pt>
                <c:pt idx="11246">
                  <c:v>937.16666666666663</c:v>
                </c:pt>
                <c:pt idx="11247">
                  <c:v>937.25</c:v>
                </c:pt>
                <c:pt idx="11248">
                  <c:v>937.33333333333337</c:v>
                </c:pt>
                <c:pt idx="11249">
                  <c:v>937.41666666666663</c:v>
                </c:pt>
                <c:pt idx="11250">
                  <c:v>937.5</c:v>
                </c:pt>
                <c:pt idx="11251">
                  <c:v>937.58333333333337</c:v>
                </c:pt>
                <c:pt idx="11252">
                  <c:v>937.66666666666663</c:v>
                </c:pt>
                <c:pt idx="11253">
                  <c:v>937.75</c:v>
                </c:pt>
                <c:pt idx="11254">
                  <c:v>937.83333333333337</c:v>
                </c:pt>
                <c:pt idx="11255">
                  <c:v>937.91666666666663</c:v>
                </c:pt>
                <c:pt idx="11256">
                  <c:v>938</c:v>
                </c:pt>
                <c:pt idx="11257">
                  <c:v>938.08333333333337</c:v>
                </c:pt>
                <c:pt idx="11258">
                  <c:v>938.16666666666663</c:v>
                </c:pt>
                <c:pt idx="11259">
                  <c:v>938.25</c:v>
                </c:pt>
                <c:pt idx="11260">
                  <c:v>938.33333333333337</c:v>
                </c:pt>
                <c:pt idx="11261">
                  <c:v>938.41666666666663</c:v>
                </c:pt>
                <c:pt idx="11262">
                  <c:v>938.5</c:v>
                </c:pt>
                <c:pt idx="11263">
                  <c:v>938.58333333333337</c:v>
                </c:pt>
                <c:pt idx="11264">
                  <c:v>938.66666666666663</c:v>
                </c:pt>
                <c:pt idx="11265">
                  <c:v>938.75</c:v>
                </c:pt>
                <c:pt idx="11266">
                  <c:v>938.83333333333337</c:v>
                </c:pt>
                <c:pt idx="11267">
                  <c:v>938.91666666666663</c:v>
                </c:pt>
                <c:pt idx="11268">
                  <c:v>939</c:v>
                </c:pt>
                <c:pt idx="11269">
                  <c:v>939.08333333333337</c:v>
                </c:pt>
                <c:pt idx="11270">
                  <c:v>939.16666666666663</c:v>
                </c:pt>
                <c:pt idx="11271">
                  <c:v>939.25</c:v>
                </c:pt>
                <c:pt idx="11272">
                  <c:v>939.33333333333337</c:v>
                </c:pt>
                <c:pt idx="11273">
                  <c:v>939.41666666666663</c:v>
                </c:pt>
                <c:pt idx="11274">
                  <c:v>939.5</c:v>
                </c:pt>
                <c:pt idx="11275">
                  <c:v>939.58333333333337</c:v>
                </c:pt>
                <c:pt idx="11276">
                  <c:v>939.66666666666663</c:v>
                </c:pt>
                <c:pt idx="11277">
                  <c:v>939.75</c:v>
                </c:pt>
                <c:pt idx="11278">
                  <c:v>939.83333333333337</c:v>
                </c:pt>
                <c:pt idx="11279">
                  <c:v>939.91666666666663</c:v>
                </c:pt>
                <c:pt idx="11280">
                  <c:v>940</c:v>
                </c:pt>
                <c:pt idx="11281">
                  <c:v>940.08333333333337</c:v>
                </c:pt>
                <c:pt idx="11282">
                  <c:v>940.16666666666663</c:v>
                </c:pt>
                <c:pt idx="11283">
                  <c:v>940.25</c:v>
                </c:pt>
                <c:pt idx="11284">
                  <c:v>940.33333333333337</c:v>
                </c:pt>
                <c:pt idx="11285">
                  <c:v>940.41666666666663</c:v>
                </c:pt>
                <c:pt idx="11286">
                  <c:v>940.5</c:v>
                </c:pt>
                <c:pt idx="11287">
                  <c:v>940.58333333333337</c:v>
                </c:pt>
                <c:pt idx="11288">
                  <c:v>940.66666666666663</c:v>
                </c:pt>
                <c:pt idx="11289">
                  <c:v>940.75</c:v>
                </c:pt>
                <c:pt idx="11290">
                  <c:v>940.83333333333337</c:v>
                </c:pt>
                <c:pt idx="11291">
                  <c:v>940.91666666666663</c:v>
                </c:pt>
                <c:pt idx="11292">
                  <c:v>941</c:v>
                </c:pt>
                <c:pt idx="11293">
                  <c:v>941.08333333333337</c:v>
                </c:pt>
                <c:pt idx="11294">
                  <c:v>941.16666666666663</c:v>
                </c:pt>
                <c:pt idx="11295">
                  <c:v>941.25</c:v>
                </c:pt>
                <c:pt idx="11296">
                  <c:v>941.33333333333337</c:v>
                </c:pt>
                <c:pt idx="11297">
                  <c:v>941.41666666666663</c:v>
                </c:pt>
                <c:pt idx="11298">
                  <c:v>941.5</c:v>
                </c:pt>
                <c:pt idx="11299">
                  <c:v>941.58333333333337</c:v>
                </c:pt>
                <c:pt idx="11300">
                  <c:v>941.66666666666663</c:v>
                </c:pt>
                <c:pt idx="11301">
                  <c:v>941.75</c:v>
                </c:pt>
                <c:pt idx="11302">
                  <c:v>941.83333333333337</c:v>
                </c:pt>
                <c:pt idx="11303">
                  <c:v>941.91666666666663</c:v>
                </c:pt>
                <c:pt idx="11304">
                  <c:v>942</c:v>
                </c:pt>
                <c:pt idx="11305">
                  <c:v>942.08333333333337</c:v>
                </c:pt>
                <c:pt idx="11306">
                  <c:v>942.16666666666663</c:v>
                </c:pt>
                <c:pt idx="11307">
                  <c:v>942.25</c:v>
                </c:pt>
                <c:pt idx="11308">
                  <c:v>942.33333333333337</c:v>
                </c:pt>
                <c:pt idx="11309">
                  <c:v>942.41666666666663</c:v>
                </c:pt>
                <c:pt idx="11310">
                  <c:v>942.5</c:v>
                </c:pt>
                <c:pt idx="11311">
                  <c:v>942.58333333333337</c:v>
                </c:pt>
                <c:pt idx="11312">
                  <c:v>942.66666666666663</c:v>
                </c:pt>
                <c:pt idx="11313">
                  <c:v>942.75</c:v>
                </c:pt>
                <c:pt idx="11314">
                  <c:v>942.83333333333337</c:v>
                </c:pt>
                <c:pt idx="11315">
                  <c:v>942.91666666666663</c:v>
                </c:pt>
                <c:pt idx="11316">
                  <c:v>943</c:v>
                </c:pt>
                <c:pt idx="11317">
                  <c:v>943.08333333333337</c:v>
                </c:pt>
                <c:pt idx="11318">
                  <c:v>943.16666666666663</c:v>
                </c:pt>
                <c:pt idx="11319">
                  <c:v>943.25</c:v>
                </c:pt>
                <c:pt idx="11320">
                  <c:v>943.33333333333337</c:v>
                </c:pt>
                <c:pt idx="11321">
                  <c:v>943.41666666666663</c:v>
                </c:pt>
                <c:pt idx="11322">
                  <c:v>943.5</c:v>
                </c:pt>
                <c:pt idx="11323">
                  <c:v>943.58333333333337</c:v>
                </c:pt>
                <c:pt idx="11324">
                  <c:v>943.66666666666663</c:v>
                </c:pt>
                <c:pt idx="11325">
                  <c:v>943.75</c:v>
                </c:pt>
                <c:pt idx="11326">
                  <c:v>943.83333333333337</c:v>
                </c:pt>
                <c:pt idx="11327">
                  <c:v>943.91666666666663</c:v>
                </c:pt>
                <c:pt idx="11328">
                  <c:v>944</c:v>
                </c:pt>
                <c:pt idx="11329">
                  <c:v>944.08333333333337</c:v>
                </c:pt>
                <c:pt idx="11330">
                  <c:v>944.16666666666663</c:v>
                </c:pt>
                <c:pt idx="11331">
                  <c:v>944.25</c:v>
                </c:pt>
                <c:pt idx="11332">
                  <c:v>944.33333333333337</c:v>
                </c:pt>
                <c:pt idx="11333">
                  <c:v>944.41666666666663</c:v>
                </c:pt>
                <c:pt idx="11334">
                  <c:v>944.5</c:v>
                </c:pt>
                <c:pt idx="11335">
                  <c:v>944.58333333333337</c:v>
                </c:pt>
                <c:pt idx="11336">
                  <c:v>944.66666666666663</c:v>
                </c:pt>
                <c:pt idx="11337">
                  <c:v>944.75</c:v>
                </c:pt>
                <c:pt idx="11338">
                  <c:v>944.83333333333337</c:v>
                </c:pt>
                <c:pt idx="11339">
                  <c:v>944.91666666666663</c:v>
                </c:pt>
                <c:pt idx="11340">
                  <c:v>945</c:v>
                </c:pt>
                <c:pt idx="11341">
                  <c:v>945.08333333333337</c:v>
                </c:pt>
                <c:pt idx="11342">
                  <c:v>945.16666666666663</c:v>
                </c:pt>
                <c:pt idx="11343">
                  <c:v>945.25</c:v>
                </c:pt>
                <c:pt idx="11344">
                  <c:v>945.33333333333337</c:v>
                </c:pt>
                <c:pt idx="11345">
                  <c:v>945.41666666666663</c:v>
                </c:pt>
                <c:pt idx="11346">
                  <c:v>945.5</c:v>
                </c:pt>
                <c:pt idx="11347">
                  <c:v>945.58333333333337</c:v>
                </c:pt>
                <c:pt idx="11348">
                  <c:v>945.66666666666663</c:v>
                </c:pt>
                <c:pt idx="11349">
                  <c:v>945.75</c:v>
                </c:pt>
                <c:pt idx="11350">
                  <c:v>945.83333333333337</c:v>
                </c:pt>
                <c:pt idx="11351">
                  <c:v>945.91666666666663</c:v>
                </c:pt>
                <c:pt idx="11352">
                  <c:v>946</c:v>
                </c:pt>
                <c:pt idx="11353">
                  <c:v>946.08333333333337</c:v>
                </c:pt>
                <c:pt idx="11354">
                  <c:v>946.16666666666663</c:v>
                </c:pt>
                <c:pt idx="11355">
                  <c:v>946.25</c:v>
                </c:pt>
                <c:pt idx="11356">
                  <c:v>946.33333333333337</c:v>
                </c:pt>
                <c:pt idx="11357">
                  <c:v>946.41666666666663</c:v>
                </c:pt>
                <c:pt idx="11358">
                  <c:v>946.5</c:v>
                </c:pt>
                <c:pt idx="11359">
                  <c:v>946.58333333333337</c:v>
                </c:pt>
                <c:pt idx="11360">
                  <c:v>946.66666666666663</c:v>
                </c:pt>
                <c:pt idx="11361">
                  <c:v>946.75</c:v>
                </c:pt>
                <c:pt idx="11362">
                  <c:v>946.83333333333337</c:v>
                </c:pt>
                <c:pt idx="11363">
                  <c:v>946.91666666666663</c:v>
                </c:pt>
                <c:pt idx="11364">
                  <c:v>947</c:v>
                </c:pt>
                <c:pt idx="11365">
                  <c:v>947.08333333333337</c:v>
                </c:pt>
                <c:pt idx="11366">
                  <c:v>947.16666666666663</c:v>
                </c:pt>
                <c:pt idx="11367">
                  <c:v>947.25</c:v>
                </c:pt>
                <c:pt idx="11368">
                  <c:v>947.33333333333337</c:v>
                </c:pt>
                <c:pt idx="11369">
                  <c:v>947.41666666666663</c:v>
                </c:pt>
                <c:pt idx="11370">
                  <c:v>947.5</c:v>
                </c:pt>
                <c:pt idx="11371">
                  <c:v>947.58333333333337</c:v>
                </c:pt>
                <c:pt idx="11372">
                  <c:v>947.66666666666663</c:v>
                </c:pt>
                <c:pt idx="11373">
                  <c:v>947.75</c:v>
                </c:pt>
                <c:pt idx="11374">
                  <c:v>947.83333333333337</c:v>
                </c:pt>
                <c:pt idx="11375">
                  <c:v>947.91666666666663</c:v>
                </c:pt>
                <c:pt idx="11376">
                  <c:v>948</c:v>
                </c:pt>
                <c:pt idx="11377">
                  <c:v>948.08333333333337</c:v>
                </c:pt>
                <c:pt idx="11378">
                  <c:v>948.16666666666663</c:v>
                </c:pt>
                <c:pt idx="11379">
                  <c:v>948.25</c:v>
                </c:pt>
                <c:pt idx="11380">
                  <c:v>948.33333333333337</c:v>
                </c:pt>
                <c:pt idx="11381">
                  <c:v>948.41666666666663</c:v>
                </c:pt>
                <c:pt idx="11382">
                  <c:v>948.5</c:v>
                </c:pt>
                <c:pt idx="11383">
                  <c:v>948.58333333333337</c:v>
                </c:pt>
                <c:pt idx="11384">
                  <c:v>948.66666666666663</c:v>
                </c:pt>
                <c:pt idx="11385">
                  <c:v>948.75</c:v>
                </c:pt>
                <c:pt idx="11386">
                  <c:v>948.83333333333337</c:v>
                </c:pt>
                <c:pt idx="11387">
                  <c:v>948.91666666666663</c:v>
                </c:pt>
                <c:pt idx="11388">
                  <c:v>949</c:v>
                </c:pt>
                <c:pt idx="11389">
                  <c:v>949.08333333333337</c:v>
                </c:pt>
                <c:pt idx="11390">
                  <c:v>949.16666666666663</c:v>
                </c:pt>
                <c:pt idx="11391">
                  <c:v>949.25</c:v>
                </c:pt>
                <c:pt idx="11392">
                  <c:v>949.33333333333337</c:v>
                </c:pt>
                <c:pt idx="11393">
                  <c:v>949.41666666666663</c:v>
                </c:pt>
                <c:pt idx="11394">
                  <c:v>949.5</c:v>
                </c:pt>
                <c:pt idx="11395">
                  <c:v>949.58333333333337</c:v>
                </c:pt>
                <c:pt idx="11396">
                  <c:v>949.66666666666663</c:v>
                </c:pt>
                <c:pt idx="11397">
                  <c:v>949.75</c:v>
                </c:pt>
                <c:pt idx="11398">
                  <c:v>949.83333333333337</c:v>
                </c:pt>
                <c:pt idx="11399">
                  <c:v>949.91666666666663</c:v>
                </c:pt>
                <c:pt idx="11400">
                  <c:v>950</c:v>
                </c:pt>
                <c:pt idx="11401">
                  <c:v>950.08333333333337</c:v>
                </c:pt>
                <c:pt idx="11402">
                  <c:v>950.16666666666663</c:v>
                </c:pt>
                <c:pt idx="11403">
                  <c:v>950.25</c:v>
                </c:pt>
                <c:pt idx="11404">
                  <c:v>950.33333333333337</c:v>
                </c:pt>
                <c:pt idx="11405">
                  <c:v>950.41666666666663</c:v>
                </c:pt>
                <c:pt idx="11406">
                  <c:v>950.5</c:v>
                </c:pt>
                <c:pt idx="11407">
                  <c:v>950.58333333333337</c:v>
                </c:pt>
                <c:pt idx="11408">
                  <c:v>950.66666666666663</c:v>
                </c:pt>
                <c:pt idx="11409">
                  <c:v>950.75</c:v>
                </c:pt>
                <c:pt idx="11410">
                  <c:v>950.83333333333337</c:v>
                </c:pt>
                <c:pt idx="11411">
                  <c:v>950.91666666666663</c:v>
                </c:pt>
                <c:pt idx="11412">
                  <c:v>951</c:v>
                </c:pt>
                <c:pt idx="11413">
                  <c:v>951.08333333333337</c:v>
                </c:pt>
                <c:pt idx="11414">
                  <c:v>951.16666666666663</c:v>
                </c:pt>
                <c:pt idx="11415">
                  <c:v>951.25</c:v>
                </c:pt>
                <c:pt idx="11416">
                  <c:v>951.33333333333337</c:v>
                </c:pt>
                <c:pt idx="11417">
                  <c:v>951.41666666666663</c:v>
                </c:pt>
                <c:pt idx="11418">
                  <c:v>951.5</c:v>
                </c:pt>
                <c:pt idx="11419">
                  <c:v>951.58333333333337</c:v>
                </c:pt>
                <c:pt idx="11420">
                  <c:v>951.66666666666663</c:v>
                </c:pt>
                <c:pt idx="11421">
                  <c:v>951.75</c:v>
                </c:pt>
                <c:pt idx="11422">
                  <c:v>951.83333333333337</c:v>
                </c:pt>
                <c:pt idx="11423">
                  <c:v>951.91666666666663</c:v>
                </c:pt>
                <c:pt idx="11424">
                  <c:v>952</c:v>
                </c:pt>
                <c:pt idx="11425">
                  <c:v>952.08333333333337</c:v>
                </c:pt>
                <c:pt idx="11426">
                  <c:v>952.16666666666663</c:v>
                </c:pt>
                <c:pt idx="11427">
                  <c:v>952.25</c:v>
                </c:pt>
                <c:pt idx="11428">
                  <c:v>952.33333333333337</c:v>
                </c:pt>
                <c:pt idx="11429">
                  <c:v>952.41666666666663</c:v>
                </c:pt>
                <c:pt idx="11430">
                  <c:v>952.5</c:v>
                </c:pt>
                <c:pt idx="11431">
                  <c:v>952.58333333333337</c:v>
                </c:pt>
                <c:pt idx="11432">
                  <c:v>952.66666666666663</c:v>
                </c:pt>
                <c:pt idx="11433">
                  <c:v>952.75</c:v>
                </c:pt>
                <c:pt idx="11434">
                  <c:v>952.83333333333337</c:v>
                </c:pt>
                <c:pt idx="11435">
                  <c:v>952.91666666666663</c:v>
                </c:pt>
                <c:pt idx="11436">
                  <c:v>953</c:v>
                </c:pt>
                <c:pt idx="11437">
                  <c:v>953.08333333333337</c:v>
                </c:pt>
                <c:pt idx="11438">
                  <c:v>953.16666666666663</c:v>
                </c:pt>
                <c:pt idx="11439">
                  <c:v>953.25</c:v>
                </c:pt>
                <c:pt idx="11440">
                  <c:v>953.33333333333337</c:v>
                </c:pt>
                <c:pt idx="11441">
                  <c:v>953.41666666666663</c:v>
                </c:pt>
                <c:pt idx="11442">
                  <c:v>953.5</c:v>
                </c:pt>
                <c:pt idx="11443">
                  <c:v>953.58333333333337</c:v>
                </c:pt>
                <c:pt idx="11444">
                  <c:v>953.66666666666663</c:v>
                </c:pt>
                <c:pt idx="11445">
                  <c:v>953.75</c:v>
                </c:pt>
                <c:pt idx="11446">
                  <c:v>953.83333333333337</c:v>
                </c:pt>
                <c:pt idx="11447">
                  <c:v>953.91666666666663</c:v>
                </c:pt>
                <c:pt idx="11448">
                  <c:v>954</c:v>
                </c:pt>
                <c:pt idx="11449">
                  <c:v>954.08333333333337</c:v>
                </c:pt>
                <c:pt idx="11450">
                  <c:v>954.16666666666663</c:v>
                </c:pt>
                <c:pt idx="11451">
                  <c:v>954.25</c:v>
                </c:pt>
                <c:pt idx="11452">
                  <c:v>954.33333333333337</c:v>
                </c:pt>
                <c:pt idx="11453">
                  <c:v>954.41666666666663</c:v>
                </c:pt>
                <c:pt idx="11454">
                  <c:v>954.5</c:v>
                </c:pt>
                <c:pt idx="11455">
                  <c:v>954.58333333333337</c:v>
                </c:pt>
                <c:pt idx="11456">
                  <c:v>954.66666666666663</c:v>
                </c:pt>
                <c:pt idx="11457">
                  <c:v>954.75</c:v>
                </c:pt>
                <c:pt idx="11458">
                  <c:v>954.83333333333337</c:v>
                </c:pt>
                <c:pt idx="11459">
                  <c:v>954.91666666666663</c:v>
                </c:pt>
                <c:pt idx="11460">
                  <c:v>955</c:v>
                </c:pt>
                <c:pt idx="11461">
                  <c:v>955.08333333333337</c:v>
                </c:pt>
                <c:pt idx="11462">
                  <c:v>955.16666666666663</c:v>
                </c:pt>
                <c:pt idx="11463">
                  <c:v>955.25</c:v>
                </c:pt>
                <c:pt idx="11464">
                  <c:v>955.33333333333337</c:v>
                </c:pt>
                <c:pt idx="11465">
                  <c:v>955.41666666666663</c:v>
                </c:pt>
                <c:pt idx="11466">
                  <c:v>955.5</c:v>
                </c:pt>
                <c:pt idx="11467">
                  <c:v>955.58333333333337</c:v>
                </c:pt>
                <c:pt idx="11468">
                  <c:v>955.66666666666663</c:v>
                </c:pt>
                <c:pt idx="11469">
                  <c:v>955.75</c:v>
                </c:pt>
                <c:pt idx="11470">
                  <c:v>955.83333333333337</c:v>
                </c:pt>
                <c:pt idx="11471">
                  <c:v>955.91666666666663</c:v>
                </c:pt>
                <c:pt idx="11472">
                  <c:v>956</c:v>
                </c:pt>
                <c:pt idx="11473">
                  <c:v>956.08333333333337</c:v>
                </c:pt>
                <c:pt idx="11474">
                  <c:v>956.16666666666663</c:v>
                </c:pt>
                <c:pt idx="11475">
                  <c:v>956.25</c:v>
                </c:pt>
                <c:pt idx="11476">
                  <c:v>956.33333333333337</c:v>
                </c:pt>
                <c:pt idx="11477">
                  <c:v>956.41666666666663</c:v>
                </c:pt>
                <c:pt idx="11478">
                  <c:v>956.5</c:v>
                </c:pt>
                <c:pt idx="11479">
                  <c:v>956.58333333333337</c:v>
                </c:pt>
                <c:pt idx="11480">
                  <c:v>956.66666666666663</c:v>
                </c:pt>
                <c:pt idx="11481">
                  <c:v>956.75</c:v>
                </c:pt>
                <c:pt idx="11482">
                  <c:v>956.83333333333337</c:v>
                </c:pt>
                <c:pt idx="11483">
                  <c:v>956.91666666666663</c:v>
                </c:pt>
                <c:pt idx="11484">
                  <c:v>957</c:v>
                </c:pt>
                <c:pt idx="11485">
                  <c:v>957.08333333333337</c:v>
                </c:pt>
                <c:pt idx="11486">
                  <c:v>957.16666666666663</c:v>
                </c:pt>
                <c:pt idx="11487">
                  <c:v>957.25</c:v>
                </c:pt>
                <c:pt idx="11488">
                  <c:v>957.33333333333337</c:v>
                </c:pt>
                <c:pt idx="11489">
                  <c:v>957.41666666666663</c:v>
                </c:pt>
                <c:pt idx="11490">
                  <c:v>957.5</c:v>
                </c:pt>
                <c:pt idx="11491">
                  <c:v>957.58333333333337</c:v>
                </c:pt>
                <c:pt idx="11492">
                  <c:v>957.66666666666663</c:v>
                </c:pt>
                <c:pt idx="11493">
                  <c:v>957.75</c:v>
                </c:pt>
                <c:pt idx="11494">
                  <c:v>957.83333333333337</c:v>
                </c:pt>
                <c:pt idx="11495">
                  <c:v>957.91666666666663</c:v>
                </c:pt>
                <c:pt idx="11496">
                  <c:v>958</c:v>
                </c:pt>
                <c:pt idx="11497">
                  <c:v>958.08333333333337</c:v>
                </c:pt>
                <c:pt idx="11498">
                  <c:v>958.16666666666663</c:v>
                </c:pt>
                <c:pt idx="11499">
                  <c:v>958.25</c:v>
                </c:pt>
                <c:pt idx="11500">
                  <c:v>958.33333333333337</c:v>
                </c:pt>
                <c:pt idx="11501">
                  <c:v>958.41666666666663</c:v>
                </c:pt>
                <c:pt idx="11502">
                  <c:v>958.5</c:v>
                </c:pt>
                <c:pt idx="11503">
                  <c:v>958.58333333333337</c:v>
                </c:pt>
                <c:pt idx="11504">
                  <c:v>958.66666666666663</c:v>
                </c:pt>
                <c:pt idx="11505">
                  <c:v>958.75</c:v>
                </c:pt>
                <c:pt idx="11506">
                  <c:v>958.83333333333337</c:v>
                </c:pt>
                <c:pt idx="11507">
                  <c:v>958.91666666666663</c:v>
                </c:pt>
                <c:pt idx="11508">
                  <c:v>959</c:v>
                </c:pt>
                <c:pt idx="11509">
                  <c:v>959.08333333333337</c:v>
                </c:pt>
                <c:pt idx="11510">
                  <c:v>959.16666666666663</c:v>
                </c:pt>
                <c:pt idx="11511">
                  <c:v>959.25</c:v>
                </c:pt>
                <c:pt idx="11512">
                  <c:v>959.33333333333337</c:v>
                </c:pt>
                <c:pt idx="11513">
                  <c:v>959.41666666666663</c:v>
                </c:pt>
                <c:pt idx="11514">
                  <c:v>959.5</c:v>
                </c:pt>
                <c:pt idx="11515">
                  <c:v>959.58333333333337</c:v>
                </c:pt>
                <c:pt idx="11516">
                  <c:v>959.66666666666663</c:v>
                </c:pt>
                <c:pt idx="11517">
                  <c:v>959.75</c:v>
                </c:pt>
                <c:pt idx="11518">
                  <c:v>959.83333333333337</c:v>
                </c:pt>
                <c:pt idx="11519">
                  <c:v>959.91666666666663</c:v>
                </c:pt>
                <c:pt idx="11520">
                  <c:v>960</c:v>
                </c:pt>
                <c:pt idx="11521">
                  <c:v>960.08333333333337</c:v>
                </c:pt>
                <c:pt idx="11522">
                  <c:v>960.16666666666663</c:v>
                </c:pt>
                <c:pt idx="11523">
                  <c:v>960.25</c:v>
                </c:pt>
                <c:pt idx="11524">
                  <c:v>960.33333333333337</c:v>
                </c:pt>
                <c:pt idx="11525">
                  <c:v>960.41666666666663</c:v>
                </c:pt>
                <c:pt idx="11526">
                  <c:v>960.5</c:v>
                </c:pt>
                <c:pt idx="11527">
                  <c:v>960.58333333333337</c:v>
                </c:pt>
                <c:pt idx="11528">
                  <c:v>960.66666666666663</c:v>
                </c:pt>
                <c:pt idx="11529">
                  <c:v>960.75</c:v>
                </c:pt>
                <c:pt idx="11530">
                  <c:v>960.83333333333337</c:v>
                </c:pt>
                <c:pt idx="11531">
                  <c:v>960.91666666666663</c:v>
                </c:pt>
                <c:pt idx="11532">
                  <c:v>961</c:v>
                </c:pt>
                <c:pt idx="11533">
                  <c:v>961.08333333333337</c:v>
                </c:pt>
                <c:pt idx="11534">
                  <c:v>961.16666666666663</c:v>
                </c:pt>
                <c:pt idx="11535">
                  <c:v>961.25</c:v>
                </c:pt>
                <c:pt idx="11536">
                  <c:v>961.33333333333337</c:v>
                </c:pt>
                <c:pt idx="11537">
                  <c:v>961.41666666666663</c:v>
                </c:pt>
                <c:pt idx="11538">
                  <c:v>961.5</c:v>
                </c:pt>
                <c:pt idx="11539">
                  <c:v>961.58333333333337</c:v>
                </c:pt>
                <c:pt idx="11540">
                  <c:v>961.66666666666663</c:v>
                </c:pt>
                <c:pt idx="11541">
                  <c:v>961.75</c:v>
                </c:pt>
                <c:pt idx="11542">
                  <c:v>961.83333333333337</c:v>
                </c:pt>
                <c:pt idx="11543">
                  <c:v>961.91666666666663</c:v>
                </c:pt>
                <c:pt idx="11544">
                  <c:v>962</c:v>
                </c:pt>
                <c:pt idx="11545">
                  <c:v>962.08333333333337</c:v>
                </c:pt>
                <c:pt idx="11546">
                  <c:v>962.16666666666663</c:v>
                </c:pt>
                <c:pt idx="11547">
                  <c:v>962.25</c:v>
                </c:pt>
                <c:pt idx="11548">
                  <c:v>962.33333333333337</c:v>
                </c:pt>
                <c:pt idx="11549">
                  <c:v>962.41666666666663</c:v>
                </c:pt>
                <c:pt idx="11550">
                  <c:v>962.5</c:v>
                </c:pt>
                <c:pt idx="11551">
                  <c:v>962.58333333333337</c:v>
                </c:pt>
                <c:pt idx="11552">
                  <c:v>962.66666666666663</c:v>
                </c:pt>
                <c:pt idx="11553">
                  <c:v>962.75</c:v>
                </c:pt>
                <c:pt idx="11554">
                  <c:v>962.83333333333337</c:v>
                </c:pt>
                <c:pt idx="11555">
                  <c:v>962.91666666666663</c:v>
                </c:pt>
                <c:pt idx="11556">
                  <c:v>963</c:v>
                </c:pt>
                <c:pt idx="11557">
                  <c:v>963.08333333333337</c:v>
                </c:pt>
                <c:pt idx="11558">
                  <c:v>963.16666666666663</c:v>
                </c:pt>
                <c:pt idx="11559">
                  <c:v>963.25</c:v>
                </c:pt>
                <c:pt idx="11560">
                  <c:v>963.33333333333337</c:v>
                </c:pt>
                <c:pt idx="11561">
                  <c:v>963.41666666666663</c:v>
                </c:pt>
                <c:pt idx="11562">
                  <c:v>963.5</c:v>
                </c:pt>
                <c:pt idx="11563">
                  <c:v>963.58333333333337</c:v>
                </c:pt>
                <c:pt idx="11564">
                  <c:v>963.66666666666663</c:v>
                </c:pt>
                <c:pt idx="11565">
                  <c:v>963.75</c:v>
                </c:pt>
                <c:pt idx="11566">
                  <c:v>963.83333333333337</c:v>
                </c:pt>
                <c:pt idx="11567">
                  <c:v>963.91666666666663</c:v>
                </c:pt>
                <c:pt idx="11568">
                  <c:v>964</c:v>
                </c:pt>
                <c:pt idx="11569">
                  <c:v>964.08333333333337</c:v>
                </c:pt>
                <c:pt idx="11570">
                  <c:v>964.16666666666663</c:v>
                </c:pt>
                <c:pt idx="11571">
                  <c:v>964.25</c:v>
                </c:pt>
                <c:pt idx="11572">
                  <c:v>964.33333333333337</c:v>
                </c:pt>
                <c:pt idx="11573">
                  <c:v>964.41666666666663</c:v>
                </c:pt>
                <c:pt idx="11574">
                  <c:v>964.5</c:v>
                </c:pt>
                <c:pt idx="11575">
                  <c:v>964.58333333333337</c:v>
                </c:pt>
                <c:pt idx="11576">
                  <c:v>964.66666666666663</c:v>
                </c:pt>
                <c:pt idx="11577">
                  <c:v>964.75</c:v>
                </c:pt>
                <c:pt idx="11578">
                  <c:v>964.83333333333337</c:v>
                </c:pt>
                <c:pt idx="11579">
                  <c:v>964.91666666666663</c:v>
                </c:pt>
                <c:pt idx="11580">
                  <c:v>965</c:v>
                </c:pt>
                <c:pt idx="11581">
                  <c:v>965.08333333333337</c:v>
                </c:pt>
                <c:pt idx="11582">
                  <c:v>965.16666666666663</c:v>
                </c:pt>
                <c:pt idx="11583">
                  <c:v>965.25</c:v>
                </c:pt>
                <c:pt idx="11584">
                  <c:v>965.33333333333337</c:v>
                </c:pt>
                <c:pt idx="11585">
                  <c:v>965.41666666666663</c:v>
                </c:pt>
                <c:pt idx="11586">
                  <c:v>965.5</c:v>
                </c:pt>
                <c:pt idx="11587">
                  <c:v>965.58333333333337</c:v>
                </c:pt>
                <c:pt idx="11588">
                  <c:v>965.66666666666663</c:v>
                </c:pt>
                <c:pt idx="11589">
                  <c:v>965.75</c:v>
                </c:pt>
                <c:pt idx="11590">
                  <c:v>965.83333333333337</c:v>
                </c:pt>
                <c:pt idx="11591">
                  <c:v>965.91666666666663</c:v>
                </c:pt>
                <c:pt idx="11592">
                  <c:v>966</c:v>
                </c:pt>
                <c:pt idx="11593">
                  <c:v>966.08333333333337</c:v>
                </c:pt>
                <c:pt idx="11594">
                  <c:v>966.16666666666663</c:v>
                </c:pt>
                <c:pt idx="11595">
                  <c:v>966.25</c:v>
                </c:pt>
                <c:pt idx="11596">
                  <c:v>966.33333333333337</c:v>
                </c:pt>
                <c:pt idx="11597">
                  <c:v>966.41666666666663</c:v>
                </c:pt>
                <c:pt idx="11598">
                  <c:v>966.5</c:v>
                </c:pt>
                <c:pt idx="11599">
                  <c:v>966.58333333333337</c:v>
                </c:pt>
                <c:pt idx="11600">
                  <c:v>966.66666666666663</c:v>
                </c:pt>
                <c:pt idx="11601">
                  <c:v>966.75</c:v>
                </c:pt>
                <c:pt idx="11602">
                  <c:v>966.83333333333337</c:v>
                </c:pt>
                <c:pt idx="11603">
                  <c:v>966.91666666666663</c:v>
                </c:pt>
                <c:pt idx="11604">
                  <c:v>967</c:v>
                </c:pt>
                <c:pt idx="11605">
                  <c:v>967.08333333333337</c:v>
                </c:pt>
                <c:pt idx="11606">
                  <c:v>967.16666666666663</c:v>
                </c:pt>
                <c:pt idx="11607">
                  <c:v>967.25</c:v>
                </c:pt>
                <c:pt idx="11608">
                  <c:v>967.33333333333337</c:v>
                </c:pt>
                <c:pt idx="11609">
                  <c:v>967.41666666666663</c:v>
                </c:pt>
                <c:pt idx="11610">
                  <c:v>967.5</c:v>
                </c:pt>
                <c:pt idx="11611">
                  <c:v>967.58333333333337</c:v>
                </c:pt>
                <c:pt idx="11612">
                  <c:v>967.66666666666663</c:v>
                </c:pt>
                <c:pt idx="11613">
                  <c:v>967.75</c:v>
                </c:pt>
                <c:pt idx="11614">
                  <c:v>967.83333333333337</c:v>
                </c:pt>
                <c:pt idx="11615">
                  <c:v>967.91666666666663</c:v>
                </c:pt>
                <c:pt idx="11616">
                  <c:v>968</c:v>
                </c:pt>
                <c:pt idx="11617">
                  <c:v>968.08333333333337</c:v>
                </c:pt>
                <c:pt idx="11618">
                  <c:v>968.16666666666663</c:v>
                </c:pt>
                <c:pt idx="11619">
                  <c:v>968.25</c:v>
                </c:pt>
                <c:pt idx="11620">
                  <c:v>968.33333333333337</c:v>
                </c:pt>
                <c:pt idx="11621">
                  <c:v>968.41666666666663</c:v>
                </c:pt>
                <c:pt idx="11622">
                  <c:v>968.5</c:v>
                </c:pt>
                <c:pt idx="11623">
                  <c:v>968.58333333333337</c:v>
                </c:pt>
                <c:pt idx="11624">
                  <c:v>968.66666666666663</c:v>
                </c:pt>
                <c:pt idx="11625">
                  <c:v>968.75</c:v>
                </c:pt>
                <c:pt idx="11626">
                  <c:v>968.83333333333337</c:v>
                </c:pt>
                <c:pt idx="11627">
                  <c:v>968.91666666666663</c:v>
                </c:pt>
                <c:pt idx="11628">
                  <c:v>969</c:v>
                </c:pt>
                <c:pt idx="11629">
                  <c:v>969.08333333333337</c:v>
                </c:pt>
                <c:pt idx="11630">
                  <c:v>969.16666666666663</c:v>
                </c:pt>
                <c:pt idx="11631">
                  <c:v>969.25</c:v>
                </c:pt>
                <c:pt idx="11632">
                  <c:v>969.33333333333337</c:v>
                </c:pt>
                <c:pt idx="11633">
                  <c:v>969.41666666666663</c:v>
                </c:pt>
                <c:pt idx="11634">
                  <c:v>969.5</c:v>
                </c:pt>
                <c:pt idx="11635">
                  <c:v>969.58333333333337</c:v>
                </c:pt>
                <c:pt idx="11636">
                  <c:v>969.66666666666663</c:v>
                </c:pt>
                <c:pt idx="11637">
                  <c:v>969.75</c:v>
                </c:pt>
                <c:pt idx="11638">
                  <c:v>969.83333333333337</c:v>
                </c:pt>
                <c:pt idx="11639">
                  <c:v>969.91666666666663</c:v>
                </c:pt>
                <c:pt idx="11640">
                  <c:v>970</c:v>
                </c:pt>
                <c:pt idx="11641">
                  <c:v>970.08333333333337</c:v>
                </c:pt>
                <c:pt idx="11642">
                  <c:v>970.16666666666663</c:v>
                </c:pt>
                <c:pt idx="11643">
                  <c:v>970.25</c:v>
                </c:pt>
                <c:pt idx="11644">
                  <c:v>970.33333333333337</c:v>
                </c:pt>
                <c:pt idx="11645">
                  <c:v>970.41666666666663</c:v>
                </c:pt>
                <c:pt idx="11646">
                  <c:v>970.5</c:v>
                </c:pt>
                <c:pt idx="11647">
                  <c:v>970.58333333333337</c:v>
                </c:pt>
                <c:pt idx="11648">
                  <c:v>970.66666666666663</c:v>
                </c:pt>
                <c:pt idx="11649">
                  <c:v>970.75</c:v>
                </c:pt>
                <c:pt idx="11650">
                  <c:v>970.83333333333337</c:v>
                </c:pt>
                <c:pt idx="11651">
                  <c:v>970.91666666666663</c:v>
                </c:pt>
                <c:pt idx="11652">
                  <c:v>971</c:v>
                </c:pt>
                <c:pt idx="11653">
                  <c:v>971.08333333333337</c:v>
                </c:pt>
                <c:pt idx="11654">
                  <c:v>971.16666666666663</c:v>
                </c:pt>
                <c:pt idx="11655">
                  <c:v>971.25</c:v>
                </c:pt>
                <c:pt idx="11656">
                  <c:v>971.33333333333337</c:v>
                </c:pt>
                <c:pt idx="11657">
                  <c:v>971.41666666666663</c:v>
                </c:pt>
                <c:pt idx="11658">
                  <c:v>971.5</c:v>
                </c:pt>
                <c:pt idx="11659">
                  <c:v>971.58333333333337</c:v>
                </c:pt>
                <c:pt idx="11660">
                  <c:v>971.66666666666663</c:v>
                </c:pt>
                <c:pt idx="11661">
                  <c:v>971.75</c:v>
                </c:pt>
                <c:pt idx="11662">
                  <c:v>971.83333333333337</c:v>
                </c:pt>
                <c:pt idx="11663">
                  <c:v>971.91666666666663</c:v>
                </c:pt>
                <c:pt idx="11664">
                  <c:v>972</c:v>
                </c:pt>
                <c:pt idx="11665">
                  <c:v>972.08333333333337</c:v>
                </c:pt>
                <c:pt idx="11666">
                  <c:v>972.16666666666663</c:v>
                </c:pt>
                <c:pt idx="11667">
                  <c:v>972.25</c:v>
                </c:pt>
                <c:pt idx="11668">
                  <c:v>972.33333333333337</c:v>
                </c:pt>
                <c:pt idx="11669">
                  <c:v>972.41666666666663</c:v>
                </c:pt>
                <c:pt idx="11670">
                  <c:v>972.5</c:v>
                </c:pt>
                <c:pt idx="11671">
                  <c:v>972.58333333333337</c:v>
                </c:pt>
                <c:pt idx="11672">
                  <c:v>972.66666666666663</c:v>
                </c:pt>
                <c:pt idx="11673">
                  <c:v>972.75</c:v>
                </c:pt>
                <c:pt idx="11674">
                  <c:v>972.83333333333337</c:v>
                </c:pt>
                <c:pt idx="11675">
                  <c:v>972.91666666666663</c:v>
                </c:pt>
                <c:pt idx="11676">
                  <c:v>973</c:v>
                </c:pt>
                <c:pt idx="11677">
                  <c:v>973.08333333333337</c:v>
                </c:pt>
                <c:pt idx="11678">
                  <c:v>973.16666666666663</c:v>
                </c:pt>
                <c:pt idx="11679">
                  <c:v>973.25</c:v>
                </c:pt>
                <c:pt idx="11680">
                  <c:v>973.33333333333337</c:v>
                </c:pt>
                <c:pt idx="11681">
                  <c:v>973.41666666666663</c:v>
                </c:pt>
                <c:pt idx="11682">
                  <c:v>973.5</c:v>
                </c:pt>
                <c:pt idx="11683">
                  <c:v>973.58333333333337</c:v>
                </c:pt>
                <c:pt idx="11684">
                  <c:v>973.66666666666663</c:v>
                </c:pt>
                <c:pt idx="11685">
                  <c:v>973.75</c:v>
                </c:pt>
                <c:pt idx="11686">
                  <c:v>973.83333333333337</c:v>
                </c:pt>
                <c:pt idx="11687">
                  <c:v>973.91666666666663</c:v>
                </c:pt>
                <c:pt idx="11688">
                  <c:v>974</c:v>
                </c:pt>
                <c:pt idx="11689">
                  <c:v>974.08333333333337</c:v>
                </c:pt>
                <c:pt idx="11690">
                  <c:v>974.16666666666663</c:v>
                </c:pt>
                <c:pt idx="11691">
                  <c:v>974.25</c:v>
                </c:pt>
                <c:pt idx="11692">
                  <c:v>974.33333333333337</c:v>
                </c:pt>
                <c:pt idx="11693">
                  <c:v>974.41666666666663</c:v>
                </c:pt>
                <c:pt idx="11694">
                  <c:v>974.5</c:v>
                </c:pt>
                <c:pt idx="11695">
                  <c:v>974.58333333333337</c:v>
                </c:pt>
                <c:pt idx="11696">
                  <c:v>974.66666666666663</c:v>
                </c:pt>
                <c:pt idx="11697">
                  <c:v>974.75</c:v>
                </c:pt>
                <c:pt idx="11698">
                  <c:v>974.83333333333337</c:v>
                </c:pt>
                <c:pt idx="11699">
                  <c:v>974.91666666666663</c:v>
                </c:pt>
                <c:pt idx="11700">
                  <c:v>975</c:v>
                </c:pt>
                <c:pt idx="11701">
                  <c:v>975.08333333333337</c:v>
                </c:pt>
                <c:pt idx="11702">
                  <c:v>975.16666666666663</c:v>
                </c:pt>
                <c:pt idx="11703">
                  <c:v>975.25</c:v>
                </c:pt>
                <c:pt idx="11704">
                  <c:v>975.33333333333337</c:v>
                </c:pt>
                <c:pt idx="11705">
                  <c:v>975.41666666666663</c:v>
                </c:pt>
                <c:pt idx="11706">
                  <c:v>975.5</c:v>
                </c:pt>
                <c:pt idx="11707">
                  <c:v>975.58333333333337</c:v>
                </c:pt>
                <c:pt idx="11708">
                  <c:v>975.66666666666663</c:v>
                </c:pt>
                <c:pt idx="11709">
                  <c:v>975.75</c:v>
                </c:pt>
                <c:pt idx="11710">
                  <c:v>975.83333333333337</c:v>
                </c:pt>
                <c:pt idx="11711">
                  <c:v>975.91666666666663</c:v>
                </c:pt>
                <c:pt idx="11712">
                  <c:v>976</c:v>
                </c:pt>
                <c:pt idx="11713">
                  <c:v>976.08333333333337</c:v>
                </c:pt>
                <c:pt idx="11714">
                  <c:v>976.16666666666663</c:v>
                </c:pt>
                <c:pt idx="11715">
                  <c:v>976.25</c:v>
                </c:pt>
                <c:pt idx="11716">
                  <c:v>976.33333333333337</c:v>
                </c:pt>
                <c:pt idx="11717">
                  <c:v>976.41666666666663</c:v>
                </c:pt>
                <c:pt idx="11718">
                  <c:v>976.5</c:v>
                </c:pt>
                <c:pt idx="11719">
                  <c:v>976.58333333333337</c:v>
                </c:pt>
                <c:pt idx="11720">
                  <c:v>976.66666666666663</c:v>
                </c:pt>
                <c:pt idx="11721">
                  <c:v>976.75</c:v>
                </c:pt>
                <c:pt idx="11722">
                  <c:v>976.83333333333337</c:v>
                </c:pt>
                <c:pt idx="11723">
                  <c:v>976.91666666666663</c:v>
                </c:pt>
                <c:pt idx="11724">
                  <c:v>977</c:v>
                </c:pt>
                <c:pt idx="11725">
                  <c:v>977.08333333333337</c:v>
                </c:pt>
                <c:pt idx="11726">
                  <c:v>977.16666666666663</c:v>
                </c:pt>
                <c:pt idx="11727">
                  <c:v>977.25</c:v>
                </c:pt>
                <c:pt idx="11728">
                  <c:v>977.33333333333337</c:v>
                </c:pt>
                <c:pt idx="11729">
                  <c:v>977.41666666666663</c:v>
                </c:pt>
                <c:pt idx="11730">
                  <c:v>977.5</c:v>
                </c:pt>
                <c:pt idx="11731">
                  <c:v>977.58333333333337</c:v>
                </c:pt>
                <c:pt idx="11732">
                  <c:v>977.66666666666663</c:v>
                </c:pt>
                <c:pt idx="11733">
                  <c:v>977.75</c:v>
                </c:pt>
                <c:pt idx="11734">
                  <c:v>977.83333333333337</c:v>
                </c:pt>
                <c:pt idx="11735">
                  <c:v>977.91666666666663</c:v>
                </c:pt>
                <c:pt idx="11736">
                  <c:v>978</c:v>
                </c:pt>
                <c:pt idx="11737">
                  <c:v>978.08333333333337</c:v>
                </c:pt>
                <c:pt idx="11738">
                  <c:v>978.16666666666663</c:v>
                </c:pt>
                <c:pt idx="11739">
                  <c:v>978.25</c:v>
                </c:pt>
                <c:pt idx="11740">
                  <c:v>978.33333333333337</c:v>
                </c:pt>
                <c:pt idx="11741">
                  <c:v>978.41666666666663</c:v>
                </c:pt>
                <c:pt idx="11742">
                  <c:v>978.5</c:v>
                </c:pt>
                <c:pt idx="11743">
                  <c:v>978.58333333333337</c:v>
                </c:pt>
                <c:pt idx="11744">
                  <c:v>978.66666666666663</c:v>
                </c:pt>
                <c:pt idx="11745">
                  <c:v>978.75</c:v>
                </c:pt>
                <c:pt idx="11746">
                  <c:v>978.83333333333337</c:v>
                </c:pt>
                <c:pt idx="11747">
                  <c:v>978.91666666666663</c:v>
                </c:pt>
                <c:pt idx="11748">
                  <c:v>979</c:v>
                </c:pt>
                <c:pt idx="11749">
                  <c:v>979.08333333333337</c:v>
                </c:pt>
                <c:pt idx="11750">
                  <c:v>979.16666666666663</c:v>
                </c:pt>
                <c:pt idx="11751">
                  <c:v>979.25</c:v>
                </c:pt>
                <c:pt idx="11752">
                  <c:v>979.33333333333337</c:v>
                </c:pt>
                <c:pt idx="11753">
                  <c:v>979.41666666666663</c:v>
                </c:pt>
                <c:pt idx="11754">
                  <c:v>979.5</c:v>
                </c:pt>
                <c:pt idx="11755">
                  <c:v>979.58333333333337</c:v>
                </c:pt>
                <c:pt idx="11756">
                  <c:v>979.66666666666663</c:v>
                </c:pt>
                <c:pt idx="11757">
                  <c:v>979.75</c:v>
                </c:pt>
                <c:pt idx="11758">
                  <c:v>979.83333333333337</c:v>
                </c:pt>
                <c:pt idx="11759">
                  <c:v>979.91666666666663</c:v>
                </c:pt>
                <c:pt idx="11760">
                  <c:v>980</c:v>
                </c:pt>
                <c:pt idx="11761">
                  <c:v>980.08333333333337</c:v>
                </c:pt>
                <c:pt idx="11762">
                  <c:v>980.16666666666663</c:v>
                </c:pt>
                <c:pt idx="11763">
                  <c:v>980.25</c:v>
                </c:pt>
                <c:pt idx="11764">
                  <c:v>980.33333333333337</c:v>
                </c:pt>
                <c:pt idx="11765">
                  <c:v>980.41666666666663</c:v>
                </c:pt>
                <c:pt idx="11766">
                  <c:v>980.5</c:v>
                </c:pt>
                <c:pt idx="11767">
                  <c:v>980.58333333333337</c:v>
                </c:pt>
                <c:pt idx="11768">
                  <c:v>980.66666666666663</c:v>
                </c:pt>
                <c:pt idx="11769">
                  <c:v>980.75</c:v>
                </c:pt>
                <c:pt idx="11770">
                  <c:v>980.83333333333337</c:v>
                </c:pt>
                <c:pt idx="11771">
                  <c:v>980.91666666666663</c:v>
                </c:pt>
                <c:pt idx="11772">
                  <c:v>981</c:v>
                </c:pt>
                <c:pt idx="11773">
                  <c:v>981.08333333333337</c:v>
                </c:pt>
                <c:pt idx="11774">
                  <c:v>981.16666666666663</c:v>
                </c:pt>
                <c:pt idx="11775">
                  <c:v>981.25</c:v>
                </c:pt>
                <c:pt idx="11776">
                  <c:v>981.33333333333337</c:v>
                </c:pt>
                <c:pt idx="11777">
                  <c:v>981.41666666666663</c:v>
                </c:pt>
                <c:pt idx="11778">
                  <c:v>981.5</c:v>
                </c:pt>
                <c:pt idx="11779">
                  <c:v>981.58333333333337</c:v>
                </c:pt>
                <c:pt idx="11780">
                  <c:v>981.66666666666663</c:v>
                </c:pt>
                <c:pt idx="11781">
                  <c:v>981.75</c:v>
                </c:pt>
                <c:pt idx="11782">
                  <c:v>981.83333333333337</c:v>
                </c:pt>
                <c:pt idx="11783">
                  <c:v>981.91666666666663</c:v>
                </c:pt>
                <c:pt idx="11784">
                  <c:v>982</c:v>
                </c:pt>
                <c:pt idx="11785">
                  <c:v>982.08333333333337</c:v>
                </c:pt>
                <c:pt idx="11786">
                  <c:v>982.16666666666663</c:v>
                </c:pt>
                <c:pt idx="11787">
                  <c:v>982.25</c:v>
                </c:pt>
                <c:pt idx="11788">
                  <c:v>982.33333333333337</c:v>
                </c:pt>
                <c:pt idx="11789">
                  <c:v>982.41666666666663</c:v>
                </c:pt>
                <c:pt idx="11790">
                  <c:v>982.5</c:v>
                </c:pt>
                <c:pt idx="11791">
                  <c:v>982.58333333333337</c:v>
                </c:pt>
                <c:pt idx="11792">
                  <c:v>982.66666666666663</c:v>
                </c:pt>
                <c:pt idx="11793">
                  <c:v>982.75</c:v>
                </c:pt>
                <c:pt idx="11794">
                  <c:v>982.83333333333337</c:v>
                </c:pt>
                <c:pt idx="11795">
                  <c:v>982.91666666666663</c:v>
                </c:pt>
                <c:pt idx="11796">
                  <c:v>983</c:v>
                </c:pt>
                <c:pt idx="11797">
                  <c:v>983.08333333333337</c:v>
                </c:pt>
                <c:pt idx="11798">
                  <c:v>983.16666666666663</c:v>
                </c:pt>
                <c:pt idx="11799">
                  <c:v>983.25</c:v>
                </c:pt>
                <c:pt idx="11800">
                  <c:v>983.33333333333337</c:v>
                </c:pt>
                <c:pt idx="11801">
                  <c:v>983.41666666666663</c:v>
                </c:pt>
                <c:pt idx="11802">
                  <c:v>983.5</c:v>
                </c:pt>
                <c:pt idx="11803">
                  <c:v>983.58333333333337</c:v>
                </c:pt>
                <c:pt idx="11804">
                  <c:v>983.66666666666663</c:v>
                </c:pt>
                <c:pt idx="11805">
                  <c:v>983.75</c:v>
                </c:pt>
                <c:pt idx="11806">
                  <c:v>983.83333333333337</c:v>
                </c:pt>
                <c:pt idx="11807">
                  <c:v>983.91666666666663</c:v>
                </c:pt>
                <c:pt idx="11808">
                  <c:v>984</c:v>
                </c:pt>
                <c:pt idx="11809">
                  <c:v>984.08333333333337</c:v>
                </c:pt>
                <c:pt idx="11810">
                  <c:v>984.16666666666663</c:v>
                </c:pt>
                <c:pt idx="11811">
                  <c:v>984.25</c:v>
                </c:pt>
                <c:pt idx="11812">
                  <c:v>984.33333333333337</c:v>
                </c:pt>
                <c:pt idx="11813">
                  <c:v>984.41666666666663</c:v>
                </c:pt>
                <c:pt idx="11814">
                  <c:v>984.5</c:v>
                </c:pt>
                <c:pt idx="11815">
                  <c:v>984.58333333333337</c:v>
                </c:pt>
                <c:pt idx="11816">
                  <c:v>984.66666666666663</c:v>
                </c:pt>
                <c:pt idx="11817">
                  <c:v>984.75</c:v>
                </c:pt>
                <c:pt idx="11818">
                  <c:v>984.83333333333337</c:v>
                </c:pt>
                <c:pt idx="11819">
                  <c:v>984.91666666666663</c:v>
                </c:pt>
                <c:pt idx="11820">
                  <c:v>985</c:v>
                </c:pt>
                <c:pt idx="11821">
                  <c:v>985.08333333333337</c:v>
                </c:pt>
                <c:pt idx="11822">
                  <c:v>985.16666666666663</c:v>
                </c:pt>
                <c:pt idx="11823">
                  <c:v>985.25</c:v>
                </c:pt>
                <c:pt idx="11824">
                  <c:v>985.33333333333337</c:v>
                </c:pt>
                <c:pt idx="11825">
                  <c:v>985.41666666666663</c:v>
                </c:pt>
                <c:pt idx="11826">
                  <c:v>985.5</c:v>
                </c:pt>
                <c:pt idx="11827">
                  <c:v>985.58333333333337</c:v>
                </c:pt>
                <c:pt idx="11828">
                  <c:v>985.66666666666663</c:v>
                </c:pt>
                <c:pt idx="11829">
                  <c:v>985.75</c:v>
                </c:pt>
                <c:pt idx="11830">
                  <c:v>985.83333333333337</c:v>
                </c:pt>
                <c:pt idx="11831">
                  <c:v>985.91666666666663</c:v>
                </c:pt>
                <c:pt idx="11832">
                  <c:v>986</c:v>
                </c:pt>
                <c:pt idx="11833">
                  <c:v>986.08333333333337</c:v>
                </c:pt>
                <c:pt idx="11834">
                  <c:v>986.16666666666663</c:v>
                </c:pt>
                <c:pt idx="11835">
                  <c:v>986.25</c:v>
                </c:pt>
                <c:pt idx="11836">
                  <c:v>986.33333333333337</c:v>
                </c:pt>
                <c:pt idx="11837">
                  <c:v>986.41666666666663</c:v>
                </c:pt>
                <c:pt idx="11838">
                  <c:v>986.5</c:v>
                </c:pt>
                <c:pt idx="11839">
                  <c:v>986.58333333333337</c:v>
                </c:pt>
                <c:pt idx="11840">
                  <c:v>986.66666666666663</c:v>
                </c:pt>
                <c:pt idx="11841">
                  <c:v>986.75</c:v>
                </c:pt>
                <c:pt idx="11842">
                  <c:v>986.83333333333337</c:v>
                </c:pt>
                <c:pt idx="11843">
                  <c:v>986.91666666666663</c:v>
                </c:pt>
                <c:pt idx="11844">
                  <c:v>987</c:v>
                </c:pt>
                <c:pt idx="11845">
                  <c:v>987.08333333333337</c:v>
                </c:pt>
                <c:pt idx="11846">
                  <c:v>987.16666666666663</c:v>
                </c:pt>
                <c:pt idx="11847">
                  <c:v>987.25</c:v>
                </c:pt>
                <c:pt idx="11848">
                  <c:v>987.33333333333337</c:v>
                </c:pt>
                <c:pt idx="11849">
                  <c:v>987.41666666666663</c:v>
                </c:pt>
                <c:pt idx="11850">
                  <c:v>987.5</c:v>
                </c:pt>
                <c:pt idx="11851">
                  <c:v>987.58333333333337</c:v>
                </c:pt>
                <c:pt idx="11852">
                  <c:v>987.66666666666663</c:v>
                </c:pt>
                <c:pt idx="11853">
                  <c:v>987.75</c:v>
                </c:pt>
                <c:pt idx="11854">
                  <c:v>987.83333333333337</c:v>
                </c:pt>
                <c:pt idx="11855">
                  <c:v>987.91666666666663</c:v>
                </c:pt>
                <c:pt idx="11856">
                  <c:v>988</c:v>
                </c:pt>
                <c:pt idx="11857">
                  <c:v>988.08333333333337</c:v>
                </c:pt>
                <c:pt idx="11858">
                  <c:v>988.16666666666663</c:v>
                </c:pt>
                <c:pt idx="11859">
                  <c:v>988.25</c:v>
                </c:pt>
                <c:pt idx="11860">
                  <c:v>988.33333333333337</c:v>
                </c:pt>
                <c:pt idx="11861">
                  <c:v>988.41666666666663</c:v>
                </c:pt>
                <c:pt idx="11862">
                  <c:v>988.5</c:v>
                </c:pt>
                <c:pt idx="11863">
                  <c:v>988.58333333333337</c:v>
                </c:pt>
                <c:pt idx="11864">
                  <c:v>988.66666666666663</c:v>
                </c:pt>
                <c:pt idx="11865">
                  <c:v>988.75</c:v>
                </c:pt>
                <c:pt idx="11866">
                  <c:v>988.83333333333337</c:v>
                </c:pt>
                <c:pt idx="11867">
                  <c:v>988.91666666666663</c:v>
                </c:pt>
                <c:pt idx="11868">
                  <c:v>989</c:v>
                </c:pt>
                <c:pt idx="11869">
                  <c:v>989.08333333333337</c:v>
                </c:pt>
                <c:pt idx="11870">
                  <c:v>989.16666666666663</c:v>
                </c:pt>
                <c:pt idx="11871">
                  <c:v>989.25</c:v>
                </c:pt>
                <c:pt idx="11872">
                  <c:v>989.33333333333337</c:v>
                </c:pt>
                <c:pt idx="11873">
                  <c:v>989.41666666666663</c:v>
                </c:pt>
                <c:pt idx="11874">
                  <c:v>989.5</c:v>
                </c:pt>
                <c:pt idx="11875">
                  <c:v>989.58333333333337</c:v>
                </c:pt>
                <c:pt idx="11876">
                  <c:v>989.66666666666663</c:v>
                </c:pt>
                <c:pt idx="11877">
                  <c:v>989.75</c:v>
                </c:pt>
                <c:pt idx="11878">
                  <c:v>989.83333333333337</c:v>
                </c:pt>
                <c:pt idx="11879">
                  <c:v>989.91666666666663</c:v>
                </c:pt>
                <c:pt idx="11880">
                  <c:v>990</c:v>
                </c:pt>
                <c:pt idx="11881">
                  <c:v>990.08333333333337</c:v>
                </c:pt>
                <c:pt idx="11882">
                  <c:v>990.16666666666663</c:v>
                </c:pt>
                <c:pt idx="11883">
                  <c:v>990.25</c:v>
                </c:pt>
                <c:pt idx="11884">
                  <c:v>990.33333333333337</c:v>
                </c:pt>
                <c:pt idx="11885">
                  <c:v>990.41666666666663</c:v>
                </c:pt>
                <c:pt idx="11886">
                  <c:v>990.5</c:v>
                </c:pt>
                <c:pt idx="11887">
                  <c:v>990.58333333333337</c:v>
                </c:pt>
                <c:pt idx="11888">
                  <c:v>990.66666666666663</c:v>
                </c:pt>
                <c:pt idx="11889">
                  <c:v>990.75</c:v>
                </c:pt>
                <c:pt idx="11890">
                  <c:v>990.83333333333337</c:v>
                </c:pt>
                <c:pt idx="11891">
                  <c:v>990.91666666666663</c:v>
                </c:pt>
                <c:pt idx="11892">
                  <c:v>991</c:v>
                </c:pt>
                <c:pt idx="11893">
                  <c:v>991.08333333333337</c:v>
                </c:pt>
                <c:pt idx="11894">
                  <c:v>991.16666666666663</c:v>
                </c:pt>
                <c:pt idx="11895">
                  <c:v>991.25</c:v>
                </c:pt>
                <c:pt idx="11896">
                  <c:v>991.33333333333337</c:v>
                </c:pt>
                <c:pt idx="11897">
                  <c:v>991.41666666666663</c:v>
                </c:pt>
                <c:pt idx="11898">
                  <c:v>991.5</c:v>
                </c:pt>
                <c:pt idx="11899">
                  <c:v>991.58333333333337</c:v>
                </c:pt>
                <c:pt idx="11900">
                  <c:v>991.66666666666663</c:v>
                </c:pt>
                <c:pt idx="11901">
                  <c:v>991.75</c:v>
                </c:pt>
                <c:pt idx="11902">
                  <c:v>991.83333333333337</c:v>
                </c:pt>
                <c:pt idx="11903">
                  <c:v>991.91666666666663</c:v>
                </c:pt>
                <c:pt idx="11904">
                  <c:v>992</c:v>
                </c:pt>
                <c:pt idx="11905">
                  <c:v>992.08333333333337</c:v>
                </c:pt>
                <c:pt idx="11906">
                  <c:v>992.16666666666663</c:v>
                </c:pt>
                <c:pt idx="11907">
                  <c:v>992.25</c:v>
                </c:pt>
                <c:pt idx="11908">
                  <c:v>992.33333333333337</c:v>
                </c:pt>
                <c:pt idx="11909">
                  <c:v>992.41666666666663</c:v>
                </c:pt>
                <c:pt idx="11910">
                  <c:v>992.5</c:v>
                </c:pt>
                <c:pt idx="11911">
                  <c:v>992.58333333333337</c:v>
                </c:pt>
                <c:pt idx="11912">
                  <c:v>992.66666666666663</c:v>
                </c:pt>
                <c:pt idx="11913">
                  <c:v>992.75</c:v>
                </c:pt>
                <c:pt idx="11914">
                  <c:v>992.83333333333337</c:v>
                </c:pt>
                <c:pt idx="11915">
                  <c:v>992.91666666666663</c:v>
                </c:pt>
                <c:pt idx="11916">
                  <c:v>993</c:v>
                </c:pt>
                <c:pt idx="11917">
                  <c:v>993.08333333333337</c:v>
                </c:pt>
                <c:pt idx="11918">
                  <c:v>993.16666666666663</c:v>
                </c:pt>
                <c:pt idx="11919">
                  <c:v>993.25</c:v>
                </c:pt>
                <c:pt idx="11920">
                  <c:v>993.33333333333337</c:v>
                </c:pt>
                <c:pt idx="11921">
                  <c:v>993.41666666666663</c:v>
                </c:pt>
                <c:pt idx="11922">
                  <c:v>993.5</c:v>
                </c:pt>
                <c:pt idx="11923">
                  <c:v>993.58333333333337</c:v>
                </c:pt>
                <c:pt idx="11924">
                  <c:v>993.66666666666663</c:v>
                </c:pt>
                <c:pt idx="11925">
                  <c:v>993.75</c:v>
                </c:pt>
                <c:pt idx="11926">
                  <c:v>993.83333333333337</c:v>
                </c:pt>
                <c:pt idx="11927">
                  <c:v>993.91666666666663</c:v>
                </c:pt>
                <c:pt idx="11928">
                  <c:v>994</c:v>
                </c:pt>
                <c:pt idx="11929">
                  <c:v>994.08333333333337</c:v>
                </c:pt>
                <c:pt idx="11930">
                  <c:v>994.16666666666663</c:v>
                </c:pt>
                <c:pt idx="11931">
                  <c:v>994.25</c:v>
                </c:pt>
                <c:pt idx="11932">
                  <c:v>994.33333333333337</c:v>
                </c:pt>
                <c:pt idx="11933">
                  <c:v>994.41666666666663</c:v>
                </c:pt>
                <c:pt idx="11934">
                  <c:v>994.5</c:v>
                </c:pt>
                <c:pt idx="11935">
                  <c:v>994.58333333333337</c:v>
                </c:pt>
                <c:pt idx="11936">
                  <c:v>994.66666666666663</c:v>
                </c:pt>
                <c:pt idx="11937">
                  <c:v>994.75</c:v>
                </c:pt>
                <c:pt idx="11938">
                  <c:v>994.83333333333337</c:v>
                </c:pt>
                <c:pt idx="11939">
                  <c:v>994.91666666666663</c:v>
                </c:pt>
                <c:pt idx="11940">
                  <c:v>995</c:v>
                </c:pt>
                <c:pt idx="11941">
                  <c:v>995.08333333333337</c:v>
                </c:pt>
                <c:pt idx="11942">
                  <c:v>995.16666666666663</c:v>
                </c:pt>
                <c:pt idx="11943">
                  <c:v>995.25</c:v>
                </c:pt>
                <c:pt idx="11944">
                  <c:v>995.33333333333337</c:v>
                </c:pt>
                <c:pt idx="11945">
                  <c:v>995.41666666666663</c:v>
                </c:pt>
                <c:pt idx="11946">
                  <c:v>995.5</c:v>
                </c:pt>
                <c:pt idx="11947">
                  <c:v>995.58333333333337</c:v>
                </c:pt>
                <c:pt idx="11948">
                  <c:v>995.66666666666663</c:v>
                </c:pt>
                <c:pt idx="11949">
                  <c:v>995.75</c:v>
                </c:pt>
                <c:pt idx="11950">
                  <c:v>995.83333333333337</c:v>
                </c:pt>
                <c:pt idx="11951">
                  <c:v>995.91666666666663</c:v>
                </c:pt>
                <c:pt idx="11952">
                  <c:v>996</c:v>
                </c:pt>
                <c:pt idx="11953">
                  <c:v>996.08333333333337</c:v>
                </c:pt>
                <c:pt idx="11954">
                  <c:v>996.16666666666663</c:v>
                </c:pt>
                <c:pt idx="11955">
                  <c:v>996.25</c:v>
                </c:pt>
                <c:pt idx="11956">
                  <c:v>996.33333333333337</c:v>
                </c:pt>
                <c:pt idx="11957">
                  <c:v>996.41666666666663</c:v>
                </c:pt>
                <c:pt idx="11958">
                  <c:v>996.5</c:v>
                </c:pt>
                <c:pt idx="11959">
                  <c:v>996.58333333333337</c:v>
                </c:pt>
                <c:pt idx="11960">
                  <c:v>996.66666666666663</c:v>
                </c:pt>
                <c:pt idx="11961">
                  <c:v>996.75</c:v>
                </c:pt>
                <c:pt idx="11962">
                  <c:v>996.83333333333337</c:v>
                </c:pt>
                <c:pt idx="11963">
                  <c:v>996.91666666666663</c:v>
                </c:pt>
                <c:pt idx="11964">
                  <c:v>997</c:v>
                </c:pt>
                <c:pt idx="11965">
                  <c:v>997.08333333333337</c:v>
                </c:pt>
                <c:pt idx="11966">
                  <c:v>997.16666666666663</c:v>
                </c:pt>
                <c:pt idx="11967">
                  <c:v>997.25</c:v>
                </c:pt>
                <c:pt idx="11968">
                  <c:v>997.33333333333337</c:v>
                </c:pt>
                <c:pt idx="11969">
                  <c:v>997.41666666666663</c:v>
                </c:pt>
                <c:pt idx="11970">
                  <c:v>997.5</c:v>
                </c:pt>
                <c:pt idx="11971">
                  <c:v>997.58333333333337</c:v>
                </c:pt>
                <c:pt idx="11972">
                  <c:v>997.66666666666663</c:v>
                </c:pt>
                <c:pt idx="11973">
                  <c:v>997.75</c:v>
                </c:pt>
                <c:pt idx="11974">
                  <c:v>997.83333333333337</c:v>
                </c:pt>
                <c:pt idx="11975">
                  <c:v>997.91666666666663</c:v>
                </c:pt>
                <c:pt idx="11976">
                  <c:v>998</c:v>
                </c:pt>
                <c:pt idx="11977">
                  <c:v>998.08333333333337</c:v>
                </c:pt>
                <c:pt idx="11978">
                  <c:v>998.16666666666663</c:v>
                </c:pt>
                <c:pt idx="11979">
                  <c:v>998.25</c:v>
                </c:pt>
                <c:pt idx="11980">
                  <c:v>998.33333333333337</c:v>
                </c:pt>
                <c:pt idx="11981">
                  <c:v>998.41666666666663</c:v>
                </c:pt>
                <c:pt idx="11982">
                  <c:v>998.5</c:v>
                </c:pt>
                <c:pt idx="11983">
                  <c:v>998.58333333333337</c:v>
                </c:pt>
                <c:pt idx="11984">
                  <c:v>998.66666666666663</c:v>
                </c:pt>
                <c:pt idx="11985">
                  <c:v>998.75</c:v>
                </c:pt>
                <c:pt idx="11986">
                  <c:v>998.83333333333337</c:v>
                </c:pt>
                <c:pt idx="11987">
                  <c:v>998.91666666666663</c:v>
                </c:pt>
                <c:pt idx="11988">
                  <c:v>999</c:v>
                </c:pt>
                <c:pt idx="11989">
                  <c:v>999.08333333333337</c:v>
                </c:pt>
                <c:pt idx="11990">
                  <c:v>999.16666666666663</c:v>
                </c:pt>
                <c:pt idx="11991">
                  <c:v>999.25</c:v>
                </c:pt>
                <c:pt idx="11992">
                  <c:v>999.33333333333337</c:v>
                </c:pt>
                <c:pt idx="11993">
                  <c:v>999.41666666666663</c:v>
                </c:pt>
                <c:pt idx="11994">
                  <c:v>999.5</c:v>
                </c:pt>
                <c:pt idx="11995">
                  <c:v>999.58333333333337</c:v>
                </c:pt>
                <c:pt idx="11996">
                  <c:v>999.66666666666663</c:v>
                </c:pt>
                <c:pt idx="11997">
                  <c:v>999.75</c:v>
                </c:pt>
                <c:pt idx="11998">
                  <c:v>999.83333333333337</c:v>
                </c:pt>
                <c:pt idx="11999">
                  <c:v>999.91666666666663</c:v>
                </c:pt>
                <c:pt idx="12000">
                  <c:v>1000</c:v>
                </c:pt>
                <c:pt idx="12001">
                  <c:v>1000.0833333333334</c:v>
                </c:pt>
                <c:pt idx="12002">
                  <c:v>1000.1666666666666</c:v>
                </c:pt>
                <c:pt idx="12003">
                  <c:v>1000.25</c:v>
                </c:pt>
                <c:pt idx="12004">
                  <c:v>1000.3333333333334</c:v>
                </c:pt>
                <c:pt idx="12005">
                  <c:v>1000.4166666666666</c:v>
                </c:pt>
                <c:pt idx="12006">
                  <c:v>1000.5</c:v>
                </c:pt>
                <c:pt idx="12007">
                  <c:v>1000.5833333333334</c:v>
                </c:pt>
                <c:pt idx="12008">
                  <c:v>1000.6666666666666</c:v>
                </c:pt>
                <c:pt idx="12009">
                  <c:v>1000.75</c:v>
                </c:pt>
                <c:pt idx="12010">
                  <c:v>1000.8333333333334</c:v>
                </c:pt>
                <c:pt idx="12011">
                  <c:v>1000.9166666666666</c:v>
                </c:pt>
                <c:pt idx="12012">
                  <c:v>1001</c:v>
                </c:pt>
                <c:pt idx="12013">
                  <c:v>1001.0833333333334</c:v>
                </c:pt>
                <c:pt idx="12014">
                  <c:v>1001.1666666666666</c:v>
                </c:pt>
                <c:pt idx="12015">
                  <c:v>1001.25</c:v>
                </c:pt>
                <c:pt idx="12016">
                  <c:v>1001.3333333333334</c:v>
                </c:pt>
                <c:pt idx="12017">
                  <c:v>1001.4166666666666</c:v>
                </c:pt>
                <c:pt idx="12018">
                  <c:v>1001.5</c:v>
                </c:pt>
                <c:pt idx="12019">
                  <c:v>1001.5833333333334</c:v>
                </c:pt>
                <c:pt idx="12020">
                  <c:v>1001.6666666666666</c:v>
                </c:pt>
                <c:pt idx="12021">
                  <c:v>1001.75</c:v>
                </c:pt>
                <c:pt idx="12022">
                  <c:v>1001.8333333333334</c:v>
                </c:pt>
                <c:pt idx="12023">
                  <c:v>1001.9166666666666</c:v>
                </c:pt>
                <c:pt idx="12024">
                  <c:v>1002</c:v>
                </c:pt>
                <c:pt idx="12025">
                  <c:v>1002.0833333333334</c:v>
                </c:pt>
                <c:pt idx="12026">
                  <c:v>1002.1666666666666</c:v>
                </c:pt>
                <c:pt idx="12027">
                  <c:v>1002.25</c:v>
                </c:pt>
                <c:pt idx="12028">
                  <c:v>1002.3333333333334</c:v>
                </c:pt>
                <c:pt idx="12029">
                  <c:v>1002.4166666666666</c:v>
                </c:pt>
                <c:pt idx="12030">
                  <c:v>1002.5</c:v>
                </c:pt>
                <c:pt idx="12031">
                  <c:v>1002.5833333333334</c:v>
                </c:pt>
                <c:pt idx="12032">
                  <c:v>1002.6666666666666</c:v>
                </c:pt>
                <c:pt idx="12033">
                  <c:v>1002.75</c:v>
                </c:pt>
                <c:pt idx="12034">
                  <c:v>1002.8333333333334</c:v>
                </c:pt>
                <c:pt idx="12035">
                  <c:v>1002.9166666666666</c:v>
                </c:pt>
                <c:pt idx="12036">
                  <c:v>1003</c:v>
                </c:pt>
                <c:pt idx="12037">
                  <c:v>1003.0833333333334</c:v>
                </c:pt>
                <c:pt idx="12038">
                  <c:v>1003.1666666666666</c:v>
                </c:pt>
                <c:pt idx="12039">
                  <c:v>1003.25</c:v>
                </c:pt>
                <c:pt idx="12040">
                  <c:v>1003.3333333333334</c:v>
                </c:pt>
                <c:pt idx="12041">
                  <c:v>1003.4166666666666</c:v>
                </c:pt>
                <c:pt idx="12042">
                  <c:v>1003.5</c:v>
                </c:pt>
                <c:pt idx="12043">
                  <c:v>1003.5833333333334</c:v>
                </c:pt>
                <c:pt idx="12044">
                  <c:v>1003.6666666666666</c:v>
                </c:pt>
                <c:pt idx="12045">
                  <c:v>1003.75</c:v>
                </c:pt>
                <c:pt idx="12046">
                  <c:v>1003.8333333333334</c:v>
                </c:pt>
                <c:pt idx="12047">
                  <c:v>1003.9166666666666</c:v>
                </c:pt>
                <c:pt idx="12048">
                  <c:v>1004</c:v>
                </c:pt>
                <c:pt idx="12049">
                  <c:v>1004.0833333333334</c:v>
                </c:pt>
                <c:pt idx="12050">
                  <c:v>1004.1666666666666</c:v>
                </c:pt>
                <c:pt idx="12051">
                  <c:v>1004.25</c:v>
                </c:pt>
                <c:pt idx="12052">
                  <c:v>1004.3333333333334</c:v>
                </c:pt>
                <c:pt idx="12053">
                  <c:v>1004.4166666666666</c:v>
                </c:pt>
                <c:pt idx="12054">
                  <c:v>1004.5</c:v>
                </c:pt>
                <c:pt idx="12055">
                  <c:v>1004.5833333333334</c:v>
                </c:pt>
                <c:pt idx="12056">
                  <c:v>1004.6666666666666</c:v>
                </c:pt>
                <c:pt idx="12057">
                  <c:v>1004.75</c:v>
                </c:pt>
                <c:pt idx="12058">
                  <c:v>1004.8333333333334</c:v>
                </c:pt>
                <c:pt idx="12059">
                  <c:v>1004.9166666666666</c:v>
                </c:pt>
                <c:pt idx="12060">
                  <c:v>1005</c:v>
                </c:pt>
                <c:pt idx="12061">
                  <c:v>1005.0833333333334</c:v>
                </c:pt>
                <c:pt idx="12062">
                  <c:v>1005.1666666666666</c:v>
                </c:pt>
                <c:pt idx="12063">
                  <c:v>1005.25</c:v>
                </c:pt>
                <c:pt idx="12064">
                  <c:v>1005.3333333333334</c:v>
                </c:pt>
                <c:pt idx="12065">
                  <c:v>1005.4166666666666</c:v>
                </c:pt>
                <c:pt idx="12066">
                  <c:v>1005.5</c:v>
                </c:pt>
                <c:pt idx="12067">
                  <c:v>1005.5833333333334</c:v>
                </c:pt>
                <c:pt idx="12068">
                  <c:v>1005.6666666666666</c:v>
                </c:pt>
                <c:pt idx="12069">
                  <c:v>1005.75</c:v>
                </c:pt>
                <c:pt idx="12070">
                  <c:v>1005.8333333333334</c:v>
                </c:pt>
                <c:pt idx="12071">
                  <c:v>1005.9166666666666</c:v>
                </c:pt>
                <c:pt idx="12072">
                  <c:v>1006</c:v>
                </c:pt>
                <c:pt idx="12073">
                  <c:v>1006.0833333333334</c:v>
                </c:pt>
                <c:pt idx="12074">
                  <c:v>1006.1666666666666</c:v>
                </c:pt>
                <c:pt idx="12075">
                  <c:v>1006.25</c:v>
                </c:pt>
                <c:pt idx="12076">
                  <c:v>1006.3333333333334</c:v>
                </c:pt>
                <c:pt idx="12077">
                  <c:v>1006.4166666666666</c:v>
                </c:pt>
                <c:pt idx="12078">
                  <c:v>1006.5</c:v>
                </c:pt>
                <c:pt idx="12079">
                  <c:v>1006.5833333333334</c:v>
                </c:pt>
                <c:pt idx="12080">
                  <c:v>1006.6666666666666</c:v>
                </c:pt>
                <c:pt idx="12081">
                  <c:v>1006.75</c:v>
                </c:pt>
                <c:pt idx="12082">
                  <c:v>1006.8333333333334</c:v>
                </c:pt>
                <c:pt idx="12083">
                  <c:v>1006.9166666666666</c:v>
                </c:pt>
                <c:pt idx="12084">
                  <c:v>1007</c:v>
                </c:pt>
                <c:pt idx="12085">
                  <c:v>1007.0833333333334</c:v>
                </c:pt>
                <c:pt idx="12086">
                  <c:v>1007.1666666666666</c:v>
                </c:pt>
                <c:pt idx="12087">
                  <c:v>1007.25</c:v>
                </c:pt>
                <c:pt idx="12088">
                  <c:v>1007.3333333333334</c:v>
                </c:pt>
                <c:pt idx="12089">
                  <c:v>1007.4166666666666</c:v>
                </c:pt>
                <c:pt idx="12090">
                  <c:v>1007.5</c:v>
                </c:pt>
                <c:pt idx="12091">
                  <c:v>1007.5833333333334</c:v>
                </c:pt>
                <c:pt idx="12092">
                  <c:v>1007.6666666666666</c:v>
                </c:pt>
                <c:pt idx="12093">
                  <c:v>1007.75</c:v>
                </c:pt>
                <c:pt idx="12094">
                  <c:v>1007.8333333333334</c:v>
                </c:pt>
                <c:pt idx="12095">
                  <c:v>1007.9166666666666</c:v>
                </c:pt>
                <c:pt idx="12096">
                  <c:v>1008</c:v>
                </c:pt>
                <c:pt idx="12097">
                  <c:v>1008.0833333333334</c:v>
                </c:pt>
                <c:pt idx="12098">
                  <c:v>1008.1666666666666</c:v>
                </c:pt>
                <c:pt idx="12099">
                  <c:v>1008.25</c:v>
                </c:pt>
                <c:pt idx="12100">
                  <c:v>1008.3333333333334</c:v>
                </c:pt>
                <c:pt idx="12101">
                  <c:v>1008.4166666666666</c:v>
                </c:pt>
                <c:pt idx="12102">
                  <c:v>1008.5</c:v>
                </c:pt>
                <c:pt idx="12103">
                  <c:v>1008.5833333333334</c:v>
                </c:pt>
                <c:pt idx="12104">
                  <c:v>1008.6666666666666</c:v>
                </c:pt>
                <c:pt idx="12105">
                  <c:v>1008.75</c:v>
                </c:pt>
                <c:pt idx="12106">
                  <c:v>1008.8333333333334</c:v>
                </c:pt>
                <c:pt idx="12107">
                  <c:v>1008.9166666666666</c:v>
                </c:pt>
                <c:pt idx="12108">
                  <c:v>1009</c:v>
                </c:pt>
                <c:pt idx="12109">
                  <c:v>1009.0833333333334</c:v>
                </c:pt>
                <c:pt idx="12110">
                  <c:v>1009.1666666666666</c:v>
                </c:pt>
                <c:pt idx="12111">
                  <c:v>1009.25</c:v>
                </c:pt>
                <c:pt idx="12112">
                  <c:v>1009.3333333333334</c:v>
                </c:pt>
                <c:pt idx="12113">
                  <c:v>1009.4166666666666</c:v>
                </c:pt>
                <c:pt idx="12114">
                  <c:v>1009.5</c:v>
                </c:pt>
                <c:pt idx="12115">
                  <c:v>1009.5833333333334</c:v>
                </c:pt>
                <c:pt idx="12116">
                  <c:v>1009.6666666666666</c:v>
                </c:pt>
                <c:pt idx="12117">
                  <c:v>1009.75</c:v>
                </c:pt>
                <c:pt idx="12118">
                  <c:v>1009.8333333333334</c:v>
                </c:pt>
                <c:pt idx="12119">
                  <c:v>1009.9166666666666</c:v>
                </c:pt>
                <c:pt idx="12120">
                  <c:v>1010</c:v>
                </c:pt>
                <c:pt idx="12121">
                  <c:v>1010.0833333333334</c:v>
                </c:pt>
                <c:pt idx="12122">
                  <c:v>1010.1666666666666</c:v>
                </c:pt>
                <c:pt idx="12123">
                  <c:v>1010.25</c:v>
                </c:pt>
                <c:pt idx="12124">
                  <c:v>1010.3333333333334</c:v>
                </c:pt>
                <c:pt idx="12125">
                  <c:v>1010.4166666666666</c:v>
                </c:pt>
                <c:pt idx="12126">
                  <c:v>1010.5</c:v>
                </c:pt>
                <c:pt idx="12127">
                  <c:v>1010.5833333333334</c:v>
                </c:pt>
                <c:pt idx="12128">
                  <c:v>1010.6666666666666</c:v>
                </c:pt>
                <c:pt idx="12129">
                  <c:v>1010.75</c:v>
                </c:pt>
                <c:pt idx="12130">
                  <c:v>1010.8333333333334</c:v>
                </c:pt>
                <c:pt idx="12131">
                  <c:v>1010.9166666666666</c:v>
                </c:pt>
                <c:pt idx="12132">
                  <c:v>1011</c:v>
                </c:pt>
                <c:pt idx="12133">
                  <c:v>1011.0833333333334</c:v>
                </c:pt>
                <c:pt idx="12134">
                  <c:v>1011.1666666666666</c:v>
                </c:pt>
                <c:pt idx="12135">
                  <c:v>1011.25</c:v>
                </c:pt>
                <c:pt idx="12136">
                  <c:v>1011.3333333333334</c:v>
                </c:pt>
                <c:pt idx="12137">
                  <c:v>1011.4166666666666</c:v>
                </c:pt>
                <c:pt idx="12138">
                  <c:v>1011.5</c:v>
                </c:pt>
                <c:pt idx="12139">
                  <c:v>1011.5833333333334</c:v>
                </c:pt>
                <c:pt idx="12140">
                  <c:v>1011.6666666666666</c:v>
                </c:pt>
                <c:pt idx="12141">
                  <c:v>1011.75</c:v>
                </c:pt>
                <c:pt idx="12142">
                  <c:v>1011.8333333333334</c:v>
                </c:pt>
                <c:pt idx="12143">
                  <c:v>1011.9166666666666</c:v>
                </c:pt>
                <c:pt idx="12144">
                  <c:v>1012</c:v>
                </c:pt>
                <c:pt idx="12145">
                  <c:v>1012.0833333333334</c:v>
                </c:pt>
                <c:pt idx="12146">
                  <c:v>1012.1666666666666</c:v>
                </c:pt>
                <c:pt idx="12147">
                  <c:v>1012.25</c:v>
                </c:pt>
                <c:pt idx="12148">
                  <c:v>1012.3333333333334</c:v>
                </c:pt>
                <c:pt idx="12149">
                  <c:v>1012.4166666666666</c:v>
                </c:pt>
                <c:pt idx="12150">
                  <c:v>1012.5</c:v>
                </c:pt>
                <c:pt idx="12151">
                  <c:v>1012.5833333333334</c:v>
                </c:pt>
                <c:pt idx="12152">
                  <c:v>1012.6666666666666</c:v>
                </c:pt>
                <c:pt idx="12153">
                  <c:v>1012.75</c:v>
                </c:pt>
                <c:pt idx="12154">
                  <c:v>1012.8333333333334</c:v>
                </c:pt>
                <c:pt idx="12155">
                  <c:v>1012.9166666666666</c:v>
                </c:pt>
                <c:pt idx="12156">
                  <c:v>1013</c:v>
                </c:pt>
                <c:pt idx="12157">
                  <c:v>1013.0833333333334</c:v>
                </c:pt>
                <c:pt idx="12158">
                  <c:v>1013.1666666666666</c:v>
                </c:pt>
                <c:pt idx="12159">
                  <c:v>1013.25</c:v>
                </c:pt>
                <c:pt idx="12160">
                  <c:v>1013.3333333333334</c:v>
                </c:pt>
                <c:pt idx="12161">
                  <c:v>1013.4166666666666</c:v>
                </c:pt>
                <c:pt idx="12162">
                  <c:v>1013.5</c:v>
                </c:pt>
                <c:pt idx="12163">
                  <c:v>1013.5833333333334</c:v>
                </c:pt>
                <c:pt idx="12164">
                  <c:v>1013.6666666666666</c:v>
                </c:pt>
                <c:pt idx="12165">
                  <c:v>1013.75</c:v>
                </c:pt>
                <c:pt idx="12166">
                  <c:v>1013.8333333333334</c:v>
                </c:pt>
                <c:pt idx="12167">
                  <c:v>1013.9166666666666</c:v>
                </c:pt>
                <c:pt idx="12168">
                  <c:v>1014</c:v>
                </c:pt>
                <c:pt idx="12169">
                  <c:v>1014.0833333333334</c:v>
                </c:pt>
                <c:pt idx="12170">
                  <c:v>1014.1666666666666</c:v>
                </c:pt>
                <c:pt idx="12171">
                  <c:v>1014.25</c:v>
                </c:pt>
                <c:pt idx="12172">
                  <c:v>1014.3333333333334</c:v>
                </c:pt>
                <c:pt idx="12173">
                  <c:v>1014.4166666666666</c:v>
                </c:pt>
                <c:pt idx="12174">
                  <c:v>1014.5</c:v>
                </c:pt>
                <c:pt idx="12175">
                  <c:v>1014.5833333333334</c:v>
                </c:pt>
                <c:pt idx="12176">
                  <c:v>1014.6666666666666</c:v>
                </c:pt>
                <c:pt idx="12177">
                  <c:v>1014.75</c:v>
                </c:pt>
                <c:pt idx="12178">
                  <c:v>1014.8333333333334</c:v>
                </c:pt>
                <c:pt idx="12179">
                  <c:v>1014.9166666666666</c:v>
                </c:pt>
                <c:pt idx="12180">
                  <c:v>1015</c:v>
                </c:pt>
                <c:pt idx="12181">
                  <c:v>1015.0833333333334</c:v>
                </c:pt>
                <c:pt idx="12182">
                  <c:v>1015.1666666666666</c:v>
                </c:pt>
                <c:pt idx="12183">
                  <c:v>1015.25</c:v>
                </c:pt>
                <c:pt idx="12184">
                  <c:v>1015.3333333333334</c:v>
                </c:pt>
                <c:pt idx="12185">
                  <c:v>1015.4166666666666</c:v>
                </c:pt>
                <c:pt idx="12186">
                  <c:v>1015.5</c:v>
                </c:pt>
                <c:pt idx="12187">
                  <c:v>1015.5833333333334</c:v>
                </c:pt>
                <c:pt idx="12188">
                  <c:v>1015.6666666666666</c:v>
                </c:pt>
                <c:pt idx="12189">
                  <c:v>1015.75</c:v>
                </c:pt>
                <c:pt idx="12190">
                  <c:v>1015.8333333333334</c:v>
                </c:pt>
                <c:pt idx="12191">
                  <c:v>1015.9166666666666</c:v>
                </c:pt>
                <c:pt idx="12192">
                  <c:v>1016</c:v>
                </c:pt>
                <c:pt idx="12193">
                  <c:v>1016.0833333333334</c:v>
                </c:pt>
                <c:pt idx="12194">
                  <c:v>1016.1666666666666</c:v>
                </c:pt>
                <c:pt idx="12195">
                  <c:v>1016.25</c:v>
                </c:pt>
                <c:pt idx="12196">
                  <c:v>1016.3333333333334</c:v>
                </c:pt>
                <c:pt idx="12197">
                  <c:v>1016.4166666666666</c:v>
                </c:pt>
                <c:pt idx="12198">
                  <c:v>1016.5</c:v>
                </c:pt>
                <c:pt idx="12199">
                  <c:v>1016.5833333333334</c:v>
                </c:pt>
                <c:pt idx="12200">
                  <c:v>1016.6666666666666</c:v>
                </c:pt>
                <c:pt idx="12201">
                  <c:v>1016.75</c:v>
                </c:pt>
                <c:pt idx="12202">
                  <c:v>1016.8333333333334</c:v>
                </c:pt>
                <c:pt idx="12203">
                  <c:v>1016.9166666666666</c:v>
                </c:pt>
                <c:pt idx="12204">
                  <c:v>1017</c:v>
                </c:pt>
                <c:pt idx="12205">
                  <c:v>1017.0833333333334</c:v>
                </c:pt>
                <c:pt idx="12206">
                  <c:v>1017.1666666666666</c:v>
                </c:pt>
                <c:pt idx="12207">
                  <c:v>1017.25</c:v>
                </c:pt>
                <c:pt idx="12208">
                  <c:v>1017.3333333333334</c:v>
                </c:pt>
                <c:pt idx="12209">
                  <c:v>1017.4166666666666</c:v>
                </c:pt>
                <c:pt idx="12210">
                  <c:v>1017.5</c:v>
                </c:pt>
                <c:pt idx="12211">
                  <c:v>1017.5833333333334</c:v>
                </c:pt>
                <c:pt idx="12212">
                  <c:v>1017.6666666666666</c:v>
                </c:pt>
                <c:pt idx="12213">
                  <c:v>1017.75</c:v>
                </c:pt>
                <c:pt idx="12214">
                  <c:v>1017.8333333333334</c:v>
                </c:pt>
                <c:pt idx="12215">
                  <c:v>1017.9166666666666</c:v>
                </c:pt>
                <c:pt idx="12216">
                  <c:v>1018</c:v>
                </c:pt>
                <c:pt idx="12217">
                  <c:v>1018.0833333333334</c:v>
                </c:pt>
                <c:pt idx="12218">
                  <c:v>1018.1666666666666</c:v>
                </c:pt>
                <c:pt idx="12219">
                  <c:v>1018.25</c:v>
                </c:pt>
                <c:pt idx="12220">
                  <c:v>1018.3333333333334</c:v>
                </c:pt>
                <c:pt idx="12221">
                  <c:v>1018.4166666666666</c:v>
                </c:pt>
                <c:pt idx="12222">
                  <c:v>1018.5</c:v>
                </c:pt>
                <c:pt idx="12223">
                  <c:v>1018.5833333333334</c:v>
                </c:pt>
                <c:pt idx="12224">
                  <c:v>1018.6666666666666</c:v>
                </c:pt>
                <c:pt idx="12225">
                  <c:v>1018.75</c:v>
                </c:pt>
                <c:pt idx="12226">
                  <c:v>1018.8333333333334</c:v>
                </c:pt>
                <c:pt idx="12227">
                  <c:v>1018.9166666666666</c:v>
                </c:pt>
                <c:pt idx="12228">
                  <c:v>1019</c:v>
                </c:pt>
                <c:pt idx="12229">
                  <c:v>1019.0833333333334</c:v>
                </c:pt>
                <c:pt idx="12230">
                  <c:v>1019.1666666666666</c:v>
                </c:pt>
                <c:pt idx="12231">
                  <c:v>1019.25</c:v>
                </c:pt>
                <c:pt idx="12232">
                  <c:v>1019.3333333333334</c:v>
                </c:pt>
                <c:pt idx="12233">
                  <c:v>1019.4166666666666</c:v>
                </c:pt>
                <c:pt idx="12234">
                  <c:v>1019.5</c:v>
                </c:pt>
                <c:pt idx="12235">
                  <c:v>1019.5833333333334</c:v>
                </c:pt>
                <c:pt idx="12236">
                  <c:v>1019.6666666666666</c:v>
                </c:pt>
                <c:pt idx="12237">
                  <c:v>1019.75</c:v>
                </c:pt>
                <c:pt idx="12238">
                  <c:v>1019.8333333333334</c:v>
                </c:pt>
                <c:pt idx="12239">
                  <c:v>1019.9166666666666</c:v>
                </c:pt>
                <c:pt idx="12240">
                  <c:v>1020</c:v>
                </c:pt>
                <c:pt idx="12241">
                  <c:v>1020.0833333333334</c:v>
                </c:pt>
                <c:pt idx="12242">
                  <c:v>1020.1666666666666</c:v>
                </c:pt>
                <c:pt idx="12243">
                  <c:v>1020.25</c:v>
                </c:pt>
                <c:pt idx="12244">
                  <c:v>1020.3333333333334</c:v>
                </c:pt>
                <c:pt idx="12245">
                  <c:v>1020.4166666666666</c:v>
                </c:pt>
                <c:pt idx="12246">
                  <c:v>1020.5</c:v>
                </c:pt>
                <c:pt idx="12247">
                  <c:v>1020.5833333333334</c:v>
                </c:pt>
                <c:pt idx="12248">
                  <c:v>1020.6666666666666</c:v>
                </c:pt>
                <c:pt idx="12249">
                  <c:v>1020.75</c:v>
                </c:pt>
                <c:pt idx="12250">
                  <c:v>1020.8333333333334</c:v>
                </c:pt>
                <c:pt idx="12251">
                  <c:v>1020.9166666666666</c:v>
                </c:pt>
                <c:pt idx="12252">
                  <c:v>1021</c:v>
                </c:pt>
                <c:pt idx="12253">
                  <c:v>1021.0833333333334</c:v>
                </c:pt>
                <c:pt idx="12254">
                  <c:v>1021.1666666666666</c:v>
                </c:pt>
                <c:pt idx="12255">
                  <c:v>1021.25</c:v>
                </c:pt>
                <c:pt idx="12256">
                  <c:v>1021.3333333333334</c:v>
                </c:pt>
                <c:pt idx="12257">
                  <c:v>1021.4166666666666</c:v>
                </c:pt>
                <c:pt idx="12258">
                  <c:v>1021.5</c:v>
                </c:pt>
                <c:pt idx="12259">
                  <c:v>1021.5833333333334</c:v>
                </c:pt>
                <c:pt idx="12260">
                  <c:v>1021.6666666666666</c:v>
                </c:pt>
                <c:pt idx="12261">
                  <c:v>1021.75</c:v>
                </c:pt>
                <c:pt idx="12262">
                  <c:v>1021.8333333333334</c:v>
                </c:pt>
                <c:pt idx="12263">
                  <c:v>1021.9166666666666</c:v>
                </c:pt>
                <c:pt idx="12264">
                  <c:v>1022</c:v>
                </c:pt>
                <c:pt idx="12265">
                  <c:v>1022.0833333333334</c:v>
                </c:pt>
                <c:pt idx="12266">
                  <c:v>1022.1666666666666</c:v>
                </c:pt>
                <c:pt idx="12267">
                  <c:v>1022.25</c:v>
                </c:pt>
                <c:pt idx="12268">
                  <c:v>1022.3333333333334</c:v>
                </c:pt>
                <c:pt idx="12269">
                  <c:v>1022.4166666666666</c:v>
                </c:pt>
                <c:pt idx="12270">
                  <c:v>1022.5</c:v>
                </c:pt>
                <c:pt idx="12271">
                  <c:v>1022.5833333333334</c:v>
                </c:pt>
                <c:pt idx="12272">
                  <c:v>1022.6666666666666</c:v>
                </c:pt>
                <c:pt idx="12273">
                  <c:v>1022.75</c:v>
                </c:pt>
                <c:pt idx="12274">
                  <c:v>1022.8333333333334</c:v>
                </c:pt>
                <c:pt idx="12275">
                  <c:v>1022.9166666666666</c:v>
                </c:pt>
                <c:pt idx="12276">
                  <c:v>1023</c:v>
                </c:pt>
                <c:pt idx="12277">
                  <c:v>1023.0833333333334</c:v>
                </c:pt>
                <c:pt idx="12278">
                  <c:v>1023.1666666666666</c:v>
                </c:pt>
                <c:pt idx="12279">
                  <c:v>1023.25</c:v>
                </c:pt>
                <c:pt idx="12280">
                  <c:v>1023.3333333333334</c:v>
                </c:pt>
                <c:pt idx="12281">
                  <c:v>1023.4166666666666</c:v>
                </c:pt>
                <c:pt idx="12282">
                  <c:v>1023.5</c:v>
                </c:pt>
                <c:pt idx="12283">
                  <c:v>1023.5833333333334</c:v>
                </c:pt>
                <c:pt idx="12284">
                  <c:v>1023.6666666666666</c:v>
                </c:pt>
                <c:pt idx="12285">
                  <c:v>1023.75</c:v>
                </c:pt>
                <c:pt idx="12286">
                  <c:v>1023.8333333333334</c:v>
                </c:pt>
                <c:pt idx="12287">
                  <c:v>1023.9166666666666</c:v>
                </c:pt>
                <c:pt idx="12288">
                  <c:v>1024</c:v>
                </c:pt>
                <c:pt idx="12289">
                  <c:v>1024.0833333333333</c:v>
                </c:pt>
                <c:pt idx="12290">
                  <c:v>1024.1666666666667</c:v>
                </c:pt>
                <c:pt idx="12291">
                  <c:v>1024.25</c:v>
                </c:pt>
                <c:pt idx="12292">
                  <c:v>1024.3333333333333</c:v>
                </c:pt>
                <c:pt idx="12293">
                  <c:v>1024.4166666666667</c:v>
                </c:pt>
                <c:pt idx="12294">
                  <c:v>1024.5</c:v>
                </c:pt>
                <c:pt idx="12295">
                  <c:v>1024.5833333333333</c:v>
                </c:pt>
                <c:pt idx="12296">
                  <c:v>1024.6666666666667</c:v>
                </c:pt>
                <c:pt idx="12297">
                  <c:v>1024.75</c:v>
                </c:pt>
                <c:pt idx="12298">
                  <c:v>1024.8333333333333</c:v>
                </c:pt>
                <c:pt idx="12299">
                  <c:v>1024.9166666666667</c:v>
                </c:pt>
                <c:pt idx="12300">
                  <c:v>1025</c:v>
                </c:pt>
                <c:pt idx="12301">
                  <c:v>1025.0833333333333</c:v>
                </c:pt>
                <c:pt idx="12302">
                  <c:v>1025.1666666666667</c:v>
                </c:pt>
                <c:pt idx="12303">
                  <c:v>1025.25</c:v>
                </c:pt>
                <c:pt idx="12304">
                  <c:v>1025.3333333333333</c:v>
                </c:pt>
                <c:pt idx="12305">
                  <c:v>1025.4166666666667</c:v>
                </c:pt>
                <c:pt idx="12306">
                  <c:v>1025.5</c:v>
                </c:pt>
                <c:pt idx="12307">
                  <c:v>1025.5833333333333</c:v>
                </c:pt>
                <c:pt idx="12308">
                  <c:v>1025.6666666666667</c:v>
                </c:pt>
                <c:pt idx="12309">
                  <c:v>1025.75</c:v>
                </c:pt>
                <c:pt idx="12310">
                  <c:v>1025.8333333333333</c:v>
                </c:pt>
                <c:pt idx="12311">
                  <c:v>1025.9166666666667</c:v>
                </c:pt>
                <c:pt idx="12312">
                  <c:v>1026</c:v>
                </c:pt>
                <c:pt idx="12313">
                  <c:v>1026.0833333333333</c:v>
                </c:pt>
                <c:pt idx="12314">
                  <c:v>1026.1666666666667</c:v>
                </c:pt>
                <c:pt idx="12315">
                  <c:v>1026.25</c:v>
                </c:pt>
                <c:pt idx="12316">
                  <c:v>1026.3333333333333</c:v>
                </c:pt>
                <c:pt idx="12317">
                  <c:v>1026.4166666666667</c:v>
                </c:pt>
                <c:pt idx="12318">
                  <c:v>1026.5</c:v>
                </c:pt>
                <c:pt idx="12319">
                  <c:v>1026.5833333333333</c:v>
                </c:pt>
                <c:pt idx="12320">
                  <c:v>1026.6666666666667</c:v>
                </c:pt>
                <c:pt idx="12321">
                  <c:v>1026.75</c:v>
                </c:pt>
                <c:pt idx="12322">
                  <c:v>1026.8333333333333</c:v>
                </c:pt>
                <c:pt idx="12323">
                  <c:v>1026.9166666666667</c:v>
                </c:pt>
                <c:pt idx="12324">
                  <c:v>1027</c:v>
                </c:pt>
                <c:pt idx="12325">
                  <c:v>1027.0833333333333</c:v>
                </c:pt>
                <c:pt idx="12326">
                  <c:v>1027.1666666666667</c:v>
                </c:pt>
                <c:pt idx="12327">
                  <c:v>1027.25</c:v>
                </c:pt>
                <c:pt idx="12328">
                  <c:v>1027.3333333333333</c:v>
                </c:pt>
                <c:pt idx="12329">
                  <c:v>1027.4166666666667</c:v>
                </c:pt>
                <c:pt idx="12330">
                  <c:v>1027.5</c:v>
                </c:pt>
                <c:pt idx="12331">
                  <c:v>1027.5833333333333</c:v>
                </c:pt>
                <c:pt idx="12332">
                  <c:v>1027.6666666666667</c:v>
                </c:pt>
                <c:pt idx="12333">
                  <c:v>1027.75</c:v>
                </c:pt>
                <c:pt idx="12334">
                  <c:v>1027.8333333333333</c:v>
                </c:pt>
                <c:pt idx="12335">
                  <c:v>1027.9166666666667</c:v>
                </c:pt>
                <c:pt idx="12336">
                  <c:v>1028</c:v>
                </c:pt>
                <c:pt idx="12337">
                  <c:v>1028.0833333333333</c:v>
                </c:pt>
                <c:pt idx="12338">
                  <c:v>1028.1666666666667</c:v>
                </c:pt>
                <c:pt idx="12339">
                  <c:v>1028.25</c:v>
                </c:pt>
                <c:pt idx="12340">
                  <c:v>1028.3333333333333</c:v>
                </c:pt>
                <c:pt idx="12341">
                  <c:v>1028.4166666666667</c:v>
                </c:pt>
                <c:pt idx="12342">
                  <c:v>1028.5</c:v>
                </c:pt>
                <c:pt idx="12343">
                  <c:v>1028.5833333333333</c:v>
                </c:pt>
                <c:pt idx="12344">
                  <c:v>1028.6666666666667</c:v>
                </c:pt>
                <c:pt idx="12345">
                  <c:v>1028.75</c:v>
                </c:pt>
                <c:pt idx="12346">
                  <c:v>1028.8333333333333</c:v>
                </c:pt>
                <c:pt idx="12347">
                  <c:v>1028.9166666666667</c:v>
                </c:pt>
                <c:pt idx="12348">
                  <c:v>1029</c:v>
                </c:pt>
                <c:pt idx="12349">
                  <c:v>1029.0833333333333</c:v>
                </c:pt>
                <c:pt idx="12350">
                  <c:v>1029.1666666666667</c:v>
                </c:pt>
                <c:pt idx="12351">
                  <c:v>1029.25</c:v>
                </c:pt>
                <c:pt idx="12352">
                  <c:v>1029.3333333333333</c:v>
                </c:pt>
                <c:pt idx="12353">
                  <c:v>1029.4166666666667</c:v>
                </c:pt>
                <c:pt idx="12354">
                  <c:v>1029.5</c:v>
                </c:pt>
                <c:pt idx="12355">
                  <c:v>1029.5833333333333</c:v>
                </c:pt>
                <c:pt idx="12356">
                  <c:v>1029.6666666666667</c:v>
                </c:pt>
                <c:pt idx="12357">
                  <c:v>1029.75</c:v>
                </c:pt>
                <c:pt idx="12358">
                  <c:v>1029.8333333333333</c:v>
                </c:pt>
                <c:pt idx="12359">
                  <c:v>1029.9166666666667</c:v>
                </c:pt>
                <c:pt idx="12360">
                  <c:v>1030</c:v>
                </c:pt>
                <c:pt idx="12361">
                  <c:v>1030.0833333333333</c:v>
                </c:pt>
                <c:pt idx="12362">
                  <c:v>1030.1666666666667</c:v>
                </c:pt>
                <c:pt idx="12363">
                  <c:v>1030.25</c:v>
                </c:pt>
                <c:pt idx="12364">
                  <c:v>1030.3333333333333</c:v>
                </c:pt>
                <c:pt idx="12365">
                  <c:v>1030.4166666666667</c:v>
                </c:pt>
                <c:pt idx="12366">
                  <c:v>1030.5</c:v>
                </c:pt>
                <c:pt idx="12367">
                  <c:v>1030.5833333333333</c:v>
                </c:pt>
                <c:pt idx="12368">
                  <c:v>1030.6666666666667</c:v>
                </c:pt>
                <c:pt idx="12369">
                  <c:v>1030.75</c:v>
                </c:pt>
                <c:pt idx="12370">
                  <c:v>1030.8333333333333</c:v>
                </c:pt>
                <c:pt idx="12371">
                  <c:v>1030.9166666666667</c:v>
                </c:pt>
                <c:pt idx="12372">
                  <c:v>1031</c:v>
                </c:pt>
                <c:pt idx="12373">
                  <c:v>1031.0833333333333</c:v>
                </c:pt>
                <c:pt idx="12374">
                  <c:v>1031.1666666666667</c:v>
                </c:pt>
                <c:pt idx="12375">
                  <c:v>1031.25</c:v>
                </c:pt>
                <c:pt idx="12376">
                  <c:v>1031.3333333333333</c:v>
                </c:pt>
                <c:pt idx="12377">
                  <c:v>1031.4166666666667</c:v>
                </c:pt>
                <c:pt idx="12378">
                  <c:v>1031.5</c:v>
                </c:pt>
                <c:pt idx="12379">
                  <c:v>1031.5833333333333</c:v>
                </c:pt>
                <c:pt idx="12380">
                  <c:v>1031.6666666666667</c:v>
                </c:pt>
                <c:pt idx="12381">
                  <c:v>1031.75</c:v>
                </c:pt>
                <c:pt idx="12382">
                  <c:v>1031.8333333333333</c:v>
                </c:pt>
                <c:pt idx="12383">
                  <c:v>1031.9166666666667</c:v>
                </c:pt>
                <c:pt idx="12384">
                  <c:v>1032</c:v>
                </c:pt>
                <c:pt idx="12385">
                  <c:v>1032.0833333333333</c:v>
                </c:pt>
                <c:pt idx="12386">
                  <c:v>1032.1666666666667</c:v>
                </c:pt>
                <c:pt idx="12387">
                  <c:v>1032.25</c:v>
                </c:pt>
                <c:pt idx="12388">
                  <c:v>1032.3333333333333</c:v>
                </c:pt>
                <c:pt idx="12389">
                  <c:v>1032.4166666666667</c:v>
                </c:pt>
                <c:pt idx="12390">
                  <c:v>1032.5</c:v>
                </c:pt>
                <c:pt idx="12391">
                  <c:v>1032.5833333333333</c:v>
                </c:pt>
                <c:pt idx="12392">
                  <c:v>1032.6666666666667</c:v>
                </c:pt>
                <c:pt idx="12393">
                  <c:v>1032.75</c:v>
                </c:pt>
                <c:pt idx="12394">
                  <c:v>1032.8333333333333</c:v>
                </c:pt>
                <c:pt idx="12395">
                  <c:v>1032.9166666666667</c:v>
                </c:pt>
                <c:pt idx="12396">
                  <c:v>1033</c:v>
                </c:pt>
                <c:pt idx="12397">
                  <c:v>1033.0833333333333</c:v>
                </c:pt>
                <c:pt idx="12398">
                  <c:v>1033.1666666666667</c:v>
                </c:pt>
                <c:pt idx="12399">
                  <c:v>1033.25</c:v>
                </c:pt>
                <c:pt idx="12400">
                  <c:v>1033.3333333333333</c:v>
                </c:pt>
                <c:pt idx="12401">
                  <c:v>1033.4166666666667</c:v>
                </c:pt>
                <c:pt idx="12402">
                  <c:v>1033.5</c:v>
                </c:pt>
                <c:pt idx="12403">
                  <c:v>1033.5833333333333</c:v>
                </c:pt>
                <c:pt idx="12404">
                  <c:v>1033.6666666666667</c:v>
                </c:pt>
                <c:pt idx="12405">
                  <c:v>1033.75</c:v>
                </c:pt>
                <c:pt idx="12406">
                  <c:v>1033.8333333333333</c:v>
                </c:pt>
                <c:pt idx="12407">
                  <c:v>1033.9166666666667</c:v>
                </c:pt>
                <c:pt idx="12408">
                  <c:v>1034</c:v>
                </c:pt>
                <c:pt idx="12409">
                  <c:v>1034.0833333333333</c:v>
                </c:pt>
                <c:pt idx="12410">
                  <c:v>1034.1666666666667</c:v>
                </c:pt>
                <c:pt idx="12411">
                  <c:v>1034.25</c:v>
                </c:pt>
                <c:pt idx="12412">
                  <c:v>1034.3333333333333</c:v>
                </c:pt>
                <c:pt idx="12413">
                  <c:v>1034.4166666666667</c:v>
                </c:pt>
                <c:pt idx="12414">
                  <c:v>1034.5</c:v>
                </c:pt>
                <c:pt idx="12415">
                  <c:v>1034.5833333333333</c:v>
                </c:pt>
                <c:pt idx="12416">
                  <c:v>1034.6666666666667</c:v>
                </c:pt>
                <c:pt idx="12417">
                  <c:v>1034.75</c:v>
                </c:pt>
                <c:pt idx="12418">
                  <c:v>1034.8333333333333</c:v>
                </c:pt>
                <c:pt idx="12419">
                  <c:v>1034.9166666666667</c:v>
                </c:pt>
                <c:pt idx="12420">
                  <c:v>1035</c:v>
                </c:pt>
                <c:pt idx="12421">
                  <c:v>1035.0833333333333</c:v>
                </c:pt>
                <c:pt idx="12422">
                  <c:v>1035.1666666666667</c:v>
                </c:pt>
                <c:pt idx="12423">
                  <c:v>1035.25</c:v>
                </c:pt>
                <c:pt idx="12424">
                  <c:v>1035.3333333333333</c:v>
                </c:pt>
                <c:pt idx="12425">
                  <c:v>1035.4166666666667</c:v>
                </c:pt>
                <c:pt idx="12426">
                  <c:v>1035.5</c:v>
                </c:pt>
                <c:pt idx="12427">
                  <c:v>1035.5833333333333</c:v>
                </c:pt>
                <c:pt idx="12428">
                  <c:v>1035.6666666666667</c:v>
                </c:pt>
                <c:pt idx="12429">
                  <c:v>1035.75</c:v>
                </c:pt>
                <c:pt idx="12430">
                  <c:v>1035.8333333333333</c:v>
                </c:pt>
                <c:pt idx="12431">
                  <c:v>1035.9166666666667</c:v>
                </c:pt>
                <c:pt idx="12432">
                  <c:v>1036</c:v>
                </c:pt>
                <c:pt idx="12433">
                  <c:v>1036.0833333333333</c:v>
                </c:pt>
                <c:pt idx="12434">
                  <c:v>1036.1666666666667</c:v>
                </c:pt>
                <c:pt idx="12435">
                  <c:v>1036.25</c:v>
                </c:pt>
                <c:pt idx="12436">
                  <c:v>1036.3333333333333</c:v>
                </c:pt>
                <c:pt idx="12437">
                  <c:v>1036.4166666666667</c:v>
                </c:pt>
                <c:pt idx="12438">
                  <c:v>1036.5</c:v>
                </c:pt>
                <c:pt idx="12439">
                  <c:v>1036.5833333333333</c:v>
                </c:pt>
                <c:pt idx="12440">
                  <c:v>1036.6666666666667</c:v>
                </c:pt>
                <c:pt idx="12441">
                  <c:v>1036.75</c:v>
                </c:pt>
                <c:pt idx="12442">
                  <c:v>1036.8333333333333</c:v>
                </c:pt>
                <c:pt idx="12443">
                  <c:v>1036.9166666666667</c:v>
                </c:pt>
                <c:pt idx="12444">
                  <c:v>1037</c:v>
                </c:pt>
                <c:pt idx="12445">
                  <c:v>1037.0833333333333</c:v>
                </c:pt>
                <c:pt idx="12446">
                  <c:v>1037.1666666666667</c:v>
                </c:pt>
                <c:pt idx="12447">
                  <c:v>1037.25</c:v>
                </c:pt>
                <c:pt idx="12448">
                  <c:v>1037.3333333333333</c:v>
                </c:pt>
                <c:pt idx="12449">
                  <c:v>1037.4166666666667</c:v>
                </c:pt>
                <c:pt idx="12450">
                  <c:v>1037.5</c:v>
                </c:pt>
                <c:pt idx="12451">
                  <c:v>1037.5833333333333</c:v>
                </c:pt>
                <c:pt idx="12452">
                  <c:v>1037.6666666666667</c:v>
                </c:pt>
                <c:pt idx="12453">
                  <c:v>1037.75</c:v>
                </c:pt>
                <c:pt idx="12454">
                  <c:v>1037.8333333333333</c:v>
                </c:pt>
                <c:pt idx="12455">
                  <c:v>1037.9166666666667</c:v>
                </c:pt>
                <c:pt idx="12456">
                  <c:v>1038</c:v>
                </c:pt>
                <c:pt idx="12457">
                  <c:v>1038.0833333333333</c:v>
                </c:pt>
                <c:pt idx="12458">
                  <c:v>1038.1666666666667</c:v>
                </c:pt>
                <c:pt idx="12459">
                  <c:v>1038.25</c:v>
                </c:pt>
                <c:pt idx="12460">
                  <c:v>1038.3333333333333</c:v>
                </c:pt>
                <c:pt idx="12461">
                  <c:v>1038.4166666666667</c:v>
                </c:pt>
                <c:pt idx="12462">
                  <c:v>1038.5</c:v>
                </c:pt>
                <c:pt idx="12463">
                  <c:v>1038.5833333333333</c:v>
                </c:pt>
                <c:pt idx="12464">
                  <c:v>1038.6666666666667</c:v>
                </c:pt>
                <c:pt idx="12465">
                  <c:v>1038.75</c:v>
                </c:pt>
                <c:pt idx="12466">
                  <c:v>1038.8333333333333</c:v>
                </c:pt>
                <c:pt idx="12467">
                  <c:v>1038.9166666666667</c:v>
                </c:pt>
                <c:pt idx="12468">
                  <c:v>1039</c:v>
                </c:pt>
                <c:pt idx="12469">
                  <c:v>1039.0833333333333</c:v>
                </c:pt>
                <c:pt idx="12470">
                  <c:v>1039.1666666666667</c:v>
                </c:pt>
                <c:pt idx="12471">
                  <c:v>1039.25</c:v>
                </c:pt>
                <c:pt idx="12472">
                  <c:v>1039.3333333333333</c:v>
                </c:pt>
                <c:pt idx="12473">
                  <c:v>1039.4166666666667</c:v>
                </c:pt>
                <c:pt idx="12474">
                  <c:v>1039.5</c:v>
                </c:pt>
                <c:pt idx="12475">
                  <c:v>1039.5833333333333</c:v>
                </c:pt>
                <c:pt idx="12476">
                  <c:v>1039.6666666666667</c:v>
                </c:pt>
                <c:pt idx="12477">
                  <c:v>1039.75</c:v>
                </c:pt>
                <c:pt idx="12478">
                  <c:v>1039.8333333333333</c:v>
                </c:pt>
                <c:pt idx="12479">
                  <c:v>1039.9166666666667</c:v>
                </c:pt>
                <c:pt idx="12480">
                  <c:v>1040</c:v>
                </c:pt>
                <c:pt idx="12481">
                  <c:v>1040.0833333333333</c:v>
                </c:pt>
                <c:pt idx="12482">
                  <c:v>1040.1666666666667</c:v>
                </c:pt>
                <c:pt idx="12483">
                  <c:v>1040.25</c:v>
                </c:pt>
                <c:pt idx="12484">
                  <c:v>1040.3333333333333</c:v>
                </c:pt>
                <c:pt idx="12485">
                  <c:v>1040.4166666666667</c:v>
                </c:pt>
                <c:pt idx="12486">
                  <c:v>1040.5</c:v>
                </c:pt>
                <c:pt idx="12487">
                  <c:v>1040.5833333333333</c:v>
                </c:pt>
                <c:pt idx="12488">
                  <c:v>1040.6666666666667</c:v>
                </c:pt>
                <c:pt idx="12489">
                  <c:v>1040.75</c:v>
                </c:pt>
                <c:pt idx="12490">
                  <c:v>1040.8333333333333</c:v>
                </c:pt>
                <c:pt idx="12491">
                  <c:v>1040.9166666666667</c:v>
                </c:pt>
                <c:pt idx="12492">
                  <c:v>1041</c:v>
                </c:pt>
                <c:pt idx="12493">
                  <c:v>1041.0833333333333</c:v>
                </c:pt>
                <c:pt idx="12494">
                  <c:v>1041.1666666666667</c:v>
                </c:pt>
                <c:pt idx="12495">
                  <c:v>1041.25</c:v>
                </c:pt>
                <c:pt idx="12496">
                  <c:v>1041.3333333333333</c:v>
                </c:pt>
                <c:pt idx="12497">
                  <c:v>1041.4166666666667</c:v>
                </c:pt>
                <c:pt idx="12498">
                  <c:v>1041.5</c:v>
                </c:pt>
                <c:pt idx="12499">
                  <c:v>1041.5833333333333</c:v>
                </c:pt>
                <c:pt idx="12500">
                  <c:v>1041.6666666666667</c:v>
                </c:pt>
                <c:pt idx="12501">
                  <c:v>1041.75</c:v>
                </c:pt>
                <c:pt idx="12502">
                  <c:v>1041.8333333333333</c:v>
                </c:pt>
                <c:pt idx="12503">
                  <c:v>1041.9166666666667</c:v>
                </c:pt>
                <c:pt idx="12504">
                  <c:v>1042</c:v>
                </c:pt>
                <c:pt idx="12505">
                  <c:v>1042.0833333333333</c:v>
                </c:pt>
                <c:pt idx="12506">
                  <c:v>1042.1666666666667</c:v>
                </c:pt>
                <c:pt idx="12507">
                  <c:v>1042.25</c:v>
                </c:pt>
                <c:pt idx="12508">
                  <c:v>1042.3333333333333</c:v>
                </c:pt>
                <c:pt idx="12509">
                  <c:v>1042.4166666666667</c:v>
                </c:pt>
                <c:pt idx="12510">
                  <c:v>1042.5</c:v>
                </c:pt>
                <c:pt idx="12511">
                  <c:v>1042.5833333333333</c:v>
                </c:pt>
                <c:pt idx="12512">
                  <c:v>1042.6666666666667</c:v>
                </c:pt>
                <c:pt idx="12513">
                  <c:v>1042.75</c:v>
                </c:pt>
                <c:pt idx="12514">
                  <c:v>1042.8333333333333</c:v>
                </c:pt>
                <c:pt idx="12515">
                  <c:v>1042.9166666666667</c:v>
                </c:pt>
                <c:pt idx="12516">
                  <c:v>1043</c:v>
                </c:pt>
                <c:pt idx="12517">
                  <c:v>1043.0833333333333</c:v>
                </c:pt>
                <c:pt idx="12518">
                  <c:v>1043.1666666666667</c:v>
                </c:pt>
                <c:pt idx="12519">
                  <c:v>1043.25</c:v>
                </c:pt>
                <c:pt idx="12520">
                  <c:v>1043.3333333333333</c:v>
                </c:pt>
                <c:pt idx="12521">
                  <c:v>1043.4166666666667</c:v>
                </c:pt>
                <c:pt idx="12522">
                  <c:v>1043.5</c:v>
                </c:pt>
                <c:pt idx="12523">
                  <c:v>1043.5833333333333</c:v>
                </c:pt>
                <c:pt idx="12524">
                  <c:v>1043.6666666666667</c:v>
                </c:pt>
                <c:pt idx="12525">
                  <c:v>1043.75</c:v>
                </c:pt>
                <c:pt idx="12526">
                  <c:v>1043.8333333333333</c:v>
                </c:pt>
                <c:pt idx="12527">
                  <c:v>1043.9166666666667</c:v>
                </c:pt>
                <c:pt idx="12528">
                  <c:v>1044</c:v>
                </c:pt>
                <c:pt idx="12529">
                  <c:v>1044.0833333333333</c:v>
                </c:pt>
                <c:pt idx="12530">
                  <c:v>1044.1666666666667</c:v>
                </c:pt>
                <c:pt idx="12531">
                  <c:v>1044.25</c:v>
                </c:pt>
                <c:pt idx="12532">
                  <c:v>1044.3333333333333</c:v>
                </c:pt>
                <c:pt idx="12533">
                  <c:v>1044.4166666666667</c:v>
                </c:pt>
                <c:pt idx="12534">
                  <c:v>1044.5</c:v>
                </c:pt>
                <c:pt idx="12535">
                  <c:v>1044.5833333333333</c:v>
                </c:pt>
                <c:pt idx="12536">
                  <c:v>1044.6666666666667</c:v>
                </c:pt>
                <c:pt idx="12537">
                  <c:v>1044.75</c:v>
                </c:pt>
                <c:pt idx="12538">
                  <c:v>1044.8333333333333</c:v>
                </c:pt>
                <c:pt idx="12539">
                  <c:v>1044.9166666666667</c:v>
                </c:pt>
                <c:pt idx="12540">
                  <c:v>1045</c:v>
                </c:pt>
                <c:pt idx="12541">
                  <c:v>1045.0833333333333</c:v>
                </c:pt>
                <c:pt idx="12542">
                  <c:v>1045.1666666666667</c:v>
                </c:pt>
                <c:pt idx="12543">
                  <c:v>1045.25</c:v>
                </c:pt>
                <c:pt idx="12544">
                  <c:v>1045.3333333333333</c:v>
                </c:pt>
                <c:pt idx="12545">
                  <c:v>1045.4166666666667</c:v>
                </c:pt>
                <c:pt idx="12546">
                  <c:v>1045.5</c:v>
                </c:pt>
                <c:pt idx="12547">
                  <c:v>1045.5833333333333</c:v>
                </c:pt>
                <c:pt idx="12548">
                  <c:v>1045.6666666666667</c:v>
                </c:pt>
                <c:pt idx="12549">
                  <c:v>1045.75</c:v>
                </c:pt>
                <c:pt idx="12550">
                  <c:v>1045.8333333333333</c:v>
                </c:pt>
                <c:pt idx="12551">
                  <c:v>1045.9166666666667</c:v>
                </c:pt>
                <c:pt idx="12552">
                  <c:v>1046</c:v>
                </c:pt>
                <c:pt idx="12553">
                  <c:v>1046.0833333333333</c:v>
                </c:pt>
                <c:pt idx="12554">
                  <c:v>1046.1666666666667</c:v>
                </c:pt>
                <c:pt idx="12555">
                  <c:v>1046.25</c:v>
                </c:pt>
                <c:pt idx="12556">
                  <c:v>1046.3333333333333</c:v>
                </c:pt>
                <c:pt idx="12557">
                  <c:v>1046.4166666666667</c:v>
                </c:pt>
                <c:pt idx="12558">
                  <c:v>1046.5</c:v>
                </c:pt>
                <c:pt idx="12559">
                  <c:v>1046.5833333333333</c:v>
                </c:pt>
                <c:pt idx="12560">
                  <c:v>1046.6666666666667</c:v>
                </c:pt>
                <c:pt idx="12561">
                  <c:v>1046.75</c:v>
                </c:pt>
                <c:pt idx="12562">
                  <c:v>1046.8333333333333</c:v>
                </c:pt>
                <c:pt idx="12563">
                  <c:v>1046.9166666666667</c:v>
                </c:pt>
                <c:pt idx="12564">
                  <c:v>1047</c:v>
                </c:pt>
                <c:pt idx="12565">
                  <c:v>1047.0833333333333</c:v>
                </c:pt>
                <c:pt idx="12566">
                  <c:v>1047.1666666666667</c:v>
                </c:pt>
                <c:pt idx="12567">
                  <c:v>1047.25</c:v>
                </c:pt>
                <c:pt idx="12568">
                  <c:v>1047.3333333333333</c:v>
                </c:pt>
                <c:pt idx="12569">
                  <c:v>1047.4166666666667</c:v>
                </c:pt>
                <c:pt idx="12570">
                  <c:v>1047.5</c:v>
                </c:pt>
                <c:pt idx="12571">
                  <c:v>1047.5833333333333</c:v>
                </c:pt>
                <c:pt idx="12572">
                  <c:v>1047.6666666666667</c:v>
                </c:pt>
                <c:pt idx="12573">
                  <c:v>1047.75</c:v>
                </c:pt>
                <c:pt idx="12574">
                  <c:v>1047.8333333333333</c:v>
                </c:pt>
                <c:pt idx="12575">
                  <c:v>1047.9166666666667</c:v>
                </c:pt>
                <c:pt idx="12576">
                  <c:v>1048</c:v>
                </c:pt>
                <c:pt idx="12577">
                  <c:v>1048.0833333333333</c:v>
                </c:pt>
                <c:pt idx="12578">
                  <c:v>1048.1666666666667</c:v>
                </c:pt>
                <c:pt idx="12579">
                  <c:v>1048.25</c:v>
                </c:pt>
                <c:pt idx="12580">
                  <c:v>1048.3333333333333</c:v>
                </c:pt>
                <c:pt idx="12581">
                  <c:v>1048.4166666666667</c:v>
                </c:pt>
                <c:pt idx="12582">
                  <c:v>1048.5</c:v>
                </c:pt>
                <c:pt idx="12583">
                  <c:v>1048.5833333333333</c:v>
                </c:pt>
                <c:pt idx="12584">
                  <c:v>1048.6666666666667</c:v>
                </c:pt>
                <c:pt idx="12585">
                  <c:v>1048.75</c:v>
                </c:pt>
                <c:pt idx="12586">
                  <c:v>1048.8333333333333</c:v>
                </c:pt>
                <c:pt idx="12587">
                  <c:v>1048.9166666666667</c:v>
                </c:pt>
                <c:pt idx="12588">
                  <c:v>1049</c:v>
                </c:pt>
                <c:pt idx="12589">
                  <c:v>1049.0833333333333</c:v>
                </c:pt>
                <c:pt idx="12590">
                  <c:v>1049.1666666666667</c:v>
                </c:pt>
                <c:pt idx="12591">
                  <c:v>1049.25</c:v>
                </c:pt>
                <c:pt idx="12592">
                  <c:v>1049.3333333333333</c:v>
                </c:pt>
                <c:pt idx="12593">
                  <c:v>1049.4166666666667</c:v>
                </c:pt>
                <c:pt idx="12594">
                  <c:v>1049.5</c:v>
                </c:pt>
                <c:pt idx="12595">
                  <c:v>1049.5833333333333</c:v>
                </c:pt>
                <c:pt idx="12596">
                  <c:v>1049.6666666666667</c:v>
                </c:pt>
                <c:pt idx="12597">
                  <c:v>1049.75</c:v>
                </c:pt>
                <c:pt idx="12598">
                  <c:v>1049.8333333333333</c:v>
                </c:pt>
                <c:pt idx="12599">
                  <c:v>1049.9166666666667</c:v>
                </c:pt>
                <c:pt idx="12600">
                  <c:v>1050</c:v>
                </c:pt>
                <c:pt idx="12601">
                  <c:v>1050.0833333333333</c:v>
                </c:pt>
                <c:pt idx="12602">
                  <c:v>1050.1666666666667</c:v>
                </c:pt>
                <c:pt idx="12603">
                  <c:v>1050.25</c:v>
                </c:pt>
                <c:pt idx="12604">
                  <c:v>1050.3333333333333</c:v>
                </c:pt>
                <c:pt idx="12605">
                  <c:v>1050.4166666666667</c:v>
                </c:pt>
                <c:pt idx="12606">
                  <c:v>1050.5</c:v>
                </c:pt>
                <c:pt idx="12607">
                  <c:v>1050.5833333333333</c:v>
                </c:pt>
                <c:pt idx="12608">
                  <c:v>1050.6666666666667</c:v>
                </c:pt>
                <c:pt idx="12609">
                  <c:v>1050.75</c:v>
                </c:pt>
                <c:pt idx="12610">
                  <c:v>1050.8333333333333</c:v>
                </c:pt>
                <c:pt idx="12611">
                  <c:v>1050.9166666666667</c:v>
                </c:pt>
                <c:pt idx="12612">
                  <c:v>1051</c:v>
                </c:pt>
                <c:pt idx="12613">
                  <c:v>1051.0833333333333</c:v>
                </c:pt>
                <c:pt idx="12614">
                  <c:v>1051.1666666666667</c:v>
                </c:pt>
                <c:pt idx="12615">
                  <c:v>1051.25</c:v>
                </c:pt>
                <c:pt idx="12616">
                  <c:v>1051.3333333333333</c:v>
                </c:pt>
                <c:pt idx="12617">
                  <c:v>1051.4166666666667</c:v>
                </c:pt>
                <c:pt idx="12618">
                  <c:v>1051.5</c:v>
                </c:pt>
                <c:pt idx="12619">
                  <c:v>1051.5833333333333</c:v>
                </c:pt>
                <c:pt idx="12620">
                  <c:v>1051.6666666666667</c:v>
                </c:pt>
                <c:pt idx="12621">
                  <c:v>1051.75</c:v>
                </c:pt>
                <c:pt idx="12622">
                  <c:v>1051.8333333333333</c:v>
                </c:pt>
                <c:pt idx="12623">
                  <c:v>1051.9166666666667</c:v>
                </c:pt>
                <c:pt idx="12624">
                  <c:v>1052</c:v>
                </c:pt>
                <c:pt idx="12625">
                  <c:v>1052.0833333333333</c:v>
                </c:pt>
                <c:pt idx="12626">
                  <c:v>1052.1666666666667</c:v>
                </c:pt>
                <c:pt idx="12627">
                  <c:v>1052.25</c:v>
                </c:pt>
                <c:pt idx="12628">
                  <c:v>1052.3333333333333</c:v>
                </c:pt>
                <c:pt idx="12629">
                  <c:v>1052.4166666666667</c:v>
                </c:pt>
                <c:pt idx="12630">
                  <c:v>1052.5</c:v>
                </c:pt>
                <c:pt idx="12631">
                  <c:v>1052.5833333333333</c:v>
                </c:pt>
                <c:pt idx="12632">
                  <c:v>1052.6666666666667</c:v>
                </c:pt>
                <c:pt idx="12633">
                  <c:v>1052.75</c:v>
                </c:pt>
                <c:pt idx="12634">
                  <c:v>1052.8333333333333</c:v>
                </c:pt>
                <c:pt idx="12635">
                  <c:v>1052.9166666666667</c:v>
                </c:pt>
                <c:pt idx="12636">
                  <c:v>1053</c:v>
                </c:pt>
                <c:pt idx="12637">
                  <c:v>1053.0833333333333</c:v>
                </c:pt>
                <c:pt idx="12638">
                  <c:v>1053.1666666666667</c:v>
                </c:pt>
                <c:pt idx="12639">
                  <c:v>1053.25</c:v>
                </c:pt>
                <c:pt idx="12640">
                  <c:v>1053.3333333333333</c:v>
                </c:pt>
                <c:pt idx="12641">
                  <c:v>1053.4166666666667</c:v>
                </c:pt>
                <c:pt idx="12642">
                  <c:v>1053.5</c:v>
                </c:pt>
                <c:pt idx="12643">
                  <c:v>1053.5833333333333</c:v>
                </c:pt>
                <c:pt idx="12644">
                  <c:v>1053.6666666666667</c:v>
                </c:pt>
                <c:pt idx="12645">
                  <c:v>1053.75</c:v>
                </c:pt>
                <c:pt idx="12646">
                  <c:v>1053.8333333333333</c:v>
                </c:pt>
                <c:pt idx="12647">
                  <c:v>1053.9166666666667</c:v>
                </c:pt>
                <c:pt idx="12648">
                  <c:v>1054</c:v>
                </c:pt>
                <c:pt idx="12649">
                  <c:v>1054.0833333333333</c:v>
                </c:pt>
                <c:pt idx="12650">
                  <c:v>1054.1666666666667</c:v>
                </c:pt>
                <c:pt idx="12651">
                  <c:v>1054.25</c:v>
                </c:pt>
                <c:pt idx="12652">
                  <c:v>1054.3333333333333</c:v>
                </c:pt>
                <c:pt idx="12653">
                  <c:v>1054.4166666666667</c:v>
                </c:pt>
                <c:pt idx="12654">
                  <c:v>1054.5</c:v>
                </c:pt>
                <c:pt idx="12655">
                  <c:v>1054.5833333333333</c:v>
                </c:pt>
                <c:pt idx="12656">
                  <c:v>1054.6666666666667</c:v>
                </c:pt>
                <c:pt idx="12657">
                  <c:v>1054.75</c:v>
                </c:pt>
                <c:pt idx="12658">
                  <c:v>1054.8333333333333</c:v>
                </c:pt>
                <c:pt idx="12659">
                  <c:v>1054.9166666666667</c:v>
                </c:pt>
                <c:pt idx="12660">
                  <c:v>1055</c:v>
                </c:pt>
                <c:pt idx="12661">
                  <c:v>1055.0833333333333</c:v>
                </c:pt>
                <c:pt idx="12662">
                  <c:v>1055.1666666666667</c:v>
                </c:pt>
                <c:pt idx="12663">
                  <c:v>1055.25</c:v>
                </c:pt>
                <c:pt idx="12664">
                  <c:v>1055.3333333333333</c:v>
                </c:pt>
                <c:pt idx="12665">
                  <c:v>1055.4166666666667</c:v>
                </c:pt>
                <c:pt idx="12666">
                  <c:v>1055.5</c:v>
                </c:pt>
                <c:pt idx="12667">
                  <c:v>1055.5833333333333</c:v>
                </c:pt>
                <c:pt idx="12668">
                  <c:v>1055.6666666666667</c:v>
                </c:pt>
                <c:pt idx="12669">
                  <c:v>1055.75</c:v>
                </c:pt>
                <c:pt idx="12670">
                  <c:v>1055.8333333333333</c:v>
                </c:pt>
                <c:pt idx="12671">
                  <c:v>1055.9166666666667</c:v>
                </c:pt>
                <c:pt idx="12672">
                  <c:v>1056</c:v>
                </c:pt>
                <c:pt idx="12673">
                  <c:v>1056.0833333333333</c:v>
                </c:pt>
                <c:pt idx="12674">
                  <c:v>1056.1666666666667</c:v>
                </c:pt>
                <c:pt idx="12675">
                  <c:v>1056.25</c:v>
                </c:pt>
                <c:pt idx="12676">
                  <c:v>1056.3333333333333</c:v>
                </c:pt>
                <c:pt idx="12677">
                  <c:v>1056.4166666666667</c:v>
                </c:pt>
                <c:pt idx="12678">
                  <c:v>1056.5</c:v>
                </c:pt>
                <c:pt idx="12679">
                  <c:v>1056.5833333333333</c:v>
                </c:pt>
                <c:pt idx="12680">
                  <c:v>1056.6666666666667</c:v>
                </c:pt>
                <c:pt idx="12681">
                  <c:v>1056.75</c:v>
                </c:pt>
                <c:pt idx="12682">
                  <c:v>1056.8333333333333</c:v>
                </c:pt>
                <c:pt idx="12683">
                  <c:v>1056.9166666666667</c:v>
                </c:pt>
                <c:pt idx="12684">
                  <c:v>1057</c:v>
                </c:pt>
                <c:pt idx="12685">
                  <c:v>1057.0833333333333</c:v>
                </c:pt>
                <c:pt idx="12686">
                  <c:v>1057.1666666666667</c:v>
                </c:pt>
                <c:pt idx="12687">
                  <c:v>1057.25</c:v>
                </c:pt>
                <c:pt idx="12688">
                  <c:v>1057.3333333333333</c:v>
                </c:pt>
                <c:pt idx="12689">
                  <c:v>1057.4166666666667</c:v>
                </c:pt>
                <c:pt idx="12690">
                  <c:v>1057.5</c:v>
                </c:pt>
                <c:pt idx="12691">
                  <c:v>1057.5833333333333</c:v>
                </c:pt>
                <c:pt idx="12692">
                  <c:v>1057.6666666666667</c:v>
                </c:pt>
                <c:pt idx="12693">
                  <c:v>1057.75</c:v>
                </c:pt>
                <c:pt idx="12694">
                  <c:v>1057.8333333333333</c:v>
                </c:pt>
                <c:pt idx="12695">
                  <c:v>1057.9166666666667</c:v>
                </c:pt>
                <c:pt idx="12696">
                  <c:v>1058</c:v>
                </c:pt>
                <c:pt idx="12697">
                  <c:v>1058.0833333333333</c:v>
                </c:pt>
                <c:pt idx="12698">
                  <c:v>1058.1666666666667</c:v>
                </c:pt>
                <c:pt idx="12699">
                  <c:v>1058.25</c:v>
                </c:pt>
                <c:pt idx="12700">
                  <c:v>1058.3333333333333</c:v>
                </c:pt>
                <c:pt idx="12701">
                  <c:v>1058.4166666666667</c:v>
                </c:pt>
                <c:pt idx="12702">
                  <c:v>1058.5</c:v>
                </c:pt>
                <c:pt idx="12703">
                  <c:v>1058.5833333333333</c:v>
                </c:pt>
                <c:pt idx="12704">
                  <c:v>1058.6666666666667</c:v>
                </c:pt>
                <c:pt idx="12705">
                  <c:v>1058.75</c:v>
                </c:pt>
                <c:pt idx="12706">
                  <c:v>1058.8333333333333</c:v>
                </c:pt>
                <c:pt idx="12707">
                  <c:v>1058.9166666666667</c:v>
                </c:pt>
                <c:pt idx="12708">
                  <c:v>1059</c:v>
                </c:pt>
                <c:pt idx="12709">
                  <c:v>1059.0833333333333</c:v>
                </c:pt>
                <c:pt idx="12710">
                  <c:v>1059.1666666666667</c:v>
                </c:pt>
                <c:pt idx="12711">
                  <c:v>1059.25</c:v>
                </c:pt>
                <c:pt idx="12712">
                  <c:v>1059.3333333333333</c:v>
                </c:pt>
                <c:pt idx="12713">
                  <c:v>1059.4166666666667</c:v>
                </c:pt>
                <c:pt idx="12714">
                  <c:v>1059.5</c:v>
                </c:pt>
                <c:pt idx="12715">
                  <c:v>1059.5833333333333</c:v>
                </c:pt>
                <c:pt idx="12716">
                  <c:v>1059.6666666666667</c:v>
                </c:pt>
                <c:pt idx="12717">
                  <c:v>1059.75</c:v>
                </c:pt>
                <c:pt idx="12718">
                  <c:v>1059.8333333333333</c:v>
                </c:pt>
                <c:pt idx="12719">
                  <c:v>1059.9166666666667</c:v>
                </c:pt>
                <c:pt idx="12720">
                  <c:v>1060</c:v>
                </c:pt>
                <c:pt idx="12721">
                  <c:v>1060.0833333333333</c:v>
                </c:pt>
                <c:pt idx="12722">
                  <c:v>1060.1666666666667</c:v>
                </c:pt>
                <c:pt idx="12723">
                  <c:v>1060.25</c:v>
                </c:pt>
                <c:pt idx="12724">
                  <c:v>1060.3333333333333</c:v>
                </c:pt>
                <c:pt idx="12725">
                  <c:v>1060.4166666666667</c:v>
                </c:pt>
                <c:pt idx="12726">
                  <c:v>1060.5</c:v>
                </c:pt>
                <c:pt idx="12727">
                  <c:v>1060.5833333333333</c:v>
                </c:pt>
                <c:pt idx="12728">
                  <c:v>1060.6666666666667</c:v>
                </c:pt>
                <c:pt idx="12729">
                  <c:v>1060.75</c:v>
                </c:pt>
                <c:pt idx="12730">
                  <c:v>1060.8333333333333</c:v>
                </c:pt>
                <c:pt idx="12731">
                  <c:v>1060.9166666666667</c:v>
                </c:pt>
                <c:pt idx="12732">
                  <c:v>1061</c:v>
                </c:pt>
                <c:pt idx="12733">
                  <c:v>1061.0833333333333</c:v>
                </c:pt>
                <c:pt idx="12734">
                  <c:v>1061.1666666666667</c:v>
                </c:pt>
                <c:pt idx="12735">
                  <c:v>1061.25</c:v>
                </c:pt>
                <c:pt idx="12736">
                  <c:v>1061.3333333333333</c:v>
                </c:pt>
                <c:pt idx="12737">
                  <c:v>1061.4166666666667</c:v>
                </c:pt>
                <c:pt idx="12738">
                  <c:v>1061.5</c:v>
                </c:pt>
                <c:pt idx="12739">
                  <c:v>1061.5833333333333</c:v>
                </c:pt>
                <c:pt idx="12740">
                  <c:v>1061.6666666666667</c:v>
                </c:pt>
                <c:pt idx="12741">
                  <c:v>1061.75</c:v>
                </c:pt>
                <c:pt idx="12742">
                  <c:v>1061.8333333333333</c:v>
                </c:pt>
                <c:pt idx="12743">
                  <c:v>1061.9166666666667</c:v>
                </c:pt>
                <c:pt idx="12744">
                  <c:v>1062</c:v>
                </c:pt>
                <c:pt idx="12745">
                  <c:v>1062.0833333333333</c:v>
                </c:pt>
                <c:pt idx="12746">
                  <c:v>1062.1666666666667</c:v>
                </c:pt>
                <c:pt idx="12747">
                  <c:v>1062.25</c:v>
                </c:pt>
                <c:pt idx="12748">
                  <c:v>1062.3333333333333</c:v>
                </c:pt>
                <c:pt idx="12749">
                  <c:v>1062.4166666666667</c:v>
                </c:pt>
                <c:pt idx="12750">
                  <c:v>1062.5</c:v>
                </c:pt>
                <c:pt idx="12751">
                  <c:v>1062.5833333333333</c:v>
                </c:pt>
                <c:pt idx="12752">
                  <c:v>1062.6666666666667</c:v>
                </c:pt>
                <c:pt idx="12753">
                  <c:v>1062.75</c:v>
                </c:pt>
                <c:pt idx="12754">
                  <c:v>1062.8333333333333</c:v>
                </c:pt>
                <c:pt idx="12755">
                  <c:v>1062.9166666666667</c:v>
                </c:pt>
                <c:pt idx="12756">
                  <c:v>1063</c:v>
                </c:pt>
                <c:pt idx="12757">
                  <c:v>1063.0833333333333</c:v>
                </c:pt>
                <c:pt idx="12758">
                  <c:v>1063.1666666666667</c:v>
                </c:pt>
                <c:pt idx="12759">
                  <c:v>1063.25</c:v>
                </c:pt>
                <c:pt idx="12760">
                  <c:v>1063.3333333333333</c:v>
                </c:pt>
                <c:pt idx="12761">
                  <c:v>1063.4166666666667</c:v>
                </c:pt>
                <c:pt idx="12762">
                  <c:v>1063.5</c:v>
                </c:pt>
                <c:pt idx="12763">
                  <c:v>1063.5833333333333</c:v>
                </c:pt>
                <c:pt idx="12764">
                  <c:v>1063.6666666666667</c:v>
                </c:pt>
                <c:pt idx="12765">
                  <c:v>1063.75</c:v>
                </c:pt>
                <c:pt idx="12766">
                  <c:v>1063.8333333333333</c:v>
                </c:pt>
                <c:pt idx="12767">
                  <c:v>1063.9166666666667</c:v>
                </c:pt>
                <c:pt idx="12768">
                  <c:v>1064</c:v>
                </c:pt>
                <c:pt idx="12769">
                  <c:v>1064.0833333333333</c:v>
                </c:pt>
                <c:pt idx="12770">
                  <c:v>1064.1666666666667</c:v>
                </c:pt>
                <c:pt idx="12771">
                  <c:v>1064.25</c:v>
                </c:pt>
                <c:pt idx="12772">
                  <c:v>1064.3333333333333</c:v>
                </c:pt>
                <c:pt idx="12773">
                  <c:v>1064.4166666666667</c:v>
                </c:pt>
                <c:pt idx="12774">
                  <c:v>1064.5</c:v>
                </c:pt>
                <c:pt idx="12775">
                  <c:v>1064.5833333333333</c:v>
                </c:pt>
                <c:pt idx="12776">
                  <c:v>1064.6666666666667</c:v>
                </c:pt>
                <c:pt idx="12777">
                  <c:v>1064.75</c:v>
                </c:pt>
                <c:pt idx="12778">
                  <c:v>1064.8333333333333</c:v>
                </c:pt>
                <c:pt idx="12779">
                  <c:v>1064.9166666666667</c:v>
                </c:pt>
                <c:pt idx="12780">
                  <c:v>1065</c:v>
                </c:pt>
                <c:pt idx="12781">
                  <c:v>1065.0833333333333</c:v>
                </c:pt>
                <c:pt idx="12782">
                  <c:v>1065.1666666666667</c:v>
                </c:pt>
                <c:pt idx="12783">
                  <c:v>1065.25</c:v>
                </c:pt>
                <c:pt idx="12784">
                  <c:v>1065.3333333333333</c:v>
                </c:pt>
                <c:pt idx="12785">
                  <c:v>1065.4166666666667</c:v>
                </c:pt>
                <c:pt idx="12786">
                  <c:v>1065.5</c:v>
                </c:pt>
                <c:pt idx="12787">
                  <c:v>1065.5833333333333</c:v>
                </c:pt>
                <c:pt idx="12788">
                  <c:v>1065.6666666666667</c:v>
                </c:pt>
                <c:pt idx="12789">
                  <c:v>1065.75</c:v>
                </c:pt>
                <c:pt idx="12790">
                  <c:v>1065.8333333333333</c:v>
                </c:pt>
                <c:pt idx="12791">
                  <c:v>1065.9166666666667</c:v>
                </c:pt>
                <c:pt idx="12792">
                  <c:v>1066</c:v>
                </c:pt>
                <c:pt idx="12793">
                  <c:v>1066.0833333333333</c:v>
                </c:pt>
                <c:pt idx="12794">
                  <c:v>1066.1666666666667</c:v>
                </c:pt>
                <c:pt idx="12795">
                  <c:v>1066.25</c:v>
                </c:pt>
                <c:pt idx="12796">
                  <c:v>1066.3333333333333</c:v>
                </c:pt>
                <c:pt idx="12797">
                  <c:v>1066.4166666666667</c:v>
                </c:pt>
                <c:pt idx="12798">
                  <c:v>1066.5</c:v>
                </c:pt>
                <c:pt idx="12799">
                  <c:v>1066.5833333333333</c:v>
                </c:pt>
                <c:pt idx="12800">
                  <c:v>1066.6666666666667</c:v>
                </c:pt>
                <c:pt idx="12801">
                  <c:v>1066.75</c:v>
                </c:pt>
                <c:pt idx="12802">
                  <c:v>1066.8333333333333</c:v>
                </c:pt>
                <c:pt idx="12803">
                  <c:v>1066.9166666666667</c:v>
                </c:pt>
                <c:pt idx="12804">
                  <c:v>1067</c:v>
                </c:pt>
                <c:pt idx="12805">
                  <c:v>1067.0833333333333</c:v>
                </c:pt>
                <c:pt idx="12806">
                  <c:v>1067.1666666666667</c:v>
                </c:pt>
                <c:pt idx="12807">
                  <c:v>1067.25</c:v>
                </c:pt>
                <c:pt idx="12808">
                  <c:v>1067.3333333333333</c:v>
                </c:pt>
                <c:pt idx="12809">
                  <c:v>1067.4166666666667</c:v>
                </c:pt>
                <c:pt idx="12810">
                  <c:v>1067.5</c:v>
                </c:pt>
                <c:pt idx="12811">
                  <c:v>1067.5833333333333</c:v>
                </c:pt>
                <c:pt idx="12812">
                  <c:v>1067.6666666666667</c:v>
                </c:pt>
                <c:pt idx="12813">
                  <c:v>1067.75</c:v>
                </c:pt>
                <c:pt idx="12814">
                  <c:v>1067.8333333333333</c:v>
                </c:pt>
                <c:pt idx="12815">
                  <c:v>1067.9166666666667</c:v>
                </c:pt>
                <c:pt idx="12816">
                  <c:v>1068</c:v>
                </c:pt>
                <c:pt idx="12817">
                  <c:v>1068.0833333333333</c:v>
                </c:pt>
                <c:pt idx="12818">
                  <c:v>1068.1666666666667</c:v>
                </c:pt>
                <c:pt idx="12819">
                  <c:v>1068.25</c:v>
                </c:pt>
                <c:pt idx="12820">
                  <c:v>1068.3333333333333</c:v>
                </c:pt>
                <c:pt idx="12821">
                  <c:v>1068.4166666666667</c:v>
                </c:pt>
                <c:pt idx="12822">
                  <c:v>1068.5</c:v>
                </c:pt>
                <c:pt idx="12823">
                  <c:v>1068.5833333333333</c:v>
                </c:pt>
                <c:pt idx="12824">
                  <c:v>1068.6666666666667</c:v>
                </c:pt>
                <c:pt idx="12825">
                  <c:v>1068.75</c:v>
                </c:pt>
                <c:pt idx="12826">
                  <c:v>1068.8333333333333</c:v>
                </c:pt>
                <c:pt idx="12827">
                  <c:v>1068.9166666666667</c:v>
                </c:pt>
                <c:pt idx="12828">
                  <c:v>1069</c:v>
                </c:pt>
                <c:pt idx="12829">
                  <c:v>1069.0833333333333</c:v>
                </c:pt>
                <c:pt idx="12830">
                  <c:v>1069.1666666666667</c:v>
                </c:pt>
                <c:pt idx="12831">
                  <c:v>1069.25</c:v>
                </c:pt>
                <c:pt idx="12832">
                  <c:v>1069.3333333333333</c:v>
                </c:pt>
                <c:pt idx="12833">
                  <c:v>1069.4166666666667</c:v>
                </c:pt>
                <c:pt idx="12834">
                  <c:v>1069.5</c:v>
                </c:pt>
                <c:pt idx="12835">
                  <c:v>1069.5833333333333</c:v>
                </c:pt>
                <c:pt idx="12836">
                  <c:v>1069.6666666666667</c:v>
                </c:pt>
                <c:pt idx="12837">
                  <c:v>1069.75</c:v>
                </c:pt>
                <c:pt idx="12838">
                  <c:v>1069.8333333333333</c:v>
                </c:pt>
                <c:pt idx="12839">
                  <c:v>1069.9166666666667</c:v>
                </c:pt>
                <c:pt idx="12840">
                  <c:v>1070</c:v>
                </c:pt>
                <c:pt idx="12841">
                  <c:v>1070.0833333333333</c:v>
                </c:pt>
                <c:pt idx="12842">
                  <c:v>1070.1666666666667</c:v>
                </c:pt>
                <c:pt idx="12843">
                  <c:v>1070.25</c:v>
                </c:pt>
                <c:pt idx="12844">
                  <c:v>1070.3333333333333</c:v>
                </c:pt>
                <c:pt idx="12845">
                  <c:v>1070.4166666666667</c:v>
                </c:pt>
                <c:pt idx="12846">
                  <c:v>1070.5</c:v>
                </c:pt>
                <c:pt idx="12847">
                  <c:v>1070.5833333333333</c:v>
                </c:pt>
                <c:pt idx="12848">
                  <c:v>1070.6666666666667</c:v>
                </c:pt>
                <c:pt idx="12849">
                  <c:v>1070.75</c:v>
                </c:pt>
                <c:pt idx="12850">
                  <c:v>1070.8333333333333</c:v>
                </c:pt>
                <c:pt idx="12851">
                  <c:v>1070.9166666666667</c:v>
                </c:pt>
                <c:pt idx="12852">
                  <c:v>1071</c:v>
                </c:pt>
                <c:pt idx="12853">
                  <c:v>1071.0833333333333</c:v>
                </c:pt>
                <c:pt idx="12854">
                  <c:v>1071.1666666666667</c:v>
                </c:pt>
                <c:pt idx="12855">
                  <c:v>1071.25</c:v>
                </c:pt>
                <c:pt idx="12856">
                  <c:v>1071.3333333333333</c:v>
                </c:pt>
                <c:pt idx="12857">
                  <c:v>1071.4166666666667</c:v>
                </c:pt>
                <c:pt idx="12858">
                  <c:v>1071.5</c:v>
                </c:pt>
                <c:pt idx="12859">
                  <c:v>1071.5833333333333</c:v>
                </c:pt>
                <c:pt idx="12860">
                  <c:v>1071.6666666666667</c:v>
                </c:pt>
                <c:pt idx="12861">
                  <c:v>1071.75</c:v>
                </c:pt>
                <c:pt idx="12862">
                  <c:v>1071.8333333333333</c:v>
                </c:pt>
                <c:pt idx="12863">
                  <c:v>1071.9166666666667</c:v>
                </c:pt>
                <c:pt idx="12864">
                  <c:v>1072</c:v>
                </c:pt>
                <c:pt idx="12865">
                  <c:v>1072.0833333333333</c:v>
                </c:pt>
                <c:pt idx="12866">
                  <c:v>1072.1666666666667</c:v>
                </c:pt>
                <c:pt idx="12867">
                  <c:v>1072.25</c:v>
                </c:pt>
                <c:pt idx="12868">
                  <c:v>1072.3333333333333</c:v>
                </c:pt>
                <c:pt idx="12869">
                  <c:v>1072.4166666666667</c:v>
                </c:pt>
                <c:pt idx="12870">
                  <c:v>1072.5</c:v>
                </c:pt>
                <c:pt idx="12871">
                  <c:v>1072.5833333333333</c:v>
                </c:pt>
                <c:pt idx="12872">
                  <c:v>1072.6666666666667</c:v>
                </c:pt>
                <c:pt idx="12873">
                  <c:v>1072.75</c:v>
                </c:pt>
                <c:pt idx="12874">
                  <c:v>1072.8333333333333</c:v>
                </c:pt>
                <c:pt idx="12875">
                  <c:v>1072.9166666666667</c:v>
                </c:pt>
                <c:pt idx="12876">
                  <c:v>1073</c:v>
                </c:pt>
                <c:pt idx="12877">
                  <c:v>1073.0833333333333</c:v>
                </c:pt>
                <c:pt idx="12878">
                  <c:v>1073.1666666666667</c:v>
                </c:pt>
                <c:pt idx="12879">
                  <c:v>1073.25</c:v>
                </c:pt>
                <c:pt idx="12880">
                  <c:v>1073.3333333333333</c:v>
                </c:pt>
                <c:pt idx="12881">
                  <c:v>1073.4166666666667</c:v>
                </c:pt>
                <c:pt idx="12882">
                  <c:v>1073.5</c:v>
                </c:pt>
                <c:pt idx="12883">
                  <c:v>1073.5833333333333</c:v>
                </c:pt>
                <c:pt idx="12884">
                  <c:v>1073.6666666666667</c:v>
                </c:pt>
                <c:pt idx="12885">
                  <c:v>1073.75</c:v>
                </c:pt>
                <c:pt idx="12886">
                  <c:v>1073.8333333333333</c:v>
                </c:pt>
                <c:pt idx="12887">
                  <c:v>1073.9166666666667</c:v>
                </c:pt>
                <c:pt idx="12888">
                  <c:v>1074</c:v>
                </c:pt>
                <c:pt idx="12889">
                  <c:v>1074.0833333333333</c:v>
                </c:pt>
                <c:pt idx="12890">
                  <c:v>1074.1666666666667</c:v>
                </c:pt>
                <c:pt idx="12891">
                  <c:v>1074.25</c:v>
                </c:pt>
                <c:pt idx="12892">
                  <c:v>1074.3333333333333</c:v>
                </c:pt>
                <c:pt idx="12893">
                  <c:v>1074.4166666666667</c:v>
                </c:pt>
                <c:pt idx="12894">
                  <c:v>1074.5</c:v>
                </c:pt>
                <c:pt idx="12895">
                  <c:v>1074.5833333333333</c:v>
                </c:pt>
                <c:pt idx="12896">
                  <c:v>1074.6666666666667</c:v>
                </c:pt>
                <c:pt idx="12897">
                  <c:v>1074.75</c:v>
                </c:pt>
                <c:pt idx="12898">
                  <c:v>1074.8333333333333</c:v>
                </c:pt>
                <c:pt idx="12899">
                  <c:v>1074.9166666666667</c:v>
                </c:pt>
                <c:pt idx="12900">
                  <c:v>1075</c:v>
                </c:pt>
                <c:pt idx="12901">
                  <c:v>1075.0833333333333</c:v>
                </c:pt>
                <c:pt idx="12902">
                  <c:v>1075.1666666666667</c:v>
                </c:pt>
                <c:pt idx="12903">
                  <c:v>1075.25</c:v>
                </c:pt>
                <c:pt idx="12904">
                  <c:v>1075.3333333333333</c:v>
                </c:pt>
                <c:pt idx="12905">
                  <c:v>1075.4166666666667</c:v>
                </c:pt>
                <c:pt idx="12906">
                  <c:v>1075.5</c:v>
                </c:pt>
                <c:pt idx="12907">
                  <c:v>1075.5833333333333</c:v>
                </c:pt>
                <c:pt idx="12908">
                  <c:v>1075.6666666666667</c:v>
                </c:pt>
                <c:pt idx="12909">
                  <c:v>1075.75</c:v>
                </c:pt>
                <c:pt idx="12910">
                  <c:v>1075.8333333333333</c:v>
                </c:pt>
                <c:pt idx="12911">
                  <c:v>1075.9166666666667</c:v>
                </c:pt>
                <c:pt idx="12912">
                  <c:v>1076</c:v>
                </c:pt>
                <c:pt idx="12913">
                  <c:v>1076.0833333333333</c:v>
                </c:pt>
                <c:pt idx="12914">
                  <c:v>1076.1666666666667</c:v>
                </c:pt>
                <c:pt idx="12915">
                  <c:v>1076.25</c:v>
                </c:pt>
                <c:pt idx="12916">
                  <c:v>1076.3333333333333</c:v>
                </c:pt>
                <c:pt idx="12917">
                  <c:v>1076.4166666666667</c:v>
                </c:pt>
                <c:pt idx="12918">
                  <c:v>1076.5</c:v>
                </c:pt>
                <c:pt idx="12919">
                  <c:v>1076.5833333333333</c:v>
                </c:pt>
                <c:pt idx="12920">
                  <c:v>1076.6666666666667</c:v>
                </c:pt>
                <c:pt idx="12921">
                  <c:v>1076.75</c:v>
                </c:pt>
                <c:pt idx="12922">
                  <c:v>1076.8333333333333</c:v>
                </c:pt>
                <c:pt idx="12923">
                  <c:v>1076.9166666666667</c:v>
                </c:pt>
                <c:pt idx="12924">
                  <c:v>1077</c:v>
                </c:pt>
                <c:pt idx="12925">
                  <c:v>1077.0833333333333</c:v>
                </c:pt>
                <c:pt idx="12926">
                  <c:v>1077.1666666666667</c:v>
                </c:pt>
                <c:pt idx="12927">
                  <c:v>1077.25</c:v>
                </c:pt>
                <c:pt idx="12928">
                  <c:v>1077.3333333333333</c:v>
                </c:pt>
                <c:pt idx="12929">
                  <c:v>1077.4166666666667</c:v>
                </c:pt>
                <c:pt idx="12930">
                  <c:v>1077.5</c:v>
                </c:pt>
                <c:pt idx="12931">
                  <c:v>1077.5833333333333</c:v>
                </c:pt>
                <c:pt idx="12932">
                  <c:v>1077.6666666666667</c:v>
                </c:pt>
                <c:pt idx="12933">
                  <c:v>1077.75</c:v>
                </c:pt>
                <c:pt idx="12934">
                  <c:v>1077.8333333333333</c:v>
                </c:pt>
                <c:pt idx="12935">
                  <c:v>1077.9166666666667</c:v>
                </c:pt>
                <c:pt idx="12936">
                  <c:v>1078</c:v>
                </c:pt>
                <c:pt idx="12937">
                  <c:v>1078.0833333333333</c:v>
                </c:pt>
                <c:pt idx="12938">
                  <c:v>1078.1666666666667</c:v>
                </c:pt>
                <c:pt idx="12939">
                  <c:v>1078.25</c:v>
                </c:pt>
                <c:pt idx="12940">
                  <c:v>1078.3333333333333</c:v>
                </c:pt>
                <c:pt idx="12941">
                  <c:v>1078.4166666666667</c:v>
                </c:pt>
                <c:pt idx="12942">
                  <c:v>1078.5</c:v>
                </c:pt>
                <c:pt idx="12943">
                  <c:v>1078.5833333333333</c:v>
                </c:pt>
                <c:pt idx="12944">
                  <c:v>1078.6666666666667</c:v>
                </c:pt>
                <c:pt idx="12945">
                  <c:v>1078.75</c:v>
                </c:pt>
                <c:pt idx="12946">
                  <c:v>1078.8333333333333</c:v>
                </c:pt>
                <c:pt idx="12947">
                  <c:v>1078.9166666666667</c:v>
                </c:pt>
                <c:pt idx="12948">
                  <c:v>1079</c:v>
                </c:pt>
                <c:pt idx="12949">
                  <c:v>1079.0833333333333</c:v>
                </c:pt>
                <c:pt idx="12950">
                  <c:v>1079.1666666666667</c:v>
                </c:pt>
                <c:pt idx="12951">
                  <c:v>1079.25</c:v>
                </c:pt>
                <c:pt idx="12952">
                  <c:v>1079.3333333333333</c:v>
                </c:pt>
                <c:pt idx="12953">
                  <c:v>1079.4166666666667</c:v>
                </c:pt>
                <c:pt idx="12954">
                  <c:v>1079.5</c:v>
                </c:pt>
                <c:pt idx="12955">
                  <c:v>1079.5833333333333</c:v>
                </c:pt>
                <c:pt idx="12956">
                  <c:v>1079.6666666666667</c:v>
                </c:pt>
                <c:pt idx="12957">
                  <c:v>1079.75</c:v>
                </c:pt>
                <c:pt idx="12958">
                  <c:v>1079.8333333333333</c:v>
                </c:pt>
                <c:pt idx="12959">
                  <c:v>1079.9166666666667</c:v>
                </c:pt>
                <c:pt idx="12960">
                  <c:v>1080</c:v>
                </c:pt>
                <c:pt idx="12961">
                  <c:v>1080.0833333333333</c:v>
                </c:pt>
                <c:pt idx="12962">
                  <c:v>1080.1666666666667</c:v>
                </c:pt>
                <c:pt idx="12963">
                  <c:v>1080.25</c:v>
                </c:pt>
                <c:pt idx="12964">
                  <c:v>1080.3333333333333</c:v>
                </c:pt>
                <c:pt idx="12965">
                  <c:v>1080.4166666666667</c:v>
                </c:pt>
                <c:pt idx="12966">
                  <c:v>1080.5</c:v>
                </c:pt>
                <c:pt idx="12967">
                  <c:v>1080.5833333333333</c:v>
                </c:pt>
                <c:pt idx="12968">
                  <c:v>1080.6666666666667</c:v>
                </c:pt>
                <c:pt idx="12969">
                  <c:v>1080.75</c:v>
                </c:pt>
                <c:pt idx="12970">
                  <c:v>1080.8333333333333</c:v>
                </c:pt>
                <c:pt idx="12971">
                  <c:v>1080.9166666666667</c:v>
                </c:pt>
                <c:pt idx="12972">
                  <c:v>1081</c:v>
                </c:pt>
                <c:pt idx="12973">
                  <c:v>1081.0833333333333</c:v>
                </c:pt>
                <c:pt idx="12974">
                  <c:v>1081.1666666666667</c:v>
                </c:pt>
                <c:pt idx="12975">
                  <c:v>1081.25</c:v>
                </c:pt>
                <c:pt idx="12976">
                  <c:v>1081.3333333333333</c:v>
                </c:pt>
                <c:pt idx="12977">
                  <c:v>1081.4166666666667</c:v>
                </c:pt>
                <c:pt idx="12978">
                  <c:v>1081.5</c:v>
                </c:pt>
                <c:pt idx="12979">
                  <c:v>1081.5833333333333</c:v>
                </c:pt>
                <c:pt idx="12980">
                  <c:v>1081.6666666666667</c:v>
                </c:pt>
                <c:pt idx="12981">
                  <c:v>1081.75</c:v>
                </c:pt>
                <c:pt idx="12982">
                  <c:v>1081.8333333333333</c:v>
                </c:pt>
                <c:pt idx="12983">
                  <c:v>1081.9166666666667</c:v>
                </c:pt>
                <c:pt idx="12984">
                  <c:v>1082</c:v>
                </c:pt>
                <c:pt idx="12985">
                  <c:v>1082.0833333333333</c:v>
                </c:pt>
                <c:pt idx="12986">
                  <c:v>1082.1666666666667</c:v>
                </c:pt>
                <c:pt idx="12987">
                  <c:v>1082.25</c:v>
                </c:pt>
                <c:pt idx="12988">
                  <c:v>1082.3333333333333</c:v>
                </c:pt>
                <c:pt idx="12989">
                  <c:v>1082.4166666666667</c:v>
                </c:pt>
                <c:pt idx="12990">
                  <c:v>1082.5</c:v>
                </c:pt>
                <c:pt idx="12991">
                  <c:v>1082.5833333333333</c:v>
                </c:pt>
                <c:pt idx="12992">
                  <c:v>1082.6666666666667</c:v>
                </c:pt>
                <c:pt idx="12993">
                  <c:v>1082.75</c:v>
                </c:pt>
                <c:pt idx="12994">
                  <c:v>1082.8333333333333</c:v>
                </c:pt>
                <c:pt idx="12995">
                  <c:v>1082.9166666666667</c:v>
                </c:pt>
                <c:pt idx="12996">
                  <c:v>1083</c:v>
                </c:pt>
                <c:pt idx="12997">
                  <c:v>1083.0833333333333</c:v>
                </c:pt>
                <c:pt idx="12998">
                  <c:v>1083.1666666666667</c:v>
                </c:pt>
                <c:pt idx="12999">
                  <c:v>1083.25</c:v>
                </c:pt>
                <c:pt idx="13000">
                  <c:v>1083.3333333333333</c:v>
                </c:pt>
                <c:pt idx="13001">
                  <c:v>1083.4166666666667</c:v>
                </c:pt>
                <c:pt idx="13002">
                  <c:v>1083.5</c:v>
                </c:pt>
                <c:pt idx="13003">
                  <c:v>1083.5833333333333</c:v>
                </c:pt>
                <c:pt idx="13004">
                  <c:v>1083.6666666666667</c:v>
                </c:pt>
                <c:pt idx="13005">
                  <c:v>1083.75</c:v>
                </c:pt>
                <c:pt idx="13006">
                  <c:v>1083.8333333333333</c:v>
                </c:pt>
                <c:pt idx="13007">
                  <c:v>1083.9166666666667</c:v>
                </c:pt>
                <c:pt idx="13008">
                  <c:v>1084</c:v>
                </c:pt>
                <c:pt idx="13009">
                  <c:v>1084.0833333333333</c:v>
                </c:pt>
                <c:pt idx="13010">
                  <c:v>1084.1666666666667</c:v>
                </c:pt>
                <c:pt idx="13011">
                  <c:v>1084.25</c:v>
                </c:pt>
                <c:pt idx="13012">
                  <c:v>1084.3333333333333</c:v>
                </c:pt>
                <c:pt idx="13013">
                  <c:v>1084.4166666666667</c:v>
                </c:pt>
                <c:pt idx="13014">
                  <c:v>1084.5</c:v>
                </c:pt>
                <c:pt idx="13015">
                  <c:v>1084.5833333333333</c:v>
                </c:pt>
                <c:pt idx="13016">
                  <c:v>1084.6666666666667</c:v>
                </c:pt>
                <c:pt idx="13017">
                  <c:v>1084.75</c:v>
                </c:pt>
                <c:pt idx="13018">
                  <c:v>1084.8333333333333</c:v>
                </c:pt>
                <c:pt idx="13019">
                  <c:v>1084.9166666666667</c:v>
                </c:pt>
                <c:pt idx="13020">
                  <c:v>1085</c:v>
                </c:pt>
                <c:pt idx="13021">
                  <c:v>1085.0833333333333</c:v>
                </c:pt>
                <c:pt idx="13022">
                  <c:v>1085.1666666666667</c:v>
                </c:pt>
                <c:pt idx="13023">
                  <c:v>1085.25</c:v>
                </c:pt>
                <c:pt idx="13024">
                  <c:v>1085.3333333333333</c:v>
                </c:pt>
                <c:pt idx="13025">
                  <c:v>1085.4166666666667</c:v>
                </c:pt>
                <c:pt idx="13026">
                  <c:v>1085.5</c:v>
                </c:pt>
                <c:pt idx="13027">
                  <c:v>1085.5833333333333</c:v>
                </c:pt>
                <c:pt idx="13028">
                  <c:v>1085.6666666666667</c:v>
                </c:pt>
                <c:pt idx="13029">
                  <c:v>1085.75</c:v>
                </c:pt>
                <c:pt idx="13030">
                  <c:v>1085.8333333333333</c:v>
                </c:pt>
                <c:pt idx="13031">
                  <c:v>1085.9166666666667</c:v>
                </c:pt>
                <c:pt idx="13032">
                  <c:v>1086</c:v>
                </c:pt>
                <c:pt idx="13033">
                  <c:v>1086.0833333333333</c:v>
                </c:pt>
                <c:pt idx="13034">
                  <c:v>1086.1666666666667</c:v>
                </c:pt>
                <c:pt idx="13035">
                  <c:v>1086.25</c:v>
                </c:pt>
                <c:pt idx="13036">
                  <c:v>1086.3333333333333</c:v>
                </c:pt>
                <c:pt idx="13037">
                  <c:v>1086.4166666666667</c:v>
                </c:pt>
                <c:pt idx="13038">
                  <c:v>1086.5</c:v>
                </c:pt>
                <c:pt idx="13039">
                  <c:v>1086.5833333333333</c:v>
                </c:pt>
                <c:pt idx="13040">
                  <c:v>1086.6666666666667</c:v>
                </c:pt>
                <c:pt idx="13041">
                  <c:v>1086.75</c:v>
                </c:pt>
                <c:pt idx="13042">
                  <c:v>1086.8333333333333</c:v>
                </c:pt>
                <c:pt idx="13043">
                  <c:v>1086.9166666666667</c:v>
                </c:pt>
                <c:pt idx="13044">
                  <c:v>1087</c:v>
                </c:pt>
                <c:pt idx="13045">
                  <c:v>1087.0833333333333</c:v>
                </c:pt>
                <c:pt idx="13046">
                  <c:v>1087.1666666666667</c:v>
                </c:pt>
                <c:pt idx="13047">
                  <c:v>1087.25</c:v>
                </c:pt>
                <c:pt idx="13048">
                  <c:v>1087.3333333333333</c:v>
                </c:pt>
                <c:pt idx="13049">
                  <c:v>1087.4166666666667</c:v>
                </c:pt>
                <c:pt idx="13050">
                  <c:v>1087.5</c:v>
                </c:pt>
                <c:pt idx="13051">
                  <c:v>1087.5833333333333</c:v>
                </c:pt>
                <c:pt idx="13052">
                  <c:v>1087.6666666666667</c:v>
                </c:pt>
                <c:pt idx="13053">
                  <c:v>1087.75</c:v>
                </c:pt>
                <c:pt idx="13054">
                  <c:v>1087.8333333333333</c:v>
                </c:pt>
                <c:pt idx="13055">
                  <c:v>1087.9166666666667</c:v>
                </c:pt>
                <c:pt idx="13056">
                  <c:v>1088</c:v>
                </c:pt>
                <c:pt idx="13057">
                  <c:v>1088.0833333333333</c:v>
                </c:pt>
                <c:pt idx="13058">
                  <c:v>1088.1666666666667</c:v>
                </c:pt>
                <c:pt idx="13059">
                  <c:v>1088.25</c:v>
                </c:pt>
                <c:pt idx="13060">
                  <c:v>1088.3333333333333</c:v>
                </c:pt>
                <c:pt idx="13061">
                  <c:v>1088.4166666666667</c:v>
                </c:pt>
                <c:pt idx="13062">
                  <c:v>1088.5</c:v>
                </c:pt>
                <c:pt idx="13063">
                  <c:v>1088.5833333333333</c:v>
                </c:pt>
                <c:pt idx="13064">
                  <c:v>1088.6666666666667</c:v>
                </c:pt>
                <c:pt idx="13065">
                  <c:v>1088.75</c:v>
                </c:pt>
                <c:pt idx="13066">
                  <c:v>1088.8333333333333</c:v>
                </c:pt>
                <c:pt idx="13067">
                  <c:v>1088.9166666666667</c:v>
                </c:pt>
                <c:pt idx="13068">
                  <c:v>1089</c:v>
                </c:pt>
                <c:pt idx="13069">
                  <c:v>1089.0833333333333</c:v>
                </c:pt>
                <c:pt idx="13070">
                  <c:v>1089.1666666666667</c:v>
                </c:pt>
                <c:pt idx="13071">
                  <c:v>1089.25</c:v>
                </c:pt>
                <c:pt idx="13072">
                  <c:v>1089.3333333333333</c:v>
                </c:pt>
                <c:pt idx="13073">
                  <c:v>1089.4166666666667</c:v>
                </c:pt>
                <c:pt idx="13074">
                  <c:v>1089.5</c:v>
                </c:pt>
                <c:pt idx="13075">
                  <c:v>1089.5833333333333</c:v>
                </c:pt>
                <c:pt idx="13076">
                  <c:v>1089.6666666666667</c:v>
                </c:pt>
                <c:pt idx="13077">
                  <c:v>1089.75</c:v>
                </c:pt>
                <c:pt idx="13078">
                  <c:v>1089.8333333333333</c:v>
                </c:pt>
                <c:pt idx="13079">
                  <c:v>1089.9166666666667</c:v>
                </c:pt>
                <c:pt idx="13080">
                  <c:v>1090</c:v>
                </c:pt>
                <c:pt idx="13081">
                  <c:v>1090.0833333333333</c:v>
                </c:pt>
                <c:pt idx="13082">
                  <c:v>1090.1666666666667</c:v>
                </c:pt>
                <c:pt idx="13083">
                  <c:v>1090.25</c:v>
                </c:pt>
                <c:pt idx="13084">
                  <c:v>1090.3333333333333</c:v>
                </c:pt>
                <c:pt idx="13085">
                  <c:v>1090.4166666666667</c:v>
                </c:pt>
                <c:pt idx="13086">
                  <c:v>1090.5</c:v>
                </c:pt>
                <c:pt idx="13087">
                  <c:v>1090.5833333333333</c:v>
                </c:pt>
                <c:pt idx="13088">
                  <c:v>1090.6666666666667</c:v>
                </c:pt>
                <c:pt idx="13089">
                  <c:v>1090.75</c:v>
                </c:pt>
                <c:pt idx="13090">
                  <c:v>1090.8333333333333</c:v>
                </c:pt>
                <c:pt idx="13091">
                  <c:v>1090.9166666666667</c:v>
                </c:pt>
                <c:pt idx="13092">
                  <c:v>1091</c:v>
                </c:pt>
                <c:pt idx="13093">
                  <c:v>1091.0833333333333</c:v>
                </c:pt>
                <c:pt idx="13094">
                  <c:v>1091.1666666666667</c:v>
                </c:pt>
                <c:pt idx="13095">
                  <c:v>1091.25</c:v>
                </c:pt>
                <c:pt idx="13096">
                  <c:v>1091.3333333333333</c:v>
                </c:pt>
                <c:pt idx="13097">
                  <c:v>1091.4166666666667</c:v>
                </c:pt>
                <c:pt idx="13098">
                  <c:v>1091.5</c:v>
                </c:pt>
                <c:pt idx="13099">
                  <c:v>1091.5833333333333</c:v>
                </c:pt>
                <c:pt idx="13100">
                  <c:v>1091.6666666666667</c:v>
                </c:pt>
                <c:pt idx="13101">
                  <c:v>1091.75</c:v>
                </c:pt>
                <c:pt idx="13102">
                  <c:v>1091.8333333333333</c:v>
                </c:pt>
                <c:pt idx="13103">
                  <c:v>1091.9166666666667</c:v>
                </c:pt>
                <c:pt idx="13104">
                  <c:v>1092</c:v>
                </c:pt>
                <c:pt idx="13105">
                  <c:v>1092.0833333333333</c:v>
                </c:pt>
                <c:pt idx="13106">
                  <c:v>1092.1666666666667</c:v>
                </c:pt>
                <c:pt idx="13107">
                  <c:v>1092.25</c:v>
                </c:pt>
                <c:pt idx="13108">
                  <c:v>1092.3333333333333</c:v>
                </c:pt>
                <c:pt idx="13109">
                  <c:v>1092.4166666666667</c:v>
                </c:pt>
                <c:pt idx="13110">
                  <c:v>1092.5</c:v>
                </c:pt>
                <c:pt idx="13111">
                  <c:v>1092.5833333333333</c:v>
                </c:pt>
                <c:pt idx="13112">
                  <c:v>1092.6666666666667</c:v>
                </c:pt>
                <c:pt idx="13113">
                  <c:v>1092.75</c:v>
                </c:pt>
                <c:pt idx="13114">
                  <c:v>1092.8333333333333</c:v>
                </c:pt>
                <c:pt idx="13115">
                  <c:v>1092.9166666666667</c:v>
                </c:pt>
                <c:pt idx="13116">
                  <c:v>1093</c:v>
                </c:pt>
                <c:pt idx="13117">
                  <c:v>1093.0833333333333</c:v>
                </c:pt>
                <c:pt idx="13118">
                  <c:v>1093.1666666666667</c:v>
                </c:pt>
                <c:pt idx="13119">
                  <c:v>1093.25</c:v>
                </c:pt>
                <c:pt idx="13120">
                  <c:v>1093.3333333333333</c:v>
                </c:pt>
                <c:pt idx="13121">
                  <c:v>1093.4166666666667</c:v>
                </c:pt>
                <c:pt idx="13122">
                  <c:v>1093.5</c:v>
                </c:pt>
                <c:pt idx="13123">
                  <c:v>1093.5833333333333</c:v>
                </c:pt>
                <c:pt idx="13124">
                  <c:v>1093.6666666666667</c:v>
                </c:pt>
                <c:pt idx="13125">
                  <c:v>1093.75</c:v>
                </c:pt>
                <c:pt idx="13126">
                  <c:v>1093.8333333333333</c:v>
                </c:pt>
                <c:pt idx="13127">
                  <c:v>1093.9166666666667</c:v>
                </c:pt>
                <c:pt idx="13128">
                  <c:v>1094</c:v>
                </c:pt>
                <c:pt idx="13129">
                  <c:v>1094.0833333333333</c:v>
                </c:pt>
                <c:pt idx="13130">
                  <c:v>1094.1666666666667</c:v>
                </c:pt>
                <c:pt idx="13131">
                  <c:v>1094.25</c:v>
                </c:pt>
                <c:pt idx="13132">
                  <c:v>1094.3333333333333</c:v>
                </c:pt>
                <c:pt idx="13133">
                  <c:v>1094.4166666666667</c:v>
                </c:pt>
                <c:pt idx="13134">
                  <c:v>1094.5</c:v>
                </c:pt>
                <c:pt idx="13135">
                  <c:v>1094.5833333333333</c:v>
                </c:pt>
                <c:pt idx="13136">
                  <c:v>1094.6666666666667</c:v>
                </c:pt>
                <c:pt idx="13137">
                  <c:v>1094.75</c:v>
                </c:pt>
                <c:pt idx="13138">
                  <c:v>1094.8333333333333</c:v>
                </c:pt>
                <c:pt idx="13139">
                  <c:v>1094.9166666666667</c:v>
                </c:pt>
                <c:pt idx="13140">
                  <c:v>1095</c:v>
                </c:pt>
                <c:pt idx="13141">
                  <c:v>1095.0833333333333</c:v>
                </c:pt>
                <c:pt idx="13142">
                  <c:v>1095.1666666666667</c:v>
                </c:pt>
                <c:pt idx="13143">
                  <c:v>1095.25</c:v>
                </c:pt>
                <c:pt idx="13144">
                  <c:v>1095.3333333333333</c:v>
                </c:pt>
                <c:pt idx="13145">
                  <c:v>1095.4166666666667</c:v>
                </c:pt>
                <c:pt idx="13146">
                  <c:v>1095.5</c:v>
                </c:pt>
                <c:pt idx="13147">
                  <c:v>1095.5833333333333</c:v>
                </c:pt>
                <c:pt idx="13148">
                  <c:v>1095.6666666666667</c:v>
                </c:pt>
                <c:pt idx="13149">
                  <c:v>1095.75</c:v>
                </c:pt>
                <c:pt idx="13150">
                  <c:v>1095.8333333333333</c:v>
                </c:pt>
                <c:pt idx="13151">
                  <c:v>1095.9166666666667</c:v>
                </c:pt>
                <c:pt idx="13152">
                  <c:v>1096</c:v>
                </c:pt>
                <c:pt idx="13153">
                  <c:v>1096.0833333333333</c:v>
                </c:pt>
                <c:pt idx="13154">
                  <c:v>1096.1666666666667</c:v>
                </c:pt>
                <c:pt idx="13155">
                  <c:v>1096.25</c:v>
                </c:pt>
                <c:pt idx="13156">
                  <c:v>1096.3333333333333</c:v>
                </c:pt>
                <c:pt idx="13157">
                  <c:v>1096.4166666666667</c:v>
                </c:pt>
                <c:pt idx="13158">
                  <c:v>1096.5</c:v>
                </c:pt>
                <c:pt idx="13159">
                  <c:v>1096.5833333333333</c:v>
                </c:pt>
                <c:pt idx="13160">
                  <c:v>1096.6666666666667</c:v>
                </c:pt>
                <c:pt idx="13161">
                  <c:v>1096.75</c:v>
                </c:pt>
                <c:pt idx="13162">
                  <c:v>1096.8333333333333</c:v>
                </c:pt>
                <c:pt idx="13163">
                  <c:v>1096.9166666666667</c:v>
                </c:pt>
                <c:pt idx="13164">
                  <c:v>1097</c:v>
                </c:pt>
                <c:pt idx="13165">
                  <c:v>1097.0833333333333</c:v>
                </c:pt>
                <c:pt idx="13166">
                  <c:v>1097.1666666666667</c:v>
                </c:pt>
                <c:pt idx="13167">
                  <c:v>1097.25</c:v>
                </c:pt>
                <c:pt idx="13168">
                  <c:v>1097.3333333333333</c:v>
                </c:pt>
                <c:pt idx="13169">
                  <c:v>1097.4166666666667</c:v>
                </c:pt>
                <c:pt idx="13170">
                  <c:v>1097.5</c:v>
                </c:pt>
                <c:pt idx="13171">
                  <c:v>1097.5833333333333</c:v>
                </c:pt>
                <c:pt idx="13172">
                  <c:v>1097.6666666666667</c:v>
                </c:pt>
                <c:pt idx="13173">
                  <c:v>1097.75</c:v>
                </c:pt>
                <c:pt idx="13174">
                  <c:v>1097.8333333333333</c:v>
                </c:pt>
                <c:pt idx="13175">
                  <c:v>1097.9166666666667</c:v>
                </c:pt>
                <c:pt idx="13176">
                  <c:v>1098</c:v>
                </c:pt>
                <c:pt idx="13177">
                  <c:v>1098.0833333333333</c:v>
                </c:pt>
                <c:pt idx="13178">
                  <c:v>1098.1666666666667</c:v>
                </c:pt>
                <c:pt idx="13179">
                  <c:v>1098.25</c:v>
                </c:pt>
                <c:pt idx="13180">
                  <c:v>1098.3333333333333</c:v>
                </c:pt>
                <c:pt idx="13181">
                  <c:v>1098.4166666666667</c:v>
                </c:pt>
                <c:pt idx="13182">
                  <c:v>1098.5</c:v>
                </c:pt>
                <c:pt idx="13183">
                  <c:v>1098.5833333333333</c:v>
                </c:pt>
                <c:pt idx="13184">
                  <c:v>1098.6666666666667</c:v>
                </c:pt>
                <c:pt idx="13185">
                  <c:v>1098.75</c:v>
                </c:pt>
                <c:pt idx="13186">
                  <c:v>1098.8333333333333</c:v>
                </c:pt>
                <c:pt idx="13187">
                  <c:v>1098.9166666666667</c:v>
                </c:pt>
                <c:pt idx="13188">
                  <c:v>1099</c:v>
                </c:pt>
                <c:pt idx="13189">
                  <c:v>1099.0833333333333</c:v>
                </c:pt>
                <c:pt idx="13190">
                  <c:v>1099.1666666666667</c:v>
                </c:pt>
                <c:pt idx="13191">
                  <c:v>1099.25</c:v>
                </c:pt>
                <c:pt idx="13192">
                  <c:v>1099.3333333333333</c:v>
                </c:pt>
                <c:pt idx="13193">
                  <c:v>1099.4166666666667</c:v>
                </c:pt>
                <c:pt idx="13194">
                  <c:v>1099.5</c:v>
                </c:pt>
                <c:pt idx="13195">
                  <c:v>1099.5833333333333</c:v>
                </c:pt>
                <c:pt idx="13196">
                  <c:v>1099.6666666666667</c:v>
                </c:pt>
                <c:pt idx="13197">
                  <c:v>1099.75</c:v>
                </c:pt>
                <c:pt idx="13198">
                  <c:v>1099.8333333333333</c:v>
                </c:pt>
                <c:pt idx="13199">
                  <c:v>1099.9166666666667</c:v>
                </c:pt>
                <c:pt idx="13200">
                  <c:v>1100</c:v>
                </c:pt>
                <c:pt idx="13201">
                  <c:v>1100.0833333333333</c:v>
                </c:pt>
                <c:pt idx="13202">
                  <c:v>1100.1666666666667</c:v>
                </c:pt>
                <c:pt idx="13203">
                  <c:v>1100.25</c:v>
                </c:pt>
                <c:pt idx="13204">
                  <c:v>1100.3333333333333</c:v>
                </c:pt>
                <c:pt idx="13205">
                  <c:v>1100.4166666666667</c:v>
                </c:pt>
                <c:pt idx="13206">
                  <c:v>1100.5</c:v>
                </c:pt>
                <c:pt idx="13207">
                  <c:v>1100.5833333333333</c:v>
                </c:pt>
                <c:pt idx="13208">
                  <c:v>1100.6666666666667</c:v>
                </c:pt>
                <c:pt idx="13209">
                  <c:v>1100.75</c:v>
                </c:pt>
                <c:pt idx="13210">
                  <c:v>1100.8333333333333</c:v>
                </c:pt>
                <c:pt idx="13211">
                  <c:v>1100.9166666666667</c:v>
                </c:pt>
                <c:pt idx="13212">
                  <c:v>1101</c:v>
                </c:pt>
                <c:pt idx="13213">
                  <c:v>1101.0833333333333</c:v>
                </c:pt>
                <c:pt idx="13214">
                  <c:v>1101.1666666666667</c:v>
                </c:pt>
                <c:pt idx="13215">
                  <c:v>1101.25</c:v>
                </c:pt>
                <c:pt idx="13216">
                  <c:v>1101.3333333333333</c:v>
                </c:pt>
                <c:pt idx="13217">
                  <c:v>1101.4166666666667</c:v>
                </c:pt>
                <c:pt idx="13218">
                  <c:v>1101.5</c:v>
                </c:pt>
                <c:pt idx="13219">
                  <c:v>1101.5833333333333</c:v>
                </c:pt>
                <c:pt idx="13220">
                  <c:v>1101.6666666666667</c:v>
                </c:pt>
                <c:pt idx="13221">
                  <c:v>1101.75</c:v>
                </c:pt>
                <c:pt idx="13222">
                  <c:v>1101.8333333333333</c:v>
                </c:pt>
                <c:pt idx="13223">
                  <c:v>1101.9166666666667</c:v>
                </c:pt>
                <c:pt idx="13224">
                  <c:v>1102</c:v>
                </c:pt>
                <c:pt idx="13225">
                  <c:v>1102.0833333333333</c:v>
                </c:pt>
                <c:pt idx="13226">
                  <c:v>1102.1666666666667</c:v>
                </c:pt>
                <c:pt idx="13227">
                  <c:v>1102.25</c:v>
                </c:pt>
                <c:pt idx="13228">
                  <c:v>1102.3333333333333</c:v>
                </c:pt>
                <c:pt idx="13229">
                  <c:v>1102.4166666666667</c:v>
                </c:pt>
                <c:pt idx="13230">
                  <c:v>1102.5</c:v>
                </c:pt>
                <c:pt idx="13231">
                  <c:v>1102.5833333333333</c:v>
                </c:pt>
                <c:pt idx="13232">
                  <c:v>1102.6666666666667</c:v>
                </c:pt>
                <c:pt idx="13233">
                  <c:v>1102.75</c:v>
                </c:pt>
                <c:pt idx="13234">
                  <c:v>1102.8333333333333</c:v>
                </c:pt>
                <c:pt idx="13235">
                  <c:v>1102.9166666666667</c:v>
                </c:pt>
                <c:pt idx="13236">
                  <c:v>1103</c:v>
                </c:pt>
                <c:pt idx="13237">
                  <c:v>1103.0833333333333</c:v>
                </c:pt>
                <c:pt idx="13238">
                  <c:v>1103.1666666666667</c:v>
                </c:pt>
                <c:pt idx="13239">
                  <c:v>1103.25</c:v>
                </c:pt>
                <c:pt idx="13240">
                  <c:v>1103.3333333333333</c:v>
                </c:pt>
                <c:pt idx="13241">
                  <c:v>1103.4166666666667</c:v>
                </c:pt>
                <c:pt idx="13242">
                  <c:v>1103.5</c:v>
                </c:pt>
                <c:pt idx="13243">
                  <c:v>1103.5833333333333</c:v>
                </c:pt>
                <c:pt idx="13244">
                  <c:v>1103.6666666666667</c:v>
                </c:pt>
                <c:pt idx="13245">
                  <c:v>1103.75</c:v>
                </c:pt>
                <c:pt idx="13246">
                  <c:v>1103.8333333333333</c:v>
                </c:pt>
                <c:pt idx="13247">
                  <c:v>1103.9166666666667</c:v>
                </c:pt>
                <c:pt idx="13248">
                  <c:v>1104</c:v>
                </c:pt>
                <c:pt idx="13249">
                  <c:v>1104.0833333333333</c:v>
                </c:pt>
                <c:pt idx="13250">
                  <c:v>1104.1666666666667</c:v>
                </c:pt>
                <c:pt idx="13251">
                  <c:v>1104.25</c:v>
                </c:pt>
                <c:pt idx="13252">
                  <c:v>1104.3333333333333</c:v>
                </c:pt>
                <c:pt idx="13253">
                  <c:v>1104.4166666666667</c:v>
                </c:pt>
                <c:pt idx="13254">
                  <c:v>1104.5</c:v>
                </c:pt>
                <c:pt idx="13255">
                  <c:v>1104.5833333333333</c:v>
                </c:pt>
                <c:pt idx="13256">
                  <c:v>1104.6666666666667</c:v>
                </c:pt>
                <c:pt idx="13257">
                  <c:v>1104.75</c:v>
                </c:pt>
                <c:pt idx="13258">
                  <c:v>1104.8333333333333</c:v>
                </c:pt>
                <c:pt idx="13259">
                  <c:v>1104.9166666666667</c:v>
                </c:pt>
                <c:pt idx="13260">
                  <c:v>1105</c:v>
                </c:pt>
                <c:pt idx="13261">
                  <c:v>1105.0833333333333</c:v>
                </c:pt>
                <c:pt idx="13262">
                  <c:v>1105.1666666666667</c:v>
                </c:pt>
                <c:pt idx="13263">
                  <c:v>1105.25</c:v>
                </c:pt>
                <c:pt idx="13264">
                  <c:v>1105.3333333333333</c:v>
                </c:pt>
                <c:pt idx="13265">
                  <c:v>1105.4166666666667</c:v>
                </c:pt>
                <c:pt idx="13266">
                  <c:v>1105.5</c:v>
                </c:pt>
                <c:pt idx="13267">
                  <c:v>1105.5833333333333</c:v>
                </c:pt>
                <c:pt idx="13268">
                  <c:v>1105.6666666666667</c:v>
                </c:pt>
                <c:pt idx="13269">
                  <c:v>1105.75</c:v>
                </c:pt>
                <c:pt idx="13270">
                  <c:v>1105.8333333333333</c:v>
                </c:pt>
                <c:pt idx="13271">
                  <c:v>1105.9166666666667</c:v>
                </c:pt>
                <c:pt idx="13272">
                  <c:v>1106</c:v>
                </c:pt>
                <c:pt idx="13273">
                  <c:v>1106.0833333333333</c:v>
                </c:pt>
                <c:pt idx="13274">
                  <c:v>1106.1666666666667</c:v>
                </c:pt>
                <c:pt idx="13275">
                  <c:v>1106.25</c:v>
                </c:pt>
                <c:pt idx="13276">
                  <c:v>1106.3333333333333</c:v>
                </c:pt>
                <c:pt idx="13277">
                  <c:v>1106.4166666666667</c:v>
                </c:pt>
                <c:pt idx="13278">
                  <c:v>1106.5</c:v>
                </c:pt>
                <c:pt idx="13279">
                  <c:v>1106.5833333333333</c:v>
                </c:pt>
                <c:pt idx="13280">
                  <c:v>1106.6666666666667</c:v>
                </c:pt>
                <c:pt idx="13281">
                  <c:v>1106.75</c:v>
                </c:pt>
                <c:pt idx="13282">
                  <c:v>1106.8333333333333</c:v>
                </c:pt>
                <c:pt idx="13283">
                  <c:v>1106.9166666666667</c:v>
                </c:pt>
                <c:pt idx="13284">
                  <c:v>1107</c:v>
                </c:pt>
                <c:pt idx="13285">
                  <c:v>1107.0833333333333</c:v>
                </c:pt>
                <c:pt idx="13286">
                  <c:v>1107.1666666666667</c:v>
                </c:pt>
                <c:pt idx="13287">
                  <c:v>1107.25</c:v>
                </c:pt>
                <c:pt idx="13288">
                  <c:v>1107.3333333333333</c:v>
                </c:pt>
                <c:pt idx="13289">
                  <c:v>1107.4166666666667</c:v>
                </c:pt>
                <c:pt idx="13290">
                  <c:v>1107.5</c:v>
                </c:pt>
                <c:pt idx="13291">
                  <c:v>1107.5833333333333</c:v>
                </c:pt>
                <c:pt idx="13292">
                  <c:v>1107.6666666666667</c:v>
                </c:pt>
                <c:pt idx="13293">
                  <c:v>1107.75</c:v>
                </c:pt>
                <c:pt idx="13294">
                  <c:v>1107.8333333333333</c:v>
                </c:pt>
                <c:pt idx="13295">
                  <c:v>1107.9166666666667</c:v>
                </c:pt>
                <c:pt idx="13296">
                  <c:v>1108</c:v>
                </c:pt>
                <c:pt idx="13297">
                  <c:v>1108.0833333333333</c:v>
                </c:pt>
                <c:pt idx="13298">
                  <c:v>1108.1666666666667</c:v>
                </c:pt>
                <c:pt idx="13299">
                  <c:v>1108.25</c:v>
                </c:pt>
                <c:pt idx="13300">
                  <c:v>1108.3333333333333</c:v>
                </c:pt>
                <c:pt idx="13301">
                  <c:v>1108.4166666666667</c:v>
                </c:pt>
                <c:pt idx="13302">
                  <c:v>1108.5</c:v>
                </c:pt>
                <c:pt idx="13303">
                  <c:v>1108.5833333333333</c:v>
                </c:pt>
                <c:pt idx="13304">
                  <c:v>1108.6666666666667</c:v>
                </c:pt>
                <c:pt idx="13305">
                  <c:v>1108.75</c:v>
                </c:pt>
                <c:pt idx="13306">
                  <c:v>1108.8333333333333</c:v>
                </c:pt>
                <c:pt idx="13307">
                  <c:v>1108.9166666666667</c:v>
                </c:pt>
                <c:pt idx="13308">
                  <c:v>1109</c:v>
                </c:pt>
                <c:pt idx="13309">
                  <c:v>1109.0833333333333</c:v>
                </c:pt>
                <c:pt idx="13310">
                  <c:v>1109.1666666666667</c:v>
                </c:pt>
                <c:pt idx="13311">
                  <c:v>1109.25</c:v>
                </c:pt>
                <c:pt idx="13312">
                  <c:v>1109.3333333333333</c:v>
                </c:pt>
                <c:pt idx="13313">
                  <c:v>1109.4166666666667</c:v>
                </c:pt>
                <c:pt idx="13314">
                  <c:v>1109.5</c:v>
                </c:pt>
                <c:pt idx="13315">
                  <c:v>1109.5833333333333</c:v>
                </c:pt>
                <c:pt idx="13316">
                  <c:v>1109.6666666666667</c:v>
                </c:pt>
                <c:pt idx="13317">
                  <c:v>1109.75</c:v>
                </c:pt>
                <c:pt idx="13318">
                  <c:v>1109.8333333333333</c:v>
                </c:pt>
                <c:pt idx="13319">
                  <c:v>1109.9166666666667</c:v>
                </c:pt>
                <c:pt idx="13320">
                  <c:v>1110</c:v>
                </c:pt>
                <c:pt idx="13321">
                  <c:v>1110.0833333333333</c:v>
                </c:pt>
                <c:pt idx="13322">
                  <c:v>1110.1666666666667</c:v>
                </c:pt>
                <c:pt idx="13323">
                  <c:v>1110.25</c:v>
                </c:pt>
                <c:pt idx="13324">
                  <c:v>1110.3333333333333</c:v>
                </c:pt>
                <c:pt idx="13325">
                  <c:v>1110.4166666666667</c:v>
                </c:pt>
                <c:pt idx="13326">
                  <c:v>1110.5</c:v>
                </c:pt>
                <c:pt idx="13327">
                  <c:v>1110.5833333333333</c:v>
                </c:pt>
                <c:pt idx="13328">
                  <c:v>1110.6666666666667</c:v>
                </c:pt>
                <c:pt idx="13329">
                  <c:v>1110.75</c:v>
                </c:pt>
                <c:pt idx="13330">
                  <c:v>1110.8333333333333</c:v>
                </c:pt>
                <c:pt idx="13331">
                  <c:v>1110.9166666666667</c:v>
                </c:pt>
                <c:pt idx="13332">
                  <c:v>1111</c:v>
                </c:pt>
                <c:pt idx="13333">
                  <c:v>1111.0833333333333</c:v>
                </c:pt>
                <c:pt idx="13334">
                  <c:v>1111.1666666666667</c:v>
                </c:pt>
                <c:pt idx="13335">
                  <c:v>1111.25</c:v>
                </c:pt>
                <c:pt idx="13336">
                  <c:v>1111.3333333333333</c:v>
                </c:pt>
                <c:pt idx="13337">
                  <c:v>1111.4166666666667</c:v>
                </c:pt>
                <c:pt idx="13338">
                  <c:v>1111.5</c:v>
                </c:pt>
                <c:pt idx="13339">
                  <c:v>1111.5833333333333</c:v>
                </c:pt>
                <c:pt idx="13340">
                  <c:v>1111.6666666666667</c:v>
                </c:pt>
                <c:pt idx="13341">
                  <c:v>1111.75</c:v>
                </c:pt>
                <c:pt idx="13342">
                  <c:v>1111.8333333333333</c:v>
                </c:pt>
                <c:pt idx="13343">
                  <c:v>1111.9166666666667</c:v>
                </c:pt>
                <c:pt idx="13344">
                  <c:v>1112</c:v>
                </c:pt>
                <c:pt idx="13345">
                  <c:v>1112.0833333333333</c:v>
                </c:pt>
                <c:pt idx="13346">
                  <c:v>1112.1666666666667</c:v>
                </c:pt>
                <c:pt idx="13347">
                  <c:v>1112.25</c:v>
                </c:pt>
                <c:pt idx="13348">
                  <c:v>1112.3333333333333</c:v>
                </c:pt>
                <c:pt idx="13349">
                  <c:v>1112.4166666666667</c:v>
                </c:pt>
                <c:pt idx="13350">
                  <c:v>1112.5</c:v>
                </c:pt>
                <c:pt idx="13351">
                  <c:v>1112.5833333333333</c:v>
                </c:pt>
                <c:pt idx="13352">
                  <c:v>1112.6666666666667</c:v>
                </c:pt>
                <c:pt idx="13353">
                  <c:v>1112.75</c:v>
                </c:pt>
                <c:pt idx="13354">
                  <c:v>1112.8333333333333</c:v>
                </c:pt>
                <c:pt idx="13355">
                  <c:v>1112.9166666666667</c:v>
                </c:pt>
                <c:pt idx="13356">
                  <c:v>1113</c:v>
                </c:pt>
                <c:pt idx="13357">
                  <c:v>1113.0833333333333</c:v>
                </c:pt>
                <c:pt idx="13358">
                  <c:v>1113.1666666666667</c:v>
                </c:pt>
                <c:pt idx="13359">
                  <c:v>1113.25</c:v>
                </c:pt>
                <c:pt idx="13360">
                  <c:v>1113.3333333333333</c:v>
                </c:pt>
                <c:pt idx="13361">
                  <c:v>1113.4166666666667</c:v>
                </c:pt>
                <c:pt idx="13362">
                  <c:v>1113.5</c:v>
                </c:pt>
                <c:pt idx="13363">
                  <c:v>1113.5833333333333</c:v>
                </c:pt>
                <c:pt idx="13364">
                  <c:v>1113.6666666666667</c:v>
                </c:pt>
                <c:pt idx="13365">
                  <c:v>1113.75</c:v>
                </c:pt>
                <c:pt idx="13366">
                  <c:v>1113.8333333333333</c:v>
                </c:pt>
                <c:pt idx="13367">
                  <c:v>1113.9166666666667</c:v>
                </c:pt>
                <c:pt idx="13368">
                  <c:v>1114</c:v>
                </c:pt>
                <c:pt idx="13369">
                  <c:v>1114.0833333333333</c:v>
                </c:pt>
                <c:pt idx="13370">
                  <c:v>1114.1666666666667</c:v>
                </c:pt>
                <c:pt idx="13371">
                  <c:v>1114.25</c:v>
                </c:pt>
                <c:pt idx="13372">
                  <c:v>1114.3333333333333</c:v>
                </c:pt>
                <c:pt idx="13373">
                  <c:v>1114.4166666666667</c:v>
                </c:pt>
                <c:pt idx="13374">
                  <c:v>1114.5</c:v>
                </c:pt>
                <c:pt idx="13375">
                  <c:v>1114.5833333333333</c:v>
                </c:pt>
                <c:pt idx="13376">
                  <c:v>1114.6666666666667</c:v>
                </c:pt>
                <c:pt idx="13377">
                  <c:v>1114.75</c:v>
                </c:pt>
                <c:pt idx="13378">
                  <c:v>1114.8333333333333</c:v>
                </c:pt>
                <c:pt idx="13379">
                  <c:v>1114.9166666666667</c:v>
                </c:pt>
                <c:pt idx="13380">
                  <c:v>1115</c:v>
                </c:pt>
                <c:pt idx="13381">
                  <c:v>1115.0833333333333</c:v>
                </c:pt>
                <c:pt idx="13382">
                  <c:v>1115.1666666666667</c:v>
                </c:pt>
                <c:pt idx="13383">
                  <c:v>1115.25</c:v>
                </c:pt>
                <c:pt idx="13384">
                  <c:v>1115.3333333333333</c:v>
                </c:pt>
                <c:pt idx="13385">
                  <c:v>1115.4166666666667</c:v>
                </c:pt>
                <c:pt idx="13386">
                  <c:v>1115.5</c:v>
                </c:pt>
                <c:pt idx="13387">
                  <c:v>1115.5833333333333</c:v>
                </c:pt>
                <c:pt idx="13388">
                  <c:v>1115.6666666666667</c:v>
                </c:pt>
                <c:pt idx="13389">
                  <c:v>1115.75</c:v>
                </c:pt>
                <c:pt idx="13390">
                  <c:v>1115.8333333333333</c:v>
                </c:pt>
                <c:pt idx="13391">
                  <c:v>1115.9166666666667</c:v>
                </c:pt>
                <c:pt idx="13392">
                  <c:v>1116</c:v>
                </c:pt>
                <c:pt idx="13393">
                  <c:v>1116.0833333333333</c:v>
                </c:pt>
                <c:pt idx="13394">
                  <c:v>1116.1666666666667</c:v>
                </c:pt>
                <c:pt idx="13395">
                  <c:v>1116.25</c:v>
                </c:pt>
                <c:pt idx="13396">
                  <c:v>1116.3333333333333</c:v>
                </c:pt>
                <c:pt idx="13397">
                  <c:v>1116.4166666666667</c:v>
                </c:pt>
                <c:pt idx="13398">
                  <c:v>1116.5</c:v>
                </c:pt>
                <c:pt idx="13399">
                  <c:v>1116.5833333333333</c:v>
                </c:pt>
                <c:pt idx="13400">
                  <c:v>1116.6666666666667</c:v>
                </c:pt>
                <c:pt idx="13401">
                  <c:v>1116.75</c:v>
                </c:pt>
                <c:pt idx="13402">
                  <c:v>1116.8333333333333</c:v>
                </c:pt>
                <c:pt idx="13403">
                  <c:v>1116.9166666666667</c:v>
                </c:pt>
                <c:pt idx="13404">
                  <c:v>1117</c:v>
                </c:pt>
                <c:pt idx="13405">
                  <c:v>1117.0833333333333</c:v>
                </c:pt>
                <c:pt idx="13406">
                  <c:v>1117.1666666666667</c:v>
                </c:pt>
                <c:pt idx="13407">
                  <c:v>1117.25</c:v>
                </c:pt>
                <c:pt idx="13408">
                  <c:v>1117.3333333333333</c:v>
                </c:pt>
                <c:pt idx="13409">
                  <c:v>1117.4166666666667</c:v>
                </c:pt>
                <c:pt idx="13410">
                  <c:v>1117.5</c:v>
                </c:pt>
                <c:pt idx="13411">
                  <c:v>1117.5833333333333</c:v>
                </c:pt>
                <c:pt idx="13412">
                  <c:v>1117.6666666666667</c:v>
                </c:pt>
                <c:pt idx="13413">
                  <c:v>1117.75</c:v>
                </c:pt>
                <c:pt idx="13414">
                  <c:v>1117.8333333333333</c:v>
                </c:pt>
                <c:pt idx="13415">
                  <c:v>1117.9166666666667</c:v>
                </c:pt>
                <c:pt idx="13416">
                  <c:v>1118</c:v>
                </c:pt>
                <c:pt idx="13417">
                  <c:v>1118.0833333333333</c:v>
                </c:pt>
                <c:pt idx="13418">
                  <c:v>1118.1666666666667</c:v>
                </c:pt>
                <c:pt idx="13419">
                  <c:v>1118.25</c:v>
                </c:pt>
                <c:pt idx="13420">
                  <c:v>1118.3333333333333</c:v>
                </c:pt>
                <c:pt idx="13421">
                  <c:v>1118.4166666666667</c:v>
                </c:pt>
                <c:pt idx="13422">
                  <c:v>1118.5</c:v>
                </c:pt>
                <c:pt idx="13423">
                  <c:v>1118.5833333333333</c:v>
                </c:pt>
                <c:pt idx="13424">
                  <c:v>1118.6666666666667</c:v>
                </c:pt>
                <c:pt idx="13425">
                  <c:v>1118.75</c:v>
                </c:pt>
                <c:pt idx="13426">
                  <c:v>1118.8333333333333</c:v>
                </c:pt>
                <c:pt idx="13427">
                  <c:v>1118.9166666666667</c:v>
                </c:pt>
                <c:pt idx="13428">
                  <c:v>1119</c:v>
                </c:pt>
                <c:pt idx="13429">
                  <c:v>1119.0833333333333</c:v>
                </c:pt>
                <c:pt idx="13430">
                  <c:v>1119.1666666666667</c:v>
                </c:pt>
                <c:pt idx="13431">
                  <c:v>1119.25</c:v>
                </c:pt>
                <c:pt idx="13432">
                  <c:v>1119.3333333333333</c:v>
                </c:pt>
                <c:pt idx="13433">
                  <c:v>1119.4166666666667</c:v>
                </c:pt>
                <c:pt idx="13434">
                  <c:v>1119.5</c:v>
                </c:pt>
                <c:pt idx="13435">
                  <c:v>1119.5833333333333</c:v>
                </c:pt>
                <c:pt idx="13436">
                  <c:v>1119.6666666666667</c:v>
                </c:pt>
                <c:pt idx="13437">
                  <c:v>1119.75</c:v>
                </c:pt>
                <c:pt idx="13438">
                  <c:v>1119.8333333333333</c:v>
                </c:pt>
                <c:pt idx="13439">
                  <c:v>1119.9166666666667</c:v>
                </c:pt>
                <c:pt idx="13440">
                  <c:v>1120</c:v>
                </c:pt>
                <c:pt idx="13441">
                  <c:v>1120.0833333333333</c:v>
                </c:pt>
                <c:pt idx="13442">
                  <c:v>1120.1666666666667</c:v>
                </c:pt>
                <c:pt idx="13443">
                  <c:v>1120.25</c:v>
                </c:pt>
                <c:pt idx="13444">
                  <c:v>1120.3333333333333</c:v>
                </c:pt>
                <c:pt idx="13445">
                  <c:v>1120.4166666666667</c:v>
                </c:pt>
                <c:pt idx="13446">
                  <c:v>1120.5</c:v>
                </c:pt>
                <c:pt idx="13447">
                  <c:v>1120.5833333333333</c:v>
                </c:pt>
                <c:pt idx="13448">
                  <c:v>1120.6666666666667</c:v>
                </c:pt>
                <c:pt idx="13449">
                  <c:v>1120.75</c:v>
                </c:pt>
                <c:pt idx="13450">
                  <c:v>1120.8333333333333</c:v>
                </c:pt>
                <c:pt idx="13451">
                  <c:v>1120.9166666666667</c:v>
                </c:pt>
                <c:pt idx="13452">
                  <c:v>1121</c:v>
                </c:pt>
                <c:pt idx="13453">
                  <c:v>1121.0833333333333</c:v>
                </c:pt>
                <c:pt idx="13454">
                  <c:v>1121.1666666666667</c:v>
                </c:pt>
                <c:pt idx="13455">
                  <c:v>1121.25</c:v>
                </c:pt>
                <c:pt idx="13456">
                  <c:v>1121.3333333333333</c:v>
                </c:pt>
                <c:pt idx="13457">
                  <c:v>1121.4166666666667</c:v>
                </c:pt>
                <c:pt idx="13458">
                  <c:v>1121.5</c:v>
                </c:pt>
                <c:pt idx="13459">
                  <c:v>1121.5833333333333</c:v>
                </c:pt>
                <c:pt idx="13460">
                  <c:v>1121.6666666666667</c:v>
                </c:pt>
                <c:pt idx="13461">
                  <c:v>1121.75</c:v>
                </c:pt>
                <c:pt idx="13462">
                  <c:v>1121.8333333333333</c:v>
                </c:pt>
                <c:pt idx="13463">
                  <c:v>1121.9166666666667</c:v>
                </c:pt>
                <c:pt idx="13464">
                  <c:v>1122</c:v>
                </c:pt>
                <c:pt idx="13465">
                  <c:v>1122.0833333333333</c:v>
                </c:pt>
                <c:pt idx="13466">
                  <c:v>1122.1666666666667</c:v>
                </c:pt>
                <c:pt idx="13467">
                  <c:v>1122.25</c:v>
                </c:pt>
                <c:pt idx="13468">
                  <c:v>1122.3333333333333</c:v>
                </c:pt>
                <c:pt idx="13469">
                  <c:v>1122.4166666666667</c:v>
                </c:pt>
                <c:pt idx="13470">
                  <c:v>1122.5</c:v>
                </c:pt>
                <c:pt idx="13471">
                  <c:v>1122.5833333333333</c:v>
                </c:pt>
                <c:pt idx="13472">
                  <c:v>1122.6666666666667</c:v>
                </c:pt>
                <c:pt idx="13473">
                  <c:v>1122.75</c:v>
                </c:pt>
                <c:pt idx="13474">
                  <c:v>1122.8333333333333</c:v>
                </c:pt>
                <c:pt idx="13475">
                  <c:v>1122.9166666666667</c:v>
                </c:pt>
                <c:pt idx="13476">
                  <c:v>1123</c:v>
                </c:pt>
                <c:pt idx="13477">
                  <c:v>1123.0833333333333</c:v>
                </c:pt>
                <c:pt idx="13478">
                  <c:v>1123.1666666666667</c:v>
                </c:pt>
                <c:pt idx="13479">
                  <c:v>1123.25</c:v>
                </c:pt>
                <c:pt idx="13480">
                  <c:v>1123.3333333333333</c:v>
                </c:pt>
                <c:pt idx="13481">
                  <c:v>1123.4166666666667</c:v>
                </c:pt>
                <c:pt idx="13482">
                  <c:v>1123.5</c:v>
                </c:pt>
                <c:pt idx="13483">
                  <c:v>1123.5833333333333</c:v>
                </c:pt>
                <c:pt idx="13484">
                  <c:v>1123.6666666666667</c:v>
                </c:pt>
                <c:pt idx="13485">
                  <c:v>1123.75</c:v>
                </c:pt>
                <c:pt idx="13486">
                  <c:v>1123.8333333333333</c:v>
                </c:pt>
                <c:pt idx="13487">
                  <c:v>1123.9166666666667</c:v>
                </c:pt>
                <c:pt idx="13488">
                  <c:v>1124</c:v>
                </c:pt>
                <c:pt idx="13489">
                  <c:v>1124.0833333333333</c:v>
                </c:pt>
                <c:pt idx="13490">
                  <c:v>1124.1666666666667</c:v>
                </c:pt>
                <c:pt idx="13491">
                  <c:v>1124.25</c:v>
                </c:pt>
                <c:pt idx="13492">
                  <c:v>1124.3333333333333</c:v>
                </c:pt>
                <c:pt idx="13493">
                  <c:v>1124.4166666666667</c:v>
                </c:pt>
                <c:pt idx="13494">
                  <c:v>1124.5</c:v>
                </c:pt>
                <c:pt idx="13495">
                  <c:v>1124.5833333333333</c:v>
                </c:pt>
                <c:pt idx="13496">
                  <c:v>1124.6666666666667</c:v>
                </c:pt>
                <c:pt idx="13497">
                  <c:v>1124.75</c:v>
                </c:pt>
                <c:pt idx="13498">
                  <c:v>1124.8333333333333</c:v>
                </c:pt>
                <c:pt idx="13499">
                  <c:v>1124.9166666666667</c:v>
                </c:pt>
                <c:pt idx="13500">
                  <c:v>1125</c:v>
                </c:pt>
                <c:pt idx="13501">
                  <c:v>1125.0833333333333</c:v>
                </c:pt>
                <c:pt idx="13502">
                  <c:v>1125.1666666666667</c:v>
                </c:pt>
                <c:pt idx="13503">
                  <c:v>1125.25</c:v>
                </c:pt>
                <c:pt idx="13504">
                  <c:v>1125.3333333333333</c:v>
                </c:pt>
                <c:pt idx="13505">
                  <c:v>1125.4166666666667</c:v>
                </c:pt>
                <c:pt idx="13506">
                  <c:v>1125.5</c:v>
                </c:pt>
                <c:pt idx="13507">
                  <c:v>1125.5833333333333</c:v>
                </c:pt>
                <c:pt idx="13508">
                  <c:v>1125.6666666666667</c:v>
                </c:pt>
                <c:pt idx="13509">
                  <c:v>1125.75</c:v>
                </c:pt>
                <c:pt idx="13510">
                  <c:v>1125.8333333333333</c:v>
                </c:pt>
                <c:pt idx="13511">
                  <c:v>1125.9166666666667</c:v>
                </c:pt>
                <c:pt idx="13512">
                  <c:v>1126</c:v>
                </c:pt>
                <c:pt idx="13513">
                  <c:v>1126.0833333333333</c:v>
                </c:pt>
                <c:pt idx="13514">
                  <c:v>1126.1666666666667</c:v>
                </c:pt>
                <c:pt idx="13515">
                  <c:v>1126.25</c:v>
                </c:pt>
                <c:pt idx="13516">
                  <c:v>1126.3333333333333</c:v>
                </c:pt>
                <c:pt idx="13517">
                  <c:v>1126.4166666666667</c:v>
                </c:pt>
                <c:pt idx="13518">
                  <c:v>1126.5</c:v>
                </c:pt>
                <c:pt idx="13519">
                  <c:v>1126.5833333333333</c:v>
                </c:pt>
                <c:pt idx="13520">
                  <c:v>1126.6666666666667</c:v>
                </c:pt>
                <c:pt idx="13521">
                  <c:v>1126.75</c:v>
                </c:pt>
                <c:pt idx="13522">
                  <c:v>1126.8333333333333</c:v>
                </c:pt>
                <c:pt idx="13523">
                  <c:v>1126.9166666666667</c:v>
                </c:pt>
                <c:pt idx="13524">
                  <c:v>1127</c:v>
                </c:pt>
                <c:pt idx="13525">
                  <c:v>1127.0833333333333</c:v>
                </c:pt>
                <c:pt idx="13526">
                  <c:v>1127.1666666666667</c:v>
                </c:pt>
                <c:pt idx="13527">
                  <c:v>1127.25</c:v>
                </c:pt>
                <c:pt idx="13528">
                  <c:v>1127.3333333333333</c:v>
                </c:pt>
                <c:pt idx="13529">
                  <c:v>1127.4166666666667</c:v>
                </c:pt>
                <c:pt idx="13530">
                  <c:v>1127.5</c:v>
                </c:pt>
                <c:pt idx="13531">
                  <c:v>1127.5833333333333</c:v>
                </c:pt>
                <c:pt idx="13532">
                  <c:v>1127.6666666666667</c:v>
                </c:pt>
                <c:pt idx="13533">
                  <c:v>1127.75</c:v>
                </c:pt>
                <c:pt idx="13534">
                  <c:v>1127.8333333333333</c:v>
                </c:pt>
                <c:pt idx="13535">
                  <c:v>1127.9166666666667</c:v>
                </c:pt>
                <c:pt idx="13536">
                  <c:v>1128</c:v>
                </c:pt>
                <c:pt idx="13537">
                  <c:v>1128.0833333333333</c:v>
                </c:pt>
                <c:pt idx="13538">
                  <c:v>1128.1666666666667</c:v>
                </c:pt>
                <c:pt idx="13539">
                  <c:v>1128.25</c:v>
                </c:pt>
                <c:pt idx="13540">
                  <c:v>1128.3333333333333</c:v>
                </c:pt>
                <c:pt idx="13541">
                  <c:v>1128.4166666666667</c:v>
                </c:pt>
                <c:pt idx="13542">
                  <c:v>1128.5</c:v>
                </c:pt>
                <c:pt idx="13543">
                  <c:v>1128.5833333333333</c:v>
                </c:pt>
                <c:pt idx="13544">
                  <c:v>1128.6666666666667</c:v>
                </c:pt>
                <c:pt idx="13545">
                  <c:v>1128.75</c:v>
                </c:pt>
                <c:pt idx="13546">
                  <c:v>1128.8333333333333</c:v>
                </c:pt>
                <c:pt idx="13547">
                  <c:v>1128.9166666666667</c:v>
                </c:pt>
                <c:pt idx="13548">
                  <c:v>1129</c:v>
                </c:pt>
                <c:pt idx="13549">
                  <c:v>1129.0833333333333</c:v>
                </c:pt>
                <c:pt idx="13550">
                  <c:v>1129.1666666666667</c:v>
                </c:pt>
                <c:pt idx="13551">
                  <c:v>1129.25</c:v>
                </c:pt>
                <c:pt idx="13552">
                  <c:v>1129.3333333333333</c:v>
                </c:pt>
                <c:pt idx="13553">
                  <c:v>1129.4166666666667</c:v>
                </c:pt>
                <c:pt idx="13554">
                  <c:v>1129.5</c:v>
                </c:pt>
                <c:pt idx="13555">
                  <c:v>1129.5833333333333</c:v>
                </c:pt>
                <c:pt idx="13556">
                  <c:v>1129.6666666666667</c:v>
                </c:pt>
                <c:pt idx="13557">
                  <c:v>1129.75</c:v>
                </c:pt>
                <c:pt idx="13558">
                  <c:v>1129.8333333333333</c:v>
                </c:pt>
                <c:pt idx="13559">
                  <c:v>1129.9166666666667</c:v>
                </c:pt>
                <c:pt idx="13560">
                  <c:v>1130</c:v>
                </c:pt>
                <c:pt idx="13561">
                  <c:v>1130.0833333333333</c:v>
                </c:pt>
                <c:pt idx="13562">
                  <c:v>1130.1666666666667</c:v>
                </c:pt>
                <c:pt idx="13563">
                  <c:v>1130.25</c:v>
                </c:pt>
                <c:pt idx="13564">
                  <c:v>1130.3333333333333</c:v>
                </c:pt>
                <c:pt idx="13565">
                  <c:v>1130.4166666666667</c:v>
                </c:pt>
                <c:pt idx="13566">
                  <c:v>1130.5</c:v>
                </c:pt>
                <c:pt idx="13567">
                  <c:v>1130.5833333333333</c:v>
                </c:pt>
                <c:pt idx="13568">
                  <c:v>1130.6666666666667</c:v>
                </c:pt>
                <c:pt idx="13569">
                  <c:v>1130.75</c:v>
                </c:pt>
                <c:pt idx="13570">
                  <c:v>1130.8333333333333</c:v>
                </c:pt>
                <c:pt idx="13571">
                  <c:v>1130.9166666666667</c:v>
                </c:pt>
                <c:pt idx="13572">
                  <c:v>1131</c:v>
                </c:pt>
                <c:pt idx="13573">
                  <c:v>1131.0833333333333</c:v>
                </c:pt>
                <c:pt idx="13574">
                  <c:v>1131.1666666666667</c:v>
                </c:pt>
                <c:pt idx="13575">
                  <c:v>1131.25</c:v>
                </c:pt>
                <c:pt idx="13576">
                  <c:v>1131.3333333333333</c:v>
                </c:pt>
                <c:pt idx="13577">
                  <c:v>1131.4166666666667</c:v>
                </c:pt>
                <c:pt idx="13578">
                  <c:v>1131.5</c:v>
                </c:pt>
                <c:pt idx="13579">
                  <c:v>1131.5833333333333</c:v>
                </c:pt>
                <c:pt idx="13580">
                  <c:v>1131.6666666666667</c:v>
                </c:pt>
                <c:pt idx="13581">
                  <c:v>1131.75</c:v>
                </c:pt>
                <c:pt idx="13582">
                  <c:v>1131.8333333333333</c:v>
                </c:pt>
                <c:pt idx="13583">
                  <c:v>1131.9166666666667</c:v>
                </c:pt>
                <c:pt idx="13584">
                  <c:v>1132</c:v>
                </c:pt>
                <c:pt idx="13585">
                  <c:v>1132.0833333333333</c:v>
                </c:pt>
                <c:pt idx="13586">
                  <c:v>1132.1666666666667</c:v>
                </c:pt>
                <c:pt idx="13587">
                  <c:v>1132.25</c:v>
                </c:pt>
                <c:pt idx="13588">
                  <c:v>1132.3333333333333</c:v>
                </c:pt>
                <c:pt idx="13589">
                  <c:v>1132.4166666666667</c:v>
                </c:pt>
                <c:pt idx="13590">
                  <c:v>1132.5</c:v>
                </c:pt>
                <c:pt idx="13591">
                  <c:v>1132.5833333333333</c:v>
                </c:pt>
                <c:pt idx="13592">
                  <c:v>1132.6666666666667</c:v>
                </c:pt>
                <c:pt idx="13593">
                  <c:v>1132.75</c:v>
                </c:pt>
                <c:pt idx="13594">
                  <c:v>1132.8333333333333</c:v>
                </c:pt>
                <c:pt idx="13595">
                  <c:v>1132.9166666666667</c:v>
                </c:pt>
                <c:pt idx="13596">
                  <c:v>1133</c:v>
                </c:pt>
                <c:pt idx="13597">
                  <c:v>1133.0833333333333</c:v>
                </c:pt>
                <c:pt idx="13598">
                  <c:v>1133.1666666666667</c:v>
                </c:pt>
                <c:pt idx="13599">
                  <c:v>1133.25</c:v>
                </c:pt>
                <c:pt idx="13600">
                  <c:v>1133.3333333333333</c:v>
                </c:pt>
                <c:pt idx="13601">
                  <c:v>1133.4166666666667</c:v>
                </c:pt>
                <c:pt idx="13602">
                  <c:v>1133.5</c:v>
                </c:pt>
                <c:pt idx="13603">
                  <c:v>1133.5833333333333</c:v>
                </c:pt>
                <c:pt idx="13604">
                  <c:v>1133.6666666666667</c:v>
                </c:pt>
                <c:pt idx="13605">
                  <c:v>1133.75</c:v>
                </c:pt>
                <c:pt idx="13606">
                  <c:v>1133.8333333333333</c:v>
                </c:pt>
                <c:pt idx="13607">
                  <c:v>1133.9166666666667</c:v>
                </c:pt>
                <c:pt idx="13608">
                  <c:v>1134</c:v>
                </c:pt>
                <c:pt idx="13609">
                  <c:v>1134.0833333333333</c:v>
                </c:pt>
                <c:pt idx="13610">
                  <c:v>1134.1666666666667</c:v>
                </c:pt>
                <c:pt idx="13611">
                  <c:v>1134.25</c:v>
                </c:pt>
                <c:pt idx="13612">
                  <c:v>1134.3333333333333</c:v>
                </c:pt>
                <c:pt idx="13613">
                  <c:v>1134.4166666666667</c:v>
                </c:pt>
                <c:pt idx="13614">
                  <c:v>1134.5</c:v>
                </c:pt>
                <c:pt idx="13615">
                  <c:v>1134.5833333333333</c:v>
                </c:pt>
                <c:pt idx="13616">
                  <c:v>1134.6666666666667</c:v>
                </c:pt>
                <c:pt idx="13617">
                  <c:v>1134.75</c:v>
                </c:pt>
                <c:pt idx="13618">
                  <c:v>1134.8333333333333</c:v>
                </c:pt>
                <c:pt idx="13619">
                  <c:v>1134.9166666666667</c:v>
                </c:pt>
                <c:pt idx="13620">
                  <c:v>1135</c:v>
                </c:pt>
                <c:pt idx="13621">
                  <c:v>1135.0833333333333</c:v>
                </c:pt>
                <c:pt idx="13622">
                  <c:v>1135.1666666666667</c:v>
                </c:pt>
                <c:pt idx="13623">
                  <c:v>1135.25</c:v>
                </c:pt>
                <c:pt idx="13624">
                  <c:v>1135.3333333333333</c:v>
                </c:pt>
                <c:pt idx="13625">
                  <c:v>1135.4166666666667</c:v>
                </c:pt>
                <c:pt idx="13626">
                  <c:v>1135.5</c:v>
                </c:pt>
                <c:pt idx="13627">
                  <c:v>1135.5833333333333</c:v>
                </c:pt>
                <c:pt idx="13628">
                  <c:v>1135.6666666666667</c:v>
                </c:pt>
                <c:pt idx="13629">
                  <c:v>1135.75</c:v>
                </c:pt>
                <c:pt idx="13630">
                  <c:v>1135.8333333333333</c:v>
                </c:pt>
                <c:pt idx="13631">
                  <c:v>1135.9166666666667</c:v>
                </c:pt>
                <c:pt idx="13632">
                  <c:v>1136</c:v>
                </c:pt>
                <c:pt idx="13633">
                  <c:v>1136.0833333333333</c:v>
                </c:pt>
                <c:pt idx="13634">
                  <c:v>1136.1666666666667</c:v>
                </c:pt>
                <c:pt idx="13635">
                  <c:v>1136.25</c:v>
                </c:pt>
                <c:pt idx="13636">
                  <c:v>1136.3333333333333</c:v>
                </c:pt>
                <c:pt idx="13637">
                  <c:v>1136.4166666666667</c:v>
                </c:pt>
                <c:pt idx="13638">
                  <c:v>1136.5</c:v>
                </c:pt>
                <c:pt idx="13639">
                  <c:v>1136.5833333333333</c:v>
                </c:pt>
                <c:pt idx="13640">
                  <c:v>1136.6666666666667</c:v>
                </c:pt>
                <c:pt idx="13641">
                  <c:v>1136.75</c:v>
                </c:pt>
                <c:pt idx="13642">
                  <c:v>1136.8333333333333</c:v>
                </c:pt>
                <c:pt idx="13643">
                  <c:v>1136.9166666666667</c:v>
                </c:pt>
                <c:pt idx="13644">
                  <c:v>1137</c:v>
                </c:pt>
                <c:pt idx="13645">
                  <c:v>1137.0833333333333</c:v>
                </c:pt>
                <c:pt idx="13646">
                  <c:v>1137.1666666666667</c:v>
                </c:pt>
                <c:pt idx="13647">
                  <c:v>1137.25</c:v>
                </c:pt>
                <c:pt idx="13648">
                  <c:v>1137.3333333333333</c:v>
                </c:pt>
                <c:pt idx="13649">
                  <c:v>1137.4166666666667</c:v>
                </c:pt>
                <c:pt idx="13650">
                  <c:v>1137.5</c:v>
                </c:pt>
                <c:pt idx="13651">
                  <c:v>1137.5833333333333</c:v>
                </c:pt>
                <c:pt idx="13652">
                  <c:v>1137.6666666666667</c:v>
                </c:pt>
                <c:pt idx="13653">
                  <c:v>1137.75</c:v>
                </c:pt>
                <c:pt idx="13654">
                  <c:v>1137.8333333333333</c:v>
                </c:pt>
                <c:pt idx="13655">
                  <c:v>1137.9166666666667</c:v>
                </c:pt>
                <c:pt idx="13656">
                  <c:v>1138</c:v>
                </c:pt>
                <c:pt idx="13657">
                  <c:v>1138.0833333333333</c:v>
                </c:pt>
                <c:pt idx="13658">
                  <c:v>1138.1666666666667</c:v>
                </c:pt>
                <c:pt idx="13659">
                  <c:v>1138.25</c:v>
                </c:pt>
                <c:pt idx="13660">
                  <c:v>1138.3333333333333</c:v>
                </c:pt>
                <c:pt idx="13661">
                  <c:v>1138.4166666666667</c:v>
                </c:pt>
                <c:pt idx="13662">
                  <c:v>1138.5</c:v>
                </c:pt>
                <c:pt idx="13663">
                  <c:v>1138.5833333333333</c:v>
                </c:pt>
                <c:pt idx="13664">
                  <c:v>1138.6666666666667</c:v>
                </c:pt>
                <c:pt idx="13665">
                  <c:v>1138.75</c:v>
                </c:pt>
                <c:pt idx="13666">
                  <c:v>1138.8333333333333</c:v>
                </c:pt>
                <c:pt idx="13667">
                  <c:v>1138.9166666666667</c:v>
                </c:pt>
                <c:pt idx="13668">
                  <c:v>1139</c:v>
                </c:pt>
                <c:pt idx="13669">
                  <c:v>1139.0833333333333</c:v>
                </c:pt>
                <c:pt idx="13670">
                  <c:v>1139.1666666666667</c:v>
                </c:pt>
                <c:pt idx="13671">
                  <c:v>1139.25</c:v>
                </c:pt>
                <c:pt idx="13672">
                  <c:v>1139.3333333333333</c:v>
                </c:pt>
                <c:pt idx="13673">
                  <c:v>1139.4166666666667</c:v>
                </c:pt>
                <c:pt idx="13674">
                  <c:v>1139.5</c:v>
                </c:pt>
                <c:pt idx="13675">
                  <c:v>1139.5833333333333</c:v>
                </c:pt>
                <c:pt idx="13676">
                  <c:v>1139.6666666666667</c:v>
                </c:pt>
                <c:pt idx="13677">
                  <c:v>1139.75</c:v>
                </c:pt>
                <c:pt idx="13678">
                  <c:v>1139.8333333333333</c:v>
                </c:pt>
                <c:pt idx="13679">
                  <c:v>1139.9166666666667</c:v>
                </c:pt>
                <c:pt idx="13680">
                  <c:v>1140</c:v>
                </c:pt>
                <c:pt idx="13681">
                  <c:v>1140.0833333333333</c:v>
                </c:pt>
                <c:pt idx="13682">
                  <c:v>1140.1666666666667</c:v>
                </c:pt>
                <c:pt idx="13683">
                  <c:v>1140.25</c:v>
                </c:pt>
                <c:pt idx="13684">
                  <c:v>1140.3333333333333</c:v>
                </c:pt>
                <c:pt idx="13685">
                  <c:v>1140.4166666666667</c:v>
                </c:pt>
                <c:pt idx="13686">
                  <c:v>1140.5</c:v>
                </c:pt>
                <c:pt idx="13687">
                  <c:v>1140.5833333333333</c:v>
                </c:pt>
                <c:pt idx="13688">
                  <c:v>1140.6666666666667</c:v>
                </c:pt>
                <c:pt idx="13689">
                  <c:v>1140.75</c:v>
                </c:pt>
                <c:pt idx="13690">
                  <c:v>1140.8333333333333</c:v>
                </c:pt>
                <c:pt idx="13691">
                  <c:v>1140.9166666666667</c:v>
                </c:pt>
                <c:pt idx="13692">
                  <c:v>1141</c:v>
                </c:pt>
                <c:pt idx="13693">
                  <c:v>1141.0833333333333</c:v>
                </c:pt>
                <c:pt idx="13694">
                  <c:v>1141.1666666666667</c:v>
                </c:pt>
                <c:pt idx="13695">
                  <c:v>1141.25</c:v>
                </c:pt>
                <c:pt idx="13696">
                  <c:v>1141.3333333333333</c:v>
                </c:pt>
                <c:pt idx="13697">
                  <c:v>1141.4166666666667</c:v>
                </c:pt>
                <c:pt idx="13698">
                  <c:v>1141.5</c:v>
                </c:pt>
                <c:pt idx="13699">
                  <c:v>1141.5833333333333</c:v>
                </c:pt>
                <c:pt idx="13700">
                  <c:v>1141.6666666666667</c:v>
                </c:pt>
                <c:pt idx="13701">
                  <c:v>1141.75</c:v>
                </c:pt>
                <c:pt idx="13702">
                  <c:v>1141.8333333333333</c:v>
                </c:pt>
                <c:pt idx="13703">
                  <c:v>1141.9166666666667</c:v>
                </c:pt>
                <c:pt idx="13704">
                  <c:v>1142</c:v>
                </c:pt>
                <c:pt idx="13705">
                  <c:v>1142.0833333333333</c:v>
                </c:pt>
                <c:pt idx="13706">
                  <c:v>1142.1666666666667</c:v>
                </c:pt>
                <c:pt idx="13707">
                  <c:v>1142.25</c:v>
                </c:pt>
                <c:pt idx="13708">
                  <c:v>1142.3333333333333</c:v>
                </c:pt>
                <c:pt idx="13709">
                  <c:v>1142.4166666666667</c:v>
                </c:pt>
                <c:pt idx="13710">
                  <c:v>1142.5</c:v>
                </c:pt>
                <c:pt idx="13711">
                  <c:v>1142.5833333333333</c:v>
                </c:pt>
                <c:pt idx="13712">
                  <c:v>1142.6666666666667</c:v>
                </c:pt>
                <c:pt idx="13713">
                  <c:v>1142.75</c:v>
                </c:pt>
                <c:pt idx="13714">
                  <c:v>1142.8333333333333</c:v>
                </c:pt>
                <c:pt idx="13715">
                  <c:v>1142.9166666666667</c:v>
                </c:pt>
                <c:pt idx="13716">
                  <c:v>1143</c:v>
                </c:pt>
                <c:pt idx="13717">
                  <c:v>1143.0833333333333</c:v>
                </c:pt>
                <c:pt idx="13718">
                  <c:v>1143.1666666666667</c:v>
                </c:pt>
                <c:pt idx="13719">
                  <c:v>1143.25</c:v>
                </c:pt>
                <c:pt idx="13720">
                  <c:v>1143.3333333333333</c:v>
                </c:pt>
                <c:pt idx="13721">
                  <c:v>1143.4166666666667</c:v>
                </c:pt>
                <c:pt idx="13722">
                  <c:v>1143.5</c:v>
                </c:pt>
                <c:pt idx="13723">
                  <c:v>1143.5833333333333</c:v>
                </c:pt>
                <c:pt idx="13724">
                  <c:v>1143.6666666666667</c:v>
                </c:pt>
                <c:pt idx="13725">
                  <c:v>1143.75</c:v>
                </c:pt>
                <c:pt idx="13726">
                  <c:v>1143.8333333333333</c:v>
                </c:pt>
                <c:pt idx="13727">
                  <c:v>1143.9166666666667</c:v>
                </c:pt>
                <c:pt idx="13728">
                  <c:v>1144</c:v>
                </c:pt>
                <c:pt idx="13729">
                  <c:v>1144.0833333333333</c:v>
                </c:pt>
                <c:pt idx="13730">
                  <c:v>1144.1666666666667</c:v>
                </c:pt>
                <c:pt idx="13731">
                  <c:v>1144.25</c:v>
                </c:pt>
                <c:pt idx="13732">
                  <c:v>1144.3333333333333</c:v>
                </c:pt>
                <c:pt idx="13733">
                  <c:v>1144.4166666666667</c:v>
                </c:pt>
                <c:pt idx="13734">
                  <c:v>1144.5</c:v>
                </c:pt>
                <c:pt idx="13735">
                  <c:v>1144.5833333333333</c:v>
                </c:pt>
                <c:pt idx="13736">
                  <c:v>1144.6666666666667</c:v>
                </c:pt>
                <c:pt idx="13737">
                  <c:v>1144.75</c:v>
                </c:pt>
                <c:pt idx="13738">
                  <c:v>1144.8333333333333</c:v>
                </c:pt>
                <c:pt idx="13739">
                  <c:v>1144.9166666666667</c:v>
                </c:pt>
                <c:pt idx="13740">
                  <c:v>1145</c:v>
                </c:pt>
                <c:pt idx="13741">
                  <c:v>1145.0833333333333</c:v>
                </c:pt>
                <c:pt idx="13742">
                  <c:v>1145.1666666666667</c:v>
                </c:pt>
                <c:pt idx="13743">
                  <c:v>1145.25</c:v>
                </c:pt>
                <c:pt idx="13744">
                  <c:v>1145.3333333333333</c:v>
                </c:pt>
                <c:pt idx="13745">
                  <c:v>1145.4166666666667</c:v>
                </c:pt>
                <c:pt idx="13746">
                  <c:v>1145.5</c:v>
                </c:pt>
                <c:pt idx="13747">
                  <c:v>1145.5833333333333</c:v>
                </c:pt>
                <c:pt idx="13748">
                  <c:v>1145.6666666666667</c:v>
                </c:pt>
                <c:pt idx="13749">
                  <c:v>1145.75</c:v>
                </c:pt>
                <c:pt idx="13750">
                  <c:v>1145.8333333333333</c:v>
                </c:pt>
                <c:pt idx="13751">
                  <c:v>1145.9166666666667</c:v>
                </c:pt>
                <c:pt idx="13752">
                  <c:v>1146</c:v>
                </c:pt>
                <c:pt idx="13753">
                  <c:v>1146.0833333333333</c:v>
                </c:pt>
                <c:pt idx="13754">
                  <c:v>1146.1666666666667</c:v>
                </c:pt>
                <c:pt idx="13755">
                  <c:v>1146.25</c:v>
                </c:pt>
                <c:pt idx="13756">
                  <c:v>1146.3333333333333</c:v>
                </c:pt>
                <c:pt idx="13757">
                  <c:v>1146.4166666666667</c:v>
                </c:pt>
                <c:pt idx="13758">
                  <c:v>1146.5</c:v>
                </c:pt>
                <c:pt idx="13759">
                  <c:v>1146.5833333333333</c:v>
                </c:pt>
                <c:pt idx="13760">
                  <c:v>1146.6666666666667</c:v>
                </c:pt>
                <c:pt idx="13761">
                  <c:v>1146.75</c:v>
                </c:pt>
                <c:pt idx="13762">
                  <c:v>1146.8333333333333</c:v>
                </c:pt>
                <c:pt idx="13763">
                  <c:v>1146.9166666666667</c:v>
                </c:pt>
                <c:pt idx="13764">
                  <c:v>1147</c:v>
                </c:pt>
                <c:pt idx="13765">
                  <c:v>1147.0833333333333</c:v>
                </c:pt>
                <c:pt idx="13766">
                  <c:v>1147.1666666666667</c:v>
                </c:pt>
                <c:pt idx="13767">
                  <c:v>1147.25</c:v>
                </c:pt>
                <c:pt idx="13768">
                  <c:v>1147.3333333333333</c:v>
                </c:pt>
                <c:pt idx="13769">
                  <c:v>1147.4166666666667</c:v>
                </c:pt>
                <c:pt idx="13770">
                  <c:v>1147.5</c:v>
                </c:pt>
                <c:pt idx="13771">
                  <c:v>1147.5833333333333</c:v>
                </c:pt>
                <c:pt idx="13772">
                  <c:v>1147.6666666666667</c:v>
                </c:pt>
                <c:pt idx="13773">
                  <c:v>1147.75</c:v>
                </c:pt>
                <c:pt idx="13774">
                  <c:v>1147.8333333333333</c:v>
                </c:pt>
                <c:pt idx="13775">
                  <c:v>1147.9166666666667</c:v>
                </c:pt>
                <c:pt idx="13776">
                  <c:v>1148</c:v>
                </c:pt>
                <c:pt idx="13777">
                  <c:v>1148.0833333333333</c:v>
                </c:pt>
                <c:pt idx="13778">
                  <c:v>1148.1666666666667</c:v>
                </c:pt>
                <c:pt idx="13779">
                  <c:v>1148.25</c:v>
                </c:pt>
                <c:pt idx="13780">
                  <c:v>1148.3333333333333</c:v>
                </c:pt>
                <c:pt idx="13781">
                  <c:v>1148.4166666666667</c:v>
                </c:pt>
                <c:pt idx="13782">
                  <c:v>1148.5</c:v>
                </c:pt>
                <c:pt idx="13783">
                  <c:v>1148.5833333333333</c:v>
                </c:pt>
                <c:pt idx="13784">
                  <c:v>1148.6666666666667</c:v>
                </c:pt>
                <c:pt idx="13785">
                  <c:v>1148.75</c:v>
                </c:pt>
                <c:pt idx="13786">
                  <c:v>1148.8333333333333</c:v>
                </c:pt>
                <c:pt idx="13787">
                  <c:v>1148.9166666666667</c:v>
                </c:pt>
                <c:pt idx="13788">
                  <c:v>1149</c:v>
                </c:pt>
                <c:pt idx="13789">
                  <c:v>1149.0833333333333</c:v>
                </c:pt>
                <c:pt idx="13790">
                  <c:v>1149.1666666666667</c:v>
                </c:pt>
                <c:pt idx="13791">
                  <c:v>1149.25</c:v>
                </c:pt>
                <c:pt idx="13792">
                  <c:v>1149.3333333333333</c:v>
                </c:pt>
                <c:pt idx="13793">
                  <c:v>1149.4166666666667</c:v>
                </c:pt>
                <c:pt idx="13794">
                  <c:v>1149.5</c:v>
                </c:pt>
                <c:pt idx="13795">
                  <c:v>1149.5833333333333</c:v>
                </c:pt>
                <c:pt idx="13796">
                  <c:v>1149.6666666666667</c:v>
                </c:pt>
                <c:pt idx="13797">
                  <c:v>1149.75</c:v>
                </c:pt>
                <c:pt idx="13798">
                  <c:v>1149.8333333333333</c:v>
                </c:pt>
                <c:pt idx="13799">
                  <c:v>1149.9166666666667</c:v>
                </c:pt>
                <c:pt idx="13800">
                  <c:v>1150</c:v>
                </c:pt>
                <c:pt idx="13801">
                  <c:v>1150.0833333333333</c:v>
                </c:pt>
                <c:pt idx="13802">
                  <c:v>1150.1666666666667</c:v>
                </c:pt>
                <c:pt idx="13803">
                  <c:v>1150.25</c:v>
                </c:pt>
                <c:pt idx="13804">
                  <c:v>1150.3333333333333</c:v>
                </c:pt>
                <c:pt idx="13805">
                  <c:v>1150.4166666666667</c:v>
                </c:pt>
                <c:pt idx="13806">
                  <c:v>1150.5</c:v>
                </c:pt>
                <c:pt idx="13807">
                  <c:v>1150.5833333333333</c:v>
                </c:pt>
                <c:pt idx="13808">
                  <c:v>1150.6666666666667</c:v>
                </c:pt>
                <c:pt idx="13809">
                  <c:v>1150.75</c:v>
                </c:pt>
                <c:pt idx="13810">
                  <c:v>1150.8333333333333</c:v>
                </c:pt>
                <c:pt idx="13811">
                  <c:v>1150.9166666666667</c:v>
                </c:pt>
                <c:pt idx="13812">
                  <c:v>1151</c:v>
                </c:pt>
                <c:pt idx="13813">
                  <c:v>1151.0833333333333</c:v>
                </c:pt>
                <c:pt idx="13814">
                  <c:v>1151.1666666666667</c:v>
                </c:pt>
                <c:pt idx="13815">
                  <c:v>1151.25</c:v>
                </c:pt>
                <c:pt idx="13816">
                  <c:v>1151.3333333333333</c:v>
                </c:pt>
                <c:pt idx="13817">
                  <c:v>1151.4166666666667</c:v>
                </c:pt>
                <c:pt idx="13818">
                  <c:v>1151.5</c:v>
                </c:pt>
                <c:pt idx="13819">
                  <c:v>1151.5833333333333</c:v>
                </c:pt>
                <c:pt idx="13820">
                  <c:v>1151.6666666666667</c:v>
                </c:pt>
                <c:pt idx="13821">
                  <c:v>1151.75</c:v>
                </c:pt>
                <c:pt idx="13822">
                  <c:v>1151.8333333333333</c:v>
                </c:pt>
                <c:pt idx="13823">
                  <c:v>1151.9166666666667</c:v>
                </c:pt>
                <c:pt idx="13824">
                  <c:v>1152</c:v>
                </c:pt>
                <c:pt idx="13825">
                  <c:v>1152.0833333333333</c:v>
                </c:pt>
                <c:pt idx="13826">
                  <c:v>1152.1666666666667</c:v>
                </c:pt>
                <c:pt idx="13827">
                  <c:v>1152.25</c:v>
                </c:pt>
                <c:pt idx="13828">
                  <c:v>1152.3333333333333</c:v>
                </c:pt>
                <c:pt idx="13829">
                  <c:v>1152.4166666666667</c:v>
                </c:pt>
                <c:pt idx="13830">
                  <c:v>1152.5</c:v>
                </c:pt>
                <c:pt idx="13831">
                  <c:v>1152.5833333333333</c:v>
                </c:pt>
                <c:pt idx="13832">
                  <c:v>1152.6666666666667</c:v>
                </c:pt>
                <c:pt idx="13833">
                  <c:v>1152.75</c:v>
                </c:pt>
                <c:pt idx="13834">
                  <c:v>1152.8333333333333</c:v>
                </c:pt>
                <c:pt idx="13835">
                  <c:v>1152.9166666666667</c:v>
                </c:pt>
                <c:pt idx="13836">
                  <c:v>1153</c:v>
                </c:pt>
                <c:pt idx="13837">
                  <c:v>1153.0833333333333</c:v>
                </c:pt>
                <c:pt idx="13838">
                  <c:v>1153.1666666666667</c:v>
                </c:pt>
                <c:pt idx="13839">
                  <c:v>1153.25</c:v>
                </c:pt>
                <c:pt idx="13840">
                  <c:v>1153.3333333333333</c:v>
                </c:pt>
                <c:pt idx="13841">
                  <c:v>1153.4166666666667</c:v>
                </c:pt>
                <c:pt idx="13842">
                  <c:v>1153.5</c:v>
                </c:pt>
                <c:pt idx="13843">
                  <c:v>1153.5833333333333</c:v>
                </c:pt>
                <c:pt idx="13844">
                  <c:v>1153.6666666666667</c:v>
                </c:pt>
                <c:pt idx="13845">
                  <c:v>1153.75</c:v>
                </c:pt>
                <c:pt idx="13846">
                  <c:v>1153.8333333333333</c:v>
                </c:pt>
                <c:pt idx="13847">
                  <c:v>1153.9166666666667</c:v>
                </c:pt>
                <c:pt idx="13848">
                  <c:v>1154</c:v>
                </c:pt>
                <c:pt idx="13849">
                  <c:v>1154.0833333333333</c:v>
                </c:pt>
                <c:pt idx="13850">
                  <c:v>1154.1666666666667</c:v>
                </c:pt>
                <c:pt idx="13851">
                  <c:v>1154.25</c:v>
                </c:pt>
                <c:pt idx="13852">
                  <c:v>1154.3333333333333</c:v>
                </c:pt>
                <c:pt idx="13853">
                  <c:v>1154.4166666666667</c:v>
                </c:pt>
                <c:pt idx="13854">
                  <c:v>1154.5</c:v>
                </c:pt>
                <c:pt idx="13855">
                  <c:v>1154.5833333333333</c:v>
                </c:pt>
                <c:pt idx="13856">
                  <c:v>1154.6666666666667</c:v>
                </c:pt>
                <c:pt idx="13857">
                  <c:v>1154.75</c:v>
                </c:pt>
                <c:pt idx="13858">
                  <c:v>1154.8333333333333</c:v>
                </c:pt>
                <c:pt idx="13859">
                  <c:v>1154.9166666666667</c:v>
                </c:pt>
                <c:pt idx="13860">
                  <c:v>1155</c:v>
                </c:pt>
                <c:pt idx="13861">
                  <c:v>1155.0833333333333</c:v>
                </c:pt>
                <c:pt idx="13862">
                  <c:v>1155.1666666666667</c:v>
                </c:pt>
                <c:pt idx="13863">
                  <c:v>1155.25</c:v>
                </c:pt>
                <c:pt idx="13864">
                  <c:v>1155.3333333333333</c:v>
                </c:pt>
                <c:pt idx="13865">
                  <c:v>1155.4166666666667</c:v>
                </c:pt>
                <c:pt idx="13866">
                  <c:v>1155.5</c:v>
                </c:pt>
                <c:pt idx="13867">
                  <c:v>1155.5833333333333</c:v>
                </c:pt>
                <c:pt idx="13868">
                  <c:v>1155.6666666666667</c:v>
                </c:pt>
                <c:pt idx="13869">
                  <c:v>1155.75</c:v>
                </c:pt>
                <c:pt idx="13870">
                  <c:v>1155.8333333333333</c:v>
                </c:pt>
                <c:pt idx="13871">
                  <c:v>1155.9166666666667</c:v>
                </c:pt>
                <c:pt idx="13872">
                  <c:v>1156</c:v>
                </c:pt>
                <c:pt idx="13873">
                  <c:v>1156.0833333333333</c:v>
                </c:pt>
                <c:pt idx="13874">
                  <c:v>1156.1666666666667</c:v>
                </c:pt>
                <c:pt idx="13875">
                  <c:v>1156.25</c:v>
                </c:pt>
                <c:pt idx="13876">
                  <c:v>1156.3333333333333</c:v>
                </c:pt>
                <c:pt idx="13877">
                  <c:v>1156.4166666666667</c:v>
                </c:pt>
                <c:pt idx="13878">
                  <c:v>1156.5</c:v>
                </c:pt>
                <c:pt idx="13879">
                  <c:v>1156.5833333333333</c:v>
                </c:pt>
                <c:pt idx="13880">
                  <c:v>1156.6666666666667</c:v>
                </c:pt>
                <c:pt idx="13881">
                  <c:v>1156.75</c:v>
                </c:pt>
                <c:pt idx="13882">
                  <c:v>1156.8333333333333</c:v>
                </c:pt>
                <c:pt idx="13883">
                  <c:v>1156.9166666666667</c:v>
                </c:pt>
                <c:pt idx="13884">
                  <c:v>1157</c:v>
                </c:pt>
                <c:pt idx="13885">
                  <c:v>1157.0833333333333</c:v>
                </c:pt>
                <c:pt idx="13886">
                  <c:v>1157.1666666666667</c:v>
                </c:pt>
                <c:pt idx="13887">
                  <c:v>1157.25</c:v>
                </c:pt>
                <c:pt idx="13888">
                  <c:v>1157.3333333333333</c:v>
                </c:pt>
                <c:pt idx="13889">
                  <c:v>1157.4166666666667</c:v>
                </c:pt>
                <c:pt idx="13890">
                  <c:v>1157.5</c:v>
                </c:pt>
                <c:pt idx="13891">
                  <c:v>1157.5833333333333</c:v>
                </c:pt>
                <c:pt idx="13892">
                  <c:v>1157.6666666666667</c:v>
                </c:pt>
                <c:pt idx="13893">
                  <c:v>1157.75</c:v>
                </c:pt>
                <c:pt idx="13894">
                  <c:v>1157.8333333333333</c:v>
                </c:pt>
                <c:pt idx="13895">
                  <c:v>1157.9166666666667</c:v>
                </c:pt>
                <c:pt idx="13896">
                  <c:v>1158</c:v>
                </c:pt>
                <c:pt idx="13897">
                  <c:v>1158.0833333333333</c:v>
                </c:pt>
                <c:pt idx="13898">
                  <c:v>1158.1666666666667</c:v>
                </c:pt>
                <c:pt idx="13899">
                  <c:v>1158.25</c:v>
                </c:pt>
                <c:pt idx="13900">
                  <c:v>1158.3333333333333</c:v>
                </c:pt>
                <c:pt idx="13901">
                  <c:v>1158.4166666666667</c:v>
                </c:pt>
                <c:pt idx="13902">
                  <c:v>1158.5</c:v>
                </c:pt>
                <c:pt idx="13903">
                  <c:v>1158.5833333333333</c:v>
                </c:pt>
                <c:pt idx="13904">
                  <c:v>1158.6666666666667</c:v>
                </c:pt>
                <c:pt idx="13905">
                  <c:v>1158.75</c:v>
                </c:pt>
                <c:pt idx="13906">
                  <c:v>1158.8333333333333</c:v>
                </c:pt>
                <c:pt idx="13907">
                  <c:v>1158.9166666666667</c:v>
                </c:pt>
                <c:pt idx="13908">
                  <c:v>1159</c:v>
                </c:pt>
                <c:pt idx="13909">
                  <c:v>1159.0833333333333</c:v>
                </c:pt>
                <c:pt idx="13910">
                  <c:v>1159.1666666666667</c:v>
                </c:pt>
                <c:pt idx="13911">
                  <c:v>1159.25</c:v>
                </c:pt>
                <c:pt idx="13912">
                  <c:v>1159.3333333333333</c:v>
                </c:pt>
                <c:pt idx="13913">
                  <c:v>1159.4166666666667</c:v>
                </c:pt>
                <c:pt idx="13914">
                  <c:v>1159.5</c:v>
                </c:pt>
                <c:pt idx="13915">
                  <c:v>1159.5833333333333</c:v>
                </c:pt>
                <c:pt idx="13916">
                  <c:v>1159.6666666666667</c:v>
                </c:pt>
                <c:pt idx="13917">
                  <c:v>1159.75</c:v>
                </c:pt>
                <c:pt idx="13918">
                  <c:v>1159.8333333333333</c:v>
                </c:pt>
                <c:pt idx="13919">
                  <c:v>1159.9166666666667</c:v>
                </c:pt>
                <c:pt idx="13920">
                  <c:v>1160</c:v>
                </c:pt>
                <c:pt idx="13921">
                  <c:v>1160.0833333333333</c:v>
                </c:pt>
                <c:pt idx="13922">
                  <c:v>1160.1666666666667</c:v>
                </c:pt>
                <c:pt idx="13923">
                  <c:v>1160.25</c:v>
                </c:pt>
                <c:pt idx="13924">
                  <c:v>1160.3333333333333</c:v>
                </c:pt>
                <c:pt idx="13925">
                  <c:v>1160.4166666666667</c:v>
                </c:pt>
                <c:pt idx="13926">
                  <c:v>1160.5</c:v>
                </c:pt>
                <c:pt idx="13927">
                  <c:v>1160.5833333333333</c:v>
                </c:pt>
                <c:pt idx="13928">
                  <c:v>1160.6666666666667</c:v>
                </c:pt>
                <c:pt idx="13929">
                  <c:v>1160.75</c:v>
                </c:pt>
                <c:pt idx="13930">
                  <c:v>1160.8333333333333</c:v>
                </c:pt>
                <c:pt idx="13931">
                  <c:v>1160.9166666666667</c:v>
                </c:pt>
                <c:pt idx="13932">
                  <c:v>1161</c:v>
                </c:pt>
                <c:pt idx="13933">
                  <c:v>1161.0833333333333</c:v>
                </c:pt>
                <c:pt idx="13934">
                  <c:v>1161.1666666666667</c:v>
                </c:pt>
                <c:pt idx="13935">
                  <c:v>1161.25</c:v>
                </c:pt>
                <c:pt idx="13936">
                  <c:v>1161.3333333333333</c:v>
                </c:pt>
                <c:pt idx="13937">
                  <c:v>1161.4166666666667</c:v>
                </c:pt>
                <c:pt idx="13938">
                  <c:v>1161.5</c:v>
                </c:pt>
                <c:pt idx="13939">
                  <c:v>1161.5833333333333</c:v>
                </c:pt>
                <c:pt idx="13940">
                  <c:v>1161.6666666666667</c:v>
                </c:pt>
                <c:pt idx="13941">
                  <c:v>1161.75</c:v>
                </c:pt>
                <c:pt idx="13942">
                  <c:v>1161.8333333333333</c:v>
                </c:pt>
                <c:pt idx="13943">
                  <c:v>1161.9166666666667</c:v>
                </c:pt>
                <c:pt idx="13944">
                  <c:v>1162</c:v>
                </c:pt>
                <c:pt idx="13945">
                  <c:v>1162.0833333333333</c:v>
                </c:pt>
                <c:pt idx="13946">
                  <c:v>1162.1666666666667</c:v>
                </c:pt>
                <c:pt idx="13947">
                  <c:v>1162.25</c:v>
                </c:pt>
                <c:pt idx="13948">
                  <c:v>1162.3333333333333</c:v>
                </c:pt>
                <c:pt idx="13949">
                  <c:v>1162.4166666666667</c:v>
                </c:pt>
                <c:pt idx="13950">
                  <c:v>1162.5</c:v>
                </c:pt>
                <c:pt idx="13951">
                  <c:v>1162.5833333333333</c:v>
                </c:pt>
                <c:pt idx="13952">
                  <c:v>1162.6666666666667</c:v>
                </c:pt>
                <c:pt idx="13953">
                  <c:v>1162.75</c:v>
                </c:pt>
                <c:pt idx="13954">
                  <c:v>1162.8333333333333</c:v>
                </c:pt>
                <c:pt idx="13955">
                  <c:v>1162.9166666666667</c:v>
                </c:pt>
                <c:pt idx="13956">
                  <c:v>1163</c:v>
                </c:pt>
                <c:pt idx="13957">
                  <c:v>1163.0833333333333</c:v>
                </c:pt>
                <c:pt idx="13958">
                  <c:v>1163.1666666666667</c:v>
                </c:pt>
                <c:pt idx="13959">
                  <c:v>1163.25</c:v>
                </c:pt>
                <c:pt idx="13960">
                  <c:v>1163.3333333333333</c:v>
                </c:pt>
                <c:pt idx="13961">
                  <c:v>1163.4166666666667</c:v>
                </c:pt>
                <c:pt idx="13962">
                  <c:v>1163.5</c:v>
                </c:pt>
                <c:pt idx="13963">
                  <c:v>1163.5833333333333</c:v>
                </c:pt>
                <c:pt idx="13964">
                  <c:v>1163.6666666666667</c:v>
                </c:pt>
                <c:pt idx="13965">
                  <c:v>1163.75</c:v>
                </c:pt>
                <c:pt idx="13966">
                  <c:v>1163.8333333333333</c:v>
                </c:pt>
                <c:pt idx="13967">
                  <c:v>1163.9166666666667</c:v>
                </c:pt>
                <c:pt idx="13968">
                  <c:v>1164</c:v>
                </c:pt>
                <c:pt idx="13969">
                  <c:v>1164.0833333333333</c:v>
                </c:pt>
                <c:pt idx="13970">
                  <c:v>1164.1666666666667</c:v>
                </c:pt>
                <c:pt idx="13971">
                  <c:v>1164.25</c:v>
                </c:pt>
                <c:pt idx="13972">
                  <c:v>1164.3333333333333</c:v>
                </c:pt>
                <c:pt idx="13973">
                  <c:v>1164.4166666666667</c:v>
                </c:pt>
                <c:pt idx="13974">
                  <c:v>1164.5</c:v>
                </c:pt>
                <c:pt idx="13975">
                  <c:v>1164.5833333333333</c:v>
                </c:pt>
                <c:pt idx="13976">
                  <c:v>1164.6666666666667</c:v>
                </c:pt>
                <c:pt idx="13977">
                  <c:v>1164.75</c:v>
                </c:pt>
                <c:pt idx="13978">
                  <c:v>1164.8333333333333</c:v>
                </c:pt>
                <c:pt idx="13979">
                  <c:v>1164.9166666666667</c:v>
                </c:pt>
                <c:pt idx="13980">
                  <c:v>1165</c:v>
                </c:pt>
                <c:pt idx="13981">
                  <c:v>1165.0833333333333</c:v>
                </c:pt>
                <c:pt idx="13982">
                  <c:v>1165.1666666666667</c:v>
                </c:pt>
                <c:pt idx="13983">
                  <c:v>1165.25</c:v>
                </c:pt>
                <c:pt idx="13984">
                  <c:v>1165.3333333333333</c:v>
                </c:pt>
                <c:pt idx="13985">
                  <c:v>1165.4166666666667</c:v>
                </c:pt>
                <c:pt idx="13986">
                  <c:v>1165.5</c:v>
                </c:pt>
                <c:pt idx="13987">
                  <c:v>1165.5833333333333</c:v>
                </c:pt>
                <c:pt idx="13988">
                  <c:v>1165.6666666666667</c:v>
                </c:pt>
                <c:pt idx="13989">
                  <c:v>1165.75</c:v>
                </c:pt>
                <c:pt idx="13990">
                  <c:v>1165.8333333333333</c:v>
                </c:pt>
                <c:pt idx="13991">
                  <c:v>1165.9166666666667</c:v>
                </c:pt>
                <c:pt idx="13992">
                  <c:v>1166</c:v>
                </c:pt>
                <c:pt idx="13993">
                  <c:v>1166.0833333333333</c:v>
                </c:pt>
                <c:pt idx="13994">
                  <c:v>1166.1666666666667</c:v>
                </c:pt>
                <c:pt idx="13995">
                  <c:v>1166.25</c:v>
                </c:pt>
                <c:pt idx="13996">
                  <c:v>1166.3333333333333</c:v>
                </c:pt>
                <c:pt idx="13997">
                  <c:v>1166.4166666666667</c:v>
                </c:pt>
                <c:pt idx="13998">
                  <c:v>1166.5</c:v>
                </c:pt>
                <c:pt idx="13999">
                  <c:v>1166.5833333333333</c:v>
                </c:pt>
                <c:pt idx="14000">
                  <c:v>1166.6666666666667</c:v>
                </c:pt>
                <c:pt idx="14001">
                  <c:v>1166.75</c:v>
                </c:pt>
                <c:pt idx="14002">
                  <c:v>1166.8333333333333</c:v>
                </c:pt>
                <c:pt idx="14003">
                  <c:v>1166.9166666666667</c:v>
                </c:pt>
                <c:pt idx="14004">
                  <c:v>1167</c:v>
                </c:pt>
                <c:pt idx="14005">
                  <c:v>1167.0833333333333</c:v>
                </c:pt>
                <c:pt idx="14006">
                  <c:v>1167.1666666666667</c:v>
                </c:pt>
                <c:pt idx="14007">
                  <c:v>1167.25</c:v>
                </c:pt>
                <c:pt idx="14008">
                  <c:v>1167.3333333333333</c:v>
                </c:pt>
                <c:pt idx="14009">
                  <c:v>1167.4166666666667</c:v>
                </c:pt>
                <c:pt idx="14010">
                  <c:v>1167.5</c:v>
                </c:pt>
                <c:pt idx="14011">
                  <c:v>1167.5833333333333</c:v>
                </c:pt>
                <c:pt idx="14012">
                  <c:v>1167.6666666666667</c:v>
                </c:pt>
                <c:pt idx="14013">
                  <c:v>1167.75</c:v>
                </c:pt>
                <c:pt idx="14014">
                  <c:v>1167.8333333333333</c:v>
                </c:pt>
                <c:pt idx="14015">
                  <c:v>1167.9166666666667</c:v>
                </c:pt>
                <c:pt idx="14016">
                  <c:v>1168</c:v>
                </c:pt>
                <c:pt idx="14017">
                  <c:v>1168.0833333333333</c:v>
                </c:pt>
                <c:pt idx="14018">
                  <c:v>1168.1666666666667</c:v>
                </c:pt>
                <c:pt idx="14019">
                  <c:v>1168.25</c:v>
                </c:pt>
                <c:pt idx="14020">
                  <c:v>1168.3333333333333</c:v>
                </c:pt>
                <c:pt idx="14021">
                  <c:v>1168.4166666666667</c:v>
                </c:pt>
                <c:pt idx="14022">
                  <c:v>1168.5</c:v>
                </c:pt>
                <c:pt idx="14023">
                  <c:v>1168.5833333333333</c:v>
                </c:pt>
                <c:pt idx="14024">
                  <c:v>1168.6666666666667</c:v>
                </c:pt>
                <c:pt idx="14025">
                  <c:v>1168.75</c:v>
                </c:pt>
                <c:pt idx="14026">
                  <c:v>1168.8333333333333</c:v>
                </c:pt>
                <c:pt idx="14027">
                  <c:v>1168.9166666666667</c:v>
                </c:pt>
                <c:pt idx="14028">
                  <c:v>1169</c:v>
                </c:pt>
                <c:pt idx="14029">
                  <c:v>1169.0833333333333</c:v>
                </c:pt>
                <c:pt idx="14030">
                  <c:v>1169.1666666666667</c:v>
                </c:pt>
                <c:pt idx="14031">
                  <c:v>1169.25</c:v>
                </c:pt>
                <c:pt idx="14032">
                  <c:v>1169.3333333333333</c:v>
                </c:pt>
                <c:pt idx="14033">
                  <c:v>1169.4166666666667</c:v>
                </c:pt>
                <c:pt idx="14034">
                  <c:v>1169.5</c:v>
                </c:pt>
                <c:pt idx="14035">
                  <c:v>1169.5833333333333</c:v>
                </c:pt>
                <c:pt idx="14036">
                  <c:v>1169.6666666666667</c:v>
                </c:pt>
                <c:pt idx="14037">
                  <c:v>1169.75</c:v>
                </c:pt>
                <c:pt idx="14038">
                  <c:v>1169.8333333333333</c:v>
                </c:pt>
                <c:pt idx="14039">
                  <c:v>1169.9166666666667</c:v>
                </c:pt>
                <c:pt idx="14040">
                  <c:v>1170</c:v>
                </c:pt>
                <c:pt idx="14041">
                  <c:v>1170.0833333333333</c:v>
                </c:pt>
                <c:pt idx="14042">
                  <c:v>1170.1666666666667</c:v>
                </c:pt>
                <c:pt idx="14043">
                  <c:v>1170.25</c:v>
                </c:pt>
                <c:pt idx="14044">
                  <c:v>1170.3333333333333</c:v>
                </c:pt>
                <c:pt idx="14045">
                  <c:v>1170.4166666666667</c:v>
                </c:pt>
                <c:pt idx="14046">
                  <c:v>1170.5</c:v>
                </c:pt>
                <c:pt idx="14047">
                  <c:v>1170.5833333333333</c:v>
                </c:pt>
                <c:pt idx="14048">
                  <c:v>1170.6666666666667</c:v>
                </c:pt>
                <c:pt idx="14049">
                  <c:v>1170.75</c:v>
                </c:pt>
                <c:pt idx="14050">
                  <c:v>1170.8333333333333</c:v>
                </c:pt>
                <c:pt idx="14051">
                  <c:v>1170.9166666666667</c:v>
                </c:pt>
                <c:pt idx="14052">
                  <c:v>1171</c:v>
                </c:pt>
                <c:pt idx="14053">
                  <c:v>1171.0833333333333</c:v>
                </c:pt>
                <c:pt idx="14054">
                  <c:v>1171.1666666666667</c:v>
                </c:pt>
                <c:pt idx="14055">
                  <c:v>1171.25</c:v>
                </c:pt>
                <c:pt idx="14056">
                  <c:v>1171.3333333333333</c:v>
                </c:pt>
                <c:pt idx="14057">
                  <c:v>1171.4166666666667</c:v>
                </c:pt>
                <c:pt idx="14058">
                  <c:v>1171.5</c:v>
                </c:pt>
                <c:pt idx="14059">
                  <c:v>1171.5833333333333</c:v>
                </c:pt>
                <c:pt idx="14060">
                  <c:v>1171.6666666666667</c:v>
                </c:pt>
                <c:pt idx="14061">
                  <c:v>1171.75</c:v>
                </c:pt>
                <c:pt idx="14062">
                  <c:v>1171.8333333333333</c:v>
                </c:pt>
                <c:pt idx="14063">
                  <c:v>1171.9166666666667</c:v>
                </c:pt>
                <c:pt idx="14064">
                  <c:v>1172</c:v>
                </c:pt>
                <c:pt idx="14065">
                  <c:v>1172.0833333333333</c:v>
                </c:pt>
                <c:pt idx="14066">
                  <c:v>1172.1666666666667</c:v>
                </c:pt>
                <c:pt idx="14067">
                  <c:v>1172.25</c:v>
                </c:pt>
                <c:pt idx="14068">
                  <c:v>1172.3333333333333</c:v>
                </c:pt>
                <c:pt idx="14069">
                  <c:v>1172.4166666666667</c:v>
                </c:pt>
                <c:pt idx="14070">
                  <c:v>1172.5</c:v>
                </c:pt>
                <c:pt idx="14071">
                  <c:v>1172.5833333333333</c:v>
                </c:pt>
                <c:pt idx="14072">
                  <c:v>1172.6666666666667</c:v>
                </c:pt>
                <c:pt idx="14073">
                  <c:v>1172.75</c:v>
                </c:pt>
                <c:pt idx="14074">
                  <c:v>1172.8333333333333</c:v>
                </c:pt>
                <c:pt idx="14075">
                  <c:v>1172.9166666666667</c:v>
                </c:pt>
                <c:pt idx="14076">
                  <c:v>1173</c:v>
                </c:pt>
                <c:pt idx="14077">
                  <c:v>1173.0833333333333</c:v>
                </c:pt>
                <c:pt idx="14078">
                  <c:v>1173.1666666666667</c:v>
                </c:pt>
                <c:pt idx="14079">
                  <c:v>1173.25</c:v>
                </c:pt>
                <c:pt idx="14080">
                  <c:v>1173.3333333333333</c:v>
                </c:pt>
                <c:pt idx="14081">
                  <c:v>1173.4166666666667</c:v>
                </c:pt>
                <c:pt idx="14082">
                  <c:v>1173.5</c:v>
                </c:pt>
                <c:pt idx="14083">
                  <c:v>1173.5833333333333</c:v>
                </c:pt>
                <c:pt idx="14084">
                  <c:v>1173.6666666666667</c:v>
                </c:pt>
                <c:pt idx="14085">
                  <c:v>1173.75</c:v>
                </c:pt>
                <c:pt idx="14086">
                  <c:v>1173.8333333333333</c:v>
                </c:pt>
                <c:pt idx="14087">
                  <c:v>1173.9166666666667</c:v>
                </c:pt>
                <c:pt idx="14088">
                  <c:v>1174</c:v>
                </c:pt>
                <c:pt idx="14089">
                  <c:v>1174.0833333333333</c:v>
                </c:pt>
                <c:pt idx="14090">
                  <c:v>1174.1666666666667</c:v>
                </c:pt>
                <c:pt idx="14091">
                  <c:v>1174.25</c:v>
                </c:pt>
                <c:pt idx="14092">
                  <c:v>1174.3333333333333</c:v>
                </c:pt>
                <c:pt idx="14093">
                  <c:v>1174.4166666666667</c:v>
                </c:pt>
                <c:pt idx="14094">
                  <c:v>1174.5</c:v>
                </c:pt>
                <c:pt idx="14095">
                  <c:v>1174.5833333333333</c:v>
                </c:pt>
                <c:pt idx="14096">
                  <c:v>1174.6666666666667</c:v>
                </c:pt>
                <c:pt idx="14097">
                  <c:v>1174.75</c:v>
                </c:pt>
                <c:pt idx="14098">
                  <c:v>1174.8333333333333</c:v>
                </c:pt>
                <c:pt idx="14099">
                  <c:v>1174.9166666666667</c:v>
                </c:pt>
                <c:pt idx="14100">
                  <c:v>1175</c:v>
                </c:pt>
                <c:pt idx="14101">
                  <c:v>1175.0833333333333</c:v>
                </c:pt>
                <c:pt idx="14102">
                  <c:v>1175.1666666666667</c:v>
                </c:pt>
                <c:pt idx="14103">
                  <c:v>1175.25</c:v>
                </c:pt>
                <c:pt idx="14104">
                  <c:v>1175.3333333333333</c:v>
                </c:pt>
                <c:pt idx="14105">
                  <c:v>1175.4166666666667</c:v>
                </c:pt>
                <c:pt idx="14106">
                  <c:v>1175.5</c:v>
                </c:pt>
                <c:pt idx="14107">
                  <c:v>1175.5833333333333</c:v>
                </c:pt>
                <c:pt idx="14108">
                  <c:v>1175.6666666666667</c:v>
                </c:pt>
                <c:pt idx="14109">
                  <c:v>1175.75</c:v>
                </c:pt>
                <c:pt idx="14110">
                  <c:v>1175.8333333333333</c:v>
                </c:pt>
                <c:pt idx="14111">
                  <c:v>1175.9166666666667</c:v>
                </c:pt>
                <c:pt idx="14112">
                  <c:v>1176</c:v>
                </c:pt>
                <c:pt idx="14113">
                  <c:v>1176.0833333333333</c:v>
                </c:pt>
                <c:pt idx="14114">
                  <c:v>1176.1666666666667</c:v>
                </c:pt>
                <c:pt idx="14115">
                  <c:v>1176.25</c:v>
                </c:pt>
                <c:pt idx="14116">
                  <c:v>1176.3333333333333</c:v>
                </c:pt>
                <c:pt idx="14117">
                  <c:v>1176.4166666666667</c:v>
                </c:pt>
                <c:pt idx="14118">
                  <c:v>1176.5</c:v>
                </c:pt>
                <c:pt idx="14119">
                  <c:v>1176.5833333333333</c:v>
                </c:pt>
                <c:pt idx="14120">
                  <c:v>1176.6666666666667</c:v>
                </c:pt>
                <c:pt idx="14121">
                  <c:v>1176.75</c:v>
                </c:pt>
                <c:pt idx="14122">
                  <c:v>1176.8333333333333</c:v>
                </c:pt>
                <c:pt idx="14123">
                  <c:v>1176.9166666666667</c:v>
                </c:pt>
                <c:pt idx="14124">
                  <c:v>1177</c:v>
                </c:pt>
                <c:pt idx="14125">
                  <c:v>1177.0833333333333</c:v>
                </c:pt>
                <c:pt idx="14126">
                  <c:v>1177.1666666666667</c:v>
                </c:pt>
                <c:pt idx="14127">
                  <c:v>1177.25</c:v>
                </c:pt>
                <c:pt idx="14128">
                  <c:v>1177.3333333333333</c:v>
                </c:pt>
                <c:pt idx="14129">
                  <c:v>1177.4166666666667</c:v>
                </c:pt>
                <c:pt idx="14130">
                  <c:v>1177.5</c:v>
                </c:pt>
                <c:pt idx="14131">
                  <c:v>1177.5833333333333</c:v>
                </c:pt>
                <c:pt idx="14132">
                  <c:v>1177.6666666666667</c:v>
                </c:pt>
                <c:pt idx="14133">
                  <c:v>1177.75</c:v>
                </c:pt>
                <c:pt idx="14134">
                  <c:v>1177.8333333333333</c:v>
                </c:pt>
                <c:pt idx="14135">
                  <c:v>1177.9166666666667</c:v>
                </c:pt>
                <c:pt idx="14136">
                  <c:v>1178</c:v>
                </c:pt>
                <c:pt idx="14137">
                  <c:v>1178.0833333333333</c:v>
                </c:pt>
                <c:pt idx="14138">
                  <c:v>1178.1666666666667</c:v>
                </c:pt>
                <c:pt idx="14139">
                  <c:v>1178.25</c:v>
                </c:pt>
                <c:pt idx="14140">
                  <c:v>1178.3333333333333</c:v>
                </c:pt>
                <c:pt idx="14141">
                  <c:v>1178.4166666666667</c:v>
                </c:pt>
                <c:pt idx="14142">
                  <c:v>1178.5</c:v>
                </c:pt>
                <c:pt idx="14143">
                  <c:v>1178.5833333333333</c:v>
                </c:pt>
                <c:pt idx="14144">
                  <c:v>1178.6666666666667</c:v>
                </c:pt>
                <c:pt idx="14145">
                  <c:v>1178.75</c:v>
                </c:pt>
                <c:pt idx="14146">
                  <c:v>1178.8333333333333</c:v>
                </c:pt>
                <c:pt idx="14147">
                  <c:v>1178.9166666666667</c:v>
                </c:pt>
                <c:pt idx="14148">
                  <c:v>1179</c:v>
                </c:pt>
                <c:pt idx="14149">
                  <c:v>1179.0833333333333</c:v>
                </c:pt>
                <c:pt idx="14150">
                  <c:v>1179.1666666666667</c:v>
                </c:pt>
                <c:pt idx="14151">
                  <c:v>1179.25</c:v>
                </c:pt>
                <c:pt idx="14152">
                  <c:v>1179.3333333333333</c:v>
                </c:pt>
                <c:pt idx="14153">
                  <c:v>1179.4166666666667</c:v>
                </c:pt>
                <c:pt idx="14154">
                  <c:v>1179.5</c:v>
                </c:pt>
                <c:pt idx="14155">
                  <c:v>1179.5833333333333</c:v>
                </c:pt>
                <c:pt idx="14156">
                  <c:v>1179.6666666666667</c:v>
                </c:pt>
                <c:pt idx="14157">
                  <c:v>1179.75</c:v>
                </c:pt>
                <c:pt idx="14158">
                  <c:v>1179.8333333333333</c:v>
                </c:pt>
                <c:pt idx="14159">
                  <c:v>1179.9166666666667</c:v>
                </c:pt>
                <c:pt idx="14160">
                  <c:v>1180</c:v>
                </c:pt>
                <c:pt idx="14161">
                  <c:v>1180.0833333333333</c:v>
                </c:pt>
                <c:pt idx="14162">
                  <c:v>1180.1666666666667</c:v>
                </c:pt>
                <c:pt idx="14163">
                  <c:v>1180.25</c:v>
                </c:pt>
                <c:pt idx="14164">
                  <c:v>1180.3333333333333</c:v>
                </c:pt>
                <c:pt idx="14165">
                  <c:v>1180.4166666666667</c:v>
                </c:pt>
                <c:pt idx="14166">
                  <c:v>1180.5</c:v>
                </c:pt>
                <c:pt idx="14167">
                  <c:v>1180.5833333333333</c:v>
                </c:pt>
                <c:pt idx="14168">
                  <c:v>1180.6666666666667</c:v>
                </c:pt>
                <c:pt idx="14169">
                  <c:v>1180.75</c:v>
                </c:pt>
                <c:pt idx="14170">
                  <c:v>1180.8333333333333</c:v>
                </c:pt>
                <c:pt idx="14171">
                  <c:v>1180.9166666666667</c:v>
                </c:pt>
                <c:pt idx="14172">
                  <c:v>1181</c:v>
                </c:pt>
                <c:pt idx="14173">
                  <c:v>1181.0833333333333</c:v>
                </c:pt>
                <c:pt idx="14174">
                  <c:v>1181.1666666666667</c:v>
                </c:pt>
                <c:pt idx="14175">
                  <c:v>1181.25</c:v>
                </c:pt>
                <c:pt idx="14176">
                  <c:v>1181.3333333333333</c:v>
                </c:pt>
                <c:pt idx="14177">
                  <c:v>1181.4166666666667</c:v>
                </c:pt>
                <c:pt idx="14178">
                  <c:v>1181.5</c:v>
                </c:pt>
                <c:pt idx="14179">
                  <c:v>1181.5833333333333</c:v>
                </c:pt>
                <c:pt idx="14180">
                  <c:v>1181.6666666666667</c:v>
                </c:pt>
                <c:pt idx="14181">
                  <c:v>1181.75</c:v>
                </c:pt>
                <c:pt idx="14182">
                  <c:v>1181.8333333333333</c:v>
                </c:pt>
                <c:pt idx="14183">
                  <c:v>1181.9166666666667</c:v>
                </c:pt>
                <c:pt idx="14184">
                  <c:v>1182</c:v>
                </c:pt>
                <c:pt idx="14185">
                  <c:v>1182.0833333333333</c:v>
                </c:pt>
                <c:pt idx="14186">
                  <c:v>1182.1666666666667</c:v>
                </c:pt>
                <c:pt idx="14187">
                  <c:v>1182.25</c:v>
                </c:pt>
                <c:pt idx="14188">
                  <c:v>1182.3333333333333</c:v>
                </c:pt>
                <c:pt idx="14189">
                  <c:v>1182.4166666666667</c:v>
                </c:pt>
                <c:pt idx="14190">
                  <c:v>1182.5</c:v>
                </c:pt>
                <c:pt idx="14191">
                  <c:v>1182.5833333333333</c:v>
                </c:pt>
                <c:pt idx="14192">
                  <c:v>1182.6666666666667</c:v>
                </c:pt>
                <c:pt idx="14193">
                  <c:v>1182.75</c:v>
                </c:pt>
                <c:pt idx="14194">
                  <c:v>1182.8333333333333</c:v>
                </c:pt>
                <c:pt idx="14195">
                  <c:v>1182.9166666666667</c:v>
                </c:pt>
                <c:pt idx="14196">
                  <c:v>1183</c:v>
                </c:pt>
                <c:pt idx="14197">
                  <c:v>1183.0833333333333</c:v>
                </c:pt>
                <c:pt idx="14198">
                  <c:v>1183.1666666666667</c:v>
                </c:pt>
                <c:pt idx="14199">
                  <c:v>1183.25</c:v>
                </c:pt>
                <c:pt idx="14200">
                  <c:v>1183.3333333333333</c:v>
                </c:pt>
                <c:pt idx="14201">
                  <c:v>1183.4166666666667</c:v>
                </c:pt>
                <c:pt idx="14202">
                  <c:v>1183.5</c:v>
                </c:pt>
                <c:pt idx="14203">
                  <c:v>1183.5833333333333</c:v>
                </c:pt>
                <c:pt idx="14204">
                  <c:v>1183.6666666666667</c:v>
                </c:pt>
                <c:pt idx="14205">
                  <c:v>1183.75</c:v>
                </c:pt>
                <c:pt idx="14206">
                  <c:v>1183.8333333333333</c:v>
                </c:pt>
                <c:pt idx="14207">
                  <c:v>1183.9166666666667</c:v>
                </c:pt>
                <c:pt idx="14208">
                  <c:v>1184</c:v>
                </c:pt>
                <c:pt idx="14209">
                  <c:v>1184.0833333333333</c:v>
                </c:pt>
                <c:pt idx="14210">
                  <c:v>1184.1666666666667</c:v>
                </c:pt>
                <c:pt idx="14211">
                  <c:v>1184.25</c:v>
                </c:pt>
                <c:pt idx="14212">
                  <c:v>1184.3333333333333</c:v>
                </c:pt>
                <c:pt idx="14213">
                  <c:v>1184.4166666666667</c:v>
                </c:pt>
                <c:pt idx="14214">
                  <c:v>1184.5</c:v>
                </c:pt>
                <c:pt idx="14215">
                  <c:v>1184.5833333333333</c:v>
                </c:pt>
                <c:pt idx="14216">
                  <c:v>1184.6666666666667</c:v>
                </c:pt>
                <c:pt idx="14217">
                  <c:v>1184.75</c:v>
                </c:pt>
                <c:pt idx="14218">
                  <c:v>1184.8333333333333</c:v>
                </c:pt>
                <c:pt idx="14219">
                  <c:v>1184.9166666666667</c:v>
                </c:pt>
                <c:pt idx="14220">
                  <c:v>1185</c:v>
                </c:pt>
                <c:pt idx="14221">
                  <c:v>1185.0833333333333</c:v>
                </c:pt>
                <c:pt idx="14222">
                  <c:v>1185.1666666666667</c:v>
                </c:pt>
                <c:pt idx="14223">
                  <c:v>1185.25</c:v>
                </c:pt>
                <c:pt idx="14224">
                  <c:v>1185.3333333333333</c:v>
                </c:pt>
                <c:pt idx="14225">
                  <c:v>1185.4166666666667</c:v>
                </c:pt>
                <c:pt idx="14226">
                  <c:v>1185.5</c:v>
                </c:pt>
                <c:pt idx="14227">
                  <c:v>1185.5833333333333</c:v>
                </c:pt>
                <c:pt idx="14228">
                  <c:v>1185.6666666666667</c:v>
                </c:pt>
                <c:pt idx="14229">
                  <c:v>1185.75</c:v>
                </c:pt>
                <c:pt idx="14230">
                  <c:v>1185.8333333333333</c:v>
                </c:pt>
                <c:pt idx="14231">
                  <c:v>1185.9166666666667</c:v>
                </c:pt>
                <c:pt idx="14232">
                  <c:v>1186</c:v>
                </c:pt>
                <c:pt idx="14233">
                  <c:v>1186.0833333333333</c:v>
                </c:pt>
                <c:pt idx="14234">
                  <c:v>1186.1666666666667</c:v>
                </c:pt>
                <c:pt idx="14235">
                  <c:v>1186.25</c:v>
                </c:pt>
                <c:pt idx="14236">
                  <c:v>1186.3333333333333</c:v>
                </c:pt>
                <c:pt idx="14237">
                  <c:v>1186.4166666666667</c:v>
                </c:pt>
                <c:pt idx="14238">
                  <c:v>1186.5</c:v>
                </c:pt>
                <c:pt idx="14239">
                  <c:v>1186.5833333333333</c:v>
                </c:pt>
                <c:pt idx="14240">
                  <c:v>1186.6666666666667</c:v>
                </c:pt>
                <c:pt idx="14241">
                  <c:v>1186.75</c:v>
                </c:pt>
                <c:pt idx="14242">
                  <c:v>1186.8333333333333</c:v>
                </c:pt>
                <c:pt idx="14243">
                  <c:v>1186.9166666666667</c:v>
                </c:pt>
                <c:pt idx="14244">
                  <c:v>1187</c:v>
                </c:pt>
                <c:pt idx="14245">
                  <c:v>1187.0833333333333</c:v>
                </c:pt>
                <c:pt idx="14246">
                  <c:v>1187.1666666666667</c:v>
                </c:pt>
                <c:pt idx="14247">
                  <c:v>1187.25</c:v>
                </c:pt>
                <c:pt idx="14248">
                  <c:v>1187.3333333333333</c:v>
                </c:pt>
                <c:pt idx="14249">
                  <c:v>1187.4166666666667</c:v>
                </c:pt>
                <c:pt idx="14250">
                  <c:v>1187.5</c:v>
                </c:pt>
                <c:pt idx="14251">
                  <c:v>1187.5833333333333</c:v>
                </c:pt>
                <c:pt idx="14252">
                  <c:v>1187.6666666666667</c:v>
                </c:pt>
                <c:pt idx="14253">
                  <c:v>1187.75</c:v>
                </c:pt>
                <c:pt idx="14254">
                  <c:v>1187.8333333333333</c:v>
                </c:pt>
                <c:pt idx="14255">
                  <c:v>1187.9166666666667</c:v>
                </c:pt>
                <c:pt idx="14256">
                  <c:v>1188</c:v>
                </c:pt>
                <c:pt idx="14257">
                  <c:v>1188.0833333333333</c:v>
                </c:pt>
                <c:pt idx="14258">
                  <c:v>1188.1666666666667</c:v>
                </c:pt>
                <c:pt idx="14259">
                  <c:v>1188.25</c:v>
                </c:pt>
                <c:pt idx="14260">
                  <c:v>1188.3333333333333</c:v>
                </c:pt>
                <c:pt idx="14261">
                  <c:v>1188.4166666666667</c:v>
                </c:pt>
                <c:pt idx="14262">
                  <c:v>1188.5</c:v>
                </c:pt>
                <c:pt idx="14263">
                  <c:v>1188.5833333333333</c:v>
                </c:pt>
                <c:pt idx="14264">
                  <c:v>1188.6666666666667</c:v>
                </c:pt>
                <c:pt idx="14265">
                  <c:v>1188.75</c:v>
                </c:pt>
                <c:pt idx="14266">
                  <c:v>1188.8333333333333</c:v>
                </c:pt>
                <c:pt idx="14267">
                  <c:v>1188.9166666666667</c:v>
                </c:pt>
                <c:pt idx="14268">
                  <c:v>1189</c:v>
                </c:pt>
                <c:pt idx="14269">
                  <c:v>1189.0833333333333</c:v>
                </c:pt>
                <c:pt idx="14270">
                  <c:v>1189.1666666666667</c:v>
                </c:pt>
                <c:pt idx="14271">
                  <c:v>1189.25</c:v>
                </c:pt>
                <c:pt idx="14272">
                  <c:v>1189.3333333333333</c:v>
                </c:pt>
                <c:pt idx="14273">
                  <c:v>1189.4166666666667</c:v>
                </c:pt>
                <c:pt idx="14274">
                  <c:v>1189.5</c:v>
                </c:pt>
                <c:pt idx="14275">
                  <c:v>1189.5833333333333</c:v>
                </c:pt>
                <c:pt idx="14276">
                  <c:v>1189.6666666666667</c:v>
                </c:pt>
                <c:pt idx="14277">
                  <c:v>1189.75</c:v>
                </c:pt>
                <c:pt idx="14278">
                  <c:v>1189.8333333333333</c:v>
                </c:pt>
                <c:pt idx="14279">
                  <c:v>1189.9166666666667</c:v>
                </c:pt>
                <c:pt idx="14280">
                  <c:v>1190</c:v>
                </c:pt>
                <c:pt idx="14281">
                  <c:v>1190.0833333333333</c:v>
                </c:pt>
                <c:pt idx="14282">
                  <c:v>1190.1666666666667</c:v>
                </c:pt>
                <c:pt idx="14283">
                  <c:v>1190.25</c:v>
                </c:pt>
                <c:pt idx="14284">
                  <c:v>1190.3333333333333</c:v>
                </c:pt>
                <c:pt idx="14285">
                  <c:v>1190.4166666666667</c:v>
                </c:pt>
                <c:pt idx="14286">
                  <c:v>1190.5</c:v>
                </c:pt>
                <c:pt idx="14287">
                  <c:v>1190.5833333333333</c:v>
                </c:pt>
                <c:pt idx="14288">
                  <c:v>1190.6666666666667</c:v>
                </c:pt>
                <c:pt idx="14289">
                  <c:v>1190.75</c:v>
                </c:pt>
                <c:pt idx="14290">
                  <c:v>1190.8333333333333</c:v>
                </c:pt>
                <c:pt idx="14291">
                  <c:v>1190.9166666666667</c:v>
                </c:pt>
                <c:pt idx="14292">
                  <c:v>1191</c:v>
                </c:pt>
                <c:pt idx="14293">
                  <c:v>1191.0833333333333</c:v>
                </c:pt>
                <c:pt idx="14294">
                  <c:v>1191.1666666666667</c:v>
                </c:pt>
                <c:pt idx="14295">
                  <c:v>1191.25</c:v>
                </c:pt>
                <c:pt idx="14296">
                  <c:v>1191.3333333333333</c:v>
                </c:pt>
                <c:pt idx="14297">
                  <c:v>1191.4166666666667</c:v>
                </c:pt>
                <c:pt idx="14298">
                  <c:v>1191.5</c:v>
                </c:pt>
                <c:pt idx="14299">
                  <c:v>1191.5833333333333</c:v>
                </c:pt>
                <c:pt idx="14300">
                  <c:v>1191.6666666666667</c:v>
                </c:pt>
                <c:pt idx="14301">
                  <c:v>1191.75</c:v>
                </c:pt>
                <c:pt idx="14302">
                  <c:v>1191.8333333333333</c:v>
                </c:pt>
                <c:pt idx="14303">
                  <c:v>1191.9166666666667</c:v>
                </c:pt>
                <c:pt idx="14304">
                  <c:v>1192</c:v>
                </c:pt>
                <c:pt idx="14305">
                  <c:v>1192.0833333333333</c:v>
                </c:pt>
                <c:pt idx="14306">
                  <c:v>1192.1666666666667</c:v>
                </c:pt>
                <c:pt idx="14307">
                  <c:v>1192.25</c:v>
                </c:pt>
                <c:pt idx="14308">
                  <c:v>1192.3333333333333</c:v>
                </c:pt>
                <c:pt idx="14309">
                  <c:v>1192.4166666666667</c:v>
                </c:pt>
                <c:pt idx="14310">
                  <c:v>1192.5</c:v>
                </c:pt>
                <c:pt idx="14311">
                  <c:v>1192.5833333333333</c:v>
                </c:pt>
                <c:pt idx="14312">
                  <c:v>1192.6666666666667</c:v>
                </c:pt>
                <c:pt idx="14313">
                  <c:v>1192.75</c:v>
                </c:pt>
                <c:pt idx="14314">
                  <c:v>1192.8333333333333</c:v>
                </c:pt>
                <c:pt idx="14315">
                  <c:v>1192.9166666666667</c:v>
                </c:pt>
                <c:pt idx="14316">
                  <c:v>1193</c:v>
                </c:pt>
                <c:pt idx="14317">
                  <c:v>1193.0833333333333</c:v>
                </c:pt>
                <c:pt idx="14318">
                  <c:v>1193.1666666666667</c:v>
                </c:pt>
                <c:pt idx="14319">
                  <c:v>1193.25</c:v>
                </c:pt>
                <c:pt idx="14320">
                  <c:v>1193.3333333333333</c:v>
                </c:pt>
                <c:pt idx="14321">
                  <c:v>1193.4166666666667</c:v>
                </c:pt>
                <c:pt idx="14322">
                  <c:v>1193.5</c:v>
                </c:pt>
                <c:pt idx="14323">
                  <c:v>1193.5833333333333</c:v>
                </c:pt>
                <c:pt idx="14324">
                  <c:v>1193.6666666666667</c:v>
                </c:pt>
                <c:pt idx="14325">
                  <c:v>1193.75</c:v>
                </c:pt>
                <c:pt idx="14326">
                  <c:v>1193.8333333333333</c:v>
                </c:pt>
                <c:pt idx="14327">
                  <c:v>1193.9166666666667</c:v>
                </c:pt>
                <c:pt idx="14328">
                  <c:v>1194</c:v>
                </c:pt>
                <c:pt idx="14329">
                  <c:v>1194.0833333333333</c:v>
                </c:pt>
                <c:pt idx="14330">
                  <c:v>1194.1666666666667</c:v>
                </c:pt>
                <c:pt idx="14331">
                  <c:v>1194.25</c:v>
                </c:pt>
                <c:pt idx="14332">
                  <c:v>1194.3333333333333</c:v>
                </c:pt>
                <c:pt idx="14333">
                  <c:v>1194.4166666666667</c:v>
                </c:pt>
                <c:pt idx="14334">
                  <c:v>1194.5</c:v>
                </c:pt>
                <c:pt idx="14335">
                  <c:v>1194.5833333333333</c:v>
                </c:pt>
                <c:pt idx="14336">
                  <c:v>1194.6666666666667</c:v>
                </c:pt>
                <c:pt idx="14337">
                  <c:v>1194.75</c:v>
                </c:pt>
                <c:pt idx="14338">
                  <c:v>1194.8333333333333</c:v>
                </c:pt>
                <c:pt idx="14339">
                  <c:v>1194.9166666666667</c:v>
                </c:pt>
                <c:pt idx="14340">
                  <c:v>1195</c:v>
                </c:pt>
                <c:pt idx="14341">
                  <c:v>1195.0833333333333</c:v>
                </c:pt>
                <c:pt idx="14342">
                  <c:v>1195.1666666666667</c:v>
                </c:pt>
                <c:pt idx="14343">
                  <c:v>1195.25</c:v>
                </c:pt>
                <c:pt idx="14344">
                  <c:v>1195.3333333333333</c:v>
                </c:pt>
                <c:pt idx="14345">
                  <c:v>1195.4166666666667</c:v>
                </c:pt>
                <c:pt idx="14346">
                  <c:v>1195.5</c:v>
                </c:pt>
                <c:pt idx="14347">
                  <c:v>1195.5833333333333</c:v>
                </c:pt>
                <c:pt idx="14348">
                  <c:v>1195.6666666666667</c:v>
                </c:pt>
                <c:pt idx="14349">
                  <c:v>1195.75</c:v>
                </c:pt>
                <c:pt idx="14350">
                  <c:v>1195.8333333333333</c:v>
                </c:pt>
                <c:pt idx="14351">
                  <c:v>1195.9166666666667</c:v>
                </c:pt>
                <c:pt idx="14352">
                  <c:v>1196</c:v>
                </c:pt>
                <c:pt idx="14353">
                  <c:v>1196.0833333333333</c:v>
                </c:pt>
                <c:pt idx="14354">
                  <c:v>1196.1666666666667</c:v>
                </c:pt>
                <c:pt idx="14355">
                  <c:v>1196.25</c:v>
                </c:pt>
                <c:pt idx="14356">
                  <c:v>1196.3333333333333</c:v>
                </c:pt>
                <c:pt idx="14357">
                  <c:v>1196.4166666666667</c:v>
                </c:pt>
                <c:pt idx="14358">
                  <c:v>1196.5</c:v>
                </c:pt>
                <c:pt idx="14359">
                  <c:v>1196.5833333333333</c:v>
                </c:pt>
                <c:pt idx="14360">
                  <c:v>1196.6666666666667</c:v>
                </c:pt>
                <c:pt idx="14361">
                  <c:v>1196.75</c:v>
                </c:pt>
                <c:pt idx="14362">
                  <c:v>1196.8333333333333</c:v>
                </c:pt>
                <c:pt idx="14363">
                  <c:v>1196.9166666666667</c:v>
                </c:pt>
                <c:pt idx="14364">
                  <c:v>1197</c:v>
                </c:pt>
                <c:pt idx="14365">
                  <c:v>1197.0833333333333</c:v>
                </c:pt>
                <c:pt idx="14366">
                  <c:v>1197.1666666666667</c:v>
                </c:pt>
                <c:pt idx="14367">
                  <c:v>1197.25</c:v>
                </c:pt>
                <c:pt idx="14368">
                  <c:v>1197.3333333333333</c:v>
                </c:pt>
                <c:pt idx="14369">
                  <c:v>1197.4166666666667</c:v>
                </c:pt>
                <c:pt idx="14370">
                  <c:v>1197.5</c:v>
                </c:pt>
                <c:pt idx="14371">
                  <c:v>1197.5833333333333</c:v>
                </c:pt>
                <c:pt idx="14372">
                  <c:v>1197.6666666666667</c:v>
                </c:pt>
                <c:pt idx="14373">
                  <c:v>1197.75</c:v>
                </c:pt>
                <c:pt idx="14374">
                  <c:v>1197.8333333333333</c:v>
                </c:pt>
                <c:pt idx="14375">
                  <c:v>1197.9166666666667</c:v>
                </c:pt>
                <c:pt idx="14376">
                  <c:v>1198</c:v>
                </c:pt>
                <c:pt idx="14377">
                  <c:v>1198.0833333333333</c:v>
                </c:pt>
                <c:pt idx="14378">
                  <c:v>1198.1666666666667</c:v>
                </c:pt>
                <c:pt idx="14379">
                  <c:v>1198.25</c:v>
                </c:pt>
                <c:pt idx="14380">
                  <c:v>1198.3333333333333</c:v>
                </c:pt>
                <c:pt idx="14381">
                  <c:v>1198.4166666666667</c:v>
                </c:pt>
                <c:pt idx="14382">
                  <c:v>1198.5</c:v>
                </c:pt>
                <c:pt idx="14383">
                  <c:v>1198.5833333333333</c:v>
                </c:pt>
                <c:pt idx="14384">
                  <c:v>1198.6666666666667</c:v>
                </c:pt>
                <c:pt idx="14385">
                  <c:v>1198.75</c:v>
                </c:pt>
                <c:pt idx="14386">
                  <c:v>1198.8333333333333</c:v>
                </c:pt>
                <c:pt idx="14387">
                  <c:v>1198.9166666666667</c:v>
                </c:pt>
                <c:pt idx="14388">
                  <c:v>1199</c:v>
                </c:pt>
                <c:pt idx="14389">
                  <c:v>1199.0833333333333</c:v>
                </c:pt>
                <c:pt idx="14390">
                  <c:v>1199.1666666666667</c:v>
                </c:pt>
                <c:pt idx="14391">
                  <c:v>1199.25</c:v>
                </c:pt>
                <c:pt idx="14392">
                  <c:v>1199.3333333333333</c:v>
                </c:pt>
                <c:pt idx="14393">
                  <c:v>1199.4166666666667</c:v>
                </c:pt>
                <c:pt idx="14394">
                  <c:v>1199.5</c:v>
                </c:pt>
                <c:pt idx="14395">
                  <c:v>1199.5833333333333</c:v>
                </c:pt>
                <c:pt idx="14396">
                  <c:v>1199.6666666666667</c:v>
                </c:pt>
                <c:pt idx="14397">
                  <c:v>1199.75</c:v>
                </c:pt>
                <c:pt idx="14398">
                  <c:v>1199.8333333333333</c:v>
                </c:pt>
                <c:pt idx="14399">
                  <c:v>1199.9166666666667</c:v>
                </c:pt>
                <c:pt idx="14400">
                  <c:v>1200</c:v>
                </c:pt>
                <c:pt idx="14401">
                  <c:v>1200.0833333333333</c:v>
                </c:pt>
                <c:pt idx="14402">
                  <c:v>1200.1666666666667</c:v>
                </c:pt>
                <c:pt idx="14403">
                  <c:v>1200.25</c:v>
                </c:pt>
                <c:pt idx="14404">
                  <c:v>1200.3333333333333</c:v>
                </c:pt>
                <c:pt idx="14405">
                  <c:v>1200.4166666666667</c:v>
                </c:pt>
                <c:pt idx="14406">
                  <c:v>1200.5</c:v>
                </c:pt>
                <c:pt idx="14407">
                  <c:v>1200.5833333333333</c:v>
                </c:pt>
                <c:pt idx="14408">
                  <c:v>1200.6666666666667</c:v>
                </c:pt>
                <c:pt idx="14409">
                  <c:v>1200.75</c:v>
                </c:pt>
                <c:pt idx="14410">
                  <c:v>1200.8333333333333</c:v>
                </c:pt>
                <c:pt idx="14411">
                  <c:v>1200.9166666666667</c:v>
                </c:pt>
                <c:pt idx="14412">
                  <c:v>1201</c:v>
                </c:pt>
                <c:pt idx="14413">
                  <c:v>1201.0833333333333</c:v>
                </c:pt>
                <c:pt idx="14414">
                  <c:v>1201.1666666666667</c:v>
                </c:pt>
                <c:pt idx="14415">
                  <c:v>1201.25</c:v>
                </c:pt>
                <c:pt idx="14416">
                  <c:v>1201.3333333333333</c:v>
                </c:pt>
                <c:pt idx="14417">
                  <c:v>1201.4166666666667</c:v>
                </c:pt>
                <c:pt idx="14418">
                  <c:v>1201.5</c:v>
                </c:pt>
                <c:pt idx="14419">
                  <c:v>1201.5833333333333</c:v>
                </c:pt>
                <c:pt idx="14420">
                  <c:v>1201.6666666666667</c:v>
                </c:pt>
                <c:pt idx="14421">
                  <c:v>1201.75</c:v>
                </c:pt>
                <c:pt idx="14422">
                  <c:v>1201.8333333333333</c:v>
                </c:pt>
                <c:pt idx="14423">
                  <c:v>1201.9166666666667</c:v>
                </c:pt>
                <c:pt idx="14424">
                  <c:v>1202</c:v>
                </c:pt>
                <c:pt idx="14425">
                  <c:v>1202.0833333333333</c:v>
                </c:pt>
                <c:pt idx="14426">
                  <c:v>1202.1666666666667</c:v>
                </c:pt>
                <c:pt idx="14427">
                  <c:v>1202.25</c:v>
                </c:pt>
                <c:pt idx="14428">
                  <c:v>1202.3333333333333</c:v>
                </c:pt>
                <c:pt idx="14429">
                  <c:v>1202.4166666666667</c:v>
                </c:pt>
                <c:pt idx="14430">
                  <c:v>1202.5</c:v>
                </c:pt>
                <c:pt idx="14431">
                  <c:v>1202.5833333333333</c:v>
                </c:pt>
                <c:pt idx="14432">
                  <c:v>1202.6666666666667</c:v>
                </c:pt>
                <c:pt idx="14433">
                  <c:v>1202.75</c:v>
                </c:pt>
                <c:pt idx="14434">
                  <c:v>1202.8333333333333</c:v>
                </c:pt>
                <c:pt idx="14435">
                  <c:v>1202.9166666666667</c:v>
                </c:pt>
                <c:pt idx="14436">
                  <c:v>1203</c:v>
                </c:pt>
                <c:pt idx="14437">
                  <c:v>1203.0833333333333</c:v>
                </c:pt>
                <c:pt idx="14438">
                  <c:v>1203.1666666666667</c:v>
                </c:pt>
                <c:pt idx="14439">
                  <c:v>1203.25</c:v>
                </c:pt>
                <c:pt idx="14440">
                  <c:v>1203.3333333333333</c:v>
                </c:pt>
                <c:pt idx="14441">
                  <c:v>1203.4166666666667</c:v>
                </c:pt>
                <c:pt idx="14442">
                  <c:v>1203.5</c:v>
                </c:pt>
                <c:pt idx="14443">
                  <c:v>1203.5833333333333</c:v>
                </c:pt>
                <c:pt idx="14444">
                  <c:v>1203.6666666666667</c:v>
                </c:pt>
                <c:pt idx="14445">
                  <c:v>1203.75</c:v>
                </c:pt>
                <c:pt idx="14446">
                  <c:v>1203.8333333333333</c:v>
                </c:pt>
                <c:pt idx="14447">
                  <c:v>1203.9166666666667</c:v>
                </c:pt>
                <c:pt idx="14448">
                  <c:v>1204</c:v>
                </c:pt>
                <c:pt idx="14449">
                  <c:v>1204.0833333333333</c:v>
                </c:pt>
                <c:pt idx="14450">
                  <c:v>1204.1666666666667</c:v>
                </c:pt>
                <c:pt idx="14451">
                  <c:v>1204.25</c:v>
                </c:pt>
                <c:pt idx="14452">
                  <c:v>1204.3333333333333</c:v>
                </c:pt>
                <c:pt idx="14453">
                  <c:v>1204.4166666666667</c:v>
                </c:pt>
                <c:pt idx="14454">
                  <c:v>1204.5</c:v>
                </c:pt>
                <c:pt idx="14455">
                  <c:v>1204.5833333333333</c:v>
                </c:pt>
                <c:pt idx="14456">
                  <c:v>1204.6666666666667</c:v>
                </c:pt>
                <c:pt idx="14457">
                  <c:v>1204.75</c:v>
                </c:pt>
                <c:pt idx="14458">
                  <c:v>1204.8333333333333</c:v>
                </c:pt>
                <c:pt idx="14459">
                  <c:v>1204.9166666666667</c:v>
                </c:pt>
                <c:pt idx="14460">
                  <c:v>1205</c:v>
                </c:pt>
                <c:pt idx="14461">
                  <c:v>1205.0833333333333</c:v>
                </c:pt>
                <c:pt idx="14462">
                  <c:v>1205.1666666666667</c:v>
                </c:pt>
                <c:pt idx="14463">
                  <c:v>1205.25</c:v>
                </c:pt>
                <c:pt idx="14464">
                  <c:v>1205.3333333333333</c:v>
                </c:pt>
                <c:pt idx="14465">
                  <c:v>1205.4166666666667</c:v>
                </c:pt>
                <c:pt idx="14466">
                  <c:v>1205.5</c:v>
                </c:pt>
                <c:pt idx="14467">
                  <c:v>1205.5833333333333</c:v>
                </c:pt>
                <c:pt idx="14468">
                  <c:v>1205.6666666666667</c:v>
                </c:pt>
                <c:pt idx="14469">
                  <c:v>1205.75</c:v>
                </c:pt>
                <c:pt idx="14470">
                  <c:v>1205.8333333333333</c:v>
                </c:pt>
                <c:pt idx="14471">
                  <c:v>1205.9166666666667</c:v>
                </c:pt>
                <c:pt idx="14472">
                  <c:v>1206</c:v>
                </c:pt>
                <c:pt idx="14473">
                  <c:v>1206.0833333333333</c:v>
                </c:pt>
                <c:pt idx="14474">
                  <c:v>1206.1666666666667</c:v>
                </c:pt>
                <c:pt idx="14475">
                  <c:v>1206.25</c:v>
                </c:pt>
                <c:pt idx="14476">
                  <c:v>1206.3333333333333</c:v>
                </c:pt>
                <c:pt idx="14477">
                  <c:v>1206.4166666666667</c:v>
                </c:pt>
                <c:pt idx="14478">
                  <c:v>1206.5</c:v>
                </c:pt>
                <c:pt idx="14479">
                  <c:v>1206.5833333333333</c:v>
                </c:pt>
                <c:pt idx="14480">
                  <c:v>1206.6666666666667</c:v>
                </c:pt>
                <c:pt idx="14481">
                  <c:v>1206.75</c:v>
                </c:pt>
                <c:pt idx="14482">
                  <c:v>1206.8333333333333</c:v>
                </c:pt>
                <c:pt idx="14483">
                  <c:v>1206.9166666666667</c:v>
                </c:pt>
                <c:pt idx="14484">
                  <c:v>1207</c:v>
                </c:pt>
                <c:pt idx="14485">
                  <c:v>1207.0833333333333</c:v>
                </c:pt>
                <c:pt idx="14486">
                  <c:v>1207.1666666666667</c:v>
                </c:pt>
                <c:pt idx="14487">
                  <c:v>1207.25</c:v>
                </c:pt>
                <c:pt idx="14488">
                  <c:v>1207.3333333333333</c:v>
                </c:pt>
                <c:pt idx="14489">
                  <c:v>1207.4166666666667</c:v>
                </c:pt>
                <c:pt idx="14490">
                  <c:v>1207.5</c:v>
                </c:pt>
                <c:pt idx="14491">
                  <c:v>1207.5833333333333</c:v>
                </c:pt>
                <c:pt idx="14492">
                  <c:v>1207.6666666666667</c:v>
                </c:pt>
                <c:pt idx="14493">
                  <c:v>1207.75</c:v>
                </c:pt>
                <c:pt idx="14494">
                  <c:v>1207.8333333333333</c:v>
                </c:pt>
                <c:pt idx="14495">
                  <c:v>1207.9166666666667</c:v>
                </c:pt>
                <c:pt idx="14496">
                  <c:v>1208</c:v>
                </c:pt>
                <c:pt idx="14497">
                  <c:v>1208.0833333333333</c:v>
                </c:pt>
                <c:pt idx="14498">
                  <c:v>1208.1666666666667</c:v>
                </c:pt>
                <c:pt idx="14499">
                  <c:v>1208.25</c:v>
                </c:pt>
                <c:pt idx="14500">
                  <c:v>1208.3333333333333</c:v>
                </c:pt>
                <c:pt idx="14501">
                  <c:v>1208.4166666666667</c:v>
                </c:pt>
                <c:pt idx="14502">
                  <c:v>1208.5</c:v>
                </c:pt>
                <c:pt idx="14503">
                  <c:v>1208.5833333333333</c:v>
                </c:pt>
                <c:pt idx="14504">
                  <c:v>1208.6666666666667</c:v>
                </c:pt>
                <c:pt idx="14505">
                  <c:v>1208.75</c:v>
                </c:pt>
                <c:pt idx="14506">
                  <c:v>1208.8333333333333</c:v>
                </c:pt>
                <c:pt idx="14507">
                  <c:v>1208.9166666666667</c:v>
                </c:pt>
                <c:pt idx="14508">
                  <c:v>1209</c:v>
                </c:pt>
                <c:pt idx="14509">
                  <c:v>1209.0833333333333</c:v>
                </c:pt>
                <c:pt idx="14510">
                  <c:v>1209.1666666666667</c:v>
                </c:pt>
                <c:pt idx="14511">
                  <c:v>1209.25</c:v>
                </c:pt>
                <c:pt idx="14512">
                  <c:v>1209.3333333333333</c:v>
                </c:pt>
                <c:pt idx="14513">
                  <c:v>1209.4166666666667</c:v>
                </c:pt>
                <c:pt idx="14514">
                  <c:v>1209.5</c:v>
                </c:pt>
                <c:pt idx="14515">
                  <c:v>1209.5833333333333</c:v>
                </c:pt>
                <c:pt idx="14516">
                  <c:v>1209.6666666666667</c:v>
                </c:pt>
                <c:pt idx="14517">
                  <c:v>1209.75</c:v>
                </c:pt>
                <c:pt idx="14518">
                  <c:v>1209.8333333333333</c:v>
                </c:pt>
                <c:pt idx="14519">
                  <c:v>1209.9166666666667</c:v>
                </c:pt>
                <c:pt idx="14520">
                  <c:v>1210</c:v>
                </c:pt>
                <c:pt idx="14521">
                  <c:v>1210.0833333333333</c:v>
                </c:pt>
                <c:pt idx="14522">
                  <c:v>1210.1666666666667</c:v>
                </c:pt>
                <c:pt idx="14523">
                  <c:v>1210.25</c:v>
                </c:pt>
                <c:pt idx="14524">
                  <c:v>1210.3333333333333</c:v>
                </c:pt>
                <c:pt idx="14525">
                  <c:v>1210.4166666666667</c:v>
                </c:pt>
                <c:pt idx="14526">
                  <c:v>1210.5</c:v>
                </c:pt>
                <c:pt idx="14527">
                  <c:v>1210.5833333333333</c:v>
                </c:pt>
                <c:pt idx="14528">
                  <c:v>1210.6666666666667</c:v>
                </c:pt>
                <c:pt idx="14529">
                  <c:v>1210.75</c:v>
                </c:pt>
                <c:pt idx="14530">
                  <c:v>1210.8333333333333</c:v>
                </c:pt>
                <c:pt idx="14531">
                  <c:v>1210.9166666666667</c:v>
                </c:pt>
                <c:pt idx="14532">
                  <c:v>1211</c:v>
                </c:pt>
                <c:pt idx="14533">
                  <c:v>1211.0833333333333</c:v>
                </c:pt>
                <c:pt idx="14534">
                  <c:v>1211.1666666666667</c:v>
                </c:pt>
                <c:pt idx="14535">
                  <c:v>1211.25</c:v>
                </c:pt>
                <c:pt idx="14536">
                  <c:v>1211.3333333333333</c:v>
                </c:pt>
                <c:pt idx="14537">
                  <c:v>1211.4166666666667</c:v>
                </c:pt>
                <c:pt idx="14538">
                  <c:v>1211.5</c:v>
                </c:pt>
                <c:pt idx="14539">
                  <c:v>1211.5833333333333</c:v>
                </c:pt>
                <c:pt idx="14540">
                  <c:v>1211.6666666666667</c:v>
                </c:pt>
                <c:pt idx="14541">
                  <c:v>1211.75</c:v>
                </c:pt>
                <c:pt idx="14542">
                  <c:v>1211.8333333333333</c:v>
                </c:pt>
                <c:pt idx="14543">
                  <c:v>1211.9166666666667</c:v>
                </c:pt>
                <c:pt idx="14544">
                  <c:v>1212</c:v>
                </c:pt>
                <c:pt idx="14545">
                  <c:v>1212.0833333333333</c:v>
                </c:pt>
                <c:pt idx="14546">
                  <c:v>1212.1666666666667</c:v>
                </c:pt>
                <c:pt idx="14547">
                  <c:v>1212.25</c:v>
                </c:pt>
                <c:pt idx="14548">
                  <c:v>1212.3333333333333</c:v>
                </c:pt>
                <c:pt idx="14549">
                  <c:v>1212.4166666666667</c:v>
                </c:pt>
                <c:pt idx="14550">
                  <c:v>1212.5</c:v>
                </c:pt>
                <c:pt idx="14551">
                  <c:v>1212.5833333333333</c:v>
                </c:pt>
                <c:pt idx="14552">
                  <c:v>1212.6666666666667</c:v>
                </c:pt>
                <c:pt idx="14553">
                  <c:v>1212.75</c:v>
                </c:pt>
                <c:pt idx="14554">
                  <c:v>1212.8333333333333</c:v>
                </c:pt>
                <c:pt idx="14555">
                  <c:v>1212.9166666666667</c:v>
                </c:pt>
                <c:pt idx="14556">
                  <c:v>1213</c:v>
                </c:pt>
                <c:pt idx="14557">
                  <c:v>1213.0833333333333</c:v>
                </c:pt>
                <c:pt idx="14558">
                  <c:v>1213.1666666666667</c:v>
                </c:pt>
                <c:pt idx="14559">
                  <c:v>1213.25</c:v>
                </c:pt>
                <c:pt idx="14560">
                  <c:v>1213.3333333333333</c:v>
                </c:pt>
                <c:pt idx="14561">
                  <c:v>1213.4166666666667</c:v>
                </c:pt>
                <c:pt idx="14562">
                  <c:v>1213.5</c:v>
                </c:pt>
                <c:pt idx="14563">
                  <c:v>1213.5833333333333</c:v>
                </c:pt>
                <c:pt idx="14564">
                  <c:v>1213.6666666666667</c:v>
                </c:pt>
                <c:pt idx="14565">
                  <c:v>1213.75</c:v>
                </c:pt>
                <c:pt idx="14566">
                  <c:v>1213.8333333333333</c:v>
                </c:pt>
                <c:pt idx="14567">
                  <c:v>1213.9166666666667</c:v>
                </c:pt>
                <c:pt idx="14568">
                  <c:v>1214</c:v>
                </c:pt>
                <c:pt idx="14569">
                  <c:v>1214.0833333333333</c:v>
                </c:pt>
                <c:pt idx="14570">
                  <c:v>1214.1666666666667</c:v>
                </c:pt>
                <c:pt idx="14571">
                  <c:v>1214.25</c:v>
                </c:pt>
                <c:pt idx="14572">
                  <c:v>1214.3333333333333</c:v>
                </c:pt>
                <c:pt idx="14573">
                  <c:v>1214.4166666666667</c:v>
                </c:pt>
                <c:pt idx="14574">
                  <c:v>1214.5</c:v>
                </c:pt>
                <c:pt idx="14575">
                  <c:v>1214.5833333333333</c:v>
                </c:pt>
                <c:pt idx="14576">
                  <c:v>1214.6666666666667</c:v>
                </c:pt>
                <c:pt idx="14577">
                  <c:v>1214.75</c:v>
                </c:pt>
                <c:pt idx="14578">
                  <c:v>1214.8333333333333</c:v>
                </c:pt>
                <c:pt idx="14579">
                  <c:v>1214.9166666666667</c:v>
                </c:pt>
                <c:pt idx="14580">
                  <c:v>1215</c:v>
                </c:pt>
                <c:pt idx="14581">
                  <c:v>1215.0833333333333</c:v>
                </c:pt>
                <c:pt idx="14582">
                  <c:v>1215.1666666666667</c:v>
                </c:pt>
                <c:pt idx="14583">
                  <c:v>1215.25</c:v>
                </c:pt>
                <c:pt idx="14584">
                  <c:v>1215.3333333333333</c:v>
                </c:pt>
                <c:pt idx="14585">
                  <c:v>1215.4166666666667</c:v>
                </c:pt>
                <c:pt idx="14586">
                  <c:v>1215.5</c:v>
                </c:pt>
                <c:pt idx="14587">
                  <c:v>1215.5833333333333</c:v>
                </c:pt>
                <c:pt idx="14588">
                  <c:v>1215.6666666666667</c:v>
                </c:pt>
                <c:pt idx="14589">
                  <c:v>1215.75</c:v>
                </c:pt>
                <c:pt idx="14590">
                  <c:v>1215.8333333333333</c:v>
                </c:pt>
                <c:pt idx="14591">
                  <c:v>1215.9166666666667</c:v>
                </c:pt>
                <c:pt idx="14592">
                  <c:v>1216</c:v>
                </c:pt>
                <c:pt idx="14593">
                  <c:v>1216.0833333333333</c:v>
                </c:pt>
                <c:pt idx="14594">
                  <c:v>1216.1666666666667</c:v>
                </c:pt>
                <c:pt idx="14595">
                  <c:v>1216.25</c:v>
                </c:pt>
                <c:pt idx="14596">
                  <c:v>1216.3333333333333</c:v>
                </c:pt>
                <c:pt idx="14597">
                  <c:v>1216.4166666666667</c:v>
                </c:pt>
                <c:pt idx="14598">
                  <c:v>1216.5</c:v>
                </c:pt>
                <c:pt idx="14599">
                  <c:v>1216.5833333333333</c:v>
                </c:pt>
                <c:pt idx="14600">
                  <c:v>1216.6666666666667</c:v>
                </c:pt>
                <c:pt idx="14601">
                  <c:v>1216.75</c:v>
                </c:pt>
                <c:pt idx="14602">
                  <c:v>1216.8333333333333</c:v>
                </c:pt>
                <c:pt idx="14603">
                  <c:v>1216.9166666666667</c:v>
                </c:pt>
                <c:pt idx="14604">
                  <c:v>1217</c:v>
                </c:pt>
                <c:pt idx="14605">
                  <c:v>1217.0833333333333</c:v>
                </c:pt>
                <c:pt idx="14606">
                  <c:v>1217.1666666666667</c:v>
                </c:pt>
                <c:pt idx="14607">
                  <c:v>1217.25</c:v>
                </c:pt>
                <c:pt idx="14608">
                  <c:v>1217.3333333333333</c:v>
                </c:pt>
                <c:pt idx="14609">
                  <c:v>1217.4166666666667</c:v>
                </c:pt>
                <c:pt idx="14610">
                  <c:v>1217.5</c:v>
                </c:pt>
                <c:pt idx="14611">
                  <c:v>1217.5833333333333</c:v>
                </c:pt>
                <c:pt idx="14612">
                  <c:v>1217.6666666666667</c:v>
                </c:pt>
                <c:pt idx="14613">
                  <c:v>1217.75</c:v>
                </c:pt>
                <c:pt idx="14614">
                  <c:v>1217.8333333333333</c:v>
                </c:pt>
                <c:pt idx="14615">
                  <c:v>1217.9166666666667</c:v>
                </c:pt>
                <c:pt idx="14616">
                  <c:v>1218</c:v>
                </c:pt>
                <c:pt idx="14617">
                  <c:v>1218.0833333333333</c:v>
                </c:pt>
                <c:pt idx="14618">
                  <c:v>1218.1666666666667</c:v>
                </c:pt>
                <c:pt idx="14619">
                  <c:v>1218.25</c:v>
                </c:pt>
                <c:pt idx="14620">
                  <c:v>1218.3333333333333</c:v>
                </c:pt>
                <c:pt idx="14621">
                  <c:v>1218.4166666666667</c:v>
                </c:pt>
                <c:pt idx="14622">
                  <c:v>1218.5</c:v>
                </c:pt>
                <c:pt idx="14623">
                  <c:v>1218.5833333333333</c:v>
                </c:pt>
                <c:pt idx="14624">
                  <c:v>1218.6666666666667</c:v>
                </c:pt>
                <c:pt idx="14625">
                  <c:v>1218.75</c:v>
                </c:pt>
                <c:pt idx="14626">
                  <c:v>1218.8333333333333</c:v>
                </c:pt>
                <c:pt idx="14627">
                  <c:v>1218.9166666666667</c:v>
                </c:pt>
                <c:pt idx="14628">
                  <c:v>1219</c:v>
                </c:pt>
                <c:pt idx="14629">
                  <c:v>1219.0833333333333</c:v>
                </c:pt>
                <c:pt idx="14630">
                  <c:v>1219.1666666666667</c:v>
                </c:pt>
                <c:pt idx="14631">
                  <c:v>1219.25</c:v>
                </c:pt>
                <c:pt idx="14632">
                  <c:v>1219.3333333333333</c:v>
                </c:pt>
                <c:pt idx="14633">
                  <c:v>1219.4166666666667</c:v>
                </c:pt>
                <c:pt idx="14634">
                  <c:v>1219.5</c:v>
                </c:pt>
                <c:pt idx="14635">
                  <c:v>1219.5833333333333</c:v>
                </c:pt>
                <c:pt idx="14636">
                  <c:v>1219.6666666666667</c:v>
                </c:pt>
                <c:pt idx="14637">
                  <c:v>1219.75</c:v>
                </c:pt>
                <c:pt idx="14638">
                  <c:v>1219.8333333333333</c:v>
                </c:pt>
                <c:pt idx="14639">
                  <c:v>1219.9166666666667</c:v>
                </c:pt>
                <c:pt idx="14640">
                  <c:v>1220</c:v>
                </c:pt>
                <c:pt idx="14641">
                  <c:v>1220.0833333333333</c:v>
                </c:pt>
                <c:pt idx="14642">
                  <c:v>1220.1666666666667</c:v>
                </c:pt>
                <c:pt idx="14643">
                  <c:v>1220.25</c:v>
                </c:pt>
                <c:pt idx="14644">
                  <c:v>1220.3333333333333</c:v>
                </c:pt>
                <c:pt idx="14645">
                  <c:v>1220.4166666666667</c:v>
                </c:pt>
                <c:pt idx="14646">
                  <c:v>1220.5</c:v>
                </c:pt>
                <c:pt idx="14647">
                  <c:v>1220.5833333333333</c:v>
                </c:pt>
                <c:pt idx="14648">
                  <c:v>1220.6666666666667</c:v>
                </c:pt>
                <c:pt idx="14649">
                  <c:v>1220.75</c:v>
                </c:pt>
                <c:pt idx="14650">
                  <c:v>1220.8333333333333</c:v>
                </c:pt>
                <c:pt idx="14651">
                  <c:v>1220.9166666666667</c:v>
                </c:pt>
                <c:pt idx="14652">
                  <c:v>1221</c:v>
                </c:pt>
                <c:pt idx="14653">
                  <c:v>1221.0833333333333</c:v>
                </c:pt>
                <c:pt idx="14654">
                  <c:v>1221.1666666666667</c:v>
                </c:pt>
                <c:pt idx="14655">
                  <c:v>1221.25</c:v>
                </c:pt>
                <c:pt idx="14656">
                  <c:v>1221.3333333333333</c:v>
                </c:pt>
                <c:pt idx="14657">
                  <c:v>1221.4166666666667</c:v>
                </c:pt>
                <c:pt idx="14658">
                  <c:v>1221.5</c:v>
                </c:pt>
                <c:pt idx="14659">
                  <c:v>1221.5833333333333</c:v>
                </c:pt>
                <c:pt idx="14660">
                  <c:v>1221.6666666666667</c:v>
                </c:pt>
                <c:pt idx="14661">
                  <c:v>1221.75</c:v>
                </c:pt>
                <c:pt idx="14662">
                  <c:v>1221.8333333333333</c:v>
                </c:pt>
                <c:pt idx="14663">
                  <c:v>1221.9166666666667</c:v>
                </c:pt>
                <c:pt idx="14664">
                  <c:v>1222</c:v>
                </c:pt>
                <c:pt idx="14665">
                  <c:v>1222.0833333333333</c:v>
                </c:pt>
                <c:pt idx="14666">
                  <c:v>1222.1666666666667</c:v>
                </c:pt>
                <c:pt idx="14667">
                  <c:v>1222.25</c:v>
                </c:pt>
                <c:pt idx="14668">
                  <c:v>1222.3333333333333</c:v>
                </c:pt>
                <c:pt idx="14669">
                  <c:v>1222.4166666666667</c:v>
                </c:pt>
                <c:pt idx="14670">
                  <c:v>1222.5</c:v>
                </c:pt>
                <c:pt idx="14671">
                  <c:v>1222.5833333333333</c:v>
                </c:pt>
                <c:pt idx="14672">
                  <c:v>1222.6666666666667</c:v>
                </c:pt>
                <c:pt idx="14673">
                  <c:v>1222.75</c:v>
                </c:pt>
                <c:pt idx="14674">
                  <c:v>1222.8333333333333</c:v>
                </c:pt>
                <c:pt idx="14675">
                  <c:v>1222.9166666666667</c:v>
                </c:pt>
                <c:pt idx="14676">
                  <c:v>1223</c:v>
                </c:pt>
                <c:pt idx="14677">
                  <c:v>1223.0833333333333</c:v>
                </c:pt>
                <c:pt idx="14678">
                  <c:v>1223.1666666666667</c:v>
                </c:pt>
                <c:pt idx="14679">
                  <c:v>1223.25</c:v>
                </c:pt>
                <c:pt idx="14680">
                  <c:v>1223.3333333333333</c:v>
                </c:pt>
                <c:pt idx="14681">
                  <c:v>1223.4166666666667</c:v>
                </c:pt>
                <c:pt idx="14682">
                  <c:v>1223.5</c:v>
                </c:pt>
                <c:pt idx="14683">
                  <c:v>1223.5833333333333</c:v>
                </c:pt>
                <c:pt idx="14684">
                  <c:v>1223.6666666666667</c:v>
                </c:pt>
                <c:pt idx="14685">
                  <c:v>1223.75</c:v>
                </c:pt>
                <c:pt idx="14686">
                  <c:v>1223.8333333333333</c:v>
                </c:pt>
                <c:pt idx="14687">
                  <c:v>1223.9166666666667</c:v>
                </c:pt>
                <c:pt idx="14688">
                  <c:v>1224</c:v>
                </c:pt>
                <c:pt idx="14689">
                  <c:v>1224.0833333333333</c:v>
                </c:pt>
                <c:pt idx="14690">
                  <c:v>1224.1666666666667</c:v>
                </c:pt>
                <c:pt idx="14691">
                  <c:v>1224.25</c:v>
                </c:pt>
                <c:pt idx="14692">
                  <c:v>1224.3333333333333</c:v>
                </c:pt>
                <c:pt idx="14693">
                  <c:v>1224.4166666666667</c:v>
                </c:pt>
                <c:pt idx="14694">
                  <c:v>1224.5</c:v>
                </c:pt>
                <c:pt idx="14695">
                  <c:v>1224.5833333333333</c:v>
                </c:pt>
                <c:pt idx="14696">
                  <c:v>1224.6666666666667</c:v>
                </c:pt>
                <c:pt idx="14697">
                  <c:v>1224.75</c:v>
                </c:pt>
                <c:pt idx="14698">
                  <c:v>1224.8333333333333</c:v>
                </c:pt>
                <c:pt idx="14699">
                  <c:v>1224.9166666666667</c:v>
                </c:pt>
                <c:pt idx="14700">
                  <c:v>1225</c:v>
                </c:pt>
                <c:pt idx="14701">
                  <c:v>1225.0833333333333</c:v>
                </c:pt>
                <c:pt idx="14702">
                  <c:v>1225.1666666666667</c:v>
                </c:pt>
                <c:pt idx="14703">
                  <c:v>1225.25</c:v>
                </c:pt>
                <c:pt idx="14704">
                  <c:v>1225.3333333333333</c:v>
                </c:pt>
                <c:pt idx="14705">
                  <c:v>1225.4166666666667</c:v>
                </c:pt>
                <c:pt idx="14706">
                  <c:v>1225.5</c:v>
                </c:pt>
                <c:pt idx="14707">
                  <c:v>1225.5833333333333</c:v>
                </c:pt>
                <c:pt idx="14708">
                  <c:v>1225.6666666666667</c:v>
                </c:pt>
                <c:pt idx="14709">
                  <c:v>1225.75</c:v>
                </c:pt>
                <c:pt idx="14710">
                  <c:v>1225.8333333333333</c:v>
                </c:pt>
                <c:pt idx="14711">
                  <c:v>1225.9166666666667</c:v>
                </c:pt>
                <c:pt idx="14712">
                  <c:v>1226</c:v>
                </c:pt>
                <c:pt idx="14713">
                  <c:v>1226.0833333333333</c:v>
                </c:pt>
                <c:pt idx="14714">
                  <c:v>1226.1666666666667</c:v>
                </c:pt>
                <c:pt idx="14715">
                  <c:v>1226.25</c:v>
                </c:pt>
                <c:pt idx="14716">
                  <c:v>1226.3333333333333</c:v>
                </c:pt>
                <c:pt idx="14717">
                  <c:v>1226.4166666666667</c:v>
                </c:pt>
                <c:pt idx="14718">
                  <c:v>1226.5</c:v>
                </c:pt>
                <c:pt idx="14719">
                  <c:v>1226.5833333333333</c:v>
                </c:pt>
                <c:pt idx="14720">
                  <c:v>1226.6666666666667</c:v>
                </c:pt>
                <c:pt idx="14721">
                  <c:v>1226.75</c:v>
                </c:pt>
                <c:pt idx="14722">
                  <c:v>1226.8333333333333</c:v>
                </c:pt>
                <c:pt idx="14723">
                  <c:v>1226.9166666666667</c:v>
                </c:pt>
                <c:pt idx="14724">
                  <c:v>1227</c:v>
                </c:pt>
                <c:pt idx="14725">
                  <c:v>1227.0833333333333</c:v>
                </c:pt>
                <c:pt idx="14726">
                  <c:v>1227.1666666666667</c:v>
                </c:pt>
                <c:pt idx="14727">
                  <c:v>1227.25</c:v>
                </c:pt>
                <c:pt idx="14728">
                  <c:v>1227.3333333333333</c:v>
                </c:pt>
                <c:pt idx="14729">
                  <c:v>1227.4166666666667</c:v>
                </c:pt>
                <c:pt idx="14730">
                  <c:v>1227.5</c:v>
                </c:pt>
                <c:pt idx="14731">
                  <c:v>1227.5833333333333</c:v>
                </c:pt>
                <c:pt idx="14732">
                  <c:v>1227.6666666666667</c:v>
                </c:pt>
                <c:pt idx="14733">
                  <c:v>1227.75</c:v>
                </c:pt>
                <c:pt idx="14734">
                  <c:v>1227.8333333333333</c:v>
                </c:pt>
                <c:pt idx="14735">
                  <c:v>1227.9166666666667</c:v>
                </c:pt>
                <c:pt idx="14736">
                  <c:v>1228</c:v>
                </c:pt>
                <c:pt idx="14737">
                  <c:v>1228.0833333333333</c:v>
                </c:pt>
                <c:pt idx="14738">
                  <c:v>1228.1666666666667</c:v>
                </c:pt>
                <c:pt idx="14739">
                  <c:v>1228.25</c:v>
                </c:pt>
                <c:pt idx="14740">
                  <c:v>1228.3333333333333</c:v>
                </c:pt>
                <c:pt idx="14741">
                  <c:v>1228.4166666666667</c:v>
                </c:pt>
                <c:pt idx="14742">
                  <c:v>1228.5</c:v>
                </c:pt>
                <c:pt idx="14743">
                  <c:v>1228.5833333333333</c:v>
                </c:pt>
                <c:pt idx="14744">
                  <c:v>1228.6666666666667</c:v>
                </c:pt>
                <c:pt idx="14745">
                  <c:v>1228.75</c:v>
                </c:pt>
                <c:pt idx="14746">
                  <c:v>1228.8333333333333</c:v>
                </c:pt>
                <c:pt idx="14747">
                  <c:v>1228.9166666666667</c:v>
                </c:pt>
                <c:pt idx="14748">
                  <c:v>1229</c:v>
                </c:pt>
                <c:pt idx="14749">
                  <c:v>1229.0833333333333</c:v>
                </c:pt>
                <c:pt idx="14750">
                  <c:v>1229.1666666666667</c:v>
                </c:pt>
                <c:pt idx="14751">
                  <c:v>1229.25</c:v>
                </c:pt>
                <c:pt idx="14752">
                  <c:v>1229.3333333333333</c:v>
                </c:pt>
                <c:pt idx="14753">
                  <c:v>1229.4166666666667</c:v>
                </c:pt>
                <c:pt idx="14754">
                  <c:v>1229.5</c:v>
                </c:pt>
                <c:pt idx="14755">
                  <c:v>1229.5833333333333</c:v>
                </c:pt>
                <c:pt idx="14756">
                  <c:v>1229.6666666666667</c:v>
                </c:pt>
                <c:pt idx="14757">
                  <c:v>1229.75</c:v>
                </c:pt>
                <c:pt idx="14758">
                  <c:v>1229.8333333333333</c:v>
                </c:pt>
                <c:pt idx="14759">
                  <c:v>1229.9166666666667</c:v>
                </c:pt>
                <c:pt idx="14760">
                  <c:v>1230</c:v>
                </c:pt>
                <c:pt idx="14761">
                  <c:v>1230.0833333333333</c:v>
                </c:pt>
                <c:pt idx="14762">
                  <c:v>1230.1666666666667</c:v>
                </c:pt>
                <c:pt idx="14763">
                  <c:v>1230.25</c:v>
                </c:pt>
                <c:pt idx="14764">
                  <c:v>1230.3333333333333</c:v>
                </c:pt>
                <c:pt idx="14765">
                  <c:v>1230.4166666666667</c:v>
                </c:pt>
                <c:pt idx="14766">
                  <c:v>1230.5</c:v>
                </c:pt>
                <c:pt idx="14767">
                  <c:v>1230.5833333333333</c:v>
                </c:pt>
                <c:pt idx="14768">
                  <c:v>1230.6666666666667</c:v>
                </c:pt>
                <c:pt idx="14769">
                  <c:v>1230.75</c:v>
                </c:pt>
                <c:pt idx="14770">
                  <c:v>1230.8333333333333</c:v>
                </c:pt>
                <c:pt idx="14771">
                  <c:v>1230.9166666666667</c:v>
                </c:pt>
                <c:pt idx="14772">
                  <c:v>1231</c:v>
                </c:pt>
                <c:pt idx="14773">
                  <c:v>1231.0833333333333</c:v>
                </c:pt>
                <c:pt idx="14774">
                  <c:v>1231.1666666666667</c:v>
                </c:pt>
                <c:pt idx="14775">
                  <c:v>1231.25</c:v>
                </c:pt>
                <c:pt idx="14776">
                  <c:v>1231.3333333333333</c:v>
                </c:pt>
                <c:pt idx="14777">
                  <c:v>1231.4166666666667</c:v>
                </c:pt>
                <c:pt idx="14778">
                  <c:v>1231.5</c:v>
                </c:pt>
                <c:pt idx="14779">
                  <c:v>1231.5833333333333</c:v>
                </c:pt>
                <c:pt idx="14780">
                  <c:v>1231.6666666666667</c:v>
                </c:pt>
                <c:pt idx="14781">
                  <c:v>1231.75</c:v>
                </c:pt>
                <c:pt idx="14782">
                  <c:v>1231.8333333333333</c:v>
                </c:pt>
                <c:pt idx="14783">
                  <c:v>1231.9166666666667</c:v>
                </c:pt>
                <c:pt idx="14784">
                  <c:v>1232</c:v>
                </c:pt>
                <c:pt idx="14785">
                  <c:v>1232.0833333333333</c:v>
                </c:pt>
                <c:pt idx="14786">
                  <c:v>1232.1666666666667</c:v>
                </c:pt>
                <c:pt idx="14787">
                  <c:v>1232.25</c:v>
                </c:pt>
                <c:pt idx="14788">
                  <c:v>1232.3333333333333</c:v>
                </c:pt>
                <c:pt idx="14789">
                  <c:v>1232.4166666666667</c:v>
                </c:pt>
                <c:pt idx="14790">
                  <c:v>1232.5</c:v>
                </c:pt>
                <c:pt idx="14791">
                  <c:v>1232.5833333333333</c:v>
                </c:pt>
                <c:pt idx="14792">
                  <c:v>1232.6666666666667</c:v>
                </c:pt>
                <c:pt idx="14793">
                  <c:v>1232.75</c:v>
                </c:pt>
                <c:pt idx="14794">
                  <c:v>1232.8333333333333</c:v>
                </c:pt>
                <c:pt idx="14795">
                  <c:v>1232.9166666666667</c:v>
                </c:pt>
                <c:pt idx="14796">
                  <c:v>1233</c:v>
                </c:pt>
                <c:pt idx="14797">
                  <c:v>1233.0833333333333</c:v>
                </c:pt>
                <c:pt idx="14798">
                  <c:v>1233.1666666666667</c:v>
                </c:pt>
                <c:pt idx="14799">
                  <c:v>1233.25</c:v>
                </c:pt>
                <c:pt idx="14800">
                  <c:v>1233.3333333333333</c:v>
                </c:pt>
                <c:pt idx="14801">
                  <c:v>1233.4166666666667</c:v>
                </c:pt>
                <c:pt idx="14802">
                  <c:v>1233.5</c:v>
                </c:pt>
                <c:pt idx="14803">
                  <c:v>1233.5833333333333</c:v>
                </c:pt>
                <c:pt idx="14804">
                  <c:v>1233.6666666666667</c:v>
                </c:pt>
                <c:pt idx="14805">
                  <c:v>1233.75</c:v>
                </c:pt>
                <c:pt idx="14806">
                  <c:v>1233.8333333333333</c:v>
                </c:pt>
                <c:pt idx="14807">
                  <c:v>1233.9166666666667</c:v>
                </c:pt>
                <c:pt idx="14808">
                  <c:v>1234</c:v>
                </c:pt>
                <c:pt idx="14809">
                  <c:v>1234.0833333333333</c:v>
                </c:pt>
                <c:pt idx="14810">
                  <c:v>1234.1666666666667</c:v>
                </c:pt>
                <c:pt idx="14811">
                  <c:v>1234.25</c:v>
                </c:pt>
                <c:pt idx="14812">
                  <c:v>1234.3333333333333</c:v>
                </c:pt>
                <c:pt idx="14813">
                  <c:v>1234.4166666666667</c:v>
                </c:pt>
                <c:pt idx="14814">
                  <c:v>1234.5</c:v>
                </c:pt>
                <c:pt idx="14815">
                  <c:v>1234.5833333333333</c:v>
                </c:pt>
                <c:pt idx="14816">
                  <c:v>1234.6666666666667</c:v>
                </c:pt>
                <c:pt idx="14817">
                  <c:v>1234.75</c:v>
                </c:pt>
                <c:pt idx="14818">
                  <c:v>1234.8333333333333</c:v>
                </c:pt>
                <c:pt idx="14819">
                  <c:v>1234.9166666666667</c:v>
                </c:pt>
                <c:pt idx="14820">
                  <c:v>1235</c:v>
                </c:pt>
                <c:pt idx="14821">
                  <c:v>1235.0833333333333</c:v>
                </c:pt>
                <c:pt idx="14822">
                  <c:v>1235.1666666666667</c:v>
                </c:pt>
                <c:pt idx="14823">
                  <c:v>1235.25</c:v>
                </c:pt>
                <c:pt idx="14824">
                  <c:v>1235.3333333333333</c:v>
                </c:pt>
                <c:pt idx="14825">
                  <c:v>1235.4166666666667</c:v>
                </c:pt>
                <c:pt idx="14826">
                  <c:v>1235.5</c:v>
                </c:pt>
                <c:pt idx="14827">
                  <c:v>1235.5833333333333</c:v>
                </c:pt>
                <c:pt idx="14828">
                  <c:v>1235.6666666666667</c:v>
                </c:pt>
                <c:pt idx="14829">
                  <c:v>1235.75</c:v>
                </c:pt>
                <c:pt idx="14830">
                  <c:v>1235.8333333333333</c:v>
                </c:pt>
                <c:pt idx="14831">
                  <c:v>1235.9166666666667</c:v>
                </c:pt>
                <c:pt idx="14832">
                  <c:v>1236</c:v>
                </c:pt>
                <c:pt idx="14833">
                  <c:v>1236.0833333333333</c:v>
                </c:pt>
                <c:pt idx="14834">
                  <c:v>1236.1666666666667</c:v>
                </c:pt>
                <c:pt idx="14835">
                  <c:v>1236.25</c:v>
                </c:pt>
                <c:pt idx="14836">
                  <c:v>1236.3333333333333</c:v>
                </c:pt>
                <c:pt idx="14837">
                  <c:v>1236.4166666666667</c:v>
                </c:pt>
                <c:pt idx="14838">
                  <c:v>1236.5</c:v>
                </c:pt>
                <c:pt idx="14839">
                  <c:v>1236.5833333333333</c:v>
                </c:pt>
                <c:pt idx="14840">
                  <c:v>1236.6666666666667</c:v>
                </c:pt>
                <c:pt idx="14841">
                  <c:v>1236.75</c:v>
                </c:pt>
                <c:pt idx="14842">
                  <c:v>1236.8333333333333</c:v>
                </c:pt>
                <c:pt idx="14843">
                  <c:v>1236.9166666666667</c:v>
                </c:pt>
                <c:pt idx="14844">
                  <c:v>1237</c:v>
                </c:pt>
                <c:pt idx="14845">
                  <c:v>1237.0833333333333</c:v>
                </c:pt>
                <c:pt idx="14846">
                  <c:v>1237.1666666666667</c:v>
                </c:pt>
                <c:pt idx="14847">
                  <c:v>1237.25</c:v>
                </c:pt>
                <c:pt idx="14848">
                  <c:v>1237.3333333333333</c:v>
                </c:pt>
                <c:pt idx="14849">
                  <c:v>1237.4166666666667</c:v>
                </c:pt>
                <c:pt idx="14850">
                  <c:v>1237.5</c:v>
                </c:pt>
                <c:pt idx="14851">
                  <c:v>1237.5833333333333</c:v>
                </c:pt>
                <c:pt idx="14852">
                  <c:v>1237.6666666666667</c:v>
                </c:pt>
                <c:pt idx="14853">
                  <c:v>1237.75</c:v>
                </c:pt>
                <c:pt idx="14854">
                  <c:v>1237.8333333333333</c:v>
                </c:pt>
                <c:pt idx="14855">
                  <c:v>1237.9166666666667</c:v>
                </c:pt>
                <c:pt idx="14856">
                  <c:v>1238</c:v>
                </c:pt>
                <c:pt idx="14857">
                  <c:v>1238.0833333333333</c:v>
                </c:pt>
                <c:pt idx="14858">
                  <c:v>1238.1666666666667</c:v>
                </c:pt>
                <c:pt idx="14859">
                  <c:v>1238.25</c:v>
                </c:pt>
                <c:pt idx="14860">
                  <c:v>1238.3333333333333</c:v>
                </c:pt>
                <c:pt idx="14861">
                  <c:v>1238.4166666666667</c:v>
                </c:pt>
                <c:pt idx="14862">
                  <c:v>1238.5</c:v>
                </c:pt>
                <c:pt idx="14863">
                  <c:v>1238.5833333333333</c:v>
                </c:pt>
                <c:pt idx="14864">
                  <c:v>1238.6666666666667</c:v>
                </c:pt>
                <c:pt idx="14865">
                  <c:v>1238.75</c:v>
                </c:pt>
                <c:pt idx="14866">
                  <c:v>1238.8333333333333</c:v>
                </c:pt>
                <c:pt idx="14867">
                  <c:v>1238.9166666666667</c:v>
                </c:pt>
                <c:pt idx="14868">
                  <c:v>1239</c:v>
                </c:pt>
                <c:pt idx="14869">
                  <c:v>1239.0833333333333</c:v>
                </c:pt>
                <c:pt idx="14870">
                  <c:v>1239.1666666666667</c:v>
                </c:pt>
                <c:pt idx="14871">
                  <c:v>1239.25</c:v>
                </c:pt>
                <c:pt idx="14872">
                  <c:v>1239.3333333333333</c:v>
                </c:pt>
                <c:pt idx="14873">
                  <c:v>1239.4166666666667</c:v>
                </c:pt>
                <c:pt idx="14874">
                  <c:v>1239.5</c:v>
                </c:pt>
                <c:pt idx="14875">
                  <c:v>1239.5833333333333</c:v>
                </c:pt>
                <c:pt idx="14876">
                  <c:v>1239.6666666666667</c:v>
                </c:pt>
                <c:pt idx="14877">
                  <c:v>1239.75</c:v>
                </c:pt>
                <c:pt idx="14878">
                  <c:v>1239.8333333333333</c:v>
                </c:pt>
                <c:pt idx="14879">
                  <c:v>1239.9166666666667</c:v>
                </c:pt>
                <c:pt idx="14880">
                  <c:v>1240</c:v>
                </c:pt>
                <c:pt idx="14881">
                  <c:v>1240.0833333333333</c:v>
                </c:pt>
                <c:pt idx="14882">
                  <c:v>1240.1666666666667</c:v>
                </c:pt>
                <c:pt idx="14883">
                  <c:v>1240.25</c:v>
                </c:pt>
                <c:pt idx="14884">
                  <c:v>1240.3333333333333</c:v>
                </c:pt>
                <c:pt idx="14885">
                  <c:v>1240.4166666666667</c:v>
                </c:pt>
                <c:pt idx="14886">
                  <c:v>1240.5</c:v>
                </c:pt>
                <c:pt idx="14887">
                  <c:v>1240.5833333333333</c:v>
                </c:pt>
                <c:pt idx="14888">
                  <c:v>1240.6666666666667</c:v>
                </c:pt>
                <c:pt idx="14889">
                  <c:v>1240.75</c:v>
                </c:pt>
                <c:pt idx="14890">
                  <c:v>1240.8333333333333</c:v>
                </c:pt>
                <c:pt idx="14891">
                  <c:v>1240.9166666666667</c:v>
                </c:pt>
                <c:pt idx="14892">
                  <c:v>1241</c:v>
                </c:pt>
                <c:pt idx="14893">
                  <c:v>1241.0833333333333</c:v>
                </c:pt>
                <c:pt idx="14894">
                  <c:v>1241.1666666666667</c:v>
                </c:pt>
                <c:pt idx="14895">
                  <c:v>1241.25</c:v>
                </c:pt>
                <c:pt idx="14896">
                  <c:v>1241.3333333333333</c:v>
                </c:pt>
                <c:pt idx="14897">
                  <c:v>1241.4166666666667</c:v>
                </c:pt>
                <c:pt idx="14898">
                  <c:v>1241.5</c:v>
                </c:pt>
                <c:pt idx="14899">
                  <c:v>1241.5833333333333</c:v>
                </c:pt>
                <c:pt idx="14900">
                  <c:v>1241.6666666666667</c:v>
                </c:pt>
                <c:pt idx="14901">
                  <c:v>1241.75</c:v>
                </c:pt>
                <c:pt idx="14902">
                  <c:v>1241.8333333333333</c:v>
                </c:pt>
                <c:pt idx="14903">
                  <c:v>1241.9166666666667</c:v>
                </c:pt>
                <c:pt idx="14904">
                  <c:v>1242</c:v>
                </c:pt>
                <c:pt idx="14905">
                  <c:v>1242.0833333333333</c:v>
                </c:pt>
                <c:pt idx="14906">
                  <c:v>1242.1666666666667</c:v>
                </c:pt>
                <c:pt idx="14907">
                  <c:v>1242.25</c:v>
                </c:pt>
                <c:pt idx="14908">
                  <c:v>1242.3333333333333</c:v>
                </c:pt>
                <c:pt idx="14909">
                  <c:v>1242.4166666666667</c:v>
                </c:pt>
                <c:pt idx="14910">
                  <c:v>1242.5</c:v>
                </c:pt>
                <c:pt idx="14911">
                  <c:v>1242.5833333333333</c:v>
                </c:pt>
                <c:pt idx="14912">
                  <c:v>1242.6666666666667</c:v>
                </c:pt>
                <c:pt idx="14913">
                  <c:v>1242.75</c:v>
                </c:pt>
                <c:pt idx="14914">
                  <c:v>1242.8333333333333</c:v>
                </c:pt>
                <c:pt idx="14915">
                  <c:v>1242.9166666666667</c:v>
                </c:pt>
                <c:pt idx="14916">
                  <c:v>1243</c:v>
                </c:pt>
                <c:pt idx="14917">
                  <c:v>1243.0833333333333</c:v>
                </c:pt>
                <c:pt idx="14918">
                  <c:v>1243.1666666666667</c:v>
                </c:pt>
                <c:pt idx="14919">
                  <c:v>1243.25</c:v>
                </c:pt>
                <c:pt idx="14920">
                  <c:v>1243.3333333333333</c:v>
                </c:pt>
                <c:pt idx="14921">
                  <c:v>1243.4166666666667</c:v>
                </c:pt>
                <c:pt idx="14922">
                  <c:v>1243.5</c:v>
                </c:pt>
                <c:pt idx="14923">
                  <c:v>1243.5833333333333</c:v>
                </c:pt>
                <c:pt idx="14924">
                  <c:v>1243.6666666666667</c:v>
                </c:pt>
                <c:pt idx="14925">
                  <c:v>1243.75</c:v>
                </c:pt>
                <c:pt idx="14926">
                  <c:v>1243.8333333333333</c:v>
                </c:pt>
                <c:pt idx="14927">
                  <c:v>1243.9166666666667</c:v>
                </c:pt>
                <c:pt idx="14928">
                  <c:v>1244</c:v>
                </c:pt>
                <c:pt idx="14929">
                  <c:v>1244.0833333333333</c:v>
                </c:pt>
                <c:pt idx="14930">
                  <c:v>1244.1666666666667</c:v>
                </c:pt>
                <c:pt idx="14931">
                  <c:v>1244.25</c:v>
                </c:pt>
                <c:pt idx="14932">
                  <c:v>1244.3333333333333</c:v>
                </c:pt>
                <c:pt idx="14933">
                  <c:v>1244.4166666666667</c:v>
                </c:pt>
                <c:pt idx="14934">
                  <c:v>1244.5</c:v>
                </c:pt>
                <c:pt idx="14935">
                  <c:v>1244.5833333333333</c:v>
                </c:pt>
                <c:pt idx="14936">
                  <c:v>1244.6666666666667</c:v>
                </c:pt>
                <c:pt idx="14937">
                  <c:v>1244.75</c:v>
                </c:pt>
                <c:pt idx="14938">
                  <c:v>1244.8333333333333</c:v>
                </c:pt>
                <c:pt idx="14939">
                  <c:v>1244.9166666666667</c:v>
                </c:pt>
                <c:pt idx="14940">
                  <c:v>1245</c:v>
                </c:pt>
                <c:pt idx="14941">
                  <c:v>1245.0833333333333</c:v>
                </c:pt>
                <c:pt idx="14942">
                  <c:v>1245.1666666666667</c:v>
                </c:pt>
                <c:pt idx="14943">
                  <c:v>1245.25</c:v>
                </c:pt>
                <c:pt idx="14944">
                  <c:v>1245.3333333333333</c:v>
                </c:pt>
                <c:pt idx="14945">
                  <c:v>1245.4166666666667</c:v>
                </c:pt>
                <c:pt idx="14946">
                  <c:v>1245.5</c:v>
                </c:pt>
                <c:pt idx="14947">
                  <c:v>1245.5833333333333</c:v>
                </c:pt>
                <c:pt idx="14948">
                  <c:v>1245.6666666666667</c:v>
                </c:pt>
                <c:pt idx="14949">
                  <c:v>1245.75</c:v>
                </c:pt>
                <c:pt idx="14950">
                  <c:v>1245.8333333333333</c:v>
                </c:pt>
                <c:pt idx="14951">
                  <c:v>1245.9166666666667</c:v>
                </c:pt>
                <c:pt idx="14952">
                  <c:v>1246</c:v>
                </c:pt>
                <c:pt idx="14953">
                  <c:v>1246.0833333333333</c:v>
                </c:pt>
                <c:pt idx="14954">
                  <c:v>1246.1666666666667</c:v>
                </c:pt>
                <c:pt idx="14955">
                  <c:v>1246.25</c:v>
                </c:pt>
                <c:pt idx="14956">
                  <c:v>1246.3333333333333</c:v>
                </c:pt>
                <c:pt idx="14957">
                  <c:v>1246.4166666666667</c:v>
                </c:pt>
                <c:pt idx="14958">
                  <c:v>1246.5</c:v>
                </c:pt>
                <c:pt idx="14959">
                  <c:v>1246.5833333333333</c:v>
                </c:pt>
                <c:pt idx="14960">
                  <c:v>1246.6666666666667</c:v>
                </c:pt>
                <c:pt idx="14961">
                  <c:v>1246.75</c:v>
                </c:pt>
                <c:pt idx="14962">
                  <c:v>1246.8333333333333</c:v>
                </c:pt>
                <c:pt idx="14963">
                  <c:v>1246.9166666666667</c:v>
                </c:pt>
                <c:pt idx="14964">
                  <c:v>1247</c:v>
                </c:pt>
                <c:pt idx="14965">
                  <c:v>1247.0833333333333</c:v>
                </c:pt>
                <c:pt idx="14966">
                  <c:v>1247.1666666666667</c:v>
                </c:pt>
                <c:pt idx="14967">
                  <c:v>1247.25</c:v>
                </c:pt>
                <c:pt idx="14968">
                  <c:v>1247.3333333333333</c:v>
                </c:pt>
                <c:pt idx="14969">
                  <c:v>1247.4166666666667</c:v>
                </c:pt>
                <c:pt idx="14970">
                  <c:v>1247.5</c:v>
                </c:pt>
                <c:pt idx="14971">
                  <c:v>1247.5833333333333</c:v>
                </c:pt>
                <c:pt idx="14972">
                  <c:v>1247.6666666666667</c:v>
                </c:pt>
                <c:pt idx="14973">
                  <c:v>1247.75</c:v>
                </c:pt>
                <c:pt idx="14974">
                  <c:v>1247.8333333333333</c:v>
                </c:pt>
                <c:pt idx="14975">
                  <c:v>1247.9166666666667</c:v>
                </c:pt>
                <c:pt idx="14976">
                  <c:v>1248</c:v>
                </c:pt>
                <c:pt idx="14977">
                  <c:v>1248.0833333333333</c:v>
                </c:pt>
                <c:pt idx="14978">
                  <c:v>1248.1666666666667</c:v>
                </c:pt>
                <c:pt idx="14979">
                  <c:v>1248.25</c:v>
                </c:pt>
                <c:pt idx="14980">
                  <c:v>1248.3333333333333</c:v>
                </c:pt>
                <c:pt idx="14981">
                  <c:v>1248.4166666666667</c:v>
                </c:pt>
                <c:pt idx="14982">
                  <c:v>1248.5</c:v>
                </c:pt>
                <c:pt idx="14983">
                  <c:v>1248.5833333333333</c:v>
                </c:pt>
                <c:pt idx="14984">
                  <c:v>1248.6666666666667</c:v>
                </c:pt>
                <c:pt idx="14985">
                  <c:v>1248.75</c:v>
                </c:pt>
                <c:pt idx="14986">
                  <c:v>1248.8333333333333</c:v>
                </c:pt>
                <c:pt idx="14987">
                  <c:v>1248.9166666666667</c:v>
                </c:pt>
                <c:pt idx="14988">
                  <c:v>1249</c:v>
                </c:pt>
                <c:pt idx="14989">
                  <c:v>1249.0833333333333</c:v>
                </c:pt>
                <c:pt idx="14990">
                  <c:v>1249.1666666666667</c:v>
                </c:pt>
                <c:pt idx="14991">
                  <c:v>1249.25</c:v>
                </c:pt>
                <c:pt idx="14992">
                  <c:v>1249.3333333333333</c:v>
                </c:pt>
                <c:pt idx="14993">
                  <c:v>1249.4166666666667</c:v>
                </c:pt>
                <c:pt idx="14994">
                  <c:v>1249.5</c:v>
                </c:pt>
                <c:pt idx="14995">
                  <c:v>1249.5833333333333</c:v>
                </c:pt>
                <c:pt idx="14996">
                  <c:v>1249.6666666666667</c:v>
                </c:pt>
                <c:pt idx="14997">
                  <c:v>1249.75</c:v>
                </c:pt>
                <c:pt idx="14998">
                  <c:v>1249.8333333333333</c:v>
                </c:pt>
                <c:pt idx="14999">
                  <c:v>1249.9166666666667</c:v>
                </c:pt>
                <c:pt idx="15000">
                  <c:v>1250</c:v>
                </c:pt>
                <c:pt idx="15001">
                  <c:v>1250.0833333333333</c:v>
                </c:pt>
                <c:pt idx="15002">
                  <c:v>1250.1666666666667</c:v>
                </c:pt>
                <c:pt idx="15003">
                  <c:v>1250.25</c:v>
                </c:pt>
                <c:pt idx="15004">
                  <c:v>1250.3333333333333</c:v>
                </c:pt>
                <c:pt idx="15005">
                  <c:v>1250.4166666666667</c:v>
                </c:pt>
                <c:pt idx="15006">
                  <c:v>1250.5</c:v>
                </c:pt>
                <c:pt idx="15007">
                  <c:v>1250.5833333333333</c:v>
                </c:pt>
                <c:pt idx="15008">
                  <c:v>1250.6666666666667</c:v>
                </c:pt>
                <c:pt idx="15009">
                  <c:v>1250.75</c:v>
                </c:pt>
                <c:pt idx="15010">
                  <c:v>1250.8333333333333</c:v>
                </c:pt>
                <c:pt idx="15011">
                  <c:v>1250.9166666666667</c:v>
                </c:pt>
                <c:pt idx="15012">
                  <c:v>1251</c:v>
                </c:pt>
                <c:pt idx="15013">
                  <c:v>1251.0833333333333</c:v>
                </c:pt>
                <c:pt idx="15014">
                  <c:v>1251.1666666666667</c:v>
                </c:pt>
                <c:pt idx="15015">
                  <c:v>1251.25</c:v>
                </c:pt>
                <c:pt idx="15016">
                  <c:v>1251.3333333333333</c:v>
                </c:pt>
                <c:pt idx="15017">
                  <c:v>1251.4166666666667</c:v>
                </c:pt>
                <c:pt idx="15018">
                  <c:v>1251.5</c:v>
                </c:pt>
                <c:pt idx="15019">
                  <c:v>1251.5833333333333</c:v>
                </c:pt>
                <c:pt idx="15020">
                  <c:v>1251.6666666666667</c:v>
                </c:pt>
                <c:pt idx="15021">
                  <c:v>1251.75</c:v>
                </c:pt>
                <c:pt idx="15022">
                  <c:v>1251.8333333333333</c:v>
                </c:pt>
                <c:pt idx="15023">
                  <c:v>1251.9166666666667</c:v>
                </c:pt>
                <c:pt idx="15024">
                  <c:v>1252</c:v>
                </c:pt>
                <c:pt idx="15025">
                  <c:v>1252.0833333333333</c:v>
                </c:pt>
                <c:pt idx="15026">
                  <c:v>1252.1666666666667</c:v>
                </c:pt>
                <c:pt idx="15027">
                  <c:v>1252.25</c:v>
                </c:pt>
                <c:pt idx="15028">
                  <c:v>1252.3333333333333</c:v>
                </c:pt>
                <c:pt idx="15029">
                  <c:v>1252.4166666666667</c:v>
                </c:pt>
                <c:pt idx="15030">
                  <c:v>1252.5</c:v>
                </c:pt>
                <c:pt idx="15031">
                  <c:v>1252.5833333333333</c:v>
                </c:pt>
                <c:pt idx="15032">
                  <c:v>1252.6666666666667</c:v>
                </c:pt>
                <c:pt idx="15033">
                  <c:v>1252.75</c:v>
                </c:pt>
                <c:pt idx="15034">
                  <c:v>1252.8333333333333</c:v>
                </c:pt>
                <c:pt idx="15035">
                  <c:v>1252.9166666666667</c:v>
                </c:pt>
                <c:pt idx="15036">
                  <c:v>1253</c:v>
                </c:pt>
                <c:pt idx="15037">
                  <c:v>1253.0833333333333</c:v>
                </c:pt>
                <c:pt idx="15038">
                  <c:v>1253.1666666666667</c:v>
                </c:pt>
                <c:pt idx="15039">
                  <c:v>1253.25</c:v>
                </c:pt>
                <c:pt idx="15040">
                  <c:v>1253.3333333333333</c:v>
                </c:pt>
                <c:pt idx="15041">
                  <c:v>1253.4166666666667</c:v>
                </c:pt>
                <c:pt idx="15042">
                  <c:v>1253.5</c:v>
                </c:pt>
                <c:pt idx="15043">
                  <c:v>1253.5833333333333</c:v>
                </c:pt>
                <c:pt idx="15044">
                  <c:v>1253.6666666666667</c:v>
                </c:pt>
                <c:pt idx="15045">
                  <c:v>1253.75</c:v>
                </c:pt>
                <c:pt idx="15046">
                  <c:v>1253.8333333333333</c:v>
                </c:pt>
                <c:pt idx="15047">
                  <c:v>1253.9166666666667</c:v>
                </c:pt>
                <c:pt idx="15048">
                  <c:v>1254</c:v>
                </c:pt>
                <c:pt idx="15049">
                  <c:v>1254.0833333333333</c:v>
                </c:pt>
                <c:pt idx="15050">
                  <c:v>1254.1666666666667</c:v>
                </c:pt>
                <c:pt idx="15051">
                  <c:v>1254.25</c:v>
                </c:pt>
                <c:pt idx="15052">
                  <c:v>1254.3333333333333</c:v>
                </c:pt>
                <c:pt idx="15053">
                  <c:v>1254.4166666666667</c:v>
                </c:pt>
                <c:pt idx="15054">
                  <c:v>1254.5</c:v>
                </c:pt>
                <c:pt idx="15055">
                  <c:v>1254.5833333333333</c:v>
                </c:pt>
                <c:pt idx="15056">
                  <c:v>1254.6666666666667</c:v>
                </c:pt>
                <c:pt idx="15057">
                  <c:v>1254.75</c:v>
                </c:pt>
                <c:pt idx="15058">
                  <c:v>1254.8333333333333</c:v>
                </c:pt>
                <c:pt idx="15059">
                  <c:v>1254.9166666666667</c:v>
                </c:pt>
                <c:pt idx="15060">
                  <c:v>1255</c:v>
                </c:pt>
                <c:pt idx="15061">
                  <c:v>1255.0833333333333</c:v>
                </c:pt>
                <c:pt idx="15062">
                  <c:v>1255.1666666666667</c:v>
                </c:pt>
                <c:pt idx="15063">
                  <c:v>1255.25</c:v>
                </c:pt>
                <c:pt idx="15064">
                  <c:v>1255.3333333333333</c:v>
                </c:pt>
                <c:pt idx="15065">
                  <c:v>1255.4166666666667</c:v>
                </c:pt>
                <c:pt idx="15066">
                  <c:v>1255.5</c:v>
                </c:pt>
                <c:pt idx="15067">
                  <c:v>1255.5833333333333</c:v>
                </c:pt>
                <c:pt idx="15068">
                  <c:v>1255.6666666666667</c:v>
                </c:pt>
                <c:pt idx="15069">
                  <c:v>1255.75</c:v>
                </c:pt>
                <c:pt idx="15070">
                  <c:v>1255.8333333333333</c:v>
                </c:pt>
                <c:pt idx="15071">
                  <c:v>1255.9166666666667</c:v>
                </c:pt>
                <c:pt idx="15072">
                  <c:v>1256</c:v>
                </c:pt>
                <c:pt idx="15073">
                  <c:v>1256.0833333333333</c:v>
                </c:pt>
                <c:pt idx="15074">
                  <c:v>1256.1666666666667</c:v>
                </c:pt>
                <c:pt idx="15075">
                  <c:v>1256.25</c:v>
                </c:pt>
                <c:pt idx="15076">
                  <c:v>1256.3333333333333</c:v>
                </c:pt>
                <c:pt idx="15077">
                  <c:v>1256.4166666666667</c:v>
                </c:pt>
                <c:pt idx="15078">
                  <c:v>1256.5</c:v>
                </c:pt>
                <c:pt idx="15079">
                  <c:v>1256.5833333333333</c:v>
                </c:pt>
                <c:pt idx="15080">
                  <c:v>1256.6666666666667</c:v>
                </c:pt>
                <c:pt idx="15081">
                  <c:v>1256.75</c:v>
                </c:pt>
                <c:pt idx="15082">
                  <c:v>1256.8333333333333</c:v>
                </c:pt>
                <c:pt idx="15083">
                  <c:v>1256.9166666666667</c:v>
                </c:pt>
                <c:pt idx="15084">
                  <c:v>1257</c:v>
                </c:pt>
                <c:pt idx="15085">
                  <c:v>1257.0833333333333</c:v>
                </c:pt>
                <c:pt idx="15086">
                  <c:v>1257.1666666666667</c:v>
                </c:pt>
                <c:pt idx="15087">
                  <c:v>1257.25</c:v>
                </c:pt>
                <c:pt idx="15088">
                  <c:v>1257.3333333333333</c:v>
                </c:pt>
                <c:pt idx="15089">
                  <c:v>1257.4166666666667</c:v>
                </c:pt>
                <c:pt idx="15090">
                  <c:v>1257.5</c:v>
                </c:pt>
                <c:pt idx="15091">
                  <c:v>1257.5833333333333</c:v>
                </c:pt>
                <c:pt idx="15092">
                  <c:v>1257.6666666666667</c:v>
                </c:pt>
                <c:pt idx="15093">
                  <c:v>1257.75</c:v>
                </c:pt>
                <c:pt idx="15094">
                  <c:v>1257.8333333333333</c:v>
                </c:pt>
                <c:pt idx="15095">
                  <c:v>1257.9166666666667</c:v>
                </c:pt>
                <c:pt idx="15096">
                  <c:v>1258</c:v>
                </c:pt>
                <c:pt idx="15097">
                  <c:v>1258.0833333333333</c:v>
                </c:pt>
                <c:pt idx="15098">
                  <c:v>1258.1666666666667</c:v>
                </c:pt>
                <c:pt idx="15099">
                  <c:v>1258.25</c:v>
                </c:pt>
                <c:pt idx="15100">
                  <c:v>1258.3333333333333</c:v>
                </c:pt>
                <c:pt idx="15101">
                  <c:v>1258.4166666666667</c:v>
                </c:pt>
                <c:pt idx="15102">
                  <c:v>1258.5</c:v>
                </c:pt>
                <c:pt idx="15103">
                  <c:v>1258.5833333333333</c:v>
                </c:pt>
                <c:pt idx="15104">
                  <c:v>1258.6666666666667</c:v>
                </c:pt>
                <c:pt idx="15105">
                  <c:v>1258.75</c:v>
                </c:pt>
                <c:pt idx="15106">
                  <c:v>1258.8333333333333</c:v>
                </c:pt>
                <c:pt idx="15107">
                  <c:v>1258.9166666666667</c:v>
                </c:pt>
                <c:pt idx="15108">
                  <c:v>1259</c:v>
                </c:pt>
                <c:pt idx="15109">
                  <c:v>1259.0833333333333</c:v>
                </c:pt>
                <c:pt idx="15110">
                  <c:v>1259.1666666666667</c:v>
                </c:pt>
                <c:pt idx="15111">
                  <c:v>1259.25</c:v>
                </c:pt>
                <c:pt idx="15112">
                  <c:v>1259.3333333333333</c:v>
                </c:pt>
                <c:pt idx="15113">
                  <c:v>1259.4166666666667</c:v>
                </c:pt>
                <c:pt idx="15114">
                  <c:v>1259.5</c:v>
                </c:pt>
                <c:pt idx="15115">
                  <c:v>1259.5833333333333</c:v>
                </c:pt>
                <c:pt idx="15116">
                  <c:v>1259.6666666666667</c:v>
                </c:pt>
                <c:pt idx="15117">
                  <c:v>1259.75</c:v>
                </c:pt>
                <c:pt idx="15118">
                  <c:v>1259.8333333333333</c:v>
                </c:pt>
                <c:pt idx="15119">
                  <c:v>1259.9166666666667</c:v>
                </c:pt>
                <c:pt idx="15120">
                  <c:v>1260</c:v>
                </c:pt>
                <c:pt idx="15121">
                  <c:v>1260.0833333333333</c:v>
                </c:pt>
                <c:pt idx="15122">
                  <c:v>1260.1666666666667</c:v>
                </c:pt>
                <c:pt idx="15123">
                  <c:v>1260.25</c:v>
                </c:pt>
                <c:pt idx="15124">
                  <c:v>1260.3333333333333</c:v>
                </c:pt>
                <c:pt idx="15125">
                  <c:v>1260.4166666666667</c:v>
                </c:pt>
                <c:pt idx="15126">
                  <c:v>1260.5</c:v>
                </c:pt>
                <c:pt idx="15127">
                  <c:v>1260.5833333333333</c:v>
                </c:pt>
                <c:pt idx="15128">
                  <c:v>1260.6666666666667</c:v>
                </c:pt>
                <c:pt idx="15129">
                  <c:v>1260.75</c:v>
                </c:pt>
                <c:pt idx="15130">
                  <c:v>1260.8333333333333</c:v>
                </c:pt>
                <c:pt idx="15131">
                  <c:v>1260.9166666666667</c:v>
                </c:pt>
                <c:pt idx="15132">
                  <c:v>1261</c:v>
                </c:pt>
                <c:pt idx="15133">
                  <c:v>1261.0833333333333</c:v>
                </c:pt>
                <c:pt idx="15134">
                  <c:v>1261.1666666666667</c:v>
                </c:pt>
                <c:pt idx="15135">
                  <c:v>1261.25</c:v>
                </c:pt>
                <c:pt idx="15136">
                  <c:v>1261.3333333333333</c:v>
                </c:pt>
                <c:pt idx="15137">
                  <c:v>1261.4166666666667</c:v>
                </c:pt>
                <c:pt idx="15138">
                  <c:v>1261.5</c:v>
                </c:pt>
                <c:pt idx="15139">
                  <c:v>1261.5833333333333</c:v>
                </c:pt>
                <c:pt idx="15140">
                  <c:v>1261.6666666666667</c:v>
                </c:pt>
                <c:pt idx="15141">
                  <c:v>1261.75</c:v>
                </c:pt>
                <c:pt idx="15142">
                  <c:v>1261.8333333333333</c:v>
                </c:pt>
                <c:pt idx="15143">
                  <c:v>1261.9166666666667</c:v>
                </c:pt>
                <c:pt idx="15144">
                  <c:v>1262</c:v>
                </c:pt>
                <c:pt idx="15145">
                  <c:v>1262.0833333333333</c:v>
                </c:pt>
                <c:pt idx="15146">
                  <c:v>1262.1666666666667</c:v>
                </c:pt>
                <c:pt idx="15147">
                  <c:v>1262.25</c:v>
                </c:pt>
                <c:pt idx="15148">
                  <c:v>1262.3333333333333</c:v>
                </c:pt>
                <c:pt idx="15149">
                  <c:v>1262.4166666666667</c:v>
                </c:pt>
                <c:pt idx="15150">
                  <c:v>1262.5</c:v>
                </c:pt>
                <c:pt idx="15151">
                  <c:v>1262.5833333333333</c:v>
                </c:pt>
                <c:pt idx="15152">
                  <c:v>1262.6666666666667</c:v>
                </c:pt>
                <c:pt idx="15153">
                  <c:v>1262.75</c:v>
                </c:pt>
                <c:pt idx="15154">
                  <c:v>1262.8333333333333</c:v>
                </c:pt>
                <c:pt idx="15155">
                  <c:v>1262.9166666666667</c:v>
                </c:pt>
                <c:pt idx="15156">
                  <c:v>1263</c:v>
                </c:pt>
                <c:pt idx="15157">
                  <c:v>1263.0833333333333</c:v>
                </c:pt>
                <c:pt idx="15158">
                  <c:v>1263.1666666666667</c:v>
                </c:pt>
                <c:pt idx="15159">
                  <c:v>1263.25</c:v>
                </c:pt>
                <c:pt idx="15160">
                  <c:v>1263.3333333333333</c:v>
                </c:pt>
                <c:pt idx="15161">
                  <c:v>1263.4166666666667</c:v>
                </c:pt>
                <c:pt idx="15162">
                  <c:v>1263.5</c:v>
                </c:pt>
                <c:pt idx="15163">
                  <c:v>1263.5833333333333</c:v>
                </c:pt>
                <c:pt idx="15164">
                  <c:v>1263.6666666666667</c:v>
                </c:pt>
                <c:pt idx="15165">
                  <c:v>1263.75</c:v>
                </c:pt>
                <c:pt idx="15166">
                  <c:v>1263.8333333333333</c:v>
                </c:pt>
                <c:pt idx="15167">
                  <c:v>1263.9166666666667</c:v>
                </c:pt>
                <c:pt idx="15168">
                  <c:v>1264</c:v>
                </c:pt>
                <c:pt idx="15169">
                  <c:v>1264.0833333333333</c:v>
                </c:pt>
                <c:pt idx="15170">
                  <c:v>1264.1666666666667</c:v>
                </c:pt>
                <c:pt idx="15171">
                  <c:v>1264.25</c:v>
                </c:pt>
                <c:pt idx="15172">
                  <c:v>1264.3333333333333</c:v>
                </c:pt>
                <c:pt idx="15173">
                  <c:v>1264.4166666666667</c:v>
                </c:pt>
                <c:pt idx="15174">
                  <c:v>1264.5</c:v>
                </c:pt>
                <c:pt idx="15175">
                  <c:v>1264.5833333333333</c:v>
                </c:pt>
                <c:pt idx="15176">
                  <c:v>1264.6666666666667</c:v>
                </c:pt>
                <c:pt idx="15177">
                  <c:v>1264.75</c:v>
                </c:pt>
                <c:pt idx="15178">
                  <c:v>1264.8333333333333</c:v>
                </c:pt>
                <c:pt idx="15179">
                  <c:v>1264.9166666666667</c:v>
                </c:pt>
                <c:pt idx="15180">
                  <c:v>1265</c:v>
                </c:pt>
                <c:pt idx="15181">
                  <c:v>1265.0833333333333</c:v>
                </c:pt>
                <c:pt idx="15182">
                  <c:v>1265.1666666666667</c:v>
                </c:pt>
                <c:pt idx="15183">
                  <c:v>1265.25</c:v>
                </c:pt>
                <c:pt idx="15184">
                  <c:v>1265.3333333333333</c:v>
                </c:pt>
                <c:pt idx="15185">
                  <c:v>1265.4166666666667</c:v>
                </c:pt>
                <c:pt idx="15186">
                  <c:v>1265.5</c:v>
                </c:pt>
                <c:pt idx="15187">
                  <c:v>1265.5833333333333</c:v>
                </c:pt>
                <c:pt idx="15188">
                  <c:v>1265.6666666666667</c:v>
                </c:pt>
                <c:pt idx="15189">
                  <c:v>1265.75</c:v>
                </c:pt>
                <c:pt idx="15190">
                  <c:v>1265.8333333333333</c:v>
                </c:pt>
                <c:pt idx="15191">
                  <c:v>1265.9166666666667</c:v>
                </c:pt>
                <c:pt idx="15192">
                  <c:v>1266</c:v>
                </c:pt>
                <c:pt idx="15193">
                  <c:v>1266.0833333333333</c:v>
                </c:pt>
                <c:pt idx="15194">
                  <c:v>1266.1666666666667</c:v>
                </c:pt>
                <c:pt idx="15195">
                  <c:v>1266.25</c:v>
                </c:pt>
                <c:pt idx="15196">
                  <c:v>1266.3333333333333</c:v>
                </c:pt>
                <c:pt idx="15197">
                  <c:v>1266.4166666666667</c:v>
                </c:pt>
                <c:pt idx="15198">
                  <c:v>1266.5</c:v>
                </c:pt>
                <c:pt idx="15199">
                  <c:v>1266.5833333333333</c:v>
                </c:pt>
                <c:pt idx="15200">
                  <c:v>1266.6666666666667</c:v>
                </c:pt>
                <c:pt idx="15201">
                  <c:v>1266.75</c:v>
                </c:pt>
                <c:pt idx="15202">
                  <c:v>1266.8333333333333</c:v>
                </c:pt>
                <c:pt idx="15203">
                  <c:v>1266.9166666666667</c:v>
                </c:pt>
                <c:pt idx="15204">
                  <c:v>1267</c:v>
                </c:pt>
                <c:pt idx="15205">
                  <c:v>1267.0833333333333</c:v>
                </c:pt>
                <c:pt idx="15206">
                  <c:v>1267.1666666666667</c:v>
                </c:pt>
                <c:pt idx="15207">
                  <c:v>1267.25</c:v>
                </c:pt>
                <c:pt idx="15208">
                  <c:v>1267.3333333333333</c:v>
                </c:pt>
                <c:pt idx="15209">
                  <c:v>1267.4166666666667</c:v>
                </c:pt>
                <c:pt idx="15210">
                  <c:v>1267.5</c:v>
                </c:pt>
                <c:pt idx="15211">
                  <c:v>1267.5833333333333</c:v>
                </c:pt>
                <c:pt idx="15212">
                  <c:v>1267.6666666666667</c:v>
                </c:pt>
                <c:pt idx="15213">
                  <c:v>1267.75</c:v>
                </c:pt>
              </c:numCache>
            </c:numRef>
          </c:xVal>
          <c:yVal>
            <c:numRef>
              <c:f>'7_8_November'!$I$3:$I$15216</c:f>
              <c:numCache>
                <c:formatCode>General</c:formatCode>
                <c:ptCount val="15214"/>
                <c:pt idx="0">
                  <c:v>20.8</c:v>
                </c:pt>
                <c:pt idx="1">
                  <c:v>20.8</c:v>
                </c:pt>
                <c:pt idx="2">
                  <c:v>20.8</c:v>
                </c:pt>
                <c:pt idx="3">
                  <c:v>20.8</c:v>
                </c:pt>
                <c:pt idx="4">
                  <c:v>20.8</c:v>
                </c:pt>
                <c:pt idx="5">
                  <c:v>20.8</c:v>
                </c:pt>
                <c:pt idx="6">
                  <c:v>20.8</c:v>
                </c:pt>
                <c:pt idx="7">
                  <c:v>20.8</c:v>
                </c:pt>
                <c:pt idx="8">
                  <c:v>20.8</c:v>
                </c:pt>
                <c:pt idx="9">
                  <c:v>20.8</c:v>
                </c:pt>
                <c:pt idx="10">
                  <c:v>20.8</c:v>
                </c:pt>
                <c:pt idx="11">
                  <c:v>20.8</c:v>
                </c:pt>
                <c:pt idx="12">
                  <c:v>20.8</c:v>
                </c:pt>
                <c:pt idx="13">
                  <c:v>20.8</c:v>
                </c:pt>
                <c:pt idx="14">
                  <c:v>20.8</c:v>
                </c:pt>
                <c:pt idx="15">
                  <c:v>20.8</c:v>
                </c:pt>
                <c:pt idx="16">
                  <c:v>20.8</c:v>
                </c:pt>
                <c:pt idx="17">
                  <c:v>20.8</c:v>
                </c:pt>
                <c:pt idx="18">
                  <c:v>20.8</c:v>
                </c:pt>
                <c:pt idx="19">
                  <c:v>20.8</c:v>
                </c:pt>
                <c:pt idx="20">
                  <c:v>20.8</c:v>
                </c:pt>
                <c:pt idx="21">
                  <c:v>20.8</c:v>
                </c:pt>
                <c:pt idx="22">
                  <c:v>20.8</c:v>
                </c:pt>
                <c:pt idx="23">
                  <c:v>20.8</c:v>
                </c:pt>
                <c:pt idx="24">
                  <c:v>20.8</c:v>
                </c:pt>
                <c:pt idx="25">
                  <c:v>20.8</c:v>
                </c:pt>
                <c:pt idx="26">
                  <c:v>20.8</c:v>
                </c:pt>
                <c:pt idx="27">
                  <c:v>20.8</c:v>
                </c:pt>
                <c:pt idx="28">
                  <c:v>20.8</c:v>
                </c:pt>
                <c:pt idx="29">
                  <c:v>20.8</c:v>
                </c:pt>
                <c:pt idx="30">
                  <c:v>20.8</c:v>
                </c:pt>
                <c:pt idx="31">
                  <c:v>20.8</c:v>
                </c:pt>
                <c:pt idx="32">
                  <c:v>20.8</c:v>
                </c:pt>
                <c:pt idx="33">
                  <c:v>20.8</c:v>
                </c:pt>
                <c:pt idx="34">
                  <c:v>20.8</c:v>
                </c:pt>
                <c:pt idx="35">
                  <c:v>20.8</c:v>
                </c:pt>
                <c:pt idx="36">
                  <c:v>20.8</c:v>
                </c:pt>
                <c:pt idx="37">
                  <c:v>20.8</c:v>
                </c:pt>
                <c:pt idx="38">
                  <c:v>20.8</c:v>
                </c:pt>
                <c:pt idx="39">
                  <c:v>20.8</c:v>
                </c:pt>
                <c:pt idx="40">
                  <c:v>20.8</c:v>
                </c:pt>
                <c:pt idx="41">
                  <c:v>20.8</c:v>
                </c:pt>
                <c:pt idx="42">
                  <c:v>20.8</c:v>
                </c:pt>
                <c:pt idx="43">
                  <c:v>20.8</c:v>
                </c:pt>
                <c:pt idx="44">
                  <c:v>20.8</c:v>
                </c:pt>
                <c:pt idx="45">
                  <c:v>20.8</c:v>
                </c:pt>
                <c:pt idx="46">
                  <c:v>20.8</c:v>
                </c:pt>
                <c:pt idx="47">
                  <c:v>20.8</c:v>
                </c:pt>
                <c:pt idx="48">
                  <c:v>20.8</c:v>
                </c:pt>
                <c:pt idx="49">
                  <c:v>20.8</c:v>
                </c:pt>
                <c:pt idx="50">
                  <c:v>20.8</c:v>
                </c:pt>
                <c:pt idx="51">
                  <c:v>20.8</c:v>
                </c:pt>
                <c:pt idx="52">
                  <c:v>20.8</c:v>
                </c:pt>
                <c:pt idx="53">
                  <c:v>20.8</c:v>
                </c:pt>
                <c:pt idx="54">
                  <c:v>20.8</c:v>
                </c:pt>
                <c:pt idx="55">
                  <c:v>20.8</c:v>
                </c:pt>
                <c:pt idx="56">
                  <c:v>20.8</c:v>
                </c:pt>
                <c:pt idx="57">
                  <c:v>20.8</c:v>
                </c:pt>
                <c:pt idx="58">
                  <c:v>20.8</c:v>
                </c:pt>
                <c:pt idx="59">
                  <c:v>20.8</c:v>
                </c:pt>
                <c:pt idx="60">
                  <c:v>20.8</c:v>
                </c:pt>
                <c:pt idx="61">
                  <c:v>20.8</c:v>
                </c:pt>
                <c:pt idx="62">
                  <c:v>20.8</c:v>
                </c:pt>
                <c:pt idx="63">
                  <c:v>20.8</c:v>
                </c:pt>
                <c:pt idx="64">
                  <c:v>20.8</c:v>
                </c:pt>
                <c:pt idx="65">
                  <c:v>20.8</c:v>
                </c:pt>
                <c:pt idx="66">
                  <c:v>20.8</c:v>
                </c:pt>
                <c:pt idx="67">
                  <c:v>20.8</c:v>
                </c:pt>
                <c:pt idx="68">
                  <c:v>20.8</c:v>
                </c:pt>
                <c:pt idx="69">
                  <c:v>20.8</c:v>
                </c:pt>
                <c:pt idx="70">
                  <c:v>20.8</c:v>
                </c:pt>
                <c:pt idx="71">
                  <c:v>20.8</c:v>
                </c:pt>
                <c:pt idx="72">
                  <c:v>20.8</c:v>
                </c:pt>
                <c:pt idx="73">
                  <c:v>20.8</c:v>
                </c:pt>
                <c:pt idx="74">
                  <c:v>20.8</c:v>
                </c:pt>
                <c:pt idx="75">
                  <c:v>20.8</c:v>
                </c:pt>
                <c:pt idx="76">
                  <c:v>20.8</c:v>
                </c:pt>
                <c:pt idx="77">
                  <c:v>20.7</c:v>
                </c:pt>
                <c:pt idx="78">
                  <c:v>20.7</c:v>
                </c:pt>
                <c:pt idx="79">
                  <c:v>20.7</c:v>
                </c:pt>
                <c:pt idx="80">
                  <c:v>20.7</c:v>
                </c:pt>
                <c:pt idx="81">
                  <c:v>20.7</c:v>
                </c:pt>
                <c:pt idx="82">
                  <c:v>20.7</c:v>
                </c:pt>
                <c:pt idx="83">
                  <c:v>20.7</c:v>
                </c:pt>
                <c:pt idx="84">
                  <c:v>20.7</c:v>
                </c:pt>
                <c:pt idx="85">
                  <c:v>20.7</c:v>
                </c:pt>
                <c:pt idx="86">
                  <c:v>20.7</c:v>
                </c:pt>
                <c:pt idx="87">
                  <c:v>20.7</c:v>
                </c:pt>
                <c:pt idx="88">
                  <c:v>20.7</c:v>
                </c:pt>
                <c:pt idx="89">
                  <c:v>20.7</c:v>
                </c:pt>
                <c:pt idx="90">
                  <c:v>20.7</c:v>
                </c:pt>
                <c:pt idx="91">
                  <c:v>20.7</c:v>
                </c:pt>
                <c:pt idx="92">
                  <c:v>20.7</c:v>
                </c:pt>
                <c:pt idx="93">
                  <c:v>20.7</c:v>
                </c:pt>
                <c:pt idx="94">
                  <c:v>20.7</c:v>
                </c:pt>
                <c:pt idx="95">
                  <c:v>20.7</c:v>
                </c:pt>
                <c:pt idx="96">
                  <c:v>20.7</c:v>
                </c:pt>
                <c:pt idx="97">
                  <c:v>20.7</c:v>
                </c:pt>
                <c:pt idx="98">
                  <c:v>20.7</c:v>
                </c:pt>
                <c:pt idx="99">
                  <c:v>20.6</c:v>
                </c:pt>
                <c:pt idx="100">
                  <c:v>20.6</c:v>
                </c:pt>
                <c:pt idx="101">
                  <c:v>20.6</c:v>
                </c:pt>
                <c:pt idx="102">
                  <c:v>20.6</c:v>
                </c:pt>
                <c:pt idx="103">
                  <c:v>20.6</c:v>
                </c:pt>
                <c:pt idx="104">
                  <c:v>20.6</c:v>
                </c:pt>
                <c:pt idx="105">
                  <c:v>20.6</c:v>
                </c:pt>
                <c:pt idx="106">
                  <c:v>20.6</c:v>
                </c:pt>
                <c:pt idx="107">
                  <c:v>20.6</c:v>
                </c:pt>
                <c:pt idx="108">
                  <c:v>20.6</c:v>
                </c:pt>
                <c:pt idx="109">
                  <c:v>20.6</c:v>
                </c:pt>
                <c:pt idx="110">
                  <c:v>20.5</c:v>
                </c:pt>
                <c:pt idx="111">
                  <c:v>20.5</c:v>
                </c:pt>
                <c:pt idx="112">
                  <c:v>20.5</c:v>
                </c:pt>
                <c:pt idx="113">
                  <c:v>20.5</c:v>
                </c:pt>
                <c:pt idx="114">
                  <c:v>20.5</c:v>
                </c:pt>
                <c:pt idx="115">
                  <c:v>20.5</c:v>
                </c:pt>
                <c:pt idx="116">
                  <c:v>20.5</c:v>
                </c:pt>
                <c:pt idx="117">
                  <c:v>20.5</c:v>
                </c:pt>
                <c:pt idx="118">
                  <c:v>20.5</c:v>
                </c:pt>
                <c:pt idx="119">
                  <c:v>20.5</c:v>
                </c:pt>
                <c:pt idx="120">
                  <c:v>20.5</c:v>
                </c:pt>
                <c:pt idx="121">
                  <c:v>20.5</c:v>
                </c:pt>
                <c:pt idx="122">
                  <c:v>20.5</c:v>
                </c:pt>
                <c:pt idx="123">
                  <c:v>20.5</c:v>
                </c:pt>
                <c:pt idx="124">
                  <c:v>20.5</c:v>
                </c:pt>
                <c:pt idx="125">
                  <c:v>20.399999999999999</c:v>
                </c:pt>
                <c:pt idx="126">
                  <c:v>20.399999999999999</c:v>
                </c:pt>
                <c:pt idx="127">
                  <c:v>20.399999999999999</c:v>
                </c:pt>
                <c:pt idx="128">
                  <c:v>20.399999999999999</c:v>
                </c:pt>
                <c:pt idx="129">
                  <c:v>20.399999999999999</c:v>
                </c:pt>
                <c:pt idx="130">
                  <c:v>20.399999999999999</c:v>
                </c:pt>
                <c:pt idx="131">
                  <c:v>20.399999999999999</c:v>
                </c:pt>
                <c:pt idx="132">
                  <c:v>20.399999999999999</c:v>
                </c:pt>
                <c:pt idx="133">
                  <c:v>20.399999999999999</c:v>
                </c:pt>
                <c:pt idx="134">
                  <c:v>20.399999999999999</c:v>
                </c:pt>
                <c:pt idx="135">
                  <c:v>20.399999999999999</c:v>
                </c:pt>
                <c:pt idx="136">
                  <c:v>20.399999999999999</c:v>
                </c:pt>
                <c:pt idx="137">
                  <c:v>20.399999999999999</c:v>
                </c:pt>
                <c:pt idx="138">
                  <c:v>20.399999999999999</c:v>
                </c:pt>
                <c:pt idx="139">
                  <c:v>20.399999999999999</c:v>
                </c:pt>
                <c:pt idx="140">
                  <c:v>20.399999999999999</c:v>
                </c:pt>
                <c:pt idx="141">
                  <c:v>20.399999999999999</c:v>
                </c:pt>
                <c:pt idx="142">
                  <c:v>20.399999999999999</c:v>
                </c:pt>
                <c:pt idx="143">
                  <c:v>20.399999999999999</c:v>
                </c:pt>
                <c:pt idx="144">
                  <c:v>20.399999999999999</c:v>
                </c:pt>
                <c:pt idx="145">
                  <c:v>20.3</c:v>
                </c:pt>
                <c:pt idx="146">
                  <c:v>20.3</c:v>
                </c:pt>
                <c:pt idx="147">
                  <c:v>20.3</c:v>
                </c:pt>
                <c:pt idx="148">
                  <c:v>20.3</c:v>
                </c:pt>
                <c:pt idx="149">
                  <c:v>20.3</c:v>
                </c:pt>
                <c:pt idx="150">
                  <c:v>20.3</c:v>
                </c:pt>
                <c:pt idx="151">
                  <c:v>20.3</c:v>
                </c:pt>
                <c:pt idx="152">
                  <c:v>20.3</c:v>
                </c:pt>
                <c:pt idx="153">
                  <c:v>20.3</c:v>
                </c:pt>
                <c:pt idx="154">
                  <c:v>20.3</c:v>
                </c:pt>
                <c:pt idx="155">
                  <c:v>20.3</c:v>
                </c:pt>
                <c:pt idx="156">
                  <c:v>20.3</c:v>
                </c:pt>
                <c:pt idx="157">
                  <c:v>20.3</c:v>
                </c:pt>
                <c:pt idx="158">
                  <c:v>20.3</c:v>
                </c:pt>
                <c:pt idx="159">
                  <c:v>20.3</c:v>
                </c:pt>
                <c:pt idx="160">
                  <c:v>20.3</c:v>
                </c:pt>
                <c:pt idx="161">
                  <c:v>20.3</c:v>
                </c:pt>
                <c:pt idx="162">
                  <c:v>20.3</c:v>
                </c:pt>
                <c:pt idx="163">
                  <c:v>20.3</c:v>
                </c:pt>
                <c:pt idx="164">
                  <c:v>20.3</c:v>
                </c:pt>
                <c:pt idx="165">
                  <c:v>20.3</c:v>
                </c:pt>
                <c:pt idx="166">
                  <c:v>20.3</c:v>
                </c:pt>
                <c:pt idx="167">
                  <c:v>20.3</c:v>
                </c:pt>
                <c:pt idx="168">
                  <c:v>20.3</c:v>
                </c:pt>
                <c:pt idx="169">
                  <c:v>20.3</c:v>
                </c:pt>
                <c:pt idx="170">
                  <c:v>20.3</c:v>
                </c:pt>
                <c:pt idx="171">
                  <c:v>20.3</c:v>
                </c:pt>
                <c:pt idx="172">
                  <c:v>20.3</c:v>
                </c:pt>
                <c:pt idx="173">
                  <c:v>20.3</c:v>
                </c:pt>
                <c:pt idx="174">
                  <c:v>20.3</c:v>
                </c:pt>
                <c:pt idx="175">
                  <c:v>20.3</c:v>
                </c:pt>
                <c:pt idx="176">
                  <c:v>20.3</c:v>
                </c:pt>
                <c:pt idx="177">
                  <c:v>20.3</c:v>
                </c:pt>
                <c:pt idx="178">
                  <c:v>20.3</c:v>
                </c:pt>
                <c:pt idx="179">
                  <c:v>20.3</c:v>
                </c:pt>
                <c:pt idx="180">
                  <c:v>20.3</c:v>
                </c:pt>
                <c:pt idx="181">
                  <c:v>20.2</c:v>
                </c:pt>
                <c:pt idx="182">
                  <c:v>20.2</c:v>
                </c:pt>
                <c:pt idx="183">
                  <c:v>20.2</c:v>
                </c:pt>
                <c:pt idx="184">
                  <c:v>20.2</c:v>
                </c:pt>
                <c:pt idx="185">
                  <c:v>20.2</c:v>
                </c:pt>
                <c:pt idx="186">
                  <c:v>20.2</c:v>
                </c:pt>
                <c:pt idx="187">
                  <c:v>20.2</c:v>
                </c:pt>
                <c:pt idx="188">
                  <c:v>20.2</c:v>
                </c:pt>
                <c:pt idx="189">
                  <c:v>20.2</c:v>
                </c:pt>
                <c:pt idx="190">
                  <c:v>20.2</c:v>
                </c:pt>
                <c:pt idx="191">
                  <c:v>20.2</c:v>
                </c:pt>
                <c:pt idx="192">
                  <c:v>20.2</c:v>
                </c:pt>
                <c:pt idx="193">
                  <c:v>20.2</c:v>
                </c:pt>
                <c:pt idx="194">
                  <c:v>20.2</c:v>
                </c:pt>
                <c:pt idx="195">
                  <c:v>20.2</c:v>
                </c:pt>
                <c:pt idx="196">
                  <c:v>20.2</c:v>
                </c:pt>
                <c:pt idx="197">
                  <c:v>20.2</c:v>
                </c:pt>
                <c:pt idx="198">
                  <c:v>20.2</c:v>
                </c:pt>
                <c:pt idx="199">
                  <c:v>20.2</c:v>
                </c:pt>
                <c:pt idx="200">
                  <c:v>20.2</c:v>
                </c:pt>
                <c:pt idx="201">
                  <c:v>20.2</c:v>
                </c:pt>
                <c:pt idx="202">
                  <c:v>20.2</c:v>
                </c:pt>
                <c:pt idx="203">
                  <c:v>20.2</c:v>
                </c:pt>
                <c:pt idx="204">
                  <c:v>20.2</c:v>
                </c:pt>
                <c:pt idx="205">
                  <c:v>20.2</c:v>
                </c:pt>
                <c:pt idx="206">
                  <c:v>20.2</c:v>
                </c:pt>
                <c:pt idx="207">
                  <c:v>20.2</c:v>
                </c:pt>
                <c:pt idx="208">
                  <c:v>20.2</c:v>
                </c:pt>
                <c:pt idx="209">
                  <c:v>20.2</c:v>
                </c:pt>
                <c:pt idx="210">
                  <c:v>20.2</c:v>
                </c:pt>
                <c:pt idx="211">
                  <c:v>20.2</c:v>
                </c:pt>
                <c:pt idx="212">
                  <c:v>20.2</c:v>
                </c:pt>
                <c:pt idx="213">
                  <c:v>20.2</c:v>
                </c:pt>
                <c:pt idx="214">
                  <c:v>20.2</c:v>
                </c:pt>
                <c:pt idx="215">
                  <c:v>20.2</c:v>
                </c:pt>
                <c:pt idx="216">
                  <c:v>20.2</c:v>
                </c:pt>
                <c:pt idx="217">
                  <c:v>20.2</c:v>
                </c:pt>
                <c:pt idx="218">
                  <c:v>20.2</c:v>
                </c:pt>
                <c:pt idx="219">
                  <c:v>20.2</c:v>
                </c:pt>
                <c:pt idx="220">
                  <c:v>20.2</c:v>
                </c:pt>
                <c:pt idx="221">
                  <c:v>20.2</c:v>
                </c:pt>
                <c:pt idx="222">
                  <c:v>20.2</c:v>
                </c:pt>
                <c:pt idx="223">
                  <c:v>20.2</c:v>
                </c:pt>
                <c:pt idx="224">
                  <c:v>20.2</c:v>
                </c:pt>
                <c:pt idx="225">
                  <c:v>20.2</c:v>
                </c:pt>
                <c:pt idx="226">
                  <c:v>20.2</c:v>
                </c:pt>
                <c:pt idx="227">
                  <c:v>20.2</c:v>
                </c:pt>
                <c:pt idx="228">
                  <c:v>20.2</c:v>
                </c:pt>
                <c:pt idx="229">
                  <c:v>20.2</c:v>
                </c:pt>
                <c:pt idx="230">
                  <c:v>20.2</c:v>
                </c:pt>
                <c:pt idx="231">
                  <c:v>20.2</c:v>
                </c:pt>
                <c:pt idx="232">
                  <c:v>20.2</c:v>
                </c:pt>
                <c:pt idx="233">
                  <c:v>20.2</c:v>
                </c:pt>
                <c:pt idx="234">
                  <c:v>20.2</c:v>
                </c:pt>
                <c:pt idx="235">
                  <c:v>20.2</c:v>
                </c:pt>
                <c:pt idx="236">
                  <c:v>20.2</c:v>
                </c:pt>
                <c:pt idx="237">
                  <c:v>20.2</c:v>
                </c:pt>
                <c:pt idx="238">
                  <c:v>20.2</c:v>
                </c:pt>
                <c:pt idx="239">
                  <c:v>20.2</c:v>
                </c:pt>
                <c:pt idx="240">
                  <c:v>20.2</c:v>
                </c:pt>
                <c:pt idx="241">
                  <c:v>20.2</c:v>
                </c:pt>
                <c:pt idx="242">
                  <c:v>20.2</c:v>
                </c:pt>
                <c:pt idx="243">
                  <c:v>20.2</c:v>
                </c:pt>
                <c:pt idx="244">
                  <c:v>20.2</c:v>
                </c:pt>
                <c:pt idx="245">
                  <c:v>20.2</c:v>
                </c:pt>
                <c:pt idx="246">
                  <c:v>20.2</c:v>
                </c:pt>
                <c:pt idx="247">
                  <c:v>20.2</c:v>
                </c:pt>
                <c:pt idx="248">
                  <c:v>20.2</c:v>
                </c:pt>
                <c:pt idx="249">
                  <c:v>20.100000000000001</c:v>
                </c:pt>
                <c:pt idx="250">
                  <c:v>20.2</c:v>
                </c:pt>
                <c:pt idx="251">
                  <c:v>20.100000000000001</c:v>
                </c:pt>
                <c:pt idx="252">
                  <c:v>20.2</c:v>
                </c:pt>
                <c:pt idx="253">
                  <c:v>20.2</c:v>
                </c:pt>
                <c:pt idx="254">
                  <c:v>20.2</c:v>
                </c:pt>
                <c:pt idx="255">
                  <c:v>20.100000000000001</c:v>
                </c:pt>
                <c:pt idx="256">
                  <c:v>20.100000000000001</c:v>
                </c:pt>
                <c:pt idx="257">
                  <c:v>20.2</c:v>
                </c:pt>
                <c:pt idx="258">
                  <c:v>20.2</c:v>
                </c:pt>
                <c:pt idx="259">
                  <c:v>20.100000000000001</c:v>
                </c:pt>
                <c:pt idx="260">
                  <c:v>20.100000000000001</c:v>
                </c:pt>
                <c:pt idx="261">
                  <c:v>20.2</c:v>
                </c:pt>
                <c:pt idx="262">
                  <c:v>20.100000000000001</c:v>
                </c:pt>
                <c:pt idx="263">
                  <c:v>20.100000000000001</c:v>
                </c:pt>
                <c:pt idx="264">
                  <c:v>20.100000000000001</c:v>
                </c:pt>
                <c:pt idx="265">
                  <c:v>20.100000000000001</c:v>
                </c:pt>
                <c:pt idx="266">
                  <c:v>20.2</c:v>
                </c:pt>
                <c:pt idx="267">
                  <c:v>20.100000000000001</c:v>
                </c:pt>
                <c:pt idx="268">
                  <c:v>20.2</c:v>
                </c:pt>
                <c:pt idx="269">
                  <c:v>20.2</c:v>
                </c:pt>
                <c:pt idx="270">
                  <c:v>20.2</c:v>
                </c:pt>
                <c:pt idx="271">
                  <c:v>20.2</c:v>
                </c:pt>
                <c:pt idx="272">
                  <c:v>20.2</c:v>
                </c:pt>
                <c:pt idx="273">
                  <c:v>20.2</c:v>
                </c:pt>
                <c:pt idx="274">
                  <c:v>20.2</c:v>
                </c:pt>
                <c:pt idx="275">
                  <c:v>20.2</c:v>
                </c:pt>
                <c:pt idx="276">
                  <c:v>20.2</c:v>
                </c:pt>
                <c:pt idx="277">
                  <c:v>20.2</c:v>
                </c:pt>
                <c:pt idx="278">
                  <c:v>20.2</c:v>
                </c:pt>
                <c:pt idx="279">
                  <c:v>20.100000000000001</c:v>
                </c:pt>
                <c:pt idx="280">
                  <c:v>20.100000000000001</c:v>
                </c:pt>
                <c:pt idx="281">
                  <c:v>20.2</c:v>
                </c:pt>
                <c:pt idx="282">
                  <c:v>20.100000000000001</c:v>
                </c:pt>
                <c:pt idx="283">
                  <c:v>20.100000000000001</c:v>
                </c:pt>
                <c:pt idx="284">
                  <c:v>20.2</c:v>
                </c:pt>
                <c:pt idx="285">
                  <c:v>20.2</c:v>
                </c:pt>
                <c:pt idx="286">
                  <c:v>20.100000000000001</c:v>
                </c:pt>
                <c:pt idx="287">
                  <c:v>20.100000000000001</c:v>
                </c:pt>
                <c:pt idx="288">
                  <c:v>20.2</c:v>
                </c:pt>
                <c:pt idx="289">
                  <c:v>20.2</c:v>
                </c:pt>
                <c:pt idx="290">
                  <c:v>20.2</c:v>
                </c:pt>
                <c:pt idx="291">
                  <c:v>20.2</c:v>
                </c:pt>
                <c:pt idx="292">
                  <c:v>20.2</c:v>
                </c:pt>
                <c:pt idx="293">
                  <c:v>20.2</c:v>
                </c:pt>
                <c:pt idx="294">
                  <c:v>20.2</c:v>
                </c:pt>
                <c:pt idx="295">
                  <c:v>20.2</c:v>
                </c:pt>
                <c:pt idx="296">
                  <c:v>20.2</c:v>
                </c:pt>
                <c:pt idx="297">
                  <c:v>20.2</c:v>
                </c:pt>
                <c:pt idx="298">
                  <c:v>20.2</c:v>
                </c:pt>
                <c:pt idx="299">
                  <c:v>20.2</c:v>
                </c:pt>
                <c:pt idx="300">
                  <c:v>20.2</c:v>
                </c:pt>
                <c:pt idx="301">
                  <c:v>20.2</c:v>
                </c:pt>
                <c:pt idx="302">
                  <c:v>20.2</c:v>
                </c:pt>
                <c:pt idx="303">
                  <c:v>20.2</c:v>
                </c:pt>
                <c:pt idx="304">
                  <c:v>20.2</c:v>
                </c:pt>
                <c:pt idx="305">
                  <c:v>20.2</c:v>
                </c:pt>
                <c:pt idx="306">
                  <c:v>20.2</c:v>
                </c:pt>
                <c:pt idx="307">
                  <c:v>20.2</c:v>
                </c:pt>
                <c:pt idx="308">
                  <c:v>20.2</c:v>
                </c:pt>
                <c:pt idx="309">
                  <c:v>20.2</c:v>
                </c:pt>
                <c:pt idx="310">
                  <c:v>20.2</c:v>
                </c:pt>
                <c:pt idx="311">
                  <c:v>20.2</c:v>
                </c:pt>
                <c:pt idx="312">
                  <c:v>20.2</c:v>
                </c:pt>
                <c:pt idx="313">
                  <c:v>20.2</c:v>
                </c:pt>
                <c:pt idx="314">
                  <c:v>20.2</c:v>
                </c:pt>
                <c:pt idx="315">
                  <c:v>20.2</c:v>
                </c:pt>
                <c:pt idx="316">
                  <c:v>20.2</c:v>
                </c:pt>
                <c:pt idx="317">
                  <c:v>20.2</c:v>
                </c:pt>
                <c:pt idx="318">
                  <c:v>20.2</c:v>
                </c:pt>
                <c:pt idx="319">
                  <c:v>20.2</c:v>
                </c:pt>
                <c:pt idx="320">
                  <c:v>20.2</c:v>
                </c:pt>
                <c:pt idx="321">
                  <c:v>20.2</c:v>
                </c:pt>
                <c:pt idx="322">
                  <c:v>20.2</c:v>
                </c:pt>
                <c:pt idx="323">
                  <c:v>20.2</c:v>
                </c:pt>
                <c:pt idx="324">
                  <c:v>20.2</c:v>
                </c:pt>
                <c:pt idx="325">
                  <c:v>20.2</c:v>
                </c:pt>
                <c:pt idx="326">
                  <c:v>20.2</c:v>
                </c:pt>
                <c:pt idx="327">
                  <c:v>20.2</c:v>
                </c:pt>
                <c:pt idx="328">
                  <c:v>20.2</c:v>
                </c:pt>
                <c:pt idx="329">
                  <c:v>20.2</c:v>
                </c:pt>
                <c:pt idx="330">
                  <c:v>20.2</c:v>
                </c:pt>
                <c:pt idx="331">
                  <c:v>20.2</c:v>
                </c:pt>
                <c:pt idx="332">
                  <c:v>20.2</c:v>
                </c:pt>
                <c:pt idx="333">
                  <c:v>20.2</c:v>
                </c:pt>
                <c:pt idx="334">
                  <c:v>20.2</c:v>
                </c:pt>
                <c:pt idx="335">
                  <c:v>20.2</c:v>
                </c:pt>
                <c:pt idx="336">
                  <c:v>20.2</c:v>
                </c:pt>
                <c:pt idx="337">
                  <c:v>20.2</c:v>
                </c:pt>
                <c:pt idx="338">
                  <c:v>20.2</c:v>
                </c:pt>
                <c:pt idx="339">
                  <c:v>20.2</c:v>
                </c:pt>
                <c:pt idx="340">
                  <c:v>20.2</c:v>
                </c:pt>
                <c:pt idx="341">
                  <c:v>20.2</c:v>
                </c:pt>
                <c:pt idx="342">
                  <c:v>20.2</c:v>
                </c:pt>
                <c:pt idx="343">
                  <c:v>20.2</c:v>
                </c:pt>
                <c:pt idx="344">
                  <c:v>20.2</c:v>
                </c:pt>
                <c:pt idx="345">
                  <c:v>20.2</c:v>
                </c:pt>
                <c:pt idx="346">
                  <c:v>20.2</c:v>
                </c:pt>
                <c:pt idx="347">
                  <c:v>20.2</c:v>
                </c:pt>
                <c:pt idx="348">
                  <c:v>20.2</c:v>
                </c:pt>
                <c:pt idx="349">
                  <c:v>20.2</c:v>
                </c:pt>
                <c:pt idx="350">
                  <c:v>20.2</c:v>
                </c:pt>
                <c:pt idx="351">
                  <c:v>20.2</c:v>
                </c:pt>
                <c:pt idx="352">
                  <c:v>20.2</c:v>
                </c:pt>
                <c:pt idx="353">
                  <c:v>20.2</c:v>
                </c:pt>
                <c:pt idx="354">
                  <c:v>20.2</c:v>
                </c:pt>
                <c:pt idx="355">
                  <c:v>20.2</c:v>
                </c:pt>
                <c:pt idx="356">
                  <c:v>20.2</c:v>
                </c:pt>
                <c:pt idx="357">
                  <c:v>20.100000000000001</c:v>
                </c:pt>
                <c:pt idx="358">
                  <c:v>20.2</c:v>
                </c:pt>
                <c:pt idx="359">
                  <c:v>20.2</c:v>
                </c:pt>
                <c:pt idx="360">
                  <c:v>20.2</c:v>
                </c:pt>
                <c:pt idx="361">
                  <c:v>20.2</c:v>
                </c:pt>
                <c:pt idx="362">
                  <c:v>20.100000000000001</c:v>
                </c:pt>
                <c:pt idx="363">
                  <c:v>20.100000000000001</c:v>
                </c:pt>
                <c:pt idx="364">
                  <c:v>20.2</c:v>
                </c:pt>
                <c:pt idx="365">
                  <c:v>20.100000000000001</c:v>
                </c:pt>
                <c:pt idx="366">
                  <c:v>20.100000000000001</c:v>
                </c:pt>
                <c:pt idx="367">
                  <c:v>20.100000000000001</c:v>
                </c:pt>
                <c:pt idx="368">
                  <c:v>20.100000000000001</c:v>
                </c:pt>
                <c:pt idx="369">
                  <c:v>20.100000000000001</c:v>
                </c:pt>
                <c:pt idx="370">
                  <c:v>20.100000000000001</c:v>
                </c:pt>
                <c:pt idx="371">
                  <c:v>20.2</c:v>
                </c:pt>
                <c:pt idx="372">
                  <c:v>20.100000000000001</c:v>
                </c:pt>
                <c:pt idx="373">
                  <c:v>20.100000000000001</c:v>
                </c:pt>
                <c:pt idx="374">
                  <c:v>20.2</c:v>
                </c:pt>
                <c:pt idx="375">
                  <c:v>20.2</c:v>
                </c:pt>
                <c:pt idx="376">
                  <c:v>20.100000000000001</c:v>
                </c:pt>
                <c:pt idx="377">
                  <c:v>20.100000000000001</c:v>
                </c:pt>
                <c:pt idx="378">
                  <c:v>20.100000000000001</c:v>
                </c:pt>
                <c:pt idx="379">
                  <c:v>20.100000000000001</c:v>
                </c:pt>
                <c:pt idx="380">
                  <c:v>20.100000000000001</c:v>
                </c:pt>
                <c:pt idx="381">
                  <c:v>20.100000000000001</c:v>
                </c:pt>
                <c:pt idx="382">
                  <c:v>20.100000000000001</c:v>
                </c:pt>
                <c:pt idx="383">
                  <c:v>20.100000000000001</c:v>
                </c:pt>
                <c:pt idx="384">
                  <c:v>20.100000000000001</c:v>
                </c:pt>
                <c:pt idx="385">
                  <c:v>20.100000000000001</c:v>
                </c:pt>
                <c:pt idx="386">
                  <c:v>20.100000000000001</c:v>
                </c:pt>
                <c:pt idx="387">
                  <c:v>20.100000000000001</c:v>
                </c:pt>
                <c:pt idx="388">
                  <c:v>20.2</c:v>
                </c:pt>
                <c:pt idx="389">
                  <c:v>20.2</c:v>
                </c:pt>
                <c:pt idx="390">
                  <c:v>20.2</c:v>
                </c:pt>
                <c:pt idx="391">
                  <c:v>20.2</c:v>
                </c:pt>
                <c:pt idx="392">
                  <c:v>20.2</c:v>
                </c:pt>
                <c:pt idx="393">
                  <c:v>20.2</c:v>
                </c:pt>
                <c:pt idx="394">
                  <c:v>20.2</c:v>
                </c:pt>
                <c:pt idx="395">
                  <c:v>20.2</c:v>
                </c:pt>
                <c:pt idx="396">
                  <c:v>20.2</c:v>
                </c:pt>
                <c:pt idx="397">
                  <c:v>20.2</c:v>
                </c:pt>
                <c:pt idx="398">
                  <c:v>20.100000000000001</c:v>
                </c:pt>
                <c:pt idx="399">
                  <c:v>20.100000000000001</c:v>
                </c:pt>
                <c:pt idx="400">
                  <c:v>20.2</c:v>
                </c:pt>
                <c:pt idx="401">
                  <c:v>20.100000000000001</c:v>
                </c:pt>
                <c:pt idx="402">
                  <c:v>20.2</c:v>
                </c:pt>
                <c:pt idx="403">
                  <c:v>20.100000000000001</c:v>
                </c:pt>
                <c:pt idx="404">
                  <c:v>20.2</c:v>
                </c:pt>
                <c:pt idx="405">
                  <c:v>20.100000000000001</c:v>
                </c:pt>
                <c:pt idx="406">
                  <c:v>20.100000000000001</c:v>
                </c:pt>
                <c:pt idx="407">
                  <c:v>20.100000000000001</c:v>
                </c:pt>
                <c:pt idx="408">
                  <c:v>20.100000000000001</c:v>
                </c:pt>
                <c:pt idx="409">
                  <c:v>20.2</c:v>
                </c:pt>
                <c:pt idx="410">
                  <c:v>20.2</c:v>
                </c:pt>
                <c:pt idx="411">
                  <c:v>20.2</c:v>
                </c:pt>
                <c:pt idx="412">
                  <c:v>20.2</c:v>
                </c:pt>
                <c:pt idx="413">
                  <c:v>20.2</c:v>
                </c:pt>
                <c:pt idx="414">
                  <c:v>20.2</c:v>
                </c:pt>
                <c:pt idx="415">
                  <c:v>20.2</c:v>
                </c:pt>
                <c:pt idx="416">
                  <c:v>20.2</c:v>
                </c:pt>
                <c:pt idx="417">
                  <c:v>20.2</c:v>
                </c:pt>
                <c:pt idx="418">
                  <c:v>20.2</c:v>
                </c:pt>
                <c:pt idx="419">
                  <c:v>20.2</c:v>
                </c:pt>
                <c:pt idx="420">
                  <c:v>20.2</c:v>
                </c:pt>
                <c:pt idx="421">
                  <c:v>20.2</c:v>
                </c:pt>
                <c:pt idx="422">
                  <c:v>20.2</c:v>
                </c:pt>
                <c:pt idx="423">
                  <c:v>20.2</c:v>
                </c:pt>
                <c:pt idx="424">
                  <c:v>20.2</c:v>
                </c:pt>
                <c:pt idx="425">
                  <c:v>20.100000000000001</c:v>
                </c:pt>
                <c:pt idx="426">
                  <c:v>20.2</c:v>
                </c:pt>
                <c:pt idx="427">
                  <c:v>20.100000000000001</c:v>
                </c:pt>
                <c:pt idx="428">
                  <c:v>20.100000000000001</c:v>
                </c:pt>
                <c:pt idx="429">
                  <c:v>20.2</c:v>
                </c:pt>
                <c:pt idx="430">
                  <c:v>20.100000000000001</c:v>
                </c:pt>
                <c:pt idx="431">
                  <c:v>20.100000000000001</c:v>
                </c:pt>
                <c:pt idx="432">
                  <c:v>20.2</c:v>
                </c:pt>
                <c:pt idx="433">
                  <c:v>20.100000000000001</c:v>
                </c:pt>
                <c:pt idx="434">
                  <c:v>20.100000000000001</c:v>
                </c:pt>
                <c:pt idx="435">
                  <c:v>20.100000000000001</c:v>
                </c:pt>
                <c:pt idx="436">
                  <c:v>20.2</c:v>
                </c:pt>
                <c:pt idx="437">
                  <c:v>20.2</c:v>
                </c:pt>
                <c:pt idx="438">
                  <c:v>20.2</c:v>
                </c:pt>
                <c:pt idx="439">
                  <c:v>20.2</c:v>
                </c:pt>
                <c:pt idx="440">
                  <c:v>20.2</c:v>
                </c:pt>
                <c:pt idx="441">
                  <c:v>20.2</c:v>
                </c:pt>
                <c:pt idx="442">
                  <c:v>20.2</c:v>
                </c:pt>
                <c:pt idx="443">
                  <c:v>20.2</c:v>
                </c:pt>
                <c:pt idx="444">
                  <c:v>20.100000000000001</c:v>
                </c:pt>
                <c:pt idx="445">
                  <c:v>20.2</c:v>
                </c:pt>
                <c:pt idx="446">
                  <c:v>20.2</c:v>
                </c:pt>
                <c:pt idx="447">
                  <c:v>20.2</c:v>
                </c:pt>
                <c:pt idx="448">
                  <c:v>20.2</c:v>
                </c:pt>
                <c:pt idx="449">
                  <c:v>20.2</c:v>
                </c:pt>
                <c:pt idx="450">
                  <c:v>20.2</c:v>
                </c:pt>
                <c:pt idx="451">
                  <c:v>20.100000000000001</c:v>
                </c:pt>
                <c:pt idx="452">
                  <c:v>20.100000000000001</c:v>
                </c:pt>
                <c:pt idx="453">
                  <c:v>20</c:v>
                </c:pt>
                <c:pt idx="454">
                  <c:v>20</c:v>
                </c:pt>
                <c:pt idx="455">
                  <c:v>19.899999999999999</c:v>
                </c:pt>
                <c:pt idx="456">
                  <c:v>19.899999999999999</c:v>
                </c:pt>
                <c:pt idx="457">
                  <c:v>19.7</c:v>
                </c:pt>
                <c:pt idx="458">
                  <c:v>19.7</c:v>
                </c:pt>
                <c:pt idx="459">
                  <c:v>19.600000000000001</c:v>
                </c:pt>
                <c:pt idx="460">
                  <c:v>19.600000000000001</c:v>
                </c:pt>
                <c:pt idx="461">
                  <c:v>19.5</c:v>
                </c:pt>
                <c:pt idx="462">
                  <c:v>19.399999999999999</c:v>
                </c:pt>
                <c:pt idx="463">
                  <c:v>19.399999999999999</c:v>
                </c:pt>
                <c:pt idx="464">
                  <c:v>19.3</c:v>
                </c:pt>
                <c:pt idx="465">
                  <c:v>19.2</c:v>
                </c:pt>
                <c:pt idx="466">
                  <c:v>19.2</c:v>
                </c:pt>
                <c:pt idx="467">
                  <c:v>19.2</c:v>
                </c:pt>
                <c:pt idx="468">
                  <c:v>19.100000000000001</c:v>
                </c:pt>
                <c:pt idx="469">
                  <c:v>19</c:v>
                </c:pt>
                <c:pt idx="470">
                  <c:v>19</c:v>
                </c:pt>
                <c:pt idx="471">
                  <c:v>18.899999999999999</c:v>
                </c:pt>
                <c:pt idx="472">
                  <c:v>18.899999999999999</c:v>
                </c:pt>
                <c:pt idx="473">
                  <c:v>18.8</c:v>
                </c:pt>
                <c:pt idx="474">
                  <c:v>18.8</c:v>
                </c:pt>
                <c:pt idx="475">
                  <c:v>18.7</c:v>
                </c:pt>
                <c:pt idx="476">
                  <c:v>18.7</c:v>
                </c:pt>
                <c:pt idx="477">
                  <c:v>18.600000000000001</c:v>
                </c:pt>
                <c:pt idx="478">
                  <c:v>18.600000000000001</c:v>
                </c:pt>
                <c:pt idx="479">
                  <c:v>18.600000000000001</c:v>
                </c:pt>
                <c:pt idx="480">
                  <c:v>18.5</c:v>
                </c:pt>
                <c:pt idx="481">
                  <c:v>18.5</c:v>
                </c:pt>
                <c:pt idx="482">
                  <c:v>18.399999999999999</c:v>
                </c:pt>
                <c:pt idx="483">
                  <c:v>18.399999999999999</c:v>
                </c:pt>
                <c:pt idx="484">
                  <c:v>18.3</c:v>
                </c:pt>
                <c:pt idx="485">
                  <c:v>18.3</c:v>
                </c:pt>
                <c:pt idx="486">
                  <c:v>18.2</c:v>
                </c:pt>
                <c:pt idx="487">
                  <c:v>18.2</c:v>
                </c:pt>
                <c:pt idx="488">
                  <c:v>18.2</c:v>
                </c:pt>
                <c:pt idx="489">
                  <c:v>18.100000000000001</c:v>
                </c:pt>
                <c:pt idx="490">
                  <c:v>18.100000000000001</c:v>
                </c:pt>
                <c:pt idx="491">
                  <c:v>18</c:v>
                </c:pt>
                <c:pt idx="492">
                  <c:v>18</c:v>
                </c:pt>
                <c:pt idx="493">
                  <c:v>17.899999999999999</c:v>
                </c:pt>
                <c:pt idx="494">
                  <c:v>17.899999999999999</c:v>
                </c:pt>
                <c:pt idx="495">
                  <c:v>17.899999999999999</c:v>
                </c:pt>
                <c:pt idx="496">
                  <c:v>17.8</c:v>
                </c:pt>
                <c:pt idx="497">
                  <c:v>17.8</c:v>
                </c:pt>
                <c:pt idx="498">
                  <c:v>17.7</c:v>
                </c:pt>
                <c:pt idx="499">
                  <c:v>17.7</c:v>
                </c:pt>
                <c:pt idx="500">
                  <c:v>17.7</c:v>
                </c:pt>
                <c:pt idx="501">
                  <c:v>17.600000000000001</c:v>
                </c:pt>
                <c:pt idx="502">
                  <c:v>17.600000000000001</c:v>
                </c:pt>
                <c:pt idx="503">
                  <c:v>17.5</c:v>
                </c:pt>
                <c:pt idx="504">
                  <c:v>17.5</c:v>
                </c:pt>
                <c:pt idx="505">
                  <c:v>17.399999999999999</c:v>
                </c:pt>
                <c:pt idx="506">
                  <c:v>17.399999999999999</c:v>
                </c:pt>
                <c:pt idx="507">
                  <c:v>17.399999999999999</c:v>
                </c:pt>
                <c:pt idx="508">
                  <c:v>17.3</c:v>
                </c:pt>
                <c:pt idx="509">
                  <c:v>17.3</c:v>
                </c:pt>
                <c:pt idx="510">
                  <c:v>17.2</c:v>
                </c:pt>
                <c:pt idx="511">
                  <c:v>17.2</c:v>
                </c:pt>
                <c:pt idx="512">
                  <c:v>17.2</c:v>
                </c:pt>
                <c:pt idx="513">
                  <c:v>17.100000000000001</c:v>
                </c:pt>
                <c:pt idx="514">
                  <c:v>17.100000000000001</c:v>
                </c:pt>
                <c:pt idx="515">
                  <c:v>17</c:v>
                </c:pt>
                <c:pt idx="516">
                  <c:v>17</c:v>
                </c:pt>
                <c:pt idx="517">
                  <c:v>17</c:v>
                </c:pt>
                <c:pt idx="518">
                  <c:v>16.899999999999999</c:v>
                </c:pt>
                <c:pt idx="519">
                  <c:v>16.899999999999999</c:v>
                </c:pt>
                <c:pt idx="520">
                  <c:v>16.899999999999999</c:v>
                </c:pt>
                <c:pt idx="521">
                  <c:v>16.8</c:v>
                </c:pt>
                <c:pt idx="522">
                  <c:v>16.8</c:v>
                </c:pt>
                <c:pt idx="523">
                  <c:v>16.7</c:v>
                </c:pt>
                <c:pt idx="524">
                  <c:v>16.7</c:v>
                </c:pt>
                <c:pt idx="525">
                  <c:v>16.7</c:v>
                </c:pt>
                <c:pt idx="526">
                  <c:v>16.600000000000001</c:v>
                </c:pt>
                <c:pt idx="527">
                  <c:v>16.600000000000001</c:v>
                </c:pt>
                <c:pt idx="528">
                  <c:v>16.600000000000001</c:v>
                </c:pt>
                <c:pt idx="529">
                  <c:v>16.5</c:v>
                </c:pt>
                <c:pt idx="530">
                  <c:v>16.5</c:v>
                </c:pt>
                <c:pt idx="531">
                  <c:v>16.5</c:v>
                </c:pt>
                <c:pt idx="532">
                  <c:v>16.399999999999999</c:v>
                </c:pt>
                <c:pt idx="533">
                  <c:v>16.399999999999999</c:v>
                </c:pt>
                <c:pt idx="534">
                  <c:v>16.3</c:v>
                </c:pt>
                <c:pt idx="535">
                  <c:v>16.3</c:v>
                </c:pt>
                <c:pt idx="536">
                  <c:v>16.3</c:v>
                </c:pt>
                <c:pt idx="537">
                  <c:v>16.2</c:v>
                </c:pt>
                <c:pt idx="538">
                  <c:v>16.2</c:v>
                </c:pt>
                <c:pt idx="539">
                  <c:v>16.2</c:v>
                </c:pt>
                <c:pt idx="540">
                  <c:v>16.2</c:v>
                </c:pt>
                <c:pt idx="541">
                  <c:v>16.100000000000001</c:v>
                </c:pt>
                <c:pt idx="542">
                  <c:v>16.100000000000001</c:v>
                </c:pt>
                <c:pt idx="543">
                  <c:v>16</c:v>
                </c:pt>
                <c:pt idx="544">
                  <c:v>16</c:v>
                </c:pt>
                <c:pt idx="545">
                  <c:v>16</c:v>
                </c:pt>
                <c:pt idx="546">
                  <c:v>15.9</c:v>
                </c:pt>
                <c:pt idx="547">
                  <c:v>15.9</c:v>
                </c:pt>
                <c:pt idx="548">
                  <c:v>15.9</c:v>
                </c:pt>
                <c:pt idx="549">
                  <c:v>15.8</c:v>
                </c:pt>
                <c:pt idx="550">
                  <c:v>15.8</c:v>
                </c:pt>
                <c:pt idx="551">
                  <c:v>15.8</c:v>
                </c:pt>
                <c:pt idx="552">
                  <c:v>15.7</c:v>
                </c:pt>
                <c:pt idx="553">
                  <c:v>15.7</c:v>
                </c:pt>
                <c:pt idx="554">
                  <c:v>15.7</c:v>
                </c:pt>
                <c:pt idx="555">
                  <c:v>15.6</c:v>
                </c:pt>
                <c:pt idx="556">
                  <c:v>15.6</c:v>
                </c:pt>
                <c:pt idx="557">
                  <c:v>15.5</c:v>
                </c:pt>
                <c:pt idx="558">
                  <c:v>15.5</c:v>
                </c:pt>
                <c:pt idx="559">
                  <c:v>15.5</c:v>
                </c:pt>
                <c:pt idx="560">
                  <c:v>15.5</c:v>
                </c:pt>
                <c:pt idx="561">
                  <c:v>15.4</c:v>
                </c:pt>
                <c:pt idx="562">
                  <c:v>15.4</c:v>
                </c:pt>
                <c:pt idx="563">
                  <c:v>15.3</c:v>
                </c:pt>
                <c:pt idx="564">
                  <c:v>15.3</c:v>
                </c:pt>
                <c:pt idx="565">
                  <c:v>15.3</c:v>
                </c:pt>
                <c:pt idx="566">
                  <c:v>15.2</c:v>
                </c:pt>
                <c:pt idx="567">
                  <c:v>15.2</c:v>
                </c:pt>
                <c:pt idx="568">
                  <c:v>15.1</c:v>
                </c:pt>
                <c:pt idx="569">
                  <c:v>15.1</c:v>
                </c:pt>
                <c:pt idx="570">
                  <c:v>15.1</c:v>
                </c:pt>
                <c:pt idx="571">
                  <c:v>15</c:v>
                </c:pt>
                <c:pt idx="572">
                  <c:v>15</c:v>
                </c:pt>
                <c:pt idx="573">
                  <c:v>15</c:v>
                </c:pt>
                <c:pt idx="574">
                  <c:v>14.9</c:v>
                </c:pt>
                <c:pt idx="575">
                  <c:v>14.9</c:v>
                </c:pt>
                <c:pt idx="576">
                  <c:v>14.9</c:v>
                </c:pt>
                <c:pt idx="577">
                  <c:v>14.8</c:v>
                </c:pt>
                <c:pt idx="578">
                  <c:v>14.8</c:v>
                </c:pt>
                <c:pt idx="579">
                  <c:v>14.8</c:v>
                </c:pt>
                <c:pt idx="580">
                  <c:v>14.7</c:v>
                </c:pt>
                <c:pt idx="581">
                  <c:v>14.7</c:v>
                </c:pt>
                <c:pt idx="582">
                  <c:v>14.7</c:v>
                </c:pt>
                <c:pt idx="583">
                  <c:v>14.6</c:v>
                </c:pt>
                <c:pt idx="584">
                  <c:v>14.6</c:v>
                </c:pt>
                <c:pt idx="585">
                  <c:v>14.5</c:v>
                </c:pt>
                <c:pt idx="586">
                  <c:v>14.5</c:v>
                </c:pt>
                <c:pt idx="587">
                  <c:v>14.5</c:v>
                </c:pt>
                <c:pt idx="588">
                  <c:v>14.5</c:v>
                </c:pt>
                <c:pt idx="589">
                  <c:v>14.4</c:v>
                </c:pt>
                <c:pt idx="590">
                  <c:v>14.4</c:v>
                </c:pt>
                <c:pt idx="591">
                  <c:v>14.4</c:v>
                </c:pt>
                <c:pt idx="592">
                  <c:v>14.3</c:v>
                </c:pt>
                <c:pt idx="593">
                  <c:v>14.3</c:v>
                </c:pt>
                <c:pt idx="594">
                  <c:v>14.3</c:v>
                </c:pt>
                <c:pt idx="595">
                  <c:v>14.2</c:v>
                </c:pt>
                <c:pt idx="596">
                  <c:v>14.2</c:v>
                </c:pt>
                <c:pt idx="597">
                  <c:v>14.2</c:v>
                </c:pt>
                <c:pt idx="598">
                  <c:v>14.1</c:v>
                </c:pt>
                <c:pt idx="599">
                  <c:v>14.1</c:v>
                </c:pt>
                <c:pt idx="600">
                  <c:v>14.1</c:v>
                </c:pt>
                <c:pt idx="601">
                  <c:v>14</c:v>
                </c:pt>
                <c:pt idx="602">
                  <c:v>14</c:v>
                </c:pt>
                <c:pt idx="603">
                  <c:v>14</c:v>
                </c:pt>
                <c:pt idx="604">
                  <c:v>14</c:v>
                </c:pt>
                <c:pt idx="605">
                  <c:v>13.9</c:v>
                </c:pt>
                <c:pt idx="606">
                  <c:v>13.9</c:v>
                </c:pt>
                <c:pt idx="607">
                  <c:v>13.9</c:v>
                </c:pt>
                <c:pt idx="608">
                  <c:v>13.8</c:v>
                </c:pt>
                <c:pt idx="609">
                  <c:v>13.8</c:v>
                </c:pt>
                <c:pt idx="610">
                  <c:v>13.8</c:v>
                </c:pt>
                <c:pt idx="611">
                  <c:v>13.7</c:v>
                </c:pt>
                <c:pt idx="612">
                  <c:v>13.7</c:v>
                </c:pt>
                <c:pt idx="613">
                  <c:v>13.7</c:v>
                </c:pt>
                <c:pt idx="614">
                  <c:v>13.6</c:v>
                </c:pt>
                <c:pt idx="615">
                  <c:v>13.6</c:v>
                </c:pt>
                <c:pt idx="616">
                  <c:v>13.6</c:v>
                </c:pt>
                <c:pt idx="617">
                  <c:v>13.5</c:v>
                </c:pt>
                <c:pt idx="618">
                  <c:v>13.5</c:v>
                </c:pt>
                <c:pt idx="619">
                  <c:v>13.5</c:v>
                </c:pt>
                <c:pt idx="620">
                  <c:v>13.5</c:v>
                </c:pt>
                <c:pt idx="621">
                  <c:v>13.4</c:v>
                </c:pt>
                <c:pt idx="622">
                  <c:v>13.4</c:v>
                </c:pt>
                <c:pt idx="623">
                  <c:v>13.4</c:v>
                </c:pt>
                <c:pt idx="624">
                  <c:v>13.4</c:v>
                </c:pt>
                <c:pt idx="625">
                  <c:v>13.3</c:v>
                </c:pt>
                <c:pt idx="626">
                  <c:v>13.3</c:v>
                </c:pt>
                <c:pt idx="627">
                  <c:v>13.3</c:v>
                </c:pt>
                <c:pt idx="628">
                  <c:v>13.2</c:v>
                </c:pt>
                <c:pt idx="629">
                  <c:v>13.2</c:v>
                </c:pt>
                <c:pt idx="630">
                  <c:v>13.2</c:v>
                </c:pt>
                <c:pt idx="631">
                  <c:v>13.1</c:v>
                </c:pt>
                <c:pt idx="632">
                  <c:v>13.1</c:v>
                </c:pt>
                <c:pt idx="633">
                  <c:v>13.1</c:v>
                </c:pt>
                <c:pt idx="634">
                  <c:v>13.1</c:v>
                </c:pt>
                <c:pt idx="635">
                  <c:v>13</c:v>
                </c:pt>
                <c:pt idx="636">
                  <c:v>13</c:v>
                </c:pt>
                <c:pt idx="637">
                  <c:v>13</c:v>
                </c:pt>
                <c:pt idx="638">
                  <c:v>12.9</c:v>
                </c:pt>
                <c:pt idx="639">
                  <c:v>12.9</c:v>
                </c:pt>
                <c:pt idx="640">
                  <c:v>12.9</c:v>
                </c:pt>
                <c:pt idx="641">
                  <c:v>12.9</c:v>
                </c:pt>
                <c:pt idx="642">
                  <c:v>12.8</c:v>
                </c:pt>
                <c:pt idx="643">
                  <c:v>12.8</c:v>
                </c:pt>
                <c:pt idx="644">
                  <c:v>12.8</c:v>
                </c:pt>
                <c:pt idx="645">
                  <c:v>12.7</c:v>
                </c:pt>
                <c:pt idx="646">
                  <c:v>12.7</c:v>
                </c:pt>
                <c:pt idx="647">
                  <c:v>12.7</c:v>
                </c:pt>
                <c:pt idx="648">
                  <c:v>12.7</c:v>
                </c:pt>
                <c:pt idx="649">
                  <c:v>12.6</c:v>
                </c:pt>
                <c:pt idx="650">
                  <c:v>12.6</c:v>
                </c:pt>
                <c:pt idx="651">
                  <c:v>12.6</c:v>
                </c:pt>
                <c:pt idx="652">
                  <c:v>12.6</c:v>
                </c:pt>
                <c:pt idx="653">
                  <c:v>12.5</c:v>
                </c:pt>
                <c:pt idx="654">
                  <c:v>12.5</c:v>
                </c:pt>
                <c:pt idx="655">
                  <c:v>12.5</c:v>
                </c:pt>
                <c:pt idx="656">
                  <c:v>12.5</c:v>
                </c:pt>
                <c:pt idx="657">
                  <c:v>12.4</c:v>
                </c:pt>
                <c:pt idx="658">
                  <c:v>12.4</c:v>
                </c:pt>
                <c:pt idx="659">
                  <c:v>12.4</c:v>
                </c:pt>
                <c:pt idx="660">
                  <c:v>12.4</c:v>
                </c:pt>
                <c:pt idx="661">
                  <c:v>12.3</c:v>
                </c:pt>
                <c:pt idx="662">
                  <c:v>12.3</c:v>
                </c:pt>
                <c:pt idx="663">
                  <c:v>12.3</c:v>
                </c:pt>
                <c:pt idx="664">
                  <c:v>12.3</c:v>
                </c:pt>
                <c:pt idx="665">
                  <c:v>12.2</c:v>
                </c:pt>
                <c:pt idx="666">
                  <c:v>12.2</c:v>
                </c:pt>
                <c:pt idx="667">
                  <c:v>12.2</c:v>
                </c:pt>
                <c:pt idx="668">
                  <c:v>12.2</c:v>
                </c:pt>
                <c:pt idx="669">
                  <c:v>12.1</c:v>
                </c:pt>
                <c:pt idx="670">
                  <c:v>12.1</c:v>
                </c:pt>
                <c:pt idx="671">
                  <c:v>12.1</c:v>
                </c:pt>
                <c:pt idx="672">
                  <c:v>12.1</c:v>
                </c:pt>
                <c:pt idx="673">
                  <c:v>12</c:v>
                </c:pt>
                <c:pt idx="674">
                  <c:v>12</c:v>
                </c:pt>
                <c:pt idx="675">
                  <c:v>12</c:v>
                </c:pt>
                <c:pt idx="676">
                  <c:v>11.9</c:v>
                </c:pt>
                <c:pt idx="677">
                  <c:v>11.9</c:v>
                </c:pt>
                <c:pt idx="678">
                  <c:v>11.9</c:v>
                </c:pt>
                <c:pt idx="679">
                  <c:v>11.9</c:v>
                </c:pt>
                <c:pt idx="680">
                  <c:v>11.8</c:v>
                </c:pt>
                <c:pt idx="681">
                  <c:v>11.8</c:v>
                </c:pt>
                <c:pt idx="682">
                  <c:v>11.8</c:v>
                </c:pt>
                <c:pt idx="683">
                  <c:v>11.8</c:v>
                </c:pt>
                <c:pt idx="684">
                  <c:v>11.7</c:v>
                </c:pt>
                <c:pt idx="685">
                  <c:v>11.7</c:v>
                </c:pt>
                <c:pt idx="686">
                  <c:v>11.7</c:v>
                </c:pt>
                <c:pt idx="687">
                  <c:v>11.7</c:v>
                </c:pt>
                <c:pt idx="688">
                  <c:v>11.6</c:v>
                </c:pt>
                <c:pt idx="689">
                  <c:v>11.6</c:v>
                </c:pt>
                <c:pt idx="690">
                  <c:v>11.6</c:v>
                </c:pt>
                <c:pt idx="691">
                  <c:v>11.6</c:v>
                </c:pt>
                <c:pt idx="692">
                  <c:v>11.5</c:v>
                </c:pt>
                <c:pt idx="693">
                  <c:v>11.5</c:v>
                </c:pt>
                <c:pt idx="694">
                  <c:v>11.5</c:v>
                </c:pt>
                <c:pt idx="695">
                  <c:v>11.5</c:v>
                </c:pt>
                <c:pt idx="696">
                  <c:v>11.4</c:v>
                </c:pt>
                <c:pt idx="697">
                  <c:v>11.4</c:v>
                </c:pt>
                <c:pt idx="698">
                  <c:v>11.4</c:v>
                </c:pt>
                <c:pt idx="699">
                  <c:v>11.4</c:v>
                </c:pt>
                <c:pt idx="700">
                  <c:v>11.3</c:v>
                </c:pt>
                <c:pt idx="701">
                  <c:v>11.3</c:v>
                </c:pt>
                <c:pt idx="702">
                  <c:v>11.3</c:v>
                </c:pt>
                <c:pt idx="703">
                  <c:v>11.3</c:v>
                </c:pt>
                <c:pt idx="704">
                  <c:v>11.2</c:v>
                </c:pt>
                <c:pt idx="705">
                  <c:v>11.2</c:v>
                </c:pt>
                <c:pt idx="706">
                  <c:v>11.2</c:v>
                </c:pt>
                <c:pt idx="707">
                  <c:v>11.2</c:v>
                </c:pt>
                <c:pt idx="708">
                  <c:v>11.1</c:v>
                </c:pt>
                <c:pt idx="709">
                  <c:v>11.1</c:v>
                </c:pt>
                <c:pt idx="710">
                  <c:v>11.1</c:v>
                </c:pt>
                <c:pt idx="711">
                  <c:v>11</c:v>
                </c:pt>
                <c:pt idx="712">
                  <c:v>11</c:v>
                </c:pt>
                <c:pt idx="713">
                  <c:v>11</c:v>
                </c:pt>
                <c:pt idx="714">
                  <c:v>11</c:v>
                </c:pt>
                <c:pt idx="715">
                  <c:v>10.9</c:v>
                </c:pt>
                <c:pt idx="716">
                  <c:v>10.9</c:v>
                </c:pt>
                <c:pt idx="717">
                  <c:v>10.9</c:v>
                </c:pt>
                <c:pt idx="718">
                  <c:v>10.9</c:v>
                </c:pt>
                <c:pt idx="719">
                  <c:v>10.9</c:v>
                </c:pt>
                <c:pt idx="720">
                  <c:v>10.8</c:v>
                </c:pt>
                <c:pt idx="721">
                  <c:v>10.8</c:v>
                </c:pt>
                <c:pt idx="722">
                  <c:v>10.8</c:v>
                </c:pt>
                <c:pt idx="723">
                  <c:v>10.8</c:v>
                </c:pt>
                <c:pt idx="724">
                  <c:v>10.7</c:v>
                </c:pt>
                <c:pt idx="725">
                  <c:v>10.7</c:v>
                </c:pt>
                <c:pt idx="726">
                  <c:v>10.7</c:v>
                </c:pt>
                <c:pt idx="727">
                  <c:v>10.6</c:v>
                </c:pt>
                <c:pt idx="728">
                  <c:v>10.6</c:v>
                </c:pt>
                <c:pt idx="729">
                  <c:v>10.6</c:v>
                </c:pt>
                <c:pt idx="730">
                  <c:v>10.6</c:v>
                </c:pt>
                <c:pt idx="731">
                  <c:v>10.6</c:v>
                </c:pt>
                <c:pt idx="732">
                  <c:v>10.5</c:v>
                </c:pt>
                <c:pt idx="733">
                  <c:v>10.5</c:v>
                </c:pt>
                <c:pt idx="734">
                  <c:v>10.5</c:v>
                </c:pt>
                <c:pt idx="735">
                  <c:v>10.5</c:v>
                </c:pt>
                <c:pt idx="736">
                  <c:v>10.4</c:v>
                </c:pt>
                <c:pt idx="737">
                  <c:v>10.4</c:v>
                </c:pt>
                <c:pt idx="738">
                  <c:v>10.4</c:v>
                </c:pt>
                <c:pt idx="739">
                  <c:v>10.4</c:v>
                </c:pt>
                <c:pt idx="740">
                  <c:v>10.3</c:v>
                </c:pt>
                <c:pt idx="741">
                  <c:v>10.3</c:v>
                </c:pt>
                <c:pt idx="742">
                  <c:v>10.3</c:v>
                </c:pt>
                <c:pt idx="743">
                  <c:v>10.3</c:v>
                </c:pt>
                <c:pt idx="744">
                  <c:v>10.3</c:v>
                </c:pt>
                <c:pt idx="745">
                  <c:v>10.199999999999999</c:v>
                </c:pt>
                <c:pt idx="746">
                  <c:v>10.199999999999999</c:v>
                </c:pt>
                <c:pt idx="747">
                  <c:v>10.199999999999999</c:v>
                </c:pt>
                <c:pt idx="748">
                  <c:v>10.199999999999999</c:v>
                </c:pt>
                <c:pt idx="749">
                  <c:v>10.1</c:v>
                </c:pt>
                <c:pt idx="750">
                  <c:v>10.1</c:v>
                </c:pt>
                <c:pt idx="751">
                  <c:v>10.1</c:v>
                </c:pt>
                <c:pt idx="752">
                  <c:v>10.1</c:v>
                </c:pt>
                <c:pt idx="753">
                  <c:v>10</c:v>
                </c:pt>
                <c:pt idx="754">
                  <c:v>10</c:v>
                </c:pt>
                <c:pt idx="755">
                  <c:v>10</c:v>
                </c:pt>
                <c:pt idx="756">
                  <c:v>10</c:v>
                </c:pt>
                <c:pt idx="757">
                  <c:v>9.9</c:v>
                </c:pt>
                <c:pt idx="758">
                  <c:v>9.9</c:v>
                </c:pt>
                <c:pt idx="759">
                  <c:v>9.9</c:v>
                </c:pt>
                <c:pt idx="760">
                  <c:v>9.9</c:v>
                </c:pt>
                <c:pt idx="761">
                  <c:v>9.8000000000000007</c:v>
                </c:pt>
                <c:pt idx="762">
                  <c:v>9.8000000000000007</c:v>
                </c:pt>
                <c:pt idx="763">
                  <c:v>9.8000000000000007</c:v>
                </c:pt>
                <c:pt idx="764">
                  <c:v>9.8000000000000007</c:v>
                </c:pt>
                <c:pt idx="765">
                  <c:v>9.6999999999999993</c:v>
                </c:pt>
                <c:pt idx="766">
                  <c:v>9.6999999999999993</c:v>
                </c:pt>
                <c:pt idx="767">
                  <c:v>9.6999999999999993</c:v>
                </c:pt>
                <c:pt idx="768">
                  <c:v>9.6999999999999993</c:v>
                </c:pt>
                <c:pt idx="769">
                  <c:v>9.6</c:v>
                </c:pt>
                <c:pt idx="770">
                  <c:v>9.6</c:v>
                </c:pt>
                <c:pt idx="771">
                  <c:v>9.6</c:v>
                </c:pt>
                <c:pt idx="772">
                  <c:v>9.6</c:v>
                </c:pt>
                <c:pt idx="773">
                  <c:v>9.5</c:v>
                </c:pt>
                <c:pt idx="774">
                  <c:v>9.5</c:v>
                </c:pt>
                <c:pt idx="775">
                  <c:v>9.5</c:v>
                </c:pt>
                <c:pt idx="776">
                  <c:v>9.5</c:v>
                </c:pt>
                <c:pt idx="777">
                  <c:v>9.4</c:v>
                </c:pt>
                <c:pt idx="778">
                  <c:v>9.4</c:v>
                </c:pt>
                <c:pt idx="779">
                  <c:v>9.4</c:v>
                </c:pt>
                <c:pt idx="780">
                  <c:v>9.4</c:v>
                </c:pt>
                <c:pt idx="781">
                  <c:v>9.3000000000000007</c:v>
                </c:pt>
                <c:pt idx="782">
                  <c:v>9.3000000000000007</c:v>
                </c:pt>
                <c:pt idx="783">
                  <c:v>9.3000000000000007</c:v>
                </c:pt>
                <c:pt idx="784">
                  <c:v>9.3000000000000007</c:v>
                </c:pt>
                <c:pt idx="785">
                  <c:v>9.3000000000000007</c:v>
                </c:pt>
                <c:pt idx="786">
                  <c:v>9.1999999999999993</c:v>
                </c:pt>
                <c:pt idx="787">
                  <c:v>9.1999999999999993</c:v>
                </c:pt>
                <c:pt idx="788">
                  <c:v>9.1999999999999993</c:v>
                </c:pt>
                <c:pt idx="789">
                  <c:v>9.1999999999999993</c:v>
                </c:pt>
                <c:pt idx="790">
                  <c:v>9.1</c:v>
                </c:pt>
                <c:pt idx="791">
                  <c:v>9.1</c:v>
                </c:pt>
                <c:pt idx="792">
                  <c:v>9.1</c:v>
                </c:pt>
                <c:pt idx="793">
                  <c:v>9.1</c:v>
                </c:pt>
                <c:pt idx="794">
                  <c:v>9.1</c:v>
                </c:pt>
                <c:pt idx="795">
                  <c:v>9</c:v>
                </c:pt>
                <c:pt idx="796">
                  <c:v>9</c:v>
                </c:pt>
                <c:pt idx="797">
                  <c:v>9</c:v>
                </c:pt>
                <c:pt idx="798">
                  <c:v>9</c:v>
                </c:pt>
                <c:pt idx="799">
                  <c:v>9</c:v>
                </c:pt>
                <c:pt idx="800">
                  <c:v>9</c:v>
                </c:pt>
                <c:pt idx="801">
                  <c:v>8.9</c:v>
                </c:pt>
                <c:pt idx="802">
                  <c:v>8.9</c:v>
                </c:pt>
                <c:pt idx="803">
                  <c:v>8.9</c:v>
                </c:pt>
                <c:pt idx="804">
                  <c:v>8.9</c:v>
                </c:pt>
                <c:pt idx="805">
                  <c:v>8.8000000000000007</c:v>
                </c:pt>
                <c:pt idx="806">
                  <c:v>8.8000000000000007</c:v>
                </c:pt>
                <c:pt idx="807">
                  <c:v>8.8000000000000007</c:v>
                </c:pt>
                <c:pt idx="808">
                  <c:v>8.8000000000000007</c:v>
                </c:pt>
                <c:pt idx="809">
                  <c:v>8.6999999999999993</c:v>
                </c:pt>
                <c:pt idx="810">
                  <c:v>8.6999999999999993</c:v>
                </c:pt>
                <c:pt idx="811">
                  <c:v>8.6999999999999993</c:v>
                </c:pt>
                <c:pt idx="812">
                  <c:v>8.6999999999999993</c:v>
                </c:pt>
                <c:pt idx="813">
                  <c:v>8.6999999999999993</c:v>
                </c:pt>
                <c:pt idx="814">
                  <c:v>8.6999999999999993</c:v>
                </c:pt>
                <c:pt idx="815">
                  <c:v>8.6</c:v>
                </c:pt>
                <c:pt idx="816">
                  <c:v>8.6</c:v>
                </c:pt>
                <c:pt idx="817">
                  <c:v>8.6</c:v>
                </c:pt>
                <c:pt idx="818">
                  <c:v>8.6</c:v>
                </c:pt>
                <c:pt idx="819">
                  <c:v>8.5</c:v>
                </c:pt>
                <c:pt idx="820">
                  <c:v>8.5</c:v>
                </c:pt>
                <c:pt idx="821">
                  <c:v>8.5</c:v>
                </c:pt>
                <c:pt idx="822">
                  <c:v>8.5</c:v>
                </c:pt>
                <c:pt idx="823">
                  <c:v>8.4</c:v>
                </c:pt>
                <c:pt idx="824">
                  <c:v>8.4</c:v>
                </c:pt>
                <c:pt idx="825">
                  <c:v>8.4</c:v>
                </c:pt>
                <c:pt idx="826">
                  <c:v>8.4</c:v>
                </c:pt>
                <c:pt idx="827">
                  <c:v>8.4</c:v>
                </c:pt>
                <c:pt idx="828">
                  <c:v>8.4</c:v>
                </c:pt>
                <c:pt idx="829">
                  <c:v>8.3000000000000007</c:v>
                </c:pt>
                <c:pt idx="830">
                  <c:v>8.3000000000000007</c:v>
                </c:pt>
                <c:pt idx="831">
                  <c:v>8.3000000000000007</c:v>
                </c:pt>
                <c:pt idx="832">
                  <c:v>8.3000000000000007</c:v>
                </c:pt>
                <c:pt idx="833">
                  <c:v>8.1999999999999993</c:v>
                </c:pt>
                <c:pt idx="834">
                  <c:v>8.1999999999999993</c:v>
                </c:pt>
                <c:pt idx="835">
                  <c:v>8.1999999999999993</c:v>
                </c:pt>
                <c:pt idx="836">
                  <c:v>8.1999999999999993</c:v>
                </c:pt>
                <c:pt idx="837">
                  <c:v>8.1999999999999993</c:v>
                </c:pt>
                <c:pt idx="838">
                  <c:v>8.1</c:v>
                </c:pt>
                <c:pt idx="839">
                  <c:v>8.1</c:v>
                </c:pt>
                <c:pt idx="840">
                  <c:v>8.1</c:v>
                </c:pt>
                <c:pt idx="841">
                  <c:v>8.1</c:v>
                </c:pt>
                <c:pt idx="842">
                  <c:v>8.1</c:v>
                </c:pt>
                <c:pt idx="843">
                  <c:v>8.1</c:v>
                </c:pt>
                <c:pt idx="844">
                  <c:v>8</c:v>
                </c:pt>
                <c:pt idx="845">
                  <c:v>8</c:v>
                </c:pt>
                <c:pt idx="846">
                  <c:v>8</c:v>
                </c:pt>
                <c:pt idx="847">
                  <c:v>8</c:v>
                </c:pt>
                <c:pt idx="848">
                  <c:v>8</c:v>
                </c:pt>
                <c:pt idx="849">
                  <c:v>7.9</c:v>
                </c:pt>
                <c:pt idx="850">
                  <c:v>7.9</c:v>
                </c:pt>
                <c:pt idx="851">
                  <c:v>7.9</c:v>
                </c:pt>
                <c:pt idx="852">
                  <c:v>7.9</c:v>
                </c:pt>
                <c:pt idx="853">
                  <c:v>7.9</c:v>
                </c:pt>
                <c:pt idx="854">
                  <c:v>7.8</c:v>
                </c:pt>
                <c:pt idx="855">
                  <c:v>7.8</c:v>
                </c:pt>
                <c:pt idx="856">
                  <c:v>7.8</c:v>
                </c:pt>
                <c:pt idx="857">
                  <c:v>7.8</c:v>
                </c:pt>
                <c:pt idx="858">
                  <c:v>7.8</c:v>
                </c:pt>
                <c:pt idx="859">
                  <c:v>7.7</c:v>
                </c:pt>
                <c:pt idx="860">
                  <c:v>7.7</c:v>
                </c:pt>
                <c:pt idx="861">
                  <c:v>7.7</c:v>
                </c:pt>
                <c:pt idx="862">
                  <c:v>7.7</c:v>
                </c:pt>
                <c:pt idx="863">
                  <c:v>7.7</c:v>
                </c:pt>
                <c:pt idx="864">
                  <c:v>7.6</c:v>
                </c:pt>
                <c:pt idx="865">
                  <c:v>7.6</c:v>
                </c:pt>
                <c:pt idx="866">
                  <c:v>7.6</c:v>
                </c:pt>
                <c:pt idx="867">
                  <c:v>7.6</c:v>
                </c:pt>
                <c:pt idx="868">
                  <c:v>7.6</c:v>
                </c:pt>
                <c:pt idx="869">
                  <c:v>7.5</c:v>
                </c:pt>
                <c:pt idx="870">
                  <c:v>7.5</c:v>
                </c:pt>
                <c:pt idx="871">
                  <c:v>7.5</c:v>
                </c:pt>
                <c:pt idx="872">
                  <c:v>7.5</c:v>
                </c:pt>
                <c:pt idx="873">
                  <c:v>7.5</c:v>
                </c:pt>
                <c:pt idx="874">
                  <c:v>7.5</c:v>
                </c:pt>
                <c:pt idx="875">
                  <c:v>7.4</c:v>
                </c:pt>
                <c:pt idx="876">
                  <c:v>7.4</c:v>
                </c:pt>
                <c:pt idx="877">
                  <c:v>7.4</c:v>
                </c:pt>
                <c:pt idx="878">
                  <c:v>7.4</c:v>
                </c:pt>
                <c:pt idx="879">
                  <c:v>7.4</c:v>
                </c:pt>
                <c:pt idx="880">
                  <c:v>7.3</c:v>
                </c:pt>
                <c:pt idx="881">
                  <c:v>7.3</c:v>
                </c:pt>
                <c:pt idx="882">
                  <c:v>7.3</c:v>
                </c:pt>
                <c:pt idx="883">
                  <c:v>7.3</c:v>
                </c:pt>
                <c:pt idx="884">
                  <c:v>7.3</c:v>
                </c:pt>
                <c:pt idx="885">
                  <c:v>7.2</c:v>
                </c:pt>
                <c:pt idx="886">
                  <c:v>7.2</c:v>
                </c:pt>
                <c:pt idx="887">
                  <c:v>7.2</c:v>
                </c:pt>
                <c:pt idx="888">
                  <c:v>7.2</c:v>
                </c:pt>
                <c:pt idx="889">
                  <c:v>7.2</c:v>
                </c:pt>
                <c:pt idx="890">
                  <c:v>7.2</c:v>
                </c:pt>
                <c:pt idx="891">
                  <c:v>7.1</c:v>
                </c:pt>
                <c:pt idx="892">
                  <c:v>7.1</c:v>
                </c:pt>
                <c:pt idx="893">
                  <c:v>7.1</c:v>
                </c:pt>
                <c:pt idx="894">
                  <c:v>7.1</c:v>
                </c:pt>
                <c:pt idx="895">
                  <c:v>7</c:v>
                </c:pt>
                <c:pt idx="896">
                  <c:v>7</c:v>
                </c:pt>
                <c:pt idx="897">
                  <c:v>7</c:v>
                </c:pt>
                <c:pt idx="898">
                  <c:v>7</c:v>
                </c:pt>
                <c:pt idx="899">
                  <c:v>7</c:v>
                </c:pt>
                <c:pt idx="900">
                  <c:v>7</c:v>
                </c:pt>
                <c:pt idx="901">
                  <c:v>6.9</c:v>
                </c:pt>
                <c:pt idx="902">
                  <c:v>6.9</c:v>
                </c:pt>
                <c:pt idx="903">
                  <c:v>6.9</c:v>
                </c:pt>
                <c:pt idx="904">
                  <c:v>6.9</c:v>
                </c:pt>
                <c:pt idx="905">
                  <c:v>6.8</c:v>
                </c:pt>
                <c:pt idx="906">
                  <c:v>6.8</c:v>
                </c:pt>
                <c:pt idx="907">
                  <c:v>6.8</c:v>
                </c:pt>
                <c:pt idx="908">
                  <c:v>6.8</c:v>
                </c:pt>
                <c:pt idx="909">
                  <c:v>6.8</c:v>
                </c:pt>
                <c:pt idx="910">
                  <c:v>6.8</c:v>
                </c:pt>
                <c:pt idx="911">
                  <c:v>6.7</c:v>
                </c:pt>
                <c:pt idx="912">
                  <c:v>6.7</c:v>
                </c:pt>
                <c:pt idx="913">
                  <c:v>6.7</c:v>
                </c:pt>
                <c:pt idx="914">
                  <c:v>6.7</c:v>
                </c:pt>
                <c:pt idx="915">
                  <c:v>6.6</c:v>
                </c:pt>
                <c:pt idx="916">
                  <c:v>6.6</c:v>
                </c:pt>
                <c:pt idx="917">
                  <c:v>6.6</c:v>
                </c:pt>
                <c:pt idx="918">
                  <c:v>6.6</c:v>
                </c:pt>
                <c:pt idx="919">
                  <c:v>6.6</c:v>
                </c:pt>
                <c:pt idx="920">
                  <c:v>6.5</c:v>
                </c:pt>
                <c:pt idx="921">
                  <c:v>6.5</c:v>
                </c:pt>
                <c:pt idx="922">
                  <c:v>6.5</c:v>
                </c:pt>
                <c:pt idx="923">
                  <c:v>6.5</c:v>
                </c:pt>
                <c:pt idx="924">
                  <c:v>6.5</c:v>
                </c:pt>
                <c:pt idx="925">
                  <c:v>6.4</c:v>
                </c:pt>
                <c:pt idx="926">
                  <c:v>6.4</c:v>
                </c:pt>
                <c:pt idx="927">
                  <c:v>6.4</c:v>
                </c:pt>
                <c:pt idx="928">
                  <c:v>6.4</c:v>
                </c:pt>
                <c:pt idx="929">
                  <c:v>6.4</c:v>
                </c:pt>
                <c:pt idx="930">
                  <c:v>6.4</c:v>
                </c:pt>
                <c:pt idx="931">
                  <c:v>6.3</c:v>
                </c:pt>
                <c:pt idx="932">
                  <c:v>6.3</c:v>
                </c:pt>
                <c:pt idx="933">
                  <c:v>6.3</c:v>
                </c:pt>
                <c:pt idx="934">
                  <c:v>6.3</c:v>
                </c:pt>
                <c:pt idx="935">
                  <c:v>6.3</c:v>
                </c:pt>
                <c:pt idx="936">
                  <c:v>6.2</c:v>
                </c:pt>
                <c:pt idx="937">
                  <c:v>6.2</c:v>
                </c:pt>
                <c:pt idx="938">
                  <c:v>6.2</c:v>
                </c:pt>
                <c:pt idx="939">
                  <c:v>6.2</c:v>
                </c:pt>
                <c:pt idx="940">
                  <c:v>6.2</c:v>
                </c:pt>
                <c:pt idx="941">
                  <c:v>6.2</c:v>
                </c:pt>
                <c:pt idx="942">
                  <c:v>6.1</c:v>
                </c:pt>
                <c:pt idx="943">
                  <c:v>6.1</c:v>
                </c:pt>
                <c:pt idx="944">
                  <c:v>6.1</c:v>
                </c:pt>
                <c:pt idx="945">
                  <c:v>6.1</c:v>
                </c:pt>
                <c:pt idx="946">
                  <c:v>6.1</c:v>
                </c:pt>
                <c:pt idx="947">
                  <c:v>6</c:v>
                </c:pt>
                <c:pt idx="948">
                  <c:v>6</c:v>
                </c:pt>
                <c:pt idx="949">
                  <c:v>6</c:v>
                </c:pt>
                <c:pt idx="950">
                  <c:v>6</c:v>
                </c:pt>
                <c:pt idx="951">
                  <c:v>6</c:v>
                </c:pt>
                <c:pt idx="952">
                  <c:v>6</c:v>
                </c:pt>
                <c:pt idx="953">
                  <c:v>5.9</c:v>
                </c:pt>
                <c:pt idx="954">
                  <c:v>5.9</c:v>
                </c:pt>
                <c:pt idx="955">
                  <c:v>5.9</c:v>
                </c:pt>
                <c:pt idx="956">
                  <c:v>5.9</c:v>
                </c:pt>
                <c:pt idx="957">
                  <c:v>5.8</c:v>
                </c:pt>
                <c:pt idx="958">
                  <c:v>5.8</c:v>
                </c:pt>
                <c:pt idx="959">
                  <c:v>5.8</c:v>
                </c:pt>
                <c:pt idx="960">
                  <c:v>5.8</c:v>
                </c:pt>
                <c:pt idx="961">
                  <c:v>5.8</c:v>
                </c:pt>
                <c:pt idx="962">
                  <c:v>5.8</c:v>
                </c:pt>
                <c:pt idx="963">
                  <c:v>5.7</c:v>
                </c:pt>
                <c:pt idx="964">
                  <c:v>5.7</c:v>
                </c:pt>
                <c:pt idx="965">
                  <c:v>5.7</c:v>
                </c:pt>
                <c:pt idx="966">
                  <c:v>5.7</c:v>
                </c:pt>
                <c:pt idx="967">
                  <c:v>5.7</c:v>
                </c:pt>
                <c:pt idx="968">
                  <c:v>5.6</c:v>
                </c:pt>
                <c:pt idx="969">
                  <c:v>5.6</c:v>
                </c:pt>
                <c:pt idx="970">
                  <c:v>5.6</c:v>
                </c:pt>
                <c:pt idx="971">
                  <c:v>5.6</c:v>
                </c:pt>
                <c:pt idx="972">
                  <c:v>5.6</c:v>
                </c:pt>
                <c:pt idx="973">
                  <c:v>5.5</c:v>
                </c:pt>
                <c:pt idx="974">
                  <c:v>5.5</c:v>
                </c:pt>
                <c:pt idx="975">
                  <c:v>5.5</c:v>
                </c:pt>
                <c:pt idx="976">
                  <c:v>5.5</c:v>
                </c:pt>
                <c:pt idx="977">
                  <c:v>5.5</c:v>
                </c:pt>
                <c:pt idx="978">
                  <c:v>5.5</c:v>
                </c:pt>
                <c:pt idx="979">
                  <c:v>5.4</c:v>
                </c:pt>
                <c:pt idx="980">
                  <c:v>5.4</c:v>
                </c:pt>
                <c:pt idx="981">
                  <c:v>5.4</c:v>
                </c:pt>
                <c:pt idx="982">
                  <c:v>5.4</c:v>
                </c:pt>
                <c:pt idx="983">
                  <c:v>5.4</c:v>
                </c:pt>
                <c:pt idx="984">
                  <c:v>5.3</c:v>
                </c:pt>
                <c:pt idx="985">
                  <c:v>5.3</c:v>
                </c:pt>
                <c:pt idx="986">
                  <c:v>5.3</c:v>
                </c:pt>
                <c:pt idx="987">
                  <c:v>5.3</c:v>
                </c:pt>
                <c:pt idx="988">
                  <c:v>5.3</c:v>
                </c:pt>
                <c:pt idx="989">
                  <c:v>5.3</c:v>
                </c:pt>
                <c:pt idx="990">
                  <c:v>5.2</c:v>
                </c:pt>
                <c:pt idx="991">
                  <c:v>5.2</c:v>
                </c:pt>
                <c:pt idx="992">
                  <c:v>5.2</c:v>
                </c:pt>
                <c:pt idx="993">
                  <c:v>5.2</c:v>
                </c:pt>
                <c:pt idx="994">
                  <c:v>5.2</c:v>
                </c:pt>
                <c:pt idx="995">
                  <c:v>5.0999999999999996</c:v>
                </c:pt>
                <c:pt idx="996">
                  <c:v>5.0999999999999996</c:v>
                </c:pt>
                <c:pt idx="997">
                  <c:v>5.0999999999999996</c:v>
                </c:pt>
                <c:pt idx="998">
                  <c:v>5.0999999999999996</c:v>
                </c:pt>
                <c:pt idx="999">
                  <c:v>5.0999999999999996</c:v>
                </c:pt>
                <c:pt idx="1000">
                  <c:v>5.0999999999999996</c:v>
                </c:pt>
                <c:pt idx="1001">
                  <c:v>5</c:v>
                </c:pt>
                <c:pt idx="1002">
                  <c:v>5</c:v>
                </c:pt>
                <c:pt idx="1003">
                  <c:v>5</c:v>
                </c:pt>
                <c:pt idx="1004">
                  <c:v>5</c:v>
                </c:pt>
                <c:pt idx="1005">
                  <c:v>5</c:v>
                </c:pt>
                <c:pt idx="1006">
                  <c:v>5</c:v>
                </c:pt>
                <c:pt idx="1007">
                  <c:v>4.9000000000000004</c:v>
                </c:pt>
                <c:pt idx="1008">
                  <c:v>4.9000000000000004</c:v>
                </c:pt>
                <c:pt idx="1009">
                  <c:v>4.9000000000000004</c:v>
                </c:pt>
                <c:pt idx="1010">
                  <c:v>4.9000000000000004</c:v>
                </c:pt>
                <c:pt idx="1011">
                  <c:v>4.9000000000000004</c:v>
                </c:pt>
                <c:pt idx="1012">
                  <c:v>4.9000000000000004</c:v>
                </c:pt>
                <c:pt idx="1013">
                  <c:v>4.8</c:v>
                </c:pt>
                <c:pt idx="1014">
                  <c:v>4.8</c:v>
                </c:pt>
                <c:pt idx="1015">
                  <c:v>4.8</c:v>
                </c:pt>
                <c:pt idx="1016">
                  <c:v>4.8</c:v>
                </c:pt>
                <c:pt idx="1017">
                  <c:v>4.8</c:v>
                </c:pt>
                <c:pt idx="1018">
                  <c:v>4.7</c:v>
                </c:pt>
                <c:pt idx="1019">
                  <c:v>4.7</c:v>
                </c:pt>
                <c:pt idx="1020">
                  <c:v>4.7</c:v>
                </c:pt>
                <c:pt idx="1021">
                  <c:v>4.7</c:v>
                </c:pt>
                <c:pt idx="1022">
                  <c:v>4.7</c:v>
                </c:pt>
                <c:pt idx="1023">
                  <c:v>4.7</c:v>
                </c:pt>
                <c:pt idx="1024">
                  <c:v>4.7</c:v>
                </c:pt>
                <c:pt idx="1025">
                  <c:v>4.5999999999999996</c:v>
                </c:pt>
                <c:pt idx="1026">
                  <c:v>4.5999999999999996</c:v>
                </c:pt>
                <c:pt idx="1027">
                  <c:v>4.5999999999999996</c:v>
                </c:pt>
                <c:pt idx="1028">
                  <c:v>4.5999999999999996</c:v>
                </c:pt>
                <c:pt idx="1029">
                  <c:v>4.5999999999999996</c:v>
                </c:pt>
                <c:pt idx="1030">
                  <c:v>4.5999999999999996</c:v>
                </c:pt>
                <c:pt idx="1031">
                  <c:v>4.5</c:v>
                </c:pt>
                <c:pt idx="1032">
                  <c:v>4.5</c:v>
                </c:pt>
                <c:pt idx="1033">
                  <c:v>4.5</c:v>
                </c:pt>
                <c:pt idx="1034">
                  <c:v>4.5</c:v>
                </c:pt>
                <c:pt idx="1035">
                  <c:v>4.5</c:v>
                </c:pt>
                <c:pt idx="1036">
                  <c:v>4.5</c:v>
                </c:pt>
                <c:pt idx="1037">
                  <c:v>4.4000000000000004</c:v>
                </c:pt>
                <c:pt idx="1038">
                  <c:v>4.4000000000000004</c:v>
                </c:pt>
                <c:pt idx="1039">
                  <c:v>4.4000000000000004</c:v>
                </c:pt>
                <c:pt idx="1040">
                  <c:v>4.4000000000000004</c:v>
                </c:pt>
                <c:pt idx="1041">
                  <c:v>4.4000000000000004</c:v>
                </c:pt>
                <c:pt idx="1042">
                  <c:v>4.4000000000000004</c:v>
                </c:pt>
                <c:pt idx="1043">
                  <c:v>4.4000000000000004</c:v>
                </c:pt>
                <c:pt idx="1044">
                  <c:v>4.3</c:v>
                </c:pt>
                <c:pt idx="1045">
                  <c:v>4.3</c:v>
                </c:pt>
                <c:pt idx="1046">
                  <c:v>4.3</c:v>
                </c:pt>
                <c:pt idx="1047">
                  <c:v>4.3</c:v>
                </c:pt>
                <c:pt idx="1048">
                  <c:v>4.3</c:v>
                </c:pt>
                <c:pt idx="1049">
                  <c:v>4.2</c:v>
                </c:pt>
                <c:pt idx="1050">
                  <c:v>4.2</c:v>
                </c:pt>
                <c:pt idx="1051">
                  <c:v>4.2</c:v>
                </c:pt>
                <c:pt idx="1052">
                  <c:v>4.2</c:v>
                </c:pt>
                <c:pt idx="1053">
                  <c:v>4.2</c:v>
                </c:pt>
                <c:pt idx="1054">
                  <c:v>4.2</c:v>
                </c:pt>
                <c:pt idx="1055">
                  <c:v>4.2</c:v>
                </c:pt>
                <c:pt idx="1056">
                  <c:v>4.0999999999999996</c:v>
                </c:pt>
                <c:pt idx="1057">
                  <c:v>4.0999999999999996</c:v>
                </c:pt>
                <c:pt idx="1058">
                  <c:v>4.0999999999999996</c:v>
                </c:pt>
                <c:pt idx="1059">
                  <c:v>4.0999999999999996</c:v>
                </c:pt>
                <c:pt idx="1060">
                  <c:v>4.0999999999999996</c:v>
                </c:pt>
                <c:pt idx="1061">
                  <c:v>4</c:v>
                </c:pt>
                <c:pt idx="1062">
                  <c:v>4</c:v>
                </c:pt>
                <c:pt idx="1063">
                  <c:v>4</c:v>
                </c:pt>
                <c:pt idx="1064">
                  <c:v>4</c:v>
                </c:pt>
                <c:pt idx="1065">
                  <c:v>4</c:v>
                </c:pt>
                <c:pt idx="1066">
                  <c:v>4</c:v>
                </c:pt>
                <c:pt idx="1067">
                  <c:v>4</c:v>
                </c:pt>
                <c:pt idx="1068">
                  <c:v>4</c:v>
                </c:pt>
                <c:pt idx="1069">
                  <c:v>3.9</c:v>
                </c:pt>
                <c:pt idx="1070">
                  <c:v>3.9</c:v>
                </c:pt>
                <c:pt idx="1071">
                  <c:v>3.9</c:v>
                </c:pt>
                <c:pt idx="1072">
                  <c:v>3.9</c:v>
                </c:pt>
                <c:pt idx="1073">
                  <c:v>3.9</c:v>
                </c:pt>
                <c:pt idx="1074">
                  <c:v>3.8</c:v>
                </c:pt>
                <c:pt idx="1075">
                  <c:v>3.8</c:v>
                </c:pt>
                <c:pt idx="1076">
                  <c:v>3.8</c:v>
                </c:pt>
                <c:pt idx="1077">
                  <c:v>3.8</c:v>
                </c:pt>
                <c:pt idx="1078">
                  <c:v>3.8</c:v>
                </c:pt>
                <c:pt idx="1079">
                  <c:v>3.8</c:v>
                </c:pt>
                <c:pt idx="1080">
                  <c:v>3.8</c:v>
                </c:pt>
                <c:pt idx="1081">
                  <c:v>3.7</c:v>
                </c:pt>
                <c:pt idx="1082">
                  <c:v>3.7</c:v>
                </c:pt>
                <c:pt idx="1083">
                  <c:v>3.7</c:v>
                </c:pt>
                <c:pt idx="1084">
                  <c:v>3.7</c:v>
                </c:pt>
                <c:pt idx="1085">
                  <c:v>3.7</c:v>
                </c:pt>
                <c:pt idx="1086">
                  <c:v>3.7</c:v>
                </c:pt>
                <c:pt idx="1087">
                  <c:v>3.7</c:v>
                </c:pt>
                <c:pt idx="1088">
                  <c:v>3.7</c:v>
                </c:pt>
                <c:pt idx="1089">
                  <c:v>3.6</c:v>
                </c:pt>
                <c:pt idx="1090">
                  <c:v>3.6</c:v>
                </c:pt>
                <c:pt idx="1091">
                  <c:v>3.6</c:v>
                </c:pt>
                <c:pt idx="1092">
                  <c:v>3.6</c:v>
                </c:pt>
                <c:pt idx="1093">
                  <c:v>3.6</c:v>
                </c:pt>
                <c:pt idx="1094">
                  <c:v>3.6</c:v>
                </c:pt>
                <c:pt idx="1095">
                  <c:v>3.6</c:v>
                </c:pt>
                <c:pt idx="1096">
                  <c:v>3.5</c:v>
                </c:pt>
                <c:pt idx="1097">
                  <c:v>3.5</c:v>
                </c:pt>
                <c:pt idx="1098">
                  <c:v>3.5</c:v>
                </c:pt>
                <c:pt idx="1099">
                  <c:v>3.5</c:v>
                </c:pt>
                <c:pt idx="1100">
                  <c:v>3.5</c:v>
                </c:pt>
                <c:pt idx="1101">
                  <c:v>3.5</c:v>
                </c:pt>
                <c:pt idx="1102">
                  <c:v>3.5</c:v>
                </c:pt>
                <c:pt idx="1103">
                  <c:v>3.4</c:v>
                </c:pt>
                <c:pt idx="1104">
                  <c:v>3.4</c:v>
                </c:pt>
                <c:pt idx="1105">
                  <c:v>3.4</c:v>
                </c:pt>
                <c:pt idx="1106">
                  <c:v>3.4</c:v>
                </c:pt>
                <c:pt idx="1107">
                  <c:v>3.4</c:v>
                </c:pt>
                <c:pt idx="1108">
                  <c:v>3.4</c:v>
                </c:pt>
                <c:pt idx="1109">
                  <c:v>3.3</c:v>
                </c:pt>
                <c:pt idx="1110">
                  <c:v>3.3</c:v>
                </c:pt>
                <c:pt idx="1111">
                  <c:v>3.3</c:v>
                </c:pt>
                <c:pt idx="1112">
                  <c:v>3.3</c:v>
                </c:pt>
                <c:pt idx="1113">
                  <c:v>3.3</c:v>
                </c:pt>
                <c:pt idx="1114">
                  <c:v>3.3</c:v>
                </c:pt>
                <c:pt idx="1115">
                  <c:v>3.3</c:v>
                </c:pt>
                <c:pt idx="1116">
                  <c:v>3.3</c:v>
                </c:pt>
                <c:pt idx="1117">
                  <c:v>3.2</c:v>
                </c:pt>
                <c:pt idx="1118">
                  <c:v>3.2</c:v>
                </c:pt>
                <c:pt idx="1119">
                  <c:v>3.2</c:v>
                </c:pt>
                <c:pt idx="1120">
                  <c:v>3.2</c:v>
                </c:pt>
                <c:pt idx="1121">
                  <c:v>3.2</c:v>
                </c:pt>
                <c:pt idx="1122">
                  <c:v>3.1</c:v>
                </c:pt>
                <c:pt idx="1123">
                  <c:v>3.1</c:v>
                </c:pt>
                <c:pt idx="1124">
                  <c:v>3.1</c:v>
                </c:pt>
                <c:pt idx="1125">
                  <c:v>3.1</c:v>
                </c:pt>
                <c:pt idx="1126">
                  <c:v>3.1</c:v>
                </c:pt>
                <c:pt idx="1127">
                  <c:v>3.1</c:v>
                </c:pt>
                <c:pt idx="1128">
                  <c:v>3.1</c:v>
                </c:pt>
                <c:pt idx="1129">
                  <c:v>3.1</c:v>
                </c:pt>
                <c:pt idx="1130">
                  <c:v>3</c:v>
                </c:pt>
                <c:pt idx="1131">
                  <c:v>3</c:v>
                </c:pt>
                <c:pt idx="1132">
                  <c:v>3</c:v>
                </c:pt>
                <c:pt idx="1133">
                  <c:v>3</c:v>
                </c:pt>
                <c:pt idx="1134">
                  <c:v>3</c:v>
                </c:pt>
                <c:pt idx="1135">
                  <c:v>3</c:v>
                </c:pt>
                <c:pt idx="1136">
                  <c:v>3</c:v>
                </c:pt>
                <c:pt idx="1137">
                  <c:v>2.9</c:v>
                </c:pt>
                <c:pt idx="1138">
                  <c:v>2.9</c:v>
                </c:pt>
                <c:pt idx="1139">
                  <c:v>2.9</c:v>
                </c:pt>
                <c:pt idx="1140">
                  <c:v>2.9</c:v>
                </c:pt>
                <c:pt idx="1141">
                  <c:v>2.9</c:v>
                </c:pt>
                <c:pt idx="1142">
                  <c:v>2.9</c:v>
                </c:pt>
                <c:pt idx="1143">
                  <c:v>2.9</c:v>
                </c:pt>
                <c:pt idx="1144">
                  <c:v>2.9</c:v>
                </c:pt>
                <c:pt idx="1145">
                  <c:v>2.8</c:v>
                </c:pt>
                <c:pt idx="1146">
                  <c:v>2.8</c:v>
                </c:pt>
                <c:pt idx="1147">
                  <c:v>2.8</c:v>
                </c:pt>
                <c:pt idx="1148">
                  <c:v>2.8</c:v>
                </c:pt>
                <c:pt idx="1149">
                  <c:v>2.8</c:v>
                </c:pt>
                <c:pt idx="1150">
                  <c:v>2.8</c:v>
                </c:pt>
                <c:pt idx="1151">
                  <c:v>2.8</c:v>
                </c:pt>
                <c:pt idx="1152">
                  <c:v>2.7</c:v>
                </c:pt>
                <c:pt idx="1153">
                  <c:v>2.7</c:v>
                </c:pt>
                <c:pt idx="1154">
                  <c:v>2.7</c:v>
                </c:pt>
                <c:pt idx="1155">
                  <c:v>2.7</c:v>
                </c:pt>
                <c:pt idx="1156">
                  <c:v>2.7</c:v>
                </c:pt>
                <c:pt idx="1157">
                  <c:v>2.7</c:v>
                </c:pt>
                <c:pt idx="1158">
                  <c:v>2.7</c:v>
                </c:pt>
                <c:pt idx="1159">
                  <c:v>2.7</c:v>
                </c:pt>
                <c:pt idx="1160">
                  <c:v>2.7</c:v>
                </c:pt>
                <c:pt idx="1161">
                  <c:v>2.6</c:v>
                </c:pt>
                <c:pt idx="1162">
                  <c:v>2.6</c:v>
                </c:pt>
                <c:pt idx="1163">
                  <c:v>2.6</c:v>
                </c:pt>
                <c:pt idx="1164">
                  <c:v>2.6</c:v>
                </c:pt>
                <c:pt idx="1165">
                  <c:v>2.6</c:v>
                </c:pt>
                <c:pt idx="1166">
                  <c:v>2.6</c:v>
                </c:pt>
                <c:pt idx="1167">
                  <c:v>2.5</c:v>
                </c:pt>
                <c:pt idx="1168">
                  <c:v>2.5</c:v>
                </c:pt>
                <c:pt idx="1169">
                  <c:v>2.5</c:v>
                </c:pt>
                <c:pt idx="1170">
                  <c:v>2.5</c:v>
                </c:pt>
                <c:pt idx="1171">
                  <c:v>2.5</c:v>
                </c:pt>
                <c:pt idx="1172">
                  <c:v>2.5</c:v>
                </c:pt>
                <c:pt idx="1173">
                  <c:v>2.5</c:v>
                </c:pt>
                <c:pt idx="1174">
                  <c:v>2.5</c:v>
                </c:pt>
                <c:pt idx="1175">
                  <c:v>2.5</c:v>
                </c:pt>
                <c:pt idx="1176">
                  <c:v>2.4</c:v>
                </c:pt>
                <c:pt idx="1177">
                  <c:v>2.4</c:v>
                </c:pt>
                <c:pt idx="1178">
                  <c:v>2.4</c:v>
                </c:pt>
                <c:pt idx="1179">
                  <c:v>2.4</c:v>
                </c:pt>
                <c:pt idx="1180">
                  <c:v>2.4</c:v>
                </c:pt>
                <c:pt idx="1181">
                  <c:v>2.4</c:v>
                </c:pt>
                <c:pt idx="1182">
                  <c:v>2.4</c:v>
                </c:pt>
                <c:pt idx="1183">
                  <c:v>2.2999999999999998</c:v>
                </c:pt>
                <c:pt idx="1184">
                  <c:v>2.2999999999999998</c:v>
                </c:pt>
                <c:pt idx="1185">
                  <c:v>2.2999999999999998</c:v>
                </c:pt>
                <c:pt idx="1186">
                  <c:v>2.2999999999999998</c:v>
                </c:pt>
                <c:pt idx="1187">
                  <c:v>2.2999999999999998</c:v>
                </c:pt>
                <c:pt idx="1188">
                  <c:v>2.2999999999999998</c:v>
                </c:pt>
                <c:pt idx="1189">
                  <c:v>2.2999999999999998</c:v>
                </c:pt>
                <c:pt idx="1190">
                  <c:v>2.2999999999999998</c:v>
                </c:pt>
                <c:pt idx="1191">
                  <c:v>2.2999999999999998</c:v>
                </c:pt>
                <c:pt idx="1192">
                  <c:v>2.2000000000000002</c:v>
                </c:pt>
                <c:pt idx="1193">
                  <c:v>2.2000000000000002</c:v>
                </c:pt>
                <c:pt idx="1194">
                  <c:v>2.2000000000000002</c:v>
                </c:pt>
                <c:pt idx="1195">
                  <c:v>2.2000000000000002</c:v>
                </c:pt>
                <c:pt idx="1196">
                  <c:v>2.2000000000000002</c:v>
                </c:pt>
                <c:pt idx="1197">
                  <c:v>2.2000000000000002</c:v>
                </c:pt>
                <c:pt idx="1198">
                  <c:v>2.2000000000000002</c:v>
                </c:pt>
                <c:pt idx="1199">
                  <c:v>2.2000000000000002</c:v>
                </c:pt>
                <c:pt idx="1200">
                  <c:v>2.2000000000000002</c:v>
                </c:pt>
                <c:pt idx="1201">
                  <c:v>2.2000000000000002</c:v>
                </c:pt>
                <c:pt idx="1202">
                  <c:v>2.1</c:v>
                </c:pt>
                <c:pt idx="1203">
                  <c:v>2.1</c:v>
                </c:pt>
                <c:pt idx="1204">
                  <c:v>2.1</c:v>
                </c:pt>
                <c:pt idx="1205">
                  <c:v>2.1</c:v>
                </c:pt>
                <c:pt idx="1206">
                  <c:v>2.1</c:v>
                </c:pt>
                <c:pt idx="1207">
                  <c:v>2.1</c:v>
                </c:pt>
                <c:pt idx="1208">
                  <c:v>2.1</c:v>
                </c:pt>
                <c:pt idx="1209">
                  <c:v>2.1</c:v>
                </c:pt>
                <c:pt idx="1210">
                  <c:v>2.1</c:v>
                </c:pt>
                <c:pt idx="1211">
                  <c:v>2</c:v>
                </c:pt>
                <c:pt idx="1212">
                  <c:v>2</c:v>
                </c:pt>
                <c:pt idx="1213">
                  <c:v>2</c:v>
                </c:pt>
                <c:pt idx="1214">
                  <c:v>2</c:v>
                </c:pt>
                <c:pt idx="1215">
                  <c:v>2</c:v>
                </c:pt>
                <c:pt idx="1216">
                  <c:v>2</c:v>
                </c:pt>
                <c:pt idx="1217">
                  <c:v>2</c:v>
                </c:pt>
                <c:pt idx="1218">
                  <c:v>2</c:v>
                </c:pt>
                <c:pt idx="1219">
                  <c:v>1.9</c:v>
                </c:pt>
                <c:pt idx="1220">
                  <c:v>1.9</c:v>
                </c:pt>
                <c:pt idx="1221">
                  <c:v>1.9</c:v>
                </c:pt>
                <c:pt idx="1222">
                  <c:v>1.9</c:v>
                </c:pt>
                <c:pt idx="1223">
                  <c:v>1.9</c:v>
                </c:pt>
                <c:pt idx="1224">
                  <c:v>1.9</c:v>
                </c:pt>
                <c:pt idx="1225">
                  <c:v>1.9</c:v>
                </c:pt>
                <c:pt idx="1226">
                  <c:v>1.9</c:v>
                </c:pt>
                <c:pt idx="1227">
                  <c:v>1.9</c:v>
                </c:pt>
                <c:pt idx="1228">
                  <c:v>1.9</c:v>
                </c:pt>
                <c:pt idx="1229">
                  <c:v>1.8</c:v>
                </c:pt>
                <c:pt idx="1230">
                  <c:v>1.8</c:v>
                </c:pt>
                <c:pt idx="1231">
                  <c:v>1.8</c:v>
                </c:pt>
                <c:pt idx="1232">
                  <c:v>1.8</c:v>
                </c:pt>
                <c:pt idx="1233">
                  <c:v>1.8</c:v>
                </c:pt>
                <c:pt idx="1234">
                  <c:v>1.8</c:v>
                </c:pt>
                <c:pt idx="1235">
                  <c:v>1.8</c:v>
                </c:pt>
                <c:pt idx="1236">
                  <c:v>1.8</c:v>
                </c:pt>
                <c:pt idx="1237">
                  <c:v>1.7</c:v>
                </c:pt>
                <c:pt idx="1238">
                  <c:v>1.7</c:v>
                </c:pt>
                <c:pt idx="1239">
                  <c:v>1.7</c:v>
                </c:pt>
                <c:pt idx="1240">
                  <c:v>1.7</c:v>
                </c:pt>
                <c:pt idx="1241">
                  <c:v>1.7</c:v>
                </c:pt>
                <c:pt idx="1242">
                  <c:v>1.7</c:v>
                </c:pt>
                <c:pt idx="1243">
                  <c:v>1.7</c:v>
                </c:pt>
                <c:pt idx="1244">
                  <c:v>1.7</c:v>
                </c:pt>
                <c:pt idx="1245">
                  <c:v>1.7</c:v>
                </c:pt>
                <c:pt idx="1246">
                  <c:v>1.6</c:v>
                </c:pt>
                <c:pt idx="1247">
                  <c:v>1.6</c:v>
                </c:pt>
                <c:pt idx="1248">
                  <c:v>1.6</c:v>
                </c:pt>
                <c:pt idx="1249">
                  <c:v>1.6</c:v>
                </c:pt>
                <c:pt idx="1250">
                  <c:v>1.6</c:v>
                </c:pt>
                <c:pt idx="1251">
                  <c:v>1.6</c:v>
                </c:pt>
                <c:pt idx="1252">
                  <c:v>1.6</c:v>
                </c:pt>
                <c:pt idx="1253">
                  <c:v>1.6</c:v>
                </c:pt>
                <c:pt idx="1254">
                  <c:v>1.6</c:v>
                </c:pt>
                <c:pt idx="1255">
                  <c:v>1.5</c:v>
                </c:pt>
                <c:pt idx="1256">
                  <c:v>1.6</c:v>
                </c:pt>
                <c:pt idx="1257">
                  <c:v>1.6</c:v>
                </c:pt>
                <c:pt idx="1258">
                  <c:v>1.5</c:v>
                </c:pt>
                <c:pt idx="1259">
                  <c:v>1.5</c:v>
                </c:pt>
                <c:pt idx="1260">
                  <c:v>1.5</c:v>
                </c:pt>
                <c:pt idx="1261">
                  <c:v>1.5</c:v>
                </c:pt>
                <c:pt idx="1262">
                  <c:v>1.5</c:v>
                </c:pt>
                <c:pt idx="1263">
                  <c:v>1.5</c:v>
                </c:pt>
                <c:pt idx="1264">
                  <c:v>1.5</c:v>
                </c:pt>
                <c:pt idx="1265">
                  <c:v>1.4</c:v>
                </c:pt>
                <c:pt idx="1266">
                  <c:v>1.4</c:v>
                </c:pt>
                <c:pt idx="1267">
                  <c:v>1.4</c:v>
                </c:pt>
                <c:pt idx="1268">
                  <c:v>1.4</c:v>
                </c:pt>
                <c:pt idx="1269">
                  <c:v>1.4</c:v>
                </c:pt>
                <c:pt idx="1270">
                  <c:v>1.4</c:v>
                </c:pt>
                <c:pt idx="1271">
                  <c:v>1.4</c:v>
                </c:pt>
                <c:pt idx="1272">
                  <c:v>1.4</c:v>
                </c:pt>
                <c:pt idx="1273">
                  <c:v>1.3</c:v>
                </c:pt>
                <c:pt idx="1274">
                  <c:v>1.3</c:v>
                </c:pt>
                <c:pt idx="1275">
                  <c:v>1.3</c:v>
                </c:pt>
                <c:pt idx="1276">
                  <c:v>1.3</c:v>
                </c:pt>
                <c:pt idx="1277">
                  <c:v>1.3</c:v>
                </c:pt>
                <c:pt idx="1278">
                  <c:v>1.3</c:v>
                </c:pt>
                <c:pt idx="1279">
                  <c:v>1.3</c:v>
                </c:pt>
                <c:pt idx="1280">
                  <c:v>1.3</c:v>
                </c:pt>
                <c:pt idx="1281">
                  <c:v>1.3</c:v>
                </c:pt>
                <c:pt idx="1282">
                  <c:v>1.3</c:v>
                </c:pt>
                <c:pt idx="1283">
                  <c:v>1.2</c:v>
                </c:pt>
                <c:pt idx="1284">
                  <c:v>1.2</c:v>
                </c:pt>
                <c:pt idx="1285">
                  <c:v>1.2</c:v>
                </c:pt>
                <c:pt idx="1286">
                  <c:v>1.2</c:v>
                </c:pt>
                <c:pt idx="1287">
                  <c:v>1.2</c:v>
                </c:pt>
                <c:pt idx="1288">
                  <c:v>1.2</c:v>
                </c:pt>
                <c:pt idx="1289">
                  <c:v>1.2</c:v>
                </c:pt>
                <c:pt idx="1290">
                  <c:v>1.2</c:v>
                </c:pt>
                <c:pt idx="1291">
                  <c:v>1.2</c:v>
                </c:pt>
                <c:pt idx="1292">
                  <c:v>1.2</c:v>
                </c:pt>
                <c:pt idx="1293">
                  <c:v>1.1000000000000001</c:v>
                </c:pt>
                <c:pt idx="1294">
                  <c:v>1.1000000000000001</c:v>
                </c:pt>
                <c:pt idx="1295">
                  <c:v>1.1000000000000001</c:v>
                </c:pt>
                <c:pt idx="1296">
                  <c:v>1.1000000000000001</c:v>
                </c:pt>
                <c:pt idx="1297">
                  <c:v>1.1000000000000001</c:v>
                </c:pt>
                <c:pt idx="1298">
                  <c:v>1.1000000000000001</c:v>
                </c:pt>
                <c:pt idx="1299">
                  <c:v>1.1000000000000001</c:v>
                </c:pt>
                <c:pt idx="1300">
                  <c:v>1.1000000000000001</c:v>
                </c:pt>
                <c:pt idx="1301">
                  <c:v>1</c:v>
                </c:pt>
                <c:pt idx="1302">
                  <c:v>1</c:v>
                </c:pt>
                <c:pt idx="1303">
                  <c:v>1</c:v>
                </c:pt>
                <c:pt idx="1304">
                  <c:v>1</c:v>
                </c:pt>
                <c:pt idx="1305">
                  <c:v>1</c:v>
                </c:pt>
                <c:pt idx="1306">
                  <c:v>1</c:v>
                </c:pt>
                <c:pt idx="1307">
                  <c:v>1</c:v>
                </c:pt>
                <c:pt idx="1308">
                  <c:v>1</c:v>
                </c:pt>
                <c:pt idx="1309">
                  <c:v>1</c:v>
                </c:pt>
                <c:pt idx="1310">
                  <c:v>1</c:v>
                </c:pt>
                <c:pt idx="1311">
                  <c:v>1</c:v>
                </c:pt>
                <c:pt idx="1312">
                  <c:v>0.9</c:v>
                </c:pt>
                <c:pt idx="1313">
                  <c:v>0.9</c:v>
                </c:pt>
                <c:pt idx="1314">
                  <c:v>0.9</c:v>
                </c:pt>
                <c:pt idx="1315">
                  <c:v>0.9</c:v>
                </c:pt>
                <c:pt idx="1316">
                  <c:v>0.9</c:v>
                </c:pt>
                <c:pt idx="1317">
                  <c:v>0.9</c:v>
                </c:pt>
                <c:pt idx="1318">
                  <c:v>0.9</c:v>
                </c:pt>
                <c:pt idx="1319">
                  <c:v>0.9</c:v>
                </c:pt>
                <c:pt idx="1320">
                  <c:v>0.9</c:v>
                </c:pt>
                <c:pt idx="1321">
                  <c:v>0.8</c:v>
                </c:pt>
                <c:pt idx="1322">
                  <c:v>0.8</c:v>
                </c:pt>
                <c:pt idx="1323">
                  <c:v>0.8</c:v>
                </c:pt>
                <c:pt idx="1324">
                  <c:v>0.8</c:v>
                </c:pt>
                <c:pt idx="1325">
                  <c:v>0.8</c:v>
                </c:pt>
                <c:pt idx="1326">
                  <c:v>0.8</c:v>
                </c:pt>
                <c:pt idx="1327">
                  <c:v>0.8</c:v>
                </c:pt>
                <c:pt idx="1328">
                  <c:v>0.8</c:v>
                </c:pt>
                <c:pt idx="1329">
                  <c:v>0.8</c:v>
                </c:pt>
                <c:pt idx="1330">
                  <c:v>0.8</c:v>
                </c:pt>
                <c:pt idx="1331">
                  <c:v>0.8</c:v>
                </c:pt>
                <c:pt idx="1332">
                  <c:v>0.8</c:v>
                </c:pt>
                <c:pt idx="1333">
                  <c:v>0.7</c:v>
                </c:pt>
                <c:pt idx="1334">
                  <c:v>0.7</c:v>
                </c:pt>
                <c:pt idx="1335">
                  <c:v>0.7</c:v>
                </c:pt>
                <c:pt idx="1336">
                  <c:v>0.7</c:v>
                </c:pt>
                <c:pt idx="1337">
                  <c:v>0.7</c:v>
                </c:pt>
                <c:pt idx="1338">
                  <c:v>0.7</c:v>
                </c:pt>
                <c:pt idx="1339">
                  <c:v>0.7</c:v>
                </c:pt>
                <c:pt idx="1340">
                  <c:v>0.7</c:v>
                </c:pt>
                <c:pt idx="1341">
                  <c:v>0.6</c:v>
                </c:pt>
                <c:pt idx="1342">
                  <c:v>0.6</c:v>
                </c:pt>
                <c:pt idx="1343">
                  <c:v>0.6</c:v>
                </c:pt>
                <c:pt idx="1344">
                  <c:v>0.6</c:v>
                </c:pt>
                <c:pt idx="1345">
                  <c:v>0.6</c:v>
                </c:pt>
                <c:pt idx="1346">
                  <c:v>0.6</c:v>
                </c:pt>
                <c:pt idx="1347">
                  <c:v>0.6</c:v>
                </c:pt>
                <c:pt idx="1348">
                  <c:v>0.6</c:v>
                </c:pt>
                <c:pt idx="1349">
                  <c:v>0.6</c:v>
                </c:pt>
                <c:pt idx="1350">
                  <c:v>0.6</c:v>
                </c:pt>
                <c:pt idx="1351">
                  <c:v>0.6</c:v>
                </c:pt>
                <c:pt idx="1352">
                  <c:v>0.6</c:v>
                </c:pt>
                <c:pt idx="1353">
                  <c:v>0.5</c:v>
                </c:pt>
                <c:pt idx="1354">
                  <c:v>0.5</c:v>
                </c:pt>
                <c:pt idx="1355">
                  <c:v>0.5</c:v>
                </c:pt>
                <c:pt idx="1356">
                  <c:v>0.5</c:v>
                </c:pt>
                <c:pt idx="1357">
                  <c:v>0.5</c:v>
                </c:pt>
                <c:pt idx="1358">
                  <c:v>0.5</c:v>
                </c:pt>
                <c:pt idx="1359">
                  <c:v>0.5</c:v>
                </c:pt>
                <c:pt idx="1360">
                  <c:v>0.5</c:v>
                </c:pt>
                <c:pt idx="1361">
                  <c:v>0.5</c:v>
                </c:pt>
                <c:pt idx="1362">
                  <c:v>0.4</c:v>
                </c:pt>
                <c:pt idx="1363">
                  <c:v>0.4</c:v>
                </c:pt>
                <c:pt idx="1364">
                  <c:v>0.5</c:v>
                </c:pt>
                <c:pt idx="1365">
                  <c:v>0.5</c:v>
                </c:pt>
                <c:pt idx="1366">
                  <c:v>0.4</c:v>
                </c:pt>
                <c:pt idx="1367">
                  <c:v>0.4</c:v>
                </c:pt>
                <c:pt idx="1368">
                  <c:v>0.4</c:v>
                </c:pt>
                <c:pt idx="1369">
                  <c:v>0.4</c:v>
                </c:pt>
                <c:pt idx="1370">
                  <c:v>0.4</c:v>
                </c:pt>
                <c:pt idx="1371">
                  <c:v>0.4</c:v>
                </c:pt>
                <c:pt idx="1372">
                  <c:v>0.4</c:v>
                </c:pt>
                <c:pt idx="1373">
                  <c:v>0.4</c:v>
                </c:pt>
                <c:pt idx="1374">
                  <c:v>0.4</c:v>
                </c:pt>
                <c:pt idx="1375">
                  <c:v>0.4</c:v>
                </c:pt>
                <c:pt idx="1376">
                  <c:v>0.4</c:v>
                </c:pt>
                <c:pt idx="1377">
                  <c:v>0.3</c:v>
                </c:pt>
                <c:pt idx="1378">
                  <c:v>0.3</c:v>
                </c:pt>
                <c:pt idx="1379">
                  <c:v>0.3</c:v>
                </c:pt>
                <c:pt idx="1380">
                  <c:v>0.3</c:v>
                </c:pt>
                <c:pt idx="1381">
                  <c:v>0.3</c:v>
                </c:pt>
                <c:pt idx="1382">
                  <c:v>0.3</c:v>
                </c:pt>
                <c:pt idx="1383">
                  <c:v>0.3</c:v>
                </c:pt>
                <c:pt idx="1384">
                  <c:v>0.3</c:v>
                </c:pt>
                <c:pt idx="1385">
                  <c:v>0.3</c:v>
                </c:pt>
                <c:pt idx="1386">
                  <c:v>0.3</c:v>
                </c:pt>
                <c:pt idx="1387">
                  <c:v>0.3</c:v>
                </c:pt>
                <c:pt idx="1388">
                  <c:v>0.3</c:v>
                </c:pt>
                <c:pt idx="1389">
                  <c:v>0.2</c:v>
                </c:pt>
                <c:pt idx="1390">
                  <c:v>0.2</c:v>
                </c:pt>
                <c:pt idx="1391">
                  <c:v>0.2</c:v>
                </c:pt>
                <c:pt idx="1392">
                  <c:v>0.2</c:v>
                </c:pt>
                <c:pt idx="1393">
                  <c:v>0.2</c:v>
                </c:pt>
                <c:pt idx="1394">
                  <c:v>0.2</c:v>
                </c:pt>
                <c:pt idx="1395">
                  <c:v>0.2</c:v>
                </c:pt>
                <c:pt idx="1396">
                  <c:v>0.2</c:v>
                </c:pt>
                <c:pt idx="1397">
                  <c:v>0.2</c:v>
                </c:pt>
                <c:pt idx="1398">
                  <c:v>0.2</c:v>
                </c:pt>
                <c:pt idx="1399">
                  <c:v>0.2</c:v>
                </c:pt>
                <c:pt idx="1400">
                  <c:v>0.2</c:v>
                </c:pt>
                <c:pt idx="1401">
                  <c:v>0.1</c:v>
                </c:pt>
                <c:pt idx="1402">
                  <c:v>0.2</c:v>
                </c:pt>
                <c:pt idx="1403">
                  <c:v>0.1</c:v>
                </c:pt>
                <c:pt idx="1404">
                  <c:v>0.1</c:v>
                </c:pt>
                <c:pt idx="1405">
                  <c:v>0.1</c:v>
                </c:pt>
                <c:pt idx="1406">
                  <c:v>0.1</c:v>
                </c:pt>
                <c:pt idx="1407">
                  <c:v>0.1</c:v>
                </c:pt>
                <c:pt idx="1408">
                  <c:v>0.1</c:v>
                </c:pt>
                <c:pt idx="1409">
                  <c:v>0.1</c:v>
                </c:pt>
                <c:pt idx="1410">
                  <c:v>0.1</c:v>
                </c:pt>
                <c:pt idx="1411">
                  <c:v>0.1</c:v>
                </c:pt>
                <c:pt idx="1412">
                  <c:v>0.1</c:v>
                </c:pt>
                <c:pt idx="1413">
                  <c:v>0.1</c:v>
                </c:pt>
                <c:pt idx="1414">
                  <c:v>0.1</c:v>
                </c:pt>
                <c:pt idx="1415">
                  <c:v>0.1</c:v>
                </c:pt>
                <c:pt idx="1416">
                  <c:v>0.1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-0.1</c:v>
                </c:pt>
                <c:pt idx="1433">
                  <c:v>-0.1</c:v>
                </c:pt>
                <c:pt idx="1434">
                  <c:v>-0.1</c:v>
                </c:pt>
                <c:pt idx="1435">
                  <c:v>-0.1</c:v>
                </c:pt>
                <c:pt idx="1436">
                  <c:v>-0.1</c:v>
                </c:pt>
                <c:pt idx="1437">
                  <c:v>-0.1</c:v>
                </c:pt>
                <c:pt idx="1438">
                  <c:v>-0.1</c:v>
                </c:pt>
                <c:pt idx="1439">
                  <c:v>-0.1</c:v>
                </c:pt>
                <c:pt idx="1440">
                  <c:v>-0.1</c:v>
                </c:pt>
                <c:pt idx="1441">
                  <c:v>-0.1</c:v>
                </c:pt>
                <c:pt idx="1442">
                  <c:v>-0.1</c:v>
                </c:pt>
                <c:pt idx="1443">
                  <c:v>-0.1</c:v>
                </c:pt>
                <c:pt idx="1444">
                  <c:v>-0.1</c:v>
                </c:pt>
                <c:pt idx="1445">
                  <c:v>-0.1</c:v>
                </c:pt>
                <c:pt idx="1446">
                  <c:v>-0.1</c:v>
                </c:pt>
                <c:pt idx="1447">
                  <c:v>-0.1</c:v>
                </c:pt>
                <c:pt idx="1448">
                  <c:v>-0.2</c:v>
                </c:pt>
                <c:pt idx="1449">
                  <c:v>-0.2</c:v>
                </c:pt>
                <c:pt idx="1450">
                  <c:v>-0.2</c:v>
                </c:pt>
                <c:pt idx="1451">
                  <c:v>-0.2</c:v>
                </c:pt>
                <c:pt idx="1452">
                  <c:v>-0.2</c:v>
                </c:pt>
                <c:pt idx="1453">
                  <c:v>-0.2</c:v>
                </c:pt>
                <c:pt idx="1454">
                  <c:v>-0.2</c:v>
                </c:pt>
                <c:pt idx="1455">
                  <c:v>-0.2</c:v>
                </c:pt>
                <c:pt idx="1456">
                  <c:v>-0.2</c:v>
                </c:pt>
                <c:pt idx="1457">
                  <c:v>-0.2</c:v>
                </c:pt>
                <c:pt idx="1458">
                  <c:v>-0.2</c:v>
                </c:pt>
                <c:pt idx="1459">
                  <c:v>-0.2</c:v>
                </c:pt>
                <c:pt idx="1460">
                  <c:v>-0.2</c:v>
                </c:pt>
                <c:pt idx="1461">
                  <c:v>-0.2</c:v>
                </c:pt>
                <c:pt idx="1462">
                  <c:v>-0.3</c:v>
                </c:pt>
                <c:pt idx="1463">
                  <c:v>-0.3</c:v>
                </c:pt>
                <c:pt idx="1464">
                  <c:v>-0.3</c:v>
                </c:pt>
                <c:pt idx="1465">
                  <c:v>-0.3</c:v>
                </c:pt>
                <c:pt idx="1466">
                  <c:v>-0.3</c:v>
                </c:pt>
                <c:pt idx="1467">
                  <c:v>-0.3</c:v>
                </c:pt>
                <c:pt idx="1468">
                  <c:v>-0.3</c:v>
                </c:pt>
                <c:pt idx="1469">
                  <c:v>-0.3</c:v>
                </c:pt>
                <c:pt idx="1470">
                  <c:v>-0.3</c:v>
                </c:pt>
                <c:pt idx="1471">
                  <c:v>-0.3</c:v>
                </c:pt>
                <c:pt idx="1472">
                  <c:v>-0.3</c:v>
                </c:pt>
                <c:pt idx="1473">
                  <c:v>-0.4</c:v>
                </c:pt>
                <c:pt idx="1474">
                  <c:v>-0.4</c:v>
                </c:pt>
                <c:pt idx="1475">
                  <c:v>-0.4</c:v>
                </c:pt>
                <c:pt idx="1476">
                  <c:v>-0.4</c:v>
                </c:pt>
                <c:pt idx="1477">
                  <c:v>-0.4</c:v>
                </c:pt>
                <c:pt idx="1478">
                  <c:v>-0.4</c:v>
                </c:pt>
                <c:pt idx="1479">
                  <c:v>-0.4</c:v>
                </c:pt>
                <c:pt idx="1480">
                  <c:v>-0.4</c:v>
                </c:pt>
                <c:pt idx="1481">
                  <c:v>-0.4</c:v>
                </c:pt>
                <c:pt idx="1482">
                  <c:v>-0.4</c:v>
                </c:pt>
                <c:pt idx="1483">
                  <c:v>-0.4</c:v>
                </c:pt>
                <c:pt idx="1484">
                  <c:v>-0.4</c:v>
                </c:pt>
                <c:pt idx="1485">
                  <c:v>-0.4</c:v>
                </c:pt>
                <c:pt idx="1486">
                  <c:v>-0.4</c:v>
                </c:pt>
                <c:pt idx="1487">
                  <c:v>-0.4</c:v>
                </c:pt>
                <c:pt idx="1488">
                  <c:v>-0.4</c:v>
                </c:pt>
                <c:pt idx="1489">
                  <c:v>-0.4</c:v>
                </c:pt>
                <c:pt idx="1490">
                  <c:v>-0.5</c:v>
                </c:pt>
                <c:pt idx="1491">
                  <c:v>-0.5</c:v>
                </c:pt>
                <c:pt idx="1492">
                  <c:v>-0.5</c:v>
                </c:pt>
                <c:pt idx="1493">
                  <c:v>-0.5</c:v>
                </c:pt>
                <c:pt idx="1494">
                  <c:v>-0.5</c:v>
                </c:pt>
                <c:pt idx="1495">
                  <c:v>-0.5</c:v>
                </c:pt>
                <c:pt idx="1496">
                  <c:v>-0.5</c:v>
                </c:pt>
                <c:pt idx="1497">
                  <c:v>-0.4</c:v>
                </c:pt>
                <c:pt idx="1498">
                  <c:v>-0.4</c:v>
                </c:pt>
                <c:pt idx="1499">
                  <c:v>-0.4</c:v>
                </c:pt>
                <c:pt idx="1500">
                  <c:v>-0.4</c:v>
                </c:pt>
                <c:pt idx="1501">
                  <c:v>-0.3</c:v>
                </c:pt>
                <c:pt idx="1502">
                  <c:v>-0.3</c:v>
                </c:pt>
                <c:pt idx="1503">
                  <c:v>-0.3</c:v>
                </c:pt>
                <c:pt idx="1504">
                  <c:v>-0.3</c:v>
                </c:pt>
                <c:pt idx="1505">
                  <c:v>-0.2</c:v>
                </c:pt>
                <c:pt idx="1506">
                  <c:v>-0.2</c:v>
                </c:pt>
                <c:pt idx="1507">
                  <c:v>-0.1</c:v>
                </c:pt>
                <c:pt idx="1508">
                  <c:v>-0.1</c:v>
                </c:pt>
                <c:pt idx="1509">
                  <c:v>-0.1</c:v>
                </c:pt>
                <c:pt idx="1510">
                  <c:v>-0.1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0.1</c:v>
                </c:pt>
                <c:pt idx="1515">
                  <c:v>0.1</c:v>
                </c:pt>
                <c:pt idx="1516">
                  <c:v>0.1</c:v>
                </c:pt>
                <c:pt idx="1517">
                  <c:v>0.1</c:v>
                </c:pt>
                <c:pt idx="1518">
                  <c:v>0.1</c:v>
                </c:pt>
                <c:pt idx="1519">
                  <c:v>0.2</c:v>
                </c:pt>
                <c:pt idx="1520">
                  <c:v>0.2</c:v>
                </c:pt>
                <c:pt idx="1521">
                  <c:v>0.2</c:v>
                </c:pt>
                <c:pt idx="1522">
                  <c:v>0.2</c:v>
                </c:pt>
                <c:pt idx="1523">
                  <c:v>0.3</c:v>
                </c:pt>
                <c:pt idx="1524">
                  <c:v>0.3</c:v>
                </c:pt>
                <c:pt idx="1525">
                  <c:v>0.3</c:v>
                </c:pt>
                <c:pt idx="1526">
                  <c:v>0.3</c:v>
                </c:pt>
                <c:pt idx="1527">
                  <c:v>0.3</c:v>
                </c:pt>
                <c:pt idx="1528">
                  <c:v>0.3</c:v>
                </c:pt>
                <c:pt idx="1529">
                  <c:v>0.4</c:v>
                </c:pt>
                <c:pt idx="1530">
                  <c:v>0.4</c:v>
                </c:pt>
                <c:pt idx="1531">
                  <c:v>0.4</c:v>
                </c:pt>
                <c:pt idx="1532">
                  <c:v>0.4</c:v>
                </c:pt>
                <c:pt idx="1533">
                  <c:v>0.4</c:v>
                </c:pt>
                <c:pt idx="1534">
                  <c:v>0.4</c:v>
                </c:pt>
                <c:pt idx="1535">
                  <c:v>0.4</c:v>
                </c:pt>
                <c:pt idx="1536">
                  <c:v>0.5</c:v>
                </c:pt>
                <c:pt idx="1537">
                  <c:v>0.5</c:v>
                </c:pt>
                <c:pt idx="1538">
                  <c:v>0.5</c:v>
                </c:pt>
                <c:pt idx="1539">
                  <c:v>0.5</c:v>
                </c:pt>
                <c:pt idx="1540">
                  <c:v>0.5</c:v>
                </c:pt>
                <c:pt idx="1541">
                  <c:v>0.5</c:v>
                </c:pt>
                <c:pt idx="1542">
                  <c:v>0.5</c:v>
                </c:pt>
                <c:pt idx="1543">
                  <c:v>0.5</c:v>
                </c:pt>
                <c:pt idx="1544">
                  <c:v>0.5</c:v>
                </c:pt>
                <c:pt idx="1545">
                  <c:v>0.5</c:v>
                </c:pt>
                <c:pt idx="1546">
                  <c:v>0.5</c:v>
                </c:pt>
                <c:pt idx="1547">
                  <c:v>0.5</c:v>
                </c:pt>
                <c:pt idx="1548">
                  <c:v>0.6</c:v>
                </c:pt>
                <c:pt idx="1549">
                  <c:v>0.6</c:v>
                </c:pt>
                <c:pt idx="1550">
                  <c:v>0.6</c:v>
                </c:pt>
                <c:pt idx="1551">
                  <c:v>0.6</c:v>
                </c:pt>
                <c:pt idx="1552">
                  <c:v>0.6</c:v>
                </c:pt>
                <c:pt idx="1553">
                  <c:v>0.6</c:v>
                </c:pt>
                <c:pt idx="1554">
                  <c:v>0.6</c:v>
                </c:pt>
                <c:pt idx="1555">
                  <c:v>0.6</c:v>
                </c:pt>
                <c:pt idx="1556">
                  <c:v>0.6</c:v>
                </c:pt>
                <c:pt idx="1557">
                  <c:v>0.6</c:v>
                </c:pt>
                <c:pt idx="1558">
                  <c:v>0.6</c:v>
                </c:pt>
                <c:pt idx="1559">
                  <c:v>0.6</c:v>
                </c:pt>
                <c:pt idx="1560">
                  <c:v>0.6</c:v>
                </c:pt>
                <c:pt idx="1561">
                  <c:v>0.6</c:v>
                </c:pt>
                <c:pt idx="1562">
                  <c:v>0.6</c:v>
                </c:pt>
                <c:pt idx="1563">
                  <c:v>0.6</c:v>
                </c:pt>
                <c:pt idx="1564">
                  <c:v>0.6</c:v>
                </c:pt>
                <c:pt idx="1565">
                  <c:v>0.6</c:v>
                </c:pt>
                <c:pt idx="1566">
                  <c:v>0.6</c:v>
                </c:pt>
                <c:pt idx="1567">
                  <c:v>0.6</c:v>
                </c:pt>
                <c:pt idx="1568">
                  <c:v>0.6</c:v>
                </c:pt>
                <c:pt idx="1569">
                  <c:v>0.6</c:v>
                </c:pt>
                <c:pt idx="1570">
                  <c:v>0.6</c:v>
                </c:pt>
                <c:pt idx="1571">
                  <c:v>0.6</c:v>
                </c:pt>
                <c:pt idx="1572">
                  <c:v>0.6</c:v>
                </c:pt>
                <c:pt idx="1573">
                  <c:v>0.6</c:v>
                </c:pt>
                <c:pt idx="1574">
                  <c:v>0.6</c:v>
                </c:pt>
                <c:pt idx="1575">
                  <c:v>0.6</c:v>
                </c:pt>
                <c:pt idx="1576">
                  <c:v>0.6</c:v>
                </c:pt>
                <c:pt idx="1577">
                  <c:v>0.6</c:v>
                </c:pt>
                <c:pt idx="1578">
                  <c:v>0.6</c:v>
                </c:pt>
                <c:pt idx="1579">
                  <c:v>0.6</c:v>
                </c:pt>
                <c:pt idx="1580">
                  <c:v>0.6</c:v>
                </c:pt>
                <c:pt idx="1581">
                  <c:v>0.6</c:v>
                </c:pt>
                <c:pt idx="1582">
                  <c:v>0.6</c:v>
                </c:pt>
                <c:pt idx="1583">
                  <c:v>0.6</c:v>
                </c:pt>
                <c:pt idx="1584">
                  <c:v>0.6</c:v>
                </c:pt>
                <c:pt idx="1585">
                  <c:v>0.7</c:v>
                </c:pt>
                <c:pt idx="1586">
                  <c:v>0.7</c:v>
                </c:pt>
                <c:pt idx="1587">
                  <c:v>0.7</c:v>
                </c:pt>
                <c:pt idx="1588">
                  <c:v>0.7</c:v>
                </c:pt>
                <c:pt idx="1589">
                  <c:v>0.7</c:v>
                </c:pt>
                <c:pt idx="1590">
                  <c:v>0.7</c:v>
                </c:pt>
                <c:pt idx="1591">
                  <c:v>0.7</c:v>
                </c:pt>
                <c:pt idx="1592">
                  <c:v>0.7</c:v>
                </c:pt>
                <c:pt idx="1593">
                  <c:v>0.7</c:v>
                </c:pt>
                <c:pt idx="1594">
                  <c:v>0.7</c:v>
                </c:pt>
                <c:pt idx="1595">
                  <c:v>0.7</c:v>
                </c:pt>
                <c:pt idx="1596">
                  <c:v>0.7</c:v>
                </c:pt>
                <c:pt idx="1597">
                  <c:v>0.7</c:v>
                </c:pt>
                <c:pt idx="1598">
                  <c:v>0.7</c:v>
                </c:pt>
                <c:pt idx="1599">
                  <c:v>0.7</c:v>
                </c:pt>
                <c:pt idx="1600">
                  <c:v>0.7</c:v>
                </c:pt>
                <c:pt idx="1601">
                  <c:v>0.7</c:v>
                </c:pt>
                <c:pt idx="1602">
                  <c:v>0.7</c:v>
                </c:pt>
                <c:pt idx="1603">
                  <c:v>0.7</c:v>
                </c:pt>
                <c:pt idx="1604">
                  <c:v>0.7</c:v>
                </c:pt>
                <c:pt idx="1605">
                  <c:v>0.7</c:v>
                </c:pt>
                <c:pt idx="1606">
                  <c:v>0.7</c:v>
                </c:pt>
                <c:pt idx="1607">
                  <c:v>0.7</c:v>
                </c:pt>
                <c:pt idx="1608">
                  <c:v>0.7</c:v>
                </c:pt>
                <c:pt idx="1609">
                  <c:v>0.7</c:v>
                </c:pt>
                <c:pt idx="1610">
                  <c:v>0.7</c:v>
                </c:pt>
                <c:pt idx="1611">
                  <c:v>0.7</c:v>
                </c:pt>
                <c:pt idx="1612">
                  <c:v>0.7</c:v>
                </c:pt>
                <c:pt idx="1613">
                  <c:v>0.7</c:v>
                </c:pt>
                <c:pt idx="1614">
                  <c:v>0.7</c:v>
                </c:pt>
                <c:pt idx="1615">
                  <c:v>0.7</c:v>
                </c:pt>
                <c:pt idx="1616">
                  <c:v>0.7</c:v>
                </c:pt>
                <c:pt idx="1617">
                  <c:v>0.7</c:v>
                </c:pt>
                <c:pt idx="1618">
                  <c:v>0.7</c:v>
                </c:pt>
                <c:pt idx="1619">
                  <c:v>0.7</c:v>
                </c:pt>
                <c:pt idx="1620">
                  <c:v>0.7</c:v>
                </c:pt>
                <c:pt idx="1621">
                  <c:v>0.7</c:v>
                </c:pt>
                <c:pt idx="1622">
                  <c:v>0.6</c:v>
                </c:pt>
                <c:pt idx="1623">
                  <c:v>0.7</c:v>
                </c:pt>
                <c:pt idx="1624">
                  <c:v>0.6</c:v>
                </c:pt>
                <c:pt idx="1625">
                  <c:v>0.6</c:v>
                </c:pt>
                <c:pt idx="1626">
                  <c:v>0.6</c:v>
                </c:pt>
                <c:pt idx="1627">
                  <c:v>0.6</c:v>
                </c:pt>
                <c:pt idx="1628">
                  <c:v>0.6</c:v>
                </c:pt>
                <c:pt idx="1629">
                  <c:v>0.6</c:v>
                </c:pt>
                <c:pt idx="1630">
                  <c:v>0.6</c:v>
                </c:pt>
                <c:pt idx="1631">
                  <c:v>0.6</c:v>
                </c:pt>
                <c:pt idx="1632">
                  <c:v>0.6</c:v>
                </c:pt>
                <c:pt idx="1633">
                  <c:v>0.6</c:v>
                </c:pt>
                <c:pt idx="1634">
                  <c:v>0.6</c:v>
                </c:pt>
                <c:pt idx="1635">
                  <c:v>0.6</c:v>
                </c:pt>
                <c:pt idx="1636">
                  <c:v>0.6</c:v>
                </c:pt>
                <c:pt idx="1637">
                  <c:v>0.6</c:v>
                </c:pt>
                <c:pt idx="1638">
                  <c:v>0.6</c:v>
                </c:pt>
                <c:pt idx="1639">
                  <c:v>0.6</c:v>
                </c:pt>
                <c:pt idx="1640">
                  <c:v>0.6</c:v>
                </c:pt>
                <c:pt idx="1641">
                  <c:v>0.6</c:v>
                </c:pt>
                <c:pt idx="1642">
                  <c:v>0.6</c:v>
                </c:pt>
                <c:pt idx="1643">
                  <c:v>0.6</c:v>
                </c:pt>
                <c:pt idx="1644">
                  <c:v>0.6</c:v>
                </c:pt>
                <c:pt idx="1645">
                  <c:v>0.6</c:v>
                </c:pt>
                <c:pt idx="1646">
                  <c:v>0.6</c:v>
                </c:pt>
                <c:pt idx="1647">
                  <c:v>0.6</c:v>
                </c:pt>
                <c:pt idx="1648">
                  <c:v>0.6</c:v>
                </c:pt>
                <c:pt idx="1649">
                  <c:v>0.6</c:v>
                </c:pt>
                <c:pt idx="1650">
                  <c:v>0.6</c:v>
                </c:pt>
                <c:pt idx="1651">
                  <c:v>0.6</c:v>
                </c:pt>
                <c:pt idx="1652">
                  <c:v>0.6</c:v>
                </c:pt>
                <c:pt idx="1653">
                  <c:v>0.6</c:v>
                </c:pt>
                <c:pt idx="1654">
                  <c:v>0.6</c:v>
                </c:pt>
                <c:pt idx="1655">
                  <c:v>0.6</c:v>
                </c:pt>
                <c:pt idx="1656">
                  <c:v>0.6</c:v>
                </c:pt>
                <c:pt idx="1657">
                  <c:v>0.6</c:v>
                </c:pt>
                <c:pt idx="1658">
                  <c:v>0.6</c:v>
                </c:pt>
                <c:pt idx="1659">
                  <c:v>0.6</c:v>
                </c:pt>
                <c:pt idx="1660">
                  <c:v>0.6</c:v>
                </c:pt>
                <c:pt idx="1661">
                  <c:v>0.6</c:v>
                </c:pt>
                <c:pt idx="1662">
                  <c:v>0.5</c:v>
                </c:pt>
                <c:pt idx="1663">
                  <c:v>0.6</c:v>
                </c:pt>
                <c:pt idx="1664">
                  <c:v>0.6</c:v>
                </c:pt>
                <c:pt idx="1665">
                  <c:v>0.6</c:v>
                </c:pt>
                <c:pt idx="1666">
                  <c:v>0.6</c:v>
                </c:pt>
                <c:pt idx="1667">
                  <c:v>0.6</c:v>
                </c:pt>
                <c:pt idx="1668">
                  <c:v>0.6</c:v>
                </c:pt>
                <c:pt idx="1669">
                  <c:v>0.6</c:v>
                </c:pt>
                <c:pt idx="1670">
                  <c:v>0.6</c:v>
                </c:pt>
                <c:pt idx="1671">
                  <c:v>0.6</c:v>
                </c:pt>
                <c:pt idx="1672">
                  <c:v>0.6</c:v>
                </c:pt>
                <c:pt idx="1673">
                  <c:v>0.6</c:v>
                </c:pt>
                <c:pt idx="1674">
                  <c:v>0.6</c:v>
                </c:pt>
                <c:pt idx="1675">
                  <c:v>0.6</c:v>
                </c:pt>
                <c:pt idx="1676">
                  <c:v>0.6</c:v>
                </c:pt>
                <c:pt idx="1677">
                  <c:v>0.5</c:v>
                </c:pt>
                <c:pt idx="1678">
                  <c:v>0.5</c:v>
                </c:pt>
                <c:pt idx="1679">
                  <c:v>0.5</c:v>
                </c:pt>
                <c:pt idx="1680">
                  <c:v>0.5</c:v>
                </c:pt>
                <c:pt idx="1681">
                  <c:v>0.5</c:v>
                </c:pt>
                <c:pt idx="1682">
                  <c:v>0.5</c:v>
                </c:pt>
                <c:pt idx="1683">
                  <c:v>0.5</c:v>
                </c:pt>
                <c:pt idx="1684">
                  <c:v>0.5</c:v>
                </c:pt>
                <c:pt idx="1685">
                  <c:v>0.5</c:v>
                </c:pt>
                <c:pt idx="1686">
                  <c:v>0.5</c:v>
                </c:pt>
                <c:pt idx="1687">
                  <c:v>0.5</c:v>
                </c:pt>
                <c:pt idx="1688">
                  <c:v>0.5</c:v>
                </c:pt>
                <c:pt idx="1689">
                  <c:v>0.5</c:v>
                </c:pt>
                <c:pt idx="1690">
                  <c:v>0.5</c:v>
                </c:pt>
                <c:pt idx="1691">
                  <c:v>0.5</c:v>
                </c:pt>
                <c:pt idx="1692">
                  <c:v>0.5</c:v>
                </c:pt>
                <c:pt idx="1693">
                  <c:v>0.5</c:v>
                </c:pt>
                <c:pt idx="1694">
                  <c:v>0.5</c:v>
                </c:pt>
                <c:pt idx="1695">
                  <c:v>0.5</c:v>
                </c:pt>
                <c:pt idx="1696">
                  <c:v>0.5</c:v>
                </c:pt>
                <c:pt idx="1697">
                  <c:v>0.5</c:v>
                </c:pt>
                <c:pt idx="1698">
                  <c:v>0.5</c:v>
                </c:pt>
                <c:pt idx="1699">
                  <c:v>0.5</c:v>
                </c:pt>
                <c:pt idx="1700">
                  <c:v>0.5</c:v>
                </c:pt>
                <c:pt idx="1701">
                  <c:v>0.5</c:v>
                </c:pt>
                <c:pt idx="1702">
                  <c:v>0.5</c:v>
                </c:pt>
                <c:pt idx="1703">
                  <c:v>0.5</c:v>
                </c:pt>
                <c:pt idx="1704">
                  <c:v>0.5</c:v>
                </c:pt>
                <c:pt idx="1705">
                  <c:v>0.5</c:v>
                </c:pt>
                <c:pt idx="1706">
                  <c:v>0.5</c:v>
                </c:pt>
                <c:pt idx="1707">
                  <c:v>0.5</c:v>
                </c:pt>
                <c:pt idx="1708">
                  <c:v>0.5</c:v>
                </c:pt>
                <c:pt idx="1709">
                  <c:v>0.5</c:v>
                </c:pt>
                <c:pt idx="1710">
                  <c:v>0.5</c:v>
                </c:pt>
                <c:pt idx="1711">
                  <c:v>0.4</c:v>
                </c:pt>
                <c:pt idx="1712">
                  <c:v>0.4</c:v>
                </c:pt>
                <c:pt idx="1713">
                  <c:v>0.4</c:v>
                </c:pt>
                <c:pt idx="1714">
                  <c:v>0.4</c:v>
                </c:pt>
                <c:pt idx="1715">
                  <c:v>0.4</c:v>
                </c:pt>
                <c:pt idx="1716">
                  <c:v>0.4</c:v>
                </c:pt>
                <c:pt idx="1717">
                  <c:v>0.4</c:v>
                </c:pt>
                <c:pt idx="1718">
                  <c:v>0.4</c:v>
                </c:pt>
                <c:pt idx="1719">
                  <c:v>0.4</c:v>
                </c:pt>
                <c:pt idx="1720">
                  <c:v>0.4</c:v>
                </c:pt>
                <c:pt idx="1721">
                  <c:v>0.4</c:v>
                </c:pt>
                <c:pt idx="1722">
                  <c:v>0.4</c:v>
                </c:pt>
                <c:pt idx="1723">
                  <c:v>0.4</c:v>
                </c:pt>
                <c:pt idx="1724">
                  <c:v>0.4</c:v>
                </c:pt>
                <c:pt idx="1725">
                  <c:v>0.4</c:v>
                </c:pt>
                <c:pt idx="1726">
                  <c:v>0.4</c:v>
                </c:pt>
                <c:pt idx="1727">
                  <c:v>0.4</c:v>
                </c:pt>
                <c:pt idx="1728">
                  <c:v>0.4</c:v>
                </c:pt>
                <c:pt idx="1729">
                  <c:v>0.4</c:v>
                </c:pt>
                <c:pt idx="1730">
                  <c:v>0.4</c:v>
                </c:pt>
                <c:pt idx="1731">
                  <c:v>0.4</c:v>
                </c:pt>
                <c:pt idx="1732">
                  <c:v>0.4</c:v>
                </c:pt>
                <c:pt idx="1733">
                  <c:v>0.4</c:v>
                </c:pt>
                <c:pt idx="1734">
                  <c:v>0.4</c:v>
                </c:pt>
                <c:pt idx="1735">
                  <c:v>0.4</c:v>
                </c:pt>
                <c:pt idx="1736">
                  <c:v>0.4</c:v>
                </c:pt>
                <c:pt idx="1737">
                  <c:v>0.4</c:v>
                </c:pt>
                <c:pt idx="1738">
                  <c:v>0.4</c:v>
                </c:pt>
                <c:pt idx="1739">
                  <c:v>0.4</c:v>
                </c:pt>
                <c:pt idx="1740">
                  <c:v>0.4</c:v>
                </c:pt>
                <c:pt idx="1741">
                  <c:v>0.4</c:v>
                </c:pt>
                <c:pt idx="1742">
                  <c:v>0.4</c:v>
                </c:pt>
                <c:pt idx="1743">
                  <c:v>0.4</c:v>
                </c:pt>
                <c:pt idx="1744">
                  <c:v>0.4</c:v>
                </c:pt>
                <c:pt idx="1745">
                  <c:v>0.4</c:v>
                </c:pt>
                <c:pt idx="1746">
                  <c:v>0.4</c:v>
                </c:pt>
                <c:pt idx="1747">
                  <c:v>0.4</c:v>
                </c:pt>
                <c:pt idx="1748">
                  <c:v>0.4</c:v>
                </c:pt>
                <c:pt idx="1749">
                  <c:v>0.3</c:v>
                </c:pt>
                <c:pt idx="1750">
                  <c:v>0.4</c:v>
                </c:pt>
                <c:pt idx="1751">
                  <c:v>0.3</c:v>
                </c:pt>
                <c:pt idx="1752">
                  <c:v>0.3</c:v>
                </c:pt>
                <c:pt idx="1753">
                  <c:v>0.3</c:v>
                </c:pt>
                <c:pt idx="1754">
                  <c:v>0.3</c:v>
                </c:pt>
                <c:pt idx="1755">
                  <c:v>0.3</c:v>
                </c:pt>
                <c:pt idx="1756">
                  <c:v>0.3</c:v>
                </c:pt>
                <c:pt idx="1757">
                  <c:v>0.3</c:v>
                </c:pt>
                <c:pt idx="1758">
                  <c:v>0.3</c:v>
                </c:pt>
                <c:pt idx="1759">
                  <c:v>0.3</c:v>
                </c:pt>
                <c:pt idx="1760">
                  <c:v>0.3</c:v>
                </c:pt>
                <c:pt idx="1761">
                  <c:v>0.3</c:v>
                </c:pt>
                <c:pt idx="1762">
                  <c:v>0.3</c:v>
                </c:pt>
                <c:pt idx="1763">
                  <c:v>0.3</c:v>
                </c:pt>
                <c:pt idx="1764">
                  <c:v>0.3</c:v>
                </c:pt>
                <c:pt idx="1765">
                  <c:v>0.3</c:v>
                </c:pt>
                <c:pt idx="1766">
                  <c:v>0.3</c:v>
                </c:pt>
                <c:pt idx="1767">
                  <c:v>0.3</c:v>
                </c:pt>
                <c:pt idx="1768">
                  <c:v>0.3</c:v>
                </c:pt>
                <c:pt idx="1769">
                  <c:v>0.3</c:v>
                </c:pt>
                <c:pt idx="1770">
                  <c:v>0.3</c:v>
                </c:pt>
                <c:pt idx="1771">
                  <c:v>0.3</c:v>
                </c:pt>
                <c:pt idx="1772">
                  <c:v>0.3</c:v>
                </c:pt>
                <c:pt idx="1773">
                  <c:v>0.3</c:v>
                </c:pt>
                <c:pt idx="1774">
                  <c:v>0.3</c:v>
                </c:pt>
                <c:pt idx="1775">
                  <c:v>0.3</c:v>
                </c:pt>
                <c:pt idx="1776">
                  <c:v>0.3</c:v>
                </c:pt>
                <c:pt idx="1777">
                  <c:v>0.3</c:v>
                </c:pt>
                <c:pt idx="1778">
                  <c:v>0.3</c:v>
                </c:pt>
                <c:pt idx="1779">
                  <c:v>0.3</c:v>
                </c:pt>
                <c:pt idx="1780">
                  <c:v>0.3</c:v>
                </c:pt>
                <c:pt idx="1781">
                  <c:v>0.3</c:v>
                </c:pt>
                <c:pt idx="1782">
                  <c:v>0.2</c:v>
                </c:pt>
                <c:pt idx="1783">
                  <c:v>0.3</c:v>
                </c:pt>
                <c:pt idx="1784">
                  <c:v>0.2</c:v>
                </c:pt>
                <c:pt idx="1785">
                  <c:v>0.2</c:v>
                </c:pt>
                <c:pt idx="1786">
                  <c:v>0.2</c:v>
                </c:pt>
                <c:pt idx="1787">
                  <c:v>0.2</c:v>
                </c:pt>
                <c:pt idx="1788">
                  <c:v>0.2</c:v>
                </c:pt>
                <c:pt idx="1789">
                  <c:v>0.2</c:v>
                </c:pt>
                <c:pt idx="1790">
                  <c:v>0.2</c:v>
                </c:pt>
                <c:pt idx="1791">
                  <c:v>0.2</c:v>
                </c:pt>
                <c:pt idx="1792">
                  <c:v>0.2</c:v>
                </c:pt>
                <c:pt idx="1793">
                  <c:v>0.2</c:v>
                </c:pt>
                <c:pt idx="1794">
                  <c:v>0.2</c:v>
                </c:pt>
                <c:pt idx="1795">
                  <c:v>0.2</c:v>
                </c:pt>
                <c:pt idx="1796">
                  <c:v>0.2</c:v>
                </c:pt>
                <c:pt idx="1797">
                  <c:v>0.2</c:v>
                </c:pt>
                <c:pt idx="1798">
                  <c:v>0.2</c:v>
                </c:pt>
                <c:pt idx="1799">
                  <c:v>0.2</c:v>
                </c:pt>
                <c:pt idx="1800">
                  <c:v>0.2</c:v>
                </c:pt>
                <c:pt idx="1801">
                  <c:v>0.2</c:v>
                </c:pt>
                <c:pt idx="1802">
                  <c:v>0.2</c:v>
                </c:pt>
                <c:pt idx="1803">
                  <c:v>0.2</c:v>
                </c:pt>
                <c:pt idx="1804">
                  <c:v>0.2</c:v>
                </c:pt>
                <c:pt idx="1805">
                  <c:v>0.2</c:v>
                </c:pt>
                <c:pt idx="1806">
                  <c:v>0.2</c:v>
                </c:pt>
                <c:pt idx="1807">
                  <c:v>0.2</c:v>
                </c:pt>
                <c:pt idx="1808">
                  <c:v>0.2</c:v>
                </c:pt>
                <c:pt idx="1809">
                  <c:v>0.2</c:v>
                </c:pt>
                <c:pt idx="1810">
                  <c:v>0.2</c:v>
                </c:pt>
                <c:pt idx="1811">
                  <c:v>0.2</c:v>
                </c:pt>
                <c:pt idx="1812">
                  <c:v>0.2</c:v>
                </c:pt>
                <c:pt idx="1813">
                  <c:v>0.2</c:v>
                </c:pt>
                <c:pt idx="1814">
                  <c:v>0.2</c:v>
                </c:pt>
                <c:pt idx="1815">
                  <c:v>0.2</c:v>
                </c:pt>
                <c:pt idx="1816">
                  <c:v>0.2</c:v>
                </c:pt>
                <c:pt idx="1817">
                  <c:v>0.2</c:v>
                </c:pt>
                <c:pt idx="1818">
                  <c:v>0.2</c:v>
                </c:pt>
                <c:pt idx="1819">
                  <c:v>0.2</c:v>
                </c:pt>
                <c:pt idx="1820">
                  <c:v>0.2</c:v>
                </c:pt>
                <c:pt idx="1821">
                  <c:v>0.2</c:v>
                </c:pt>
                <c:pt idx="1822">
                  <c:v>0.1</c:v>
                </c:pt>
                <c:pt idx="1823">
                  <c:v>0.1</c:v>
                </c:pt>
                <c:pt idx="1824">
                  <c:v>0.1</c:v>
                </c:pt>
                <c:pt idx="1825">
                  <c:v>0.1</c:v>
                </c:pt>
                <c:pt idx="1826">
                  <c:v>0.1</c:v>
                </c:pt>
                <c:pt idx="1827">
                  <c:v>0.1</c:v>
                </c:pt>
                <c:pt idx="1828">
                  <c:v>0.1</c:v>
                </c:pt>
                <c:pt idx="1829">
                  <c:v>0.1</c:v>
                </c:pt>
                <c:pt idx="1830">
                  <c:v>0.1</c:v>
                </c:pt>
                <c:pt idx="1831">
                  <c:v>0.1</c:v>
                </c:pt>
                <c:pt idx="1832">
                  <c:v>0.1</c:v>
                </c:pt>
                <c:pt idx="1833">
                  <c:v>0.1</c:v>
                </c:pt>
                <c:pt idx="1834">
                  <c:v>0.1</c:v>
                </c:pt>
                <c:pt idx="1835">
                  <c:v>0.1</c:v>
                </c:pt>
                <c:pt idx="1836">
                  <c:v>0.1</c:v>
                </c:pt>
                <c:pt idx="1837">
                  <c:v>0.1</c:v>
                </c:pt>
                <c:pt idx="1838">
                  <c:v>0.1</c:v>
                </c:pt>
                <c:pt idx="1839">
                  <c:v>0.1</c:v>
                </c:pt>
                <c:pt idx="1840">
                  <c:v>0.1</c:v>
                </c:pt>
                <c:pt idx="1841">
                  <c:v>0.1</c:v>
                </c:pt>
                <c:pt idx="1842">
                  <c:v>0.1</c:v>
                </c:pt>
                <c:pt idx="1843">
                  <c:v>0.1</c:v>
                </c:pt>
                <c:pt idx="1844">
                  <c:v>0.1</c:v>
                </c:pt>
                <c:pt idx="1845">
                  <c:v>0.1</c:v>
                </c:pt>
                <c:pt idx="1846">
                  <c:v>0.1</c:v>
                </c:pt>
                <c:pt idx="1847">
                  <c:v>0.1</c:v>
                </c:pt>
                <c:pt idx="1848">
                  <c:v>0.1</c:v>
                </c:pt>
                <c:pt idx="1849">
                  <c:v>0.1</c:v>
                </c:pt>
                <c:pt idx="1850">
                  <c:v>0.1</c:v>
                </c:pt>
                <c:pt idx="1851">
                  <c:v>0.1</c:v>
                </c:pt>
                <c:pt idx="1852">
                  <c:v>0.1</c:v>
                </c:pt>
                <c:pt idx="1853">
                  <c:v>0.1</c:v>
                </c:pt>
                <c:pt idx="1854">
                  <c:v>0.1</c:v>
                </c:pt>
                <c:pt idx="1855">
                  <c:v>0.1</c:v>
                </c:pt>
                <c:pt idx="1856">
                  <c:v>0.1</c:v>
                </c:pt>
                <c:pt idx="1857">
                  <c:v>0.1</c:v>
                </c:pt>
                <c:pt idx="1858">
                  <c:v>0.1</c:v>
                </c:pt>
                <c:pt idx="1859">
                  <c:v>0.1</c:v>
                </c:pt>
                <c:pt idx="1860">
                  <c:v>0.1</c:v>
                </c:pt>
                <c:pt idx="1861">
                  <c:v>0.1</c:v>
                </c:pt>
                <c:pt idx="1862">
                  <c:v>0.1</c:v>
                </c:pt>
                <c:pt idx="1863">
                  <c:v>0.1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-0.1</c:v>
                </c:pt>
                <c:pt idx="1903">
                  <c:v>-0.1</c:v>
                </c:pt>
                <c:pt idx="1904">
                  <c:v>-0.1</c:v>
                </c:pt>
                <c:pt idx="1905">
                  <c:v>-0.1</c:v>
                </c:pt>
                <c:pt idx="1906">
                  <c:v>-0.1</c:v>
                </c:pt>
                <c:pt idx="1907">
                  <c:v>-0.1</c:v>
                </c:pt>
                <c:pt idx="1908">
                  <c:v>-0.1</c:v>
                </c:pt>
                <c:pt idx="1909">
                  <c:v>-0.1</c:v>
                </c:pt>
                <c:pt idx="1910">
                  <c:v>-0.1</c:v>
                </c:pt>
                <c:pt idx="1911">
                  <c:v>-0.1</c:v>
                </c:pt>
                <c:pt idx="1912">
                  <c:v>-0.1</c:v>
                </c:pt>
                <c:pt idx="1913">
                  <c:v>-0.1</c:v>
                </c:pt>
                <c:pt idx="1914">
                  <c:v>-0.1</c:v>
                </c:pt>
                <c:pt idx="1915">
                  <c:v>-0.1</c:v>
                </c:pt>
                <c:pt idx="1916">
                  <c:v>-0.1</c:v>
                </c:pt>
                <c:pt idx="1917">
                  <c:v>-0.1</c:v>
                </c:pt>
                <c:pt idx="1918">
                  <c:v>-0.1</c:v>
                </c:pt>
                <c:pt idx="1919">
                  <c:v>-0.1</c:v>
                </c:pt>
                <c:pt idx="1920">
                  <c:v>-0.1</c:v>
                </c:pt>
                <c:pt idx="1921">
                  <c:v>-0.1</c:v>
                </c:pt>
                <c:pt idx="1922">
                  <c:v>-0.1</c:v>
                </c:pt>
                <c:pt idx="1923">
                  <c:v>-0.1</c:v>
                </c:pt>
                <c:pt idx="1924">
                  <c:v>-0.1</c:v>
                </c:pt>
                <c:pt idx="1925">
                  <c:v>-0.1</c:v>
                </c:pt>
                <c:pt idx="1926">
                  <c:v>-0.1</c:v>
                </c:pt>
                <c:pt idx="1927">
                  <c:v>-0.1</c:v>
                </c:pt>
                <c:pt idx="1928">
                  <c:v>-0.1</c:v>
                </c:pt>
                <c:pt idx="1929">
                  <c:v>-0.1</c:v>
                </c:pt>
                <c:pt idx="1930">
                  <c:v>-0.1</c:v>
                </c:pt>
                <c:pt idx="1931">
                  <c:v>-0.1</c:v>
                </c:pt>
                <c:pt idx="1932">
                  <c:v>-0.1</c:v>
                </c:pt>
                <c:pt idx="1933">
                  <c:v>-0.1</c:v>
                </c:pt>
                <c:pt idx="1934">
                  <c:v>-0.2</c:v>
                </c:pt>
                <c:pt idx="1935">
                  <c:v>-0.2</c:v>
                </c:pt>
                <c:pt idx="1936">
                  <c:v>-0.2</c:v>
                </c:pt>
                <c:pt idx="1937">
                  <c:v>-0.2</c:v>
                </c:pt>
                <c:pt idx="1938">
                  <c:v>-0.2</c:v>
                </c:pt>
                <c:pt idx="1939">
                  <c:v>-0.2</c:v>
                </c:pt>
                <c:pt idx="1940">
                  <c:v>-0.2</c:v>
                </c:pt>
                <c:pt idx="1941">
                  <c:v>-0.2</c:v>
                </c:pt>
                <c:pt idx="1942">
                  <c:v>-0.2</c:v>
                </c:pt>
                <c:pt idx="1943">
                  <c:v>-0.2</c:v>
                </c:pt>
                <c:pt idx="1944">
                  <c:v>-0.2</c:v>
                </c:pt>
                <c:pt idx="1945">
                  <c:v>-0.2</c:v>
                </c:pt>
                <c:pt idx="1946">
                  <c:v>-0.2</c:v>
                </c:pt>
                <c:pt idx="1947">
                  <c:v>-0.2</c:v>
                </c:pt>
                <c:pt idx="1948">
                  <c:v>-0.2</c:v>
                </c:pt>
                <c:pt idx="1949">
                  <c:v>-0.2</c:v>
                </c:pt>
                <c:pt idx="1950">
                  <c:v>-0.2</c:v>
                </c:pt>
                <c:pt idx="1951">
                  <c:v>-0.2</c:v>
                </c:pt>
                <c:pt idx="1952">
                  <c:v>-0.2</c:v>
                </c:pt>
                <c:pt idx="1953">
                  <c:v>-0.2</c:v>
                </c:pt>
                <c:pt idx="1954">
                  <c:v>-0.2</c:v>
                </c:pt>
                <c:pt idx="1955">
                  <c:v>-0.2</c:v>
                </c:pt>
                <c:pt idx="1956">
                  <c:v>-0.2</c:v>
                </c:pt>
                <c:pt idx="1957">
                  <c:v>-0.2</c:v>
                </c:pt>
                <c:pt idx="1958">
                  <c:v>-0.2</c:v>
                </c:pt>
                <c:pt idx="1959">
                  <c:v>-0.2</c:v>
                </c:pt>
                <c:pt idx="1960">
                  <c:v>-0.2</c:v>
                </c:pt>
                <c:pt idx="1961">
                  <c:v>-0.2</c:v>
                </c:pt>
                <c:pt idx="1962">
                  <c:v>-0.2</c:v>
                </c:pt>
                <c:pt idx="1963">
                  <c:v>-0.2</c:v>
                </c:pt>
                <c:pt idx="1964">
                  <c:v>-0.2</c:v>
                </c:pt>
                <c:pt idx="1965">
                  <c:v>-0.2</c:v>
                </c:pt>
                <c:pt idx="1966">
                  <c:v>-0.2</c:v>
                </c:pt>
                <c:pt idx="1967">
                  <c:v>-0.2</c:v>
                </c:pt>
                <c:pt idx="1968">
                  <c:v>-0.2</c:v>
                </c:pt>
                <c:pt idx="1969">
                  <c:v>-0.2</c:v>
                </c:pt>
                <c:pt idx="1970">
                  <c:v>-0.2</c:v>
                </c:pt>
                <c:pt idx="1971">
                  <c:v>-0.2</c:v>
                </c:pt>
                <c:pt idx="1972">
                  <c:v>-0.2</c:v>
                </c:pt>
                <c:pt idx="1973">
                  <c:v>-0.2</c:v>
                </c:pt>
                <c:pt idx="1974">
                  <c:v>-0.3</c:v>
                </c:pt>
                <c:pt idx="1975">
                  <c:v>-0.3</c:v>
                </c:pt>
                <c:pt idx="1976">
                  <c:v>-0.3</c:v>
                </c:pt>
                <c:pt idx="1977">
                  <c:v>-0.3</c:v>
                </c:pt>
                <c:pt idx="1978">
                  <c:v>-0.3</c:v>
                </c:pt>
                <c:pt idx="1979">
                  <c:v>-0.3</c:v>
                </c:pt>
                <c:pt idx="1980">
                  <c:v>-0.3</c:v>
                </c:pt>
                <c:pt idx="1981">
                  <c:v>-0.3</c:v>
                </c:pt>
                <c:pt idx="1982">
                  <c:v>-0.3</c:v>
                </c:pt>
                <c:pt idx="1983">
                  <c:v>-0.3</c:v>
                </c:pt>
                <c:pt idx="1984">
                  <c:v>-0.3</c:v>
                </c:pt>
                <c:pt idx="1985">
                  <c:v>-0.3</c:v>
                </c:pt>
                <c:pt idx="1986">
                  <c:v>-0.3</c:v>
                </c:pt>
                <c:pt idx="1987">
                  <c:v>-0.3</c:v>
                </c:pt>
                <c:pt idx="1988">
                  <c:v>-0.3</c:v>
                </c:pt>
                <c:pt idx="1989">
                  <c:v>-0.3</c:v>
                </c:pt>
                <c:pt idx="1990">
                  <c:v>-0.3</c:v>
                </c:pt>
                <c:pt idx="1991">
                  <c:v>-0.3</c:v>
                </c:pt>
                <c:pt idx="1992">
                  <c:v>-0.3</c:v>
                </c:pt>
                <c:pt idx="1993">
                  <c:v>-0.3</c:v>
                </c:pt>
                <c:pt idx="1994">
                  <c:v>-0.3</c:v>
                </c:pt>
                <c:pt idx="1995">
                  <c:v>-0.3</c:v>
                </c:pt>
                <c:pt idx="1996">
                  <c:v>-0.3</c:v>
                </c:pt>
                <c:pt idx="1997">
                  <c:v>-0.3</c:v>
                </c:pt>
                <c:pt idx="1998">
                  <c:v>-0.3</c:v>
                </c:pt>
                <c:pt idx="1999">
                  <c:v>-0.3</c:v>
                </c:pt>
                <c:pt idx="2000">
                  <c:v>-0.3</c:v>
                </c:pt>
                <c:pt idx="2001">
                  <c:v>-0.3</c:v>
                </c:pt>
                <c:pt idx="2002">
                  <c:v>-0.3</c:v>
                </c:pt>
                <c:pt idx="2003">
                  <c:v>-0.3</c:v>
                </c:pt>
                <c:pt idx="2004">
                  <c:v>-0.3</c:v>
                </c:pt>
                <c:pt idx="2005">
                  <c:v>-0.3</c:v>
                </c:pt>
                <c:pt idx="2006">
                  <c:v>-0.3</c:v>
                </c:pt>
                <c:pt idx="2007">
                  <c:v>-0.3</c:v>
                </c:pt>
                <c:pt idx="2008">
                  <c:v>-0.3</c:v>
                </c:pt>
                <c:pt idx="2009">
                  <c:v>-0.3</c:v>
                </c:pt>
                <c:pt idx="2010">
                  <c:v>-0.3</c:v>
                </c:pt>
                <c:pt idx="2011">
                  <c:v>-0.3</c:v>
                </c:pt>
                <c:pt idx="2012">
                  <c:v>-0.3</c:v>
                </c:pt>
                <c:pt idx="2013">
                  <c:v>-0.3</c:v>
                </c:pt>
                <c:pt idx="2014">
                  <c:v>-0.4</c:v>
                </c:pt>
                <c:pt idx="2015">
                  <c:v>-0.4</c:v>
                </c:pt>
                <c:pt idx="2016">
                  <c:v>-0.4</c:v>
                </c:pt>
                <c:pt idx="2017">
                  <c:v>-0.4</c:v>
                </c:pt>
                <c:pt idx="2018">
                  <c:v>-0.4</c:v>
                </c:pt>
                <c:pt idx="2019">
                  <c:v>-0.4</c:v>
                </c:pt>
                <c:pt idx="2020">
                  <c:v>-0.4</c:v>
                </c:pt>
                <c:pt idx="2021">
                  <c:v>-0.4</c:v>
                </c:pt>
                <c:pt idx="2022">
                  <c:v>-0.4</c:v>
                </c:pt>
                <c:pt idx="2023">
                  <c:v>-0.4</c:v>
                </c:pt>
                <c:pt idx="2024">
                  <c:v>-0.4</c:v>
                </c:pt>
                <c:pt idx="2025">
                  <c:v>-0.4</c:v>
                </c:pt>
                <c:pt idx="2026">
                  <c:v>-0.4</c:v>
                </c:pt>
                <c:pt idx="2027">
                  <c:v>-0.4</c:v>
                </c:pt>
                <c:pt idx="2028">
                  <c:v>-0.4</c:v>
                </c:pt>
                <c:pt idx="2029">
                  <c:v>-0.4</c:v>
                </c:pt>
                <c:pt idx="2030">
                  <c:v>-0.4</c:v>
                </c:pt>
                <c:pt idx="2031">
                  <c:v>-0.4</c:v>
                </c:pt>
                <c:pt idx="2032">
                  <c:v>-0.4</c:v>
                </c:pt>
                <c:pt idx="2033">
                  <c:v>-0.4</c:v>
                </c:pt>
                <c:pt idx="2034">
                  <c:v>-0.4</c:v>
                </c:pt>
                <c:pt idx="2035">
                  <c:v>-0.4</c:v>
                </c:pt>
                <c:pt idx="2036">
                  <c:v>-0.4</c:v>
                </c:pt>
                <c:pt idx="2037">
                  <c:v>-0.4</c:v>
                </c:pt>
                <c:pt idx="2038">
                  <c:v>-0.4</c:v>
                </c:pt>
                <c:pt idx="2039">
                  <c:v>-0.4</c:v>
                </c:pt>
                <c:pt idx="2040">
                  <c:v>-0.4</c:v>
                </c:pt>
                <c:pt idx="2041">
                  <c:v>-0.4</c:v>
                </c:pt>
                <c:pt idx="2042">
                  <c:v>-0.4</c:v>
                </c:pt>
                <c:pt idx="2043">
                  <c:v>-0.4</c:v>
                </c:pt>
                <c:pt idx="2044">
                  <c:v>-0.4</c:v>
                </c:pt>
                <c:pt idx="2045">
                  <c:v>-0.4</c:v>
                </c:pt>
                <c:pt idx="2046">
                  <c:v>-0.4</c:v>
                </c:pt>
                <c:pt idx="2047">
                  <c:v>-0.4</c:v>
                </c:pt>
                <c:pt idx="2048">
                  <c:v>-0.4</c:v>
                </c:pt>
                <c:pt idx="2049">
                  <c:v>-0.4</c:v>
                </c:pt>
                <c:pt idx="2050">
                  <c:v>-0.4</c:v>
                </c:pt>
                <c:pt idx="2051">
                  <c:v>-0.4</c:v>
                </c:pt>
                <c:pt idx="2052">
                  <c:v>-0.4</c:v>
                </c:pt>
                <c:pt idx="2053">
                  <c:v>-0.4</c:v>
                </c:pt>
                <c:pt idx="2054">
                  <c:v>-0.4</c:v>
                </c:pt>
                <c:pt idx="2055">
                  <c:v>-0.4</c:v>
                </c:pt>
                <c:pt idx="2056">
                  <c:v>-0.4</c:v>
                </c:pt>
                <c:pt idx="2057">
                  <c:v>-0.4</c:v>
                </c:pt>
                <c:pt idx="2058">
                  <c:v>-0.5</c:v>
                </c:pt>
                <c:pt idx="2059">
                  <c:v>-0.5</c:v>
                </c:pt>
                <c:pt idx="2060">
                  <c:v>-0.5</c:v>
                </c:pt>
                <c:pt idx="2061">
                  <c:v>-0.5</c:v>
                </c:pt>
                <c:pt idx="2062">
                  <c:v>-0.5</c:v>
                </c:pt>
                <c:pt idx="2063">
                  <c:v>-0.5</c:v>
                </c:pt>
                <c:pt idx="2064">
                  <c:v>-0.5</c:v>
                </c:pt>
                <c:pt idx="2065">
                  <c:v>-0.5</c:v>
                </c:pt>
                <c:pt idx="2066">
                  <c:v>-0.5</c:v>
                </c:pt>
                <c:pt idx="2067">
                  <c:v>-0.5</c:v>
                </c:pt>
                <c:pt idx="2068">
                  <c:v>-0.5</c:v>
                </c:pt>
                <c:pt idx="2069">
                  <c:v>-0.5</c:v>
                </c:pt>
                <c:pt idx="2070">
                  <c:v>-0.5</c:v>
                </c:pt>
                <c:pt idx="2071">
                  <c:v>-0.5</c:v>
                </c:pt>
                <c:pt idx="2072">
                  <c:v>-0.5</c:v>
                </c:pt>
                <c:pt idx="2073">
                  <c:v>-0.5</c:v>
                </c:pt>
                <c:pt idx="2074">
                  <c:v>-0.5</c:v>
                </c:pt>
                <c:pt idx="2075">
                  <c:v>-0.5</c:v>
                </c:pt>
                <c:pt idx="2076">
                  <c:v>-0.5</c:v>
                </c:pt>
                <c:pt idx="2077">
                  <c:v>-0.5</c:v>
                </c:pt>
                <c:pt idx="2078">
                  <c:v>-0.5</c:v>
                </c:pt>
                <c:pt idx="2079">
                  <c:v>-0.5</c:v>
                </c:pt>
                <c:pt idx="2080">
                  <c:v>-0.5</c:v>
                </c:pt>
                <c:pt idx="2081">
                  <c:v>-0.5</c:v>
                </c:pt>
                <c:pt idx="2082">
                  <c:v>-0.5</c:v>
                </c:pt>
                <c:pt idx="2083">
                  <c:v>-0.5</c:v>
                </c:pt>
                <c:pt idx="2084">
                  <c:v>-0.5</c:v>
                </c:pt>
                <c:pt idx="2085">
                  <c:v>-0.5</c:v>
                </c:pt>
                <c:pt idx="2086">
                  <c:v>-0.5</c:v>
                </c:pt>
                <c:pt idx="2087">
                  <c:v>-0.5</c:v>
                </c:pt>
                <c:pt idx="2088">
                  <c:v>-0.5</c:v>
                </c:pt>
                <c:pt idx="2089">
                  <c:v>-0.5</c:v>
                </c:pt>
                <c:pt idx="2090">
                  <c:v>-0.5</c:v>
                </c:pt>
                <c:pt idx="2091">
                  <c:v>-0.5</c:v>
                </c:pt>
                <c:pt idx="2092">
                  <c:v>-0.5</c:v>
                </c:pt>
                <c:pt idx="2093">
                  <c:v>-0.5</c:v>
                </c:pt>
                <c:pt idx="2094">
                  <c:v>-0.5</c:v>
                </c:pt>
                <c:pt idx="2095">
                  <c:v>-0.5</c:v>
                </c:pt>
                <c:pt idx="2096">
                  <c:v>-0.5</c:v>
                </c:pt>
                <c:pt idx="2097">
                  <c:v>-0.5</c:v>
                </c:pt>
                <c:pt idx="2098">
                  <c:v>-0.5</c:v>
                </c:pt>
                <c:pt idx="2099">
                  <c:v>-0.5</c:v>
                </c:pt>
                <c:pt idx="2100">
                  <c:v>-0.5</c:v>
                </c:pt>
                <c:pt idx="2101">
                  <c:v>-0.5</c:v>
                </c:pt>
                <c:pt idx="2102">
                  <c:v>-0.5</c:v>
                </c:pt>
                <c:pt idx="2103">
                  <c:v>-0.5</c:v>
                </c:pt>
                <c:pt idx="2104">
                  <c:v>-0.5</c:v>
                </c:pt>
                <c:pt idx="2105">
                  <c:v>-0.5</c:v>
                </c:pt>
                <c:pt idx="2106">
                  <c:v>-0.5</c:v>
                </c:pt>
                <c:pt idx="2107">
                  <c:v>-0.5</c:v>
                </c:pt>
                <c:pt idx="2108">
                  <c:v>-0.5</c:v>
                </c:pt>
                <c:pt idx="2109">
                  <c:v>-0.5</c:v>
                </c:pt>
                <c:pt idx="2110">
                  <c:v>-0.5</c:v>
                </c:pt>
                <c:pt idx="2111">
                  <c:v>-0.5</c:v>
                </c:pt>
                <c:pt idx="2112">
                  <c:v>-0.5</c:v>
                </c:pt>
                <c:pt idx="2113">
                  <c:v>-0.5</c:v>
                </c:pt>
                <c:pt idx="2114">
                  <c:v>-0.5</c:v>
                </c:pt>
                <c:pt idx="2115">
                  <c:v>-0.6</c:v>
                </c:pt>
                <c:pt idx="2116">
                  <c:v>-0.6</c:v>
                </c:pt>
                <c:pt idx="2117">
                  <c:v>-0.6</c:v>
                </c:pt>
                <c:pt idx="2118">
                  <c:v>-0.6</c:v>
                </c:pt>
                <c:pt idx="2119">
                  <c:v>-0.6</c:v>
                </c:pt>
                <c:pt idx="2120">
                  <c:v>-0.6</c:v>
                </c:pt>
                <c:pt idx="2121">
                  <c:v>-0.6</c:v>
                </c:pt>
                <c:pt idx="2122">
                  <c:v>-0.6</c:v>
                </c:pt>
                <c:pt idx="2123">
                  <c:v>-0.6</c:v>
                </c:pt>
                <c:pt idx="2124">
                  <c:v>-0.6</c:v>
                </c:pt>
                <c:pt idx="2125">
                  <c:v>-0.6</c:v>
                </c:pt>
                <c:pt idx="2126">
                  <c:v>-0.6</c:v>
                </c:pt>
                <c:pt idx="2127">
                  <c:v>-0.6</c:v>
                </c:pt>
                <c:pt idx="2128">
                  <c:v>-0.6</c:v>
                </c:pt>
                <c:pt idx="2129">
                  <c:v>-0.6</c:v>
                </c:pt>
                <c:pt idx="2130">
                  <c:v>-0.6</c:v>
                </c:pt>
                <c:pt idx="2131">
                  <c:v>-0.6</c:v>
                </c:pt>
                <c:pt idx="2132">
                  <c:v>-0.6</c:v>
                </c:pt>
                <c:pt idx="2133">
                  <c:v>-0.6</c:v>
                </c:pt>
                <c:pt idx="2134">
                  <c:v>-0.6</c:v>
                </c:pt>
                <c:pt idx="2135">
                  <c:v>-0.6</c:v>
                </c:pt>
                <c:pt idx="2136">
                  <c:v>-0.6</c:v>
                </c:pt>
                <c:pt idx="2137">
                  <c:v>-0.6</c:v>
                </c:pt>
                <c:pt idx="2138">
                  <c:v>-0.6</c:v>
                </c:pt>
                <c:pt idx="2139">
                  <c:v>-0.6</c:v>
                </c:pt>
                <c:pt idx="2140">
                  <c:v>-0.6</c:v>
                </c:pt>
                <c:pt idx="2141">
                  <c:v>-0.6</c:v>
                </c:pt>
                <c:pt idx="2142">
                  <c:v>-0.6</c:v>
                </c:pt>
                <c:pt idx="2143">
                  <c:v>-0.6</c:v>
                </c:pt>
                <c:pt idx="2144">
                  <c:v>-0.6</c:v>
                </c:pt>
                <c:pt idx="2145">
                  <c:v>-0.6</c:v>
                </c:pt>
                <c:pt idx="2146">
                  <c:v>-0.6</c:v>
                </c:pt>
                <c:pt idx="2147">
                  <c:v>-0.6</c:v>
                </c:pt>
                <c:pt idx="2148">
                  <c:v>-0.6</c:v>
                </c:pt>
                <c:pt idx="2149">
                  <c:v>-0.6</c:v>
                </c:pt>
                <c:pt idx="2150">
                  <c:v>-0.6</c:v>
                </c:pt>
                <c:pt idx="2151">
                  <c:v>-0.6</c:v>
                </c:pt>
                <c:pt idx="2152">
                  <c:v>-0.6</c:v>
                </c:pt>
                <c:pt idx="2153">
                  <c:v>-0.6</c:v>
                </c:pt>
                <c:pt idx="2154">
                  <c:v>-0.6</c:v>
                </c:pt>
                <c:pt idx="2155">
                  <c:v>-0.6</c:v>
                </c:pt>
                <c:pt idx="2156">
                  <c:v>-0.6</c:v>
                </c:pt>
                <c:pt idx="2157">
                  <c:v>-0.7</c:v>
                </c:pt>
                <c:pt idx="2158">
                  <c:v>-0.7</c:v>
                </c:pt>
                <c:pt idx="2159">
                  <c:v>-0.7</c:v>
                </c:pt>
                <c:pt idx="2160">
                  <c:v>-0.7</c:v>
                </c:pt>
                <c:pt idx="2161">
                  <c:v>-0.7</c:v>
                </c:pt>
                <c:pt idx="2162">
                  <c:v>-0.7</c:v>
                </c:pt>
                <c:pt idx="2163">
                  <c:v>-0.7</c:v>
                </c:pt>
                <c:pt idx="2164">
                  <c:v>-0.7</c:v>
                </c:pt>
                <c:pt idx="2165">
                  <c:v>-0.7</c:v>
                </c:pt>
                <c:pt idx="2166">
                  <c:v>-0.7</c:v>
                </c:pt>
                <c:pt idx="2167">
                  <c:v>-0.7</c:v>
                </c:pt>
                <c:pt idx="2168">
                  <c:v>-0.7</c:v>
                </c:pt>
                <c:pt idx="2169">
                  <c:v>-0.7</c:v>
                </c:pt>
                <c:pt idx="2170">
                  <c:v>-0.7</c:v>
                </c:pt>
                <c:pt idx="2171">
                  <c:v>-0.7</c:v>
                </c:pt>
                <c:pt idx="2172">
                  <c:v>-0.7</c:v>
                </c:pt>
                <c:pt idx="2173">
                  <c:v>-0.7</c:v>
                </c:pt>
                <c:pt idx="2174">
                  <c:v>-0.7</c:v>
                </c:pt>
                <c:pt idx="2175">
                  <c:v>-0.7</c:v>
                </c:pt>
                <c:pt idx="2176">
                  <c:v>-0.7</c:v>
                </c:pt>
                <c:pt idx="2177">
                  <c:v>-0.7</c:v>
                </c:pt>
                <c:pt idx="2178">
                  <c:v>-0.7</c:v>
                </c:pt>
                <c:pt idx="2179">
                  <c:v>-0.7</c:v>
                </c:pt>
                <c:pt idx="2180">
                  <c:v>-0.7</c:v>
                </c:pt>
                <c:pt idx="2181">
                  <c:v>-0.7</c:v>
                </c:pt>
                <c:pt idx="2182">
                  <c:v>-0.7</c:v>
                </c:pt>
                <c:pt idx="2183">
                  <c:v>-0.7</c:v>
                </c:pt>
                <c:pt idx="2184">
                  <c:v>-0.7</c:v>
                </c:pt>
                <c:pt idx="2185">
                  <c:v>-0.7</c:v>
                </c:pt>
                <c:pt idx="2186">
                  <c:v>-0.7</c:v>
                </c:pt>
                <c:pt idx="2187">
                  <c:v>-0.7</c:v>
                </c:pt>
                <c:pt idx="2188">
                  <c:v>-0.7</c:v>
                </c:pt>
                <c:pt idx="2189">
                  <c:v>-0.7</c:v>
                </c:pt>
                <c:pt idx="2190">
                  <c:v>-0.7</c:v>
                </c:pt>
                <c:pt idx="2191">
                  <c:v>-0.7</c:v>
                </c:pt>
                <c:pt idx="2192">
                  <c:v>-0.7</c:v>
                </c:pt>
                <c:pt idx="2193">
                  <c:v>-0.7</c:v>
                </c:pt>
                <c:pt idx="2194">
                  <c:v>-0.7</c:v>
                </c:pt>
                <c:pt idx="2195">
                  <c:v>-0.7</c:v>
                </c:pt>
                <c:pt idx="2196">
                  <c:v>-0.7</c:v>
                </c:pt>
                <c:pt idx="2197">
                  <c:v>-0.7</c:v>
                </c:pt>
                <c:pt idx="2198">
                  <c:v>-0.7</c:v>
                </c:pt>
                <c:pt idx="2199">
                  <c:v>-0.7</c:v>
                </c:pt>
                <c:pt idx="2200">
                  <c:v>-0.7</c:v>
                </c:pt>
                <c:pt idx="2201">
                  <c:v>-0.7</c:v>
                </c:pt>
                <c:pt idx="2202">
                  <c:v>-0.7</c:v>
                </c:pt>
                <c:pt idx="2203">
                  <c:v>-0.7</c:v>
                </c:pt>
                <c:pt idx="2204">
                  <c:v>-0.7</c:v>
                </c:pt>
                <c:pt idx="2205">
                  <c:v>-0.7</c:v>
                </c:pt>
                <c:pt idx="2206">
                  <c:v>-0.7</c:v>
                </c:pt>
                <c:pt idx="2207">
                  <c:v>-0.7</c:v>
                </c:pt>
                <c:pt idx="2208">
                  <c:v>-0.7</c:v>
                </c:pt>
                <c:pt idx="2209">
                  <c:v>-0.7</c:v>
                </c:pt>
                <c:pt idx="2210">
                  <c:v>-0.7</c:v>
                </c:pt>
                <c:pt idx="2211">
                  <c:v>-0.7</c:v>
                </c:pt>
                <c:pt idx="2212">
                  <c:v>-0.7</c:v>
                </c:pt>
                <c:pt idx="2213">
                  <c:v>-0.7</c:v>
                </c:pt>
                <c:pt idx="2214">
                  <c:v>-0.7</c:v>
                </c:pt>
                <c:pt idx="2215">
                  <c:v>-0.7</c:v>
                </c:pt>
                <c:pt idx="2216">
                  <c:v>-0.8</c:v>
                </c:pt>
                <c:pt idx="2217">
                  <c:v>-0.8</c:v>
                </c:pt>
                <c:pt idx="2218">
                  <c:v>-0.8</c:v>
                </c:pt>
                <c:pt idx="2219">
                  <c:v>-0.8</c:v>
                </c:pt>
                <c:pt idx="2220">
                  <c:v>-0.8</c:v>
                </c:pt>
                <c:pt idx="2221">
                  <c:v>-0.8</c:v>
                </c:pt>
                <c:pt idx="2222">
                  <c:v>-0.8</c:v>
                </c:pt>
                <c:pt idx="2223">
                  <c:v>-0.8</c:v>
                </c:pt>
                <c:pt idx="2224">
                  <c:v>-0.8</c:v>
                </c:pt>
                <c:pt idx="2225">
                  <c:v>-0.8</c:v>
                </c:pt>
                <c:pt idx="2226">
                  <c:v>-0.8</c:v>
                </c:pt>
                <c:pt idx="2227">
                  <c:v>-0.8</c:v>
                </c:pt>
                <c:pt idx="2228">
                  <c:v>-0.8</c:v>
                </c:pt>
                <c:pt idx="2229">
                  <c:v>-0.8</c:v>
                </c:pt>
                <c:pt idx="2230">
                  <c:v>-0.8</c:v>
                </c:pt>
                <c:pt idx="2231">
                  <c:v>-0.8</c:v>
                </c:pt>
                <c:pt idx="2232">
                  <c:v>-0.8</c:v>
                </c:pt>
                <c:pt idx="2233">
                  <c:v>-0.8</c:v>
                </c:pt>
                <c:pt idx="2234">
                  <c:v>-0.8</c:v>
                </c:pt>
                <c:pt idx="2235">
                  <c:v>-0.8</c:v>
                </c:pt>
                <c:pt idx="2236">
                  <c:v>-0.8</c:v>
                </c:pt>
                <c:pt idx="2237">
                  <c:v>-0.8</c:v>
                </c:pt>
                <c:pt idx="2238">
                  <c:v>-0.8</c:v>
                </c:pt>
                <c:pt idx="2239">
                  <c:v>-0.8</c:v>
                </c:pt>
                <c:pt idx="2240">
                  <c:v>-0.8</c:v>
                </c:pt>
                <c:pt idx="2241">
                  <c:v>-0.8</c:v>
                </c:pt>
                <c:pt idx="2242">
                  <c:v>-0.8</c:v>
                </c:pt>
                <c:pt idx="2243">
                  <c:v>-0.8</c:v>
                </c:pt>
                <c:pt idx="2244">
                  <c:v>-0.8</c:v>
                </c:pt>
                <c:pt idx="2245">
                  <c:v>-0.8</c:v>
                </c:pt>
                <c:pt idx="2246">
                  <c:v>-0.8</c:v>
                </c:pt>
                <c:pt idx="2247">
                  <c:v>-0.8</c:v>
                </c:pt>
                <c:pt idx="2248">
                  <c:v>-0.8</c:v>
                </c:pt>
                <c:pt idx="2249">
                  <c:v>-0.8</c:v>
                </c:pt>
                <c:pt idx="2250">
                  <c:v>-0.8</c:v>
                </c:pt>
                <c:pt idx="2251">
                  <c:v>-0.8</c:v>
                </c:pt>
                <c:pt idx="2252">
                  <c:v>-0.8</c:v>
                </c:pt>
                <c:pt idx="2253">
                  <c:v>-0.8</c:v>
                </c:pt>
                <c:pt idx="2254">
                  <c:v>-0.8</c:v>
                </c:pt>
                <c:pt idx="2255">
                  <c:v>-0.8</c:v>
                </c:pt>
                <c:pt idx="2256">
                  <c:v>-0.8</c:v>
                </c:pt>
                <c:pt idx="2257">
                  <c:v>-0.8</c:v>
                </c:pt>
                <c:pt idx="2258">
                  <c:v>-0.8</c:v>
                </c:pt>
                <c:pt idx="2259">
                  <c:v>-0.8</c:v>
                </c:pt>
                <c:pt idx="2260">
                  <c:v>-0.8</c:v>
                </c:pt>
                <c:pt idx="2261">
                  <c:v>-0.8</c:v>
                </c:pt>
                <c:pt idx="2262">
                  <c:v>-0.8</c:v>
                </c:pt>
                <c:pt idx="2263">
                  <c:v>-0.8</c:v>
                </c:pt>
                <c:pt idx="2264">
                  <c:v>-0.8</c:v>
                </c:pt>
                <c:pt idx="2265">
                  <c:v>-0.8</c:v>
                </c:pt>
                <c:pt idx="2266">
                  <c:v>-0.8</c:v>
                </c:pt>
                <c:pt idx="2267">
                  <c:v>-0.8</c:v>
                </c:pt>
                <c:pt idx="2268">
                  <c:v>-0.8</c:v>
                </c:pt>
                <c:pt idx="2269">
                  <c:v>-0.8</c:v>
                </c:pt>
                <c:pt idx="2270">
                  <c:v>-0.8</c:v>
                </c:pt>
                <c:pt idx="2271">
                  <c:v>-0.8</c:v>
                </c:pt>
                <c:pt idx="2272">
                  <c:v>-0.8</c:v>
                </c:pt>
                <c:pt idx="2273">
                  <c:v>-0.8</c:v>
                </c:pt>
                <c:pt idx="2274">
                  <c:v>-0.8</c:v>
                </c:pt>
                <c:pt idx="2275">
                  <c:v>-0.8</c:v>
                </c:pt>
                <c:pt idx="2276">
                  <c:v>-0.8</c:v>
                </c:pt>
                <c:pt idx="2277">
                  <c:v>-0.9</c:v>
                </c:pt>
                <c:pt idx="2278">
                  <c:v>-0.9</c:v>
                </c:pt>
                <c:pt idx="2279">
                  <c:v>-0.9</c:v>
                </c:pt>
                <c:pt idx="2280">
                  <c:v>-0.9</c:v>
                </c:pt>
                <c:pt idx="2281">
                  <c:v>-0.9</c:v>
                </c:pt>
                <c:pt idx="2282">
                  <c:v>-0.9</c:v>
                </c:pt>
                <c:pt idx="2283">
                  <c:v>-0.9</c:v>
                </c:pt>
                <c:pt idx="2284">
                  <c:v>-0.9</c:v>
                </c:pt>
                <c:pt idx="2285">
                  <c:v>-0.9</c:v>
                </c:pt>
                <c:pt idx="2286">
                  <c:v>-0.9</c:v>
                </c:pt>
                <c:pt idx="2287">
                  <c:v>-0.9</c:v>
                </c:pt>
                <c:pt idx="2288">
                  <c:v>-0.9</c:v>
                </c:pt>
                <c:pt idx="2289">
                  <c:v>-0.9</c:v>
                </c:pt>
                <c:pt idx="2290">
                  <c:v>-0.9</c:v>
                </c:pt>
                <c:pt idx="2291">
                  <c:v>-0.9</c:v>
                </c:pt>
                <c:pt idx="2292">
                  <c:v>-0.9</c:v>
                </c:pt>
                <c:pt idx="2293">
                  <c:v>-0.9</c:v>
                </c:pt>
                <c:pt idx="2294">
                  <c:v>-0.9</c:v>
                </c:pt>
                <c:pt idx="2295">
                  <c:v>-0.9</c:v>
                </c:pt>
                <c:pt idx="2296">
                  <c:v>-0.9</c:v>
                </c:pt>
                <c:pt idx="2297">
                  <c:v>-0.9</c:v>
                </c:pt>
                <c:pt idx="2298">
                  <c:v>-0.9</c:v>
                </c:pt>
                <c:pt idx="2299">
                  <c:v>-0.9</c:v>
                </c:pt>
                <c:pt idx="2300">
                  <c:v>-0.9</c:v>
                </c:pt>
                <c:pt idx="2301">
                  <c:v>-0.9</c:v>
                </c:pt>
                <c:pt idx="2302">
                  <c:v>-0.9</c:v>
                </c:pt>
                <c:pt idx="2303">
                  <c:v>-0.9</c:v>
                </c:pt>
                <c:pt idx="2304">
                  <c:v>-0.9</c:v>
                </c:pt>
                <c:pt idx="2305">
                  <c:v>-0.9</c:v>
                </c:pt>
                <c:pt idx="2306">
                  <c:v>-0.9</c:v>
                </c:pt>
                <c:pt idx="2307">
                  <c:v>-0.9</c:v>
                </c:pt>
                <c:pt idx="2308">
                  <c:v>-0.9</c:v>
                </c:pt>
                <c:pt idx="2309">
                  <c:v>-0.9</c:v>
                </c:pt>
                <c:pt idx="2310">
                  <c:v>-0.9</c:v>
                </c:pt>
                <c:pt idx="2311">
                  <c:v>-0.9</c:v>
                </c:pt>
                <c:pt idx="2312">
                  <c:v>-0.9</c:v>
                </c:pt>
                <c:pt idx="2313">
                  <c:v>-0.9</c:v>
                </c:pt>
                <c:pt idx="2314">
                  <c:v>-0.9</c:v>
                </c:pt>
                <c:pt idx="2315">
                  <c:v>-0.9</c:v>
                </c:pt>
                <c:pt idx="2316">
                  <c:v>-0.9</c:v>
                </c:pt>
                <c:pt idx="2317">
                  <c:v>-0.9</c:v>
                </c:pt>
                <c:pt idx="2318">
                  <c:v>-0.9</c:v>
                </c:pt>
                <c:pt idx="2319">
                  <c:v>-0.9</c:v>
                </c:pt>
                <c:pt idx="2320">
                  <c:v>-0.9</c:v>
                </c:pt>
                <c:pt idx="2321">
                  <c:v>-0.9</c:v>
                </c:pt>
                <c:pt idx="2322">
                  <c:v>-0.9</c:v>
                </c:pt>
                <c:pt idx="2323">
                  <c:v>-0.9</c:v>
                </c:pt>
                <c:pt idx="2324">
                  <c:v>-0.9</c:v>
                </c:pt>
                <c:pt idx="2325">
                  <c:v>-0.9</c:v>
                </c:pt>
                <c:pt idx="2326">
                  <c:v>-0.9</c:v>
                </c:pt>
                <c:pt idx="2327">
                  <c:v>-0.9</c:v>
                </c:pt>
                <c:pt idx="2328">
                  <c:v>-0.9</c:v>
                </c:pt>
                <c:pt idx="2329">
                  <c:v>-0.9</c:v>
                </c:pt>
                <c:pt idx="2330">
                  <c:v>-0.9</c:v>
                </c:pt>
                <c:pt idx="2331">
                  <c:v>-0.9</c:v>
                </c:pt>
                <c:pt idx="2332">
                  <c:v>-0.9</c:v>
                </c:pt>
                <c:pt idx="2333">
                  <c:v>-1</c:v>
                </c:pt>
                <c:pt idx="2334">
                  <c:v>-1</c:v>
                </c:pt>
                <c:pt idx="2335">
                  <c:v>-1</c:v>
                </c:pt>
                <c:pt idx="2336">
                  <c:v>-1</c:v>
                </c:pt>
                <c:pt idx="2337">
                  <c:v>-1</c:v>
                </c:pt>
                <c:pt idx="2338">
                  <c:v>-1</c:v>
                </c:pt>
                <c:pt idx="2339">
                  <c:v>-1</c:v>
                </c:pt>
                <c:pt idx="2340">
                  <c:v>-1</c:v>
                </c:pt>
                <c:pt idx="2341">
                  <c:v>-1</c:v>
                </c:pt>
                <c:pt idx="2342">
                  <c:v>-1</c:v>
                </c:pt>
                <c:pt idx="2343">
                  <c:v>-1</c:v>
                </c:pt>
                <c:pt idx="2344">
                  <c:v>-1</c:v>
                </c:pt>
                <c:pt idx="2345">
                  <c:v>-1</c:v>
                </c:pt>
                <c:pt idx="2346">
                  <c:v>-1</c:v>
                </c:pt>
                <c:pt idx="2347">
                  <c:v>-1</c:v>
                </c:pt>
                <c:pt idx="2348">
                  <c:v>-1</c:v>
                </c:pt>
                <c:pt idx="2349">
                  <c:v>-1</c:v>
                </c:pt>
                <c:pt idx="2350">
                  <c:v>-1</c:v>
                </c:pt>
                <c:pt idx="2351">
                  <c:v>-1</c:v>
                </c:pt>
                <c:pt idx="2352">
                  <c:v>-1</c:v>
                </c:pt>
                <c:pt idx="2353">
                  <c:v>-1</c:v>
                </c:pt>
                <c:pt idx="2354">
                  <c:v>-1</c:v>
                </c:pt>
                <c:pt idx="2355">
                  <c:v>-1</c:v>
                </c:pt>
                <c:pt idx="2356">
                  <c:v>-1</c:v>
                </c:pt>
                <c:pt idx="2357">
                  <c:v>-1</c:v>
                </c:pt>
                <c:pt idx="2358">
                  <c:v>-1</c:v>
                </c:pt>
                <c:pt idx="2359">
                  <c:v>-1</c:v>
                </c:pt>
                <c:pt idx="2360">
                  <c:v>-1</c:v>
                </c:pt>
                <c:pt idx="2361">
                  <c:v>-1</c:v>
                </c:pt>
                <c:pt idx="2362">
                  <c:v>-1</c:v>
                </c:pt>
                <c:pt idx="2363">
                  <c:v>-1</c:v>
                </c:pt>
                <c:pt idx="2364">
                  <c:v>-1</c:v>
                </c:pt>
                <c:pt idx="2365">
                  <c:v>-1</c:v>
                </c:pt>
                <c:pt idx="2366">
                  <c:v>-1</c:v>
                </c:pt>
                <c:pt idx="2367">
                  <c:v>-1</c:v>
                </c:pt>
                <c:pt idx="2368">
                  <c:v>-1</c:v>
                </c:pt>
                <c:pt idx="2369">
                  <c:v>-1</c:v>
                </c:pt>
                <c:pt idx="2370">
                  <c:v>-1</c:v>
                </c:pt>
                <c:pt idx="2371">
                  <c:v>-1</c:v>
                </c:pt>
                <c:pt idx="2372">
                  <c:v>-1</c:v>
                </c:pt>
                <c:pt idx="2373">
                  <c:v>-1</c:v>
                </c:pt>
                <c:pt idx="2374">
                  <c:v>-1</c:v>
                </c:pt>
                <c:pt idx="2375">
                  <c:v>-1</c:v>
                </c:pt>
                <c:pt idx="2376">
                  <c:v>-1</c:v>
                </c:pt>
                <c:pt idx="2377">
                  <c:v>-1</c:v>
                </c:pt>
                <c:pt idx="2378">
                  <c:v>-1</c:v>
                </c:pt>
                <c:pt idx="2379">
                  <c:v>-0.9</c:v>
                </c:pt>
                <c:pt idx="2380">
                  <c:v>-0.6</c:v>
                </c:pt>
                <c:pt idx="2381">
                  <c:v>-0.3</c:v>
                </c:pt>
                <c:pt idx="2382">
                  <c:v>-0.2</c:v>
                </c:pt>
                <c:pt idx="2383">
                  <c:v>0</c:v>
                </c:pt>
                <c:pt idx="2384">
                  <c:v>0.4</c:v>
                </c:pt>
                <c:pt idx="2385">
                  <c:v>0.6</c:v>
                </c:pt>
                <c:pt idx="2386">
                  <c:v>0.7</c:v>
                </c:pt>
                <c:pt idx="2387">
                  <c:v>0.7</c:v>
                </c:pt>
                <c:pt idx="2388">
                  <c:v>0.7</c:v>
                </c:pt>
                <c:pt idx="2389">
                  <c:v>0.7</c:v>
                </c:pt>
                <c:pt idx="2390">
                  <c:v>0.7</c:v>
                </c:pt>
                <c:pt idx="2391">
                  <c:v>0.7</c:v>
                </c:pt>
                <c:pt idx="2392">
                  <c:v>0.7</c:v>
                </c:pt>
                <c:pt idx="2393">
                  <c:v>0.7</c:v>
                </c:pt>
                <c:pt idx="2394">
                  <c:v>0.7</c:v>
                </c:pt>
                <c:pt idx="2395">
                  <c:v>0.7</c:v>
                </c:pt>
                <c:pt idx="2396">
                  <c:v>0.7</c:v>
                </c:pt>
                <c:pt idx="2397">
                  <c:v>0.7</c:v>
                </c:pt>
                <c:pt idx="2398">
                  <c:v>0.7</c:v>
                </c:pt>
                <c:pt idx="2399">
                  <c:v>0.7</c:v>
                </c:pt>
                <c:pt idx="2400">
                  <c:v>0.7</c:v>
                </c:pt>
                <c:pt idx="2401">
                  <c:v>0.7</c:v>
                </c:pt>
                <c:pt idx="2402">
                  <c:v>0.7</c:v>
                </c:pt>
                <c:pt idx="2403">
                  <c:v>0.7</c:v>
                </c:pt>
                <c:pt idx="2404">
                  <c:v>0.7</c:v>
                </c:pt>
                <c:pt idx="2405">
                  <c:v>0.7</c:v>
                </c:pt>
                <c:pt idx="2406">
                  <c:v>0.7</c:v>
                </c:pt>
                <c:pt idx="2407">
                  <c:v>0.7</c:v>
                </c:pt>
                <c:pt idx="2408">
                  <c:v>0.7</c:v>
                </c:pt>
                <c:pt idx="2409">
                  <c:v>0.7</c:v>
                </c:pt>
                <c:pt idx="2410">
                  <c:v>0.7</c:v>
                </c:pt>
                <c:pt idx="2411">
                  <c:v>0.7</c:v>
                </c:pt>
                <c:pt idx="2412">
                  <c:v>0.7</c:v>
                </c:pt>
                <c:pt idx="2413">
                  <c:v>0.7</c:v>
                </c:pt>
                <c:pt idx="2414">
                  <c:v>0.7</c:v>
                </c:pt>
                <c:pt idx="2415">
                  <c:v>0.7</c:v>
                </c:pt>
                <c:pt idx="2416">
                  <c:v>0.7</c:v>
                </c:pt>
                <c:pt idx="2417">
                  <c:v>0.7</c:v>
                </c:pt>
                <c:pt idx="2418">
                  <c:v>0.7</c:v>
                </c:pt>
                <c:pt idx="2419">
                  <c:v>0.7</c:v>
                </c:pt>
                <c:pt idx="2420">
                  <c:v>0.7</c:v>
                </c:pt>
                <c:pt idx="2421">
                  <c:v>0.7</c:v>
                </c:pt>
                <c:pt idx="2422">
                  <c:v>0.7</c:v>
                </c:pt>
                <c:pt idx="2423">
                  <c:v>0.7</c:v>
                </c:pt>
                <c:pt idx="2424">
                  <c:v>0.7</c:v>
                </c:pt>
                <c:pt idx="2425">
                  <c:v>0.7</c:v>
                </c:pt>
                <c:pt idx="2426">
                  <c:v>0.7</c:v>
                </c:pt>
                <c:pt idx="2427">
                  <c:v>0.7</c:v>
                </c:pt>
                <c:pt idx="2428">
                  <c:v>0.7</c:v>
                </c:pt>
                <c:pt idx="2429">
                  <c:v>0.7</c:v>
                </c:pt>
                <c:pt idx="2430">
                  <c:v>0.7</c:v>
                </c:pt>
                <c:pt idx="2431">
                  <c:v>0.7</c:v>
                </c:pt>
                <c:pt idx="2432">
                  <c:v>0.7</c:v>
                </c:pt>
                <c:pt idx="2433">
                  <c:v>0.7</c:v>
                </c:pt>
                <c:pt idx="2434">
                  <c:v>0.7</c:v>
                </c:pt>
                <c:pt idx="2435">
                  <c:v>0.7</c:v>
                </c:pt>
                <c:pt idx="2436">
                  <c:v>0.7</c:v>
                </c:pt>
                <c:pt idx="2437">
                  <c:v>0.7</c:v>
                </c:pt>
                <c:pt idx="2438">
                  <c:v>0.7</c:v>
                </c:pt>
                <c:pt idx="2439">
                  <c:v>0.7</c:v>
                </c:pt>
                <c:pt idx="2440">
                  <c:v>0.7</c:v>
                </c:pt>
                <c:pt idx="2441">
                  <c:v>0.7</c:v>
                </c:pt>
                <c:pt idx="2442">
                  <c:v>0.7</c:v>
                </c:pt>
                <c:pt idx="2443">
                  <c:v>0.7</c:v>
                </c:pt>
                <c:pt idx="2444">
                  <c:v>0.7</c:v>
                </c:pt>
                <c:pt idx="2445">
                  <c:v>0.7</c:v>
                </c:pt>
                <c:pt idx="2446">
                  <c:v>0.7</c:v>
                </c:pt>
                <c:pt idx="2447">
                  <c:v>0.7</c:v>
                </c:pt>
                <c:pt idx="2448">
                  <c:v>0.7</c:v>
                </c:pt>
                <c:pt idx="2449">
                  <c:v>0.7</c:v>
                </c:pt>
                <c:pt idx="2450">
                  <c:v>0.7</c:v>
                </c:pt>
                <c:pt idx="2451">
                  <c:v>0.7</c:v>
                </c:pt>
                <c:pt idx="2452">
                  <c:v>0.7</c:v>
                </c:pt>
                <c:pt idx="2453">
                  <c:v>0.7</c:v>
                </c:pt>
                <c:pt idx="2454">
                  <c:v>0.7</c:v>
                </c:pt>
                <c:pt idx="2455">
                  <c:v>0.7</c:v>
                </c:pt>
                <c:pt idx="2456">
                  <c:v>0.7</c:v>
                </c:pt>
                <c:pt idx="2457">
                  <c:v>0.7</c:v>
                </c:pt>
                <c:pt idx="2458">
                  <c:v>0.7</c:v>
                </c:pt>
                <c:pt idx="2459">
                  <c:v>0.7</c:v>
                </c:pt>
                <c:pt idx="2460">
                  <c:v>0.7</c:v>
                </c:pt>
                <c:pt idx="2461">
                  <c:v>0.7</c:v>
                </c:pt>
                <c:pt idx="2462">
                  <c:v>0.7</c:v>
                </c:pt>
                <c:pt idx="2463">
                  <c:v>0.7</c:v>
                </c:pt>
                <c:pt idx="2464">
                  <c:v>0.7</c:v>
                </c:pt>
                <c:pt idx="2465">
                  <c:v>0.7</c:v>
                </c:pt>
                <c:pt idx="2466">
                  <c:v>0.7</c:v>
                </c:pt>
                <c:pt idx="2467">
                  <c:v>0.7</c:v>
                </c:pt>
                <c:pt idx="2468">
                  <c:v>0.7</c:v>
                </c:pt>
                <c:pt idx="2469">
                  <c:v>0.7</c:v>
                </c:pt>
                <c:pt idx="2470">
                  <c:v>0.7</c:v>
                </c:pt>
                <c:pt idx="2471">
                  <c:v>0.7</c:v>
                </c:pt>
                <c:pt idx="2472">
                  <c:v>0.7</c:v>
                </c:pt>
                <c:pt idx="2473">
                  <c:v>0.7</c:v>
                </c:pt>
                <c:pt idx="2474">
                  <c:v>0.7</c:v>
                </c:pt>
                <c:pt idx="2475">
                  <c:v>0.7</c:v>
                </c:pt>
                <c:pt idx="2476">
                  <c:v>0.7</c:v>
                </c:pt>
                <c:pt idx="2477">
                  <c:v>0.7</c:v>
                </c:pt>
                <c:pt idx="2478">
                  <c:v>0.7</c:v>
                </c:pt>
                <c:pt idx="2479">
                  <c:v>0.7</c:v>
                </c:pt>
                <c:pt idx="2480">
                  <c:v>0.7</c:v>
                </c:pt>
                <c:pt idx="2481">
                  <c:v>0.7</c:v>
                </c:pt>
                <c:pt idx="2482">
                  <c:v>0.7</c:v>
                </c:pt>
                <c:pt idx="2483">
                  <c:v>0.7</c:v>
                </c:pt>
                <c:pt idx="2484">
                  <c:v>0.7</c:v>
                </c:pt>
                <c:pt idx="2485">
                  <c:v>0.7</c:v>
                </c:pt>
                <c:pt idx="2486">
                  <c:v>0.7</c:v>
                </c:pt>
                <c:pt idx="2487">
                  <c:v>0.7</c:v>
                </c:pt>
                <c:pt idx="2488">
                  <c:v>0.7</c:v>
                </c:pt>
                <c:pt idx="2489">
                  <c:v>0.7</c:v>
                </c:pt>
                <c:pt idx="2490">
                  <c:v>0.7</c:v>
                </c:pt>
                <c:pt idx="2491">
                  <c:v>0.7</c:v>
                </c:pt>
                <c:pt idx="2492">
                  <c:v>0.7</c:v>
                </c:pt>
                <c:pt idx="2493">
                  <c:v>0.7</c:v>
                </c:pt>
                <c:pt idx="2494">
                  <c:v>0.7</c:v>
                </c:pt>
                <c:pt idx="2495">
                  <c:v>0.7</c:v>
                </c:pt>
                <c:pt idx="2496">
                  <c:v>0.7</c:v>
                </c:pt>
                <c:pt idx="2497">
                  <c:v>0.7</c:v>
                </c:pt>
                <c:pt idx="2498">
                  <c:v>0.7</c:v>
                </c:pt>
                <c:pt idx="2499">
                  <c:v>0.7</c:v>
                </c:pt>
                <c:pt idx="2500">
                  <c:v>0.7</c:v>
                </c:pt>
                <c:pt idx="2501">
                  <c:v>0.7</c:v>
                </c:pt>
                <c:pt idx="2502">
                  <c:v>0.7</c:v>
                </c:pt>
                <c:pt idx="2503">
                  <c:v>0.7</c:v>
                </c:pt>
                <c:pt idx="2504">
                  <c:v>0.7</c:v>
                </c:pt>
                <c:pt idx="2505">
                  <c:v>0.7</c:v>
                </c:pt>
                <c:pt idx="2506">
                  <c:v>0.7</c:v>
                </c:pt>
                <c:pt idx="2507">
                  <c:v>0.7</c:v>
                </c:pt>
                <c:pt idx="2508">
                  <c:v>0.7</c:v>
                </c:pt>
                <c:pt idx="2509">
                  <c:v>0.7</c:v>
                </c:pt>
                <c:pt idx="2510">
                  <c:v>0.7</c:v>
                </c:pt>
                <c:pt idx="2511">
                  <c:v>0.7</c:v>
                </c:pt>
                <c:pt idx="2512">
                  <c:v>0.7</c:v>
                </c:pt>
                <c:pt idx="2513">
                  <c:v>0.7</c:v>
                </c:pt>
                <c:pt idx="2514">
                  <c:v>0.7</c:v>
                </c:pt>
                <c:pt idx="2515">
                  <c:v>0.7</c:v>
                </c:pt>
                <c:pt idx="2516">
                  <c:v>0.7</c:v>
                </c:pt>
                <c:pt idx="2517">
                  <c:v>0.7</c:v>
                </c:pt>
                <c:pt idx="2518">
                  <c:v>0.7</c:v>
                </c:pt>
                <c:pt idx="2519">
                  <c:v>0.7</c:v>
                </c:pt>
                <c:pt idx="2520">
                  <c:v>0.7</c:v>
                </c:pt>
                <c:pt idx="2521">
                  <c:v>0.7</c:v>
                </c:pt>
                <c:pt idx="2522">
                  <c:v>0.7</c:v>
                </c:pt>
                <c:pt idx="2523">
                  <c:v>0.7</c:v>
                </c:pt>
                <c:pt idx="2524">
                  <c:v>0.7</c:v>
                </c:pt>
                <c:pt idx="2525">
                  <c:v>0.7</c:v>
                </c:pt>
                <c:pt idx="2526">
                  <c:v>0.7</c:v>
                </c:pt>
                <c:pt idx="2527">
                  <c:v>0.7</c:v>
                </c:pt>
                <c:pt idx="2528">
                  <c:v>0.7</c:v>
                </c:pt>
                <c:pt idx="2529">
                  <c:v>0.7</c:v>
                </c:pt>
                <c:pt idx="2530">
                  <c:v>0.7</c:v>
                </c:pt>
                <c:pt idx="2531">
                  <c:v>0.7</c:v>
                </c:pt>
                <c:pt idx="2532">
                  <c:v>0.7</c:v>
                </c:pt>
                <c:pt idx="2533">
                  <c:v>0.7</c:v>
                </c:pt>
                <c:pt idx="2534">
                  <c:v>0.7</c:v>
                </c:pt>
                <c:pt idx="2535">
                  <c:v>0.7</c:v>
                </c:pt>
                <c:pt idx="2536">
                  <c:v>0.7</c:v>
                </c:pt>
                <c:pt idx="2537">
                  <c:v>0.7</c:v>
                </c:pt>
                <c:pt idx="2538">
                  <c:v>0.7</c:v>
                </c:pt>
                <c:pt idx="2539">
                  <c:v>0.7</c:v>
                </c:pt>
                <c:pt idx="2540">
                  <c:v>0.7</c:v>
                </c:pt>
                <c:pt idx="2541">
                  <c:v>0.7</c:v>
                </c:pt>
                <c:pt idx="2542">
                  <c:v>0.7</c:v>
                </c:pt>
                <c:pt idx="2543">
                  <c:v>0.7</c:v>
                </c:pt>
                <c:pt idx="2544">
                  <c:v>0.7</c:v>
                </c:pt>
                <c:pt idx="2545">
                  <c:v>0.7</c:v>
                </c:pt>
                <c:pt idx="2546">
                  <c:v>0.7</c:v>
                </c:pt>
                <c:pt idx="2547">
                  <c:v>0.7</c:v>
                </c:pt>
                <c:pt idx="2548">
                  <c:v>0.7</c:v>
                </c:pt>
                <c:pt idx="2549">
                  <c:v>0.7</c:v>
                </c:pt>
                <c:pt idx="2550">
                  <c:v>0.7</c:v>
                </c:pt>
                <c:pt idx="2551">
                  <c:v>0.7</c:v>
                </c:pt>
                <c:pt idx="2552">
                  <c:v>0.7</c:v>
                </c:pt>
                <c:pt idx="2553">
                  <c:v>0.7</c:v>
                </c:pt>
                <c:pt idx="2554">
                  <c:v>0.7</c:v>
                </c:pt>
                <c:pt idx="2555">
                  <c:v>0.7</c:v>
                </c:pt>
                <c:pt idx="2556">
                  <c:v>0.7</c:v>
                </c:pt>
                <c:pt idx="2557">
                  <c:v>0.7</c:v>
                </c:pt>
                <c:pt idx="2558">
                  <c:v>0.7</c:v>
                </c:pt>
                <c:pt idx="2559">
                  <c:v>0.7</c:v>
                </c:pt>
                <c:pt idx="2560">
                  <c:v>0.7</c:v>
                </c:pt>
                <c:pt idx="2561">
                  <c:v>0.7</c:v>
                </c:pt>
                <c:pt idx="2562">
                  <c:v>0.7</c:v>
                </c:pt>
                <c:pt idx="2563">
                  <c:v>0.7</c:v>
                </c:pt>
                <c:pt idx="2564">
                  <c:v>0.7</c:v>
                </c:pt>
                <c:pt idx="2565">
                  <c:v>0.7</c:v>
                </c:pt>
                <c:pt idx="2566">
                  <c:v>0.7</c:v>
                </c:pt>
                <c:pt idx="2567">
                  <c:v>0.7</c:v>
                </c:pt>
                <c:pt idx="2568">
                  <c:v>0.7</c:v>
                </c:pt>
                <c:pt idx="2569">
                  <c:v>0.7</c:v>
                </c:pt>
                <c:pt idx="2570">
                  <c:v>0.7</c:v>
                </c:pt>
                <c:pt idx="2571">
                  <c:v>0.7</c:v>
                </c:pt>
                <c:pt idx="2572">
                  <c:v>0.7</c:v>
                </c:pt>
                <c:pt idx="2573">
                  <c:v>0.7</c:v>
                </c:pt>
                <c:pt idx="2574">
                  <c:v>0.7</c:v>
                </c:pt>
                <c:pt idx="2575">
                  <c:v>0.7</c:v>
                </c:pt>
                <c:pt idx="2576">
                  <c:v>0.7</c:v>
                </c:pt>
                <c:pt idx="2577">
                  <c:v>0.7</c:v>
                </c:pt>
                <c:pt idx="2578">
                  <c:v>0.7</c:v>
                </c:pt>
                <c:pt idx="2579">
                  <c:v>0.7</c:v>
                </c:pt>
                <c:pt idx="2580">
                  <c:v>0.7</c:v>
                </c:pt>
                <c:pt idx="2581">
                  <c:v>0.7</c:v>
                </c:pt>
                <c:pt idx="2582">
                  <c:v>0.7</c:v>
                </c:pt>
                <c:pt idx="2583">
                  <c:v>0.7</c:v>
                </c:pt>
                <c:pt idx="2584">
                  <c:v>0.7</c:v>
                </c:pt>
                <c:pt idx="2585">
                  <c:v>0.7</c:v>
                </c:pt>
                <c:pt idx="2586">
                  <c:v>0.7</c:v>
                </c:pt>
                <c:pt idx="2587">
                  <c:v>0.7</c:v>
                </c:pt>
                <c:pt idx="2588">
                  <c:v>0.7</c:v>
                </c:pt>
                <c:pt idx="2589">
                  <c:v>0.7</c:v>
                </c:pt>
                <c:pt idx="2590">
                  <c:v>0.7</c:v>
                </c:pt>
                <c:pt idx="2591">
                  <c:v>0.7</c:v>
                </c:pt>
                <c:pt idx="2592">
                  <c:v>0.7</c:v>
                </c:pt>
                <c:pt idx="2593">
                  <c:v>0.7</c:v>
                </c:pt>
                <c:pt idx="2594">
                  <c:v>0.7</c:v>
                </c:pt>
                <c:pt idx="2595">
                  <c:v>0.7</c:v>
                </c:pt>
                <c:pt idx="2596">
                  <c:v>0.7</c:v>
                </c:pt>
                <c:pt idx="2597">
                  <c:v>0.7</c:v>
                </c:pt>
                <c:pt idx="2598">
                  <c:v>0.7</c:v>
                </c:pt>
                <c:pt idx="2599">
                  <c:v>0.7</c:v>
                </c:pt>
                <c:pt idx="2600">
                  <c:v>0.7</c:v>
                </c:pt>
                <c:pt idx="2601">
                  <c:v>0.7</c:v>
                </c:pt>
                <c:pt idx="2602">
                  <c:v>0.7</c:v>
                </c:pt>
                <c:pt idx="2603">
                  <c:v>0.7</c:v>
                </c:pt>
                <c:pt idx="2604">
                  <c:v>0.7</c:v>
                </c:pt>
                <c:pt idx="2605">
                  <c:v>0.7</c:v>
                </c:pt>
                <c:pt idx="2606">
                  <c:v>0.7</c:v>
                </c:pt>
                <c:pt idx="2607">
                  <c:v>0.7</c:v>
                </c:pt>
                <c:pt idx="2608">
                  <c:v>0.7</c:v>
                </c:pt>
                <c:pt idx="2609">
                  <c:v>0.7</c:v>
                </c:pt>
                <c:pt idx="2610">
                  <c:v>0.7</c:v>
                </c:pt>
                <c:pt idx="2611">
                  <c:v>0.7</c:v>
                </c:pt>
                <c:pt idx="2612">
                  <c:v>0.7</c:v>
                </c:pt>
                <c:pt idx="2613">
                  <c:v>0.7</c:v>
                </c:pt>
                <c:pt idx="2614">
                  <c:v>0.7</c:v>
                </c:pt>
                <c:pt idx="2615">
                  <c:v>0.7</c:v>
                </c:pt>
                <c:pt idx="2616">
                  <c:v>0.7</c:v>
                </c:pt>
                <c:pt idx="2617">
                  <c:v>0.7</c:v>
                </c:pt>
                <c:pt idx="2618">
                  <c:v>0.7</c:v>
                </c:pt>
                <c:pt idx="2619">
                  <c:v>0.7</c:v>
                </c:pt>
                <c:pt idx="2620">
                  <c:v>0.7</c:v>
                </c:pt>
                <c:pt idx="2621">
                  <c:v>0.7</c:v>
                </c:pt>
                <c:pt idx="2622">
                  <c:v>0.7</c:v>
                </c:pt>
                <c:pt idx="2623">
                  <c:v>0.7</c:v>
                </c:pt>
                <c:pt idx="2624">
                  <c:v>0.7</c:v>
                </c:pt>
                <c:pt idx="2625">
                  <c:v>0.7</c:v>
                </c:pt>
                <c:pt idx="2626">
                  <c:v>0.7</c:v>
                </c:pt>
                <c:pt idx="2627">
                  <c:v>0.7</c:v>
                </c:pt>
                <c:pt idx="2628">
                  <c:v>0.7</c:v>
                </c:pt>
                <c:pt idx="2629">
                  <c:v>0.7</c:v>
                </c:pt>
                <c:pt idx="2630">
                  <c:v>0.7</c:v>
                </c:pt>
                <c:pt idx="2631">
                  <c:v>0.7</c:v>
                </c:pt>
                <c:pt idx="2632">
                  <c:v>0.7</c:v>
                </c:pt>
                <c:pt idx="2633">
                  <c:v>0.7</c:v>
                </c:pt>
                <c:pt idx="2634">
                  <c:v>0.7</c:v>
                </c:pt>
                <c:pt idx="2635">
                  <c:v>0.7</c:v>
                </c:pt>
                <c:pt idx="2636">
                  <c:v>0.7</c:v>
                </c:pt>
                <c:pt idx="2637">
                  <c:v>0.7</c:v>
                </c:pt>
                <c:pt idx="2638">
                  <c:v>0.7</c:v>
                </c:pt>
                <c:pt idx="2639">
                  <c:v>0.7</c:v>
                </c:pt>
                <c:pt idx="2640">
                  <c:v>0.7</c:v>
                </c:pt>
                <c:pt idx="2641">
                  <c:v>0.7</c:v>
                </c:pt>
                <c:pt idx="2642">
                  <c:v>0.7</c:v>
                </c:pt>
                <c:pt idx="2643">
                  <c:v>0.7</c:v>
                </c:pt>
                <c:pt idx="2644">
                  <c:v>0.7</c:v>
                </c:pt>
                <c:pt idx="2645">
                  <c:v>0.7</c:v>
                </c:pt>
                <c:pt idx="2646">
                  <c:v>0.7</c:v>
                </c:pt>
                <c:pt idx="2647">
                  <c:v>0.7</c:v>
                </c:pt>
                <c:pt idx="2648">
                  <c:v>0.7</c:v>
                </c:pt>
                <c:pt idx="2649">
                  <c:v>0.7</c:v>
                </c:pt>
                <c:pt idx="2650">
                  <c:v>0.7</c:v>
                </c:pt>
                <c:pt idx="2651">
                  <c:v>0.7</c:v>
                </c:pt>
                <c:pt idx="2652">
                  <c:v>0.7</c:v>
                </c:pt>
                <c:pt idx="2653">
                  <c:v>0.7</c:v>
                </c:pt>
                <c:pt idx="2654">
                  <c:v>0.7</c:v>
                </c:pt>
                <c:pt idx="2655">
                  <c:v>0.7</c:v>
                </c:pt>
                <c:pt idx="2656">
                  <c:v>0.7</c:v>
                </c:pt>
                <c:pt idx="2657">
                  <c:v>0.7</c:v>
                </c:pt>
                <c:pt idx="2658">
                  <c:v>0.7</c:v>
                </c:pt>
                <c:pt idx="2659">
                  <c:v>0.7</c:v>
                </c:pt>
                <c:pt idx="2660">
                  <c:v>0.7</c:v>
                </c:pt>
                <c:pt idx="2661">
                  <c:v>0.7</c:v>
                </c:pt>
                <c:pt idx="2662">
                  <c:v>0.7</c:v>
                </c:pt>
                <c:pt idx="2663">
                  <c:v>0.7</c:v>
                </c:pt>
                <c:pt idx="2664">
                  <c:v>0.7</c:v>
                </c:pt>
                <c:pt idx="2665">
                  <c:v>0.7</c:v>
                </c:pt>
                <c:pt idx="2666">
                  <c:v>0.7</c:v>
                </c:pt>
                <c:pt idx="2667">
                  <c:v>0.7</c:v>
                </c:pt>
                <c:pt idx="2668">
                  <c:v>0.7</c:v>
                </c:pt>
                <c:pt idx="2669">
                  <c:v>0.7</c:v>
                </c:pt>
                <c:pt idx="2670">
                  <c:v>0.7</c:v>
                </c:pt>
                <c:pt idx="2671">
                  <c:v>0.7</c:v>
                </c:pt>
                <c:pt idx="2672">
                  <c:v>0.7</c:v>
                </c:pt>
                <c:pt idx="2673">
                  <c:v>0.7</c:v>
                </c:pt>
                <c:pt idx="2674">
                  <c:v>0.7</c:v>
                </c:pt>
                <c:pt idx="2675">
                  <c:v>0.7</c:v>
                </c:pt>
                <c:pt idx="2676">
                  <c:v>0.7</c:v>
                </c:pt>
                <c:pt idx="2677">
                  <c:v>0.7</c:v>
                </c:pt>
                <c:pt idx="2678">
                  <c:v>0.7</c:v>
                </c:pt>
                <c:pt idx="2679">
                  <c:v>0.7</c:v>
                </c:pt>
                <c:pt idx="2680">
                  <c:v>0.7</c:v>
                </c:pt>
                <c:pt idx="2681">
                  <c:v>0.7</c:v>
                </c:pt>
                <c:pt idx="2682">
                  <c:v>0.7</c:v>
                </c:pt>
                <c:pt idx="2683">
                  <c:v>0.7</c:v>
                </c:pt>
                <c:pt idx="2684">
                  <c:v>0.7</c:v>
                </c:pt>
                <c:pt idx="2685">
                  <c:v>0.7</c:v>
                </c:pt>
                <c:pt idx="2686">
                  <c:v>0.7</c:v>
                </c:pt>
                <c:pt idx="2687">
                  <c:v>0.7</c:v>
                </c:pt>
                <c:pt idx="2688">
                  <c:v>0.7</c:v>
                </c:pt>
                <c:pt idx="2689">
                  <c:v>0.7</c:v>
                </c:pt>
                <c:pt idx="2690">
                  <c:v>0.7</c:v>
                </c:pt>
                <c:pt idx="2691">
                  <c:v>0.7</c:v>
                </c:pt>
                <c:pt idx="2692">
                  <c:v>0.7</c:v>
                </c:pt>
                <c:pt idx="2693">
                  <c:v>0.7</c:v>
                </c:pt>
                <c:pt idx="2694">
                  <c:v>0.7</c:v>
                </c:pt>
                <c:pt idx="2695">
                  <c:v>0.7</c:v>
                </c:pt>
                <c:pt idx="2696">
                  <c:v>0.7</c:v>
                </c:pt>
                <c:pt idx="2697">
                  <c:v>0.7</c:v>
                </c:pt>
                <c:pt idx="2698">
                  <c:v>0.7</c:v>
                </c:pt>
                <c:pt idx="2699">
                  <c:v>0.7</c:v>
                </c:pt>
                <c:pt idx="2700">
                  <c:v>0.7</c:v>
                </c:pt>
                <c:pt idx="2701">
                  <c:v>0.7</c:v>
                </c:pt>
                <c:pt idx="2702">
                  <c:v>0.7</c:v>
                </c:pt>
                <c:pt idx="2703">
                  <c:v>0.7</c:v>
                </c:pt>
                <c:pt idx="2704">
                  <c:v>0.7</c:v>
                </c:pt>
                <c:pt idx="2705">
                  <c:v>0.7</c:v>
                </c:pt>
                <c:pt idx="2706">
                  <c:v>0.7</c:v>
                </c:pt>
                <c:pt idx="2707">
                  <c:v>0.7</c:v>
                </c:pt>
                <c:pt idx="2708">
                  <c:v>0.7</c:v>
                </c:pt>
                <c:pt idx="2709">
                  <c:v>0.7</c:v>
                </c:pt>
                <c:pt idx="2710">
                  <c:v>0.7</c:v>
                </c:pt>
                <c:pt idx="2711">
                  <c:v>0.7</c:v>
                </c:pt>
                <c:pt idx="2712">
                  <c:v>0.7</c:v>
                </c:pt>
                <c:pt idx="2713">
                  <c:v>0.7</c:v>
                </c:pt>
                <c:pt idx="2714">
                  <c:v>0.7</c:v>
                </c:pt>
                <c:pt idx="2715">
                  <c:v>0.7</c:v>
                </c:pt>
                <c:pt idx="2716">
                  <c:v>0.7</c:v>
                </c:pt>
                <c:pt idx="2717">
                  <c:v>0.7</c:v>
                </c:pt>
                <c:pt idx="2718">
                  <c:v>0.7</c:v>
                </c:pt>
                <c:pt idx="2719">
                  <c:v>0.7</c:v>
                </c:pt>
                <c:pt idx="2720">
                  <c:v>0.7</c:v>
                </c:pt>
                <c:pt idx="2721">
                  <c:v>0.7</c:v>
                </c:pt>
                <c:pt idx="2722">
                  <c:v>0.7</c:v>
                </c:pt>
                <c:pt idx="2723">
                  <c:v>0.7</c:v>
                </c:pt>
                <c:pt idx="2724">
                  <c:v>0.7</c:v>
                </c:pt>
                <c:pt idx="2725">
                  <c:v>0.7</c:v>
                </c:pt>
                <c:pt idx="2726">
                  <c:v>0.7</c:v>
                </c:pt>
                <c:pt idx="2727">
                  <c:v>0.7</c:v>
                </c:pt>
                <c:pt idx="2728">
                  <c:v>0.7</c:v>
                </c:pt>
                <c:pt idx="2729">
                  <c:v>0.7</c:v>
                </c:pt>
                <c:pt idx="2730">
                  <c:v>0.7</c:v>
                </c:pt>
                <c:pt idx="2731">
                  <c:v>0.7</c:v>
                </c:pt>
                <c:pt idx="2732">
                  <c:v>0.7</c:v>
                </c:pt>
                <c:pt idx="2733">
                  <c:v>0.7</c:v>
                </c:pt>
                <c:pt idx="2734">
                  <c:v>0.7</c:v>
                </c:pt>
                <c:pt idx="2735">
                  <c:v>0.7</c:v>
                </c:pt>
                <c:pt idx="2736">
                  <c:v>0.7</c:v>
                </c:pt>
                <c:pt idx="2737">
                  <c:v>0.7</c:v>
                </c:pt>
                <c:pt idx="2738">
                  <c:v>0.7</c:v>
                </c:pt>
                <c:pt idx="2739">
                  <c:v>0.7</c:v>
                </c:pt>
                <c:pt idx="2740">
                  <c:v>0.7</c:v>
                </c:pt>
                <c:pt idx="2741">
                  <c:v>0.7</c:v>
                </c:pt>
                <c:pt idx="2742">
                  <c:v>0.7</c:v>
                </c:pt>
                <c:pt idx="2743">
                  <c:v>0.7</c:v>
                </c:pt>
                <c:pt idx="2744">
                  <c:v>0.7</c:v>
                </c:pt>
                <c:pt idx="2745">
                  <c:v>0.7</c:v>
                </c:pt>
                <c:pt idx="2746">
                  <c:v>0.7</c:v>
                </c:pt>
                <c:pt idx="2747">
                  <c:v>0.7</c:v>
                </c:pt>
                <c:pt idx="2748">
                  <c:v>0.7</c:v>
                </c:pt>
                <c:pt idx="2749">
                  <c:v>0.7</c:v>
                </c:pt>
                <c:pt idx="2750">
                  <c:v>0.7</c:v>
                </c:pt>
                <c:pt idx="2751">
                  <c:v>0.7</c:v>
                </c:pt>
                <c:pt idx="2752">
                  <c:v>0.7</c:v>
                </c:pt>
                <c:pt idx="2753">
                  <c:v>0.7</c:v>
                </c:pt>
                <c:pt idx="2754">
                  <c:v>0.7</c:v>
                </c:pt>
                <c:pt idx="2755">
                  <c:v>0.7</c:v>
                </c:pt>
                <c:pt idx="2756">
                  <c:v>0.7</c:v>
                </c:pt>
                <c:pt idx="2757">
                  <c:v>0.7</c:v>
                </c:pt>
                <c:pt idx="2758">
                  <c:v>0.7</c:v>
                </c:pt>
                <c:pt idx="2759">
                  <c:v>0.7</c:v>
                </c:pt>
                <c:pt idx="2760">
                  <c:v>0.7</c:v>
                </c:pt>
                <c:pt idx="2761">
                  <c:v>0.7</c:v>
                </c:pt>
                <c:pt idx="2762">
                  <c:v>0.7</c:v>
                </c:pt>
                <c:pt idx="2763">
                  <c:v>0.7</c:v>
                </c:pt>
                <c:pt idx="2764">
                  <c:v>0.7</c:v>
                </c:pt>
                <c:pt idx="2765">
                  <c:v>0.7</c:v>
                </c:pt>
                <c:pt idx="2766">
                  <c:v>0.7</c:v>
                </c:pt>
                <c:pt idx="2767">
                  <c:v>0.7</c:v>
                </c:pt>
                <c:pt idx="2768">
                  <c:v>0.7</c:v>
                </c:pt>
                <c:pt idx="2769">
                  <c:v>0.7</c:v>
                </c:pt>
                <c:pt idx="2770">
                  <c:v>0.7</c:v>
                </c:pt>
                <c:pt idx="2771">
                  <c:v>0.7</c:v>
                </c:pt>
                <c:pt idx="2772">
                  <c:v>0.7</c:v>
                </c:pt>
                <c:pt idx="2773">
                  <c:v>0.7</c:v>
                </c:pt>
                <c:pt idx="2774">
                  <c:v>0.7</c:v>
                </c:pt>
                <c:pt idx="2775">
                  <c:v>0.7</c:v>
                </c:pt>
                <c:pt idx="2776">
                  <c:v>0.7</c:v>
                </c:pt>
                <c:pt idx="2777">
                  <c:v>0.7</c:v>
                </c:pt>
                <c:pt idx="2778">
                  <c:v>0.7</c:v>
                </c:pt>
                <c:pt idx="2779">
                  <c:v>0.7</c:v>
                </c:pt>
                <c:pt idx="2780">
                  <c:v>0.7</c:v>
                </c:pt>
                <c:pt idx="2781">
                  <c:v>0.7</c:v>
                </c:pt>
                <c:pt idx="2782">
                  <c:v>0.7</c:v>
                </c:pt>
                <c:pt idx="2783">
                  <c:v>0.7</c:v>
                </c:pt>
                <c:pt idx="2784">
                  <c:v>0.7</c:v>
                </c:pt>
                <c:pt idx="2785">
                  <c:v>0.7</c:v>
                </c:pt>
                <c:pt idx="2786">
                  <c:v>0.7</c:v>
                </c:pt>
                <c:pt idx="2787">
                  <c:v>0.7</c:v>
                </c:pt>
                <c:pt idx="2788">
                  <c:v>0.7</c:v>
                </c:pt>
                <c:pt idx="2789">
                  <c:v>0.7</c:v>
                </c:pt>
                <c:pt idx="2790">
                  <c:v>0.7</c:v>
                </c:pt>
                <c:pt idx="2791">
                  <c:v>0.7</c:v>
                </c:pt>
                <c:pt idx="2792">
                  <c:v>0.7</c:v>
                </c:pt>
                <c:pt idx="2793">
                  <c:v>0.7</c:v>
                </c:pt>
                <c:pt idx="2794">
                  <c:v>0.7</c:v>
                </c:pt>
                <c:pt idx="2795">
                  <c:v>0.7</c:v>
                </c:pt>
                <c:pt idx="2796">
                  <c:v>0.7</c:v>
                </c:pt>
                <c:pt idx="2797">
                  <c:v>0.7</c:v>
                </c:pt>
                <c:pt idx="2798">
                  <c:v>0.7</c:v>
                </c:pt>
                <c:pt idx="2799">
                  <c:v>0.7</c:v>
                </c:pt>
                <c:pt idx="2800">
                  <c:v>0.7</c:v>
                </c:pt>
                <c:pt idx="2801">
                  <c:v>0.7</c:v>
                </c:pt>
                <c:pt idx="2802">
                  <c:v>0.7</c:v>
                </c:pt>
                <c:pt idx="2803">
                  <c:v>0.7</c:v>
                </c:pt>
                <c:pt idx="2804">
                  <c:v>0.7</c:v>
                </c:pt>
                <c:pt idx="2805">
                  <c:v>0.7</c:v>
                </c:pt>
                <c:pt idx="2806">
                  <c:v>0.7</c:v>
                </c:pt>
                <c:pt idx="2807">
                  <c:v>0.7</c:v>
                </c:pt>
                <c:pt idx="2808">
                  <c:v>0.7</c:v>
                </c:pt>
                <c:pt idx="2809">
                  <c:v>0.7</c:v>
                </c:pt>
                <c:pt idx="2810">
                  <c:v>0.7</c:v>
                </c:pt>
                <c:pt idx="2811">
                  <c:v>0.7</c:v>
                </c:pt>
                <c:pt idx="2812">
                  <c:v>0.7</c:v>
                </c:pt>
                <c:pt idx="2813">
                  <c:v>0.6</c:v>
                </c:pt>
                <c:pt idx="2814">
                  <c:v>0.6</c:v>
                </c:pt>
                <c:pt idx="2815">
                  <c:v>0.7</c:v>
                </c:pt>
                <c:pt idx="2816">
                  <c:v>0.6</c:v>
                </c:pt>
                <c:pt idx="2817">
                  <c:v>0.6</c:v>
                </c:pt>
                <c:pt idx="2818">
                  <c:v>0.6</c:v>
                </c:pt>
                <c:pt idx="2819">
                  <c:v>0.6</c:v>
                </c:pt>
                <c:pt idx="2820">
                  <c:v>0.6</c:v>
                </c:pt>
                <c:pt idx="2821">
                  <c:v>0.6</c:v>
                </c:pt>
                <c:pt idx="2822">
                  <c:v>0.6</c:v>
                </c:pt>
                <c:pt idx="2823">
                  <c:v>0.6</c:v>
                </c:pt>
                <c:pt idx="2824">
                  <c:v>0.6</c:v>
                </c:pt>
                <c:pt idx="2825">
                  <c:v>0.6</c:v>
                </c:pt>
                <c:pt idx="2826">
                  <c:v>0.6</c:v>
                </c:pt>
                <c:pt idx="2827">
                  <c:v>0.6</c:v>
                </c:pt>
                <c:pt idx="2828">
                  <c:v>0.6</c:v>
                </c:pt>
                <c:pt idx="2829">
                  <c:v>0.6</c:v>
                </c:pt>
                <c:pt idx="2830">
                  <c:v>0.6</c:v>
                </c:pt>
                <c:pt idx="2831">
                  <c:v>0.6</c:v>
                </c:pt>
                <c:pt idx="2832">
                  <c:v>0.6</c:v>
                </c:pt>
                <c:pt idx="2833">
                  <c:v>0.6</c:v>
                </c:pt>
                <c:pt idx="2834">
                  <c:v>0.6</c:v>
                </c:pt>
                <c:pt idx="2835">
                  <c:v>0.6</c:v>
                </c:pt>
                <c:pt idx="2836">
                  <c:v>0.6</c:v>
                </c:pt>
                <c:pt idx="2837">
                  <c:v>0.6</c:v>
                </c:pt>
                <c:pt idx="2838">
                  <c:v>0.6</c:v>
                </c:pt>
                <c:pt idx="2839">
                  <c:v>0.6</c:v>
                </c:pt>
                <c:pt idx="2840">
                  <c:v>0.6</c:v>
                </c:pt>
                <c:pt idx="2841">
                  <c:v>0.6</c:v>
                </c:pt>
                <c:pt idx="2842">
                  <c:v>0.6</c:v>
                </c:pt>
                <c:pt idx="2843">
                  <c:v>0.6</c:v>
                </c:pt>
                <c:pt idx="2844">
                  <c:v>0.6</c:v>
                </c:pt>
                <c:pt idx="2845">
                  <c:v>0.6</c:v>
                </c:pt>
                <c:pt idx="2846">
                  <c:v>0.6</c:v>
                </c:pt>
                <c:pt idx="2847">
                  <c:v>0.6</c:v>
                </c:pt>
                <c:pt idx="2848">
                  <c:v>0.6</c:v>
                </c:pt>
                <c:pt idx="2849">
                  <c:v>0.6</c:v>
                </c:pt>
                <c:pt idx="2850">
                  <c:v>0.6</c:v>
                </c:pt>
                <c:pt idx="2851">
                  <c:v>0.6</c:v>
                </c:pt>
                <c:pt idx="2852">
                  <c:v>0.6</c:v>
                </c:pt>
                <c:pt idx="2853">
                  <c:v>0.6</c:v>
                </c:pt>
                <c:pt idx="2854">
                  <c:v>0.6</c:v>
                </c:pt>
                <c:pt idx="2855">
                  <c:v>0.6</c:v>
                </c:pt>
                <c:pt idx="2856">
                  <c:v>0.6</c:v>
                </c:pt>
                <c:pt idx="2857">
                  <c:v>0.6</c:v>
                </c:pt>
                <c:pt idx="2858">
                  <c:v>0.6</c:v>
                </c:pt>
                <c:pt idx="2859">
                  <c:v>0.6</c:v>
                </c:pt>
                <c:pt idx="2860">
                  <c:v>0.6</c:v>
                </c:pt>
                <c:pt idx="2861">
                  <c:v>0.6</c:v>
                </c:pt>
                <c:pt idx="2862">
                  <c:v>0.6</c:v>
                </c:pt>
                <c:pt idx="2863">
                  <c:v>0.6</c:v>
                </c:pt>
                <c:pt idx="2864">
                  <c:v>0.6</c:v>
                </c:pt>
                <c:pt idx="2865">
                  <c:v>0.6</c:v>
                </c:pt>
                <c:pt idx="2866">
                  <c:v>0.6</c:v>
                </c:pt>
                <c:pt idx="2867">
                  <c:v>0.6</c:v>
                </c:pt>
                <c:pt idx="2868">
                  <c:v>0.6</c:v>
                </c:pt>
                <c:pt idx="2869">
                  <c:v>0.6</c:v>
                </c:pt>
                <c:pt idx="2870">
                  <c:v>0.6</c:v>
                </c:pt>
                <c:pt idx="2871">
                  <c:v>0.6</c:v>
                </c:pt>
                <c:pt idx="2872">
                  <c:v>0.6</c:v>
                </c:pt>
                <c:pt idx="2873">
                  <c:v>0.6</c:v>
                </c:pt>
                <c:pt idx="2874">
                  <c:v>0.6</c:v>
                </c:pt>
                <c:pt idx="2875">
                  <c:v>0.6</c:v>
                </c:pt>
                <c:pt idx="2876">
                  <c:v>0.6</c:v>
                </c:pt>
                <c:pt idx="2877">
                  <c:v>0.6</c:v>
                </c:pt>
                <c:pt idx="2878">
                  <c:v>0.6</c:v>
                </c:pt>
                <c:pt idx="2879">
                  <c:v>0.6</c:v>
                </c:pt>
                <c:pt idx="2880">
                  <c:v>0.6</c:v>
                </c:pt>
                <c:pt idx="2881">
                  <c:v>0.6</c:v>
                </c:pt>
                <c:pt idx="2882">
                  <c:v>0.6</c:v>
                </c:pt>
                <c:pt idx="2883">
                  <c:v>0.6</c:v>
                </c:pt>
                <c:pt idx="2884">
                  <c:v>0.6</c:v>
                </c:pt>
                <c:pt idx="2885">
                  <c:v>0.5</c:v>
                </c:pt>
                <c:pt idx="2886">
                  <c:v>0.6</c:v>
                </c:pt>
                <c:pt idx="2887">
                  <c:v>0.6</c:v>
                </c:pt>
                <c:pt idx="2888">
                  <c:v>0.5</c:v>
                </c:pt>
                <c:pt idx="2889">
                  <c:v>0.5</c:v>
                </c:pt>
                <c:pt idx="2890">
                  <c:v>0.5</c:v>
                </c:pt>
                <c:pt idx="2891">
                  <c:v>0.5</c:v>
                </c:pt>
                <c:pt idx="2892">
                  <c:v>0.5</c:v>
                </c:pt>
                <c:pt idx="2893">
                  <c:v>0.5</c:v>
                </c:pt>
                <c:pt idx="2894">
                  <c:v>0.5</c:v>
                </c:pt>
                <c:pt idx="2895">
                  <c:v>0.5</c:v>
                </c:pt>
                <c:pt idx="2896">
                  <c:v>0.5</c:v>
                </c:pt>
                <c:pt idx="2897">
                  <c:v>0.5</c:v>
                </c:pt>
                <c:pt idx="2898">
                  <c:v>0.5</c:v>
                </c:pt>
                <c:pt idx="2899">
                  <c:v>0.5</c:v>
                </c:pt>
                <c:pt idx="2900">
                  <c:v>0.5</c:v>
                </c:pt>
                <c:pt idx="2901">
                  <c:v>0.5</c:v>
                </c:pt>
                <c:pt idx="2902">
                  <c:v>0.5</c:v>
                </c:pt>
                <c:pt idx="2903">
                  <c:v>0.5</c:v>
                </c:pt>
                <c:pt idx="2904">
                  <c:v>0.5</c:v>
                </c:pt>
                <c:pt idx="2905">
                  <c:v>0.5</c:v>
                </c:pt>
                <c:pt idx="2906">
                  <c:v>0.5</c:v>
                </c:pt>
                <c:pt idx="2907">
                  <c:v>0.5</c:v>
                </c:pt>
                <c:pt idx="2908">
                  <c:v>0.5</c:v>
                </c:pt>
                <c:pt idx="2909">
                  <c:v>0.5</c:v>
                </c:pt>
                <c:pt idx="2910">
                  <c:v>0.5</c:v>
                </c:pt>
                <c:pt idx="2911">
                  <c:v>0.5</c:v>
                </c:pt>
                <c:pt idx="2912">
                  <c:v>0.5</c:v>
                </c:pt>
                <c:pt idx="2913">
                  <c:v>0.5</c:v>
                </c:pt>
                <c:pt idx="2914">
                  <c:v>0.5</c:v>
                </c:pt>
                <c:pt idx="2915">
                  <c:v>0.5</c:v>
                </c:pt>
                <c:pt idx="2916">
                  <c:v>0.5</c:v>
                </c:pt>
                <c:pt idx="2917">
                  <c:v>0.5</c:v>
                </c:pt>
                <c:pt idx="2918">
                  <c:v>0.5</c:v>
                </c:pt>
                <c:pt idx="2919">
                  <c:v>0.5</c:v>
                </c:pt>
                <c:pt idx="2920">
                  <c:v>0.5</c:v>
                </c:pt>
                <c:pt idx="2921">
                  <c:v>0.5</c:v>
                </c:pt>
                <c:pt idx="2922">
                  <c:v>0.5</c:v>
                </c:pt>
                <c:pt idx="2923">
                  <c:v>0.5</c:v>
                </c:pt>
                <c:pt idx="2924">
                  <c:v>0.5</c:v>
                </c:pt>
                <c:pt idx="2925">
                  <c:v>0.5</c:v>
                </c:pt>
                <c:pt idx="2926">
                  <c:v>0.5</c:v>
                </c:pt>
                <c:pt idx="2927">
                  <c:v>0.5</c:v>
                </c:pt>
                <c:pt idx="2928">
                  <c:v>0.5</c:v>
                </c:pt>
                <c:pt idx="2929">
                  <c:v>0.5</c:v>
                </c:pt>
                <c:pt idx="2930">
                  <c:v>0.5</c:v>
                </c:pt>
                <c:pt idx="2931">
                  <c:v>0.5</c:v>
                </c:pt>
                <c:pt idx="2932">
                  <c:v>0.5</c:v>
                </c:pt>
                <c:pt idx="2933">
                  <c:v>0.5</c:v>
                </c:pt>
                <c:pt idx="2934">
                  <c:v>0.5</c:v>
                </c:pt>
                <c:pt idx="2935">
                  <c:v>0.5</c:v>
                </c:pt>
                <c:pt idx="2936">
                  <c:v>0.5</c:v>
                </c:pt>
                <c:pt idx="2937">
                  <c:v>0.5</c:v>
                </c:pt>
                <c:pt idx="2938">
                  <c:v>0.5</c:v>
                </c:pt>
                <c:pt idx="2939">
                  <c:v>0.4</c:v>
                </c:pt>
                <c:pt idx="2940">
                  <c:v>0.4</c:v>
                </c:pt>
                <c:pt idx="2941">
                  <c:v>0.4</c:v>
                </c:pt>
                <c:pt idx="2942">
                  <c:v>0.4</c:v>
                </c:pt>
                <c:pt idx="2943">
                  <c:v>0.4</c:v>
                </c:pt>
                <c:pt idx="2944">
                  <c:v>0.4</c:v>
                </c:pt>
                <c:pt idx="2945">
                  <c:v>0.4</c:v>
                </c:pt>
                <c:pt idx="2946">
                  <c:v>0.4</c:v>
                </c:pt>
                <c:pt idx="2947">
                  <c:v>0.4</c:v>
                </c:pt>
                <c:pt idx="2948">
                  <c:v>0.4</c:v>
                </c:pt>
                <c:pt idx="2949">
                  <c:v>0.4</c:v>
                </c:pt>
                <c:pt idx="2950">
                  <c:v>0.4</c:v>
                </c:pt>
                <c:pt idx="2951">
                  <c:v>0.4</c:v>
                </c:pt>
                <c:pt idx="2952">
                  <c:v>0.4</c:v>
                </c:pt>
                <c:pt idx="2953">
                  <c:v>0.4</c:v>
                </c:pt>
                <c:pt idx="2954">
                  <c:v>0.4</c:v>
                </c:pt>
                <c:pt idx="2955">
                  <c:v>0.4</c:v>
                </c:pt>
                <c:pt idx="2956">
                  <c:v>0.4</c:v>
                </c:pt>
                <c:pt idx="2957">
                  <c:v>0.4</c:v>
                </c:pt>
                <c:pt idx="2958">
                  <c:v>0.4</c:v>
                </c:pt>
                <c:pt idx="2959">
                  <c:v>0.4</c:v>
                </c:pt>
                <c:pt idx="2960">
                  <c:v>0.4</c:v>
                </c:pt>
                <c:pt idx="2961">
                  <c:v>0.4</c:v>
                </c:pt>
                <c:pt idx="2962">
                  <c:v>0.4</c:v>
                </c:pt>
                <c:pt idx="2963">
                  <c:v>0.4</c:v>
                </c:pt>
                <c:pt idx="2964">
                  <c:v>0.4</c:v>
                </c:pt>
                <c:pt idx="2965">
                  <c:v>0.3</c:v>
                </c:pt>
                <c:pt idx="2966">
                  <c:v>0.3</c:v>
                </c:pt>
                <c:pt idx="2967">
                  <c:v>0.3</c:v>
                </c:pt>
                <c:pt idx="2968">
                  <c:v>0.3</c:v>
                </c:pt>
                <c:pt idx="2969">
                  <c:v>0.3</c:v>
                </c:pt>
                <c:pt idx="2970">
                  <c:v>0.3</c:v>
                </c:pt>
                <c:pt idx="2971">
                  <c:v>0.3</c:v>
                </c:pt>
                <c:pt idx="2972">
                  <c:v>0.3</c:v>
                </c:pt>
                <c:pt idx="2973">
                  <c:v>0.3</c:v>
                </c:pt>
                <c:pt idx="2974">
                  <c:v>0.3</c:v>
                </c:pt>
                <c:pt idx="2975">
                  <c:v>0.3</c:v>
                </c:pt>
                <c:pt idx="2976">
                  <c:v>0.3</c:v>
                </c:pt>
                <c:pt idx="2977">
                  <c:v>0.3</c:v>
                </c:pt>
                <c:pt idx="2978">
                  <c:v>0.3</c:v>
                </c:pt>
                <c:pt idx="2979">
                  <c:v>0.3</c:v>
                </c:pt>
                <c:pt idx="2980">
                  <c:v>0.3</c:v>
                </c:pt>
                <c:pt idx="2981">
                  <c:v>0.3</c:v>
                </c:pt>
                <c:pt idx="2982">
                  <c:v>0.3</c:v>
                </c:pt>
                <c:pt idx="2983">
                  <c:v>0.3</c:v>
                </c:pt>
                <c:pt idx="2984">
                  <c:v>0.3</c:v>
                </c:pt>
                <c:pt idx="2985">
                  <c:v>0.2</c:v>
                </c:pt>
                <c:pt idx="2986">
                  <c:v>0.2</c:v>
                </c:pt>
                <c:pt idx="2987">
                  <c:v>0.2</c:v>
                </c:pt>
                <c:pt idx="2988">
                  <c:v>0.2</c:v>
                </c:pt>
                <c:pt idx="2989">
                  <c:v>0.2</c:v>
                </c:pt>
                <c:pt idx="2990">
                  <c:v>0.2</c:v>
                </c:pt>
                <c:pt idx="2991">
                  <c:v>0.2</c:v>
                </c:pt>
                <c:pt idx="2992">
                  <c:v>0.2</c:v>
                </c:pt>
                <c:pt idx="2993">
                  <c:v>0.2</c:v>
                </c:pt>
                <c:pt idx="2994">
                  <c:v>0.2</c:v>
                </c:pt>
                <c:pt idx="2995">
                  <c:v>0.2</c:v>
                </c:pt>
                <c:pt idx="2996">
                  <c:v>0.2</c:v>
                </c:pt>
                <c:pt idx="2997">
                  <c:v>0.2</c:v>
                </c:pt>
                <c:pt idx="2998">
                  <c:v>0.2</c:v>
                </c:pt>
                <c:pt idx="2999">
                  <c:v>0.2</c:v>
                </c:pt>
                <c:pt idx="3000">
                  <c:v>0.2</c:v>
                </c:pt>
                <c:pt idx="3001">
                  <c:v>0.2</c:v>
                </c:pt>
                <c:pt idx="3002">
                  <c:v>0.2</c:v>
                </c:pt>
                <c:pt idx="3003">
                  <c:v>0.2</c:v>
                </c:pt>
                <c:pt idx="3004">
                  <c:v>0.2</c:v>
                </c:pt>
                <c:pt idx="3005">
                  <c:v>0.2</c:v>
                </c:pt>
                <c:pt idx="3006">
                  <c:v>0.2</c:v>
                </c:pt>
                <c:pt idx="3007">
                  <c:v>0.1</c:v>
                </c:pt>
                <c:pt idx="3008">
                  <c:v>0.1</c:v>
                </c:pt>
                <c:pt idx="3009">
                  <c:v>0.1</c:v>
                </c:pt>
                <c:pt idx="3010">
                  <c:v>0.1</c:v>
                </c:pt>
                <c:pt idx="3011">
                  <c:v>0.1</c:v>
                </c:pt>
                <c:pt idx="3012">
                  <c:v>0.1</c:v>
                </c:pt>
                <c:pt idx="3013">
                  <c:v>0.1</c:v>
                </c:pt>
                <c:pt idx="3014">
                  <c:v>0.1</c:v>
                </c:pt>
                <c:pt idx="3015">
                  <c:v>0.1</c:v>
                </c:pt>
                <c:pt idx="3016">
                  <c:v>0.1</c:v>
                </c:pt>
                <c:pt idx="3017">
                  <c:v>0.1</c:v>
                </c:pt>
                <c:pt idx="3018">
                  <c:v>0.1</c:v>
                </c:pt>
                <c:pt idx="3019">
                  <c:v>0.1</c:v>
                </c:pt>
                <c:pt idx="3020">
                  <c:v>0.1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-0.1</c:v>
                </c:pt>
                <c:pt idx="3042">
                  <c:v>-0.1</c:v>
                </c:pt>
                <c:pt idx="3043">
                  <c:v>-0.1</c:v>
                </c:pt>
                <c:pt idx="3044">
                  <c:v>-0.1</c:v>
                </c:pt>
                <c:pt idx="3045">
                  <c:v>-0.1</c:v>
                </c:pt>
                <c:pt idx="3046">
                  <c:v>-0.1</c:v>
                </c:pt>
                <c:pt idx="3047">
                  <c:v>-0.1</c:v>
                </c:pt>
                <c:pt idx="3048">
                  <c:v>-0.1</c:v>
                </c:pt>
                <c:pt idx="3049">
                  <c:v>-0.1</c:v>
                </c:pt>
                <c:pt idx="3050">
                  <c:v>-0.1</c:v>
                </c:pt>
                <c:pt idx="3051">
                  <c:v>-0.1</c:v>
                </c:pt>
                <c:pt idx="3052">
                  <c:v>-0.1</c:v>
                </c:pt>
                <c:pt idx="3053">
                  <c:v>-0.1</c:v>
                </c:pt>
                <c:pt idx="3054">
                  <c:v>-0.1</c:v>
                </c:pt>
                <c:pt idx="3055">
                  <c:v>-0.1</c:v>
                </c:pt>
                <c:pt idx="3056">
                  <c:v>-0.1</c:v>
                </c:pt>
                <c:pt idx="3057">
                  <c:v>-0.1</c:v>
                </c:pt>
                <c:pt idx="3058">
                  <c:v>-0.1</c:v>
                </c:pt>
                <c:pt idx="3059">
                  <c:v>-0.1</c:v>
                </c:pt>
                <c:pt idx="3060">
                  <c:v>-0.1</c:v>
                </c:pt>
                <c:pt idx="3061">
                  <c:v>-0.1</c:v>
                </c:pt>
                <c:pt idx="3062">
                  <c:v>-0.1</c:v>
                </c:pt>
                <c:pt idx="3063">
                  <c:v>-0.1</c:v>
                </c:pt>
                <c:pt idx="3064">
                  <c:v>-0.1</c:v>
                </c:pt>
                <c:pt idx="3065">
                  <c:v>-0.1</c:v>
                </c:pt>
                <c:pt idx="3066">
                  <c:v>-0.1</c:v>
                </c:pt>
                <c:pt idx="3067">
                  <c:v>-0.1</c:v>
                </c:pt>
                <c:pt idx="3068">
                  <c:v>-0.1</c:v>
                </c:pt>
                <c:pt idx="3069">
                  <c:v>-0.1</c:v>
                </c:pt>
                <c:pt idx="3070">
                  <c:v>-0.1</c:v>
                </c:pt>
                <c:pt idx="3071">
                  <c:v>-0.1</c:v>
                </c:pt>
                <c:pt idx="3072">
                  <c:v>-0.1</c:v>
                </c:pt>
                <c:pt idx="3073">
                  <c:v>-0.1</c:v>
                </c:pt>
                <c:pt idx="3074">
                  <c:v>-0.1</c:v>
                </c:pt>
                <c:pt idx="3075">
                  <c:v>-0.1</c:v>
                </c:pt>
                <c:pt idx="3076">
                  <c:v>-0.1</c:v>
                </c:pt>
                <c:pt idx="3077">
                  <c:v>-0.1</c:v>
                </c:pt>
                <c:pt idx="3078">
                  <c:v>-0.1</c:v>
                </c:pt>
                <c:pt idx="3079">
                  <c:v>-0.1</c:v>
                </c:pt>
                <c:pt idx="3080">
                  <c:v>-0.1</c:v>
                </c:pt>
                <c:pt idx="3081">
                  <c:v>-0.1</c:v>
                </c:pt>
                <c:pt idx="3082">
                  <c:v>-0.1</c:v>
                </c:pt>
                <c:pt idx="3083">
                  <c:v>-0.1</c:v>
                </c:pt>
                <c:pt idx="3084">
                  <c:v>-0.1</c:v>
                </c:pt>
                <c:pt idx="3085">
                  <c:v>-0.1</c:v>
                </c:pt>
                <c:pt idx="3086">
                  <c:v>-0.2</c:v>
                </c:pt>
                <c:pt idx="3087">
                  <c:v>-0.2</c:v>
                </c:pt>
                <c:pt idx="3088">
                  <c:v>-0.2</c:v>
                </c:pt>
                <c:pt idx="3089">
                  <c:v>-0.2</c:v>
                </c:pt>
                <c:pt idx="3090">
                  <c:v>-0.2</c:v>
                </c:pt>
                <c:pt idx="3091">
                  <c:v>-0.2</c:v>
                </c:pt>
                <c:pt idx="3092">
                  <c:v>-0.2</c:v>
                </c:pt>
                <c:pt idx="3093">
                  <c:v>-0.2</c:v>
                </c:pt>
                <c:pt idx="3094">
                  <c:v>-0.2</c:v>
                </c:pt>
                <c:pt idx="3095">
                  <c:v>-0.2</c:v>
                </c:pt>
                <c:pt idx="3096">
                  <c:v>-0.2</c:v>
                </c:pt>
                <c:pt idx="3097">
                  <c:v>-0.2</c:v>
                </c:pt>
                <c:pt idx="3098">
                  <c:v>-0.2</c:v>
                </c:pt>
                <c:pt idx="3099">
                  <c:v>-0.2</c:v>
                </c:pt>
                <c:pt idx="3100">
                  <c:v>-0.2</c:v>
                </c:pt>
                <c:pt idx="3101">
                  <c:v>-0.2</c:v>
                </c:pt>
                <c:pt idx="3102">
                  <c:v>-0.2</c:v>
                </c:pt>
                <c:pt idx="3103">
                  <c:v>-0.2</c:v>
                </c:pt>
                <c:pt idx="3104">
                  <c:v>-0.2</c:v>
                </c:pt>
                <c:pt idx="3105">
                  <c:v>-0.2</c:v>
                </c:pt>
                <c:pt idx="3106">
                  <c:v>-0.2</c:v>
                </c:pt>
                <c:pt idx="3107">
                  <c:v>-0.2</c:v>
                </c:pt>
                <c:pt idx="3108">
                  <c:v>-0.2</c:v>
                </c:pt>
                <c:pt idx="3109">
                  <c:v>-0.2</c:v>
                </c:pt>
                <c:pt idx="3110">
                  <c:v>-0.2</c:v>
                </c:pt>
                <c:pt idx="3111">
                  <c:v>-0.2</c:v>
                </c:pt>
                <c:pt idx="3112">
                  <c:v>-0.2</c:v>
                </c:pt>
                <c:pt idx="3113">
                  <c:v>-0.2</c:v>
                </c:pt>
                <c:pt idx="3114">
                  <c:v>-0.2</c:v>
                </c:pt>
                <c:pt idx="3115">
                  <c:v>-0.2</c:v>
                </c:pt>
                <c:pt idx="3116">
                  <c:v>-0.2</c:v>
                </c:pt>
                <c:pt idx="3117">
                  <c:v>-0.2</c:v>
                </c:pt>
                <c:pt idx="3118">
                  <c:v>-0.2</c:v>
                </c:pt>
                <c:pt idx="3119">
                  <c:v>-0.2</c:v>
                </c:pt>
                <c:pt idx="3120">
                  <c:v>-0.2</c:v>
                </c:pt>
                <c:pt idx="3121">
                  <c:v>-0.2</c:v>
                </c:pt>
                <c:pt idx="3122">
                  <c:v>-0.2</c:v>
                </c:pt>
                <c:pt idx="3123">
                  <c:v>-0.2</c:v>
                </c:pt>
                <c:pt idx="3124">
                  <c:v>-0.2</c:v>
                </c:pt>
                <c:pt idx="3125">
                  <c:v>-0.2</c:v>
                </c:pt>
                <c:pt idx="3126">
                  <c:v>-0.2</c:v>
                </c:pt>
                <c:pt idx="3127">
                  <c:v>-0.2</c:v>
                </c:pt>
                <c:pt idx="3128">
                  <c:v>-0.2</c:v>
                </c:pt>
                <c:pt idx="3129">
                  <c:v>-0.2</c:v>
                </c:pt>
                <c:pt idx="3130">
                  <c:v>-0.2</c:v>
                </c:pt>
                <c:pt idx="3131">
                  <c:v>-0.2</c:v>
                </c:pt>
                <c:pt idx="3132">
                  <c:v>-0.2</c:v>
                </c:pt>
                <c:pt idx="3133">
                  <c:v>-0.2</c:v>
                </c:pt>
                <c:pt idx="3134">
                  <c:v>-0.2</c:v>
                </c:pt>
                <c:pt idx="3135">
                  <c:v>-0.2</c:v>
                </c:pt>
                <c:pt idx="3136">
                  <c:v>-0.2</c:v>
                </c:pt>
                <c:pt idx="3137">
                  <c:v>-0.2</c:v>
                </c:pt>
                <c:pt idx="3138">
                  <c:v>-0.2</c:v>
                </c:pt>
                <c:pt idx="3139">
                  <c:v>-0.2</c:v>
                </c:pt>
                <c:pt idx="3140">
                  <c:v>-0.2</c:v>
                </c:pt>
                <c:pt idx="3141">
                  <c:v>-0.2</c:v>
                </c:pt>
                <c:pt idx="3142">
                  <c:v>-0.2</c:v>
                </c:pt>
                <c:pt idx="3143">
                  <c:v>-0.2</c:v>
                </c:pt>
                <c:pt idx="3144">
                  <c:v>-0.2</c:v>
                </c:pt>
                <c:pt idx="3145">
                  <c:v>-0.2</c:v>
                </c:pt>
                <c:pt idx="3146">
                  <c:v>-0.2</c:v>
                </c:pt>
                <c:pt idx="3147">
                  <c:v>-0.2</c:v>
                </c:pt>
                <c:pt idx="3148">
                  <c:v>-0.2</c:v>
                </c:pt>
                <c:pt idx="3149">
                  <c:v>-0.2</c:v>
                </c:pt>
                <c:pt idx="3150">
                  <c:v>-0.2</c:v>
                </c:pt>
                <c:pt idx="3151">
                  <c:v>-0.2</c:v>
                </c:pt>
                <c:pt idx="3152">
                  <c:v>-0.2</c:v>
                </c:pt>
                <c:pt idx="3153">
                  <c:v>-0.2</c:v>
                </c:pt>
                <c:pt idx="3154">
                  <c:v>-0.2</c:v>
                </c:pt>
                <c:pt idx="3155">
                  <c:v>-0.2</c:v>
                </c:pt>
                <c:pt idx="3156">
                  <c:v>-0.2</c:v>
                </c:pt>
                <c:pt idx="3157">
                  <c:v>-0.2</c:v>
                </c:pt>
                <c:pt idx="3158">
                  <c:v>-0.2</c:v>
                </c:pt>
                <c:pt idx="3159">
                  <c:v>-0.2</c:v>
                </c:pt>
                <c:pt idx="3160">
                  <c:v>-0.2</c:v>
                </c:pt>
                <c:pt idx="3161">
                  <c:v>-0.2</c:v>
                </c:pt>
                <c:pt idx="3162">
                  <c:v>-0.1</c:v>
                </c:pt>
                <c:pt idx="3163">
                  <c:v>-0.1</c:v>
                </c:pt>
                <c:pt idx="3164">
                  <c:v>-0.1</c:v>
                </c:pt>
                <c:pt idx="3165">
                  <c:v>-0.1</c:v>
                </c:pt>
                <c:pt idx="3166">
                  <c:v>-0.1</c:v>
                </c:pt>
                <c:pt idx="3167">
                  <c:v>-0.1</c:v>
                </c:pt>
                <c:pt idx="3168">
                  <c:v>-0.1</c:v>
                </c:pt>
                <c:pt idx="3169">
                  <c:v>-0.1</c:v>
                </c:pt>
                <c:pt idx="3170">
                  <c:v>-0.1</c:v>
                </c:pt>
                <c:pt idx="3171">
                  <c:v>-0.1</c:v>
                </c:pt>
                <c:pt idx="3172">
                  <c:v>-0.1</c:v>
                </c:pt>
                <c:pt idx="3173">
                  <c:v>-0.1</c:v>
                </c:pt>
                <c:pt idx="3174">
                  <c:v>-0.1</c:v>
                </c:pt>
                <c:pt idx="3175">
                  <c:v>-0.1</c:v>
                </c:pt>
                <c:pt idx="3176">
                  <c:v>-0.1</c:v>
                </c:pt>
                <c:pt idx="3177">
                  <c:v>-0.1</c:v>
                </c:pt>
                <c:pt idx="3178">
                  <c:v>-0.1</c:v>
                </c:pt>
                <c:pt idx="3179">
                  <c:v>-0.1</c:v>
                </c:pt>
                <c:pt idx="3180">
                  <c:v>-0.1</c:v>
                </c:pt>
                <c:pt idx="3181">
                  <c:v>-0.1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0.1</c:v>
                </c:pt>
                <c:pt idx="3204">
                  <c:v>0.1</c:v>
                </c:pt>
                <c:pt idx="3205">
                  <c:v>0.1</c:v>
                </c:pt>
                <c:pt idx="3206">
                  <c:v>0.1</c:v>
                </c:pt>
                <c:pt idx="3207">
                  <c:v>0.1</c:v>
                </c:pt>
                <c:pt idx="3208">
                  <c:v>0.1</c:v>
                </c:pt>
                <c:pt idx="3209">
                  <c:v>0.1</c:v>
                </c:pt>
                <c:pt idx="3210">
                  <c:v>0.1</c:v>
                </c:pt>
                <c:pt idx="3211">
                  <c:v>0.1</c:v>
                </c:pt>
                <c:pt idx="3212">
                  <c:v>0.1</c:v>
                </c:pt>
                <c:pt idx="3213">
                  <c:v>0.1</c:v>
                </c:pt>
                <c:pt idx="3214">
                  <c:v>0.1</c:v>
                </c:pt>
                <c:pt idx="3215">
                  <c:v>0.1</c:v>
                </c:pt>
                <c:pt idx="3216">
                  <c:v>0.1</c:v>
                </c:pt>
                <c:pt idx="3217">
                  <c:v>0.1</c:v>
                </c:pt>
                <c:pt idx="3218">
                  <c:v>0.1</c:v>
                </c:pt>
                <c:pt idx="3219">
                  <c:v>0.1</c:v>
                </c:pt>
                <c:pt idx="3220">
                  <c:v>0.2</c:v>
                </c:pt>
                <c:pt idx="3221">
                  <c:v>0.2</c:v>
                </c:pt>
                <c:pt idx="3222">
                  <c:v>0.2</c:v>
                </c:pt>
                <c:pt idx="3223">
                  <c:v>0.2</c:v>
                </c:pt>
                <c:pt idx="3224">
                  <c:v>0.2</c:v>
                </c:pt>
                <c:pt idx="3225">
                  <c:v>0.2</c:v>
                </c:pt>
                <c:pt idx="3226">
                  <c:v>0.2</c:v>
                </c:pt>
                <c:pt idx="3227">
                  <c:v>0.2</c:v>
                </c:pt>
                <c:pt idx="3228">
                  <c:v>0.2</c:v>
                </c:pt>
                <c:pt idx="3229">
                  <c:v>0.2</c:v>
                </c:pt>
                <c:pt idx="3230">
                  <c:v>0.2</c:v>
                </c:pt>
                <c:pt idx="3231">
                  <c:v>0.2</c:v>
                </c:pt>
                <c:pt idx="3232">
                  <c:v>0.2</c:v>
                </c:pt>
                <c:pt idx="3233">
                  <c:v>0.2</c:v>
                </c:pt>
                <c:pt idx="3234">
                  <c:v>0.2</c:v>
                </c:pt>
                <c:pt idx="3235">
                  <c:v>0.2</c:v>
                </c:pt>
                <c:pt idx="3236">
                  <c:v>0.2</c:v>
                </c:pt>
                <c:pt idx="3237">
                  <c:v>0.2</c:v>
                </c:pt>
                <c:pt idx="3238">
                  <c:v>0.2</c:v>
                </c:pt>
                <c:pt idx="3239">
                  <c:v>0.2</c:v>
                </c:pt>
                <c:pt idx="3240">
                  <c:v>0.2</c:v>
                </c:pt>
                <c:pt idx="3241">
                  <c:v>0.2</c:v>
                </c:pt>
                <c:pt idx="3242">
                  <c:v>0.2</c:v>
                </c:pt>
                <c:pt idx="3243">
                  <c:v>0.2</c:v>
                </c:pt>
                <c:pt idx="3244">
                  <c:v>0.2</c:v>
                </c:pt>
                <c:pt idx="3245">
                  <c:v>0.2</c:v>
                </c:pt>
                <c:pt idx="3246">
                  <c:v>0.3</c:v>
                </c:pt>
                <c:pt idx="3247">
                  <c:v>0.3</c:v>
                </c:pt>
                <c:pt idx="3248">
                  <c:v>0.3</c:v>
                </c:pt>
                <c:pt idx="3249">
                  <c:v>0.3</c:v>
                </c:pt>
                <c:pt idx="3250">
                  <c:v>0.3</c:v>
                </c:pt>
                <c:pt idx="3251">
                  <c:v>0.3</c:v>
                </c:pt>
                <c:pt idx="3252">
                  <c:v>0.3</c:v>
                </c:pt>
                <c:pt idx="3253">
                  <c:v>0.3</c:v>
                </c:pt>
                <c:pt idx="3254">
                  <c:v>0.3</c:v>
                </c:pt>
                <c:pt idx="3255">
                  <c:v>0.3</c:v>
                </c:pt>
                <c:pt idx="3256">
                  <c:v>0.3</c:v>
                </c:pt>
                <c:pt idx="3257">
                  <c:v>0.3</c:v>
                </c:pt>
                <c:pt idx="3258">
                  <c:v>0.3</c:v>
                </c:pt>
                <c:pt idx="3259">
                  <c:v>0.3</c:v>
                </c:pt>
                <c:pt idx="3260">
                  <c:v>0.3</c:v>
                </c:pt>
                <c:pt idx="3261">
                  <c:v>0.3</c:v>
                </c:pt>
                <c:pt idx="3262">
                  <c:v>0.4</c:v>
                </c:pt>
                <c:pt idx="3263">
                  <c:v>0.4</c:v>
                </c:pt>
                <c:pt idx="3264">
                  <c:v>0.4</c:v>
                </c:pt>
                <c:pt idx="3265">
                  <c:v>0.4</c:v>
                </c:pt>
                <c:pt idx="3266">
                  <c:v>0.4</c:v>
                </c:pt>
                <c:pt idx="3267">
                  <c:v>0.4</c:v>
                </c:pt>
                <c:pt idx="3268">
                  <c:v>0.4</c:v>
                </c:pt>
                <c:pt idx="3269">
                  <c:v>0.4</c:v>
                </c:pt>
                <c:pt idx="3270">
                  <c:v>0.4</c:v>
                </c:pt>
                <c:pt idx="3271">
                  <c:v>0.4</c:v>
                </c:pt>
                <c:pt idx="3272">
                  <c:v>0.4</c:v>
                </c:pt>
                <c:pt idx="3273">
                  <c:v>0.4</c:v>
                </c:pt>
                <c:pt idx="3274">
                  <c:v>0.4</c:v>
                </c:pt>
                <c:pt idx="3275">
                  <c:v>0.4</c:v>
                </c:pt>
                <c:pt idx="3276">
                  <c:v>0.4</c:v>
                </c:pt>
                <c:pt idx="3277">
                  <c:v>0.4</c:v>
                </c:pt>
                <c:pt idx="3278">
                  <c:v>0.4</c:v>
                </c:pt>
                <c:pt idx="3279">
                  <c:v>0.4</c:v>
                </c:pt>
                <c:pt idx="3280">
                  <c:v>0.4</c:v>
                </c:pt>
                <c:pt idx="3281">
                  <c:v>0.4</c:v>
                </c:pt>
                <c:pt idx="3282">
                  <c:v>0.4</c:v>
                </c:pt>
                <c:pt idx="3283">
                  <c:v>0.4</c:v>
                </c:pt>
                <c:pt idx="3284">
                  <c:v>0.4</c:v>
                </c:pt>
                <c:pt idx="3285">
                  <c:v>0.4</c:v>
                </c:pt>
                <c:pt idx="3286">
                  <c:v>0.4</c:v>
                </c:pt>
                <c:pt idx="3287">
                  <c:v>0.4</c:v>
                </c:pt>
                <c:pt idx="3288">
                  <c:v>0.4</c:v>
                </c:pt>
                <c:pt idx="3289">
                  <c:v>0.4</c:v>
                </c:pt>
                <c:pt idx="3290">
                  <c:v>0.4</c:v>
                </c:pt>
                <c:pt idx="3291">
                  <c:v>0.4</c:v>
                </c:pt>
                <c:pt idx="3292">
                  <c:v>0.4</c:v>
                </c:pt>
                <c:pt idx="3293">
                  <c:v>0.4</c:v>
                </c:pt>
                <c:pt idx="3294">
                  <c:v>0.4</c:v>
                </c:pt>
                <c:pt idx="3295">
                  <c:v>0.4</c:v>
                </c:pt>
                <c:pt idx="3296">
                  <c:v>0.5</c:v>
                </c:pt>
                <c:pt idx="3297">
                  <c:v>0.5</c:v>
                </c:pt>
                <c:pt idx="3298">
                  <c:v>0.5</c:v>
                </c:pt>
                <c:pt idx="3299">
                  <c:v>0.5</c:v>
                </c:pt>
                <c:pt idx="3300">
                  <c:v>0.5</c:v>
                </c:pt>
                <c:pt idx="3301">
                  <c:v>0.5</c:v>
                </c:pt>
                <c:pt idx="3302">
                  <c:v>0.5</c:v>
                </c:pt>
                <c:pt idx="3303">
                  <c:v>0.5</c:v>
                </c:pt>
                <c:pt idx="3304">
                  <c:v>0.5</c:v>
                </c:pt>
                <c:pt idx="3305">
                  <c:v>0.5</c:v>
                </c:pt>
                <c:pt idx="3306">
                  <c:v>0.5</c:v>
                </c:pt>
                <c:pt idx="3307">
                  <c:v>0.5</c:v>
                </c:pt>
                <c:pt idx="3308">
                  <c:v>0.5</c:v>
                </c:pt>
                <c:pt idx="3309">
                  <c:v>0.5</c:v>
                </c:pt>
                <c:pt idx="3310">
                  <c:v>0.5</c:v>
                </c:pt>
                <c:pt idx="3311">
                  <c:v>0.5</c:v>
                </c:pt>
                <c:pt idx="3312">
                  <c:v>0.5</c:v>
                </c:pt>
                <c:pt idx="3313">
                  <c:v>0.5</c:v>
                </c:pt>
                <c:pt idx="3314">
                  <c:v>0.5</c:v>
                </c:pt>
                <c:pt idx="3315">
                  <c:v>0.5</c:v>
                </c:pt>
                <c:pt idx="3316">
                  <c:v>0.5</c:v>
                </c:pt>
                <c:pt idx="3317">
                  <c:v>0.5</c:v>
                </c:pt>
                <c:pt idx="3318">
                  <c:v>0.5</c:v>
                </c:pt>
                <c:pt idx="3319">
                  <c:v>0.5</c:v>
                </c:pt>
                <c:pt idx="3320">
                  <c:v>0.5</c:v>
                </c:pt>
                <c:pt idx="3321">
                  <c:v>0.5</c:v>
                </c:pt>
                <c:pt idx="3322">
                  <c:v>0.5</c:v>
                </c:pt>
                <c:pt idx="3323">
                  <c:v>0.5</c:v>
                </c:pt>
                <c:pt idx="3324">
                  <c:v>0.5</c:v>
                </c:pt>
                <c:pt idx="3325">
                  <c:v>0.5</c:v>
                </c:pt>
                <c:pt idx="3326">
                  <c:v>0.5</c:v>
                </c:pt>
                <c:pt idx="3327">
                  <c:v>0.5</c:v>
                </c:pt>
                <c:pt idx="3328">
                  <c:v>0.5</c:v>
                </c:pt>
                <c:pt idx="3329">
                  <c:v>0.5</c:v>
                </c:pt>
                <c:pt idx="3330">
                  <c:v>0.5</c:v>
                </c:pt>
                <c:pt idx="3331">
                  <c:v>0.5</c:v>
                </c:pt>
                <c:pt idx="3332">
                  <c:v>0.5</c:v>
                </c:pt>
                <c:pt idx="3333">
                  <c:v>0.5</c:v>
                </c:pt>
                <c:pt idx="3334">
                  <c:v>0.5</c:v>
                </c:pt>
                <c:pt idx="3335">
                  <c:v>0.5</c:v>
                </c:pt>
                <c:pt idx="3336">
                  <c:v>0.5</c:v>
                </c:pt>
                <c:pt idx="3337">
                  <c:v>0.5</c:v>
                </c:pt>
                <c:pt idx="3338">
                  <c:v>0.5</c:v>
                </c:pt>
                <c:pt idx="3339">
                  <c:v>0.5</c:v>
                </c:pt>
                <c:pt idx="3340">
                  <c:v>0.5</c:v>
                </c:pt>
                <c:pt idx="3341">
                  <c:v>0.6</c:v>
                </c:pt>
                <c:pt idx="3342">
                  <c:v>0.6</c:v>
                </c:pt>
                <c:pt idx="3343">
                  <c:v>0.5</c:v>
                </c:pt>
                <c:pt idx="3344">
                  <c:v>0.6</c:v>
                </c:pt>
                <c:pt idx="3345">
                  <c:v>0.6</c:v>
                </c:pt>
                <c:pt idx="3346">
                  <c:v>0.6</c:v>
                </c:pt>
                <c:pt idx="3347">
                  <c:v>0.6</c:v>
                </c:pt>
                <c:pt idx="3348">
                  <c:v>0.6</c:v>
                </c:pt>
                <c:pt idx="3349">
                  <c:v>0.6</c:v>
                </c:pt>
                <c:pt idx="3350">
                  <c:v>0.6</c:v>
                </c:pt>
                <c:pt idx="3351">
                  <c:v>0.6</c:v>
                </c:pt>
                <c:pt idx="3352">
                  <c:v>0.6</c:v>
                </c:pt>
                <c:pt idx="3353">
                  <c:v>0.6</c:v>
                </c:pt>
                <c:pt idx="3354">
                  <c:v>0.6</c:v>
                </c:pt>
                <c:pt idx="3355">
                  <c:v>0.6</c:v>
                </c:pt>
                <c:pt idx="3356">
                  <c:v>0.6</c:v>
                </c:pt>
                <c:pt idx="3357">
                  <c:v>0.6</c:v>
                </c:pt>
                <c:pt idx="3358">
                  <c:v>0.6</c:v>
                </c:pt>
                <c:pt idx="3359">
                  <c:v>0.6</c:v>
                </c:pt>
                <c:pt idx="3360">
                  <c:v>0.6</c:v>
                </c:pt>
                <c:pt idx="3361">
                  <c:v>0.6</c:v>
                </c:pt>
                <c:pt idx="3362">
                  <c:v>0.6</c:v>
                </c:pt>
                <c:pt idx="3363">
                  <c:v>0.6</c:v>
                </c:pt>
                <c:pt idx="3364">
                  <c:v>0.6</c:v>
                </c:pt>
                <c:pt idx="3365">
                  <c:v>0.6</c:v>
                </c:pt>
                <c:pt idx="3366">
                  <c:v>0.6</c:v>
                </c:pt>
                <c:pt idx="3367">
                  <c:v>0.6</c:v>
                </c:pt>
                <c:pt idx="3368">
                  <c:v>0.6</c:v>
                </c:pt>
                <c:pt idx="3369">
                  <c:v>0.6</c:v>
                </c:pt>
                <c:pt idx="3370">
                  <c:v>0.6</c:v>
                </c:pt>
                <c:pt idx="3371">
                  <c:v>0.6</c:v>
                </c:pt>
                <c:pt idx="3372">
                  <c:v>0.6</c:v>
                </c:pt>
                <c:pt idx="3373">
                  <c:v>0.6</c:v>
                </c:pt>
                <c:pt idx="3374">
                  <c:v>0.6</c:v>
                </c:pt>
                <c:pt idx="3375">
                  <c:v>0.6</c:v>
                </c:pt>
                <c:pt idx="3376">
                  <c:v>0.6</c:v>
                </c:pt>
                <c:pt idx="3377">
                  <c:v>0.6</c:v>
                </c:pt>
                <c:pt idx="3378">
                  <c:v>0.6</c:v>
                </c:pt>
                <c:pt idx="3379">
                  <c:v>0.6</c:v>
                </c:pt>
                <c:pt idx="3380">
                  <c:v>0.6</c:v>
                </c:pt>
                <c:pt idx="3381">
                  <c:v>0.6</c:v>
                </c:pt>
                <c:pt idx="3382">
                  <c:v>0.6</c:v>
                </c:pt>
                <c:pt idx="3383">
                  <c:v>0.6</c:v>
                </c:pt>
                <c:pt idx="3384">
                  <c:v>0.6</c:v>
                </c:pt>
                <c:pt idx="3385">
                  <c:v>0.6</c:v>
                </c:pt>
                <c:pt idx="3386">
                  <c:v>0.6</c:v>
                </c:pt>
                <c:pt idx="3387">
                  <c:v>0.6</c:v>
                </c:pt>
                <c:pt idx="3388">
                  <c:v>0.6</c:v>
                </c:pt>
                <c:pt idx="3389">
                  <c:v>0.6</c:v>
                </c:pt>
                <c:pt idx="3390">
                  <c:v>0.6</c:v>
                </c:pt>
                <c:pt idx="3391">
                  <c:v>0.6</c:v>
                </c:pt>
                <c:pt idx="3392">
                  <c:v>0.6</c:v>
                </c:pt>
                <c:pt idx="3393">
                  <c:v>0.6</c:v>
                </c:pt>
                <c:pt idx="3394">
                  <c:v>0.6</c:v>
                </c:pt>
                <c:pt idx="3395">
                  <c:v>0.6</c:v>
                </c:pt>
                <c:pt idx="3396">
                  <c:v>0.6</c:v>
                </c:pt>
                <c:pt idx="3397">
                  <c:v>0.6</c:v>
                </c:pt>
                <c:pt idx="3398">
                  <c:v>0.6</c:v>
                </c:pt>
                <c:pt idx="3399">
                  <c:v>0.6</c:v>
                </c:pt>
                <c:pt idx="3400">
                  <c:v>0.6</c:v>
                </c:pt>
                <c:pt idx="3401">
                  <c:v>0.6</c:v>
                </c:pt>
                <c:pt idx="3402">
                  <c:v>0.6</c:v>
                </c:pt>
                <c:pt idx="3403">
                  <c:v>0.6</c:v>
                </c:pt>
                <c:pt idx="3404">
                  <c:v>0.6</c:v>
                </c:pt>
                <c:pt idx="3405">
                  <c:v>0.6</c:v>
                </c:pt>
                <c:pt idx="3406">
                  <c:v>0.6</c:v>
                </c:pt>
                <c:pt idx="3407">
                  <c:v>0.6</c:v>
                </c:pt>
                <c:pt idx="3408">
                  <c:v>0.6</c:v>
                </c:pt>
                <c:pt idx="3409">
                  <c:v>0.6</c:v>
                </c:pt>
                <c:pt idx="3410">
                  <c:v>0.6</c:v>
                </c:pt>
                <c:pt idx="3411">
                  <c:v>0.6</c:v>
                </c:pt>
                <c:pt idx="3412">
                  <c:v>0.6</c:v>
                </c:pt>
                <c:pt idx="3413">
                  <c:v>0.6</c:v>
                </c:pt>
                <c:pt idx="3414">
                  <c:v>0.6</c:v>
                </c:pt>
                <c:pt idx="3415">
                  <c:v>0.6</c:v>
                </c:pt>
                <c:pt idx="3416">
                  <c:v>0.6</c:v>
                </c:pt>
                <c:pt idx="3417">
                  <c:v>0.6</c:v>
                </c:pt>
                <c:pt idx="3418">
                  <c:v>0.6</c:v>
                </c:pt>
                <c:pt idx="3419">
                  <c:v>0.6</c:v>
                </c:pt>
                <c:pt idx="3420">
                  <c:v>0.6</c:v>
                </c:pt>
                <c:pt idx="3421">
                  <c:v>0.6</c:v>
                </c:pt>
                <c:pt idx="3422">
                  <c:v>0.6</c:v>
                </c:pt>
                <c:pt idx="3423">
                  <c:v>0.6</c:v>
                </c:pt>
                <c:pt idx="3424">
                  <c:v>0.6</c:v>
                </c:pt>
                <c:pt idx="3425">
                  <c:v>0.6</c:v>
                </c:pt>
                <c:pt idx="3426">
                  <c:v>0.6</c:v>
                </c:pt>
                <c:pt idx="3427">
                  <c:v>0.6</c:v>
                </c:pt>
                <c:pt idx="3428">
                  <c:v>0.6</c:v>
                </c:pt>
                <c:pt idx="3429">
                  <c:v>0.6</c:v>
                </c:pt>
                <c:pt idx="3430">
                  <c:v>0.6</c:v>
                </c:pt>
                <c:pt idx="3431">
                  <c:v>0.6</c:v>
                </c:pt>
                <c:pt idx="3432">
                  <c:v>0.6</c:v>
                </c:pt>
                <c:pt idx="3433">
                  <c:v>0.6</c:v>
                </c:pt>
                <c:pt idx="3434">
                  <c:v>0.6</c:v>
                </c:pt>
                <c:pt idx="3435">
                  <c:v>0.6</c:v>
                </c:pt>
                <c:pt idx="3436">
                  <c:v>0.6</c:v>
                </c:pt>
                <c:pt idx="3437">
                  <c:v>0.6</c:v>
                </c:pt>
                <c:pt idx="3438">
                  <c:v>0.6</c:v>
                </c:pt>
                <c:pt idx="3439">
                  <c:v>0.6</c:v>
                </c:pt>
                <c:pt idx="3440">
                  <c:v>0.6</c:v>
                </c:pt>
                <c:pt idx="3441">
                  <c:v>0.6</c:v>
                </c:pt>
                <c:pt idx="3442">
                  <c:v>0.7</c:v>
                </c:pt>
                <c:pt idx="3443">
                  <c:v>0.6</c:v>
                </c:pt>
                <c:pt idx="3444">
                  <c:v>0.6</c:v>
                </c:pt>
                <c:pt idx="3445">
                  <c:v>0.6</c:v>
                </c:pt>
                <c:pt idx="3446">
                  <c:v>0.6</c:v>
                </c:pt>
                <c:pt idx="3447">
                  <c:v>0.6</c:v>
                </c:pt>
                <c:pt idx="3448">
                  <c:v>0.7</c:v>
                </c:pt>
                <c:pt idx="3449">
                  <c:v>0.7</c:v>
                </c:pt>
                <c:pt idx="3450">
                  <c:v>0.7</c:v>
                </c:pt>
                <c:pt idx="3451">
                  <c:v>0.7</c:v>
                </c:pt>
                <c:pt idx="3452">
                  <c:v>0.7</c:v>
                </c:pt>
                <c:pt idx="3453">
                  <c:v>0.7</c:v>
                </c:pt>
                <c:pt idx="3454">
                  <c:v>0.7</c:v>
                </c:pt>
                <c:pt idx="3455">
                  <c:v>0.7</c:v>
                </c:pt>
                <c:pt idx="3456">
                  <c:v>0.7</c:v>
                </c:pt>
                <c:pt idx="3457">
                  <c:v>0.7</c:v>
                </c:pt>
                <c:pt idx="3458">
                  <c:v>0.7</c:v>
                </c:pt>
                <c:pt idx="3459">
                  <c:v>0.7</c:v>
                </c:pt>
                <c:pt idx="3460">
                  <c:v>0.7</c:v>
                </c:pt>
                <c:pt idx="3461">
                  <c:v>0.7</c:v>
                </c:pt>
                <c:pt idx="3462">
                  <c:v>0.7</c:v>
                </c:pt>
                <c:pt idx="3463">
                  <c:v>0.7</c:v>
                </c:pt>
                <c:pt idx="3464">
                  <c:v>0.7</c:v>
                </c:pt>
                <c:pt idx="3465">
                  <c:v>0.7</c:v>
                </c:pt>
                <c:pt idx="3466">
                  <c:v>0.7</c:v>
                </c:pt>
                <c:pt idx="3467">
                  <c:v>0.7</c:v>
                </c:pt>
                <c:pt idx="3468">
                  <c:v>0.7</c:v>
                </c:pt>
                <c:pt idx="3469">
                  <c:v>0.7</c:v>
                </c:pt>
                <c:pt idx="3470">
                  <c:v>0.7</c:v>
                </c:pt>
                <c:pt idx="3471">
                  <c:v>0.7</c:v>
                </c:pt>
                <c:pt idx="3472">
                  <c:v>0.7</c:v>
                </c:pt>
                <c:pt idx="3473">
                  <c:v>0.7</c:v>
                </c:pt>
                <c:pt idx="3474">
                  <c:v>0.7</c:v>
                </c:pt>
                <c:pt idx="3475">
                  <c:v>0.7</c:v>
                </c:pt>
                <c:pt idx="3476">
                  <c:v>0.7</c:v>
                </c:pt>
                <c:pt idx="3477">
                  <c:v>0.7</c:v>
                </c:pt>
                <c:pt idx="3478">
                  <c:v>0.7</c:v>
                </c:pt>
                <c:pt idx="3479">
                  <c:v>0.7</c:v>
                </c:pt>
                <c:pt idx="3480">
                  <c:v>0.7</c:v>
                </c:pt>
                <c:pt idx="3481">
                  <c:v>0.7</c:v>
                </c:pt>
                <c:pt idx="3482">
                  <c:v>0.7</c:v>
                </c:pt>
                <c:pt idx="3483">
                  <c:v>0.7</c:v>
                </c:pt>
                <c:pt idx="3484">
                  <c:v>0.7</c:v>
                </c:pt>
                <c:pt idx="3485">
                  <c:v>0.7</c:v>
                </c:pt>
                <c:pt idx="3486">
                  <c:v>0.7</c:v>
                </c:pt>
                <c:pt idx="3487">
                  <c:v>0.7</c:v>
                </c:pt>
                <c:pt idx="3488">
                  <c:v>0.7</c:v>
                </c:pt>
                <c:pt idx="3489">
                  <c:v>0.7</c:v>
                </c:pt>
                <c:pt idx="3490">
                  <c:v>0.7</c:v>
                </c:pt>
                <c:pt idx="3491">
                  <c:v>0.7</c:v>
                </c:pt>
                <c:pt idx="3492">
                  <c:v>0.7</c:v>
                </c:pt>
                <c:pt idx="3493">
                  <c:v>0.7</c:v>
                </c:pt>
                <c:pt idx="3494">
                  <c:v>0.7</c:v>
                </c:pt>
                <c:pt idx="3495">
                  <c:v>0.7</c:v>
                </c:pt>
                <c:pt idx="3496">
                  <c:v>0.7</c:v>
                </c:pt>
                <c:pt idx="3497">
                  <c:v>0.7</c:v>
                </c:pt>
                <c:pt idx="3498">
                  <c:v>0.7</c:v>
                </c:pt>
                <c:pt idx="3499">
                  <c:v>0.7</c:v>
                </c:pt>
                <c:pt idx="3500">
                  <c:v>0.7</c:v>
                </c:pt>
                <c:pt idx="3501">
                  <c:v>0.7</c:v>
                </c:pt>
                <c:pt idx="3502">
                  <c:v>0.7</c:v>
                </c:pt>
                <c:pt idx="3503">
                  <c:v>0.7</c:v>
                </c:pt>
                <c:pt idx="3504">
                  <c:v>0.7</c:v>
                </c:pt>
                <c:pt idx="3505">
                  <c:v>0.7</c:v>
                </c:pt>
                <c:pt idx="3506">
                  <c:v>0.7</c:v>
                </c:pt>
                <c:pt idx="3507">
                  <c:v>0.7</c:v>
                </c:pt>
                <c:pt idx="3508">
                  <c:v>0.7</c:v>
                </c:pt>
                <c:pt idx="3509">
                  <c:v>0.7</c:v>
                </c:pt>
                <c:pt idx="3510">
                  <c:v>0.7</c:v>
                </c:pt>
                <c:pt idx="3511">
                  <c:v>0.7</c:v>
                </c:pt>
                <c:pt idx="3512">
                  <c:v>0.7</c:v>
                </c:pt>
                <c:pt idx="3513">
                  <c:v>0.7</c:v>
                </c:pt>
                <c:pt idx="3514">
                  <c:v>0.7</c:v>
                </c:pt>
                <c:pt idx="3515">
                  <c:v>0.7</c:v>
                </c:pt>
                <c:pt idx="3516">
                  <c:v>0.7</c:v>
                </c:pt>
                <c:pt idx="3517">
                  <c:v>0.7</c:v>
                </c:pt>
                <c:pt idx="3518">
                  <c:v>0.7</c:v>
                </c:pt>
                <c:pt idx="3519">
                  <c:v>0.7</c:v>
                </c:pt>
                <c:pt idx="3520">
                  <c:v>0.7</c:v>
                </c:pt>
                <c:pt idx="3521">
                  <c:v>0.7</c:v>
                </c:pt>
                <c:pt idx="3522">
                  <c:v>0.7</c:v>
                </c:pt>
                <c:pt idx="3523">
                  <c:v>0.7</c:v>
                </c:pt>
                <c:pt idx="3524">
                  <c:v>0.7</c:v>
                </c:pt>
                <c:pt idx="3525">
                  <c:v>0.7</c:v>
                </c:pt>
                <c:pt idx="3526">
                  <c:v>0.7</c:v>
                </c:pt>
                <c:pt idx="3527">
                  <c:v>0.7</c:v>
                </c:pt>
                <c:pt idx="3528">
                  <c:v>0.7</c:v>
                </c:pt>
                <c:pt idx="3529">
                  <c:v>0.7</c:v>
                </c:pt>
                <c:pt idx="3530">
                  <c:v>0.7</c:v>
                </c:pt>
                <c:pt idx="3531">
                  <c:v>0.7</c:v>
                </c:pt>
                <c:pt idx="3532">
                  <c:v>0.7</c:v>
                </c:pt>
                <c:pt idx="3533">
                  <c:v>0.7</c:v>
                </c:pt>
                <c:pt idx="3534">
                  <c:v>0.7</c:v>
                </c:pt>
                <c:pt idx="3535">
                  <c:v>0.7</c:v>
                </c:pt>
                <c:pt idx="3536">
                  <c:v>0.7</c:v>
                </c:pt>
                <c:pt idx="3537">
                  <c:v>0.7</c:v>
                </c:pt>
                <c:pt idx="3538">
                  <c:v>0.7</c:v>
                </c:pt>
                <c:pt idx="3539">
                  <c:v>0.7</c:v>
                </c:pt>
                <c:pt idx="3540">
                  <c:v>0.7</c:v>
                </c:pt>
                <c:pt idx="3541">
                  <c:v>0.7</c:v>
                </c:pt>
                <c:pt idx="3542">
                  <c:v>0.7</c:v>
                </c:pt>
                <c:pt idx="3543">
                  <c:v>0.7</c:v>
                </c:pt>
                <c:pt idx="3544">
                  <c:v>0.7</c:v>
                </c:pt>
                <c:pt idx="3545">
                  <c:v>0.7</c:v>
                </c:pt>
                <c:pt idx="3546">
                  <c:v>0.7</c:v>
                </c:pt>
                <c:pt idx="3547">
                  <c:v>0.7</c:v>
                </c:pt>
                <c:pt idx="3548">
                  <c:v>0.7</c:v>
                </c:pt>
                <c:pt idx="3549">
                  <c:v>0.7</c:v>
                </c:pt>
                <c:pt idx="3550">
                  <c:v>0.7</c:v>
                </c:pt>
                <c:pt idx="3551">
                  <c:v>0.7</c:v>
                </c:pt>
                <c:pt idx="3552">
                  <c:v>0.7</c:v>
                </c:pt>
                <c:pt idx="3553">
                  <c:v>0.7</c:v>
                </c:pt>
                <c:pt idx="3554">
                  <c:v>0.7</c:v>
                </c:pt>
                <c:pt idx="3555">
                  <c:v>0.7</c:v>
                </c:pt>
                <c:pt idx="3556">
                  <c:v>0.7</c:v>
                </c:pt>
                <c:pt idx="3557">
                  <c:v>0.7</c:v>
                </c:pt>
                <c:pt idx="3558">
                  <c:v>0.7</c:v>
                </c:pt>
                <c:pt idx="3559">
                  <c:v>0.7</c:v>
                </c:pt>
                <c:pt idx="3560">
                  <c:v>0.7</c:v>
                </c:pt>
                <c:pt idx="3561">
                  <c:v>0.7</c:v>
                </c:pt>
                <c:pt idx="3562">
                  <c:v>0.7</c:v>
                </c:pt>
                <c:pt idx="3563">
                  <c:v>0.7</c:v>
                </c:pt>
                <c:pt idx="3564">
                  <c:v>0.7</c:v>
                </c:pt>
                <c:pt idx="3565">
                  <c:v>0.7</c:v>
                </c:pt>
                <c:pt idx="3566">
                  <c:v>0.7</c:v>
                </c:pt>
                <c:pt idx="3567">
                  <c:v>0.7</c:v>
                </c:pt>
                <c:pt idx="3568">
                  <c:v>0.7</c:v>
                </c:pt>
                <c:pt idx="3569">
                  <c:v>0.7</c:v>
                </c:pt>
                <c:pt idx="3570">
                  <c:v>0.7</c:v>
                </c:pt>
                <c:pt idx="3571">
                  <c:v>0.7</c:v>
                </c:pt>
                <c:pt idx="3572">
                  <c:v>0.7</c:v>
                </c:pt>
                <c:pt idx="3573">
                  <c:v>0.7</c:v>
                </c:pt>
                <c:pt idx="3574">
                  <c:v>0.7</c:v>
                </c:pt>
                <c:pt idx="3575">
                  <c:v>0.7</c:v>
                </c:pt>
                <c:pt idx="3576">
                  <c:v>0.7</c:v>
                </c:pt>
                <c:pt idx="3577">
                  <c:v>0.7</c:v>
                </c:pt>
                <c:pt idx="3578">
                  <c:v>0.7</c:v>
                </c:pt>
                <c:pt idx="3579">
                  <c:v>0.7</c:v>
                </c:pt>
                <c:pt idx="3580">
                  <c:v>0.7</c:v>
                </c:pt>
                <c:pt idx="3581">
                  <c:v>0.7</c:v>
                </c:pt>
                <c:pt idx="3582">
                  <c:v>0.7</c:v>
                </c:pt>
                <c:pt idx="3583">
                  <c:v>0.7</c:v>
                </c:pt>
                <c:pt idx="3584">
                  <c:v>0.7</c:v>
                </c:pt>
                <c:pt idx="3585">
                  <c:v>0.7</c:v>
                </c:pt>
                <c:pt idx="3586">
                  <c:v>0.7</c:v>
                </c:pt>
                <c:pt idx="3587">
                  <c:v>0.7</c:v>
                </c:pt>
                <c:pt idx="3588">
                  <c:v>0.7</c:v>
                </c:pt>
                <c:pt idx="3589">
                  <c:v>0.7</c:v>
                </c:pt>
                <c:pt idx="3590">
                  <c:v>0.7</c:v>
                </c:pt>
                <c:pt idx="3591">
                  <c:v>0.7</c:v>
                </c:pt>
                <c:pt idx="3592">
                  <c:v>0.7</c:v>
                </c:pt>
                <c:pt idx="3593">
                  <c:v>0.7</c:v>
                </c:pt>
                <c:pt idx="3594">
                  <c:v>0.7</c:v>
                </c:pt>
                <c:pt idx="3595">
                  <c:v>0.7</c:v>
                </c:pt>
                <c:pt idx="3596">
                  <c:v>0.7</c:v>
                </c:pt>
                <c:pt idx="3597">
                  <c:v>0.7</c:v>
                </c:pt>
                <c:pt idx="3598">
                  <c:v>0.7</c:v>
                </c:pt>
                <c:pt idx="3599">
                  <c:v>0.7</c:v>
                </c:pt>
                <c:pt idx="3600">
                  <c:v>0.7</c:v>
                </c:pt>
                <c:pt idx="3601">
                  <c:v>0.7</c:v>
                </c:pt>
                <c:pt idx="3602">
                  <c:v>0.7</c:v>
                </c:pt>
                <c:pt idx="3603">
                  <c:v>0.7</c:v>
                </c:pt>
                <c:pt idx="3604">
                  <c:v>0.7</c:v>
                </c:pt>
                <c:pt idx="3605">
                  <c:v>0.7</c:v>
                </c:pt>
                <c:pt idx="3606">
                  <c:v>0.7</c:v>
                </c:pt>
                <c:pt idx="3607">
                  <c:v>0.7</c:v>
                </c:pt>
                <c:pt idx="3608">
                  <c:v>0.7</c:v>
                </c:pt>
                <c:pt idx="3609">
                  <c:v>0.7</c:v>
                </c:pt>
                <c:pt idx="3610">
                  <c:v>0.7</c:v>
                </c:pt>
                <c:pt idx="3611">
                  <c:v>0.7</c:v>
                </c:pt>
                <c:pt idx="3612">
                  <c:v>0.7</c:v>
                </c:pt>
                <c:pt idx="3613">
                  <c:v>0.7</c:v>
                </c:pt>
                <c:pt idx="3614">
                  <c:v>0.7</c:v>
                </c:pt>
                <c:pt idx="3615">
                  <c:v>0.7</c:v>
                </c:pt>
                <c:pt idx="3616">
                  <c:v>0.7</c:v>
                </c:pt>
                <c:pt idx="3617">
                  <c:v>0.7</c:v>
                </c:pt>
                <c:pt idx="3618">
                  <c:v>0.7</c:v>
                </c:pt>
                <c:pt idx="3619">
                  <c:v>0.7</c:v>
                </c:pt>
                <c:pt idx="3620">
                  <c:v>0.7</c:v>
                </c:pt>
                <c:pt idx="3621">
                  <c:v>0.7</c:v>
                </c:pt>
                <c:pt idx="3622">
                  <c:v>0.7</c:v>
                </c:pt>
                <c:pt idx="3623">
                  <c:v>0.7</c:v>
                </c:pt>
                <c:pt idx="3624">
                  <c:v>0.7</c:v>
                </c:pt>
                <c:pt idx="3625">
                  <c:v>0.7</c:v>
                </c:pt>
                <c:pt idx="3626">
                  <c:v>0.7</c:v>
                </c:pt>
                <c:pt idx="3627">
                  <c:v>0.7</c:v>
                </c:pt>
                <c:pt idx="3628">
                  <c:v>0.7</c:v>
                </c:pt>
                <c:pt idx="3629">
                  <c:v>0.7</c:v>
                </c:pt>
                <c:pt idx="3630">
                  <c:v>0.7</c:v>
                </c:pt>
                <c:pt idx="3631">
                  <c:v>0.7</c:v>
                </c:pt>
                <c:pt idx="3632">
                  <c:v>0.7</c:v>
                </c:pt>
                <c:pt idx="3633">
                  <c:v>0.7</c:v>
                </c:pt>
                <c:pt idx="3634">
                  <c:v>0.7</c:v>
                </c:pt>
                <c:pt idx="3635">
                  <c:v>0.7</c:v>
                </c:pt>
                <c:pt idx="3636">
                  <c:v>0.7</c:v>
                </c:pt>
                <c:pt idx="3637">
                  <c:v>0.7</c:v>
                </c:pt>
                <c:pt idx="3638">
                  <c:v>0.7</c:v>
                </c:pt>
                <c:pt idx="3639">
                  <c:v>0.7</c:v>
                </c:pt>
                <c:pt idx="3640">
                  <c:v>0.7</c:v>
                </c:pt>
                <c:pt idx="3641">
                  <c:v>0.7</c:v>
                </c:pt>
                <c:pt idx="3642">
                  <c:v>0.7</c:v>
                </c:pt>
                <c:pt idx="3643">
                  <c:v>0.7</c:v>
                </c:pt>
                <c:pt idx="3644">
                  <c:v>0.7</c:v>
                </c:pt>
                <c:pt idx="3645">
                  <c:v>0.7</c:v>
                </c:pt>
                <c:pt idx="3646">
                  <c:v>0.7</c:v>
                </c:pt>
                <c:pt idx="3647">
                  <c:v>0.7</c:v>
                </c:pt>
                <c:pt idx="3648">
                  <c:v>0.7</c:v>
                </c:pt>
                <c:pt idx="3649">
                  <c:v>0.7</c:v>
                </c:pt>
                <c:pt idx="3650">
                  <c:v>0.7</c:v>
                </c:pt>
                <c:pt idx="3651">
                  <c:v>0.7</c:v>
                </c:pt>
                <c:pt idx="3652">
                  <c:v>0.7</c:v>
                </c:pt>
                <c:pt idx="3653">
                  <c:v>0.7</c:v>
                </c:pt>
                <c:pt idx="3654">
                  <c:v>0.7</c:v>
                </c:pt>
                <c:pt idx="3655">
                  <c:v>0.7</c:v>
                </c:pt>
                <c:pt idx="3656">
                  <c:v>0.7</c:v>
                </c:pt>
                <c:pt idx="3657">
                  <c:v>0.7</c:v>
                </c:pt>
                <c:pt idx="3658">
                  <c:v>0.7</c:v>
                </c:pt>
                <c:pt idx="3659">
                  <c:v>0.7</c:v>
                </c:pt>
                <c:pt idx="3660">
                  <c:v>0.7</c:v>
                </c:pt>
                <c:pt idx="3661">
                  <c:v>0.7</c:v>
                </c:pt>
                <c:pt idx="3662">
                  <c:v>0.7</c:v>
                </c:pt>
                <c:pt idx="3663">
                  <c:v>0.7</c:v>
                </c:pt>
                <c:pt idx="3664">
                  <c:v>0.7</c:v>
                </c:pt>
                <c:pt idx="3665">
                  <c:v>0.7</c:v>
                </c:pt>
                <c:pt idx="3666">
                  <c:v>0.7</c:v>
                </c:pt>
                <c:pt idx="3667">
                  <c:v>0.7</c:v>
                </c:pt>
                <c:pt idx="3668">
                  <c:v>0.7</c:v>
                </c:pt>
                <c:pt idx="3669">
                  <c:v>0.7</c:v>
                </c:pt>
                <c:pt idx="3670">
                  <c:v>0.7</c:v>
                </c:pt>
                <c:pt idx="3671">
                  <c:v>0.7</c:v>
                </c:pt>
                <c:pt idx="3672">
                  <c:v>0.7</c:v>
                </c:pt>
                <c:pt idx="3673">
                  <c:v>0.7</c:v>
                </c:pt>
                <c:pt idx="3674">
                  <c:v>0.7</c:v>
                </c:pt>
                <c:pt idx="3675">
                  <c:v>0.7</c:v>
                </c:pt>
                <c:pt idx="3676">
                  <c:v>0.7</c:v>
                </c:pt>
                <c:pt idx="3677">
                  <c:v>0.7</c:v>
                </c:pt>
                <c:pt idx="3678">
                  <c:v>0.7</c:v>
                </c:pt>
                <c:pt idx="3679">
                  <c:v>0.7</c:v>
                </c:pt>
                <c:pt idx="3680">
                  <c:v>0.7</c:v>
                </c:pt>
                <c:pt idx="3681">
                  <c:v>0.7</c:v>
                </c:pt>
                <c:pt idx="3682">
                  <c:v>0.8</c:v>
                </c:pt>
                <c:pt idx="3683">
                  <c:v>0.8</c:v>
                </c:pt>
                <c:pt idx="3684">
                  <c:v>0.8</c:v>
                </c:pt>
                <c:pt idx="3685">
                  <c:v>0.8</c:v>
                </c:pt>
                <c:pt idx="3686">
                  <c:v>0.8</c:v>
                </c:pt>
                <c:pt idx="3687">
                  <c:v>0.8</c:v>
                </c:pt>
                <c:pt idx="3688">
                  <c:v>0.8</c:v>
                </c:pt>
                <c:pt idx="3689">
                  <c:v>0.8</c:v>
                </c:pt>
                <c:pt idx="3690">
                  <c:v>0.8</c:v>
                </c:pt>
                <c:pt idx="3691">
                  <c:v>0.8</c:v>
                </c:pt>
                <c:pt idx="3692">
                  <c:v>0.8</c:v>
                </c:pt>
                <c:pt idx="3693">
                  <c:v>0.8</c:v>
                </c:pt>
                <c:pt idx="3694">
                  <c:v>0.8</c:v>
                </c:pt>
                <c:pt idx="3695">
                  <c:v>0.8</c:v>
                </c:pt>
                <c:pt idx="3696">
                  <c:v>0.8</c:v>
                </c:pt>
                <c:pt idx="3697">
                  <c:v>0.8</c:v>
                </c:pt>
                <c:pt idx="3698">
                  <c:v>0.8</c:v>
                </c:pt>
                <c:pt idx="3699">
                  <c:v>0.8</c:v>
                </c:pt>
                <c:pt idx="3700">
                  <c:v>0.8</c:v>
                </c:pt>
                <c:pt idx="3701">
                  <c:v>0.8</c:v>
                </c:pt>
                <c:pt idx="3702">
                  <c:v>0.8</c:v>
                </c:pt>
                <c:pt idx="3703">
                  <c:v>0.8</c:v>
                </c:pt>
                <c:pt idx="3704">
                  <c:v>0.8</c:v>
                </c:pt>
                <c:pt idx="3705">
                  <c:v>0.8</c:v>
                </c:pt>
                <c:pt idx="3706">
                  <c:v>0.8</c:v>
                </c:pt>
                <c:pt idx="3707">
                  <c:v>0.8</c:v>
                </c:pt>
                <c:pt idx="3708">
                  <c:v>0.8</c:v>
                </c:pt>
                <c:pt idx="3709">
                  <c:v>0.8</c:v>
                </c:pt>
                <c:pt idx="3710">
                  <c:v>0.8</c:v>
                </c:pt>
                <c:pt idx="3711">
                  <c:v>0.8</c:v>
                </c:pt>
                <c:pt idx="3712">
                  <c:v>0.8</c:v>
                </c:pt>
                <c:pt idx="3713">
                  <c:v>0.8</c:v>
                </c:pt>
                <c:pt idx="3714">
                  <c:v>0.8</c:v>
                </c:pt>
                <c:pt idx="3715">
                  <c:v>0.8</c:v>
                </c:pt>
                <c:pt idx="3716">
                  <c:v>0.8</c:v>
                </c:pt>
                <c:pt idx="3717">
                  <c:v>0.8</c:v>
                </c:pt>
                <c:pt idx="3718">
                  <c:v>0.8</c:v>
                </c:pt>
                <c:pt idx="3719">
                  <c:v>0.8</c:v>
                </c:pt>
                <c:pt idx="3720">
                  <c:v>0.8</c:v>
                </c:pt>
                <c:pt idx="3721">
                  <c:v>0.8</c:v>
                </c:pt>
                <c:pt idx="3722">
                  <c:v>0.8</c:v>
                </c:pt>
                <c:pt idx="3723">
                  <c:v>0.8</c:v>
                </c:pt>
                <c:pt idx="3724">
                  <c:v>0.8</c:v>
                </c:pt>
                <c:pt idx="3725">
                  <c:v>0.8</c:v>
                </c:pt>
                <c:pt idx="3726">
                  <c:v>0.8</c:v>
                </c:pt>
                <c:pt idx="3727">
                  <c:v>0.8</c:v>
                </c:pt>
                <c:pt idx="3728">
                  <c:v>0.8</c:v>
                </c:pt>
                <c:pt idx="3729">
                  <c:v>0.8</c:v>
                </c:pt>
                <c:pt idx="3730">
                  <c:v>0.8</c:v>
                </c:pt>
                <c:pt idx="3731">
                  <c:v>0.8</c:v>
                </c:pt>
                <c:pt idx="3732">
                  <c:v>0.8</c:v>
                </c:pt>
                <c:pt idx="3733">
                  <c:v>0.8</c:v>
                </c:pt>
                <c:pt idx="3734">
                  <c:v>0.8</c:v>
                </c:pt>
                <c:pt idx="3735">
                  <c:v>0.8</c:v>
                </c:pt>
                <c:pt idx="3736">
                  <c:v>0.8</c:v>
                </c:pt>
                <c:pt idx="3737">
                  <c:v>0.8</c:v>
                </c:pt>
                <c:pt idx="3738">
                  <c:v>0.8</c:v>
                </c:pt>
                <c:pt idx="3739">
                  <c:v>0.8</c:v>
                </c:pt>
                <c:pt idx="3740">
                  <c:v>0.8</c:v>
                </c:pt>
                <c:pt idx="3741">
                  <c:v>0.8</c:v>
                </c:pt>
                <c:pt idx="3742">
                  <c:v>0.8</c:v>
                </c:pt>
                <c:pt idx="3743">
                  <c:v>0.8</c:v>
                </c:pt>
                <c:pt idx="3744">
                  <c:v>0.8</c:v>
                </c:pt>
                <c:pt idx="3745">
                  <c:v>0.8</c:v>
                </c:pt>
                <c:pt idx="3746">
                  <c:v>0.8</c:v>
                </c:pt>
                <c:pt idx="3747">
                  <c:v>0.8</c:v>
                </c:pt>
                <c:pt idx="3748">
                  <c:v>0.8</c:v>
                </c:pt>
                <c:pt idx="3749">
                  <c:v>0.8</c:v>
                </c:pt>
                <c:pt idx="3750">
                  <c:v>0.8</c:v>
                </c:pt>
                <c:pt idx="3751">
                  <c:v>0.8</c:v>
                </c:pt>
                <c:pt idx="3752">
                  <c:v>0.8</c:v>
                </c:pt>
                <c:pt idx="3753">
                  <c:v>0.8</c:v>
                </c:pt>
                <c:pt idx="3754">
                  <c:v>0.8</c:v>
                </c:pt>
                <c:pt idx="3755">
                  <c:v>0.8</c:v>
                </c:pt>
                <c:pt idx="3756">
                  <c:v>0.8</c:v>
                </c:pt>
                <c:pt idx="3757">
                  <c:v>0.8</c:v>
                </c:pt>
                <c:pt idx="3758">
                  <c:v>0.8</c:v>
                </c:pt>
                <c:pt idx="3759">
                  <c:v>0.8</c:v>
                </c:pt>
                <c:pt idx="3760">
                  <c:v>0.8</c:v>
                </c:pt>
                <c:pt idx="3761">
                  <c:v>0.8</c:v>
                </c:pt>
                <c:pt idx="3762">
                  <c:v>0.8</c:v>
                </c:pt>
                <c:pt idx="3763">
                  <c:v>0.8</c:v>
                </c:pt>
                <c:pt idx="3764">
                  <c:v>0.8</c:v>
                </c:pt>
                <c:pt idx="3765">
                  <c:v>0.8</c:v>
                </c:pt>
                <c:pt idx="3766">
                  <c:v>0.8</c:v>
                </c:pt>
                <c:pt idx="3767">
                  <c:v>0.8</c:v>
                </c:pt>
                <c:pt idx="3768">
                  <c:v>0.8</c:v>
                </c:pt>
                <c:pt idx="3769">
                  <c:v>0.8</c:v>
                </c:pt>
                <c:pt idx="3770">
                  <c:v>0.8</c:v>
                </c:pt>
                <c:pt idx="3771">
                  <c:v>0.8</c:v>
                </c:pt>
                <c:pt idx="3772">
                  <c:v>0.8</c:v>
                </c:pt>
                <c:pt idx="3773">
                  <c:v>0.8</c:v>
                </c:pt>
                <c:pt idx="3774">
                  <c:v>0.8</c:v>
                </c:pt>
                <c:pt idx="3775">
                  <c:v>0.8</c:v>
                </c:pt>
                <c:pt idx="3776">
                  <c:v>0.8</c:v>
                </c:pt>
                <c:pt idx="3777">
                  <c:v>0.8</c:v>
                </c:pt>
                <c:pt idx="3778">
                  <c:v>0.8</c:v>
                </c:pt>
                <c:pt idx="3779">
                  <c:v>0.8</c:v>
                </c:pt>
                <c:pt idx="3780">
                  <c:v>0.8</c:v>
                </c:pt>
                <c:pt idx="3781">
                  <c:v>0.8</c:v>
                </c:pt>
                <c:pt idx="3782">
                  <c:v>0.8</c:v>
                </c:pt>
                <c:pt idx="3783">
                  <c:v>0.8</c:v>
                </c:pt>
                <c:pt idx="3784">
                  <c:v>0.8</c:v>
                </c:pt>
                <c:pt idx="3785">
                  <c:v>0.8</c:v>
                </c:pt>
                <c:pt idx="3786">
                  <c:v>0.8</c:v>
                </c:pt>
                <c:pt idx="3787">
                  <c:v>0.8</c:v>
                </c:pt>
                <c:pt idx="3788">
                  <c:v>0.8</c:v>
                </c:pt>
                <c:pt idx="3789">
                  <c:v>0.8</c:v>
                </c:pt>
                <c:pt idx="3790">
                  <c:v>0.8</c:v>
                </c:pt>
                <c:pt idx="3791">
                  <c:v>0.8</c:v>
                </c:pt>
                <c:pt idx="3792">
                  <c:v>0.8</c:v>
                </c:pt>
                <c:pt idx="3793">
                  <c:v>0.8</c:v>
                </c:pt>
                <c:pt idx="3794">
                  <c:v>0.8</c:v>
                </c:pt>
                <c:pt idx="3795">
                  <c:v>0.8</c:v>
                </c:pt>
                <c:pt idx="3796">
                  <c:v>0.8</c:v>
                </c:pt>
                <c:pt idx="3797">
                  <c:v>0.8</c:v>
                </c:pt>
                <c:pt idx="3798">
                  <c:v>0.8</c:v>
                </c:pt>
                <c:pt idx="3799">
                  <c:v>0.8</c:v>
                </c:pt>
                <c:pt idx="3800">
                  <c:v>0.8</c:v>
                </c:pt>
                <c:pt idx="3801">
                  <c:v>0.8</c:v>
                </c:pt>
                <c:pt idx="3802">
                  <c:v>0.8</c:v>
                </c:pt>
                <c:pt idx="3803">
                  <c:v>0.8</c:v>
                </c:pt>
                <c:pt idx="3804">
                  <c:v>0.8</c:v>
                </c:pt>
                <c:pt idx="3805">
                  <c:v>1.2</c:v>
                </c:pt>
                <c:pt idx="3806">
                  <c:v>1.4</c:v>
                </c:pt>
                <c:pt idx="3807">
                  <c:v>1.7</c:v>
                </c:pt>
                <c:pt idx="3808">
                  <c:v>1.9</c:v>
                </c:pt>
                <c:pt idx="3809">
                  <c:v>2.1</c:v>
                </c:pt>
                <c:pt idx="3810">
                  <c:v>2.2000000000000002</c:v>
                </c:pt>
                <c:pt idx="3811">
                  <c:v>2.2999999999999998</c:v>
                </c:pt>
                <c:pt idx="3812">
                  <c:v>2.5</c:v>
                </c:pt>
                <c:pt idx="3813">
                  <c:v>3.2</c:v>
                </c:pt>
                <c:pt idx="3814">
                  <c:v>11.3</c:v>
                </c:pt>
                <c:pt idx="3815">
                  <c:v>12</c:v>
                </c:pt>
                <c:pt idx="3816">
                  <c:v>10.4</c:v>
                </c:pt>
                <c:pt idx="3817">
                  <c:v>10.1</c:v>
                </c:pt>
                <c:pt idx="3818">
                  <c:v>10.4</c:v>
                </c:pt>
                <c:pt idx="3819">
                  <c:v>10.6</c:v>
                </c:pt>
                <c:pt idx="3820">
                  <c:v>7.5</c:v>
                </c:pt>
                <c:pt idx="3821">
                  <c:v>14.5</c:v>
                </c:pt>
                <c:pt idx="3822">
                  <c:v>15.3</c:v>
                </c:pt>
                <c:pt idx="3823">
                  <c:v>15.6</c:v>
                </c:pt>
                <c:pt idx="3824">
                  <c:v>15.8</c:v>
                </c:pt>
                <c:pt idx="3825">
                  <c:v>15.9</c:v>
                </c:pt>
                <c:pt idx="3826">
                  <c:v>16</c:v>
                </c:pt>
                <c:pt idx="3827">
                  <c:v>16</c:v>
                </c:pt>
                <c:pt idx="3828">
                  <c:v>16.100000000000001</c:v>
                </c:pt>
                <c:pt idx="3829">
                  <c:v>16.3</c:v>
                </c:pt>
                <c:pt idx="3830">
                  <c:v>16.3</c:v>
                </c:pt>
                <c:pt idx="3831">
                  <c:v>16.5</c:v>
                </c:pt>
                <c:pt idx="3832">
                  <c:v>16.5</c:v>
                </c:pt>
                <c:pt idx="3833">
                  <c:v>16.7</c:v>
                </c:pt>
                <c:pt idx="3834">
                  <c:v>16.8</c:v>
                </c:pt>
                <c:pt idx="3835">
                  <c:v>16.8</c:v>
                </c:pt>
                <c:pt idx="3836">
                  <c:v>17</c:v>
                </c:pt>
                <c:pt idx="3837">
                  <c:v>17.100000000000001</c:v>
                </c:pt>
                <c:pt idx="3838">
                  <c:v>17.100000000000001</c:v>
                </c:pt>
                <c:pt idx="3839">
                  <c:v>17.2</c:v>
                </c:pt>
                <c:pt idx="3840">
                  <c:v>17.399999999999999</c:v>
                </c:pt>
                <c:pt idx="3841">
                  <c:v>17.5</c:v>
                </c:pt>
                <c:pt idx="3842">
                  <c:v>17.600000000000001</c:v>
                </c:pt>
                <c:pt idx="3843">
                  <c:v>17.7</c:v>
                </c:pt>
                <c:pt idx="3844">
                  <c:v>17.7</c:v>
                </c:pt>
                <c:pt idx="3845">
                  <c:v>17.899999999999999</c:v>
                </c:pt>
                <c:pt idx="3846">
                  <c:v>17.899999999999999</c:v>
                </c:pt>
                <c:pt idx="3847">
                  <c:v>18</c:v>
                </c:pt>
                <c:pt idx="3848">
                  <c:v>18.100000000000001</c:v>
                </c:pt>
                <c:pt idx="3849">
                  <c:v>18.2</c:v>
                </c:pt>
                <c:pt idx="3850">
                  <c:v>18.3</c:v>
                </c:pt>
                <c:pt idx="3851">
                  <c:v>18.3</c:v>
                </c:pt>
                <c:pt idx="3852">
                  <c:v>18.399999999999999</c:v>
                </c:pt>
                <c:pt idx="3853">
                  <c:v>18.5</c:v>
                </c:pt>
                <c:pt idx="3854">
                  <c:v>18.600000000000001</c:v>
                </c:pt>
                <c:pt idx="3855">
                  <c:v>18.600000000000001</c:v>
                </c:pt>
                <c:pt idx="3856">
                  <c:v>18.7</c:v>
                </c:pt>
                <c:pt idx="3857">
                  <c:v>18.8</c:v>
                </c:pt>
                <c:pt idx="3858">
                  <c:v>18.8</c:v>
                </c:pt>
                <c:pt idx="3859">
                  <c:v>18.899999999999999</c:v>
                </c:pt>
                <c:pt idx="3860">
                  <c:v>18.899999999999999</c:v>
                </c:pt>
                <c:pt idx="3861">
                  <c:v>19</c:v>
                </c:pt>
                <c:pt idx="3862">
                  <c:v>19.100000000000001</c:v>
                </c:pt>
                <c:pt idx="3863">
                  <c:v>19.100000000000001</c:v>
                </c:pt>
                <c:pt idx="3864">
                  <c:v>19.100000000000001</c:v>
                </c:pt>
                <c:pt idx="3865">
                  <c:v>19.3</c:v>
                </c:pt>
                <c:pt idx="3866">
                  <c:v>19.3</c:v>
                </c:pt>
                <c:pt idx="3867">
                  <c:v>19.3</c:v>
                </c:pt>
                <c:pt idx="3868">
                  <c:v>19.399999999999999</c:v>
                </c:pt>
                <c:pt idx="3869">
                  <c:v>19.5</c:v>
                </c:pt>
                <c:pt idx="3870">
                  <c:v>19.5</c:v>
                </c:pt>
                <c:pt idx="3871">
                  <c:v>19.5</c:v>
                </c:pt>
                <c:pt idx="3872">
                  <c:v>19.600000000000001</c:v>
                </c:pt>
                <c:pt idx="3873">
                  <c:v>19.600000000000001</c:v>
                </c:pt>
                <c:pt idx="3874">
                  <c:v>19.600000000000001</c:v>
                </c:pt>
                <c:pt idx="3875">
                  <c:v>19.7</c:v>
                </c:pt>
                <c:pt idx="3876">
                  <c:v>19.7</c:v>
                </c:pt>
                <c:pt idx="3877">
                  <c:v>19.8</c:v>
                </c:pt>
                <c:pt idx="3878">
                  <c:v>19.8</c:v>
                </c:pt>
                <c:pt idx="3879">
                  <c:v>19.8</c:v>
                </c:pt>
                <c:pt idx="3880">
                  <c:v>19.8</c:v>
                </c:pt>
                <c:pt idx="3881">
                  <c:v>19.899999999999999</c:v>
                </c:pt>
                <c:pt idx="3882">
                  <c:v>19.899999999999999</c:v>
                </c:pt>
                <c:pt idx="3883">
                  <c:v>19.899999999999999</c:v>
                </c:pt>
                <c:pt idx="3884">
                  <c:v>19.899999999999999</c:v>
                </c:pt>
                <c:pt idx="3885">
                  <c:v>20</c:v>
                </c:pt>
                <c:pt idx="3886">
                  <c:v>20</c:v>
                </c:pt>
                <c:pt idx="3887">
                  <c:v>20</c:v>
                </c:pt>
                <c:pt idx="3888">
                  <c:v>20</c:v>
                </c:pt>
                <c:pt idx="3889">
                  <c:v>20</c:v>
                </c:pt>
                <c:pt idx="3890">
                  <c:v>20</c:v>
                </c:pt>
                <c:pt idx="3891">
                  <c:v>20.100000000000001</c:v>
                </c:pt>
                <c:pt idx="3892">
                  <c:v>20.100000000000001</c:v>
                </c:pt>
                <c:pt idx="3893">
                  <c:v>20.100000000000001</c:v>
                </c:pt>
                <c:pt idx="3894">
                  <c:v>20.100000000000001</c:v>
                </c:pt>
                <c:pt idx="3895">
                  <c:v>20.100000000000001</c:v>
                </c:pt>
                <c:pt idx="3896">
                  <c:v>20.100000000000001</c:v>
                </c:pt>
                <c:pt idx="3897">
                  <c:v>20.2</c:v>
                </c:pt>
                <c:pt idx="3898">
                  <c:v>20.2</c:v>
                </c:pt>
                <c:pt idx="3899">
                  <c:v>20.2</c:v>
                </c:pt>
                <c:pt idx="3900">
                  <c:v>20.2</c:v>
                </c:pt>
                <c:pt idx="3901">
                  <c:v>20.2</c:v>
                </c:pt>
                <c:pt idx="3902">
                  <c:v>20.2</c:v>
                </c:pt>
                <c:pt idx="3903">
                  <c:v>20.2</c:v>
                </c:pt>
                <c:pt idx="3904">
                  <c:v>20.3</c:v>
                </c:pt>
                <c:pt idx="3905">
                  <c:v>20.3</c:v>
                </c:pt>
                <c:pt idx="3906">
                  <c:v>20.3</c:v>
                </c:pt>
                <c:pt idx="3907">
                  <c:v>20.3</c:v>
                </c:pt>
                <c:pt idx="3908">
                  <c:v>20.3</c:v>
                </c:pt>
                <c:pt idx="3909">
                  <c:v>20.3</c:v>
                </c:pt>
                <c:pt idx="3910">
                  <c:v>20.3</c:v>
                </c:pt>
                <c:pt idx="3911">
                  <c:v>20.3</c:v>
                </c:pt>
                <c:pt idx="3912">
                  <c:v>20.3</c:v>
                </c:pt>
                <c:pt idx="3913">
                  <c:v>20.3</c:v>
                </c:pt>
                <c:pt idx="3914">
                  <c:v>20.399999999999999</c:v>
                </c:pt>
                <c:pt idx="3915">
                  <c:v>20.399999999999999</c:v>
                </c:pt>
                <c:pt idx="3916">
                  <c:v>20.399999999999999</c:v>
                </c:pt>
                <c:pt idx="3917">
                  <c:v>20.399999999999999</c:v>
                </c:pt>
                <c:pt idx="3918">
                  <c:v>20.399999999999999</c:v>
                </c:pt>
                <c:pt idx="3919">
                  <c:v>20.399999999999999</c:v>
                </c:pt>
                <c:pt idx="3920">
                  <c:v>20.399999999999999</c:v>
                </c:pt>
                <c:pt idx="3921">
                  <c:v>20.399999999999999</c:v>
                </c:pt>
                <c:pt idx="3922">
                  <c:v>20.399999999999999</c:v>
                </c:pt>
                <c:pt idx="3923">
                  <c:v>20.399999999999999</c:v>
                </c:pt>
                <c:pt idx="3924">
                  <c:v>20.399999999999999</c:v>
                </c:pt>
                <c:pt idx="3925">
                  <c:v>20.5</c:v>
                </c:pt>
                <c:pt idx="3926">
                  <c:v>20.5</c:v>
                </c:pt>
                <c:pt idx="3927">
                  <c:v>20.5</c:v>
                </c:pt>
                <c:pt idx="3928">
                  <c:v>20.5</c:v>
                </c:pt>
                <c:pt idx="3929">
                  <c:v>20.5</c:v>
                </c:pt>
                <c:pt idx="3930">
                  <c:v>20.5</c:v>
                </c:pt>
                <c:pt idx="3931">
                  <c:v>20.5</c:v>
                </c:pt>
                <c:pt idx="3932">
                  <c:v>20.5</c:v>
                </c:pt>
                <c:pt idx="3933">
                  <c:v>20.5</c:v>
                </c:pt>
                <c:pt idx="3934">
                  <c:v>20.5</c:v>
                </c:pt>
                <c:pt idx="3935">
                  <c:v>20.5</c:v>
                </c:pt>
                <c:pt idx="3936">
                  <c:v>20.5</c:v>
                </c:pt>
                <c:pt idx="3937">
                  <c:v>20.5</c:v>
                </c:pt>
                <c:pt idx="3938">
                  <c:v>20.5</c:v>
                </c:pt>
                <c:pt idx="3939">
                  <c:v>20.5</c:v>
                </c:pt>
                <c:pt idx="3940">
                  <c:v>20.5</c:v>
                </c:pt>
                <c:pt idx="3941">
                  <c:v>20.5</c:v>
                </c:pt>
                <c:pt idx="3942">
                  <c:v>20.5</c:v>
                </c:pt>
                <c:pt idx="3943">
                  <c:v>20.5</c:v>
                </c:pt>
                <c:pt idx="3944">
                  <c:v>20.6</c:v>
                </c:pt>
                <c:pt idx="3945">
                  <c:v>20.6</c:v>
                </c:pt>
                <c:pt idx="3946">
                  <c:v>20.6</c:v>
                </c:pt>
                <c:pt idx="3947">
                  <c:v>20.6</c:v>
                </c:pt>
                <c:pt idx="3948">
                  <c:v>20.6</c:v>
                </c:pt>
                <c:pt idx="3949">
                  <c:v>20.6</c:v>
                </c:pt>
                <c:pt idx="3950">
                  <c:v>20.6</c:v>
                </c:pt>
                <c:pt idx="3951">
                  <c:v>20.6</c:v>
                </c:pt>
                <c:pt idx="3952">
                  <c:v>20.6</c:v>
                </c:pt>
                <c:pt idx="3953">
                  <c:v>20.6</c:v>
                </c:pt>
                <c:pt idx="3954">
                  <c:v>20.6</c:v>
                </c:pt>
                <c:pt idx="3955">
                  <c:v>20.6</c:v>
                </c:pt>
                <c:pt idx="3956">
                  <c:v>20.6</c:v>
                </c:pt>
                <c:pt idx="3957">
                  <c:v>20.6</c:v>
                </c:pt>
                <c:pt idx="3958">
                  <c:v>20.6</c:v>
                </c:pt>
                <c:pt idx="3959">
                  <c:v>20.6</c:v>
                </c:pt>
                <c:pt idx="3960">
                  <c:v>20.6</c:v>
                </c:pt>
                <c:pt idx="3961">
                  <c:v>20.6</c:v>
                </c:pt>
                <c:pt idx="3962">
                  <c:v>20.6</c:v>
                </c:pt>
                <c:pt idx="3963">
                  <c:v>20.6</c:v>
                </c:pt>
                <c:pt idx="3964">
                  <c:v>20.6</c:v>
                </c:pt>
                <c:pt idx="3965">
                  <c:v>20.6</c:v>
                </c:pt>
                <c:pt idx="3966">
                  <c:v>20.6</c:v>
                </c:pt>
                <c:pt idx="3967">
                  <c:v>20.6</c:v>
                </c:pt>
                <c:pt idx="3968">
                  <c:v>20.6</c:v>
                </c:pt>
                <c:pt idx="3969">
                  <c:v>20.6</c:v>
                </c:pt>
                <c:pt idx="3970">
                  <c:v>20.6</c:v>
                </c:pt>
                <c:pt idx="3971">
                  <c:v>20.6</c:v>
                </c:pt>
                <c:pt idx="3972">
                  <c:v>20.6</c:v>
                </c:pt>
                <c:pt idx="3973">
                  <c:v>20.6</c:v>
                </c:pt>
                <c:pt idx="3974">
                  <c:v>20.6</c:v>
                </c:pt>
                <c:pt idx="3975">
                  <c:v>20.7</c:v>
                </c:pt>
                <c:pt idx="3976">
                  <c:v>20.7</c:v>
                </c:pt>
                <c:pt idx="3977">
                  <c:v>20.7</c:v>
                </c:pt>
                <c:pt idx="3978">
                  <c:v>20.7</c:v>
                </c:pt>
                <c:pt idx="3979">
                  <c:v>20.7</c:v>
                </c:pt>
                <c:pt idx="3980">
                  <c:v>20.7</c:v>
                </c:pt>
                <c:pt idx="3981">
                  <c:v>20.7</c:v>
                </c:pt>
                <c:pt idx="3982">
                  <c:v>20.7</c:v>
                </c:pt>
                <c:pt idx="3983">
                  <c:v>20.7</c:v>
                </c:pt>
                <c:pt idx="3984">
                  <c:v>20.7</c:v>
                </c:pt>
                <c:pt idx="3985">
                  <c:v>20.7</c:v>
                </c:pt>
                <c:pt idx="3986">
                  <c:v>20.7</c:v>
                </c:pt>
                <c:pt idx="3987">
                  <c:v>20.7</c:v>
                </c:pt>
                <c:pt idx="3988">
                  <c:v>20.7</c:v>
                </c:pt>
                <c:pt idx="3989">
                  <c:v>20.7</c:v>
                </c:pt>
                <c:pt idx="3990">
                  <c:v>20.7</c:v>
                </c:pt>
                <c:pt idx="3991">
                  <c:v>20.7</c:v>
                </c:pt>
                <c:pt idx="3992">
                  <c:v>20.7</c:v>
                </c:pt>
                <c:pt idx="3993">
                  <c:v>20.7</c:v>
                </c:pt>
                <c:pt idx="3994">
                  <c:v>20.7</c:v>
                </c:pt>
                <c:pt idx="3995">
                  <c:v>20.7</c:v>
                </c:pt>
                <c:pt idx="3996">
                  <c:v>20.7</c:v>
                </c:pt>
                <c:pt idx="3997">
                  <c:v>20.7</c:v>
                </c:pt>
                <c:pt idx="3998">
                  <c:v>20.7</c:v>
                </c:pt>
                <c:pt idx="3999">
                  <c:v>20.7</c:v>
                </c:pt>
                <c:pt idx="4000">
                  <c:v>20.7</c:v>
                </c:pt>
                <c:pt idx="4001">
                  <c:v>20.7</c:v>
                </c:pt>
                <c:pt idx="4002">
                  <c:v>20.7</c:v>
                </c:pt>
                <c:pt idx="4003">
                  <c:v>20.7</c:v>
                </c:pt>
                <c:pt idx="4004">
                  <c:v>20.7</c:v>
                </c:pt>
                <c:pt idx="4005">
                  <c:v>20.7</c:v>
                </c:pt>
                <c:pt idx="4006">
                  <c:v>20.7</c:v>
                </c:pt>
                <c:pt idx="4007">
                  <c:v>20.7</c:v>
                </c:pt>
                <c:pt idx="4008">
                  <c:v>20.7</c:v>
                </c:pt>
                <c:pt idx="4009">
                  <c:v>20.7</c:v>
                </c:pt>
                <c:pt idx="4010">
                  <c:v>20.7</c:v>
                </c:pt>
                <c:pt idx="4011">
                  <c:v>20.7</c:v>
                </c:pt>
                <c:pt idx="4012">
                  <c:v>20.7</c:v>
                </c:pt>
                <c:pt idx="4013">
                  <c:v>20.7</c:v>
                </c:pt>
                <c:pt idx="4014">
                  <c:v>20.7</c:v>
                </c:pt>
                <c:pt idx="4015">
                  <c:v>20.7</c:v>
                </c:pt>
                <c:pt idx="4016">
                  <c:v>20.7</c:v>
                </c:pt>
                <c:pt idx="4017">
                  <c:v>20.7</c:v>
                </c:pt>
                <c:pt idx="4018">
                  <c:v>20.7</c:v>
                </c:pt>
                <c:pt idx="4019">
                  <c:v>20.7</c:v>
                </c:pt>
                <c:pt idx="4020">
                  <c:v>20.7</c:v>
                </c:pt>
                <c:pt idx="4021">
                  <c:v>20.7</c:v>
                </c:pt>
                <c:pt idx="4022">
                  <c:v>20.7</c:v>
                </c:pt>
                <c:pt idx="4023">
                  <c:v>20.7</c:v>
                </c:pt>
                <c:pt idx="4024">
                  <c:v>20.7</c:v>
                </c:pt>
                <c:pt idx="4025">
                  <c:v>20.7</c:v>
                </c:pt>
                <c:pt idx="4026">
                  <c:v>20.7</c:v>
                </c:pt>
                <c:pt idx="4027">
                  <c:v>20.7</c:v>
                </c:pt>
                <c:pt idx="4028">
                  <c:v>20.7</c:v>
                </c:pt>
                <c:pt idx="4029">
                  <c:v>20.7</c:v>
                </c:pt>
                <c:pt idx="4030">
                  <c:v>20.7</c:v>
                </c:pt>
                <c:pt idx="4031">
                  <c:v>20.7</c:v>
                </c:pt>
                <c:pt idx="4032">
                  <c:v>20.7</c:v>
                </c:pt>
                <c:pt idx="4033">
                  <c:v>20.7</c:v>
                </c:pt>
                <c:pt idx="4034">
                  <c:v>20.7</c:v>
                </c:pt>
                <c:pt idx="4035">
                  <c:v>20.7</c:v>
                </c:pt>
                <c:pt idx="4036">
                  <c:v>20.7</c:v>
                </c:pt>
                <c:pt idx="4037">
                  <c:v>20.7</c:v>
                </c:pt>
                <c:pt idx="4038">
                  <c:v>20.7</c:v>
                </c:pt>
                <c:pt idx="4039">
                  <c:v>20.7</c:v>
                </c:pt>
                <c:pt idx="4040">
                  <c:v>20.7</c:v>
                </c:pt>
                <c:pt idx="4041">
                  <c:v>20.7</c:v>
                </c:pt>
                <c:pt idx="4042">
                  <c:v>20.7</c:v>
                </c:pt>
                <c:pt idx="4043">
                  <c:v>20.7</c:v>
                </c:pt>
                <c:pt idx="4044">
                  <c:v>20.7</c:v>
                </c:pt>
                <c:pt idx="4045">
                  <c:v>20.7</c:v>
                </c:pt>
                <c:pt idx="4046">
                  <c:v>20.7</c:v>
                </c:pt>
                <c:pt idx="4047">
                  <c:v>20.7</c:v>
                </c:pt>
                <c:pt idx="4048">
                  <c:v>20.7</c:v>
                </c:pt>
                <c:pt idx="4049">
                  <c:v>20.7</c:v>
                </c:pt>
                <c:pt idx="4050">
                  <c:v>20.7</c:v>
                </c:pt>
                <c:pt idx="4051">
                  <c:v>20.7</c:v>
                </c:pt>
                <c:pt idx="4052">
                  <c:v>20.7</c:v>
                </c:pt>
                <c:pt idx="4053">
                  <c:v>20.7</c:v>
                </c:pt>
                <c:pt idx="4054">
                  <c:v>20.7</c:v>
                </c:pt>
                <c:pt idx="4055">
                  <c:v>20.7</c:v>
                </c:pt>
                <c:pt idx="4056">
                  <c:v>20.7</c:v>
                </c:pt>
                <c:pt idx="4057">
                  <c:v>20.7</c:v>
                </c:pt>
                <c:pt idx="4058">
                  <c:v>20.7</c:v>
                </c:pt>
                <c:pt idx="4059">
                  <c:v>20.7</c:v>
                </c:pt>
                <c:pt idx="4060">
                  <c:v>20.7</c:v>
                </c:pt>
                <c:pt idx="4061">
                  <c:v>20.7</c:v>
                </c:pt>
                <c:pt idx="4062">
                  <c:v>20.7</c:v>
                </c:pt>
                <c:pt idx="4063">
                  <c:v>20.7</c:v>
                </c:pt>
                <c:pt idx="4064">
                  <c:v>20.7</c:v>
                </c:pt>
                <c:pt idx="4065">
                  <c:v>20.7</c:v>
                </c:pt>
                <c:pt idx="4066">
                  <c:v>20.7</c:v>
                </c:pt>
                <c:pt idx="4067">
                  <c:v>20.7</c:v>
                </c:pt>
                <c:pt idx="4068">
                  <c:v>20.7</c:v>
                </c:pt>
                <c:pt idx="4069">
                  <c:v>20.7</c:v>
                </c:pt>
                <c:pt idx="4070">
                  <c:v>20.7</c:v>
                </c:pt>
                <c:pt idx="4071">
                  <c:v>20.7</c:v>
                </c:pt>
                <c:pt idx="4072">
                  <c:v>20.7</c:v>
                </c:pt>
                <c:pt idx="4073">
                  <c:v>20.7</c:v>
                </c:pt>
                <c:pt idx="4074">
                  <c:v>20.7</c:v>
                </c:pt>
                <c:pt idx="4075">
                  <c:v>20.7</c:v>
                </c:pt>
                <c:pt idx="4076">
                  <c:v>20.7</c:v>
                </c:pt>
                <c:pt idx="4077">
                  <c:v>20.7</c:v>
                </c:pt>
                <c:pt idx="4078">
                  <c:v>20.7</c:v>
                </c:pt>
                <c:pt idx="4079">
                  <c:v>20.7</c:v>
                </c:pt>
                <c:pt idx="4080">
                  <c:v>20.7</c:v>
                </c:pt>
                <c:pt idx="4081">
                  <c:v>20.7</c:v>
                </c:pt>
                <c:pt idx="4082">
                  <c:v>20.7</c:v>
                </c:pt>
                <c:pt idx="4083">
                  <c:v>20.7</c:v>
                </c:pt>
                <c:pt idx="4084">
                  <c:v>20.7</c:v>
                </c:pt>
                <c:pt idx="4085">
                  <c:v>20.7</c:v>
                </c:pt>
                <c:pt idx="4086">
                  <c:v>20.7</c:v>
                </c:pt>
                <c:pt idx="4087">
                  <c:v>20.7</c:v>
                </c:pt>
                <c:pt idx="4088">
                  <c:v>20.7</c:v>
                </c:pt>
                <c:pt idx="4089">
                  <c:v>20.7</c:v>
                </c:pt>
                <c:pt idx="4090">
                  <c:v>20.7</c:v>
                </c:pt>
                <c:pt idx="4091">
                  <c:v>20.7</c:v>
                </c:pt>
                <c:pt idx="4092">
                  <c:v>20.7</c:v>
                </c:pt>
                <c:pt idx="4093">
                  <c:v>20.7</c:v>
                </c:pt>
                <c:pt idx="4094">
                  <c:v>20.7</c:v>
                </c:pt>
                <c:pt idx="4095">
                  <c:v>20.7</c:v>
                </c:pt>
                <c:pt idx="4096">
                  <c:v>20.7</c:v>
                </c:pt>
                <c:pt idx="4097">
                  <c:v>20.7</c:v>
                </c:pt>
                <c:pt idx="4098">
                  <c:v>20.7</c:v>
                </c:pt>
                <c:pt idx="4099">
                  <c:v>20.7</c:v>
                </c:pt>
                <c:pt idx="4100">
                  <c:v>20.7</c:v>
                </c:pt>
                <c:pt idx="4101">
                  <c:v>20.7</c:v>
                </c:pt>
                <c:pt idx="4102">
                  <c:v>20.7</c:v>
                </c:pt>
                <c:pt idx="4103">
                  <c:v>20.7</c:v>
                </c:pt>
                <c:pt idx="4104">
                  <c:v>20.7</c:v>
                </c:pt>
                <c:pt idx="4105">
                  <c:v>20.7</c:v>
                </c:pt>
                <c:pt idx="4106">
                  <c:v>20.7</c:v>
                </c:pt>
                <c:pt idx="4107">
                  <c:v>20.7</c:v>
                </c:pt>
                <c:pt idx="4108">
                  <c:v>20.7</c:v>
                </c:pt>
                <c:pt idx="4109">
                  <c:v>20.7</c:v>
                </c:pt>
                <c:pt idx="4110">
                  <c:v>20.7</c:v>
                </c:pt>
                <c:pt idx="4111">
                  <c:v>20.7</c:v>
                </c:pt>
                <c:pt idx="4112">
                  <c:v>20.7</c:v>
                </c:pt>
                <c:pt idx="4113">
                  <c:v>20.7</c:v>
                </c:pt>
                <c:pt idx="4114">
                  <c:v>20.7</c:v>
                </c:pt>
                <c:pt idx="4115">
                  <c:v>20.7</c:v>
                </c:pt>
                <c:pt idx="4116">
                  <c:v>20.7</c:v>
                </c:pt>
                <c:pt idx="4117">
                  <c:v>20.7</c:v>
                </c:pt>
                <c:pt idx="4118">
                  <c:v>20.7</c:v>
                </c:pt>
                <c:pt idx="4119">
                  <c:v>20.7</c:v>
                </c:pt>
                <c:pt idx="4120">
                  <c:v>20.7</c:v>
                </c:pt>
                <c:pt idx="4121">
                  <c:v>20.7</c:v>
                </c:pt>
                <c:pt idx="4122">
                  <c:v>20.7</c:v>
                </c:pt>
                <c:pt idx="4123">
                  <c:v>20.7</c:v>
                </c:pt>
                <c:pt idx="4124">
                  <c:v>20.7</c:v>
                </c:pt>
                <c:pt idx="4125">
                  <c:v>20.7</c:v>
                </c:pt>
                <c:pt idx="4126">
                  <c:v>20.7</c:v>
                </c:pt>
                <c:pt idx="4127">
                  <c:v>20.7</c:v>
                </c:pt>
                <c:pt idx="4128">
                  <c:v>20.7</c:v>
                </c:pt>
                <c:pt idx="4129">
                  <c:v>20.7</c:v>
                </c:pt>
                <c:pt idx="4130">
                  <c:v>20.7</c:v>
                </c:pt>
                <c:pt idx="4131">
                  <c:v>20.7</c:v>
                </c:pt>
                <c:pt idx="4132">
                  <c:v>20.7</c:v>
                </c:pt>
                <c:pt idx="4133">
                  <c:v>20.7</c:v>
                </c:pt>
                <c:pt idx="4134">
                  <c:v>20.7</c:v>
                </c:pt>
                <c:pt idx="4135">
                  <c:v>20.7</c:v>
                </c:pt>
                <c:pt idx="4136">
                  <c:v>20.7</c:v>
                </c:pt>
                <c:pt idx="4137">
                  <c:v>20.7</c:v>
                </c:pt>
                <c:pt idx="4138">
                  <c:v>20.7</c:v>
                </c:pt>
                <c:pt idx="4139">
                  <c:v>20.7</c:v>
                </c:pt>
                <c:pt idx="4140">
                  <c:v>20.7</c:v>
                </c:pt>
                <c:pt idx="4141">
                  <c:v>20.7</c:v>
                </c:pt>
                <c:pt idx="4142">
                  <c:v>20.7</c:v>
                </c:pt>
                <c:pt idx="4143">
                  <c:v>20.7</c:v>
                </c:pt>
                <c:pt idx="4144">
                  <c:v>20.7</c:v>
                </c:pt>
                <c:pt idx="4145">
                  <c:v>20.7</c:v>
                </c:pt>
                <c:pt idx="4146">
                  <c:v>20.7</c:v>
                </c:pt>
                <c:pt idx="4147">
                  <c:v>20.7</c:v>
                </c:pt>
                <c:pt idx="4148">
                  <c:v>20.7</c:v>
                </c:pt>
                <c:pt idx="4149">
                  <c:v>20.7</c:v>
                </c:pt>
                <c:pt idx="4150">
                  <c:v>20.7</c:v>
                </c:pt>
                <c:pt idx="4151">
                  <c:v>20.7</c:v>
                </c:pt>
                <c:pt idx="4152">
                  <c:v>20.7</c:v>
                </c:pt>
                <c:pt idx="4153">
                  <c:v>20.7</c:v>
                </c:pt>
                <c:pt idx="4154">
                  <c:v>20.7</c:v>
                </c:pt>
                <c:pt idx="4155">
                  <c:v>20.7</c:v>
                </c:pt>
                <c:pt idx="4156">
                  <c:v>20.7</c:v>
                </c:pt>
                <c:pt idx="4157">
                  <c:v>20.7</c:v>
                </c:pt>
                <c:pt idx="4158">
                  <c:v>20.7</c:v>
                </c:pt>
                <c:pt idx="4159">
                  <c:v>20.7</c:v>
                </c:pt>
                <c:pt idx="4160">
                  <c:v>20.7</c:v>
                </c:pt>
                <c:pt idx="4161">
                  <c:v>20.7</c:v>
                </c:pt>
                <c:pt idx="4162">
                  <c:v>20.7</c:v>
                </c:pt>
                <c:pt idx="4163">
                  <c:v>20.7</c:v>
                </c:pt>
                <c:pt idx="4164">
                  <c:v>20.7</c:v>
                </c:pt>
                <c:pt idx="4165">
                  <c:v>20.7</c:v>
                </c:pt>
                <c:pt idx="4166">
                  <c:v>20.7</c:v>
                </c:pt>
                <c:pt idx="4167">
                  <c:v>20.7</c:v>
                </c:pt>
                <c:pt idx="4168">
                  <c:v>20.7</c:v>
                </c:pt>
                <c:pt idx="4169">
                  <c:v>20.7</c:v>
                </c:pt>
                <c:pt idx="4170">
                  <c:v>20.7</c:v>
                </c:pt>
                <c:pt idx="4171">
                  <c:v>20.7</c:v>
                </c:pt>
                <c:pt idx="4172">
                  <c:v>20.7</c:v>
                </c:pt>
                <c:pt idx="4173">
                  <c:v>20.7</c:v>
                </c:pt>
                <c:pt idx="4174">
                  <c:v>20.7</c:v>
                </c:pt>
                <c:pt idx="4175">
                  <c:v>20.7</c:v>
                </c:pt>
                <c:pt idx="4176">
                  <c:v>20.7</c:v>
                </c:pt>
                <c:pt idx="4177">
                  <c:v>20.7</c:v>
                </c:pt>
                <c:pt idx="4178">
                  <c:v>20.7</c:v>
                </c:pt>
                <c:pt idx="4179">
                  <c:v>20.7</c:v>
                </c:pt>
                <c:pt idx="4180">
                  <c:v>20.7</c:v>
                </c:pt>
                <c:pt idx="4181">
                  <c:v>20.7</c:v>
                </c:pt>
                <c:pt idx="4182">
                  <c:v>20.7</c:v>
                </c:pt>
                <c:pt idx="4183">
                  <c:v>20.7</c:v>
                </c:pt>
                <c:pt idx="4184">
                  <c:v>20.7</c:v>
                </c:pt>
                <c:pt idx="4185">
                  <c:v>20.7</c:v>
                </c:pt>
                <c:pt idx="4186">
                  <c:v>20.8</c:v>
                </c:pt>
                <c:pt idx="4187">
                  <c:v>20.7</c:v>
                </c:pt>
                <c:pt idx="4188">
                  <c:v>20.7</c:v>
                </c:pt>
                <c:pt idx="4189">
                  <c:v>20.7</c:v>
                </c:pt>
                <c:pt idx="4190">
                  <c:v>20.7</c:v>
                </c:pt>
                <c:pt idx="4191">
                  <c:v>20.7</c:v>
                </c:pt>
                <c:pt idx="4192">
                  <c:v>20.7</c:v>
                </c:pt>
                <c:pt idx="4193">
                  <c:v>20.7</c:v>
                </c:pt>
                <c:pt idx="4194">
                  <c:v>20.7</c:v>
                </c:pt>
                <c:pt idx="4195">
                  <c:v>20.7</c:v>
                </c:pt>
                <c:pt idx="4196">
                  <c:v>20.8</c:v>
                </c:pt>
                <c:pt idx="4197">
                  <c:v>20.8</c:v>
                </c:pt>
                <c:pt idx="4198">
                  <c:v>20.8</c:v>
                </c:pt>
                <c:pt idx="4199">
                  <c:v>20.8</c:v>
                </c:pt>
                <c:pt idx="4200">
                  <c:v>20.8</c:v>
                </c:pt>
                <c:pt idx="4201">
                  <c:v>20.8</c:v>
                </c:pt>
                <c:pt idx="4202">
                  <c:v>20.8</c:v>
                </c:pt>
                <c:pt idx="4203">
                  <c:v>20.8</c:v>
                </c:pt>
                <c:pt idx="4204">
                  <c:v>20.8</c:v>
                </c:pt>
                <c:pt idx="4205">
                  <c:v>20.8</c:v>
                </c:pt>
                <c:pt idx="4206">
                  <c:v>20.8</c:v>
                </c:pt>
                <c:pt idx="4207">
                  <c:v>20.8</c:v>
                </c:pt>
                <c:pt idx="4208">
                  <c:v>20.8</c:v>
                </c:pt>
                <c:pt idx="4209">
                  <c:v>20.8</c:v>
                </c:pt>
                <c:pt idx="4210">
                  <c:v>20.8</c:v>
                </c:pt>
                <c:pt idx="4211">
                  <c:v>20.8</c:v>
                </c:pt>
                <c:pt idx="4212">
                  <c:v>20.8</c:v>
                </c:pt>
                <c:pt idx="4213">
                  <c:v>20.8</c:v>
                </c:pt>
                <c:pt idx="4214">
                  <c:v>20.8</c:v>
                </c:pt>
                <c:pt idx="4215">
                  <c:v>20.8</c:v>
                </c:pt>
                <c:pt idx="4216">
                  <c:v>20.8</c:v>
                </c:pt>
                <c:pt idx="4217">
                  <c:v>20.8</c:v>
                </c:pt>
                <c:pt idx="4218">
                  <c:v>20.8</c:v>
                </c:pt>
                <c:pt idx="4219">
                  <c:v>20.8</c:v>
                </c:pt>
                <c:pt idx="4220">
                  <c:v>20.8</c:v>
                </c:pt>
                <c:pt idx="4221">
                  <c:v>20.8</c:v>
                </c:pt>
                <c:pt idx="4222">
                  <c:v>20.8</c:v>
                </c:pt>
                <c:pt idx="4223">
                  <c:v>20.8</c:v>
                </c:pt>
                <c:pt idx="4224">
                  <c:v>20.8</c:v>
                </c:pt>
                <c:pt idx="4225">
                  <c:v>20.8</c:v>
                </c:pt>
                <c:pt idx="4226">
                  <c:v>20.8</c:v>
                </c:pt>
                <c:pt idx="4227">
                  <c:v>20.8</c:v>
                </c:pt>
                <c:pt idx="4228">
                  <c:v>20.8</c:v>
                </c:pt>
                <c:pt idx="4229">
                  <c:v>20.8</c:v>
                </c:pt>
                <c:pt idx="4230">
                  <c:v>20.8</c:v>
                </c:pt>
                <c:pt idx="4231">
                  <c:v>20.8</c:v>
                </c:pt>
                <c:pt idx="4232">
                  <c:v>20.8</c:v>
                </c:pt>
                <c:pt idx="4233">
                  <c:v>20.8</c:v>
                </c:pt>
                <c:pt idx="4234">
                  <c:v>20.8</c:v>
                </c:pt>
                <c:pt idx="4235">
                  <c:v>20.8</c:v>
                </c:pt>
                <c:pt idx="4236">
                  <c:v>20.8</c:v>
                </c:pt>
                <c:pt idx="4237">
                  <c:v>20.8</c:v>
                </c:pt>
                <c:pt idx="4238">
                  <c:v>20.8</c:v>
                </c:pt>
                <c:pt idx="4239">
                  <c:v>20.8</c:v>
                </c:pt>
                <c:pt idx="4240">
                  <c:v>20.8</c:v>
                </c:pt>
                <c:pt idx="4241">
                  <c:v>20.8</c:v>
                </c:pt>
                <c:pt idx="4242">
                  <c:v>20.8</c:v>
                </c:pt>
                <c:pt idx="4243">
                  <c:v>20.8</c:v>
                </c:pt>
                <c:pt idx="4244">
                  <c:v>20.8</c:v>
                </c:pt>
                <c:pt idx="4245">
                  <c:v>20.8</c:v>
                </c:pt>
                <c:pt idx="4246">
                  <c:v>20.8</c:v>
                </c:pt>
                <c:pt idx="4247">
                  <c:v>20.8</c:v>
                </c:pt>
                <c:pt idx="4248">
                  <c:v>20.8</c:v>
                </c:pt>
                <c:pt idx="4249">
                  <c:v>20.8</c:v>
                </c:pt>
                <c:pt idx="4250">
                  <c:v>20.8</c:v>
                </c:pt>
                <c:pt idx="4251">
                  <c:v>20.8</c:v>
                </c:pt>
                <c:pt idx="4252">
                  <c:v>20.8</c:v>
                </c:pt>
                <c:pt idx="4253">
                  <c:v>20.8</c:v>
                </c:pt>
                <c:pt idx="4254">
                  <c:v>20.8</c:v>
                </c:pt>
                <c:pt idx="4255">
                  <c:v>20.8</c:v>
                </c:pt>
                <c:pt idx="4256">
                  <c:v>20.8</c:v>
                </c:pt>
                <c:pt idx="4257">
                  <c:v>20.8</c:v>
                </c:pt>
                <c:pt idx="4258">
                  <c:v>20.8</c:v>
                </c:pt>
                <c:pt idx="4259">
                  <c:v>20.8</c:v>
                </c:pt>
                <c:pt idx="4260">
                  <c:v>20.8</c:v>
                </c:pt>
                <c:pt idx="4261">
                  <c:v>20.8</c:v>
                </c:pt>
                <c:pt idx="4262">
                  <c:v>20.8</c:v>
                </c:pt>
                <c:pt idx="4263">
                  <c:v>20.8</c:v>
                </c:pt>
                <c:pt idx="4264">
                  <c:v>20.8</c:v>
                </c:pt>
                <c:pt idx="4265">
                  <c:v>20.8</c:v>
                </c:pt>
                <c:pt idx="4266">
                  <c:v>20.8</c:v>
                </c:pt>
                <c:pt idx="4267">
                  <c:v>20.8</c:v>
                </c:pt>
                <c:pt idx="4268">
                  <c:v>20.8</c:v>
                </c:pt>
                <c:pt idx="4269">
                  <c:v>20.8</c:v>
                </c:pt>
                <c:pt idx="4270">
                  <c:v>20.8</c:v>
                </c:pt>
                <c:pt idx="4271">
                  <c:v>20.8</c:v>
                </c:pt>
                <c:pt idx="4272">
                  <c:v>20.8</c:v>
                </c:pt>
                <c:pt idx="4273">
                  <c:v>20.8</c:v>
                </c:pt>
                <c:pt idx="4274">
                  <c:v>20.8</c:v>
                </c:pt>
                <c:pt idx="4275">
                  <c:v>20.8</c:v>
                </c:pt>
                <c:pt idx="4276">
                  <c:v>20.8</c:v>
                </c:pt>
                <c:pt idx="4277">
                  <c:v>20.8</c:v>
                </c:pt>
                <c:pt idx="4278">
                  <c:v>20.8</c:v>
                </c:pt>
                <c:pt idx="4279">
                  <c:v>20.8</c:v>
                </c:pt>
                <c:pt idx="4280">
                  <c:v>20.8</c:v>
                </c:pt>
                <c:pt idx="4281">
                  <c:v>20.8</c:v>
                </c:pt>
                <c:pt idx="4282">
                  <c:v>20.8</c:v>
                </c:pt>
                <c:pt idx="4283">
                  <c:v>20.8</c:v>
                </c:pt>
                <c:pt idx="4284">
                  <c:v>20.8</c:v>
                </c:pt>
                <c:pt idx="4285">
                  <c:v>20.8</c:v>
                </c:pt>
                <c:pt idx="4286">
                  <c:v>20.8</c:v>
                </c:pt>
                <c:pt idx="4287">
                  <c:v>20.8</c:v>
                </c:pt>
                <c:pt idx="4288">
                  <c:v>20.8</c:v>
                </c:pt>
                <c:pt idx="4289">
                  <c:v>20.8</c:v>
                </c:pt>
                <c:pt idx="4290">
                  <c:v>20.8</c:v>
                </c:pt>
                <c:pt idx="4291">
                  <c:v>20.8</c:v>
                </c:pt>
                <c:pt idx="4292">
                  <c:v>20.8</c:v>
                </c:pt>
                <c:pt idx="4293">
                  <c:v>20.8</c:v>
                </c:pt>
                <c:pt idx="4294">
                  <c:v>20.8</c:v>
                </c:pt>
                <c:pt idx="4295">
                  <c:v>20.8</c:v>
                </c:pt>
                <c:pt idx="4296">
                  <c:v>20.8</c:v>
                </c:pt>
                <c:pt idx="4297">
                  <c:v>20.8</c:v>
                </c:pt>
                <c:pt idx="4298">
                  <c:v>20.8</c:v>
                </c:pt>
                <c:pt idx="4299">
                  <c:v>20.8</c:v>
                </c:pt>
                <c:pt idx="4300">
                  <c:v>20.8</c:v>
                </c:pt>
                <c:pt idx="4301">
                  <c:v>20.8</c:v>
                </c:pt>
                <c:pt idx="4302">
                  <c:v>20.8</c:v>
                </c:pt>
                <c:pt idx="4303">
                  <c:v>20.8</c:v>
                </c:pt>
                <c:pt idx="4304">
                  <c:v>20.8</c:v>
                </c:pt>
                <c:pt idx="4305">
                  <c:v>20.8</c:v>
                </c:pt>
                <c:pt idx="4306">
                  <c:v>20.8</c:v>
                </c:pt>
                <c:pt idx="4307">
                  <c:v>20.8</c:v>
                </c:pt>
                <c:pt idx="4308">
                  <c:v>20.8</c:v>
                </c:pt>
                <c:pt idx="4309">
                  <c:v>20.8</c:v>
                </c:pt>
                <c:pt idx="4310">
                  <c:v>20.8</c:v>
                </c:pt>
                <c:pt idx="4311">
                  <c:v>20.8</c:v>
                </c:pt>
                <c:pt idx="4312">
                  <c:v>20.8</c:v>
                </c:pt>
                <c:pt idx="4313">
                  <c:v>20.8</c:v>
                </c:pt>
                <c:pt idx="4314">
                  <c:v>20.8</c:v>
                </c:pt>
                <c:pt idx="4315">
                  <c:v>20.8</c:v>
                </c:pt>
                <c:pt idx="4316">
                  <c:v>20.8</c:v>
                </c:pt>
                <c:pt idx="4317">
                  <c:v>20.8</c:v>
                </c:pt>
                <c:pt idx="4318">
                  <c:v>20.8</c:v>
                </c:pt>
                <c:pt idx="4319">
                  <c:v>20.8</c:v>
                </c:pt>
                <c:pt idx="4320">
                  <c:v>20.8</c:v>
                </c:pt>
                <c:pt idx="4321">
                  <c:v>20.8</c:v>
                </c:pt>
                <c:pt idx="4322">
                  <c:v>20.8</c:v>
                </c:pt>
                <c:pt idx="4323">
                  <c:v>20.8</c:v>
                </c:pt>
                <c:pt idx="4324">
                  <c:v>20.8</c:v>
                </c:pt>
                <c:pt idx="4325">
                  <c:v>20.8</c:v>
                </c:pt>
                <c:pt idx="4326">
                  <c:v>20.8</c:v>
                </c:pt>
                <c:pt idx="4327">
                  <c:v>20.8</c:v>
                </c:pt>
                <c:pt idx="4328">
                  <c:v>20.8</c:v>
                </c:pt>
                <c:pt idx="4329">
                  <c:v>20.8</c:v>
                </c:pt>
                <c:pt idx="4330">
                  <c:v>20.8</c:v>
                </c:pt>
                <c:pt idx="4331">
                  <c:v>20.8</c:v>
                </c:pt>
                <c:pt idx="4332">
                  <c:v>20.8</c:v>
                </c:pt>
                <c:pt idx="4333">
                  <c:v>20.8</c:v>
                </c:pt>
                <c:pt idx="4334">
                  <c:v>20.8</c:v>
                </c:pt>
                <c:pt idx="4335">
                  <c:v>20.8</c:v>
                </c:pt>
                <c:pt idx="4336">
                  <c:v>20.8</c:v>
                </c:pt>
                <c:pt idx="4337">
                  <c:v>20.8</c:v>
                </c:pt>
                <c:pt idx="4338">
                  <c:v>20.8</c:v>
                </c:pt>
                <c:pt idx="4339">
                  <c:v>20.8</c:v>
                </c:pt>
                <c:pt idx="4340">
                  <c:v>20.8</c:v>
                </c:pt>
                <c:pt idx="4341">
                  <c:v>20.8</c:v>
                </c:pt>
                <c:pt idx="4342">
                  <c:v>20.8</c:v>
                </c:pt>
                <c:pt idx="4343">
                  <c:v>20.8</c:v>
                </c:pt>
                <c:pt idx="4344">
                  <c:v>20.8</c:v>
                </c:pt>
                <c:pt idx="4345">
                  <c:v>20.8</c:v>
                </c:pt>
                <c:pt idx="4346">
                  <c:v>20.8</c:v>
                </c:pt>
                <c:pt idx="4347">
                  <c:v>20.8</c:v>
                </c:pt>
                <c:pt idx="4348">
                  <c:v>20.8</c:v>
                </c:pt>
                <c:pt idx="4349">
                  <c:v>20.8</c:v>
                </c:pt>
                <c:pt idx="4350">
                  <c:v>20.8</c:v>
                </c:pt>
                <c:pt idx="4351">
                  <c:v>20.8</c:v>
                </c:pt>
                <c:pt idx="4352">
                  <c:v>20.8</c:v>
                </c:pt>
                <c:pt idx="4353">
                  <c:v>20.8</c:v>
                </c:pt>
                <c:pt idx="4354">
                  <c:v>20.8</c:v>
                </c:pt>
                <c:pt idx="4355">
                  <c:v>20.8</c:v>
                </c:pt>
                <c:pt idx="4356">
                  <c:v>20.8</c:v>
                </c:pt>
                <c:pt idx="4357">
                  <c:v>20.8</c:v>
                </c:pt>
                <c:pt idx="4358">
                  <c:v>20.8</c:v>
                </c:pt>
                <c:pt idx="4359">
                  <c:v>20.8</c:v>
                </c:pt>
                <c:pt idx="4360">
                  <c:v>20.8</c:v>
                </c:pt>
                <c:pt idx="4361">
                  <c:v>20.8</c:v>
                </c:pt>
                <c:pt idx="4362">
                  <c:v>20.8</c:v>
                </c:pt>
                <c:pt idx="4363">
                  <c:v>20.8</c:v>
                </c:pt>
                <c:pt idx="4364">
                  <c:v>20.8</c:v>
                </c:pt>
                <c:pt idx="4365">
                  <c:v>20.8</c:v>
                </c:pt>
                <c:pt idx="4366">
                  <c:v>20.8</c:v>
                </c:pt>
                <c:pt idx="4367">
                  <c:v>20.8</c:v>
                </c:pt>
                <c:pt idx="4368">
                  <c:v>20.8</c:v>
                </c:pt>
                <c:pt idx="4369">
                  <c:v>20.8</c:v>
                </c:pt>
                <c:pt idx="4370">
                  <c:v>20.8</c:v>
                </c:pt>
                <c:pt idx="4371">
                  <c:v>20.8</c:v>
                </c:pt>
                <c:pt idx="4372">
                  <c:v>20.8</c:v>
                </c:pt>
                <c:pt idx="4373">
                  <c:v>20.8</c:v>
                </c:pt>
                <c:pt idx="4374">
                  <c:v>20.8</c:v>
                </c:pt>
                <c:pt idx="4375">
                  <c:v>20.8</c:v>
                </c:pt>
                <c:pt idx="4376">
                  <c:v>20.8</c:v>
                </c:pt>
                <c:pt idx="4377">
                  <c:v>20.8</c:v>
                </c:pt>
                <c:pt idx="4378">
                  <c:v>20.8</c:v>
                </c:pt>
                <c:pt idx="4379">
                  <c:v>20.8</c:v>
                </c:pt>
                <c:pt idx="4380">
                  <c:v>20.8</c:v>
                </c:pt>
                <c:pt idx="4381">
                  <c:v>20.8</c:v>
                </c:pt>
                <c:pt idx="4382">
                  <c:v>20.8</c:v>
                </c:pt>
                <c:pt idx="4383">
                  <c:v>20.8</c:v>
                </c:pt>
                <c:pt idx="4384">
                  <c:v>20.8</c:v>
                </c:pt>
                <c:pt idx="4385">
                  <c:v>20.8</c:v>
                </c:pt>
                <c:pt idx="4386">
                  <c:v>20.8</c:v>
                </c:pt>
                <c:pt idx="4387">
                  <c:v>20.8</c:v>
                </c:pt>
                <c:pt idx="4388">
                  <c:v>20.8</c:v>
                </c:pt>
                <c:pt idx="4389">
                  <c:v>20.8</c:v>
                </c:pt>
                <c:pt idx="4390">
                  <c:v>20.8</c:v>
                </c:pt>
                <c:pt idx="4391">
                  <c:v>20.8</c:v>
                </c:pt>
                <c:pt idx="4392">
                  <c:v>20.8</c:v>
                </c:pt>
                <c:pt idx="4393">
                  <c:v>20.8</c:v>
                </c:pt>
                <c:pt idx="4394">
                  <c:v>20.8</c:v>
                </c:pt>
                <c:pt idx="4395">
                  <c:v>20.8</c:v>
                </c:pt>
                <c:pt idx="4396">
                  <c:v>20.8</c:v>
                </c:pt>
                <c:pt idx="4397">
                  <c:v>20.8</c:v>
                </c:pt>
                <c:pt idx="4398">
                  <c:v>20.8</c:v>
                </c:pt>
                <c:pt idx="4399">
                  <c:v>20.8</c:v>
                </c:pt>
                <c:pt idx="4400">
                  <c:v>20.8</c:v>
                </c:pt>
                <c:pt idx="4401">
                  <c:v>20.8</c:v>
                </c:pt>
                <c:pt idx="4402">
                  <c:v>20.8</c:v>
                </c:pt>
                <c:pt idx="4403">
                  <c:v>20.8</c:v>
                </c:pt>
                <c:pt idx="4404">
                  <c:v>20.8</c:v>
                </c:pt>
                <c:pt idx="4405">
                  <c:v>20.8</c:v>
                </c:pt>
                <c:pt idx="4406">
                  <c:v>20.8</c:v>
                </c:pt>
                <c:pt idx="4407">
                  <c:v>20.8</c:v>
                </c:pt>
                <c:pt idx="4408">
                  <c:v>20.8</c:v>
                </c:pt>
                <c:pt idx="4409">
                  <c:v>20.8</c:v>
                </c:pt>
                <c:pt idx="4410">
                  <c:v>20.8</c:v>
                </c:pt>
                <c:pt idx="4411">
                  <c:v>20.8</c:v>
                </c:pt>
                <c:pt idx="4412">
                  <c:v>20.8</c:v>
                </c:pt>
                <c:pt idx="4413">
                  <c:v>20.8</c:v>
                </c:pt>
                <c:pt idx="4414">
                  <c:v>20.8</c:v>
                </c:pt>
                <c:pt idx="4415">
                  <c:v>20.8</c:v>
                </c:pt>
                <c:pt idx="4416">
                  <c:v>20.8</c:v>
                </c:pt>
                <c:pt idx="4417">
                  <c:v>20.8</c:v>
                </c:pt>
                <c:pt idx="4418">
                  <c:v>20.8</c:v>
                </c:pt>
                <c:pt idx="4419">
                  <c:v>20.8</c:v>
                </c:pt>
                <c:pt idx="4420">
                  <c:v>20.8</c:v>
                </c:pt>
                <c:pt idx="4421">
                  <c:v>20.8</c:v>
                </c:pt>
                <c:pt idx="4422">
                  <c:v>20.8</c:v>
                </c:pt>
                <c:pt idx="4423">
                  <c:v>20.8</c:v>
                </c:pt>
                <c:pt idx="4424">
                  <c:v>20.8</c:v>
                </c:pt>
                <c:pt idx="4425">
                  <c:v>20.8</c:v>
                </c:pt>
                <c:pt idx="4426">
                  <c:v>20.8</c:v>
                </c:pt>
                <c:pt idx="4427">
                  <c:v>20.8</c:v>
                </c:pt>
                <c:pt idx="4428">
                  <c:v>20.8</c:v>
                </c:pt>
                <c:pt idx="4429">
                  <c:v>20.8</c:v>
                </c:pt>
                <c:pt idx="4430">
                  <c:v>20.8</c:v>
                </c:pt>
                <c:pt idx="4431">
                  <c:v>20.8</c:v>
                </c:pt>
                <c:pt idx="4432">
                  <c:v>20.8</c:v>
                </c:pt>
                <c:pt idx="4433">
                  <c:v>20.8</c:v>
                </c:pt>
                <c:pt idx="4434">
                  <c:v>20.8</c:v>
                </c:pt>
                <c:pt idx="4435">
                  <c:v>20.8</c:v>
                </c:pt>
                <c:pt idx="4436">
                  <c:v>20.8</c:v>
                </c:pt>
                <c:pt idx="4437">
                  <c:v>20.8</c:v>
                </c:pt>
                <c:pt idx="4438">
                  <c:v>20.8</c:v>
                </c:pt>
                <c:pt idx="4439">
                  <c:v>20.8</c:v>
                </c:pt>
                <c:pt idx="4440">
                  <c:v>20.8</c:v>
                </c:pt>
                <c:pt idx="4441">
                  <c:v>20.8</c:v>
                </c:pt>
                <c:pt idx="4442">
                  <c:v>20.8</c:v>
                </c:pt>
                <c:pt idx="4443">
                  <c:v>20.8</c:v>
                </c:pt>
                <c:pt idx="4444">
                  <c:v>20.8</c:v>
                </c:pt>
                <c:pt idx="4445">
                  <c:v>20.8</c:v>
                </c:pt>
                <c:pt idx="4446">
                  <c:v>20.8</c:v>
                </c:pt>
                <c:pt idx="4447">
                  <c:v>20.8</c:v>
                </c:pt>
                <c:pt idx="4448">
                  <c:v>20.8</c:v>
                </c:pt>
                <c:pt idx="4449">
                  <c:v>20.8</c:v>
                </c:pt>
                <c:pt idx="4450">
                  <c:v>20.8</c:v>
                </c:pt>
                <c:pt idx="4451">
                  <c:v>20.8</c:v>
                </c:pt>
                <c:pt idx="4452">
                  <c:v>20.8</c:v>
                </c:pt>
                <c:pt idx="4453">
                  <c:v>20.8</c:v>
                </c:pt>
                <c:pt idx="4454">
                  <c:v>20.8</c:v>
                </c:pt>
                <c:pt idx="4455">
                  <c:v>20.8</c:v>
                </c:pt>
                <c:pt idx="4456">
                  <c:v>20.8</c:v>
                </c:pt>
                <c:pt idx="4457">
                  <c:v>20.8</c:v>
                </c:pt>
                <c:pt idx="4458">
                  <c:v>20.8</c:v>
                </c:pt>
                <c:pt idx="4459">
                  <c:v>20.8</c:v>
                </c:pt>
                <c:pt idx="4460">
                  <c:v>20.8</c:v>
                </c:pt>
                <c:pt idx="4461">
                  <c:v>20.8</c:v>
                </c:pt>
                <c:pt idx="4462">
                  <c:v>20.8</c:v>
                </c:pt>
                <c:pt idx="4463">
                  <c:v>20.8</c:v>
                </c:pt>
                <c:pt idx="4464">
                  <c:v>20.8</c:v>
                </c:pt>
                <c:pt idx="4465">
                  <c:v>20.8</c:v>
                </c:pt>
                <c:pt idx="4466">
                  <c:v>20.8</c:v>
                </c:pt>
                <c:pt idx="4467">
                  <c:v>20.8</c:v>
                </c:pt>
                <c:pt idx="4468">
                  <c:v>20.8</c:v>
                </c:pt>
                <c:pt idx="4469">
                  <c:v>20.8</c:v>
                </c:pt>
                <c:pt idx="4470">
                  <c:v>20.8</c:v>
                </c:pt>
                <c:pt idx="4471">
                  <c:v>20.8</c:v>
                </c:pt>
                <c:pt idx="4472">
                  <c:v>20.8</c:v>
                </c:pt>
                <c:pt idx="4473">
                  <c:v>20.8</c:v>
                </c:pt>
                <c:pt idx="4474">
                  <c:v>20.8</c:v>
                </c:pt>
                <c:pt idx="4475">
                  <c:v>20.8</c:v>
                </c:pt>
                <c:pt idx="4476">
                  <c:v>20.8</c:v>
                </c:pt>
                <c:pt idx="4477">
                  <c:v>20.8</c:v>
                </c:pt>
                <c:pt idx="4478">
                  <c:v>20.8</c:v>
                </c:pt>
                <c:pt idx="4479">
                  <c:v>20.8</c:v>
                </c:pt>
                <c:pt idx="4480">
                  <c:v>20.8</c:v>
                </c:pt>
                <c:pt idx="4481">
                  <c:v>20.8</c:v>
                </c:pt>
                <c:pt idx="4482">
                  <c:v>20.8</c:v>
                </c:pt>
                <c:pt idx="4483">
                  <c:v>20.8</c:v>
                </c:pt>
                <c:pt idx="4484">
                  <c:v>20.8</c:v>
                </c:pt>
                <c:pt idx="4485">
                  <c:v>20.8</c:v>
                </c:pt>
                <c:pt idx="4486">
                  <c:v>20.8</c:v>
                </c:pt>
                <c:pt idx="4487">
                  <c:v>20.8</c:v>
                </c:pt>
                <c:pt idx="4488">
                  <c:v>20.8</c:v>
                </c:pt>
                <c:pt idx="4489">
                  <c:v>20.8</c:v>
                </c:pt>
                <c:pt idx="4490">
                  <c:v>20.8</c:v>
                </c:pt>
                <c:pt idx="4491">
                  <c:v>20.8</c:v>
                </c:pt>
                <c:pt idx="4492">
                  <c:v>20.8</c:v>
                </c:pt>
                <c:pt idx="4493">
                  <c:v>20.8</c:v>
                </c:pt>
                <c:pt idx="4494">
                  <c:v>20.8</c:v>
                </c:pt>
                <c:pt idx="4495">
                  <c:v>20.8</c:v>
                </c:pt>
                <c:pt idx="4496">
                  <c:v>20.8</c:v>
                </c:pt>
                <c:pt idx="4497">
                  <c:v>20.8</c:v>
                </c:pt>
                <c:pt idx="4498">
                  <c:v>20.8</c:v>
                </c:pt>
                <c:pt idx="4499">
                  <c:v>20.8</c:v>
                </c:pt>
                <c:pt idx="4500">
                  <c:v>20.8</c:v>
                </c:pt>
                <c:pt idx="4501">
                  <c:v>20.8</c:v>
                </c:pt>
                <c:pt idx="4502">
                  <c:v>20.8</c:v>
                </c:pt>
                <c:pt idx="4503">
                  <c:v>20.8</c:v>
                </c:pt>
                <c:pt idx="4504">
                  <c:v>20.8</c:v>
                </c:pt>
                <c:pt idx="4505">
                  <c:v>20.8</c:v>
                </c:pt>
                <c:pt idx="4506">
                  <c:v>20.8</c:v>
                </c:pt>
                <c:pt idx="4507">
                  <c:v>20.8</c:v>
                </c:pt>
                <c:pt idx="4508">
                  <c:v>20.8</c:v>
                </c:pt>
                <c:pt idx="4509">
                  <c:v>20.8</c:v>
                </c:pt>
                <c:pt idx="4510">
                  <c:v>20.8</c:v>
                </c:pt>
                <c:pt idx="4511">
                  <c:v>20.8</c:v>
                </c:pt>
                <c:pt idx="4512">
                  <c:v>20.8</c:v>
                </c:pt>
                <c:pt idx="4513">
                  <c:v>20.8</c:v>
                </c:pt>
                <c:pt idx="4514">
                  <c:v>20.8</c:v>
                </c:pt>
                <c:pt idx="4515">
                  <c:v>20.8</c:v>
                </c:pt>
                <c:pt idx="4516">
                  <c:v>20.8</c:v>
                </c:pt>
                <c:pt idx="4517">
                  <c:v>20.8</c:v>
                </c:pt>
                <c:pt idx="4518">
                  <c:v>20.8</c:v>
                </c:pt>
                <c:pt idx="4519">
                  <c:v>20.8</c:v>
                </c:pt>
                <c:pt idx="4520">
                  <c:v>20.8</c:v>
                </c:pt>
                <c:pt idx="4521">
                  <c:v>20.8</c:v>
                </c:pt>
                <c:pt idx="4522">
                  <c:v>20.8</c:v>
                </c:pt>
                <c:pt idx="4523">
                  <c:v>20.8</c:v>
                </c:pt>
                <c:pt idx="4524">
                  <c:v>20.8</c:v>
                </c:pt>
                <c:pt idx="4525">
                  <c:v>20.8</c:v>
                </c:pt>
                <c:pt idx="4526">
                  <c:v>20.8</c:v>
                </c:pt>
                <c:pt idx="4527">
                  <c:v>20.8</c:v>
                </c:pt>
                <c:pt idx="4528">
                  <c:v>20.8</c:v>
                </c:pt>
                <c:pt idx="4529">
                  <c:v>20.8</c:v>
                </c:pt>
                <c:pt idx="4530">
                  <c:v>20.8</c:v>
                </c:pt>
                <c:pt idx="4531">
                  <c:v>20.8</c:v>
                </c:pt>
                <c:pt idx="4532">
                  <c:v>20.8</c:v>
                </c:pt>
                <c:pt idx="4533">
                  <c:v>20.8</c:v>
                </c:pt>
                <c:pt idx="4534">
                  <c:v>20.8</c:v>
                </c:pt>
                <c:pt idx="4535">
                  <c:v>20.8</c:v>
                </c:pt>
                <c:pt idx="4536">
                  <c:v>20.8</c:v>
                </c:pt>
                <c:pt idx="4537">
                  <c:v>20.8</c:v>
                </c:pt>
                <c:pt idx="4538">
                  <c:v>20.8</c:v>
                </c:pt>
                <c:pt idx="4539">
                  <c:v>20.8</c:v>
                </c:pt>
                <c:pt idx="4540">
                  <c:v>20.8</c:v>
                </c:pt>
                <c:pt idx="4541">
                  <c:v>20.8</c:v>
                </c:pt>
                <c:pt idx="4542">
                  <c:v>20.8</c:v>
                </c:pt>
                <c:pt idx="4543">
                  <c:v>20.8</c:v>
                </c:pt>
                <c:pt idx="4544">
                  <c:v>20.8</c:v>
                </c:pt>
                <c:pt idx="4545">
                  <c:v>20.8</c:v>
                </c:pt>
                <c:pt idx="4546">
                  <c:v>20.8</c:v>
                </c:pt>
                <c:pt idx="4547">
                  <c:v>20.8</c:v>
                </c:pt>
                <c:pt idx="4548">
                  <c:v>20.8</c:v>
                </c:pt>
                <c:pt idx="4549">
                  <c:v>20.8</c:v>
                </c:pt>
                <c:pt idx="4550">
                  <c:v>20.8</c:v>
                </c:pt>
                <c:pt idx="4551">
                  <c:v>20.8</c:v>
                </c:pt>
                <c:pt idx="4552">
                  <c:v>20.8</c:v>
                </c:pt>
                <c:pt idx="4553">
                  <c:v>20.8</c:v>
                </c:pt>
                <c:pt idx="4554">
                  <c:v>20.8</c:v>
                </c:pt>
                <c:pt idx="4555">
                  <c:v>20.8</c:v>
                </c:pt>
                <c:pt idx="4556">
                  <c:v>20.8</c:v>
                </c:pt>
                <c:pt idx="4557">
                  <c:v>20.8</c:v>
                </c:pt>
                <c:pt idx="4558">
                  <c:v>20.8</c:v>
                </c:pt>
                <c:pt idx="4559">
                  <c:v>20.8</c:v>
                </c:pt>
                <c:pt idx="4560">
                  <c:v>20.8</c:v>
                </c:pt>
                <c:pt idx="4561">
                  <c:v>20.8</c:v>
                </c:pt>
                <c:pt idx="4562">
                  <c:v>20.8</c:v>
                </c:pt>
                <c:pt idx="4563">
                  <c:v>20.8</c:v>
                </c:pt>
                <c:pt idx="4564">
                  <c:v>20.8</c:v>
                </c:pt>
                <c:pt idx="4565">
                  <c:v>20.8</c:v>
                </c:pt>
                <c:pt idx="4566">
                  <c:v>20.8</c:v>
                </c:pt>
                <c:pt idx="4567">
                  <c:v>20.8</c:v>
                </c:pt>
                <c:pt idx="4568">
                  <c:v>20.8</c:v>
                </c:pt>
                <c:pt idx="4569">
                  <c:v>20.8</c:v>
                </c:pt>
                <c:pt idx="4570">
                  <c:v>20.8</c:v>
                </c:pt>
                <c:pt idx="4571">
                  <c:v>20.8</c:v>
                </c:pt>
                <c:pt idx="4572">
                  <c:v>20.8</c:v>
                </c:pt>
                <c:pt idx="4573">
                  <c:v>20.8</c:v>
                </c:pt>
                <c:pt idx="4574">
                  <c:v>20.8</c:v>
                </c:pt>
                <c:pt idx="4575">
                  <c:v>20.8</c:v>
                </c:pt>
                <c:pt idx="4576">
                  <c:v>20.8</c:v>
                </c:pt>
                <c:pt idx="4577">
                  <c:v>20.8</c:v>
                </c:pt>
                <c:pt idx="4578">
                  <c:v>20.8</c:v>
                </c:pt>
                <c:pt idx="4579">
                  <c:v>20.8</c:v>
                </c:pt>
                <c:pt idx="4580">
                  <c:v>20.8</c:v>
                </c:pt>
                <c:pt idx="4581">
                  <c:v>20.8</c:v>
                </c:pt>
                <c:pt idx="4582">
                  <c:v>20.8</c:v>
                </c:pt>
                <c:pt idx="4583">
                  <c:v>20.8</c:v>
                </c:pt>
                <c:pt idx="4584">
                  <c:v>20.8</c:v>
                </c:pt>
                <c:pt idx="4585">
                  <c:v>20.8</c:v>
                </c:pt>
                <c:pt idx="4586">
                  <c:v>20.8</c:v>
                </c:pt>
                <c:pt idx="4587">
                  <c:v>20.8</c:v>
                </c:pt>
                <c:pt idx="4588">
                  <c:v>20.8</c:v>
                </c:pt>
                <c:pt idx="4589">
                  <c:v>20.8</c:v>
                </c:pt>
                <c:pt idx="4590">
                  <c:v>20.8</c:v>
                </c:pt>
                <c:pt idx="4591">
                  <c:v>20.8</c:v>
                </c:pt>
                <c:pt idx="4592">
                  <c:v>20.8</c:v>
                </c:pt>
                <c:pt idx="4593">
                  <c:v>20.8</c:v>
                </c:pt>
                <c:pt idx="4594">
                  <c:v>20.8</c:v>
                </c:pt>
                <c:pt idx="4595">
                  <c:v>20.8</c:v>
                </c:pt>
                <c:pt idx="4596">
                  <c:v>20.8</c:v>
                </c:pt>
                <c:pt idx="4597">
                  <c:v>20.8</c:v>
                </c:pt>
                <c:pt idx="4598">
                  <c:v>20.8</c:v>
                </c:pt>
                <c:pt idx="4599">
                  <c:v>20.8</c:v>
                </c:pt>
                <c:pt idx="4600">
                  <c:v>20.8</c:v>
                </c:pt>
                <c:pt idx="4601">
                  <c:v>20.8</c:v>
                </c:pt>
                <c:pt idx="4602">
                  <c:v>20.8</c:v>
                </c:pt>
                <c:pt idx="4603">
                  <c:v>20.8</c:v>
                </c:pt>
                <c:pt idx="4604">
                  <c:v>20.8</c:v>
                </c:pt>
                <c:pt idx="4605">
                  <c:v>20.8</c:v>
                </c:pt>
                <c:pt idx="4606">
                  <c:v>20.8</c:v>
                </c:pt>
                <c:pt idx="4607">
                  <c:v>20.8</c:v>
                </c:pt>
                <c:pt idx="4608">
                  <c:v>20.8</c:v>
                </c:pt>
                <c:pt idx="4609">
                  <c:v>20.8</c:v>
                </c:pt>
                <c:pt idx="4610">
                  <c:v>20.8</c:v>
                </c:pt>
                <c:pt idx="4611">
                  <c:v>20.8</c:v>
                </c:pt>
                <c:pt idx="4612">
                  <c:v>20.8</c:v>
                </c:pt>
                <c:pt idx="4613">
                  <c:v>20.8</c:v>
                </c:pt>
                <c:pt idx="4614">
                  <c:v>20.8</c:v>
                </c:pt>
                <c:pt idx="4615">
                  <c:v>20.8</c:v>
                </c:pt>
                <c:pt idx="4616">
                  <c:v>20.8</c:v>
                </c:pt>
                <c:pt idx="4617">
                  <c:v>20.8</c:v>
                </c:pt>
                <c:pt idx="4618">
                  <c:v>20.8</c:v>
                </c:pt>
                <c:pt idx="4619">
                  <c:v>20.8</c:v>
                </c:pt>
                <c:pt idx="4620">
                  <c:v>20.8</c:v>
                </c:pt>
                <c:pt idx="4621">
                  <c:v>20.8</c:v>
                </c:pt>
                <c:pt idx="4622">
                  <c:v>20.8</c:v>
                </c:pt>
                <c:pt idx="4623">
                  <c:v>20.8</c:v>
                </c:pt>
                <c:pt idx="4624">
                  <c:v>20.8</c:v>
                </c:pt>
                <c:pt idx="4625">
                  <c:v>20.8</c:v>
                </c:pt>
                <c:pt idx="4626">
                  <c:v>20.8</c:v>
                </c:pt>
                <c:pt idx="4627">
                  <c:v>20.8</c:v>
                </c:pt>
                <c:pt idx="4628">
                  <c:v>20.8</c:v>
                </c:pt>
                <c:pt idx="4629">
                  <c:v>20.8</c:v>
                </c:pt>
                <c:pt idx="4630">
                  <c:v>20.8</c:v>
                </c:pt>
                <c:pt idx="4631">
                  <c:v>20.8</c:v>
                </c:pt>
                <c:pt idx="4632">
                  <c:v>20.8</c:v>
                </c:pt>
                <c:pt idx="4633">
                  <c:v>20.8</c:v>
                </c:pt>
                <c:pt idx="4634">
                  <c:v>20.8</c:v>
                </c:pt>
                <c:pt idx="4635">
                  <c:v>20.8</c:v>
                </c:pt>
                <c:pt idx="4636">
                  <c:v>20.8</c:v>
                </c:pt>
                <c:pt idx="4637">
                  <c:v>20.8</c:v>
                </c:pt>
                <c:pt idx="4638">
                  <c:v>20.8</c:v>
                </c:pt>
                <c:pt idx="4639">
                  <c:v>20.8</c:v>
                </c:pt>
                <c:pt idx="4640">
                  <c:v>20.8</c:v>
                </c:pt>
                <c:pt idx="4641">
                  <c:v>20.8</c:v>
                </c:pt>
                <c:pt idx="4642">
                  <c:v>20.8</c:v>
                </c:pt>
                <c:pt idx="4643">
                  <c:v>20.8</c:v>
                </c:pt>
                <c:pt idx="4644">
                  <c:v>20.8</c:v>
                </c:pt>
                <c:pt idx="4645">
                  <c:v>20.8</c:v>
                </c:pt>
                <c:pt idx="4646">
                  <c:v>20.8</c:v>
                </c:pt>
                <c:pt idx="4647">
                  <c:v>20.8</c:v>
                </c:pt>
                <c:pt idx="4648">
                  <c:v>20.8</c:v>
                </c:pt>
                <c:pt idx="4649">
                  <c:v>20.8</c:v>
                </c:pt>
                <c:pt idx="4650">
                  <c:v>20.8</c:v>
                </c:pt>
                <c:pt idx="4651">
                  <c:v>20.8</c:v>
                </c:pt>
                <c:pt idx="4652">
                  <c:v>20.8</c:v>
                </c:pt>
                <c:pt idx="4653">
                  <c:v>20.8</c:v>
                </c:pt>
                <c:pt idx="4654">
                  <c:v>20.8</c:v>
                </c:pt>
                <c:pt idx="4655">
                  <c:v>20.8</c:v>
                </c:pt>
                <c:pt idx="4656">
                  <c:v>20.8</c:v>
                </c:pt>
                <c:pt idx="4657">
                  <c:v>20.8</c:v>
                </c:pt>
                <c:pt idx="4658">
                  <c:v>20.8</c:v>
                </c:pt>
                <c:pt idx="4659">
                  <c:v>20.8</c:v>
                </c:pt>
                <c:pt idx="4660">
                  <c:v>20.8</c:v>
                </c:pt>
                <c:pt idx="4661">
                  <c:v>20.8</c:v>
                </c:pt>
                <c:pt idx="4662">
                  <c:v>20.8</c:v>
                </c:pt>
                <c:pt idx="4663">
                  <c:v>20.8</c:v>
                </c:pt>
                <c:pt idx="4664">
                  <c:v>20.8</c:v>
                </c:pt>
                <c:pt idx="4665">
                  <c:v>20.8</c:v>
                </c:pt>
                <c:pt idx="4666">
                  <c:v>20.8</c:v>
                </c:pt>
                <c:pt idx="4667">
                  <c:v>20.8</c:v>
                </c:pt>
                <c:pt idx="4668">
                  <c:v>20.8</c:v>
                </c:pt>
                <c:pt idx="4669">
                  <c:v>20.8</c:v>
                </c:pt>
                <c:pt idx="4670">
                  <c:v>20.8</c:v>
                </c:pt>
                <c:pt idx="4671">
                  <c:v>20.8</c:v>
                </c:pt>
                <c:pt idx="4672">
                  <c:v>20.8</c:v>
                </c:pt>
                <c:pt idx="4673">
                  <c:v>20.8</c:v>
                </c:pt>
                <c:pt idx="4674">
                  <c:v>20.8</c:v>
                </c:pt>
                <c:pt idx="4675">
                  <c:v>20.8</c:v>
                </c:pt>
                <c:pt idx="4676">
                  <c:v>20.8</c:v>
                </c:pt>
                <c:pt idx="4677">
                  <c:v>20.8</c:v>
                </c:pt>
                <c:pt idx="4678">
                  <c:v>20.8</c:v>
                </c:pt>
                <c:pt idx="4679">
                  <c:v>20.8</c:v>
                </c:pt>
                <c:pt idx="4680">
                  <c:v>20.8</c:v>
                </c:pt>
                <c:pt idx="4681">
                  <c:v>20.8</c:v>
                </c:pt>
                <c:pt idx="4682">
                  <c:v>20.8</c:v>
                </c:pt>
                <c:pt idx="4683">
                  <c:v>20.8</c:v>
                </c:pt>
                <c:pt idx="4684">
                  <c:v>20.8</c:v>
                </c:pt>
                <c:pt idx="4685">
                  <c:v>20.8</c:v>
                </c:pt>
                <c:pt idx="4686">
                  <c:v>20.8</c:v>
                </c:pt>
                <c:pt idx="4687">
                  <c:v>20.8</c:v>
                </c:pt>
                <c:pt idx="4688">
                  <c:v>20.8</c:v>
                </c:pt>
                <c:pt idx="4689">
                  <c:v>20.8</c:v>
                </c:pt>
                <c:pt idx="4690">
                  <c:v>20.8</c:v>
                </c:pt>
                <c:pt idx="4691">
                  <c:v>20.8</c:v>
                </c:pt>
                <c:pt idx="4692">
                  <c:v>20.8</c:v>
                </c:pt>
                <c:pt idx="4693">
                  <c:v>20.8</c:v>
                </c:pt>
                <c:pt idx="4694">
                  <c:v>20.8</c:v>
                </c:pt>
                <c:pt idx="4695">
                  <c:v>20.8</c:v>
                </c:pt>
                <c:pt idx="4696">
                  <c:v>20.8</c:v>
                </c:pt>
                <c:pt idx="4697">
                  <c:v>20.8</c:v>
                </c:pt>
                <c:pt idx="4698">
                  <c:v>20.8</c:v>
                </c:pt>
                <c:pt idx="4699">
                  <c:v>20.8</c:v>
                </c:pt>
                <c:pt idx="4700">
                  <c:v>20.8</c:v>
                </c:pt>
                <c:pt idx="4701">
                  <c:v>20.8</c:v>
                </c:pt>
                <c:pt idx="4702">
                  <c:v>20.8</c:v>
                </c:pt>
                <c:pt idx="4703">
                  <c:v>20.8</c:v>
                </c:pt>
                <c:pt idx="4704">
                  <c:v>20.8</c:v>
                </c:pt>
                <c:pt idx="4705">
                  <c:v>20.8</c:v>
                </c:pt>
                <c:pt idx="4706">
                  <c:v>20.8</c:v>
                </c:pt>
                <c:pt idx="4707">
                  <c:v>20.8</c:v>
                </c:pt>
                <c:pt idx="4708">
                  <c:v>20.8</c:v>
                </c:pt>
                <c:pt idx="4709">
                  <c:v>20.8</c:v>
                </c:pt>
                <c:pt idx="4710">
                  <c:v>20.8</c:v>
                </c:pt>
                <c:pt idx="4711">
                  <c:v>20.8</c:v>
                </c:pt>
                <c:pt idx="4712">
                  <c:v>20.8</c:v>
                </c:pt>
                <c:pt idx="4713">
                  <c:v>20.8</c:v>
                </c:pt>
                <c:pt idx="4714">
                  <c:v>20.8</c:v>
                </c:pt>
                <c:pt idx="4715">
                  <c:v>20.8</c:v>
                </c:pt>
                <c:pt idx="4716">
                  <c:v>20.8</c:v>
                </c:pt>
                <c:pt idx="4717">
                  <c:v>20.8</c:v>
                </c:pt>
                <c:pt idx="4718">
                  <c:v>20.8</c:v>
                </c:pt>
                <c:pt idx="4719">
                  <c:v>20.8</c:v>
                </c:pt>
                <c:pt idx="4720">
                  <c:v>20.8</c:v>
                </c:pt>
                <c:pt idx="4721">
                  <c:v>20.8</c:v>
                </c:pt>
                <c:pt idx="4722">
                  <c:v>20.8</c:v>
                </c:pt>
                <c:pt idx="4723">
                  <c:v>20.8</c:v>
                </c:pt>
                <c:pt idx="4724">
                  <c:v>20.8</c:v>
                </c:pt>
                <c:pt idx="4725">
                  <c:v>20.8</c:v>
                </c:pt>
                <c:pt idx="4726">
                  <c:v>20.8</c:v>
                </c:pt>
                <c:pt idx="4727">
                  <c:v>20.8</c:v>
                </c:pt>
                <c:pt idx="4728">
                  <c:v>20.8</c:v>
                </c:pt>
                <c:pt idx="4729">
                  <c:v>20.8</c:v>
                </c:pt>
                <c:pt idx="4730">
                  <c:v>20.8</c:v>
                </c:pt>
                <c:pt idx="4731">
                  <c:v>20.8</c:v>
                </c:pt>
                <c:pt idx="4732">
                  <c:v>20.8</c:v>
                </c:pt>
                <c:pt idx="4733">
                  <c:v>20.8</c:v>
                </c:pt>
                <c:pt idx="4734">
                  <c:v>20.8</c:v>
                </c:pt>
                <c:pt idx="4735">
                  <c:v>20.8</c:v>
                </c:pt>
                <c:pt idx="4736">
                  <c:v>20.8</c:v>
                </c:pt>
                <c:pt idx="4737">
                  <c:v>20.8</c:v>
                </c:pt>
                <c:pt idx="4738">
                  <c:v>20.8</c:v>
                </c:pt>
                <c:pt idx="4739">
                  <c:v>20.8</c:v>
                </c:pt>
                <c:pt idx="4740">
                  <c:v>20.8</c:v>
                </c:pt>
                <c:pt idx="4741">
                  <c:v>20.8</c:v>
                </c:pt>
                <c:pt idx="4742">
                  <c:v>20.8</c:v>
                </c:pt>
                <c:pt idx="4743">
                  <c:v>20.8</c:v>
                </c:pt>
                <c:pt idx="4744">
                  <c:v>20.8</c:v>
                </c:pt>
                <c:pt idx="4745">
                  <c:v>20.8</c:v>
                </c:pt>
                <c:pt idx="4746">
                  <c:v>20.8</c:v>
                </c:pt>
                <c:pt idx="4747">
                  <c:v>20.8</c:v>
                </c:pt>
                <c:pt idx="4748">
                  <c:v>20.8</c:v>
                </c:pt>
                <c:pt idx="4749">
                  <c:v>20.8</c:v>
                </c:pt>
                <c:pt idx="4750">
                  <c:v>20.8</c:v>
                </c:pt>
                <c:pt idx="4751">
                  <c:v>20.8</c:v>
                </c:pt>
                <c:pt idx="4752">
                  <c:v>20.8</c:v>
                </c:pt>
                <c:pt idx="4753">
                  <c:v>20.8</c:v>
                </c:pt>
                <c:pt idx="4754">
                  <c:v>20.8</c:v>
                </c:pt>
                <c:pt idx="4755">
                  <c:v>20.8</c:v>
                </c:pt>
                <c:pt idx="4756">
                  <c:v>20.8</c:v>
                </c:pt>
                <c:pt idx="4757">
                  <c:v>20.8</c:v>
                </c:pt>
                <c:pt idx="4758">
                  <c:v>20.8</c:v>
                </c:pt>
                <c:pt idx="4759">
                  <c:v>20.8</c:v>
                </c:pt>
                <c:pt idx="4760">
                  <c:v>20.8</c:v>
                </c:pt>
                <c:pt idx="4761">
                  <c:v>20.8</c:v>
                </c:pt>
                <c:pt idx="4762">
                  <c:v>20.8</c:v>
                </c:pt>
                <c:pt idx="4763">
                  <c:v>20.8</c:v>
                </c:pt>
                <c:pt idx="4764">
                  <c:v>20.8</c:v>
                </c:pt>
                <c:pt idx="4765">
                  <c:v>20.8</c:v>
                </c:pt>
                <c:pt idx="4766">
                  <c:v>20.8</c:v>
                </c:pt>
                <c:pt idx="4767">
                  <c:v>20.8</c:v>
                </c:pt>
                <c:pt idx="4768">
                  <c:v>20.8</c:v>
                </c:pt>
                <c:pt idx="4769">
                  <c:v>20.8</c:v>
                </c:pt>
                <c:pt idx="4770">
                  <c:v>20.8</c:v>
                </c:pt>
                <c:pt idx="4771">
                  <c:v>20.8</c:v>
                </c:pt>
                <c:pt idx="4772">
                  <c:v>20.8</c:v>
                </c:pt>
                <c:pt idx="4773">
                  <c:v>20.8</c:v>
                </c:pt>
                <c:pt idx="4774">
                  <c:v>20.8</c:v>
                </c:pt>
                <c:pt idx="4775">
                  <c:v>20.8</c:v>
                </c:pt>
                <c:pt idx="4776">
                  <c:v>20.8</c:v>
                </c:pt>
                <c:pt idx="4777">
                  <c:v>20.8</c:v>
                </c:pt>
                <c:pt idx="4778">
                  <c:v>20.8</c:v>
                </c:pt>
                <c:pt idx="4779">
                  <c:v>20.8</c:v>
                </c:pt>
                <c:pt idx="4780">
                  <c:v>20.8</c:v>
                </c:pt>
                <c:pt idx="4781">
                  <c:v>20.8</c:v>
                </c:pt>
                <c:pt idx="4782">
                  <c:v>20.8</c:v>
                </c:pt>
                <c:pt idx="4783">
                  <c:v>20.8</c:v>
                </c:pt>
                <c:pt idx="4784">
                  <c:v>20.8</c:v>
                </c:pt>
                <c:pt idx="4785">
                  <c:v>20.8</c:v>
                </c:pt>
                <c:pt idx="4786">
                  <c:v>20.8</c:v>
                </c:pt>
                <c:pt idx="4787">
                  <c:v>20.8</c:v>
                </c:pt>
                <c:pt idx="4788">
                  <c:v>20.8</c:v>
                </c:pt>
                <c:pt idx="4789">
                  <c:v>20.8</c:v>
                </c:pt>
                <c:pt idx="4790">
                  <c:v>20.8</c:v>
                </c:pt>
                <c:pt idx="4791">
                  <c:v>20.8</c:v>
                </c:pt>
                <c:pt idx="4792">
                  <c:v>20.8</c:v>
                </c:pt>
                <c:pt idx="4793">
                  <c:v>20.8</c:v>
                </c:pt>
                <c:pt idx="4794">
                  <c:v>20.8</c:v>
                </c:pt>
                <c:pt idx="4795">
                  <c:v>20.8</c:v>
                </c:pt>
                <c:pt idx="4796">
                  <c:v>20.8</c:v>
                </c:pt>
                <c:pt idx="4797">
                  <c:v>20.8</c:v>
                </c:pt>
                <c:pt idx="4798">
                  <c:v>20.8</c:v>
                </c:pt>
                <c:pt idx="4799">
                  <c:v>20.8</c:v>
                </c:pt>
                <c:pt idx="4800">
                  <c:v>20.8</c:v>
                </c:pt>
                <c:pt idx="4801">
                  <c:v>20.8</c:v>
                </c:pt>
                <c:pt idx="4802">
                  <c:v>20.8</c:v>
                </c:pt>
                <c:pt idx="4803">
                  <c:v>20.8</c:v>
                </c:pt>
                <c:pt idx="4804">
                  <c:v>20.8</c:v>
                </c:pt>
                <c:pt idx="4805">
                  <c:v>20.8</c:v>
                </c:pt>
                <c:pt idx="4806">
                  <c:v>20.8</c:v>
                </c:pt>
                <c:pt idx="4807">
                  <c:v>20.8</c:v>
                </c:pt>
                <c:pt idx="4808">
                  <c:v>20.8</c:v>
                </c:pt>
                <c:pt idx="4809">
                  <c:v>20.8</c:v>
                </c:pt>
                <c:pt idx="4810">
                  <c:v>20.8</c:v>
                </c:pt>
                <c:pt idx="4811">
                  <c:v>20.8</c:v>
                </c:pt>
                <c:pt idx="4812">
                  <c:v>20.8</c:v>
                </c:pt>
                <c:pt idx="4813">
                  <c:v>20.8</c:v>
                </c:pt>
                <c:pt idx="4814">
                  <c:v>20.8</c:v>
                </c:pt>
                <c:pt idx="4815">
                  <c:v>20.8</c:v>
                </c:pt>
                <c:pt idx="4816">
                  <c:v>20.8</c:v>
                </c:pt>
                <c:pt idx="4817">
                  <c:v>20.8</c:v>
                </c:pt>
                <c:pt idx="4818">
                  <c:v>20.8</c:v>
                </c:pt>
                <c:pt idx="4819">
                  <c:v>20.8</c:v>
                </c:pt>
                <c:pt idx="4820">
                  <c:v>20.8</c:v>
                </c:pt>
                <c:pt idx="4821">
                  <c:v>20.8</c:v>
                </c:pt>
                <c:pt idx="4822">
                  <c:v>20.8</c:v>
                </c:pt>
                <c:pt idx="4823">
                  <c:v>20.8</c:v>
                </c:pt>
                <c:pt idx="4824">
                  <c:v>20.8</c:v>
                </c:pt>
                <c:pt idx="4825">
                  <c:v>20.8</c:v>
                </c:pt>
                <c:pt idx="4826">
                  <c:v>20.8</c:v>
                </c:pt>
                <c:pt idx="4827">
                  <c:v>20.8</c:v>
                </c:pt>
                <c:pt idx="4828">
                  <c:v>20.8</c:v>
                </c:pt>
                <c:pt idx="4829">
                  <c:v>20.8</c:v>
                </c:pt>
                <c:pt idx="4830">
                  <c:v>20.8</c:v>
                </c:pt>
                <c:pt idx="4831">
                  <c:v>20.8</c:v>
                </c:pt>
                <c:pt idx="4832">
                  <c:v>20.8</c:v>
                </c:pt>
                <c:pt idx="4833">
                  <c:v>20.8</c:v>
                </c:pt>
                <c:pt idx="4834">
                  <c:v>20.8</c:v>
                </c:pt>
                <c:pt idx="4835">
                  <c:v>20.8</c:v>
                </c:pt>
                <c:pt idx="4836">
                  <c:v>20.8</c:v>
                </c:pt>
                <c:pt idx="4837">
                  <c:v>20.8</c:v>
                </c:pt>
                <c:pt idx="4838">
                  <c:v>20.8</c:v>
                </c:pt>
                <c:pt idx="4839">
                  <c:v>20.8</c:v>
                </c:pt>
                <c:pt idx="4840">
                  <c:v>20.8</c:v>
                </c:pt>
                <c:pt idx="4841">
                  <c:v>20.8</c:v>
                </c:pt>
                <c:pt idx="4842">
                  <c:v>20.8</c:v>
                </c:pt>
                <c:pt idx="4843">
                  <c:v>20.8</c:v>
                </c:pt>
                <c:pt idx="4844">
                  <c:v>20.8</c:v>
                </c:pt>
                <c:pt idx="4845">
                  <c:v>20.8</c:v>
                </c:pt>
                <c:pt idx="4846">
                  <c:v>20.8</c:v>
                </c:pt>
                <c:pt idx="4847">
                  <c:v>20.8</c:v>
                </c:pt>
                <c:pt idx="4848">
                  <c:v>20.8</c:v>
                </c:pt>
                <c:pt idx="4849">
                  <c:v>20.8</c:v>
                </c:pt>
                <c:pt idx="4850">
                  <c:v>20.8</c:v>
                </c:pt>
                <c:pt idx="4851">
                  <c:v>20.8</c:v>
                </c:pt>
                <c:pt idx="4852">
                  <c:v>20.8</c:v>
                </c:pt>
                <c:pt idx="4853">
                  <c:v>20.8</c:v>
                </c:pt>
                <c:pt idx="4854">
                  <c:v>20.8</c:v>
                </c:pt>
                <c:pt idx="4855">
                  <c:v>20.8</c:v>
                </c:pt>
                <c:pt idx="4856">
                  <c:v>20.8</c:v>
                </c:pt>
                <c:pt idx="4857">
                  <c:v>20.8</c:v>
                </c:pt>
                <c:pt idx="4858">
                  <c:v>20.8</c:v>
                </c:pt>
                <c:pt idx="4859">
                  <c:v>20.8</c:v>
                </c:pt>
                <c:pt idx="4860">
                  <c:v>20.8</c:v>
                </c:pt>
                <c:pt idx="4861">
                  <c:v>20.8</c:v>
                </c:pt>
                <c:pt idx="4862">
                  <c:v>20.8</c:v>
                </c:pt>
                <c:pt idx="4863">
                  <c:v>20.8</c:v>
                </c:pt>
                <c:pt idx="4864">
                  <c:v>20.8</c:v>
                </c:pt>
                <c:pt idx="4865">
                  <c:v>20.8</c:v>
                </c:pt>
                <c:pt idx="4866">
                  <c:v>20.8</c:v>
                </c:pt>
                <c:pt idx="4867">
                  <c:v>20.8</c:v>
                </c:pt>
                <c:pt idx="4868">
                  <c:v>20.8</c:v>
                </c:pt>
                <c:pt idx="4869">
                  <c:v>20.8</c:v>
                </c:pt>
                <c:pt idx="4870">
                  <c:v>20.8</c:v>
                </c:pt>
                <c:pt idx="4871">
                  <c:v>20.8</c:v>
                </c:pt>
                <c:pt idx="4872">
                  <c:v>20.8</c:v>
                </c:pt>
                <c:pt idx="4873">
                  <c:v>20.8</c:v>
                </c:pt>
                <c:pt idx="4874">
                  <c:v>20.8</c:v>
                </c:pt>
                <c:pt idx="4875">
                  <c:v>20.8</c:v>
                </c:pt>
                <c:pt idx="4876">
                  <c:v>20.8</c:v>
                </c:pt>
                <c:pt idx="4877">
                  <c:v>20.8</c:v>
                </c:pt>
                <c:pt idx="4878">
                  <c:v>20.8</c:v>
                </c:pt>
                <c:pt idx="4879">
                  <c:v>20.8</c:v>
                </c:pt>
                <c:pt idx="4880">
                  <c:v>20.8</c:v>
                </c:pt>
                <c:pt idx="4881">
                  <c:v>20.8</c:v>
                </c:pt>
                <c:pt idx="4882">
                  <c:v>20.8</c:v>
                </c:pt>
                <c:pt idx="4883">
                  <c:v>20.8</c:v>
                </c:pt>
                <c:pt idx="4884">
                  <c:v>20.8</c:v>
                </c:pt>
                <c:pt idx="4885">
                  <c:v>20.8</c:v>
                </c:pt>
                <c:pt idx="4886">
                  <c:v>20.8</c:v>
                </c:pt>
                <c:pt idx="4887">
                  <c:v>20.8</c:v>
                </c:pt>
                <c:pt idx="4888">
                  <c:v>20.8</c:v>
                </c:pt>
                <c:pt idx="4889">
                  <c:v>20.8</c:v>
                </c:pt>
                <c:pt idx="4890">
                  <c:v>20.8</c:v>
                </c:pt>
                <c:pt idx="4891">
                  <c:v>20.8</c:v>
                </c:pt>
                <c:pt idx="4892">
                  <c:v>20.8</c:v>
                </c:pt>
                <c:pt idx="4893">
                  <c:v>20.8</c:v>
                </c:pt>
                <c:pt idx="4894">
                  <c:v>20.8</c:v>
                </c:pt>
                <c:pt idx="4895">
                  <c:v>20.8</c:v>
                </c:pt>
                <c:pt idx="4896">
                  <c:v>20.8</c:v>
                </c:pt>
                <c:pt idx="4897">
                  <c:v>20.8</c:v>
                </c:pt>
                <c:pt idx="4898">
                  <c:v>20.8</c:v>
                </c:pt>
                <c:pt idx="4899">
                  <c:v>20.8</c:v>
                </c:pt>
                <c:pt idx="4900">
                  <c:v>20.8</c:v>
                </c:pt>
                <c:pt idx="4901">
                  <c:v>20.8</c:v>
                </c:pt>
                <c:pt idx="4902">
                  <c:v>20.8</c:v>
                </c:pt>
                <c:pt idx="4903">
                  <c:v>20.8</c:v>
                </c:pt>
                <c:pt idx="4904">
                  <c:v>20.8</c:v>
                </c:pt>
                <c:pt idx="4905">
                  <c:v>20.8</c:v>
                </c:pt>
                <c:pt idx="4906">
                  <c:v>20.8</c:v>
                </c:pt>
                <c:pt idx="4907">
                  <c:v>20.8</c:v>
                </c:pt>
                <c:pt idx="4908">
                  <c:v>20.8</c:v>
                </c:pt>
                <c:pt idx="4909">
                  <c:v>20.8</c:v>
                </c:pt>
                <c:pt idx="4910">
                  <c:v>20.8</c:v>
                </c:pt>
                <c:pt idx="4911">
                  <c:v>20.8</c:v>
                </c:pt>
                <c:pt idx="4912">
                  <c:v>20.8</c:v>
                </c:pt>
                <c:pt idx="4913">
                  <c:v>20.8</c:v>
                </c:pt>
                <c:pt idx="4914">
                  <c:v>20.8</c:v>
                </c:pt>
                <c:pt idx="4915">
                  <c:v>20.8</c:v>
                </c:pt>
                <c:pt idx="4916">
                  <c:v>20.8</c:v>
                </c:pt>
                <c:pt idx="4917">
                  <c:v>20.8</c:v>
                </c:pt>
                <c:pt idx="4918">
                  <c:v>20.8</c:v>
                </c:pt>
                <c:pt idx="4919">
                  <c:v>20.8</c:v>
                </c:pt>
                <c:pt idx="4920">
                  <c:v>20.8</c:v>
                </c:pt>
                <c:pt idx="4921">
                  <c:v>20.8</c:v>
                </c:pt>
                <c:pt idx="4922">
                  <c:v>20.8</c:v>
                </c:pt>
                <c:pt idx="4923">
                  <c:v>20.8</c:v>
                </c:pt>
                <c:pt idx="4924">
                  <c:v>20.8</c:v>
                </c:pt>
                <c:pt idx="4925">
                  <c:v>20.8</c:v>
                </c:pt>
                <c:pt idx="4926">
                  <c:v>20.8</c:v>
                </c:pt>
                <c:pt idx="4927">
                  <c:v>20.8</c:v>
                </c:pt>
                <c:pt idx="4928">
                  <c:v>20.8</c:v>
                </c:pt>
                <c:pt idx="4929">
                  <c:v>20.8</c:v>
                </c:pt>
                <c:pt idx="4930">
                  <c:v>20.8</c:v>
                </c:pt>
                <c:pt idx="4931">
                  <c:v>20.8</c:v>
                </c:pt>
                <c:pt idx="4932">
                  <c:v>20.8</c:v>
                </c:pt>
                <c:pt idx="4933">
                  <c:v>20.8</c:v>
                </c:pt>
                <c:pt idx="4934">
                  <c:v>20.8</c:v>
                </c:pt>
                <c:pt idx="4935">
                  <c:v>20.8</c:v>
                </c:pt>
                <c:pt idx="4936">
                  <c:v>20.8</c:v>
                </c:pt>
                <c:pt idx="4937">
                  <c:v>20.8</c:v>
                </c:pt>
                <c:pt idx="4938">
                  <c:v>20.8</c:v>
                </c:pt>
                <c:pt idx="4939">
                  <c:v>20.8</c:v>
                </c:pt>
                <c:pt idx="4940">
                  <c:v>20.8</c:v>
                </c:pt>
                <c:pt idx="4941">
                  <c:v>20.8</c:v>
                </c:pt>
                <c:pt idx="4942">
                  <c:v>20.8</c:v>
                </c:pt>
                <c:pt idx="4943">
                  <c:v>20.8</c:v>
                </c:pt>
                <c:pt idx="4944">
                  <c:v>20.8</c:v>
                </c:pt>
                <c:pt idx="4945">
                  <c:v>20.8</c:v>
                </c:pt>
                <c:pt idx="4946">
                  <c:v>20.8</c:v>
                </c:pt>
                <c:pt idx="4947">
                  <c:v>20.8</c:v>
                </c:pt>
                <c:pt idx="4948">
                  <c:v>20.8</c:v>
                </c:pt>
                <c:pt idx="4949">
                  <c:v>20.8</c:v>
                </c:pt>
                <c:pt idx="4950">
                  <c:v>20.8</c:v>
                </c:pt>
                <c:pt idx="4951">
                  <c:v>20.8</c:v>
                </c:pt>
                <c:pt idx="4952">
                  <c:v>20.8</c:v>
                </c:pt>
                <c:pt idx="4953">
                  <c:v>20.8</c:v>
                </c:pt>
                <c:pt idx="4954">
                  <c:v>20.8</c:v>
                </c:pt>
                <c:pt idx="4955">
                  <c:v>20.8</c:v>
                </c:pt>
                <c:pt idx="4956">
                  <c:v>20.8</c:v>
                </c:pt>
                <c:pt idx="4957">
                  <c:v>20.8</c:v>
                </c:pt>
                <c:pt idx="4958">
                  <c:v>20.8</c:v>
                </c:pt>
                <c:pt idx="4959">
                  <c:v>20.8</c:v>
                </c:pt>
                <c:pt idx="4960">
                  <c:v>20.8</c:v>
                </c:pt>
                <c:pt idx="4961">
                  <c:v>20.8</c:v>
                </c:pt>
                <c:pt idx="4962">
                  <c:v>20.8</c:v>
                </c:pt>
                <c:pt idx="4963">
                  <c:v>20.8</c:v>
                </c:pt>
                <c:pt idx="4964">
                  <c:v>20.8</c:v>
                </c:pt>
                <c:pt idx="4965">
                  <c:v>20.8</c:v>
                </c:pt>
                <c:pt idx="4966">
                  <c:v>20.8</c:v>
                </c:pt>
                <c:pt idx="4967">
                  <c:v>20.8</c:v>
                </c:pt>
                <c:pt idx="4968">
                  <c:v>20.8</c:v>
                </c:pt>
                <c:pt idx="4969">
                  <c:v>20.8</c:v>
                </c:pt>
                <c:pt idx="4970">
                  <c:v>20.8</c:v>
                </c:pt>
                <c:pt idx="4971">
                  <c:v>20.8</c:v>
                </c:pt>
                <c:pt idx="4972">
                  <c:v>20.8</c:v>
                </c:pt>
                <c:pt idx="4973">
                  <c:v>20.8</c:v>
                </c:pt>
                <c:pt idx="4974">
                  <c:v>20.8</c:v>
                </c:pt>
                <c:pt idx="4975">
                  <c:v>20.8</c:v>
                </c:pt>
                <c:pt idx="4976">
                  <c:v>20.8</c:v>
                </c:pt>
                <c:pt idx="4977">
                  <c:v>20.8</c:v>
                </c:pt>
                <c:pt idx="4978">
                  <c:v>20.8</c:v>
                </c:pt>
                <c:pt idx="4979">
                  <c:v>20.8</c:v>
                </c:pt>
                <c:pt idx="4980">
                  <c:v>20.8</c:v>
                </c:pt>
                <c:pt idx="4981">
                  <c:v>20.8</c:v>
                </c:pt>
                <c:pt idx="4982">
                  <c:v>20.8</c:v>
                </c:pt>
                <c:pt idx="4983">
                  <c:v>20.8</c:v>
                </c:pt>
                <c:pt idx="4984">
                  <c:v>20.8</c:v>
                </c:pt>
                <c:pt idx="4985">
                  <c:v>20.8</c:v>
                </c:pt>
                <c:pt idx="4986">
                  <c:v>20.8</c:v>
                </c:pt>
                <c:pt idx="4987">
                  <c:v>20.8</c:v>
                </c:pt>
                <c:pt idx="4988">
                  <c:v>20.8</c:v>
                </c:pt>
                <c:pt idx="4989">
                  <c:v>20.8</c:v>
                </c:pt>
                <c:pt idx="4990">
                  <c:v>20.8</c:v>
                </c:pt>
                <c:pt idx="4991">
                  <c:v>20.8</c:v>
                </c:pt>
                <c:pt idx="4992">
                  <c:v>20.8</c:v>
                </c:pt>
                <c:pt idx="4993">
                  <c:v>20.8</c:v>
                </c:pt>
                <c:pt idx="4994">
                  <c:v>20.8</c:v>
                </c:pt>
                <c:pt idx="4995">
                  <c:v>20.8</c:v>
                </c:pt>
                <c:pt idx="4996">
                  <c:v>20.8</c:v>
                </c:pt>
                <c:pt idx="4997">
                  <c:v>20.8</c:v>
                </c:pt>
                <c:pt idx="4998">
                  <c:v>20.8</c:v>
                </c:pt>
                <c:pt idx="4999">
                  <c:v>20.8</c:v>
                </c:pt>
                <c:pt idx="5000">
                  <c:v>20.8</c:v>
                </c:pt>
                <c:pt idx="5001">
                  <c:v>20.8</c:v>
                </c:pt>
                <c:pt idx="5002">
                  <c:v>20.8</c:v>
                </c:pt>
                <c:pt idx="5003">
                  <c:v>20.8</c:v>
                </c:pt>
                <c:pt idx="5004">
                  <c:v>20.8</c:v>
                </c:pt>
                <c:pt idx="5005">
                  <c:v>20.8</c:v>
                </c:pt>
                <c:pt idx="5006">
                  <c:v>20.8</c:v>
                </c:pt>
                <c:pt idx="5007">
                  <c:v>20.8</c:v>
                </c:pt>
                <c:pt idx="5008">
                  <c:v>20.8</c:v>
                </c:pt>
                <c:pt idx="5009">
                  <c:v>20.8</c:v>
                </c:pt>
                <c:pt idx="5010">
                  <c:v>20.8</c:v>
                </c:pt>
                <c:pt idx="5011">
                  <c:v>20.8</c:v>
                </c:pt>
                <c:pt idx="5012">
                  <c:v>20.8</c:v>
                </c:pt>
                <c:pt idx="5013">
                  <c:v>20.8</c:v>
                </c:pt>
                <c:pt idx="5014">
                  <c:v>20.8</c:v>
                </c:pt>
                <c:pt idx="5015">
                  <c:v>20.8</c:v>
                </c:pt>
                <c:pt idx="5016">
                  <c:v>20.8</c:v>
                </c:pt>
                <c:pt idx="5017">
                  <c:v>20.8</c:v>
                </c:pt>
                <c:pt idx="5018">
                  <c:v>20.8</c:v>
                </c:pt>
                <c:pt idx="5019">
                  <c:v>20.8</c:v>
                </c:pt>
                <c:pt idx="5020">
                  <c:v>20.8</c:v>
                </c:pt>
                <c:pt idx="5021">
                  <c:v>20.8</c:v>
                </c:pt>
                <c:pt idx="5022">
                  <c:v>20.8</c:v>
                </c:pt>
                <c:pt idx="5023">
                  <c:v>20.8</c:v>
                </c:pt>
                <c:pt idx="5024">
                  <c:v>20.8</c:v>
                </c:pt>
                <c:pt idx="5025">
                  <c:v>20.8</c:v>
                </c:pt>
                <c:pt idx="5026">
                  <c:v>20.8</c:v>
                </c:pt>
                <c:pt idx="5027">
                  <c:v>20.8</c:v>
                </c:pt>
                <c:pt idx="5028">
                  <c:v>20.8</c:v>
                </c:pt>
                <c:pt idx="5029">
                  <c:v>20.8</c:v>
                </c:pt>
                <c:pt idx="5030">
                  <c:v>20.8</c:v>
                </c:pt>
                <c:pt idx="5031">
                  <c:v>20.8</c:v>
                </c:pt>
                <c:pt idx="5032">
                  <c:v>20.8</c:v>
                </c:pt>
                <c:pt idx="5033">
                  <c:v>20.8</c:v>
                </c:pt>
                <c:pt idx="5034">
                  <c:v>20.8</c:v>
                </c:pt>
                <c:pt idx="5035">
                  <c:v>20.8</c:v>
                </c:pt>
                <c:pt idx="5036">
                  <c:v>20.8</c:v>
                </c:pt>
                <c:pt idx="5037">
                  <c:v>20.8</c:v>
                </c:pt>
                <c:pt idx="5038">
                  <c:v>20.8</c:v>
                </c:pt>
                <c:pt idx="5039">
                  <c:v>20.8</c:v>
                </c:pt>
                <c:pt idx="5040">
                  <c:v>20.8</c:v>
                </c:pt>
                <c:pt idx="5041">
                  <c:v>20.8</c:v>
                </c:pt>
                <c:pt idx="5042">
                  <c:v>20.8</c:v>
                </c:pt>
                <c:pt idx="5043">
                  <c:v>20.8</c:v>
                </c:pt>
                <c:pt idx="5044">
                  <c:v>20.8</c:v>
                </c:pt>
                <c:pt idx="5045">
                  <c:v>20.8</c:v>
                </c:pt>
                <c:pt idx="5046">
                  <c:v>20.8</c:v>
                </c:pt>
                <c:pt idx="5047">
                  <c:v>20.8</c:v>
                </c:pt>
                <c:pt idx="5048">
                  <c:v>20.8</c:v>
                </c:pt>
                <c:pt idx="5049">
                  <c:v>20.8</c:v>
                </c:pt>
                <c:pt idx="5050">
                  <c:v>20.8</c:v>
                </c:pt>
                <c:pt idx="5051">
                  <c:v>20.8</c:v>
                </c:pt>
                <c:pt idx="5052">
                  <c:v>20.8</c:v>
                </c:pt>
                <c:pt idx="5053">
                  <c:v>20.8</c:v>
                </c:pt>
                <c:pt idx="5054">
                  <c:v>20.8</c:v>
                </c:pt>
                <c:pt idx="5055">
                  <c:v>20.8</c:v>
                </c:pt>
                <c:pt idx="5056">
                  <c:v>20.8</c:v>
                </c:pt>
                <c:pt idx="5057">
                  <c:v>20.8</c:v>
                </c:pt>
                <c:pt idx="5058">
                  <c:v>20.8</c:v>
                </c:pt>
                <c:pt idx="5059">
                  <c:v>20.8</c:v>
                </c:pt>
                <c:pt idx="5060">
                  <c:v>20.8</c:v>
                </c:pt>
                <c:pt idx="5061">
                  <c:v>20.8</c:v>
                </c:pt>
                <c:pt idx="5062">
                  <c:v>20.8</c:v>
                </c:pt>
                <c:pt idx="5063">
                  <c:v>20.8</c:v>
                </c:pt>
                <c:pt idx="5064">
                  <c:v>20.8</c:v>
                </c:pt>
                <c:pt idx="5065">
                  <c:v>20.8</c:v>
                </c:pt>
                <c:pt idx="5066">
                  <c:v>20.8</c:v>
                </c:pt>
                <c:pt idx="5067">
                  <c:v>20.8</c:v>
                </c:pt>
                <c:pt idx="5068">
                  <c:v>20.8</c:v>
                </c:pt>
                <c:pt idx="5069">
                  <c:v>20.8</c:v>
                </c:pt>
                <c:pt idx="5070">
                  <c:v>20.8</c:v>
                </c:pt>
                <c:pt idx="5071">
                  <c:v>20.8</c:v>
                </c:pt>
                <c:pt idx="5072">
                  <c:v>20.8</c:v>
                </c:pt>
                <c:pt idx="5073">
                  <c:v>20.8</c:v>
                </c:pt>
                <c:pt idx="5074">
                  <c:v>20.8</c:v>
                </c:pt>
                <c:pt idx="5075">
                  <c:v>20.8</c:v>
                </c:pt>
                <c:pt idx="5076">
                  <c:v>20.8</c:v>
                </c:pt>
                <c:pt idx="5077">
                  <c:v>20.8</c:v>
                </c:pt>
                <c:pt idx="5078">
                  <c:v>20.8</c:v>
                </c:pt>
                <c:pt idx="5079">
                  <c:v>20.8</c:v>
                </c:pt>
                <c:pt idx="5080">
                  <c:v>20.8</c:v>
                </c:pt>
                <c:pt idx="5081">
                  <c:v>20.8</c:v>
                </c:pt>
                <c:pt idx="5082">
                  <c:v>20.8</c:v>
                </c:pt>
                <c:pt idx="5083">
                  <c:v>20.8</c:v>
                </c:pt>
                <c:pt idx="5084">
                  <c:v>20.8</c:v>
                </c:pt>
                <c:pt idx="5085">
                  <c:v>20.8</c:v>
                </c:pt>
                <c:pt idx="5086">
                  <c:v>20.8</c:v>
                </c:pt>
                <c:pt idx="5087">
                  <c:v>20.8</c:v>
                </c:pt>
                <c:pt idx="5088">
                  <c:v>20.8</c:v>
                </c:pt>
                <c:pt idx="5089">
                  <c:v>20.8</c:v>
                </c:pt>
                <c:pt idx="5090">
                  <c:v>20.8</c:v>
                </c:pt>
                <c:pt idx="5091">
                  <c:v>20.8</c:v>
                </c:pt>
                <c:pt idx="5092">
                  <c:v>20.8</c:v>
                </c:pt>
                <c:pt idx="5093">
                  <c:v>20.8</c:v>
                </c:pt>
                <c:pt idx="5094">
                  <c:v>20.8</c:v>
                </c:pt>
                <c:pt idx="5095">
                  <c:v>20.8</c:v>
                </c:pt>
                <c:pt idx="5096">
                  <c:v>20.8</c:v>
                </c:pt>
                <c:pt idx="5097">
                  <c:v>20.8</c:v>
                </c:pt>
                <c:pt idx="5098">
                  <c:v>20.8</c:v>
                </c:pt>
                <c:pt idx="5099">
                  <c:v>20.8</c:v>
                </c:pt>
                <c:pt idx="5100">
                  <c:v>20.8</c:v>
                </c:pt>
                <c:pt idx="5101">
                  <c:v>20.8</c:v>
                </c:pt>
                <c:pt idx="5102">
                  <c:v>20.8</c:v>
                </c:pt>
                <c:pt idx="5103">
                  <c:v>20.8</c:v>
                </c:pt>
                <c:pt idx="5104">
                  <c:v>20.8</c:v>
                </c:pt>
                <c:pt idx="5105">
                  <c:v>20.8</c:v>
                </c:pt>
                <c:pt idx="5106">
                  <c:v>20.8</c:v>
                </c:pt>
                <c:pt idx="5107">
                  <c:v>20.8</c:v>
                </c:pt>
                <c:pt idx="5108">
                  <c:v>20.8</c:v>
                </c:pt>
                <c:pt idx="5109">
                  <c:v>20.8</c:v>
                </c:pt>
                <c:pt idx="5110">
                  <c:v>20.8</c:v>
                </c:pt>
                <c:pt idx="5111">
                  <c:v>20.8</c:v>
                </c:pt>
                <c:pt idx="5112">
                  <c:v>20.8</c:v>
                </c:pt>
                <c:pt idx="5113">
                  <c:v>20.8</c:v>
                </c:pt>
                <c:pt idx="5114">
                  <c:v>20.8</c:v>
                </c:pt>
                <c:pt idx="5115">
                  <c:v>20.8</c:v>
                </c:pt>
                <c:pt idx="5116">
                  <c:v>20.8</c:v>
                </c:pt>
                <c:pt idx="5117">
                  <c:v>20.8</c:v>
                </c:pt>
                <c:pt idx="5118">
                  <c:v>20.8</c:v>
                </c:pt>
                <c:pt idx="5119">
                  <c:v>20.8</c:v>
                </c:pt>
                <c:pt idx="5120">
                  <c:v>20.8</c:v>
                </c:pt>
                <c:pt idx="5121">
                  <c:v>20.8</c:v>
                </c:pt>
                <c:pt idx="5122">
                  <c:v>20.8</c:v>
                </c:pt>
                <c:pt idx="5123">
                  <c:v>20.8</c:v>
                </c:pt>
                <c:pt idx="5124">
                  <c:v>20.8</c:v>
                </c:pt>
                <c:pt idx="5125">
                  <c:v>20.8</c:v>
                </c:pt>
                <c:pt idx="5126">
                  <c:v>20.8</c:v>
                </c:pt>
                <c:pt idx="5127">
                  <c:v>20.8</c:v>
                </c:pt>
                <c:pt idx="5128">
                  <c:v>20.8</c:v>
                </c:pt>
                <c:pt idx="5129">
                  <c:v>20.8</c:v>
                </c:pt>
                <c:pt idx="5130">
                  <c:v>20.8</c:v>
                </c:pt>
                <c:pt idx="5131">
                  <c:v>20.8</c:v>
                </c:pt>
                <c:pt idx="5132">
                  <c:v>20.8</c:v>
                </c:pt>
                <c:pt idx="5133">
                  <c:v>20.8</c:v>
                </c:pt>
                <c:pt idx="5134">
                  <c:v>20.8</c:v>
                </c:pt>
                <c:pt idx="5135">
                  <c:v>20.8</c:v>
                </c:pt>
                <c:pt idx="5136">
                  <c:v>20.8</c:v>
                </c:pt>
                <c:pt idx="5137">
                  <c:v>20.8</c:v>
                </c:pt>
                <c:pt idx="5138">
                  <c:v>20.8</c:v>
                </c:pt>
                <c:pt idx="5139">
                  <c:v>20.8</c:v>
                </c:pt>
                <c:pt idx="5140">
                  <c:v>20.8</c:v>
                </c:pt>
                <c:pt idx="5141">
                  <c:v>20.8</c:v>
                </c:pt>
                <c:pt idx="5142">
                  <c:v>20.8</c:v>
                </c:pt>
                <c:pt idx="5143">
                  <c:v>20.8</c:v>
                </c:pt>
                <c:pt idx="5144">
                  <c:v>20.8</c:v>
                </c:pt>
                <c:pt idx="5145">
                  <c:v>20.8</c:v>
                </c:pt>
                <c:pt idx="5146">
                  <c:v>20.8</c:v>
                </c:pt>
                <c:pt idx="5147">
                  <c:v>20.8</c:v>
                </c:pt>
                <c:pt idx="5148">
                  <c:v>20.8</c:v>
                </c:pt>
                <c:pt idx="5149">
                  <c:v>20.8</c:v>
                </c:pt>
                <c:pt idx="5150">
                  <c:v>20.8</c:v>
                </c:pt>
                <c:pt idx="5151">
                  <c:v>20.8</c:v>
                </c:pt>
                <c:pt idx="5152">
                  <c:v>20.8</c:v>
                </c:pt>
                <c:pt idx="5153">
                  <c:v>20.8</c:v>
                </c:pt>
                <c:pt idx="5154">
                  <c:v>20.8</c:v>
                </c:pt>
                <c:pt idx="5155">
                  <c:v>20.8</c:v>
                </c:pt>
                <c:pt idx="5156">
                  <c:v>20.8</c:v>
                </c:pt>
                <c:pt idx="5157">
                  <c:v>20.8</c:v>
                </c:pt>
                <c:pt idx="5158">
                  <c:v>20.8</c:v>
                </c:pt>
                <c:pt idx="5159">
                  <c:v>20.8</c:v>
                </c:pt>
                <c:pt idx="5160">
                  <c:v>20.8</c:v>
                </c:pt>
                <c:pt idx="5161">
                  <c:v>20.8</c:v>
                </c:pt>
                <c:pt idx="5162">
                  <c:v>20.8</c:v>
                </c:pt>
                <c:pt idx="5163">
                  <c:v>20.8</c:v>
                </c:pt>
                <c:pt idx="5164">
                  <c:v>20.8</c:v>
                </c:pt>
                <c:pt idx="5165">
                  <c:v>20.8</c:v>
                </c:pt>
                <c:pt idx="5166">
                  <c:v>20.8</c:v>
                </c:pt>
                <c:pt idx="5167">
                  <c:v>20.8</c:v>
                </c:pt>
                <c:pt idx="5168">
                  <c:v>20.8</c:v>
                </c:pt>
                <c:pt idx="5169">
                  <c:v>20.8</c:v>
                </c:pt>
                <c:pt idx="5170">
                  <c:v>20.8</c:v>
                </c:pt>
                <c:pt idx="5171">
                  <c:v>20.8</c:v>
                </c:pt>
                <c:pt idx="5172">
                  <c:v>20.8</c:v>
                </c:pt>
                <c:pt idx="5173">
                  <c:v>20.8</c:v>
                </c:pt>
                <c:pt idx="5174">
                  <c:v>20.8</c:v>
                </c:pt>
                <c:pt idx="5175">
                  <c:v>20.8</c:v>
                </c:pt>
                <c:pt idx="5176">
                  <c:v>20.8</c:v>
                </c:pt>
                <c:pt idx="5177">
                  <c:v>20.8</c:v>
                </c:pt>
                <c:pt idx="5178">
                  <c:v>20.8</c:v>
                </c:pt>
                <c:pt idx="5179">
                  <c:v>20.8</c:v>
                </c:pt>
                <c:pt idx="5180">
                  <c:v>20.8</c:v>
                </c:pt>
                <c:pt idx="5181">
                  <c:v>20.8</c:v>
                </c:pt>
                <c:pt idx="5182">
                  <c:v>20.8</c:v>
                </c:pt>
                <c:pt idx="5183">
                  <c:v>20.8</c:v>
                </c:pt>
                <c:pt idx="5184">
                  <c:v>20.8</c:v>
                </c:pt>
                <c:pt idx="5185">
                  <c:v>20.8</c:v>
                </c:pt>
                <c:pt idx="5186">
                  <c:v>20.8</c:v>
                </c:pt>
                <c:pt idx="5187">
                  <c:v>20.8</c:v>
                </c:pt>
                <c:pt idx="5188">
                  <c:v>20.8</c:v>
                </c:pt>
                <c:pt idx="5189">
                  <c:v>20.8</c:v>
                </c:pt>
                <c:pt idx="5190">
                  <c:v>20.8</c:v>
                </c:pt>
                <c:pt idx="5191">
                  <c:v>20.8</c:v>
                </c:pt>
                <c:pt idx="5192">
                  <c:v>20.8</c:v>
                </c:pt>
                <c:pt idx="5193">
                  <c:v>20.8</c:v>
                </c:pt>
                <c:pt idx="5194">
                  <c:v>20.8</c:v>
                </c:pt>
                <c:pt idx="5195">
                  <c:v>20.8</c:v>
                </c:pt>
                <c:pt idx="5196">
                  <c:v>20.8</c:v>
                </c:pt>
                <c:pt idx="5197">
                  <c:v>20.8</c:v>
                </c:pt>
                <c:pt idx="5198">
                  <c:v>20.8</c:v>
                </c:pt>
                <c:pt idx="5199">
                  <c:v>20.8</c:v>
                </c:pt>
                <c:pt idx="5200">
                  <c:v>20.8</c:v>
                </c:pt>
                <c:pt idx="5201">
                  <c:v>20.8</c:v>
                </c:pt>
                <c:pt idx="5202">
                  <c:v>20.8</c:v>
                </c:pt>
                <c:pt idx="5203">
                  <c:v>20.8</c:v>
                </c:pt>
                <c:pt idx="5204">
                  <c:v>20.8</c:v>
                </c:pt>
                <c:pt idx="5205">
                  <c:v>20.8</c:v>
                </c:pt>
                <c:pt idx="5206">
                  <c:v>20.8</c:v>
                </c:pt>
                <c:pt idx="5207">
                  <c:v>20.8</c:v>
                </c:pt>
                <c:pt idx="5208">
                  <c:v>20.8</c:v>
                </c:pt>
                <c:pt idx="5209">
                  <c:v>20.8</c:v>
                </c:pt>
                <c:pt idx="5210">
                  <c:v>20.8</c:v>
                </c:pt>
                <c:pt idx="5211">
                  <c:v>20.8</c:v>
                </c:pt>
                <c:pt idx="5212">
                  <c:v>20.8</c:v>
                </c:pt>
                <c:pt idx="5213">
                  <c:v>20.8</c:v>
                </c:pt>
                <c:pt idx="5214">
                  <c:v>20.8</c:v>
                </c:pt>
                <c:pt idx="5215">
                  <c:v>20.8</c:v>
                </c:pt>
                <c:pt idx="5216">
                  <c:v>20.8</c:v>
                </c:pt>
                <c:pt idx="5217">
                  <c:v>20.8</c:v>
                </c:pt>
                <c:pt idx="5218">
                  <c:v>20.8</c:v>
                </c:pt>
                <c:pt idx="5219">
                  <c:v>20.8</c:v>
                </c:pt>
                <c:pt idx="5220">
                  <c:v>20.8</c:v>
                </c:pt>
                <c:pt idx="5221">
                  <c:v>20.8</c:v>
                </c:pt>
                <c:pt idx="5222">
                  <c:v>20.8</c:v>
                </c:pt>
                <c:pt idx="5223">
                  <c:v>20.8</c:v>
                </c:pt>
                <c:pt idx="5224">
                  <c:v>20.8</c:v>
                </c:pt>
                <c:pt idx="5225">
                  <c:v>20.8</c:v>
                </c:pt>
                <c:pt idx="5226">
                  <c:v>20.8</c:v>
                </c:pt>
                <c:pt idx="5227">
                  <c:v>20.8</c:v>
                </c:pt>
                <c:pt idx="5228">
                  <c:v>20.8</c:v>
                </c:pt>
                <c:pt idx="5229">
                  <c:v>20.8</c:v>
                </c:pt>
                <c:pt idx="5230">
                  <c:v>20.8</c:v>
                </c:pt>
                <c:pt idx="5231">
                  <c:v>20.8</c:v>
                </c:pt>
                <c:pt idx="5232">
                  <c:v>20.8</c:v>
                </c:pt>
                <c:pt idx="5233">
                  <c:v>20.8</c:v>
                </c:pt>
                <c:pt idx="5234">
                  <c:v>20.8</c:v>
                </c:pt>
                <c:pt idx="5235">
                  <c:v>20.8</c:v>
                </c:pt>
                <c:pt idx="5236">
                  <c:v>20.8</c:v>
                </c:pt>
                <c:pt idx="5237">
                  <c:v>20.8</c:v>
                </c:pt>
                <c:pt idx="5238">
                  <c:v>20.8</c:v>
                </c:pt>
                <c:pt idx="5239">
                  <c:v>20.8</c:v>
                </c:pt>
                <c:pt idx="5240">
                  <c:v>20.8</c:v>
                </c:pt>
                <c:pt idx="5241">
                  <c:v>20.8</c:v>
                </c:pt>
                <c:pt idx="5242">
                  <c:v>20.8</c:v>
                </c:pt>
                <c:pt idx="5243">
                  <c:v>20.8</c:v>
                </c:pt>
                <c:pt idx="5244">
                  <c:v>20.8</c:v>
                </c:pt>
                <c:pt idx="5245">
                  <c:v>20.8</c:v>
                </c:pt>
                <c:pt idx="5246">
                  <c:v>20.8</c:v>
                </c:pt>
                <c:pt idx="5247">
                  <c:v>20.8</c:v>
                </c:pt>
                <c:pt idx="5248">
                  <c:v>20.8</c:v>
                </c:pt>
                <c:pt idx="5249">
                  <c:v>20.8</c:v>
                </c:pt>
                <c:pt idx="5250">
                  <c:v>20.8</c:v>
                </c:pt>
                <c:pt idx="5251">
                  <c:v>20.8</c:v>
                </c:pt>
                <c:pt idx="5252">
                  <c:v>20.8</c:v>
                </c:pt>
                <c:pt idx="5253">
                  <c:v>20.8</c:v>
                </c:pt>
                <c:pt idx="5254">
                  <c:v>20.8</c:v>
                </c:pt>
                <c:pt idx="5255">
                  <c:v>20.8</c:v>
                </c:pt>
                <c:pt idx="5256">
                  <c:v>20.8</c:v>
                </c:pt>
                <c:pt idx="5257">
                  <c:v>20.8</c:v>
                </c:pt>
                <c:pt idx="5258">
                  <c:v>20.8</c:v>
                </c:pt>
                <c:pt idx="5259">
                  <c:v>20.8</c:v>
                </c:pt>
                <c:pt idx="5260">
                  <c:v>20.8</c:v>
                </c:pt>
                <c:pt idx="5261">
                  <c:v>20.8</c:v>
                </c:pt>
                <c:pt idx="5262">
                  <c:v>20.8</c:v>
                </c:pt>
                <c:pt idx="5263">
                  <c:v>20.8</c:v>
                </c:pt>
                <c:pt idx="5264">
                  <c:v>20.8</c:v>
                </c:pt>
                <c:pt idx="5265">
                  <c:v>20.8</c:v>
                </c:pt>
                <c:pt idx="5266">
                  <c:v>20.8</c:v>
                </c:pt>
                <c:pt idx="5267">
                  <c:v>20.8</c:v>
                </c:pt>
                <c:pt idx="5268">
                  <c:v>20.8</c:v>
                </c:pt>
                <c:pt idx="5269">
                  <c:v>20.8</c:v>
                </c:pt>
                <c:pt idx="5270">
                  <c:v>20.8</c:v>
                </c:pt>
                <c:pt idx="5271">
                  <c:v>20.8</c:v>
                </c:pt>
                <c:pt idx="5272">
                  <c:v>20.8</c:v>
                </c:pt>
                <c:pt idx="5273">
                  <c:v>20.8</c:v>
                </c:pt>
                <c:pt idx="5274">
                  <c:v>20.8</c:v>
                </c:pt>
                <c:pt idx="5275">
                  <c:v>20.8</c:v>
                </c:pt>
                <c:pt idx="5276">
                  <c:v>20.8</c:v>
                </c:pt>
                <c:pt idx="5277">
                  <c:v>20.8</c:v>
                </c:pt>
                <c:pt idx="5278">
                  <c:v>20.8</c:v>
                </c:pt>
                <c:pt idx="5279">
                  <c:v>20.8</c:v>
                </c:pt>
                <c:pt idx="5280">
                  <c:v>20.8</c:v>
                </c:pt>
                <c:pt idx="5281">
                  <c:v>20.8</c:v>
                </c:pt>
                <c:pt idx="5282">
                  <c:v>20.8</c:v>
                </c:pt>
                <c:pt idx="5283">
                  <c:v>20.8</c:v>
                </c:pt>
                <c:pt idx="5284">
                  <c:v>20.8</c:v>
                </c:pt>
                <c:pt idx="5285">
                  <c:v>20.8</c:v>
                </c:pt>
                <c:pt idx="5286">
                  <c:v>20.8</c:v>
                </c:pt>
                <c:pt idx="5287">
                  <c:v>20.8</c:v>
                </c:pt>
                <c:pt idx="5288">
                  <c:v>20.8</c:v>
                </c:pt>
                <c:pt idx="5289">
                  <c:v>20.8</c:v>
                </c:pt>
                <c:pt idx="5290">
                  <c:v>20.8</c:v>
                </c:pt>
                <c:pt idx="5291">
                  <c:v>20.8</c:v>
                </c:pt>
                <c:pt idx="5292">
                  <c:v>20.8</c:v>
                </c:pt>
                <c:pt idx="5293">
                  <c:v>20.8</c:v>
                </c:pt>
                <c:pt idx="5294">
                  <c:v>20.8</c:v>
                </c:pt>
                <c:pt idx="5295">
                  <c:v>20.8</c:v>
                </c:pt>
                <c:pt idx="5296">
                  <c:v>20.8</c:v>
                </c:pt>
                <c:pt idx="5297">
                  <c:v>20.8</c:v>
                </c:pt>
                <c:pt idx="5298">
                  <c:v>20.8</c:v>
                </c:pt>
                <c:pt idx="5299">
                  <c:v>20.8</c:v>
                </c:pt>
                <c:pt idx="5300">
                  <c:v>20.8</c:v>
                </c:pt>
                <c:pt idx="5301">
                  <c:v>20.8</c:v>
                </c:pt>
                <c:pt idx="5302">
                  <c:v>20.8</c:v>
                </c:pt>
                <c:pt idx="5303">
                  <c:v>20.8</c:v>
                </c:pt>
                <c:pt idx="5304">
                  <c:v>20.8</c:v>
                </c:pt>
                <c:pt idx="5305">
                  <c:v>20.8</c:v>
                </c:pt>
                <c:pt idx="5306">
                  <c:v>20.8</c:v>
                </c:pt>
                <c:pt idx="5307">
                  <c:v>20.8</c:v>
                </c:pt>
                <c:pt idx="5308">
                  <c:v>20.8</c:v>
                </c:pt>
                <c:pt idx="5309">
                  <c:v>20.8</c:v>
                </c:pt>
                <c:pt idx="5310">
                  <c:v>20.8</c:v>
                </c:pt>
                <c:pt idx="5311">
                  <c:v>20.8</c:v>
                </c:pt>
                <c:pt idx="5312">
                  <c:v>20.8</c:v>
                </c:pt>
                <c:pt idx="5313">
                  <c:v>20.8</c:v>
                </c:pt>
                <c:pt idx="5314">
                  <c:v>20.8</c:v>
                </c:pt>
                <c:pt idx="5315">
                  <c:v>20.8</c:v>
                </c:pt>
                <c:pt idx="5316">
                  <c:v>20.8</c:v>
                </c:pt>
                <c:pt idx="5317">
                  <c:v>20.8</c:v>
                </c:pt>
                <c:pt idx="5318">
                  <c:v>20.8</c:v>
                </c:pt>
                <c:pt idx="5319">
                  <c:v>20.8</c:v>
                </c:pt>
                <c:pt idx="5320">
                  <c:v>20.8</c:v>
                </c:pt>
                <c:pt idx="5321">
                  <c:v>20.8</c:v>
                </c:pt>
                <c:pt idx="5322">
                  <c:v>20.8</c:v>
                </c:pt>
                <c:pt idx="5323">
                  <c:v>20.8</c:v>
                </c:pt>
                <c:pt idx="5324">
                  <c:v>20.8</c:v>
                </c:pt>
                <c:pt idx="5325">
                  <c:v>20.8</c:v>
                </c:pt>
                <c:pt idx="5326">
                  <c:v>20.8</c:v>
                </c:pt>
                <c:pt idx="5327">
                  <c:v>20.8</c:v>
                </c:pt>
                <c:pt idx="5328">
                  <c:v>20.8</c:v>
                </c:pt>
                <c:pt idx="5329">
                  <c:v>20.8</c:v>
                </c:pt>
                <c:pt idx="5330">
                  <c:v>20.8</c:v>
                </c:pt>
                <c:pt idx="5331">
                  <c:v>20.8</c:v>
                </c:pt>
                <c:pt idx="5332">
                  <c:v>20.8</c:v>
                </c:pt>
                <c:pt idx="5333">
                  <c:v>20.8</c:v>
                </c:pt>
                <c:pt idx="5334">
                  <c:v>20.8</c:v>
                </c:pt>
                <c:pt idx="5335">
                  <c:v>20.8</c:v>
                </c:pt>
                <c:pt idx="5336">
                  <c:v>20.8</c:v>
                </c:pt>
                <c:pt idx="5337">
                  <c:v>20.8</c:v>
                </c:pt>
                <c:pt idx="5338">
                  <c:v>20.8</c:v>
                </c:pt>
                <c:pt idx="5339">
                  <c:v>20.8</c:v>
                </c:pt>
                <c:pt idx="5340">
                  <c:v>20.8</c:v>
                </c:pt>
                <c:pt idx="5341">
                  <c:v>20.8</c:v>
                </c:pt>
                <c:pt idx="5342">
                  <c:v>20.8</c:v>
                </c:pt>
                <c:pt idx="5343">
                  <c:v>20.8</c:v>
                </c:pt>
                <c:pt idx="5344">
                  <c:v>20.8</c:v>
                </c:pt>
                <c:pt idx="5345">
                  <c:v>20.8</c:v>
                </c:pt>
                <c:pt idx="5346">
                  <c:v>20.8</c:v>
                </c:pt>
                <c:pt idx="5347">
                  <c:v>20.8</c:v>
                </c:pt>
                <c:pt idx="5348">
                  <c:v>20.8</c:v>
                </c:pt>
                <c:pt idx="5349">
                  <c:v>20.8</c:v>
                </c:pt>
                <c:pt idx="5350">
                  <c:v>20.8</c:v>
                </c:pt>
                <c:pt idx="5351">
                  <c:v>20.8</c:v>
                </c:pt>
                <c:pt idx="5352">
                  <c:v>20.8</c:v>
                </c:pt>
                <c:pt idx="5353">
                  <c:v>20.8</c:v>
                </c:pt>
                <c:pt idx="5354">
                  <c:v>20.8</c:v>
                </c:pt>
                <c:pt idx="5355">
                  <c:v>20.8</c:v>
                </c:pt>
                <c:pt idx="5356">
                  <c:v>20.8</c:v>
                </c:pt>
                <c:pt idx="5357">
                  <c:v>20.8</c:v>
                </c:pt>
                <c:pt idx="5358">
                  <c:v>20.8</c:v>
                </c:pt>
                <c:pt idx="5359">
                  <c:v>20.8</c:v>
                </c:pt>
                <c:pt idx="5360">
                  <c:v>20.8</c:v>
                </c:pt>
                <c:pt idx="5361">
                  <c:v>20.8</c:v>
                </c:pt>
                <c:pt idx="5362">
                  <c:v>20.8</c:v>
                </c:pt>
                <c:pt idx="5363">
                  <c:v>20.8</c:v>
                </c:pt>
                <c:pt idx="5364">
                  <c:v>20.8</c:v>
                </c:pt>
                <c:pt idx="5365">
                  <c:v>20.8</c:v>
                </c:pt>
                <c:pt idx="5366">
                  <c:v>20.8</c:v>
                </c:pt>
                <c:pt idx="5367">
                  <c:v>20.8</c:v>
                </c:pt>
                <c:pt idx="5368">
                  <c:v>20.8</c:v>
                </c:pt>
                <c:pt idx="5369">
                  <c:v>20.8</c:v>
                </c:pt>
                <c:pt idx="5370">
                  <c:v>20.8</c:v>
                </c:pt>
                <c:pt idx="5371">
                  <c:v>20.8</c:v>
                </c:pt>
                <c:pt idx="5372">
                  <c:v>20.8</c:v>
                </c:pt>
                <c:pt idx="5373">
                  <c:v>20.8</c:v>
                </c:pt>
                <c:pt idx="5374">
                  <c:v>20.8</c:v>
                </c:pt>
                <c:pt idx="5375">
                  <c:v>20.8</c:v>
                </c:pt>
                <c:pt idx="5376">
                  <c:v>20.8</c:v>
                </c:pt>
                <c:pt idx="5377">
                  <c:v>20.8</c:v>
                </c:pt>
                <c:pt idx="5378">
                  <c:v>20.8</c:v>
                </c:pt>
                <c:pt idx="5379">
                  <c:v>20.8</c:v>
                </c:pt>
                <c:pt idx="5380">
                  <c:v>20.8</c:v>
                </c:pt>
                <c:pt idx="5381">
                  <c:v>20.8</c:v>
                </c:pt>
                <c:pt idx="5382">
                  <c:v>20.8</c:v>
                </c:pt>
                <c:pt idx="5383">
                  <c:v>20.8</c:v>
                </c:pt>
                <c:pt idx="5384">
                  <c:v>20.8</c:v>
                </c:pt>
                <c:pt idx="5385">
                  <c:v>20.8</c:v>
                </c:pt>
                <c:pt idx="5386">
                  <c:v>20.8</c:v>
                </c:pt>
                <c:pt idx="5387">
                  <c:v>20.8</c:v>
                </c:pt>
                <c:pt idx="5388">
                  <c:v>20.8</c:v>
                </c:pt>
                <c:pt idx="5389">
                  <c:v>20.8</c:v>
                </c:pt>
                <c:pt idx="5390">
                  <c:v>20.8</c:v>
                </c:pt>
                <c:pt idx="5391">
                  <c:v>20.8</c:v>
                </c:pt>
                <c:pt idx="5392">
                  <c:v>20.8</c:v>
                </c:pt>
                <c:pt idx="5393">
                  <c:v>20.8</c:v>
                </c:pt>
                <c:pt idx="5394">
                  <c:v>20.8</c:v>
                </c:pt>
                <c:pt idx="5395">
                  <c:v>20.8</c:v>
                </c:pt>
                <c:pt idx="5396">
                  <c:v>20.8</c:v>
                </c:pt>
                <c:pt idx="5397">
                  <c:v>20.8</c:v>
                </c:pt>
                <c:pt idx="5398">
                  <c:v>20.8</c:v>
                </c:pt>
                <c:pt idx="5399">
                  <c:v>20.8</c:v>
                </c:pt>
                <c:pt idx="5400">
                  <c:v>20.8</c:v>
                </c:pt>
                <c:pt idx="5401">
                  <c:v>20.8</c:v>
                </c:pt>
                <c:pt idx="5402">
                  <c:v>20.8</c:v>
                </c:pt>
                <c:pt idx="5403">
                  <c:v>20.8</c:v>
                </c:pt>
                <c:pt idx="5404">
                  <c:v>20.8</c:v>
                </c:pt>
                <c:pt idx="5405">
                  <c:v>20.8</c:v>
                </c:pt>
                <c:pt idx="5406">
                  <c:v>20.8</c:v>
                </c:pt>
                <c:pt idx="5407">
                  <c:v>20.8</c:v>
                </c:pt>
                <c:pt idx="5408">
                  <c:v>20.8</c:v>
                </c:pt>
                <c:pt idx="5409">
                  <c:v>20.8</c:v>
                </c:pt>
                <c:pt idx="5410">
                  <c:v>20.8</c:v>
                </c:pt>
                <c:pt idx="5411">
                  <c:v>20.8</c:v>
                </c:pt>
                <c:pt idx="5412">
                  <c:v>20.8</c:v>
                </c:pt>
                <c:pt idx="5413">
                  <c:v>20.8</c:v>
                </c:pt>
                <c:pt idx="5414">
                  <c:v>20.8</c:v>
                </c:pt>
                <c:pt idx="5415">
                  <c:v>20.8</c:v>
                </c:pt>
                <c:pt idx="5416">
                  <c:v>20.8</c:v>
                </c:pt>
                <c:pt idx="5417">
                  <c:v>20.8</c:v>
                </c:pt>
                <c:pt idx="5418">
                  <c:v>20.8</c:v>
                </c:pt>
                <c:pt idx="5419">
                  <c:v>20.8</c:v>
                </c:pt>
                <c:pt idx="5420">
                  <c:v>20.8</c:v>
                </c:pt>
                <c:pt idx="5421">
                  <c:v>20.8</c:v>
                </c:pt>
                <c:pt idx="5422">
                  <c:v>20.8</c:v>
                </c:pt>
                <c:pt idx="5423">
                  <c:v>20.8</c:v>
                </c:pt>
                <c:pt idx="5424">
                  <c:v>20.8</c:v>
                </c:pt>
                <c:pt idx="5425">
                  <c:v>20.8</c:v>
                </c:pt>
                <c:pt idx="5426">
                  <c:v>20.8</c:v>
                </c:pt>
                <c:pt idx="5427">
                  <c:v>20.8</c:v>
                </c:pt>
                <c:pt idx="5428">
                  <c:v>20.8</c:v>
                </c:pt>
                <c:pt idx="5429">
                  <c:v>20.8</c:v>
                </c:pt>
                <c:pt idx="5430">
                  <c:v>20.8</c:v>
                </c:pt>
                <c:pt idx="5431">
                  <c:v>20.8</c:v>
                </c:pt>
                <c:pt idx="5432">
                  <c:v>20.8</c:v>
                </c:pt>
                <c:pt idx="5433">
                  <c:v>20.8</c:v>
                </c:pt>
                <c:pt idx="5434">
                  <c:v>20.8</c:v>
                </c:pt>
                <c:pt idx="5435">
                  <c:v>20.8</c:v>
                </c:pt>
                <c:pt idx="5436">
                  <c:v>20.8</c:v>
                </c:pt>
                <c:pt idx="5437">
                  <c:v>20.8</c:v>
                </c:pt>
                <c:pt idx="5438">
                  <c:v>20.8</c:v>
                </c:pt>
                <c:pt idx="5439">
                  <c:v>20.8</c:v>
                </c:pt>
                <c:pt idx="5440">
                  <c:v>20.8</c:v>
                </c:pt>
                <c:pt idx="5441">
                  <c:v>20.8</c:v>
                </c:pt>
                <c:pt idx="5442">
                  <c:v>20.8</c:v>
                </c:pt>
                <c:pt idx="5443">
                  <c:v>20.8</c:v>
                </c:pt>
                <c:pt idx="5444">
                  <c:v>20.8</c:v>
                </c:pt>
                <c:pt idx="5445">
                  <c:v>20.8</c:v>
                </c:pt>
                <c:pt idx="5446">
                  <c:v>20.8</c:v>
                </c:pt>
                <c:pt idx="5447">
                  <c:v>20.8</c:v>
                </c:pt>
                <c:pt idx="5448">
                  <c:v>20.8</c:v>
                </c:pt>
                <c:pt idx="5449">
                  <c:v>20.8</c:v>
                </c:pt>
                <c:pt idx="5450">
                  <c:v>20.8</c:v>
                </c:pt>
                <c:pt idx="5451">
                  <c:v>20.8</c:v>
                </c:pt>
                <c:pt idx="5452">
                  <c:v>20.8</c:v>
                </c:pt>
                <c:pt idx="5453">
                  <c:v>20.8</c:v>
                </c:pt>
                <c:pt idx="5454">
                  <c:v>20.8</c:v>
                </c:pt>
                <c:pt idx="5455">
                  <c:v>20.8</c:v>
                </c:pt>
                <c:pt idx="5456">
                  <c:v>20.8</c:v>
                </c:pt>
                <c:pt idx="5457">
                  <c:v>20.8</c:v>
                </c:pt>
                <c:pt idx="5458">
                  <c:v>20.8</c:v>
                </c:pt>
                <c:pt idx="5459">
                  <c:v>20.8</c:v>
                </c:pt>
                <c:pt idx="5460">
                  <c:v>20.8</c:v>
                </c:pt>
                <c:pt idx="5461">
                  <c:v>20.8</c:v>
                </c:pt>
                <c:pt idx="5462">
                  <c:v>20.8</c:v>
                </c:pt>
                <c:pt idx="5463">
                  <c:v>20.8</c:v>
                </c:pt>
                <c:pt idx="5464">
                  <c:v>20.8</c:v>
                </c:pt>
                <c:pt idx="5465">
                  <c:v>20.8</c:v>
                </c:pt>
                <c:pt idx="5466">
                  <c:v>20.8</c:v>
                </c:pt>
                <c:pt idx="5467">
                  <c:v>20.8</c:v>
                </c:pt>
                <c:pt idx="5468">
                  <c:v>20.8</c:v>
                </c:pt>
                <c:pt idx="5469">
                  <c:v>20.8</c:v>
                </c:pt>
                <c:pt idx="5470">
                  <c:v>20.8</c:v>
                </c:pt>
                <c:pt idx="5471">
                  <c:v>20.8</c:v>
                </c:pt>
                <c:pt idx="5472">
                  <c:v>20.8</c:v>
                </c:pt>
                <c:pt idx="5473">
                  <c:v>20.8</c:v>
                </c:pt>
                <c:pt idx="5474">
                  <c:v>20.8</c:v>
                </c:pt>
                <c:pt idx="5475">
                  <c:v>20.8</c:v>
                </c:pt>
                <c:pt idx="5476">
                  <c:v>20.8</c:v>
                </c:pt>
                <c:pt idx="5477">
                  <c:v>20.8</c:v>
                </c:pt>
                <c:pt idx="5478">
                  <c:v>20.8</c:v>
                </c:pt>
                <c:pt idx="5479">
                  <c:v>20.8</c:v>
                </c:pt>
                <c:pt idx="5480">
                  <c:v>20.8</c:v>
                </c:pt>
                <c:pt idx="5481">
                  <c:v>20.8</c:v>
                </c:pt>
                <c:pt idx="5482">
                  <c:v>20.8</c:v>
                </c:pt>
                <c:pt idx="5483">
                  <c:v>20.8</c:v>
                </c:pt>
                <c:pt idx="5484">
                  <c:v>20.8</c:v>
                </c:pt>
                <c:pt idx="5485">
                  <c:v>20.8</c:v>
                </c:pt>
                <c:pt idx="5486">
                  <c:v>20.8</c:v>
                </c:pt>
                <c:pt idx="5487">
                  <c:v>20.8</c:v>
                </c:pt>
                <c:pt idx="5488">
                  <c:v>20.8</c:v>
                </c:pt>
                <c:pt idx="5489">
                  <c:v>20.8</c:v>
                </c:pt>
                <c:pt idx="5490">
                  <c:v>20.8</c:v>
                </c:pt>
                <c:pt idx="5491">
                  <c:v>20.8</c:v>
                </c:pt>
                <c:pt idx="5492">
                  <c:v>20.8</c:v>
                </c:pt>
                <c:pt idx="5493">
                  <c:v>20.8</c:v>
                </c:pt>
                <c:pt idx="5494">
                  <c:v>20.8</c:v>
                </c:pt>
                <c:pt idx="5495">
                  <c:v>20.8</c:v>
                </c:pt>
                <c:pt idx="5496">
                  <c:v>20.8</c:v>
                </c:pt>
                <c:pt idx="5497">
                  <c:v>20.8</c:v>
                </c:pt>
                <c:pt idx="5498">
                  <c:v>20.8</c:v>
                </c:pt>
                <c:pt idx="5499">
                  <c:v>20.8</c:v>
                </c:pt>
                <c:pt idx="5500">
                  <c:v>20.8</c:v>
                </c:pt>
                <c:pt idx="5501">
                  <c:v>20.8</c:v>
                </c:pt>
                <c:pt idx="5502">
                  <c:v>20.8</c:v>
                </c:pt>
                <c:pt idx="5503">
                  <c:v>20.8</c:v>
                </c:pt>
                <c:pt idx="5504">
                  <c:v>20.8</c:v>
                </c:pt>
                <c:pt idx="5505">
                  <c:v>20.8</c:v>
                </c:pt>
                <c:pt idx="5506">
                  <c:v>20.8</c:v>
                </c:pt>
                <c:pt idx="5507">
                  <c:v>20.8</c:v>
                </c:pt>
                <c:pt idx="5508">
                  <c:v>20.8</c:v>
                </c:pt>
                <c:pt idx="5509">
                  <c:v>20.8</c:v>
                </c:pt>
                <c:pt idx="5510">
                  <c:v>20.8</c:v>
                </c:pt>
                <c:pt idx="5511">
                  <c:v>20.8</c:v>
                </c:pt>
                <c:pt idx="5512">
                  <c:v>20.8</c:v>
                </c:pt>
                <c:pt idx="5513">
                  <c:v>20.8</c:v>
                </c:pt>
                <c:pt idx="5514">
                  <c:v>20.8</c:v>
                </c:pt>
                <c:pt idx="5515">
                  <c:v>20.8</c:v>
                </c:pt>
                <c:pt idx="5516">
                  <c:v>20.8</c:v>
                </c:pt>
                <c:pt idx="5517">
                  <c:v>20.8</c:v>
                </c:pt>
                <c:pt idx="5518">
                  <c:v>20.8</c:v>
                </c:pt>
                <c:pt idx="5519">
                  <c:v>20.8</c:v>
                </c:pt>
                <c:pt idx="5520">
                  <c:v>20.8</c:v>
                </c:pt>
                <c:pt idx="5521">
                  <c:v>20.8</c:v>
                </c:pt>
                <c:pt idx="5522">
                  <c:v>20.8</c:v>
                </c:pt>
                <c:pt idx="5523">
                  <c:v>20.8</c:v>
                </c:pt>
                <c:pt idx="5524">
                  <c:v>20.8</c:v>
                </c:pt>
                <c:pt idx="5525">
                  <c:v>20.8</c:v>
                </c:pt>
                <c:pt idx="5526">
                  <c:v>20.8</c:v>
                </c:pt>
                <c:pt idx="5527">
                  <c:v>20.8</c:v>
                </c:pt>
                <c:pt idx="5528">
                  <c:v>20.8</c:v>
                </c:pt>
                <c:pt idx="5529">
                  <c:v>20.8</c:v>
                </c:pt>
                <c:pt idx="5530">
                  <c:v>20.8</c:v>
                </c:pt>
                <c:pt idx="5531">
                  <c:v>20.8</c:v>
                </c:pt>
                <c:pt idx="5532">
                  <c:v>20.8</c:v>
                </c:pt>
                <c:pt idx="5533">
                  <c:v>20.8</c:v>
                </c:pt>
                <c:pt idx="5534">
                  <c:v>20.8</c:v>
                </c:pt>
                <c:pt idx="5535">
                  <c:v>20.8</c:v>
                </c:pt>
                <c:pt idx="5536">
                  <c:v>20.8</c:v>
                </c:pt>
                <c:pt idx="5537">
                  <c:v>20.8</c:v>
                </c:pt>
                <c:pt idx="5538">
                  <c:v>20.8</c:v>
                </c:pt>
                <c:pt idx="5539">
                  <c:v>20.8</c:v>
                </c:pt>
                <c:pt idx="5540">
                  <c:v>20.8</c:v>
                </c:pt>
                <c:pt idx="5541">
                  <c:v>20.8</c:v>
                </c:pt>
                <c:pt idx="5542">
                  <c:v>20.8</c:v>
                </c:pt>
                <c:pt idx="5543">
                  <c:v>20.8</c:v>
                </c:pt>
                <c:pt idx="5544">
                  <c:v>20.8</c:v>
                </c:pt>
                <c:pt idx="5545">
                  <c:v>20.8</c:v>
                </c:pt>
                <c:pt idx="5546">
                  <c:v>20.8</c:v>
                </c:pt>
                <c:pt idx="5547">
                  <c:v>20.8</c:v>
                </c:pt>
                <c:pt idx="5548">
                  <c:v>20.8</c:v>
                </c:pt>
                <c:pt idx="5549">
                  <c:v>20.8</c:v>
                </c:pt>
                <c:pt idx="5550">
                  <c:v>20.8</c:v>
                </c:pt>
                <c:pt idx="5551">
                  <c:v>20.8</c:v>
                </c:pt>
                <c:pt idx="5552">
                  <c:v>20.8</c:v>
                </c:pt>
                <c:pt idx="5553">
                  <c:v>20.8</c:v>
                </c:pt>
                <c:pt idx="5554">
                  <c:v>20.8</c:v>
                </c:pt>
                <c:pt idx="5555">
                  <c:v>20.8</c:v>
                </c:pt>
                <c:pt idx="5556">
                  <c:v>20.8</c:v>
                </c:pt>
                <c:pt idx="5557">
                  <c:v>20.8</c:v>
                </c:pt>
                <c:pt idx="5558">
                  <c:v>20.8</c:v>
                </c:pt>
                <c:pt idx="5559">
                  <c:v>20.8</c:v>
                </c:pt>
                <c:pt idx="5560">
                  <c:v>20.8</c:v>
                </c:pt>
                <c:pt idx="5561">
                  <c:v>20.8</c:v>
                </c:pt>
                <c:pt idx="5562">
                  <c:v>20.8</c:v>
                </c:pt>
                <c:pt idx="5563">
                  <c:v>20.8</c:v>
                </c:pt>
                <c:pt idx="5564">
                  <c:v>20.8</c:v>
                </c:pt>
                <c:pt idx="5565">
                  <c:v>20.8</c:v>
                </c:pt>
                <c:pt idx="5566">
                  <c:v>20.8</c:v>
                </c:pt>
                <c:pt idx="5567">
                  <c:v>20.8</c:v>
                </c:pt>
                <c:pt idx="5568">
                  <c:v>20.8</c:v>
                </c:pt>
                <c:pt idx="5569">
                  <c:v>20.8</c:v>
                </c:pt>
                <c:pt idx="5570">
                  <c:v>20.8</c:v>
                </c:pt>
                <c:pt idx="5571">
                  <c:v>20.8</c:v>
                </c:pt>
                <c:pt idx="5572">
                  <c:v>20.8</c:v>
                </c:pt>
                <c:pt idx="5573">
                  <c:v>20.8</c:v>
                </c:pt>
                <c:pt idx="5574">
                  <c:v>20.8</c:v>
                </c:pt>
                <c:pt idx="5575">
                  <c:v>20.8</c:v>
                </c:pt>
                <c:pt idx="5576">
                  <c:v>20.8</c:v>
                </c:pt>
                <c:pt idx="5577">
                  <c:v>20.8</c:v>
                </c:pt>
                <c:pt idx="5578">
                  <c:v>20.8</c:v>
                </c:pt>
                <c:pt idx="5579">
                  <c:v>20.8</c:v>
                </c:pt>
                <c:pt idx="5580">
                  <c:v>20.8</c:v>
                </c:pt>
                <c:pt idx="5581">
                  <c:v>20.8</c:v>
                </c:pt>
                <c:pt idx="5582">
                  <c:v>20.8</c:v>
                </c:pt>
                <c:pt idx="5583">
                  <c:v>20.8</c:v>
                </c:pt>
                <c:pt idx="5584">
                  <c:v>20.8</c:v>
                </c:pt>
                <c:pt idx="5585">
                  <c:v>20.8</c:v>
                </c:pt>
                <c:pt idx="5586">
                  <c:v>20.8</c:v>
                </c:pt>
                <c:pt idx="5587">
                  <c:v>20.8</c:v>
                </c:pt>
                <c:pt idx="5588">
                  <c:v>20.8</c:v>
                </c:pt>
                <c:pt idx="5589">
                  <c:v>20.8</c:v>
                </c:pt>
                <c:pt idx="5590">
                  <c:v>20.8</c:v>
                </c:pt>
                <c:pt idx="5591">
                  <c:v>20.8</c:v>
                </c:pt>
                <c:pt idx="5592">
                  <c:v>20.8</c:v>
                </c:pt>
                <c:pt idx="5593">
                  <c:v>20.8</c:v>
                </c:pt>
                <c:pt idx="5594">
                  <c:v>20.8</c:v>
                </c:pt>
                <c:pt idx="5595">
                  <c:v>20.8</c:v>
                </c:pt>
                <c:pt idx="5596">
                  <c:v>20.8</c:v>
                </c:pt>
                <c:pt idx="5597">
                  <c:v>20.8</c:v>
                </c:pt>
                <c:pt idx="5598">
                  <c:v>20.8</c:v>
                </c:pt>
                <c:pt idx="5599">
                  <c:v>20.8</c:v>
                </c:pt>
                <c:pt idx="5600">
                  <c:v>20.8</c:v>
                </c:pt>
                <c:pt idx="5601">
                  <c:v>20.8</c:v>
                </c:pt>
                <c:pt idx="5602">
                  <c:v>20.8</c:v>
                </c:pt>
                <c:pt idx="5603">
                  <c:v>20.8</c:v>
                </c:pt>
                <c:pt idx="5604">
                  <c:v>20.8</c:v>
                </c:pt>
                <c:pt idx="5605">
                  <c:v>20.8</c:v>
                </c:pt>
                <c:pt idx="5606">
                  <c:v>20.8</c:v>
                </c:pt>
                <c:pt idx="5607">
                  <c:v>20.8</c:v>
                </c:pt>
                <c:pt idx="5608">
                  <c:v>20.8</c:v>
                </c:pt>
                <c:pt idx="5609">
                  <c:v>20.8</c:v>
                </c:pt>
                <c:pt idx="5610">
                  <c:v>20.8</c:v>
                </c:pt>
                <c:pt idx="5611">
                  <c:v>20.8</c:v>
                </c:pt>
                <c:pt idx="5612">
                  <c:v>20.8</c:v>
                </c:pt>
                <c:pt idx="5613">
                  <c:v>20.8</c:v>
                </c:pt>
                <c:pt idx="5614">
                  <c:v>20.8</c:v>
                </c:pt>
                <c:pt idx="5615">
                  <c:v>20.8</c:v>
                </c:pt>
                <c:pt idx="5616">
                  <c:v>20.8</c:v>
                </c:pt>
                <c:pt idx="5617">
                  <c:v>20.8</c:v>
                </c:pt>
                <c:pt idx="5618">
                  <c:v>20.8</c:v>
                </c:pt>
                <c:pt idx="5619">
                  <c:v>20.8</c:v>
                </c:pt>
                <c:pt idx="5620">
                  <c:v>20.8</c:v>
                </c:pt>
                <c:pt idx="5621">
                  <c:v>20.8</c:v>
                </c:pt>
                <c:pt idx="5622">
                  <c:v>20.8</c:v>
                </c:pt>
                <c:pt idx="5623">
                  <c:v>20.8</c:v>
                </c:pt>
                <c:pt idx="5624">
                  <c:v>20.8</c:v>
                </c:pt>
                <c:pt idx="5625">
                  <c:v>20.8</c:v>
                </c:pt>
                <c:pt idx="5626">
                  <c:v>20.8</c:v>
                </c:pt>
                <c:pt idx="5627">
                  <c:v>20.8</c:v>
                </c:pt>
                <c:pt idx="5628">
                  <c:v>20.8</c:v>
                </c:pt>
                <c:pt idx="5629">
                  <c:v>20.8</c:v>
                </c:pt>
                <c:pt idx="5630">
                  <c:v>20.8</c:v>
                </c:pt>
                <c:pt idx="5631">
                  <c:v>20.8</c:v>
                </c:pt>
                <c:pt idx="5632">
                  <c:v>20.8</c:v>
                </c:pt>
                <c:pt idx="5633">
                  <c:v>20.8</c:v>
                </c:pt>
                <c:pt idx="5634">
                  <c:v>20.8</c:v>
                </c:pt>
                <c:pt idx="5635">
                  <c:v>20.8</c:v>
                </c:pt>
                <c:pt idx="5636">
                  <c:v>20.8</c:v>
                </c:pt>
                <c:pt idx="5637">
                  <c:v>20.8</c:v>
                </c:pt>
                <c:pt idx="5638">
                  <c:v>20.8</c:v>
                </c:pt>
                <c:pt idx="5639">
                  <c:v>20.8</c:v>
                </c:pt>
                <c:pt idx="5640">
                  <c:v>20.8</c:v>
                </c:pt>
                <c:pt idx="5641">
                  <c:v>20.8</c:v>
                </c:pt>
                <c:pt idx="5642">
                  <c:v>20.8</c:v>
                </c:pt>
                <c:pt idx="5643">
                  <c:v>20.8</c:v>
                </c:pt>
                <c:pt idx="5644">
                  <c:v>20.8</c:v>
                </c:pt>
                <c:pt idx="5645">
                  <c:v>20.8</c:v>
                </c:pt>
                <c:pt idx="5646">
                  <c:v>20.8</c:v>
                </c:pt>
                <c:pt idx="5647">
                  <c:v>20.8</c:v>
                </c:pt>
                <c:pt idx="5648">
                  <c:v>20.8</c:v>
                </c:pt>
                <c:pt idx="5649">
                  <c:v>20.8</c:v>
                </c:pt>
                <c:pt idx="5650">
                  <c:v>20.8</c:v>
                </c:pt>
                <c:pt idx="5651">
                  <c:v>20.8</c:v>
                </c:pt>
                <c:pt idx="5652">
                  <c:v>20.8</c:v>
                </c:pt>
                <c:pt idx="5653">
                  <c:v>20.8</c:v>
                </c:pt>
                <c:pt idx="5654">
                  <c:v>20.8</c:v>
                </c:pt>
                <c:pt idx="5655">
                  <c:v>20.8</c:v>
                </c:pt>
                <c:pt idx="5656">
                  <c:v>20.8</c:v>
                </c:pt>
                <c:pt idx="5657">
                  <c:v>20.8</c:v>
                </c:pt>
                <c:pt idx="5658">
                  <c:v>20.8</c:v>
                </c:pt>
                <c:pt idx="5659">
                  <c:v>20.8</c:v>
                </c:pt>
                <c:pt idx="5660">
                  <c:v>20.8</c:v>
                </c:pt>
                <c:pt idx="5661">
                  <c:v>20.8</c:v>
                </c:pt>
                <c:pt idx="5662">
                  <c:v>20.8</c:v>
                </c:pt>
                <c:pt idx="5663">
                  <c:v>20.8</c:v>
                </c:pt>
                <c:pt idx="5664">
                  <c:v>20.8</c:v>
                </c:pt>
                <c:pt idx="5665">
                  <c:v>20.8</c:v>
                </c:pt>
                <c:pt idx="5666">
                  <c:v>20.8</c:v>
                </c:pt>
                <c:pt idx="5667">
                  <c:v>20.8</c:v>
                </c:pt>
                <c:pt idx="5668">
                  <c:v>20.8</c:v>
                </c:pt>
                <c:pt idx="5669">
                  <c:v>20.8</c:v>
                </c:pt>
                <c:pt idx="5670">
                  <c:v>20.8</c:v>
                </c:pt>
                <c:pt idx="5671">
                  <c:v>20.8</c:v>
                </c:pt>
                <c:pt idx="5672">
                  <c:v>20.8</c:v>
                </c:pt>
                <c:pt idx="5673">
                  <c:v>20.8</c:v>
                </c:pt>
                <c:pt idx="5674">
                  <c:v>20.8</c:v>
                </c:pt>
                <c:pt idx="5675">
                  <c:v>20.8</c:v>
                </c:pt>
                <c:pt idx="5676">
                  <c:v>20.8</c:v>
                </c:pt>
                <c:pt idx="5677">
                  <c:v>20.8</c:v>
                </c:pt>
                <c:pt idx="5678">
                  <c:v>20.8</c:v>
                </c:pt>
                <c:pt idx="5679">
                  <c:v>20.8</c:v>
                </c:pt>
                <c:pt idx="5680">
                  <c:v>20.8</c:v>
                </c:pt>
                <c:pt idx="5681">
                  <c:v>20.8</c:v>
                </c:pt>
                <c:pt idx="5682">
                  <c:v>20.8</c:v>
                </c:pt>
                <c:pt idx="5683">
                  <c:v>20.8</c:v>
                </c:pt>
                <c:pt idx="5684">
                  <c:v>20.8</c:v>
                </c:pt>
                <c:pt idx="5685">
                  <c:v>20.8</c:v>
                </c:pt>
                <c:pt idx="5686">
                  <c:v>20.8</c:v>
                </c:pt>
                <c:pt idx="5687">
                  <c:v>20.8</c:v>
                </c:pt>
                <c:pt idx="5688">
                  <c:v>20.8</c:v>
                </c:pt>
                <c:pt idx="5689">
                  <c:v>20.8</c:v>
                </c:pt>
                <c:pt idx="5690">
                  <c:v>20.8</c:v>
                </c:pt>
                <c:pt idx="5691">
                  <c:v>20.8</c:v>
                </c:pt>
                <c:pt idx="5692">
                  <c:v>20.8</c:v>
                </c:pt>
                <c:pt idx="5693">
                  <c:v>20.8</c:v>
                </c:pt>
                <c:pt idx="5694">
                  <c:v>20.8</c:v>
                </c:pt>
                <c:pt idx="5695">
                  <c:v>20.8</c:v>
                </c:pt>
                <c:pt idx="5696">
                  <c:v>20.8</c:v>
                </c:pt>
                <c:pt idx="5697">
                  <c:v>20.8</c:v>
                </c:pt>
                <c:pt idx="5698">
                  <c:v>20.8</c:v>
                </c:pt>
                <c:pt idx="5699">
                  <c:v>20.8</c:v>
                </c:pt>
                <c:pt idx="5700">
                  <c:v>20.8</c:v>
                </c:pt>
                <c:pt idx="5701">
                  <c:v>20.8</c:v>
                </c:pt>
                <c:pt idx="5702">
                  <c:v>20.8</c:v>
                </c:pt>
                <c:pt idx="5703">
                  <c:v>20.8</c:v>
                </c:pt>
                <c:pt idx="5704">
                  <c:v>20.8</c:v>
                </c:pt>
                <c:pt idx="5705">
                  <c:v>20.8</c:v>
                </c:pt>
                <c:pt idx="5706">
                  <c:v>20.8</c:v>
                </c:pt>
                <c:pt idx="5707">
                  <c:v>20.8</c:v>
                </c:pt>
                <c:pt idx="5708">
                  <c:v>20.8</c:v>
                </c:pt>
                <c:pt idx="5709">
                  <c:v>20.8</c:v>
                </c:pt>
                <c:pt idx="5710">
                  <c:v>20.8</c:v>
                </c:pt>
                <c:pt idx="5711">
                  <c:v>20.8</c:v>
                </c:pt>
                <c:pt idx="5712">
                  <c:v>20.8</c:v>
                </c:pt>
                <c:pt idx="5713">
                  <c:v>20.8</c:v>
                </c:pt>
                <c:pt idx="5714">
                  <c:v>20.8</c:v>
                </c:pt>
                <c:pt idx="5715">
                  <c:v>20.8</c:v>
                </c:pt>
                <c:pt idx="5716">
                  <c:v>20.9</c:v>
                </c:pt>
                <c:pt idx="5717">
                  <c:v>20.8</c:v>
                </c:pt>
                <c:pt idx="5718">
                  <c:v>20.8</c:v>
                </c:pt>
                <c:pt idx="5719">
                  <c:v>20.8</c:v>
                </c:pt>
                <c:pt idx="5720">
                  <c:v>20.8</c:v>
                </c:pt>
                <c:pt idx="5721">
                  <c:v>20.8</c:v>
                </c:pt>
                <c:pt idx="5722">
                  <c:v>20.8</c:v>
                </c:pt>
                <c:pt idx="5723">
                  <c:v>20.8</c:v>
                </c:pt>
                <c:pt idx="5724">
                  <c:v>20.8</c:v>
                </c:pt>
                <c:pt idx="5725">
                  <c:v>20.8</c:v>
                </c:pt>
                <c:pt idx="5726">
                  <c:v>20.8</c:v>
                </c:pt>
                <c:pt idx="5727">
                  <c:v>20.8</c:v>
                </c:pt>
                <c:pt idx="5728">
                  <c:v>20.8</c:v>
                </c:pt>
                <c:pt idx="5729">
                  <c:v>20.8</c:v>
                </c:pt>
                <c:pt idx="5730">
                  <c:v>20.8</c:v>
                </c:pt>
                <c:pt idx="5731">
                  <c:v>20.9</c:v>
                </c:pt>
                <c:pt idx="5732">
                  <c:v>20.9</c:v>
                </c:pt>
                <c:pt idx="5733">
                  <c:v>20.9</c:v>
                </c:pt>
                <c:pt idx="5734">
                  <c:v>20.9</c:v>
                </c:pt>
                <c:pt idx="5735">
                  <c:v>20.9</c:v>
                </c:pt>
                <c:pt idx="5736">
                  <c:v>20.9</c:v>
                </c:pt>
                <c:pt idx="5737">
                  <c:v>20.9</c:v>
                </c:pt>
                <c:pt idx="5738">
                  <c:v>20.9</c:v>
                </c:pt>
                <c:pt idx="5739">
                  <c:v>20.9</c:v>
                </c:pt>
                <c:pt idx="5740">
                  <c:v>20.9</c:v>
                </c:pt>
                <c:pt idx="5741">
                  <c:v>20.9</c:v>
                </c:pt>
                <c:pt idx="5742">
                  <c:v>20.9</c:v>
                </c:pt>
                <c:pt idx="5743">
                  <c:v>20.9</c:v>
                </c:pt>
                <c:pt idx="5744">
                  <c:v>20.9</c:v>
                </c:pt>
                <c:pt idx="5745">
                  <c:v>20.8</c:v>
                </c:pt>
                <c:pt idx="5746">
                  <c:v>20.9</c:v>
                </c:pt>
                <c:pt idx="5747">
                  <c:v>20.8</c:v>
                </c:pt>
                <c:pt idx="5748">
                  <c:v>20.8</c:v>
                </c:pt>
                <c:pt idx="5749">
                  <c:v>20.8</c:v>
                </c:pt>
                <c:pt idx="5750">
                  <c:v>20.8</c:v>
                </c:pt>
                <c:pt idx="5751">
                  <c:v>20.8</c:v>
                </c:pt>
                <c:pt idx="5752">
                  <c:v>20.8</c:v>
                </c:pt>
                <c:pt idx="5753">
                  <c:v>20.8</c:v>
                </c:pt>
                <c:pt idx="5754">
                  <c:v>20.8</c:v>
                </c:pt>
                <c:pt idx="5755">
                  <c:v>20.9</c:v>
                </c:pt>
                <c:pt idx="5756">
                  <c:v>20.8</c:v>
                </c:pt>
                <c:pt idx="5757">
                  <c:v>20.8</c:v>
                </c:pt>
                <c:pt idx="5758">
                  <c:v>20.8</c:v>
                </c:pt>
                <c:pt idx="5759">
                  <c:v>20.9</c:v>
                </c:pt>
                <c:pt idx="5760">
                  <c:v>20.9</c:v>
                </c:pt>
                <c:pt idx="5761">
                  <c:v>20.9</c:v>
                </c:pt>
                <c:pt idx="5762">
                  <c:v>20.9</c:v>
                </c:pt>
                <c:pt idx="5763">
                  <c:v>20.9</c:v>
                </c:pt>
                <c:pt idx="5764">
                  <c:v>20.9</c:v>
                </c:pt>
                <c:pt idx="5765">
                  <c:v>20.9</c:v>
                </c:pt>
                <c:pt idx="5766">
                  <c:v>20.9</c:v>
                </c:pt>
                <c:pt idx="5767">
                  <c:v>20.9</c:v>
                </c:pt>
                <c:pt idx="5768">
                  <c:v>20.9</c:v>
                </c:pt>
                <c:pt idx="5769">
                  <c:v>20.8</c:v>
                </c:pt>
                <c:pt idx="5770">
                  <c:v>20.8</c:v>
                </c:pt>
                <c:pt idx="5771">
                  <c:v>20.8</c:v>
                </c:pt>
                <c:pt idx="5772">
                  <c:v>20.8</c:v>
                </c:pt>
                <c:pt idx="5773">
                  <c:v>20.8</c:v>
                </c:pt>
                <c:pt idx="5774">
                  <c:v>20.8</c:v>
                </c:pt>
                <c:pt idx="5775">
                  <c:v>20.8</c:v>
                </c:pt>
                <c:pt idx="5776">
                  <c:v>20.8</c:v>
                </c:pt>
                <c:pt idx="5777">
                  <c:v>20.8</c:v>
                </c:pt>
                <c:pt idx="5778">
                  <c:v>20.8</c:v>
                </c:pt>
                <c:pt idx="5779">
                  <c:v>20.8</c:v>
                </c:pt>
                <c:pt idx="5780">
                  <c:v>20.8</c:v>
                </c:pt>
                <c:pt idx="5781">
                  <c:v>20.8</c:v>
                </c:pt>
                <c:pt idx="5782">
                  <c:v>20.8</c:v>
                </c:pt>
                <c:pt idx="5783">
                  <c:v>20.8</c:v>
                </c:pt>
                <c:pt idx="5784">
                  <c:v>20.8</c:v>
                </c:pt>
                <c:pt idx="5785">
                  <c:v>20.8</c:v>
                </c:pt>
                <c:pt idx="5786">
                  <c:v>20.8</c:v>
                </c:pt>
                <c:pt idx="5787">
                  <c:v>20.8</c:v>
                </c:pt>
                <c:pt idx="5788">
                  <c:v>20.8</c:v>
                </c:pt>
                <c:pt idx="5789">
                  <c:v>20.8</c:v>
                </c:pt>
                <c:pt idx="5790">
                  <c:v>20.8</c:v>
                </c:pt>
                <c:pt idx="5791">
                  <c:v>20.8</c:v>
                </c:pt>
                <c:pt idx="5792">
                  <c:v>20.8</c:v>
                </c:pt>
                <c:pt idx="5793">
                  <c:v>20.8</c:v>
                </c:pt>
                <c:pt idx="5794">
                  <c:v>20.8</c:v>
                </c:pt>
                <c:pt idx="5795">
                  <c:v>20.8</c:v>
                </c:pt>
                <c:pt idx="5796">
                  <c:v>20.8</c:v>
                </c:pt>
                <c:pt idx="5797">
                  <c:v>20.8</c:v>
                </c:pt>
                <c:pt idx="5798">
                  <c:v>20.8</c:v>
                </c:pt>
                <c:pt idx="5799">
                  <c:v>20.9</c:v>
                </c:pt>
                <c:pt idx="5800">
                  <c:v>20.8</c:v>
                </c:pt>
                <c:pt idx="5801">
                  <c:v>20.8</c:v>
                </c:pt>
                <c:pt idx="5802">
                  <c:v>20.8</c:v>
                </c:pt>
                <c:pt idx="5803">
                  <c:v>20.8</c:v>
                </c:pt>
                <c:pt idx="5804">
                  <c:v>20.8</c:v>
                </c:pt>
                <c:pt idx="5805">
                  <c:v>20.9</c:v>
                </c:pt>
                <c:pt idx="5806">
                  <c:v>20.8</c:v>
                </c:pt>
                <c:pt idx="5807">
                  <c:v>20.8</c:v>
                </c:pt>
                <c:pt idx="5808">
                  <c:v>20.8</c:v>
                </c:pt>
                <c:pt idx="5809">
                  <c:v>20.8</c:v>
                </c:pt>
                <c:pt idx="5810">
                  <c:v>20.8</c:v>
                </c:pt>
                <c:pt idx="5811">
                  <c:v>20.8</c:v>
                </c:pt>
                <c:pt idx="5812">
                  <c:v>20.8</c:v>
                </c:pt>
                <c:pt idx="5813">
                  <c:v>20.8</c:v>
                </c:pt>
                <c:pt idx="5814">
                  <c:v>20.8</c:v>
                </c:pt>
                <c:pt idx="5815">
                  <c:v>20.8</c:v>
                </c:pt>
                <c:pt idx="5816">
                  <c:v>20.8</c:v>
                </c:pt>
                <c:pt idx="5817">
                  <c:v>20.8</c:v>
                </c:pt>
                <c:pt idx="5818">
                  <c:v>20.8</c:v>
                </c:pt>
                <c:pt idx="5819">
                  <c:v>20.8</c:v>
                </c:pt>
                <c:pt idx="5820">
                  <c:v>20.8</c:v>
                </c:pt>
                <c:pt idx="5821">
                  <c:v>20.8</c:v>
                </c:pt>
                <c:pt idx="5822">
                  <c:v>20.8</c:v>
                </c:pt>
                <c:pt idx="5823">
                  <c:v>20.8</c:v>
                </c:pt>
                <c:pt idx="5824">
                  <c:v>20.8</c:v>
                </c:pt>
                <c:pt idx="5825">
                  <c:v>20.8</c:v>
                </c:pt>
                <c:pt idx="5826">
                  <c:v>20.8</c:v>
                </c:pt>
                <c:pt idx="5827">
                  <c:v>20.8</c:v>
                </c:pt>
                <c:pt idx="5828">
                  <c:v>20.8</c:v>
                </c:pt>
                <c:pt idx="5829">
                  <c:v>20.8</c:v>
                </c:pt>
                <c:pt idx="5830">
                  <c:v>20.8</c:v>
                </c:pt>
                <c:pt idx="5831">
                  <c:v>20.8</c:v>
                </c:pt>
                <c:pt idx="5832">
                  <c:v>20.8</c:v>
                </c:pt>
                <c:pt idx="5833">
                  <c:v>20.8</c:v>
                </c:pt>
                <c:pt idx="5834">
                  <c:v>20.8</c:v>
                </c:pt>
                <c:pt idx="5835">
                  <c:v>20.8</c:v>
                </c:pt>
                <c:pt idx="5836">
                  <c:v>20.8</c:v>
                </c:pt>
                <c:pt idx="5837">
                  <c:v>20.8</c:v>
                </c:pt>
                <c:pt idx="5838">
                  <c:v>20.8</c:v>
                </c:pt>
                <c:pt idx="5839">
                  <c:v>20.8</c:v>
                </c:pt>
                <c:pt idx="5840">
                  <c:v>20.8</c:v>
                </c:pt>
                <c:pt idx="5841">
                  <c:v>20.8</c:v>
                </c:pt>
                <c:pt idx="5842">
                  <c:v>20.8</c:v>
                </c:pt>
                <c:pt idx="5843">
                  <c:v>20.8</c:v>
                </c:pt>
                <c:pt idx="5844">
                  <c:v>20.8</c:v>
                </c:pt>
                <c:pt idx="5845">
                  <c:v>20.8</c:v>
                </c:pt>
                <c:pt idx="5846">
                  <c:v>20.8</c:v>
                </c:pt>
                <c:pt idx="5847">
                  <c:v>20.8</c:v>
                </c:pt>
                <c:pt idx="5848">
                  <c:v>20.8</c:v>
                </c:pt>
                <c:pt idx="5849">
                  <c:v>20.8</c:v>
                </c:pt>
                <c:pt idx="5850">
                  <c:v>20.8</c:v>
                </c:pt>
                <c:pt idx="5851">
                  <c:v>20.8</c:v>
                </c:pt>
                <c:pt idx="5852">
                  <c:v>20.8</c:v>
                </c:pt>
                <c:pt idx="5853">
                  <c:v>20.8</c:v>
                </c:pt>
                <c:pt idx="5854">
                  <c:v>20.8</c:v>
                </c:pt>
                <c:pt idx="5855">
                  <c:v>20.8</c:v>
                </c:pt>
                <c:pt idx="5856">
                  <c:v>20.8</c:v>
                </c:pt>
                <c:pt idx="5857">
                  <c:v>20.8</c:v>
                </c:pt>
                <c:pt idx="5858">
                  <c:v>20.8</c:v>
                </c:pt>
                <c:pt idx="5859">
                  <c:v>20.8</c:v>
                </c:pt>
                <c:pt idx="5860">
                  <c:v>20.8</c:v>
                </c:pt>
                <c:pt idx="5861">
                  <c:v>20.8</c:v>
                </c:pt>
                <c:pt idx="5862">
                  <c:v>20.8</c:v>
                </c:pt>
                <c:pt idx="5863">
                  <c:v>20.8</c:v>
                </c:pt>
                <c:pt idx="5864">
                  <c:v>20.8</c:v>
                </c:pt>
                <c:pt idx="5865">
                  <c:v>20.8</c:v>
                </c:pt>
                <c:pt idx="5866">
                  <c:v>20.8</c:v>
                </c:pt>
                <c:pt idx="5867">
                  <c:v>20.8</c:v>
                </c:pt>
                <c:pt idx="5868">
                  <c:v>20.8</c:v>
                </c:pt>
                <c:pt idx="5869">
                  <c:v>20.8</c:v>
                </c:pt>
                <c:pt idx="5870">
                  <c:v>20.8</c:v>
                </c:pt>
                <c:pt idx="5871">
                  <c:v>20.8</c:v>
                </c:pt>
                <c:pt idx="5872">
                  <c:v>20.8</c:v>
                </c:pt>
                <c:pt idx="5873">
                  <c:v>20.8</c:v>
                </c:pt>
                <c:pt idx="5874">
                  <c:v>20.8</c:v>
                </c:pt>
                <c:pt idx="5875">
                  <c:v>20.8</c:v>
                </c:pt>
                <c:pt idx="5876">
                  <c:v>20.8</c:v>
                </c:pt>
                <c:pt idx="5877">
                  <c:v>20.8</c:v>
                </c:pt>
                <c:pt idx="5878">
                  <c:v>20.8</c:v>
                </c:pt>
                <c:pt idx="5879">
                  <c:v>20.8</c:v>
                </c:pt>
                <c:pt idx="5880">
                  <c:v>20.8</c:v>
                </c:pt>
                <c:pt idx="5881">
                  <c:v>20.8</c:v>
                </c:pt>
                <c:pt idx="5882">
                  <c:v>20.8</c:v>
                </c:pt>
                <c:pt idx="5883">
                  <c:v>20.8</c:v>
                </c:pt>
                <c:pt idx="5884">
                  <c:v>20.8</c:v>
                </c:pt>
                <c:pt idx="5885">
                  <c:v>20.8</c:v>
                </c:pt>
                <c:pt idx="5886">
                  <c:v>20.8</c:v>
                </c:pt>
                <c:pt idx="5887">
                  <c:v>20.8</c:v>
                </c:pt>
                <c:pt idx="5888">
                  <c:v>20.8</c:v>
                </c:pt>
                <c:pt idx="5889">
                  <c:v>20.8</c:v>
                </c:pt>
                <c:pt idx="5890">
                  <c:v>20.8</c:v>
                </c:pt>
                <c:pt idx="5891">
                  <c:v>20.8</c:v>
                </c:pt>
                <c:pt idx="5892">
                  <c:v>20.8</c:v>
                </c:pt>
                <c:pt idx="5893">
                  <c:v>20.8</c:v>
                </c:pt>
                <c:pt idx="5894">
                  <c:v>20.8</c:v>
                </c:pt>
                <c:pt idx="5895">
                  <c:v>20.8</c:v>
                </c:pt>
                <c:pt idx="5896">
                  <c:v>20.8</c:v>
                </c:pt>
                <c:pt idx="5897">
                  <c:v>20.8</c:v>
                </c:pt>
                <c:pt idx="5898">
                  <c:v>20.8</c:v>
                </c:pt>
                <c:pt idx="5899">
                  <c:v>20.8</c:v>
                </c:pt>
                <c:pt idx="5900">
                  <c:v>20.8</c:v>
                </c:pt>
                <c:pt idx="5901">
                  <c:v>20.8</c:v>
                </c:pt>
                <c:pt idx="5902">
                  <c:v>20.8</c:v>
                </c:pt>
                <c:pt idx="5903">
                  <c:v>20.8</c:v>
                </c:pt>
                <c:pt idx="5904">
                  <c:v>20.8</c:v>
                </c:pt>
                <c:pt idx="5905">
                  <c:v>20.8</c:v>
                </c:pt>
                <c:pt idx="5906">
                  <c:v>20.8</c:v>
                </c:pt>
                <c:pt idx="5907">
                  <c:v>20.8</c:v>
                </c:pt>
                <c:pt idx="5908">
                  <c:v>20.8</c:v>
                </c:pt>
                <c:pt idx="5909">
                  <c:v>20.8</c:v>
                </c:pt>
                <c:pt idx="5910">
                  <c:v>20.8</c:v>
                </c:pt>
                <c:pt idx="5911">
                  <c:v>20.8</c:v>
                </c:pt>
                <c:pt idx="5912">
                  <c:v>20.8</c:v>
                </c:pt>
                <c:pt idx="5913">
                  <c:v>20.8</c:v>
                </c:pt>
                <c:pt idx="5914">
                  <c:v>20.8</c:v>
                </c:pt>
                <c:pt idx="5915">
                  <c:v>20.8</c:v>
                </c:pt>
                <c:pt idx="5916">
                  <c:v>20.8</c:v>
                </c:pt>
                <c:pt idx="5917">
                  <c:v>20.8</c:v>
                </c:pt>
                <c:pt idx="5918">
                  <c:v>20.8</c:v>
                </c:pt>
                <c:pt idx="5919">
                  <c:v>20.8</c:v>
                </c:pt>
                <c:pt idx="5920">
                  <c:v>20.8</c:v>
                </c:pt>
                <c:pt idx="5921">
                  <c:v>20.8</c:v>
                </c:pt>
                <c:pt idx="5922">
                  <c:v>20.8</c:v>
                </c:pt>
                <c:pt idx="5923">
                  <c:v>20.8</c:v>
                </c:pt>
                <c:pt idx="5924">
                  <c:v>20.8</c:v>
                </c:pt>
                <c:pt idx="5925">
                  <c:v>20.8</c:v>
                </c:pt>
                <c:pt idx="5926">
                  <c:v>20.8</c:v>
                </c:pt>
                <c:pt idx="5927">
                  <c:v>20.8</c:v>
                </c:pt>
                <c:pt idx="5928">
                  <c:v>20.8</c:v>
                </c:pt>
                <c:pt idx="5929">
                  <c:v>20.8</c:v>
                </c:pt>
                <c:pt idx="5930">
                  <c:v>20.8</c:v>
                </c:pt>
                <c:pt idx="5931">
                  <c:v>20.8</c:v>
                </c:pt>
                <c:pt idx="5932">
                  <c:v>20.8</c:v>
                </c:pt>
                <c:pt idx="5933">
                  <c:v>20.8</c:v>
                </c:pt>
                <c:pt idx="5934">
                  <c:v>20.8</c:v>
                </c:pt>
                <c:pt idx="5935">
                  <c:v>20.8</c:v>
                </c:pt>
                <c:pt idx="5936">
                  <c:v>20.8</c:v>
                </c:pt>
                <c:pt idx="5937">
                  <c:v>20.8</c:v>
                </c:pt>
                <c:pt idx="5938">
                  <c:v>20.8</c:v>
                </c:pt>
                <c:pt idx="5939">
                  <c:v>20.8</c:v>
                </c:pt>
                <c:pt idx="5940">
                  <c:v>20.8</c:v>
                </c:pt>
                <c:pt idx="5941">
                  <c:v>20.8</c:v>
                </c:pt>
                <c:pt idx="5942">
                  <c:v>20.8</c:v>
                </c:pt>
                <c:pt idx="5943">
                  <c:v>20.8</c:v>
                </c:pt>
                <c:pt idx="5944">
                  <c:v>20.8</c:v>
                </c:pt>
                <c:pt idx="5945">
                  <c:v>20.8</c:v>
                </c:pt>
                <c:pt idx="5946">
                  <c:v>20.8</c:v>
                </c:pt>
                <c:pt idx="5947">
                  <c:v>20.8</c:v>
                </c:pt>
                <c:pt idx="5948">
                  <c:v>20.8</c:v>
                </c:pt>
                <c:pt idx="5949">
                  <c:v>20.8</c:v>
                </c:pt>
                <c:pt idx="5950">
                  <c:v>20.8</c:v>
                </c:pt>
                <c:pt idx="5951">
                  <c:v>20.8</c:v>
                </c:pt>
                <c:pt idx="5952">
                  <c:v>20.8</c:v>
                </c:pt>
                <c:pt idx="5953">
                  <c:v>20.8</c:v>
                </c:pt>
                <c:pt idx="5954">
                  <c:v>20.8</c:v>
                </c:pt>
                <c:pt idx="5955">
                  <c:v>20.8</c:v>
                </c:pt>
                <c:pt idx="5956">
                  <c:v>20.8</c:v>
                </c:pt>
                <c:pt idx="5957">
                  <c:v>20.8</c:v>
                </c:pt>
                <c:pt idx="5958">
                  <c:v>20.8</c:v>
                </c:pt>
                <c:pt idx="5959">
                  <c:v>20.8</c:v>
                </c:pt>
                <c:pt idx="5960">
                  <c:v>20.8</c:v>
                </c:pt>
                <c:pt idx="5961">
                  <c:v>20.8</c:v>
                </c:pt>
                <c:pt idx="5962">
                  <c:v>20.8</c:v>
                </c:pt>
                <c:pt idx="5963">
                  <c:v>20.8</c:v>
                </c:pt>
                <c:pt idx="5964">
                  <c:v>20.8</c:v>
                </c:pt>
                <c:pt idx="5965">
                  <c:v>20.8</c:v>
                </c:pt>
                <c:pt idx="5966">
                  <c:v>20.8</c:v>
                </c:pt>
                <c:pt idx="5967">
                  <c:v>20.8</c:v>
                </c:pt>
                <c:pt idx="5968">
                  <c:v>20.8</c:v>
                </c:pt>
                <c:pt idx="5969">
                  <c:v>20.8</c:v>
                </c:pt>
                <c:pt idx="5970">
                  <c:v>20.8</c:v>
                </c:pt>
                <c:pt idx="5971">
                  <c:v>20.8</c:v>
                </c:pt>
                <c:pt idx="5972">
                  <c:v>20.8</c:v>
                </c:pt>
                <c:pt idx="5973">
                  <c:v>20.8</c:v>
                </c:pt>
                <c:pt idx="5974">
                  <c:v>20.8</c:v>
                </c:pt>
                <c:pt idx="5975">
                  <c:v>20.8</c:v>
                </c:pt>
                <c:pt idx="5976">
                  <c:v>20.8</c:v>
                </c:pt>
                <c:pt idx="5977">
                  <c:v>20.8</c:v>
                </c:pt>
                <c:pt idx="5978">
                  <c:v>20.8</c:v>
                </c:pt>
                <c:pt idx="5979">
                  <c:v>20.8</c:v>
                </c:pt>
                <c:pt idx="5980">
                  <c:v>20.8</c:v>
                </c:pt>
                <c:pt idx="5981">
                  <c:v>20.8</c:v>
                </c:pt>
                <c:pt idx="5982">
                  <c:v>20.8</c:v>
                </c:pt>
                <c:pt idx="5983">
                  <c:v>20.8</c:v>
                </c:pt>
                <c:pt idx="5984">
                  <c:v>20.8</c:v>
                </c:pt>
                <c:pt idx="5985">
                  <c:v>20.8</c:v>
                </c:pt>
                <c:pt idx="5986">
                  <c:v>20.8</c:v>
                </c:pt>
                <c:pt idx="5987">
                  <c:v>20.8</c:v>
                </c:pt>
                <c:pt idx="5988">
                  <c:v>20.8</c:v>
                </c:pt>
                <c:pt idx="5989">
                  <c:v>20.8</c:v>
                </c:pt>
                <c:pt idx="5990">
                  <c:v>20.8</c:v>
                </c:pt>
                <c:pt idx="5991">
                  <c:v>20.9</c:v>
                </c:pt>
                <c:pt idx="5992">
                  <c:v>20.8</c:v>
                </c:pt>
                <c:pt idx="5993">
                  <c:v>20.8</c:v>
                </c:pt>
                <c:pt idx="5994">
                  <c:v>20.8</c:v>
                </c:pt>
                <c:pt idx="5995">
                  <c:v>20.8</c:v>
                </c:pt>
                <c:pt idx="5996">
                  <c:v>20.8</c:v>
                </c:pt>
                <c:pt idx="5997">
                  <c:v>20.8</c:v>
                </c:pt>
                <c:pt idx="5998">
                  <c:v>20.8</c:v>
                </c:pt>
                <c:pt idx="5999">
                  <c:v>20.8</c:v>
                </c:pt>
                <c:pt idx="6000">
                  <c:v>20.8</c:v>
                </c:pt>
                <c:pt idx="6001">
                  <c:v>20.8</c:v>
                </c:pt>
                <c:pt idx="6002">
                  <c:v>20.8</c:v>
                </c:pt>
                <c:pt idx="6003">
                  <c:v>20.8</c:v>
                </c:pt>
                <c:pt idx="6004">
                  <c:v>20.9</c:v>
                </c:pt>
                <c:pt idx="6005">
                  <c:v>20.8</c:v>
                </c:pt>
                <c:pt idx="6006">
                  <c:v>20.8</c:v>
                </c:pt>
                <c:pt idx="6007">
                  <c:v>20.9</c:v>
                </c:pt>
                <c:pt idx="6008">
                  <c:v>20.8</c:v>
                </c:pt>
                <c:pt idx="6009">
                  <c:v>20.9</c:v>
                </c:pt>
                <c:pt idx="6010">
                  <c:v>20.9</c:v>
                </c:pt>
                <c:pt idx="6011">
                  <c:v>20.9</c:v>
                </c:pt>
                <c:pt idx="6012">
                  <c:v>20.9</c:v>
                </c:pt>
                <c:pt idx="6013">
                  <c:v>20.9</c:v>
                </c:pt>
                <c:pt idx="6014">
                  <c:v>20.9</c:v>
                </c:pt>
                <c:pt idx="6015">
                  <c:v>20.9</c:v>
                </c:pt>
                <c:pt idx="6016">
                  <c:v>20.9</c:v>
                </c:pt>
                <c:pt idx="6017">
                  <c:v>20.9</c:v>
                </c:pt>
                <c:pt idx="6018">
                  <c:v>20.9</c:v>
                </c:pt>
                <c:pt idx="6019">
                  <c:v>20.9</c:v>
                </c:pt>
                <c:pt idx="6020">
                  <c:v>20.9</c:v>
                </c:pt>
                <c:pt idx="6021">
                  <c:v>20.9</c:v>
                </c:pt>
                <c:pt idx="6022">
                  <c:v>20.9</c:v>
                </c:pt>
                <c:pt idx="6023">
                  <c:v>20.9</c:v>
                </c:pt>
                <c:pt idx="6024">
                  <c:v>20.9</c:v>
                </c:pt>
                <c:pt idx="6025">
                  <c:v>20.9</c:v>
                </c:pt>
                <c:pt idx="6026">
                  <c:v>20.9</c:v>
                </c:pt>
                <c:pt idx="6027">
                  <c:v>20.9</c:v>
                </c:pt>
                <c:pt idx="6028">
                  <c:v>20.9</c:v>
                </c:pt>
                <c:pt idx="6029">
                  <c:v>20.9</c:v>
                </c:pt>
                <c:pt idx="6030">
                  <c:v>20.9</c:v>
                </c:pt>
                <c:pt idx="6031">
                  <c:v>20.9</c:v>
                </c:pt>
                <c:pt idx="6032">
                  <c:v>20.9</c:v>
                </c:pt>
                <c:pt idx="6033">
                  <c:v>20.9</c:v>
                </c:pt>
                <c:pt idx="6034">
                  <c:v>20.9</c:v>
                </c:pt>
                <c:pt idx="6035">
                  <c:v>20.9</c:v>
                </c:pt>
                <c:pt idx="6036">
                  <c:v>20.9</c:v>
                </c:pt>
                <c:pt idx="6037">
                  <c:v>20.9</c:v>
                </c:pt>
                <c:pt idx="6038">
                  <c:v>20.9</c:v>
                </c:pt>
                <c:pt idx="6039">
                  <c:v>20.9</c:v>
                </c:pt>
                <c:pt idx="6040">
                  <c:v>20.9</c:v>
                </c:pt>
                <c:pt idx="6041">
                  <c:v>20.9</c:v>
                </c:pt>
                <c:pt idx="6042">
                  <c:v>20.9</c:v>
                </c:pt>
                <c:pt idx="6043">
                  <c:v>20.9</c:v>
                </c:pt>
                <c:pt idx="6044">
                  <c:v>20.9</c:v>
                </c:pt>
                <c:pt idx="6045">
                  <c:v>20.9</c:v>
                </c:pt>
                <c:pt idx="6046">
                  <c:v>20.9</c:v>
                </c:pt>
                <c:pt idx="6047">
                  <c:v>20.9</c:v>
                </c:pt>
                <c:pt idx="6048">
                  <c:v>20.9</c:v>
                </c:pt>
                <c:pt idx="6049">
                  <c:v>20.9</c:v>
                </c:pt>
                <c:pt idx="6050">
                  <c:v>20.9</c:v>
                </c:pt>
                <c:pt idx="6051">
                  <c:v>20.9</c:v>
                </c:pt>
                <c:pt idx="6052">
                  <c:v>20.9</c:v>
                </c:pt>
                <c:pt idx="6053">
                  <c:v>20.9</c:v>
                </c:pt>
                <c:pt idx="6054">
                  <c:v>20.9</c:v>
                </c:pt>
                <c:pt idx="6055">
                  <c:v>20.9</c:v>
                </c:pt>
                <c:pt idx="6056">
                  <c:v>20.9</c:v>
                </c:pt>
                <c:pt idx="6057">
                  <c:v>20.9</c:v>
                </c:pt>
                <c:pt idx="6058">
                  <c:v>20.9</c:v>
                </c:pt>
                <c:pt idx="6059">
                  <c:v>20.9</c:v>
                </c:pt>
                <c:pt idx="6060">
                  <c:v>20.9</c:v>
                </c:pt>
                <c:pt idx="6061">
                  <c:v>20.9</c:v>
                </c:pt>
                <c:pt idx="6062">
                  <c:v>20.9</c:v>
                </c:pt>
                <c:pt idx="6063">
                  <c:v>20.9</c:v>
                </c:pt>
                <c:pt idx="6064">
                  <c:v>20.9</c:v>
                </c:pt>
                <c:pt idx="6065">
                  <c:v>20.9</c:v>
                </c:pt>
                <c:pt idx="6066">
                  <c:v>20.9</c:v>
                </c:pt>
                <c:pt idx="6067">
                  <c:v>20.9</c:v>
                </c:pt>
                <c:pt idx="6068">
                  <c:v>20.9</c:v>
                </c:pt>
                <c:pt idx="6069">
                  <c:v>20.9</c:v>
                </c:pt>
                <c:pt idx="6070">
                  <c:v>20.9</c:v>
                </c:pt>
                <c:pt idx="6071">
                  <c:v>20.9</c:v>
                </c:pt>
                <c:pt idx="6072">
                  <c:v>20.9</c:v>
                </c:pt>
                <c:pt idx="6073">
                  <c:v>20.9</c:v>
                </c:pt>
                <c:pt idx="6074">
                  <c:v>20.9</c:v>
                </c:pt>
                <c:pt idx="6075">
                  <c:v>20.9</c:v>
                </c:pt>
                <c:pt idx="6076">
                  <c:v>20.9</c:v>
                </c:pt>
                <c:pt idx="6077">
                  <c:v>20.9</c:v>
                </c:pt>
                <c:pt idx="6078">
                  <c:v>20.9</c:v>
                </c:pt>
                <c:pt idx="6079">
                  <c:v>20.9</c:v>
                </c:pt>
                <c:pt idx="6080">
                  <c:v>20.9</c:v>
                </c:pt>
                <c:pt idx="6081">
                  <c:v>20.9</c:v>
                </c:pt>
                <c:pt idx="6082">
                  <c:v>20.9</c:v>
                </c:pt>
                <c:pt idx="6083">
                  <c:v>20.9</c:v>
                </c:pt>
                <c:pt idx="6084">
                  <c:v>20.9</c:v>
                </c:pt>
                <c:pt idx="6085">
                  <c:v>20.9</c:v>
                </c:pt>
                <c:pt idx="6086">
                  <c:v>20.9</c:v>
                </c:pt>
                <c:pt idx="6087">
                  <c:v>20.9</c:v>
                </c:pt>
                <c:pt idx="6088">
                  <c:v>20.9</c:v>
                </c:pt>
                <c:pt idx="6089">
                  <c:v>20.9</c:v>
                </c:pt>
                <c:pt idx="6090">
                  <c:v>20.9</c:v>
                </c:pt>
                <c:pt idx="6091">
                  <c:v>20.9</c:v>
                </c:pt>
                <c:pt idx="6092">
                  <c:v>20.9</c:v>
                </c:pt>
                <c:pt idx="6093">
                  <c:v>20.9</c:v>
                </c:pt>
                <c:pt idx="6094">
                  <c:v>20.9</c:v>
                </c:pt>
                <c:pt idx="6095">
                  <c:v>20.9</c:v>
                </c:pt>
                <c:pt idx="6096">
                  <c:v>20.9</c:v>
                </c:pt>
                <c:pt idx="6097">
                  <c:v>20.9</c:v>
                </c:pt>
                <c:pt idx="6098">
                  <c:v>20.9</c:v>
                </c:pt>
                <c:pt idx="6099">
                  <c:v>20.9</c:v>
                </c:pt>
                <c:pt idx="6100">
                  <c:v>20.9</c:v>
                </c:pt>
                <c:pt idx="6101">
                  <c:v>20.9</c:v>
                </c:pt>
                <c:pt idx="6102">
                  <c:v>20.9</c:v>
                </c:pt>
                <c:pt idx="6103">
                  <c:v>20.9</c:v>
                </c:pt>
                <c:pt idx="6104">
                  <c:v>20.9</c:v>
                </c:pt>
                <c:pt idx="6105">
                  <c:v>20.9</c:v>
                </c:pt>
                <c:pt idx="6106">
                  <c:v>20.9</c:v>
                </c:pt>
                <c:pt idx="6107">
                  <c:v>20.9</c:v>
                </c:pt>
                <c:pt idx="6108">
                  <c:v>20.9</c:v>
                </c:pt>
                <c:pt idx="6109">
                  <c:v>20.9</c:v>
                </c:pt>
                <c:pt idx="6110">
                  <c:v>20.9</c:v>
                </c:pt>
                <c:pt idx="6111">
                  <c:v>20.9</c:v>
                </c:pt>
                <c:pt idx="6112">
                  <c:v>20.9</c:v>
                </c:pt>
                <c:pt idx="6113">
                  <c:v>20.9</c:v>
                </c:pt>
                <c:pt idx="6114">
                  <c:v>20.8</c:v>
                </c:pt>
                <c:pt idx="6115">
                  <c:v>20.9</c:v>
                </c:pt>
                <c:pt idx="6116">
                  <c:v>20.9</c:v>
                </c:pt>
                <c:pt idx="6117">
                  <c:v>20.9</c:v>
                </c:pt>
                <c:pt idx="6118">
                  <c:v>20.9</c:v>
                </c:pt>
                <c:pt idx="6119">
                  <c:v>20.9</c:v>
                </c:pt>
                <c:pt idx="6120">
                  <c:v>20.9</c:v>
                </c:pt>
                <c:pt idx="6121">
                  <c:v>20.9</c:v>
                </c:pt>
                <c:pt idx="6122">
                  <c:v>20.9</c:v>
                </c:pt>
                <c:pt idx="6123">
                  <c:v>20.9</c:v>
                </c:pt>
                <c:pt idx="6124">
                  <c:v>20.9</c:v>
                </c:pt>
                <c:pt idx="6125">
                  <c:v>20.9</c:v>
                </c:pt>
                <c:pt idx="6126">
                  <c:v>20.9</c:v>
                </c:pt>
                <c:pt idx="6127">
                  <c:v>20.9</c:v>
                </c:pt>
                <c:pt idx="6128">
                  <c:v>20.9</c:v>
                </c:pt>
                <c:pt idx="6129">
                  <c:v>20.9</c:v>
                </c:pt>
                <c:pt idx="6130">
                  <c:v>20.9</c:v>
                </c:pt>
                <c:pt idx="6131">
                  <c:v>20.9</c:v>
                </c:pt>
                <c:pt idx="6132">
                  <c:v>20.9</c:v>
                </c:pt>
                <c:pt idx="6133">
                  <c:v>20.9</c:v>
                </c:pt>
                <c:pt idx="6134">
                  <c:v>20.9</c:v>
                </c:pt>
                <c:pt idx="6135">
                  <c:v>20.9</c:v>
                </c:pt>
                <c:pt idx="6136">
                  <c:v>20.9</c:v>
                </c:pt>
                <c:pt idx="6137">
                  <c:v>20.9</c:v>
                </c:pt>
                <c:pt idx="6138">
                  <c:v>20.9</c:v>
                </c:pt>
                <c:pt idx="6139">
                  <c:v>20.9</c:v>
                </c:pt>
                <c:pt idx="6140">
                  <c:v>20.9</c:v>
                </c:pt>
                <c:pt idx="6141">
                  <c:v>20.9</c:v>
                </c:pt>
                <c:pt idx="6142">
                  <c:v>20.9</c:v>
                </c:pt>
                <c:pt idx="6143">
                  <c:v>20.9</c:v>
                </c:pt>
                <c:pt idx="6144">
                  <c:v>20.9</c:v>
                </c:pt>
                <c:pt idx="6145">
                  <c:v>20.9</c:v>
                </c:pt>
                <c:pt idx="6146">
                  <c:v>20.9</c:v>
                </c:pt>
                <c:pt idx="6147">
                  <c:v>20.9</c:v>
                </c:pt>
                <c:pt idx="6148">
                  <c:v>20.9</c:v>
                </c:pt>
                <c:pt idx="6149">
                  <c:v>20.9</c:v>
                </c:pt>
                <c:pt idx="6150">
                  <c:v>20.9</c:v>
                </c:pt>
                <c:pt idx="6151">
                  <c:v>20.9</c:v>
                </c:pt>
                <c:pt idx="6152">
                  <c:v>20.9</c:v>
                </c:pt>
                <c:pt idx="6153">
                  <c:v>20.9</c:v>
                </c:pt>
                <c:pt idx="6154">
                  <c:v>20.9</c:v>
                </c:pt>
                <c:pt idx="6155">
                  <c:v>20.9</c:v>
                </c:pt>
                <c:pt idx="6156">
                  <c:v>20.9</c:v>
                </c:pt>
                <c:pt idx="6157">
                  <c:v>20.9</c:v>
                </c:pt>
                <c:pt idx="6158">
                  <c:v>20.9</c:v>
                </c:pt>
                <c:pt idx="6159">
                  <c:v>20.9</c:v>
                </c:pt>
                <c:pt idx="6160">
                  <c:v>20.9</c:v>
                </c:pt>
                <c:pt idx="6161">
                  <c:v>20.9</c:v>
                </c:pt>
                <c:pt idx="6162">
                  <c:v>20.9</c:v>
                </c:pt>
                <c:pt idx="6163">
                  <c:v>20.9</c:v>
                </c:pt>
                <c:pt idx="6164">
                  <c:v>20.9</c:v>
                </c:pt>
                <c:pt idx="6165">
                  <c:v>20.9</c:v>
                </c:pt>
                <c:pt idx="6166">
                  <c:v>20.9</c:v>
                </c:pt>
                <c:pt idx="6167">
                  <c:v>20.9</c:v>
                </c:pt>
                <c:pt idx="6168">
                  <c:v>20.9</c:v>
                </c:pt>
                <c:pt idx="6169">
                  <c:v>20.9</c:v>
                </c:pt>
                <c:pt idx="6170">
                  <c:v>20.9</c:v>
                </c:pt>
                <c:pt idx="6171">
                  <c:v>20.9</c:v>
                </c:pt>
                <c:pt idx="6172">
                  <c:v>20.9</c:v>
                </c:pt>
                <c:pt idx="6173">
                  <c:v>20.9</c:v>
                </c:pt>
                <c:pt idx="6174">
                  <c:v>20.9</c:v>
                </c:pt>
                <c:pt idx="6175">
                  <c:v>20.9</c:v>
                </c:pt>
                <c:pt idx="6176">
                  <c:v>20.9</c:v>
                </c:pt>
                <c:pt idx="6177">
                  <c:v>20.9</c:v>
                </c:pt>
                <c:pt idx="6178">
                  <c:v>20.9</c:v>
                </c:pt>
                <c:pt idx="6179">
                  <c:v>20.9</c:v>
                </c:pt>
                <c:pt idx="6180">
                  <c:v>20.9</c:v>
                </c:pt>
                <c:pt idx="6181">
                  <c:v>20.9</c:v>
                </c:pt>
                <c:pt idx="6182">
                  <c:v>20.9</c:v>
                </c:pt>
                <c:pt idx="6183">
                  <c:v>20.9</c:v>
                </c:pt>
                <c:pt idx="6184">
                  <c:v>20.9</c:v>
                </c:pt>
                <c:pt idx="6185">
                  <c:v>20.9</c:v>
                </c:pt>
                <c:pt idx="6186">
                  <c:v>20.9</c:v>
                </c:pt>
                <c:pt idx="6187">
                  <c:v>20.9</c:v>
                </c:pt>
                <c:pt idx="6188">
                  <c:v>20.9</c:v>
                </c:pt>
                <c:pt idx="6189">
                  <c:v>20.9</c:v>
                </c:pt>
                <c:pt idx="6190">
                  <c:v>20.9</c:v>
                </c:pt>
                <c:pt idx="6191">
                  <c:v>20.9</c:v>
                </c:pt>
                <c:pt idx="6192">
                  <c:v>20.9</c:v>
                </c:pt>
                <c:pt idx="6193">
                  <c:v>20.9</c:v>
                </c:pt>
                <c:pt idx="6194">
                  <c:v>20.9</c:v>
                </c:pt>
                <c:pt idx="6195">
                  <c:v>20.9</c:v>
                </c:pt>
                <c:pt idx="6196">
                  <c:v>20.9</c:v>
                </c:pt>
                <c:pt idx="6197">
                  <c:v>20.9</c:v>
                </c:pt>
                <c:pt idx="6198">
                  <c:v>20.9</c:v>
                </c:pt>
                <c:pt idx="6199">
                  <c:v>20.9</c:v>
                </c:pt>
                <c:pt idx="6200">
                  <c:v>20.9</c:v>
                </c:pt>
                <c:pt idx="6201">
                  <c:v>20.9</c:v>
                </c:pt>
                <c:pt idx="6202">
                  <c:v>20.9</c:v>
                </c:pt>
                <c:pt idx="6203">
                  <c:v>20.9</c:v>
                </c:pt>
                <c:pt idx="6204">
                  <c:v>20.9</c:v>
                </c:pt>
                <c:pt idx="6205">
                  <c:v>20.9</c:v>
                </c:pt>
                <c:pt idx="6206">
                  <c:v>20.9</c:v>
                </c:pt>
                <c:pt idx="6207">
                  <c:v>20.9</c:v>
                </c:pt>
                <c:pt idx="6208">
                  <c:v>20.9</c:v>
                </c:pt>
                <c:pt idx="6209">
                  <c:v>20.9</c:v>
                </c:pt>
                <c:pt idx="6210">
                  <c:v>20.9</c:v>
                </c:pt>
                <c:pt idx="6211">
                  <c:v>20.9</c:v>
                </c:pt>
                <c:pt idx="6212">
                  <c:v>20.9</c:v>
                </c:pt>
                <c:pt idx="6213">
                  <c:v>20.9</c:v>
                </c:pt>
                <c:pt idx="6214">
                  <c:v>20.9</c:v>
                </c:pt>
                <c:pt idx="6215">
                  <c:v>20.9</c:v>
                </c:pt>
                <c:pt idx="6216">
                  <c:v>20.9</c:v>
                </c:pt>
                <c:pt idx="6217">
                  <c:v>20.9</c:v>
                </c:pt>
                <c:pt idx="6218">
                  <c:v>20.9</c:v>
                </c:pt>
                <c:pt idx="6219">
                  <c:v>20.8</c:v>
                </c:pt>
                <c:pt idx="6220">
                  <c:v>20.8</c:v>
                </c:pt>
                <c:pt idx="6221">
                  <c:v>20.9</c:v>
                </c:pt>
                <c:pt idx="6222">
                  <c:v>20.9</c:v>
                </c:pt>
                <c:pt idx="6223">
                  <c:v>20.8</c:v>
                </c:pt>
                <c:pt idx="6224">
                  <c:v>20.8</c:v>
                </c:pt>
                <c:pt idx="6225">
                  <c:v>20.9</c:v>
                </c:pt>
                <c:pt idx="6226">
                  <c:v>20.8</c:v>
                </c:pt>
                <c:pt idx="6227">
                  <c:v>20.8</c:v>
                </c:pt>
                <c:pt idx="6228">
                  <c:v>20.9</c:v>
                </c:pt>
                <c:pt idx="6229">
                  <c:v>20.8</c:v>
                </c:pt>
                <c:pt idx="6230">
                  <c:v>20.8</c:v>
                </c:pt>
                <c:pt idx="6231">
                  <c:v>20.8</c:v>
                </c:pt>
                <c:pt idx="6232">
                  <c:v>20.8</c:v>
                </c:pt>
                <c:pt idx="6233">
                  <c:v>20.8</c:v>
                </c:pt>
                <c:pt idx="6234">
                  <c:v>20.8</c:v>
                </c:pt>
                <c:pt idx="6235">
                  <c:v>20.8</c:v>
                </c:pt>
                <c:pt idx="6236">
                  <c:v>20.8</c:v>
                </c:pt>
                <c:pt idx="6237">
                  <c:v>20.9</c:v>
                </c:pt>
                <c:pt idx="6238">
                  <c:v>20.8</c:v>
                </c:pt>
                <c:pt idx="6239">
                  <c:v>20.8</c:v>
                </c:pt>
                <c:pt idx="6240">
                  <c:v>20.8</c:v>
                </c:pt>
                <c:pt idx="6241">
                  <c:v>20.8</c:v>
                </c:pt>
                <c:pt idx="6242">
                  <c:v>20.8</c:v>
                </c:pt>
                <c:pt idx="6243">
                  <c:v>20.8</c:v>
                </c:pt>
                <c:pt idx="6244">
                  <c:v>20.8</c:v>
                </c:pt>
                <c:pt idx="6245">
                  <c:v>20.8</c:v>
                </c:pt>
                <c:pt idx="6246">
                  <c:v>20.8</c:v>
                </c:pt>
                <c:pt idx="6247">
                  <c:v>20.8</c:v>
                </c:pt>
                <c:pt idx="6248">
                  <c:v>20.8</c:v>
                </c:pt>
                <c:pt idx="6249">
                  <c:v>20.8</c:v>
                </c:pt>
                <c:pt idx="6250">
                  <c:v>20.8</c:v>
                </c:pt>
                <c:pt idx="6251">
                  <c:v>20.8</c:v>
                </c:pt>
                <c:pt idx="6252">
                  <c:v>20.8</c:v>
                </c:pt>
                <c:pt idx="6253">
                  <c:v>20.8</c:v>
                </c:pt>
                <c:pt idx="6254">
                  <c:v>20.9</c:v>
                </c:pt>
                <c:pt idx="6255">
                  <c:v>20.8</c:v>
                </c:pt>
                <c:pt idx="6256">
                  <c:v>20.8</c:v>
                </c:pt>
                <c:pt idx="6257">
                  <c:v>20.8</c:v>
                </c:pt>
                <c:pt idx="6258">
                  <c:v>20.8</c:v>
                </c:pt>
                <c:pt idx="6259">
                  <c:v>20.8</c:v>
                </c:pt>
                <c:pt idx="6260">
                  <c:v>20.8</c:v>
                </c:pt>
                <c:pt idx="6261">
                  <c:v>20.8</c:v>
                </c:pt>
                <c:pt idx="6262">
                  <c:v>20.8</c:v>
                </c:pt>
                <c:pt idx="6263">
                  <c:v>20.8</c:v>
                </c:pt>
                <c:pt idx="6264">
                  <c:v>20.8</c:v>
                </c:pt>
                <c:pt idx="6265">
                  <c:v>20.8</c:v>
                </c:pt>
                <c:pt idx="6266">
                  <c:v>20.8</c:v>
                </c:pt>
                <c:pt idx="6267">
                  <c:v>20.8</c:v>
                </c:pt>
                <c:pt idx="6268">
                  <c:v>20.9</c:v>
                </c:pt>
                <c:pt idx="6269">
                  <c:v>20.9</c:v>
                </c:pt>
                <c:pt idx="6270">
                  <c:v>20.9</c:v>
                </c:pt>
                <c:pt idx="6271">
                  <c:v>20.9</c:v>
                </c:pt>
                <c:pt idx="6272">
                  <c:v>20.9</c:v>
                </c:pt>
                <c:pt idx="6273">
                  <c:v>20.9</c:v>
                </c:pt>
                <c:pt idx="6274">
                  <c:v>20.9</c:v>
                </c:pt>
                <c:pt idx="6275">
                  <c:v>20.9</c:v>
                </c:pt>
                <c:pt idx="6276">
                  <c:v>20.9</c:v>
                </c:pt>
                <c:pt idx="6277">
                  <c:v>20.9</c:v>
                </c:pt>
                <c:pt idx="6278">
                  <c:v>20.9</c:v>
                </c:pt>
                <c:pt idx="6279">
                  <c:v>20.9</c:v>
                </c:pt>
                <c:pt idx="6280">
                  <c:v>20.9</c:v>
                </c:pt>
                <c:pt idx="6281">
                  <c:v>20.8</c:v>
                </c:pt>
                <c:pt idx="6282">
                  <c:v>20.8</c:v>
                </c:pt>
                <c:pt idx="6283">
                  <c:v>20.8</c:v>
                </c:pt>
                <c:pt idx="6284">
                  <c:v>20.9</c:v>
                </c:pt>
                <c:pt idx="6285">
                  <c:v>20.9</c:v>
                </c:pt>
                <c:pt idx="6286">
                  <c:v>20.9</c:v>
                </c:pt>
                <c:pt idx="6287">
                  <c:v>20.8</c:v>
                </c:pt>
                <c:pt idx="6288">
                  <c:v>20.8</c:v>
                </c:pt>
                <c:pt idx="6289">
                  <c:v>20.8</c:v>
                </c:pt>
                <c:pt idx="6290">
                  <c:v>20.9</c:v>
                </c:pt>
                <c:pt idx="6291">
                  <c:v>20.9</c:v>
                </c:pt>
                <c:pt idx="6292">
                  <c:v>20.9</c:v>
                </c:pt>
                <c:pt idx="6293">
                  <c:v>20.8</c:v>
                </c:pt>
                <c:pt idx="6294">
                  <c:v>20.9</c:v>
                </c:pt>
                <c:pt idx="6295">
                  <c:v>20.9</c:v>
                </c:pt>
                <c:pt idx="6296">
                  <c:v>20.9</c:v>
                </c:pt>
                <c:pt idx="6297">
                  <c:v>20.9</c:v>
                </c:pt>
                <c:pt idx="6298">
                  <c:v>20.9</c:v>
                </c:pt>
                <c:pt idx="6299">
                  <c:v>20.9</c:v>
                </c:pt>
                <c:pt idx="6300">
                  <c:v>20.9</c:v>
                </c:pt>
                <c:pt idx="6301">
                  <c:v>20.9</c:v>
                </c:pt>
                <c:pt idx="6302">
                  <c:v>20.9</c:v>
                </c:pt>
                <c:pt idx="6303">
                  <c:v>20.9</c:v>
                </c:pt>
                <c:pt idx="6304">
                  <c:v>20.9</c:v>
                </c:pt>
                <c:pt idx="6305">
                  <c:v>20.9</c:v>
                </c:pt>
                <c:pt idx="6306">
                  <c:v>20.9</c:v>
                </c:pt>
                <c:pt idx="6307">
                  <c:v>20.9</c:v>
                </c:pt>
                <c:pt idx="6308">
                  <c:v>20.9</c:v>
                </c:pt>
                <c:pt idx="6309">
                  <c:v>20.9</c:v>
                </c:pt>
                <c:pt idx="6310">
                  <c:v>20.9</c:v>
                </c:pt>
                <c:pt idx="6311">
                  <c:v>20.9</c:v>
                </c:pt>
                <c:pt idx="6312">
                  <c:v>20.9</c:v>
                </c:pt>
                <c:pt idx="6313">
                  <c:v>20.9</c:v>
                </c:pt>
                <c:pt idx="6314">
                  <c:v>20.9</c:v>
                </c:pt>
                <c:pt idx="6315">
                  <c:v>20.9</c:v>
                </c:pt>
                <c:pt idx="6316">
                  <c:v>20.9</c:v>
                </c:pt>
                <c:pt idx="6317">
                  <c:v>20.9</c:v>
                </c:pt>
                <c:pt idx="6318">
                  <c:v>20.9</c:v>
                </c:pt>
                <c:pt idx="6319">
                  <c:v>20.9</c:v>
                </c:pt>
                <c:pt idx="6320">
                  <c:v>20.9</c:v>
                </c:pt>
                <c:pt idx="6321">
                  <c:v>20.9</c:v>
                </c:pt>
                <c:pt idx="6322">
                  <c:v>20.9</c:v>
                </c:pt>
                <c:pt idx="6323">
                  <c:v>20.9</c:v>
                </c:pt>
                <c:pt idx="6324">
                  <c:v>20.9</c:v>
                </c:pt>
                <c:pt idx="6325">
                  <c:v>20.9</c:v>
                </c:pt>
                <c:pt idx="6326">
                  <c:v>20.9</c:v>
                </c:pt>
                <c:pt idx="6327">
                  <c:v>20.9</c:v>
                </c:pt>
                <c:pt idx="6328">
                  <c:v>20.9</c:v>
                </c:pt>
                <c:pt idx="6329">
                  <c:v>20.9</c:v>
                </c:pt>
                <c:pt idx="6330">
                  <c:v>20.9</c:v>
                </c:pt>
                <c:pt idx="6331">
                  <c:v>20.9</c:v>
                </c:pt>
                <c:pt idx="6332">
                  <c:v>20.9</c:v>
                </c:pt>
                <c:pt idx="6333">
                  <c:v>20.9</c:v>
                </c:pt>
                <c:pt idx="6334">
                  <c:v>20.9</c:v>
                </c:pt>
                <c:pt idx="6335">
                  <c:v>20.9</c:v>
                </c:pt>
                <c:pt idx="6336">
                  <c:v>20.9</c:v>
                </c:pt>
                <c:pt idx="6337">
                  <c:v>20.9</c:v>
                </c:pt>
                <c:pt idx="6338">
                  <c:v>20.9</c:v>
                </c:pt>
                <c:pt idx="6339">
                  <c:v>20.9</c:v>
                </c:pt>
                <c:pt idx="6340">
                  <c:v>20.9</c:v>
                </c:pt>
                <c:pt idx="6341">
                  <c:v>20.9</c:v>
                </c:pt>
                <c:pt idx="6342">
                  <c:v>20.9</c:v>
                </c:pt>
                <c:pt idx="6343">
                  <c:v>20.9</c:v>
                </c:pt>
                <c:pt idx="6344">
                  <c:v>20.9</c:v>
                </c:pt>
                <c:pt idx="6345">
                  <c:v>20.9</c:v>
                </c:pt>
                <c:pt idx="6346">
                  <c:v>20.9</c:v>
                </c:pt>
                <c:pt idx="6347">
                  <c:v>20.9</c:v>
                </c:pt>
                <c:pt idx="6348">
                  <c:v>20.9</c:v>
                </c:pt>
                <c:pt idx="6349">
                  <c:v>20.9</c:v>
                </c:pt>
                <c:pt idx="6350">
                  <c:v>20.9</c:v>
                </c:pt>
                <c:pt idx="6351">
                  <c:v>20.9</c:v>
                </c:pt>
                <c:pt idx="6352">
                  <c:v>20.9</c:v>
                </c:pt>
                <c:pt idx="6353">
                  <c:v>20.9</c:v>
                </c:pt>
                <c:pt idx="6354">
                  <c:v>20.9</c:v>
                </c:pt>
                <c:pt idx="6355">
                  <c:v>20.9</c:v>
                </c:pt>
                <c:pt idx="6356">
                  <c:v>20.9</c:v>
                </c:pt>
                <c:pt idx="6357">
                  <c:v>20.9</c:v>
                </c:pt>
                <c:pt idx="6358">
                  <c:v>20.9</c:v>
                </c:pt>
                <c:pt idx="6359">
                  <c:v>20.9</c:v>
                </c:pt>
                <c:pt idx="6360">
                  <c:v>20.9</c:v>
                </c:pt>
                <c:pt idx="6361">
                  <c:v>20.9</c:v>
                </c:pt>
                <c:pt idx="6362">
                  <c:v>20.9</c:v>
                </c:pt>
                <c:pt idx="6363">
                  <c:v>20.9</c:v>
                </c:pt>
                <c:pt idx="6364">
                  <c:v>20.9</c:v>
                </c:pt>
                <c:pt idx="6365">
                  <c:v>20.9</c:v>
                </c:pt>
                <c:pt idx="6366">
                  <c:v>20.9</c:v>
                </c:pt>
                <c:pt idx="6367">
                  <c:v>20.9</c:v>
                </c:pt>
                <c:pt idx="6368">
                  <c:v>20.9</c:v>
                </c:pt>
                <c:pt idx="6369">
                  <c:v>20.9</c:v>
                </c:pt>
                <c:pt idx="6370">
                  <c:v>20.9</c:v>
                </c:pt>
                <c:pt idx="6371">
                  <c:v>20.9</c:v>
                </c:pt>
                <c:pt idx="6372">
                  <c:v>20.9</c:v>
                </c:pt>
                <c:pt idx="6373">
                  <c:v>20.9</c:v>
                </c:pt>
                <c:pt idx="6374">
                  <c:v>20.9</c:v>
                </c:pt>
                <c:pt idx="6375">
                  <c:v>20.9</c:v>
                </c:pt>
                <c:pt idx="6376">
                  <c:v>20.9</c:v>
                </c:pt>
                <c:pt idx="6377">
                  <c:v>20.9</c:v>
                </c:pt>
                <c:pt idx="6378">
                  <c:v>20.9</c:v>
                </c:pt>
                <c:pt idx="6379">
                  <c:v>20.9</c:v>
                </c:pt>
                <c:pt idx="6380">
                  <c:v>20.9</c:v>
                </c:pt>
                <c:pt idx="6381">
                  <c:v>20.9</c:v>
                </c:pt>
                <c:pt idx="6382">
                  <c:v>20.9</c:v>
                </c:pt>
                <c:pt idx="6383">
                  <c:v>20.9</c:v>
                </c:pt>
                <c:pt idx="6384">
                  <c:v>20.9</c:v>
                </c:pt>
                <c:pt idx="6385">
                  <c:v>20.9</c:v>
                </c:pt>
                <c:pt idx="6386">
                  <c:v>20.9</c:v>
                </c:pt>
                <c:pt idx="6387">
                  <c:v>20.9</c:v>
                </c:pt>
                <c:pt idx="6388">
                  <c:v>20.9</c:v>
                </c:pt>
                <c:pt idx="6389">
                  <c:v>20.9</c:v>
                </c:pt>
                <c:pt idx="6390">
                  <c:v>20.9</c:v>
                </c:pt>
                <c:pt idx="6391">
                  <c:v>20.9</c:v>
                </c:pt>
                <c:pt idx="6392">
                  <c:v>20.9</c:v>
                </c:pt>
                <c:pt idx="6393">
                  <c:v>20.9</c:v>
                </c:pt>
                <c:pt idx="6394">
                  <c:v>20.9</c:v>
                </c:pt>
                <c:pt idx="6395">
                  <c:v>20.8</c:v>
                </c:pt>
                <c:pt idx="6396">
                  <c:v>20.8</c:v>
                </c:pt>
                <c:pt idx="6397">
                  <c:v>20.8</c:v>
                </c:pt>
                <c:pt idx="6398">
                  <c:v>20.8</c:v>
                </c:pt>
                <c:pt idx="6399">
                  <c:v>20.9</c:v>
                </c:pt>
                <c:pt idx="6400">
                  <c:v>20.8</c:v>
                </c:pt>
                <c:pt idx="6401">
                  <c:v>20.8</c:v>
                </c:pt>
                <c:pt idx="6402">
                  <c:v>20.8</c:v>
                </c:pt>
                <c:pt idx="6403">
                  <c:v>20.8</c:v>
                </c:pt>
                <c:pt idx="6404">
                  <c:v>20.8</c:v>
                </c:pt>
                <c:pt idx="6405">
                  <c:v>20.8</c:v>
                </c:pt>
                <c:pt idx="6406">
                  <c:v>20.8</c:v>
                </c:pt>
                <c:pt idx="6407">
                  <c:v>20.8</c:v>
                </c:pt>
                <c:pt idx="6408">
                  <c:v>20.8</c:v>
                </c:pt>
                <c:pt idx="6409">
                  <c:v>20.8</c:v>
                </c:pt>
                <c:pt idx="6410">
                  <c:v>20.8</c:v>
                </c:pt>
                <c:pt idx="6411">
                  <c:v>20.8</c:v>
                </c:pt>
                <c:pt idx="6412">
                  <c:v>20.8</c:v>
                </c:pt>
                <c:pt idx="6413">
                  <c:v>20.8</c:v>
                </c:pt>
                <c:pt idx="6414">
                  <c:v>20.8</c:v>
                </c:pt>
                <c:pt idx="6415">
                  <c:v>20.8</c:v>
                </c:pt>
                <c:pt idx="6416">
                  <c:v>20.8</c:v>
                </c:pt>
                <c:pt idx="6417">
                  <c:v>20.8</c:v>
                </c:pt>
                <c:pt idx="6418">
                  <c:v>20.8</c:v>
                </c:pt>
                <c:pt idx="6419">
                  <c:v>20.8</c:v>
                </c:pt>
                <c:pt idx="6420">
                  <c:v>20.8</c:v>
                </c:pt>
                <c:pt idx="6421">
                  <c:v>20.8</c:v>
                </c:pt>
                <c:pt idx="6422">
                  <c:v>20.8</c:v>
                </c:pt>
                <c:pt idx="6423">
                  <c:v>20.8</c:v>
                </c:pt>
                <c:pt idx="6424">
                  <c:v>20.8</c:v>
                </c:pt>
                <c:pt idx="6425">
                  <c:v>20.8</c:v>
                </c:pt>
                <c:pt idx="6426">
                  <c:v>20.8</c:v>
                </c:pt>
                <c:pt idx="6427">
                  <c:v>20.8</c:v>
                </c:pt>
                <c:pt idx="6428">
                  <c:v>20.8</c:v>
                </c:pt>
                <c:pt idx="6429">
                  <c:v>20.8</c:v>
                </c:pt>
                <c:pt idx="6430">
                  <c:v>20.8</c:v>
                </c:pt>
                <c:pt idx="6431">
                  <c:v>20.8</c:v>
                </c:pt>
                <c:pt idx="6432">
                  <c:v>20.8</c:v>
                </c:pt>
                <c:pt idx="6433">
                  <c:v>20.8</c:v>
                </c:pt>
                <c:pt idx="6434">
                  <c:v>20.8</c:v>
                </c:pt>
                <c:pt idx="6435">
                  <c:v>20.8</c:v>
                </c:pt>
                <c:pt idx="6436">
                  <c:v>20.8</c:v>
                </c:pt>
                <c:pt idx="6437">
                  <c:v>20.8</c:v>
                </c:pt>
                <c:pt idx="6438">
                  <c:v>20.8</c:v>
                </c:pt>
                <c:pt idx="6439">
                  <c:v>20.8</c:v>
                </c:pt>
                <c:pt idx="6440">
                  <c:v>20.8</c:v>
                </c:pt>
                <c:pt idx="6441">
                  <c:v>20.8</c:v>
                </c:pt>
                <c:pt idx="6442">
                  <c:v>20.8</c:v>
                </c:pt>
                <c:pt idx="6443">
                  <c:v>20.8</c:v>
                </c:pt>
                <c:pt idx="6444">
                  <c:v>20.8</c:v>
                </c:pt>
                <c:pt idx="6445">
                  <c:v>20.8</c:v>
                </c:pt>
                <c:pt idx="6446">
                  <c:v>20.8</c:v>
                </c:pt>
                <c:pt idx="6447">
                  <c:v>20.8</c:v>
                </c:pt>
                <c:pt idx="6448">
                  <c:v>20.8</c:v>
                </c:pt>
                <c:pt idx="6449">
                  <c:v>20.8</c:v>
                </c:pt>
                <c:pt idx="6450">
                  <c:v>20.8</c:v>
                </c:pt>
                <c:pt idx="6451">
                  <c:v>20.8</c:v>
                </c:pt>
                <c:pt idx="6452">
                  <c:v>20.8</c:v>
                </c:pt>
                <c:pt idx="6453">
                  <c:v>20.8</c:v>
                </c:pt>
                <c:pt idx="6454">
                  <c:v>20.8</c:v>
                </c:pt>
                <c:pt idx="6455">
                  <c:v>20.8</c:v>
                </c:pt>
                <c:pt idx="6456">
                  <c:v>20.8</c:v>
                </c:pt>
                <c:pt idx="6457">
                  <c:v>20.8</c:v>
                </c:pt>
                <c:pt idx="6458">
                  <c:v>20.9</c:v>
                </c:pt>
                <c:pt idx="6459">
                  <c:v>20.8</c:v>
                </c:pt>
                <c:pt idx="6460">
                  <c:v>20.9</c:v>
                </c:pt>
                <c:pt idx="6461">
                  <c:v>20.9</c:v>
                </c:pt>
                <c:pt idx="6462">
                  <c:v>20.9</c:v>
                </c:pt>
                <c:pt idx="6463">
                  <c:v>20.9</c:v>
                </c:pt>
                <c:pt idx="6464">
                  <c:v>20.9</c:v>
                </c:pt>
                <c:pt idx="6465">
                  <c:v>20.9</c:v>
                </c:pt>
                <c:pt idx="6466">
                  <c:v>20.9</c:v>
                </c:pt>
                <c:pt idx="6467">
                  <c:v>20.9</c:v>
                </c:pt>
                <c:pt idx="6468">
                  <c:v>20.9</c:v>
                </c:pt>
                <c:pt idx="6469">
                  <c:v>20.8</c:v>
                </c:pt>
                <c:pt idx="6470">
                  <c:v>20.8</c:v>
                </c:pt>
                <c:pt idx="6471">
                  <c:v>20.8</c:v>
                </c:pt>
                <c:pt idx="6472">
                  <c:v>20.8</c:v>
                </c:pt>
                <c:pt idx="6473">
                  <c:v>20.8</c:v>
                </c:pt>
                <c:pt idx="6474">
                  <c:v>20.8</c:v>
                </c:pt>
                <c:pt idx="6475">
                  <c:v>20.8</c:v>
                </c:pt>
                <c:pt idx="6476">
                  <c:v>20.8</c:v>
                </c:pt>
                <c:pt idx="6477">
                  <c:v>20.8</c:v>
                </c:pt>
                <c:pt idx="6478">
                  <c:v>20.8</c:v>
                </c:pt>
                <c:pt idx="6479">
                  <c:v>20.8</c:v>
                </c:pt>
                <c:pt idx="6480">
                  <c:v>20.8</c:v>
                </c:pt>
                <c:pt idx="6481">
                  <c:v>20.9</c:v>
                </c:pt>
                <c:pt idx="6482">
                  <c:v>20.9</c:v>
                </c:pt>
                <c:pt idx="6483">
                  <c:v>20.9</c:v>
                </c:pt>
                <c:pt idx="6484">
                  <c:v>20.9</c:v>
                </c:pt>
                <c:pt idx="6485">
                  <c:v>20.9</c:v>
                </c:pt>
                <c:pt idx="6486">
                  <c:v>20.9</c:v>
                </c:pt>
                <c:pt idx="6487">
                  <c:v>20.9</c:v>
                </c:pt>
                <c:pt idx="6488">
                  <c:v>20.9</c:v>
                </c:pt>
                <c:pt idx="6489">
                  <c:v>20.8</c:v>
                </c:pt>
                <c:pt idx="6490">
                  <c:v>20.8</c:v>
                </c:pt>
                <c:pt idx="6491">
                  <c:v>20.8</c:v>
                </c:pt>
                <c:pt idx="6492">
                  <c:v>20.8</c:v>
                </c:pt>
                <c:pt idx="6493">
                  <c:v>20.8</c:v>
                </c:pt>
                <c:pt idx="6494">
                  <c:v>20.8</c:v>
                </c:pt>
                <c:pt idx="6495">
                  <c:v>20.8</c:v>
                </c:pt>
                <c:pt idx="6496">
                  <c:v>20.8</c:v>
                </c:pt>
                <c:pt idx="6497">
                  <c:v>20.8</c:v>
                </c:pt>
                <c:pt idx="6498">
                  <c:v>20.8</c:v>
                </c:pt>
                <c:pt idx="6499">
                  <c:v>20.8</c:v>
                </c:pt>
                <c:pt idx="6500">
                  <c:v>20.8</c:v>
                </c:pt>
                <c:pt idx="6501">
                  <c:v>20.8</c:v>
                </c:pt>
                <c:pt idx="6502">
                  <c:v>20.8</c:v>
                </c:pt>
                <c:pt idx="6503">
                  <c:v>20.8</c:v>
                </c:pt>
                <c:pt idx="6504">
                  <c:v>20.8</c:v>
                </c:pt>
                <c:pt idx="6505">
                  <c:v>20.8</c:v>
                </c:pt>
                <c:pt idx="6506">
                  <c:v>20.8</c:v>
                </c:pt>
                <c:pt idx="6507">
                  <c:v>20.8</c:v>
                </c:pt>
                <c:pt idx="6508">
                  <c:v>20.9</c:v>
                </c:pt>
                <c:pt idx="6509">
                  <c:v>20.9</c:v>
                </c:pt>
                <c:pt idx="6510">
                  <c:v>20.8</c:v>
                </c:pt>
                <c:pt idx="6511">
                  <c:v>20.8</c:v>
                </c:pt>
                <c:pt idx="6512">
                  <c:v>20.9</c:v>
                </c:pt>
                <c:pt idx="6513">
                  <c:v>20.9</c:v>
                </c:pt>
                <c:pt idx="6514">
                  <c:v>20.9</c:v>
                </c:pt>
                <c:pt idx="6515">
                  <c:v>20.8</c:v>
                </c:pt>
                <c:pt idx="6516">
                  <c:v>20.8</c:v>
                </c:pt>
                <c:pt idx="6517">
                  <c:v>20.8</c:v>
                </c:pt>
                <c:pt idx="6518">
                  <c:v>20.8</c:v>
                </c:pt>
                <c:pt idx="6519">
                  <c:v>20.8</c:v>
                </c:pt>
                <c:pt idx="6520">
                  <c:v>20.8</c:v>
                </c:pt>
                <c:pt idx="6521">
                  <c:v>20.8</c:v>
                </c:pt>
                <c:pt idx="6522">
                  <c:v>20.8</c:v>
                </c:pt>
                <c:pt idx="6523">
                  <c:v>20.8</c:v>
                </c:pt>
                <c:pt idx="6524">
                  <c:v>20.8</c:v>
                </c:pt>
                <c:pt idx="6525">
                  <c:v>20.8</c:v>
                </c:pt>
                <c:pt idx="6526">
                  <c:v>20.8</c:v>
                </c:pt>
                <c:pt idx="6527">
                  <c:v>20.8</c:v>
                </c:pt>
                <c:pt idx="6528">
                  <c:v>20.9</c:v>
                </c:pt>
                <c:pt idx="6529">
                  <c:v>20.9</c:v>
                </c:pt>
                <c:pt idx="6530">
                  <c:v>20.9</c:v>
                </c:pt>
                <c:pt idx="6531">
                  <c:v>20.9</c:v>
                </c:pt>
                <c:pt idx="6532">
                  <c:v>20.9</c:v>
                </c:pt>
                <c:pt idx="6533">
                  <c:v>20.9</c:v>
                </c:pt>
                <c:pt idx="6534">
                  <c:v>20.9</c:v>
                </c:pt>
                <c:pt idx="6535">
                  <c:v>20.9</c:v>
                </c:pt>
                <c:pt idx="6536">
                  <c:v>20.9</c:v>
                </c:pt>
                <c:pt idx="6537">
                  <c:v>20.9</c:v>
                </c:pt>
                <c:pt idx="6538">
                  <c:v>20.9</c:v>
                </c:pt>
                <c:pt idx="6539">
                  <c:v>20.9</c:v>
                </c:pt>
                <c:pt idx="6540">
                  <c:v>20.9</c:v>
                </c:pt>
                <c:pt idx="6541">
                  <c:v>20.9</c:v>
                </c:pt>
                <c:pt idx="6542">
                  <c:v>20.9</c:v>
                </c:pt>
                <c:pt idx="6543">
                  <c:v>20.9</c:v>
                </c:pt>
                <c:pt idx="6544">
                  <c:v>20.9</c:v>
                </c:pt>
                <c:pt idx="6545">
                  <c:v>20.9</c:v>
                </c:pt>
                <c:pt idx="6546">
                  <c:v>20.9</c:v>
                </c:pt>
                <c:pt idx="6547">
                  <c:v>20.9</c:v>
                </c:pt>
                <c:pt idx="6548">
                  <c:v>20.9</c:v>
                </c:pt>
                <c:pt idx="6549">
                  <c:v>20.9</c:v>
                </c:pt>
                <c:pt idx="6550">
                  <c:v>20.8</c:v>
                </c:pt>
                <c:pt idx="6551">
                  <c:v>20.9</c:v>
                </c:pt>
                <c:pt idx="6552">
                  <c:v>20.9</c:v>
                </c:pt>
                <c:pt idx="6553">
                  <c:v>20.9</c:v>
                </c:pt>
                <c:pt idx="6554">
                  <c:v>20.9</c:v>
                </c:pt>
                <c:pt idx="6555">
                  <c:v>20.9</c:v>
                </c:pt>
                <c:pt idx="6556">
                  <c:v>20.9</c:v>
                </c:pt>
                <c:pt idx="6557">
                  <c:v>20.9</c:v>
                </c:pt>
                <c:pt idx="6558">
                  <c:v>20.9</c:v>
                </c:pt>
                <c:pt idx="6559">
                  <c:v>20.9</c:v>
                </c:pt>
                <c:pt idx="6560">
                  <c:v>20.9</c:v>
                </c:pt>
                <c:pt idx="6561">
                  <c:v>20.9</c:v>
                </c:pt>
                <c:pt idx="6562">
                  <c:v>20.9</c:v>
                </c:pt>
                <c:pt idx="6563">
                  <c:v>20.9</c:v>
                </c:pt>
                <c:pt idx="6564">
                  <c:v>20.9</c:v>
                </c:pt>
                <c:pt idx="6565">
                  <c:v>20.9</c:v>
                </c:pt>
                <c:pt idx="6566">
                  <c:v>20.9</c:v>
                </c:pt>
                <c:pt idx="6567">
                  <c:v>20.9</c:v>
                </c:pt>
                <c:pt idx="6568">
                  <c:v>20.9</c:v>
                </c:pt>
                <c:pt idx="6569">
                  <c:v>20.9</c:v>
                </c:pt>
                <c:pt idx="6570">
                  <c:v>20.9</c:v>
                </c:pt>
                <c:pt idx="6571">
                  <c:v>20.9</c:v>
                </c:pt>
                <c:pt idx="6572">
                  <c:v>20.9</c:v>
                </c:pt>
                <c:pt idx="6573">
                  <c:v>20.9</c:v>
                </c:pt>
                <c:pt idx="6574">
                  <c:v>20.9</c:v>
                </c:pt>
                <c:pt idx="6575">
                  <c:v>20.9</c:v>
                </c:pt>
                <c:pt idx="6576">
                  <c:v>20.9</c:v>
                </c:pt>
                <c:pt idx="6577">
                  <c:v>20.9</c:v>
                </c:pt>
                <c:pt idx="6578">
                  <c:v>20.9</c:v>
                </c:pt>
                <c:pt idx="6579">
                  <c:v>20.9</c:v>
                </c:pt>
                <c:pt idx="6580">
                  <c:v>20.9</c:v>
                </c:pt>
                <c:pt idx="6581">
                  <c:v>20.9</c:v>
                </c:pt>
                <c:pt idx="6582">
                  <c:v>20.9</c:v>
                </c:pt>
                <c:pt idx="6583">
                  <c:v>20.9</c:v>
                </c:pt>
                <c:pt idx="6584">
                  <c:v>20.9</c:v>
                </c:pt>
                <c:pt idx="6585">
                  <c:v>20.9</c:v>
                </c:pt>
                <c:pt idx="6586">
                  <c:v>20.9</c:v>
                </c:pt>
                <c:pt idx="6587">
                  <c:v>20.9</c:v>
                </c:pt>
                <c:pt idx="6588">
                  <c:v>20.9</c:v>
                </c:pt>
                <c:pt idx="6589">
                  <c:v>20.9</c:v>
                </c:pt>
                <c:pt idx="6590">
                  <c:v>20.9</c:v>
                </c:pt>
                <c:pt idx="6591">
                  <c:v>20.9</c:v>
                </c:pt>
                <c:pt idx="6592">
                  <c:v>20.9</c:v>
                </c:pt>
                <c:pt idx="6593">
                  <c:v>20.9</c:v>
                </c:pt>
                <c:pt idx="6594">
                  <c:v>20.9</c:v>
                </c:pt>
                <c:pt idx="6595">
                  <c:v>20.9</c:v>
                </c:pt>
                <c:pt idx="6596">
                  <c:v>20.9</c:v>
                </c:pt>
                <c:pt idx="6597">
                  <c:v>20.9</c:v>
                </c:pt>
                <c:pt idx="6598">
                  <c:v>20.9</c:v>
                </c:pt>
                <c:pt idx="6599">
                  <c:v>20.9</c:v>
                </c:pt>
                <c:pt idx="6600">
                  <c:v>20.9</c:v>
                </c:pt>
                <c:pt idx="6601">
                  <c:v>20.9</c:v>
                </c:pt>
                <c:pt idx="6602">
                  <c:v>20.9</c:v>
                </c:pt>
                <c:pt idx="6603">
                  <c:v>20.9</c:v>
                </c:pt>
                <c:pt idx="6604">
                  <c:v>20.9</c:v>
                </c:pt>
                <c:pt idx="6605">
                  <c:v>20.9</c:v>
                </c:pt>
                <c:pt idx="6606">
                  <c:v>20.9</c:v>
                </c:pt>
                <c:pt idx="6607">
                  <c:v>20.9</c:v>
                </c:pt>
                <c:pt idx="6608">
                  <c:v>20.9</c:v>
                </c:pt>
                <c:pt idx="6609">
                  <c:v>20.9</c:v>
                </c:pt>
                <c:pt idx="6610">
                  <c:v>20.9</c:v>
                </c:pt>
                <c:pt idx="6611">
                  <c:v>20.9</c:v>
                </c:pt>
                <c:pt idx="6612">
                  <c:v>20.9</c:v>
                </c:pt>
                <c:pt idx="6613">
                  <c:v>20.9</c:v>
                </c:pt>
                <c:pt idx="6614">
                  <c:v>20.9</c:v>
                </c:pt>
                <c:pt idx="6615">
                  <c:v>20.9</c:v>
                </c:pt>
                <c:pt idx="6616">
                  <c:v>20.9</c:v>
                </c:pt>
                <c:pt idx="6617">
                  <c:v>20.9</c:v>
                </c:pt>
                <c:pt idx="6618">
                  <c:v>20.9</c:v>
                </c:pt>
                <c:pt idx="6619">
                  <c:v>20.9</c:v>
                </c:pt>
                <c:pt idx="6620">
                  <c:v>20.9</c:v>
                </c:pt>
                <c:pt idx="6621">
                  <c:v>20.9</c:v>
                </c:pt>
                <c:pt idx="6622">
                  <c:v>20.9</c:v>
                </c:pt>
                <c:pt idx="6623">
                  <c:v>20.9</c:v>
                </c:pt>
                <c:pt idx="6624">
                  <c:v>20.9</c:v>
                </c:pt>
                <c:pt idx="6625">
                  <c:v>20.9</c:v>
                </c:pt>
                <c:pt idx="6626">
                  <c:v>20.9</c:v>
                </c:pt>
                <c:pt idx="6627">
                  <c:v>20.9</c:v>
                </c:pt>
                <c:pt idx="6628">
                  <c:v>20.9</c:v>
                </c:pt>
                <c:pt idx="6629">
                  <c:v>20.9</c:v>
                </c:pt>
                <c:pt idx="6630">
                  <c:v>20.9</c:v>
                </c:pt>
                <c:pt idx="6631">
                  <c:v>20.9</c:v>
                </c:pt>
                <c:pt idx="6632">
                  <c:v>20.9</c:v>
                </c:pt>
                <c:pt idx="6633">
                  <c:v>20.9</c:v>
                </c:pt>
                <c:pt idx="6634">
                  <c:v>20.9</c:v>
                </c:pt>
                <c:pt idx="6635">
                  <c:v>20.9</c:v>
                </c:pt>
                <c:pt idx="6636">
                  <c:v>20.9</c:v>
                </c:pt>
                <c:pt idx="6637">
                  <c:v>20.9</c:v>
                </c:pt>
                <c:pt idx="6638">
                  <c:v>20.9</c:v>
                </c:pt>
                <c:pt idx="6639">
                  <c:v>20.9</c:v>
                </c:pt>
                <c:pt idx="6640">
                  <c:v>20.9</c:v>
                </c:pt>
                <c:pt idx="6641">
                  <c:v>20.9</c:v>
                </c:pt>
                <c:pt idx="6642">
                  <c:v>20.9</c:v>
                </c:pt>
                <c:pt idx="6643">
                  <c:v>20.9</c:v>
                </c:pt>
                <c:pt idx="6644">
                  <c:v>20.9</c:v>
                </c:pt>
                <c:pt idx="6645">
                  <c:v>20.9</c:v>
                </c:pt>
                <c:pt idx="6646">
                  <c:v>20.9</c:v>
                </c:pt>
                <c:pt idx="6647">
                  <c:v>20.9</c:v>
                </c:pt>
                <c:pt idx="6648">
                  <c:v>20.9</c:v>
                </c:pt>
                <c:pt idx="6649">
                  <c:v>20.9</c:v>
                </c:pt>
                <c:pt idx="6650">
                  <c:v>20.9</c:v>
                </c:pt>
                <c:pt idx="6651">
                  <c:v>20.9</c:v>
                </c:pt>
                <c:pt idx="6652">
                  <c:v>20.9</c:v>
                </c:pt>
                <c:pt idx="6653">
                  <c:v>20.9</c:v>
                </c:pt>
                <c:pt idx="6654">
                  <c:v>20.9</c:v>
                </c:pt>
                <c:pt idx="6655">
                  <c:v>20.9</c:v>
                </c:pt>
                <c:pt idx="6656">
                  <c:v>20.9</c:v>
                </c:pt>
                <c:pt idx="6657">
                  <c:v>20.9</c:v>
                </c:pt>
                <c:pt idx="6658">
                  <c:v>20.9</c:v>
                </c:pt>
                <c:pt idx="6659">
                  <c:v>20.9</c:v>
                </c:pt>
                <c:pt idx="6660">
                  <c:v>20.9</c:v>
                </c:pt>
                <c:pt idx="6661">
                  <c:v>20.9</c:v>
                </c:pt>
                <c:pt idx="6662">
                  <c:v>20.9</c:v>
                </c:pt>
                <c:pt idx="6663">
                  <c:v>20.9</c:v>
                </c:pt>
                <c:pt idx="6664">
                  <c:v>20.9</c:v>
                </c:pt>
                <c:pt idx="6665">
                  <c:v>20.9</c:v>
                </c:pt>
                <c:pt idx="6666">
                  <c:v>20.9</c:v>
                </c:pt>
                <c:pt idx="6667">
                  <c:v>20.9</c:v>
                </c:pt>
                <c:pt idx="6668">
                  <c:v>20.9</c:v>
                </c:pt>
                <c:pt idx="6669">
                  <c:v>20.9</c:v>
                </c:pt>
                <c:pt idx="6670">
                  <c:v>20.9</c:v>
                </c:pt>
                <c:pt idx="6671">
                  <c:v>20.9</c:v>
                </c:pt>
                <c:pt idx="6672">
                  <c:v>20.9</c:v>
                </c:pt>
                <c:pt idx="6673">
                  <c:v>20.9</c:v>
                </c:pt>
                <c:pt idx="6674">
                  <c:v>20.9</c:v>
                </c:pt>
                <c:pt idx="6675">
                  <c:v>20.9</c:v>
                </c:pt>
                <c:pt idx="6676">
                  <c:v>20.9</c:v>
                </c:pt>
                <c:pt idx="6677">
                  <c:v>20.9</c:v>
                </c:pt>
                <c:pt idx="6678">
                  <c:v>20.9</c:v>
                </c:pt>
                <c:pt idx="6679">
                  <c:v>20.9</c:v>
                </c:pt>
                <c:pt idx="6680">
                  <c:v>20.9</c:v>
                </c:pt>
                <c:pt idx="6681">
                  <c:v>20.9</c:v>
                </c:pt>
                <c:pt idx="6682">
                  <c:v>20.9</c:v>
                </c:pt>
                <c:pt idx="6683">
                  <c:v>20.9</c:v>
                </c:pt>
                <c:pt idx="6684">
                  <c:v>20.9</c:v>
                </c:pt>
                <c:pt idx="6685">
                  <c:v>20.9</c:v>
                </c:pt>
                <c:pt idx="6686">
                  <c:v>20.9</c:v>
                </c:pt>
                <c:pt idx="6687">
                  <c:v>20.9</c:v>
                </c:pt>
                <c:pt idx="6688">
                  <c:v>20.9</c:v>
                </c:pt>
                <c:pt idx="6689">
                  <c:v>20.9</c:v>
                </c:pt>
                <c:pt idx="6690">
                  <c:v>20.9</c:v>
                </c:pt>
                <c:pt idx="6691">
                  <c:v>20.9</c:v>
                </c:pt>
                <c:pt idx="6692">
                  <c:v>20.9</c:v>
                </c:pt>
                <c:pt idx="6693">
                  <c:v>20.9</c:v>
                </c:pt>
                <c:pt idx="6694">
                  <c:v>20.9</c:v>
                </c:pt>
                <c:pt idx="6695">
                  <c:v>20.9</c:v>
                </c:pt>
                <c:pt idx="6696">
                  <c:v>20.9</c:v>
                </c:pt>
                <c:pt idx="6697">
                  <c:v>20.9</c:v>
                </c:pt>
                <c:pt idx="6698">
                  <c:v>20.9</c:v>
                </c:pt>
                <c:pt idx="6699">
                  <c:v>20.9</c:v>
                </c:pt>
                <c:pt idx="6700">
                  <c:v>20.9</c:v>
                </c:pt>
                <c:pt idx="6701">
                  <c:v>20.9</c:v>
                </c:pt>
                <c:pt idx="6702">
                  <c:v>20.9</c:v>
                </c:pt>
                <c:pt idx="6703">
                  <c:v>20.9</c:v>
                </c:pt>
                <c:pt idx="6704">
                  <c:v>20.9</c:v>
                </c:pt>
                <c:pt idx="6705">
                  <c:v>20.9</c:v>
                </c:pt>
                <c:pt idx="6706">
                  <c:v>20.9</c:v>
                </c:pt>
                <c:pt idx="6707">
                  <c:v>20.9</c:v>
                </c:pt>
                <c:pt idx="6708">
                  <c:v>20.9</c:v>
                </c:pt>
                <c:pt idx="6709">
                  <c:v>20.9</c:v>
                </c:pt>
                <c:pt idx="6710">
                  <c:v>20.9</c:v>
                </c:pt>
                <c:pt idx="6711">
                  <c:v>20.9</c:v>
                </c:pt>
                <c:pt idx="6712">
                  <c:v>20.9</c:v>
                </c:pt>
                <c:pt idx="6713">
                  <c:v>20.9</c:v>
                </c:pt>
                <c:pt idx="6714">
                  <c:v>20.9</c:v>
                </c:pt>
                <c:pt idx="6715">
                  <c:v>20.9</c:v>
                </c:pt>
                <c:pt idx="6716">
                  <c:v>20.9</c:v>
                </c:pt>
                <c:pt idx="6717">
                  <c:v>20.9</c:v>
                </c:pt>
                <c:pt idx="6718">
                  <c:v>20.9</c:v>
                </c:pt>
                <c:pt idx="6719">
                  <c:v>20.9</c:v>
                </c:pt>
                <c:pt idx="6720">
                  <c:v>20.9</c:v>
                </c:pt>
                <c:pt idx="6721">
                  <c:v>20.9</c:v>
                </c:pt>
                <c:pt idx="6722">
                  <c:v>20.9</c:v>
                </c:pt>
                <c:pt idx="6723">
                  <c:v>20.9</c:v>
                </c:pt>
                <c:pt idx="6724">
                  <c:v>20.9</c:v>
                </c:pt>
                <c:pt idx="6725">
                  <c:v>20.9</c:v>
                </c:pt>
                <c:pt idx="6726">
                  <c:v>20.9</c:v>
                </c:pt>
                <c:pt idx="6727">
                  <c:v>20.9</c:v>
                </c:pt>
                <c:pt idx="6728">
                  <c:v>20.9</c:v>
                </c:pt>
                <c:pt idx="6729">
                  <c:v>20.8</c:v>
                </c:pt>
                <c:pt idx="6730">
                  <c:v>20.9</c:v>
                </c:pt>
                <c:pt idx="6731">
                  <c:v>20.8</c:v>
                </c:pt>
                <c:pt idx="6732">
                  <c:v>20.9</c:v>
                </c:pt>
                <c:pt idx="6733">
                  <c:v>20.9</c:v>
                </c:pt>
                <c:pt idx="6734">
                  <c:v>20.8</c:v>
                </c:pt>
                <c:pt idx="6735">
                  <c:v>20.8</c:v>
                </c:pt>
                <c:pt idx="6736">
                  <c:v>20.8</c:v>
                </c:pt>
                <c:pt idx="6737">
                  <c:v>20.8</c:v>
                </c:pt>
                <c:pt idx="6738">
                  <c:v>20.8</c:v>
                </c:pt>
                <c:pt idx="6739">
                  <c:v>20.9</c:v>
                </c:pt>
                <c:pt idx="6740">
                  <c:v>20.9</c:v>
                </c:pt>
                <c:pt idx="6741">
                  <c:v>20.9</c:v>
                </c:pt>
                <c:pt idx="6742">
                  <c:v>20.9</c:v>
                </c:pt>
                <c:pt idx="6743">
                  <c:v>20.9</c:v>
                </c:pt>
                <c:pt idx="6744">
                  <c:v>20.8</c:v>
                </c:pt>
                <c:pt idx="6745">
                  <c:v>20.8</c:v>
                </c:pt>
                <c:pt idx="6746">
                  <c:v>20.9</c:v>
                </c:pt>
                <c:pt idx="6747">
                  <c:v>20.8</c:v>
                </c:pt>
                <c:pt idx="6748">
                  <c:v>20.8</c:v>
                </c:pt>
                <c:pt idx="6749">
                  <c:v>20.9</c:v>
                </c:pt>
                <c:pt idx="6750">
                  <c:v>20.8</c:v>
                </c:pt>
                <c:pt idx="6751">
                  <c:v>20.9</c:v>
                </c:pt>
                <c:pt idx="6752">
                  <c:v>20.9</c:v>
                </c:pt>
                <c:pt idx="6753">
                  <c:v>20.9</c:v>
                </c:pt>
                <c:pt idx="6754">
                  <c:v>20.9</c:v>
                </c:pt>
                <c:pt idx="6755">
                  <c:v>20.9</c:v>
                </c:pt>
                <c:pt idx="6756">
                  <c:v>20.9</c:v>
                </c:pt>
                <c:pt idx="6757">
                  <c:v>20.9</c:v>
                </c:pt>
                <c:pt idx="6758">
                  <c:v>20.9</c:v>
                </c:pt>
                <c:pt idx="6759">
                  <c:v>20.9</c:v>
                </c:pt>
                <c:pt idx="6760">
                  <c:v>20.9</c:v>
                </c:pt>
                <c:pt idx="6761">
                  <c:v>20.9</c:v>
                </c:pt>
                <c:pt idx="6762">
                  <c:v>20.9</c:v>
                </c:pt>
                <c:pt idx="6763">
                  <c:v>20.9</c:v>
                </c:pt>
                <c:pt idx="6764">
                  <c:v>20.9</c:v>
                </c:pt>
                <c:pt idx="6765">
                  <c:v>20.9</c:v>
                </c:pt>
                <c:pt idx="6766">
                  <c:v>20.9</c:v>
                </c:pt>
                <c:pt idx="6767">
                  <c:v>20.9</c:v>
                </c:pt>
                <c:pt idx="6768">
                  <c:v>20.9</c:v>
                </c:pt>
                <c:pt idx="6769">
                  <c:v>20.9</c:v>
                </c:pt>
                <c:pt idx="6770">
                  <c:v>20.9</c:v>
                </c:pt>
                <c:pt idx="6771">
                  <c:v>20.9</c:v>
                </c:pt>
                <c:pt idx="6772">
                  <c:v>20.9</c:v>
                </c:pt>
                <c:pt idx="6773">
                  <c:v>20.9</c:v>
                </c:pt>
                <c:pt idx="6774">
                  <c:v>20.9</c:v>
                </c:pt>
                <c:pt idx="6775">
                  <c:v>20.9</c:v>
                </c:pt>
                <c:pt idx="6776">
                  <c:v>20.9</c:v>
                </c:pt>
                <c:pt idx="6777">
                  <c:v>20.9</c:v>
                </c:pt>
                <c:pt idx="6778">
                  <c:v>20.9</c:v>
                </c:pt>
                <c:pt idx="6779">
                  <c:v>20.9</c:v>
                </c:pt>
                <c:pt idx="6780">
                  <c:v>20.9</c:v>
                </c:pt>
                <c:pt idx="6781">
                  <c:v>20.9</c:v>
                </c:pt>
                <c:pt idx="6782">
                  <c:v>20.9</c:v>
                </c:pt>
                <c:pt idx="6783">
                  <c:v>20.9</c:v>
                </c:pt>
                <c:pt idx="6784">
                  <c:v>20.9</c:v>
                </c:pt>
                <c:pt idx="6785">
                  <c:v>20.9</c:v>
                </c:pt>
                <c:pt idx="6786">
                  <c:v>20.9</c:v>
                </c:pt>
                <c:pt idx="6787">
                  <c:v>20.9</c:v>
                </c:pt>
                <c:pt idx="6788">
                  <c:v>20.9</c:v>
                </c:pt>
                <c:pt idx="6789">
                  <c:v>20.9</c:v>
                </c:pt>
                <c:pt idx="6790">
                  <c:v>20.9</c:v>
                </c:pt>
                <c:pt idx="6791">
                  <c:v>20.9</c:v>
                </c:pt>
                <c:pt idx="6792">
                  <c:v>20.9</c:v>
                </c:pt>
                <c:pt idx="6793">
                  <c:v>20.9</c:v>
                </c:pt>
                <c:pt idx="6794">
                  <c:v>20.9</c:v>
                </c:pt>
                <c:pt idx="6795">
                  <c:v>20.9</c:v>
                </c:pt>
                <c:pt idx="6796">
                  <c:v>20.9</c:v>
                </c:pt>
                <c:pt idx="6797">
                  <c:v>20.9</c:v>
                </c:pt>
                <c:pt idx="6798">
                  <c:v>20.9</c:v>
                </c:pt>
                <c:pt idx="6799">
                  <c:v>20.9</c:v>
                </c:pt>
                <c:pt idx="6800">
                  <c:v>20.9</c:v>
                </c:pt>
                <c:pt idx="6801">
                  <c:v>20.9</c:v>
                </c:pt>
                <c:pt idx="6802">
                  <c:v>20.9</c:v>
                </c:pt>
                <c:pt idx="6803">
                  <c:v>20.9</c:v>
                </c:pt>
                <c:pt idx="6804">
                  <c:v>20.9</c:v>
                </c:pt>
                <c:pt idx="6805">
                  <c:v>20.9</c:v>
                </c:pt>
                <c:pt idx="6806">
                  <c:v>20.9</c:v>
                </c:pt>
                <c:pt idx="6807">
                  <c:v>20.9</c:v>
                </c:pt>
                <c:pt idx="6808">
                  <c:v>20.9</c:v>
                </c:pt>
                <c:pt idx="6809">
                  <c:v>20.9</c:v>
                </c:pt>
                <c:pt idx="6810">
                  <c:v>20.9</c:v>
                </c:pt>
                <c:pt idx="6811">
                  <c:v>20.9</c:v>
                </c:pt>
                <c:pt idx="6812">
                  <c:v>20.9</c:v>
                </c:pt>
                <c:pt idx="6813">
                  <c:v>20.9</c:v>
                </c:pt>
                <c:pt idx="6814">
                  <c:v>20.9</c:v>
                </c:pt>
                <c:pt idx="6815">
                  <c:v>20.9</c:v>
                </c:pt>
                <c:pt idx="6816">
                  <c:v>20.9</c:v>
                </c:pt>
                <c:pt idx="6817">
                  <c:v>20.9</c:v>
                </c:pt>
                <c:pt idx="6818">
                  <c:v>20.9</c:v>
                </c:pt>
                <c:pt idx="6819">
                  <c:v>20.9</c:v>
                </c:pt>
                <c:pt idx="6820">
                  <c:v>20.9</c:v>
                </c:pt>
                <c:pt idx="6821">
                  <c:v>20.9</c:v>
                </c:pt>
                <c:pt idx="6822">
                  <c:v>20.9</c:v>
                </c:pt>
                <c:pt idx="6823">
                  <c:v>20.9</c:v>
                </c:pt>
                <c:pt idx="6824">
                  <c:v>20.9</c:v>
                </c:pt>
                <c:pt idx="6825">
                  <c:v>20.9</c:v>
                </c:pt>
                <c:pt idx="6826">
                  <c:v>20.9</c:v>
                </c:pt>
                <c:pt idx="6827">
                  <c:v>20.9</c:v>
                </c:pt>
                <c:pt idx="6828">
                  <c:v>20.9</c:v>
                </c:pt>
                <c:pt idx="6829">
                  <c:v>20.9</c:v>
                </c:pt>
                <c:pt idx="6830">
                  <c:v>20.9</c:v>
                </c:pt>
                <c:pt idx="6831">
                  <c:v>20.9</c:v>
                </c:pt>
                <c:pt idx="6832">
                  <c:v>20.9</c:v>
                </c:pt>
                <c:pt idx="6833">
                  <c:v>20.9</c:v>
                </c:pt>
                <c:pt idx="6834">
                  <c:v>20.9</c:v>
                </c:pt>
                <c:pt idx="6835">
                  <c:v>20.9</c:v>
                </c:pt>
                <c:pt idx="6836">
                  <c:v>20.9</c:v>
                </c:pt>
                <c:pt idx="6837">
                  <c:v>20.9</c:v>
                </c:pt>
                <c:pt idx="6838">
                  <c:v>20.9</c:v>
                </c:pt>
                <c:pt idx="6839">
                  <c:v>20.9</c:v>
                </c:pt>
                <c:pt idx="6840">
                  <c:v>20.9</c:v>
                </c:pt>
                <c:pt idx="6841">
                  <c:v>20.9</c:v>
                </c:pt>
                <c:pt idx="6842">
                  <c:v>20.9</c:v>
                </c:pt>
                <c:pt idx="6843">
                  <c:v>20.8</c:v>
                </c:pt>
                <c:pt idx="6844">
                  <c:v>20.9</c:v>
                </c:pt>
                <c:pt idx="6845">
                  <c:v>20.9</c:v>
                </c:pt>
                <c:pt idx="6846">
                  <c:v>20.9</c:v>
                </c:pt>
                <c:pt idx="6847">
                  <c:v>20.9</c:v>
                </c:pt>
                <c:pt idx="6848">
                  <c:v>20.9</c:v>
                </c:pt>
                <c:pt idx="6849">
                  <c:v>20.9</c:v>
                </c:pt>
                <c:pt idx="6850">
                  <c:v>20.9</c:v>
                </c:pt>
                <c:pt idx="6851">
                  <c:v>20.9</c:v>
                </c:pt>
                <c:pt idx="6852">
                  <c:v>20.9</c:v>
                </c:pt>
                <c:pt idx="6853">
                  <c:v>20.9</c:v>
                </c:pt>
                <c:pt idx="6854">
                  <c:v>20.9</c:v>
                </c:pt>
                <c:pt idx="6855">
                  <c:v>20.9</c:v>
                </c:pt>
                <c:pt idx="6856">
                  <c:v>20.9</c:v>
                </c:pt>
                <c:pt idx="6857">
                  <c:v>20.9</c:v>
                </c:pt>
                <c:pt idx="6858">
                  <c:v>20.9</c:v>
                </c:pt>
                <c:pt idx="6859">
                  <c:v>20.9</c:v>
                </c:pt>
                <c:pt idx="6860">
                  <c:v>20.9</c:v>
                </c:pt>
                <c:pt idx="6861">
                  <c:v>20.9</c:v>
                </c:pt>
                <c:pt idx="6862">
                  <c:v>20.9</c:v>
                </c:pt>
                <c:pt idx="6863">
                  <c:v>20.9</c:v>
                </c:pt>
                <c:pt idx="6864">
                  <c:v>20.9</c:v>
                </c:pt>
                <c:pt idx="6865">
                  <c:v>20.9</c:v>
                </c:pt>
                <c:pt idx="6866">
                  <c:v>20.9</c:v>
                </c:pt>
                <c:pt idx="6867">
                  <c:v>20.9</c:v>
                </c:pt>
                <c:pt idx="6868">
                  <c:v>20.9</c:v>
                </c:pt>
                <c:pt idx="6869">
                  <c:v>20.9</c:v>
                </c:pt>
                <c:pt idx="6870">
                  <c:v>20.9</c:v>
                </c:pt>
                <c:pt idx="6871">
                  <c:v>20.9</c:v>
                </c:pt>
                <c:pt idx="6872">
                  <c:v>20.9</c:v>
                </c:pt>
                <c:pt idx="6873">
                  <c:v>20.9</c:v>
                </c:pt>
                <c:pt idx="6874">
                  <c:v>20.9</c:v>
                </c:pt>
                <c:pt idx="6875">
                  <c:v>20.9</c:v>
                </c:pt>
                <c:pt idx="6876">
                  <c:v>20.9</c:v>
                </c:pt>
                <c:pt idx="6877">
                  <c:v>20.9</c:v>
                </c:pt>
                <c:pt idx="6878">
                  <c:v>20.9</c:v>
                </c:pt>
                <c:pt idx="6879">
                  <c:v>20.9</c:v>
                </c:pt>
                <c:pt idx="6880">
                  <c:v>20.9</c:v>
                </c:pt>
                <c:pt idx="6881">
                  <c:v>20.9</c:v>
                </c:pt>
                <c:pt idx="6882">
                  <c:v>20.9</c:v>
                </c:pt>
                <c:pt idx="6883">
                  <c:v>20.9</c:v>
                </c:pt>
                <c:pt idx="6884">
                  <c:v>20.9</c:v>
                </c:pt>
                <c:pt idx="6885">
                  <c:v>20.9</c:v>
                </c:pt>
                <c:pt idx="6886">
                  <c:v>20.9</c:v>
                </c:pt>
                <c:pt idx="6887">
                  <c:v>20.9</c:v>
                </c:pt>
                <c:pt idx="6888">
                  <c:v>20.9</c:v>
                </c:pt>
                <c:pt idx="6889">
                  <c:v>20.9</c:v>
                </c:pt>
                <c:pt idx="6890">
                  <c:v>20.9</c:v>
                </c:pt>
                <c:pt idx="6891">
                  <c:v>20.9</c:v>
                </c:pt>
                <c:pt idx="6892">
                  <c:v>20.9</c:v>
                </c:pt>
                <c:pt idx="6893">
                  <c:v>20.9</c:v>
                </c:pt>
                <c:pt idx="6894">
                  <c:v>20.9</c:v>
                </c:pt>
                <c:pt idx="6895">
                  <c:v>20.9</c:v>
                </c:pt>
                <c:pt idx="6896">
                  <c:v>20.9</c:v>
                </c:pt>
                <c:pt idx="6897">
                  <c:v>20.9</c:v>
                </c:pt>
                <c:pt idx="6898">
                  <c:v>20.9</c:v>
                </c:pt>
                <c:pt idx="6899">
                  <c:v>20.9</c:v>
                </c:pt>
                <c:pt idx="6900">
                  <c:v>20.9</c:v>
                </c:pt>
                <c:pt idx="6901">
                  <c:v>20.9</c:v>
                </c:pt>
                <c:pt idx="6902">
                  <c:v>20.9</c:v>
                </c:pt>
                <c:pt idx="6903">
                  <c:v>20.9</c:v>
                </c:pt>
                <c:pt idx="6904">
                  <c:v>20.9</c:v>
                </c:pt>
                <c:pt idx="6905">
                  <c:v>20.9</c:v>
                </c:pt>
                <c:pt idx="6906">
                  <c:v>20.9</c:v>
                </c:pt>
                <c:pt idx="6907">
                  <c:v>20.9</c:v>
                </c:pt>
                <c:pt idx="6908">
                  <c:v>20.9</c:v>
                </c:pt>
                <c:pt idx="6909">
                  <c:v>20.9</c:v>
                </c:pt>
                <c:pt idx="6910">
                  <c:v>20.9</c:v>
                </c:pt>
                <c:pt idx="6911">
                  <c:v>20.9</c:v>
                </c:pt>
                <c:pt idx="6912">
                  <c:v>20.9</c:v>
                </c:pt>
                <c:pt idx="6913">
                  <c:v>20.9</c:v>
                </c:pt>
                <c:pt idx="6914">
                  <c:v>20.9</c:v>
                </c:pt>
                <c:pt idx="6915">
                  <c:v>20.9</c:v>
                </c:pt>
                <c:pt idx="6916">
                  <c:v>20.9</c:v>
                </c:pt>
                <c:pt idx="6917">
                  <c:v>20.9</c:v>
                </c:pt>
                <c:pt idx="6918">
                  <c:v>20.9</c:v>
                </c:pt>
                <c:pt idx="6919">
                  <c:v>20.9</c:v>
                </c:pt>
                <c:pt idx="6920">
                  <c:v>20.9</c:v>
                </c:pt>
                <c:pt idx="6921">
                  <c:v>20.9</c:v>
                </c:pt>
                <c:pt idx="6922">
                  <c:v>20.9</c:v>
                </c:pt>
                <c:pt idx="6923">
                  <c:v>20.9</c:v>
                </c:pt>
                <c:pt idx="6924">
                  <c:v>20.9</c:v>
                </c:pt>
                <c:pt idx="6925">
                  <c:v>20.9</c:v>
                </c:pt>
                <c:pt idx="6926">
                  <c:v>20.9</c:v>
                </c:pt>
                <c:pt idx="6927">
                  <c:v>20.9</c:v>
                </c:pt>
                <c:pt idx="6928">
                  <c:v>20.9</c:v>
                </c:pt>
                <c:pt idx="6929">
                  <c:v>20.9</c:v>
                </c:pt>
                <c:pt idx="6930">
                  <c:v>20.9</c:v>
                </c:pt>
                <c:pt idx="6931">
                  <c:v>20.9</c:v>
                </c:pt>
                <c:pt idx="6932">
                  <c:v>20.9</c:v>
                </c:pt>
                <c:pt idx="6933">
                  <c:v>20.9</c:v>
                </c:pt>
                <c:pt idx="6934">
                  <c:v>20.9</c:v>
                </c:pt>
                <c:pt idx="6935">
                  <c:v>20.9</c:v>
                </c:pt>
                <c:pt idx="6936">
                  <c:v>20.9</c:v>
                </c:pt>
                <c:pt idx="6937">
                  <c:v>20.9</c:v>
                </c:pt>
                <c:pt idx="6938">
                  <c:v>20.9</c:v>
                </c:pt>
                <c:pt idx="6939">
                  <c:v>20.9</c:v>
                </c:pt>
                <c:pt idx="6940">
                  <c:v>20.9</c:v>
                </c:pt>
                <c:pt idx="6941">
                  <c:v>20.9</c:v>
                </c:pt>
                <c:pt idx="6942">
                  <c:v>20.9</c:v>
                </c:pt>
                <c:pt idx="6943">
                  <c:v>20.9</c:v>
                </c:pt>
                <c:pt idx="6944">
                  <c:v>20.9</c:v>
                </c:pt>
                <c:pt idx="6945">
                  <c:v>20.9</c:v>
                </c:pt>
                <c:pt idx="6946">
                  <c:v>20.9</c:v>
                </c:pt>
                <c:pt idx="6947">
                  <c:v>20.9</c:v>
                </c:pt>
                <c:pt idx="6948">
                  <c:v>20.9</c:v>
                </c:pt>
                <c:pt idx="6949">
                  <c:v>20.9</c:v>
                </c:pt>
                <c:pt idx="6950">
                  <c:v>20.9</c:v>
                </c:pt>
                <c:pt idx="6951">
                  <c:v>20.9</c:v>
                </c:pt>
                <c:pt idx="6952">
                  <c:v>20.9</c:v>
                </c:pt>
                <c:pt idx="6953">
                  <c:v>20.9</c:v>
                </c:pt>
                <c:pt idx="6954">
                  <c:v>20.9</c:v>
                </c:pt>
                <c:pt idx="6955">
                  <c:v>20.9</c:v>
                </c:pt>
                <c:pt idx="6956">
                  <c:v>20.9</c:v>
                </c:pt>
                <c:pt idx="6957">
                  <c:v>20.9</c:v>
                </c:pt>
                <c:pt idx="6958">
                  <c:v>20.9</c:v>
                </c:pt>
                <c:pt idx="6959">
                  <c:v>20.9</c:v>
                </c:pt>
                <c:pt idx="6960">
                  <c:v>20.9</c:v>
                </c:pt>
                <c:pt idx="6961">
                  <c:v>20.9</c:v>
                </c:pt>
                <c:pt idx="6962">
                  <c:v>20.9</c:v>
                </c:pt>
                <c:pt idx="6963">
                  <c:v>20.9</c:v>
                </c:pt>
                <c:pt idx="6964">
                  <c:v>20.9</c:v>
                </c:pt>
                <c:pt idx="6965">
                  <c:v>20.9</c:v>
                </c:pt>
                <c:pt idx="6966">
                  <c:v>20.9</c:v>
                </c:pt>
                <c:pt idx="6967">
                  <c:v>20.9</c:v>
                </c:pt>
                <c:pt idx="6968">
                  <c:v>20.9</c:v>
                </c:pt>
                <c:pt idx="6969">
                  <c:v>20.9</c:v>
                </c:pt>
                <c:pt idx="6970">
                  <c:v>20.9</c:v>
                </c:pt>
                <c:pt idx="6971">
                  <c:v>20.9</c:v>
                </c:pt>
                <c:pt idx="6972">
                  <c:v>20.9</c:v>
                </c:pt>
                <c:pt idx="6973">
                  <c:v>20.9</c:v>
                </c:pt>
                <c:pt idx="6974">
                  <c:v>20.9</c:v>
                </c:pt>
                <c:pt idx="6975">
                  <c:v>20.9</c:v>
                </c:pt>
                <c:pt idx="6976">
                  <c:v>20.9</c:v>
                </c:pt>
                <c:pt idx="6977">
                  <c:v>20.9</c:v>
                </c:pt>
                <c:pt idx="6978">
                  <c:v>20.9</c:v>
                </c:pt>
                <c:pt idx="6979">
                  <c:v>20.9</c:v>
                </c:pt>
                <c:pt idx="6980">
                  <c:v>20.9</c:v>
                </c:pt>
                <c:pt idx="6981">
                  <c:v>20.9</c:v>
                </c:pt>
                <c:pt idx="6982">
                  <c:v>20.9</c:v>
                </c:pt>
                <c:pt idx="6983">
                  <c:v>20.9</c:v>
                </c:pt>
                <c:pt idx="6984">
                  <c:v>20.9</c:v>
                </c:pt>
                <c:pt idx="6985">
                  <c:v>20.9</c:v>
                </c:pt>
                <c:pt idx="6986">
                  <c:v>20.9</c:v>
                </c:pt>
                <c:pt idx="6987">
                  <c:v>20.9</c:v>
                </c:pt>
                <c:pt idx="6988">
                  <c:v>20.9</c:v>
                </c:pt>
                <c:pt idx="6989">
                  <c:v>20.9</c:v>
                </c:pt>
                <c:pt idx="6990">
                  <c:v>20.9</c:v>
                </c:pt>
                <c:pt idx="6991">
                  <c:v>20.9</c:v>
                </c:pt>
                <c:pt idx="6992">
                  <c:v>20.9</c:v>
                </c:pt>
                <c:pt idx="6993">
                  <c:v>20.9</c:v>
                </c:pt>
                <c:pt idx="6994">
                  <c:v>20.9</c:v>
                </c:pt>
                <c:pt idx="6995">
                  <c:v>20.9</c:v>
                </c:pt>
                <c:pt idx="6996">
                  <c:v>20.9</c:v>
                </c:pt>
                <c:pt idx="6997">
                  <c:v>20.9</c:v>
                </c:pt>
                <c:pt idx="6998">
                  <c:v>20.9</c:v>
                </c:pt>
                <c:pt idx="6999">
                  <c:v>20.9</c:v>
                </c:pt>
                <c:pt idx="7000">
                  <c:v>20.9</c:v>
                </c:pt>
                <c:pt idx="7001">
                  <c:v>20.9</c:v>
                </c:pt>
                <c:pt idx="7002">
                  <c:v>20.9</c:v>
                </c:pt>
                <c:pt idx="7003">
                  <c:v>20.9</c:v>
                </c:pt>
                <c:pt idx="7004">
                  <c:v>20.9</c:v>
                </c:pt>
                <c:pt idx="7005">
                  <c:v>20.9</c:v>
                </c:pt>
                <c:pt idx="7006">
                  <c:v>20.9</c:v>
                </c:pt>
                <c:pt idx="7007">
                  <c:v>20.9</c:v>
                </c:pt>
                <c:pt idx="7008">
                  <c:v>20.9</c:v>
                </c:pt>
                <c:pt idx="7009">
                  <c:v>20.9</c:v>
                </c:pt>
                <c:pt idx="7010">
                  <c:v>20.9</c:v>
                </c:pt>
                <c:pt idx="7011">
                  <c:v>20.9</c:v>
                </c:pt>
                <c:pt idx="7012">
                  <c:v>20.9</c:v>
                </c:pt>
                <c:pt idx="7013">
                  <c:v>20.9</c:v>
                </c:pt>
                <c:pt idx="7014">
                  <c:v>20.9</c:v>
                </c:pt>
                <c:pt idx="7015">
                  <c:v>20.9</c:v>
                </c:pt>
                <c:pt idx="7016">
                  <c:v>20.9</c:v>
                </c:pt>
                <c:pt idx="7017">
                  <c:v>20.9</c:v>
                </c:pt>
                <c:pt idx="7018">
                  <c:v>20.9</c:v>
                </c:pt>
                <c:pt idx="7019">
                  <c:v>20.9</c:v>
                </c:pt>
                <c:pt idx="7020">
                  <c:v>20.9</c:v>
                </c:pt>
                <c:pt idx="7021">
                  <c:v>20.9</c:v>
                </c:pt>
                <c:pt idx="7022">
                  <c:v>20.9</c:v>
                </c:pt>
                <c:pt idx="7023">
                  <c:v>20.9</c:v>
                </c:pt>
                <c:pt idx="7024">
                  <c:v>20.9</c:v>
                </c:pt>
                <c:pt idx="7025">
                  <c:v>20.9</c:v>
                </c:pt>
                <c:pt idx="7026">
                  <c:v>20.9</c:v>
                </c:pt>
                <c:pt idx="7027">
                  <c:v>20.9</c:v>
                </c:pt>
                <c:pt idx="7028">
                  <c:v>20.9</c:v>
                </c:pt>
                <c:pt idx="7029">
                  <c:v>20.9</c:v>
                </c:pt>
                <c:pt idx="7030">
                  <c:v>20.9</c:v>
                </c:pt>
                <c:pt idx="7031">
                  <c:v>20.9</c:v>
                </c:pt>
                <c:pt idx="7032">
                  <c:v>20.9</c:v>
                </c:pt>
                <c:pt idx="7033">
                  <c:v>20.9</c:v>
                </c:pt>
                <c:pt idx="7034">
                  <c:v>20.9</c:v>
                </c:pt>
                <c:pt idx="7035">
                  <c:v>20.9</c:v>
                </c:pt>
                <c:pt idx="7036">
                  <c:v>20.9</c:v>
                </c:pt>
                <c:pt idx="7037">
                  <c:v>20.9</c:v>
                </c:pt>
                <c:pt idx="7038">
                  <c:v>20.9</c:v>
                </c:pt>
                <c:pt idx="7039">
                  <c:v>20.9</c:v>
                </c:pt>
                <c:pt idx="7040">
                  <c:v>20.9</c:v>
                </c:pt>
                <c:pt idx="7041">
                  <c:v>20.9</c:v>
                </c:pt>
                <c:pt idx="7042">
                  <c:v>20.9</c:v>
                </c:pt>
                <c:pt idx="7043">
                  <c:v>20.9</c:v>
                </c:pt>
                <c:pt idx="7044">
                  <c:v>20.9</c:v>
                </c:pt>
                <c:pt idx="7045">
                  <c:v>20.9</c:v>
                </c:pt>
                <c:pt idx="7046">
                  <c:v>20.9</c:v>
                </c:pt>
                <c:pt idx="7047">
                  <c:v>20.9</c:v>
                </c:pt>
                <c:pt idx="7048">
                  <c:v>20.9</c:v>
                </c:pt>
                <c:pt idx="7049">
                  <c:v>20.9</c:v>
                </c:pt>
                <c:pt idx="7050">
                  <c:v>20.9</c:v>
                </c:pt>
                <c:pt idx="7051">
                  <c:v>20.9</c:v>
                </c:pt>
                <c:pt idx="7052">
                  <c:v>20.9</c:v>
                </c:pt>
                <c:pt idx="7053">
                  <c:v>20.9</c:v>
                </c:pt>
                <c:pt idx="7054">
                  <c:v>20.9</c:v>
                </c:pt>
                <c:pt idx="7055">
                  <c:v>20.9</c:v>
                </c:pt>
                <c:pt idx="7056">
                  <c:v>20.9</c:v>
                </c:pt>
                <c:pt idx="7057">
                  <c:v>20.9</c:v>
                </c:pt>
                <c:pt idx="7058">
                  <c:v>20.9</c:v>
                </c:pt>
                <c:pt idx="7059">
                  <c:v>20.9</c:v>
                </c:pt>
                <c:pt idx="7060">
                  <c:v>20.9</c:v>
                </c:pt>
                <c:pt idx="7061">
                  <c:v>20.9</c:v>
                </c:pt>
                <c:pt idx="7062">
                  <c:v>20.9</c:v>
                </c:pt>
                <c:pt idx="7063">
                  <c:v>20.9</c:v>
                </c:pt>
                <c:pt idx="7064">
                  <c:v>20.9</c:v>
                </c:pt>
                <c:pt idx="7065">
                  <c:v>20.9</c:v>
                </c:pt>
                <c:pt idx="7066">
                  <c:v>20.9</c:v>
                </c:pt>
                <c:pt idx="7067">
                  <c:v>20.9</c:v>
                </c:pt>
                <c:pt idx="7068">
                  <c:v>20.9</c:v>
                </c:pt>
                <c:pt idx="7069">
                  <c:v>20.9</c:v>
                </c:pt>
                <c:pt idx="7070">
                  <c:v>20.9</c:v>
                </c:pt>
                <c:pt idx="7071">
                  <c:v>20.9</c:v>
                </c:pt>
                <c:pt idx="7072">
                  <c:v>20.9</c:v>
                </c:pt>
                <c:pt idx="7073">
                  <c:v>20.9</c:v>
                </c:pt>
                <c:pt idx="7074">
                  <c:v>20.9</c:v>
                </c:pt>
                <c:pt idx="7075">
                  <c:v>20.9</c:v>
                </c:pt>
                <c:pt idx="7076">
                  <c:v>20.9</c:v>
                </c:pt>
                <c:pt idx="7077">
                  <c:v>20.9</c:v>
                </c:pt>
                <c:pt idx="7078">
                  <c:v>20.9</c:v>
                </c:pt>
                <c:pt idx="7079">
                  <c:v>20.9</c:v>
                </c:pt>
                <c:pt idx="7080">
                  <c:v>20.9</c:v>
                </c:pt>
                <c:pt idx="7081">
                  <c:v>20.9</c:v>
                </c:pt>
                <c:pt idx="7082">
                  <c:v>20.9</c:v>
                </c:pt>
                <c:pt idx="7083">
                  <c:v>20.9</c:v>
                </c:pt>
                <c:pt idx="7084">
                  <c:v>20.9</c:v>
                </c:pt>
                <c:pt idx="7085">
                  <c:v>20.9</c:v>
                </c:pt>
                <c:pt idx="7086">
                  <c:v>20.9</c:v>
                </c:pt>
                <c:pt idx="7087">
                  <c:v>20.9</c:v>
                </c:pt>
                <c:pt idx="7088">
                  <c:v>20.9</c:v>
                </c:pt>
                <c:pt idx="7089">
                  <c:v>20.9</c:v>
                </c:pt>
                <c:pt idx="7090">
                  <c:v>20.9</c:v>
                </c:pt>
                <c:pt idx="7091">
                  <c:v>20.9</c:v>
                </c:pt>
                <c:pt idx="7092">
                  <c:v>20.9</c:v>
                </c:pt>
                <c:pt idx="7093">
                  <c:v>20.9</c:v>
                </c:pt>
                <c:pt idx="7094">
                  <c:v>20.9</c:v>
                </c:pt>
                <c:pt idx="7095">
                  <c:v>20.9</c:v>
                </c:pt>
                <c:pt idx="7096">
                  <c:v>20.9</c:v>
                </c:pt>
                <c:pt idx="7097">
                  <c:v>20.9</c:v>
                </c:pt>
                <c:pt idx="7098">
                  <c:v>20.9</c:v>
                </c:pt>
                <c:pt idx="7099">
                  <c:v>20.9</c:v>
                </c:pt>
                <c:pt idx="7100">
                  <c:v>20.9</c:v>
                </c:pt>
                <c:pt idx="7101">
                  <c:v>20.9</c:v>
                </c:pt>
                <c:pt idx="7102">
                  <c:v>20.9</c:v>
                </c:pt>
                <c:pt idx="7103">
                  <c:v>20.9</c:v>
                </c:pt>
                <c:pt idx="7104">
                  <c:v>20.9</c:v>
                </c:pt>
                <c:pt idx="7105">
                  <c:v>20.9</c:v>
                </c:pt>
                <c:pt idx="7106">
                  <c:v>20.9</c:v>
                </c:pt>
                <c:pt idx="7107">
                  <c:v>20.9</c:v>
                </c:pt>
                <c:pt idx="7108">
                  <c:v>20.9</c:v>
                </c:pt>
                <c:pt idx="7109">
                  <c:v>20.9</c:v>
                </c:pt>
                <c:pt idx="7110">
                  <c:v>20.9</c:v>
                </c:pt>
                <c:pt idx="7111">
                  <c:v>20.9</c:v>
                </c:pt>
                <c:pt idx="7112">
                  <c:v>20.9</c:v>
                </c:pt>
                <c:pt idx="7113">
                  <c:v>20.9</c:v>
                </c:pt>
                <c:pt idx="7114">
                  <c:v>20.9</c:v>
                </c:pt>
                <c:pt idx="7115">
                  <c:v>20.9</c:v>
                </c:pt>
                <c:pt idx="7116">
                  <c:v>20.9</c:v>
                </c:pt>
                <c:pt idx="7117">
                  <c:v>20.9</c:v>
                </c:pt>
                <c:pt idx="7118">
                  <c:v>20.9</c:v>
                </c:pt>
                <c:pt idx="7119">
                  <c:v>20.9</c:v>
                </c:pt>
                <c:pt idx="7120">
                  <c:v>20.9</c:v>
                </c:pt>
                <c:pt idx="7121">
                  <c:v>20.9</c:v>
                </c:pt>
                <c:pt idx="7122">
                  <c:v>20.9</c:v>
                </c:pt>
                <c:pt idx="7123">
                  <c:v>20.9</c:v>
                </c:pt>
                <c:pt idx="7124">
                  <c:v>20.9</c:v>
                </c:pt>
                <c:pt idx="7125">
                  <c:v>20.9</c:v>
                </c:pt>
                <c:pt idx="7126">
                  <c:v>20.9</c:v>
                </c:pt>
                <c:pt idx="7127">
                  <c:v>20.9</c:v>
                </c:pt>
                <c:pt idx="7128">
                  <c:v>20.9</c:v>
                </c:pt>
                <c:pt idx="7129">
                  <c:v>20.9</c:v>
                </c:pt>
                <c:pt idx="7130">
                  <c:v>20.9</c:v>
                </c:pt>
                <c:pt idx="7131">
                  <c:v>20.9</c:v>
                </c:pt>
                <c:pt idx="7132">
                  <c:v>20.9</c:v>
                </c:pt>
                <c:pt idx="7133">
                  <c:v>20.9</c:v>
                </c:pt>
                <c:pt idx="7134">
                  <c:v>20.9</c:v>
                </c:pt>
                <c:pt idx="7135">
                  <c:v>20.9</c:v>
                </c:pt>
                <c:pt idx="7136">
                  <c:v>20.9</c:v>
                </c:pt>
                <c:pt idx="7137">
                  <c:v>20.9</c:v>
                </c:pt>
                <c:pt idx="7138">
                  <c:v>20.9</c:v>
                </c:pt>
                <c:pt idx="7139">
                  <c:v>20.9</c:v>
                </c:pt>
                <c:pt idx="7140">
                  <c:v>20.9</c:v>
                </c:pt>
                <c:pt idx="7141">
                  <c:v>20.9</c:v>
                </c:pt>
                <c:pt idx="7142">
                  <c:v>20.9</c:v>
                </c:pt>
                <c:pt idx="7143">
                  <c:v>20.9</c:v>
                </c:pt>
                <c:pt idx="7144">
                  <c:v>20.9</c:v>
                </c:pt>
                <c:pt idx="7145">
                  <c:v>20.9</c:v>
                </c:pt>
                <c:pt idx="7146">
                  <c:v>20.9</c:v>
                </c:pt>
                <c:pt idx="7147">
                  <c:v>20.9</c:v>
                </c:pt>
                <c:pt idx="7148">
                  <c:v>20.9</c:v>
                </c:pt>
                <c:pt idx="7149">
                  <c:v>20.9</c:v>
                </c:pt>
                <c:pt idx="7150">
                  <c:v>20.9</c:v>
                </c:pt>
                <c:pt idx="7151">
                  <c:v>20.9</c:v>
                </c:pt>
                <c:pt idx="7152">
                  <c:v>20.9</c:v>
                </c:pt>
                <c:pt idx="7153">
                  <c:v>20.9</c:v>
                </c:pt>
                <c:pt idx="7154">
                  <c:v>20.9</c:v>
                </c:pt>
                <c:pt idx="7155">
                  <c:v>20.9</c:v>
                </c:pt>
                <c:pt idx="7156">
                  <c:v>20.9</c:v>
                </c:pt>
                <c:pt idx="7157">
                  <c:v>20.9</c:v>
                </c:pt>
                <c:pt idx="7158">
                  <c:v>20.9</c:v>
                </c:pt>
                <c:pt idx="7159">
                  <c:v>20.9</c:v>
                </c:pt>
                <c:pt idx="7160">
                  <c:v>20.9</c:v>
                </c:pt>
                <c:pt idx="7161">
                  <c:v>20.9</c:v>
                </c:pt>
                <c:pt idx="7162">
                  <c:v>20.9</c:v>
                </c:pt>
                <c:pt idx="7163">
                  <c:v>20.9</c:v>
                </c:pt>
                <c:pt idx="7164">
                  <c:v>20.9</c:v>
                </c:pt>
                <c:pt idx="7165">
                  <c:v>20.9</c:v>
                </c:pt>
                <c:pt idx="7166">
                  <c:v>20.9</c:v>
                </c:pt>
                <c:pt idx="7167">
                  <c:v>20.9</c:v>
                </c:pt>
                <c:pt idx="7168">
                  <c:v>20.9</c:v>
                </c:pt>
                <c:pt idx="7169">
                  <c:v>20.9</c:v>
                </c:pt>
                <c:pt idx="7170">
                  <c:v>20.9</c:v>
                </c:pt>
                <c:pt idx="7171">
                  <c:v>20.9</c:v>
                </c:pt>
                <c:pt idx="7172">
                  <c:v>20.9</c:v>
                </c:pt>
                <c:pt idx="7173">
                  <c:v>20.9</c:v>
                </c:pt>
                <c:pt idx="7174">
                  <c:v>20.9</c:v>
                </c:pt>
                <c:pt idx="7175">
                  <c:v>20.9</c:v>
                </c:pt>
                <c:pt idx="7176">
                  <c:v>20.9</c:v>
                </c:pt>
                <c:pt idx="7177">
                  <c:v>20.9</c:v>
                </c:pt>
                <c:pt idx="7178">
                  <c:v>20.9</c:v>
                </c:pt>
                <c:pt idx="7179">
                  <c:v>20.9</c:v>
                </c:pt>
                <c:pt idx="7180">
                  <c:v>20.9</c:v>
                </c:pt>
                <c:pt idx="7181">
                  <c:v>20.9</c:v>
                </c:pt>
                <c:pt idx="7182">
                  <c:v>20.9</c:v>
                </c:pt>
                <c:pt idx="7183">
                  <c:v>20.9</c:v>
                </c:pt>
                <c:pt idx="7184">
                  <c:v>20.9</c:v>
                </c:pt>
                <c:pt idx="7185">
                  <c:v>20.9</c:v>
                </c:pt>
                <c:pt idx="7186">
                  <c:v>20.9</c:v>
                </c:pt>
                <c:pt idx="7187">
                  <c:v>20.9</c:v>
                </c:pt>
                <c:pt idx="7188">
                  <c:v>20.9</c:v>
                </c:pt>
                <c:pt idx="7189">
                  <c:v>20.9</c:v>
                </c:pt>
                <c:pt idx="7190">
                  <c:v>20.9</c:v>
                </c:pt>
                <c:pt idx="7191">
                  <c:v>20.9</c:v>
                </c:pt>
                <c:pt idx="7192">
                  <c:v>20.9</c:v>
                </c:pt>
                <c:pt idx="7193">
                  <c:v>20.9</c:v>
                </c:pt>
                <c:pt idx="7194">
                  <c:v>20.9</c:v>
                </c:pt>
                <c:pt idx="7195">
                  <c:v>20.9</c:v>
                </c:pt>
                <c:pt idx="7196">
                  <c:v>20.9</c:v>
                </c:pt>
                <c:pt idx="7197">
                  <c:v>20.9</c:v>
                </c:pt>
                <c:pt idx="7198">
                  <c:v>20.9</c:v>
                </c:pt>
                <c:pt idx="7199">
                  <c:v>20.9</c:v>
                </c:pt>
                <c:pt idx="7200">
                  <c:v>20.9</c:v>
                </c:pt>
                <c:pt idx="7201">
                  <c:v>20.9</c:v>
                </c:pt>
                <c:pt idx="7202">
                  <c:v>20.9</c:v>
                </c:pt>
                <c:pt idx="7203">
                  <c:v>20.9</c:v>
                </c:pt>
                <c:pt idx="7204">
                  <c:v>20.9</c:v>
                </c:pt>
                <c:pt idx="7205">
                  <c:v>20.9</c:v>
                </c:pt>
                <c:pt idx="7206">
                  <c:v>20.9</c:v>
                </c:pt>
                <c:pt idx="7207">
                  <c:v>20.9</c:v>
                </c:pt>
                <c:pt idx="7208">
                  <c:v>20.9</c:v>
                </c:pt>
                <c:pt idx="7209">
                  <c:v>20.9</c:v>
                </c:pt>
                <c:pt idx="7210">
                  <c:v>20.9</c:v>
                </c:pt>
                <c:pt idx="7211">
                  <c:v>20.9</c:v>
                </c:pt>
                <c:pt idx="7212">
                  <c:v>20.9</c:v>
                </c:pt>
                <c:pt idx="7213">
                  <c:v>20.9</c:v>
                </c:pt>
                <c:pt idx="7214">
                  <c:v>20.9</c:v>
                </c:pt>
                <c:pt idx="7215">
                  <c:v>20.9</c:v>
                </c:pt>
                <c:pt idx="7216">
                  <c:v>20.9</c:v>
                </c:pt>
                <c:pt idx="7217">
                  <c:v>20.9</c:v>
                </c:pt>
                <c:pt idx="7218">
                  <c:v>20.9</c:v>
                </c:pt>
                <c:pt idx="7219">
                  <c:v>20.9</c:v>
                </c:pt>
                <c:pt idx="7220">
                  <c:v>20.9</c:v>
                </c:pt>
                <c:pt idx="7221">
                  <c:v>20.9</c:v>
                </c:pt>
                <c:pt idx="7222">
                  <c:v>20.9</c:v>
                </c:pt>
                <c:pt idx="7223">
                  <c:v>20.9</c:v>
                </c:pt>
                <c:pt idx="7224">
                  <c:v>20.9</c:v>
                </c:pt>
                <c:pt idx="7225">
                  <c:v>20.9</c:v>
                </c:pt>
                <c:pt idx="7226">
                  <c:v>20.9</c:v>
                </c:pt>
                <c:pt idx="7227">
                  <c:v>20.9</c:v>
                </c:pt>
                <c:pt idx="7228">
                  <c:v>20.9</c:v>
                </c:pt>
                <c:pt idx="7229">
                  <c:v>20.9</c:v>
                </c:pt>
                <c:pt idx="7230">
                  <c:v>20.9</c:v>
                </c:pt>
                <c:pt idx="7231">
                  <c:v>20.9</c:v>
                </c:pt>
                <c:pt idx="7232">
                  <c:v>20.9</c:v>
                </c:pt>
                <c:pt idx="7233">
                  <c:v>20.9</c:v>
                </c:pt>
                <c:pt idx="7234">
                  <c:v>20.9</c:v>
                </c:pt>
                <c:pt idx="7235">
                  <c:v>20.9</c:v>
                </c:pt>
                <c:pt idx="7236">
                  <c:v>20.9</c:v>
                </c:pt>
                <c:pt idx="7237">
                  <c:v>20.9</c:v>
                </c:pt>
                <c:pt idx="7238">
                  <c:v>20.9</c:v>
                </c:pt>
                <c:pt idx="7239">
                  <c:v>20.9</c:v>
                </c:pt>
                <c:pt idx="7240">
                  <c:v>20.9</c:v>
                </c:pt>
                <c:pt idx="7241">
                  <c:v>20.9</c:v>
                </c:pt>
                <c:pt idx="7242">
                  <c:v>20.9</c:v>
                </c:pt>
                <c:pt idx="7243">
                  <c:v>20.9</c:v>
                </c:pt>
                <c:pt idx="7244">
                  <c:v>20.9</c:v>
                </c:pt>
                <c:pt idx="7245">
                  <c:v>20.9</c:v>
                </c:pt>
                <c:pt idx="7246">
                  <c:v>20.9</c:v>
                </c:pt>
                <c:pt idx="7247">
                  <c:v>20.9</c:v>
                </c:pt>
                <c:pt idx="7248">
                  <c:v>20.9</c:v>
                </c:pt>
                <c:pt idx="7249">
                  <c:v>20.9</c:v>
                </c:pt>
                <c:pt idx="7250">
                  <c:v>20.9</c:v>
                </c:pt>
                <c:pt idx="7251">
                  <c:v>20.9</c:v>
                </c:pt>
                <c:pt idx="7252">
                  <c:v>20.9</c:v>
                </c:pt>
                <c:pt idx="7253">
                  <c:v>20.9</c:v>
                </c:pt>
                <c:pt idx="7254">
                  <c:v>20.9</c:v>
                </c:pt>
                <c:pt idx="7255">
                  <c:v>20.9</c:v>
                </c:pt>
                <c:pt idx="7256">
                  <c:v>20.9</c:v>
                </c:pt>
                <c:pt idx="7257">
                  <c:v>20.9</c:v>
                </c:pt>
                <c:pt idx="7258">
                  <c:v>20.9</c:v>
                </c:pt>
                <c:pt idx="7259">
                  <c:v>20.9</c:v>
                </c:pt>
                <c:pt idx="7260">
                  <c:v>20.9</c:v>
                </c:pt>
                <c:pt idx="7261">
                  <c:v>20.9</c:v>
                </c:pt>
                <c:pt idx="7262">
                  <c:v>20.9</c:v>
                </c:pt>
                <c:pt idx="7263">
                  <c:v>20.9</c:v>
                </c:pt>
                <c:pt idx="7264">
                  <c:v>20.9</c:v>
                </c:pt>
                <c:pt idx="7265">
                  <c:v>20.9</c:v>
                </c:pt>
                <c:pt idx="7266">
                  <c:v>20.9</c:v>
                </c:pt>
                <c:pt idx="7267">
                  <c:v>20.9</c:v>
                </c:pt>
                <c:pt idx="7268">
                  <c:v>20.9</c:v>
                </c:pt>
                <c:pt idx="7269">
                  <c:v>20.9</c:v>
                </c:pt>
                <c:pt idx="7270">
                  <c:v>20.9</c:v>
                </c:pt>
                <c:pt idx="7271">
                  <c:v>20.9</c:v>
                </c:pt>
                <c:pt idx="7272">
                  <c:v>20.9</c:v>
                </c:pt>
                <c:pt idx="7273">
                  <c:v>20.9</c:v>
                </c:pt>
                <c:pt idx="7274">
                  <c:v>20.9</c:v>
                </c:pt>
                <c:pt idx="7275">
                  <c:v>20.9</c:v>
                </c:pt>
                <c:pt idx="7276">
                  <c:v>20.9</c:v>
                </c:pt>
                <c:pt idx="7277">
                  <c:v>20.9</c:v>
                </c:pt>
                <c:pt idx="7278">
                  <c:v>20.9</c:v>
                </c:pt>
                <c:pt idx="7279">
                  <c:v>20.9</c:v>
                </c:pt>
                <c:pt idx="7280">
                  <c:v>20.9</c:v>
                </c:pt>
                <c:pt idx="7281">
                  <c:v>20.9</c:v>
                </c:pt>
                <c:pt idx="7282">
                  <c:v>20.9</c:v>
                </c:pt>
                <c:pt idx="7283">
                  <c:v>20.9</c:v>
                </c:pt>
                <c:pt idx="7284">
                  <c:v>20.9</c:v>
                </c:pt>
                <c:pt idx="7285">
                  <c:v>20.9</c:v>
                </c:pt>
                <c:pt idx="7286">
                  <c:v>20.9</c:v>
                </c:pt>
                <c:pt idx="7287">
                  <c:v>20.9</c:v>
                </c:pt>
                <c:pt idx="7288">
                  <c:v>20.9</c:v>
                </c:pt>
                <c:pt idx="7289">
                  <c:v>20.9</c:v>
                </c:pt>
                <c:pt idx="7290">
                  <c:v>20.9</c:v>
                </c:pt>
                <c:pt idx="7291">
                  <c:v>20.9</c:v>
                </c:pt>
                <c:pt idx="7292">
                  <c:v>20.9</c:v>
                </c:pt>
                <c:pt idx="7293">
                  <c:v>20.9</c:v>
                </c:pt>
                <c:pt idx="7294">
                  <c:v>20.9</c:v>
                </c:pt>
                <c:pt idx="7295">
                  <c:v>20.9</c:v>
                </c:pt>
                <c:pt idx="7296">
                  <c:v>20.9</c:v>
                </c:pt>
                <c:pt idx="7297">
                  <c:v>20.9</c:v>
                </c:pt>
                <c:pt idx="7298">
                  <c:v>20.9</c:v>
                </c:pt>
                <c:pt idx="7299">
                  <c:v>20.9</c:v>
                </c:pt>
                <c:pt idx="7300">
                  <c:v>20.9</c:v>
                </c:pt>
                <c:pt idx="7301">
                  <c:v>20.9</c:v>
                </c:pt>
                <c:pt idx="7302">
                  <c:v>20.9</c:v>
                </c:pt>
                <c:pt idx="7303">
                  <c:v>20.9</c:v>
                </c:pt>
                <c:pt idx="7304">
                  <c:v>20.9</c:v>
                </c:pt>
                <c:pt idx="7305">
                  <c:v>20.9</c:v>
                </c:pt>
                <c:pt idx="7306">
                  <c:v>20.9</c:v>
                </c:pt>
                <c:pt idx="7307">
                  <c:v>20.9</c:v>
                </c:pt>
                <c:pt idx="7308">
                  <c:v>20.9</c:v>
                </c:pt>
                <c:pt idx="7309">
                  <c:v>20.9</c:v>
                </c:pt>
                <c:pt idx="7310">
                  <c:v>20.9</c:v>
                </c:pt>
                <c:pt idx="7311">
                  <c:v>20.9</c:v>
                </c:pt>
                <c:pt idx="7312">
                  <c:v>20.9</c:v>
                </c:pt>
                <c:pt idx="7313">
                  <c:v>20.9</c:v>
                </c:pt>
                <c:pt idx="7314">
                  <c:v>20.9</c:v>
                </c:pt>
                <c:pt idx="7315">
                  <c:v>20.9</c:v>
                </c:pt>
                <c:pt idx="7316">
                  <c:v>20.9</c:v>
                </c:pt>
                <c:pt idx="7317">
                  <c:v>20.9</c:v>
                </c:pt>
                <c:pt idx="7318">
                  <c:v>20.9</c:v>
                </c:pt>
                <c:pt idx="7319">
                  <c:v>20.9</c:v>
                </c:pt>
                <c:pt idx="7320">
                  <c:v>20.9</c:v>
                </c:pt>
                <c:pt idx="7321">
                  <c:v>20.9</c:v>
                </c:pt>
                <c:pt idx="7322">
                  <c:v>20.9</c:v>
                </c:pt>
                <c:pt idx="7323">
                  <c:v>20.9</c:v>
                </c:pt>
                <c:pt idx="7324">
                  <c:v>20.9</c:v>
                </c:pt>
                <c:pt idx="7325">
                  <c:v>20.9</c:v>
                </c:pt>
                <c:pt idx="7326">
                  <c:v>20.9</c:v>
                </c:pt>
                <c:pt idx="7327">
                  <c:v>20.9</c:v>
                </c:pt>
                <c:pt idx="7328">
                  <c:v>20.9</c:v>
                </c:pt>
                <c:pt idx="7329">
                  <c:v>20.9</c:v>
                </c:pt>
                <c:pt idx="7330">
                  <c:v>20.9</c:v>
                </c:pt>
                <c:pt idx="7331">
                  <c:v>20.9</c:v>
                </c:pt>
                <c:pt idx="7332">
                  <c:v>20.9</c:v>
                </c:pt>
                <c:pt idx="7333">
                  <c:v>20.9</c:v>
                </c:pt>
                <c:pt idx="7334">
                  <c:v>20.9</c:v>
                </c:pt>
                <c:pt idx="7335">
                  <c:v>20.9</c:v>
                </c:pt>
                <c:pt idx="7336">
                  <c:v>20.9</c:v>
                </c:pt>
                <c:pt idx="7337">
                  <c:v>20.9</c:v>
                </c:pt>
                <c:pt idx="7338">
                  <c:v>20.9</c:v>
                </c:pt>
                <c:pt idx="7339">
                  <c:v>20.9</c:v>
                </c:pt>
                <c:pt idx="7340">
                  <c:v>20.9</c:v>
                </c:pt>
                <c:pt idx="7341">
                  <c:v>20.9</c:v>
                </c:pt>
                <c:pt idx="7342">
                  <c:v>20.9</c:v>
                </c:pt>
                <c:pt idx="7343">
                  <c:v>20.9</c:v>
                </c:pt>
                <c:pt idx="7344">
                  <c:v>20.9</c:v>
                </c:pt>
                <c:pt idx="7345">
                  <c:v>20.9</c:v>
                </c:pt>
                <c:pt idx="7346">
                  <c:v>20.9</c:v>
                </c:pt>
                <c:pt idx="7347">
                  <c:v>20.9</c:v>
                </c:pt>
                <c:pt idx="7348">
                  <c:v>20.9</c:v>
                </c:pt>
                <c:pt idx="7349">
                  <c:v>20.9</c:v>
                </c:pt>
                <c:pt idx="7350">
                  <c:v>20.9</c:v>
                </c:pt>
                <c:pt idx="7351">
                  <c:v>20.9</c:v>
                </c:pt>
                <c:pt idx="7352">
                  <c:v>20.9</c:v>
                </c:pt>
                <c:pt idx="7353">
                  <c:v>20.9</c:v>
                </c:pt>
                <c:pt idx="7354">
                  <c:v>20.9</c:v>
                </c:pt>
                <c:pt idx="7355">
                  <c:v>20.9</c:v>
                </c:pt>
                <c:pt idx="7356">
                  <c:v>20.9</c:v>
                </c:pt>
                <c:pt idx="7357">
                  <c:v>20.9</c:v>
                </c:pt>
                <c:pt idx="7358">
                  <c:v>20.9</c:v>
                </c:pt>
                <c:pt idx="7359">
                  <c:v>20.9</c:v>
                </c:pt>
                <c:pt idx="7360">
                  <c:v>20.9</c:v>
                </c:pt>
                <c:pt idx="7361">
                  <c:v>20.9</c:v>
                </c:pt>
                <c:pt idx="7362">
                  <c:v>20.9</c:v>
                </c:pt>
                <c:pt idx="7363">
                  <c:v>20.9</c:v>
                </c:pt>
                <c:pt idx="7364">
                  <c:v>20.9</c:v>
                </c:pt>
                <c:pt idx="7365">
                  <c:v>20.9</c:v>
                </c:pt>
                <c:pt idx="7366">
                  <c:v>20.9</c:v>
                </c:pt>
                <c:pt idx="7367">
                  <c:v>20.9</c:v>
                </c:pt>
                <c:pt idx="7368">
                  <c:v>20.9</c:v>
                </c:pt>
                <c:pt idx="7369">
                  <c:v>20.9</c:v>
                </c:pt>
                <c:pt idx="7370">
                  <c:v>20.9</c:v>
                </c:pt>
                <c:pt idx="7371">
                  <c:v>20.9</c:v>
                </c:pt>
                <c:pt idx="7372">
                  <c:v>20.9</c:v>
                </c:pt>
                <c:pt idx="7373">
                  <c:v>20.9</c:v>
                </c:pt>
                <c:pt idx="7374">
                  <c:v>20.9</c:v>
                </c:pt>
                <c:pt idx="7375">
                  <c:v>20.9</c:v>
                </c:pt>
                <c:pt idx="7376">
                  <c:v>20.9</c:v>
                </c:pt>
                <c:pt idx="7377">
                  <c:v>20.9</c:v>
                </c:pt>
                <c:pt idx="7378">
                  <c:v>20.9</c:v>
                </c:pt>
                <c:pt idx="7379">
                  <c:v>20.9</c:v>
                </c:pt>
                <c:pt idx="7380">
                  <c:v>20.9</c:v>
                </c:pt>
                <c:pt idx="7381">
                  <c:v>20.9</c:v>
                </c:pt>
                <c:pt idx="7382">
                  <c:v>20.9</c:v>
                </c:pt>
                <c:pt idx="7383">
                  <c:v>20.9</c:v>
                </c:pt>
                <c:pt idx="7384">
                  <c:v>20.9</c:v>
                </c:pt>
                <c:pt idx="7385">
                  <c:v>20.9</c:v>
                </c:pt>
                <c:pt idx="7386">
                  <c:v>20.9</c:v>
                </c:pt>
                <c:pt idx="7387">
                  <c:v>20.9</c:v>
                </c:pt>
                <c:pt idx="7388">
                  <c:v>20.9</c:v>
                </c:pt>
                <c:pt idx="7389">
                  <c:v>20.9</c:v>
                </c:pt>
                <c:pt idx="7390">
                  <c:v>20.9</c:v>
                </c:pt>
                <c:pt idx="7391">
                  <c:v>20.9</c:v>
                </c:pt>
                <c:pt idx="7392">
                  <c:v>20.9</c:v>
                </c:pt>
                <c:pt idx="7393">
                  <c:v>20.9</c:v>
                </c:pt>
                <c:pt idx="7394">
                  <c:v>20.9</c:v>
                </c:pt>
                <c:pt idx="7395">
                  <c:v>20.9</c:v>
                </c:pt>
                <c:pt idx="7396">
                  <c:v>20.9</c:v>
                </c:pt>
                <c:pt idx="7397">
                  <c:v>20.9</c:v>
                </c:pt>
                <c:pt idx="7398">
                  <c:v>20.9</c:v>
                </c:pt>
                <c:pt idx="7399">
                  <c:v>20.9</c:v>
                </c:pt>
                <c:pt idx="7400">
                  <c:v>20.9</c:v>
                </c:pt>
                <c:pt idx="7401">
                  <c:v>20.9</c:v>
                </c:pt>
                <c:pt idx="7402">
                  <c:v>20.9</c:v>
                </c:pt>
                <c:pt idx="7403">
                  <c:v>20.9</c:v>
                </c:pt>
                <c:pt idx="7404">
                  <c:v>20.9</c:v>
                </c:pt>
                <c:pt idx="7405">
                  <c:v>20.9</c:v>
                </c:pt>
                <c:pt idx="7406">
                  <c:v>20.9</c:v>
                </c:pt>
                <c:pt idx="7407">
                  <c:v>20.9</c:v>
                </c:pt>
                <c:pt idx="7408">
                  <c:v>20.9</c:v>
                </c:pt>
                <c:pt idx="7409">
                  <c:v>20.9</c:v>
                </c:pt>
                <c:pt idx="7410">
                  <c:v>20.9</c:v>
                </c:pt>
                <c:pt idx="7411">
                  <c:v>20.9</c:v>
                </c:pt>
                <c:pt idx="7412">
                  <c:v>20.9</c:v>
                </c:pt>
                <c:pt idx="7413">
                  <c:v>20.9</c:v>
                </c:pt>
                <c:pt idx="7414">
                  <c:v>20.9</c:v>
                </c:pt>
                <c:pt idx="7415">
                  <c:v>20.9</c:v>
                </c:pt>
                <c:pt idx="7416">
                  <c:v>20.9</c:v>
                </c:pt>
                <c:pt idx="7417">
                  <c:v>20.9</c:v>
                </c:pt>
                <c:pt idx="7418">
                  <c:v>20.9</c:v>
                </c:pt>
                <c:pt idx="7419">
                  <c:v>20.9</c:v>
                </c:pt>
                <c:pt idx="7420">
                  <c:v>20.9</c:v>
                </c:pt>
                <c:pt idx="7421">
                  <c:v>20.9</c:v>
                </c:pt>
                <c:pt idx="7422">
                  <c:v>20.9</c:v>
                </c:pt>
                <c:pt idx="7423">
                  <c:v>20.9</c:v>
                </c:pt>
                <c:pt idx="7424">
                  <c:v>20.9</c:v>
                </c:pt>
                <c:pt idx="7425">
                  <c:v>20.9</c:v>
                </c:pt>
                <c:pt idx="7426">
                  <c:v>20.9</c:v>
                </c:pt>
                <c:pt idx="7427">
                  <c:v>20.9</c:v>
                </c:pt>
                <c:pt idx="7428">
                  <c:v>20.9</c:v>
                </c:pt>
                <c:pt idx="7429">
                  <c:v>20.9</c:v>
                </c:pt>
                <c:pt idx="7430">
                  <c:v>20.9</c:v>
                </c:pt>
                <c:pt idx="7431">
                  <c:v>20.9</c:v>
                </c:pt>
                <c:pt idx="7432">
                  <c:v>20.9</c:v>
                </c:pt>
                <c:pt idx="7433">
                  <c:v>20.9</c:v>
                </c:pt>
                <c:pt idx="7434">
                  <c:v>20.9</c:v>
                </c:pt>
                <c:pt idx="7435">
                  <c:v>20.9</c:v>
                </c:pt>
                <c:pt idx="7436">
                  <c:v>20.9</c:v>
                </c:pt>
                <c:pt idx="7437">
                  <c:v>20.9</c:v>
                </c:pt>
                <c:pt idx="7438">
                  <c:v>20.9</c:v>
                </c:pt>
                <c:pt idx="7439">
                  <c:v>20.9</c:v>
                </c:pt>
                <c:pt idx="7440">
                  <c:v>20.9</c:v>
                </c:pt>
                <c:pt idx="7441">
                  <c:v>20.9</c:v>
                </c:pt>
                <c:pt idx="7442">
                  <c:v>20.9</c:v>
                </c:pt>
                <c:pt idx="7443">
                  <c:v>20.9</c:v>
                </c:pt>
                <c:pt idx="7444">
                  <c:v>20.9</c:v>
                </c:pt>
                <c:pt idx="7445">
                  <c:v>20.9</c:v>
                </c:pt>
                <c:pt idx="7446">
                  <c:v>20.9</c:v>
                </c:pt>
                <c:pt idx="7447">
                  <c:v>20.9</c:v>
                </c:pt>
                <c:pt idx="7448">
                  <c:v>20.9</c:v>
                </c:pt>
                <c:pt idx="7449">
                  <c:v>20.9</c:v>
                </c:pt>
                <c:pt idx="7450">
                  <c:v>20.9</c:v>
                </c:pt>
                <c:pt idx="7451">
                  <c:v>20.9</c:v>
                </c:pt>
                <c:pt idx="7452">
                  <c:v>20.9</c:v>
                </c:pt>
                <c:pt idx="7453">
                  <c:v>20.9</c:v>
                </c:pt>
                <c:pt idx="7454">
                  <c:v>20.9</c:v>
                </c:pt>
                <c:pt idx="7455">
                  <c:v>20.9</c:v>
                </c:pt>
                <c:pt idx="7456">
                  <c:v>20.9</c:v>
                </c:pt>
                <c:pt idx="7457">
                  <c:v>20.9</c:v>
                </c:pt>
                <c:pt idx="7458">
                  <c:v>20.9</c:v>
                </c:pt>
                <c:pt idx="7459">
                  <c:v>20.9</c:v>
                </c:pt>
                <c:pt idx="7460">
                  <c:v>20.9</c:v>
                </c:pt>
                <c:pt idx="7461">
                  <c:v>20.9</c:v>
                </c:pt>
                <c:pt idx="7462">
                  <c:v>20.9</c:v>
                </c:pt>
                <c:pt idx="7463">
                  <c:v>20.9</c:v>
                </c:pt>
                <c:pt idx="7464">
                  <c:v>20.9</c:v>
                </c:pt>
                <c:pt idx="7465">
                  <c:v>20.9</c:v>
                </c:pt>
                <c:pt idx="7466">
                  <c:v>20.9</c:v>
                </c:pt>
                <c:pt idx="7467">
                  <c:v>20.9</c:v>
                </c:pt>
                <c:pt idx="7468">
                  <c:v>20.9</c:v>
                </c:pt>
                <c:pt idx="7469">
                  <c:v>20.9</c:v>
                </c:pt>
                <c:pt idx="7470">
                  <c:v>20.9</c:v>
                </c:pt>
                <c:pt idx="7471">
                  <c:v>20.9</c:v>
                </c:pt>
                <c:pt idx="7472">
                  <c:v>20.9</c:v>
                </c:pt>
                <c:pt idx="7473">
                  <c:v>20.9</c:v>
                </c:pt>
                <c:pt idx="7474">
                  <c:v>20.9</c:v>
                </c:pt>
                <c:pt idx="7475">
                  <c:v>20.9</c:v>
                </c:pt>
                <c:pt idx="7476">
                  <c:v>20.9</c:v>
                </c:pt>
                <c:pt idx="7477">
                  <c:v>20.9</c:v>
                </c:pt>
                <c:pt idx="7478">
                  <c:v>20.9</c:v>
                </c:pt>
                <c:pt idx="7479">
                  <c:v>20.9</c:v>
                </c:pt>
                <c:pt idx="7480">
                  <c:v>20.9</c:v>
                </c:pt>
                <c:pt idx="7481">
                  <c:v>20.9</c:v>
                </c:pt>
                <c:pt idx="7482">
                  <c:v>20.9</c:v>
                </c:pt>
                <c:pt idx="7483">
                  <c:v>20.9</c:v>
                </c:pt>
                <c:pt idx="7484">
                  <c:v>20.9</c:v>
                </c:pt>
                <c:pt idx="7485">
                  <c:v>20.9</c:v>
                </c:pt>
                <c:pt idx="7486">
                  <c:v>20.9</c:v>
                </c:pt>
                <c:pt idx="7487">
                  <c:v>20.9</c:v>
                </c:pt>
                <c:pt idx="7488">
                  <c:v>20.9</c:v>
                </c:pt>
                <c:pt idx="7489">
                  <c:v>20.9</c:v>
                </c:pt>
                <c:pt idx="7490">
                  <c:v>20.9</c:v>
                </c:pt>
                <c:pt idx="7491">
                  <c:v>20.9</c:v>
                </c:pt>
                <c:pt idx="7492">
                  <c:v>20.9</c:v>
                </c:pt>
                <c:pt idx="7493">
                  <c:v>20.9</c:v>
                </c:pt>
                <c:pt idx="7494">
                  <c:v>20.9</c:v>
                </c:pt>
                <c:pt idx="7495">
                  <c:v>20.9</c:v>
                </c:pt>
                <c:pt idx="7496">
                  <c:v>20.9</c:v>
                </c:pt>
                <c:pt idx="7497">
                  <c:v>20.9</c:v>
                </c:pt>
                <c:pt idx="7498">
                  <c:v>20.9</c:v>
                </c:pt>
                <c:pt idx="7499">
                  <c:v>20.9</c:v>
                </c:pt>
                <c:pt idx="7500">
                  <c:v>20.9</c:v>
                </c:pt>
                <c:pt idx="7501">
                  <c:v>20.9</c:v>
                </c:pt>
                <c:pt idx="7502">
                  <c:v>20.9</c:v>
                </c:pt>
                <c:pt idx="7503">
                  <c:v>20.9</c:v>
                </c:pt>
                <c:pt idx="7504">
                  <c:v>20.9</c:v>
                </c:pt>
                <c:pt idx="7505">
                  <c:v>20.9</c:v>
                </c:pt>
                <c:pt idx="7506">
                  <c:v>20.9</c:v>
                </c:pt>
                <c:pt idx="7507">
                  <c:v>20.9</c:v>
                </c:pt>
                <c:pt idx="7508">
                  <c:v>20.9</c:v>
                </c:pt>
                <c:pt idx="7509">
                  <c:v>20.9</c:v>
                </c:pt>
                <c:pt idx="7510">
                  <c:v>20.9</c:v>
                </c:pt>
                <c:pt idx="7511">
                  <c:v>20.9</c:v>
                </c:pt>
                <c:pt idx="7512">
                  <c:v>20.9</c:v>
                </c:pt>
                <c:pt idx="7513">
                  <c:v>20.9</c:v>
                </c:pt>
                <c:pt idx="7514">
                  <c:v>20.9</c:v>
                </c:pt>
                <c:pt idx="7515">
                  <c:v>20.9</c:v>
                </c:pt>
                <c:pt idx="7516">
                  <c:v>20.9</c:v>
                </c:pt>
                <c:pt idx="7517">
                  <c:v>20.9</c:v>
                </c:pt>
                <c:pt idx="7518">
                  <c:v>20.9</c:v>
                </c:pt>
                <c:pt idx="7519">
                  <c:v>20.9</c:v>
                </c:pt>
                <c:pt idx="7520">
                  <c:v>20.9</c:v>
                </c:pt>
                <c:pt idx="7521">
                  <c:v>20.9</c:v>
                </c:pt>
                <c:pt idx="7522">
                  <c:v>20.9</c:v>
                </c:pt>
                <c:pt idx="7523">
                  <c:v>20.9</c:v>
                </c:pt>
                <c:pt idx="7524">
                  <c:v>20.9</c:v>
                </c:pt>
                <c:pt idx="7525">
                  <c:v>20.9</c:v>
                </c:pt>
                <c:pt idx="7526">
                  <c:v>20.9</c:v>
                </c:pt>
                <c:pt idx="7527">
                  <c:v>20.9</c:v>
                </c:pt>
                <c:pt idx="7528">
                  <c:v>20.9</c:v>
                </c:pt>
                <c:pt idx="7529">
                  <c:v>20.9</c:v>
                </c:pt>
                <c:pt idx="7530">
                  <c:v>20.9</c:v>
                </c:pt>
                <c:pt idx="7531">
                  <c:v>20.9</c:v>
                </c:pt>
                <c:pt idx="7532">
                  <c:v>20.9</c:v>
                </c:pt>
                <c:pt idx="7533">
                  <c:v>20.9</c:v>
                </c:pt>
                <c:pt idx="7534">
                  <c:v>20.9</c:v>
                </c:pt>
                <c:pt idx="7535">
                  <c:v>20.9</c:v>
                </c:pt>
                <c:pt idx="7536">
                  <c:v>20.9</c:v>
                </c:pt>
                <c:pt idx="7537">
                  <c:v>20.9</c:v>
                </c:pt>
                <c:pt idx="7538">
                  <c:v>20.9</c:v>
                </c:pt>
                <c:pt idx="7539">
                  <c:v>20.9</c:v>
                </c:pt>
                <c:pt idx="7540">
                  <c:v>20.9</c:v>
                </c:pt>
                <c:pt idx="7541">
                  <c:v>20.9</c:v>
                </c:pt>
                <c:pt idx="7542">
                  <c:v>20.9</c:v>
                </c:pt>
                <c:pt idx="7543">
                  <c:v>20.9</c:v>
                </c:pt>
                <c:pt idx="7544">
                  <c:v>20.9</c:v>
                </c:pt>
                <c:pt idx="7545">
                  <c:v>20.9</c:v>
                </c:pt>
                <c:pt idx="7546">
                  <c:v>20.9</c:v>
                </c:pt>
                <c:pt idx="7547">
                  <c:v>20.9</c:v>
                </c:pt>
                <c:pt idx="7548">
                  <c:v>20.9</c:v>
                </c:pt>
                <c:pt idx="7549">
                  <c:v>20.9</c:v>
                </c:pt>
                <c:pt idx="7550">
                  <c:v>20.9</c:v>
                </c:pt>
                <c:pt idx="7551">
                  <c:v>20.9</c:v>
                </c:pt>
                <c:pt idx="7552">
                  <c:v>20.9</c:v>
                </c:pt>
                <c:pt idx="7553">
                  <c:v>20.9</c:v>
                </c:pt>
                <c:pt idx="7554">
                  <c:v>20.9</c:v>
                </c:pt>
                <c:pt idx="7555">
                  <c:v>20.9</c:v>
                </c:pt>
                <c:pt idx="7556">
                  <c:v>20.9</c:v>
                </c:pt>
                <c:pt idx="7557">
                  <c:v>20.9</c:v>
                </c:pt>
                <c:pt idx="7558">
                  <c:v>20.9</c:v>
                </c:pt>
                <c:pt idx="7559">
                  <c:v>20.9</c:v>
                </c:pt>
                <c:pt idx="7560">
                  <c:v>20.9</c:v>
                </c:pt>
                <c:pt idx="7561">
                  <c:v>20.9</c:v>
                </c:pt>
                <c:pt idx="7562">
                  <c:v>20.9</c:v>
                </c:pt>
                <c:pt idx="7563">
                  <c:v>20.9</c:v>
                </c:pt>
                <c:pt idx="7564">
                  <c:v>20.9</c:v>
                </c:pt>
                <c:pt idx="7565">
                  <c:v>20.9</c:v>
                </c:pt>
                <c:pt idx="7566">
                  <c:v>20.9</c:v>
                </c:pt>
                <c:pt idx="7567">
                  <c:v>20.9</c:v>
                </c:pt>
                <c:pt idx="7568">
                  <c:v>20.9</c:v>
                </c:pt>
                <c:pt idx="7569">
                  <c:v>20.9</c:v>
                </c:pt>
                <c:pt idx="7570">
                  <c:v>20.9</c:v>
                </c:pt>
                <c:pt idx="7571">
                  <c:v>20.9</c:v>
                </c:pt>
                <c:pt idx="7572">
                  <c:v>20.9</c:v>
                </c:pt>
                <c:pt idx="7573">
                  <c:v>20.9</c:v>
                </c:pt>
                <c:pt idx="7574">
                  <c:v>20.9</c:v>
                </c:pt>
                <c:pt idx="7575">
                  <c:v>20.9</c:v>
                </c:pt>
                <c:pt idx="7576">
                  <c:v>20.9</c:v>
                </c:pt>
                <c:pt idx="7577">
                  <c:v>20.9</c:v>
                </c:pt>
                <c:pt idx="7578">
                  <c:v>20.9</c:v>
                </c:pt>
                <c:pt idx="7579">
                  <c:v>20.9</c:v>
                </c:pt>
                <c:pt idx="7580">
                  <c:v>20.9</c:v>
                </c:pt>
                <c:pt idx="7581">
                  <c:v>20.9</c:v>
                </c:pt>
                <c:pt idx="7582">
                  <c:v>20.9</c:v>
                </c:pt>
                <c:pt idx="7583">
                  <c:v>20.9</c:v>
                </c:pt>
                <c:pt idx="7584">
                  <c:v>20.9</c:v>
                </c:pt>
                <c:pt idx="7585">
                  <c:v>20.9</c:v>
                </c:pt>
                <c:pt idx="7586">
                  <c:v>20.9</c:v>
                </c:pt>
                <c:pt idx="7587">
                  <c:v>20.9</c:v>
                </c:pt>
                <c:pt idx="7588">
                  <c:v>20.9</c:v>
                </c:pt>
                <c:pt idx="7589">
                  <c:v>20.9</c:v>
                </c:pt>
                <c:pt idx="7590">
                  <c:v>20.9</c:v>
                </c:pt>
                <c:pt idx="7591">
                  <c:v>20.9</c:v>
                </c:pt>
                <c:pt idx="7592">
                  <c:v>20.9</c:v>
                </c:pt>
                <c:pt idx="7593">
                  <c:v>20.9</c:v>
                </c:pt>
                <c:pt idx="7594">
                  <c:v>20.9</c:v>
                </c:pt>
                <c:pt idx="7595">
                  <c:v>20.9</c:v>
                </c:pt>
                <c:pt idx="7596">
                  <c:v>20.9</c:v>
                </c:pt>
                <c:pt idx="7597">
                  <c:v>20.9</c:v>
                </c:pt>
                <c:pt idx="7598">
                  <c:v>20.9</c:v>
                </c:pt>
                <c:pt idx="7599">
                  <c:v>20.9</c:v>
                </c:pt>
                <c:pt idx="7600">
                  <c:v>20.9</c:v>
                </c:pt>
                <c:pt idx="7601">
                  <c:v>20.9</c:v>
                </c:pt>
                <c:pt idx="7602">
                  <c:v>20.9</c:v>
                </c:pt>
                <c:pt idx="7603">
                  <c:v>20.9</c:v>
                </c:pt>
                <c:pt idx="7604">
                  <c:v>20.9</c:v>
                </c:pt>
                <c:pt idx="7605">
                  <c:v>20.9</c:v>
                </c:pt>
                <c:pt idx="7606">
                  <c:v>20.9</c:v>
                </c:pt>
                <c:pt idx="7607">
                  <c:v>20.9</c:v>
                </c:pt>
                <c:pt idx="7608">
                  <c:v>20.9</c:v>
                </c:pt>
                <c:pt idx="7609">
                  <c:v>20.9</c:v>
                </c:pt>
                <c:pt idx="7610">
                  <c:v>20.9</c:v>
                </c:pt>
                <c:pt idx="7611">
                  <c:v>20.9</c:v>
                </c:pt>
                <c:pt idx="7612">
                  <c:v>20.9</c:v>
                </c:pt>
                <c:pt idx="7613">
                  <c:v>20.9</c:v>
                </c:pt>
                <c:pt idx="7614">
                  <c:v>20.9</c:v>
                </c:pt>
                <c:pt idx="7615">
                  <c:v>20.9</c:v>
                </c:pt>
                <c:pt idx="7616">
                  <c:v>20.9</c:v>
                </c:pt>
                <c:pt idx="7617">
                  <c:v>20.9</c:v>
                </c:pt>
                <c:pt idx="7618">
                  <c:v>20.9</c:v>
                </c:pt>
                <c:pt idx="7619">
                  <c:v>20.9</c:v>
                </c:pt>
                <c:pt idx="7620">
                  <c:v>20.9</c:v>
                </c:pt>
                <c:pt idx="7621">
                  <c:v>20.9</c:v>
                </c:pt>
                <c:pt idx="7622">
                  <c:v>20.9</c:v>
                </c:pt>
                <c:pt idx="7623">
                  <c:v>20.9</c:v>
                </c:pt>
                <c:pt idx="7624">
                  <c:v>20.9</c:v>
                </c:pt>
                <c:pt idx="7625">
                  <c:v>20.9</c:v>
                </c:pt>
                <c:pt idx="7626">
                  <c:v>20.9</c:v>
                </c:pt>
                <c:pt idx="7627">
                  <c:v>20.9</c:v>
                </c:pt>
                <c:pt idx="7628">
                  <c:v>20.9</c:v>
                </c:pt>
                <c:pt idx="7629">
                  <c:v>20.9</c:v>
                </c:pt>
                <c:pt idx="7630">
                  <c:v>20.9</c:v>
                </c:pt>
                <c:pt idx="7631">
                  <c:v>20.9</c:v>
                </c:pt>
                <c:pt idx="7632">
                  <c:v>20.9</c:v>
                </c:pt>
                <c:pt idx="7633">
                  <c:v>20.9</c:v>
                </c:pt>
                <c:pt idx="7634">
                  <c:v>20.9</c:v>
                </c:pt>
                <c:pt idx="7635">
                  <c:v>20.9</c:v>
                </c:pt>
                <c:pt idx="7636">
                  <c:v>20.9</c:v>
                </c:pt>
                <c:pt idx="7637">
                  <c:v>20.9</c:v>
                </c:pt>
                <c:pt idx="7638">
                  <c:v>20.9</c:v>
                </c:pt>
                <c:pt idx="7639">
                  <c:v>20.9</c:v>
                </c:pt>
                <c:pt idx="7640">
                  <c:v>20.9</c:v>
                </c:pt>
                <c:pt idx="7641">
                  <c:v>20.9</c:v>
                </c:pt>
                <c:pt idx="7642">
                  <c:v>20.9</c:v>
                </c:pt>
                <c:pt idx="7643">
                  <c:v>20.9</c:v>
                </c:pt>
                <c:pt idx="7644">
                  <c:v>20.9</c:v>
                </c:pt>
                <c:pt idx="7645">
                  <c:v>20.9</c:v>
                </c:pt>
                <c:pt idx="7646">
                  <c:v>20.9</c:v>
                </c:pt>
                <c:pt idx="7647">
                  <c:v>20.9</c:v>
                </c:pt>
                <c:pt idx="7648">
                  <c:v>20.9</c:v>
                </c:pt>
                <c:pt idx="7649">
                  <c:v>20.9</c:v>
                </c:pt>
                <c:pt idx="7650">
                  <c:v>20.9</c:v>
                </c:pt>
                <c:pt idx="7651">
                  <c:v>20.9</c:v>
                </c:pt>
                <c:pt idx="7652">
                  <c:v>20.9</c:v>
                </c:pt>
                <c:pt idx="7653">
                  <c:v>20.9</c:v>
                </c:pt>
                <c:pt idx="7654">
                  <c:v>20.9</c:v>
                </c:pt>
                <c:pt idx="7655">
                  <c:v>20.9</c:v>
                </c:pt>
                <c:pt idx="7656">
                  <c:v>20.9</c:v>
                </c:pt>
                <c:pt idx="7657">
                  <c:v>20.9</c:v>
                </c:pt>
                <c:pt idx="7658">
                  <c:v>20.9</c:v>
                </c:pt>
                <c:pt idx="7659">
                  <c:v>20.9</c:v>
                </c:pt>
                <c:pt idx="7660">
                  <c:v>20.9</c:v>
                </c:pt>
                <c:pt idx="7661">
                  <c:v>20.9</c:v>
                </c:pt>
                <c:pt idx="7662">
                  <c:v>20.9</c:v>
                </c:pt>
                <c:pt idx="7663">
                  <c:v>20.9</c:v>
                </c:pt>
                <c:pt idx="7664">
                  <c:v>20.9</c:v>
                </c:pt>
                <c:pt idx="7665">
                  <c:v>20.9</c:v>
                </c:pt>
                <c:pt idx="7666">
                  <c:v>20.9</c:v>
                </c:pt>
                <c:pt idx="7667">
                  <c:v>20.9</c:v>
                </c:pt>
                <c:pt idx="7668">
                  <c:v>20.9</c:v>
                </c:pt>
                <c:pt idx="7669">
                  <c:v>20.9</c:v>
                </c:pt>
                <c:pt idx="7670">
                  <c:v>20.9</c:v>
                </c:pt>
                <c:pt idx="7671">
                  <c:v>20.9</c:v>
                </c:pt>
                <c:pt idx="7672">
                  <c:v>20.9</c:v>
                </c:pt>
                <c:pt idx="7673">
                  <c:v>20.9</c:v>
                </c:pt>
                <c:pt idx="7674">
                  <c:v>20.9</c:v>
                </c:pt>
                <c:pt idx="7675">
                  <c:v>20.9</c:v>
                </c:pt>
                <c:pt idx="7676">
                  <c:v>20.9</c:v>
                </c:pt>
                <c:pt idx="7677">
                  <c:v>20.9</c:v>
                </c:pt>
                <c:pt idx="7678">
                  <c:v>20.9</c:v>
                </c:pt>
                <c:pt idx="7679">
                  <c:v>20.9</c:v>
                </c:pt>
                <c:pt idx="7680">
                  <c:v>20.9</c:v>
                </c:pt>
                <c:pt idx="7681">
                  <c:v>20.9</c:v>
                </c:pt>
                <c:pt idx="7682">
                  <c:v>20.9</c:v>
                </c:pt>
                <c:pt idx="7683">
                  <c:v>20.9</c:v>
                </c:pt>
                <c:pt idx="7684">
                  <c:v>20.9</c:v>
                </c:pt>
                <c:pt idx="7685">
                  <c:v>20.9</c:v>
                </c:pt>
                <c:pt idx="7686">
                  <c:v>20.9</c:v>
                </c:pt>
                <c:pt idx="7687">
                  <c:v>20.9</c:v>
                </c:pt>
                <c:pt idx="7688">
                  <c:v>20.9</c:v>
                </c:pt>
                <c:pt idx="7689">
                  <c:v>20.9</c:v>
                </c:pt>
                <c:pt idx="7690">
                  <c:v>20.9</c:v>
                </c:pt>
                <c:pt idx="7691">
                  <c:v>20.9</c:v>
                </c:pt>
                <c:pt idx="7692">
                  <c:v>20.9</c:v>
                </c:pt>
                <c:pt idx="7693">
                  <c:v>20.9</c:v>
                </c:pt>
                <c:pt idx="7694">
                  <c:v>20.9</c:v>
                </c:pt>
                <c:pt idx="7695">
                  <c:v>20.9</c:v>
                </c:pt>
                <c:pt idx="7696">
                  <c:v>20.9</c:v>
                </c:pt>
                <c:pt idx="7697">
                  <c:v>20.9</c:v>
                </c:pt>
                <c:pt idx="7698">
                  <c:v>20.9</c:v>
                </c:pt>
                <c:pt idx="7699">
                  <c:v>20.9</c:v>
                </c:pt>
                <c:pt idx="7700">
                  <c:v>20.9</c:v>
                </c:pt>
                <c:pt idx="7701">
                  <c:v>20.9</c:v>
                </c:pt>
                <c:pt idx="7702">
                  <c:v>20.9</c:v>
                </c:pt>
                <c:pt idx="7703">
                  <c:v>20.9</c:v>
                </c:pt>
                <c:pt idx="7704">
                  <c:v>20.9</c:v>
                </c:pt>
                <c:pt idx="7705">
                  <c:v>20.9</c:v>
                </c:pt>
                <c:pt idx="7706">
                  <c:v>20.9</c:v>
                </c:pt>
                <c:pt idx="7707">
                  <c:v>20.9</c:v>
                </c:pt>
                <c:pt idx="7708">
                  <c:v>20.9</c:v>
                </c:pt>
                <c:pt idx="7709">
                  <c:v>20.9</c:v>
                </c:pt>
                <c:pt idx="7710">
                  <c:v>20.9</c:v>
                </c:pt>
                <c:pt idx="7711">
                  <c:v>20.9</c:v>
                </c:pt>
                <c:pt idx="7712">
                  <c:v>20.9</c:v>
                </c:pt>
                <c:pt idx="7713">
                  <c:v>20.9</c:v>
                </c:pt>
                <c:pt idx="7714">
                  <c:v>20.9</c:v>
                </c:pt>
                <c:pt idx="7715">
                  <c:v>20.9</c:v>
                </c:pt>
                <c:pt idx="7716">
                  <c:v>20.9</c:v>
                </c:pt>
                <c:pt idx="7717">
                  <c:v>20.9</c:v>
                </c:pt>
                <c:pt idx="7718">
                  <c:v>20.9</c:v>
                </c:pt>
                <c:pt idx="7719">
                  <c:v>20.9</c:v>
                </c:pt>
                <c:pt idx="7720">
                  <c:v>20.9</c:v>
                </c:pt>
                <c:pt idx="7721">
                  <c:v>20.9</c:v>
                </c:pt>
                <c:pt idx="7722">
                  <c:v>20.9</c:v>
                </c:pt>
                <c:pt idx="7723">
                  <c:v>20.9</c:v>
                </c:pt>
                <c:pt idx="7724">
                  <c:v>20.9</c:v>
                </c:pt>
                <c:pt idx="7725">
                  <c:v>20.9</c:v>
                </c:pt>
                <c:pt idx="7726">
                  <c:v>20.9</c:v>
                </c:pt>
                <c:pt idx="7727">
                  <c:v>20.9</c:v>
                </c:pt>
                <c:pt idx="7728">
                  <c:v>20.9</c:v>
                </c:pt>
                <c:pt idx="7729">
                  <c:v>20.9</c:v>
                </c:pt>
                <c:pt idx="7730">
                  <c:v>20.9</c:v>
                </c:pt>
                <c:pt idx="7731">
                  <c:v>20.9</c:v>
                </c:pt>
                <c:pt idx="7732">
                  <c:v>20.9</c:v>
                </c:pt>
                <c:pt idx="7733">
                  <c:v>20.9</c:v>
                </c:pt>
                <c:pt idx="7734">
                  <c:v>20.9</c:v>
                </c:pt>
                <c:pt idx="7735">
                  <c:v>20.9</c:v>
                </c:pt>
                <c:pt idx="7736">
                  <c:v>20.9</c:v>
                </c:pt>
                <c:pt idx="7737">
                  <c:v>20.9</c:v>
                </c:pt>
                <c:pt idx="7738">
                  <c:v>20.9</c:v>
                </c:pt>
                <c:pt idx="7739">
                  <c:v>20.9</c:v>
                </c:pt>
                <c:pt idx="7740">
                  <c:v>20.9</c:v>
                </c:pt>
                <c:pt idx="7741">
                  <c:v>20.9</c:v>
                </c:pt>
                <c:pt idx="7742">
                  <c:v>20.9</c:v>
                </c:pt>
                <c:pt idx="7743">
                  <c:v>20.9</c:v>
                </c:pt>
                <c:pt idx="7744">
                  <c:v>20.9</c:v>
                </c:pt>
                <c:pt idx="7745">
                  <c:v>20.9</c:v>
                </c:pt>
                <c:pt idx="7746">
                  <c:v>20.9</c:v>
                </c:pt>
                <c:pt idx="7747">
                  <c:v>20.9</c:v>
                </c:pt>
                <c:pt idx="7748">
                  <c:v>20.9</c:v>
                </c:pt>
                <c:pt idx="7749">
                  <c:v>20.9</c:v>
                </c:pt>
                <c:pt idx="7750">
                  <c:v>20.9</c:v>
                </c:pt>
                <c:pt idx="7751">
                  <c:v>20.9</c:v>
                </c:pt>
                <c:pt idx="7752">
                  <c:v>20.9</c:v>
                </c:pt>
                <c:pt idx="7753">
                  <c:v>20.9</c:v>
                </c:pt>
                <c:pt idx="7754">
                  <c:v>20.9</c:v>
                </c:pt>
                <c:pt idx="7755">
                  <c:v>20.9</c:v>
                </c:pt>
                <c:pt idx="7756">
                  <c:v>20.9</c:v>
                </c:pt>
                <c:pt idx="7757">
                  <c:v>20.9</c:v>
                </c:pt>
                <c:pt idx="7758">
                  <c:v>20.9</c:v>
                </c:pt>
                <c:pt idx="7759">
                  <c:v>20.9</c:v>
                </c:pt>
                <c:pt idx="7760">
                  <c:v>20.9</c:v>
                </c:pt>
                <c:pt idx="7761">
                  <c:v>20.9</c:v>
                </c:pt>
                <c:pt idx="7762">
                  <c:v>20.9</c:v>
                </c:pt>
                <c:pt idx="7763">
                  <c:v>20.9</c:v>
                </c:pt>
                <c:pt idx="7764">
                  <c:v>20.9</c:v>
                </c:pt>
                <c:pt idx="7765">
                  <c:v>20.9</c:v>
                </c:pt>
                <c:pt idx="7766">
                  <c:v>20.9</c:v>
                </c:pt>
                <c:pt idx="7767">
                  <c:v>20.9</c:v>
                </c:pt>
                <c:pt idx="7768">
                  <c:v>20.9</c:v>
                </c:pt>
                <c:pt idx="7769">
                  <c:v>20.9</c:v>
                </c:pt>
                <c:pt idx="7770">
                  <c:v>20.9</c:v>
                </c:pt>
                <c:pt idx="7771">
                  <c:v>20.9</c:v>
                </c:pt>
                <c:pt idx="7772">
                  <c:v>20.9</c:v>
                </c:pt>
                <c:pt idx="7773">
                  <c:v>20.9</c:v>
                </c:pt>
                <c:pt idx="7774">
                  <c:v>20.9</c:v>
                </c:pt>
                <c:pt idx="7775">
                  <c:v>20.9</c:v>
                </c:pt>
                <c:pt idx="7776">
                  <c:v>20.9</c:v>
                </c:pt>
                <c:pt idx="7777">
                  <c:v>20.9</c:v>
                </c:pt>
                <c:pt idx="7778">
                  <c:v>20.9</c:v>
                </c:pt>
                <c:pt idx="7779">
                  <c:v>20.9</c:v>
                </c:pt>
                <c:pt idx="7780">
                  <c:v>20.9</c:v>
                </c:pt>
                <c:pt idx="7781">
                  <c:v>20.9</c:v>
                </c:pt>
                <c:pt idx="7782">
                  <c:v>20.9</c:v>
                </c:pt>
                <c:pt idx="7783">
                  <c:v>20.9</c:v>
                </c:pt>
                <c:pt idx="7784">
                  <c:v>20.9</c:v>
                </c:pt>
                <c:pt idx="7785">
                  <c:v>20.9</c:v>
                </c:pt>
                <c:pt idx="7786">
                  <c:v>20.9</c:v>
                </c:pt>
                <c:pt idx="7787">
                  <c:v>20.9</c:v>
                </c:pt>
                <c:pt idx="7788">
                  <c:v>20.9</c:v>
                </c:pt>
                <c:pt idx="7789">
                  <c:v>20.9</c:v>
                </c:pt>
                <c:pt idx="7790">
                  <c:v>20.9</c:v>
                </c:pt>
                <c:pt idx="7791">
                  <c:v>20.9</c:v>
                </c:pt>
                <c:pt idx="7792">
                  <c:v>20.9</c:v>
                </c:pt>
                <c:pt idx="7793">
                  <c:v>20.9</c:v>
                </c:pt>
                <c:pt idx="7794">
                  <c:v>20.9</c:v>
                </c:pt>
                <c:pt idx="7795">
                  <c:v>20.9</c:v>
                </c:pt>
                <c:pt idx="7796">
                  <c:v>20.9</c:v>
                </c:pt>
                <c:pt idx="7797">
                  <c:v>20.9</c:v>
                </c:pt>
                <c:pt idx="7798">
                  <c:v>20.9</c:v>
                </c:pt>
                <c:pt idx="7799">
                  <c:v>20.9</c:v>
                </c:pt>
                <c:pt idx="7800">
                  <c:v>20.9</c:v>
                </c:pt>
                <c:pt idx="7801">
                  <c:v>20.9</c:v>
                </c:pt>
                <c:pt idx="7802">
                  <c:v>20.9</c:v>
                </c:pt>
                <c:pt idx="7803">
                  <c:v>20.9</c:v>
                </c:pt>
                <c:pt idx="7804">
                  <c:v>20.9</c:v>
                </c:pt>
                <c:pt idx="7805">
                  <c:v>20.9</c:v>
                </c:pt>
                <c:pt idx="7806">
                  <c:v>20.9</c:v>
                </c:pt>
                <c:pt idx="7807">
                  <c:v>20.9</c:v>
                </c:pt>
                <c:pt idx="7808">
                  <c:v>20.9</c:v>
                </c:pt>
                <c:pt idx="7809">
                  <c:v>20.9</c:v>
                </c:pt>
                <c:pt idx="7810">
                  <c:v>20.9</c:v>
                </c:pt>
                <c:pt idx="7811">
                  <c:v>20.9</c:v>
                </c:pt>
                <c:pt idx="7812">
                  <c:v>20.9</c:v>
                </c:pt>
                <c:pt idx="7813">
                  <c:v>20.9</c:v>
                </c:pt>
                <c:pt idx="7814">
                  <c:v>20.9</c:v>
                </c:pt>
                <c:pt idx="7815">
                  <c:v>20.9</c:v>
                </c:pt>
                <c:pt idx="7816">
                  <c:v>20.9</c:v>
                </c:pt>
                <c:pt idx="7817">
                  <c:v>20.9</c:v>
                </c:pt>
                <c:pt idx="7818">
                  <c:v>20.9</c:v>
                </c:pt>
                <c:pt idx="7819">
                  <c:v>20.9</c:v>
                </c:pt>
                <c:pt idx="7820">
                  <c:v>20.9</c:v>
                </c:pt>
                <c:pt idx="7821">
                  <c:v>20.9</c:v>
                </c:pt>
                <c:pt idx="7822">
                  <c:v>20.9</c:v>
                </c:pt>
                <c:pt idx="7823">
                  <c:v>20.9</c:v>
                </c:pt>
                <c:pt idx="7824">
                  <c:v>20.9</c:v>
                </c:pt>
                <c:pt idx="7825">
                  <c:v>20.9</c:v>
                </c:pt>
                <c:pt idx="7826">
                  <c:v>20.9</c:v>
                </c:pt>
                <c:pt idx="7827">
                  <c:v>20.9</c:v>
                </c:pt>
                <c:pt idx="7828">
                  <c:v>20.9</c:v>
                </c:pt>
                <c:pt idx="7829">
                  <c:v>20.9</c:v>
                </c:pt>
                <c:pt idx="7830">
                  <c:v>20.9</c:v>
                </c:pt>
                <c:pt idx="7831">
                  <c:v>20.9</c:v>
                </c:pt>
                <c:pt idx="7832">
                  <c:v>20.9</c:v>
                </c:pt>
                <c:pt idx="7833">
                  <c:v>20.9</c:v>
                </c:pt>
                <c:pt idx="7834">
                  <c:v>20.9</c:v>
                </c:pt>
                <c:pt idx="7835">
                  <c:v>20.9</c:v>
                </c:pt>
                <c:pt idx="7836">
                  <c:v>20.9</c:v>
                </c:pt>
                <c:pt idx="7837">
                  <c:v>20.9</c:v>
                </c:pt>
                <c:pt idx="7838">
                  <c:v>20.9</c:v>
                </c:pt>
                <c:pt idx="7839">
                  <c:v>20.9</c:v>
                </c:pt>
                <c:pt idx="7840">
                  <c:v>20.9</c:v>
                </c:pt>
                <c:pt idx="7841">
                  <c:v>20.9</c:v>
                </c:pt>
                <c:pt idx="7842">
                  <c:v>20.9</c:v>
                </c:pt>
                <c:pt idx="7843">
                  <c:v>20.9</c:v>
                </c:pt>
                <c:pt idx="7844">
                  <c:v>20.9</c:v>
                </c:pt>
                <c:pt idx="7845">
                  <c:v>20.9</c:v>
                </c:pt>
                <c:pt idx="7846">
                  <c:v>20.9</c:v>
                </c:pt>
                <c:pt idx="7847">
                  <c:v>20.9</c:v>
                </c:pt>
                <c:pt idx="7848">
                  <c:v>20.9</c:v>
                </c:pt>
                <c:pt idx="7849">
                  <c:v>20.9</c:v>
                </c:pt>
                <c:pt idx="7850">
                  <c:v>20.9</c:v>
                </c:pt>
                <c:pt idx="7851">
                  <c:v>20.9</c:v>
                </c:pt>
                <c:pt idx="7852">
                  <c:v>20.9</c:v>
                </c:pt>
                <c:pt idx="7853">
                  <c:v>20.9</c:v>
                </c:pt>
                <c:pt idx="7854">
                  <c:v>20.9</c:v>
                </c:pt>
                <c:pt idx="7855">
                  <c:v>20.9</c:v>
                </c:pt>
                <c:pt idx="7856">
                  <c:v>20.9</c:v>
                </c:pt>
                <c:pt idx="7857">
                  <c:v>20.9</c:v>
                </c:pt>
                <c:pt idx="7858">
                  <c:v>20.9</c:v>
                </c:pt>
                <c:pt idx="7859">
                  <c:v>20.9</c:v>
                </c:pt>
                <c:pt idx="7860">
                  <c:v>20.9</c:v>
                </c:pt>
                <c:pt idx="7861">
                  <c:v>20.9</c:v>
                </c:pt>
                <c:pt idx="7862">
                  <c:v>20.9</c:v>
                </c:pt>
                <c:pt idx="7863">
                  <c:v>20.9</c:v>
                </c:pt>
                <c:pt idx="7864">
                  <c:v>20.9</c:v>
                </c:pt>
                <c:pt idx="7865">
                  <c:v>20.9</c:v>
                </c:pt>
                <c:pt idx="7866">
                  <c:v>20.9</c:v>
                </c:pt>
                <c:pt idx="7867">
                  <c:v>20.9</c:v>
                </c:pt>
                <c:pt idx="7868">
                  <c:v>20.9</c:v>
                </c:pt>
                <c:pt idx="7869">
                  <c:v>20.9</c:v>
                </c:pt>
                <c:pt idx="7870">
                  <c:v>20.9</c:v>
                </c:pt>
                <c:pt idx="7871">
                  <c:v>20.9</c:v>
                </c:pt>
                <c:pt idx="7872">
                  <c:v>20.9</c:v>
                </c:pt>
                <c:pt idx="7873">
                  <c:v>20.9</c:v>
                </c:pt>
                <c:pt idx="7874">
                  <c:v>20.9</c:v>
                </c:pt>
                <c:pt idx="7875">
                  <c:v>20.9</c:v>
                </c:pt>
                <c:pt idx="7876">
                  <c:v>20.9</c:v>
                </c:pt>
                <c:pt idx="7877">
                  <c:v>20.9</c:v>
                </c:pt>
                <c:pt idx="7878">
                  <c:v>20.9</c:v>
                </c:pt>
                <c:pt idx="7879">
                  <c:v>20.9</c:v>
                </c:pt>
                <c:pt idx="7880">
                  <c:v>20.9</c:v>
                </c:pt>
                <c:pt idx="7881">
                  <c:v>20.9</c:v>
                </c:pt>
                <c:pt idx="7882">
                  <c:v>20.9</c:v>
                </c:pt>
                <c:pt idx="7883">
                  <c:v>20.9</c:v>
                </c:pt>
                <c:pt idx="7884">
                  <c:v>20.9</c:v>
                </c:pt>
                <c:pt idx="7885">
                  <c:v>20.9</c:v>
                </c:pt>
                <c:pt idx="7886">
                  <c:v>20.9</c:v>
                </c:pt>
                <c:pt idx="7887">
                  <c:v>20.9</c:v>
                </c:pt>
                <c:pt idx="7888">
                  <c:v>20.9</c:v>
                </c:pt>
                <c:pt idx="7889">
                  <c:v>20.9</c:v>
                </c:pt>
                <c:pt idx="7890">
                  <c:v>20.9</c:v>
                </c:pt>
                <c:pt idx="7891">
                  <c:v>20.9</c:v>
                </c:pt>
                <c:pt idx="7892">
                  <c:v>20.9</c:v>
                </c:pt>
                <c:pt idx="7893">
                  <c:v>20.9</c:v>
                </c:pt>
                <c:pt idx="7894">
                  <c:v>20.9</c:v>
                </c:pt>
                <c:pt idx="7895">
                  <c:v>20.9</c:v>
                </c:pt>
                <c:pt idx="7896">
                  <c:v>20.9</c:v>
                </c:pt>
                <c:pt idx="7897">
                  <c:v>20.9</c:v>
                </c:pt>
                <c:pt idx="7898">
                  <c:v>20.9</c:v>
                </c:pt>
                <c:pt idx="7899">
                  <c:v>20.9</c:v>
                </c:pt>
                <c:pt idx="7900">
                  <c:v>20.9</c:v>
                </c:pt>
                <c:pt idx="7901">
                  <c:v>20.9</c:v>
                </c:pt>
                <c:pt idx="7902">
                  <c:v>20.9</c:v>
                </c:pt>
                <c:pt idx="7903">
                  <c:v>20.9</c:v>
                </c:pt>
                <c:pt idx="7904">
                  <c:v>20.9</c:v>
                </c:pt>
                <c:pt idx="7905">
                  <c:v>20.9</c:v>
                </c:pt>
                <c:pt idx="7906">
                  <c:v>20.9</c:v>
                </c:pt>
                <c:pt idx="7907">
                  <c:v>20.9</c:v>
                </c:pt>
                <c:pt idx="7908">
                  <c:v>20.9</c:v>
                </c:pt>
                <c:pt idx="7909">
                  <c:v>20.9</c:v>
                </c:pt>
                <c:pt idx="7910">
                  <c:v>20.9</c:v>
                </c:pt>
                <c:pt idx="7911">
                  <c:v>20.9</c:v>
                </c:pt>
                <c:pt idx="7912">
                  <c:v>20.9</c:v>
                </c:pt>
                <c:pt idx="7913">
                  <c:v>20.9</c:v>
                </c:pt>
                <c:pt idx="7914">
                  <c:v>20.9</c:v>
                </c:pt>
                <c:pt idx="7915">
                  <c:v>20.9</c:v>
                </c:pt>
                <c:pt idx="7916">
                  <c:v>20.9</c:v>
                </c:pt>
                <c:pt idx="7917">
                  <c:v>20.9</c:v>
                </c:pt>
                <c:pt idx="7918">
                  <c:v>20.9</c:v>
                </c:pt>
                <c:pt idx="7919">
                  <c:v>20.9</c:v>
                </c:pt>
                <c:pt idx="7920">
                  <c:v>20.9</c:v>
                </c:pt>
                <c:pt idx="7921">
                  <c:v>20.9</c:v>
                </c:pt>
                <c:pt idx="7922">
                  <c:v>20.9</c:v>
                </c:pt>
                <c:pt idx="7923">
                  <c:v>20.9</c:v>
                </c:pt>
                <c:pt idx="7924">
                  <c:v>20.9</c:v>
                </c:pt>
                <c:pt idx="7925">
                  <c:v>20.9</c:v>
                </c:pt>
                <c:pt idx="7926">
                  <c:v>20.9</c:v>
                </c:pt>
                <c:pt idx="7927">
                  <c:v>20.9</c:v>
                </c:pt>
                <c:pt idx="7928">
                  <c:v>20.9</c:v>
                </c:pt>
                <c:pt idx="7929">
                  <c:v>20.9</c:v>
                </c:pt>
                <c:pt idx="7930">
                  <c:v>20.9</c:v>
                </c:pt>
                <c:pt idx="7931">
                  <c:v>20.9</c:v>
                </c:pt>
                <c:pt idx="7932">
                  <c:v>20.9</c:v>
                </c:pt>
                <c:pt idx="7933">
                  <c:v>20.9</c:v>
                </c:pt>
                <c:pt idx="7934">
                  <c:v>20.9</c:v>
                </c:pt>
                <c:pt idx="7935">
                  <c:v>20.9</c:v>
                </c:pt>
                <c:pt idx="7936">
                  <c:v>20.9</c:v>
                </c:pt>
                <c:pt idx="7937">
                  <c:v>20.9</c:v>
                </c:pt>
                <c:pt idx="7938">
                  <c:v>20.9</c:v>
                </c:pt>
                <c:pt idx="7939">
                  <c:v>20.9</c:v>
                </c:pt>
                <c:pt idx="7940">
                  <c:v>20.9</c:v>
                </c:pt>
                <c:pt idx="7941">
                  <c:v>20.9</c:v>
                </c:pt>
                <c:pt idx="7942">
                  <c:v>20.9</c:v>
                </c:pt>
                <c:pt idx="7943">
                  <c:v>20.9</c:v>
                </c:pt>
                <c:pt idx="7944">
                  <c:v>20.9</c:v>
                </c:pt>
                <c:pt idx="7945">
                  <c:v>20.9</c:v>
                </c:pt>
                <c:pt idx="7946">
                  <c:v>20.9</c:v>
                </c:pt>
                <c:pt idx="7947">
                  <c:v>20.9</c:v>
                </c:pt>
                <c:pt idx="7948">
                  <c:v>20.9</c:v>
                </c:pt>
                <c:pt idx="7949">
                  <c:v>20.9</c:v>
                </c:pt>
                <c:pt idx="7950">
                  <c:v>20.9</c:v>
                </c:pt>
                <c:pt idx="7951">
                  <c:v>20.9</c:v>
                </c:pt>
                <c:pt idx="7952">
                  <c:v>20.9</c:v>
                </c:pt>
                <c:pt idx="7953">
                  <c:v>20.9</c:v>
                </c:pt>
                <c:pt idx="7954">
                  <c:v>20.9</c:v>
                </c:pt>
                <c:pt idx="7955">
                  <c:v>20.9</c:v>
                </c:pt>
                <c:pt idx="7956">
                  <c:v>20.9</c:v>
                </c:pt>
                <c:pt idx="7957">
                  <c:v>20.9</c:v>
                </c:pt>
                <c:pt idx="7958">
                  <c:v>20.9</c:v>
                </c:pt>
                <c:pt idx="7959">
                  <c:v>20.9</c:v>
                </c:pt>
                <c:pt idx="7960">
                  <c:v>20.9</c:v>
                </c:pt>
                <c:pt idx="7961">
                  <c:v>20.9</c:v>
                </c:pt>
                <c:pt idx="7962">
                  <c:v>20.9</c:v>
                </c:pt>
                <c:pt idx="7963">
                  <c:v>20.9</c:v>
                </c:pt>
                <c:pt idx="7964">
                  <c:v>20.9</c:v>
                </c:pt>
                <c:pt idx="7965">
                  <c:v>20.9</c:v>
                </c:pt>
                <c:pt idx="7966">
                  <c:v>20.9</c:v>
                </c:pt>
                <c:pt idx="7967">
                  <c:v>20.9</c:v>
                </c:pt>
                <c:pt idx="7968">
                  <c:v>20.9</c:v>
                </c:pt>
                <c:pt idx="7969">
                  <c:v>20.9</c:v>
                </c:pt>
                <c:pt idx="7970">
                  <c:v>20.9</c:v>
                </c:pt>
                <c:pt idx="7971">
                  <c:v>20.9</c:v>
                </c:pt>
                <c:pt idx="7972">
                  <c:v>20.9</c:v>
                </c:pt>
                <c:pt idx="7973">
                  <c:v>20.9</c:v>
                </c:pt>
                <c:pt idx="7974">
                  <c:v>20.9</c:v>
                </c:pt>
                <c:pt idx="7975">
                  <c:v>20.9</c:v>
                </c:pt>
                <c:pt idx="7976">
                  <c:v>20.9</c:v>
                </c:pt>
                <c:pt idx="7977">
                  <c:v>20.9</c:v>
                </c:pt>
                <c:pt idx="7978">
                  <c:v>20.9</c:v>
                </c:pt>
                <c:pt idx="7979">
                  <c:v>20.9</c:v>
                </c:pt>
                <c:pt idx="7980">
                  <c:v>20.9</c:v>
                </c:pt>
                <c:pt idx="7981">
                  <c:v>20.9</c:v>
                </c:pt>
                <c:pt idx="7982">
                  <c:v>20.9</c:v>
                </c:pt>
                <c:pt idx="7983">
                  <c:v>20.9</c:v>
                </c:pt>
                <c:pt idx="7984">
                  <c:v>20.9</c:v>
                </c:pt>
                <c:pt idx="7985">
                  <c:v>20.9</c:v>
                </c:pt>
                <c:pt idx="7986">
                  <c:v>20.9</c:v>
                </c:pt>
                <c:pt idx="7987">
                  <c:v>20.9</c:v>
                </c:pt>
                <c:pt idx="7988">
                  <c:v>20.9</c:v>
                </c:pt>
                <c:pt idx="7989">
                  <c:v>20.9</c:v>
                </c:pt>
                <c:pt idx="7990">
                  <c:v>20.9</c:v>
                </c:pt>
                <c:pt idx="7991">
                  <c:v>20.9</c:v>
                </c:pt>
                <c:pt idx="7992">
                  <c:v>20.9</c:v>
                </c:pt>
                <c:pt idx="7993">
                  <c:v>20.9</c:v>
                </c:pt>
                <c:pt idx="7994">
                  <c:v>20.9</c:v>
                </c:pt>
                <c:pt idx="7995">
                  <c:v>20.9</c:v>
                </c:pt>
                <c:pt idx="7996">
                  <c:v>20.9</c:v>
                </c:pt>
                <c:pt idx="7997">
                  <c:v>20.9</c:v>
                </c:pt>
                <c:pt idx="7998">
                  <c:v>20.9</c:v>
                </c:pt>
                <c:pt idx="7999">
                  <c:v>20.9</c:v>
                </c:pt>
                <c:pt idx="8000">
                  <c:v>20.9</c:v>
                </c:pt>
                <c:pt idx="8001">
                  <c:v>20.9</c:v>
                </c:pt>
                <c:pt idx="8002">
                  <c:v>20.9</c:v>
                </c:pt>
                <c:pt idx="8003">
                  <c:v>20.9</c:v>
                </c:pt>
                <c:pt idx="8004">
                  <c:v>20.9</c:v>
                </c:pt>
                <c:pt idx="8005">
                  <c:v>20.9</c:v>
                </c:pt>
                <c:pt idx="8006">
                  <c:v>20.9</c:v>
                </c:pt>
                <c:pt idx="8007">
                  <c:v>20.9</c:v>
                </c:pt>
                <c:pt idx="8008">
                  <c:v>20.9</c:v>
                </c:pt>
                <c:pt idx="8009">
                  <c:v>20.9</c:v>
                </c:pt>
                <c:pt idx="8010">
                  <c:v>20.9</c:v>
                </c:pt>
                <c:pt idx="8011">
                  <c:v>20.9</c:v>
                </c:pt>
                <c:pt idx="8012">
                  <c:v>20.9</c:v>
                </c:pt>
                <c:pt idx="8013">
                  <c:v>20.9</c:v>
                </c:pt>
                <c:pt idx="8014">
                  <c:v>20.9</c:v>
                </c:pt>
                <c:pt idx="8015">
                  <c:v>20.9</c:v>
                </c:pt>
                <c:pt idx="8016">
                  <c:v>20.9</c:v>
                </c:pt>
                <c:pt idx="8017">
                  <c:v>20.9</c:v>
                </c:pt>
                <c:pt idx="8018">
                  <c:v>20.9</c:v>
                </c:pt>
                <c:pt idx="8019">
                  <c:v>20.9</c:v>
                </c:pt>
                <c:pt idx="8020">
                  <c:v>20.9</c:v>
                </c:pt>
                <c:pt idx="8021">
                  <c:v>20.9</c:v>
                </c:pt>
                <c:pt idx="8022">
                  <c:v>20.9</c:v>
                </c:pt>
                <c:pt idx="8023">
                  <c:v>20.9</c:v>
                </c:pt>
                <c:pt idx="8024">
                  <c:v>20.9</c:v>
                </c:pt>
                <c:pt idx="8025">
                  <c:v>20.9</c:v>
                </c:pt>
                <c:pt idx="8026">
                  <c:v>20.9</c:v>
                </c:pt>
                <c:pt idx="8027">
                  <c:v>20.9</c:v>
                </c:pt>
                <c:pt idx="8028">
                  <c:v>20.9</c:v>
                </c:pt>
                <c:pt idx="8029">
                  <c:v>20.9</c:v>
                </c:pt>
                <c:pt idx="8030">
                  <c:v>20.9</c:v>
                </c:pt>
                <c:pt idx="8031">
                  <c:v>20.9</c:v>
                </c:pt>
                <c:pt idx="8032">
                  <c:v>20.9</c:v>
                </c:pt>
                <c:pt idx="8033">
                  <c:v>20.9</c:v>
                </c:pt>
                <c:pt idx="8034">
                  <c:v>20.9</c:v>
                </c:pt>
                <c:pt idx="8035">
                  <c:v>20.9</c:v>
                </c:pt>
                <c:pt idx="8036">
                  <c:v>20.9</c:v>
                </c:pt>
                <c:pt idx="8037">
                  <c:v>20.9</c:v>
                </c:pt>
                <c:pt idx="8038">
                  <c:v>20.9</c:v>
                </c:pt>
                <c:pt idx="8039">
                  <c:v>20.9</c:v>
                </c:pt>
                <c:pt idx="8040">
                  <c:v>20.9</c:v>
                </c:pt>
                <c:pt idx="8041">
                  <c:v>20.9</c:v>
                </c:pt>
                <c:pt idx="8042">
                  <c:v>20.9</c:v>
                </c:pt>
                <c:pt idx="8043">
                  <c:v>20.9</c:v>
                </c:pt>
                <c:pt idx="8044">
                  <c:v>20.9</c:v>
                </c:pt>
                <c:pt idx="8045">
                  <c:v>20.9</c:v>
                </c:pt>
                <c:pt idx="8046">
                  <c:v>20.9</c:v>
                </c:pt>
                <c:pt idx="8047">
                  <c:v>20.9</c:v>
                </c:pt>
                <c:pt idx="8048">
                  <c:v>20.9</c:v>
                </c:pt>
                <c:pt idx="8049">
                  <c:v>20.9</c:v>
                </c:pt>
                <c:pt idx="8050">
                  <c:v>20.9</c:v>
                </c:pt>
                <c:pt idx="8051">
                  <c:v>20.9</c:v>
                </c:pt>
                <c:pt idx="8052">
                  <c:v>20.9</c:v>
                </c:pt>
                <c:pt idx="8053">
                  <c:v>20.9</c:v>
                </c:pt>
                <c:pt idx="8054">
                  <c:v>20.9</c:v>
                </c:pt>
                <c:pt idx="8055">
                  <c:v>20.9</c:v>
                </c:pt>
                <c:pt idx="8056">
                  <c:v>20.9</c:v>
                </c:pt>
                <c:pt idx="8057">
                  <c:v>20.9</c:v>
                </c:pt>
                <c:pt idx="8058">
                  <c:v>20.9</c:v>
                </c:pt>
                <c:pt idx="8059">
                  <c:v>20.9</c:v>
                </c:pt>
                <c:pt idx="8060">
                  <c:v>20.9</c:v>
                </c:pt>
                <c:pt idx="8061">
                  <c:v>20.9</c:v>
                </c:pt>
                <c:pt idx="8062">
                  <c:v>20.9</c:v>
                </c:pt>
                <c:pt idx="8063">
                  <c:v>20.9</c:v>
                </c:pt>
                <c:pt idx="8064">
                  <c:v>20.9</c:v>
                </c:pt>
                <c:pt idx="8065">
                  <c:v>20.9</c:v>
                </c:pt>
                <c:pt idx="8066">
                  <c:v>20.9</c:v>
                </c:pt>
                <c:pt idx="8067">
                  <c:v>20.9</c:v>
                </c:pt>
                <c:pt idx="8068">
                  <c:v>20.9</c:v>
                </c:pt>
                <c:pt idx="8069">
                  <c:v>20.9</c:v>
                </c:pt>
                <c:pt idx="8070">
                  <c:v>20.9</c:v>
                </c:pt>
                <c:pt idx="8071">
                  <c:v>20.9</c:v>
                </c:pt>
                <c:pt idx="8072">
                  <c:v>20.9</c:v>
                </c:pt>
                <c:pt idx="8073">
                  <c:v>20.9</c:v>
                </c:pt>
                <c:pt idx="8074">
                  <c:v>20.9</c:v>
                </c:pt>
                <c:pt idx="8075">
                  <c:v>20.9</c:v>
                </c:pt>
                <c:pt idx="8076">
                  <c:v>20.9</c:v>
                </c:pt>
                <c:pt idx="8077">
                  <c:v>20.9</c:v>
                </c:pt>
                <c:pt idx="8078">
                  <c:v>20.9</c:v>
                </c:pt>
                <c:pt idx="8079">
                  <c:v>20.9</c:v>
                </c:pt>
                <c:pt idx="8080">
                  <c:v>20.9</c:v>
                </c:pt>
                <c:pt idx="8081">
                  <c:v>20.9</c:v>
                </c:pt>
                <c:pt idx="8082">
                  <c:v>20.9</c:v>
                </c:pt>
                <c:pt idx="8083">
                  <c:v>20.9</c:v>
                </c:pt>
                <c:pt idx="8084">
                  <c:v>20.9</c:v>
                </c:pt>
                <c:pt idx="8085">
                  <c:v>20.9</c:v>
                </c:pt>
                <c:pt idx="8086">
                  <c:v>20.9</c:v>
                </c:pt>
                <c:pt idx="8087">
                  <c:v>20.9</c:v>
                </c:pt>
                <c:pt idx="8088">
                  <c:v>20.9</c:v>
                </c:pt>
                <c:pt idx="8089">
                  <c:v>20.9</c:v>
                </c:pt>
                <c:pt idx="8090">
                  <c:v>20.9</c:v>
                </c:pt>
                <c:pt idx="8091">
                  <c:v>20.9</c:v>
                </c:pt>
                <c:pt idx="8092">
                  <c:v>20.9</c:v>
                </c:pt>
                <c:pt idx="8093">
                  <c:v>20.9</c:v>
                </c:pt>
                <c:pt idx="8094">
                  <c:v>20.9</c:v>
                </c:pt>
                <c:pt idx="8095">
                  <c:v>20.9</c:v>
                </c:pt>
                <c:pt idx="8096">
                  <c:v>20.9</c:v>
                </c:pt>
                <c:pt idx="8097">
                  <c:v>20.9</c:v>
                </c:pt>
                <c:pt idx="8098">
                  <c:v>20.9</c:v>
                </c:pt>
                <c:pt idx="8099">
                  <c:v>20.9</c:v>
                </c:pt>
                <c:pt idx="8100">
                  <c:v>20.9</c:v>
                </c:pt>
                <c:pt idx="8101">
                  <c:v>20.9</c:v>
                </c:pt>
                <c:pt idx="8102">
                  <c:v>20.9</c:v>
                </c:pt>
                <c:pt idx="8103">
                  <c:v>20.9</c:v>
                </c:pt>
                <c:pt idx="8104">
                  <c:v>20.9</c:v>
                </c:pt>
                <c:pt idx="8105">
                  <c:v>20.9</c:v>
                </c:pt>
                <c:pt idx="8106">
                  <c:v>20.9</c:v>
                </c:pt>
                <c:pt idx="8107">
                  <c:v>20.9</c:v>
                </c:pt>
                <c:pt idx="8108">
                  <c:v>20.9</c:v>
                </c:pt>
                <c:pt idx="8109">
                  <c:v>20.9</c:v>
                </c:pt>
                <c:pt idx="8110">
                  <c:v>20.9</c:v>
                </c:pt>
                <c:pt idx="8111">
                  <c:v>20.9</c:v>
                </c:pt>
                <c:pt idx="8112">
                  <c:v>20.9</c:v>
                </c:pt>
                <c:pt idx="8113">
                  <c:v>20.9</c:v>
                </c:pt>
                <c:pt idx="8114">
                  <c:v>20.9</c:v>
                </c:pt>
                <c:pt idx="8115">
                  <c:v>20.9</c:v>
                </c:pt>
                <c:pt idx="8116">
                  <c:v>20.9</c:v>
                </c:pt>
                <c:pt idx="8117">
                  <c:v>20.9</c:v>
                </c:pt>
                <c:pt idx="8118">
                  <c:v>20.9</c:v>
                </c:pt>
                <c:pt idx="8119">
                  <c:v>20.9</c:v>
                </c:pt>
                <c:pt idx="8120">
                  <c:v>20.9</c:v>
                </c:pt>
                <c:pt idx="8121">
                  <c:v>20.9</c:v>
                </c:pt>
                <c:pt idx="8122">
                  <c:v>20.9</c:v>
                </c:pt>
                <c:pt idx="8123">
                  <c:v>20.9</c:v>
                </c:pt>
                <c:pt idx="8124">
                  <c:v>20.9</c:v>
                </c:pt>
                <c:pt idx="8125">
                  <c:v>20.9</c:v>
                </c:pt>
                <c:pt idx="8126">
                  <c:v>20.9</c:v>
                </c:pt>
                <c:pt idx="8127">
                  <c:v>20.9</c:v>
                </c:pt>
                <c:pt idx="8128">
                  <c:v>20.9</c:v>
                </c:pt>
                <c:pt idx="8129">
                  <c:v>20.9</c:v>
                </c:pt>
                <c:pt idx="8130">
                  <c:v>20.9</c:v>
                </c:pt>
                <c:pt idx="8131">
                  <c:v>20.9</c:v>
                </c:pt>
                <c:pt idx="8132">
                  <c:v>20.9</c:v>
                </c:pt>
                <c:pt idx="8133">
                  <c:v>20.9</c:v>
                </c:pt>
                <c:pt idx="8134">
                  <c:v>20.9</c:v>
                </c:pt>
                <c:pt idx="8135">
                  <c:v>20.9</c:v>
                </c:pt>
                <c:pt idx="8136">
                  <c:v>20.9</c:v>
                </c:pt>
                <c:pt idx="8137">
                  <c:v>20.9</c:v>
                </c:pt>
                <c:pt idx="8138">
                  <c:v>20.9</c:v>
                </c:pt>
                <c:pt idx="8139">
                  <c:v>20.9</c:v>
                </c:pt>
                <c:pt idx="8140">
                  <c:v>20.9</c:v>
                </c:pt>
                <c:pt idx="8141">
                  <c:v>20.9</c:v>
                </c:pt>
                <c:pt idx="8142">
                  <c:v>20.9</c:v>
                </c:pt>
                <c:pt idx="8143">
                  <c:v>20.9</c:v>
                </c:pt>
                <c:pt idx="8144">
                  <c:v>20.9</c:v>
                </c:pt>
                <c:pt idx="8145">
                  <c:v>20.9</c:v>
                </c:pt>
                <c:pt idx="8146">
                  <c:v>20.9</c:v>
                </c:pt>
                <c:pt idx="8147">
                  <c:v>20.9</c:v>
                </c:pt>
                <c:pt idx="8148">
                  <c:v>20.9</c:v>
                </c:pt>
                <c:pt idx="8149">
                  <c:v>20.9</c:v>
                </c:pt>
                <c:pt idx="8150">
                  <c:v>20.9</c:v>
                </c:pt>
                <c:pt idx="8151">
                  <c:v>20.9</c:v>
                </c:pt>
                <c:pt idx="8152">
                  <c:v>20.9</c:v>
                </c:pt>
                <c:pt idx="8153">
                  <c:v>20.9</c:v>
                </c:pt>
                <c:pt idx="8154">
                  <c:v>20.9</c:v>
                </c:pt>
                <c:pt idx="8155">
                  <c:v>20.9</c:v>
                </c:pt>
                <c:pt idx="8156">
                  <c:v>20.9</c:v>
                </c:pt>
                <c:pt idx="8157">
                  <c:v>20.9</c:v>
                </c:pt>
                <c:pt idx="8158">
                  <c:v>20.9</c:v>
                </c:pt>
                <c:pt idx="8159">
                  <c:v>20.9</c:v>
                </c:pt>
                <c:pt idx="8160">
                  <c:v>20.9</c:v>
                </c:pt>
                <c:pt idx="8161">
                  <c:v>20.9</c:v>
                </c:pt>
                <c:pt idx="8162">
                  <c:v>20.9</c:v>
                </c:pt>
                <c:pt idx="8163">
                  <c:v>20.9</c:v>
                </c:pt>
                <c:pt idx="8164">
                  <c:v>20.9</c:v>
                </c:pt>
                <c:pt idx="8165">
                  <c:v>20.9</c:v>
                </c:pt>
                <c:pt idx="8166">
                  <c:v>20.9</c:v>
                </c:pt>
                <c:pt idx="8167">
                  <c:v>20.9</c:v>
                </c:pt>
                <c:pt idx="8168">
                  <c:v>20.9</c:v>
                </c:pt>
                <c:pt idx="8169">
                  <c:v>20.9</c:v>
                </c:pt>
                <c:pt idx="8170">
                  <c:v>20.9</c:v>
                </c:pt>
                <c:pt idx="8171">
                  <c:v>20.9</c:v>
                </c:pt>
                <c:pt idx="8172">
                  <c:v>20.9</c:v>
                </c:pt>
                <c:pt idx="8173">
                  <c:v>20.9</c:v>
                </c:pt>
                <c:pt idx="8174">
                  <c:v>20.9</c:v>
                </c:pt>
                <c:pt idx="8175">
                  <c:v>20.9</c:v>
                </c:pt>
                <c:pt idx="8176">
                  <c:v>20.9</c:v>
                </c:pt>
                <c:pt idx="8177">
                  <c:v>20.9</c:v>
                </c:pt>
                <c:pt idx="8178">
                  <c:v>20.9</c:v>
                </c:pt>
                <c:pt idx="8179">
                  <c:v>20.9</c:v>
                </c:pt>
                <c:pt idx="8180">
                  <c:v>20.9</c:v>
                </c:pt>
                <c:pt idx="8181">
                  <c:v>20.9</c:v>
                </c:pt>
                <c:pt idx="8182">
                  <c:v>20.9</c:v>
                </c:pt>
                <c:pt idx="8183">
                  <c:v>20.9</c:v>
                </c:pt>
                <c:pt idx="8184">
                  <c:v>20.9</c:v>
                </c:pt>
                <c:pt idx="8185">
                  <c:v>20.9</c:v>
                </c:pt>
                <c:pt idx="8186">
                  <c:v>20.9</c:v>
                </c:pt>
                <c:pt idx="8187">
                  <c:v>20.9</c:v>
                </c:pt>
                <c:pt idx="8188">
                  <c:v>20.9</c:v>
                </c:pt>
                <c:pt idx="8189">
                  <c:v>20.9</c:v>
                </c:pt>
                <c:pt idx="8190">
                  <c:v>20.9</c:v>
                </c:pt>
                <c:pt idx="8191">
                  <c:v>20.9</c:v>
                </c:pt>
                <c:pt idx="8192">
                  <c:v>20.9</c:v>
                </c:pt>
                <c:pt idx="8193">
                  <c:v>20.9</c:v>
                </c:pt>
                <c:pt idx="8194">
                  <c:v>20.9</c:v>
                </c:pt>
                <c:pt idx="8195">
                  <c:v>20.9</c:v>
                </c:pt>
                <c:pt idx="8196">
                  <c:v>20.9</c:v>
                </c:pt>
                <c:pt idx="8197">
                  <c:v>20.9</c:v>
                </c:pt>
                <c:pt idx="8198">
                  <c:v>20.9</c:v>
                </c:pt>
                <c:pt idx="8199">
                  <c:v>20.9</c:v>
                </c:pt>
                <c:pt idx="8200">
                  <c:v>20.9</c:v>
                </c:pt>
                <c:pt idx="8201">
                  <c:v>20.9</c:v>
                </c:pt>
                <c:pt idx="8202">
                  <c:v>20.9</c:v>
                </c:pt>
                <c:pt idx="8203">
                  <c:v>20.9</c:v>
                </c:pt>
                <c:pt idx="8204">
                  <c:v>20.9</c:v>
                </c:pt>
                <c:pt idx="8205">
                  <c:v>20.9</c:v>
                </c:pt>
                <c:pt idx="8206">
                  <c:v>20.9</c:v>
                </c:pt>
                <c:pt idx="8207">
                  <c:v>20.9</c:v>
                </c:pt>
                <c:pt idx="8208">
                  <c:v>20.9</c:v>
                </c:pt>
                <c:pt idx="8209">
                  <c:v>20.9</c:v>
                </c:pt>
                <c:pt idx="8210">
                  <c:v>20.9</c:v>
                </c:pt>
                <c:pt idx="8211">
                  <c:v>20.9</c:v>
                </c:pt>
                <c:pt idx="8212">
                  <c:v>20.9</c:v>
                </c:pt>
                <c:pt idx="8213">
                  <c:v>20.9</c:v>
                </c:pt>
                <c:pt idx="8214">
                  <c:v>20.9</c:v>
                </c:pt>
                <c:pt idx="8215">
                  <c:v>20.9</c:v>
                </c:pt>
                <c:pt idx="8216">
                  <c:v>20.9</c:v>
                </c:pt>
                <c:pt idx="8217">
                  <c:v>20.9</c:v>
                </c:pt>
                <c:pt idx="8218">
                  <c:v>20.9</c:v>
                </c:pt>
                <c:pt idx="8219">
                  <c:v>20.9</c:v>
                </c:pt>
                <c:pt idx="8220">
                  <c:v>20.9</c:v>
                </c:pt>
                <c:pt idx="8221">
                  <c:v>20.9</c:v>
                </c:pt>
                <c:pt idx="8222">
                  <c:v>20.9</c:v>
                </c:pt>
                <c:pt idx="8223">
                  <c:v>20.9</c:v>
                </c:pt>
                <c:pt idx="8224">
                  <c:v>20.9</c:v>
                </c:pt>
                <c:pt idx="8225">
                  <c:v>20.9</c:v>
                </c:pt>
                <c:pt idx="8226">
                  <c:v>20.9</c:v>
                </c:pt>
                <c:pt idx="8227">
                  <c:v>20.9</c:v>
                </c:pt>
                <c:pt idx="8228">
                  <c:v>20.9</c:v>
                </c:pt>
                <c:pt idx="8229">
                  <c:v>20.9</c:v>
                </c:pt>
                <c:pt idx="8230">
                  <c:v>20.9</c:v>
                </c:pt>
                <c:pt idx="8231">
                  <c:v>20.9</c:v>
                </c:pt>
                <c:pt idx="8232">
                  <c:v>20.9</c:v>
                </c:pt>
                <c:pt idx="8233">
                  <c:v>20.9</c:v>
                </c:pt>
                <c:pt idx="8234">
                  <c:v>20.9</c:v>
                </c:pt>
                <c:pt idx="8235">
                  <c:v>20.9</c:v>
                </c:pt>
                <c:pt idx="8236">
                  <c:v>20.9</c:v>
                </c:pt>
                <c:pt idx="8237">
                  <c:v>20.9</c:v>
                </c:pt>
                <c:pt idx="8238">
                  <c:v>20.9</c:v>
                </c:pt>
                <c:pt idx="8239">
                  <c:v>20.9</c:v>
                </c:pt>
                <c:pt idx="8240">
                  <c:v>20.9</c:v>
                </c:pt>
                <c:pt idx="8241">
                  <c:v>20.9</c:v>
                </c:pt>
                <c:pt idx="8242">
                  <c:v>20.9</c:v>
                </c:pt>
                <c:pt idx="8243">
                  <c:v>20.9</c:v>
                </c:pt>
                <c:pt idx="8244">
                  <c:v>20.9</c:v>
                </c:pt>
                <c:pt idx="8245">
                  <c:v>20.9</c:v>
                </c:pt>
                <c:pt idx="8246">
                  <c:v>20.9</c:v>
                </c:pt>
                <c:pt idx="8247">
                  <c:v>20.9</c:v>
                </c:pt>
                <c:pt idx="8248">
                  <c:v>20.9</c:v>
                </c:pt>
                <c:pt idx="8249">
                  <c:v>20.9</c:v>
                </c:pt>
                <c:pt idx="8250">
                  <c:v>20.9</c:v>
                </c:pt>
                <c:pt idx="8251">
                  <c:v>20.9</c:v>
                </c:pt>
                <c:pt idx="8252">
                  <c:v>20.9</c:v>
                </c:pt>
                <c:pt idx="8253">
                  <c:v>20.9</c:v>
                </c:pt>
                <c:pt idx="8254">
                  <c:v>20.9</c:v>
                </c:pt>
                <c:pt idx="8255">
                  <c:v>20.9</c:v>
                </c:pt>
                <c:pt idx="8256">
                  <c:v>20.9</c:v>
                </c:pt>
                <c:pt idx="8257">
                  <c:v>20.9</c:v>
                </c:pt>
                <c:pt idx="8258">
                  <c:v>20.9</c:v>
                </c:pt>
                <c:pt idx="8259">
                  <c:v>20.9</c:v>
                </c:pt>
                <c:pt idx="8260">
                  <c:v>20.9</c:v>
                </c:pt>
                <c:pt idx="8261">
                  <c:v>20.9</c:v>
                </c:pt>
                <c:pt idx="8262">
                  <c:v>20.9</c:v>
                </c:pt>
                <c:pt idx="8263">
                  <c:v>20.9</c:v>
                </c:pt>
                <c:pt idx="8264">
                  <c:v>20.9</c:v>
                </c:pt>
                <c:pt idx="8265">
                  <c:v>20.9</c:v>
                </c:pt>
                <c:pt idx="8266">
                  <c:v>20.9</c:v>
                </c:pt>
                <c:pt idx="8267">
                  <c:v>20.9</c:v>
                </c:pt>
                <c:pt idx="8268">
                  <c:v>20.9</c:v>
                </c:pt>
                <c:pt idx="8269">
                  <c:v>20.9</c:v>
                </c:pt>
                <c:pt idx="8270">
                  <c:v>20.9</c:v>
                </c:pt>
                <c:pt idx="8271">
                  <c:v>20.9</c:v>
                </c:pt>
                <c:pt idx="8272">
                  <c:v>20.9</c:v>
                </c:pt>
                <c:pt idx="8273">
                  <c:v>20.9</c:v>
                </c:pt>
                <c:pt idx="8274">
                  <c:v>20.9</c:v>
                </c:pt>
                <c:pt idx="8275">
                  <c:v>20.9</c:v>
                </c:pt>
                <c:pt idx="8276">
                  <c:v>20.9</c:v>
                </c:pt>
                <c:pt idx="8277">
                  <c:v>20.9</c:v>
                </c:pt>
                <c:pt idx="8278">
                  <c:v>20.9</c:v>
                </c:pt>
                <c:pt idx="8279">
                  <c:v>20.9</c:v>
                </c:pt>
                <c:pt idx="8280">
                  <c:v>20.9</c:v>
                </c:pt>
                <c:pt idx="8281">
                  <c:v>20.9</c:v>
                </c:pt>
                <c:pt idx="8282">
                  <c:v>20.9</c:v>
                </c:pt>
                <c:pt idx="8283">
                  <c:v>20.9</c:v>
                </c:pt>
                <c:pt idx="8284">
                  <c:v>20.9</c:v>
                </c:pt>
                <c:pt idx="8285">
                  <c:v>20.9</c:v>
                </c:pt>
                <c:pt idx="8286">
                  <c:v>20.9</c:v>
                </c:pt>
                <c:pt idx="8287">
                  <c:v>20.9</c:v>
                </c:pt>
                <c:pt idx="8288">
                  <c:v>20.9</c:v>
                </c:pt>
                <c:pt idx="8289">
                  <c:v>20.9</c:v>
                </c:pt>
                <c:pt idx="8290">
                  <c:v>20.9</c:v>
                </c:pt>
                <c:pt idx="8291">
                  <c:v>20.9</c:v>
                </c:pt>
                <c:pt idx="8292">
                  <c:v>20.9</c:v>
                </c:pt>
                <c:pt idx="8293">
                  <c:v>20.9</c:v>
                </c:pt>
                <c:pt idx="8294">
                  <c:v>20.9</c:v>
                </c:pt>
                <c:pt idx="8295">
                  <c:v>20.9</c:v>
                </c:pt>
                <c:pt idx="8296">
                  <c:v>20.9</c:v>
                </c:pt>
                <c:pt idx="8297">
                  <c:v>20.9</c:v>
                </c:pt>
                <c:pt idx="8298">
                  <c:v>20.9</c:v>
                </c:pt>
                <c:pt idx="8299">
                  <c:v>20.9</c:v>
                </c:pt>
                <c:pt idx="8300">
                  <c:v>20.9</c:v>
                </c:pt>
                <c:pt idx="8301">
                  <c:v>20.9</c:v>
                </c:pt>
                <c:pt idx="8302">
                  <c:v>20.9</c:v>
                </c:pt>
                <c:pt idx="8303">
                  <c:v>20.9</c:v>
                </c:pt>
                <c:pt idx="8304">
                  <c:v>20.9</c:v>
                </c:pt>
                <c:pt idx="8305">
                  <c:v>20.9</c:v>
                </c:pt>
                <c:pt idx="8306">
                  <c:v>20.9</c:v>
                </c:pt>
                <c:pt idx="8307">
                  <c:v>20.9</c:v>
                </c:pt>
                <c:pt idx="8308">
                  <c:v>20.9</c:v>
                </c:pt>
                <c:pt idx="8309">
                  <c:v>20.9</c:v>
                </c:pt>
                <c:pt idx="8310">
                  <c:v>20.9</c:v>
                </c:pt>
                <c:pt idx="8311">
                  <c:v>20.9</c:v>
                </c:pt>
                <c:pt idx="8312">
                  <c:v>20.9</c:v>
                </c:pt>
                <c:pt idx="8313">
                  <c:v>20.9</c:v>
                </c:pt>
                <c:pt idx="8314">
                  <c:v>20.9</c:v>
                </c:pt>
                <c:pt idx="8315">
                  <c:v>20.9</c:v>
                </c:pt>
                <c:pt idx="8316">
                  <c:v>20.9</c:v>
                </c:pt>
                <c:pt idx="8317">
                  <c:v>20.9</c:v>
                </c:pt>
                <c:pt idx="8318">
                  <c:v>20.9</c:v>
                </c:pt>
                <c:pt idx="8319">
                  <c:v>20.9</c:v>
                </c:pt>
                <c:pt idx="8320">
                  <c:v>20.9</c:v>
                </c:pt>
                <c:pt idx="8321">
                  <c:v>20.9</c:v>
                </c:pt>
                <c:pt idx="8322">
                  <c:v>20.9</c:v>
                </c:pt>
                <c:pt idx="8323">
                  <c:v>20.9</c:v>
                </c:pt>
                <c:pt idx="8324">
                  <c:v>20.9</c:v>
                </c:pt>
                <c:pt idx="8325">
                  <c:v>20.9</c:v>
                </c:pt>
                <c:pt idx="8326">
                  <c:v>20.9</c:v>
                </c:pt>
                <c:pt idx="8327">
                  <c:v>20.9</c:v>
                </c:pt>
                <c:pt idx="8328">
                  <c:v>20.9</c:v>
                </c:pt>
                <c:pt idx="8329">
                  <c:v>20.9</c:v>
                </c:pt>
                <c:pt idx="8330">
                  <c:v>20.9</c:v>
                </c:pt>
                <c:pt idx="8331">
                  <c:v>20.9</c:v>
                </c:pt>
                <c:pt idx="8332">
                  <c:v>20.9</c:v>
                </c:pt>
                <c:pt idx="8333">
                  <c:v>20.9</c:v>
                </c:pt>
                <c:pt idx="8334">
                  <c:v>20.9</c:v>
                </c:pt>
                <c:pt idx="8335">
                  <c:v>20.9</c:v>
                </c:pt>
                <c:pt idx="8336">
                  <c:v>20.9</c:v>
                </c:pt>
                <c:pt idx="8337">
                  <c:v>20.9</c:v>
                </c:pt>
                <c:pt idx="8338">
                  <c:v>20.9</c:v>
                </c:pt>
                <c:pt idx="8339">
                  <c:v>20.9</c:v>
                </c:pt>
                <c:pt idx="8340">
                  <c:v>20.9</c:v>
                </c:pt>
                <c:pt idx="8341">
                  <c:v>20.9</c:v>
                </c:pt>
                <c:pt idx="8342">
                  <c:v>20.9</c:v>
                </c:pt>
                <c:pt idx="8343">
                  <c:v>20.9</c:v>
                </c:pt>
                <c:pt idx="8344">
                  <c:v>20.9</c:v>
                </c:pt>
                <c:pt idx="8345">
                  <c:v>20.9</c:v>
                </c:pt>
                <c:pt idx="8346">
                  <c:v>20.9</c:v>
                </c:pt>
                <c:pt idx="8347">
                  <c:v>20.9</c:v>
                </c:pt>
                <c:pt idx="8348">
                  <c:v>20.9</c:v>
                </c:pt>
                <c:pt idx="8349">
                  <c:v>20.9</c:v>
                </c:pt>
                <c:pt idx="8350">
                  <c:v>20.9</c:v>
                </c:pt>
                <c:pt idx="8351">
                  <c:v>20.9</c:v>
                </c:pt>
                <c:pt idx="8352">
                  <c:v>20.9</c:v>
                </c:pt>
                <c:pt idx="8353">
                  <c:v>20.9</c:v>
                </c:pt>
                <c:pt idx="8354">
                  <c:v>20.9</c:v>
                </c:pt>
                <c:pt idx="8355">
                  <c:v>20.9</c:v>
                </c:pt>
                <c:pt idx="8356">
                  <c:v>20.9</c:v>
                </c:pt>
                <c:pt idx="8357">
                  <c:v>20.9</c:v>
                </c:pt>
                <c:pt idx="8358">
                  <c:v>20.9</c:v>
                </c:pt>
                <c:pt idx="8359">
                  <c:v>20.9</c:v>
                </c:pt>
                <c:pt idx="8360">
                  <c:v>20.9</c:v>
                </c:pt>
                <c:pt idx="8361">
                  <c:v>20.9</c:v>
                </c:pt>
                <c:pt idx="8362">
                  <c:v>20.9</c:v>
                </c:pt>
                <c:pt idx="8363">
                  <c:v>20.9</c:v>
                </c:pt>
                <c:pt idx="8364">
                  <c:v>20.9</c:v>
                </c:pt>
                <c:pt idx="8365">
                  <c:v>20.9</c:v>
                </c:pt>
                <c:pt idx="8366">
                  <c:v>20.9</c:v>
                </c:pt>
                <c:pt idx="8367">
                  <c:v>20.9</c:v>
                </c:pt>
                <c:pt idx="8368">
                  <c:v>20.9</c:v>
                </c:pt>
                <c:pt idx="8369">
                  <c:v>20.9</c:v>
                </c:pt>
                <c:pt idx="8370">
                  <c:v>20.9</c:v>
                </c:pt>
                <c:pt idx="8371">
                  <c:v>20.9</c:v>
                </c:pt>
                <c:pt idx="8372">
                  <c:v>20.9</c:v>
                </c:pt>
                <c:pt idx="8373">
                  <c:v>20.9</c:v>
                </c:pt>
                <c:pt idx="8374">
                  <c:v>20.9</c:v>
                </c:pt>
                <c:pt idx="8375">
                  <c:v>20.9</c:v>
                </c:pt>
                <c:pt idx="8376">
                  <c:v>20.9</c:v>
                </c:pt>
                <c:pt idx="8377">
                  <c:v>20.9</c:v>
                </c:pt>
                <c:pt idx="8378">
                  <c:v>20.9</c:v>
                </c:pt>
                <c:pt idx="8379">
                  <c:v>20.9</c:v>
                </c:pt>
                <c:pt idx="8380">
                  <c:v>20.9</c:v>
                </c:pt>
                <c:pt idx="8381">
                  <c:v>20.9</c:v>
                </c:pt>
                <c:pt idx="8382">
                  <c:v>20.9</c:v>
                </c:pt>
                <c:pt idx="8383">
                  <c:v>20.9</c:v>
                </c:pt>
                <c:pt idx="8384">
                  <c:v>20.9</c:v>
                </c:pt>
                <c:pt idx="8385">
                  <c:v>20.9</c:v>
                </c:pt>
                <c:pt idx="8386">
                  <c:v>20.9</c:v>
                </c:pt>
                <c:pt idx="8387">
                  <c:v>20.9</c:v>
                </c:pt>
                <c:pt idx="8388">
                  <c:v>20.9</c:v>
                </c:pt>
                <c:pt idx="8389">
                  <c:v>20.9</c:v>
                </c:pt>
                <c:pt idx="8390">
                  <c:v>20.9</c:v>
                </c:pt>
                <c:pt idx="8391">
                  <c:v>20.9</c:v>
                </c:pt>
                <c:pt idx="8392">
                  <c:v>20.9</c:v>
                </c:pt>
                <c:pt idx="8393">
                  <c:v>20.9</c:v>
                </c:pt>
                <c:pt idx="8394">
                  <c:v>20.9</c:v>
                </c:pt>
                <c:pt idx="8395">
                  <c:v>20.9</c:v>
                </c:pt>
                <c:pt idx="8396">
                  <c:v>20.9</c:v>
                </c:pt>
                <c:pt idx="8397">
                  <c:v>20.9</c:v>
                </c:pt>
                <c:pt idx="8398">
                  <c:v>20.9</c:v>
                </c:pt>
                <c:pt idx="8399">
                  <c:v>20.9</c:v>
                </c:pt>
                <c:pt idx="8400">
                  <c:v>20.9</c:v>
                </c:pt>
                <c:pt idx="8401">
                  <c:v>20.9</c:v>
                </c:pt>
                <c:pt idx="8402">
                  <c:v>20.9</c:v>
                </c:pt>
                <c:pt idx="8403">
                  <c:v>20.9</c:v>
                </c:pt>
                <c:pt idx="8404">
                  <c:v>20.9</c:v>
                </c:pt>
                <c:pt idx="8405">
                  <c:v>20.9</c:v>
                </c:pt>
                <c:pt idx="8406">
                  <c:v>20.9</c:v>
                </c:pt>
                <c:pt idx="8407">
                  <c:v>20.9</c:v>
                </c:pt>
                <c:pt idx="8408">
                  <c:v>20.9</c:v>
                </c:pt>
                <c:pt idx="8409">
                  <c:v>20.9</c:v>
                </c:pt>
                <c:pt idx="8410">
                  <c:v>20.9</c:v>
                </c:pt>
                <c:pt idx="8411">
                  <c:v>20.9</c:v>
                </c:pt>
                <c:pt idx="8412">
                  <c:v>20.9</c:v>
                </c:pt>
                <c:pt idx="8413">
                  <c:v>20.9</c:v>
                </c:pt>
                <c:pt idx="8414">
                  <c:v>20.9</c:v>
                </c:pt>
                <c:pt idx="8415">
                  <c:v>20.9</c:v>
                </c:pt>
                <c:pt idx="8416">
                  <c:v>20.9</c:v>
                </c:pt>
                <c:pt idx="8417">
                  <c:v>20.9</c:v>
                </c:pt>
                <c:pt idx="8418">
                  <c:v>20.9</c:v>
                </c:pt>
                <c:pt idx="8419">
                  <c:v>20.9</c:v>
                </c:pt>
                <c:pt idx="8420">
                  <c:v>20.9</c:v>
                </c:pt>
                <c:pt idx="8421">
                  <c:v>20.9</c:v>
                </c:pt>
                <c:pt idx="8422">
                  <c:v>20.9</c:v>
                </c:pt>
                <c:pt idx="8423">
                  <c:v>20.9</c:v>
                </c:pt>
                <c:pt idx="8424">
                  <c:v>20.9</c:v>
                </c:pt>
                <c:pt idx="8425">
                  <c:v>20.9</c:v>
                </c:pt>
                <c:pt idx="8426">
                  <c:v>20.9</c:v>
                </c:pt>
                <c:pt idx="8427">
                  <c:v>20.9</c:v>
                </c:pt>
                <c:pt idx="8428">
                  <c:v>20.9</c:v>
                </c:pt>
                <c:pt idx="8429">
                  <c:v>20.9</c:v>
                </c:pt>
                <c:pt idx="8430">
                  <c:v>20.9</c:v>
                </c:pt>
                <c:pt idx="8431">
                  <c:v>20.9</c:v>
                </c:pt>
                <c:pt idx="8432">
                  <c:v>20.9</c:v>
                </c:pt>
                <c:pt idx="8433">
                  <c:v>20.9</c:v>
                </c:pt>
                <c:pt idx="8434">
                  <c:v>20.9</c:v>
                </c:pt>
                <c:pt idx="8435">
                  <c:v>20.9</c:v>
                </c:pt>
                <c:pt idx="8436">
                  <c:v>20.9</c:v>
                </c:pt>
                <c:pt idx="8437">
                  <c:v>20.9</c:v>
                </c:pt>
                <c:pt idx="8438">
                  <c:v>20.9</c:v>
                </c:pt>
                <c:pt idx="8439">
                  <c:v>20.9</c:v>
                </c:pt>
                <c:pt idx="8440">
                  <c:v>20.9</c:v>
                </c:pt>
                <c:pt idx="8441">
                  <c:v>20.9</c:v>
                </c:pt>
                <c:pt idx="8442">
                  <c:v>20.9</c:v>
                </c:pt>
                <c:pt idx="8443">
                  <c:v>20.9</c:v>
                </c:pt>
                <c:pt idx="8444">
                  <c:v>20.9</c:v>
                </c:pt>
                <c:pt idx="8445">
                  <c:v>20.9</c:v>
                </c:pt>
                <c:pt idx="8446">
                  <c:v>20.9</c:v>
                </c:pt>
                <c:pt idx="8447">
                  <c:v>20.9</c:v>
                </c:pt>
                <c:pt idx="8448">
                  <c:v>20.9</c:v>
                </c:pt>
                <c:pt idx="8449">
                  <c:v>20.9</c:v>
                </c:pt>
                <c:pt idx="8450">
                  <c:v>20.9</c:v>
                </c:pt>
                <c:pt idx="8451">
                  <c:v>20.9</c:v>
                </c:pt>
                <c:pt idx="8452">
                  <c:v>20.9</c:v>
                </c:pt>
                <c:pt idx="8453">
                  <c:v>20.9</c:v>
                </c:pt>
                <c:pt idx="8454">
                  <c:v>20.9</c:v>
                </c:pt>
                <c:pt idx="8455">
                  <c:v>20.9</c:v>
                </c:pt>
                <c:pt idx="8456">
                  <c:v>20.9</c:v>
                </c:pt>
                <c:pt idx="8457">
                  <c:v>20.9</c:v>
                </c:pt>
                <c:pt idx="8458">
                  <c:v>20.9</c:v>
                </c:pt>
                <c:pt idx="8459">
                  <c:v>20.9</c:v>
                </c:pt>
                <c:pt idx="8460">
                  <c:v>20.9</c:v>
                </c:pt>
                <c:pt idx="8461">
                  <c:v>20.9</c:v>
                </c:pt>
                <c:pt idx="8462">
                  <c:v>20.9</c:v>
                </c:pt>
                <c:pt idx="8463">
                  <c:v>20.9</c:v>
                </c:pt>
                <c:pt idx="8464">
                  <c:v>20.9</c:v>
                </c:pt>
                <c:pt idx="8465">
                  <c:v>20.9</c:v>
                </c:pt>
                <c:pt idx="8466">
                  <c:v>20.9</c:v>
                </c:pt>
                <c:pt idx="8467">
                  <c:v>20.9</c:v>
                </c:pt>
                <c:pt idx="8468">
                  <c:v>20.9</c:v>
                </c:pt>
                <c:pt idx="8469">
                  <c:v>20.9</c:v>
                </c:pt>
                <c:pt idx="8470">
                  <c:v>20.9</c:v>
                </c:pt>
                <c:pt idx="8471">
                  <c:v>20.9</c:v>
                </c:pt>
                <c:pt idx="8472">
                  <c:v>20.9</c:v>
                </c:pt>
                <c:pt idx="8473">
                  <c:v>20.9</c:v>
                </c:pt>
                <c:pt idx="8474">
                  <c:v>20.9</c:v>
                </c:pt>
                <c:pt idx="8475">
                  <c:v>20.9</c:v>
                </c:pt>
                <c:pt idx="8476">
                  <c:v>20.9</c:v>
                </c:pt>
                <c:pt idx="8477">
                  <c:v>20.9</c:v>
                </c:pt>
                <c:pt idx="8478">
                  <c:v>20.9</c:v>
                </c:pt>
                <c:pt idx="8479">
                  <c:v>20.9</c:v>
                </c:pt>
                <c:pt idx="8480">
                  <c:v>20.9</c:v>
                </c:pt>
                <c:pt idx="8481">
                  <c:v>20.9</c:v>
                </c:pt>
                <c:pt idx="8482">
                  <c:v>20.9</c:v>
                </c:pt>
                <c:pt idx="8483">
                  <c:v>20.9</c:v>
                </c:pt>
                <c:pt idx="8484">
                  <c:v>20.9</c:v>
                </c:pt>
                <c:pt idx="8485">
                  <c:v>20.9</c:v>
                </c:pt>
                <c:pt idx="8486">
                  <c:v>20.9</c:v>
                </c:pt>
                <c:pt idx="8487">
                  <c:v>20.9</c:v>
                </c:pt>
                <c:pt idx="8488">
                  <c:v>20.9</c:v>
                </c:pt>
                <c:pt idx="8489">
                  <c:v>20.9</c:v>
                </c:pt>
                <c:pt idx="8490">
                  <c:v>20.9</c:v>
                </c:pt>
                <c:pt idx="8491">
                  <c:v>20.9</c:v>
                </c:pt>
                <c:pt idx="8492">
                  <c:v>20.9</c:v>
                </c:pt>
                <c:pt idx="8493">
                  <c:v>20.9</c:v>
                </c:pt>
                <c:pt idx="8494">
                  <c:v>20.9</c:v>
                </c:pt>
                <c:pt idx="8495">
                  <c:v>20.9</c:v>
                </c:pt>
                <c:pt idx="8496">
                  <c:v>20.9</c:v>
                </c:pt>
                <c:pt idx="8497">
                  <c:v>20.9</c:v>
                </c:pt>
                <c:pt idx="8498">
                  <c:v>20.9</c:v>
                </c:pt>
                <c:pt idx="8499">
                  <c:v>20.9</c:v>
                </c:pt>
                <c:pt idx="8500">
                  <c:v>20.9</c:v>
                </c:pt>
                <c:pt idx="8501">
                  <c:v>20.9</c:v>
                </c:pt>
                <c:pt idx="8502">
                  <c:v>20.9</c:v>
                </c:pt>
                <c:pt idx="8503">
                  <c:v>20.9</c:v>
                </c:pt>
                <c:pt idx="8504">
                  <c:v>20.9</c:v>
                </c:pt>
                <c:pt idx="8505">
                  <c:v>20.9</c:v>
                </c:pt>
                <c:pt idx="8506">
                  <c:v>20.9</c:v>
                </c:pt>
                <c:pt idx="8507">
                  <c:v>20.9</c:v>
                </c:pt>
                <c:pt idx="8508">
                  <c:v>20.9</c:v>
                </c:pt>
                <c:pt idx="8509">
                  <c:v>20.9</c:v>
                </c:pt>
                <c:pt idx="8510">
                  <c:v>20.9</c:v>
                </c:pt>
                <c:pt idx="8511">
                  <c:v>20.9</c:v>
                </c:pt>
                <c:pt idx="8512">
                  <c:v>20.9</c:v>
                </c:pt>
                <c:pt idx="8513">
                  <c:v>20.9</c:v>
                </c:pt>
                <c:pt idx="8514">
                  <c:v>20.9</c:v>
                </c:pt>
                <c:pt idx="8515">
                  <c:v>20.9</c:v>
                </c:pt>
                <c:pt idx="8516">
                  <c:v>20.9</c:v>
                </c:pt>
                <c:pt idx="8517">
                  <c:v>20.9</c:v>
                </c:pt>
                <c:pt idx="8518">
                  <c:v>20.9</c:v>
                </c:pt>
                <c:pt idx="8519">
                  <c:v>20.9</c:v>
                </c:pt>
                <c:pt idx="8520">
                  <c:v>20.9</c:v>
                </c:pt>
                <c:pt idx="8521">
                  <c:v>20.9</c:v>
                </c:pt>
                <c:pt idx="8522">
                  <c:v>20.9</c:v>
                </c:pt>
                <c:pt idx="8523">
                  <c:v>20.9</c:v>
                </c:pt>
                <c:pt idx="8524">
                  <c:v>20.9</c:v>
                </c:pt>
                <c:pt idx="8525">
                  <c:v>20.9</c:v>
                </c:pt>
                <c:pt idx="8526">
                  <c:v>20.9</c:v>
                </c:pt>
                <c:pt idx="8527">
                  <c:v>20.9</c:v>
                </c:pt>
                <c:pt idx="8528">
                  <c:v>20.9</c:v>
                </c:pt>
                <c:pt idx="8529">
                  <c:v>20.9</c:v>
                </c:pt>
                <c:pt idx="8530">
                  <c:v>20.9</c:v>
                </c:pt>
                <c:pt idx="8531">
                  <c:v>20.9</c:v>
                </c:pt>
                <c:pt idx="8532">
                  <c:v>20.9</c:v>
                </c:pt>
                <c:pt idx="8533">
                  <c:v>20.9</c:v>
                </c:pt>
                <c:pt idx="8534">
                  <c:v>20.9</c:v>
                </c:pt>
                <c:pt idx="8535">
                  <c:v>20.9</c:v>
                </c:pt>
                <c:pt idx="8536">
                  <c:v>20.9</c:v>
                </c:pt>
                <c:pt idx="8537">
                  <c:v>20.9</c:v>
                </c:pt>
                <c:pt idx="8538">
                  <c:v>20.9</c:v>
                </c:pt>
                <c:pt idx="8539">
                  <c:v>20.9</c:v>
                </c:pt>
                <c:pt idx="8540">
                  <c:v>20.9</c:v>
                </c:pt>
                <c:pt idx="8541">
                  <c:v>20.9</c:v>
                </c:pt>
                <c:pt idx="8542">
                  <c:v>20.9</c:v>
                </c:pt>
                <c:pt idx="8543">
                  <c:v>20.9</c:v>
                </c:pt>
                <c:pt idx="8544">
                  <c:v>20.9</c:v>
                </c:pt>
                <c:pt idx="8545">
                  <c:v>20.9</c:v>
                </c:pt>
                <c:pt idx="8546">
                  <c:v>20.9</c:v>
                </c:pt>
                <c:pt idx="8547">
                  <c:v>20.9</c:v>
                </c:pt>
                <c:pt idx="8548">
                  <c:v>20.9</c:v>
                </c:pt>
                <c:pt idx="8549">
                  <c:v>20.9</c:v>
                </c:pt>
                <c:pt idx="8550">
                  <c:v>20.9</c:v>
                </c:pt>
                <c:pt idx="8551">
                  <c:v>20.9</c:v>
                </c:pt>
                <c:pt idx="8552">
                  <c:v>20.9</c:v>
                </c:pt>
                <c:pt idx="8553">
                  <c:v>20.9</c:v>
                </c:pt>
                <c:pt idx="8554">
                  <c:v>20.9</c:v>
                </c:pt>
                <c:pt idx="8555">
                  <c:v>20.9</c:v>
                </c:pt>
                <c:pt idx="8556">
                  <c:v>20.9</c:v>
                </c:pt>
                <c:pt idx="8557">
                  <c:v>20.9</c:v>
                </c:pt>
                <c:pt idx="8558">
                  <c:v>20.9</c:v>
                </c:pt>
                <c:pt idx="8559">
                  <c:v>20.9</c:v>
                </c:pt>
                <c:pt idx="8560">
                  <c:v>20.9</c:v>
                </c:pt>
                <c:pt idx="8561">
                  <c:v>20.9</c:v>
                </c:pt>
                <c:pt idx="8562">
                  <c:v>20.9</c:v>
                </c:pt>
                <c:pt idx="8563">
                  <c:v>20.9</c:v>
                </c:pt>
                <c:pt idx="8564">
                  <c:v>20.9</c:v>
                </c:pt>
                <c:pt idx="8565">
                  <c:v>20.9</c:v>
                </c:pt>
                <c:pt idx="8566">
                  <c:v>20.9</c:v>
                </c:pt>
                <c:pt idx="8567">
                  <c:v>20.9</c:v>
                </c:pt>
                <c:pt idx="8568">
                  <c:v>20.9</c:v>
                </c:pt>
                <c:pt idx="8569">
                  <c:v>20.9</c:v>
                </c:pt>
                <c:pt idx="8570">
                  <c:v>20.9</c:v>
                </c:pt>
                <c:pt idx="8571">
                  <c:v>20.9</c:v>
                </c:pt>
                <c:pt idx="8572">
                  <c:v>20.9</c:v>
                </c:pt>
                <c:pt idx="8573">
                  <c:v>20.9</c:v>
                </c:pt>
                <c:pt idx="8574">
                  <c:v>20.9</c:v>
                </c:pt>
                <c:pt idx="8575">
                  <c:v>20.9</c:v>
                </c:pt>
                <c:pt idx="8576">
                  <c:v>20.9</c:v>
                </c:pt>
                <c:pt idx="8577">
                  <c:v>20.9</c:v>
                </c:pt>
                <c:pt idx="8578">
                  <c:v>20.9</c:v>
                </c:pt>
                <c:pt idx="8579">
                  <c:v>20.9</c:v>
                </c:pt>
                <c:pt idx="8580">
                  <c:v>20.9</c:v>
                </c:pt>
                <c:pt idx="8581">
                  <c:v>20.9</c:v>
                </c:pt>
                <c:pt idx="8582">
                  <c:v>20.9</c:v>
                </c:pt>
                <c:pt idx="8583">
                  <c:v>20.9</c:v>
                </c:pt>
                <c:pt idx="8584">
                  <c:v>20.9</c:v>
                </c:pt>
                <c:pt idx="8585">
                  <c:v>20.9</c:v>
                </c:pt>
                <c:pt idx="8586">
                  <c:v>20.9</c:v>
                </c:pt>
                <c:pt idx="8587">
                  <c:v>20.9</c:v>
                </c:pt>
                <c:pt idx="8588">
                  <c:v>20.9</c:v>
                </c:pt>
                <c:pt idx="8589">
                  <c:v>20.9</c:v>
                </c:pt>
                <c:pt idx="8590">
                  <c:v>20.9</c:v>
                </c:pt>
                <c:pt idx="8591">
                  <c:v>20.9</c:v>
                </c:pt>
                <c:pt idx="8592">
                  <c:v>20.9</c:v>
                </c:pt>
                <c:pt idx="8593">
                  <c:v>20.9</c:v>
                </c:pt>
                <c:pt idx="8594">
                  <c:v>20.9</c:v>
                </c:pt>
                <c:pt idx="8595">
                  <c:v>20.9</c:v>
                </c:pt>
                <c:pt idx="8596">
                  <c:v>20.9</c:v>
                </c:pt>
                <c:pt idx="8597">
                  <c:v>20.9</c:v>
                </c:pt>
                <c:pt idx="8598">
                  <c:v>20.9</c:v>
                </c:pt>
                <c:pt idx="8599">
                  <c:v>20.9</c:v>
                </c:pt>
                <c:pt idx="8600">
                  <c:v>20.9</c:v>
                </c:pt>
                <c:pt idx="8601">
                  <c:v>20.9</c:v>
                </c:pt>
                <c:pt idx="8602">
                  <c:v>20.9</c:v>
                </c:pt>
                <c:pt idx="8603">
                  <c:v>20.9</c:v>
                </c:pt>
                <c:pt idx="8604">
                  <c:v>20.9</c:v>
                </c:pt>
                <c:pt idx="8605">
                  <c:v>20.9</c:v>
                </c:pt>
                <c:pt idx="8606">
                  <c:v>20.9</c:v>
                </c:pt>
                <c:pt idx="8607">
                  <c:v>20.9</c:v>
                </c:pt>
                <c:pt idx="8608">
                  <c:v>20.9</c:v>
                </c:pt>
                <c:pt idx="8609">
                  <c:v>20.9</c:v>
                </c:pt>
                <c:pt idx="8610">
                  <c:v>20.9</c:v>
                </c:pt>
                <c:pt idx="8611">
                  <c:v>20.9</c:v>
                </c:pt>
                <c:pt idx="8612">
                  <c:v>20.9</c:v>
                </c:pt>
                <c:pt idx="8613">
                  <c:v>20.9</c:v>
                </c:pt>
                <c:pt idx="8614">
                  <c:v>20.9</c:v>
                </c:pt>
                <c:pt idx="8615">
                  <c:v>20.9</c:v>
                </c:pt>
                <c:pt idx="8616">
                  <c:v>20.9</c:v>
                </c:pt>
                <c:pt idx="8617">
                  <c:v>20.9</c:v>
                </c:pt>
                <c:pt idx="8618">
                  <c:v>20.9</c:v>
                </c:pt>
                <c:pt idx="8619">
                  <c:v>20.9</c:v>
                </c:pt>
                <c:pt idx="8620">
                  <c:v>20.9</c:v>
                </c:pt>
                <c:pt idx="8621">
                  <c:v>20.9</c:v>
                </c:pt>
                <c:pt idx="8622">
                  <c:v>20.9</c:v>
                </c:pt>
                <c:pt idx="8623">
                  <c:v>20.9</c:v>
                </c:pt>
                <c:pt idx="8624">
                  <c:v>20.9</c:v>
                </c:pt>
                <c:pt idx="8625">
                  <c:v>20.9</c:v>
                </c:pt>
                <c:pt idx="8626">
                  <c:v>20.9</c:v>
                </c:pt>
                <c:pt idx="8627">
                  <c:v>20.9</c:v>
                </c:pt>
                <c:pt idx="8628">
                  <c:v>20.9</c:v>
                </c:pt>
                <c:pt idx="8629">
                  <c:v>20.9</c:v>
                </c:pt>
                <c:pt idx="8630">
                  <c:v>20.9</c:v>
                </c:pt>
                <c:pt idx="8631">
                  <c:v>20.9</c:v>
                </c:pt>
                <c:pt idx="8632">
                  <c:v>20.9</c:v>
                </c:pt>
                <c:pt idx="8633">
                  <c:v>20.9</c:v>
                </c:pt>
                <c:pt idx="8634">
                  <c:v>20.9</c:v>
                </c:pt>
                <c:pt idx="8635">
                  <c:v>20.9</c:v>
                </c:pt>
                <c:pt idx="8636">
                  <c:v>20.9</c:v>
                </c:pt>
                <c:pt idx="8637">
                  <c:v>20.9</c:v>
                </c:pt>
                <c:pt idx="8638">
                  <c:v>20.9</c:v>
                </c:pt>
                <c:pt idx="8639">
                  <c:v>20.9</c:v>
                </c:pt>
                <c:pt idx="8640">
                  <c:v>20.9</c:v>
                </c:pt>
                <c:pt idx="8641">
                  <c:v>20.9</c:v>
                </c:pt>
                <c:pt idx="8642">
                  <c:v>20.9</c:v>
                </c:pt>
                <c:pt idx="8643">
                  <c:v>20.9</c:v>
                </c:pt>
                <c:pt idx="8644">
                  <c:v>20.9</c:v>
                </c:pt>
                <c:pt idx="8645">
                  <c:v>20.9</c:v>
                </c:pt>
                <c:pt idx="8646">
                  <c:v>20.9</c:v>
                </c:pt>
                <c:pt idx="8647">
                  <c:v>20.9</c:v>
                </c:pt>
                <c:pt idx="8648">
                  <c:v>20.9</c:v>
                </c:pt>
                <c:pt idx="8649">
                  <c:v>20.9</c:v>
                </c:pt>
                <c:pt idx="8650">
                  <c:v>20.9</c:v>
                </c:pt>
                <c:pt idx="8651">
                  <c:v>20.9</c:v>
                </c:pt>
                <c:pt idx="8652">
                  <c:v>20.9</c:v>
                </c:pt>
                <c:pt idx="8653">
                  <c:v>20.9</c:v>
                </c:pt>
                <c:pt idx="8654">
                  <c:v>20.9</c:v>
                </c:pt>
                <c:pt idx="8655">
                  <c:v>20.9</c:v>
                </c:pt>
                <c:pt idx="8656">
                  <c:v>20.9</c:v>
                </c:pt>
                <c:pt idx="8657">
                  <c:v>20.9</c:v>
                </c:pt>
                <c:pt idx="8658">
                  <c:v>20.9</c:v>
                </c:pt>
                <c:pt idx="8659">
                  <c:v>20.9</c:v>
                </c:pt>
                <c:pt idx="8660">
                  <c:v>20.9</c:v>
                </c:pt>
                <c:pt idx="8661">
                  <c:v>20.9</c:v>
                </c:pt>
                <c:pt idx="8662">
                  <c:v>20.9</c:v>
                </c:pt>
                <c:pt idx="8663">
                  <c:v>20.9</c:v>
                </c:pt>
                <c:pt idx="8664">
                  <c:v>20.9</c:v>
                </c:pt>
                <c:pt idx="8665">
                  <c:v>20.9</c:v>
                </c:pt>
                <c:pt idx="8666">
                  <c:v>20.9</c:v>
                </c:pt>
                <c:pt idx="8667">
                  <c:v>20.9</c:v>
                </c:pt>
                <c:pt idx="8668">
                  <c:v>20.9</c:v>
                </c:pt>
                <c:pt idx="8669">
                  <c:v>20.9</c:v>
                </c:pt>
                <c:pt idx="8670">
                  <c:v>20.9</c:v>
                </c:pt>
                <c:pt idx="8671">
                  <c:v>20.9</c:v>
                </c:pt>
                <c:pt idx="8672">
                  <c:v>20.9</c:v>
                </c:pt>
                <c:pt idx="8673">
                  <c:v>20.9</c:v>
                </c:pt>
                <c:pt idx="8674">
                  <c:v>20.9</c:v>
                </c:pt>
                <c:pt idx="8675">
                  <c:v>20.9</c:v>
                </c:pt>
                <c:pt idx="8676">
                  <c:v>20.9</c:v>
                </c:pt>
                <c:pt idx="8677">
                  <c:v>20.9</c:v>
                </c:pt>
                <c:pt idx="8678">
                  <c:v>20.9</c:v>
                </c:pt>
                <c:pt idx="8679">
                  <c:v>20.9</c:v>
                </c:pt>
                <c:pt idx="8680">
                  <c:v>20.9</c:v>
                </c:pt>
                <c:pt idx="8681">
                  <c:v>20.9</c:v>
                </c:pt>
                <c:pt idx="8682">
                  <c:v>20.9</c:v>
                </c:pt>
                <c:pt idx="8683">
                  <c:v>20.9</c:v>
                </c:pt>
                <c:pt idx="8684">
                  <c:v>20.9</c:v>
                </c:pt>
                <c:pt idx="8685">
                  <c:v>20.9</c:v>
                </c:pt>
                <c:pt idx="8686">
                  <c:v>20.9</c:v>
                </c:pt>
                <c:pt idx="8687">
                  <c:v>20.9</c:v>
                </c:pt>
                <c:pt idx="8688">
                  <c:v>20.9</c:v>
                </c:pt>
                <c:pt idx="8689">
                  <c:v>20.9</c:v>
                </c:pt>
                <c:pt idx="8690">
                  <c:v>20.9</c:v>
                </c:pt>
                <c:pt idx="8691">
                  <c:v>20.9</c:v>
                </c:pt>
                <c:pt idx="8692">
                  <c:v>20.9</c:v>
                </c:pt>
                <c:pt idx="8693">
                  <c:v>20.9</c:v>
                </c:pt>
                <c:pt idx="8694">
                  <c:v>20.9</c:v>
                </c:pt>
                <c:pt idx="8695">
                  <c:v>20.9</c:v>
                </c:pt>
                <c:pt idx="8696">
                  <c:v>20.9</c:v>
                </c:pt>
                <c:pt idx="8697">
                  <c:v>20.9</c:v>
                </c:pt>
                <c:pt idx="8698">
                  <c:v>20.9</c:v>
                </c:pt>
                <c:pt idx="8699">
                  <c:v>20.9</c:v>
                </c:pt>
                <c:pt idx="8700">
                  <c:v>20.9</c:v>
                </c:pt>
                <c:pt idx="8701">
                  <c:v>20.9</c:v>
                </c:pt>
                <c:pt idx="8702">
                  <c:v>20.9</c:v>
                </c:pt>
                <c:pt idx="8703">
                  <c:v>20.9</c:v>
                </c:pt>
                <c:pt idx="8704">
                  <c:v>20.9</c:v>
                </c:pt>
                <c:pt idx="8705">
                  <c:v>20.9</c:v>
                </c:pt>
                <c:pt idx="8706">
                  <c:v>20.9</c:v>
                </c:pt>
                <c:pt idx="8707">
                  <c:v>20.9</c:v>
                </c:pt>
                <c:pt idx="8708">
                  <c:v>20.9</c:v>
                </c:pt>
                <c:pt idx="8709">
                  <c:v>20.9</c:v>
                </c:pt>
                <c:pt idx="8710">
                  <c:v>20.9</c:v>
                </c:pt>
                <c:pt idx="8711">
                  <c:v>20.9</c:v>
                </c:pt>
                <c:pt idx="8712">
                  <c:v>20.9</c:v>
                </c:pt>
                <c:pt idx="8713">
                  <c:v>20.9</c:v>
                </c:pt>
                <c:pt idx="8714">
                  <c:v>20.9</c:v>
                </c:pt>
                <c:pt idx="8715">
                  <c:v>20.9</c:v>
                </c:pt>
                <c:pt idx="8716">
                  <c:v>20.9</c:v>
                </c:pt>
                <c:pt idx="8717">
                  <c:v>20.9</c:v>
                </c:pt>
                <c:pt idx="8718">
                  <c:v>20.9</c:v>
                </c:pt>
                <c:pt idx="8719">
                  <c:v>20.9</c:v>
                </c:pt>
                <c:pt idx="8720">
                  <c:v>20.9</c:v>
                </c:pt>
                <c:pt idx="8721">
                  <c:v>20.9</c:v>
                </c:pt>
                <c:pt idx="8722">
                  <c:v>20.9</c:v>
                </c:pt>
                <c:pt idx="8723">
                  <c:v>20.9</c:v>
                </c:pt>
                <c:pt idx="8724">
                  <c:v>20.9</c:v>
                </c:pt>
                <c:pt idx="8725">
                  <c:v>20.9</c:v>
                </c:pt>
                <c:pt idx="8726">
                  <c:v>20.9</c:v>
                </c:pt>
                <c:pt idx="8727">
                  <c:v>20.9</c:v>
                </c:pt>
                <c:pt idx="8728">
                  <c:v>20.9</c:v>
                </c:pt>
                <c:pt idx="8729">
                  <c:v>20.9</c:v>
                </c:pt>
                <c:pt idx="8730">
                  <c:v>20.9</c:v>
                </c:pt>
                <c:pt idx="8731">
                  <c:v>20.9</c:v>
                </c:pt>
                <c:pt idx="8732">
                  <c:v>20.9</c:v>
                </c:pt>
                <c:pt idx="8733">
                  <c:v>20.9</c:v>
                </c:pt>
                <c:pt idx="8734">
                  <c:v>20.9</c:v>
                </c:pt>
                <c:pt idx="8735">
                  <c:v>20.9</c:v>
                </c:pt>
                <c:pt idx="8736">
                  <c:v>20.9</c:v>
                </c:pt>
                <c:pt idx="8737">
                  <c:v>20.9</c:v>
                </c:pt>
                <c:pt idx="8738">
                  <c:v>20.9</c:v>
                </c:pt>
                <c:pt idx="8739">
                  <c:v>20.9</c:v>
                </c:pt>
                <c:pt idx="8740">
                  <c:v>20.9</c:v>
                </c:pt>
                <c:pt idx="8741">
                  <c:v>20.9</c:v>
                </c:pt>
                <c:pt idx="8742">
                  <c:v>20.9</c:v>
                </c:pt>
                <c:pt idx="8743">
                  <c:v>20.9</c:v>
                </c:pt>
                <c:pt idx="8744">
                  <c:v>20.9</c:v>
                </c:pt>
                <c:pt idx="8745">
                  <c:v>20.9</c:v>
                </c:pt>
                <c:pt idx="8746">
                  <c:v>20.9</c:v>
                </c:pt>
                <c:pt idx="8747">
                  <c:v>20.9</c:v>
                </c:pt>
                <c:pt idx="8748">
                  <c:v>20.9</c:v>
                </c:pt>
                <c:pt idx="8749">
                  <c:v>20.9</c:v>
                </c:pt>
                <c:pt idx="8750">
                  <c:v>20.9</c:v>
                </c:pt>
                <c:pt idx="8751">
                  <c:v>20.9</c:v>
                </c:pt>
                <c:pt idx="8752">
                  <c:v>20.9</c:v>
                </c:pt>
                <c:pt idx="8753">
                  <c:v>20.9</c:v>
                </c:pt>
                <c:pt idx="8754">
                  <c:v>20.9</c:v>
                </c:pt>
                <c:pt idx="8755">
                  <c:v>20.9</c:v>
                </c:pt>
                <c:pt idx="8756">
                  <c:v>20.9</c:v>
                </c:pt>
                <c:pt idx="8757">
                  <c:v>20.9</c:v>
                </c:pt>
                <c:pt idx="8758">
                  <c:v>20.9</c:v>
                </c:pt>
                <c:pt idx="8759">
                  <c:v>20.9</c:v>
                </c:pt>
                <c:pt idx="8760">
                  <c:v>20.9</c:v>
                </c:pt>
                <c:pt idx="8761">
                  <c:v>20.9</c:v>
                </c:pt>
                <c:pt idx="8762">
                  <c:v>20.9</c:v>
                </c:pt>
                <c:pt idx="8763">
                  <c:v>20.9</c:v>
                </c:pt>
                <c:pt idx="8764">
                  <c:v>20.9</c:v>
                </c:pt>
                <c:pt idx="8765">
                  <c:v>20.9</c:v>
                </c:pt>
                <c:pt idx="8766">
                  <c:v>20.9</c:v>
                </c:pt>
                <c:pt idx="8767">
                  <c:v>20.9</c:v>
                </c:pt>
                <c:pt idx="8768">
                  <c:v>20.9</c:v>
                </c:pt>
                <c:pt idx="8769">
                  <c:v>20.9</c:v>
                </c:pt>
                <c:pt idx="8770">
                  <c:v>20.9</c:v>
                </c:pt>
                <c:pt idx="8771">
                  <c:v>20.9</c:v>
                </c:pt>
                <c:pt idx="8772">
                  <c:v>20.9</c:v>
                </c:pt>
                <c:pt idx="8773">
                  <c:v>20.9</c:v>
                </c:pt>
                <c:pt idx="8774">
                  <c:v>20.9</c:v>
                </c:pt>
                <c:pt idx="8775">
                  <c:v>20.9</c:v>
                </c:pt>
                <c:pt idx="8776">
                  <c:v>20.9</c:v>
                </c:pt>
                <c:pt idx="8777">
                  <c:v>20.9</c:v>
                </c:pt>
                <c:pt idx="8778">
                  <c:v>20.9</c:v>
                </c:pt>
                <c:pt idx="8779">
                  <c:v>20.9</c:v>
                </c:pt>
                <c:pt idx="8780">
                  <c:v>20.9</c:v>
                </c:pt>
                <c:pt idx="8781">
                  <c:v>20.9</c:v>
                </c:pt>
                <c:pt idx="8782">
                  <c:v>20.9</c:v>
                </c:pt>
                <c:pt idx="8783">
                  <c:v>20.9</c:v>
                </c:pt>
                <c:pt idx="8784">
                  <c:v>20.9</c:v>
                </c:pt>
                <c:pt idx="8785">
                  <c:v>20.9</c:v>
                </c:pt>
                <c:pt idx="8786">
                  <c:v>20.9</c:v>
                </c:pt>
                <c:pt idx="8787">
                  <c:v>20.9</c:v>
                </c:pt>
                <c:pt idx="8788">
                  <c:v>20.9</c:v>
                </c:pt>
                <c:pt idx="8789">
                  <c:v>20.9</c:v>
                </c:pt>
                <c:pt idx="8790">
                  <c:v>20.9</c:v>
                </c:pt>
                <c:pt idx="8791">
                  <c:v>20.9</c:v>
                </c:pt>
                <c:pt idx="8792">
                  <c:v>20.9</c:v>
                </c:pt>
                <c:pt idx="8793">
                  <c:v>20.9</c:v>
                </c:pt>
                <c:pt idx="8794">
                  <c:v>20.9</c:v>
                </c:pt>
                <c:pt idx="8795">
                  <c:v>20.9</c:v>
                </c:pt>
                <c:pt idx="8796">
                  <c:v>20.9</c:v>
                </c:pt>
                <c:pt idx="8797">
                  <c:v>20.9</c:v>
                </c:pt>
                <c:pt idx="8798">
                  <c:v>20.9</c:v>
                </c:pt>
                <c:pt idx="8799">
                  <c:v>20.9</c:v>
                </c:pt>
                <c:pt idx="8800">
                  <c:v>20.9</c:v>
                </c:pt>
                <c:pt idx="8801">
                  <c:v>20.9</c:v>
                </c:pt>
                <c:pt idx="8802">
                  <c:v>20.9</c:v>
                </c:pt>
                <c:pt idx="8803">
                  <c:v>20.9</c:v>
                </c:pt>
                <c:pt idx="8804">
                  <c:v>20.9</c:v>
                </c:pt>
                <c:pt idx="8805">
                  <c:v>20.9</c:v>
                </c:pt>
                <c:pt idx="8806">
                  <c:v>20.9</c:v>
                </c:pt>
                <c:pt idx="8807">
                  <c:v>20.9</c:v>
                </c:pt>
                <c:pt idx="8808">
                  <c:v>20.9</c:v>
                </c:pt>
                <c:pt idx="8809">
                  <c:v>20.9</c:v>
                </c:pt>
                <c:pt idx="8810">
                  <c:v>20.9</c:v>
                </c:pt>
                <c:pt idx="8811">
                  <c:v>20.9</c:v>
                </c:pt>
                <c:pt idx="8812">
                  <c:v>20.9</c:v>
                </c:pt>
                <c:pt idx="8813">
                  <c:v>20.9</c:v>
                </c:pt>
                <c:pt idx="8814">
                  <c:v>20.9</c:v>
                </c:pt>
                <c:pt idx="8815">
                  <c:v>20.9</c:v>
                </c:pt>
                <c:pt idx="8816">
                  <c:v>20.9</c:v>
                </c:pt>
                <c:pt idx="8817">
                  <c:v>20.9</c:v>
                </c:pt>
                <c:pt idx="8818">
                  <c:v>20.9</c:v>
                </c:pt>
                <c:pt idx="8819">
                  <c:v>20.9</c:v>
                </c:pt>
                <c:pt idx="8820">
                  <c:v>20.9</c:v>
                </c:pt>
                <c:pt idx="8821">
                  <c:v>20.9</c:v>
                </c:pt>
                <c:pt idx="8822">
                  <c:v>20.9</c:v>
                </c:pt>
                <c:pt idx="8823">
                  <c:v>20.9</c:v>
                </c:pt>
                <c:pt idx="8824">
                  <c:v>20.9</c:v>
                </c:pt>
                <c:pt idx="8825">
                  <c:v>20.9</c:v>
                </c:pt>
                <c:pt idx="8826">
                  <c:v>20.9</c:v>
                </c:pt>
                <c:pt idx="8827">
                  <c:v>20.9</c:v>
                </c:pt>
                <c:pt idx="8828">
                  <c:v>20.9</c:v>
                </c:pt>
                <c:pt idx="8829">
                  <c:v>20.9</c:v>
                </c:pt>
                <c:pt idx="8830">
                  <c:v>20.9</c:v>
                </c:pt>
                <c:pt idx="8831">
                  <c:v>20.9</c:v>
                </c:pt>
                <c:pt idx="8832">
                  <c:v>20.9</c:v>
                </c:pt>
                <c:pt idx="8833">
                  <c:v>20.9</c:v>
                </c:pt>
                <c:pt idx="8834">
                  <c:v>20.9</c:v>
                </c:pt>
                <c:pt idx="8835">
                  <c:v>20.9</c:v>
                </c:pt>
                <c:pt idx="8836">
                  <c:v>20.9</c:v>
                </c:pt>
                <c:pt idx="8837">
                  <c:v>20.9</c:v>
                </c:pt>
                <c:pt idx="8838">
                  <c:v>20.9</c:v>
                </c:pt>
                <c:pt idx="8839">
                  <c:v>20.9</c:v>
                </c:pt>
                <c:pt idx="8840">
                  <c:v>20.9</c:v>
                </c:pt>
                <c:pt idx="8841">
                  <c:v>20.9</c:v>
                </c:pt>
                <c:pt idx="8842">
                  <c:v>20.9</c:v>
                </c:pt>
                <c:pt idx="8843">
                  <c:v>20.9</c:v>
                </c:pt>
                <c:pt idx="8844">
                  <c:v>20.9</c:v>
                </c:pt>
                <c:pt idx="8845">
                  <c:v>20.9</c:v>
                </c:pt>
                <c:pt idx="8846">
                  <c:v>20.9</c:v>
                </c:pt>
                <c:pt idx="8847">
                  <c:v>20.9</c:v>
                </c:pt>
                <c:pt idx="8848">
                  <c:v>20.9</c:v>
                </c:pt>
                <c:pt idx="8849">
                  <c:v>20.9</c:v>
                </c:pt>
                <c:pt idx="8850">
                  <c:v>20.9</c:v>
                </c:pt>
                <c:pt idx="8851">
                  <c:v>20.9</c:v>
                </c:pt>
                <c:pt idx="8852">
                  <c:v>20.9</c:v>
                </c:pt>
                <c:pt idx="8853">
                  <c:v>20.9</c:v>
                </c:pt>
                <c:pt idx="8854">
                  <c:v>20.9</c:v>
                </c:pt>
                <c:pt idx="8855">
                  <c:v>20.9</c:v>
                </c:pt>
                <c:pt idx="8856">
                  <c:v>20.9</c:v>
                </c:pt>
                <c:pt idx="8857">
                  <c:v>20.9</c:v>
                </c:pt>
                <c:pt idx="8858">
                  <c:v>20.9</c:v>
                </c:pt>
                <c:pt idx="8859">
                  <c:v>20.9</c:v>
                </c:pt>
                <c:pt idx="8860">
                  <c:v>20.9</c:v>
                </c:pt>
                <c:pt idx="8861">
                  <c:v>20.9</c:v>
                </c:pt>
                <c:pt idx="8862">
                  <c:v>20.9</c:v>
                </c:pt>
                <c:pt idx="8863">
                  <c:v>20.9</c:v>
                </c:pt>
                <c:pt idx="8864">
                  <c:v>20.9</c:v>
                </c:pt>
                <c:pt idx="8865">
                  <c:v>20.9</c:v>
                </c:pt>
                <c:pt idx="8866">
                  <c:v>20.9</c:v>
                </c:pt>
                <c:pt idx="8867">
                  <c:v>20.9</c:v>
                </c:pt>
                <c:pt idx="8868">
                  <c:v>20.9</c:v>
                </c:pt>
                <c:pt idx="8869">
                  <c:v>20.9</c:v>
                </c:pt>
                <c:pt idx="8870">
                  <c:v>20.9</c:v>
                </c:pt>
                <c:pt idx="8871">
                  <c:v>20.9</c:v>
                </c:pt>
                <c:pt idx="8872">
                  <c:v>20.9</c:v>
                </c:pt>
                <c:pt idx="8873">
                  <c:v>20.9</c:v>
                </c:pt>
                <c:pt idx="8874">
                  <c:v>20.9</c:v>
                </c:pt>
                <c:pt idx="8875">
                  <c:v>20.9</c:v>
                </c:pt>
                <c:pt idx="8876">
                  <c:v>20.9</c:v>
                </c:pt>
                <c:pt idx="8877">
                  <c:v>20.9</c:v>
                </c:pt>
                <c:pt idx="8878">
                  <c:v>20.9</c:v>
                </c:pt>
                <c:pt idx="8879">
                  <c:v>20.9</c:v>
                </c:pt>
                <c:pt idx="8880">
                  <c:v>20.9</c:v>
                </c:pt>
                <c:pt idx="8881">
                  <c:v>20.9</c:v>
                </c:pt>
                <c:pt idx="8882">
                  <c:v>20.9</c:v>
                </c:pt>
                <c:pt idx="8883">
                  <c:v>20.9</c:v>
                </c:pt>
                <c:pt idx="8884">
                  <c:v>20.9</c:v>
                </c:pt>
                <c:pt idx="8885">
                  <c:v>20.9</c:v>
                </c:pt>
                <c:pt idx="8886">
                  <c:v>20.9</c:v>
                </c:pt>
                <c:pt idx="8887">
                  <c:v>20.9</c:v>
                </c:pt>
                <c:pt idx="8888">
                  <c:v>20.9</c:v>
                </c:pt>
                <c:pt idx="8889">
                  <c:v>20.9</c:v>
                </c:pt>
                <c:pt idx="8890">
                  <c:v>20.9</c:v>
                </c:pt>
                <c:pt idx="8891">
                  <c:v>20.9</c:v>
                </c:pt>
                <c:pt idx="8892">
                  <c:v>20.9</c:v>
                </c:pt>
                <c:pt idx="8893">
                  <c:v>20.9</c:v>
                </c:pt>
                <c:pt idx="8894">
                  <c:v>20.9</c:v>
                </c:pt>
                <c:pt idx="8895">
                  <c:v>20.9</c:v>
                </c:pt>
                <c:pt idx="8896">
                  <c:v>20.9</c:v>
                </c:pt>
                <c:pt idx="8897">
                  <c:v>20.9</c:v>
                </c:pt>
                <c:pt idx="8898">
                  <c:v>20.9</c:v>
                </c:pt>
                <c:pt idx="8899">
                  <c:v>20.9</c:v>
                </c:pt>
                <c:pt idx="8900">
                  <c:v>20.9</c:v>
                </c:pt>
                <c:pt idx="8901">
                  <c:v>20.9</c:v>
                </c:pt>
                <c:pt idx="8902">
                  <c:v>20.9</c:v>
                </c:pt>
                <c:pt idx="8903">
                  <c:v>20.9</c:v>
                </c:pt>
                <c:pt idx="8904">
                  <c:v>20.9</c:v>
                </c:pt>
                <c:pt idx="8905">
                  <c:v>20.9</c:v>
                </c:pt>
                <c:pt idx="8906">
                  <c:v>20.9</c:v>
                </c:pt>
                <c:pt idx="8907">
                  <c:v>20.9</c:v>
                </c:pt>
                <c:pt idx="8908">
                  <c:v>20.9</c:v>
                </c:pt>
                <c:pt idx="8909">
                  <c:v>20.9</c:v>
                </c:pt>
                <c:pt idx="8910">
                  <c:v>20.9</c:v>
                </c:pt>
                <c:pt idx="8911">
                  <c:v>20.9</c:v>
                </c:pt>
                <c:pt idx="8912">
                  <c:v>20.9</c:v>
                </c:pt>
                <c:pt idx="8913">
                  <c:v>20.9</c:v>
                </c:pt>
                <c:pt idx="8914">
                  <c:v>20.9</c:v>
                </c:pt>
                <c:pt idx="8915">
                  <c:v>20.9</c:v>
                </c:pt>
                <c:pt idx="8916">
                  <c:v>20.9</c:v>
                </c:pt>
                <c:pt idx="8917">
                  <c:v>20.9</c:v>
                </c:pt>
                <c:pt idx="8918">
                  <c:v>20.9</c:v>
                </c:pt>
                <c:pt idx="8919">
                  <c:v>20.9</c:v>
                </c:pt>
                <c:pt idx="8920">
                  <c:v>20.9</c:v>
                </c:pt>
                <c:pt idx="8921">
                  <c:v>20.9</c:v>
                </c:pt>
                <c:pt idx="8922">
                  <c:v>20.9</c:v>
                </c:pt>
                <c:pt idx="8923">
                  <c:v>20.9</c:v>
                </c:pt>
                <c:pt idx="8924">
                  <c:v>20.9</c:v>
                </c:pt>
                <c:pt idx="8925">
                  <c:v>20.9</c:v>
                </c:pt>
                <c:pt idx="8926">
                  <c:v>20.9</c:v>
                </c:pt>
                <c:pt idx="8927">
                  <c:v>20.9</c:v>
                </c:pt>
                <c:pt idx="8928">
                  <c:v>20.9</c:v>
                </c:pt>
                <c:pt idx="8929">
                  <c:v>20.9</c:v>
                </c:pt>
                <c:pt idx="8930">
                  <c:v>20.9</c:v>
                </c:pt>
                <c:pt idx="8931">
                  <c:v>20.9</c:v>
                </c:pt>
                <c:pt idx="8932">
                  <c:v>20.9</c:v>
                </c:pt>
                <c:pt idx="8933">
                  <c:v>20.9</c:v>
                </c:pt>
                <c:pt idx="8934">
                  <c:v>20.9</c:v>
                </c:pt>
                <c:pt idx="8935">
                  <c:v>20.9</c:v>
                </c:pt>
                <c:pt idx="8936">
                  <c:v>20.9</c:v>
                </c:pt>
                <c:pt idx="8937">
                  <c:v>20.9</c:v>
                </c:pt>
                <c:pt idx="8938">
                  <c:v>20.9</c:v>
                </c:pt>
                <c:pt idx="8939">
                  <c:v>20.9</c:v>
                </c:pt>
                <c:pt idx="8940">
                  <c:v>20.9</c:v>
                </c:pt>
                <c:pt idx="8941">
                  <c:v>20.9</c:v>
                </c:pt>
                <c:pt idx="8942">
                  <c:v>20.9</c:v>
                </c:pt>
                <c:pt idx="8943">
                  <c:v>20.9</c:v>
                </c:pt>
                <c:pt idx="8944">
                  <c:v>20.9</c:v>
                </c:pt>
                <c:pt idx="8945">
                  <c:v>20.9</c:v>
                </c:pt>
                <c:pt idx="8946">
                  <c:v>20.9</c:v>
                </c:pt>
                <c:pt idx="8947">
                  <c:v>20.9</c:v>
                </c:pt>
                <c:pt idx="8948">
                  <c:v>20.9</c:v>
                </c:pt>
                <c:pt idx="8949">
                  <c:v>20.9</c:v>
                </c:pt>
                <c:pt idx="8950">
                  <c:v>20.9</c:v>
                </c:pt>
                <c:pt idx="8951">
                  <c:v>20.9</c:v>
                </c:pt>
                <c:pt idx="8952">
                  <c:v>20.9</c:v>
                </c:pt>
                <c:pt idx="8953">
                  <c:v>20.9</c:v>
                </c:pt>
                <c:pt idx="8954">
                  <c:v>20.9</c:v>
                </c:pt>
                <c:pt idx="8955">
                  <c:v>20.9</c:v>
                </c:pt>
                <c:pt idx="8956">
                  <c:v>20.9</c:v>
                </c:pt>
                <c:pt idx="8957">
                  <c:v>20.9</c:v>
                </c:pt>
                <c:pt idx="8958">
                  <c:v>20.9</c:v>
                </c:pt>
                <c:pt idx="8959">
                  <c:v>20.9</c:v>
                </c:pt>
                <c:pt idx="8960">
                  <c:v>20.9</c:v>
                </c:pt>
                <c:pt idx="8961">
                  <c:v>20.9</c:v>
                </c:pt>
                <c:pt idx="8962">
                  <c:v>20.9</c:v>
                </c:pt>
                <c:pt idx="8963">
                  <c:v>20.9</c:v>
                </c:pt>
                <c:pt idx="8964">
                  <c:v>20.9</c:v>
                </c:pt>
                <c:pt idx="8965">
                  <c:v>20.9</c:v>
                </c:pt>
                <c:pt idx="8966">
                  <c:v>20.9</c:v>
                </c:pt>
                <c:pt idx="8967">
                  <c:v>20.9</c:v>
                </c:pt>
                <c:pt idx="8968">
                  <c:v>20.9</c:v>
                </c:pt>
                <c:pt idx="8969">
                  <c:v>20.9</c:v>
                </c:pt>
                <c:pt idx="8970">
                  <c:v>20.9</c:v>
                </c:pt>
                <c:pt idx="8971">
                  <c:v>20.9</c:v>
                </c:pt>
                <c:pt idx="8972">
                  <c:v>20.9</c:v>
                </c:pt>
                <c:pt idx="8973">
                  <c:v>20.9</c:v>
                </c:pt>
                <c:pt idx="8974">
                  <c:v>20.9</c:v>
                </c:pt>
                <c:pt idx="8975">
                  <c:v>20.9</c:v>
                </c:pt>
                <c:pt idx="8976">
                  <c:v>20.9</c:v>
                </c:pt>
                <c:pt idx="8977">
                  <c:v>20.9</c:v>
                </c:pt>
                <c:pt idx="8978">
                  <c:v>20.9</c:v>
                </c:pt>
                <c:pt idx="8979">
                  <c:v>20.9</c:v>
                </c:pt>
                <c:pt idx="8980">
                  <c:v>20.9</c:v>
                </c:pt>
                <c:pt idx="8981">
                  <c:v>20.9</c:v>
                </c:pt>
                <c:pt idx="8982">
                  <c:v>20.9</c:v>
                </c:pt>
                <c:pt idx="8983">
                  <c:v>20.9</c:v>
                </c:pt>
                <c:pt idx="8984">
                  <c:v>20.9</c:v>
                </c:pt>
                <c:pt idx="8985">
                  <c:v>20.9</c:v>
                </c:pt>
                <c:pt idx="8986">
                  <c:v>20.9</c:v>
                </c:pt>
                <c:pt idx="8987">
                  <c:v>20.9</c:v>
                </c:pt>
                <c:pt idx="8988">
                  <c:v>20.9</c:v>
                </c:pt>
                <c:pt idx="8989">
                  <c:v>20.9</c:v>
                </c:pt>
                <c:pt idx="8990">
                  <c:v>20.9</c:v>
                </c:pt>
                <c:pt idx="8991">
                  <c:v>20.9</c:v>
                </c:pt>
                <c:pt idx="8992">
                  <c:v>20.9</c:v>
                </c:pt>
                <c:pt idx="8993">
                  <c:v>20.9</c:v>
                </c:pt>
                <c:pt idx="8994">
                  <c:v>20.9</c:v>
                </c:pt>
                <c:pt idx="8995">
                  <c:v>20.9</c:v>
                </c:pt>
                <c:pt idx="8996">
                  <c:v>20.9</c:v>
                </c:pt>
                <c:pt idx="8997">
                  <c:v>20.9</c:v>
                </c:pt>
                <c:pt idx="8998">
                  <c:v>20.9</c:v>
                </c:pt>
                <c:pt idx="8999">
                  <c:v>20.9</c:v>
                </c:pt>
                <c:pt idx="9000">
                  <c:v>20.9</c:v>
                </c:pt>
                <c:pt idx="9001">
                  <c:v>20.9</c:v>
                </c:pt>
                <c:pt idx="9002">
                  <c:v>20.9</c:v>
                </c:pt>
                <c:pt idx="9003">
                  <c:v>20.9</c:v>
                </c:pt>
                <c:pt idx="9004">
                  <c:v>20.9</c:v>
                </c:pt>
                <c:pt idx="9005">
                  <c:v>20.9</c:v>
                </c:pt>
                <c:pt idx="9006">
                  <c:v>20.9</c:v>
                </c:pt>
                <c:pt idx="9007">
                  <c:v>20.9</c:v>
                </c:pt>
                <c:pt idx="9008">
                  <c:v>20.9</c:v>
                </c:pt>
                <c:pt idx="9009">
                  <c:v>20.9</c:v>
                </c:pt>
                <c:pt idx="9010">
                  <c:v>20.9</c:v>
                </c:pt>
                <c:pt idx="9011">
                  <c:v>20.9</c:v>
                </c:pt>
                <c:pt idx="9012">
                  <c:v>20.9</c:v>
                </c:pt>
                <c:pt idx="9013">
                  <c:v>20.9</c:v>
                </c:pt>
                <c:pt idx="9014">
                  <c:v>20.9</c:v>
                </c:pt>
                <c:pt idx="9015">
                  <c:v>20.9</c:v>
                </c:pt>
                <c:pt idx="9016">
                  <c:v>20.9</c:v>
                </c:pt>
                <c:pt idx="9017">
                  <c:v>20.9</c:v>
                </c:pt>
                <c:pt idx="9018">
                  <c:v>20.9</c:v>
                </c:pt>
                <c:pt idx="9019">
                  <c:v>20.9</c:v>
                </c:pt>
                <c:pt idx="9020">
                  <c:v>20.9</c:v>
                </c:pt>
                <c:pt idx="9021">
                  <c:v>20.9</c:v>
                </c:pt>
                <c:pt idx="9022">
                  <c:v>20.9</c:v>
                </c:pt>
                <c:pt idx="9023">
                  <c:v>20.9</c:v>
                </c:pt>
                <c:pt idx="9024">
                  <c:v>20.9</c:v>
                </c:pt>
                <c:pt idx="9025">
                  <c:v>20.9</c:v>
                </c:pt>
                <c:pt idx="9026">
                  <c:v>20.9</c:v>
                </c:pt>
                <c:pt idx="9027">
                  <c:v>20.9</c:v>
                </c:pt>
                <c:pt idx="9028">
                  <c:v>20.9</c:v>
                </c:pt>
                <c:pt idx="9029">
                  <c:v>20.9</c:v>
                </c:pt>
                <c:pt idx="9030">
                  <c:v>20.9</c:v>
                </c:pt>
                <c:pt idx="9031">
                  <c:v>20.9</c:v>
                </c:pt>
                <c:pt idx="9032">
                  <c:v>20.9</c:v>
                </c:pt>
                <c:pt idx="9033">
                  <c:v>20.9</c:v>
                </c:pt>
                <c:pt idx="9034">
                  <c:v>20.9</c:v>
                </c:pt>
                <c:pt idx="9035">
                  <c:v>20.9</c:v>
                </c:pt>
                <c:pt idx="9036">
                  <c:v>20.9</c:v>
                </c:pt>
                <c:pt idx="9037">
                  <c:v>20.9</c:v>
                </c:pt>
                <c:pt idx="9038">
                  <c:v>20.9</c:v>
                </c:pt>
                <c:pt idx="9039">
                  <c:v>20.9</c:v>
                </c:pt>
                <c:pt idx="9040">
                  <c:v>20.9</c:v>
                </c:pt>
                <c:pt idx="9041">
                  <c:v>20.9</c:v>
                </c:pt>
                <c:pt idx="9042">
                  <c:v>20.9</c:v>
                </c:pt>
                <c:pt idx="9043">
                  <c:v>20.9</c:v>
                </c:pt>
                <c:pt idx="9044">
                  <c:v>20.9</c:v>
                </c:pt>
                <c:pt idx="9045">
                  <c:v>20.9</c:v>
                </c:pt>
                <c:pt idx="9046">
                  <c:v>20.9</c:v>
                </c:pt>
                <c:pt idx="9047">
                  <c:v>20.9</c:v>
                </c:pt>
                <c:pt idx="9048">
                  <c:v>20.9</c:v>
                </c:pt>
                <c:pt idx="9049">
                  <c:v>20.9</c:v>
                </c:pt>
                <c:pt idx="9050">
                  <c:v>20.9</c:v>
                </c:pt>
                <c:pt idx="9051">
                  <c:v>20.9</c:v>
                </c:pt>
                <c:pt idx="9052">
                  <c:v>20.9</c:v>
                </c:pt>
                <c:pt idx="9053">
                  <c:v>20.9</c:v>
                </c:pt>
                <c:pt idx="9054">
                  <c:v>20.9</c:v>
                </c:pt>
                <c:pt idx="9055">
                  <c:v>20.9</c:v>
                </c:pt>
                <c:pt idx="9056">
                  <c:v>20.9</c:v>
                </c:pt>
                <c:pt idx="9057">
                  <c:v>20.9</c:v>
                </c:pt>
                <c:pt idx="9058">
                  <c:v>20.9</c:v>
                </c:pt>
                <c:pt idx="9059">
                  <c:v>20.9</c:v>
                </c:pt>
                <c:pt idx="9060">
                  <c:v>20.9</c:v>
                </c:pt>
                <c:pt idx="9061">
                  <c:v>20.9</c:v>
                </c:pt>
                <c:pt idx="9062">
                  <c:v>20.9</c:v>
                </c:pt>
                <c:pt idx="9063">
                  <c:v>20.9</c:v>
                </c:pt>
                <c:pt idx="9064">
                  <c:v>20.9</c:v>
                </c:pt>
                <c:pt idx="9065">
                  <c:v>20.9</c:v>
                </c:pt>
                <c:pt idx="9066">
                  <c:v>20.9</c:v>
                </c:pt>
                <c:pt idx="9067">
                  <c:v>20.9</c:v>
                </c:pt>
                <c:pt idx="9068">
                  <c:v>20.9</c:v>
                </c:pt>
                <c:pt idx="9069">
                  <c:v>20.9</c:v>
                </c:pt>
                <c:pt idx="9070">
                  <c:v>20.9</c:v>
                </c:pt>
                <c:pt idx="9071">
                  <c:v>20.9</c:v>
                </c:pt>
                <c:pt idx="9072">
                  <c:v>20.9</c:v>
                </c:pt>
                <c:pt idx="9073">
                  <c:v>20.9</c:v>
                </c:pt>
                <c:pt idx="9074">
                  <c:v>20.9</c:v>
                </c:pt>
                <c:pt idx="9075">
                  <c:v>20.9</c:v>
                </c:pt>
                <c:pt idx="9076">
                  <c:v>20.9</c:v>
                </c:pt>
                <c:pt idx="9077">
                  <c:v>20.9</c:v>
                </c:pt>
                <c:pt idx="9078">
                  <c:v>20.9</c:v>
                </c:pt>
                <c:pt idx="9079">
                  <c:v>20.9</c:v>
                </c:pt>
                <c:pt idx="9080">
                  <c:v>20.9</c:v>
                </c:pt>
                <c:pt idx="9081">
                  <c:v>20.9</c:v>
                </c:pt>
                <c:pt idx="9082">
                  <c:v>20.9</c:v>
                </c:pt>
                <c:pt idx="9083">
                  <c:v>20.9</c:v>
                </c:pt>
                <c:pt idx="9084">
                  <c:v>20.9</c:v>
                </c:pt>
                <c:pt idx="9085">
                  <c:v>20.9</c:v>
                </c:pt>
                <c:pt idx="9086">
                  <c:v>20.9</c:v>
                </c:pt>
                <c:pt idx="9087">
                  <c:v>20.9</c:v>
                </c:pt>
                <c:pt idx="9088">
                  <c:v>20.9</c:v>
                </c:pt>
                <c:pt idx="9089">
                  <c:v>20.9</c:v>
                </c:pt>
                <c:pt idx="9090">
                  <c:v>20.9</c:v>
                </c:pt>
                <c:pt idx="9091">
                  <c:v>20.9</c:v>
                </c:pt>
                <c:pt idx="9092">
                  <c:v>20.9</c:v>
                </c:pt>
                <c:pt idx="9093">
                  <c:v>20.9</c:v>
                </c:pt>
                <c:pt idx="9094">
                  <c:v>20.9</c:v>
                </c:pt>
                <c:pt idx="9095">
                  <c:v>20.9</c:v>
                </c:pt>
                <c:pt idx="9096">
                  <c:v>20.9</c:v>
                </c:pt>
                <c:pt idx="9097">
                  <c:v>20.9</c:v>
                </c:pt>
                <c:pt idx="9098">
                  <c:v>20.9</c:v>
                </c:pt>
                <c:pt idx="9099">
                  <c:v>20.9</c:v>
                </c:pt>
                <c:pt idx="9100">
                  <c:v>20.9</c:v>
                </c:pt>
                <c:pt idx="9101">
                  <c:v>20.9</c:v>
                </c:pt>
                <c:pt idx="9102">
                  <c:v>20.9</c:v>
                </c:pt>
                <c:pt idx="9103">
                  <c:v>20.9</c:v>
                </c:pt>
                <c:pt idx="9104">
                  <c:v>20.9</c:v>
                </c:pt>
                <c:pt idx="9105">
                  <c:v>20.9</c:v>
                </c:pt>
                <c:pt idx="9106">
                  <c:v>20.9</c:v>
                </c:pt>
                <c:pt idx="9107">
                  <c:v>20.9</c:v>
                </c:pt>
                <c:pt idx="9108">
                  <c:v>20.9</c:v>
                </c:pt>
                <c:pt idx="9109">
                  <c:v>20.9</c:v>
                </c:pt>
                <c:pt idx="9110">
                  <c:v>20.9</c:v>
                </c:pt>
                <c:pt idx="9111">
                  <c:v>20.9</c:v>
                </c:pt>
                <c:pt idx="9112">
                  <c:v>20.9</c:v>
                </c:pt>
                <c:pt idx="9113">
                  <c:v>20.9</c:v>
                </c:pt>
                <c:pt idx="9114">
                  <c:v>20.9</c:v>
                </c:pt>
                <c:pt idx="9115">
                  <c:v>20.9</c:v>
                </c:pt>
                <c:pt idx="9116">
                  <c:v>20.9</c:v>
                </c:pt>
                <c:pt idx="9117">
                  <c:v>20.9</c:v>
                </c:pt>
                <c:pt idx="9118">
                  <c:v>20.9</c:v>
                </c:pt>
                <c:pt idx="9119">
                  <c:v>20.9</c:v>
                </c:pt>
                <c:pt idx="9120">
                  <c:v>20.9</c:v>
                </c:pt>
                <c:pt idx="9121">
                  <c:v>20.9</c:v>
                </c:pt>
                <c:pt idx="9122">
                  <c:v>20.9</c:v>
                </c:pt>
                <c:pt idx="9123">
                  <c:v>20.9</c:v>
                </c:pt>
                <c:pt idx="9124">
                  <c:v>20.9</c:v>
                </c:pt>
                <c:pt idx="9125">
                  <c:v>20.9</c:v>
                </c:pt>
                <c:pt idx="9126">
                  <c:v>20.9</c:v>
                </c:pt>
                <c:pt idx="9127">
                  <c:v>20.9</c:v>
                </c:pt>
                <c:pt idx="9128">
                  <c:v>20.9</c:v>
                </c:pt>
                <c:pt idx="9129">
                  <c:v>20.9</c:v>
                </c:pt>
                <c:pt idx="9130">
                  <c:v>20.9</c:v>
                </c:pt>
                <c:pt idx="9131">
                  <c:v>20.9</c:v>
                </c:pt>
                <c:pt idx="9132">
                  <c:v>20.9</c:v>
                </c:pt>
                <c:pt idx="9133">
                  <c:v>20.9</c:v>
                </c:pt>
                <c:pt idx="9134">
                  <c:v>20.9</c:v>
                </c:pt>
                <c:pt idx="9135">
                  <c:v>20.9</c:v>
                </c:pt>
                <c:pt idx="9136">
                  <c:v>20.9</c:v>
                </c:pt>
                <c:pt idx="9137">
                  <c:v>20.9</c:v>
                </c:pt>
                <c:pt idx="9138">
                  <c:v>20.9</c:v>
                </c:pt>
                <c:pt idx="9139">
                  <c:v>20.9</c:v>
                </c:pt>
                <c:pt idx="9140">
                  <c:v>20.9</c:v>
                </c:pt>
                <c:pt idx="9141">
                  <c:v>20.9</c:v>
                </c:pt>
                <c:pt idx="9142">
                  <c:v>20.9</c:v>
                </c:pt>
                <c:pt idx="9143">
                  <c:v>20.9</c:v>
                </c:pt>
                <c:pt idx="9144">
                  <c:v>20.9</c:v>
                </c:pt>
                <c:pt idx="9145">
                  <c:v>20.9</c:v>
                </c:pt>
                <c:pt idx="9146">
                  <c:v>20.9</c:v>
                </c:pt>
                <c:pt idx="9147">
                  <c:v>20.9</c:v>
                </c:pt>
                <c:pt idx="9148">
                  <c:v>20.9</c:v>
                </c:pt>
                <c:pt idx="9149">
                  <c:v>20.9</c:v>
                </c:pt>
                <c:pt idx="9150">
                  <c:v>20.9</c:v>
                </c:pt>
                <c:pt idx="9151">
                  <c:v>20.9</c:v>
                </c:pt>
                <c:pt idx="9152">
                  <c:v>20.9</c:v>
                </c:pt>
                <c:pt idx="9153">
                  <c:v>20.9</c:v>
                </c:pt>
                <c:pt idx="9154">
                  <c:v>20.9</c:v>
                </c:pt>
                <c:pt idx="9155">
                  <c:v>20.9</c:v>
                </c:pt>
                <c:pt idx="9156">
                  <c:v>20.9</c:v>
                </c:pt>
                <c:pt idx="9157">
                  <c:v>20.9</c:v>
                </c:pt>
                <c:pt idx="9158">
                  <c:v>20.9</c:v>
                </c:pt>
                <c:pt idx="9159">
                  <c:v>20.9</c:v>
                </c:pt>
                <c:pt idx="9160">
                  <c:v>20.9</c:v>
                </c:pt>
                <c:pt idx="9161">
                  <c:v>20.9</c:v>
                </c:pt>
                <c:pt idx="9162">
                  <c:v>20.9</c:v>
                </c:pt>
                <c:pt idx="9163">
                  <c:v>20.9</c:v>
                </c:pt>
                <c:pt idx="9164">
                  <c:v>20.9</c:v>
                </c:pt>
                <c:pt idx="9165">
                  <c:v>20.9</c:v>
                </c:pt>
                <c:pt idx="9166">
                  <c:v>20.9</c:v>
                </c:pt>
                <c:pt idx="9167">
                  <c:v>20.9</c:v>
                </c:pt>
                <c:pt idx="9168">
                  <c:v>20.9</c:v>
                </c:pt>
                <c:pt idx="9169">
                  <c:v>20.9</c:v>
                </c:pt>
                <c:pt idx="9170">
                  <c:v>20.9</c:v>
                </c:pt>
                <c:pt idx="9171">
                  <c:v>20.9</c:v>
                </c:pt>
                <c:pt idx="9172">
                  <c:v>20.9</c:v>
                </c:pt>
                <c:pt idx="9173">
                  <c:v>20.9</c:v>
                </c:pt>
                <c:pt idx="9174">
                  <c:v>20.9</c:v>
                </c:pt>
                <c:pt idx="9175">
                  <c:v>20.9</c:v>
                </c:pt>
                <c:pt idx="9176">
                  <c:v>20.9</c:v>
                </c:pt>
                <c:pt idx="9177">
                  <c:v>20.9</c:v>
                </c:pt>
                <c:pt idx="9178">
                  <c:v>20.9</c:v>
                </c:pt>
                <c:pt idx="9179">
                  <c:v>20.9</c:v>
                </c:pt>
                <c:pt idx="9180">
                  <c:v>20.9</c:v>
                </c:pt>
                <c:pt idx="9181">
                  <c:v>20.9</c:v>
                </c:pt>
                <c:pt idx="9182">
                  <c:v>20.9</c:v>
                </c:pt>
                <c:pt idx="9183">
                  <c:v>20.9</c:v>
                </c:pt>
                <c:pt idx="9184">
                  <c:v>20.9</c:v>
                </c:pt>
                <c:pt idx="9185">
                  <c:v>20.9</c:v>
                </c:pt>
                <c:pt idx="9186">
                  <c:v>20.9</c:v>
                </c:pt>
                <c:pt idx="9187">
                  <c:v>20.9</c:v>
                </c:pt>
                <c:pt idx="9188">
                  <c:v>20.9</c:v>
                </c:pt>
                <c:pt idx="9189">
                  <c:v>20.9</c:v>
                </c:pt>
                <c:pt idx="9190">
                  <c:v>20.9</c:v>
                </c:pt>
                <c:pt idx="9191">
                  <c:v>20.9</c:v>
                </c:pt>
                <c:pt idx="9192">
                  <c:v>20.9</c:v>
                </c:pt>
                <c:pt idx="9193">
                  <c:v>20.9</c:v>
                </c:pt>
                <c:pt idx="9194">
                  <c:v>20.9</c:v>
                </c:pt>
                <c:pt idx="9195">
                  <c:v>20.9</c:v>
                </c:pt>
                <c:pt idx="9196">
                  <c:v>20.9</c:v>
                </c:pt>
                <c:pt idx="9197">
                  <c:v>20.9</c:v>
                </c:pt>
                <c:pt idx="9198">
                  <c:v>20.9</c:v>
                </c:pt>
                <c:pt idx="9199">
                  <c:v>20.9</c:v>
                </c:pt>
                <c:pt idx="9200">
                  <c:v>20.9</c:v>
                </c:pt>
                <c:pt idx="9201">
                  <c:v>20.9</c:v>
                </c:pt>
                <c:pt idx="9202">
                  <c:v>20.9</c:v>
                </c:pt>
                <c:pt idx="9203">
                  <c:v>20.9</c:v>
                </c:pt>
                <c:pt idx="9204">
                  <c:v>20.9</c:v>
                </c:pt>
                <c:pt idx="9205">
                  <c:v>20.9</c:v>
                </c:pt>
                <c:pt idx="9206">
                  <c:v>20.9</c:v>
                </c:pt>
                <c:pt idx="9207">
                  <c:v>20.9</c:v>
                </c:pt>
                <c:pt idx="9208">
                  <c:v>20.9</c:v>
                </c:pt>
                <c:pt idx="9209">
                  <c:v>20.9</c:v>
                </c:pt>
                <c:pt idx="9210">
                  <c:v>20.9</c:v>
                </c:pt>
                <c:pt idx="9211">
                  <c:v>20.9</c:v>
                </c:pt>
                <c:pt idx="9212">
                  <c:v>20.9</c:v>
                </c:pt>
                <c:pt idx="9213">
                  <c:v>20.9</c:v>
                </c:pt>
                <c:pt idx="9214">
                  <c:v>20.9</c:v>
                </c:pt>
                <c:pt idx="9215">
                  <c:v>20.9</c:v>
                </c:pt>
                <c:pt idx="9216">
                  <c:v>20.9</c:v>
                </c:pt>
                <c:pt idx="9217">
                  <c:v>20.9</c:v>
                </c:pt>
                <c:pt idx="9218">
                  <c:v>20.9</c:v>
                </c:pt>
                <c:pt idx="9219">
                  <c:v>20.9</c:v>
                </c:pt>
                <c:pt idx="9220">
                  <c:v>20.9</c:v>
                </c:pt>
                <c:pt idx="9221">
                  <c:v>20.9</c:v>
                </c:pt>
                <c:pt idx="9222">
                  <c:v>20.9</c:v>
                </c:pt>
                <c:pt idx="9223">
                  <c:v>20.9</c:v>
                </c:pt>
                <c:pt idx="9224">
                  <c:v>20.9</c:v>
                </c:pt>
                <c:pt idx="9225">
                  <c:v>20.9</c:v>
                </c:pt>
                <c:pt idx="9226">
                  <c:v>20.9</c:v>
                </c:pt>
                <c:pt idx="9227">
                  <c:v>20.9</c:v>
                </c:pt>
                <c:pt idx="9228">
                  <c:v>20.9</c:v>
                </c:pt>
                <c:pt idx="9229">
                  <c:v>20.9</c:v>
                </c:pt>
                <c:pt idx="9230">
                  <c:v>20.9</c:v>
                </c:pt>
                <c:pt idx="9231">
                  <c:v>20.9</c:v>
                </c:pt>
                <c:pt idx="9232">
                  <c:v>20.9</c:v>
                </c:pt>
                <c:pt idx="9233">
                  <c:v>20.9</c:v>
                </c:pt>
                <c:pt idx="9234">
                  <c:v>20.9</c:v>
                </c:pt>
                <c:pt idx="9235">
                  <c:v>20.9</c:v>
                </c:pt>
                <c:pt idx="9236">
                  <c:v>20.9</c:v>
                </c:pt>
                <c:pt idx="9237">
                  <c:v>20.9</c:v>
                </c:pt>
                <c:pt idx="9238">
                  <c:v>20.9</c:v>
                </c:pt>
                <c:pt idx="9239">
                  <c:v>20.9</c:v>
                </c:pt>
                <c:pt idx="9240">
                  <c:v>20.9</c:v>
                </c:pt>
                <c:pt idx="9241">
                  <c:v>20.9</c:v>
                </c:pt>
                <c:pt idx="9242">
                  <c:v>20.9</c:v>
                </c:pt>
                <c:pt idx="9243">
                  <c:v>20.9</c:v>
                </c:pt>
                <c:pt idx="9244">
                  <c:v>20.9</c:v>
                </c:pt>
                <c:pt idx="9245">
                  <c:v>20.9</c:v>
                </c:pt>
                <c:pt idx="9246">
                  <c:v>20.9</c:v>
                </c:pt>
                <c:pt idx="9247">
                  <c:v>20.9</c:v>
                </c:pt>
                <c:pt idx="9248">
                  <c:v>20.9</c:v>
                </c:pt>
                <c:pt idx="9249">
                  <c:v>20.9</c:v>
                </c:pt>
                <c:pt idx="9250">
                  <c:v>20.9</c:v>
                </c:pt>
                <c:pt idx="9251">
                  <c:v>20.9</c:v>
                </c:pt>
                <c:pt idx="9252">
                  <c:v>20.9</c:v>
                </c:pt>
                <c:pt idx="9253">
                  <c:v>20.9</c:v>
                </c:pt>
                <c:pt idx="9254">
                  <c:v>20.9</c:v>
                </c:pt>
                <c:pt idx="9255">
                  <c:v>20.9</c:v>
                </c:pt>
                <c:pt idx="9256">
                  <c:v>20.9</c:v>
                </c:pt>
                <c:pt idx="9257">
                  <c:v>20.9</c:v>
                </c:pt>
                <c:pt idx="9258">
                  <c:v>20.9</c:v>
                </c:pt>
                <c:pt idx="9259">
                  <c:v>20.9</c:v>
                </c:pt>
                <c:pt idx="9260">
                  <c:v>20.9</c:v>
                </c:pt>
                <c:pt idx="9261">
                  <c:v>20.9</c:v>
                </c:pt>
                <c:pt idx="9262">
                  <c:v>20.9</c:v>
                </c:pt>
                <c:pt idx="9263">
                  <c:v>20.9</c:v>
                </c:pt>
                <c:pt idx="9264">
                  <c:v>20.9</c:v>
                </c:pt>
                <c:pt idx="9265">
                  <c:v>20.9</c:v>
                </c:pt>
                <c:pt idx="9266">
                  <c:v>20.9</c:v>
                </c:pt>
                <c:pt idx="9267">
                  <c:v>20.9</c:v>
                </c:pt>
                <c:pt idx="9268">
                  <c:v>20.9</c:v>
                </c:pt>
                <c:pt idx="9269">
                  <c:v>20.9</c:v>
                </c:pt>
                <c:pt idx="9270">
                  <c:v>20.9</c:v>
                </c:pt>
                <c:pt idx="9271">
                  <c:v>20.9</c:v>
                </c:pt>
                <c:pt idx="9272">
                  <c:v>20.9</c:v>
                </c:pt>
                <c:pt idx="9273">
                  <c:v>20.9</c:v>
                </c:pt>
                <c:pt idx="9274">
                  <c:v>20.9</c:v>
                </c:pt>
                <c:pt idx="9275">
                  <c:v>20.9</c:v>
                </c:pt>
                <c:pt idx="9276">
                  <c:v>20.9</c:v>
                </c:pt>
                <c:pt idx="9277">
                  <c:v>20.9</c:v>
                </c:pt>
                <c:pt idx="9278">
                  <c:v>20.9</c:v>
                </c:pt>
                <c:pt idx="9279">
                  <c:v>20.9</c:v>
                </c:pt>
                <c:pt idx="9280">
                  <c:v>20.9</c:v>
                </c:pt>
                <c:pt idx="9281">
                  <c:v>20.9</c:v>
                </c:pt>
                <c:pt idx="9282">
                  <c:v>20.9</c:v>
                </c:pt>
                <c:pt idx="9283">
                  <c:v>20.9</c:v>
                </c:pt>
                <c:pt idx="9284">
                  <c:v>20.9</c:v>
                </c:pt>
                <c:pt idx="9285">
                  <c:v>20.9</c:v>
                </c:pt>
                <c:pt idx="9286">
                  <c:v>20.9</c:v>
                </c:pt>
                <c:pt idx="9287">
                  <c:v>20.9</c:v>
                </c:pt>
                <c:pt idx="9288">
                  <c:v>20.9</c:v>
                </c:pt>
                <c:pt idx="9289">
                  <c:v>20.9</c:v>
                </c:pt>
                <c:pt idx="9290">
                  <c:v>20.9</c:v>
                </c:pt>
                <c:pt idx="9291">
                  <c:v>20.9</c:v>
                </c:pt>
                <c:pt idx="9292">
                  <c:v>20.9</c:v>
                </c:pt>
                <c:pt idx="9293">
                  <c:v>20.9</c:v>
                </c:pt>
                <c:pt idx="9294">
                  <c:v>20.9</c:v>
                </c:pt>
                <c:pt idx="9295">
                  <c:v>20.9</c:v>
                </c:pt>
                <c:pt idx="9296">
                  <c:v>20.9</c:v>
                </c:pt>
                <c:pt idx="9297">
                  <c:v>20.9</c:v>
                </c:pt>
                <c:pt idx="9298">
                  <c:v>20.9</c:v>
                </c:pt>
                <c:pt idx="9299">
                  <c:v>20.9</c:v>
                </c:pt>
                <c:pt idx="9300">
                  <c:v>20.9</c:v>
                </c:pt>
                <c:pt idx="9301">
                  <c:v>20.9</c:v>
                </c:pt>
                <c:pt idx="9302">
                  <c:v>20.9</c:v>
                </c:pt>
                <c:pt idx="9303">
                  <c:v>20.9</c:v>
                </c:pt>
                <c:pt idx="9304">
                  <c:v>20.9</c:v>
                </c:pt>
                <c:pt idx="9305">
                  <c:v>20.9</c:v>
                </c:pt>
                <c:pt idx="9306">
                  <c:v>20.9</c:v>
                </c:pt>
                <c:pt idx="9307">
                  <c:v>20.9</c:v>
                </c:pt>
                <c:pt idx="9308">
                  <c:v>20.9</c:v>
                </c:pt>
                <c:pt idx="9309">
                  <c:v>20.9</c:v>
                </c:pt>
                <c:pt idx="9310">
                  <c:v>20.9</c:v>
                </c:pt>
                <c:pt idx="9311">
                  <c:v>20.9</c:v>
                </c:pt>
                <c:pt idx="9312">
                  <c:v>20.9</c:v>
                </c:pt>
                <c:pt idx="9313">
                  <c:v>20.9</c:v>
                </c:pt>
                <c:pt idx="9314">
                  <c:v>20.9</c:v>
                </c:pt>
                <c:pt idx="9315">
                  <c:v>20.9</c:v>
                </c:pt>
                <c:pt idx="9316">
                  <c:v>20.9</c:v>
                </c:pt>
                <c:pt idx="9317">
                  <c:v>20.9</c:v>
                </c:pt>
                <c:pt idx="9318">
                  <c:v>20.9</c:v>
                </c:pt>
                <c:pt idx="9319">
                  <c:v>20.9</c:v>
                </c:pt>
                <c:pt idx="9320">
                  <c:v>20.9</c:v>
                </c:pt>
                <c:pt idx="9321">
                  <c:v>20.9</c:v>
                </c:pt>
                <c:pt idx="9322">
                  <c:v>20.9</c:v>
                </c:pt>
                <c:pt idx="9323">
                  <c:v>20.9</c:v>
                </c:pt>
                <c:pt idx="9324">
                  <c:v>20.9</c:v>
                </c:pt>
                <c:pt idx="9325">
                  <c:v>20.9</c:v>
                </c:pt>
                <c:pt idx="9326">
                  <c:v>20.9</c:v>
                </c:pt>
                <c:pt idx="9327">
                  <c:v>20.9</c:v>
                </c:pt>
                <c:pt idx="9328">
                  <c:v>20.9</c:v>
                </c:pt>
                <c:pt idx="9329">
                  <c:v>20.9</c:v>
                </c:pt>
                <c:pt idx="9330">
                  <c:v>20.9</c:v>
                </c:pt>
                <c:pt idx="9331">
                  <c:v>20.9</c:v>
                </c:pt>
                <c:pt idx="9332">
                  <c:v>20.9</c:v>
                </c:pt>
                <c:pt idx="9333">
                  <c:v>20.9</c:v>
                </c:pt>
                <c:pt idx="9334">
                  <c:v>20.9</c:v>
                </c:pt>
                <c:pt idx="9335">
                  <c:v>20.9</c:v>
                </c:pt>
                <c:pt idx="9336">
                  <c:v>20.9</c:v>
                </c:pt>
                <c:pt idx="9337">
                  <c:v>20.9</c:v>
                </c:pt>
                <c:pt idx="9338">
                  <c:v>20.9</c:v>
                </c:pt>
                <c:pt idx="9339">
                  <c:v>20.9</c:v>
                </c:pt>
                <c:pt idx="9340">
                  <c:v>20.9</c:v>
                </c:pt>
                <c:pt idx="9341">
                  <c:v>20.9</c:v>
                </c:pt>
                <c:pt idx="9342">
                  <c:v>20.9</c:v>
                </c:pt>
                <c:pt idx="9343">
                  <c:v>20.9</c:v>
                </c:pt>
                <c:pt idx="9344">
                  <c:v>20.9</c:v>
                </c:pt>
                <c:pt idx="9345">
                  <c:v>20.9</c:v>
                </c:pt>
                <c:pt idx="9346">
                  <c:v>20.9</c:v>
                </c:pt>
                <c:pt idx="9347">
                  <c:v>20.9</c:v>
                </c:pt>
                <c:pt idx="9348">
                  <c:v>20.9</c:v>
                </c:pt>
                <c:pt idx="9349">
                  <c:v>20.9</c:v>
                </c:pt>
                <c:pt idx="9350">
                  <c:v>20.9</c:v>
                </c:pt>
                <c:pt idx="9351">
                  <c:v>20.9</c:v>
                </c:pt>
                <c:pt idx="9352">
                  <c:v>20.9</c:v>
                </c:pt>
                <c:pt idx="9353">
                  <c:v>20.9</c:v>
                </c:pt>
                <c:pt idx="9354">
                  <c:v>20.9</c:v>
                </c:pt>
                <c:pt idx="9355">
                  <c:v>20.9</c:v>
                </c:pt>
                <c:pt idx="9356">
                  <c:v>20.9</c:v>
                </c:pt>
                <c:pt idx="9357">
                  <c:v>20.9</c:v>
                </c:pt>
                <c:pt idx="9358">
                  <c:v>20.9</c:v>
                </c:pt>
                <c:pt idx="9359">
                  <c:v>20.9</c:v>
                </c:pt>
                <c:pt idx="9360">
                  <c:v>20.9</c:v>
                </c:pt>
                <c:pt idx="9361">
                  <c:v>20.9</c:v>
                </c:pt>
                <c:pt idx="9362">
                  <c:v>20.9</c:v>
                </c:pt>
                <c:pt idx="9363">
                  <c:v>20.9</c:v>
                </c:pt>
                <c:pt idx="9364">
                  <c:v>20.9</c:v>
                </c:pt>
                <c:pt idx="9365">
                  <c:v>20.9</c:v>
                </c:pt>
                <c:pt idx="9366">
                  <c:v>20.9</c:v>
                </c:pt>
                <c:pt idx="9367">
                  <c:v>20.9</c:v>
                </c:pt>
                <c:pt idx="9368">
                  <c:v>20.9</c:v>
                </c:pt>
                <c:pt idx="9369">
                  <c:v>20.9</c:v>
                </c:pt>
                <c:pt idx="9370">
                  <c:v>20.9</c:v>
                </c:pt>
                <c:pt idx="9371">
                  <c:v>20.9</c:v>
                </c:pt>
                <c:pt idx="9372">
                  <c:v>20.9</c:v>
                </c:pt>
                <c:pt idx="9373">
                  <c:v>20.9</c:v>
                </c:pt>
                <c:pt idx="9374">
                  <c:v>20.9</c:v>
                </c:pt>
                <c:pt idx="9375">
                  <c:v>20.9</c:v>
                </c:pt>
                <c:pt idx="9376">
                  <c:v>20.9</c:v>
                </c:pt>
                <c:pt idx="9377">
                  <c:v>20.9</c:v>
                </c:pt>
                <c:pt idx="9378">
                  <c:v>20.9</c:v>
                </c:pt>
                <c:pt idx="9379">
                  <c:v>20.9</c:v>
                </c:pt>
                <c:pt idx="9380">
                  <c:v>20.9</c:v>
                </c:pt>
                <c:pt idx="9381">
                  <c:v>20.9</c:v>
                </c:pt>
                <c:pt idx="9382">
                  <c:v>20.9</c:v>
                </c:pt>
                <c:pt idx="9383">
                  <c:v>20.9</c:v>
                </c:pt>
                <c:pt idx="9384">
                  <c:v>20.9</c:v>
                </c:pt>
                <c:pt idx="9385">
                  <c:v>20.9</c:v>
                </c:pt>
                <c:pt idx="9386">
                  <c:v>20.9</c:v>
                </c:pt>
                <c:pt idx="9387">
                  <c:v>20.9</c:v>
                </c:pt>
                <c:pt idx="9388">
                  <c:v>20.9</c:v>
                </c:pt>
                <c:pt idx="9389">
                  <c:v>20.9</c:v>
                </c:pt>
                <c:pt idx="9390">
                  <c:v>20.9</c:v>
                </c:pt>
                <c:pt idx="9391">
                  <c:v>20.9</c:v>
                </c:pt>
                <c:pt idx="9392">
                  <c:v>20.9</c:v>
                </c:pt>
                <c:pt idx="9393">
                  <c:v>20.9</c:v>
                </c:pt>
                <c:pt idx="9394">
                  <c:v>20.9</c:v>
                </c:pt>
                <c:pt idx="9395">
                  <c:v>20.9</c:v>
                </c:pt>
                <c:pt idx="9396">
                  <c:v>20.9</c:v>
                </c:pt>
                <c:pt idx="9397">
                  <c:v>20.9</c:v>
                </c:pt>
                <c:pt idx="9398">
                  <c:v>20.9</c:v>
                </c:pt>
                <c:pt idx="9399">
                  <c:v>20.9</c:v>
                </c:pt>
                <c:pt idx="9400">
                  <c:v>20.9</c:v>
                </c:pt>
                <c:pt idx="9401">
                  <c:v>20.9</c:v>
                </c:pt>
                <c:pt idx="9402">
                  <c:v>20.9</c:v>
                </c:pt>
                <c:pt idx="9403">
                  <c:v>20.9</c:v>
                </c:pt>
                <c:pt idx="9404">
                  <c:v>20.9</c:v>
                </c:pt>
                <c:pt idx="9405">
                  <c:v>20.9</c:v>
                </c:pt>
                <c:pt idx="9406">
                  <c:v>20.9</c:v>
                </c:pt>
                <c:pt idx="9407">
                  <c:v>20.9</c:v>
                </c:pt>
                <c:pt idx="9408">
                  <c:v>20.9</c:v>
                </c:pt>
                <c:pt idx="9409">
                  <c:v>20.9</c:v>
                </c:pt>
                <c:pt idx="9410">
                  <c:v>20.9</c:v>
                </c:pt>
                <c:pt idx="9411">
                  <c:v>20.9</c:v>
                </c:pt>
                <c:pt idx="9412">
                  <c:v>20.9</c:v>
                </c:pt>
                <c:pt idx="9413">
                  <c:v>20.9</c:v>
                </c:pt>
                <c:pt idx="9414">
                  <c:v>20.9</c:v>
                </c:pt>
                <c:pt idx="9415">
                  <c:v>20.9</c:v>
                </c:pt>
                <c:pt idx="9416">
                  <c:v>20.9</c:v>
                </c:pt>
                <c:pt idx="9417">
                  <c:v>20.9</c:v>
                </c:pt>
                <c:pt idx="9418">
                  <c:v>20.9</c:v>
                </c:pt>
                <c:pt idx="9419">
                  <c:v>20.9</c:v>
                </c:pt>
                <c:pt idx="9420">
                  <c:v>20.9</c:v>
                </c:pt>
                <c:pt idx="9421">
                  <c:v>20.9</c:v>
                </c:pt>
                <c:pt idx="9422">
                  <c:v>20.9</c:v>
                </c:pt>
                <c:pt idx="9423">
                  <c:v>20.9</c:v>
                </c:pt>
                <c:pt idx="9424">
                  <c:v>20.9</c:v>
                </c:pt>
                <c:pt idx="9425">
                  <c:v>20.9</c:v>
                </c:pt>
                <c:pt idx="9426">
                  <c:v>20.9</c:v>
                </c:pt>
                <c:pt idx="9427">
                  <c:v>20.9</c:v>
                </c:pt>
                <c:pt idx="9428">
                  <c:v>20.9</c:v>
                </c:pt>
                <c:pt idx="9429">
                  <c:v>20.9</c:v>
                </c:pt>
                <c:pt idx="9430">
                  <c:v>20.9</c:v>
                </c:pt>
                <c:pt idx="9431">
                  <c:v>20.9</c:v>
                </c:pt>
                <c:pt idx="9432">
                  <c:v>20.9</c:v>
                </c:pt>
                <c:pt idx="9433">
                  <c:v>20.9</c:v>
                </c:pt>
                <c:pt idx="9434">
                  <c:v>20.9</c:v>
                </c:pt>
                <c:pt idx="9435">
                  <c:v>20.9</c:v>
                </c:pt>
                <c:pt idx="9436">
                  <c:v>20.9</c:v>
                </c:pt>
                <c:pt idx="9437">
                  <c:v>20.9</c:v>
                </c:pt>
                <c:pt idx="9438">
                  <c:v>20.9</c:v>
                </c:pt>
                <c:pt idx="9439">
                  <c:v>20.9</c:v>
                </c:pt>
                <c:pt idx="9440">
                  <c:v>20.9</c:v>
                </c:pt>
                <c:pt idx="9441">
                  <c:v>20.9</c:v>
                </c:pt>
                <c:pt idx="9442">
                  <c:v>20.9</c:v>
                </c:pt>
                <c:pt idx="9443">
                  <c:v>20.9</c:v>
                </c:pt>
                <c:pt idx="9444">
                  <c:v>20.9</c:v>
                </c:pt>
                <c:pt idx="9445">
                  <c:v>20.9</c:v>
                </c:pt>
                <c:pt idx="9446">
                  <c:v>20.9</c:v>
                </c:pt>
                <c:pt idx="9447">
                  <c:v>20.9</c:v>
                </c:pt>
                <c:pt idx="9448">
                  <c:v>20.9</c:v>
                </c:pt>
                <c:pt idx="9449">
                  <c:v>20.9</c:v>
                </c:pt>
                <c:pt idx="9450">
                  <c:v>20.9</c:v>
                </c:pt>
                <c:pt idx="9451">
                  <c:v>20.9</c:v>
                </c:pt>
                <c:pt idx="9452">
                  <c:v>20.9</c:v>
                </c:pt>
                <c:pt idx="9453">
                  <c:v>20.9</c:v>
                </c:pt>
                <c:pt idx="9454">
                  <c:v>20.9</c:v>
                </c:pt>
                <c:pt idx="9455">
                  <c:v>20.9</c:v>
                </c:pt>
                <c:pt idx="9456">
                  <c:v>20.9</c:v>
                </c:pt>
                <c:pt idx="9457">
                  <c:v>20.9</c:v>
                </c:pt>
                <c:pt idx="9458">
                  <c:v>20.9</c:v>
                </c:pt>
                <c:pt idx="9459">
                  <c:v>20.9</c:v>
                </c:pt>
                <c:pt idx="9460">
                  <c:v>20.9</c:v>
                </c:pt>
                <c:pt idx="9461">
                  <c:v>20.9</c:v>
                </c:pt>
                <c:pt idx="9462">
                  <c:v>20.9</c:v>
                </c:pt>
                <c:pt idx="9463">
                  <c:v>20.9</c:v>
                </c:pt>
                <c:pt idx="9464">
                  <c:v>20.9</c:v>
                </c:pt>
                <c:pt idx="9465">
                  <c:v>20.9</c:v>
                </c:pt>
                <c:pt idx="9466">
                  <c:v>20.9</c:v>
                </c:pt>
                <c:pt idx="9467">
                  <c:v>20.9</c:v>
                </c:pt>
                <c:pt idx="9468">
                  <c:v>20.9</c:v>
                </c:pt>
                <c:pt idx="9469">
                  <c:v>20.9</c:v>
                </c:pt>
                <c:pt idx="9470">
                  <c:v>20.9</c:v>
                </c:pt>
                <c:pt idx="9471">
                  <c:v>20.9</c:v>
                </c:pt>
                <c:pt idx="9472">
                  <c:v>20.9</c:v>
                </c:pt>
                <c:pt idx="9473">
                  <c:v>20.9</c:v>
                </c:pt>
                <c:pt idx="9474">
                  <c:v>20.9</c:v>
                </c:pt>
                <c:pt idx="9475">
                  <c:v>20.9</c:v>
                </c:pt>
                <c:pt idx="9476">
                  <c:v>20.9</c:v>
                </c:pt>
                <c:pt idx="9477">
                  <c:v>20.9</c:v>
                </c:pt>
                <c:pt idx="9478">
                  <c:v>20.9</c:v>
                </c:pt>
                <c:pt idx="9479">
                  <c:v>20.9</c:v>
                </c:pt>
                <c:pt idx="9480">
                  <c:v>20.9</c:v>
                </c:pt>
                <c:pt idx="9481">
                  <c:v>20.9</c:v>
                </c:pt>
                <c:pt idx="9482">
                  <c:v>20.9</c:v>
                </c:pt>
                <c:pt idx="9483">
                  <c:v>20.9</c:v>
                </c:pt>
                <c:pt idx="9484">
                  <c:v>20.9</c:v>
                </c:pt>
                <c:pt idx="9485">
                  <c:v>20.9</c:v>
                </c:pt>
                <c:pt idx="9486">
                  <c:v>20.9</c:v>
                </c:pt>
                <c:pt idx="9487">
                  <c:v>20.9</c:v>
                </c:pt>
                <c:pt idx="9488">
                  <c:v>20.9</c:v>
                </c:pt>
                <c:pt idx="9489">
                  <c:v>20.9</c:v>
                </c:pt>
                <c:pt idx="9490">
                  <c:v>20.9</c:v>
                </c:pt>
                <c:pt idx="9491">
                  <c:v>20.9</c:v>
                </c:pt>
                <c:pt idx="9492">
                  <c:v>20.9</c:v>
                </c:pt>
                <c:pt idx="9493">
                  <c:v>20.9</c:v>
                </c:pt>
                <c:pt idx="9494">
                  <c:v>20.9</c:v>
                </c:pt>
                <c:pt idx="9495">
                  <c:v>20.9</c:v>
                </c:pt>
                <c:pt idx="9496">
                  <c:v>20.9</c:v>
                </c:pt>
                <c:pt idx="9497">
                  <c:v>20.9</c:v>
                </c:pt>
                <c:pt idx="9498">
                  <c:v>20.9</c:v>
                </c:pt>
                <c:pt idx="9499">
                  <c:v>20.9</c:v>
                </c:pt>
                <c:pt idx="9500">
                  <c:v>20.9</c:v>
                </c:pt>
                <c:pt idx="9501">
                  <c:v>20.9</c:v>
                </c:pt>
                <c:pt idx="9502">
                  <c:v>20.9</c:v>
                </c:pt>
                <c:pt idx="9503">
                  <c:v>20.9</c:v>
                </c:pt>
                <c:pt idx="9504">
                  <c:v>20.9</c:v>
                </c:pt>
                <c:pt idx="9505">
                  <c:v>20.9</c:v>
                </c:pt>
                <c:pt idx="9506">
                  <c:v>20.9</c:v>
                </c:pt>
                <c:pt idx="9507">
                  <c:v>20.9</c:v>
                </c:pt>
                <c:pt idx="9508">
                  <c:v>20.9</c:v>
                </c:pt>
                <c:pt idx="9509">
                  <c:v>20.9</c:v>
                </c:pt>
                <c:pt idx="9510">
                  <c:v>20.9</c:v>
                </c:pt>
                <c:pt idx="9511">
                  <c:v>20.9</c:v>
                </c:pt>
                <c:pt idx="9512">
                  <c:v>20.9</c:v>
                </c:pt>
                <c:pt idx="9513">
                  <c:v>20.9</c:v>
                </c:pt>
                <c:pt idx="9514">
                  <c:v>20.9</c:v>
                </c:pt>
                <c:pt idx="9515">
                  <c:v>20.9</c:v>
                </c:pt>
                <c:pt idx="9516">
                  <c:v>20.9</c:v>
                </c:pt>
                <c:pt idx="9517">
                  <c:v>20.9</c:v>
                </c:pt>
                <c:pt idx="9518">
                  <c:v>20.9</c:v>
                </c:pt>
                <c:pt idx="9519">
                  <c:v>20.9</c:v>
                </c:pt>
                <c:pt idx="9520">
                  <c:v>20.9</c:v>
                </c:pt>
                <c:pt idx="9521">
                  <c:v>20.9</c:v>
                </c:pt>
                <c:pt idx="9522">
                  <c:v>20.9</c:v>
                </c:pt>
                <c:pt idx="9523">
                  <c:v>20.9</c:v>
                </c:pt>
                <c:pt idx="9524">
                  <c:v>20.9</c:v>
                </c:pt>
                <c:pt idx="9525">
                  <c:v>20.9</c:v>
                </c:pt>
                <c:pt idx="9526">
                  <c:v>20.9</c:v>
                </c:pt>
                <c:pt idx="9527">
                  <c:v>20.9</c:v>
                </c:pt>
                <c:pt idx="9528">
                  <c:v>20.9</c:v>
                </c:pt>
                <c:pt idx="9529">
                  <c:v>20.9</c:v>
                </c:pt>
                <c:pt idx="9530">
                  <c:v>20.9</c:v>
                </c:pt>
                <c:pt idx="9531">
                  <c:v>20.9</c:v>
                </c:pt>
                <c:pt idx="9532">
                  <c:v>20.9</c:v>
                </c:pt>
                <c:pt idx="9533">
                  <c:v>20.9</c:v>
                </c:pt>
                <c:pt idx="9534">
                  <c:v>20.9</c:v>
                </c:pt>
                <c:pt idx="9535">
                  <c:v>20.9</c:v>
                </c:pt>
                <c:pt idx="9536">
                  <c:v>20.9</c:v>
                </c:pt>
                <c:pt idx="9537">
                  <c:v>20.9</c:v>
                </c:pt>
                <c:pt idx="9538">
                  <c:v>20.9</c:v>
                </c:pt>
                <c:pt idx="9539">
                  <c:v>20.9</c:v>
                </c:pt>
                <c:pt idx="9540">
                  <c:v>20.9</c:v>
                </c:pt>
                <c:pt idx="9541">
                  <c:v>20.9</c:v>
                </c:pt>
                <c:pt idx="9542">
                  <c:v>20.9</c:v>
                </c:pt>
                <c:pt idx="9543">
                  <c:v>20.9</c:v>
                </c:pt>
                <c:pt idx="9544">
                  <c:v>20.9</c:v>
                </c:pt>
                <c:pt idx="9545">
                  <c:v>20.9</c:v>
                </c:pt>
                <c:pt idx="9546">
                  <c:v>20.9</c:v>
                </c:pt>
                <c:pt idx="9547">
                  <c:v>20.9</c:v>
                </c:pt>
                <c:pt idx="9548">
                  <c:v>20.9</c:v>
                </c:pt>
                <c:pt idx="9549">
                  <c:v>20.9</c:v>
                </c:pt>
                <c:pt idx="9550">
                  <c:v>20.9</c:v>
                </c:pt>
                <c:pt idx="9551">
                  <c:v>20.9</c:v>
                </c:pt>
                <c:pt idx="9552">
                  <c:v>20.9</c:v>
                </c:pt>
                <c:pt idx="9553">
                  <c:v>20.9</c:v>
                </c:pt>
                <c:pt idx="9554">
                  <c:v>20.9</c:v>
                </c:pt>
                <c:pt idx="9555">
                  <c:v>20.9</c:v>
                </c:pt>
                <c:pt idx="9556">
                  <c:v>20.9</c:v>
                </c:pt>
                <c:pt idx="9557">
                  <c:v>20.9</c:v>
                </c:pt>
                <c:pt idx="9558">
                  <c:v>20.9</c:v>
                </c:pt>
                <c:pt idx="9559">
                  <c:v>20.9</c:v>
                </c:pt>
                <c:pt idx="9560">
                  <c:v>20.9</c:v>
                </c:pt>
                <c:pt idx="9561">
                  <c:v>20.9</c:v>
                </c:pt>
                <c:pt idx="9562">
                  <c:v>20.9</c:v>
                </c:pt>
                <c:pt idx="9563">
                  <c:v>20.9</c:v>
                </c:pt>
                <c:pt idx="9564">
                  <c:v>20.9</c:v>
                </c:pt>
                <c:pt idx="9565">
                  <c:v>20.9</c:v>
                </c:pt>
                <c:pt idx="9566">
                  <c:v>20.9</c:v>
                </c:pt>
                <c:pt idx="9567">
                  <c:v>20.9</c:v>
                </c:pt>
                <c:pt idx="9568">
                  <c:v>20.9</c:v>
                </c:pt>
                <c:pt idx="9569">
                  <c:v>20.9</c:v>
                </c:pt>
                <c:pt idx="9570">
                  <c:v>20.9</c:v>
                </c:pt>
                <c:pt idx="9571">
                  <c:v>20.9</c:v>
                </c:pt>
                <c:pt idx="9572">
                  <c:v>20.9</c:v>
                </c:pt>
                <c:pt idx="9573">
                  <c:v>20.9</c:v>
                </c:pt>
                <c:pt idx="9574">
                  <c:v>20.9</c:v>
                </c:pt>
                <c:pt idx="9575">
                  <c:v>20.9</c:v>
                </c:pt>
                <c:pt idx="9576">
                  <c:v>20.9</c:v>
                </c:pt>
                <c:pt idx="9577">
                  <c:v>20.9</c:v>
                </c:pt>
                <c:pt idx="9578">
                  <c:v>20.9</c:v>
                </c:pt>
                <c:pt idx="9579">
                  <c:v>20.9</c:v>
                </c:pt>
                <c:pt idx="9580">
                  <c:v>20.9</c:v>
                </c:pt>
                <c:pt idx="9581">
                  <c:v>20.9</c:v>
                </c:pt>
                <c:pt idx="9582">
                  <c:v>20.9</c:v>
                </c:pt>
                <c:pt idx="9583">
                  <c:v>20.9</c:v>
                </c:pt>
                <c:pt idx="9584">
                  <c:v>20.9</c:v>
                </c:pt>
                <c:pt idx="9585">
                  <c:v>20.9</c:v>
                </c:pt>
                <c:pt idx="9586">
                  <c:v>20.9</c:v>
                </c:pt>
                <c:pt idx="9587">
                  <c:v>20.9</c:v>
                </c:pt>
                <c:pt idx="9588">
                  <c:v>20.9</c:v>
                </c:pt>
                <c:pt idx="9589">
                  <c:v>20.9</c:v>
                </c:pt>
                <c:pt idx="9590">
                  <c:v>20.9</c:v>
                </c:pt>
                <c:pt idx="9591">
                  <c:v>20.9</c:v>
                </c:pt>
                <c:pt idx="9592">
                  <c:v>20.9</c:v>
                </c:pt>
                <c:pt idx="9593">
                  <c:v>20.9</c:v>
                </c:pt>
                <c:pt idx="9594">
                  <c:v>20.9</c:v>
                </c:pt>
                <c:pt idx="9595">
                  <c:v>20.9</c:v>
                </c:pt>
                <c:pt idx="9596">
                  <c:v>20.9</c:v>
                </c:pt>
                <c:pt idx="9597">
                  <c:v>20.9</c:v>
                </c:pt>
                <c:pt idx="9598">
                  <c:v>20.9</c:v>
                </c:pt>
                <c:pt idx="9599">
                  <c:v>20.9</c:v>
                </c:pt>
                <c:pt idx="9600">
                  <c:v>20.9</c:v>
                </c:pt>
                <c:pt idx="9601">
                  <c:v>20.9</c:v>
                </c:pt>
                <c:pt idx="9602">
                  <c:v>20.9</c:v>
                </c:pt>
                <c:pt idx="9603">
                  <c:v>20.9</c:v>
                </c:pt>
                <c:pt idx="9604">
                  <c:v>20.9</c:v>
                </c:pt>
                <c:pt idx="9605">
                  <c:v>20.9</c:v>
                </c:pt>
                <c:pt idx="9606">
                  <c:v>20.9</c:v>
                </c:pt>
                <c:pt idx="9607">
                  <c:v>20.9</c:v>
                </c:pt>
                <c:pt idx="9608">
                  <c:v>20.9</c:v>
                </c:pt>
                <c:pt idx="9609">
                  <c:v>20.9</c:v>
                </c:pt>
                <c:pt idx="9610">
                  <c:v>20.9</c:v>
                </c:pt>
                <c:pt idx="9611">
                  <c:v>20.9</c:v>
                </c:pt>
                <c:pt idx="9612">
                  <c:v>20.9</c:v>
                </c:pt>
                <c:pt idx="9613">
                  <c:v>20.9</c:v>
                </c:pt>
                <c:pt idx="9614">
                  <c:v>20.9</c:v>
                </c:pt>
                <c:pt idx="9615">
                  <c:v>20.9</c:v>
                </c:pt>
                <c:pt idx="9616">
                  <c:v>20.9</c:v>
                </c:pt>
                <c:pt idx="9617">
                  <c:v>20.9</c:v>
                </c:pt>
                <c:pt idx="9618">
                  <c:v>20.9</c:v>
                </c:pt>
                <c:pt idx="9619">
                  <c:v>20.9</c:v>
                </c:pt>
                <c:pt idx="9620">
                  <c:v>20.9</c:v>
                </c:pt>
                <c:pt idx="9621">
                  <c:v>20.9</c:v>
                </c:pt>
                <c:pt idx="9622">
                  <c:v>20.9</c:v>
                </c:pt>
                <c:pt idx="9623">
                  <c:v>20.9</c:v>
                </c:pt>
                <c:pt idx="9624">
                  <c:v>20.9</c:v>
                </c:pt>
                <c:pt idx="9625">
                  <c:v>20.9</c:v>
                </c:pt>
                <c:pt idx="9626">
                  <c:v>20.9</c:v>
                </c:pt>
                <c:pt idx="9627">
                  <c:v>20.9</c:v>
                </c:pt>
                <c:pt idx="9628">
                  <c:v>20.9</c:v>
                </c:pt>
                <c:pt idx="9629">
                  <c:v>20.9</c:v>
                </c:pt>
                <c:pt idx="9630">
                  <c:v>20.9</c:v>
                </c:pt>
                <c:pt idx="9631">
                  <c:v>20.9</c:v>
                </c:pt>
                <c:pt idx="9632">
                  <c:v>20.9</c:v>
                </c:pt>
                <c:pt idx="9633">
                  <c:v>20.9</c:v>
                </c:pt>
                <c:pt idx="9634">
                  <c:v>20.9</c:v>
                </c:pt>
                <c:pt idx="9635">
                  <c:v>20.9</c:v>
                </c:pt>
                <c:pt idx="9636">
                  <c:v>20.9</c:v>
                </c:pt>
                <c:pt idx="9637">
                  <c:v>20.9</c:v>
                </c:pt>
                <c:pt idx="9638">
                  <c:v>20.9</c:v>
                </c:pt>
                <c:pt idx="9639">
                  <c:v>20.9</c:v>
                </c:pt>
                <c:pt idx="9640">
                  <c:v>20.9</c:v>
                </c:pt>
                <c:pt idx="9641">
                  <c:v>20.9</c:v>
                </c:pt>
                <c:pt idx="9642">
                  <c:v>20.9</c:v>
                </c:pt>
                <c:pt idx="9643">
                  <c:v>20.9</c:v>
                </c:pt>
                <c:pt idx="9644">
                  <c:v>20.9</c:v>
                </c:pt>
                <c:pt idx="9645">
                  <c:v>20.9</c:v>
                </c:pt>
                <c:pt idx="9646">
                  <c:v>20.9</c:v>
                </c:pt>
                <c:pt idx="9647">
                  <c:v>20.9</c:v>
                </c:pt>
                <c:pt idx="9648">
                  <c:v>20.9</c:v>
                </c:pt>
                <c:pt idx="9649">
                  <c:v>20.9</c:v>
                </c:pt>
                <c:pt idx="9650">
                  <c:v>20.9</c:v>
                </c:pt>
                <c:pt idx="9651">
                  <c:v>20.9</c:v>
                </c:pt>
                <c:pt idx="9652">
                  <c:v>20.9</c:v>
                </c:pt>
                <c:pt idx="9653">
                  <c:v>20.9</c:v>
                </c:pt>
                <c:pt idx="9654">
                  <c:v>20.9</c:v>
                </c:pt>
                <c:pt idx="9655">
                  <c:v>20.9</c:v>
                </c:pt>
                <c:pt idx="9656">
                  <c:v>20.9</c:v>
                </c:pt>
                <c:pt idx="9657">
                  <c:v>20.9</c:v>
                </c:pt>
                <c:pt idx="9658">
                  <c:v>20.9</c:v>
                </c:pt>
                <c:pt idx="9659">
                  <c:v>20.9</c:v>
                </c:pt>
                <c:pt idx="9660">
                  <c:v>20.9</c:v>
                </c:pt>
                <c:pt idx="9661">
                  <c:v>20.9</c:v>
                </c:pt>
                <c:pt idx="9662">
                  <c:v>20.9</c:v>
                </c:pt>
                <c:pt idx="9663">
                  <c:v>20.9</c:v>
                </c:pt>
                <c:pt idx="9664">
                  <c:v>20.9</c:v>
                </c:pt>
                <c:pt idx="9665">
                  <c:v>20.9</c:v>
                </c:pt>
                <c:pt idx="9666">
                  <c:v>20.9</c:v>
                </c:pt>
                <c:pt idx="9667">
                  <c:v>20.9</c:v>
                </c:pt>
                <c:pt idx="9668">
                  <c:v>20.9</c:v>
                </c:pt>
                <c:pt idx="9669">
                  <c:v>20.9</c:v>
                </c:pt>
                <c:pt idx="9670">
                  <c:v>20.9</c:v>
                </c:pt>
                <c:pt idx="9671">
                  <c:v>20.9</c:v>
                </c:pt>
                <c:pt idx="9672">
                  <c:v>20.9</c:v>
                </c:pt>
                <c:pt idx="9673">
                  <c:v>20.9</c:v>
                </c:pt>
                <c:pt idx="9674">
                  <c:v>20.9</c:v>
                </c:pt>
                <c:pt idx="9675">
                  <c:v>20.9</c:v>
                </c:pt>
                <c:pt idx="9676">
                  <c:v>20.9</c:v>
                </c:pt>
                <c:pt idx="9677">
                  <c:v>20.9</c:v>
                </c:pt>
                <c:pt idx="9678">
                  <c:v>20.9</c:v>
                </c:pt>
                <c:pt idx="9679">
                  <c:v>20.9</c:v>
                </c:pt>
                <c:pt idx="9680">
                  <c:v>20.9</c:v>
                </c:pt>
                <c:pt idx="9681">
                  <c:v>20.9</c:v>
                </c:pt>
                <c:pt idx="9682">
                  <c:v>20.9</c:v>
                </c:pt>
                <c:pt idx="9683">
                  <c:v>20.9</c:v>
                </c:pt>
                <c:pt idx="9684">
                  <c:v>20.9</c:v>
                </c:pt>
                <c:pt idx="9685">
                  <c:v>20.9</c:v>
                </c:pt>
                <c:pt idx="9686">
                  <c:v>20.9</c:v>
                </c:pt>
                <c:pt idx="9687">
                  <c:v>20.9</c:v>
                </c:pt>
                <c:pt idx="9688">
                  <c:v>20.9</c:v>
                </c:pt>
                <c:pt idx="9689">
                  <c:v>20.9</c:v>
                </c:pt>
                <c:pt idx="9690">
                  <c:v>20.9</c:v>
                </c:pt>
                <c:pt idx="9691">
                  <c:v>20.9</c:v>
                </c:pt>
                <c:pt idx="9692">
                  <c:v>20.9</c:v>
                </c:pt>
                <c:pt idx="9693">
                  <c:v>20.9</c:v>
                </c:pt>
                <c:pt idx="9694">
                  <c:v>20.9</c:v>
                </c:pt>
                <c:pt idx="9695">
                  <c:v>20.9</c:v>
                </c:pt>
                <c:pt idx="9696">
                  <c:v>20.9</c:v>
                </c:pt>
                <c:pt idx="9697">
                  <c:v>20.9</c:v>
                </c:pt>
                <c:pt idx="9698">
                  <c:v>20.9</c:v>
                </c:pt>
                <c:pt idx="9699">
                  <c:v>20.9</c:v>
                </c:pt>
                <c:pt idx="9700">
                  <c:v>20.9</c:v>
                </c:pt>
                <c:pt idx="9701">
                  <c:v>20.9</c:v>
                </c:pt>
                <c:pt idx="9702">
                  <c:v>20.9</c:v>
                </c:pt>
                <c:pt idx="9703">
                  <c:v>20.9</c:v>
                </c:pt>
                <c:pt idx="9704">
                  <c:v>20.9</c:v>
                </c:pt>
                <c:pt idx="9705">
                  <c:v>20.9</c:v>
                </c:pt>
                <c:pt idx="9706">
                  <c:v>20.9</c:v>
                </c:pt>
                <c:pt idx="9707">
                  <c:v>20.9</c:v>
                </c:pt>
                <c:pt idx="9708">
                  <c:v>20.9</c:v>
                </c:pt>
                <c:pt idx="9709">
                  <c:v>20.9</c:v>
                </c:pt>
                <c:pt idx="9710">
                  <c:v>20.9</c:v>
                </c:pt>
                <c:pt idx="9711">
                  <c:v>20.9</c:v>
                </c:pt>
                <c:pt idx="9712">
                  <c:v>20.9</c:v>
                </c:pt>
                <c:pt idx="9713">
                  <c:v>20.9</c:v>
                </c:pt>
                <c:pt idx="9714">
                  <c:v>20.9</c:v>
                </c:pt>
                <c:pt idx="9715">
                  <c:v>20.9</c:v>
                </c:pt>
                <c:pt idx="9716">
                  <c:v>20.9</c:v>
                </c:pt>
                <c:pt idx="9717">
                  <c:v>20.9</c:v>
                </c:pt>
                <c:pt idx="9718">
                  <c:v>20.9</c:v>
                </c:pt>
                <c:pt idx="9719">
                  <c:v>20.9</c:v>
                </c:pt>
                <c:pt idx="9720">
                  <c:v>20.9</c:v>
                </c:pt>
                <c:pt idx="9721">
                  <c:v>20.9</c:v>
                </c:pt>
                <c:pt idx="9722">
                  <c:v>20.9</c:v>
                </c:pt>
                <c:pt idx="9723">
                  <c:v>20.9</c:v>
                </c:pt>
                <c:pt idx="9724">
                  <c:v>20.9</c:v>
                </c:pt>
                <c:pt idx="9725">
                  <c:v>20.9</c:v>
                </c:pt>
                <c:pt idx="9726">
                  <c:v>20.9</c:v>
                </c:pt>
                <c:pt idx="9727">
                  <c:v>20.9</c:v>
                </c:pt>
                <c:pt idx="9728">
                  <c:v>20.9</c:v>
                </c:pt>
                <c:pt idx="9729">
                  <c:v>20.9</c:v>
                </c:pt>
                <c:pt idx="9730">
                  <c:v>20.9</c:v>
                </c:pt>
                <c:pt idx="9731">
                  <c:v>20.9</c:v>
                </c:pt>
                <c:pt idx="9732">
                  <c:v>20.9</c:v>
                </c:pt>
                <c:pt idx="9733">
                  <c:v>20.9</c:v>
                </c:pt>
                <c:pt idx="9734">
                  <c:v>20.9</c:v>
                </c:pt>
                <c:pt idx="9735">
                  <c:v>20.9</c:v>
                </c:pt>
                <c:pt idx="9736">
                  <c:v>20.9</c:v>
                </c:pt>
                <c:pt idx="9737">
                  <c:v>20.9</c:v>
                </c:pt>
                <c:pt idx="9738">
                  <c:v>20.9</c:v>
                </c:pt>
                <c:pt idx="9739">
                  <c:v>20.9</c:v>
                </c:pt>
                <c:pt idx="9740">
                  <c:v>20.9</c:v>
                </c:pt>
                <c:pt idx="9741">
                  <c:v>20.9</c:v>
                </c:pt>
                <c:pt idx="9742">
                  <c:v>20.9</c:v>
                </c:pt>
                <c:pt idx="9743">
                  <c:v>20.9</c:v>
                </c:pt>
                <c:pt idx="9744">
                  <c:v>20.9</c:v>
                </c:pt>
                <c:pt idx="9745">
                  <c:v>20.9</c:v>
                </c:pt>
                <c:pt idx="9746">
                  <c:v>20.9</c:v>
                </c:pt>
                <c:pt idx="9747">
                  <c:v>20.9</c:v>
                </c:pt>
                <c:pt idx="9748">
                  <c:v>20.9</c:v>
                </c:pt>
                <c:pt idx="9749">
                  <c:v>20.9</c:v>
                </c:pt>
                <c:pt idx="9750">
                  <c:v>20.9</c:v>
                </c:pt>
                <c:pt idx="9751">
                  <c:v>20.9</c:v>
                </c:pt>
                <c:pt idx="9752">
                  <c:v>20.9</c:v>
                </c:pt>
                <c:pt idx="9753">
                  <c:v>20.9</c:v>
                </c:pt>
                <c:pt idx="9754">
                  <c:v>20.9</c:v>
                </c:pt>
                <c:pt idx="9755">
                  <c:v>20.9</c:v>
                </c:pt>
                <c:pt idx="9756">
                  <c:v>20.9</c:v>
                </c:pt>
                <c:pt idx="9757">
                  <c:v>20.9</c:v>
                </c:pt>
                <c:pt idx="9758">
                  <c:v>20.9</c:v>
                </c:pt>
                <c:pt idx="9759">
                  <c:v>20.9</c:v>
                </c:pt>
                <c:pt idx="9760">
                  <c:v>20.9</c:v>
                </c:pt>
                <c:pt idx="9761">
                  <c:v>20.9</c:v>
                </c:pt>
                <c:pt idx="9762">
                  <c:v>20.9</c:v>
                </c:pt>
                <c:pt idx="9763">
                  <c:v>20.9</c:v>
                </c:pt>
                <c:pt idx="9764">
                  <c:v>20.9</c:v>
                </c:pt>
                <c:pt idx="9765">
                  <c:v>20.9</c:v>
                </c:pt>
                <c:pt idx="9766">
                  <c:v>20.9</c:v>
                </c:pt>
                <c:pt idx="9767">
                  <c:v>20.9</c:v>
                </c:pt>
                <c:pt idx="9768">
                  <c:v>20.9</c:v>
                </c:pt>
                <c:pt idx="9769">
                  <c:v>20.9</c:v>
                </c:pt>
                <c:pt idx="9770">
                  <c:v>20.9</c:v>
                </c:pt>
                <c:pt idx="9771">
                  <c:v>20.9</c:v>
                </c:pt>
                <c:pt idx="9772">
                  <c:v>20.9</c:v>
                </c:pt>
                <c:pt idx="9773">
                  <c:v>20.9</c:v>
                </c:pt>
                <c:pt idx="9774">
                  <c:v>20.9</c:v>
                </c:pt>
                <c:pt idx="9775">
                  <c:v>20.9</c:v>
                </c:pt>
                <c:pt idx="9776">
                  <c:v>20.9</c:v>
                </c:pt>
                <c:pt idx="9777">
                  <c:v>20.9</c:v>
                </c:pt>
                <c:pt idx="9778">
                  <c:v>20.9</c:v>
                </c:pt>
                <c:pt idx="9779">
                  <c:v>20.9</c:v>
                </c:pt>
                <c:pt idx="9780">
                  <c:v>20.9</c:v>
                </c:pt>
                <c:pt idx="9781">
                  <c:v>20.9</c:v>
                </c:pt>
                <c:pt idx="9782">
                  <c:v>20.9</c:v>
                </c:pt>
                <c:pt idx="9783">
                  <c:v>20.9</c:v>
                </c:pt>
                <c:pt idx="9784">
                  <c:v>20.9</c:v>
                </c:pt>
                <c:pt idx="9785">
                  <c:v>20.9</c:v>
                </c:pt>
                <c:pt idx="9786">
                  <c:v>20.9</c:v>
                </c:pt>
                <c:pt idx="9787">
                  <c:v>20.9</c:v>
                </c:pt>
                <c:pt idx="9788">
                  <c:v>20.9</c:v>
                </c:pt>
                <c:pt idx="9789">
                  <c:v>20.9</c:v>
                </c:pt>
                <c:pt idx="9790">
                  <c:v>20.9</c:v>
                </c:pt>
                <c:pt idx="9791">
                  <c:v>20.9</c:v>
                </c:pt>
                <c:pt idx="9792">
                  <c:v>20.9</c:v>
                </c:pt>
                <c:pt idx="9793">
                  <c:v>20.9</c:v>
                </c:pt>
                <c:pt idx="9794">
                  <c:v>20.9</c:v>
                </c:pt>
                <c:pt idx="9795">
                  <c:v>20.9</c:v>
                </c:pt>
                <c:pt idx="9796">
                  <c:v>20.9</c:v>
                </c:pt>
                <c:pt idx="9797">
                  <c:v>20.9</c:v>
                </c:pt>
                <c:pt idx="9798">
                  <c:v>20.9</c:v>
                </c:pt>
                <c:pt idx="9799">
                  <c:v>20.9</c:v>
                </c:pt>
                <c:pt idx="9800">
                  <c:v>20.9</c:v>
                </c:pt>
                <c:pt idx="9801">
                  <c:v>20.9</c:v>
                </c:pt>
                <c:pt idx="9802">
                  <c:v>20.9</c:v>
                </c:pt>
                <c:pt idx="9803">
                  <c:v>20.9</c:v>
                </c:pt>
                <c:pt idx="9804">
                  <c:v>20.9</c:v>
                </c:pt>
                <c:pt idx="9805">
                  <c:v>20.9</c:v>
                </c:pt>
                <c:pt idx="9806">
                  <c:v>20.9</c:v>
                </c:pt>
                <c:pt idx="9807">
                  <c:v>20.9</c:v>
                </c:pt>
                <c:pt idx="9808">
                  <c:v>20.9</c:v>
                </c:pt>
                <c:pt idx="9809">
                  <c:v>20.9</c:v>
                </c:pt>
                <c:pt idx="9810">
                  <c:v>20.9</c:v>
                </c:pt>
                <c:pt idx="9811">
                  <c:v>20.9</c:v>
                </c:pt>
                <c:pt idx="9812">
                  <c:v>20.9</c:v>
                </c:pt>
                <c:pt idx="9813">
                  <c:v>20.9</c:v>
                </c:pt>
                <c:pt idx="9814">
                  <c:v>20.9</c:v>
                </c:pt>
                <c:pt idx="9815">
                  <c:v>20.9</c:v>
                </c:pt>
                <c:pt idx="9816">
                  <c:v>20.9</c:v>
                </c:pt>
                <c:pt idx="9817">
                  <c:v>20.9</c:v>
                </c:pt>
                <c:pt idx="9818">
                  <c:v>20.9</c:v>
                </c:pt>
                <c:pt idx="9819">
                  <c:v>20.9</c:v>
                </c:pt>
                <c:pt idx="9820">
                  <c:v>20.9</c:v>
                </c:pt>
                <c:pt idx="9821">
                  <c:v>20.9</c:v>
                </c:pt>
                <c:pt idx="9822">
                  <c:v>20.9</c:v>
                </c:pt>
                <c:pt idx="9823">
                  <c:v>20.9</c:v>
                </c:pt>
                <c:pt idx="9824">
                  <c:v>20.9</c:v>
                </c:pt>
                <c:pt idx="9825">
                  <c:v>20.9</c:v>
                </c:pt>
                <c:pt idx="9826">
                  <c:v>20.9</c:v>
                </c:pt>
                <c:pt idx="9827">
                  <c:v>20.9</c:v>
                </c:pt>
                <c:pt idx="9828">
                  <c:v>20.9</c:v>
                </c:pt>
                <c:pt idx="9829">
                  <c:v>20.9</c:v>
                </c:pt>
                <c:pt idx="9830">
                  <c:v>20.9</c:v>
                </c:pt>
                <c:pt idx="9831">
                  <c:v>20.9</c:v>
                </c:pt>
                <c:pt idx="9832">
                  <c:v>20.9</c:v>
                </c:pt>
                <c:pt idx="9833">
                  <c:v>20.9</c:v>
                </c:pt>
                <c:pt idx="9834">
                  <c:v>20.9</c:v>
                </c:pt>
                <c:pt idx="9835">
                  <c:v>20.9</c:v>
                </c:pt>
                <c:pt idx="9836">
                  <c:v>20.9</c:v>
                </c:pt>
                <c:pt idx="9837">
                  <c:v>20.9</c:v>
                </c:pt>
                <c:pt idx="9838">
                  <c:v>20.9</c:v>
                </c:pt>
                <c:pt idx="9839">
                  <c:v>20.9</c:v>
                </c:pt>
                <c:pt idx="9840">
                  <c:v>20.9</c:v>
                </c:pt>
                <c:pt idx="9841">
                  <c:v>20.9</c:v>
                </c:pt>
                <c:pt idx="9842">
                  <c:v>20.9</c:v>
                </c:pt>
                <c:pt idx="9843">
                  <c:v>20.9</c:v>
                </c:pt>
                <c:pt idx="9844">
                  <c:v>20.9</c:v>
                </c:pt>
                <c:pt idx="9845">
                  <c:v>20.9</c:v>
                </c:pt>
                <c:pt idx="9846">
                  <c:v>20.9</c:v>
                </c:pt>
                <c:pt idx="9847">
                  <c:v>20.9</c:v>
                </c:pt>
                <c:pt idx="9848">
                  <c:v>20.9</c:v>
                </c:pt>
                <c:pt idx="9849">
                  <c:v>20.9</c:v>
                </c:pt>
                <c:pt idx="9850">
                  <c:v>20.9</c:v>
                </c:pt>
                <c:pt idx="9851">
                  <c:v>20.9</c:v>
                </c:pt>
                <c:pt idx="9852">
                  <c:v>20.9</c:v>
                </c:pt>
                <c:pt idx="9853">
                  <c:v>20.9</c:v>
                </c:pt>
                <c:pt idx="9854">
                  <c:v>20.9</c:v>
                </c:pt>
                <c:pt idx="9855">
                  <c:v>20.9</c:v>
                </c:pt>
                <c:pt idx="9856">
                  <c:v>20.9</c:v>
                </c:pt>
                <c:pt idx="9857">
                  <c:v>20.9</c:v>
                </c:pt>
                <c:pt idx="9858">
                  <c:v>20.9</c:v>
                </c:pt>
                <c:pt idx="9859">
                  <c:v>20.9</c:v>
                </c:pt>
                <c:pt idx="9860">
                  <c:v>20.9</c:v>
                </c:pt>
                <c:pt idx="9861">
                  <c:v>20.9</c:v>
                </c:pt>
                <c:pt idx="9862">
                  <c:v>20.9</c:v>
                </c:pt>
                <c:pt idx="9863">
                  <c:v>20.9</c:v>
                </c:pt>
                <c:pt idx="9864">
                  <c:v>20.9</c:v>
                </c:pt>
                <c:pt idx="9865">
                  <c:v>20.9</c:v>
                </c:pt>
                <c:pt idx="9866">
                  <c:v>20.9</c:v>
                </c:pt>
                <c:pt idx="9867">
                  <c:v>20.9</c:v>
                </c:pt>
                <c:pt idx="9868">
                  <c:v>20.9</c:v>
                </c:pt>
                <c:pt idx="9869">
                  <c:v>20.9</c:v>
                </c:pt>
                <c:pt idx="9870">
                  <c:v>20.9</c:v>
                </c:pt>
                <c:pt idx="9871">
                  <c:v>20.9</c:v>
                </c:pt>
                <c:pt idx="9872">
                  <c:v>20.9</c:v>
                </c:pt>
                <c:pt idx="9873">
                  <c:v>20.9</c:v>
                </c:pt>
                <c:pt idx="9874">
                  <c:v>20.9</c:v>
                </c:pt>
                <c:pt idx="9875">
                  <c:v>20.9</c:v>
                </c:pt>
                <c:pt idx="9876">
                  <c:v>20.9</c:v>
                </c:pt>
                <c:pt idx="9877">
                  <c:v>20.9</c:v>
                </c:pt>
                <c:pt idx="9878">
                  <c:v>20.9</c:v>
                </c:pt>
                <c:pt idx="9879">
                  <c:v>20.9</c:v>
                </c:pt>
                <c:pt idx="9880">
                  <c:v>20.9</c:v>
                </c:pt>
                <c:pt idx="9881">
                  <c:v>20.9</c:v>
                </c:pt>
                <c:pt idx="9882">
                  <c:v>20.9</c:v>
                </c:pt>
                <c:pt idx="9883">
                  <c:v>20.9</c:v>
                </c:pt>
                <c:pt idx="9884">
                  <c:v>20.9</c:v>
                </c:pt>
                <c:pt idx="9885">
                  <c:v>20.9</c:v>
                </c:pt>
                <c:pt idx="9886">
                  <c:v>20.9</c:v>
                </c:pt>
                <c:pt idx="9887">
                  <c:v>20.9</c:v>
                </c:pt>
                <c:pt idx="9888">
                  <c:v>20.9</c:v>
                </c:pt>
                <c:pt idx="9889">
                  <c:v>20.9</c:v>
                </c:pt>
                <c:pt idx="9890">
                  <c:v>20.9</c:v>
                </c:pt>
                <c:pt idx="9891">
                  <c:v>20.9</c:v>
                </c:pt>
                <c:pt idx="9892">
                  <c:v>20.9</c:v>
                </c:pt>
                <c:pt idx="9893">
                  <c:v>20.9</c:v>
                </c:pt>
                <c:pt idx="9894">
                  <c:v>20.9</c:v>
                </c:pt>
                <c:pt idx="9895">
                  <c:v>20.9</c:v>
                </c:pt>
                <c:pt idx="9896">
                  <c:v>20.9</c:v>
                </c:pt>
                <c:pt idx="9897">
                  <c:v>20.9</c:v>
                </c:pt>
                <c:pt idx="9898">
                  <c:v>20.9</c:v>
                </c:pt>
                <c:pt idx="9899">
                  <c:v>20.9</c:v>
                </c:pt>
                <c:pt idx="9900">
                  <c:v>20.9</c:v>
                </c:pt>
                <c:pt idx="9901">
                  <c:v>20.9</c:v>
                </c:pt>
                <c:pt idx="9902">
                  <c:v>20.9</c:v>
                </c:pt>
                <c:pt idx="9903">
                  <c:v>20.9</c:v>
                </c:pt>
                <c:pt idx="9904">
                  <c:v>20.9</c:v>
                </c:pt>
                <c:pt idx="9905">
                  <c:v>20.9</c:v>
                </c:pt>
                <c:pt idx="9906">
                  <c:v>20.9</c:v>
                </c:pt>
                <c:pt idx="9907">
                  <c:v>20.9</c:v>
                </c:pt>
                <c:pt idx="9908">
                  <c:v>20.9</c:v>
                </c:pt>
                <c:pt idx="9909">
                  <c:v>20.9</c:v>
                </c:pt>
                <c:pt idx="9910">
                  <c:v>20.9</c:v>
                </c:pt>
                <c:pt idx="9911">
                  <c:v>20.9</c:v>
                </c:pt>
                <c:pt idx="9912">
                  <c:v>20.9</c:v>
                </c:pt>
                <c:pt idx="9913">
                  <c:v>20.9</c:v>
                </c:pt>
                <c:pt idx="9914">
                  <c:v>20.9</c:v>
                </c:pt>
                <c:pt idx="9915">
                  <c:v>20.9</c:v>
                </c:pt>
                <c:pt idx="9916">
                  <c:v>20.9</c:v>
                </c:pt>
                <c:pt idx="9917">
                  <c:v>20.9</c:v>
                </c:pt>
                <c:pt idx="9918">
                  <c:v>20.9</c:v>
                </c:pt>
                <c:pt idx="9919">
                  <c:v>20.9</c:v>
                </c:pt>
                <c:pt idx="9920">
                  <c:v>20.9</c:v>
                </c:pt>
                <c:pt idx="9921">
                  <c:v>20.9</c:v>
                </c:pt>
                <c:pt idx="9922">
                  <c:v>20.9</c:v>
                </c:pt>
                <c:pt idx="9923">
                  <c:v>20.9</c:v>
                </c:pt>
                <c:pt idx="9924">
                  <c:v>20.9</c:v>
                </c:pt>
                <c:pt idx="9925">
                  <c:v>20.9</c:v>
                </c:pt>
                <c:pt idx="9926">
                  <c:v>20.9</c:v>
                </c:pt>
                <c:pt idx="9927">
                  <c:v>20.9</c:v>
                </c:pt>
                <c:pt idx="9928">
                  <c:v>20.9</c:v>
                </c:pt>
                <c:pt idx="9929">
                  <c:v>20.9</c:v>
                </c:pt>
                <c:pt idx="9930">
                  <c:v>20.9</c:v>
                </c:pt>
                <c:pt idx="9931">
                  <c:v>20.9</c:v>
                </c:pt>
                <c:pt idx="9932">
                  <c:v>20.9</c:v>
                </c:pt>
                <c:pt idx="9933">
                  <c:v>20.9</c:v>
                </c:pt>
                <c:pt idx="9934">
                  <c:v>20.9</c:v>
                </c:pt>
                <c:pt idx="9935">
                  <c:v>20.9</c:v>
                </c:pt>
                <c:pt idx="9936">
                  <c:v>20.9</c:v>
                </c:pt>
                <c:pt idx="9937">
                  <c:v>20.9</c:v>
                </c:pt>
                <c:pt idx="9938">
                  <c:v>20.9</c:v>
                </c:pt>
                <c:pt idx="9939">
                  <c:v>20.9</c:v>
                </c:pt>
                <c:pt idx="9940">
                  <c:v>20.9</c:v>
                </c:pt>
                <c:pt idx="9941">
                  <c:v>20.9</c:v>
                </c:pt>
                <c:pt idx="9942">
                  <c:v>20.9</c:v>
                </c:pt>
                <c:pt idx="9943">
                  <c:v>20.9</c:v>
                </c:pt>
                <c:pt idx="9944">
                  <c:v>20.9</c:v>
                </c:pt>
                <c:pt idx="9945">
                  <c:v>20.9</c:v>
                </c:pt>
                <c:pt idx="9946">
                  <c:v>20.9</c:v>
                </c:pt>
                <c:pt idx="9947">
                  <c:v>20.9</c:v>
                </c:pt>
                <c:pt idx="9948">
                  <c:v>20.9</c:v>
                </c:pt>
                <c:pt idx="9949">
                  <c:v>20.9</c:v>
                </c:pt>
                <c:pt idx="9950">
                  <c:v>20.9</c:v>
                </c:pt>
                <c:pt idx="9951">
                  <c:v>20.9</c:v>
                </c:pt>
                <c:pt idx="9952">
                  <c:v>20.9</c:v>
                </c:pt>
                <c:pt idx="9953">
                  <c:v>20.9</c:v>
                </c:pt>
                <c:pt idx="9954">
                  <c:v>20.9</c:v>
                </c:pt>
                <c:pt idx="9955">
                  <c:v>20.9</c:v>
                </c:pt>
                <c:pt idx="9956">
                  <c:v>20.9</c:v>
                </c:pt>
                <c:pt idx="9957">
                  <c:v>20.9</c:v>
                </c:pt>
                <c:pt idx="9958">
                  <c:v>20.9</c:v>
                </c:pt>
                <c:pt idx="9959">
                  <c:v>20.9</c:v>
                </c:pt>
                <c:pt idx="9960">
                  <c:v>20.9</c:v>
                </c:pt>
                <c:pt idx="9961">
                  <c:v>20.9</c:v>
                </c:pt>
                <c:pt idx="9962">
                  <c:v>20.9</c:v>
                </c:pt>
                <c:pt idx="9963">
                  <c:v>20.9</c:v>
                </c:pt>
                <c:pt idx="9964">
                  <c:v>20.9</c:v>
                </c:pt>
                <c:pt idx="9965">
                  <c:v>20.9</c:v>
                </c:pt>
                <c:pt idx="9966">
                  <c:v>20.9</c:v>
                </c:pt>
                <c:pt idx="9967">
                  <c:v>20.9</c:v>
                </c:pt>
                <c:pt idx="9968">
                  <c:v>20.9</c:v>
                </c:pt>
                <c:pt idx="9969">
                  <c:v>20.9</c:v>
                </c:pt>
                <c:pt idx="9970">
                  <c:v>20.9</c:v>
                </c:pt>
                <c:pt idx="9971">
                  <c:v>20.9</c:v>
                </c:pt>
                <c:pt idx="9972">
                  <c:v>20.9</c:v>
                </c:pt>
                <c:pt idx="9973">
                  <c:v>20.9</c:v>
                </c:pt>
                <c:pt idx="9974">
                  <c:v>20.9</c:v>
                </c:pt>
                <c:pt idx="9975">
                  <c:v>20.9</c:v>
                </c:pt>
                <c:pt idx="9976">
                  <c:v>20.9</c:v>
                </c:pt>
                <c:pt idx="9977">
                  <c:v>20.9</c:v>
                </c:pt>
                <c:pt idx="9978">
                  <c:v>20.9</c:v>
                </c:pt>
                <c:pt idx="9979">
                  <c:v>20.9</c:v>
                </c:pt>
                <c:pt idx="9980">
                  <c:v>20.9</c:v>
                </c:pt>
                <c:pt idx="9981">
                  <c:v>20.9</c:v>
                </c:pt>
                <c:pt idx="9982">
                  <c:v>20.9</c:v>
                </c:pt>
                <c:pt idx="9983">
                  <c:v>20.9</c:v>
                </c:pt>
                <c:pt idx="9984">
                  <c:v>20.9</c:v>
                </c:pt>
                <c:pt idx="9985">
                  <c:v>20.9</c:v>
                </c:pt>
                <c:pt idx="9986">
                  <c:v>20.9</c:v>
                </c:pt>
                <c:pt idx="9987">
                  <c:v>20.9</c:v>
                </c:pt>
                <c:pt idx="9988">
                  <c:v>20.9</c:v>
                </c:pt>
                <c:pt idx="9989">
                  <c:v>20.9</c:v>
                </c:pt>
                <c:pt idx="9990">
                  <c:v>20.9</c:v>
                </c:pt>
                <c:pt idx="9991">
                  <c:v>20.9</c:v>
                </c:pt>
                <c:pt idx="9992">
                  <c:v>20.9</c:v>
                </c:pt>
                <c:pt idx="9993">
                  <c:v>20.9</c:v>
                </c:pt>
                <c:pt idx="9994">
                  <c:v>20.9</c:v>
                </c:pt>
                <c:pt idx="9995">
                  <c:v>20.9</c:v>
                </c:pt>
                <c:pt idx="9996">
                  <c:v>20.9</c:v>
                </c:pt>
                <c:pt idx="9997">
                  <c:v>20.9</c:v>
                </c:pt>
                <c:pt idx="9998">
                  <c:v>20.9</c:v>
                </c:pt>
                <c:pt idx="9999">
                  <c:v>20.9</c:v>
                </c:pt>
                <c:pt idx="10000">
                  <c:v>20.9</c:v>
                </c:pt>
                <c:pt idx="10001">
                  <c:v>20.9</c:v>
                </c:pt>
                <c:pt idx="10002">
                  <c:v>20.9</c:v>
                </c:pt>
                <c:pt idx="10003">
                  <c:v>20.9</c:v>
                </c:pt>
                <c:pt idx="10004">
                  <c:v>20.9</c:v>
                </c:pt>
                <c:pt idx="10005">
                  <c:v>20.9</c:v>
                </c:pt>
                <c:pt idx="10006">
                  <c:v>20.9</c:v>
                </c:pt>
                <c:pt idx="10007">
                  <c:v>20.9</c:v>
                </c:pt>
                <c:pt idx="10008">
                  <c:v>20.9</c:v>
                </c:pt>
                <c:pt idx="10009">
                  <c:v>20.9</c:v>
                </c:pt>
                <c:pt idx="10010">
                  <c:v>20.9</c:v>
                </c:pt>
                <c:pt idx="10011">
                  <c:v>20.9</c:v>
                </c:pt>
                <c:pt idx="10012">
                  <c:v>20.9</c:v>
                </c:pt>
                <c:pt idx="10013">
                  <c:v>20.9</c:v>
                </c:pt>
                <c:pt idx="10014">
                  <c:v>20.9</c:v>
                </c:pt>
                <c:pt idx="10015">
                  <c:v>20.9</c:v>
                </c:pt>
                <c:pt idx="10016">
                  <c:v>20.9</c:v>
                </c:pt>
                <c:pt idx="10017">
                  <c:v>20.9</c:v>
                </c:pt>
                <c:pt idx="10018">
                  <c:v>20.9</c:v>
                </c:pt>
                <c:pt idx="10019">
                  <c:v>20.9</c:v>
                </c:pt>
                <c:pt idx="10020">
                  <c:v>20.9</c:v>
                </c:pt>
                <c:pt idx="10021">
                  <c:v>20.9</c:v>
                </c:pt>
                <c:pt idx="10022">
                  <c:v>20.9</c:v>
                </c:pt>
                <c:pt idx="10023">
                  <c:v>20.9</c:v>
                </c:pt>
                <c:pt idx="10024">
                  <c:v>20.9</c:v>
                </c:pt>
                <c:pt idx="10025">
                  <c:v>20.9</c:v>
                </c:pt>
                <c:pt idx="10026">
                  <c:v>20.9</c:v>
                </c:pt>
                <c:pt idx="10027">
                  <c:v>20.9</c:v>
                </c:pt>
                <c:pt idx="10028">
                  <c:v>20.9</c:v>
                </c:pt>
                <c:pt idx="10029">
                  <c:v>20.9</c:v>
                </c:pt>
                <c:pt idx="10030">
                  <c:v>20.9</c:v>
                </c:pt>
                <c:pt idx="10031">
                  <c:v>20.9</c:v>
                </c:pt>
                <c:pt idx="10032">
                  <c:v>20.9</c:v>
                </c:pt>
                <c:pt idx="10033">
                  <c:v>20.9</c:v>
                </c:pt>
                <c:pt idx="10034">
                  <c:v>20.9</c:v>
                </c:pt>
                <c:pt idx="10035">
                  <c:v>20.9</c:v>
                </c:pt>
                <c:pt idx="10036">
                  <c:v>20.9</c:v>
                </c:pt>
                <c:pt idx="10037">
                  <c:v>20.9</c:v>
                </c:pt>
                <c:pt idx="10038">
                  <c:v>20.9</c:v>
                </c:pt>
                <c:pt idx="10039">
                  <c:v>20.9</c:v>
                </c:pt>
                <c:pt idx="10040">
                  <c:v>20.9</c:v>
                </c:pt>
                <c:pt idx="10041">
                  <c:v>20.9</c:v>
                </c:pt>
                <c:pt idx="10042">
                  <c:v>20.9</c:v>
                </c:pt>
                <c:pt idx="10043">
                  <c:v>20.9</c:v>
                </c:pt>
                <c:pt idx="10044">
                  <c:v>20.9</c:v>
                </c:pt>
                <c:pt idx="10045">
                  <c:v>20.9</c:v>
                </c:pt>
                <c:pt idx="10046">
                  <c:v>20.9</c:v>
                </c:pt>
                <c:pt idx="10047">
                  <c:v>20.9</c:v>
                </c:pt>
                <c:pt idx="10048">
                  <c:v>20.9</c:v>
                </c:pt>
                <c:pt idx="10049">
                  <c:v>20.9</c:v>
                </c:pt>
                <c:pt idx="10050">
                  <c:v>20.9</c:v>
                </c:pt>
                <c:pt idx="10051">
                  <c:v>20.9</c:v>
                </c:pt>
                <c:pt idx="10052">
                  <c:v>20.9</c:v>
                </c:pt>
                <c:pt idx="10053">
                  <c:v>20.9</c:v>
                </c:pt>
                <c:pt idx="10054">
                  <c:v>20.9</c:v>
                </c:pt>
                <c:pt idx="10055">
                  <c:v>20.9</c:v>
                </c:pt>
                <c:pt idx="10056">
                  <c:v>20.9</c:v>
                </c:pt>
                <c:pt idx="10057">
                  <c:v>20.9</c:v>
                </c:pt>
                <c:pt idx="10058">
                  <c:v>20.9</c:v>
                </c:pt>
                <c:pt idx="10059">
                  <c:v>20.9</c:v>
                </c:pt>
                <c:pt idx="10060">
                  <c:v>20.9</c:v>
                </c:pt>
                <c:pt idx="10061">
                  <c:v>20.9</c:v>
                </c:pt>
                <c:pt idx="10062">
                  <c:v>20.9</c:v>
                </c:pt>
                <c:pt idx="10063">
                  <c:v>20.9</c:v>
                </c:pt>
                <c:pt idx="10064">
                  <c:v>20.9</c:v>
                </c:pt>
                <c:pt idx="10065">
                  <c:v>20.9</c:v>
                </c:pt>
                <c:pt idx="10066">
                  <c:v>20.9</c:v>
                </c:pt>
                <c:pt idx="10067">
                  <c:v>20.9</c:v>
                </c:pt>
                <c:pt idx="10068">
                  <c:v>20.9</c:v>
                </c:pt>
                <c:pt idx="10069">
                  <c:v>20.9</c:v>
                </c:pt>
                <c:pt idx="10070">
                  <c:v>20.9</c:v>
                </c:pt>
                <c:pt idx="10071">
                  <c:v>20.9</c:v>
                </c:pt>
                <c:pt idx="10072">
                  <c:v>20.9</c:v>
                </c:pt>
                <c:pt idx="10073">
                  <c:v>20.9</c:v>
                </c:pt>
                <c:pt idx="10074">
                  <c:v>20.9</c:v>
                </c:pt>
                <c:pt idx="10075">
                  <c:v>20.9</c:v>
                </c:pt>
                <c:pt idx="10076">
                  <c:v>20.9</c:v>
                </c:pt>
                <c:pt idx="10077">
                  <c:v>20.9</c:v>
                </c:pt>
                <c:pt idx="10078">
                  <c:v>20.9</c:v>
                </c:pt>
                <c:pt idx="10079">
                  <c:v>20.9</c:v>
                </c:pt>
                <c:pt idx="10080">
                  <c:v>20.9</c:v>
                </c:pt>
                <c:pt idx="10081">
                  <c:v>20.9</c:v>
                </c:pt>
                <c:pt idx="10082">
                  <c:v>20.9</c:v>
                </c:pt>
                <c:pt idx="10083">
                  <c:v>20.9</c:v>
                </c:pt>
                <c:pt idx="10084">
                  <c:v>20.9</c:v>
                </c:pt>
                <c:pt idx="10085">
                  <c:v>20.9</c:v>
                </c:pt>
                <c:pt idx="10086">
                  <c:v>20.9</c:v>
                </c:pt>
                <c:pt idx="10087">
                  <c:v>20.9</c:v>
                </c:pt>
                <c:pt idx="10088">
                  <c:v>20.9</c:v>
                </c:pt>
                <c:pt idx="10089">
                  <c:v>20.9</c:v>
                </c:pt>
                <c:pt idx="10090">
                  <c:v>20.9</c:v>
                </c:pt>
                <c:pt idx="10091">
                  <c:v>20.9</c:v>
                </c:pt>
                <c:pt idx="10092">
                  <c:v>20.9</c:v>
                </c:pt>
                <c:pt idx="10093">
                  <c:v>20.9</c:v>
                </c:pt>
                <c:pt idx="10094">
                  <c:v>20.9</c:v>
                </c:pt>
                <c:pt idx="10095">
                  <c:v>20.9</c:v>
                </c:pt>
                <c:pt idx="10096">
                  <c:v>20.9</c:v>
                </c:pt>
                <c:pt idx="10097">
                  <c:v>20.9</c:v>
                </c:pt>
                <c:pt idx="10098">
                  <c:v>20.9</c:v>
                </c:pt>
                <c:pt idx="10099">
                  <c:v>20.9</c:v>
                </c:pt>
                <c:pt idx="10100">
                  <c:v>20.9</c:v>
                </c:pt>
                <c:pt idx="10101">
                  <c:v>20.9</c:v>
                </c:pt>
                <c:pt idx="10102">
                  <c:v>20.9</c:v>
                </c:pt>
                <c:pt idx="10103">
                  <c:v>20.9</c:v>
                </c:pt>
                <c:pt idx="10104">
                  <c:v>20.9</c:v>
                </c:pt>
                <c:pt idx="10105">
                  <c:v>20.9</c:v>
                </c:pt>
                <c:pt idx="10106">
                  <c:v>20.9</c:v>
                </c:pt>
                <c:pt idx="10107">
                  <c:v>20.9</c:v>
                </c:pt>
                <c:pt idx="10108">
                  <c:v>20.9</c:v>
                </c:pt>
                <c:pt idx="10109">
                  <c:v>20.9</c:v>
                </c:pt>
                <c:pt idx="10110">
                  <c:v>20.9</c:v>
                </c:pt>
                <c:pt idx="10111">
                  <c:v>20.9</c:v>
                </c:pt>
                <c:pt idx="10112">
                  <c:v>20.9</c:v>
                </c:pt>
                <c:pt idx="10113">
                  <c:v>20.9</c:v>
                </c:pt>
                <c:pt idx="10114">
                  <c:v>20.9</c:v>
                </c:pt>
                <c:pt idx="10115">
                  <c:v>20.9</c:v>
                </c:pt>
                <c:pt idx="10116">
                  <c:v>20.9</c:v>
                </c:pt>
                <c:pt idx="10117">
                  <c:v>20.9</c:v>
                </c:pt>
                <c:pt idx="10118">
                  <c:v>20.9</c:v>
                </c:pt>
                <c:pt idx="10119">
                  <c:v>20.9</c:v>
                </c:pt>
                <c:pt idx="10120">
                  <c:v>20.9</c:v>
                </c:pt>
                <c:pt idx="10121">
                  <c:v>20.9</c:v>
                </c:pt>
                <c:pt idx="10122">
                  <c:v>20.9</c:v>
                </c:pt>
                <c:pt idx="10123">
                  <c:v>20.9</c:v>
                </c:pt>
                <c:pt idx="10124">
                  <c:v>20.9</c:v>
                </c:pt>
                <c:pt idx="10125">
                  <c:v>20.9</c:v>
                </c:pt>
                <c:pt idx="10126">
                  <c:v>20.9</c:v>
                </c:pt>
                <c:pt idx="10127">
                  <c:v>20.9</c:v>
                </c:pt>
                <c:pt idx="10128">
                  <c:v>20.9</c:v>
                </c:pt>
                <c:pt idx="10129">
                  <c:v>20.9</c:v>
                </c:pt>
                <c:pt idx="10130">
                  <c:v>20.9</c:v>
                </c:pt>
                <c:pt idx="10131">
                  <c:v>20.9</c:v>
                </c:pt>
                <c:pt idx="10132">
                  <c:v>20.9</c:v>
                </c:pt>
                <c:pt idx="10133">
                  <c:v>20.9</c:v>
                </c:pt>
                <c:pt idx="10134">
                  <c:v>20.9</c:v>
                </c:pt>
                <c:pt idx="10135">
                  <c:v>20.9</c:v>
                </c:pt>
                <c:pt idx="10136">
                  <c:v>20.9</c:v>
                </c:pt>
                <c:pt idx="10137">
                  <c:v>20.9</c:v>
                </c:pt>
                <c:pt idx="10138">
                  <c:v>20.9</c:v>
                </c:pt>
                <c:pt idx="10139">
                  <c:v>20.9</c:v>
                </c:pt>
                <c:pt idx="10140">
                  <c:v>20.9</c:v>
                </c:pt>
                <c:pt idx="10141">
                  <c:v>20.9</c:v>
                </c:pt>
                <c:pt idx="10142">
                  <c:v>20.9</c:v>
                </c:pt>
                <c:pt idx="10143">
                  <c:v>20.9</c:v>
                </c:pt>
                <c:pt idx="10144">
                  <c:v>20.9</c:v>
                </c:pt>
                <c:pt idx="10145">
                  <c:v>20.9</c:v>
                </c:pt>
                <c:pt idx="10146">
                  <c:v>20.9</c:v>
                </c:pt>
                <c:pt idx="10147">
                  <c:v>20.9</c:v>
                </c:pt>
                <c:pt idx="10148">
                  <c:v>20.9</c:v>
                </c:pt>
                <c:pt idx="10149">
                  <c:v>20.9</c:v>
                </c:pt>
                <c:pt idx="10150">
                  <c:v>20.9</c:v>
                </c:pt>
                <c:pt idx="10151">
                  <c:v>20.9</c:v>
                </c:pt>
                <c:pt idx="10152">
                  <c:v>20.9</c:v>
                </c:pt>
                <c:pt idx="10153">
                  <c:v>20.9</c:v>
                </c:pt>
                <c:pt idx="10154">
                  <c:v>20.9</c:v>
                </c:pt>
                <c:pt idx="10155">
                  <c:v>20.9</c:v>
                </c:pt>
                <c:pt idx="10156">
                  <c:v>20.9</c:v>
                </c:pt>
                <c:pt idx="10157">
                  <c:v>20.9</c:v>
                </c:pt>
                <c:pt idx="10158">
                  <c:v>20.9</c:v>
                </c:pt>
                <c:pt idx="10159">
                  <c:v>20.9</c:v>
                </c:pt>
                <c:pt idx="10160">
                  <c:v>20.9</c:v>
                </c:pt>
                <c:pt idx="10161">
                  <c:v>20.9</c:v>
                </c:pt>
                <c:pt idx="10162">
                  <c:v>20.9</c:v>
                </c:pt>
                <c:pt idx="10163">
                  <c:v>20.9</c:v>
                </c:pt>
                <c:pt idx="10164">
                  <c:v>20.9</c:v>
                </c:pt>
                <c:pt idx="10165">
                  <c:v>20.9</c:v>
                </c:pt>
                <c:pt idx="10166">
                  <c:v>20.9</c:v>
                </c:pt>
                <c:pt idx="10167">
                  <c:v>20.9</c:v>
                </c:pt>
                <c:pt idx="10168">
                  <c:v>20.9</c:v>
                </c:pt>
                <c:pt idx="10169">
                  <c:v>20.9</c:v>
                </c:pt>
                <c:pt idx="10170">
                  <c:v>20.9</c:v>
                </c:pt>
                <c:pt idx="10171">
                  <c:v>20.9</c:v>
                </c:pt>
                <c:pt idx="10172">
                  <c:v>20.9</c:v>
                </c:pt>
                <c:pt idx="10173">
                  <c:v>20.9</c:v>
                </c:pt>
                <c:pt idx="10174">
                  <c:v>20.9</c:v>
                </c:pt>
                <c:pt idx="10175">
                  <c:v>20.9</c:v>
                </c:pt>
                <c:pt idx="10176">
                  <c:v>20.9</c:v>
                </c:pt>
                <c:pt idx="10177">
                  <c:v>20.9</c:v>
                </c:pt>
                <c:pt idx="10178">
                  <c:v>20.9</c:v>
                </c:pt>
                <c:pt idx="10179">
                  <c:v>20.9</c:v>
                </c:pt>
                <c:pt idx="10180">
                  <c:v>20.9</c:v>
                </c:pt>
                <c:pt idx="10181">
                  <c:v>20.9</c:v>
                </c:pt>
                <c:pt idx="10182">
                  <c:v>20.9</c:v>
                </c:pt>
                <c:pt idx="10183">
                  <c:v>20.9</c:v>
                </c:pt>
                <c:pt idx="10184">
                  <c:v>20.9</c:v>
                </c:pt>
                <c:pt idx="10185">
                  <c:v>20.9</c:v>
                </c:pt>
                <c:pt idx="10186">
                  <c:v>20.9</c:v>
                </c:pt>
                <c:pt idx="10187">
                  <c:v>20.9</c:v>
                </c:pt>
                <c:pt idx="10188">
                  <c:v>20.9</c:v>
                </c:pt>
                <c:pt idx="10189">
                  <c:v>20.9</c:v>
                </c:pt>
                <c:pt idx="10190">
                  <c:v>20.9</c:v>
                </c:pt>
                <c:pt idx="10191">
                  <c:v>20.9</c:v>
                </c:pt>
                <c:pt idx="10192">
                  <c:v>20.9</c:v>
                </c:pt>
                <c:pt idx="10193">
                  <c:v>20.9</c:v>
                </c:pt>
                <c:pt idx="10194">
                  <c:v>20.9</c:v>
                </c:pt>
                <c:pt idx="10195">
                  <c:v>20.9</c:v>
                </c:pt>
                <c:pt idx="10196">
                  <c:v>20.9</c:v>
                </c:pt>
                <c:pt idx="10197">
                  <c:v>20.9</c:v>
                </c:pt>
                <c:pt idx="10198">
                  <c:v>20.9</c:v>
                </c:pt>
                <c:pt idx="10199">
                  <c:v>20.9</c:v>
                </c:pt>
                <c:pt idx="10200">
                  <c:v>20.9</c:v>
                </c:pt>
                <c:pt idx="10201">
                  <c:v>20.9</c:v>
                </c:pt>
                <c:pt idx="10202">
                  <c:v>20.9</c:v>
                </c:pt>
                <c:pt idx="10203">
                  <c:v>20.9</c:v>
                </c:pt>
                <c:pt idx="10204">
                  <c:v>20.9</c:v>
                </c:pt>
                <c:pt idx="10205">
                  <c:v>20.9</c:v>
                </c:pt>
                <c:pt idx="10206">
                  <c:v>20.9</c:v>
                </c:pt>
                <c:pt idx="10207">
                  <c:v>20.9</c:v>
                </c:pt>
                <c:pt idx="10208">
                  <c:v>20.9</c:v>
                </c:pt>
                <c:pt idx="10209">
                  <c:v>20.9</c:v>
                </c:pt>
                <c:pt idx="10210">
                  <c:v>20.9</c:v>
                </c:pt>
                <c:pt idx="10211">
                  <c:v>20.9</c:v>
                </c:pt>
                <c:pt idx="10212">
                  <c:v>20.9</c:v>
                </c:pt>
                <c:pt idx="10213">
                  <c:v>20.9</c:v>
                </c:pt>
                <c:pt idx="10214">
                  <c:v>20.9</c:v>
                </c:pt>
                <c:pt idx="10215">
                  <c:v>20.9</c:v>
                </c:pt>
                <c:pt idx="10216">
                  <c:v>20.9</c:v>
                </c:pt>
                <c:pt idx="10217">
                  <c:v>20.9</c:v>
                </c:pt>
                <c:pt idx="10218">
                  <c:v>20.9</c:v>
                </c:pt>
                <c:pt idx="10219">
                  <c:v>20.9</c:v>
                </c:pt>
                <c:pt idx="10220">
                  <c:v>20.9</c:v>
                </c:pt>
                <c:pt idx="10221">
                  <c:v>20.9</c:v>
                </c:pt>
                <c:pt idx="10222">
                  <c:v>20.9</c:v>
                </c:pt>
                <c:pt idx="10223">
                  <c:v>20.9</c:v>
                </c:pt>
                <c:pt idx="10224">
                  <c:v>20.9</c:v>
                </c:pt>
                <c:pt idx="10225">
                  <c:v>20.9</c:v>
                </c:pt>
                <c:pt idx="10226">
                  <c:v>20.9</c:v>
                </c:pt>
                <c:pt idx="10227">
                  <c:v>20.9</c:v>
                </c:pt>
                <c:pt idx="10228">
                  <c:v>20.9</c:v>
                </c:pt>
                <c:pt idx="10229">
                  <c:v>20.9</c:v>
                </c:pt>
                <c:pt idx="10230">
                  <c:v>20.9</c:v>
                </c:pt>
                <c:pt idx="10231">
                  <c:v>20.9</c:v>
                </c:pt>
                <c:pt idx="10232">
                  <c:v>20.9</c:v>
                </c:pt>
                <c:pt idx="10233">
                  <c:v>20.9</c:v>
                </c:pt>
                <c:pt idx="10234">
                  <c:v>20.9</c:v>
                </c:pt>
                <c:pt idx="10235">
                  <c:v>20.9</c:v>
                </c:pt>
                <c:pt idx="10236">
                  <c:v>20.9</c:v>
                </c:pt>
                <c:pt idx="10237">
                  <c:v>20.9</c:v>
                </c:pt>
                <c:pt idx="10238">
                  <c:v>20.9</c:v>
                </c:pt>
                <c:pt idx="10239">
                  <c:v>20.9</c:v>
                </c:pt>
                <c:pt idx="10240">
                  <c:v>20.9</c:v>
                </c:pt>
                <c:pt idx="10241">
                  <c:v>20.9</c:v>
                </c:pt>
                <c:pt idx="10242">
                  <c:v>20.9</c:v>
                </c:pt>
                <c:pt idx="10243">
                  <c:v>20.9</c:v>
                </c:pt>
                <c:pt idx="10244">
                  <c:v>20.9</c:v>
                </c:pt>
                <c:pt idx="10245">
                  <c:v>20.9</c:v>
                </c:pt>
                <c:pt idx="10246">
                  <c:v>20.9</c:v>
                </c:pt>
                <c:pt idx="10247">
                  <c:v>20.9</c:v>
                </c:pt>
                <c:pt idx="10248">
                  <c:v>20.9</c:v>
                </c:pt>
                <c:pt idx="10249">
                  <c:v>20.9</c:v>
                </c:pt>
                <c:pt idx="10250">
                  <c:v>20.9</c:v>
                </c:pt>
                <c:pt idx="10251">
                  <c:v>20.9</c:v>
                </c:pt>
                <c:pt idx="10252">
                  <c:v>20.9</c:v>
                </c:pt>
                <c:pt idx="10253">
                  <c:v>20.9</c:v>
                </c:pt>
                <c:pt idx="10254">
                  <c:v>20.9</c:v>
                </c:pt>
                <c:pt idx="10255">
                  <c:v>20.9</c:v>
                </c:pt>
                <c:pt idx="10256">
                  <c:v>20.9</c:v>
                </c:pt>
                <c:pt idx="10257">
                  <c:v>20.9</c:v>
                </c:pt>
                <c:pt idx="10258">
                  <c:v>20.9</c:v>
                </c:pt>
                <c:pt idx="10259">
                  <c:v>20.9</c:v>
                </c:pt>
                <c:pt idx="10260">
                  <c:v>20.9</c:v>
                </c:pt>
                <c:pt idx="10261">
                  <c:v>20.9</c:v>
                </c:pt>
                <c:pt idx="10262">
                  <c:v>20.9</c:v>
                </c:pt>
                <c:pt idx="10263">
                  <c:v>20.9</c:v>
                </c:pt>
                <c:pt idx="10264">
                  <c:v>20.9</c:v>
                </c:pt>
                <c:pt idx="10265">
                  <c:v>20.9</c:v>
                </c:pt>
                <c:pt idx="10266">
                  <c:v>20.9</c:v>
                </c:pt>
                <c:pt idx="10267">
                  <c:v>20.9</c:v>
                </c:pt>
                <c:pt idx="10268">
                  <c:v>20.9</c:v>
                </c:pt>
                <c:pt idx="10269">
                  <c:v>20.9</c:v>
                </c:pt>
                <c:pt idx="10270">
                  <c:v>20.9</c:v>
                </c:pt>
                <c:pt idx="10271">
                  <c:v>20.9</c:v>
                </c:pt>
                <c:pt idx="10272">
                  <c:v>20.9</c:v>
                </c:pt>
                <c:pt idx="10273">
                  <c:v>20.9</c:v>
                </c:pt>
                <c:pt idx="10274">
                  <c:v>20.9</c:v>
                </c:pt>
                <c:pt idx="10275">
                  <c:v>20.9</c:v>
                </c:pt>
                <c:pt idx="10276">
                  <c:v>20.9</c:v>
                </c:pt>
                <c:pt idx="10277">
                  <c:v>20.9</c:v>
                </c:pt>
                <c:pt idx="10278">
                  <c:v>20.9</c:v>
                </c:pt>
                <c:pt idx="10279">
                  <c:v>20.9</c:v>
                </c:pt>
                <c:pt idx="10280">
                  <c:v>20.9</c:v>
                </c:pt>
                <c:pt idx="10281">
                  <c:v>20.9</c:v>
                </c:pt>
                <c:pt idx="10282">
                  <c:v>20.9</c:v>
                </c:pt>
                <c:pt idx="10283">
                  <c:v>20.9</c:v>
                </c:pt>
                <c:pt idx="10284">
                  <c:v>20.9</c:v>
                </c:pt>
                <c:pt idx="10285">
                  <c:v>20.9</c:v>
                </c:pt>
                <c:pt idx="10286">
                  <c:v>20.9</c:v>
                </c:pt>
                <c:pt idx="10287">
                  <c:v>20.9</c:v>
                </c:pt>
                <c:pt idx="10288">
                  <c:v>20.9</c:v>
                </c:pt>
                <c:pt idx="10289">
                  <c:v>20.9</c:v>
                </c:pt>
                <c:pt idx="10290">
                  <c:v>20.9</c:v>
                </c:pt>
                <c:pt idx="10291">
                  <c:v>20.9</c:v>
                </c:pt>
                <c:pt idx="10292">
                  <c:v>20.9</c:v>
                </c:pt>
                <c:pt idx="10293">
                  <c:v>20.9</c:v>
                </c:pt>
                <c:pt idx="10294">
                  <c:v>20.9</c:v>
                </c:pt>
                <c:pt idx="10295">
                  <c:v>20.9</c:v>
                </c:pt>
                <c:pt idx="10296">
                  <c:v>20.9</c:v>
                </c:pt>
                <c:pt idx="10297">
                  <c:v>20.9</c:v>
                </c:pt>
                <c:pt idx="10298">
                  <c:v>20.9</c:v>
                </c:pt>
                <c:pt idx="10299">
                  <c:v>20.9</c:v>
                </c:pt>
                <c:pt idx="10300">
                  <c:v>20.9</c:v>
                </c:pt>
                <c:pt idx="10301">
                  <c:v>20.9</c:v>
                </c:pt>
                <c:pt idx="10302">
                  <c:v>20.9</c:v>
                </c:pt>
                <c:pt idx="10303">
                  <c:v>20.9</c:v>
                </c:pt>
                <c:pt idx="10304">
                  <c:v>20.9</c:v>
                </c:pt>
                <c:pt idx="10305">
                  <c:v>20.9</c:v>
                </c:pt>
                <c:pt idx="10306">
                  <c:v>20.9</c:v>
                </c:pt>
                <c:pt idx="10307">
                  <c:v>20.9</c:v>
                </c:pt>
                <c:pt idx="10308">
                  <c:v>20.9</c:v>
                </c:pt>
                <c:pt idx="10309">
                  <c:v>20.9</c:v>
                </c:pt>
                <c:pt idx="10310">
                  <c:v>20.9</c:v>
                </c:pt>
                <c:pt idx="10311">
                  <c:v>20.9</c:v>
                </c:pt>
                <c:pt idx="10312">
                  <c:v>20.9</c:v>
                </c:pt>
                <c:pt idx="10313">
                  <c:v>20.9</c:v>
                </c:pt>
                <c:pt idx="10314">
                  <c:v>20.9</c:v>
                </c:pt>
                <c:pt idx="10315">
                  <c:v>20.9</c:v>
                </c:pt>
                <c:pt idx="10316">
                  <c:v>20.9</c:v>
                </c:pt>
                <c:pt idx="10317">
                  <c:v>20.9</c:v>
                </c:pt>
                <c:pt idx="10318">
                  <c:v>20.9</c:v>
                </c:pt>
                <c:pt idx="10319">
                  <c:v>20.9</c:v>
                </c:pt>
                <c:pt idx="10320">
                  <c:v>20.9</c:v>
                </c:pt>
                <c:pt idx="10321">
                  <c:v>20.9</c:v>
                </c:pt>
                <c:pt idx="10322">
                  <c:v>20.9</c:v>
                </c:pt>
                <c:pt idx="10323">
                  <c:v>20.9</c:v>
                </c:pt>
                <c:pt idx="10324">
                  <c:v>20.9</c:v>
                </c:pt>
                <c:pt idx="10325">
                  <c:v>20.9</c:v>
                </c:pt>
                <c:pt idx="10326">
                  <c:v>20.9</c:v>
                </c:pt>
                <c:pt idx="10327">
                  <c:v>20.9</c:v>
                </c:pt>
                <c:pt idx="10328">
                  <c:v>20.9</c:v>
                </c:pt>
                <c:pt idx="10329">
                  <c:v>20.9</c:v>
                </c:pt>
                <c:pt idx="10330">
                  <c:v>20.9</c:v>
                </c:pt>
                <c:pt idx="10331">
                  <c:v>20.9</c:v>
                </c:pt>
                <c:pt idx="10332">
                  <c:v>20.9</c:v>
                </c:pt>
                <c:pt idx="10333">
                  <c:v>20.9</c:v>
                </c:pt>
                <c:pt idx="10334">
                  <c:v>20.9</c:v>
                </c:pt>
                <c:pt idx="10335">
                  <c:v>20.9</c:v>
                </c:pt>
                <c:pt idx="10336">
                  <c:v>20.9</c:v>
                </c:pt>
                <c:pt idx="10337">
                  <c:v>20.9</c:v>
                </c:pt>
                <c:pt idx="10338">
                  <c:v>20.9</c:v>
                </c:pt>
                <c:pt idx="10339">
                  <c:v>20.9</c:v>
                </c:pt>
                <c:pt idx="10340">
                  <c:v>20.9</c:v>
                </c:pt>
                <c:pt idx="10341">
                  <c:v>20.9</c:v>
                </c:pt>
                <c:pt idx="10342">
                  <c:v>20.9</c:v>
                </c:pt>
                <c:pt idx="10343">
                  <c:v>20.9</c:v>
                </c:pt>
                <c:pt idx="10344">
                  <c:v>20.9</c:v>
                </c:pt>
                <c:pt idx="10345">
                  <c:v>20.9</c:v>
                </c:pt>
                <c:pt idx="10346">
                  <c:v>20.9</c:v>
                </c:pt>
                <c:pt idx="10347">
                  <c:v>20.9</c:v>
                </c:pt>
                <c:pt idx="10348">
                  <c:v>20.9</c:v>
                </c:pt>
                <c:pt idx="10349">
                  <c:v>20.9</c:v>
                </c:pt>
                <c:pt idx="10350">
                  <c:v>20.9</c:v>
                </c:pt>
                <c:pt idx="10351">
                  <c:v>20.9</c:v>
                </c:pt>
                <c:pt idx="10352">
                  <c:v>20.9</c:v>
                </c:pt>
                <c:pt idx="10353">
                  <c:v>20.9</c:v>
                </c:pt>
                <c:pt idx="10354">
                  <c:v>20.9</c:v>
                </c:pt>
                <c:pt idx="10355">
                  <c:v>20.9</c:v>
                </c:pt>
                <c:pt idx="10356">
                  <c:v>20.9</c:v>
                </c:pt>
                <c:pt idx="10357">
                  <c:v>20.9</c:v>
                </c:pt>
                <c:pt idx="10358">
                  <c:v>20.9</c:v>
                </c:pt>
                <c:pt idx="10359">
                  <c:v>20.9</c:v>
                </c:pt>
                <c:pt idx="10360">
                  <c:v>20.9</c:v>
                </c:pt>
                <c:pt idx="10361">
                  <c:v>20.9</c:v>
                </c:pt>
                <c:pt idx="10362">
                  <c:v>20.9</c:v>
                </c:pt>
                <c:pt idx="10363">
                  <c:v>20.9</c:v>
                </c:pt>
                <c:pt idx="10364">
                  <c:v>20.9</c:v>
                </c:pt>
                <c:pt idx="10365">
                  <c:v>20.9</c:v>
                </c:pt>
                <c:pt idx="10366">
                  <c:v>20.9</c:v>
                </c:pt>
                <c:pt idx="10367">
                  <c:v>20.9</c:v>
                </c:pt>
                <c:pt idx="10368">
                  <c:v>20.9</c:v>
                </c:pt>
                <c:pt idx="10369">
                  <c:v>20.9</c:v>
                </c:pt>
                <c:pt idx="10370">
                  <c:v>20.9</c:v>
                </c:pt>
                <c:pt idx="10371">
                  <c:v>20.9</c:v>
                </c:pt>
                <c:pt idx="10372">
                  <c:v>20.9</c:v>
                </c:pt>
                <c:pt idx="10373">
                  <c:v>20.9</c:v>
                </c:pt>
                <c:pt idx="10374">
                  <c:v>20.9</c:v>
                </c:pt>
                <c:pt idx="10375">
                  <c:v>20.9</c:v>
                </c:pt>
                <c:pt idx="10376">
                  <c:v>20.9</c:v>
                </c:pt>
                <c:pt idx="10377">
                  <c:v>20.9</c:v>
                </c:pt>
                <c:pt idx="10378">
                  <c:v>20.9</c:v>
                </c:pt>
                <c:pt idx="10379">
                  <c:v>20.9</c:v>
                </c:pt>
                <c:pt idx="10380">
                  <c:v>20.9</c:v>
                </c:pt>
                <c:pt idx="10381">
                  <c:v>20.9</c:v>
                </c:pt>
                <c:pt idx="10382">
                  <c:v>20.9</c:v>
                </c:pt>
                <c:pt idx="10383">
                  <c:v>20.9</c:v>
                </c:pt>
                <c:pt idx="10384">
                  <c:v>20.9</c:v>
                </c:pt>
                <c:pt idx="10385">
                  <c:v>20.9</c:v>
                </c:pt>
                <c:pt idx="10386">
                  <c:v>20.9</c:v>
                </c:pt>
                <c:pt idx="10387">
                  <c:v>20.9</c:v>
                </c:pt>
                <c:pt idx="10388">
                  <c:v>20.9</c:v>
                </c:pt>
                <c:pt idx="10389">
                  <c:v>20.9</c:v>
                </c:pt>
                <c:pt idx="10390">
                  <c:v>20.9</c:v>
                </c:pt>
                <c:pt idx="10391">
                  <c:v>20.9</c:v>
                </c:pt>
                <c:pt idx="10392">
                  <c:v>20.9</c:v>
                </c:pt>
                <c:pt idx="10393">
                  <c:v>20.9</c:v>
                </c:pt>
                <c:pt idx="10394">
                  <c:v>20.9</c:v>
                </c:pt>
                <c:pt idx="10395">
                  <c:v>20.9</c:v>
                </c:pt>
                <c:pt idx="10396">
                  <c:v>20.9</c:v>
                </c:pt>
                <c:pt idx="10397">
                  <c:v>20.9</c:v>
                </c:pt>
                <c:pt idx="10398">
                  <c:v>20.9</c:v>
                </c:pt>
                <c:pt idx="10399">
                  <c:v>20.9</c:v>
                </c:pt>
                <c:pt idx="10400">
                  <c:v>20.9</c:v>
                </c:pt>
                <c:pt idx="10401">
                  <c:v>20.9</c:v>
                </c:pt>
                <c:pt idx="10402">
                  <c:v>20.9</c:v>
                </c:pt>
                <c:pt idx="10403">
                  <c:v>20.9</c:v>
                </c:pt>
                <c:pt idx="10404">
                  <c:v>20.9</c:v>
                </c:pt>
                <c:pt idx="10405">
                  <c:v>20.9</c:v>
                </c:pt>
                <c:pt idx="10406">
                  <c:v>20.9</c:v>
                </c:pt>
                <c:pt idx="10407">
                  <c:v>20.9</c:v>
                </c:pt>
                <c:pt idx="10408">
                  <c:v>20.9</c:v>
                </c:pt>
                <c:pt idx="10409">
                  <c:v>20.9</c:v>
                </c:pt>
                <c:pt idx="10410">
                  <c:v>20.9</c:v>
                </c:pt>
                <c:pt idx="10411">
                  <c:v>20.9</c:v>
                </c:pt>
                <c:pt idx="10412">
                  <c:v>20.9</c:v>
                </c:pt>
                <c:pt idx="10413">
                  <c:v>20.9</c:v>
                </c:pt>
                <c:pt idx="10414">
                  <c:v>20.9</c:v>
                </c:pt>
                <c:pt idx="10415">
                  <c:v>20.9</c:v>
                </c:pt>
                <c:pt idx="10416">
                  <c:v>20.9</c:v>
                </c:pt>
                <c:pt idx="10417">
                  <c:v>20.9</c:v>
                </c:pt>
                <c:pt idx="10418">
                  <c:v>20.9</c:v>
                </c:pt>
                <c:pt idx="10419">
                  <c:v>20.9</c:v>
                </c:pt>
                <c:pt idx="10420">
                  <c:v>20.9</c:v>
                </c:pt>
                <c:pt idx="10421">
                  <c:v>20.9</c:v>
                </c:pt>
                <c:pt idx="10422">
                  <c:v>20.9</c:v>
                </c:pt>
                <c:pt idx="10423">
                  <c:v>20.9</c:v>
                </c:pt>
                <c:pt idx="10424">
                  <c:v>20.9</c:v>
                </c:pt>
                <c:pt idx="10425">
                  <c:v>20.9</c:v>
                </c:pt>
                <c:pt idx="10426">
                  <c:v>20.9</c:v>
                </c:pt>
                <c:pt idx="10427">
                  <c:v>20.9</c:v>
                </c:pt>
                <c:pt idx="10428">
                  <c:v>20.9</c:v>
                </c:pt>
                <c:pt idx="10429">
                  <c:v>20.9</c:v>
                </c:pt>
                <c:pt idx="10430">
                  <c:v>20.9</c:v>
                </c:pt>
                <c:pt idx="10431">
                  <c:v>20.9</c:v>
                </c:pt>
                <c:pt idx="10432">
                  <c:v>20.9</c:v>
                </c:pt>
                <c:pt idx="10433">
                  <c:v>20.9</c:v>
                </c:pt>
                <c:pt idx="10434">
                  <c:v>20.9</c:v>
                </c:pt>
                <c:pt idx="10435">
                  <c:v>20.9</c:v>
                </c:pt>
                <c:pt idx="10436">
                  <c:v>20.9</c:v>
                </c:pt>
                <c:pt idx="10437">
                  <c:v>20.9</c:v>
                </c:pt>
                <c:pt idx="10438">
                  <c:v>20.9</c:v>
                </c:pt>
                <c:pt idx="10439">
                  <c:v>20.9</c:v>
                </c:pt>
                <c:pt idx="10440">
                  <c:v>20.9</c:v>
                </c:pt>
                <c:pt idx="10441">
                  <c:v>20.9</c:v>
                </c:pt>
                <c:pt idx="10442">
                  <c:v>20.9</c:v>
                </c:pt>
                <c:pt idx="10443">
                  <c:v>20.9</c:v>
                </c:pt>
                <c:pt idx="10444">
                  <c:v>20.9</c:v>
                </c:pt>
                <c:pt idx="10445">
                  <c:v>20.9</c:v>
                </c:pt>
                <c:pt idx="10446">
                  <c:v>20.9</c:v>
                </c:pt>
                <c:pt idx="10447">
                  <c:v>20.9</c:v>
                </c:pt>
                <c:pt idx="10448">
                  <c:v>20.9</c:v>
                </c:pt>
                <c:pt idx="10449">
                  <c:v>20.9</c:v>
                </c:pt>
                <c:pt idx="10450">
                  <c:v>20.9</c:v>
                </c:pt>
                <c:pt idx="10451">
                  <c:v>20.9</c:v>
                </c:pt>
                <c:pt idx="10452">
                  <c:v>20.9</c:v>
                </c:pt>
                <c:pt idx="10453">
                  <c:v>20.9</c:v>
                </c:pt>
                <c:pt idx="10454">
                  <c:v>20.9</c:v>
                </c:pt>
                <c:pt idx="10455">
                  <c:v>20.9</c:v>
                </c:pt>
                <c:pt idx="10456">
                  <c:v>20.9</c:v>
                </c:pt>
                <c:pt idx="10457">
                  <c:v>20.9</c:v>
                </c:pt>
                <c:pt idx="10458">
                  <c:v>20.9</c:v>
                </c:pt>
                <c:pt idx="10459">
                  <c:v>20.9</c:v>
                </c:pt>
                <c:pt idx="10460">
                  <c:v>20.9</c:v>
                </c:pt>
                <c:pt idx="10461">
                  <c:v>20.9</c:v>
                </c:pt>
                <c:pt idx="10462">
                  <c:v>20.9</c:v>
                </c:pt>
                <c:pt idx="10463">
                  <c:v>20.9</c:v>
                </c:pt>
                <c:pt idx="10464">
                  <c:v>20.9</c:v>
                </c:pt>
                <c:pt idx="10465">
                  <c:v>20.9</c:v>
                </c:pt>
                <c:pt idx="10466">
                  <c:v>20.9</c:v>
                </c:pt>
                <c:pt idx="10467">
                  <c:v>20.9</c:v>
                </c:pt>
                <c:pt idx="10468">
                  <c:v>20.9</c:v>
                </c:pt>
                <c:pt idx="10469">
                  <c:v>20.9</c:v>
                </c:pt>
                <c:pt idx="10470">
                  <c:v>20.9</c:v>
                </c:pt>
                <c:pt idx="10471">
                  <c:v>20.9</c:v>
                </c:pt>
                <c:pt idx="10472">
                  <c:v>20.9</c:v>
                </c:pt>
                <c:pt idx="10473">
                  <c:v>20.9</c:v>
                </c:pt>
                <c:pt idx="10474">
                  <c:v>20.9</c:v>
                </c:pt>
                <c:pt idx="10475">
                  <c:v>20.9</c:v>
                </c:pt>
                <c:pt idx="10476">
                  <c:v>20.9</c:v>
                </c:pt>
                <c:pt idx="10477">
                  <c:v>20.9</c:v>
                </c:pt>
                <c:pt idx="10478">
                  <c:v>20.9</c:v>
                </c:pt>
                <c:pt idx="10479">
                  <c:v>20.9</c:v>
                </c:pt>
                <c:pt idx="10480">
                  <c:v>20.9</c:v>
                </c:pt>
                <c:pt idx="10481">
                  <c:v>20.9</c:v>
                </c:pt>
                <c:pt idx="10482">
                  <c:v>20.9</c:v>
                </c:pt>
                <c:pt idx="10483">
                  <c:v>20.9</c:v>
                </c:pt>
                <c:pt idx="10484">
                  <c:v>20.9</c:v>
                </c:pt>
                <c:pt idx="10485">
                  <c:v>20.9</c:v>
                </c:pt>
                <c:pt idx="10486">
                  <c:v>20.9</c:v>
                </c:pt>
                <c:pt idx="10487">
                  <c:v>20.9</c:v>
                </c:pt>
                <c:pt idx="10488">
                  <c:v>20.9</c:v>
                </c:pt>
                <c:pt idx="10489">
                  <c:v>20.9</c:v>
                </c:pt>
                <c:pt idx="10490">
                  <c:v>20.9</c:v>
                </c:pt>
                <c:pt idx="10491">
                  <c:v>20.9</c:v>
                </c:pt>
                <c:pt idx="10492">
                  <c:v>20.9</c:v>
                </c:pt>
                <c:pt idx="10493">
                  <c:v>20.9</c:v>
                </c:pt>
                <c:pt idx="10494">
                  <c:v>20.9</c:v>
                </c:pt>
                <c:pt idx="10495">
                  <c:v>20.9</c:v>
                </c:pt>
                <c:pt idx="10496">
                  <c:v>20.9</c:v>
                </c:pt>
                <c:pt idx="10497">
                  <c:v>20.9</c:v>
                </c:pt>
                <c:pt idx="10498">
                  <c:v>20.9</c:v>
                </c:pt>
                <c:pt idx="10499">
                  <c:v>20.9</c:v>
                </c:pt>
                <c:pt idx="10500">
                  <c:v>20.9</c:v>
                </c:pt>
                <c:pt idx="10501">
                  <c:v>20.9</c:v>
                </c:pt>
                <c:pt idx="10502">
                  <c:v>20.9</c:v>
                </c:pt>
                <c:pt idx="10503">
                  <c:v>20.9</c:v>
                </c:pt>
                <c:pt idx="10504">
                  <c:v>20.9</c:v>
                </c:pt>
                <c:pt idx="10505">
                  <c:v>20.9</c:v>
                </c:pt>
                <c:pt idx="10506">
                  <c:v>20.9</c:v>
                </c:pt>
                <c:pt idx="10507">
                  <c:v>20.9</c:v>
                </c:pt>
                <c:pt idx="10508">
                  <c:v>20.9</c:v>
                </c:pt>
                <c:pt idx="10509">
                  <c:v>20.9</c:v>
                </c:pt>
                <c:pt idx="10510">
                  <c:v>20.9</c:v>
                </c:pt>
                <c:pt idx="10511">
                  <c:v>20.9</c:v>
                </c:pt>
                <c:pt idx="10512">
                  <c:v>20.9</c:v>
                </c:pt>
                <c:pt idx="10513">
                  <c:v>20.9</c:v>
                </c:pt>
                <c:pt idx="10514">
                  <c:v>20.9</c:v>
                </c:pt>
                <c:pt idx="10515">
                  <c:v>20.9</c:v>
                </c:pt>
                <c:pt idx="10516">
                  <c:v>20.9</c:v>
                </c:pt>
                <c:pt idx="10517">
                  <c:v>20.9</c:v>
                </c:pt>
                <c:pt idx="10518">
                  <c:v>20.9</c:v>
                </c:pt>
                <c:pt idx="10519">
                  <c:v>20.9</c:v>
                </c:pt>
                <c:pt idx="10520">
                  <c:v>20.9</c:v>
                </c:pt>
                <c:pt idx="10521">
                  <c:v>20.9</c:v>
                </c:pt>
                <c:pt idx="10522">
                  <c:v>20.9</c:v>
                </c:pt>
                <c:pt idx="10523">
                  <c:v>20.9</c:v>
                </c:pt>
                <c:pt idx="10524">
                  <c:v>20.9</c:v>
                </c:pt>
                <c:pt idx="10525">
                  <c:v>20.9</c:v>
                </c:pt>
                <c:pt idx="10526">
                  <c:v>20.9</c:v>
                </c:pt>
                <c:pt idx="10527">
                  <c:v>20.9</c:v>
                </c:pt>
                <c:pt idx="10528">
                  <c:v>20.9</c:v>
                </c:pt>
                <c:pt idx="10529">
                  <c:v>20.9</c:v>
                </c:pt>
                <c:pt idx="10530">
                  <c:v>20.9</c:v>
                </c:pt>
                <c:pt idx="10531">
                  <c:v>20.9</c:v>
                </c:pt>
                <c:pt idx="10532">
                  <c:v>20.9</c:v>
                </c:pt>
                <c:pt idx="10533">
                  <c:v>20.9</c:v>
                </c:pt>
                <c:pt idx="10534">
                  <c:v>20.9</c:v>
                </c:pt>
                <c:pt idx="10535">
                  <c:v>20.9</c:v>
                </c:pt>
                <c:pt idx="10536">
                  <c:v>20.9</c:v>
                </c:pt>
                <c:pt idx="10537">
                  <c:v>20.9</c:v>
                </c:pt>
                <c:pt idx="10538">
                  <c:v>20.9</c:v>
                </c:pt>
                <c:pt idx="10539">
                  <c:v>20.9</c:v>
                </c:pt>
                <c:pt idx="10540">
                  <c:v>20.9</c:v>
                </c:pt>
                <c:pt idx="10541">
                  <c:v>20.9</c:v>
                </c:pt>
                <c:pt idx="10542">
                  <c:v>20.9</c:v>
                </c:pt>
                <c:pt idx="10543">
                  <c:v>20.9</c:v>
                </c:pt>
                <c:pt idx="10544">
                  <c:v>20.9</c:v>
                </c:pt>
                <c:pt idx="10545">
                  <c:v>20.9</c:v>
                </c:pt>
                <c:pt idx="10546">
                  <c:v>20.9</c:v>
                </c:pt>
                <c:pt idx="10547">
                  <c:v>20.9</c:v>
                </c:pt>
                <c:pt idx="10548">
                  <c:v>20.9</c:v>
                </c:pt>
                <c:pt idx="10549">
                  <c:v>20.9</c:v>
                </c:pt>
                <c:pt idx="10550">
                  <c:v>20.9</c:v>
                </c:pt>
                <c:pt idx="10551">
                  <c:v>20.9</c:v>
                </c:pt>
                <c:pt idx="10552">
                  <c:v>20.9</c:v>
                </c:pt>
                <c:pt idx="10553">
                  <c:v>20.9</c:v>
                </c:pt>
                <c:pt idx="10554">
                  <c:v>20.9</c:v>
                </c:pt>
                <c:pt idx="10555">
                  <c:v>20.9</c:v>
                </c:pt>
                <c:pt idx="10556">
                  <c:v>20.9</c:v>
                </c:pt>
                <c:pt idx="10557">
                  <c:v>20.9</c:v>
                </c:pt>
                <c:pt idx="10558">
                  <c:v>20.9</c:v>
                </c:pt>
                <c:pt idx="10559">
                  <c:v>20.9</c:v>
                </c:pt>
                <c:pt idx="10560">
                  <c:v>20.9</c:v>
                </c:pt>
                <c:pt idx="10561">
                  <c:v>20.9</c:v>
                </c:pt>
                <c:pt idx="10562">
                  <c:v>20.9</c:v>
                </c:pt>
                <c:pt idx="10563">
                  <c:v>20.9</c:v>
                </c:pt>
                <c:pt idx="10564">
                  <c:v>20.9</c:v>
                </c:pt>
                <c:pt idx="10565">
                  <c:v>20.9</c:v>
                </c:pt>
                <c:pt idx="10566">
                  <c:v>20.9</c:v>
                </c:pt>
                <c:pt idx="10567">
                  <c:v>20.9</c:v>
                </c:pt>
                <c:pt idx="10568">
                  <c:v>20.9</c:v>
                </c:pt>
                <c:pt idx="10569">
                  <c:v>20.9</c:v>
                </c:pt>
                <c:pt idx="10570">
                  <c:v>20.9</c:v>
                </c:pt>
                <c:pt idx="10571">
                  <c:v>20.9</c:v>
                </c:pt>
                <c:pt idx="10572">
                  <c:v>20.9</c:v>
                </c:pt>
                <c:pt idx="10573">
                  <c:v>20.9</c:v>
                </c:pt>
                <c:pt idx="10574">
                  <c:v>20.9</c:v>
                </c:pt>
                <c:pt idx="10575">
                  <c:v>20.9</c:v>
                </c:pt>
                <c:pt idx="10576">
                  <c:v>20.9</c:v>
                </c:pt>
                <c:pt idx="10577">
                  <c:v>20.9</c:v>
                </c:pt>
                <c:pt idx="10578">
                  <c:v>20.9</c:v>
                </c:pt>
                <c:pt idx="10579">
                  <c:v>20.9</c:v>
                </c:pt>
                <c:pt idx="10580">
                  <c:v>20.9</c:v>
                </c:pt>
                <c:pt idx="10581">
                  <c:v>20.9</c:v>
                </c:pt>
                <c:pt idx="10582">
                  <c:v>20.9</c:v>
                </c:pt>
                <c:pt idx="10583">
                  <c:v>20.9</c:v>
                </c:pt>
                <c:pt idx="10584">
                  <c:v>20.9</c:v>
                </c:pt>
                <c:pt idx="10585">
                  <c:v>20.9</c:v>
                </c:pt>
                <c:pt idx="10586">
                  <c:v>20.9</c:v>
                </c:pt>
                <c:pt idx="10587">
                  <c:v>20.9</c:v>
                </c:pt>
                <c:pt idx="10588">
                  <c:v>20.9</c:v>
                </c:pt>
                <c:pt idx="10589">
                  <c:v>20.9</c:v>
                </c:pt>
                <c:pt idx="10590">
                  <c:v>20.9</c:v>
                </c:pt>
                <c:pt idx="10591">
                  <c:v>20.9</c:v>
                </c:pt>
                <c:pt idx="10592">
                  <c:v>20.9</c:v>
                </c:pt>
                <c:pt idx="10593">
                  <c:v>20.9</c:v>
                </c:pt>
                <c:pt idx="10594">
                  <c:v>20.9</c:v>
                </c:pt>
                <c:pt idx="10595">
                  <c:v>20.9</c:v>
                </c:pt>
                <c:pt idx="10596">
                  <c:v>20.9</c:v>
                </c:pt>
                <c:pt idx="10597">
                  <c:v>20.9</c:v>
                </c:pt>
                <c:pt idx="10598">
                  <c:v>20.9</c:v>
                </c:pt>
                <c:pt idx="10599">
                  <c:v>20.9</c:v>
                </c:pt>
                <c:pt idx="10600">
                  <c:v>20.9</c:v>
                </c:pt>
                <c:pt idx="10601">
                  <c:v>20.9</c:v>
                </c:pt>
                <c:pt idx="10602">
                  <c:v>20.9</c:v>
                </c:pt>
                <c:pt idx="10603">
                  <c:v>20.9</c:v>
                </c:pt>
                <c:pt idx="10604">
                  <c:v>20.9</c:v>
                </c:pt>
                <c:pt idx="10605">
                  <c:v>20.9</c:v>
                </c:pt>
                <c:pt idx="10606">
                  <c:v>20.9</c:v>
                </c:pt>
                <c:pt idx="10607">
                  <c:v>20.9</c:v>
                </c:pt>
                <c:pt idx="10608">
                  <c:v>20.9</c:v>
                </c:pt>
                <c:pt idx="10609">
                  <c:v>20.9</c:v>
                </c:pt>
                <c:pt idx="10610">
                  <c:v>20.9</c:v>
                </c:pt>
                <c:pt idx="10611">
                  <c:v>20.9</c:v>
                </c:pt>
                <c:pt idx="10612">
                  <c:v>20.9</c:v>
                </c:pt>
                <c:pt idx="10613">
                  <c:v>20.9</c:v>
                </c:pt>
                <c:pt idx="10614">
                  <c:v>20.9</c:v>
                </c:pt>
                <c:pt idx="10615">
                  <c:v>20.9</c:v>
                </c:pt>
                <c:pt idx="10616">
                  <c:v>20.9</c:v>
                </c:pt>
                <c:pt idx="10617">
                  <c:v>20.9</c:v>
                </c:pt>
                <c:pt idx="10618">
                  <c:v>20.9</c:v>
                </c:pt>
                <c:pt idx="10619">
                  <c:v>20.9</c:v>
                </c:pt>
                <c:pt idx="10620">
                  <c:v>20.9</c:v>
                </c:pt>
                <c:pt idx="10621">
                  <c:v>20.9</c:v>
                </c:pt>
                <c:pt idx="10622">
                  <c:v>20.9</c:v>
                </c:pt>
                <c:pt idx="10623">
                  <c:v>20.9</c:v>
                </c:pt>
                <c:pt idx="10624">
                  <c:v>20.9</c:v>
                </c:pt>
                <c:pt idx="10625">
                  <c:v>20.9</c:v>
                </c:pt>
                <c:pt idx="10626">
                  <c:v>20.9</c:v>
                </c:pt>
                <c:pt idx="10627">
                  <c:v>20.9</c:v>
                </c:pt>
                <c:pt idx="10628">
                  <c:v>20.9</c:v>
                </c:pt>
                <c:pt idx="10629">
                  <c:v>20.9</c:v>
                </c:pt>
                <c:pt idx="10630">
                  <c:v>20.9</c:v>
                </c:pt>
                <c:pt idx="10631">
                  <c:v>20.9</c:v>
                </c:pt>
                <c:pt idx="10632">
                  <c:v>20.9</c:v>
                </c:pt>
                <c:pt idx="10633">
                  <c:v>20.9</c:v>
                </c:pt>
                <c:pt idx="10634">
                  <c:v>20.9</c:v>
                </c:pt>
                <c:pt idx="10635">
                  <c:v>20.9</c:v>
                </c:pt>
                <c:pt idx="10636">
                  <c:v>20.9</c:v>
                </c:pt>
                <c:pt idx="10637">
                  <c:v>20.9</c:v>
                </c:pt>
                <c:pt idx="10638">
                  <c:v>20.9</c:v>
                </c:pt>
                <c:pt idx="10639">
                  <c:v>20.9</c:v>
                </c:pt>
                <c:pt idx="10640">
                  <c:v>20.9</c:v>
                </c:pt>
                <c:pt idx="10641">
                  <c:v>20.9</c:v>
                </c:pt>
                <c:pt idx="10642">
                  <c:v>20.9</c:v>
                </c:pt>
                <c:pt idx="10643">
                  <c:v>20.9</c:v>
                </c:pt>
                <c:pt idx="10644">
                  <c:v>20.9</c:v>
                </c:pt>
                <c:pt idx="10645">
                  <c:v>20.9</c:v>
                </c:pt>
                <c:pt idx="10646">
                  <c:v>20.9</c:v>
                </c:pt>
                <c:pt idx="10647">
                  <c:v>20.9</c:v>
                </c:pt>
                <c:pt idx="10648">
                  <c:v>20.9</c:v>
                </c:pt>
                <c:pt idx="10649">
                  <c:v>20.9</c:v>
                </c:pt>
                <c:pt idx="10650">
                  <c:v>20.9</c:v>
                </c:pt>
                <c:pt idx="10651">
                  <c:v>20.9</c:v>
                </c:pt>
                <c:pt idx="10652">
                  <c:v>20.9</c:v>
                </c:pt>
                <c:pt idx="10653">
                  <c:v>20.9</c:v>
                </c:pt>
                <c:pt idx="10654">
                  <c:v>20.9</c:v>
                </c:pt>
                <c:pt idx="10655">
                  <c:v>20.9</c:v>
                </c:pt>
                <c:pt idx="10656">
                  <c:v>20.9</c:v>
                </c:pt>
                <c:pt idx="10657">
                  <c:v>20.9</c:v>
                </c:pt>
                <c:pt idx="10658">
                  <c:v>20.9</c:v>
                </c:pt>
                <c:pt idx="10659">
                  <c:v>20.9</c:v>
                </c:pt>
                <c:pt idx="10660">
                  <c:v>20.9</c:v>
                </c:pt>
                <c:pt idx="10661">
                  <c:v>20.9</c:v>
                </c:pt>
                <c:pt idx="10662">
                  <c:v>20.9</c:v>
                </c:pt>
                <c:pt idx="10663">
                  <c:v>20.9</c:v>
                </c:pt>
                <c:pt idx="10664">
                  <c:v>20.9</c:v>
                </c:pt>
                <c:pt idx="10665">
                  <c:v>20.9</c:v>
                </c:pt>
                <c:pt idx="10666">
                  <c:v>20.9</c:v>
                </c:pt>
                <c:pt idx="10667">
                  <c:v>20.9</c:v>
                </c:pt>
                <c:pt idx="10668">
                  <c:v>20.9</c:v>
                </c:pt>
                <c:pt idx="10669">
                  <c:v>20.9</c:v>
                </c:pt>
                <c:pt idx="10670">
                  <c:v>20.9</c:v>
                </c:pt>
                <c:pt idx="10671">
                  <c:v>20.9</c:v>
                </c:pt>
                <c:pt idx="10672">
                  <c:v>20.9</c:v>
                </c:pt>
                <c:pt idx="10673">
                  <c:v>20.9</c:v>
                </c:pt>
                <c:pt idx="10674">
                  <c:v>20.9</c:v>
                </c:pt>
                <c:pt idx="10675">
                  <c:v>20.9</c:v>
                </c:pt>
                <c:pt idx="10676">
                  <c:v>20.9</c:v>
                </c:pt>
                <c:pt idx="10677">
                  <c:v>20.9</c:v>
                </c:pt>
                <c:pt idx="10678">
                  <c:v>20.9</c:v>
                </c:pt>
                <c:pt idx="10679">
                  <c:v>20.9</c:v>
                </c:pt>
                <c:pt idx="10680">
                  <c:v>20.9</c:v>
                </c:pt>
                <c:pt idx="10681">
                  <c:v>20.9</c:v>
                </c:pt>
                <c:pt idx="10682">
                  <c:v>20.9</c:v>
                </c:pt>
                <c:pt idx="10683">
                  <c:v>20.9</c:v>
                </c:pt>
                <c:pt idx="10684">
                  <c:v>20.9</c:v>
                </c:pt>
                <c:pt idx="10685">
                  <c:v>20.9</c:v>
                </c:pt>
                <c:pt idx="10686">
                  <c:v>20.9</c:v>
                </c:pt>
                <c:pt idx="10687">
                  <c:v>20.9</c:v>
                </c:pt>
                <c:pt idx="10688">
                  <c:v>20.9</c:v>
                </c:pt>
                <c:pt idx="10689">
                  <c:v>20.9</c:v>
                </c:pt>
                <c:pt idx="10690">
                  <c:v>20.9</c:v>
                </c:pt>
                <c:pt idx="10691">
                  <c:v>20.9</c:v>
                </c:pt>
                <c:pt idx="10692">
                  <c:v>20.9</c:v>
                </c:pt>
                <c:pt idx="10693">
                  <c:v>20.9</c:v>
                </c:pt>
                <c:pt idx="10694">
                  <c:v>20.9</c:v>
                </c:pt>
                <c:pt idx="10695">
                  <c:v>20.9</c:v>
                </c:pt>
                <c:pt idx="10696">
                  <c:v>20.9</c:v>
                </c:pt>
                <c:pt idx="10697">
                  <c:v>20.9</c:v>
                </c:pt>
                <c:pt idx="10698">
                  <c:v>20.9</c:v>
                </c:pt>
                <c:pt idx="10699">
                  <c:v>20.9</c:v>
                </c:pt>
                <c:pt idx="10700">
                  <c:v>20.9</c:v>
                </c:pt>
                <c:pt idx="10701">
                  <c:v>20.9</c:v>
                </c:pt>
                <c:pt idx="10702">
                  <c:v>20.9</c:v>
                </c:pt>
                <c:pt idx="10703">
                  <c:v>20.9</c:v>
                </c:pt>
                <c:pt idx="10704">
                  <c:v>20.9</c:v>
                </c:pt>
                <c:pt idx="10705">
                  <c:v>20.9</c:v>
                </c:pt>
                <c:pt idx="10706">
                  <c:v>20.9</c:v>
                </c:pt>
                <c:pt idx="10707">
                  <c:v>20.9</c:v>
                </c:pt>
                <c:pt idx="10708">
                  <c:v>20.9</c:v>
                </c:pt>
                <c:pt idx="10709">
                  <c:v>20.9</c:v>
                </c:pt>
                <c:pt idx="10710">
                  <c:v>20.9</c:v>
                </c:pt>
                <c:pt idx="10711">
                  <c:v>20.9</c:v>
                </c:pt>
                <c:pt idx="10712">
                  <c:v>20.9</c:v>
                </c:pt>
                <c:pt idx="10713">
                  <c:v>20.9</c:v>
                </c:pt>
                <c:pt idx="10714">
                  <c:v>20.9</c:v>
                </c:pt>
                <c:pt idx="10715">
                  <c:v>20.9</c:v>
                </c:pt>
                <c:pt idx="10716">
                  <c:v>20.9</c:v>
                </c:pt>
                <c:pt idx="10717">
                  <c:v>20.9</c:v>
                </c:pt>
                <c:pt idx="10718">
                  <c:v>20.9</c:v>
                </c:pt>
                <c:pt idx="10719">
                  <c:v>20.9</c:v>
                </c:pt>
                <c:pt idx="10720">
                  <c:v>20.9</c:v>
                </c:pt>
                <c:pt idx="10721">
                  <c:v>20.9</c:v>
                </c:pt>
                <c:pt idx="10722">
                  <c:v>20.9</c:v>
                </c:pt>
                <c:pt idx="10723">
                  <c:v>20.9</c:v>
                </c:pt>
                <c:pt idx="10724">
                  <c:v>20.9</c:v>
                </c:pt>
                <c:pt idx="10725">
                  <c:v>20.9</c:v>
                </c:pt>
                <c:pt idx="10726">
                  <c:v>20.9</c:v>
                </c:pt>
                <c:pt idx="10727">
                  <c:v>20.9</c:v>
                </c:pt>
                <c:pt idx="10728">
                  <c:v>20.9</c:v>
                </c:pt>
                <c:pt idx="10729">
                  <c:v>20.9</c:v>
                </c:pt>
                <c:pt idx="10730">
                  <c:v>20.9</c:v>
                </c:pt>
                <c:pt idx="10731">
                  <c:v>20.9</c:v>
                </c:pt>
                <c:pt idx="10732">
                  <c:v>20.9</c:v>
                </c:pt>
                <c:pt idx="10733">
                  <c:v>20.9</c:v>
                </c:pt>
                <c:pt idx="10734">
                  <c:v>20.9</c:v>
                </c:pt>
                <c:pt idx="10735">
                  <c:v>20.9</c:v>
                </c:pt>
                <c:pt idx="10736">
                  <c:v>20.9</c:v>
                </c:pt>
                <c:pt idx="10737">
                  <c:v>20.9</c:v>
                </c:pt>
                <c:pt idx="10738">
                  <c:v>20.9</c:v>
                </c:pt>
                <c:pt idx="10739">
                  <c:v>20.9</c:v>
                </c:pt>
                <c:pt idx="10740">
                  <c:v>20.9</c:v>
                </c:pt>
                <c:pt idx="10741">
                  <c:v>20.9</c:v>
                </c:pt>
                <c:pt idx="10742">
                  <c:v>20.9</c:v>
                </c:pt>
                <c:pt idx="10743">
                  <c:v>20.9</c:v>
                </c:pt>
                <c:pt idx="10744">
                  <c:v>20.9</c:v>
                </c:pt>
                <c:pt idx="10745">
                  <c:v>20.9</c:v>
                </c:pt>
                <c:pt idx="10746">
                  <c:v>20.9</c:v>
                </c:pt>
                <c:pt idx="10747">
                  <c:v>20.9</c:v>
                </c:pt>
                <c:pt idx="10748">
                  <c:v>20.9</c:v>
                </c:pt>
                <c:pt idx="10749">
                  <c:v>20.9</c:v>
                </c:pt>
                <c:pt idx="10750">
                  <c:v>20.9</c:v>
                </c:pt>
                <c:pt idx="10751">
                  <c:v>20.9</c:v>
                </c:pt>
                <c:pt idx="10752">
                  <c:v>20.9</c:v>
                </c:pt>
                <c:pt idx="10753">
                  <c:v>20.9</c:v>
                </c:pt>
                <c:pt idx="10754">
                  <c:v>20.9</c:v>
                </c:pt>
                <c:pt idx="10755">
                  <c:v>20.9</c:v>
                </c:pt>
                <c:pt idx="10756">
                  <c:v>20.9</c:v>
                </c:pt>
                <c:pt idx="10757">
                  <c:v>20.9</c:v>
                </c:pt>
                <c:pt idx="10758">
                  <c:v>20.9</c:v>
                </c:pt>
                <c:pt idx="10759">
                  <c:v>20.9</c:v>
                </c:pt>
                <c:pt idx="10760">
                  <c:v>20.9</c:v>
                </c:pt>
                <c:pt idx="10761">
                  <c:v>20.9</c:v>
                </c:pt>
                <c:pt idx="10762">
                  <c:v>20.9</c:v>
                </c:pt>
                <c:pt idx="10763">
                  <c:v>20.9</c:v>
                </c:pt>
                <c:pt idx="10764">
                  <c:v>20.9</c:v>
                </c:pt>
                <c:pt idx="10765">
                  <c:v>20.9</c:v>
                </c:pt>
                <c:pt idx="10766">
                  <c:v>20.9</c:v>
                </c:pt>
                <c:pt idx="10767">
                  <c:v>20.9</c:v>
                </c:pt>
                <c:pt idx="10768">
                  <c:v>20.9</c:v>
                </c:pt>
                <c:pt idx="10769">
                  <c:v>20.9</c:v>
                </c:pt>
                <c:pt idx="10770">
                  <c:v>20.9</c:v>
                </c:pt>
                <c:pt idx="10771">
                  <c:v>20.9</c:v>
                </c:pt>
                <c:pt idx="10772">
                  <c:v>20.9</c:v>
                </c:pt>
                <c:pt idx="10773">
                  <c:v>20.9</c:v>
                </c:pt>
                <c:pt idx="10774">
                  <c:v>20.9</c:v>
                </c:pt>
                <c:pt idx="10775">
                  <c:v>20.9</c:v>
                </c:pt>
                <c:pt idx="10776">
                  <c:v>20.9</c:v>
                </c:pt>
                <c:pt idx="10777">
                  <c:v>20.9</c:v>
                </c:pt>
                <c:pt idx="10778">
                  <c:v>20.9</c:v>
                </c:pt>
                <c:pt idx="10779">
                  <c:v>20.9</c:v>
                </c:pt>
                <c:pt idx="10780">
                  <c:v>20.9</c:v>
                </c:pt>
                <c:pt idx="10781">
                  <c:v>20.9</c:v>
                </c:pt>
                <c:pt idx="10782">
                  <c:v>20.9</c:v>
                </c:pt>
                <c:pt idx="10783">
                  <c:v>20.9</c:v>
                </c:pt>
                <c:pt idx="10784">
                  <c:v>20.9</c:v>
                </c:pt>
                <c:pt idx="10785">
                  <c:v>20.9</c:v>
                </c:pt>
                <c:pt idx="10786">
                  <c:v>20.9</c:v>
                </c:pt>
                <c:pt idx="10787">
                  <c:v>20.9</c:v>
                </c:pt>
                <c:pt idx="10788">
                  <c:v>20.9</c:v>
                </c:pt>
                <c:pt idx="10789">
                  <c:v>20.9</c:v>
                </c:pt>
                <c:pt idx="10790">
                  <c:v>20.9</c:v>
                </c:pt>
                <c:pt idx="10791">
                  <c:v>20.9</c:v>
                </c:pt>
                <c:pt idx="10792">
                  <c:v>20.9</c:v>
                </c:pt>
                <c:pt idx="10793">
                  <c:v>20.9</c:v>
                </c:pt>
                <c:pt idx="10794">
                  <c:v>20.9</c:v>
                </c:pt>
                <c:pt idx="10795">
                  <c:v>20.9</c:v>
                </c:pt>
                <c:pt idx="10796">
                  <c:v>20.9</c:v>
                </c:pt>
                <c:pt idx="10797">
                  <c:v>20.9</c:v>
                </c:pt>
                <c:pt idx="10798">
                  <c:v>20.9</c:v>
                </c:pt>
                <c:pt idx="10799">
                  <c:v>20.9</c:v>
                </c:pt>
                <c:pt idx="10800">
                  <c:v>20.9</c:v>
                </c:pt>
                <c:pt idx="10801">
                  <c:v>20.9</c:v>
                </c:pt>
                <c:pt idx="10802">
                  <c:v>20.9</c:v>
                </c:pt>
                <c:pt idx="10803">
                  <c:v>20.9</c:v>
                </c:pt>
                <c:pt idx="10804">
                  <c:v>20.9</c:v>
                </c:pt>
                <c:pt idx="10805">
                  <c:v>20.9</c:v>
                </c:pt>
                <c:pt idx="10806">
                  <c:v>20.9</c:v>
                </c:pt>
                <c:pt idx="10807">
                  <c:v>20.9</c:v>
                </c:pt>
                <c:pt idx="10808">
                  <c:v>20.9</c:v>
                </c:pt>
                <c:pt idx="10809">
                  <c:v>20.9</c:v>
                </c:pt>
                <c:pt idx="10810">
                  <c:v>20.9</c:v>
                </c:pt>
                <c:pt idx="10811">
                  <c:v>20.9</c:v>
                </c:pt>
                <c:pt idx="10812">
                  <c:v>20.9</c:v>
                </c:pt>
                <c:pt idx="10813">
                  <c:v>20.9</c:v>
                </c:pt>
                <c:pt idx="10814">
                  <c:v>20.9</c:v>
                </c:pt>
                <c:pt idx="10815">
                  <c:v>20.9</c:v>
                </c:pt>
                <c:pt idx="10816">
                  <c:v>20.9</c:v>
                </c:pt>
                <c:pt idx="10817">
                  <c:v>20.9</c:v>
                </c:pt>
                <c:pt idx="10818">
                  <c:v>20.9</c:v>
                </c:pt>
                <c:pt idx="10819">
                  <c:v>20.9</c:v>
                </c:pt>
                <c:pt idx="10820">
                  <c:v>20.9</c:v>
                </c:pt>
                <c:pt idx="10821">
                  <c:v>20.9</c:v>
                </c:pt>
                <c:pt idx="10822">
                  <c:v>20.9</c:v>
                </c:pt>
                <c:pt idx="10823">
                  <c:v>20.9</c:v>
                </c:pt>
                <c:pt idx="10824">
                  <c:v>20.9</c:v>
                </c:pt>
                <c:pt idx="10825">
                  <c:v>20.9</c:v>
                </c:pt>
                <c:pt idx="10826">
                  <c:v>20.9</c:v>
                </c:pt>
                <c:pt idx="10827">
                  <c:v>20.9</c:v>
                </c:pt>
                <c:pt idx="10828">
                  <c:v>20.9</c:v>
                </c:pt>
                <c:pt idx="10829">
                  <c:v>20.9</c:v>
                </c:pt>
                <c:pt idx="10830">
                  <c:v>20.9</c:v>
                </c:pt>
                <c:pt idx="10831">
                  <c:v>20.9</c:v>
                </c:pt>
                <c:pt idx="10832">
                  <c:v>20.9</c:v>
                </c:pt>
                <c:pt idx="10833">
                  <c:v>20.9</c:v>
                </c:pt>
                <c:pt idx="10834">
                  <c:v>20.9</c:v>
                </c:pt>
                <c:pt idx="10835">
                  <c:v>20.9</c:v>
                </c:pt>
                <c:pt idx="10836">
                  <c:v>20.9</c:v>
                </c:pt>
                <c:pt idx="10837">
                  <c:v>20.9</c:v>
                </c:pt>
                <c:pt idx="10838">
                  <c:v>20.9</c:v>
                </c:pt>
                <c:pt idx="10839">
                  <c:v>20.9</c:v>
                </c:pt>
                <c:pt idx="10840">
                  <c:v>20.9</c:v>
                </c:pt>
                <c:pt idx="10841">
                  <c:v>20.9</c:v>
                </c:pt>
                <c:pt idx="10842">
                  <c:v>20.9</c:v>
                </c:pt>
                <c:pt idx="10843">
                  <c:v>20.9</c:v>
                </c:pt>
                <c:pt idx="10844">
                  <c:v>20.9</c:v>
                </c:pt>
                <c:pt idx="10845">
                  <c:v>20.9</c:v>
                </c:pt>
                <c:pt idx="10846">
                  <c:v>20.9</c:v>
                </c:pt>
                <c:pt idx="10847">
                  <c:v>20.9</c:v>
                </c:pt>
                <c:pt idx="10848">
                  <c:v>20.9</c:v>
                </c:pt>
                <c:pt idx="10849">
                  <c:v>20.9</c:v>
                </c:pt>
                <c:pt idx="10850">
                  <c:v>20.9</c:v>
                </c:pt>
                <c:pt idx="10851">
                  <c:v>20.9</c:v>
                </c:pt>
                <c:pt idx="10852">
                  <c:v>20.9</c:v>
                </c:pt>
                <c:pt idx="10853">
                  <c:v>20.9</c:v>
                </c:pt>
                <c:pt idx="10854">
                  <c:v>20.9</c:v>
                </c:pt>
                <c:pt idx="10855">
                  <c:v>20.9</c:v>
                </c:pt>
                <c:pt idx="10856">
                  <c:v>20.9</c:v>
                </c:pt>
                <c:pt idx="10857">
                  <c:v>20.9</c:v>
                </c:pt>
                <c:pt idx="10858">
                  <c:v>20.9</c:v>
                </c:pt>
                <c:pt idx="10859">
                  <c:v>20.9</c:v>
                </c:pt>
                <c:pt idx="10860">
                  <c:v>20.9</c:v>
                </c:pt>
                <c:pt idx="10861">
                  <c:v>20.9</c:v>
                </c:pt>
                <c:pt idx="10862">
                  <c:v>20.9</c:v>
                </c:pt>
                <c:pt idx="10863">
                  <c:v>20.9</c:v>
                </c:pt>
                <c:pt idx="10864">
                  <c:v>20.9</c:v>
                </c:pt>
                <c:pt idx="10865">
                  <c:v>20.9</c:v>
                </c:pt>
                <c:pt idx="10866">
                  <c:v>20.9</c:v>
                </c:pt>
                <c:pt idx="10867">
                  <c:v>20.9</c:v>
                </c:pt>
                <c:pt idx="10868">
                  <c:v>20.9</c:v>
                </c:pt>
                <c:pt idx="10869">
                  <c:v>20.9</c:v>
                </c:pt>
                <c:pt idx="10870">
                  <c:v>20.9</c:v>
                </c:pt>
                <c:pt idx="10871">
                  <c:v>20.9</c:v>
                </c:pt>
                <c:pt idx="10872">
                  <c:v>20.9</c:v>
                </c:pt>
                <c:pt idx="10873">
                  <c:v>20.9</c:v>
                </c:pt>
                <c:pt idx="10874">
                  <c:v>20.9</c:v>
                </c:pt>
                <c:pt idx="10875">
                  <c:v>20.9</c:v>
                </c:pt>
                <c:pt idx="10876">
                  <c:v>20.9</c:v>
                </c:pt>
                <c:pt idx="10877">
                  <c:v>20.9</c:v>
                </c:pt>
                <c:pt idx="10878">
                  <c:v>20.9</c:v>
                </c:pt>
                <c:pt idx="10879">
                  <c:v>20.9</c:v>
                </c:pt>
                <c:pt idx="10880">
                  <c:v>20.9</c:v>
                </c:pt>
                <c:pt idx="10881">
                  <c:v>20.9</c:v>
                </c:pt>
                <c:pt idx="10882">
                  <c:v>20.9</c:v>
                </c:pt>
                <c:pt idx="10883">
                  <c:v>20.9</c:v>
                </c:pt>
                <c:pt idx="10884">
                  <c:v>20.9</c:v>
                </c:pt>
                <c:pt idx="10885">
                  <c:v>20.9</c:v>
                </c:pt>
                <c:pt idx="10886">
                  <c:v>20.9</c:v>
                </c:pt>
                <c:pt idx="10887">
                  <c:v>20.9</c:v>
                </c:pt>
                <c:pt idx="10888">
                  <c:v>20.9</c:v>
                </c:pt>
                <c:pt idx="10889">
                  <c:v>20.9</c:v>
                </c:pt>
                <c:pt idx="10890">
                  <c:v>20.9</c:v>
                </c:pt>
                <c:pt idx="10891">
                  <c:v>20.9</c:v>
                </c:pt>
                <c:pt idx="10892">
                  <c:v>20.9</c:v>
                </c:pt>
                <c:pt idx="10893">
                  <c:v>20.9</c:v>
                </c:pt>
                <c:pt idx="10894">
                  <c:v>20.9</c:v>
                </c:pt>
                <c:pt idx="10895">
                  <c:v>20.9</c:v>
                </c:pt>
                <c:pt idx="10896">
                  <c:v>20.9</c:v>
                </c:pt>
                <c:pt idx="10897">
                  <c:v>20.9</c:v>
                </c:pt>
                <c:pt idx="10898">
                  <c:v>20.9</c:v>
                </c:pt>
                <c:pt idx="10899">
                  <c:v>20.9</c:v>
                </c:pt>
                <c:pt idx="10900">
                  <c:v>20.9</c:v>
                </c:pt>
                <c:pt idx="10901">
                  <c:v>20.9</c:v>
                </c:pt>
                <c:pt idx="10902">
                  <c:v>20.9</c:v>
                </c:pt>
                <c:pt idx="10903">
                  <c:v>20.9</c:v>
                </c:pt>
                <c:pt idx="10904">
                  <c:v>20.9</c:v>
                </c:pt>
                <c:pt idx="10905">
                  <c:v>20.9</c:v>
                </c:pt>
                <c:pt idx="10906">
                  <c:v>20.9</c:v>
                </c:pt>
                <c:pt idx="10907">
                  <c:v>20.9</c:v>
                </c:pt>
                <c:pt idx="10908">
                  <c:v>20.9</c:v>
                </c:pt>
                <c:pt idx="10909">
                  <c:v>20.9</c:v>
                </c:pt>
                <c:pt idx="10910">
                  <c:v>20.9</c:v>
                </c:pt>
                <c:pt idx="10911">
                  <c:v>20.9</c:v>
                </c:pt>
                <c:pt idx="10912">
                  <c:v>20.9</c:v>
                </c:pt>
                <c:pt idx="10913">
                  <c:v>20.9</c:v>
                </c:pt>
                <c:pt idx="10914">
                  <c:v>20.9</c:v>
                </c:pt>
                <c:pt idx="10915">
                  <c:v>20.9</c:v>
                </c:pt>
                <c:pt idx="10916">
                  <c:v>20.9</c:v>
                </c:pt>
                <c:pt idx="10917">
                  <c:v>20.9</c:v>
                </c:pt>
                <c:pt idx="10918">
                  <c:v>20.9</c:v>
                </c:pt>
                <c:pt idx="10919">
                  <c:v>20.9</c:v>
                </c:pt>
                <c:pt idx="10920">
                  <c:v>20.9</c:v>
                </c:pt>
                <c:pt idx="10921">
                  <c:v>20.9</c:v>
                </c:pt>
                <c:pt idx="10922">
                  <c:v>20.9</c:v>
                </c:pt>
                <c:pt idx="10923">
                  <c:v>20.9</c:v>
                </c:pt>
                <c:pt idx="10924">
                  <c:v>20.9</c:v>
                </c:pt>
                <c:pt idx="10925">
                  <c:v>20.9</c:v>
                </c:pt>
                <c:pt idx="10926">
                  <c:v>20.9</c:v>
                </c:pt>
                <c:pt idx="10927">
                  <c:v>20.9</c:v>
                </c:pt>
                <c:pt idx="10928">
                  <c:v>20.9</c:v>
                </c:pt>
                <c:pt idx="10929">
                  <c:v>20.9</c:v>
                </c:pt>
                <c:pt idx="10930">
                  <c:v>20.9</c:v>
                </c:pt>
                <c:pt idx="10931">
                  <c:v>20.9</c:v>
                </c:pt>
                <c:pt idx="10932">
                  <c:v>20.9</c:v>
                </c:pt>
                <c:pt idx="10933">
                  <c:v>20.9</c:v>
                </c:pt>
                <c:pt idx="10934">
                  <c:v>20.9</c:v>
                </c:pt>
                <c:pt idx="10935">
                  <c:v>20.9</c:v>
                </c:pt>
                <c:pt idx="10936">
                  <c:v>20.9</c:v>
                </c:pt>
                <c:pt idx="10937">
                  <c:v>20.9</c:v>
                </c:pt>
                <c:pt idx="10938">
                  <c:v>20.9</c:v>
                </c:pt>
                <c:pt idx="10939">
                  <c:v>20.9</c:v>
                </c:pt>
                <c:pt idx="10940">
                  <c:v>20.9</c:v>
                </c:pt>
                <c:pt idx="10941">
                  <c:v>20.9</c:v>
                </c:pt>
                <c:pt idx="10942">
                  <c:v>20.9</c:v>
                </c:pt>
                <c:pt idx="10943">
                  <c:v>20.9</c:v>
                </c:pt>
                <c:pt idx="10944">
                  <c:v>20.9</c:v>
                </c:pt>
                <c:pt idx="10945">
                  <c:v>20.9</c:v>
                </c:pt>
                <c:pt idx="10946">
                  <c:v>20.9</c:v>
                </c:pt>
                <c:pt idx="10947">
                  <c:v>20.9</c:v>
                </c:pt>
                <c:pt idx="10948">
                  <c:v>20.9</c:v>
                </c:pt>
                <c:pt idx="10949">
                  <c:v>20.9</c:v>
                </c:pt>
                <c:pt idx="10950">
                  <c:v>20.9</c:v>
                </c:pt>
                <c:pt idx="10951">
                  <c:v>20.9</c:v>
                </c:pt>
                <c:pt idx="10952">
                  <c:v>20.9</c:v>
                </c:pt>
                <c:pt idx="10953">
                  <c:v>20.9</c:v>
                </c:pt>
                <c:pt idx="10954">
                  <c:v>20.9</c:v>
                </c:pt>
                <c:pt idx="10955">
                  <c:v>20.9</c:v>
                </c:pt>
                <c:pt idx="10956">
                  <c:v>20.9</c:v>
                </c:pt>
                <c:pt idx="10957">
                  <c:v>20.9</c:v>
                </c:pt>
                <c:pt idx="10958">
                  <c:v>20.9</c:v>
                </c:pt>
                <c:pt idx="10959">
                  <c:v>20.9</c:v>
                </c:pt>
                <c:pt idx="10960">
                  <c:v>20.9</c:v>
                </c:pt>
                <c:pt idx="10961">
                  <c:v>20.9</c:v>
                </c:pt>
                <c:pt idx="10962">
                  <c:v>20.9</c:v>
                </c:pt>
                <c:pt idx="10963">
                  <c:v>20.9</c:v>
                </c:pt>
                <c:pt idx="10964">
                  <c:v>20.9</c:v>
                </c:pt>
                <c:pt idx="10965">
                  <c:v>20.9</c:v>
                </c:pt>
                <c:pt idx="10966">
                  <c:v>20.9</c:v>
                </c:pt>
                <c:pt idx="10967">
                  <c:v>20.9</c:v>
                </c:pt>
                <c:pt idx="10968">
                  <c:v>20.9</c:v>
                </c:pt>
                <c:pt idx="10969">
                  <c:v>20.9</c:v>
                </c:pt>
                <c:pt idx="10970">
                  <c:v>20.9</c:v>
                </c:pt>
                <c:pt idx="10971">
                  <c:v>20.9</c:v>
                </c:pt>
                <c:pt idx="10972">
                  <c:v>20.9</c:v>
                </c:pt>
                <c:pt idx="10973">
                  <c:v>20.9</c:v>
                </c:pt>
                <c:pt idx="10974">
                  <c:v>20.9</c:v>
                </c:pt>
                <c:pt idx="10975">
                  <c:v>20.9</c:v>
                </c:pt>
                <c:pt idx="10976">
                  <c:v>20.9</c:v>
                </c:pt>
                <c:pt idx="10977">
                  <c:v>20.9</c:v>
                </c:pt>
                <c:pt idx="10978">
                  <c:v>20.9</c:v>
                </c:pt>
                <c:pt idx="10979">
                  <c:v>20.9</c:v>
                </c:pt>
                <c:pt idx="10980">
                  <c:v>20.9</c:v>
                </c:pt>
                <c:pt idx="10981">
                  <c:v>20.9</c:v>
                </c:pt>
                <c:pt idx="10982">
                  <c:v>20.9</c:v>
                </c:pt>
                <c:pt idx="10983">
                  <c:v>20.9</c:v>
                </c:pt>
                <c:pt idx="10984">
                  <c:v>20.9</c:v>
                </c:pt>
                <c:pt idx="10985">
                  <c:v>20.9</c:v>
                </c:pt>
                <c:pt idx="10986">
                  <c:v>20.9</c:v>
                </c:pt>
                <c:pt idx="10987">
                  <c:v>20.9</c:v>
                </c:pt>
                <c:pt idx="10988">
                  <c:v>20.9</c:v>
                </c:pt>
                <c:pt idx="10989">
                  <c:v>20.9</c:v>
                </c:pt>
                <c:pt idx="10990">
                  <c:v>20.9</c:v>
                </c:pt>
                <c:pt idx="10991">
                  <c:v>20.9</c:v>
                </c:pt>
                <c:pt idx="10992">
                  <c:v>20.9</c:v>
                </c:pt>
                <c:pt idx="10993">
                  <c:v>20.9</c:v>
                </c:pt>
                <c:pt idx="10994">
                  <c:v>20.9</c:v>
                </c:pt>
                <c:pt idx="10995">
                  <c:v>20.9</c:v>
                </c:pt>
                <c:pt idx="10996">
                  <c:v>20.9</c:v>
                </c:pt>
                <c:pt idx="10997">
                  <c:v>20.9</c:v>
                </c:pt>
                <c:pt idx="10998">
                  <c:v>20.9</c:v>
                </c:pt>
                <c:pt idx="10999">
                  <c:v>20.9</c:v>
                </c:pt>
                <c:pt idx="11000">
                  <c:v>20.9</c:v>
                </c:pt>
                <c:pt idx="11001">
                  <c:v>20.9</c:v>
                </c:pt>
                <c:pt idx="11002">
                  <c:v>20.9</c:v>
                </c:pt>
                <c:pt idx="11003">
                  <c:v>20.9</c:v>
                </c:pt>
                <c:pt idx="11004">
                  <c:v>20.9</c:v>
                </c:pt>
                <c:pt idx="11005">
                  <c:v>20.9</c:v>
                </c:pt>
                <c:pt idx="11006">
                  <c:v>20.9</c:v>
                </c:pt>
                <c:pt idx="11007">
                  <c:v>20.9</c:v>
                </c:pt>
                <c:pt idx="11008">
                  <c:v>20.9</c:v>
                </c:pt>
                <c:pt idx="11009">
                  <c:v>20.9</c:v>
                </c:pt>
                <c:pt idx="11010">
                  <c:v>20.9</c:v>
                </c:pt>
                <c:pt idx="11011">
                  <c:v>20.9</c:v>
                </c:pt>
                <c:pt idx="11012">
                  <c:v>20.9</c:v>
                </c:pt>
                <c:pt idx="11013">
                  <c:v>20.9</c:v>
                </c:pt>
                <c:pt idx="11014">
                  <c:v>20.9</c:v>
                </c:pt>
                <c:pt idx="11015">
                  <c:v>20.9</c:v>
                </c:pt>
                <c:pt idx="11016">
                  <c:v>20.9</c:v>
                </c:pt>
                <c:pt idx="11017">
                  <c:v>20.9</c:v>
                </c:pt>
                <c:pt idx="11018">
                  <c:v>20.9</c:v>
                </c:pt>
                <c:pt idx="11019">
                  <c:v>20.9</c:v>
                </c:pt>
                <c:pt idx="11020">
                  <c:v>20.9</c:v>
                </c:pt>
                <c:pt idx="11021">
                  <c:v>20.9</c:v>
                </c:pt>
                <c:pt idx="11022">
                  <c:v>20.9</c:v>
                </c:pt>
                <c:pt idx="11023">
                  <c:v>20.9</c:v>
                </c:pt>
                <c:pt idx="11024">
                  <c:v>20.9</c:v>
                </c:pt>
                <c:pt idx="11025">
                  <c:v>20.9</c:v>
                </c:pt>
                <c:pt idx="11026">
                  <c:v>20.9</c:v>
                </c:pt>
                <c:pt idx="11027">
                  <c:v>20.9</c:v>
                </c:pt>
                <c:pt idx="11028">
                  <c:v>20.9</c:v>
                </c:pt>
                <c:pt idx="11029">
                  <c:v>20.9</c:v>
                </c:pt>
                <c:pt idx="11030">
                  <c:v>20.9</c:v>
                </c:pt>
                <c:pt idx="11031">
                  <c:v>20.9</c:v>
                </c:pt>
                <c:pt idx="11032">
                  <c:v>20.9</c:v>
                </c:pt>
                <c:pt idx="11033">
                  <c:v>20.9</c:v>
                </c:pt>
                <c:pt idx="11034">
                  <c:v>20.9</c:v>
                </c:pt>
                <c:pt idx="11035">
                  <c:v>20.9</c:v>
                </c:pt>
                <c:pt idx="11036">
                  <c:v>20.9</c:v>
                </c:pt>
                <c:pt idx="11037">
                  <c:v>20.9</c:v>
                </c:pt>
                <c:pt idx="11038">
                  <c:v>20.9</c:v>
                </c:pt>
                <c:pt idx="11039">
                  <c:v>20.9</c:v>
                </c:pt>
                <c:pt idx="11040">
                  <c:v>20.9</c:v>
                </c:pt>
                <c:pt idx="11041">
                  <c:v>20.9</c:v>
                </c:pt>
                <c:pt idx="11042">
                  <c:v>20.9</c:v>
                </c:pt>
                <c:pt idx="11043">
                  <c:v>20.9</c:v>
                </c:pt>
                <c:pt idx="11044">
                  <c:v>20.9</c:v>
                </c:pt>
                <c:pt idx="11045">
                  <c:v>20.9</c:v>
                </c:pt>
                <c:pt idx="11046">
                  <c:v>20.9</c:v>
                </c:pt>
                <c:pt idx="11047">
                  <c:v>20.9</c:v>
                </c:pt>
                <c:pt idx="11048">
                  <c:v>20.9</c:v>
                </c:pt>
                <c:pt idx="11049">
                  <c:v>20.9</c:v>
                </c:pt>
                <c:pt idx="11050">
                  <c:v>20.9</c:v>
                </c:pt>
                <c:pt idx="11051">
                  <c:v>20.9</c:v>
                </c:pt>
                <c:pt idx="11052">
                  <c:v>20.9</c:v>
                </c:pt>
                <c:pt idx="11053">
                  <c:v>20.9</c:v>
                </c:pt>
                <c:pt idx="11054">
                  <c:v>20.9</c:v>
                </c:pt>
                <c:pt idx="11055">
                  <c:v>20.9</c:v>
                </c:pt>
                <c:pt idx="11056">
                  <c:v>20.9</c:v>
                </c:pt>
                <c:pt idx="11057">
                  <c:v>20.9</c:v>
                </c:pt>
                <c:pt idx="11058">
                  <c:v>20.9</c:v>
                </c:pt>
                <c:pt idx="11059">
                  <c:v>20.9</c:v>
                </c:pt>
                <c:pt idx="11060">
                  <c:v>20.9</c:v>
                </c:pt>
                <c:pt idx="11061">
                  <c:v>20.9</c:v>
                </c:pt>
                <c:pt idx="11062">
                  <c:v>20.9</c:v>
                </c:pt>
                <c:pt idx="11063">
                  <c:v>20.9</c:v>
                </c:pt>
                <c:pt idx="11064">
                  <c:v>20.9</c:v>
                </c:pt>
                <c:pt idx="11065">
                  <c:v>20.9</c:v>
                </c:pt>
                <c:pt idx="11066">
                  <c:v>20.9</c:v>
                </c:pt>
                <c:pt idx="11067">
                  <c:v>20.9</c:v>
                </c:pt>
                <c:pt idx="11068">
                  <c:v>20.9</c:v>
                </c:pt>
                <c:pt idx="11069">
                  <c:v>20.9</c:v>
                </c:pt>
                <c:pt idx="11070">
                  <c:v>20.9</c:v>
                </c:pt>
                <c:pt idx="11071">
                  <c:v>20.9</c:v>
                </c:pt>
                <c:pt idx="11072">
                  <c:v>20.9</c:v>
                </c:pt>
                <c:pt idx="11073">
                  <c:v>20.9</c:v>
                </c:pt>
                <c:pt idx="11074">
                  <c:v>20.9</c:v>
                </c:pt>
                <c:pt idx="11075">
                  <c:v>20.9</c:v>
                </c:pt>
                <c:pt idx="11076">
                  <c:v>20.9</c:v>
                </c:pt>
                <c:pt idx="11077">
                  <c:v>20.9</c:v>
                </c:pt>
                <c:pt idx="11078">
                  <c:v>20.9</c:v>
                </c:pt>
                <c:pt idx="11079">
                  <c:v>20.9</c:v>
                </c:pt>
                <c:pt idx="11080">
                  <c:v>20.9</c:v>
                </c:pt>
                <c:pt idx="11081">
                  <c:v>20.9</c:v>
                </c:pt>
                <c:pt idx="11082">
                  <c:v>20.9</c:v>
                </c:pt>
                <c:pt idx="11083">
                  <c:v>20.9</c:v>
                </c:pt>
                <c:pt idx="11084">
                  <c:v>20.9</c:v>
                </c:pt>
                <c:pt idx="11085">
                  <c:v>20.9</c:v>
                </c:pt>
                <c:pt idx="11086">
                  <c:v>20.9</c:v>
                </c:pt>
                <c:pt idx="11087">
                  <c:v>20.9</c:v>
                </c:pt>
                <c:pt idx="11088">
                  <c:v>20.9</c:v>
                </c:pt>
                <c:pt idx="11089">
                  <c:v>20.9</c:v>
                </c:pt>
                <c:pt idx="11090">
                  <c:v>20.9</c:v>
                </c:pt>
                <c:pt idx="11091">
                  <c:v>20.9</c:v>
                </c:pt>
                <c:pt idx="11092">
                  <c:v>20.9</c:v>
                </c:pt>
                <c:pt idx="11093">
                  <c:v>20.9</c:v>
                </c:pt>
                <c:pt idx="11094">
                  <c:v>20.9</c:v>
                </c:pt>
                <c:pt idx="11095">
                  <c:v>20.9</c:v>
                </c:pt>
                <c:pt idx="11096">
                  <c:v>20.9</c:v>
                </c:pt>
                <c:pt idx="11097">
                  <c:v>20.9</c:v>
                </c:pt>
                <c:pt idx="11098">
                  <c:v>20.9</c:v>
                </c:pt>
                <c:pt idx="11099">
                  <c:v>20.9</c:v>
                </c:pt>
                <c:pt idx="11100">
                  <c:v>20.9</c:v>
                </c:pt>
                <c:pt idx="11101">
                  <c:v>20.9</c:v>
                </c:pt>
                <c:pt idx="11102">
                  <c:v>20.9</c:v>
                </c:pt>
                <c:pt idx="11103">
                  <c:v>20.9</c:v>
                </c:pt>
                <c:pt idx="11104">
                  <c:v>20.9</c:v>
                </c:pt>
                <c:pt idx="11105">
                  <c:v>20.9</c:v>
                </c:pt>
                <c:pt idx="11106">
                  <c:v>20.9</c:v>
                </c:pt>
                <c:pt idx="11107">
                  <c:v>20.9</c:v>
                </c:pt>
                <c:pt idx="11108">
                  <c:v>20.9</c:v>
                </c:pt>
                <c:pt idx="11109">
                  <c:v>20.9</c:v>
                </c:pt>
                <c:pt idx="11110">
                  <c:v>20.9</c:v>
                </c:pt>
                <c:pt idx="11111">
                  <c:v>20.9</c:v>
                </c:pt>
                <c:pt idx="11112">
                  <c:v>20.9</c:v>
                </c:pt>
                <c:pt idx="11113">
                  <c:v>20.9</c:v>
                </c:pt>
                <c:pt idx="11114">
                  <c:v>20.9</c:v>
                </c:pt>
                <c:pt idx="11115">
                  <c:v>20.9</c:v>
                </c:pt>
                <c:pt idx="11116">
                  <c:v>20.9</c:v>
                </c:pt>
                <c:pt idx="11117">
                  <c:v>20.9</c:v>
                </c:pt>
                <c:pt idx="11118">
                  <c:v>20.9</c:v>
                </c:pt>
                <c:pt idx="11119">
                  <c:v>20.9</c:v>
                </c:pt>
                <c:pt idx="11120">
                  <c:v>20.9</c:v>
                </c:pt>
                <c:pt idx="11121">
                  <c:v>20.9</c:v>
                </c:pt>
                <c:pt idx="11122">
                  <c:v>20.9</c:v>
                </c:pt>
                <c:pt idx="11123">
                  <c:v>20.9</c:v>
                </c:pt>
                <c:pt idx="11124">
                  <c:v>20.9</c:v>
                </c:pt>
                <c:pt idx="11125">
                  <c:v>20.9</c:v>
                </c:pt>
                <c:pt idx="11126">
                  <c:v>20.9</c:v>
                </c:pt>
                <c:pt idx="11127">
                  <c:v>20.9</c:v>
                </c:pt>
                <c:pt idx="11128">
                  <c:v>20.9</c:v>
                </c:pt>
                <c:pt idx="11129">
                  <c:v>20.9</c:v>
                </c:pt>
                <c:pt idx="11130">
                  <c:v>20.9</c:v>
                </c:pt>
                <c:pt idx="11131">
                  <c:v>20.9</c:v>
                </c:pt>
                <c:pt idx="11132">
                  <c:v>20.9</c:v>
                </c:pt>
                <c:pt idx="11133">
                  <c:v>20.9</c:v>
                </c:pt>
                <c:pt idx="11134">
                  <c:v>20.9</c:v>
                </c:pt>
                <c:pt idx="11135">
                  <c:v>20.9</c:v>
                </c:pt>
                <c:pt idx="11136">
                  <c:v>20.9</c:v>
                </c:pt>
                <c:pt idx="11137">
                  <c:v>20.9</c:v>
                </c:pt>
                <c:pt idx="11138">
                  <c:v>20.9</c:v>
                </c:pt>
                <c:pt idx="11139">
                  <c:v>20.9</c:v>
                </c:pt>
                <c:pt idx="11140">
                  <c:v>20.9</c:v>
                </c:pt>
                <c:pt idx="11141">
                  <c:v>20.9</c:v>
                </c:pt>
                <c:pt idx="11142">
                  <c:v>20.9</c:v>
                </c:pt>
                <c:pt idx="11143">
                  <c:v>20.9</c:v>
                </c:pt>
                <c:pt idx="11144">
                  <c:v>20.9</c:v>
                </c:pt>
                <c:pt idx="11145">
                  <c:v>20.9</c:v>
                </c:pt>
                <c:pt idx="11146">
                  <c:v>20.9</c:v>
                </c:pt>
                <c:pt idx="11147">
                  <c:v>20.9</c:v>
                </c:pt>
                <c:pt idx="11148">
                  <c:v>20.9</c:v>
                </c:pt>
                <c:pt idx="11149">
                  <c:v>20.9</c:v>
                </c:pt>
                <c:pt idx="11150">
                  <c:v>20.9</c:v>
                </c:pt>
                <c:pt idx="11151">
                  <c:v>20.9</c:v>
                </c:pt>
                <c:pt idx="11152">
                  <c:v>20.9</c:v>
                </c:pt>
                <c:pt idx="11153">
                  <c:v>20.9</c:v>
                </c:pt>
                <c:pt idx="11154">
                  <c:v>20.9</c:v>
                </c:pt>
                <c:pt idx="11155">
                  <c:v>20.9</c:v>
                </c:pt>
                <c:pt idx="11156">
                  <c:v>20.9</c:v>
                </c:pt>
                <c:pt idx="11157">
                  <c:v>20.9</c:v>
                </c:pt>
                <c:pt idx="11158">
                  <c:v>20.9</c:v>
                </c:pt>
                <c:pt idx="11159">
                  <c:v>20.9</c:v>
                </c:pt>
                <c:pt idx="11160">
                  <c:v>20.9</c:v>
                </c:pt>
                <c:pt idx="11161">
                  <c:v>20.9</c:v>
                </c:pt>
                <c:pt idx="11162">
                  <c:v>20.9</c:v>
                </c:pt>
                <c:pt idx="11163">
                  <c:v>20.9</c:v>
                </c:pt>
                <c:pt idx="11164">
                  <c:v>20.9</c:v>
                </c:pt>
                <c:pt idx="11165">
                  <c:v>20.9</c:v>
                </c:pt>
                <c:pt idx="11166">
                  <c:v>20.9</c:v>
                </c:pt>
                <c:pt idx="11167">
                  <c:v>20.9</c:v>
                </c:pt>
                <c:pt idx="11168">
                  <c:v>20.9</c:v>
                </c:pt>
                <c:pt idx="11169">
                  <c:v>20.9</c:v>
                </c:pt>
                <c:pt idx="11170">
                  <c:v>20.9</c:v>
                </c:pt>
                <c:pt idx="11171">
                  <c:v>20.9</c:v>
                </c:pt>
                <c:pt idx="11172">
                  <c:v>20.9</c:v>
                </c:pt>
                <c:pt idx="11173">
                  <c:v>20.9</c:v>
                </c:pt>
                <c:pt idx="11174">
                  <c:v>20.9</c:v>
                </c:pt>
                <c:pt idx="11175">
                  <c:v>20.9</c:v>
                </c:pt>
                <c:pt idx="11176">
                  <c:v>20.9</c:v>
                </c:pt>
                <c:pt idx="11177">
                  <c:v>20.9</c:v>
                </c:pt>
                <c:pt idx="11178">
                  <c:v>20.9</c:v>
                </c:pt>
                <c:pt idx="11179">
                  <c:v>20.9</c:v>
                </c:pt>
                <c:pt idx="11180">
                  <c:v>20.9</c:v>
                </c:pt>
                <c:pt idx="11181">
                  <c:v>20.9</c:v>
                </c:pt>
                <c:pt idx="11182">
                  <c:v>20.9</c:v>
                </c:pt>
                <c:pt idx="11183">
                  <c:v>20.9</c:v>
                </c:pt>
                <c:pt idx="11184">
                  <c:v>20.9</c:v>
                </c:pt>
                <c:pt idx="11185">
                  <c:v>20.9</c:v>
                </c:pt>
                <c:pt idx="11186">
                  <c:v>20.9</c:v>
                </c:pt>
                <c:pt idx="11187">
                  <c:v>20.9</c:v>
                </c:pt>
                <c:pt idx="11188">
                  <c:v>20.9</c:v>
                </c:pt>
                <c:pt idx="11189">
                  <c:v>20.9</c:v>
                </c:pt>
                <c:pt idx="11190">
                  <c:v>20.9</c:v>
                </c:pt>
                <c:pt idx="11191">
                  <c:v>20.9</c:v>
                </c:pt>
                <c:pt idx="11192">
                  <c:v>20.9</c:v>
                </c:pt>
                <c:pt idx="11193">
                  <c:v>20.9</c:v>
                </c:pt>
                <c:pt idx="11194">
                  <c:v>20.9</c:v>
                </c:pt>
                <c:pt idx="11195">
                  <c:v>20.9</c:v>
                </c:pt>
                <c:pt idx="11196">
                  <c:v>20.9</c:v>
                </c:pt>
                <c:pt idx="11197">
                  <c:v>20.9</c:v>
                </c:pt>
                <c:pt idx="11198">
                  <c:v>20.9</c:v>
                </c:pt>
                <c:pt idx="11199">
                  <c:v>20.9</c:v>
                </c:pt>
                <c:pt idx="11200">
                  <c:v>20.9</c:v>
                </c:pt>
                <c:pt idx="11201">
                  <c:v>20.9</c:v>
                </c:pt>
                <c:pt idx="11202">
                  <c:v>20.9</c:v>
                </c:pt>
                <c:pt idx="11203">
                  <c:v>20.9</c:v>
                </c:pt>
                <c:pt idx="11204">
                  <c:v>20.9</c:v>
                </c:pt>
                <c:pt idx="11205">
                  <c:v>20.9</c:v>
                </c:pt>
                <c:pt idx="11206">
                  <c:v>20.9</c:v>
                </c:pt>
                <c:pt idx="11207">
                  <c:v>20.9</c:v>
                </c:pt>
                <c:pt idx="11208">
                  <c:v>20.9</c:v>
                </c:pt>
                <c:pt idx="11209">
                  <c:v>20.9</c:v>
                </c:pt>
                <c:pt idx="11210">
                  <c:v>20.9</c:v>
                </c:pt>
                <c:pt idx="11211">
                  <c:v>20.9</c:v>
                </c:pt>
                <c:pt idx="11212">
                  <c:v>20.9</c:v>
                </c:pt>
                <c:pt idx="11213">
                  <c:v>20.9</c:v>
                </c:pt>
                <c:pt idx="11214">
                  <c:v>20.9</c:v>
                </c:pt>
                <c:pt idx="11215">
                  <c:v>20.9</c:v>
                </c:pt>
                <c:pt idx="11216">
                  <c:v>20.9</c:v>
                </c:pt>
                <c:pt idx="11217">
                  <c:v>20.9</c:v>
                </c:pt>
                <c:pt idx="11218">
                  <c:v>20.9</c:v>
                </c:pt>
                <c:pt idx="11219">
                  <c:v>20.9</c:v>
                </c:pt>
                <c:pt idx="11220">
                  <c:v>20.9</c:v>
                </c:pt>
                <c:pt idx="11221">
                  <c:v>20.9</c:v>
                </c:pt>
                <c:pt idx="11222">
                  <c:v>20.9</c:v>
                </c:pt>
                <c:pt idx="11223">
                  <c:v>20.9</c:v>
                </c:pt>
                <c:pt idx="11224">
                  <c:v>20.9</c:v>
                </c:pt>
                <c:pt idx="11225">
                  <c:v>20.9</c:v>
                </c:pt>
                <c:pt idx="11226">
                  <c:v>20.9</c:v>
                </c:pt>
                <c:pt idx="11227">
                  <c:v>20.9</c:v>
                </c:pt>
                <c:pt idx="11228">
                  <c:v>20.9</c:v>
                </c:pt>
                <c:pt idx="11229">
                  <c:v>20.9</c:v>
                </c:pt>
                <c:pt idx="11230">
                  <c:v>20.9</c:v>
                </c:pt>
                <c:pt idx="11231">
                  <c:v>20.9</c:v>
                </c:pt>
                <c:pt idx="11232">
                  <c:v>20.9</c:v>
                </c:pt>
                <c:pt idx="11233">
                  <c:v>20.9</c:v>
                </c:pt>
                <c:pt idx="11234">
                  <c:v>20.9</c:v>
                </c:pt>
                <c:pt idx="11235">
                  <c:v>20.9</c:v>
                </c:pt>
                <c:pt idx="11236">
                  <c:v>20.9</c:v>
                </c:pt>
                <c:pt idx="11237">
                  <c:v>20.9</c:v>
                </c:pt>
                <c:pt idx="11238">
                  <c:v>20.9</c:v>
                </c:pt>
                <c:pt idx="11239">
                  <c:v>20.9</c:v>
                </c:pt>
                <c:pt idx="11240">
                  <c:v>20.9</c:v>
                </c:pt>
                <c:pt idx="11241">
                  <c:v>20.9</c:v>
                </c:pt>
                <c:pt idx="11242">
                  <c:v>20.9</c:v>
                </c:pt>
                <c:pt idx="11243">
                  <c:v>20.9</c:v>
                </c:pt>
                <c:pt idx="11244">
                  <c:v>20.9</c:v>
                </c:pt>
                <c:pt idx="11245">
                  <c:v>20.9</c:v>
                </c:pt>
                <c:pt idx="11246">
                  <c:v>20.9</c:v>
                </c:pt>
                <c:pt idx="11247">
                  <c:v>20.9</c:v>
                </c:pt>
                <c:pt idx="11248">
                  <c:v>20.9</c:v>
                </c:pt>
                <c:pt idx="11249">
                  <c:v>20.9</c:v>
                </c:pt>
                <c:pt idx="11250">
                  <c:v>20.9</c:v>
                </c:pt>
                <c:pt idx="11251">
                  <c:v>20.9</c:v>
                </c:pt>
                <c:pt idx="11252">
                  <c:v>20.9</c:v>
                </c:pt>
                <c:pt idx="11253">
                  <c:v>20.9</c:v>
                </c:pt>
                <c:pt idx="11254">
                  <c:v>20.9</c:v>
                </c:pt>
                <c:pt idx="11255">
                  <c:v>20.9</c:v>
                </c:pt>
                <c:pt idx="11256">
                  <c:v>20.9</c:v>
                </c:pt>
                <c:pt idx="11257">
                  <c:v>20.9</c:v>
                </c:pt>
                <c:pt idx="11258">
                  <c:v>20.9</c:v>
                </c:pt>
                <c:pt idx="11259">
                  <c:v>20.9</c:v>
                </c:pt>
                <c:pt idx="11260">
                  <c:v>20.9</c:v>
                </c:pt>
                <c:pt idx="11261">
                  <c:v>20.9</c:v>
                </c:pt>
                <c:pt idx="11262">
                  <c:v>20.9</c:v>
                </c:pt>
                <c:pt idx="11263">
                  <c:v>20.9</c:v>
                </c:pt>
                <c:pt idx="11264">
                  <c:v>20.9</c:v>
                </c:pt>
                <c:pt idx="11265">
                  <c:v>20.9</c:v>
                </c:pt>
                <c:pt idx="11266">
                  <c:v>20.9</c:v>
                </c:pt>
                <c:pt idx="11267">
                  <c:v>20.9</c:v>
                </c:pt>
                <c:pt idx="11268">
                  <c:v>20.9</c:v>
                </c:pt>
                <c:pt idx="11269">
                  <c:v>20.9</c:v>
                </c:pt>
                <c:pt idx="11270">
                  <c:v>20.9</c:v>
                </c:pt>
                <c:pt idx="11271">
                  <c:v>20.9</c:v>
                </c:pt>
                <c:pt idx="11272">
                  <c:v>20.9</c:v>
                </c:pt>
                <c:pt idx="11273">
                  <c:v>20.9</c:v>
                </c:pt>
                <c:pt idx="11274">
                  <c:v>20.9</c:v>
                </c:pt>
                <c:pt idx="11275">
                  <c:v>20.9</c:v>
                </c:pt>
                <c:pt idx="11276">
                  <c:v>20.9</c:v>
                </c:pt>
                <c:pt idx="11277">
                  <c:v>20.9</c:v>
                </c:pt>
                <c:pt idx="11278">
                  <c:v>20.9</c:v>
                </c:pt>
                <c:pt idx="11279">
                  <c:v>20.9</c:v>
                </c:pt>
                <c:pt idx="11280">
                  <c:v>20.9</c:v>
                </c:pt>
                <c:pt idx="11281">
                  <c:v>20.9</c:v>
                </c:pt>
                <c:pt idx="11282">
                  <c:v>20.9</c:v>
                </c:pt>
                <c:pt idx="11283">
                  <c:v>20.9</c:v>
                </c:pt>
                <c:pt idx="11284">
                  <c:v>20.9</c:v>
                </c:pt>
                <c:pt idx="11285">
                  <c:v>20.9</c:v>
                </c:pt>
                <c:pt idx="11286">
                  <c:v>20.9</c:v>
                </c:pt>
                <c:pt idx="11287">
                  <c:v>20.9</c:v>
                </c:pt>
                <c:pt idx="11288">
                  <c:v>20.9</c:v>
                </c:pt>
                <c:pt idx="11289">
                  <c:v>20.9</c:v>
                </c:pt>
                <c:pt idx="11290">
                  <c:v>20.9</c:v>
                </c:pt>
                <c:pt idx="11291">
                  <c:v>20.9</c:v>
                </c:pt>
                <c:pt idx="11292">
                  <c:v>20.9</c:v>
                </c:pt>
                <c:pt idx="11293">
                  <c:v>20.9</c:v>
                </c:pt>
                <c:pt idx="11294">
                  <c:v>20.9</c:v>
                </c:pt>
                <c:pt idx="11295">
                  <c:v>20.9</c:v>
                </c:pt>
                <c:pt idx="11296">
                  <c:v>20.9</c:v>
                </c:pt>
                <c:pt idx="11297">
                  <c:v>20.9</c:v>
                </c:pt>
                <c:pt idx="11298">
                  <c:v>20.9</c:v>
                </c:pt>
                <c:pt idx="11299">
                  <c:v>20.9</c:v>
                </c:pt>
                <c:pt idx="11300">
                  <c:v>20.9</c:v>
                </c:pt>
                <c:pt idx="11301">
                  <c:v>20.9</c:v>
                </c:pt>
                <c:pt idx="11302">
                  <c:v>20.9</c:v>
                </c:pt>
                <c:pt idx="11303">
                  <c:v>20.9</c:v>
                </c:pt>
                <c:pt idx="11304">
                  <c:v>20.9</c:v>
                </c:pt>
                <c:pt idx="11305">
                  <c:v>20.9</c:v>
                </c:pt>
                <c:pt idx="11306">
                  <c:v>20.9</c:v>
                </c:pt>
                <c:pt idx="11307">
                  <c:v>20.9</c:v>
                </c:pt>
                <c:pt idx="11308">
                  <c:v>20.9</c:v>
                </c:pt>
                <c:pt idx="11309">
                  <c:v>20.9</c:v>
                </c:pt>
                <c:pt idx="11310">
                  <c:v>20.9</c:v>
                </c:pt>
                <c:pt idx="11311">
                  <c:v>20.9</c:v>
                </c:pt>
                <c:pt idx="11312">
                  <c:v>20.9</c:v>
                </c:pt>
                <c:pt idx="11313">
                  <c:v>20.9</c:v>
                </c:pt>
                <c:pt idx="11314">
                  <c:v>20.9</c:v>
                </c:pt>
                <c:pt idx="11315">
                  <c:v>20.9</c:v>
                </c:pt>
                <c:pt idx="11316">
                  <c:v>20.9</c:v>
                </c:pt>
                <c:pt idx="11317">
                  <c:v>20.9</c:v>
                </c:pt>
                <c:pt idx="11318">
                  <c:v>20.9</c:v>
                </c:pt>
                <c:pt idx="11319">
                  <c:v>20.9</c:v>
                </c:pt>
                <c:pt idx="11320">
                  <c:v>20.9</c:v>
                </c:pt>
                <c:pt idx="11321">
                  <c:v>20.9</c:v>
                </c:pt>
                <c:pt idx="11322">
                  <c:v>20.9</c:v>
                </c:pt>
                <c:pt idx="11323">
                  <c:v>20.9</c:v>
                </c:pt>
                <c:pt idx="11324">
                  <c:v>20.9</c:v>
                </c:pt>
                <c:pt idx="11325">
                  <c:v>20.9</c:v>
                </c:pt>
                <c:pt idx="11326">
                  <c:v>20.9</c:v>
                </c:pt>
                <c:pt idx="11327">
                  <c:v>20.9</c:v>
                </c:pt>
                <c:pt idx="11328">
                  <c:v>20.9</c:v>
                </c:pt>
                <c:pt idx="11329">
                  <c:v>20.9</c:v>
                </c:pt>
                <c:pt idx="11330">
                  <c:v>20.9</c:v>
                </c:pt>
                <c:pt idx="11331">
                  <c:v>20.9</c:v>
                </c:pt>
                <c:pt idx="11332">
                  <c:v>20.9</c:v>
                </c:pt>
                <c:pt idx="11333">
                  <c:v>20.9</c:v>
                </c:pt>
                <c:pt idx="11334">
                  <c:v>20.9</c:v>
                </c:pt>
                <c:pt idx="11335">
                  <c:v>20.9</c:v>
                </c:pt>
                <c:pt idx="11336">
                  <c:v>20.9</c:v>
                </c:pt>
                <c:pt idx="11337">
                  <c:v>20.9</c:v>
                </c:pt>
                <c:pt idx="11338">
                  <c:v>20.9</c:v>
                </c:pt>
                <c:pt idx="11339">
                  <c:v>20.9</c:v>
                </c:pt>
                <c:pt idx="11340">
                  <c:v>20.9</c:v>
                </c:pt>
                <c:pt idx="11341">
                  <c:v>20.9</c:v>
                </c:pt>
                <c:pt idx="11342">
                  <c:v>20.9</c:v>
                </c:pt>
                <c:pt idx="11343">
                  <c:v>20.9</c:v>
                </c:pt>
                <c:pt idx="11344">
                  <c:v>20.9</c:v>
                </c:pt>
                <c:pt idx="11345">
                  <c:v>20.9</c:v>
                </c:pt>
                <c:pt idx="11346">
                  <c:v>20.9</c:v>
                </c:pt>
                <c:pt idx="11347">
                  <c:v>20.9</c:v>
                </c:pt>
                <c:pt idx="11348">
                  <c:v>20.9</c:v>
                </c:pt>
                <c:pt idx="11349">
                  <c:v>20.9</c:v>
                </c:pt>
                <c:pt idx="11350">
                  <c:v>20.9</c:v>
                </c:pt>
                <c:pt idx="11351">
                  <c:v>20.9</c:v>
                </c:pt>
                <c:pt idx="11352">
                  <c:v>20.9</c:v>
                </c:pt>
                <c:pt idx="11353">
                  <c:v>20.9</c:v>
                </c:pt>
                <c:pt idx="11354">
                  <c:v>20.9</c:v>
                </c:pt>
                <c:pt idx="11355">
                  <c:v>20.9</c:v>
                </c:pt>
                <c:pt idx="11356">
                  <c:v>20.9</c:v>
                </c:pt>
                <c:pt idx="11357">
                  <c:v>20.9</c:v>
                </c:pt>
                <c:pt idx="11358">
                  <c:v>20.9</c:v>
                </c:pt>
                <c:pt idx="11359">
                  <c:v>20.9</c:v>
                </c:pt>
                <c:pt idx="11360">
                  <c:v>20.9</c:v>
                </c:pt>
                <c:pt idx="11361">
                  <c:v>20.9</c:v>
                </c:pt>
                <c:pt idx="11362">
                  <c:v>20.9</c:v>
                </c:pt>
                <c:pt idx="11363">
                  <c:v>20.9</c:v>
                </c:pt>
                <c:pt idx="11364">
                  <c:v>20.9</c:v>
                </c:pt>
                <c:pt idx="11365">
                  <c:v>20.9</c:v>
                </c:pt>
                <c:pt idx="11366">
                  <c:v>20.9</c:v>
                </c:pt>
                <c:pt idx="11367">
                  <c:v>20.9</c:v>
                </c:pt>
                <c:pt idx="11368">
                  <c:v>20.9</c:v>
                </c:pt>
                <c:pt idx="11369">
                  <c:v>20.9</c:v>
                </c:pt>
                <c:pt idx="11370">
                  <c:v>20.9</c:v>
                </c:pt>
                <c:pt idx="11371">
                  <c:v>20.9</c:v>
                </c:pt>
                <c:pt idx="11372">
                  <c:v>20.9</c:v>
                </c:pt>
                <c:pt idx="11373">
                  <c:v>20.9</c:v>
                </c:pt>
                <c:pt idx="11374">
                  <c:v>20.9</c:v>
                </c:pt>
                <c:pt idx="11375">
                  <c:v>20.9</c:v>
                </c:pt>
                <c:pt idx="11376">
                  <c:v>20.9</c:v>
                </c:pt>
                <c:pt idx="11377">
                  <c:v>20.9</c:v>
                </c:pt>
                <c:pt idx="11378">
                  <c:v>20.9</c:v>
                </c:pt>
                <c:pt idx="11379">
                  <c:v>20.9</c:v>
                </c:pt>
                <c:pt idx="11380">
                  <c:v>20.9</c:v>
                </c:pt>
                <c:pt idx="11381">
                  <c:v>20.9</c:v>
                </c:pt>
                <c:pt idx="11382">
                  <c:v>20.9</c:v>
                </c:pt>
                <c:pt idx="11383">
                  <c:v>20.9</c:v>
                </c:pt>
                <c:pt idx="11384">
                  <c:v>20.9</c:v>
                </c:pt>
                <c:pt idx="11385">
                  <c:v>20.9</c:v>
                </c:pt>
                <c:pt idx="11386">
                  <c:v>20.9</c:v>
                </c:pt>
                <c:pt idx="11387">
                  <c:v>20.9</c:v>
                </c:pt>
                <c:pt idx="11388">
                  <c:v>20.9</c:v>
                </c:pt>
                <c:pt idx="11389">
                  <c:v>20.9</c:v>
                </c:pt>
                <c:pt idx="11390">
                  <c:v>20.9</c:v>
                </c:pt>
                <c:pt idx="11391">
                  <c:v>20.9</c:v>
                </c:pt>
                <c:pt idx="11392">
                  <c:v>20.9</c:v>
                </c:pt>
                <c:pt idx="11393">
                  <c:v>20.9</c:v>
                </c:pt>
                <c:pt idx="11394">
                  <c:v>20.9</c:v>
                </c:pt>
                <c:pt idx="11395">
                  <c:v>20.9</c:v>
                </c:pt>
                <c:pt idx="11396">
                  <c:v>20.9</c:v>
                </c:pt>
                <c:pt idx="11397">
                  <c:v>20.9</c:v>
                </c:pt>
                <c:pt idx="11398">
                  <c:v>20.9</c:v>
                </c:pt>
                <c:pt idx="11399">
                  <c:v>20.9</c:v>
                </c:pt>
                <c:pt idx="11400">
                  <c:v>20.9</c:v>
                </c:pt>
                <c:pt idx="11401">
                  <c:v>20.9</c:v>
                </c:pt>
                <c:pt idx="11402">
                  <c:v>20.9</c:v>
                </c:pt>
                <c:pt idx="11403">
                  <c:v>20.9</c:v>
                </c:pt>
                <c:pt idx="11404">
                  <c:v>20.9</c:v>
                </c:pt>
                <c:pt idx="11405">
                  <c:v>20.9</c:v>
                </c:pt>
                <c:pt idx="11406">
                  <c:v>20.9</c:v>
                </c:pt>
                <c:pt idx="11407">
                  <c:v>20.9</c:v>
                </c:pt>
                <c:pt idx="11408">
                  <c:v>20.9</c:v>
                </c:pt>
                <c:pt idx="11409">
                  <c:v>20.9</c:v>
                </c:pt>
                <c:pt idx="11410">
                  <c:v>20.9</c:v>
                </c:pt>
                <c:pt idx="11411">
                  <c:v>20.9</c:v>
                </c:pt>
                <c:pt idx="11412">
                  <c:v>20.9</c:v>
                </c:pt>
                <c:pt idx="11413">
                  <c:v>20.9</c:v>
                </c:pt>
                <c:pt idx="11414">
                  <c:v>20.9</c:v>
                </c:pt>
                <c:pt idx="11415">
                  <c:v>20.9</c:v>
                </c:pt>
                <c:pt idx="11416">
                  <c:v>20.9</c:v>
                </c:pt>
                <c:pt idx="11417">
                  <c:v>20.9</c:v>
                </c:pt>
                <c:pt idx="11418">
                  <c:v>20.9</c:v>
                </c:pt>
                <c:pt idx="11419">
                  <c:v>20.9</c:v>
                </c:pt>
                <c:pt idx="11420">
                  <c:v>20.9</c:v>
                </c:pt>
                <c:pt idx="11421">
                  <c:v>20.9</c:v>
                </c:pt>
                <c:pt idx="11422">
                  <c:v>20.9</c:v>
                </c:pt>
                <c:pt idx="11423">
                  <c:v>20.9</c:v>
                </c:pt>
                <c:pt idx="11424">
                  <c:v>20.9</c:v>
                </c:pt>
                <c:pt idx="11425">
                  <c:v>20.9</c:v>
                </c:pt>
                <c:pt idx="11426">
                  <c:v>20.9</c:v>
                </c:pt>
                <c:pt idx="11427">
                  <c:v>20.9</c:v>
                </c:pt>
                <c:pt idx="11428">
                  <c:v>20.9</c:v>
                </c:pt>
                <c:pt idx="11429">
                  <c:v>20.9</c:v>
                </c:pt>
                <c:pt idx="11430">
                  <c:v>20.9</c:v>
                </c:pt>
                <c:pt idx="11431">
                  <c:v>20.9</c:v>
                </c:pt>
                <c:pt idx="11432">
                  <c:v>20.9</c:v>
                </c:pt>
                <c:pt idx="11433">
                  <c:v>20.9</c:v>
                </c:pt>
                <c:pt idx="11434">
                  <c:v>20.9</c:v>
                </c:pt>
                <c:pt idx="11435">
                  <c:v>20.9</c:v>
                </c:pt>
                <c:pt idx="11436">
                  <c:v>20.9</c:v>
                </c:pt>
                <c:pt idx="11437">
                  <c:v>20.9</c:v>
                </c:pt>
                <c:pt idx="11438">
                  <c:v>20.9</c:v>
                </c:pt>
                <c:pt idx="11439">
                  <c:v>20.9</c:v>
                </c:pt>
                <c:pt idx="11440">
                  <c:v>20.9</c:v>
                </c:pt>
                <c:pt idx="11441">
                  <c:v>20.9</c:v>
                </c:pt>
                <c:pt idx="11442">
                  <c:v>20.9</c:v>
                </c:pt>
                <c:pt idx="11443">
                  <c:v>20.9</c:v>
                </c:pt>
                <c:pt idx="11444">
                  <c:v>20.9</c:v>
                </c:pt>
                <c:pt idx="11445">
                  <c:v>20.9</c:v>
                </c:pt>
                <c:pt idx="11446">
                  <c:v>20.9</c:v>
                </c:pt>
                <c:pt idx="11447">
                  <c:v>20.9</c:v>
                </c:pt>
                <c:pt idx="11448">
                  <c:v>20.9</c:v>
                </c:pt>
                <c:pt idx="11449">
                  <c:v>20.9</c:v>
                </c:pt>
                <c:pt idx="11450">
                  <c:v>20.9</c:v>
                </c:pt>
                <c:pt idx="11451">
                  <c:v>20.9</c:v>
                </c:pt>
                <c:pt idx="11452">
                  <c:v>20.9</c:v>
                </c:pt>
                <c:pt idx="11453">
                  <c:v>20.9</c:v>
                </c:pt>
                <c:pt idx="11454">
                  <c:v>20.9</c:v>
                </c:pt>
                <c:pt idx="11455">
                  <c:v>20.9</c:v>
                </c:pt>
                <c:pt idx="11456">
                  <c:v>20.9</c:v>
                </c:pt>
                <c:pt idx="11457">
                  <c:v>20.9</c:v>
                </c:pt>
                <c:pt idx="11458">
                  <c:v>20.9</c:v>
                </c:pt>
                <c:pt idx="11459">
                  <c:v>20.9</c:v>
                </c:pt>
                <c:pt idx="11460">
                  <c:v>20.9</c:v>
                </c:pt>
                <c:pt idx="11461">
                  <c:v>20.9</c:v>
                </c:pt>
                <c:pt idx="11462">
                  <c:v>20.9</c:v>
                </c:pt>
                <c:pt idx="11463">
                  <c:v>20.9</c:v>
                </c:pt>
                <c:pt idx="11464">
                  <c:v>20.9</c:v>
                </c:pt>
                <c:pt idx="11465">
                  <c:v>20.9</c:v>
                </c:pt>
                <c:pt idx="11466">
                  <c:v>20.9</c:v>
                </c:pt>
                <c:pt idx="11467">
                  <c:v>20.9</c:v>
                </c:pt>
                <c:pt idx="11468">
                  <c:v>20.9</c:v>
                </c:pt>
                <c:pt idx="11469">
                  <c:v>20.9</c:v>
                </c:pt>
                <c:pt idx="11470">
                  <c:v>20.9</c:v>
                </c:pt>
                <c:pt idx="11471">
                  <c:v>20.9</c:v>
                </c:pt>
                <c:pt idx="11472">
                  <c:v>20.9</c:v>
                </c:pt>
                <c:pt idx="11473">
                  <c:v>20.9</c:v>
                </c:pt>
                <c:pt idx="11474">
                  <c:v>20.9</c:v>
                </c:pt>
                <c:pt idx="11475">
                  <c:v>20.9</c:v>
                </c:pt>
                <c:pt idx="11476">
                  <c:v>20.9</c:v>
                </c:pt>
                <c:pt idx="11477">
                  <c:v>20.9</c:v>
                </c:pt>
                <c:pt idx="11478">
                  <c:v>20.9</c:v>
                </c:pt>
                <c:pt idx="11479">
                  <c:v>20.9</c:v>
                </c:pt>
                <c:pt idx="11480">
                  <c:v>20.9</c:v>
                </c:pt>
                <c:pt idx="11481">
                  <c:v>20.9</c:v>
                </c:pt>
                <c:pt idx="11482">
                  <c:v>20.9</c:v>
                </c:pt>
                <c:pt idx="11483">
                  <c:v>20.9</c:v>
                </c:pt>
                <c:pt idx="11484">
                  <c:v>20.9</c:v>
                </c:pt>
                <c:pt idx="11485">
                  <c:v>20.9</c:v>
                </c:pt>
                <c:pt idx="11486">
                  <c:v>20.9</c:v>
                </c:pt>
                <c:pt idx="11487">
                  <c:v>20.9</c:v>
                </c:pt>
                <c:pt idx="11488">
                  <c:v>20.9</c:v>
                </c:pt>
                <c:pt idx="11489">
                  <c:v>20.9</c:v>
                </c:pt>
                <c:pt idx="11490">
                  <c:v>20.9</c:v>
                </c:pt>
                <c:pt idx="11491">
                  <c:v>20.9</c:v>
                </c:pt>
                <c:pt idx="11492">
                  <c:v>20.9</c:v>
                </c:pt>
                <c:pt idx="11493">
                  <c:v>20.9</c:v>
                </c:pt>
                <c:pt idx="11494">
                  <c:v>20.9</c:v>
                </c:pt>
                <c:pt idx="11495">
                  <c:v>20.9</c:v>
                </c:pt>
                <c:pt idx="11496">
                  <c:v>20.9</c:v>
                </c:pt>
                <c:pt idx="11497">
                  <c:v>20.9</c:v>
                </c:pt>
                <c:pt idx="11498">
                  <c:v>20.9</c:v>
                </c:pt>
                <c:pt idx="11499">
                  <c:v>20.9</c:v>
                </c:pt>
                <c:pt idx="11500">
                  <c:v>20.9</c:v>
                </c:pt>
                <c:pt idx="11501">
                  <c:v>20.9</c:v>
                </c:pt>
                <c:pt idx="11502">
                  <c:v>20.9</c:v>
                </c:pt>
                <c:pt idx="11503">
                  <c:v>20.9</c:v>
                </c:pt>
                <c:pt idx="11504">
                  <c:v>20.9</c:v>
                </c:pt>
                <c:pt idx="11505">
                  <c:v>20.9</c:v>
                </c:pt>
                <c:pt idx="11506">
                  <c:v>20.9</c:v>
                </c:pt>
                <c:pt idx="11507">
                  <c:v>20.9</c:v>
                </c:pt>
                <c:pt idx="11508">
                  <c:v>20.9</c:v>
                </c:pt>
                <c:pt idx="11509">
                  <c:v>20.9</c:v>
                </c:pt>
                <c:pt idx="11510">
                  <c:v>20.9</c:v>
                </c:pt>
                <c:pt idx="11511">
                  <c:v>20.9</c:v>
                </c:pt>
                <c:pt idx="11512">
                  <c:v>20.9</c:v>
                </c:pt>
                <c:pt idx="11513">
                  <c:v>20.9</c:v>
                </c:pt>
                <c:pt idx="11514">
                  <c:v>20.9</c:v>
                </c:pt>
                <c:pt idx="11515">
                  <c:v>20.9</c:v>
                </c:pt>
                <c:pt idx="11516">
                  <c:v>20.9</c:v>
                </c:pt>
                <c:pt idx="11517">
                  <c:v>20.9</c:v>
                </c:pt>
                <c:pt idx="11518">
                  <c:v>20.9</c:v>
                </c:pt>
                <c:pt idx="11519">
                  <c:v>20.9</c:v>
                </c:pt>
                <c:pt idx="11520">
                  <c:v>20.9</c:v>
                </c:pt>
                <c:pt idx="11521">
                  <c:v>20.9</c:v>
                </c:pt>
                <c:pt idx="11522">
                  <c:v>20.9</c:v>
                </c:pt>
                <c:pt idx="11523">
                  <c:v>20.9</c:v>
                </c:pt>
                <c:pt idx="11524">
                  <c:v>20.9</c:v>
                </c:pt>
                <c:pt idx="11525">
                  <c:v>20.9</c:v>
                </c:pt>
                <c:pt idx="11526">
                  <c:v>20.9</c:v>
                </c:pt>
                <c:pt idx="11527">
                  <c:v>20.9</c:v>
                </c:pt>
                <c:pt idx="11528">
                  <c:v>20.9</c:v>
                </c:pt>
                <c:pt idx="11529">
                  <c:v>20.9</c:v>
                </c:pt>
                <c:pt idx="11530">
                  <c:v>20.9</c:v>
                </c:pt>
                <c:pt idx="11531">
                  <c:v>20.9</c:v>
                </c:pt>
                <c:pt idx="11532">
                  <c:v>20.9</c:v>
                </c:pt>
                <c:pt idx="11533">
                  <c:v>20.9</c:v>
                </c:pt>
                <c:pt idx="11534">
                  <c:v>20.9</c:v>
                </c:pt>
                <c:pt idx="11535">
                  <c:v>20.9</c:v>
                </c:pt>
                <c:pt idx="11536">
                  <c:v>20.9</c:v>
                </c:pt>
                <c:pt idx="11537">
                  <c:v>20.9</c:v>
                </c:pt>
                <c:pt idx="11538">
                  <c:v>20.9</c:v>
                </c:pt>
                <c:pt idx="11539">
                  <c:v>20.9</c:v>
                </c:pt>
                <c:pt idx="11540">
                  <c:v>20.9</c:v>
                </c:pt>
                <c:pt idx="11541">
                  <c:v>20.9</c:v>
                </c:pt>
                <c:pt idx="11542">
                  <c:v>20.9</c:v>
                </c:pt>
                <c:pt idx="11543">
                  <c:v>20.9</c:v>
                </c:pt>
                <c:pt idx="11544">
                  <c:v>20.9</c:v>
                </c:pt>
                <c:pt idx="11545">
                  <c:v>20.9</c:v>
                </c:pt>
                <c:pt idx="11546">
                  <c:v>20.9</c:v>
                </c:pt>
                <c:pt idx="11547">
                  <c:v>20.9</c:v>
                </c:pt>
                <c:pt idx="11548">
                  <c:v>20.9</c:v>
                </c:pt>
                <c:pt idx="11549">
                  <c:v>20.9</c:v>
                </c:pt>
                <c:pt idx="11550">
                  <c:v>20.9</c:v>
                </c:pt>
                <c:pt idx="11551">
                  <c:v>20.9</c:v>
                </c:pt>
                <c:pt idx="11552">
                  <c:v>20.9</c:v>
                </c:pt>
                <c:pt idx="11553">
                  <c:v>20.9</c:v>
                </c:pt>
                <c:pt idx="11554">
                  <c:v>20.9</c:v>
                </c:pt>
                <c:pt idx="11555">
                  <c:v>20.9</c:v>
                </c:pt>
                <c:pt idx="11556">
                  <c:v>20.9</c:v>
                </c:pt>
                <c:pt idx="11557">
                  <c:v>20.9</c:v>
                </c:pt>
                <c:pt idx="11558">
                  <c:v>20.9</c:v>
                </c:pt>
                <c:pt idx="11559">
                  <c:v>20.9</c:v>
                </c:pt>
                <c:pt idx="11560">
                  <c:v>20.9</c:v>
                </c:pt>
                <c:pt idx="11561">
                  <c:v>20.9</c:v>
                </c:pt>
                <c:pt idx="11562">
                  <c:v>20.9</c:v>
                </c:pt>
                <c:pt idx="11563">
                  <c:v>20.9</c:v>
                </c:pt>
                <c:pt idx="11564">
                  <c:v>20.9</c:v>
                </c:pt>
                <c:pt idx="11565">
                  <c:v>20.9</c:v>
                </c:pt>
                <c:pt idx="11566">
                  <c:v>20.9</c:v>
                </c:pt>
                <c:pt idx="11567">
                  <c:v>20.9</c:v>
                </c:pt>
                <c:pt idx="11568">
                  <c:v>20.9</c:v>
                </c:pt>
                <c:pt idx="11569">
                  <c:v>20.9</c:v>
                </c:pt>
                <c:pt idx="11570">
                  <c:v>20.9</c:v>
                </c:pt>
                <c:pt idx="11571">
                  <c:v>20.9</c:v>
                </c:pt>
                <c:pt idx="11572">
                  <c:v>20.9</c:v>
                </c:pt>
                <c:pt idx="11573">
                  <c:v>20.9</c:v>
                </c:pt>
                <c:pt idx="11574">
                  <c:v>20.9</c:v>
                </c:pt>
                <c:pt idx="11575">
                  <c:v>20.9</c:v>
                </c:pt>
                <c:pt idx="11576">
                  <c:v>20.9</c:v>
                </c:pt>
                <c:pt idx="11577">
                  <c:v>20.9</c:v>
                </c:pt>
                <c:pt idx="11578">
                  <c:v>20.9</c:v>
                </c:pt>
                <c:pt idx="11579">
                  <c:v>20.9</c:v>
                </c:pt>
                <c:pt idx="11580">
                  <c:v>20.9</c:v>
                </c:pt>
                <c:pt idx="11581">
                  <c:v>20.9</c:v>
                </c:pt>
                <c:pt idx="11582">
                  <c:v>20.9</c:v>
                </c:pt>
                <c:pt idx="11583">
                  <c:v>20.9</c:v>
                </c:pt>
                <c:pt idx="11584">
                  <c:v>20.9</c:v>
                </c:pt>
                <c:pt idx="11585">
                  <c:v>20.9</c:v>
                </c:pt>
                <c:pt idx="11586">
                  <c:v>20.9</c:v>
                </c:pt>
                <c:pt idx="11587">
                  <c:v>20.9</c:v>
                </c:pt>
                <c:pt idx="11588">
                  <c:v>20.9</c:v>
                </c:pt>
                <c:pt idx="11589">
                  <c:v>20.9</c:v>
                </c:pt>
                <c:pt idx="11590">
                  <c:v>20.9</c:v>
                </c:pt>
                <c:pt idx="11591">
                  <c:v>20.9</c:v>
                </c:pt>
                <c:pt idx="11592">
                  <c:v>20.9</c:v>
                </c:pt>
                <c:pt idx="11593">
                  <c:v>20.9</c:v>
                </c:pt>
                <c:pt idx="11594">
                  <c:v>20.9</c:v>
                </c:pt>
                <c:pt idx="11595">
                  <c:v>20.9</c:v>
                </c:pt>
                <c:pt idx="11596">
                  <c:v>20.9</c:v>
                </c:pt>
                <c:pt idx="11597">
                  <c:v>20.9</c:v>
                </c:pt>
                <c:pt idx="11598">
                  <c:v>20.9</c:v>
                </c:pt>
                <c:pt idx="11599">
                  <c:v>20.9</c:v>
                </c:pt>
                <c:pt idx="11600">
                  <c:v>20.9</c:v>
                </c:pt>
                <c:pt idx="11601">
                  <c:v>20.9</c:v>
                </c:pt>
                <c:pt idx="11602">
                  <c:v>20.9</c:v>
                </c:pt>
                <c:pt idx="11603">
                  <c:v>20.9</c:v>
                </c:pt>
                <c:pt idx="11604">
                  <c:v>20.9</c:v>
                </c:pt>
                <c:pt idx="11605">
                  <c:v>20.9</c:v>
                </c:pt>
                <c:pt idx="11606">
                  <c:v>20.9</c:v>
                </c:pt>
                <c:pt idx="11607">
                  <c:v>20.9</c:v>
                </c:pt>
                <c:pt idx="11608">
                  <c:v>20.9</c:v>
                </c:pt>
                <c:pt idx="11609">
                  <c:v>20.9</c:v>
                </c:pt>
                <c:pt idx="11610">
                  <c:v>20.9</c:v>
                </c:pt>
                <c:pt idx="11611">
                  <c:v>20.9</c:v>
                </c:pt>
                <c:pt idx="11612">
                  <c:v>20.9</c:v>
                </c:pt>
                <c:pt idx="11613">
                  <c:v>20.9</c:v>
                </c:pt>
                <c:pt idx="11614">
                  <c:v>20.9</c:v>
                </c:pt>
                <c:pt idx="11615">
                  <c:v>20.9</c:v>
                </c:pt>
                <c:pt idx="11616">
                  <c:v>20.9</c:v>
                </c:pt>
                <c:pt idx="11617">
                  <c:v>20.9</c:v>
                </c:pt>
                <c:pt idx="11618">
                  <c:v>20.9</c:v>
                </c:pt>
                <c:pt idx="11619">
                  <c:v>20.9</c:v>
                </c:pt>
                <c:pt idx="11620">
                  <c:v>20.9</c:v>
                </c:pt>
                <c:pt idx="11621">
                  <c:v>20.9</c:v>
                </c:pt>
                <c:pt idx="11622">
                  <c:v>20.9</c:v>
                </c:pt>
                <c:pt idx="11623">
                  <c:v>20.9</c:v>
                </c:pt>
                <c:pt idx="11624">
                  <c:v>20.9</c:v>
                </c:pt>
                <c:pt idx="11625">
                  <c:v>20.9</c:v>
                </c:pt>
                <c:pt idx="11626">
                  <c:v>20.9</c:v>
                </c:pt>
                <c:pt idx="11627">
                  <c:v>20.9</c:v>
                </c:pt>
                <c:pt idx="11628">
                  <c:v>20.9</c:v>
                </c:pt>
                <c:pt idx="11629">
                  <c:v>20.9</c:v>
                </c:pt>
                <c:pt idx="11630">
                  <c:v>20.9</c:v>
                </c:pt>
                <c:pt idx="11631">
                  <c:v>20.9</c:v>
                </c:pt>
                <c:pt idx="11632">
                  <c:v>20.9</c:v>
                </c:pt>
                <c:pt idx="11633">
                  <c:v>20.9</c:v>
                </c:pt>
                <c:pt idx="11634">
                  <c:v>20.9</c:v>
                </c:pt>
                <c:pt idx="11635">
                  <c:v>20.9</c:v>
                </c:pt>
                <c:pt idx="11636">
                  <c:v>20.9</c:v>
                </c:pt>
                <c:pt idx="11637">
                  <c:v>20.9</c:v>
                </c:pt>
                <c:pt idx="11638">
                  <c:v>20.9</c:v>
                </c:pt>
                <c:pt idx="11639">
                  <c:v>20.9</c:v>
                </c:pt>
                <c:pt idx="11640">
                  <c:v>20.9</c:v>
                </c:pt>
                <c:pt idx="11641">
                  <c:v>20.9</c:v>
                </c:pt>
                <c:pt idx="11642">
                  <c:v>20.9</c:v>
                </c:pt>
                <c:pt idx="11643">
                  <c:v>20.9</c:v>
                </c:pt>
                <c:pt idx="11644">
                  <c:v>20.9</c:v>
                </c:pt>
                <c:pt idx="11645">
                  <c:v>20.9</c:v>
                </c:pt>
                <c:pt idx="11646">
                  <c:v>20.9</c:v>
                </c:pt>
                <c:pt idx="11647">
                  <c:v>20.9</c:v>
                </c:pt>
                <c:pt idx="11648">
                  <c:v>20.9</c:v>
                </c:pt>
                <c:pt idx="11649">
                  <c:v>20.9</c:v>
                </c:pt>
                <c:pt idx="11650">
                  <c:v>20.9</c:v>
                </c:pt>
                <c:pt idx="11651">
                  <c:v>20.9</c:v>
                </c:pt>
                <c:pt idx="11652">
                  <c:v>20.9</c:v>
                </c:pt>
                <c:pt idx="11653">
                  <c:v>20.9</c:v>
                </c:pt>
                <c:pt idx="11654">
                  <c:v>20.9</c:v>
                </c:pt>
                <c:pt idx="11655">
                  <c:v>20.9</c:v>
                </c:pt>
                <c:pt idx="11656">
                  <c:v>20.9</c:v>
                </c:pt>
                <c:pt idx="11657">
                  <c:v>20.9</c:v>
                </c:pt>
                <c:pt idx="11658">
                  <c:v>20.9</c:v>
                </c:pt>
                <c:pt idx="11659">
                  <c:v>20.9</c:v>
                </c:pt>
                <c:pt idx="11660">
                  <c:v>20.9</c:v>
                </c:pt>
                <c:pt idx="11661">
                  <c:v>20.9</c:v>
                </c:pt>
                <c:pt idx="11662">
                  <c:v>20.9</c:v>
                </c:pt>
                <c:pt idx="11663">
                  <c:v>20.9</c:v>
                </c:pt>
                <c:pt idx="11664">
                  <c:v>20.9</c:v>
                </c:pt>
                <c:pt idx="11665">
                  <c:v>20.9</c:v>
                </c:pt>
                <c:pt idx="11666">
                  <c:v>20.9</c:v>
                </c:pt>
                <c:pt idx="11667">
                  <c:v>20.9</c:v>
                </c:pt>
                <c:pt idx="11668">
                  <c:v>20.9</c:v>
                </c:pt>
                <c:pt idx="11669">
                  <c:v>20.9</c:v>
                </c:pt>
                <c:pt idx="11670">
                  <c:v>20.9</c:v>
                </c:pt>
                <c:pt idx="11671">
                  <c:v>20.9</c:v>
                </c:pt>
                <c:pt idx="11672">
                  <c:v>20.9</c:v>
                </c:pt>
                <c:pt idx="11673">
                  <c:v>20.9</c:v>
                </c:pt>
                <c:pt idx="11674">
                  <c:v>20.9</c:v>
                </c:pt>
                <c:pt idx="11675">
                  <c:v>20.9</c:v>
                </c:pt>
                <c:pt idx="11676">
                  <c:v>20.9</c:v>
                </c:pt>
                <c:pt idx="11677">
                  <c:v>20.9</c:v>
                </c:pt>
                <c:pt idx="11678">
                  <c:v>20.9</c:v>
                </c:pt>
                <c:pt idx="11679">
                  <c:v>20.9</c:v>
                </c:pt>
                <c:pt idx="11680">
                  <c:v>20.9</c:v>
                </c:pt>
                <c:pt idx="11681">
                  <c:v>20.9</c:v>
                </c:pt>
                <c:pt idx="11682">
                  <c:v>20.9</c:v>
                </c:pt>
                <c:pt idx="11683">
                  <c:v>20.9</c:v>
                </c:pt>
                <c:pt idx="11684">
                  <c:v>20.9</c:v>
                </c:pt>
                <c:pt idx="11685">
                  <c:v>20.9</c:v>
                </c:pt>
                <c:pt idx="11686">
                  <c:v>20.9</c:v>
                </c:pt>
                <c:pt idx="11687">
                  <c:v>20.9</c:v>
                </c:pt>
                <c:pt idx="11688">
                  <c:v>20.9</c:v>
                </c:pt>
                <c:pt idx="11689">
                  <c:v>20.9</c:v>
                </c:pt>
                <c:pt idx="11690">
                  <c:v>20.9</c:v>
                </c:pt>
                <c:pt idx="11691">
                  <c:v>20.9</c:v>
                </c:pt>
                <c:pt idx="11692">
                  <c:v>20.9</c:v>
                </c:pt>
                <c:pt idx="11693">
                  <c:v>20.9</c:v>
                </c:pt>
                <c:pt idx="11694">
                  <c:v>20.9</c:v>
                </c:pt>
                <c:pt idx="11695">
                  <c:v>20.9</c:v>
                </c:pt>
                <c:pt idx="11696">
                  <c:v>20.9</c:v>
                </c:pt>
                <c:pt idx="11697">
                  <c:v>20.9</c:v>
                </c:pt>
                <c:pt idx="11698">
                  <c:v>20.9</c:v>
                </c:pt>
                <c:pt idx="11699">
                  <c:v>20.9</c:v>
                </c:pt>
                <c:pt idx="11700">
                  <c:v>20.9</c:v>
                </c:pt>
                <c:pt idx="11701">
                  <c:v>20.9</c:v>
                </c:pt>
                <c:pt idx="11702">
                  <c:v>20.9</c:v>
                </c:pt>
                <c:pt idx="11703">
                  <c:v>20.9</c:v>
                </c:pt>
                <c:pt idx="11704">
                  <c:v>20.9</c:v>
                </c:pt>
                <c:pt idx="11705">
                  <c:v>20.9</c:v>
                </c:pt>
                <c:pt idx="11706">
                  <c:v>20.9</c:v>
                </c:pt>
                <c:pt idx="11707">
                  <c:v>20.9</c:v>
                </c:pt>
                <c:pt idx="11708">
                  <c:v>20.9</c:v>
                </c:pt>
                <c:pt idx="11709">
                  <c:v>20.9</c:v>
                </c:pt>
                <c:pt idx="11710">
                  <c:v>20.9</c:v>
                </c:pt>
                <c:pt idx="11711">
                  <c:v>20.9</c:v>
                </c:pt>
                <c:pt idx="11712">
                  <c:v>20.9</c:v>
                </c:pt>
                <c:pt idx="11713">
                  <c:v>20.9</c:v>
                </c:pt>
                <c:pt idx="11714">
                  <c:v>20.9</c:v>
                </c:pt>
                <c:pt idx="11715">
                  <c:v>20.9</c:v>
                </c:pt>
                <c:pt idx="11716">
                  <c:v>20.9</c:v>
                </c:pt>
                <c:pt idx="11717">
                  <c:v>20.9</c:v>
                </c:pt>
                <c:pt idx="11718">
                  <c:v>20.9</c:v>
                </c:pt>
                <c:pt idx="11719">
                  <c:v>20.9</c:v>
                </c:pt>
                <c:pt idx="11720">
                  <c:v>20.9</c:v>
                </c:pt>
                <c:pt idx="11721">
                  <c:v>20.9</c:v>
                </c:pt>
                <c:pt idx="11722">
                  <c:v>20.9</c:v>
                </c:pt>
                <c:pt idx="11723">
                  <c:v>20.9</c:v>
                </c:pt>
                <c:pt idx="11724">
                  <c:v>20.9</c:v>
                </c:pt>
                <c:pt idx="11725">
                  <c:v>20.9</c:v>
                </c:pt>
                <c:pt idx="11726">
                  <c:v>20.9</c:v>
                </c:pt>
                <c:pt idx="11727">
                  <c:v>20.9</c:v>
                </c:pt>
                <c:pt idx="11728">
                  <c:v>20.9</c:v>
                </c:pt>
                <c:pt idx="11729">
                  <c:v>20.9</c:v>
                </c:pt>
                <c:pt idx="11730">
                  <c:v>20.9</c:v>
                </c:pt>
                <c:pt idx="11731">
                  <c:v>20.9</c:v>
                </c:pt>
                <c:pt idx="11732">
                  <c:v>20.9</c:v>
                </c:pt>
                <c:pt idx="11733">
                  <c:v>20.9</c:v>
                </c:pt>
                <c:pt idx="11734">
                  <c:v>20.9</c:v>
                </c:pt>
                <c:pt idx="11735">
                  <c:v>20.9</c:v>
                </c:pt>
                <c:pt idx="11736">
                  <c:v>20.9</c:v>
                </c:pt>
                <c:pt idx="11737">
                  <c:v>20.9</c:v>
                </c:pt>
                <c:pt idx="11738">
                  <c:v>20.9</c:v>
                </c:pt>
                <c:pt idx="11739">
                  <c:v>20.9</c:v>
                </c:pt>
                <c:pt idx="11740">
                  <c:v>20.9</c:v>
                </c:pt>
                <c:pt idx="11741">
                  <c:v>20.9</c:v>
                </c:pt>
                <c:pt idx="11742">
                  <c:v>20.9</c:v>
                </c:pt>
                <c:pt idx="11743">
                  <c:v>20.9</c:v>
                </c:pt>
                <c:pt idx="11744">
                  <c:v>20.9</c:v>
                </c:pt>
                <c:pt idx="11745">
                  <c:v>20.9</c:v>
                </c:pt>
                <c:pt idx="11746">
                  <c:v>20.9</c:v>
                </c:pt>
                <c:pt idx="11747">
                  <c:v>20.9</c:v>
                </c:pt>
                <c:pt idx="11748">
                  <c:v>20.9</c:v>
                </c:pt>
                <c:pt idx="11749">
                  <c:v>20.9</c:v>
                </c:pt>
                <c:pt idx="11750">
                  <c:v>20.9</c:v>
                </c:pt>
                <c:pt idx="11751">
                  <c:v>20.9</c:v>
                </c:pt>
                <c:pt idx="11752">
                  <c:v>20.9</c:v>
                </c:pt>
                <c:pt idx="11753">
                  <c:v>20.9</c:v>
                </c:pt>
                <c:pt idx="11754">
                  <c:v>20.9</c:v>
                </c:pt>
                <c:pt idx="11755">
                  <c:v>20.9</c:v>
                </c:pt>
                <c:pt idx="11756">
                  <c:v>20.9</c:v>
                </c:pt>
                <c:pt idx="11757">
                  <c:v>20.9</c:v>
                </c:pt>
                <c:pt idx="11758">
                  <c:v>20.9</c:v>
                </c:pt>
                <c:pt idx="11759">
                  <c:v>20.9</c:v>
                </c:pt>
                <c:pt idx="11760">
                  <c:v>20.9</c:v>
                </c:pt>
                <c:pt idx="11761">
                  <c:v>20.9</c:v>
                </c:pt>
                <c:pt idx="11762">
                  <c:v>20.9</c:v>
                </c:pt>
                <c:pt idx="11763">
                  <c:v>20.9</c:v>
                </c:pt>
                <c:pt idx="11764">
                  <c:v>20.9</c:v>
                </c:pt>
                <c:pt idx="11765">
                  <c:v>20.9</c:v>
                </c:pt>
                <c:pt idx="11766">
                  <c:v>20.9</c:v>
                </c:pt>
                <c:pt idx="11767">
                  <c:v>20.9</c:v>
                </c:pt>
                <c:pt idx="11768">
                  <c:v>20.9</c:v>
                </c:pt>
                <c:pt idx="11769">
                  <c:v>20.9</c:v>
                </c:pt>
                <c:pt idx="11770">
                  <c:v>20.9</c:v>
                </c:pt>
                <c:pt idx="11771">
                  <c:v>20.9</c:v>
                </c:pt>
                <c:pt idx="11772">
                  <c:v>20.9</c:v>
                </c:pt>
                <c:pt idx="11773">
                  <c:v>20.9</c:v>
                </c:pt>
                <c:pt idx="11774">
                  <c:v>20.9</c:v>
                </c:pt>
                <c:pt idx="11775">
                  <c:v>20.9</c:v>
                </c:pt>
                <c:pt idx="11776">
                  <c:v>20.9</c:v>
                </c:pt>
                <c:pt idx="11777">
                  <c:v>20.9</c:v>
                </c:pt>
                <c:pt idx="11778">
                  <c:v>20.9</c:v>
                </c:pt>
                <c:pt idx="11779">
                  <c:v>20.9</c:v>
                </c:pt>
                <c:pt idx="11780">
                  <c:v>20.9</c:v>
                </c:pt>
                <c:pt idx="11781">
                  <c:v>20.9</c:v>
                </c:pt>
                <c:pt idx="11782">
                  <c:v>20.9</c:v>
                </c:pt>
                <c:pt idx="11783">
                  <c:v>20.9</c:v>
                </c:pt>
                <c:pt idx="11784">
                  <c:v>20.9</c:v>
                </c:pt>
                <c:pt idx="11785">
                  <c:v>20.9</c:v>
                </c:pt>
                <c:pt idx="11786">
                  <c:v>20.9</c:v>
                </c:pt>
                <c:pt idx="11787">
                  <c:v>20.9</c:v>
                </c:pt>
                <c:pt idx="11788">
                  <c:v>20.9</c:v>
                </c:pt>
                <c:pt idx="11789">
                  <c:v>20.9</c:v>
                </c:pt>
                <c:pt idx="11790">
                  <c:v>20.9</c:v>
                </c:pt>
                <c:pt idx="11791">
                  <c:v>20.9</c:v>
                </c:pt>
                <c:pt idx="11792">
                  <c:v>20.9</c:v>
                </c:pt>
                <c:pt idx="11793">
                  <c:v>20.9</c:v>
                </c:pt>
                <c:pt idx="11794">
                  <c:v>20.9</c:v>
                </c:pt>
                <c:pt idx="11795">
                  <c:v>20.9</c:v>
                </c:pt>
                <c:pt idx="11796">
                  <c:v>20.9</c:v>
                </c:pt>
                <c:pt idx="11797">
                  <c:v>20.9</c:v>
                </c:pt>
                <c:pt idx="11798">
                  <c:v>20.9</c:v>
                </c:pt>
                <c:pt idx="11799">
                  <c:v>20.9</c:v>
                </c:pt>
                <c:pt idx="11800">
                  <c:v>20.9</c:v>
                </c:pt>
                <c:pt idx="11801">
                  <c:v>20.9</c:v>
                </c:pt>
                <c:pt idx="11802">
                  <c:v>20.9</c:v>
                </c:pt>
                <c:pt idx="11803">
                  <c:v>20.9</c:v>
                </c:pt>
                <c:pt idx="11804">
                  <c:v>20.9</c:v>
                </c:pt>
                <c:pt idx="11805">
                  <c:v>20.9</c:v>
                </c:pt>
                <c:pt idx="11806">
                  <c:v>20.9</c:v>
                </c:pt>
                <c:pt idx="11807">
                  <c:v>20.9</c:v>
                </c:pt>
                <c:pt idx="11808">
                  <c:v>20.9</c:v>
                </c:pt>
                <c:pt idx="11809">
                  <c:v>20.9</c:v>
                </c:pt>
                <c:pt idx="11810">
                  <c:v>20.9</c:v>
                </c:pt>
                <c:pt idx="11811">
                  <c:v>20.9</c:v>
                </c:pt>
                <c:pt idx="11812">
                  <c:v>20.9</c:v>
                </c:pt>
                <c:pt idx="11813">
                  <c:v>20.9</c:v>
                </c:pt>
                <c:pt idx="11814">
                  <c:v>20.9</c:v>
                </c:pt>
                <c:pt idx="11815">
                  <c:v>20.9</c:v>
                </c:pt>
                <c:pt idx="11816">
                  <c:v>20.9</c:v>
                </c:pt>
                <c:pt idx="11817">
                  <c:v>20.9</c:v>
                </c:pt>
                <c:pt idx="11818">
                  <c:v>20.9</c:v>
                </c:pt>
                <c:pt idx="11819">
                  <c:v>20.9</c:v>
                </c:pt>
                <c:pt idx="11820">
                  <c:v>20.9</c:v>
                </c:pt>
                <c:pt idx="11821">
                  <c:v>20.9</c:v>
                </c:pt>
                <c:pt idx="11822">
                  <c:v>20.9</c:v>
                </c:pt>
                <c:pt idx="11823">
                  <c:v>20.9</c:v>
                </c:pt>
                <c:pt idx="11824">
                  <c:v>20.9</c:v>
                </c:pt>
                <c:pt idx="11825">
                  <c:v>20.9</c:v>
                </c:pt>
                <c:pt idx="11826">
                  <c:v>20.9</c:v>
                </c:pt>
                <c:pt idx="11827">
                  <c:v>20.9</c:v>
                </c:pt>
                <c:pt idx="11828">
                  <c:v>20.9</c:v>
                </c:pt>
                <c:pt idx="11829">
                  <c:v>20.9</c:v>
                </c:pt>
                <c:pt idx="11830">
                  <c:v>20.9</c:v>
                </c:pt>
                <c:pt idx="11831">
                  <c:v>20.9</c:v>
                </c:pt>
                <c:pt idx="11832">
                  <c:v>20.9</c:v>
                </c:pt>
                <c:pt idx="11833">
                  <c:v>20.9</c:v>
                </c:pt>
                <c:pt idx="11834">
                  <c:v>20.9</c:v>
                </c:pt>
                <c:pt idx="11835">
                  <c:v>20.9</c:v>
                </c:pt>
                <c:pt idx="11836">
                  <c:v>20.9</c:v>
                </c:pt>
                <c:pt idx="11837">
                  <c:v>20.9</c:v>
                </c:pt>
                <c:pt idx="11838">
                  <c:v>20.9</c:v>
                </c:pt>
                <c:pt idx="11839">
                  <c:v>20.9</c:v>
                </c:pt>
                <c:pt idx="11840">
                  <c:v>20.9</c:v>
                </c:pt>
                <c:pt idx="11841">
                  <c:v>20.9</c:v>
                </c:pt>
                <c:pt idx="11842">
                  <c:v>20.9</c:v>
                </c:pt>
                <c:pt idx="11843">
                  <c:v>20.9</c:v>
                </c:pt>
                <c:pt idx="11844">
                  <c:v>20.9</c:v>
                </c:pt>
                <c:pt idx="11845">
                  <c:v>20.9</c:v>
                </c:pt>
                <c:pt idx="11846">
                  <c:v>20.9</c:v>
                </c:pt>
                <c:pt idx="11847">
                  <c:v>20.9</c:v>
                </c:pt>
                <c:pt idx="11848">
                  <c:v>20.9</c:v>
                </c:pt>
                <c:pt idx="11849">
                  <c:v>20.9</c:v>
                </c:pt>
                <c:pt idx="11850">
                  <c:v>20.9</c:v>
                </c:pt>
                <c:pt idx="11851">
                  <c:v>20.9</c:v>
                </c:pt>
                <c:pt idx="11852">
                  <c:v>20.9</c:v>
                </c:pt>
                <c:pt idx="11853">
                  <c:v>20.9</c:v>
                </c:pt>
                <c:pt idx="11854">
                  <c:v>20.9</c:v>
                </c:pt>
                <c:pt idx="11855">
                  <c:v>20.9</c:v>
                </c:pt>
                <c:pt idx="11856">
                  <c:v>20.9</c:v>
                </c:pt>
                <c:pt idx="11857">
                  <c:v>20.9</c:v>
                </c:pt>
                <c:pt idx="11858">
                  <c:v>20.9</c:v>
                </c:pt>
                <c:pt idx="11859">
                  <c:v>20.9</c:v>
                </c:pt>
                <c:pt idx="11860">
                  <c:v>20.9</c:v>
                </c:pt>
                <c:pt idx="11861">
                  <c:v>20.9</c:v>
                </c:pt>
                <c:pt idx="11862">
                  <c:v>20.9</c:v>
                </c:pt>
                <c:pt idx="11863">
                  <c:v>20.9</c:v>
                </c:pt>
                <c:pt idx="11864">
                  <c:v>20.9</c:v>
                </c:pt>
                <c:pt idx="11865">
                  <c:v>20.9</c:v>
                </c:pt>
                <c:pt idx="11866">
                  <c:v>20.9</c:v>
                </c:pt>
                <c:pt idx="11867">
                  <c:v>20.9</c:v>
                </c:pt>
                <c:pt idx="11868">
                  <c:v>20.9</c:v>
                </c:pt>
                <c:pt idx="11869">
                  <c:v>20.9</c:v>
                </c:pt>
                <c:pt idx="11870">
                  <c:v>20.9</c:v>
                </c:pt>
                <c:pt idx="11871">
                  <c:v>20.9</c:v>
                </c:pt>
                <c:pt idx="11872">
                  <c:v>20.9</c:v>
                </c:pt>
                <c:pt idx="11873">
                  <c:v>20.9</c:v>
                </c:pt>
                <c:pt idx="11874">
                  <c:v>20.9</c:v>
                </c:pt>
                <c:pt idx="11875">
                  <c:v>20.9</c:v>
                </c:pt>
                <c:pt idx="11876">
                  <c:v>20.9</c:v>
                </c:pt>
                <c:pt idx="11877">
                  <c:v>20.9</c:v>
                </c:pt>
                <c:pt idx="11878">
                  <c:v>20.9</c:v>
                </c:pt>
                <c:pt idx="11879">
                  <c:v>20.9</c:v>
                </c:pt>
                <c:pt idx="11880">
                  <c:v>20.9</c:v>
                </c:pt>
                <c:pt idx="11881">
                  <c:v>20.9</c:v>
                </c:pt>
                <c:pt idx="11882">
                  <c:v>20.9</c:v>
                </c:pt>
                <c:pt idx="11883">
                  <c:v>20.9</c:v>
                </c:pt>
                <c:pt idx="11884">
                  <c:v>20.9</c:v>
                </c:pt>
                <c:pt idx="11885">
                  <c:v>20.9</c:v>
                </c:pt>
                <c:pt idx="11886">
                  <c:v>20.9</c:v>
                </c:pt>
                <c:pt idx="11887">
                  <c:v>20.9</c:v>
                </c:pt>
                <c:pt idx="11888">
                  <c:v>20.9</c:v>
                </c:pt>
                <c:pt idx="11889">
                  <c:v>20.9</c:v>
                </c:pt>
                <c:pt idx="11890">
                  <c:v>20.9</c:v>
                </c:pt>
                <c:pt idx="11891">
                  <c:v>20.9</c:v>
                </c:pt>
                <c:pt idx="11892">
                  <c:v>20.9</c:v>
                </c:pt>
                <c:pt idx="11893">
                  <c:v>20.9</c:v>
                </c:pt>
                <c:pt idx="11894">
                  <c:v>20.9</c:v>
                </c:pt>
                <c:pt idx="11895">
                  <c:v>20.9</c:v>
                </c:pt>
                <c:pt idx="11896">
                  <c:v>20.9</c:v>
                </c:pt>
                <c:pt idx="11897">
                  <c:v>20.9</c:v>
                </c:pt>
                <c:pt idx="11898">
                  <c:v>20.9</c:v>
                </c:pt>
                <c:pt idx="11899">
                  <c:v>20.9</c:v>
                </c:pt>
                <c:pt idx="11900">
                  <c:v>20.9</c:v>
                </c:pt>
                <c:pt idx="11901">
                  <c:v>20.9</c:v>
                </c:pt>
                <c:pt idx="11902">
                  <c:v>20.9</c:v>
                </c:pt>
                <c:pt idx="11903">
                  <c:v>20.9</c:v>
                </c:pt>
                <c:pt idx="11904">
                  <c:v>20.9</c:v>
                </c:pt>
                <c:pt idx="11905">
                  <c:v>20.9</c:v>
                </c:pt>
                <c:pt idx="11906">
                  <c:v>20.9</c:v>
                </c:pt>
                <c:pt idx="11907">
                  <c:v>20.9</c:v>
                </c:pt>
                <c:pt idx="11908">
                  <c:v>20.9</c:v>
                </c:pt>
                <c:pt idx="11909">
                  <c:v>20.9</c:v>
                </c:pt>
                <c:pt idx="11910">
                  <c:v>20.9</c:v>
                </c:pt>
                <c:pt idx="11911">
                  <c:v>20.9</c:v>
                </c:pt>
                <c:pt idx="11912">
                  <c:v>20.9</c:v>
                </c:pt>
                <c:pt idx="11913">
                  <c:v>20.9</c:v>
                </c:pt>
                <c:pt idx="11914">
                  <c:v>20.9</c:v>
                </c:pt>
                <c:pt idx="11915">
                  <c:v>20.9</c:v>
                </c:pt>
                <c:pt idx="11916">
                  <c:v>20.9</c:v>
                </c:pt>
                <c:pt idx="11917">
                  <c:v>20.9</c:v>
                </c:pt>
                <c:pt idx="11918">
                  <c:v>20.9</c:v>
                </c:pt>
                <c:pt idx="11919">
                  <c:v>20.9</c:v>
                </c:pt>
                <c:pt idx="11920">
                  <c:v>20.9</c:v>
                </c:pt>
                <c:pt idx="11921">
                  <c:v>20.9</c:v>
                </c:pt>
                <c:pt idx="11922">
                  <c:v>20.9</c:v>
                </c:pt>
                <c:pt idx="11923">
                  <c:v>20.9</c:v>
                </c:pt>
                <c:pt idx="11924">
                  <c:v>20.9</c:v>
                </c:pt>
                <c:pt idx="11925">
                  <c:v>20.9</c:v>
                </c:pt>
                <c:pt idx="11926">
                  <c:v>20.9</c:v>
                </c:pt>
                <c:pt idx="11927">
                  <c:v>20.9</c:v>
                </c:pt>
                <c:pt idx="11928">
                  <c:v>20.9</c:v>
                </c:pt>
                <c:pt idx="11929">
                  <c:v>20.9</c:v>
                </c:pt>
                <c:pt idx="11930">
                  <c:v>20.9</c:v>
                </c:pt>
                <c:pt idx="11931">
                  <c:v>20.9</c:v>
                </c:pt>
                <c:pt idx="11932">
                  <c:v>20.9</c:v>
                </c:pt>
                <c:pt idx="11933">
                  <c:v>20.9</c:v>
                </c:pt>
                <c:pt idx="11934">
                  <c:v>20.9</c:v>
                </c:pt>
                <c:pt idx="11935">
                  <c:v>20.9</c:v>
                </c:pt>
                <c:pt idx="11936">
                  <c:v>20.9</c:v>
                </c:pt>
                <c:pt idx="11937">
                  <c:v>20.9</c:v>
                </c:pt>
                <c:pt idx="11938">
                  <c:v>20.9</c:v>
                </c:pt>
                <c:pt idx="11939">
                  <c:v>20.9</c:v>
                </c:pt>
                <c:pt idx="11940">
                  <c:v>20.9</c:v>
                </c:pt>
                <c:pt idx="11941">
                  <c:v>20.9</c:v>
                </c:pt>
                <c:pt idx="11942">
                  <c:v>20.9</c:v>
                </c:pt>
                <c:pt idx="11943">
                  <c:v>20.9</c:v>
                </c:pt>
                <c:pt idx="11944">
                  <c:v>20.9</c:v>
                </c:pt>
                <c:pt idx="11945">
                  <c:v>20.9</c:v>
                </c:pt>
                <c:pt idx="11946">
                  <c:v>20.9</c:v>
                </c:pt>
                <c:pt idx="11947">
                  <c:v>20.9</c:v>
                </c:pt>
                <c:pt idx="11948">
                  <c:v>20.9</c:v>
                </c:pt>
                <c:pt idx="11949">
                  <c:v>20.9</c:v>
                </c:pt>
                <c:pt idx="11950">
                  <c:v>20.9</c:v>
                </c:pt>
                <c:pt idx="11951">
                  <c:v>20.9</c:v>
                </c:pt>
                <c:pt idx="11952">
                  <c:v>20.9</c:v>
                </c:pt>
                <c:pt idx="11953">
                  <c:v>20.9</c:v>
                </c:pt>
                <c:pt idx="11954">
                  <c:v>20.9</c:v>
                </c:pt>
                <c:pt idx="11955">
                  <c:v>20.9</c:v>
                </c:pt>
                <c:pt idx="11956">
                  <c:v>20.9</c:v>
                </c:pt>
                <c:pt idx="11957">
                  <c:v>20.9</c:v>
                </c:pt>
                <c:pt idx="11958">
                  <c:v>20.9</c:v>
                </c:pt>
                <c:pt idx="11959">
                  <c:v>20.9</c:v>
                </c:pt>
                <c:pt idx="11960">
                  <c:v>20.9</c:v>
                </c:pt>
                <c:pt idx="11961">
                  <c:v>20.9</c:v>
                </c:pt>
                <c:pt idx="11962">
                  <c:v>20.9</c:v>
                </c:pt>
                <c:pt idx="11963">
                  <c:v>20.9</c:v>
                </c:pt>
                <c:pt idx="11964">
                  <c:v>20.9</c:v>
                </c:pt>
                <c:pt idx="11965">
                  <c:v>20.9</c:v>
                </c:pt>
                <c:pt idx="11966">
                  <c:v>20.9</c:v>
                </c:pt>
                <c:pt idx="11967">
                  <c:v>20.9</c:v>
                </c:pt>
                <c:pt idx="11968">
                  <c:v>20.9</c:v>
                </c:pt>
                <c:pt idx="11969">
                  <c:v>20.9</c:v>
                </c:pt>
                <c:pt idx="11970">
                  <c:v>20.9</c:v>
                </c:pt>
                <c:pt idx="11971">
                  <c:v>20.9</c:v>
                </c:pt>
                <c:pt idx="11972">
                  <c:v>20.9</c:v>
                </c:pt>
                <c:pt idx="11973">
                  <c:v>20.9</c:v>
                </c:pt>
                <c:pt idx="11974">
                  <c:v>20.9</c:v>
                </c:pt>
                <c:pt idx="11975">
                  <c:v>20.9</c:v>
                </c:pt>
                <c:pt idx="11976">
                  <c:v>20.9</c:v>
                </c:pt>
                <c:pt idx="11977">
                  <c:v>20.9</c:v>
                </c:pt>
                <c:pt idx="11978">
                  <c:v>20.9</c:v>
                </c:pt>
                <c:pt idx="11979">
                  <c:v>20.9</c:v>
                </c:pt>
                <c:pt idx="11980">
                  <c:v>20.9</c:v>
                </c:pt>
                <c:pt idx="11981">
                  <c:v>20.9</c:v>
                </c:pt>
                <c:pt idx="11982">
                  <c:v>20.9</c:v>
                </c:pt>
                <c:pt idx="11983">
                  <c:v>20.9</c:v>
                </c:pt>
                <c:pt idx="11984">
                  <c:v>20.9</c:v>
                </c:pt>
                <c:pt idx="11985">
                  <c:v>20.9</c:v>
                </c:pt>
                <c:pt idx="11986">
                  <c:v>20.9</c:v>
                </c:pt>
                <c:pt idx="11987">
                  <c:v>20.9</c:v>
                </c:pt>
                <c:pt idx="11988">
                  <c:v>20.9</c:v>
                </c:pt>
                <c:pt idx="11989">
                  <c:v>20.9</c:v>
                </c:pt>
                <c:pt idx="11990">
                  <c:v>20.9</c:v>
                </c:pt>
                <c:pt idx="11991">
                  <c:v>20.9</c:v>
                </c:pt>
                <c:pt idx="11992">
                  <c:v>20.9</c:v>
                </c:pt>
                <c:pt idx="11993">
                  <c:v>20.9</c:v>
                </c:pt>
                <c:pt idx="11994">
                  <c:v>20.9</c:v>
                </c:pt>
                <c:pt idx="11995">
                  <c:v>20.9</c:v>
                </c:pt>
                <c:pt idx="11996">
                  <c:v>20.9</c:v>
                </c:pt>
                <c:pt idx="11997">
                  <c:v>20.9</c:v>
                </c:pt>
                <c:pt idx="11998">
                  <c:v>20.9</c:v>
                </c:pt>
                <c:pt idx="11999">
                  <c:v>20.9</c:v>
                </c:pt>
                <c:pt idx="12000">
                  <c:v>20.9</c:v>
                </c:pt>
                <c:pt idx="12001">
                  <c:v>20.9</c:v>
                </c:pt>
                <c:pt idx="12002">
                  <c:v>20.9</c:v>
                </c:pt>
                <c:pt idx="12003">
                  <c:v>20.9</c:v>
                </c:pt>
                <c:pt idx="12004">
                  <c:v>20.9</c:v>
                </c:pt>
                <c:pt idx="12005">
                  <c:v>20.9</c:v>
                </c:pt>
                <c:pt idx="12006">
                  <c:v>20.9</c:v>
                </c:pt>
                <c:pt idx="12007">
                  <c:v>20.9</c:v>
                </c:pt>
                <c:pt idx="12008">
                  <c:v>20.9</c:v>
                </c:pt>
                <c:pt idx="12009">
                  <c:v>20.9</c:v>
                </c:pt>
                <c:pt idx="12010">
                  <c:v>20.9</c:v>
                </c:pt>
                <c:pt idx="12011">
                  <c:v>20.9</c:v>
                </c:pt>
                <c:pt idx="12012">
                  <c:v>20.9</c:v>
                </c:pt>
                <c:pt idx="12013">
                  <c:v>20.9</c:v>
                </c:pt>
                <c:pt idx="12014">
                  <c:v>20.9</c:v>
                </c:pt>
                <c:pt idx="12015">
                  <c:v>20.9</c:v>
                </c:pt>
                <c:pt idx="12016">
                  <c:v>20.9</c:v>
                </c:pt>
                <c:pt idx="12017">
                  <c:v>20.9</c:v>
                </c:pt>
                <c:pt idx="12018">
                  <c:v>20.9</c:v>
                </c:pt>
                <c:pt idx="12019">
                  <c:v>20.9</c:v>
                </c:pt>
                <c:pt idx="12020">
                  <c:v>20.9</c:v>
                </c:pt>
                <c:pt idx="12021">
                  <c:v>20.9</c:v>
                </c:pt>
                <c:pt idx="12022">
                  <c:v>20.9</c:v>
                </c:pt>
                <c:pt idx="12023">
                  <c:v>20.9</c:v>
                </c:pt>
                <c:pt idx="12024">
                  <c:v>20.9</c:v>
                </c:pt>
                <c:pt idx="12025">
                  <c:v>20.9</c:v>
                </c:pt>
                <c:pt idx="12026">
                  <c:v>20.9</c:v>
                </c:pt>
                <c:pt idx="12027">
                  <c:v>20.9</c:v>
                </c:pt>
                <c:pt idx="12028">
                  <c:v>20.9</c:v>
                </c:pt>
                <c:pt idx="12029">
                  <c:v>20.9</c:v>
                </c:pt>
                <c:pt idx="12030">
                  <c:v>20.9</c:v>
                </c:pt>
                <c:pt idx="12031">
                  <c:v>20.9</c:v>
                </c:pt>
                <c:pt idx="12032">
                  <c:v>20.9</c:v>
                </c:pt>
                <c:pt idx="12033">
                  <c:v>20.9</c:v>
                </c:pt>
                <c:pt idx="12034">
                  <c:v>20.9</c:v>
                </c:pt>
                <c:pt idx="12035">
                  <c:v>20.9</c:v>
                </c:pt>
                <c:pt idx="12036">
                  <c:v>20.9</c:v>
                </c:pt>
                <c:pt idx="12037">
                  <c:v>20.9</c:v>
                </c:pt>
                <c:pt idx="12038">
                  <c:v>20.9</c:v>
                </c:pt>
                <c:pt idx="12039">
                  <c:v>20.9</c:v>
                </c:pt>
                <c:pt idx="12040">
                  <c:v>20.9</c:v>
                </c:pt>
                <c:pt idx="12041">
                  <c:v>20.9</c:v>
                </c:pt>
                <c:pt idx="12042">
                  <c:v>20.9</c:v>
                </c:pt>
                <c:pt idx="12043">
                  <c:v>20.9</c:v>
                </c:pt>
                <c:pt idx="12044">
                  <c:v>20.9</c:v>
                </c:pt>
                <c:pt idx="12045">
                  <c:v>20.9</c:v>
                </c:pt>
                <c:pt idx="12046">
                  <c:v>20.9</c:v>
                </c:pt>
                <c:pt idx="12047">
                  <c:v>20.9</c:v>
                </c:pt>
                <c:pt idx="12048">
                  <c:v>20.9</c:v>
                </c:pt>
                <c:pt idx="12049">
                  <c:v>20.9</c:v>
                </c:pt>
                <c:pt idx="12050">
                  <c:v>20.9</c:v>
                </c:pt>
                <c:pt idx="12051">
                  <c:v>20.9</c:v>
                </c:pt>
                <c:pt idx="12052">
                  <c:v>20.9</c:v>
                </c:pt>
                <c:pt idx="12053">
                  <c:v>20.9</c:v>
                </c:pt>
                <c:pt idx="12054">
                  <c:v>20.9</c:v>
                </c:pt>
                <c:pt idx="12055">
                  <c:v>20.9</c:v>
                </c:pt>
                <c:pt idx="12056">
                  <c:v>20.9</c:v>
                </c:pt>
                <c:pt idx="12057">
                  <c:v>20.9</c:v>
                </c:pt>
                <c:pt idx="12058">
                  <c:v>20.9</c:v>
                </c:pt>
                <c:pt idx="12059">
                  <c:v>20.9</c:v>
                </c:pt>
                <c:pt idx="12060">
                  <c:v>20.9</c:v>
                </c:pt>
                <c:pt idx="12061">
                  <c:v>20.9</c:v>
                </c:pt>
                <c:pt idx="12062">
                  <c:v>20.9</c:v>
                </c:pt>
                <c:pt idx="12063">
                  <c:v>20.9</c:v>
                </c:pt>
                <c:pt idx="12064">
                  <c:v>20.9</c:v>
                </c:pt>
                <c:pt idx="12065">
                  <c:v>20.9</c:v>
                </c:pt>
                <c:pt idx="12066">
                  <c:v>20.9</c:v>
                </c:pt>
                <c:pt idx="12067">
                  <c:v>20.9</c:v>
                </c:pt>
                <c:pt idx="12068">
                  <c:v>20.9</c:v>
                </c:pt>
                <c:pt idx="12069">
                  <c:v>20.9</c:v>
                </c:pt>
                <c:pt idx="12070">
                  <c:v>20.9</c:v>
                </c:pt>
                <c:pt idx="12071">
                  <c:v>20.9</c:v>
                </c:pt>
                <c:pt idx="12072">
                  <c:v>20.9</c:v>
                </c:pt>
                <c:pt idx="12073">
                  <c:v>20.9</c:v>
                </c:pt>
                <c:pt idx="12074">
                  <c:v>20.9</c:v>
                </c:pt>
                <c:pt idx="12075">
                  <c:v>20.9</c:v>
                </c:pt>
                <c:pt idx="12076">
                  <c:v>20.9</c:v>
                </c:pt>
                <c:pt idx="12077">
                  <c:v>20.9</c:v>
                </c:pt>
                <c:pt idx="12078">
                  <c:v>20.9</c:v>
                </c:pt>
                <c:pt idx="12079">
                  <c:v>20.9</c:v>
                </c:pt>
                <c:pt idx="12080">
                  <c:v>20.9</c:v>
                </c:pt>
                <c:pt idx="12081">
                  <c:v>20.9</c:v>
                </c:pt>
                <c:pt idx="12082">
                  <c:v>20.9</c:v>
                </c:pt>
                <c:pt idx="12083">
                  <c:v>20.9</c:v>
                </c:pt>
                <c:pt idx="12084">
                  <c:v>20.9</c:v>
                </c:pt>
                <c:pt idx="12085">
                  <c:v>20.9</c:v>
                </c:pt>
                <c:pt idx="12086">
                  <c:v>20.9</c:v>
                </c:pt>
                <c:pt idx="12087">
                  <c:v>20.9</c:v>
                </c:pt>
                <c:pt idx="12088">
                  <c:v>20.9</c:v>
                </c:pt>
                <c:pt idx="12089">
                  <c:v>20.9</c:v>
                </c:pt>
                <c:pt idx="12090">
                  <c:v>20.9</c:v>
                </c:pt>
                <c:pt idx="12091">
                  <c:v>20.9</c:v>
                </c:pt>
                <c:pt idx="12092">
                  <c:v>20.9</c:v>
                </c:pt>
                <c:pt idx="12093">
                  <c:v>20.9</c:v>
                </c:pt>
                <c:pt idx="12094">
                  <c:v>20.9</c:v>
                </c:pt>
                <c:pt idx="12095">
                  <c:v>20.9</c:v>
                </c:pt>
                <c:pt idx="12096">
                  <c:v>20.9</c:v>
                </c:pt>
                <c:pt idx="12097">
                  <c:v>20.9</c:v>
                </c:pt>
                <c:pt idx="12098">
                  <c:v>20.9</c:v>
                </c:pt>
                <c:pt idx="12099">
                  <c:v>20.9</c:v>
                </c:pt>
                <c:pt idx="12100">
                  <c:v>20.9</c:v>
                </c:pt>
                <c:pt idx="12101">
                  <c:v>20.9</c:v>
                </c:pt>
                <c:pt idx="12102">
                  <c:v>20.9</c:v>
                </c:pt>
                <c:pt idx="12103">
                  <c:v>20.9</c:v>
                </c:pt>
                <c:pt idx="12104">
                  <c:v>20.9</c:v>
                </c:pt>
                <c:pt idx="12105">
                  <c:v>20.9</c:v>
                </c:pt>
                <c:pt idx="12106">
                  <c:v>20.9</c:v>
                </c:pt>
                <c:pt idx="12107">
                  <c:v>20.9</c:v>
                </c:pt>
                <c:pt idx="12108">
                  <c:v>20.9</c:v>
                </c:pt>
                <c:pt idx="12109">
                  <c:v>20.9</c:v>
                </c:pt>
                <c:pt idx="12110">
                  <c:v>20.9</c:v>
                </c:pt>
                <c:pt idx="12111">
                  <c:v>20.9</c:v>
                </c:pt>
                <c:pt idx="12112">
                  <c:v>20.9</c:v>
                </c:pt>
                <c:pt idx="12113">
                  <c:v>20.9</c:v>
                </c:pt>
                <c:pt idx="12114">
                  <c:v>20.9</c:v>
                </c:pt>
                <c:pt idx="12115">
                  <c:v>20.9</c:v>
                </c:pt>
                <c:pt idx="12116">
                  <c:v>20.9</c:v>
                </c:pt>
                <c:pt idx="12117">
                  <c:v>20.9</c:v>
                </c:pt>
                <c:pt idx="12118">
                  <c:v>20.9</c:v>
                </c:pt>
                <c:pt idx="12119">
                  <c:v>20.9</c:v>
                </c:pt>
                <c:pt idx="12120">
                  <c:v>20.9</c:v>
                </c:pt>
                <c:pt idx="12121">
                  <c:v>20.9</c:v>
                </c:pt>
                <c:pt idx="12122">
                  <c:v>20.9</c:v>
                </c:pt>
                <c:pt idx="12123">
                  <c:v>20.9</c:v>
                </c:pt>
                <c:pt idx="12124">
                  <c:v>20.9</c:v>
                </c:pt>
                <c:pt idx="12125">
                  <c:v>20.9</c:v>
                </c:pt>
                <c:pt idx="12126">
                  <c:v>20.9</c:v>
                </c:pt>
                <c:pt idx="12127">
                  <c:v>20.9</c:v>
                </c:pt>
                <c:pt idx="12128">
                  <c:v>20.9</c:v>
                </c:pt>
                <c:pt idx="12129">
                  <c:v>20.9</c:v>
                </c:pt>
                <c:pt idx="12130">
                  <c:v>20.9</c:v>
                </c:pt>
                <c:pt idx="12131">
                  <c:v>20.9</c:v>
                </c:pt>
                <c:pt idx="12132">
                  <c:v>20.9</c:v>
                </c:pt>
                <c:pt idx="12133">
                  <c:v>20.9</c:v>
                </c:pt>
                <c:pt idx="12134">
                  <c:v>20.9</c:v>
                </c:pt>
                <c:pt idx="12135">
                  <c:v>20.9</c:v>
                </c:pt>
                <c:pt idx="12136">
                  <c:v>20.9</c:v>
                </c:pt>
                <c:pt idx="12137">
                  <c:v>20.9</c:v>
                </c:pt>
                <c:pt idx="12138">
                  <c:v>20.9</c:v>
                </c:pt>
                <c:pt idx="12139">
                  <c:v>20.9</c:v>
                </c:pt>
                <c:pt idx="12140">
                  <c:v>20.9</c:v>
                </c:pt>
                <c:pt idx="12141">
                  <c:v>20.9</c:v>
                </c:pt>
                <c:pt idx="12142">
                  <c:v>20.9</c:v>
                </c:pt>
                <c:pt idx="12143">
                  <c:v>20.9</c:v>
                </c:pt>
                <c:pt idx="12144">
                  <c:v>20.9</c:v>
                </c:pt>
                <c:pt idx="12145">
                  <c:v>20.9</c:v>
                </c:pt>
                <c:pt idx="12146">
                  <c:v>20.9</c:v>
                </c:pt>
                <c:pt idx="12147">
                  <c:v>20.9</c:v>
                </c:pt>
                <c:pt idx="12148">
                  <c:v>20.9</c:v>
                </c:pt>
                <c:pt idx="12149">
                  <c:v>20.9</c:v>
                </c:pt>
                <c:pt idx="12150">
                  <c:v>20.9</c:v>
                </c:pt>
                <c:pt idx="12151">
                  <c:v>20.9</c:v>
                </c:pt>
                <c:pt idx="12152">
                  <c:v>20.9</c:v>
                </c:pt>
                <c:pt idx="12153">
                  <c:v>20.9</c:v>
                </c:pt>
                <c:pt idx="12154">
                  <c:v>20.9</c:v>
                </c:pt>
                <c:pt idx="12155">
                  <c:v>20.9</c:v>
                </c:pt>
                <c:pt idx="12156">
                  <c:v>20.9</c:v>
                </c:pt>
                <c:pt idx="12157">
                  <c:v>20.9</c:v>
                </c:pt>
                <c:pt idx="12158">
                  <c:v>20.9</c:v>
                </c:pt>
                <c:pt idx="12159">
                  <c:v>20.9</c:v>
                </c:pt>
                <c:pt idx="12160">
                  <c:v>20.9</c:v>
                </c:pt>
                <c:pt idx="12161">
                  <c:v>20.9</c:v>
                </c:pt>
                <c:pt idx="12162">
                  <c:v>20.9</c:v>
                </c:pt>
                <c:pt idx="12163">
                  <c:v>20.9</c:v>
                </c:pt>
                <c:pt idx="12164">
                  <c:v>20.9</c:v>
                </c:pt>
                <c:pt idx="12165">
                  <c:v>20.9</c:v>
                </c:pt>
                <c:pt idx="12166">
                  <c:v>20.9</c:v>
                </c:pt>
                <c:pt idx="12167">
                  <c:v>20.9</c:v>
                </c:pt>
                <c:pt idx="12168">
                  <c:v>20.9</c:v>
                </c:pt>
                <c:pt idx="12169">
                  <c:v>20.9</c:v>
                </c:pt>
                <c:pt idx="12170">
                  <c:v>20.9</c:v>
                </c:pt>
                <c:pt idx="12171">
                  <c:v>20.9</c:v>
                </c:pt>
                <c:pt idx="12172">
                  <c:v>20.9</c:v>
                </c:pt>
                <c:pt idx="12173">
                  <c:v>20.9</c:v>
                </c:pt>
                <c:pt idx="12174">
                  <c:v>20.9</c:v>
                </c:pt>
                <c:pt idx="12175">
                  <c:v>20.9</c:v>
                </c:pt>
                <c:pt idx="12176">
                  <c:v>20.9</c:v>
                </c:pt>
                <c:pt idx="12177">
                  <c:v>20.9</c:v>
                </c:pt>
                <c:pt idx="12178">
                  <c:v>20.9</c:v>
                </c:pt>
                <c:pt idx="12179">
                  <c:v>20.9</c:v>
                </c:pt>
                <c:pt idx="12180">
                  <c:v>20.9</c:v>
                </c:pt>
                <c:pt idx="12181">
                  <c:v>20.9</c:v>
                </c:pt>
                <c:pt idx="12182">
                  <c:v>20.9</c:v>
                </c:pt>
                <c:pt idx="12183">
                  <c:v>20.9</c:v>
                </c:pt>
                <c:pt idx="12184">
                  <c:v>20.9</c:v>
                </c:pt>
                <c:pt idx="12185">
                  <c:v>20.9</c:v>
                </c:pt>
                <c:pt idx="12186">
                  <c:v>20.9</c:v>
                </c:pt>
                <c:pt idx="12187">
                  <c:v>20.9</c:v>
                </c:pt>
                <c:pt idx="12188">
                  <c:v>20.9</c:v>
                </c:pt>
                <c:pt idx="12189">
                  <c:v>20.9</c:v>
                </c:pt>
                <c:pt idx="12190">
                  <c:v>20.9</c:v>
                </c:pt>
                <c:pt idx="12191">
                  <c:v>20.9</c:v>
                </c:pt>
                <c:pt idx="12192">
                  <c:v>20.9</c:v>
                </c:pt>
                <c:pt idx="12193">
                  <c:v>20.9</c:v>
                </c:pt>
                <c:pt idx="12194">
                  <c:v>20.9</c:v>
                </c:pt>
                <c:pt idx="12195">
                  <c:v>20.9</c:v>
                </c:pt>
                <c:pt idx="12196">
                  <c:v>20.9</c:v>
                </c:pt>
                <c:pt idx="12197">
                  <c:v>20.9</c:v>
                </c:pt>
                <c:pt idx="12198">
                  <c:v>20.9</c:v>
                </c:pt>
                <c:pt idx="12199">
                  <c:v>20.9</c:v>
                </c:pt>
                <c:pt idx="12200">
                  <c:v>20.9</c:v>
                </c:pt>
                <c:pt idx="12201">
                  <c:v>20.9</c:v>
                </c:pt>
                <c:pt idx="12202">
                  <c:v>20.9</c:v>
                </c:pt>
                <c:pt idx="12203">
                  <c:v>20.9</c:v>
                </c:pt>
                <c:pt idx="12204">
                  <c:v>20.9</c:v>
                </c:pt>
                <c:pt idx="12205">
                  <c:v>20.9</c:v>
                </c:pt>
                <c:pt idx="12206">
                  <c:v>20.9</c:v>
                </c:pt>
                <c:pt idx="12207">
                  <c:v>20.9</c:v>
                </c:pt>
                <c:pt idx="12208">
                  <c:v>20.9</c:v>
                </c:pt>
                <c:pt idx="12209">
                  <c:v>20.9</c:v>
                </c:pt>
                <c:pt idx="12210">
                  <c:v>20.9</c:v>
                </c:pt>
                <c:pt idx="12211">
                  <c:v>20.9</c:v>
                </c:pt>
                <c:pt idx="12212">
                  <c:v>20.9</c:v>
                </c:pt>
                <c:pt idx="12213">
                  <c:v>20.9</c:v>
                </c:pt>
                <c:pt idx="12214">
                  <c:v>20.9</c:v>
                </c:pt>
                <c:pt idx="12215">
                  <c:v>20.9</c:v>
                </c:pt>
                <c:pt idx="12216">
                  <c:v>20.9</c:v>
                </c:pt>
                <c:pt idx="12217">
                  <c:v>20.9</c:v>
                </c:pt>
                <c:pt idx="12218">
                  <c:v>20.9</c:v>
                </c:pt>
                <c:pt idx="12219">
                  <c:v>20.9</c:v>
                </c:pt>
                <c:pt idx="12220">
                  <c:v>20.9</c:v>
                </c:pt>
                <c:pt idx="12221">
                  <c:v>20.9</c:v>
                </c:pt>
                <c:pt idx="12222">
                  <c:v>20.9</c:v>
                </c:pt>
                <c:pt idx="12223">
                  <c:v>20.9</c:v>
                </c:pt>
                <c:pt idx="12224">
                  <c:v>20.9</c:v>
                </c:pt>
                <c:pt idx="12225">
                  <c:v>20.9</c:v>
                </c:pt>
                <c:pt idx="12226">
                  <c:v>20.9</c:v>
                </c:pt>
                <c:pt idx="12227">
                  <c:v>20.9</c:v>
                </c:pt>
                <c:pt idx="12228">
                  <c:v>20.9</c:v>
                </c:pt>
                <c:pt idx="12229">
                  <c:v>20.9</c:v>
                </c:pt>
                <c:pt idx="12230">
                  <c:v>20.9</c:v>
                </c:pt>
                <c:pt idx="12231">
                  <c:v>20.9</c:v>
                </c:pt>
                <c:pt idx="12232">
                  <c:v>20.9</c:v>
                </c:pt>
                <c:pt idx="12233">
                  <c:v>20.9</c:v>
                </c:pt>
                <c:pt idx="12234">
                  <c:v>20.9</c:v>
                </c:pt>
                <c:pt idx="12235">
                  <c:v>20.9</c:v>
                </c:pt>
                <c:pt idx="12236">
                  <c:v>20.9</c:v>
                </c:pt>
                <c:pt idx="12237">
                  <c:v>20.9</c:v>
                </c:pt>
                <c:pt idx="12238">
                  <c:v>20.9</c:v>
                </c:pt>
                <c:pt idx="12239">
                  <c:v>20.9</c:v>
                </c:pt>
                <c:pt idx="12240">
                  <c:v>20.9</c:v>
                </c:pt>
                <c:pt idx="12241">
                  <c:v>20.9</c:v>
                </c:pt>
                <c:pt idx="12242">
                  <c:v>20.9</c:v>
                </c:pt>
                <c:pt idx="12243">
                  <c:v>20.9</c:v>
                </c:pt>
                <c:pt idx="12244">
                  <c:v>20.9</c:v>
                </c:pt>
                <c:pt idx="12245">
                  <c:v>20.9</c:v>
                </c:pt>
                <c:pt idx="12246">
                  <c:v>20.9</c:v>
                </c:pt>
                <c:pt idx="12247">
                  <c:v>20.9</c:v>
                </c:pt>
                <c:pt idx="12248">
                  <c:v>20.9</c:v>
                </c:pt>
                <c:pt idx="12249">
                  <c:v>20.9</c:v>
                </c:pt>
                <c:pt idx="12250">
                  <c:v>20.9</c:v>
                </c:pt>
                <c:pt idx="12251">
                  <c:v>20.9</c:v>
                </c:pt>
                <c:pt idx="12252">
                  <c:v>20.9</c:v>
                </c:pt>
                <c:pt idx="12253">
                  <c:v>20.9</c:v>
                </c:pt>
                <c:pt idx="12254">
                  <c:v>20.9</c:v>
                </c:pt>
                <c:pt idx="12255">
                  <c:v>20.9</c:v>
                </c:pt>
                <c:pt idx="12256">
                  <c:v>20.9</c:v>
                </c:pt>
                <c:pt idx="12257">
                  <c:v>20.9</c:v>
                </c:pt>
                <c:pt idx="12258">
                  <c:v>20.9</c:v>
                </c:pt>
                <c:pt idx="12259">
                  <c:v>20.9</c:v>
                </c:pt>
                <c:pt idx="12260">
                  <c:v>20.9</c:v>
                </c:pt>
                <c:pt idx="12261">
                  <c:v>20.9</c:v>
                </c:pt>
                <c:pt idx="12262">
                  <c:v>20.9</c:v>
                </c:pt>
                <c:pt idx="12263">
                  <c:v>20.9</c:v>
                </c:pt>
                <c:pt idx="12264">
                  <c:v>20.9</c:v>
                </c:pt>
                <c:pt idx="12265">
                  <c:v>20.9</c:v>
                </c:pt>
                <c:pt idx="12266">
                  <c:v>20.9</c:v>
                </c:pt>
                <c:pt idx="12267">
                  <c:v>20.9</c:v>
                </c:pt>
                <c:pt idx="12268">
                  <c:v>20.9</c:v>
                </c:pt>
                <c:pt idx="12269">
                  <c:v>20.9</c:v>
                </c:pt>
                <c:pt idx="12270">
                  <c:v>20.9</c:v>
                </c:pt>
                <c:pt idx="12271">
                  <c:v>20.9</c:v>
                </c:pt>
                <c:pt idx="12272">
                  <c:v>20.9</c:v>
                </c:pt>
                <c:pt idx="12273">
                  <c:v>20.9</c:v>
                </c:pt>
                <c:pt idx="12274">
                  <c:v>20.9</c:v>
                </c:pt>
                <c:pt idx="12275">
                  <c:v>20.9</c:v>
                </c:pt>
                <c:pt idx="12276">
                  <c:v>20.9</c:v>
                </c:pt>
                <c:pt idx="12277">
                  <c:v>20.9</c:v>
                </c:pt>
                <c:pt idx="12278">
                  <c:v>20.9</c:v>
                </c:pt>
                <c:pt idx="12279">
                  <c:v>20.9</c:v>
                </c:pt>
                <c:pt idx="12280">
                  <c:v>20.9</c:v>
                </c:pt>
                <c:pt idx="12281">
                  <c:v>20.9</c:v>
                </c:pt>
                <c:pt idx="12282">
                  <c:v>20.9</c:v>
                </c:pt>
                <c:pt idx="12283">
                  <c:v>20.9</c:v>
                </c:pt>
                <c:pt idx="12284">
                  <c:v>20.9</c:v>
                </c:pt>
                <c:pt idx="12285">
                  <c:v>20.9</c:v>
                </c:pt>
                <c:pt idx="12286">
                  <c:v>20.9</c:v>
                </c:pt>
                <c:pt idx="12287">
                  <c:v>20.9</c:v>
                </c:pt>
                <c:pt idx="12288">
                  <c:v>20.9</c:v>
                </c:pt>
                <c:pt idx="12289">
                  <c:v>20.9</c:v>
                </c:pt>
                <c:pt idx="12290">
                  <c:v>20.9</c:v>
                </c:pt>
                <c:pt idx="12291">
                  <c:v>20.9</c:v>
                </c:pt>
                <c:pt idx="12292">
                  <c:v>20.9</c:v>
                </c:pt>
                <c:pt idx="12293">
                  <c:v>20.9</c:v>
                </c:pt>
                <c:pt idx="12294">
                  <c:v>20.9</c:v>
                </c:pt>
                <c:pt idx="12295">
                  <c:v>20.9</c:v>
                </c:pt>
                <c:pt idx="12296">
                  <c:v>20.9</c:v>
                </c:pt>
                <c:pt idx="12297">
                  <c:v>20.9</c:v>
                </c:pt>
                <c:pt idx="12298">
                  <c:v>20.9</c:v>
                </c:pt>
                <c:pt idx="12299">
                  <c:v>20.9</c:v>
                </c:pt>
                <c:pt idx="12300">
                  <c:v>20.9</c:v>
                </c:pt>
                <c:pt idx="12301">
                  <c:v>20.9</c:v>
                </c:pt>
                <c:pt idx="12302">
                  <c:v>20.9</c:v>
                </c:pt>
                <c:pt idx="12303">
                  <c:v>20.9</c:v>
                </c:pt>
                <c:pt idx="12304">
                  <c:v>20.9</c:v>
                </c:pt>
                <c:pt idx="12305">
                  <c:v>20.9</c:v>
                </c:pt>
                <c:pt idx="12306">
                  <c:v>20.9</c:v>
                </c:pt>
                <c:pt idx="12307">
                  <c:v>20.9</c:v>
                </c:pt>
                <c:pt idx="12308">
                  <c:v>20.9</c:v>
                </c:pt>
                <c:pt idx="12309">
                  <c:v>20.9</c:v>
                </c:pt>
                <c:pt idx="12310">
                  <c:v>20.9</c:v>
                </c:pt>
                <c:pt idx="12311">
                  <c:v>20.9</c:v>
                </c:pt>
                <c:pt idx="12312">
                  <c:v>20.9</c:v>
                </c:pt>
                <c:pt idx="12313">
                  <c:v>20.9</c:v>
                </c:pt>
                <c:pt idx="12314">
                  <c:v>20.9</c:v>
                </c:pt>
                <c:pt idx="12315">
                  <c:v>20.9</c:v>
                </c:pt>
                <c:pt idx="12316">
                  <c:v>20.9</c:v>
                </c:pt>
                <c:pt idx="12317">
                  <c:v>20.9</c:v>
                </c:pt>
                <c:pt idx="12318">
                  <c:v>20.9</c:v>
                </c:pt>
                <c:pt idx="12319">
                  <c:v>20.9</c:v>
                </c:pt>
                <c:pt idx="12320">
                  <c:v>20.9</c:v>
                </c:pt>
                <c:pt idx="12321">
                  <c:v>20.9</c:v>
                </c:pt>
                <c:pt idx="12322">
                  <c:v>20.9</c:v>
                </c:pt>
                <c:pt idx="12323">
                  <c:v>20.9</c:v>
                </c:pt>
                <c:pt idx="12324">
                  <c:v>20.9</c:v>
                </c:pt>
                <c:pt idx="12325">
                  <c:v>20.9</c:v>
                </c:pt>
                <c:pt idx="12326">
                  <c:v>20.9</c:v>
                </c:pt>
                <c:pt idx="12327">
                  <c:v>20.9</c:v>
                </c:pt>
                <c:pt idx="12328">
                  <c:v>20.9</c:v>
                </c:pt>
                <c:pt idx="12329">
                  <c:v>20.9</c:v>
                </c:pt>
                <c:pt idx="12330">
                  <c:v>20.9</c:v>
                </c:pt>
                <c:pt idx="12331">
                  <c:v>20.9</c:v>
                </c:pt>
                <c:pt idx="12332">
                  <c:v>20.9</c:v>
                </c:pt>
                <c:pt idx="12333">
                  <c:v>20.9</c:v>
                </c:pt>
                <c:pt idx="12334">
                  <c:v>20.9</c:v>
                </c:pt>
                <c:pt idx="12335">
                  <c:v>20.9</c:v>
                </c:pt>
                <c:pt idx="12336">
                  <c:v>20.9</c:v>
                </c:pt>
                <c:pt idx="12337">
                  <c:v>20.9</c:v>
                </c:pt>
                <c:pt idx="12338">
                  <c:v>20.9</c:v>
                </c:pt>
                <c:pt idx="12339">
                  <c:v>20.9</c:v>
                </c:pt>
                <c:pt idx="12340">
                  <c:v>20.9</c:v>
                </c:pt>
                <c:pt idx="12341">
                  <c:v>20.9</c:v>
                </c:pt>
                <c:pt idx="12342">
                  <c:v>20.9</c:v>
                </c:pt>
                <c:pt idx="12343">
                  <c:v>20.9</c:v>
                </c:pt>
                <c:pt idx="12344">
                  <c:v>20.9</c:v>
                </c:pt>
                <c:pt idx="12345">
                  <c:v>20.9</c:v>
                </c:pt>
                <c:pt idx="12346">
                  <c:v>20.9</c:v>
                </c:pt>
                <c:pt idx="12347">
                  <c:v>20.9</c:v>
                </c:pt>
                <c:pt idx="12348">
                  <c:v>20.9</c:v>
                </c:pt>
                <c:pt idx="12349">
                  <c:v>20.9</c:v>
                </c:pt>
                <c:pt idx="12350">
                  <c:v>20.9</c:v>
                </c:pt>
                <c:pt idx="12351">
                  <c:v>20.9</c:v>
                </c:pt>
                <c:pt idx="12352">
                  <c:v>20.9</c:v>
                </c:pt>
                <c:pt idx="12353">
                  <c:v>20.9</c:v>
                </c:pt>
                <c:pt idx="12354">
                  <c:v>20.9</c:v>
                </c:pt>
                <c:pt idx="12355">
                  <c:v>20.9</c:v>
                </c:pt>
                <c:pt idx="12356">
                  <c:v>20.9</c:v>
                </c:pt>
                <c:pt idx="12357">
                  <c:v>20.9</c:v>
                </c:pt>
                <c:pt idx="12358">
                  <c:v>20.9</c:v>
                </c:pt>
                <c:pt idx="12359">
                  <c:v>20.9</c:v>
                </c:pt>
                <c:pt idx="12360">
                  <c:v>20.9</c:v>
                </c:pt>
                <c:pt idx="12361">
                  <c:v>20.9</c:v>
                </c:pt>
                <c:pt idx="12362">
                  <c:v>20.9</c:v>
                </c:pt>
                <c:pt idx="12363">
                  <c:v>20.9</c:v>
                </c:pt>
                <c:pt idx="12364">
                  <c:v>20.9</c:v>
                </c:pt>
                <c:pt idx="12365">
                  <c:v>20.9</c:v>
                </c:pt>
                <c:pt idx="12366">
                  <c:v>20.9</c:v>
                </c:pt>
                <c:pt idx="12367">
                  <c:v>20.9</c:v>
                </c:pt>
                <c:pt idx="12368">
                  <c:v>20.9</c:v>
                </c:pt>
                <c:pt idx="12369">
                  <c:v>20.9</c:v>
                </c:pt>
                <c:pt idx="12370">
                  <c:v>20.9</c:v>
                </c:pt>
                <c:pt idx="12371">
                  <c:v>20.9</c:v>
                </c:pt>
                <c:pt idx="12372">
                  <c:v>20.9</c:v>
                </c:pt>
                <c:pt idx="12373">
                  <c:v>20.9</c:v>
                </c:pt>
                <c:pt idx="12374">
                  <c:v>20.9</c:v>
                </c:pt>
                <c:pt idx="12375">
                  <c:v>20.9</c:v>
                </c:pt>
                <c:pt idx="12376">
                  <c:v>20.9</c:v>
                </c:pt>
                <c:pt idx="12377">
                  <c:v>20.9</c:v>
                </c:pt>
                <c:pt idx="12378">
                  <c:v>20.9</c:v>
                </c:pt>
                <c:pt idx="12379">
                  <c:v>20.9</c:v>
                </c:pt>
                <c:pt idx="12380">
                  <c:v>20.9</c:v>
                </c:pt>
                <c:pt idx="12381">
                  <c:v>20.9</c:v>
                </c:pt>
                <c:pt idx="12382">
                  <c:v>20.9</c:v>
                </c:pt>
                <c:pt idx="12383">
                  <c:v>20.9</c:v>
                </c:pt>
                <c:pt idx="12384">
                  <c:v>20.9</c:v>
                </c:pt>
                <c:pt idx="12385">
                  <c:v>20.9</c:v>
                </c:pt>
                <c:pt idx="12386">
                  <c:v>20.9</c:v>
                </c:pt>
                <c:pt idx="12387">
                  <c:v>20.9</c:v>
                </c:pt>
                <c:pt idx="12388">
                  <c:v>20.9</c:v>
                </c:pt>
                <c:pt idx="12389">
                  <c:v>20.9</c:v>
                </c:pt>
                <c:pt idx="12390">
                  <c:v>20.9</c:v>
                </c:pt>
                <c:pt idx="12391">
                  <c:v>20.9</c:v>
                </c:pt>
                <c:pt idx="12392">
                  <c:v>20.9</c:v>
                </c:pt>
                <c:pt idx="12393">
                  <c:v>20.9</c:v>
                </c:pt>
                <c:pt idx="12394">
                  <c:v>20.9</c:v>
                </c:pt>
                <c:pt idx="12395">
                  <c:v>20.9</c:v>
                </c:pt>
                <c:pt idx="12396">
                  <c:v>20.9</c:v>
                </c:pt>
                <c:pt idx="12397">
                  <c:v>20.9</c:v>
                </c:pt>
                <c:pt idx="12398">
                  <c:v>20.9</c:v>
                </c:pt>
                <c:pt idx="12399">
                  <c:v>20.9</c:v>
                </c:pt>
                <c:pt idx="12400">
                  <c:v>20.9</c:v>
                </c:pt>
                <c:pt idx="12401">
                  <c:v>20.9</c:v>
                </c:pt>
                <c:pt idx="12402">
                  <c:v>20.9</c:v>
                </c:pt>
                <c:pt idx="12403">
                  <c:v>20.9</c:v>
                </c:pt>
                <c:pt idx="12404">
                  <c:v>20.9</c:v>
                </c:pt>
                <c:pt idx="12405">
                  <c:v>20.9</c:v>
                </c:pt>
                <c:pt idx="12406">
                  <c:v>20.9</c:v>
                </c:pt>
                <c:pt idx="12407">
                  <c:v>20.9</c:v>
                </c:pt>
                <c:pt idx="12408">
                  <c:v>20.9</c:v>
                </c:pt>
                <c:pt idx="12409">
                  <c:v>20.9</c:v>
                </c:pt>
                <c:pt idx="12410">
                  <c:v>20.9</c:v>
                </c:pt>
                <c:pt idx="12411">
                  <c:v>20.9</c:v>
                </c:pt>
                <c:pt idx="12412">
                  <c:v>20.9</c:v>
                </c:pt>
                <c:pt idx="12413">
                  <c:v>20.9</c:v>
                </c:pt>
                <c:pt idx="12414">
                  <c:v>20.9</c:v>
                </c:pt>
                <c:pt idx="12415">
                  <c:v>20.9</c:v>
                </c:pt>
                <c:pt idx="12416">
                  <c:v>20.9</c:v>
                </c:pt>
                <c:pt idx="12417">
                  <c:v>20.9</c:v>
                </c:pt>
                <c:pt idx="12418">
                  <c:v>20.9</c:v>
                </c:pt>
                <c:pt idx="12419">
                  <c:v>20.9</c:v>
                </c:pt>
                <c:pt idx="12420">
                  <c:v>20.9</c:v>
                </c:pt>
                <c:pt idx="12421">
                  <c:v>20.9</c:v>
                </c:pt>
                <c:pt idx="12422">
                  <c:v>20.9</c:v>
                </c:pt>
                <c:pt idx="12423">
                  <c:v>20.9</c:v>
                </c:pt>
                <c:pt idx="12424">
                  <c:v>20.9</c:v>
                </c:pt>
                <c:pt idx="12425">
                  <c:v>20.9</c:v>
                </c:pt>
                <c:pt idx="12426">
                  <c:v>20.9</c:v>
                </c:pt>
                <c:pt idx="12427">
                  <c:v>20.9</c:v>
                </c:pt>
                <c:pt idx="12428">
                  <c:v>20.9</c:v>
                </c:pt>
                <c:pt idx="12429">
                  <c:v>20.9</c:v>
                </c:pt>
                <c:pt idx="12430">
                  <c:v>20.9</c:v>
                </c:pt>
                <c:pt idx="12431">
                  <c:v>20.9</c:v>
                </c:pt>
                <c:pt idx="12432">
                  <c:v>20.9</c:v>
                </c:pt>
                <c:pt idx="12433">
                  <c:v>20.9</c:v>
                </c:pt>
                <c:pt idx="12434">
                  <c:v>20.9</c:v>
                </c:pt>
                <c:pt idx="12435">
                  <c:v>20.9</c:v>
                </c:pt>
                <c:pt idx="12436">
                  <c:v>20.9</c:v>
                </c:pt>
                <c:pt idx="12437">
                  <c:v>20.9</c:v>
                </c:pt>
                <c:pt idx="12438">
                  <c:v>20.9</c:v>
                </c:pt>
                <c:pt idx="12439">
                  <c:v>20.9</c:v>
                </c:pt>
                <c:pt idx="12440">
                  <c:v>20.9</c:v>
                </c:pt>
                <c:pt idx="12441">
                  <c:v>20.9</c:v>
                </c:pt>
                <c:pt idx="12442">
                  <c:v>20.9</c:v>
                </c:pt>
                <c:pt idx="12443">
                  <c:v>20.9</c:v>
                </c:pt>
                <c:pt idx="12444">
                  <c:v>20.9</c:v>
                </c:pt>
                <c:pt idx="12445">
                  <c:v>20.9</c:v>
                </c:pt>
                <c:pt idx="12446">
                  <c:v>20.9</c:v>
                </c:pt>
                <c:pt idx="12447">
                  <c:v>20.9</c:v>
                </c:pt>
                <c:pt idx="12448">
                  <c:v>20.9</c:v>
                </c:pt>
                <c:pt idx="12449">
                  <c:v>20.9</c:v>
                </c:pt>
                <c:pt idx="12450">
                  <c:v>20.9</c:v>
                </c:pt>
                <c:pt idx="12451">
                  <c:v>20.9</c:v>
                </c:pt>
                <c:pt idx="12452">
                  <c:v>20.9</c:v>
                </c:pt>
                <c:pt idx="12453">
                  <c:v>20.9</c:v>
                </c:pt>
                <c:pt idx="12454">
                  <c:v>20.9</c:v>
                </c:pt>
                <c:pt idx="12455">
                  <c:v>20.9</c:v>
                </c:pt>
                <c:pt idx="12456">
                  <c:v>20.9</c:v>
                </c:pt>
                <c:pt idx="12457">
                  <c:v>20.9</c:v>
                </c:pt>
                <c:pt idx="12458">
                  <c:v>20.9</c:v>
                </c:pt>
                <c:pt idx="12459">
                  <c:v>20.9</c:v>
                </c:pt>
                <c:pt idx="12460">
                  <c:v>20.9</c:v>
                </c:pt>
                <c:pt idx="12461">
                  <c:v>20.9</c:v>
                </c:pt>
                <c:pt idx="12462">
                  <c:v>20.9</c:v>
                </c:pt>
                <c:pt idx="12463">
                  <c:v>20.9</c:v>
                </c:pt>
                <c:pt idx="12464">
                  <c:v>20.9</c:v>
                </c:pt>
                <c:pt idx="12465">
                  <c:v>20.9</c:v>
                </c:pt>
                <c:pt idx="12466">
                  <c:v>20.9</c:v>
                </c:pt>
                <c:pt idx="12467">
                  <c:v>20.9</c:v>
                </c:pt>
                <c:pt idx="12468">
                  <c:v>20.9</c:v>
                </c:pt>
                <c:pt idx="12469">
                  <c:v>20.9</c:v>
                </c:pt>
                <c:pt idx="12470">
                  <c:v>20.9</c:v>
                </c:pt>
                <c:pt idx="12471">
                  <c:v>20.9</c:v>
                </c:pt>
                <c:pt idx="12472">
                  <c:v>20.9</c:v>
                </c:pt>
                <c:pt idx="12473">
                  <c:v>20.9</c:v>
                </c:pt>
                <c:pt idx="12474">
                  <c:v>20.9</c:v>
                </c:pt>
                <c:pt idx="12475">
                  <c:v>20.9</c:v>
                </c:pt>
                <c:pt idx="12476">
                  <c:v>20.9</c:v>
                </c:pt>
                <c:pt idx="12477">
                  <c:v>20.9</c:v>
                </c:pt>
                <c:pt idx="12478">
                  <c:v>20.9</c:v>
                </c:pt>
                <c:pt idx="12479">
                  <c:v>20.9</c:v>
                </c:pt>
                <c:pt idx="12480">
                  <c:v>20.9</c:v>
                </c:pt>
                <c:pt idx="12481">
                  <c:v>20.9</c:v>
                </c:pt>
                <c:pt idx="12482">
                  <c:v>20.9</c:v>
                </c:pt>
                <c:pt idx="12483">
                  <c:v>20.9</c:v>
                </c:pt>
                <c:pt idx="12484">
                  <c:v>20.9</c:v>
                </c:pt>
                <c:pt idx="12485">
                  <c:v>20.9</c:v>
                </c:pt>
                <c:pt idx="12486">
                  <c:v>20.9</c:v>
                </c:pt>
                <c:pt idx="12487">
                  <c:v>20.9</c:v>
                </c:pt>
                <c:pt idx="12488">
                  <c:v>20.9</c:v>
                </c:pt>
                <c:pt idx="12489">
                  <c:v>20.9</c:v>
                </c:pt>
                <c:pt idx="12490">
                  <c:v>20.9</c:v>
                </c:pt>
                <c:pt idx="12491">
                  <c:v>20.9</c:v>
                </c:pt>
                <c:pt idx="12492">
                  <c:v>20.9</c:v>
                </c:pt>
                <c:pt idx="12493">
                  <c:v>20.9</c:v>
                </c:pt>
                <c:pt idx="12494">
                  <c:v>20.9</c:v>
                </c:pt>
                <c:pt idx="12495">
                  <c:v>20.9</c:v>
                </c:pt>
                <c:pt idx="12496">
                  <c:v>20.9</c:v>
                </c:pt>
                <c:pt idx="12497">
                  <c:v>20.9</c:v>
                </c:pt>
                <c:pt idx="12498">
                  <c:v>20.9</c:v>
                </c:pt>
                <c:pt idx="12499">
                  <c:v>20.9</c:v>
                </c:pt>
                <c:pt idx="12500">
                  <c:v>20.9</c:v>
                </c:pt>
                <c:pt idx="12501">
                  <c:v>20.9</c:v>
                </c:pt>
                <c:pt idx="12502">
                  <c:v>20.9</c:v>
                </c:pt>
                <c:pt idx="12503">
                  <c:v>20.9</c:v>
                </c:pt>
                <c:pt idx="12504">
                  <c:v>20.9</c:v>
                </c:pt>
                <c:pt idx="12505">
                  <c:v>20.9</c:v>
                </c:pt>
                <c:pt idx="12506">
                  <c:v>20.9</c:v>
                </c:pt>
                <c:pt idx="12507">
                  <c:v>20.9</c:v>
                </c:pt>
                <c:pt idx="12508">
                  <c:v>20.9</c:v>
                </c:pt>
                <c:pt idx="12509">
                  <c:v>20.9</c:v>
                </c:pt>
                <c:pt idx="12510">
                  <c:v>20.9</c:v>
                </c:pt>
                <c:pt idx="12511">
                  <c:v>20.9</c:v>
                </c:pt>
                <c:pt idx="12512">
                  <c:v>20.9</c:v>
                </c:pt>
                <c:pt idx="12513">
                  <c:v>20.9</c:v>
                </c:pt>
                <c:pt idx="12514">
                  <c:v>20.9</c:v>
                </c:pt>
                <c:pt idx="12515">
                  <c:v>20.9</c:v>
                </c:pt>
                <c:pt idx="12516">
                  <c:v>20.9</c:v>
                </c:pt>
                <c:pt idx="12517">
                  <c:v>20.9</c:v>
                </c:pt>
                <c:pt idx="12518">
                  <c:v>20.9</c:v>
                </c:pt>
                <c:pt idx="12519">
                  <c:v>20.9</c:v>
                </c:pt>
                <c:pt idx="12520">
                  <c:v>20.9</c:v>
                </c:pt>
                <c:pt idx="12521">
                  <c:v>20.9</c:v>
                </c:pt>
                <c:pt idx="12522">
                  <c:v>20.9</c:v>
                </c:pt>
                <c:pt idx="12523">
                  <c:v>20.9</c:v>
                </c:pt>
                <c:pt idx="12524">
                  <c:v>20.9</c:v>
                </c:pt>
                <c:pt idx="12525">
                  <c:v>20.9</c:v>
                </c:pt>
                <c:pt idx="12526">
                  <c:v>20.9</c:v>
                </c:pt>
                <c:pt idx="12527">
                  <c:v>20.9</c:v>
                </c:pt>
                <c:pt idx="12528">
                  <c:v>20.9</c:v>
                </c:pt>
                <c:pt idx="12529">
                  <c:v>20.9</c:v>
                </c:pt>
                <c:pt idx="12530">
                  <c:v>20.9</c:v>
                </c:pt>
                <c:pt idx="12531">
                  <c:v>20.9</c:v>
                </c:pt>
                <c:pt idx="12532">
                  <c:v>20.9</c:v>
                </c:pt>
                <c:pt idx="12533">
                  <c:v>20.9</c:v>
                </c:pt>
                <c:pt idx="12534">
                  <c:v>20.9</c:v>
                </c:pt>
                <c:pt idx="12535">
                  <c:v>20.9</c:v>
                </c:pt>
                <c:pt idx="12536">
                  <c:v>20.9</c:v>
                </c:pt>
                <c:pt idx="12537">
                  <c:v>20.9</c:v>
                </c:pt>
                <c:pt idx="12538">
                  <c:v>20.9</c:v>
                </c:pt>
                <c:pt idx="12539">
                  <c:v>20.9</c:v>
                </c:pt>
                <c:pt idx="12540">
                  <c:v>20.9</c:v>
                </c:pt>
                <c:pt idx="12541">
                  <c:v>20.9</c:v>
                </c:pt>
                <c:pt idx="12542">
                  <c:v>20.9</c:v>
                </c:pt>
                <c:pt idx="12543">
                  <c:v>20.9</c:v>
                </c:pt>
                <c:pt idx="12544">
                  <c:v>20.9</c:v>
                </c:pt>
                <c:pt idx="12545">
                  <c:v>20.9</c:v>
                </c:pt>
                <c:pt idx="12546">
                  <c:v>20.9</c:v>
                </c:pt>
                <c:pt idx="12547">
                  <c:v>20.9</c:v>
                </c:pt>
                <c:pt idx="12548">
                  <c:v>20.9</c:v>
                </c:pt>
                <c:pt idx="12549">
                  <c:v>20.9</c:v>
                </c:pt>
                <c:pt idx="12550">
                  <c:v>20.9</c:v>
                </c:pt>
                <c:pt idx="12551">
                  <c:v>20.9</c:v>
                </c:pt>
                <c:pt idx="12552">
                  <c:v>20.9</c:v>
                </c:pt>
                <c:pt idx="12553">
                  <c:v>20.9</c:v>
                </c:pt>
                <c:pt idx="12554">
                  <c:v>20.9</c:v>
                </c:pt>
                <c:pt idx="12555">
                  <c:v>20.9</c:v>
                </c:pt>
                <c:pt idx="12556">
                  <c:v>20.9</c:v>
                </c:pt>
                <c:pt idx="12557">
                  <c:v>20.9</c:v>
                </c:pt>
                <c:pt idx="12558">
                  <c:v>20.9</c:v>
                </c:pt>
                <c:pt idx="12559">
                  <c:v>20.9</c:v>
                </c:pt>
                <c:pt idx="12560">
                  <c:v>20.9</c:v>
                </c:pt>
                <c:pt idx="12561">
                  <c:v>20.9</c:v>
                </c:pt>
                <c:pt idx="12562">
                  <c:v>20.9</c:v>
                </c:pt>
                <c:pt idx="12563">
                  <c:v>20.9</c:v>
                </c:pt>
                <c:pt idx="12564">
                  <c:v>20.9</c:v>
                </c:pt>
                <c:pt idx="12565">
                  <c:v>20.9</c:v>
                </c:pt>
                <c:pt idx="12566">
                  <c:v>20.9</c:v>
                </c:pt>
                <c:pt idx="12567">
                  <c:v>20.9</c:v>
                </c:pt>
                <c:pt idx="12568">
                  <c:v>20.9</c:v>
                </c:pt>
                <c:pt idx="12569">
                  <c:v>20.9</c:v>
                </c:pt>
                <c:pt idx="12570">
                  <c:v>20.9</c:v>
                </c:pt>
                <c:pt idx="12571">
                  <c:v>20.9</c:v>
                </c:pt>
                <c:pt idx="12572">
                  <c:v>20.9</c:v>
                </c:pt>
                <c:pt idx="12573">
                  <c:v>20.9</c:v>
                </c:pt>
                <c:pt idx="12574">
                  <c:v>20.9</c:v>
                </c:pt>
                <c:pt idx="12575">
                  <c:v>20.9</c:v>
                </c:pt>
                <c:pt idx="12576">
                  <c:v>20.9</c:v>
                </c:pt>
                <c:pt idx="12577">
                  <c:v>20.9</c:v>
                </c:pt>
                <c:pt idx="12578">
                  <c:v>20.9</c:v>
                </c:pt>
                <c:pt idx="12579">
                  <c:v>20.9</c:v>
                </c:pt>
                <c:pt idx="12580">
                  <c:v>20.9</c:v>
                </c:pt>
                <c:pt idx="12581">
                  <c:v>20.9</c:v>
                </c:pt>
                <c:pt idx="12582">
                  <c:v>20.9</c:v>
                </c:pt>
                <c:pt idx="12583">
                  <c:v>20.9</c:v>
                </c:pt>
                <c:pt idx="12584">
                  <c:v>20.9</c:v>
                </c:pt>
                <c:pt idx="12585">
                  <c:v>20.9</c:v>
                </c:pt>
                <c:pt idx="12586">
                  <c:v>20.9</c:v>
                </c:pt>
                <c:pt idx="12587">
                  <c:v>20.9</c:v>
                </c:pt>
                <c:pt idx="12588">
                  <c:v>20.9</c:v>
                </c:pt>
                <c:pt idx="12589">
                  <c:v>20.9</c:v>
                </c:pt>
                <c:pt idx="12590">
                  <c:v>20.9</c:v>
                </c:pt>
                <c:pt idx="12591">
                  <c:v>20.9</c:v>
                </c:pt>
                <c:pt idx="12592">
                  <c:v>20.9</c:v>
                </c:pt>
                <c:pt idx="12593">
                  <c:v>20.9</c:v>
                </c:pt>
                <c:pt idx="12594">
                  <c:v>20.9</c:v>
                </c:pt>
                <c:pt idx="12595">
                  <c:v>20.9</c:v>
                </c:pt>
                <c:pt idx="12596">
                  <c:v>20.9</c:v>
                </c:pt>
                <c:pt idx="12597">
                  <c:v>20.9</c:v>
                </c:pt>
                <c:pt idx="12598">
                  <c:v>20.9</c:v>
                </c:pt>
                <c:pt idx="12599">
                  <c:v>20.9</c:v>
                </c:pt>
                <c:pt idx="12600">
                  <c:v>20.9</c:v>
                </c:pt>
                <c:pt idx="12601">
                  <c:v>20.9</c:v>
                </c:pt>
                <c:pt idx="12602">
                  <c:v>20.9</c:v>
                </c:pt>
                <c:pt idx="12603">
                  <c:v>20.9</c:v>
                </c:pt>
                <c:pt idx="12604">
                  <c:v>20.9</c:v>
                </c:pt>
                <c:pt idx="12605">
                  <c:v>20.9</c:v>
                </c:pt>
                <c:pt idx="12606">
                  <c:v>20.9</c:v>
                </c:pt>
                <c:pt idx="12607">
                  <c:v>20.9</c:v>
                </c:pt>
                <c:pt idx="12608">
                  <c:v>20.9</c:v>
                </c:pt>
                <c:pt idx="12609">
                  <c:v>20.9</c:v>
                </c:pt>
                <c:pt idx="12610">
                  <c:v>20.9</c:v>
                </c:pt>
                <c:pt idx="12611">
                  <c:v>20.9</c:v>
                </c:pt>
                <c:pt idx="12612">
                  <c:v>20.9</c:v>
                </c:pt>
                <c:pt idx="12613">
                  <c:v>20.9</c:v>
                </c:pt>
                <c:pt idx="12614">
                  <c:v>20.9</c:v>
                </c:pt>
                <c:pt idx="12615">
                  <c:v>20.9</c:v>
                </c:pt>
                <c:pt idx="12616">
                  <c:v>20.9</c:v>
                </c:pt>
                <c:pt idx="12617">
                  <c:v>20.9</c:v>
                </c:pt>
                <c:pt idx="12618">
                  <c:v>20.9</c:v>
                </c:pt>
                <c:pt idx="12619">
                  <c:v>20.9</c:v>
                </c:pt>
                <c:pt idx="12620">
                  <c:v>20.9</c:v>
                </c:pt>
                <c:pt idx="12621">
                  <c:v>20.9</c:v>
                </c:pt>
                <c:pt idx="12622">
                  <c:v>20.9</c:v>
                </c:pt>
                <c:pt idx="12623">
                  <c:v>20.9</c:v>
                </c:pt>
                <c:pt idx="12624">
                  <c:v>20.9</c:v>
                </c:pt>
                <c:pt idx="12625">
                  <c:v>20.9</c:v>
                </c:pt>
                <c:pt idx="12626">
                  <c:v>20.9</c:v>
                </c:pt>
                <c:pt idx="12627">
                  <c:v>20.9</c:v>
                </c:pt>
                <c:pt idx="12628">
                  <c:v>20.9</c:v>
                </c:pt>
                <c:pt idx="12629">
                  <c:v>20.9</c:v>
                </c:pt>
                <c:pt idx="12630">
                  <c:v>20.9</c:v>
                </c:pt>
                <c:pt idx="12631">
                  <c:v>20.9</c:v>
                </c:pt>
                <c:pt idx="12632">
                  <c:v>20.9</c:v>
                </c:pt>
                <c:pt idx="12633">
                  <c:v>20.9</c:v>
                </c:pt>
                <c:pt idx="12634">
                  <c:v>20.9</c:v>
                </c:pt>
                <c:pt idx="12635">
                  <c:v>20.9</c:v>
                </c:pt>
                <c:pt idx="12636">
                  <c:v>20.9</c:v>
                </c:pt>
                <c:pt idx="12637">
                  <c:v>20.9</c:v>
                </c:pt>
                <c:pt idx="12638">
                  <c:v>20.9</c:v>
                </c:pt>
                <c:pt idx="12639">
                  <c:v>20.9</c:v>
                </c:pt>
                <c:pt idx="12640">
                  <c:v>20.9</c:v>
                </c:pt>
                <c:pt idx="12641">
                  <c:v>20.9</c:v>
                </c:pt>
                <c:pt idx="12642">
                  <c:v>20.9</c:v>
                </c:pt>
                <c:pt idx="12643">
                  <c:v>20.9</c:v>
                </c:pt>
                <c:pt idx="12644">
                  <c:v>20.9</c:v>
                </c:pt>
                <c:pt idx="12645">
                  <c:v>20.9</c:v>
                </c:pt>
                <c:pt idx="12646">
                  <c:v>20.9</c:v>
                </c:pt>
                <c:pt idx="12647">
                  <c:v>20.9</c:v>
                </c:pt>
                <c:pt idx="12648">
                  <c:v>20.9</c:v>
                </c:pt>
                <c:pt idx="12649">
                  <c:v>20.9</c:v>
                </c:pt>
                <c:pt idx="12650">
                  <c:v>20.9</c:v>
                </c:pt>
                <c:pt idx="12651">
                  <c:v>20.9</c:v>
                </c:pt>
                <c:pt idx="12652">
                  <c:v>20.9</c:v>
                </c:pt>
                <c:pt idx="12653">
                  <c:v>20.9</c:v>
                </c:pt>
                <c:pt idx="12654">
                  <c:v>20.9</c:v>
                </c:pt>
                <c:pt idx="12655">
                  <c:v>20.9</c:v>
                </c:pt>
                <c:pt idx="12656">
                  <c:v>20.9</c:v>
                </c:pt>
                <c:pt idx="12657">
                  <c:v>20.9</c:v>
                </c:pt>
                <c:pt idx="12658">
                  <c:v>20.9</c:v>
                </c:pt>
                <c:pt idx="12659">
                  <c:v>20.9</c:v>
                </c:pt>
                <c:pt idx="12660">
                  <c:v>20.9</c:v>
                </c:pt>
                <c:pt idx="12661">
                  <c:v>20.9</c:v>
                </c:pt>
                <c:pt idx="12662">
                  <c:v>20.9</c:v>
                </c:pt>
                <c:pt idx="12663">
                  <c:v>20.9</c:v>
                </c:pt>
                <c:pt idx="12664">
                  <c:v>20.9</c:v>
                </c:pt>
                <c:pt idx="12665">
                  <c:v>20.9</c:v>
                </c:pt>
                <c:pt idx="12666">
                  <c:v>20.9</c:v>
                </c:pt>
                <c:pt idx="12667">
                  <c:v>20.9</c:v>
                </c:pt>
                <c:pt idx="12668">
                  <c:v>20.9</c:v>
                </c:pt>
                <c:pt idx="12669">
                  <c:v>20.9</c:v>
                </c:pt>
                <c:pt idx="12670">
                  <c:v>20.9</c:v>
                </c:pt>
                <c:pt idx="12671">
                  <c:v>20.9</c:v>
                </c:pt>
                <c:pt idx="12672">
                  <c:v>20.9</c:v>
                </c:pt>
                <c:pt idx="12673">
                  <c:v>20.9</c:v>
                </c:pt>
                <c:pt idx="12674">
                  <c:v>20.9</c:v>
                </c:pt>
                <c:pt idx="12675">
                  <c:v>20.9</c:v>
                </c:pt>
                <c:pt idx="12676">
                  <c:v>20.9</c:v>
                </c:pt>
                <c:pt idx="12677">
                  <c:v>20.9</c:v>
                </c:pt>
                <c:pt idx="12678">
                  <c:v>20.9</c:v>
                </c:pt>
                <c:pt idx="12679">
                  <c:v>20.9</c:v>
                </c:pt>
                <c:pt idx="12680">
                  <c:v>20.9</c:v>
                </c:pt>
                <c:pt idx="12681">
                  <c:v>20.9</c:v>
                </c:pt>
                <c:pt idx="12682">
                  <c:v>20.9</c:v>
                </c:pt>
                <c:pt idx="12683">
                  <c:v>20.9</c:v>
                </c:pt>
                <c:pt idx="12684">
                  <c:v>20.9</c:v>
                </c:pt>
                <c:pt idx="12685">
                  <c:v>20.9</c:v>
                </c:pt>
                <c:pt idx="12686">
                  <c:v>20.9</c:v>
                </c:pt>
                <c:pt idx="12687">
                  <c:v>20.9</c:v>
                </c:pt>
                <c:pt idx="12688">
                  <c:v>20.9</c:v>
                </c:pt>
                <c:pt idx="12689">
                  <c:v>20.9</c:v>
                </c:pt>
                <c:pt idx="12690">
                  <c:v>20.9</c:v>
                </c:pt>
                <c:pt idx="12691">
                  <c:v>20.9</c:v>
                </c:pt>
                <c:pt idx="12692">
                  <c:v>20.9</c:v>
                </c:pt>
                <c:pt idx="12693">
                  <c:v>20.9</c:v>
                </c:pt>
                <c:pt idx="12694">
                  <c:v>20.9</c:v>
                </c:pt>
                <c:pt idx="12695">
                  <c:v>20.9</c:v>
                </c:pt>
                <c:pt idx="12696">
                  <c:v>20.9</c:v>
                </c:pt>
                <c:pt idx="12697">
                  <c:v>20.9</c:v>
                </c:pt>
                <c:pt idx="12698">
                  <c:v>20.9</c:v>
                </c:pt>
                <c:pt idx="12699">
                  <c:v>20.9</c:v>
                </c:pt>
                <c:pt idx="12700">
                  <c:v>20.9</c:v>
                </c:pt>
                <c:pt idx="12701">
                  <c:v>20.9</c:v>
                </c:pt>
                <c:pt idx="12702">
                  <c:v>20.9</c:v>
                </c:pt>
                <c:pt idx="12703">
                  <c:v>20.9</c:v>
                </c:pt>
                <c:pt idx="12704">
                  <c:v>20.9</c:v>
                </c:pt>
                <c:pt idx="12705">
                  <c:v>20.9</c:v>
                </c:pt>
                <c:pt idx="12706">
                  <c:v>20.9</c:v>
                </c:pt>
                <c:pt idx="12707">
                  <c:v>20.9</c:v>
                </c:pt>
                <c:pt idx="12708">
                  <c:v>20.9</c:v>
                </c:pt>
                <c:pt idx="12709">
                  <c:v>20.9</c:v>
                </c:pt>
                <c:pt idx="12710">
                  <c:v>20.9</c:v>
                </c:pt>
                <c:pt idx="12711">
                  <c:v>20.9</c:v>
                </c:pt>
                <c:pt idx="12712">
                  <c:v>20.9</c:v>
                </c:pt>
                <c:pt idx="12713">
                  <c:v>20.9</c:v>
                </c:pt>
                <c:pt idx="12714">
                  <c:v>20.9</c:v>
                </c:pt>
                <c:pt idx="12715">
                  <c:v>20.9</c:v>
                </c:pt>
                <c:pt idx="12716">
                  <c:v>20.9</c:v>
                </c:pt>
                <c:pt idx="12717">
                  <c:v>20.9</c:v>
                </c:pt>
                <c:pt idx="12718">
                  <c:v>20.9</c:v>
                </c:pt>
                <c:pt idx="12719">
                  <c:v>20.9</c:v>
                </c:pt>
                <c:pt idx="12720">
                  <c:v>20.9</c:v>
                </c:pt>
                <c:pt idx="12721">
                  <c:v>20.9</c:v>
                </c:pt>
                <c:pt idx="12722">
                  <c:v>20.9</c:v>
                </c:pt>
                <c:pt idx="12723">
                  <c:v>20.9</c:v>
                </c:pt>
                <c:pt idx="12724">
                  <c:v>20.9</c:v>
                </c:pt>
                <c:pt idx="12725">
                  <c:v>20.9</c:v>
                </c:pt>
                <c:pt idx="12726">
                  <c:v>20.9</c:v>
                </c:pt>
                <c:pt idx="12727">
                  <c:v>20.9</c:v>
                </c:pt>
                <c:pt idx="12728">
                  <c:v>20.9</c:v>
                </c:pt>
                <c:pt idx="12729">
                  <c:v>20.9</c:v>
                </c:pt>
                <c:pt idx="12730">
                  <c:v>20.9</c:v>
                </c:pt>
                <c:pt idx="12731">
                  <c:v>20.9</c:v>
                </c:pt>
                <c:pt idx="12732">
                  <c:v>20.9</c:v>
                </c:pt>
                <c:pt idx="12733">
                  <c:v>20.9</c:v>
                </c:pt>
                <c:pt idx="12734">
                  <c:v>20.9</c:v>
                </c:pt>
                <c:pt idx="12735">
                  <c:v>20.9</c:v>
                </c:pt>
                <c:pt idx="12736">
                  <c:v>20.9</c:v>
                </c:pt>
                <c:pt idx="12737">
                  <c:v>20.9</c:v>
                </c:pt>
                <c:pt idx="12738">
                  <c:v>20.9</c:v>
                </c:pt>
                <c:pt idx="12739">
                  <c:v>20.9</c:v>
                </c:pt>
                <c:pt idx="12740">
                  <c:v>20.9</c:v>
                </c:pt>
                <c:pt idx="12741">
                  <c:v>20.9</c:v>
                </c:pt>
                <c:pt idx="12742">
                  <c:v>20.9</c:v>
                </c:pt>
                <c:pt idx="12743">
                  <c:v>20.9</c:v>
                </c:pt>
                <c:pt idx="12744">
                  <c:v>20.9</c:v>
                </c:pt>
                <c:pt idx="12745">
                  <c:v>20.9</c:v>
                </c:pt>
                <c:pt idx="12746">
                  <c:v>20.9</c:v>
                </c:pt>
                <c:pt idx="12747">
                  <c:v>20.9</c:v>
                </c:pt>
                <c:pt idx="12748">
                  <c:v>20.9</c:v>
                </c:pt>
                <c:pt idx="12749">
                  <c:v>20.9</c:v>
                </c:pt>
                <c:pt idx="12750">
                  <c:v>20.9</c:v>
                </c:pt>
                <c:pt idx="12751">
                  <c:v>20.9</c:v>
                </c:pt>
                <c:pt idx="12752">
                  <c:v>20.9</c:v>
                </c:pt>
                <c:pt idx="12753">
                  <c:v>20.9</c:v>
                </c:pt>
                <c:pt idx="12754">
                  <c:v>20.9</c:v>
                </c:pt>
                <c:pt idx="12755">
                  <c:v>20.9</c:v>
                </c:pt>
                <c:pt idx="12756">
                  <c:v>20.9</c:v>
                </c:pt>
                <c:pt idx="12757">
                  <c:v>20.9</c:v>
                </c:pt>
                <c:pt idx="12758">
                  <c:v>20.9</c:v>
                </c:pt>
                <c:pt idx="12759">
                  <c:v>20.9</c:v>
                </c:pt>
                <c:pt idx="12760">
                  <c:v>20.9</c:v>
                </c:pt>
                <c:pt idx="12761">
                  <c:v>20.9</c:v>
                </c:pt>
                <c:pt idx="12762">
                  <c:v>20.9</c:v>
                </c:pt>
                <c:pt idx="12763">
                  <c:v>20.9</c:v>
                </c:pt>
                <c:pt idx="12764">
                  <c:v>20.9</c:v>
                </c:pt>
                <c:pt idx="12765">
                  <c:v>20.9</c:v>
                </c:pt>
                <c:pt idx="12766">
                  <c:v>20.9</c:v>
                </c:pt>
                <c:pt idx="12767">
                  <c:v>20.9</c:v>
                </c:pt>
                <c:pt idx="12768">
                  <c:v>20.9</c:v>
                </c:pt>
                <c:pt idx="12769">
                  <c:v>20.9</c:v>
                </c:pt>
                <c:pt idx="12770">
                  <c:v>20.9</c:v>
                </c:pt>
                <c:pt idx="12771">
                  <c:v>20.9</c:v>
                </c:pt>
                <c:pt idx="12772">
                  <c:v>20.9</c:v>
                </c:pt>
                <c:pt idx="12773">
                  <c:v>20.9</c:v>
                </c:pt>
                <c:pt idx="12774">
                  <c:v>20.9</c:v>
                </c:pt>
                <c:pt idx="12775">
                  <c:v>20.9</c:v>
                </c:pt>
                <c:pt idx="12776">
                  <c:v>20.9</c:v>
                </c:pt>
                <c:pt idx="12777">
                  <c:v>20.9</c:v>
                </c:pt>
                <c:pt idx="12778">
                  <c:v>20.9</c:v>
                </c:pt>
                <c:pt idx="12779">
                  <c:v>20.9</c:v>
                </c:pt>
                <c:pt idx="12780">
                  <c:v>20.9</c:v>
                </c:pt>
                <c:pt idx="12781">
                  <c:v>20.9</c:v>
                </c:pt>
                <c:pt idx="12782">
                  <c:v>20.9</c:v>
                </c:pt>
                <c:pt idx="12783">
                  <c:v>20.9</c:v>
                </c:pt>
                <c:pt idx="12784">
                  <c:v>20.9</c:v>
                </c:pt>
                <c:pt idx="12785">
                  <c:v>20.9</c:v>
                </c:pt>
                <c:pt idx="12786">
                  <c:v>20.9</c:v>
                </c:pt>
                <c:pt idx="12787">
                  <c:v>20.9</c:v>
                </c:pt>
                <c:pt idx="12788">
                  <c:v>20.9</c:v>
                </c:pt>
                <c:pt idx="12789">
                  <c:v>20.9</c:v>
                </c:pt>
                <c:pt idx="12790">
                  <c:v>20.9</c:v>
                </c:pt>
                <c:pt idx="12791">
                  <c:v>20.9</c:v>
                </c:pt>
                <c:pt idx="12792">
                  <c:v>20.9</c:v>
                </c:pt>
                <c:pt idx="12793">
                  <c:v>20.9</c:v>
                </c:pt>
                <c:pt idx="12794">
                  <c:v>20.9</c:v>
                </c:pt>
                <c:pt idx="12795">
                  <c:v>20.9</c:v>
                </c:pt>
                <c:pt idx="12796">
                  <c:v>20.9</c:v>
                </c:pt>
                <c:pt idx="12797">
                  <c:v>20.9</c:v>
                </c:pt>
                <c:pt idx="12798">
                  <c:v>20.9</c:v>
                </c:pt>
                <c:pt idx="12799">
                  <c:v>20.9</c:v>
                </c:pt>
                <c:pt idx="12800">
                  <c:v>20.9</c:v>
                </c:pt>
                <c:pt idx="12801">
                  <c:v>20.9</c:v>
                </c:pt>
                <c:pt idx="12802">
                  <c:v>20.9</c:v>
                </c:pt>
                <c:pt idx="12803">
                  <c:v>20.9</c:v>
                </c:pt>
                <c:pt idx="12804">
                  <c:v>20.9</c:v>
                </c:pt>
                <c:pt idx="12805">
                  <c:v>20.9</c:v>
                </c:pt>
                <c:pt idx="12806">
                  <c:v>20.9</c:v>
                </c:pt>
                <c:pt idx="12807">
                  <c:v>20.9</c:v>
                </c:pt>
                <c:pt idx="12808">
                  <c:v>20.9</c:v>
                </c:pt>
                <c:pt idx="12809">
                  <c:v>20.9</c:v>
                </c:pt>
                <c:pt idx="12810">
                  <c:v>20.9</c:v>
                </c:pt>
                <c:pt idx="12811">
                  <c:v>20.9</c:v>
                </c:pt>
                <c:pt idx="12812">
                  <c:v>20.9</c:v>
                </c:pt>
                <c:pt idx="12813">
                  <c:v>20.9</c:v>
                </c:pt>
                <c:pt idx="12814">
                  <c:v>20.9</c:v>
                </c:pt>
                <c:pt idx="12815">
                  <c:v>20.9</c:v>
                </c:pt>
                <c:pt idx="12816">
                  <c:v>20.9</c:v>
                </c:pt>
                <c:pt idx="12817">
                  <c:v>20.9</c:v>
                </c:pt>
                <c:pt idx="12818">
                  <c:v>20.9</c:v>
                </c:pt>
                <c:pt idx="12819">
                  <c:v>20.9</c:v>
                </c:pt>
                <c:pt idx="12820">
                  <c:v>20.9</c:v>
                </c:pt>
                <c:pt idx="12821">
                  <c:v>20.9</c:v>
                </c:pt>
                <c:pt idx="12822">
                  <c:v>20.9</c:v>
                </c:pt>
                <c:pt idx="12823">
                  <c:v>20.9</c:v>
                </c:pt>
                <c:pt idx="12824">
                  <c:v>20.9</c:v>
                </c:pt>
                <c:pt idx="12825">
                  <c:v>20.9</c:v>
                </c:pt>
                <c:pt idx="12826">
                  <c:v>20.9</c:v>
                </c:pt>
                <c:pt idx="12827">
                  <c:v>20.9</c:v>
                </c:pt>
                <c:pt idx="12828">
                  <c:v>20.9</c:v>
                </c:pt>
                <c:pt idx="12829">
                  <c:v>20.9</c:v>
                </c:pt>
                <c:pt idx="12830">
                  <c:v>20.9</c:v>
                </c:pt>
                <c:pt idx="12831">
                  <c:v>20.9</c:v>
                </c:pt>
                <c:pt idx="12832">
                  <c:v>20.9</c:v>
                </c:pt>
                <c:pt idx="12833">
                  <c:v>20.9</c:v>
                </c:pt>
                <c:pt idx="12834">
                  <c:v>20.9</c:v>
                </c:pt>
                <c:pt idx="12835">
                  <c:v>20.9</c:v>
                </c:pt>
                <c:pt idx="12836">
                  <c:v>20.9</c:v>
                </c:pt>
                <c:pt idx="12837">
                  <c:v>20.9</c:v>
                </c:pt>
                <c:pt idx="12838">
                  <c:v>20.9</c:v>
                </c:pt>
                <c:pt idx="12839">
                  <c:v>20.9</c:v>
                </c:pt>
                <c:pt idx="12840">
                  <c:v>20.9</c:v>
                </c:pt>
                <c:pt idx="12841">
                  <c:v>20.9</c:v>
                </c:pt>
                <c:pt idx="12842">
                  <c:v>20.9</c:v>
                </c:pt>
                <c:pt idx="12843">
                  <c:v>20.9</c:v>
                </c:pt>
                <c:pt idx="12844">
                  <c:v>20.9</c:v>
                </c:pt>
                <c:pt idx="12845">
                  <c:v>20.9</c:v>
                </c:pt>
                <c:pt idx="12846">
                  <c:v>20.9</c:v>
                </c:pt>
                <c:pt idx="12847">
                  <c:v>20.9</c:v>
                </c:pt>
                <c:pt idx="12848">
                  <c:v>20.9</c:v>
                </c:pt>
                <c:pt idx="12849">
                  <c:v>20.9</c:v>
                </c:pt>
                <c:pt idx="12850">
                  <c:v>20.9</c:v>
                </c:pt>
                <c:pt idx="12851">
                  <c:v>20.9</c:v>
                </c:pt>
                <c:pt idx="12852">
                  <c:v>20.9</c:v>
                </c:pt>
                <c:pt idx="12853">
                  <c:v>20.9</c:v>
                </c:pt>
                <c:pt idx="12854">
                  <c:v>20.9</c:v>
                </c:pt>
                <c:pt idx="12855">
                  <c:v>20.9</c:v>
                </c:pt>
                <c:pt idx="12856">
                  <c:v>20.9</c:v>
                </c:pt>
                <c:pt idx="12857">
                  <c:v>20.9</c:v>
                </c:pt>
                <c:pt idx="12858">
                  <c:v>20.9</c:v>
                </c:pt>
                <c:pt idx="12859">
                  <c:v>20.9</c:v>
                </c:pt>
                <c:pt idx="12860">
                  <c:v>20.9</c:v>
                </c:pt>
                <c:pt idx="12861">
                  <c:v>20.9</c:v>
                </c:pt>
                <c:pt idx="12862">
                  <c:v>20.9</c:v>
                </c:pt>
                <c:pt idx="12863">
                  <c:v>20.9</c:v>
                </c:pt>
                <c:pt idx="12864">
                  <c:v>20.9</c:v>
                </c:pt>
                <c:pt idx="12865">
                  <c:v>20.9</c:v>
                </c:pt>
                <c:pt idx="12866">
                  <c:v>20.9</c:v>
                </c:pt>
                <c:pt idx="12867">
                  <c:v>20.9</c:v>
                </c:pt>
                <c:pt idx="12868">
                  <c:v>20.9</c:v>
                </c:pt>
                <c:pt idx="12869">
                  <c:v>20.9</c:v>
                </c:pt>
                <c:pt idx="12870">
                  <c:v>20.9</c:v>
                </c:pt>
                <c:pt idx="12871">
                  <c:v>20.9</c:v>
                </c:pt>
                <c:pt idx="12872">
                  <c:v>20.9</c:v>
                </c:pt>
                <c:pt idx="12873">
                  <c:v>20.9</c:v>
                </c:pt>
                <c:pt idx="12874">
                  <c:v>20.9</c:v>
                </c:pt>
                <c:pt idx="12875">
                  <c:v>20.9</c:v>
                </c:pt>
                <c:pt idx="12876">
                  <c:v>20.9</c:v>
                </c:pt>
                <c:pt idx="12877">
                  <c:v>20.9</c:v>
                </c:pt>
                <c:pt idx="12878">
                  <c:v>20.9</c:v>
                </c:pt>
                <c:pt idx="12879">
                  <c:v>20.9</c:v>
                </c:pt>
                <c:pt idx="12880">
                  <c:v>20.9</c:v>
                </c:pt>
                <c:pt idx="12881">
                  <c:v>20.9</c:v>
                </c:pt>
                <c:pt idx="12882">
                  <c:v>20.9</c:v>
                </c:pt>
                <c:pt idx="12883">
                  <c:v>20.9</c:v>
                </c:pt>
                <c:pt idx="12884">
                  <c:v>20.9</c:v>
                </c:pt>
                <c:pt idx="12885">
                  <c:v>20.9</c:v>
                </c:pt>
                <c:pt idx="12886">
                  <c:v>20.9</c:v>
                </c:pt>
                <c:pt idx="12887">
                  <c:v>20.9</c:v>
                </c:pt>
                <c:pt idx="12888">
                  <c:v>20.9</c:v>
                </c:pt>
                <c:pt idx="12889">
                  <c:v>20.9</c:v>
                </c:pt>
                <c:pt idx="12890">
                  <c:v>20.9</c:v>
                </c:pt>
                <c:pt idx="12891">
                  <c:v>20.9</c:v>
                </c:pt>
                <c:pt idx="12892">
                  <c:v>20.9</c:v>
                </c:pt>
                <c:pt idx="12893">
                  <c:v>20.9</c:v>
                </c:pt>
                <c:pt idx="12894">
                  <c:v>20.9</c:v>
                </c:pt>
                <c:pt idx="12895">
                  <c:v>20.9</c:v>
                </c:pt>
                <c:pt idx="12896">
                  <c:v>20.9</c:v>
                </c:pt>
                <c:pt idx="12897">
                  <c:v>20.9</c:v>
                </c:pt>
                <c:pt idx="12898">
                  <c:v>20.9</c:v>
                </c:pt>
                <c:pt idx="12899">
                  <c:v>20.9</c:v>
                </c:pt>
                <c:pt idx="12900">
                  <c:v>20.9</c:v>
                </c:pt>
                <c:pt idx="12901">
                  <c:v>20.9</c:v>
                </c:pt>
                <c:pt idx="12902">
                  <c:v>20.9</c:v>
                </c:pt>
                <c:pt idx="12903">
                  <c:v>20.9</c:v>
                </c:pt>
                <c:pt idx="12904">
                  <c:v>20.9</c:v>
                </c:pt>
                <c:pt idx="12905">
                  <c:v>20.9</c:v>
                </c:pt>
                <c:pt idx="12906">
                  <c:v>20.9</c:v>
                </c:pt>
                <c:pt idx="12907">
                  <c:v>20.9</c:v>
                </c:pt>
                <c:pt idx="12908">
                  <c:v>20.9</c:v>
                </c:pt>
                <c:pt idx="12909">
                  <c:v>20.9</c:v>
                </c:pt>
                <c:pt idx="12910">
                  <c:v>20.9</c:v>
                </c:pt>
                <c:pt idx="12911">
                  <c:v>20.9</c:v>
                </c:pt>
                <c:pt idx="12912">
                  <c:v>20.9</c:v>
                </c:pt>
                <c:pt idx="12913">
                  <c:v>20.9</c:v>
                </c:pt>
                <c:pt idx="12914">
                  <c:v>20.9</c:v>
                </c:pt>
                <c:pt idx="12915">
                  <c:v>20.9</c:v>
                </c:pt>
                <c:pt idx="12916">
                  <c:v>20.9</c:v>
                </c:pt>
                <c:pt idx="12917">
                  <c:v>20.9</c:v>
                </c:pt>
                <c:pt idx="12918">
                  <c:v>20.9</c:v>
                </c:pt>
                <c:pt idx="12919">
                  <c:v>20.9</c:v>
                </c:pt>
                <c:pt idx="12920">
                  <c:v>20.9</c:v>
                </c:pt>
                <c:pt idx="12921">
                  <c:v>20.9</c:v>
                </c:pt>
                <c:pt idx="12922">
                  <c:v>20.9</c:v>
                </c:pt>
                <c:pt idx="12923">
                  <c:v>20.9</c:v>
                </c:pt>
                <c:pt idx="12924">
                  <c:v>20.9</c:v>
                </c:pt>
                <c:pt idx="12925">
                  <c:v>20.9</c:v>
                </c:pt>
                <c:pt idx="12926">
                  <c:v>20.9</c:v>
                </c:pt>
                <c:pt idx="12927">
                  <c:v>20.9</c:v>
                </c:pt>
                <c:pt idx="12928">
                  <c:v>20.9</c:v>
                </c:pt>
                <c:pt idx="12929">
                  <c:v>20.9</c:v>
                </c:pt>
                <c:pt idx="12930">
                  <c:v>20.9</c:v>
                </c:pt>
                <c:pt idx="12931">
                  <c:v>20.9</c:v>
                </c:pt>
                <c:pt idx="12932">
                  <c:v>20.9</c:v>
                </c:pt>
                <c:pt idx="12933">
                  <c:v>20.9</c:v>
                </c:pt>
                <c:pt idx="12934">
                  <c:v>20.9</c:v>
                </c:pt>
                <c:pt idx="12935">
                  <c:v>20.9</c:v>
                </c:pt>
                <c:pt idx="12936">
                  <c:v>20.9</c:v>
                </c:pt>
                <c:pt idx="12937">
                  <c:v>20.9</c:v>
                </c:pt>
                <c:pt idx="12938">
                  <c:v>20.9</c:v>
                </c:pt>
                <c:pt idx="12939">
                  <c:v>20.9</c:v>
                </c:pt>
                <c:pt idx="12940">
                  <c:v>20.9</c:v>
                </c:pt>
                <c:pt idx="12941">
                  <c:v>20.9</c:v>
                </c:pt>
                <c:pt idx="12942">
                  <c:v>20.9</c:v>
                </c:pt>
                <c:pt idx="12943">
                  <c:v>20.9</c:v>
                </c:pt>
                <c:pt idx="12944">
                  <c:v>20.9</c:v>
                </c:pt>
                <c:pt idx="12945">
                  <c:v>20.9</c:v>
                </c:pt>
                <c:pt idx="12946">
                  <c:v>20.9</c:v>
                </c:pt>
                <c:pt idx="12947">
                  <c:v>20.9</c:v>
                </c:pt>
                <c:pt idx="12948">
                  <c:v>20.9</c:v>
                </c:pt>
                <c:pt idx="12949">
                  <c:v>20.9</c:v>
                </c:pt>
                <c:pt idx="12950">
                  <c:v>20.9</c:v>
                </c:pt>
                <c:pt idx="12951">
                  <c:v>20.9</c:v>
                </c:pt>
                <c:pt idx="12952">
                  <c:v>20.9</c:v>
                </c:pt>
                <c:pt idx="12953">
                  <c:v>20.9</c:v>
                </c:pt>
                <c:pt idx="12954">
                  <c:v>20.9</c:v>
                </c:pt>
                <c:pt idx="12955">
                  <c:v>20.9</c:v>
                </c:pt>
                <c:pt idx="12956">
                  <c:v>20.9</c:v>
                </c:pt>
                <c:pt idx="12957">
                  <c:v>20.9</c:v>
                </c:pt>
                <c:pt idx="12958">
                  <c:v>20.9</c:v>
                </c:pt>
                <c:pt idx="12959">
                  <c:v>20.9</c:v>
                </c:pt>
                <c:pt idx="12960">
                  <c:v>20.9</c:v>
                </c:pt>
                <c:pt idx="12961">
                  <c:v>20.9</c:v>
                </c:pt>
                <c:pt idx="12962">
                  <c:v>20.9</c:v>
                </c:pt>
                <c:pt idx="12963">
                  <c:v>20.9</c:v>
                </c:pt>
                <c:pt idx="12964">
                  <c:v>20.9</c:v>
                </c:pt>
                <c:pt idx="12965">
                  <c:v>20.9</c:v>
                </c:pt>
                <c:pt idx="12966">
                  <c:v>20.9</c:v>
                </c:pt>
                <c:pt idx="12967">
                  <c:v>20.9</c:v>
                </c:pt>
                <c:pt idx="12968">
                  <c:v>20.9</c:v>
                </c:pt>
                <c:pt idx="12969">
                  <c:v>20.9</c:v>
                </c:pt>
                <c:pt idx="12970">
                  <c:v>20.9</c:v>
                </c:pt>
                <c:pt idx="12971">
                  <c:v>20.9</c:v>
                </c:pt>
                <c:pt idx="12972">
                  <c:v>20.9</c:v>
                </c:pt>
                <c:pt idx="12973">
                  <c:v>20.9</c:v>
                </c:pt>
                <c:pt idx="12974">
                  <c:v>20.9</c:v>
                </c:pt>
                <c:pt idx="12975">
                  <c:v>20.9</c:v>
                </c:pt>
                <c:pt idx="12976">
                  <c:v>20.9</c:v>
                </c:pt>
                <c:pt idx="12977">
                  <c:v>20.9</c:v>
                </c:pt>
                <c:pt idx="12978">
                  <c:v>20.9</c:v>
                </c:pt>
                <c:pt idx="12979">
                  <c:v>20.9</c:v>
                </c:pt>
                <c:pt idx="12980">
                  <c:v>20.9</c:v>
                </c:pt>
                <c:pt idx="12981">
                  <c:v>20.9</c:v>
                </c:pt>
                <c:pt idx="12982">
                  <c:v>20.9</c:v>
                </c:pt>
                <c:pt idx="12983">
                  <c:v>20.9</c:v>
                </c:pt>
                <c:pt idx="12984">
                  <c:v>20.9</c:v>
                </c:pt>
                <c:pt idx="12985">
                  <c:v>20.9</c:v>
                </c:pt>
                <c:pt idx="12986">
                  <c:v>20.9</c:v>
                </c:pt>
                <c:pt idx="12987">
                  <c:v>20.9</c:v>
                </c:pt>
                <c:pt idx="12988">
                  <c:v>20.9</c:v>
                </c:pt>
                <c:pt idx="12989">
                  <c:v>20.9</c:v>
                </c:pt>
                <c:pt idx="12990">
                  <c:v>20.9</c:v>
                </c:pt>
                <c:pt idx="12991">
                  <c:v>20.9</c:v>
                </c:pt>
                <c:pt idx="12992">
                  <c:v>20.9</c:v>
                </c:pt>
                <c:pt idx="12993">
                  <c:v>20.9</c:v>
                </c:pt>
                <c:pt idx="12994">
                  <c:v>20.9</c:v>
                </c:pt>
                <c:pt idx="12995">
                  <c:v>20.9</c:v>
                </c:pt>
                <c:pt idx="12996">
                  <c:v>20.9</c:v>
                </c:pt>
                <c:pt idx="12997">
                  <c:v>20.9</c:v>
                </c:pt>
                <c:pt idx="12998">
                  <c:v>20.9</c:v>
                </c:pt>
                <c:pt idx="12999">
                  <c:v>20.9</c:v>
                </c:pt>
                <c:pt idx="13000">
                  <c:v>20.9</c:v>
                </c:pt>
                <c:pt idx="13001">
                  <c:v>20.9</c:v>
                </c:pt>
                <c:pt idx="13002">
                  <c:v>20.9</c:v>
                </c:pt>
                <c:pt idx="13003">
                  <c:v>20.9</c:v>
                </c:pt>
                <c:pt idx="13004">
                  <c:v>20.9</c:v>
                </c:pt>
                <c:pt idx="13005">
                  <c:v>20.9</c:v>
                </c:pt>
                <c:pt idx="13006">
                  <c:v>20.9</c:v>
                </c:pt>
                <c:pt idx="13007">
                  <c:v>20.9</c:v>
                </c:pt>
                <c:pt idx="13008">
                  <c:v>20.9</c:v>
                </c:pt>
                <c:pt idx="13009">
                  <c:v>20.9</c:v>
                </c:pt>
                <c:pt idx="13010">
                  <c:v>20.9</c:v>
                </c:pt>
                <c:pt idx="13011">
                  <c:v>20.9</c:v>
                </c:pt>
                <c:pt idx="13012">
                  <c:v>20.9</c:v>
                </c:pt>
                <c:pt idx="13013">
                  <c:v>20.9</c:v>
                </c:pt>
                <c:pt idx="13014">
                  <c:v>20.9</c:v>
                </c:pt>
                <c:pt idx="13015">
                  <c:v>20.9</c:v>
                </c:pt>
                <c:pt idx="13016">
                  <c:v>20.9</c:v>
                </c:pt>
                <c:pt idx="13017">
                  <c:v>20.9</c:v>
                </c:pt>
                <c:pt idx="13018">
                  <c:v>20.9</c:v>
                </c:pt>
                <c:pt idx="13019">
                  <c:v>20.9</c:v>
                </c:pt>
                <c:pt idx="13020">
                  <c:v>20.9</c:v>
                </c:pt>
                <c:pt idx="13021">
                  <c:v>20.9</c:v>
                </c:pt>
                <c:pt idx="13022">
                  <c:v>20.9</c:v>
                </c:pt>
                <c:pt idx="13023">
                  <c:v>20.9</c:v>
                </c:pt>
                <c:pt idx="13024">
                  <c:v>20.9</c:v>
                </c:pt>
                <c:pt idx="13025">
                  <c:v>20.9</c:v>
                </c:pt>
                <c:pt idx="13026">
                  <c:v>20.9</c:v>
                </c:pt>
                <c:pt idx="13027">
                  <c:v>20.9</c:v>
                </c:pt>
                <c:pt idx="13028">
                  <c:v>20.9</c:v>
                </c:pt>
                <c:pt idx="13029">
                  <c:v>20.9</c:v>
                </c:pt>
                <c:pt idx="13030">
                  <c:v>20.9</c:v>
                </c:pt>
                <c:pt idx="13031">
                  <c:v>20.9</c:v>
                </c:pt>
                <c:pt idx="13032">
                  <c:v>20.9</c:v>
                </c:pt>
                <c:pt idx="13033">
                  <c:v>20.9</c:v>
                </c:pt>
                <c:pt idx="13034">
                  <c:v>20.9</c:v>
                </c:pt>
                <c:pt idx="13035">
                  <c:v>20.9</c:v>
                </c:pt>
                <c:pt idx="13036">
                  <c:v>20.9</c:v>
                </c:pt>
                <c:pt idx="13037">
                  <c:v>20.9</c:v>
                </c:pt>
                <c:pt idx="13038">
                  <c:v>20.9</c:v>
                </c:pt>
                <c:pt idx="13039">
                  <c:v>20.9</c:v>
                </c:pt>
                <c:pt idx="13040">
                  <c:v>20.9</c:v>
                </c:pt>
                <c:pt idx="13041">
                  <c:v>20.9</c:v>
                </c:pt>
                <c:pt idx="13042">
                  <c:v>20.9</c:v>
                </c:pt>
                <c:pt idx="13043">
                  <c:v>20.9</c:v>
                </c:pt>
                <c:pt idx="13044">
                  <c:v>20.9</c:v>
                </c:pt>
                <c:pt idx="13045">
                  <c:v>20.9</c:v>
                </c:pt>
                <c:pt idx="13046">
                  <c:v>20.9</c:v>
                </c:pt>
                <c:pt idx="13047">
                  <c:v>20.9</c:v>
                </c:pt>
                <c:pt idx="13048">
                  <c:v>20.9</c:v>
                </c:pt>
                <c:pt idx="13049">
                  <c:v>20.9</c:v>
                </c:pt>
                <c:pt idx="13050">
                  <c:v>20.9</c:v>
                </c:pt>
                <c:pt idx="13051">
                  <c:v>20.9</c:v>
                </c:pt>
                <c:pt idx="13052">
                  <c:v>20.9</c:v>
                </c:pt>
                <c:pt idx="13053">
                  <c:v>20.9</c:v>
                </c:pt>
                <c:pt idx="13054">
                  <c:v>20.9</c:v>
                </c:pt>
                <c:pt idx="13055">
                  <c:v>20.9</c:v>
                </c:pt>
                <c:pt idx="13056">
                  <c:v>20.9</c:v>
                </c:pt>
                <c:pt idx="13057">
                  <c:v>20.9</c:v>
                </c:pt>
                <c:pt idx="13058">
                  <c:v>20.9</c:v>
                </c:pt>
                <c:pt idx="13059">
                  <c:v>20.9</c:v>
                </c:pt>
                <c:pt idx="13060">
                  <c:v>20.9</c:v>
                </c:pt>
                <c:pt idx="13061">
                  <c:v>20.9</c:v>
                </c:pt>
                <c:pt idx="13062">
                  <c:v>20.9</c:v>
                </c:pt>
                <c:pt idx="13063">
                  <c:v>20.9</c:v>
                </c:pt>
                <c:pt idx="13064">
                  <c:v>20.9</c:v>
                </c:pt>
                <c:pt idx="13065">
                  <c:v>20.9</c:v>
                </c:pt>
                <c:pt idx="13066">
                  <c:v>20.9</c:v>
                </c:pt>
                <c:pt idx="13067">
                  <c:v>20.9</c:v>
                </c:pt>
                <c:pt idx="13068">
                  <c:v>20.9</c:v>
                </c:pt>
                <c:pt idx="13069">
                  <c:v>20.9</c:v>
                </c:pt>
                <c:pt idx="13070">
                  <c:v>20.9</c:v>
                </c:pt>
                <c:pt idx="13071">
                  <c:v>20.9</c:v>
                </c:pt>
                <c:pt idx="13072">
                  <c:v>20.9</c:v>
                </c:pt>
                <c:pt idx="13073">
                  <c:v>20.9</c:v>
                </c:pt>
                <c:pt idx="13074">
                  <c:v>20.9</c:v>
                </c:pt>
                <c:pt idx="13075">
                  <c:v>20.9</c:v>
                </c:pt>
                <c:pt idx="13076">
                  <c:v>20.9</c:v>
                </c:pt>
                <c:pt idx="13077">
                  <c:v>20.9</c:v>
                </c:pt>
                <c:pt idx="13078">
                  <c:v>20.9</c:v>
                </c:pt>
                <c:pt idx="13079">
                  <c:v>20.9</c:v>
                </c:pt>
                <c:pt idx="13080">
                  <c:v>20.9</c:v>
                </c:pt>
                <c:pt idx="13081">
                  <c:v>20.9</c:v>
                </c:pt>
                <c:pt idx="13082">
                  <c:v>20.9</c:v>
                </c:pt>
                <c:pt idx="13083">
                  <c:v>20.9</c:v>
                </c:pt>
                <c:pt idx="13084">
                  <c:v>20.9</c:v>
                </c:pt>
                <c:pt idx="13085">
                  <c:v>20.9</c:v>
                </c:pt>
                <c:pt idx="13086">
                  <c:v>20.9</c:v>
                </c:pt>
                <c:pt idx="13087">
                  <c:v>20.9</c:v>
                </c:pt>
                <c:pt idx="13088">
                  <c:v>20.9</c:v>
                </c:pt>
                <c:pt idx="13089">
                  <c:v>20.9</c:v>
                </c:pt>
                <c:pt idx="13090">
                  <c:v>20.9</c:v>
                </c:pt>
                <c:pt idx="13091">
                  <c:v>20.9</c:v>
                </c:pt>
                <c:pt idx="13092">
                  <c:v>20.9</c:v>
                </c:pt>
                <c:pt idx="13093">
                  <c:v>20.9</c:v>
                </c:pt>
                <c:pt idx="13094">
                  <c:v>20.9</c:v>
                </c:pt>
                <c:pt idx="13095">
                  <c:v>20.9</c:v>
                </c:pt>
                <c:pt idx="13096">
                  <c:v>20.9</c:v>
                </c:pt>
                <c:pt idx="13097">
                  <c:v>20.9</c:v>
                </c:pt>
                <c:pt idx="13098">
                  <c:v>20.9</c:v>
                </c:pt>
                <c:pt idx="13099">
                  <c:v>20.9</c:v>
                </c:pt>
                <c:pt idx="13100">
                  <c:v>20.9</c:v>
                </c:pt>
                <c:pt idx="13101">
                  <c:v>20.9</c:v>
                </c:pt>
                <c:pt idx="13102">
                  <c:v>20.9</c:v>
                </c:pt>
                <c:pt idx="13103">
                  <c:v>20.9</c:v>
                </c:pt>
                <c:pt idx="13104">
                  <c:v>20.9</c:v>
                </c:pt>
                <c:pt idx="13105">
                  <c:v>20.9</c:v>
                </c:pt>
                <c:pt idx="13106">
                  <c:v>20.9</c:v>
                </c:pt>
                <c:pt idx="13107">
                  <c:v>20.9</c:v>
                </c:pt>
                <c:pt idx="13108">
                  <c:v>20.9</c:v>
                </c:pt>
                <c:pt idx="13109">
                  <c:v>20.9</c:v>
                </c:pt>
                <c:pt idx="13110">
                  <c:v>20.9</c:v>
                </c:pt>
                <c:pt idx="13111">
                  <c:v>20.9</c:v>
                </c:pt>
                <c:pt idx="13112">
                  <c:v>20.9</c:v>
                </c:pt>
                <c:pt idx="13113">
                  <c:v>20.9</c:v>
                </c:pt>
                <c:pt idx="13114">
                  <c:v>20.9</c:v>
                </c:pt>
                <c:pt idx="13115">
                  <c:v>20.9</c:v>
                </c:pt>
                <c:pt idx="13116">
                  <c:v>20.9</c:v>
                </c:pt>
                <c:pt idx="13117">
                  <c:v>20.9</c:v>
                </c:pt>
                <c:pt idx="13118">
                  <c:v>20.9</c:v>
                </c:pt>
                <c:pt idx="13119">
                  <c:v>20.9</c:v>
                </c:pt>
                <c:pt idx="13120">
                  <c:v>20.9</c:v>
                </c:pt>
                <c:pt idx="13121">
                  <c:v>20.9</c:v>
                </c:pt>
                <c:pt idx="13122">
                  <c:v>20.9</c:v>
                </c:pt>
                <c:pt idx="13123">
                  <c:v>20.9</c:v>
                </c:pt>
                <c:pt idx="13124">
                  <c:v>20.9</c:v>
                </c:pt>
                <c:pt idx="13125">
                  <c:v>20.9</c:v>
                </c:pt>
                <c:pt idx="13126">
                  <c:v>20.9</c:v>
                </c:pt>
                <c:pt idx="13127">
                  <c:v>20.9</c:v>
                </c:pt>
                <c:pt idx="13128">
                  <c:v>20.9</c:v>
                </c:pt>
                <c:pt idx="13129">
                  <c:v>20.9</c:v>
                </c:pt>
                <c:pt idx="13130">
                  <c:v>20.9</c:v>
                </c:pt>
                <c:pt idx="13131">
                  <c:v>20.9</c:v>
                </c:pt>
                <c:pt idx="13132">
                  <c:v>20.9</c:v>
                </c:pt>
                <c:pt idx="13133">
                  <c:v>20.9</c:v>
                </c:pt>
                <c:pt idx="13134">
                  <c:v>20.9</c:v>
                </c:pt>
                <c:pt idx="13135">
                  <c:v>20.9</c:v>
                </c:pt>
                <c:pt idx="13136">
                  <c:v>20.9</c:v>
                </c:pt>
                <c:pt idx="13137">
                  <c:v>20.9</c:v>
                </c:pt>
                <c:pt idx="13138">
                  <c:v>20.9</c:v>
                </c:pt>
                <c:pt idx="13139">
                  <c:v>20.9</c:v>
                </c:pt>
                <c:pt idx="13140">
                  <c:v>20.9</c:v>
                </c:pt>
                <c:pt idx="13141">
                  <c:v>20.9</c:v>
                </c:pt>
                <c:pt idx="13142">
                  <c:v>20.9</c:v>
                </c:pt>
                <c:pt idx="13143">
                  <c:v>20.9</c:v>
                </c:pt>
                <c:pt idx="13144">
                  <c:v>20.9</c:v>
                </c:pt>
                <c:pt idx="13145">
                  <c:v>20.9</c:v>
                </c:pt>
                <c:pt idx="13146">
                  <c:v>20.9</c:v>
                </c:pt>
                <c:pt idx="13147">
                  <c:v>20.9</c:v>
                </c:pt>
                <c:pt idx="13148">
                  <c:v>20.9</c:v>
                </c:pt>
                <c:pt idx="13149">
                  <c:v>20.9</c:v>
                </c:pt>
                <c:pt idx="13150">
                  <c:v>20.9</c:v>
                </c:pt>
                <c:pt idx="13151">
                  <c:v>20.9</c:v>
                </c:pt>
                <c:pt idx="13152">
                  <c:v>20.9</c:v>
                </c:pt>
                <c:pt idx="13153">
                  <c:v>20.9</c:v>
                </c:pt>
                <c:pt idx="13154">
                  <c:v>20.9</c:v>
                </c:pt>
                <c:pt idx="13155">
                  <c:v>20.9</c:v>
                </c:pt>
                <c:pt idx="13156">
                  <c:v>20.9</c:v>
                </c:pt>
                <c:pt idx="13157">
                  <c:v>20.9</c:v>
                </c:pt>
                <c:pt idx="13158">
                  <c:v>20.9</c:v>
                </c:pt>
                <c:pt idx="13159">
                  <c:v>20.9</c:v>
                </c:pt>
                <c:pt idx="13160">
                  <c:v>20.9</c:v>
                </c:pt>
                <c:pt idx="13161">
                  <c:v>20.9</c:v>
                </c:pt>
                <c:pt idx="13162">
                  <c:v>20.9</c:v>
                </c:pt>
                <c:pt idx="13163">
                  <c:v>20.9</c:v>
                </c:pt>
                <c:pt idx="13164">
                  <c:v>20.9</c:v>
                </c:pt>
                <c:pt idx="13165">
                  <c:v>20.9</c:v>
                </c:pt>
                <c:pt idx="13166">
                  <c:v>20.9</c:v>
                </c:pt>
                <c:pt idx="13167">
                  <c:v>20.9</c:v>
                </c:pt>
                <c:pt idx="13168">
                  <c:v>20.9</c:v>
                </c:pt>
                <c:pt idx="13169">
                  <c:v>20.9</c:v>
                </c:pt>
                <c:pt idx="13170">
                  <c:v>20.9</c:v>
                </c:pt>
                <c:pt idx="13171">
                  <c:v>20.9</c:v>
                </c:pt>
                <c:pt idx="13172">
                  <c:v>20.9</c:v>
                </c:pt>
                <c:pt idx="13173">
                  <c:v>20.9</c:v>
                </c:pt>
                <c:pt idx="13174">
                  <c:v>20.9</c:v>
                </c:pt>
                <c:pt idx="13175">
                  <c:v>20.9</c:v>
                </c:pt>
                <c:pt idx="13176">
                  <c:v>20.9</c:v>
                </c:pt>
                <c:pt idx="13177">
                  <c:v>20.9</c:v>
                </c:pt>
                <c:pt idx="13178">
                  <c:v>20.9</c:v>
                </c:pt>
                <c:pt idx="13179">
                  <c:v>20.9</c:v>
                </c:pt>
                <c:pt idx="13180">
                  <c:v>20.9</c:v>
                </c:pt>
                <c:pt idx="13181">
                  <c:v>20.9</c:v>
                </c:pt>
                <c:pt idx="13182">
                  <c:v>20.9</c:v>
                </c:pt>
                <c:pt idx="13183">
                  <c:v>20.9</c:v>
                </c:pt>
                <c:pt idx="13184">
                  <c:v>20.9</c:v>
                </c:pt>
                <c:pt idx="13185">
                  <c:v>20.9</c:v>
                </c:pt>
                <c:pt idx="13186">
                  <c:v>20.9</c:v>
                </c:pt>
                <c:pt idx="13187">
                  <c:v>20.9</c:v>
                </c:pt>
                <c:pt idx="13188">
                  <c:v>20.9</c:v>
                </c:pt>
                <c:pt idx="13189">
                  <c:v>20.9</c:v>
                </c:pt>
                <c:pt idx="13190">
                  <c:v>20.9</c:v>
                </c:pt>
                <c:pt idx="13191">
                  <c:v>20.9</c:v>
                </c:pt>
                <c:pt idx="13192">
                  <c:v>20.9</c:v>
                </c:pt>
                <c:pt idx="13193">
                  <c:v>20.9</c:v>
                </c:pt>
                <c:pt idx="13194">
                  <c:v>20.9</c:v>
                </c:pt>
                <c:pt idx="13195">
                  <c:v>20.9</c:v>
                </c:pt>
                <c:pt idx="13196">
                  <c:v>20.9</c:v>
                </c:pt>
                <c:pt idx="13197">
                  <c:v>20.9</c:v>
                </c:pt>
                <c:pt idx="13198">
                  <c:v>20.9</c:v>
                </c:pt>
                <c:pt idx="13199">
                  <c:v>20.9</c:v>
                </c:pt>
                <c:pt idx="13200">
                  <c:v>20.9</c:v>
                </c:pt>
                <c:pt idx="13201">
                  <c:v>20.9</c:v>
                </c:pt>
                <c:pt idx="13202">
                  <c:v>20.9</c:v>
                </c:pt>
                <c:pt idx="13203">
                  <c:v>20.9</c:v>
                </c:pt>
                <c:pt idx="13204">
                  <c:v>20.9</c:v>
                </c:pt>
                <c:pt idx="13205">
                  <c:v>20.9</c:v>
                </c:pt>
                <c:pt idx="13206">
                  <c:v>20.9</c:v>
                </c:pt>
                <c:pt idx="13207">
                  <c:v>20.9</c:v>
                </c:pt>
                <c:pt idx="13208">
                  <c:v>20.9</c:v>
                </c:pt>
                <c:pt idx="13209">
                  <c:v>20.9</c:v>
                </c:pt>
                <c:pt idx="13210">
                  <c:v>20.9</c:v>
                </c:pt>
                <c:pt idx="13211">
                  <c:v>20.9</c:v>
                </c:pt>
                <c:pt idx="13212">
                  <c:v>20.9</c:v>
                </c:pt>
                <c:pt idx="13213">
                  <c:v>20.9</c:v>
                </c:pt>
                <c:pt idx="13214">
                  <c:v>20.9</c:v>
                </c:pt>
                <c:pt idx="13215">
                  <c:v>20.9</c:v>
                </c:pt>
                <c:pt idx="13216">
                  <c:v>20.9</c:v>
                </c:pt>
                <c:pt idx="13217">
                  <c:v>20.9</c:v>
                </c:pt>
                <c:pt idx="13218">
                  <c:v>20.9</c:v>
                </c:pt>
                <c:pt idx="13219">
                  <c:v>20.9</c:v>
                </c:pt>
                <c:pt idx="13220">
                  <c:v>20.9</c:v>
                </c:pt>
                <c:pt idx="13221">
                  <c:v>20.9</c:v>
                </c:pt>
                <c:pt idx="13222">
                  <c:v>20.9</c:v>
                </c:pt>
                <c:pt idx="13223">
                  <c:v>20.9</c:v>
                </c:pt>
                <c:pt idx="13224">
                  <c:v>20.9</c:v>
                </c:pt>
                <c:pt idx="13225">
                  <c:v>20.9</c:v>
                </c:pt>
                <c:pt idx="13226">
                  <c:v>20.9</c:v>
                </c:pt>
                <c:pt idx="13227">
                  <c:v>20.9</c:v>
                </c:pt>
                <c:pt idx="13228">
                  <c:v>20.9</c:v>
                </c:pt>
                <c:pt idx="13229">
                  <c:v>20.9</c:v>
                </c:pt>
                <c:pt idx="13230">
                  <c:v>20.9</c:v>
                </c:pt>
                <c:pt idx="13231">
                  <c:v>20.9</c:v>
                </c:pt>
                <c:pt idx="13232">
                  <c:v>20.9</c:v>
                </c:pt>
                <c:pt idx="13233">
                  <c:v>20.9</c:v>
                </c:pt>
                <c:pt idx="13234">
                  <c:v>20.9</c:v>
                </c:pt>
                <c:pt idx="13235">
                  <c:v>20.9</c:v>
                </c:pt>
                <c:pt idx="13236">
                  <c:v>20.9</c:v>
                </c:pt>
                <c:pt idx="13237">
                  <c:v>20.9</c:v>
                </c:pt>
                <c:pt idx="13238">
                  <c:v>20.9</c:v>
                </c:pt>
                <c:pt idx="13239">
                  <c:v>20.9</c:v>
                </c:pt>
                <c:pt idx="13240">
                  <c:v>20.9</c:v>
                </c:pt>
                <c:pt idx="13241">
                  <c:v>20.9</c:v>
                </c:pt>
                <c:pt idx="13242">
                  <c:v>20.9</c:v>
                </c:pt>
                <c:pt idx="13243">
                  <c:v>20.9</c:v>
                </c:pt>
                <c:pt idx="13244">
                  <c:v>20.9</c:v>
                </c:pt>
                <c:pt idx="13245">
                  <c:v>20.9</c:v>
                </c:pt>
                <c:pt idx="13246">
                  <c:v>20.9</c:v>
                </c:pt>
                <c:pt idx="13247">
                  <c:v>20.9</c:v>
                </c:pt>
                <c:pt idx="13248">
                  <c:v>20.9</c:v>
                </c:pt>
                <c:pt idx="13249">
                  <c:v>20.9</c:v>
                </c:pt>
                <c:pt idx="13250">
                  <c:v>20.9</c:v>
                </c:pt>
                <c:pt idx="13251">
                  <c:v>20.9</c:v>
                </c:pt>
                <c:pt idx="13252">
                  <c:v>20.9</c:v>
                </c:pt>
                <c:pt idx="13253">
                  <c:v>20.9</c:v>
                </c:pt>
                <c:pt idx="13254">
                  <c:v>20.9</c:v>
                </c:pt>
                <c:pt idx="13255">
                  <c:v>20.9</c:v>
                </c:pt>
                <c:pt idx="13256">
                  <c:v>20.9</c:v>
                </c:pt>
                <c:pt idx="13257">
                  <c:v>20.9</c:v>
                </c:pt>
                <c:pt idx="13258">
                  <c:v>20.9</c:v>
                </c:pt>
                <c:pt idx="13259">
                  <c:v>20.9</c:v>
                </c:pt>
                <c:pt idx="13260">
                  <c:v>20.9</c:v>
                </c:pt>
                <c:pt idx="13261">
                  <c:v>20.9</c:v>
                </c:pt>
                <c:pt idx="13262">
                  <c:v>20.9</c:v>
                </c:pt>
                <c:pt idx="13263">
                  <c:v>20.9</c:v>
                </c:pt>
                <c:pt idx="13264">
                  <c:v>20.9</c:v>
                </c:pt>
                <c:pt idx="13265">
                  <c:v>20.9</c:v>
                </c:pt>
                <c:pt idx="13266">
                  <c:v>20.9</c:v>
                </c:pt>
                <c:pt idx="13267">
                  <c:v>20.9</c:v>
                </c:pt>
                <c:pt idx="13268">
                  <c:v>20.9</c:v>
                </c:pt>
                <c:pt idx="13269">
                  <c:v>20.9</c:v>
                </c:pt>
                <c:pt idx="13270">
                  <c:v>20.9</c:v>
                </c:pt>
                <c:pt idx="13271">
                  <c:v>20.9</c:v>
                </c:pt>
                <c:pt idx="13272">
                  <c:v>20.9</c:v>
                </c:pt>
                <c:pt idx="13273">
                  <c:v>20.9</c:v>
                </c:pt>
                <c:pt idx="13274">
                  <c:v>20.9</c:v>
                </c:pt>
                <c:pt idx="13275">
                  <c:v>20.9</c:v>
                </c:pt>
                <c:pt idx="13276">
                  <c:v>20.9</c:v>
                </c:pt>
                <c:pt idx="13277">
                  <c:v>20.9</c:v>
                </c:pt>
                <c:pt idx="13278">
                  <c:v>20.9</c:v>
                </c:pt>
                <c:pt idx="13279">
                  <c:v>20.9</c:v>
                </c:pt>
                <c:pt idx="13280">
                  <c:v>20.9</c:v>
                </c:pt>
                <c:pt idx="13281">
                  <c:v>20.9</c:v>
                </c:pt>
                <c:pt idx="13282">
                  <c:v>20.9</c:v>
                </c:pt>
                <c:pt idx="13283">
                  <c:v>20.9</c:v>
                </c:pt>
                <c:pt idx="13284">
                  <c:v>20.9</c:v>
                </c:pt>
                <c:pt idx="13285">
                  <c:v>20.9</c:v>
                </c:pt>
                <c:pt idx="13286">
                  <c:v>20.9</c:v>
                </c:pt>
                <c:pt idx="13287">
                  <c:v>20.9</c:v>
                </c:pt>
                <c:pt idx="13288">
                  <c:v>20.9</c:v>
                </c:pt>
                <c:pt idx="13289">
                  <c:v>20.9</c:v>
                </c:pt>
                <c:pt idx="13290">
                  <c:v>20.9</c:v>
                </c:pt>
                <c:pt idx="13291">
                  <c:v>20.9</c:v>
                </c:pt>
                <c:pt idx="13292">
                  <c:v>20.9</c:v>
                </c:pt>
                <c:pt idx="13293">
                  <c:v>20.9</c:v>
                </c:pt>
                <c:pt idx="13294">
                  <c:v>20.9</c:v>
                </c:pt>
                <c:pt idx="13295">
                  <c:v>20.9</c:v>
                </c:pt>
                <c:pt idx="13296">
                  <c:v>20.9</c:v>
                </c:pt>
                <c:pt idx="13297">
                  <c:v>20.9</c:v>
                </c:pt>
                <c:pt idx="13298">
                  <c:v>20.9</c:v>
                </c:pt>
                <c:pt idx="13299">
                  <c:v>20.9</c:v>
                </c:pt>
                <c:pt idx="13300">
                  <c:v>20.9</c:v>
                </c:pt>
                <c:pt idx="13301">
                  <c:v>20.9</c:v>
                </c:pt>
                <c:pt idx="13302">
                  <c:v>20.9</c:v>
                </c:pt>
                <c:pt idx="13303">
                  <c:v>20.9</c:v>
                </c:pt>
                <c:pt idx="13304">
                  <c:v>20.9</c:v>
                </c:pt>
                <c:pt idx="13305">
                  <c:v>20.9</c:v>
                </c:pt>
                <c:pt idx="13306">
                  <c:v>20.9</c:v>
                </c:pt>
                <c:pt idx="13307">
                  <c:v>20.9</c:v>
                </c:pt>
                <c:pt idx="13308">
                  <c:v>20.9</c:v>
                </c:pt>
                <c:pt idx="13309">
                  <c:v>20.9</c:v>
                </c:pt>
                <c:pt idx="13310">
                  <c:v>20.9</c:v>
                </c:pt>
                <c:pt idx="13311">
                  <c:v>20.9</c:v>
                </c:pt>
                <c:pt idx="13312">
                  <c:v>20.9</c:v>
                </c:pt>
                <c:pt idx="13313">
                  <c:v>20.9</c:v>
                </c:pt>
                <c:pt idx="13314">
                  <c:v>20.9</c:v>
                </c:pt>
                <c:pt idx="13315">
                  <c:v>20.9</c:v>
                </c:pt>
                <c:pt idx="13316">
                  <c:v>20.9</c:v>
                </c:pt>
                <c:pt idx="13317">
                  <c:v>20.9</c:v>
                </c:pt>
                <c:pt idx="13318">
                  <c:v>20.9</c:v>
                </c:pt>
                <c:pt idx="13319">
                  <c:v>20.9</c:v>
                </c:pt>
                <c:pt idx="13320">
                  <c:v>20.9</c:v>
                </c:pt>
                <c:pt idx="13321">
                  <c:v>20.9</c:v>
                </c:pt>
                <c:pt idx="13322">
                  <c:v>20.9</c:v>
                </c:pt>
                <c:pt idx="13323">
                  <c:v>20.9</c:v>
                </c:pt>
                <c:pt idx="13324">
                  <c:v>20.9</c:v>
                </c:pt>
                <c:pt idx="13325">
                  <c:v>20.9</c:v>
                </c:pt>
                <c:pt idx="13326">
                  <c:v>20.9</c:v>
                </c:pt>
                <c:pt idx="13327">
                  <c:v>20.9</c:v>
                </c:pt>
                <c:pt idx="13328">
                  <c:v>20.9</c:v>
                </c:pt>
                <c:pt idx="13329">
                  <c:v>20.9</c:v>
                </c:pt>
                <c:pt idx="13330">
                  <c:v>20.9</c:v>
                </c:pt>
                <c:pt idx="13331">
                  <c:v>20.9</c:v>
                </c:pt>
                <c:pt idx="13332">
                  <c:v>20.9</c:v>
                </c:pt>
                <c:pt idx="13333">
                  <c:v>20.9</c:v>
                </c:pt>
                <c:pt idx="13334">
                  <c:v>20.9</c:v>
                </c:pt>
                <c:pt idx="13335">
                  <c:v>20.9</c:v>
                </c:pt>
                <c:pt idx="13336">
                  <c:v>20.9</c:v>
                </c:pt>
                <c:pt idx="13337">
                  <c:v>20.9</c:v>
                </c:pt>
                <c:pt idx="13338">
                  <c:v>20.9</c:v>
                </c:pt>
                <c:pt idx="13339">
                  <c:v>20.9</c:v>
                </c:pt>
                <c:pt idx="13340">
                  <c:v>20.9</c:v>
                </c:pt>
                <c:pt idx="13341">
                  <c:v>20.9</c:v>
                </c:pt>
                <c:pt idx="13342">
                  <c:v>20.9</c:v>
                </c:pt>
                <c:pt idx="13343">
                  <c:v>20.9</c:v>
                </c:pt>
                <c:pt idx="13344">
                  <c:v>20.9</c:v>
                </c:pt>
                <c:pt idx="13345">
                  <c:v>20.9</c:v>
                </c:pt>
                <c:pt idx="13346">
                  <c:v>20.9</c:v>
                </c:pt>
                <c:pt idx="13347">
                  <c:v>20.9</c:v>
                </c:pt>
                <c:pt idx="13348">
                  <c:v>20.9</c:v>
                </c:pt>
                <c:pt idx="13349">
                  <c:v>20.9</c:v>
                </c:pt>
                <c:pt idx="13350">
                  <c:v>20.9</c:v>
                </c:pt>
                <c:pt idx="13351">
                  <c:v>20.9</c:v>
                </c:pt>
                <c:pt idx="13352">
                  <c:v>20.9</c:v>
                </c:pt>
                <c:pt idx="13353">
                  <c:v>20.9</c:v>
                </c:pt>
                <c:pt idx="13354">
                  <c:v>20.9</c:v>
                </c:pt>
                <c:pt idx="13355">
                  <c:v>20.9</c:v>
                </c:pt>
                <c:pt idx="13356">
                  <c:v>20.9</c:v>
                </c:pt>
                <c:pt idx="13357">
                  <c:v>20.9</c:v>
                </c:pt>
                <c:pt idx="13358">
                  <c:v>20.9</c:v>
                </c:pt>
                <c:pt idx="13359">
                  <c:v>20.9</c:v>
                </c:pt>
                <c:pt idx="13360">
                  <c:v>20.9</c:v>
                </c:pt>
                <c:pt idx="13361">
                  <c:v>20.9</c:v>
                </c:pt>
                <c:pt idx="13362">
                  <c:v>20.9</c:v>
                </c:pt>
                <c:pt idx="13363">
                  <c:v>20.9</c:v>
                </c:pt>
                <c:pt idx="13364">
                  <c:v>20.9</c:v>
                </c:pt>
                <c:pt idx="13365">
                  <c:v>20.9</c:v>
                </c:pt>
                <c:pt idx="13366">
                  <c:v>20.9</c:v>
                </c:pt>
                <c:pt idx="13367">
                  <c:v>20.9</c:v>
                </c:pt>
                <c:pt idx="13368">
                  <c:v>20.9</c:v>
                </c:pt>
                <c:pt idx="13369">
                  <c:v>20.9</c:v>
                </c:pt>
                <c:pt idx="13370">
                  <c:v>20.9</c:v>
                </c:pt>
                <c:pt idx="13371">
                  <c:v>20.9</c:v>
                </c:pt>
                <c:pt idx="13372">
                  <c:v>20.9</c:v>
                </c:pt>
                <c:pt idx="13373">
                  <c:v>20.9</c:v>
                </c:pt>
                <c:pt idx="13374">
                  <c:v>20.9</c:v>
                </c:pt>
                <c:pt idx="13375">
                  <c:v>20.9</c:v>
                </c:pt>
                <c:pt idx="13376">
                  <c:v>20.9</c:v>
                </c:pt>
                <c:pt idx="13377">
                  <c:v>20.9</c:v>
                </c:pt>
                <c:pt idx="13378">
                  <c:v>20.9</c:v>
                </c:pt>
                <c:pt idx="13379">
                  <c:v>20.9</c:v>
                </c:pt>
                <c:pt idx="13380">
                  <c:v>20.9</c:v>
                </c:pt>
                <c:pt idx="13381">
                  <c:v>20.9</c:v>
                </c:pt>
                <c:pt idx="13382">
                  <c:v>20.9</c:v>
                </c:pt>
                <c:pt idx="13383">
                  <c:v>20.9</c:v>
                </c:pt>
                <c:pt idx="13384">
                  <c:v>20.9</c:v>
                </c:pt>
                <c:pt idx="13385">
                  <c:v>20.9</c:v>
                </c:pt>
                <c:pt idx="13386">
                  <c:v>20.9</c:v>
                </c:pt>
                <c:pt idx="13387">
                  <c:v>20.9</c:v>
                </c:pt>
                <c:pt idx="13388">
                  <c:v>20.9</c:v>
                </c:pt>
                <c:pt idx="13389">
                  <c:v>20.9</c:v>
                </c:pt>
                <c:pt idx="13390">
                  <c:v>20.9</c:v>
                </c:pt>
                <c:pt idx="13391">
                  <c:v>20.9</c:v>
                </c:pt>
                <c:pt idx="13392">
                  <c:v>20.9</c:v>
                </c:pt>
                <c:pt idx="13393">
                  <c:v>20.9</c:v>
                </c:pt>
                <c:pt idx="13394">
                  <c:v>20.9</c:v>
                </c:pt>
                <c:pt idx="13395">
                  <c:v>20.9</c:v>
                </c:pt>
                <c:pt idx="13396">
                  <c:v>20.9</c:v>
                </c:pt>
                <c:pt idx="13397">
                  <c:v>20.9</c:v>
                </c:pt>
                <c:pt idx="13398">
                  <c:v>20.9</c:v>
                </c:pt>
                <c:pt idx="13399">
                  <c:v>20.9</c:v>
                </c:pt>
                <c:pt idx="13400">
                  <c:v>20.9</c:v>
                </c:pt>
                <c:pt idx="13401">
                  <c:v>20.9</c:v>
                </c:pt>
                <c:pt idx="13402">
                  <c:v>20.9</c:v>
                </c:pt>
                <c:pt idx="13403">
                  <c:v>20.9</c:v>
                </c:pt>
                <c:pt idx="13404">
                  <c:v>20.9</c:v>
                </c:pt>
                <c:pt idx="13405">
                  <c:v>20.9</c:v>
                </c:pt>
                <c:pt idx="13406">
                  <c:v>20.9</c:v>
                </c:pt>
                <c:pt idx="13407">
                  <c:v>20.9</c:v>
                </c:pt>
                <c:pt idx="13408">
                  <c:v>20.9</c:v>
                </c:pt>
                <c:pt idx="13409">
                  <c:v>20.9</c:v>
                </c:pt>
                <c:pt idx="13410">
                  <c:v>20.9</c:v>
                </c:pt>
                <c:pt idx="13411">
                  <c:v>20.9</c:v>
                </c:pt>
                <c:pt idx="13412">
                  <c:v>20.9</c:v>
                </c:pt>
                <c:pt idx="13413">
                  <c:v>20.9</c:v>
                </c:pt>
                <c:pt idx="13414">
                  <c:v>20.9</c:v>
                </c:pt>
                <c:pt idx="13415">
                  <c:v>20.9</c:v>
                </c:pt>
                <c:pt idx="13416">
                  <c:v>20.9</c:v>
                </c:pt>
                <c:pt idx="13417">
                  <c:v>20.9</c:v>
                </c:pt>
                <c:pt idx="13418">
                  <c:v>20.9</c:v>
                </c:pt>
                <c:pt idx="13419">
                  <c:v>20.9</c:v>
                </c:pt>
                <c:pt idx="13420">
                  <c:v>20.9</c:v>
                </c:pt>
                <c:pt idx="13421">
                  <c:v>20.9</c:v>
                </c:pt>
                <c:pt idx="13422">
                  <c:v>20.9</c:v>
                </c:pt>
                <c:pt idx="13423">
                  <c:v>20.9</c:v>
                </c:pt>
                <c:pt idx="13424">
                  <c:v>20.9</c:v>
                </c:pt>
                <c:pt idx="13425">
                  <c:v>20.9</c:v>
                </c:pt>
                <c:pt idx="13426">
                  <c:v>20.9</c:v>
                </c:pt>
                <c:pt idx="13427">
                  <c:v>20.9</c:v>
                </c:pt>
                <c:pt idx="13428">
                  <c:v>20.9</c:v>
                </c:pt>
                <c:pt idx="13429">
                  <c:v>20.9</c:v>
                </c:pt>
                <c:pt idx="13430">
                  <c:v>20.9</c:v>
                </c:pt>
                <c:pt idx="13431">
                  <c:v>20.9</c:v>
                </c:pt>
                <c:pt idx="13432">
                  <c:v>20.9</c:v>
                </c:pt>
                <c:pt idx="13433">
                  <c:v>20.9</c:v>
                </c:pt>
                <c:pt idx="13434">
                  <c:v>20.9</c:v>
                </c:pt>
                <c:pt idx="13435">
                  <c:v>20.9</c:v>
                </c:pt>
                <c:pt idx="13436">
                  <c:v>20.9</c:v>
                </c:pt>
                <c:pt idx="13437">
                  <c:v>20.9</c:v>
                </c:pt>
                <c:pt idx="13438">
                  <c:v>20.9</c:v>
                </c:pt>
                <c:pt idx="13439">
                  <c:v>20.9</c:v>
                </c:pt>
                <c:pt idx="13440">
                  <c:v>20.9</c:v>
                </c:pt>
                <c:pt idx="13441">
                  <c:v>20.9</c:v>
                </c:pt>
                <c:pt idx="13442">
                  <c:v>20.9</c:v>
                </c:pt>
                <c:pt idx="13443">
                  <c:v>20.9</c:v>
                </c:pt>
                <c:pt idx="13444">
                  <c:v>20.9</c:v>
                </c:pt>
                <c:pt idx="13445">
                  <c:v>20.9</c:v>
                </c:pt>
                <c:pt idx="13446">
                  <c:v>20.9</c:v>
                </c:pt>
                <c:pt idx="13447">
                  <c:v>20.9</c:v>
                </c:pt>
                <c:pt idx="13448">
                  <c:v>20.9</c:v>
                </c:pt>
                <c:pt idx="13449">
                  <c:v>20.9</c:v>
                </c:pt>
                <c:pt idx="13450">
                  <c:v>20.9</c:v>
                </c:pt>
                <c:pt idx="13451">
                  <c:v>20.9</c:v>
                </c:pt>
                <c:pt idx="13452">
                  <c:v>20.9</c:v>
                </c:pt>
                <c:pt idx="13453">
                  <c:v>20.9</c:v>
                </c:pt>
                <c:pt idx="13454">
                  <c:v>20.9</c:v>
                </c:pt>
                <c:pt idx="13455">
                  <c:v>20.9</c:v>
                </c:pt>
                <c:pt idx="13456">
                  <c:v>20.9</c:v>
                </c:pt>
                <c:pt idx="13457">
                  <c:v>20.9</c:v>
                </c:pt>
                <c:pt idx="13458">
                  <c:v>20.9</c:v>
                </c:pt>
                <c:pt idx="13459">
                  <c:v>20.9</c:v>
                </c:pt>
                <c:pt idx="13460">
                  <c:v>20.9</c:v>
                </c:pt>
                <c:pt idx="13461">
                  <c:v>20.9</c:v>
                </c:pt>
                <c:pt idx="13462">
                  <c:v>20.9</c:v>
                </c:pt>
                <c:pt idx="13463">
                  <c:v>20.9</c:v>
                </c:pt>
                <c:pt idx="13464">
                  <c:v>20.9</c:v>
                </c:pt>
                <c:pt idx="13465">
                  <c:v>20.9</c:v>
                </c:pt>
                <c:pt idx="13466">
                  <c:v>20.9</c:v>
                </c:pt>
                <c:pt idx="13467">
                  <c:v>20.9</c:v>
                </c:pt>
                <c:pt idx="13468">
                  <c:v>20.9</c:v>
                </c:pt>
                <c:pt idx="13469">
                  <c:v>20.9</c:v>
                </c:pt>
                <c:pt idx="13470">
                  <c:v>20.9</c:v>
                </c:pt>
                <c:pt idx="13471">
                  <c:v>20.9</c:v>
                </c:pt>
                <c:pt idx="13472">
                  <c:v>20.9</c:v>
                </c:pt>
                <c:pt idx="13473">
                  <c:v>20.9</c:v>
                </c:pt>
                <c:pt idx="13474">
                  <c:v>20.9</c:v>
                </c:pt>
                <c:pt idx="13475">
                  <c:v>20.9</c:v>
                </c:pt>
                <c:pt idx="13476">
                  <c:v>20.9</c:v>
                </c:pt>
                <c:pt idx="13477">
                  <c:v>20.9</c:v>
                </c:pt>
                <c:pt idx="13478">
                  <c:v>20.9</c:v>
                </c:pt>
                <c:pt idx="13479">
                  <c:v>20.9</c:v>
                </c:pt>
                <c:pt idx="13480">
                  <c:v>20.9</c:v>
                </c:pt>
                <c:pt idx="13481">
                  <c:v>20.9</c:v>
                </c:pt>
                <c:pt idx="13482">
                  <c:v>20.9</c:v>
                </c:pt>
                <c:pt idx="13483">
                  <c:v>20.9</c:v>
                </c:pt>
                <c:pt idx="13484">
                  <c:v>20.9</c:v>
                </c:pt>
                <c:pt idx="13485">
                  <c:v>20.9</c:v>
                </c:pt>
                <c:pt idx="13486">
                  <c:v>20.9</c:v>
                </c:pt>
                <c:pt idx="13487">
                  <c:v>20.9</c:v>
                </c:pt>
                <c:pt idx="13488">
                  <c:v>20.9</c:v>
                </c:pt>
                <c:pt idx="13489">
                  <c:v>20.9</c:v>
                </c:pt>
                <c:pt idx="13490">
                  <c:v>20.9</c:v>
                </c:pt>
                <c:pt idx="13491">
                  <c:v>20.9</c:v>
                </c:pt>
                <c:pt idx="13492">
                  <c:v>20.9</c:v>
                </c:pt>
                <c:pt idx="13493">
                  <c:v>20.9</c:v>
                </c:pt>
                <c:pt idx="13494">
                  <c:v>20.9</c:v>
                </c:pt>
                <c:pt idx="13495">
                  <c:v>20.9</c:v>
                </c:pt>
                <c:pt idx="13496">
                  <c:v>20.9</c:v>
                </c:pt>
                <c:pt idx="13497">
                  <c:v>20.9</c:v>
                </c:pt>
                <c:pt idx="13498">
                  <c:v>20.9</c:v>
                </c:pt>
                <c:pt idx="13499">
                  <c:v>20.9</c:v>
                </c:pt>
                <c:pt idx="13500">
                  <c:v>20.9</c:v>
                </c:pt>
                <c:pt idx="13501">
                  <c:v>20.9</c:v>
                </c:pt>
                <c:pt idx="13502">
                  <c:v>20.9</c:v>
                </c:pt>
                <c:pt idx="13503">
                  <c:v>20.9</c:v>
                </c:pt>
                <c:pt idx="13504">
                  <c:v>20.9</c:v>
                </c:pt>
                <c:pt idx="13505">
                  <c:v>20.9</c:v>
                </c:pt>
                <c:pt idx="13506">
                  <c:v>20.9</c:v>
                </c:pt>
                <c:pt idx="13507">
                  <c:v>20.9</c:v>
                </c:pt>
                <c:pt idx="13508">
                  <c:v>20.9</c:v>
                </c:pt>
                <c:pt idx="13509">
                  <c:v>20.9</c:v>
                </c:pt>
                <c:pt idx="13510">
                  <c:v>20.9</c:v>
                </c:pt>
                <c:pt idx="13511">
                  <c:v>20.9</c:v>
                </c:pt>
                <c:pt idx="13512">
                  <c:v>20.9</c:v>
                </c:pt>
                <c:pt idx="13513">
                  <c:v>20.9</c:v>
                </c:pt>
                <c:pt idx="13514">
                  <c:v>20.9</c:v>
                </c:pt>
                <c:pt idx="13515">
                  <c:v>20.9</c:v>
                </c:pt>
                <c:pt idx="13516">
                  <c:v>20.9</c:v>
                </c:pt>
                <c:pt idx="13517">
                  <c:v>20.9</c:v>
                </c:pt>
                <c:pt idx="13518">
                  <c:v>20.9</c:v>
                </c:pt>
                <c:pt idx="13519">
                  <c:v>20.9</c:v>
                </c:pt>
                <c:pt idx="13520">
                  <c:v>20.9</c:v>
                </c:pt>
                <c:pt idx="13521">
                  <c:v>20.9</c:v>
                </c:pt>
                <c:pt idx="13522">
                  <c:v>20.9</c:v>
                </c:pt>
                <c:pt idx="13523">
                  <c:v>20.9</c:v>
                </c:pt>
                <c:pt idx="13524">
                  <c:v>20.9</c:v>
                </c:pt>
                <c:pt idx="13525">
                  <c:v>20.9</c:v>
                </c:pt>
                <c:pt idx="13526">
                  <c:v>20.9</c:v>
                </c:pt>
                <c:pt idx="13527">
                  <c:v>20.9</c:v>
                </c:pt>
                <c:pt idx="13528">
                  <c:v>20.9</c:v>
                </c:pt>
                <c:pt idx="13529">
                  <c:v>20.9</c:v>
                </c:pt>
                <c:pt idx="13530">
                  <c:v>20.9</c:v>
                </c:pt>
                <c:pt idx="13531">
                  <c:v>20.9</c:v>
                </c:pt>
                <c:pt idx="13532">
                  <c:v>20.9</c:v>
                </c:pt>
                <c:pt idx="13533">
                  <c:v>20.9</c:v>
                </c:pt>
                <c:pt idx="13534">
                  <c:v>20.9</c:v>
                </c:pt>
                <c:pt idx="13535">
                  <c:v>20.9</c:v>
                </c:pt>
                <c:pt idx="13536">
                  <c:v>20.9</c:v>
                </c:pt>
                <c:pt idx="13537">
                  <c:v>20.9</c:v>
                </c:pt>
                <c:pt idx="13538">
                  <c:v>20.9</c:v>
                </c:pt>
                <c:pt idx="13539">
                  <c:v>20.9</c:v>
                </c:pt>
                <c:pt idx="13540">
                  <c:v>20.9</c:v>
                </c:pt>
                <c:pt idx="13541">
                  <c:v>20.9</c:v>
                </c:pt>
                <c:pt idx="13542">
                  <c:v>20.9</c:v>
                </c:pt>
                <c:pt idx="13543">
                  <c:v>20.9</c:v>
                </c:pt>
                <c:pt idx="13544">
                  <c:v>20.9</c:v>
                </c:pt>
                <c:pt idx="13545">
                  <c:v>20.9</c:v>
                </c:pt>
                <c:pt idx="13546">
                  <c:v>20.9</c:v>
                </c:pt>
                <c:pt idx="13547">
                  <c:v>20.9</c:v>
                </c:pt>
                <c:pt idx="13548">
                  <c:v>20.9</c:v>
                </c:pt>
                <c:pt idx="13549">
                  <c:v>20.9</c:v>
                </c:pt>
                <c:pt idx="13550">
                  <c:v>20.9</c:v>
                </c:pt>
                <c:pt idx="13551">
                  <c:v>20.9</c:v>
                </c:pt>
                <c:pt idx="13552">
                  <c:v>20.9</c:v>
                </c:pt>
                <c:pt idx="13553">
                  <c:v>20.9</c:v>
                </c:pt>
                <c:pt idx="13554">
                  <c:v>20.9</c:v>
                </c:pt>
                <c:pt idx="13555">
                  <c:v>20.9</c:v>
                </c:pt>
                <c:pt idx="13556">
                  <c:v>20.9</c:v>
                </c:pt>
                <c:pt idx="13557">
                  <c:v>20.9</c:v>
                </c:pt>
                <c:pt idx="13558">
                  <c:v>20.9</c:v>
                </c:pt>
                <c:pt idx="13559">
                  <c:v>20.9</c:v>
                </c:pt>
                <c:pt idx="13560">
                  <c:v>20.9</c:v>
                </c:pt>
                <c:pt idx="13561">
                  <c:v>20.9</c:v>
                </c:pt>
                <c:pt idx="13562">
                  <c:v>20.9</c:v>
                </c:pt>
                <c:pt idx="13563">
                  <c:v>20.9</c:v>
                </c:pt>
                <c:pt idx="13564">
                  <c:v>20.9</c:v>
                </c:pt>
                <c:pt idx="13565">
                  <c:v>20.9</c:v>
                </c:pt>
                <c:pt idx="13566">
                  <c:v>20.9</c:v>
                </c:pt>
                <c:pt idx="13567">
                  <c:v>20.9</c:v>
                </c:pt>
                <c:pt idx="13568">
                  <c:v>20.9</c:v>
                </c:pt>
                <c:pt idx="13569">
                  <c:v>20.9</c:v>
                </c:pt>
                <c:pt idx="13570">
                  <c:v>20.9</c:v>
                </c:pt>
                <c:pt idx="13571">
                  <c:v>20.9</c:v>
                </c:pt>
                <c:pt idx="13572">
                  <c:v>20.9</c:v>
                </c:pt>
                <c:pt idx="13573">
                  <c:v>20.9</c:v>
                </c:pt>
                <c:pt idx="13574">
                  <c:v>20.9</c:v>
                </c:pt>
                <c:pt idx="13575">
                  <c:v>20.9</c:v>
                </c:pt>
                <c:pt idx="13576">
                  <c:v>20.9</c:v>
                </c:pt>
                <c:pt idx="13577">
                  <c:v>20.9</c:v>
                </c:pt>
                <c:pt idx="13578">
                  <c:v>20.9</c:v>
                </c:pt>
                <c:pt idx="13579">
                  <c:v>20.9</c:v>
                </c:pt>
                <c:pt idx="13580">
                  <c:v>20.9</c:v>
                </c:pt>
                <c:pt idx="13581">
                  <c:v>20.9</c:v>
                </c:pt>
                <c:pt idx="13582">
                  <c:v>20.9</c:v>
                </c:pt>
                <c:pt idx="13583">
                  <c:v>20.9</c:v>
                </c:pt>
                <c:pt idx="13584">
                  <c:v>20.9</c:v>
                </c:pt>
                <c:pt idx="13585">
                  <c:v>20.9</c:v>
                </c:pt>
                <c:pt idx="13586">
                  <c:v>20.9</c:v>
                </c:pt>
                <c:pt idx="13587">
                  <c:v>20.9</c:v>
                </c:pt>
                <c:pt idx="13588">
                  <c:v>20.9</c:v>
                </c:pt>
                <c:pt idx="13589">
                  <c:v>20.9</c:v>
                </c:pt>
                <c:pt idx="13590">
                  <c:v>20.9</c:v>
                </c:pt>
                <c:pt idx="13591">
                  <c:v>20.9</c:v>
                </c:pt>
                <c:pt idx="13592">
                  <c:v>20.9</c:v>
                </c:pt>
                <c:pt idx="13593">
                  <c:v>20.9</c:v>
                </c:pt>
                <c:pt idx="13594">
                  <c:v>20.9</c:v>
                </c:pt>
                <c:pt idx="13595">
                  <c:v>20.9</c:v>
                </c:pt>
                <c:pt idx="13596">
                  <c:v>20.9</c:v>
                </c:pt>
                <c:pt idx="13597">
                  <c:v>20.9</c:v>
                </c:pt>
                <c:pt idx="13598">
                  <c:v>20.9</c:v>
                </c:pt>
                <c:pt idx="13599">
                  <c:v>20.9</c:v>
                </c:pt>
                <c:pt idx="13600">
                  <c:v>20.9</c:v>
                </c:pt>
                <c:pt idx="13601">
                  <c:v>20.9</c:v>
                </c:pt>
                <c:pt idx="13602">
                  <c:v>20.9</c:v>
                </c:pt>
                <c:pt idx="13603">
                  <c:v>20.9</c:v>
                </c:pt>
                <c:pt idx="13604">
                  <c:v>20.9</c:v>
                </c:pt>
                <c:pt idx="13605">
                  <c:v>20.9</c:v>
                </c:pt>
                <c:pt idx="13606">
                  <c:v>20.9</c:v>
                </c:pt>
                <c:pt idx="13607">
                  <c:v>20.9</c:v>
                </c:pt>
                <c:pt idx="13608">
                  <c:v>20.9</c:v>
                </c:pt>
                <c:pt idx="13609">
                  <c:v>20.9</c:v>
                </c:pt>
                <c:pt idx="13610">
                  <c:v>20.9</c:v>
                </c:pt>
                <c:pt idx="13611">
                  <c:v>20.9</c:v>
                </c:pt>
                <c:pt idx="13612">
                  <c:v>20.9</c:v>
                </c:pt>
                <c:pt idx="13613">
                  <c:v>20.9</c:v>
                </c:pt>
                <c:pt idx="13614">
                  <c:v>20.9</c:v>
                </c:pt>
                <c:pt idx="13615">
                  <c:v>20.9</c:v>
                </c:pt>
                <c:pt idx="13616">
                  <c:v>20.9</c:v>
                </c:pt>
                <c:pt idx="13617">
                  <c:v>20.9</c:v>
                </c:pt>
                <c:pt idx="13618">
                  <c:v>20.9</c:v>
                </c:pt>
                <c:pt idx="13619">
                  <c:v>20.9</c:v>
                </c:pt>
                <c:pt idx="13620">
                  <c:v>20.9</c:v>
                </c:pt>
                <c:pt idx="13621">
                  <c:v>20.9</c:v>
                </c:pt>
                <c:pt idx="13622">
                  <c:v>20.9</c:v>
                </c:pt>
                <c:pt idx="13623">
                  <c:v>20.9</c:v>
                </c:pt>
                <c:pt idx="13624">
                  <c:v>20.9</c:v>
                </c:pt>
                <c:pt idx="13625">
                  <c:v>20.9</c:v>
                </c:pt>
                <c:pt idx="13626">
                  <c:v>20.9</c:v>
                </c:pt>
                <c:pt idx="13627">
                  <c:v>20.9</c:v>
                </c:pt>
                <c:pt idx="13628">
                  <c:v>20.9</c:v>
                </c:pt>
                <c:pt idx="13629">
                  <c:v>20.9</c:v>
                </c:pt>
                <c:pt idx="13630">
                  <c:v>20.9</c:v>
                </c:pt>
                <c:pt idx="13631">
                  <c:v>20.9</c:v>
                </c:pt>
                <c:pt idx="13632">
                  <c:v>20.9</c:v>
                </c:pt>
                <c:pt idx="13633">
                  <c:v>20.9</c:v>
                </c:pt>
                <c:pt idx="13634">
                  <c:v>20.9</c:v>
                </c:pt>
                <c:pt idx="13635">
                  <c:v>20.9</c:v>
                </c:pt>
                <c:pt idx="13636">
                  <c:v>20.9</c:v>
                </c:pt>
                <c:pt idx="13637">
                  <c:v>20.9</c:v>
                </c:pt>
                <c:pt idx="13638">
                  <c:v>20.9</c:v>
                </c:pt>
                <c:pt idx="13639">
                  <c:v>20.9</c:v>
                </c:pt>
                <c:pt idx="13640">
                  <c:v>20.9</c:v>
                </c:pt>
                <c:pt idx="13641">
                  <c:v>20.9</c:v>
                </c:pt>
                <c:pt idx="13642">
                  <c:v>20.9</c:v>
                </c:pt>
                <c:pt idx="13643">
                  <c:v>20.9</c:v>
                </c:pt>
                <c:pt idx="13644">
                  <c:v>20.9</c:v>
                </c:pt>
                <c:pt idx="13645">
                  <c:v>20.9</c:v>
                </c:pt>
                <c:pt idx="13646">
                  <c:v>20.9</c:v>
                </c:pt>
                <c:pt idx="13647">
                  <c:v>20.9</c:v>
                </c:pt>
                <c:pt idx="13648">
                  <c:v>20.9</c:v>
                </c:pt>
                <c:pt idx="13649">
                  <c:v>20.9</c:v>
                </c:pt>
                <c:pt idx="13650">
                  <c:v>20.9</c:v>
                </c:pt>
                <c:pt idx="13651">
                  <c:v>20.9</c:v>
                </c:pt>
                <c:pt idx="13652">
                  <c:v>20.9</c:v>
                </c:pt>
                <c:pt idx="13653">
                  <c:v>20.9</c:v>
                </c:pt>
                <c:pt idx="13654">
                  <c:v>20.9</c:v>
                </c:pt>
                <c:pt idx="13655">
                  <c:v>20.9</c:v>
                </c:pt>
                <c:pt idx="13656">
                  <c:v>20.9</c:v>
                </c:pt>
                <c:pt idx="13657">
                  <c:v>20.9</c:v>
                </c:pt>
                <c:pt idx="13658">
                  <c:v>20.9</c:v>
                </c:pt>
                <c:pt idx="13659">
                  <c:v>20.9</c:v>
                </c:pt>
                <c:pt idx="13660">
                  <c:v>20.9</c:v>
                </c:pt>
                <c:pt idx="13661">
                  <c:v>20.9</c:v>
                </c:pt>
                <c:pt idx="13662">
                  <c:v>20.9</c:v>
                </c:pt>
                <c:pt idx="13663">
                  <c:v>20.9</c:v>
                </c:pt>
                <c:pt idx="13664">
                  <c:v>20.9</c:v>
                </c:pt>
                <c:pt idx="13665">
                  <c:v>20.9</c:v>
                </c:pt>
                <c:pt idx="13666">
                  <c:v>20.9</c:v>
                </c:pt>
                <c:pt idx="13667">
                  <c:v>20.9</c:v>
                </c:pt>
                <c:pt idx="13668">
                  <c:v>20.9</c:v>
                </c:pt>
                <c:pt idx="13669">
                  <c:v>20.9</c:v>
                </c:pt>
                <c:pt idx="13670">
                  <c:v>20.9</c:v>
                </c:pt>
                <c:pt idx="13671">
                  <c:v>20.9</c:v>
                </c:pt>
                <c:pt idx="13672">
                  <c:v>20.9</c:v>
                </c:pt>
                <c:pt idx="13673">
                  <c:v>20.9</c:v>
                </c:pt>
                <c:pt idx="13674">
                  <c:v>20.9</c:v>
                </c:pt>
                <c:pt idx="13675">
                  <c:v>20.9</c:v>
                </c:pt>
                <c:pt idx="13676">
                  <c:v>20.9</c:v>
                </c:pt>
                <c:pt idx="13677">
                  <c:v>20.9</c:v>
                </c:pt>
                <c:pt idx="13678">
                  <c:v>20.9</c:v>
                </c:pt>
                <c:pt idx="13679">
                  <c:v>20.9</c:v>
                </c:pt>
                <c:pt idx="13680">
                  <c:v>20.9</c:v>
                </c:pt>
                <c:pt idx="13681">
                  <c:v>20.9</c:v>
                </c:pt>
                <c:pt idx="13682">
                  <c:v>20.9</c:v>
                </c:pt>
                <c:pt idx="13683">
                  <c:v>20.9</c:v>
                </c:pt>
                <c:pt idx="13684">
                  <c:v>20.9</c:v>
                </c:pt>
                <c:pt idx="13685">
                  <c:v>20.9</c:v>
                </c:pt>
                <c:pt idx="13686">
                  <c:v>20.9</c:v>
                </c:pt>
                <c:pt idx="13687">
                  <c:v>20.9</c:v>
                </c:pt>
                <c:pt idx="13688">
                  <c:v>20.9</c:v>
                </c:pt>
                <c:pt idx="13689">
                  <c:v>20.9</c:v>
                </c:pt>
                <c:pt idx="13690">
                  <c:v>20.9</c:v>
                </c:pt>
                <c:pt idx="13691">
                  <c:v>20.9</c:v>
                </c:pt>
                <c:pt idx="13692">
                  <c:v>20.9</c:v>
                </c:pt>
                <c:pt idx="13693">
                  <c:v>20.9</c:v>
                </c:pt>
                <c:pt idx="13694">
                  <c:v>20.9</c:v>
                </c:pt>
                <c:pt idx="13695">
                  <c:v>20.9</c:v>
                </c:pt>
                <c:pt idx="13696">
                  <c:v>20.9</c:v>
                </c:pt>
                <c:pt idx="13697">
                  <c:v>20.9</c:v>
                </c:pt>
                <c:pt idx="13698">
                  <c:v>20.9</c:v>
                </c:pt>
                <c:pt idx="13699">
                  <c:v>20.9</c:v>
                </c:pt>
                <c:pt idx="13700">
                  <c:v>20.9</c:v>
                </c:pt>
                <c:pt idx="13701">
                  <c:v>20.9</c:v>
                </c:pt>
                <c:pt idx="13702">
                  <c:v>20.9</c:v>
                </c:pt>
                <c:pt idx="13703">
                  <c:v>20.9</c:v>
                </c:pt>
                <c:pt idx="13704">
                  <c:v>20.9</c:v>
                </c:pt>
                <c:pt idx="13705">
                  <c:v>20.9</c:v>
                </c:pt>
                <c:pt idx="13706">
                  <c:v>20.9</c:v>
                </c:pt>
                <c:pt idx="13707">
                  <c:v>20.9</c:v>
                </c:pt>
                <c:pt idx="13708">
                  <c:v>20.9</c:v>
                </c:pt>
                <c:pt idx="13709">
                  <c:v>20.9</c:v>
                </c:pt>
                <c:pt idx="13710">
                  <c:v>20.9</c:v>
                </c:pt>
                <c:pt idx="13711">
                  <c:v>20.9</c:v>
                </c:pt>
                <c:pt idx="13712">
                  <c:v>20.9</c:v>
                </c:pt>
                <c:pt idx="13713">
                  <c:v>20.9</c:v>
                </c:pt>
                <c:pt idx="13714">
                  <c:v>20.9</c:v>
                </c:pt>
                <c:pt idx="13715">
                  <c:v>20.9</c:v>
                </c:pt>
                <c:pt idx="13716">
                  <c:v>20.9</c:v>
                </c:pt>
                <c:pt idx="13717">
                  <c:v>20.9</c:v>
                </c:pt>
                <c:pt idx="13718">
                  <c:v>20.9</c:v>
                </c:pt>
                <c:pt idx="13719">
                  <c:v>20.9</c:v>
                </c:pt>
                <c:pt idx="13720">
                  <c:v>20.9</c:v>
                </c:pt>
                <c:pt idx="13721">
                  <c:v>20.9</c:v>
                </c:pt>
                <c:pt idx="13722">
                  <c:v>20.9</c:v>
                </c:pt>
                <c:pt idx="13723">
                  <c:v>20.9</c:v>
                </c:pt>
                <c:pt idx="13724">
                  <c:v>20.9</c:v>
                </c:pt>
                <c:pt idx="13725">
                  <c:v>20.9</c:v>
                </c:pt>
                <c:pt idx="13726">
                  <c:v>20.9</c:v>
                </c:pt>
                <c:pt idx="13727">
                  <c:v>20.9</c:v>
                </c:pt>
                <c:pt idx="13728">
                  <c:v>20.9</c:v>
                </c:pt>
                <c:pt idx="13729">
                  <c:v>20.9</c:v>
                </c:pt>
                <c:pt idx="13730">
                  <c:v>20.9</c:v>
                </c:pt>
                <c:pt idx="13731">
                  <c:v>20.9</c:v>
                </c:pt>
                <c:pt idx="13732">
                  <c:v>20.9</c:v>
                </c:pt>
                <c:pt idx="13733">
                  <c:v>20.9</c:v>
                </c:pt>
                <c:pt idx="13734">
                  <c:v>20.9</c:v>
                </c:pt>
                <c:pt idx="13735">
                  <c:v>20.9</c:v>
                </c:pt>
                <c:pt idx="13736">
                  <c:v>20.9</c:v>
                </c:pt>
                <c:pt idx="13737">
                  <c:v>20.9</c:v>
                </c:pt>
                <c:pt idx="13738">
                  <c:v>20.9</c:v>
                </c:pt>
                <c:pt idx="13739">
                  <c:v>20.9</c:v>
                </c:pt>
                <c:pt idx="13740">
                  <c:v>20.9</c:v>
                </c:pt>
                <c:pt idx="13741">
                  <c:v>20.9</c:v>
                </c:pt>
                <c:pt idx="13742">
                  <c:v>20.9</c:v>
                </c:pt>
                <c:pt idx="13743">
                  <c:v>20.9</c:v>
                </c:pt>
                <c:pt idx="13744">
                  <c:v>20.9</c:v>
                </c:pt>
                <c:pt idx="13745">
                  <c:v>20.9</c:v>
                </c:pt>
                <c:pt idx="13746">
                  <c:v>20.9</c:v>
                </c:pt>
                <c:pt idx="13747">
                  <c:v>20.9</c:v>
                </c:pt>
                <c:pt idx="13748">
                  <c:v>20.9</c:v>
                </c:pt>
                <c:pt idx="13749">
                  <c:v>20.9</c:v>
                </c:pt>
                <c:pt idx="13750">
                  <c:v>20.9</c:v>
                </c:pt>
                <c:pt idx="13751">
                  <c:v>20.9</c:v>
                </c:pt>
                <c:pt idx="13752">
                  <c:v>20.9</c:v>
                </c:pt>
                <c:pt idx="13753">
                  <c:v>20.9</c:v>
                </c:pt>
                <c:pt idx="13754">
                  <c:v>20.9</c:v>
                </c:pt>
                <c:pt idx="13755">
                  <c:v>20.9</c:v>
                </c:pt>
                <c:pt idx="13756">
                  <c:v>20.9</c:v>
                </c:pt>
                <c:pt idx="13757">
                  <c:v>20.9</c:v>
                </c:pt>
                <c:pt idx="13758">
                  <c:v>20.9</c:v>
                </c:pt>
                <c:pt idx="13759">
                  <c:v>20.9</c:v>
                </c:pt>
                <c:pt idx="13760">
                  <c:v>20.9</c:v>
                </c:pt>
                <c:pt idx="13761">
                  <c:v>20.9</c:v>
                </c:pt>
                <c:pt idx="13762">
                  <c:v>20.9</c:v>
                </c:pt>
                <c:pt idx="13763">
                  <c:v>20.9</c:v>
                </c:pt>
                <c:pt idx="13764">
                  <c:v>20.9</c:v>
                </c:pt>
                <c:pt idx="13765">
                  <c:v>20.9</c:v>
                </c:pt>
                <c:pt idx="13766">
                  <c:v>20.9</c:v>
                </c:pt>
                <c:pt idx="13767">
                  <c:v>20.9</c:v>
                </c:pt>
                <c:pt idx="13768">
                  <c:v>20.9</c:v>
                </c:pt>
                <c:pt idx="13769">
                  <c:v>20.9</c:v>
                </c:pt>
                <c:pt idx="13770">
                  <c:v>20.9</c:v>
                </c:pt>
                <c:pt idx="13771">
                  <c:v>20.9</c:v>
                </c:pt>
                <c:pt idx="13772">
                  <c:v>20.9</c:v>
                </c:pt>
                <c:pt idx="13773">
                  <c:v>20.9</c:v>
                </c:pt>
                <c:pt idx="13774">
                  <c:v>20.9</c:v>
                </c:pt>
                <c:pt idx="13775">
                  <c:v>20.9</c:v>
                </c:pt>
                <c:pt idx="13776">
                  <c:v>20.9</c:v>
                </c:pt>
                <c:pt idx="13777">
                  <c:v>20.9</c:v>
                </c:pt>
                <c:pt idx="13778">
                  <c:v>20.9</c:v>
                </c:pt>
                <c:pt idx="13779">
                  <c:v>20.9</c:v>
                </c:pt>
                <c:pt idx="13780">
                  <c:v>20.9</c:v>
                </c:pt>
                <c:pt idx="13781">
                  <c:v>20.9</c:v>
                </c:pt>
                <c:pt idx="13782">
                  <c:v>20.9</c:v>
                </c:pt>
                <c:pt idx="13783">
                  <c:v>20.9</c:v>
                </c:pt>
                <c:pt idx="13784">
                  <c:v>20.9</c:v>
                </c:pt>
                <c:pt idx="13785">
                  <c:v>20.9</c:v>
                </c:pt>
                <c:pt idx="13786">
                  <c:v>20.9</c:v>
                </c:pt>
                <c:pt idx="13787">
                  <c:v>20.9</c:v>
                </c:pt>
                <c:pt idx="13788">
                  <c:v>20.9</c:v>
                </c:pt>
                <c:pt idx="13789">
                  <c:v>20.9</c:v>
                </c:pt>
                <c:pt idx="13790">
                  <c:v>20.9</c:v>
                </c:pt>
                <c:pt idx="13791">
                  <c:v>20.9</c:v>
                </c:pt>
                <c:pt idx="13792">
                  <c:v>20.9</c:v>
                </c:pt>
                <c:pt idx="13793">
                  <c:v>20.9</c:v>
                </c:pt>
                <c:pt idx="13794">
                  <c:v>20.9</c:v>
                </c:pt>
                <c:pt idx="13795">
                  <c:v>20.9</c:v>
                </c:pt>
                <c:pt idx="13796">
                  <c:v>20.9</c:v>
                </c:pt>
                <c:pt idx="13797">
                  <c:v>20.9</c:v>
                </c:pt>
                <c:pt idx="13798">
                  <c:v>20.9</c:v>
                </c:pt>
                <c:pt idx="13799">
                  <c:v>20.9</c:v>
                </c:pt>
                <c:pt idx="13800">
                  <c:v>20.9</c:v>
                </c:pt>
                <c:pt idx="13801">
                  <c:v>20.9</c:v>
                </c:pt>
                <c:pt idx="13802">
                  <c:v>20.9</c:v>
                </c:pt>
                <c:pt idx="13803">
                  <c:v>20.9</c:v>
                </c:pt>
                <c:pt idx="13804">
                  <c:v>20.9</c:v>
                </c:pt>
                <c:pt idx="13805">
                  <c:v>20.9</c:v>
                </c:pt>
                <c:pt idx="13806">
                  <c:v>20.9</c:v>
                </c:pt>
                <c:pt idx="13807">
                  <c:v>20.9</c:v>
                </c:pt>
                <c:pt idx="13808">
                  <c:v>20.9</c:v>
                </c:pt>
                <c:pt idx="13809">
                  <c:v>20.9</c:v>
                </c:pt>
                <c:pt idx="13810">
                  <c:v>20.9</c:v>
                </c:pt>
                <c:pt idx="13811">
                  <c:v>20.9</c:v>
                </c:pt>
                <c:pt idx="13812">
                  <c:v>20.9</c:v>
                </c:pt>
                <c:pt idx="13813">
                  <c:v>20.9</c:v>
                </c:pt>
                <c:pt idx="13814">
                  <c:v>20.9</c:v>
                </c:pt>
                <c:pt idx="13815">
                  <c:v>20.9</c:v>
                </c:pt>
                <c:pt idx="13816">
                  <c:v>20.9</c:v>
                </c:pt>
                <c:pt idx="13817">
                  <c:v>20.9</c:v>
                </c:pt>
                <c:pt idx="13818">
                  <c:v>20.9</c:v>
                </c:pt>
                <c:pt idx="13819">
                  <c:v>20.9</c:v>
                </c:pt>
                <c:pt idx="13820">
                  <c:v>20.9</c:v>
                </c:pt>
                <c:pt idx="13821">
                  <c:v>20.9</c:v>
                </c:pt>
                <c:pt idx="13822">
                  <c:v>20.9</c:v>
                </c:pt>
                <c:pt idx="13823">
                  <c:v>20.9</c:v>
                </c:pt>
                <c:pt idx="13824">
                  <c:v>20.9</c:v>
                </c:pt>
                <c:pt idx="13825">
                  <c:v>20.9</c:v>
                </c:pt>
                <c:pt idx="13826">
                  <c:v>20.9</c:v>
                </c:pt>
                <c:pt idx="13827">
                  <c:v>20.9</c:v>
                </c:pt>
                <c:pt idx="13828">
                  <c:v>20.9</c:v>
                </c:pt>
                <c:pt idx="13829">
                  <c:v>20.9</c:v>
                </c:pt>
                <c:pt idx="13830">
                  <c:v>20.9</c:v>
                </c:pt>
                <c:pt idx="13831">
                  <c:v>20.9</c:v>
                </c:pt>
                <c:pt idx="13832">
                  <c:v>20.9</c:v>
                </c:pt>
                <c:pt idx="13833">
                  <c:v>20.9</c:v>
                </c:pt>
                <c:pt idx="13834">
                  <c:v>20.9</c:v>
                </c:pt>
                <c:pt idx="13835">
                  <c:v>20.9</c:v>
                </c:pt>
                <c:pt idx="13836">
                  <c:v>20.9</c:v>
                </c:pt>
                <c:pt idx="13837">
                  <c:v>20.9</c:v>
                </c:pt>
                <c:pt idx="13838">
                  <c:v>20.9</c:v>
                </c:pt>
                <c:pt idx="13839">
                  <c:v>20.9</c:v>
                </c:pt>
                <c:pt idx="13840">
                  <c:v>20.9</c:v>
                </c:pt>
                <c:pt idx="13841">
                  <c:v>20.9</c:v>
                </c:pt>
                <c:pt idx="13842">
                  <c:v>20.9</c:v>
                </c:pt>
                <c:pt idx="13843">
                  <c:v>20.9</c:v>
                </c:pt>
                <c:pt idx="13844">
                  <c:v>20.9</c:v>
                </c:pt>
                <c:pt idx="13845">
                  <c:v>20.9</c:v>
                </c:pt>
                <c:pt idx="13846">
                  <c:v>20.9</c:v>
                </c:pt>
                <c:pt idx="13847">
                  <c:v>20.9</c:v>
                </c:pt>
                <c:pt idx="13848">
                  <c:v>20.9</c:v>
                </c:pt>
                <c:pt idx="13849">
                  <c:v>20.9</c:v>
                </c:pt>
                <c:pt idx="13850">
                  <c:v>20.9</c:v>
                </c:pt>
                <c:pt idx="13851">
                  <c:v>20.9</c:v>
                </c:pt>
                <c:pt idx="13852">
                  <c:v>20.9</c:v>
                </c:pt>
                <c:pt idx="13853">
                  <c:v>20.9</c:v>
                </c:pt>
                <c:pt idx="13854">
                  <c:v>20.9</c:v>
                </c:pt>
                <c:pt idx="13855">
                  <c:v>20.9</c:v>
                </c:pt>
                <c:pt idx="13856">
                  <c:v>20.9</c:v>
                </c:pt>
                <c:pt idx="13857">
                  <c:v>20.9</c:v>
                </c:pt>
                <c:pt idx="13858">
                  <c:v>20.9</c:v>
                </c:pt>
                <c:pt idx="13859">
                  <c:v>20.9</c:v>
                </c:pt>
                <c:pt idx="13860">
                  <c:v>20.9</c:v>
                </c:pt>
                <c:pt idx="13861">
                  <c:v>20.9</c:v>
                </c:pt>
                <c:pt idx="13862">
                  <c:v>20.9</c:v>
                </c:pt>
                <c:pt idx="13863">
                  <c:v>20.9</c:v>
                </c:pt>
                <c:pt idx="13864">
                  <c:v>20.9</c:v>
                </c:pt>
                <c:pt idx="13865">
                  <c:v>20.9</c:v>
                </c:pt>
                <c:pt idx="13866">
                  <c:v>20.9</c:v>
                </c:pt>
                <c:pt idx="13867">
                  <c:v>20.9</c:v>
                </c:pt>
                <c:pt idx="13868">
                  <c:v>20.9</c:v>
                </c:pt>
                <c:pt idx="13869">
                  <c:v>20.9</c:v>
                </c:pt>
                <c:pt idx="13870">
                  <c:v>20.9</c:v>
                </c:pt>
                <c:pt idx="13871">
                  <c:v>20.9</c:v>
                </c:pt>
                <c:pt idx="13872">
                  <c:v>20.9</c:v>
                </c:pt>
                <c:pt idx="13873">
                  <c:v>20.9</c:v>
                </c:pt>
                <c:pt idx="13874">
                  <c:v>20.9</c:v>
                </c:pt>
                <c:pt idx="13875">
                  <c:v>20.9</c:v>
                </c:pt>
                <c:pt idx="13876">
                  <c:v>20.9</c:v>
                </c:pt>
                <c:pt idx="13877">
                  <c:v>20.9</c:v>
                </c:pt>
                <c:pt idx="13878">
                  <c:v>20.9</c:v>
                </c:pt>
                <c:pt idx="13879">
                  <c:v>20.9</c:v>
                </c:pt>
                <c:pt idx="13880">
                  <c:v>20.9</c:v>
                </c:pt>
                <c:pt idx="13881">
                  <c:v>20.9</c:v>
                </c:pt>
                <c:pt idx="13882">
                  <c:v>20.9</c:v>
                </c:pt>
                <c:pt idx="13883">
                  <c:v>20.9</c:v>
                </c:pt>
                <c:pt idx="13884">
                  <c:v>20.9</c:v>
                </c:pt>
                <c:pt idx="13885">
                  <c:v>20.9</c:v>
                </c:pt>
                <c:pt idx="13886">
                  <c:v>20.9</c:v>
                </c:pt>
                <c:pt idx="13887">
                  <c:v>20.9</c:v>
                </c:pt>
                <c:pt idx="13888">
                  <c:v>20.9</c:v>
                </c:pt>
                <c:pt idx="13889">
                  <c:v>20.9</c:v>
                </c:pt>
                <c:pt idx="13890">
                  <c:v>20.9</c:v>
                </c:pt>
                <c:pt idx="13891">
                  <c:v>20.9</c:v>
                </c:pt>
                <c:pt idx="13892">
                  <c:v>20.9</c:v>
                </c:pt>
                <c:pt idx="13893">
                  <c:v>20.9</c:v>
                </c:pt>
                <c:pt idx="13894">
                  <c:v>20.9</c:v>
                </c:pt>
                <c:pt idx="13895">
                  <c:v>20.9</c:v>
                </c:pt>
                <c:pt idx="13896">
                  <c:v>20.9</c:v>
                </c:pt>
                <c:pt idx="13897">
                  <c:v>20.9</c:v>
                </c:pt>
                <c:pt idx="13898">
                  <c:v>20.9</c:v>
                </c:pt>
                <c:pt idx="13899">
                  <c:v>20.9</c:v>
                </c:pt>
                <c:pt idx="13900">
                  <c:v>20.9</c:v>
                </c:pt>
                <c:pt idx="13901">
                  <c:v>20.9</c:v>
                </c:pt>
                <c:pt idx="13902">
                  <c:v>20.9</c:v>
                </c:pt>
                <c:pt idx="13903">
                  <c:v>20.9</c:v>
                </c:pt>
                <c:pt idx="13904">
                  <c:v>20.9</c:v>
                </c:pt>
                <c:pt idx="13905">
                  <c:v>20.9</c:v>
                </c:pt>
                <c:pt idx="13906">
                  <c:v>20.9</c:v>
                </c:pt>
                <c:pt idx="13907">
                  <c:v>20.9</c:v>
                </c:pt>
                <c:pt idx="13908">
                  <c:v>20.9</c:v>
                </c:pt>
                <c:pt idx="13909">
                  <c:v>20.9</c:v>
                </c:pt>
                <c:pt idx="13910">
                  <c:v>20.9</c:v>
                </c:pt>
                <c:pt idx="13911">
                  <c:v>20.9</c:v>
                </c:pt>
                <c:pt idx="13912">
                  <c:v>20.9</c:v>
                </c:pt>
                <c:pt idx="13913">
                  <c:v>20.9</c:v>
                </c:pt>
                <c:pt idx="13914">
                  <c:v>20.9</c:v>
                </c:pt>
                <c:pt idx="13915">
                  <c:v>20.9</c:v>
                </c:pt>
                <c:pt idx="13916">
                  <c:v>20.9</c:v>
                </c:pt>
                <c:pt idx="13917">
                  <c:v>20.9</c:v>
                </c:pt>
                <c:pt idx="13918">
                  <c:v>20.9</c:v>
                </c:pt>
                <c:pt idx="13919">
                  <c:v>20.9</c:v>
                </c:pt>
                <c:pt idx="13920">
                  <c:v>20.9</c:v>
                </c:pt>
                <c:pt idx="13921">
                  <c:v>20.9</c:v>
                </c:pt>
                <c:pt idx="13922">
                  <c:v>20.9</c:v>
                </c:pt>
                <c:pt idx="13923">
                  <c:v>20.9</c:v>
                </c:pt>
                <c:pt idx="13924">
                  <c:v>20.9</c:v>
                </c:pt>
                <c:pt idx="13925">
                  <c:v>20.9</c:v>
                </c:pt>
                <c:pt idx="13926">
                  <c:v>20.9</c:v>
                </c:pt>
                <c:pt idx="13927">
                  <c:v>20.9</c:v>
                </c:pt>
                <c:pt idx="13928">
                  <c:v>20.9</c:v>
                </c:pt>
                <c:pt idx="13929">
                  <c:v>20.9</c:v>
                </c:pt>
                <c:pt idx="13930">
                  <c:v>20.9</c:v>
                </c:pt>
                <c:pt idx="13931">
                  <c:v>20.9</c:v>
                </c:pt>
                <c:pt idx="13932">
                  <c:v>20.9</c:v>
                </c:pt>
                <c:pt idx="13933">
                  <c:v>20.9</c:v>
                </c:pt>
                <c:pt idx="13934">
                  <c:v>20.9</c:v>
                </c:pt>
                <c:pt idx="13935">
                  <c:v>20.9</c:v>
                </c:pt>
                <c:pt idx="13936">
                  <c:v>20.9</c:v>
                </c:pt>
                <c:pt idx="13937">
                  <c:v>20.9</c:v>
                </c:pt>
                <c:pt idx="13938">
                  <c:v>20.9</c:v>
                </c:pt>
                <c:pt idx="13939">
                  <c:v>20.9</c:v>
                </c:pt>
                <c:pt idx="13940">
                  <c:v>20.9</c:v>
                </c:pt>
                <c:pt idx="13941">
                  <c:v>20.9</c:v>
                </c:pt>
                <c:pt idx="13942">
                  <c:v>20.9</c:v>
                </c:pt>
                <c:pt idx="13943">
                  <c:v>20.9</c:v>
                </c:pt>
                <c:pt idx="13944">
                  <c:v>20.9</c:v>
                </c:pt>
                <c:pt idx="13945">
                  <c:v>20.9</c:v>
                </c:pt>
                <c:pt idx="13946">
                  <c:v>20.9</c:v>
                </c:pt>
                <c:pt idx="13947">
                  <c:v>20.9</c:v>
                </c:pt>
                <c:pt idx="13948">
                  <c:v>20.9</c:v>
                </c:pt>
                <c:pt idx="13949">
                  <c:v>20.9</c:v>
                </c:pt>
                <c:pt idx="13950">
                  <c:v>20.9</c:v>
                </c:pt>
                <c:pt idx="13951">
                  <c:v>20.9</c:v>
                </c:pt>
                <c:pt idx="13952">
                  <c:v>20.9</c:v>
                </c:pt>
                <c:pt idx="13953">
                  <c:v>20.9</c:v>
                </c:pt>
                <c:pt idx="13954">
                  <c:v>20.9</c:v>
                </c:pt>
                <c:pt idx="13955">
                  <c:v>20.9</c:v>
                </c:pt>
                <c:pt idx="13956">
                  <c:v>20.9</c:v>
                </c:pt>
                <c:pt idx="13957">
                  <c:v>20.9</c:v>
                </c:pt>
                <c:pt idx="13958">
                  <c:v>20.9</c:v>
                </c:pt>
                <c:pt idx="13959">
                  <c:v>20.9</c:v>
                </c:pt>
                <c:pt idx="13960">
                  <c:v>20.9</c:v>
                </c:pt>
                <c:pt idx="13961">
                  <c:v>20.9</c:v>
                </c:pt>
                <c:pt idx="13962">
                  <c:v>20.9</c:v>
                </c:pt>
                <c:pt idx="13963">
                  <c:v>20.9</c:v>
                </c:pt>
                <c:pt idx="13964">
                  <c:v>20.9</c:v>
                </c:pt>
                <c:pt idx="13965">
                  <c:v>20.9</c:v>
                </c:pt>
                <c:pt idx="13966">
                  <c:v>20.9</c:v>
                </c:pt>
                <c:pt idx="13967">
                  <c:v>20.9</c:v>
                </c:pt>
                <c:pt idx="13968">
                  <c:v>20.9</c:v>
                </c:pt>
                <c:pt idx="13969">
                  <c:v>20.9</c:v>
                </c:pt>
                <c:pt idx="13970">
                  <c:v>20.9</c:v>
                </c:pt>
                <c:pt idx="13971">
                  <c:v>20.9</c:v>
                </c:pt>
                <c:pt idx="13972">
                  <c:v>20.9</c:v>
                </c:pt>
                <c:pt idx="13973">
                  <c:v>20.9</c:v>
                </c:pt>
                <c:pt idx="13974">
                  <c:v>20.9</c:v>
                </c:pt>
                <c:pt idx="13975">
                  <c:v>20.9</c:v>
                </c:pt>
                <c:pt idx="13976">
                  <c:v>20.9</c:v>
                </c:pt>
                <c:pt idx="13977">
                  <c:v>20.9</c:v>
                </c:pt>
                <c:pt idx="13978">
                  <c:v>20.9</c:v>
                </c:pt>
                <c:pt idx="13979">
                  <c:v>20.9</c:v>
                </c:pt>
                <c:pt idx="13980">
                  <c:v>20.9</c:v>
                </c:pt>
                <c:pt idx="13981">
                  <c:v>20.9</c:v>
                </c:pt>
                <c:pt idx="13982">
                  <c:v>20.9</c:v>
                </c:pt>
                <c:pt idx="13983">
                  <c:v>20.9</c:v>
                </c:pt>
                <c:pt idx="13984">
                  <c:v>20.9</c:v>
                </c:pt>
                <c:pt idx="13985">
                  <c:v>20.9</c:v>
                </c:pt>
                <c:pt idx="13986">
                  <c:v>20.9</c:v>
                </c:pt>
                <c:pt idx="13987">
                  <c:v>20.9</c:v>
                </c:pt>
                <c:pt idx="13988">
                  <c:v>20.9</c:v>
                </c:pt>
                <c:pt idx="13989">
                  <c:v>20.9</c:v>
                </c:pt>
                <c:pt idx="13990">
                  <c:v>20.9</c:v>
                </c:pt>
                <c:pt idx="13991">
                  <c:v>20.9</c:v>
                </c:pt>
                <c:pt idx="13992">
                  <c:v>20.9</c:v>
                </c:pt>
                <c:pt idx="13993">
                  <c:v>20.9</c:v>
                </c:pt>
                <c:pt idx="13994">
                  <c:v>20.9</c:v>
                </c:pt>
                <c:pt idx="13995">
                  <c:v>20.9</c:v>
                </c:pt>
                <c:pt idx="13996">
                  <c:v>20.9</c:v>
                </c:pt>
                <c:pt idx="13997">
                  <c:v>20.9</c:v>
                </c:pt>
                <c:pt idx="13998">
                  <c:v>20.9</c:v>
                </c:pt>
                <c:pt idx="13999">
                  <c:v>20.9</c:v>
                </c:pt>
                <c:pt idx="14000">
                  <c:v>20.9</c:v>
                </c:pt>
                <c:pt idx="14001">
                  <c:v>20.9</c:v>
                </c:pt>
                <c:pt idx="14002">
                  <c:v>20.9</c:v>
                </c:pt>
                <c:pt idx="14003">
                  <c:v>20.9</c:v>
                </c:pt>
                <c:pt idx="14004">
                  <c:v>20.9</c:v>
                </c:pt>
                <c:pt idx="14005">
                  <c:v>20.9</c:v>
                </c:pt>
                <c:pt idx="14006">
                  <c:v>20.9</c:v>
                </c:pt>
                <c:pt idx="14007">
                  <c:v>20.9</c:v>
                </c:pt>
                <c:pt idx="14008">
                  <c:v>20.9</c:v>
                </c:pt>
                <c:pt idx="14009">
                  <c:v>20.9</c:v>
                </c:pt>
                <c:pt idx="14010">
                  <c:v>20.9</c:v>
                </c:pt>
                <c:pt idx="14011">
                  <c:v>20.9</c:v>
                </c:pt>
                <c:pt idx="14012">
                  <c:v>20.9</c:v>
                </c:pt>
                <c:pt idx="14013">
                  <c:v>20.9</c:v>
                </c:pt>
                <c:pt idx="14014">
                  <c:v>20.9</c:v>
                </c:pt>
                <c:pt idx="14015">
                  <c:v>20.9</c:v>
                </c:pt>
                <c:pt idx="14016">
                  <c:v>20.9</c:v>
                </c:pt>
                <c:pt idx="14017">
                  <c:v>20.9</c:v>
                </c:pt>
                <c:pt idx="14018">
                  <c:v>20.9</c:v>
                </c:pt>
                <c:pt idx="14019">
                  <c:v>20.9</c:v>
                </c:pt>
                <c:pt idx="14020">
                  <c:v>20.9</c:v>
                </c:pt>
                <c:pt idx="14021">
                  <c:v>20.9</c:v>
                </c:pt>
                <c:pt idx="14022">
                  <c:v>20.9</c:v>
                </c:pt>
                <c:pt idx="14023">
                  <c:v>20.9</c:v>
                </c:pt>
                <c:pt idx="14024">
                  <c:v>20.9</c:v>
                </c:pt>
                <c:pt idx="14025">
                  <c:v>20.9</c:v>
                </c:pt>
                <c:pt idx="14026">
                  <c:v>20.9</c:v>
                </c:pt>
                <c:pt idx="14027">
                  <c:v>20.9</c:v>
                </c:pt>
                <c:pt idx="14028">
                  <c:v>20.9</c:v>
                </c:pt>
                <c:pt idx="14029">
                  <c:v>20.9</c:v>
                </c:pt>
                <c:pt idx="14030">
                  <c:v>20.9</c:v>
                </c:pt>
                <c:pt idx="14031">
                  <c:v>20.9</c:v>
                </c:pt>
                <c:pt idx="14032">
                  <c:v>20.9</c:v>
                </c:pt>
                <c:pt idx="14033">
                  <c:v>20.9</c:v>
                </c:pt>
                <c:pt idx="14034">
                  <c:v>20.9</c:v>
                </c:pt>
                <c:pt idx="14035">
                  <c:v>20.9</c:v>
                </c:pt>
                <c:pt idx="14036">
                  <c:v>20.9</c:v>
                </c:pt>
                <c:pt idx="14037">
                  <c:v>20.9</c:v>
                </c:pt>
                <c:pt idx="14038">
                  <c:v>20.9</c:v>
                </c:pt>
                <c:pt idx="14039">
                  <c:v>20.9</c:v>
                </c:pt>
                <c:pt idx="14040">
                  <c:v>20.9</c:v>
                </c:pt>
                <c:pt idx="14041">
                  <c:v>20.9</c:v>
                </c:pt>
                <c:pt idx="14042">
                  <c:v>20.9</c:v>
                </c:pt>
                <c:pt idx="14043">
                  <c:v>20.9</c:v>
                </c:pt>
                <c:pt idx="14044">
                  <c:v>20.9</c:v>
                </c:pt>
                <c:pt idx="14045">
                  <c:v>20.9</c:v>
                </c:pt>
                <c:pt idx="14046">
                  <c:v>20.9</c:v>
                </c:pt>
                <c:pt idx="14047">
                  <c:v>20.9</c:v>
                </c:pt>
                <c:pt idx="14048">
                  <c:v>20.9</c:v>
                </c:pt>
                <c:pt idx="14049">
                  <c:v>20.9</c:v>
                </c:pt>
                <c:pt idx="14050">
                  <c:v>20.9</c:v>
                </c:pt>
                <c:pt idx="14051">
                  <c:v>20.9</c:v>
                </c:pt>
                <c:pt idx="14052">
                  <c:v>20.9</c:v>
                </c:pt>
                <c:pt idx="14053">
                  <c:v>20.9</c:v>
                </c:pt>
                <c:pt idx="14054">
                  <c:v>20.9</c:v>
                </c:pt>
                <c:pt idx="14055">
                  <c:v>20.9</c:v>
                </c:pt>
                <c:pt idx="14056">
                  <c:v>20.9</c:v>
                </c:pt>
                <c:pt idx="14057">
                  <c:v>20.9</c:v>
                </c:pt>
                <c:pt idx="14058">
                  <c:v>20.9</c:v>
                </c:pt>
                <c:pt idx="14059">
                  <c:v>20.9</c:v>
                </c:pt>
                <c:pt idx="14060">
                  <c:v>20.9</c:v>
                </c:pt>
                <c:pt idx="14061">
                  <c:v>20.9</c:v>
                </c:pt>
                <c:pt idx="14062">
                  <c:v>20.9</c:v>
                </c:pt>
                <c:pt idx="14063">
                  <c:v>20.9</c:v>
                </c:pt>
                <c:pt idx="14064">
                  <c:v>20.9</c:v>
                </c:pt>
                <c:pt idx="14065">
                  <c:v>20.9</c:v>
                </c:pt>
                <c:pt idx="14066">
                  <c:v>20.9</c:v>
                </c:pt>
                <c:pt idx="14067">
                  <c:v>20.9</c:v>
                </c:pt>
                <c:pt idx="14068">
                  <c:v>20.9</c:v>
                </c:pt>
                <c:pt idx="14069">
                  <c:v>20.9</c:v>
                </c:pt>
                <c:pt idx="14070">
                  <c:v>20.9</c:v>
                </c:pt>
                <c:pt idx="14071">
                  <c:v>20.9</c:v>
                </c:pt>
                <c:pt idx="14072">
                  <c:v>20.9</c:v>
                </c:pt>
                <c:pt idx="14073">
                  <c:v>20.9</c:v>
                </c:pt>
                <c:pt idx="14074">
                  <c:v>20.9</c:v>
                </c:pt>
                <c:pt idx="14075">
                  <c:v>20.9</c:v>
                </c:pt>
                <c:pt idx="14076">
                  <c:v>20.9</c:v>
                </c:pt>
                <c:pt idx="14077">
                  <c:v>20.9</c:v>
                </c:pt>
                <c:pt idx="14078">
                  <c:v>20.9</c:v>
                </c:pt>
                <c:pt idx="14079">
                  <c:v>20.9</c:v>
                </c:pt>
                <c:pt idx="14080">
                  <c:v>20.9</c:v>
                </c:pt>
                <c:pt idx="14081">
                  <c:v>20.9</c:v>
                </c:pt>
                <c:pt idx="14082">
                  <c:v>20.9</c:v>
                </c:pt>
                <c:pt idx="14083">
                  <c:v>20.9</c:v>
                </c:pt>
                <c:pt idx="14084">
                  <c:v>20.9</c:v>
                </c:pt>
                <c:pt idx="14085">
                  <c:v>20.9</c:v>
                </c:pt>
                <c:pt idx="14086">
                  <c:v>20.9</c:v>
                </c:pt>
                <c:pt idx="14087">
                  <c:v>20.9</c:v>
                </c:pt>
                <c:pt idx="14088">
                  <c:v>20.9</c:v>
                </c:pt>
                <c:pt idx="14089">
                  <c:v>20.9</c:v>
                </c:pt>
                <c:pt idx="14090">
                  <c:v>20.9</c:v>
                </c:pt>
                <c:pt idx="14091">
                  <c:v>20.9</c:v>
                </c:pt>
                <c:pt idx="14092">
                  <c:v>20.9</c:v>
                </c:pt>
                <c:pt idx="14093">
                  <c:v>20.9</c:v>
                </c:pt>
                <c:pt idx="14094">
                  <c:v>20.9</c:v>
                </c:pt>
                <c:pt idx="14095">
                  <c:v>20.9</c:v>
                </c:pt>
                <c:pt idx="14096">
                  <c:v>20.9</c:v>
                </c:pt>
                <c:pt idx="14097">
                  <c:v>20.9</c:v>
                </c:pt>
                <c:pt idx="14098">
                  <c:v>20.9</c:v>
                </c:pt>
                <c:pt idx="14099">
                  <c:v>20.9</c:v>
                </c:pt>
                <c:pt idx="14100">
                  <c:v>20.9</c:v>
                </c:pt>
                <c:pt idx="14101">
                  <c:v>20.9</c:v>
                </c:pt>
                <c:pt idx="14102">
                  <c:v>20.9</c:v>
                </c:pt>
                <c:pt idx="14103">
                  <c:v>20.9</c:v>
                </c:pt>
                <c:pt idx="14104">
                  <c:v>20.9</c:v>
                </c:pt>
                <c:pt idx="14105">
                  <c:v>20.9</c:v>
                </c:pt>
                <c:pt idx="14106">
                  <c:v>20.9</c:v>
                </c:pt>
                <c:pt idx="14107">
                  <c:v>20.9</c:v>
                </c:pt>
                <c:pt idx="14108">
                  <c:v>20.9</c:v>
                </c:pt>
                <c:pt idx="14109">
                  <c:v>20.9</c:v>
                </c:pt>
                <c:pt idx="14110">
                  <c:v>20.9</c:v>
                </c:pt>
                <c:pt idx="14111">
                  <c:v>20.9</c:v>
                </c:pt>
                <c:pt idx="14112">
                  <c:v>20.9</c:v>
                </c:pt>
                <c:pt idx="14113">
                  <c:v>20.9</c:v>
                </c:pt>
                <c:pt idx="14114">
                  <c:v>20.9</c:v>
                </c:pt>
                <c:pt idx="14115">
                  <c:v>20.9</c:v>
                </c:pt>
                <c:pt idx="14116">
                  <c:v>20.9</c:v>
                </c:pt>
                <c:pt idx="14117">
                  <c:v>20.9</c:v>
                </c:pt>
                <c:pt idx="14118">
                  <c:v>20.9</c:v>
                </c:pt>
                <c:pt idx="14119">
                  <c:v>20.9</c:v>
                </c:pt>
                <c:pt idx="14120">
                  <c:v>20.9</c:v>
                </c:pt>
                <c:pt idx="14121">
                  <c:v>20.9</c:v>
                </c:pt>
                <c:pt idx="14122">
                  <c:v>20.9</c:v>
                </c:pt>
                <c:pt idx="14123">
                  <c:v>20.9</c:v>
                </c:pt>
                <c:pt idx="14124">
                  <c:v>20.9</c:v>
                </c:pt>
                <c:pt idx="14125">
                  <c:v>20.9</c:v>
                </c:pt>
                <c:pt idx="14126">
                  <c:v>20.9</c:v>
                </c:pt>
                <c:pt idx="14127">
                  <c:v>20.9</c:v>
                </c:pt>
                <c:pt idx="14128">
                  <c:v>20.9</c:v>
                </c:pt>
                <c:pt idx="14129">
                  <c:v>20.9</c:v>
                </c:pt>
                <c:pt idx="14130">
                  <c:v>20.9</c:v>
                </c:pt>
                <c:pt idx="14131">
                  <c:v>20.9</c:v>
                </c:pt>
                <c:pt idx="14132">
                  <c:v>20.9</c:v>
                </c:pt>
                <c:pt idx="14133">
                  <c:v>20.9</c:v>
                </c:pt>
                <c:pt idx="14134">
                  <c:v>20.9</c:v>
                </c:pt>
                <c:pt idx="14135">
                  <c:v>20.9</c:v>
                </c:pt>
                <c:pt idx="14136">
                  <c:v>20.9</c:v>
                </c:pt>
                <c:pt idx="14137">
                  <c:v>20.9</c:v>
                </c:pt>
                <c:pt idx="14138">
                  <c:v>20.9</c:v>
                </c:pt>
                <c:pt idx="14139">
                  <c:v>20.9</c:v>
                </c:pt>
                <c:pt idx="14140">
                  <c:v>20.9</c:v>
                </c:pt>
                <c:pt idx="14141">
                  <c:v>20.9</c:v>
                </c:pt>
                <c:pt idx="14142">
                  <c:v>20.9</c:v>
                </c:pt>
                <c:pt idx="14143">
                  <c:v>20.9</c:v>
                </c:pt>
                <c:pt idx="14144">
                  <c:v>20.9</c:v>
                </c:pt>
                <c:pt idx="14145">
                  <c:v>20.9</c:v>
                </c:pt>
                <c:pt idx="14146">
                  <c:v>20.9</c:v>
                </c:pt>
                <c:pt idx="14147">
                  <c:v>20.9</c:v>
                </c:pt>
                <c:pt idx="14148">
                  <c:v>20.9</c:v>
                </c:pt>
                <c:pt idx="14149">
                  <c:v>20.9</c:v>
                </c:pt>
                <c:pt idx="14150">
                  <c:v>20.9</c:v>
                </c:pt>
                <c:pt idx="14151">
                  <c:v>20.9</c:v>
                </c:pt>
                <c:pt idx="14152">
                  <c:v>20.9</c:v>
                </c:pt>
                <c:pt idx="14153">
                  <c:v>20.9</c:v>
                </c:pt>
                <c:pt idx="14154">
                  <c:v>20.9</c:v>
                </c:pt>
                <c:pt idx="14155">
                  <c:v>20.9</c:v>
                </c:pt>
                <c:pt idx="14156">
                  <c:v>20.9</c:v>
                </c:pt>
                <c:pt idx="14157">
                  <c:v>20.9</c:v>
                </c:pt>
                <c:pt idx="14158">
                  <c:v>20.9</c:v>
                </c:pt>
                <c:pt idx="14159">
                  <c:v>20.9</c:v>
                </c:pt>
                <c:pt idx="14160">
                  <c:v>20.9</c:v>
                </c:pt>
                <c:pt idx="14161">
                  <c:v>20.9</c:v>
                </c:pt>
                <c:pt idx="14162">
                  <c:v>20.9</c:v>
                </c:pt>
                <c:pt idx="14163">
                  <c:v>20.9</c:v>
                </c:pt>
                <c:pt idx="14164">
                  <c:v>20.9</c:v>
                </c:pt>
                <c:pt idx="14165">
                  <c:v>20.9</c:v>
                </c:pt>
                <c:pt idx="14166">
                  <c:v>20.9</c:v>
                </c:pt>
                <c:pt idx="14167">
                  <c:v>20.9</c:v>
                </c:pt>
                <c:pt idx="14168">
                  <c:v>20.9</c:v>
                </c:pt>
                <c:pt idx="14169">
                  <c:v>20.9</c:v>
                </c:pt>
                <c:pt idx="14170">
                  <c:v>20.9</c:v>
                </c:pt>
                <c:pt idx="14171">
                  <c:v>20.9</c:v>
                </c:pt>
                <c:pt idx="14172">
                  <c:v>20.9</c:v>
                </c:pt>
                <c:pt idx="14173">
                  <c:v>20.9</c:v>
                </c:pt>
                <c:pt idx="14174">
                  <c:v>20.9</c:v>
                </c:pt>
                <c:pt idx="14175">
                  <c:v>20.9</c:v>
                </c:pt>
                <c:pt idx="14176">
                  <c:v>20.9</c:v>
                </c:pt>
                <c:pt idx="14177">
                  <c:v>20.9</c:v>
                </c:pt>
                <c:pt idx="14178">
                  <c:v>20.9</c:v>
                </c:pt>
                <c:pt idx="14179">
                  <c:v>20.9</c:v>
                </c:pt>
                <c:pt idx="14180">
                  <c:v>20.9</c:v>
                </c:pt>
                <c:pt idx="14181">
                  <c:v>20.9</c:v>
                </c:pt>
                <c:pt idx="14182">
                  <c:v>20.9</c:v>
                </c:pt>
                <c:pt idx="14183">
                  <c:v>20.9</c:v>
                </c:pt>
                <c:pt idx="14184">
                  <c:v>20.9</c:v>
                </c:pt>
                <c:pt idx="14185">
                  <c:v>20.9</c:v>
                </c:pt>
                <c:pt idx="14186">
                  <c:v>20.9</c:v>
                </c:pt>
                <c:pt idx="14187">
                  <c:v>20.9</c:v>
                </c:pt>
                <c:pt idx="14188">
                  <c:v>20.9</c:v>
                </c:pt>
                <c:pt idx="14189">
                  <c:v>20.9</c:v>
                </c:pt>
                <c:pt idx="14190">
                  <c:v>20.9</c:v>
                </c:pt>
                <c:pt idx="14191">
                  <c:v>20.9</c:v>
                </c:pt>
                <c:pt idx="14192">
                  <c:v>20.9</c:v>
                </c:pt>
                <c:pt idx="14193">
                  <c:v>20.9</c:v>
                </c:pt>
                <c:pt idx="14194">
                  <c:v>20.9</c:v>
                </c:pt>
                <c:pt idx="14195">
                  <c:v>20.9</c:v>
                </c:pt>
                <c:pt idx="14196">
                  <c:v>20.9</c:v>
                </c:pt>
                <c:pt idx="14197">
                  <c:v>20.9</c:v>
                </c:pt>
                <c:pt idx="14198">
                  <c:v>20.9</c:v>
                </c:pt>
                <c:pt idx="14199">
                  <c:v>20.9</c:v>
                </c:pt>
                <c:pt idx="14200">
                  <c:v>20.9</c:v>
                </c:pt>
                <c:pt idx="14201">
                  <c:v>20.9</c:v>
                </c:pt>
                <c:pt idx="14202">
                  <c:v>20.9</c:v>
                </c:pt>
                <c:pt idx="14203">
                  <c:v>20.9</c:v>
                </c:pt>
                <c:pt idx="14204">
                  <c:v>20.9</c:v>
                </c:pt>
                <c:pt idx="14205">
                  <c:v>20.9</c:v>
                </c:pt>
                <c:pt idx="14206">
                  <c:v>20.9</c:v>
                </c:pt>
                <c:pt idx="14207">
                  <c:v>20.9</c:v>
                </c:pt>
                <c:pt idx="14208">
                  <c:v>20.9</c:v>
                </c:pt>
                <c:pt idx="14209">
                  <c:v>20.9</c:v>
                </c:pt>
                <c:pt idx="14210">
                  <c:v>20.9</c:v>
                </c:pt>
                <c:pt idx="14211">
                  <c:v>20.9</c:v>
                </c:pt>
                <c:pt idx="14212">
                  <c:v>20.9</c:v>
                </c:pt>
                <c:pt idx="14213">
                  <c:v>20.9</c:v>
                </c:pt>
                <c:pt idx="14214">
                  <c:v>20.9</c:v>
                </c:pt>
                <c:pt idx="14215">
                  <c:v>20.9</c:v>
                </c:pt>
                <c:pt idx="14216">
                  <c:v>20.9</c:v>
                </c:pt>
                <c:pt idx="14217">
                  <c:v>20.9</c:v>
                </c:pt>
                <c:pt idx="14218">
                  <c:v>20.9</c:v>
                </c:pt>
                <c:pt idx="14219">
                  <c:v>20.9</c:v>
                </c:pt>
                <c:pt idx="14220">
                  <c:v>20.9</c:v>
                </c:pt>
                <c:pt idx="14221">
                  <c:v>20.9</c:v>
                </c:pt>
                <c:pt idx="14222">
                  <c:v>20.9</c:v>
                </c:pt>
                <c:pt idx="14223">
                  <c:v>20.9</c:v>
                </c:pt>
                <c:pt idx="14224">
                  <c:v>20.9</c:v>
                </c:pt>
                <c:pt idx="14225">
                  <c:v>20.9</c:v>
                </c:pt>
                <c:pt idx="14226">
                  <c:v>20.9</c:v>
                </c:pt>
                <c:pt idx="14227">
                  <c:v>20.9</c:v>
                </c:pt>
                <c:pt idx="14228">
                  <c:v>20.9</c:v>
                </c:pt>
                <c:pt idx="14229">
                  <c:v>20.9</c:v>
                </c:pt>
                <c:pt idx="14230">
                  <c:v>20.9</c:v>
                </c:pt>
                <c:pt idx="14231">
                  <c:v>20.9</c:v>
                </c:pt>
                <c:pt idx="14232">
                  <c:v>20.9</c:v>
                </c:pt>
                <c:pt idx="14233">
                  <c:v>20.9</c:v>
                </c:pt>
                <c:pt idx="14234">
                  <c:v>20.9</c:v>
                </c:pt>
                <c:pt idx="14235">
                  <c:v>20.9</c:v>
                </c:pt>
                <c:pt idx="14236">
                  <c:v>20.9</c:v>
                </c:pt>
                <c:pt idx="14237">
                  <c:v>20.9</c:v>
                </c:pt>
                <c:pt idx="14238">
                  <c:v>20.9</c:v>
                </c:pt>
                <c:pt idx="14239">
                  <c:v>20.9</c:v>
                </c:pt>
                <c:pt idx="14240">
                  <c:v>20.9</c:v>
                </c:pt>
                <c:pt idx="14241">
                  <c:v>20.9</c:v>
                </c:pt>
                <c:pt idx="14242">
                  <c:v>20.9</c:v>
                </c:pt>
                <c:pt idx="14243">
                  <c:v>20.9</c:v>
                </c:pt>
                <c:pt idx="14244">
                  <c:v>20.9</c:v>
                </c:pt>
                <c:pt idx="14245">
                  <c:v>20.9</c:v>
                </c:pt>
                <c:pt idx="14246">
                  <c:v>20.9</c:v>
                </c:pt>
                <c:pt idx="14247">
                  <c:v>20.9</c:v>
                </c:pt>
                <c:pt idx="14248">
                  <c:v>20.9</c:v>
                </c:pt>
                <c:pt idx="14249">
                  <c:v>20.9</c:v>
                </c:pt>
                <c:pt idx="14250">
                  <c:v>20.9</c:v>
                </c:pt>
                <c:pt idx="14251">
                  <c:v>20.9</c:v>
                </c:pt>
                <c:pt idx="14252">
                  <c:v>20.9</c:v>
                </c:pt>
                <c:pt idx="14253">
                  <c:v>20.9</c:v>
                </c:pt>
                <c:pt idx="14254">
                  <c:v>20.9</c:v>
                </c:pt>
                <c:pt idx="14255">
                  <c:v>20.9</c:v>
                </c:pt>
                <c:pt idx="14256">
                  <c:v>20.9</c:v>
                </c:pt>
                <c:pt idx="14257">
                  <c:v>20.9</c:v>
                </c:pt>
                <c:pt idx="14258">
                  <c:v>20.9</c:v>
                </c:pt>
                <c:pt idx="14259">
                  <c:v>20.9</c:v>
                </c:pt>
                <c:pt idx="14260">
                  <c:v>20.9</c:v>
                </c:pt>
                <c:pt idx="14261">
                  <c:v>20.9</c:v>
                </c:pt>
                <c:pt idx="14262">
                  <c:v>20.9</c:v>
                </c:pt>
                <c:pt idx="14263">
                  <c:v>20.9</c:v>
                </c:pt>
                <c:pt idx="14264">
                  <c:v>20.9</c:v>
                </c:pt>
                <c:pt idx="14265">
                  <c:v>20.9</c:v>
                </c:pt>
                <c:pt idx="14266">
                  <c:v>20.9</c:v>
                </c:pt>
                <c:pt idx="14267">
                  <c:v>20.9</c:v>
                </c:pt>
                <c:pt idx="14268">
                  <c:v>20.9</c:v>
                </c:pt>
                <c:pt idx="14269">
                  <c:v>20.9</c:v>
                </c:pt>
                <c:pt idx="14270">
                  <c:v>20.9</c:v>
                </c:pt>
                <c:pt idx="14271">
                  <c:v>20.9</c:v>
                </c:pt>
                <c:pt idx="14272">
                  <c:v>20.9</c:v>
                </c:pt>
                <c:pt idx="14273">
                  <c:v>20.9</c:v>
                </c:pt>
                <c:pt idx="14274">
                  <c:v>20.9</c:v>
                </c:pt>
                <c:pt idx="14275">
                  <c:v>20.9</c:v>
                </c:pt>
                <c:pt idx="14276">
                  <c:v>20.9</c:v>
                </c:pt>
                <c:pt idx="14277">
                  <c:v>20.9</c:v>
                </c:pt>
                <c:pt idx="14278">
                  <c:v>20.9</c:v>
                </c:pt>
                <c:pt idx="14279">
                  <c:v>20.9</c:v>
                </c:pt>
                <c:pt idx="14280">
                  <c:v>20.9</c:v>
                </c:pt>
                <c:pt idx="14281">
                  <c:v>20.9</c:v>
                </c:pt>
                <c:pt idx="14282">
                  <c:v>20.9</c:v>
                </c:pt>
                <c:pt idx="14283">
                  <c:v>20.9</c:v>
                </c:pt>
                <c:pt idx="14284">
                  <c:v>20.9</c:v>
                </c:pt>
                <c:pt idx="14285">
                  <c:v>20.9</c:v>
                </c:pt>
                <c:pt idx="14286">
                  <c:v>20.9</c:v>
                </c:pt>
                <c:pt idx="14287">
                  <c:v>20.9</c:v>
                </c:pt>
                <c:pt idx="14288">
                  <c:v>20.9</c:v>
                </c:pt>
                <c:pt idx="14289">
                  <c:v>20.9</c:v>
                </c:pt>
                <c:pt idx="14290">
                  <c:v>20.9</c:v>
                </c:pt>
                <c:pt idx="14291">
                  <c:v>20.9</c:v>
                </c:pt>
                <c:pt idx="14292">
                  <c:v>20.9</c:v>
                </c:pt>
                <c:pt idx="14293">
                  <c:v>20.9</c:v>
                </c:pt>
                <c:pt idx="14294">
                  <c:v>20.9</c:v>
                </c:pt>
                <c:pt idx="14295">
                  <c:v>20.9</c:v>
                </c:pt>
                <c:pt idx="14296">
                  <c:v>20.9</c:v>
                </c:pt>
                <c:pt idx="14297">
                  <c:v>20.9</c:v>
                </c:pt>
                <c:pt idx="14298">
                  <c:v>20.9</c:v>
                </c:pt>
                <c:pt idx="14299">
                  <c:v>20.9</c:v>
                </c:pt>
                <c:pt idx="14300">
                  <c:v>20.9</c:v>
                </c:pt>
                <c:pt idx="14301">
                  <c:v>20.9</c:v>
                </c:pt>
                <c:pt idx="14302">
                  <c:v>20.9</c:v>
                </c:pt>
                <c:pt idx="14303">
                  <c:v>20.9</c:v>
                </c:pt>
                <c:pt idx="14304">
                  <c:v>20.9</c:v>
                </c:pt>
                <c:pt idx="14305">
                  <c:v>20.9</c:v>
                </c:pt>
                <c:pt idx="14306">
                  <c:v>20.9</c:v>
                </c:pt>
                <c:pt idx="14307">
                  <c:v>20.9</c:v>
                </c:pt>
                <c:pt idx="14308">
                  <c:v>20.9</c:v>
                </c:pt>
                <c:pt idx="14309">
                  <c:v>20.9</c:v>
                </c:pt>
                <c:pt idx="14310">
                  <c:v>20.9</c:v>
                </c:pt>
                <c:pt idx="14311">
                  <c:v>20.9</c:v>
                </c:pt>
                <c:pt idx="14312">
                  <c:v>20.9</c:v>
                </c:pt>
                <c:pt idx="14313">
                  <c:v>20.9</c:v>
                </c:pt>
                <c:pt idx="14314">
                  <c:v>20.9</c:v>
                </c:pt>
                <c:pt idx="14315">
                  <c:v>20.9</c:v>
                </c:pt>
                <c:pt idx="14316">
                  <c:v>20.9</c:v>
                </c:pt>
                <c:pt idx="14317">
                  <c:v>20.9</c:v>
                </c:pt>
                <c:pt idx="14318">
                  <c:v>20.9</c:v>
                </c:pt>
                <c:pt idx="14319">
                  <c:v>20.9</c:v>
                </c:pt>
                <c:pt idx="14320">
                  <c:v>20.9</c:v>
                </c:pt>
                <c:pt idx="14321">
                  <c:v>20.9</c:v>
                </c:pt>
                <c:pt idx="14322">
                  <c:v>20.9</c:v>
                </c:pt>
                <c:pt idx="14323">
                  <c:v>20.9</c:v>
                </c:pt>
                <c:pt idx="14324">
                  <c:v>20.9</c:v>
                </c:pt>
                <c:pt idx="14325">
                  <c:v>20.9</c:v>
                </c:pt>
                <c:pt idx="14326">
                  <c:v>20.9</c:v>
                </c:pt>
                <c:pt idx="14327">
                  <c:v>20.9</c:v>
                </c:pt>
                <c:pt idx="14328">
                  <c:v>20.9</c:v>
                </c:pt>
                <c:pt idx="14329">
                  <c:v>20.9</c:v>
                </c:pt>
                <c:pt idx="14330">
                  <c:v>20.9</c:v>
                </c:pt>
                <c:pt idx="14331">
                  <c:v>20.9</c:v>
                </c:pt>
                <c:pt idx="14332">
                  <c:v>20.9</c:v>
                </c:pt>
                <c:pt idx="14333">
                  <c:v>20.9</c:v>
                </c:pt>
                <c:pt idx="14334">
                  <c:v>20.9</c:v>
                </c:pt>
                <c:pt idx="14335">
                  <c:v>20.9</c:v>
                </c:pt>
                <c:pt idx="14336">
                  <c:v>20.9</c:v>
                </c:pt>
                <c:pt idx="14337">
                  <c:v>20.9</c:v>
                </c:pt>
                <c:pt idx="14338">
                  <c:v>20.9</c:v>
                </c:pt>
                <c:pt idx="14339">
                  <c:v>20.9</c:v>
                </c:pt>
                <c:pt idx="14340">
                  <c:v>20.9</c:v>
                </c:pt>
                <c:pt idx="14341">
                  <c:v>20.9</c:v>
                </c:pt>
                <c:pt idx="14342">
                  <c:v>20.9</c:v>
                </c:pt>
                <c:pt idx="14343">
                  <c:v>20.9</c:v>
                </c:pt>
                <c:pt idx="14344">
                  <c:v>20.9</c:v>
                </c:pt>
                <c:pt idx="14345">
                  <c:v>20.9</c:v>
                </c:pt>
                <c:pt idx="14346">
                  <c:v>20.9</c:v>
                </c:pt>
                <c:pt idx="14347">
                  <c:v>20.9</c:v>
                </c:pt>
                <c:pt idx="14348">
                  <c:v>20.9</c:v>
                </c:pt>
                <c:pt idx="14349">
                  <c:v>20.9</c:v>
                </c:pt>
                <c:pt idx="14350">
                  <c:v>20.9</c:v>
                </c:pt>
                <c:pt idx="14351">
                  <c:v>20.9</c:v>
                </c:pt>
                <c:pt idx="14352">
                  <c:v>20.9</c:v>
                </c:pt>
                <c:pt idx="14353">
                  <c:v>20.9</c:v>
                </c:pt>
                <c:pt idx="14354">
                  <c:v>20.9</c:v>
                </c:pt>
                <c:pt idx="14355">
                  <c:v>20.9</c:v>
                </c:pt>
                <c:pt idx="14356">
                  <c:v>20.9</c:v>
                </c:pt>
                <c:pt idx="14357">
                  <c:v>20.9</c:v>
                </c:pt>
                <c:pt idx="14358">
                  <c:v>20.9</c:v>
                </c:pt>
                <c:pt idx="14359">
                  <c:v>20.9</c:v>
                </c:pt>
                <c:pt idx="14360">
                  <c:v>20.9</c:v>
                </c:pt>
                <c:pt idx="14361">
                  <c:v>20.9</c:v>
                </c:pt>
                <c:pt idx="14362">
                  <c:v>20.9</c:v>
                </c:pt>
                <c:pt idx="14363">
                  <c:v>20.9</c:v>
                </c:pt>
                <c:pt idx="14364">
                  <c:v>20.9</c:v>
                </c:pt>
                <c:pt idx="14365">
                  <c:v>20.9</c:v>
                </c:pt>
                <c:pt idx="14366">
                  <c:v>20.9</c:v>
                </c:pt>
                <c:pt idx="14367">
                  <c:v>20.9</c:v>
                </c:pt>
                <c:pt idx="14368">
                  <c:v>20.9</c:v>
                </c:pt>
                <c:pt idx="14369">
                  <c:v>20.9</c:v>
                </c:pt>
                <c:pt idx="14370">
                  <c:v>20.9</c:v>
                </c:pt>
                <c:pt idx="14371">
                  <c:v>20.9</c:v>
                </c:pt>
                <c:pt idx="14372">
                  <c:v>20.9</c:v>
                </c:pt>
                <c:pt idx="14373">
                  <c:v>20.9</c:v>
                </c:pt>
                <c:pt idx="14374">
                  <c:v>20.9</c:v>
                </c:pt>
                <c:pt idx="14375">
                  <c:v>20.9</c:v>
                </c:pt>
                <c:pt idx="14376">
                  <c:v>20.9</c:v>
                </c:pt>
                <c:pt idx="14377">
                  <c:v>20.9</c:v>
                </c:pt>
                <c:pt idx="14378">
                  <c:v>20.9</c:v>
                </c:pt>
                <c:pt idx="14379">
                  <c:v>20.9</c:v>
                </c:pt>
                <c:pt idx="14380">
                  <c:v>20.9</c:v>
                </c:pt>
                <c:pt idx="14381">
                  <c:v>20.9</c:v>
                </c:pt>
                <c:pt idx="14382">
                  <c:v>20.9</c:v>
                </c:pt>
                <c:pt idx="14383">
                  <c:v>20.9</c:v>
                </c:pt>
                <c:pt idx="14384">
                  <c:v>20.9</c:v>
                </c:pt>
                <c:pt idx="14385">
                  <c:v>20.9</c:v>
                </c:pt>
                <c:pt idx="14386">
                  <c:v>20.9</c:v>
                </c:pt>
                <c:pt idx="14387">
                  <c:v>20.9</c:v>
                </c:pt>
                <c:pt idx="14388">
                  <c:v>20.9</c:v>
                </c:pt>
                <c:pt idx="14389">
                  <c:v>20.9</c:v>
                </c:pt>
                <c:pt idx="14390">
                  <c:v>20.9</c:v>
                </c:pt>
                <c:pt idx="14391">
                  <c:v>20.9</c:v>
                </c:pt>
                <c:pt idx="14392">
                  <c:v>20.9</c:v>
                </c:pt>
                <c:pt idx="14393">
                  <c:v>20.9</c:v>
                </c:pt>
                <c:pt idx="14394">
                  <c:v>20.9</c:v>
                </c:pt>
                <c:pt idx="14395">
                  <c:v>20.9</c:v>
                </c:pt>
                <c:pt idx="14396">
                  <c:v>20.9</c:v>
                </c:pt>
                <c:pt idx="14397">
                  <c:v>20.9</c:v>
                </c:pt>
                <c:pt idx="14398">
                  <c:v>20.9</c:v>
                </c:pt>
                <c:pt idx="14399">
                  <c:v>20.9</c:v>
                </c:pt>
                <c:pt idx="14400">
                  <c:v>20.9</c:v>
                </c:pt>
                <c:pt idx="14401">
                  <c:v>20.9</c:v>
                </c:pt>
                <c:pt idx="14402">
                  <c:v>20.9</c:v>
                </c:pt>
                <c:pt idx="14403">
                  <c:v>20.9</c:v>
                </c:pt>
                <c:pt idx="14404">
                  <c:v>20.9</c:v>
                </c:pt>
                <c:pt idx="14405">
                  <c:v>20.9</c:v>
                </c:pt>
                <c:pt idx="14406">
                  <c:v>20.9</c:v>
                </c:pt>
                <c:pt idx="14407">
                  <c:v>20.9</c:v>
                </c:pt>
                <c:pt idx="14408">
                  <c:v>20.9</c:v>
                </c:pt>
                <c:pt idx="14409">
                  <c:v>20.9</c:v>
                </c:pt>
                <c:pt idx="14410">
                  <c:v>20.9</c:v>
                </c:pt>
                <c:pt idx="14411">
                  <c:v>20.9</c:v>
                </c:pt>
                <c:pt idx="14412">
                  <c:v>20.9</c:v>
                </c:pt>
                <c:pt idx="14413">
                  <c:v>20.9</c:v>
                </c:pt>
                <c:pt idx="14414">
                  <c:v>20.9</c:v>
                </c:pt>
                <c:pt idx="14415">
                  <c:v>20.9</c:v>
                </c:pt>
                <c:pt idx="14416">
                  <c:v>20.9</c:v>
                </c:pt>
                <c:pt idx="14417">
                  <c:v>20.9</c:v>
                </c:pt>
                <c:pt idx="14418">
                  <c:v>20.9</c:v>
                </c:pt>
                <c:pt idx="14419">
                  <c:v>20.9</c:v>
                </c:pt>
                <c:pt idx="14420">
                  <c:v>20.9</c:v>
                </c:pt>
                <c:pt idx="14421">
                  <c:v>20.9</c:v>
                </c:pt>
                <c:pt idx="14422">
                  <c:v>20.9</c:v>
                </c:pt>
                <c:pt idx="14423">
                  <c:v>20.9</c:v>
                </c:pt>
                <c:pt idx="14424">
                  <c:v>20.9</c:v>
                </c:pt>
                <c:pt idx="14425">
                  <c:v>20.9</c:v>
                </c:pt>
                <c:pt idx="14426">
                  <c:v>20.9</c:v>
                </c:pt>
                <c:pt idx="14427">
                  <c:v>20.9</c:v>
                </c:pt>
                <c:pt idx="14428">
                  <c:v>20.9</c:v>
                </c:pt>
                <c:pt idx="14429">
                  <c:v>20.9</c:v>
                </c:pt>
                <c:pt idx="14430">
                  <c:v>20.9</c:v>
                </c:pt>
                <c:pt idx="14431">
                  <c:v>20.9</c:v>
                </c:pt>
                <c:pt idx="14432">
                  <c:v>20.9</c:v>
                </c:pt>
                <c:pt idx="14433">
                  <c:v>20.9</c:v>
                </c:pt>
                <c:pt idx="14434">
                  <c:v>20.9</c:v>
                </c:pt>
                <c:pt idx="14435">
                  <c:v>20.9</c:v>
                </c:pt>
                <c:pt idx="14436">
                  <c:v>20.9</c:v>
                </c:pt>
                <c:pt idx="14437">
                  <c:v>20.9</c:v>
                </c:pt>
                <c:pt idx="14438">
                  <c:v>20.9</c:v>
                </c:pt>
                <c:pt idx="14439">
                  <c:v>20.9</c:v>
                </c:pt>
                <c:pt idx="14440">
                  <c:v>20.9</c:v>
                </c:pt>
                <c:pt idx="14441">
                  <c:v>20.9</c:v>
                </c:pt>
                <c:pt idx="14442">
                  <c:v>20.9</c:v>
                </c:pt>
                <c:pt idx="14443">
                  <c:v>20.9</c:v>
                </c:pt>
                <c:pt idx="14444">
                  <c:v>20.9</c:v>
                </c:pt>
                <c:pt idx="14445">
                  <c:v>20.9</c:v>
                </c:pt>
                <c:pt idx="14446">
                  <c:v>20.9</c:v>
                </c:pt>
                <c:pt idx="14447">
                  <c:v>20.9</c:v>
                </c:pt>
                <c:pt idx="14448">
                  <c:v>20.9</c:v>
                </c:pt>
                <c:pt idx="14449">
                  <c:v>20.9</c:v>
                </c:pt>
                <c:pt idx="14450">
                  <c:v>20.9</c:v>
                </c:pt>
                <c:pt idx="14451">
                  <c:v>20.9</c:v>
                </c:pt>
                <c:pt idx="14452">
                  <c:v>20.9</c:v>
                </c:pt>
                <c:pt idx="14453">
                  <c:v>20.9</c:v>
                </c:pt>
                <c:pt idx="14454">
                  <c:v>20.9</c:v>
                </c:pt>
                <c:pt idx="14455">
                  <c:v>20.9</c:v>
                </c:pt>
                <c:pt idx="14456">
                  <c:v>20.9</c:v>
                </c:pt>
                <c:pt idx="14457">
                  <c:v>20.9</c:v>
                </c:pt>
                <c:pt idx="14458">
                  <c:v>20.9</c:v>
                </c:pt>
                <c:pt idx="14459">
                  <c:v>20.9</c:v>
                </c:pt>
                <c:pt idx="14460">
                  <c:v>20.9</c:v>
                </c:pt>
                <c:pt idx="14461">
                  <c:v>20.9</c:v>
                </c:pt>
                <c:pt idx="14462">
                  <c:v>20.9</c:v>
                </c:pt>
                <c:pt idx="14463">
                  <c:v>20.9</c:v>
                </c:pt>
                <c:pt idx="14464">
                  <c:v>20.9</c:v>
                </c:pt>
                <c:pt idx="14465">
                  <c:v>20.9</c:v>
                </c:pt>
                <c:pt idx="14466">
                  <c:v>20.9</c:v>
                </c:pt>
                <c:pt idx="14467">
                  <c:v>20.9</c:v>
                </c:pt>
                <c:pt idx="14468">
                  <c:v>20.9</c:v>
                </c:pt>
                <c:pt idx="14469">
                  <c:v>20.9</c:v>
                </c:pt>
                <c:pt idx="14470">
                  <c:v>20.9</c:v>
                </c:pt>
                <c:pt idx="14471">
                  <c:v>20.9</c:v>
                </c:pt>
                <c:pt idx="14472">
                  <c:v>20.9</c:v>
                </c:pt>
                <c:pt idx="14473">
                  <c:v>20.9</c:v>
                </c:pt>
                <c:pt idx="14474">
                  <c:v>20.9</c:v>
                </c:pt>
                <c:pt idx="14475">
                  <c:v>20.9</c:v>
                </c:pt>
                <c:pt idx="14476">
                  <c:v>20.9</c:v>
                </c:pt>
                <c:pt idx="14477">
                  <c:v>20.9</c:v>
                </c:pt>
                <c:pt idx="14478">
                  <c:v>20.9</c:v>
                </c:pt>
                <c:pt idx="14479">
                  <c:v>20.9</c:v>
                </c:pt>
                <c:pt idx="14480">
                  <c:v>20.9</c:v>
                </c:pt>
                <c:pt idx="14481">
                  <c:v>20.9</c:v>
                </c:pt>
                <c:pt idx="14482">
                  <c:v>20.9</c:v>
                </c:pt>
                <c:pt idx="14483">
                  <c:v>20.9</c:v>
                </c:pt>
                <c:pt idx="14484">
                  <c:v>20.9</c:v>
                </c:pt>
                <c:pt idx="14485">
                  <c:v>20.9</c:v>
                </c:pt>
                <c:pt idx="14486">
                  <c:v>20.9</c:v>
                </c:pt>
                <c:pt idx="14487">
                  <c:v>20.9</c:v>
                </c:pt>
                <c:pt idx="14488">
                  <c:v>20.9</c:v>
                </c:pt>
                <c:pt idx="14489">
                  <c:v>20.9</c:v>
                </c:pt>
                <c:pt idx="14490">
                  <c:v>20.9</c:v>
                </c:pt>
                <c:pt idx="14491">
                  <c:v>20.9</c:v>
                </c:pt>
                <c:pt idx="14492">
                  <c:v>20.9</c:v>
                </c:pt>
                <c:pt idx="14493">
                  <c:v>20.9</c:v>
                </c:pt>
                <c:pt idx="14494">
                  <c:v>20.9</c:v>
                </c:pt>
                <c:pt idx="14495">
                  <c:v>20.9</c:v>
                </c:pt>
                <c:pt idx="14496">
                  <c:v>20.9</c:v>
                </c:pt>
                <c:pt idx="14497">
                  <c:v>20.9</c:v>
                </c:pt>
                <c:pt idx="14498">
                  <c:v>20.9</c:v>
                </c:pt>
                <c:pt idx="14499">
                  <c:v>20.9</c:v>
                </c:pt>
                <c:pt idx="14500">
                  <c:v>20.9</c:v>
                </c:pt>
                <c:pt idx="14501">
                  <c:v>20.9</c:v>
                </c:pt>
                <c:pt idx="14502">
                  <c:v>20.9</c:v>
                </c:pt>
                <c:pt idx="14503">
                  <c:v>20.9</c:v>
                </c:pt>
                <c:pt idx="14504">
                  <c:v>20.9</c:v>
                </c:pt>
                <c:pt idx="14505">
                  <c:v>20.9</c:v>
                </c:pt>
                <c:pt idx="14506">
                  <c:v>20.9</c:v>
                </c:pt>
                <c:pt idx="14507">
                  <c:v>20.9</c:v>
                </c:pt>
                <c:pt idx="14508">
                  <c:v>20.9</c:v>
                </c:pt>
                <c:pt idx="14509">
                  <c:v>20.9</c:v>
                </c:pt>
                <c:pt idx="14510">
                  <c:v>20.9</c:v>
                </c:pt>
                <c:pt idx="14511">
                  <c:v>20.9</c:v>
                </c:pt>
                <c:pt idx="14512">
                  <c:v>20.9</c:v>
                </c:pt>
                <c:pt idx="14513">
                  <c:v>20.9</c:v>
                </c:pt>
                <c:pt idx="14514">
                  <c:v>20.9</c:v>
                </c:pt>
                <c:pt idx="14515">
                  <c:v>20.9</c:v>
                </c:pt>
                <c:pt idx="14516">
                  <c:v>20.9</c:v>
                </c:pt>
                <c:pt idx="14517">
                  <c:v>20.9</c:v>
                </c:pt>
                <c:pt idx="14518">
                  <c:v>20.9</c:v>
                </c:pt>
                <c:pt idx="14519">
                  <c:v>20.9</c:v>
                </c:pt>
                <c:pt idx="14520">
                  <c:v>20.9</c:v>
                </c:pt>
                <c:pt idx="14521">
                  <c:v>20.9</c:v>
                </c:pt>
                <c:pt idx="14522">
                  <c:v>20.9</c:v>
                </c:pt>
                <c:pt idx="14523">
                  <c:v>20.9</c:v>
                </c:pt>
                <c:pt idx="14524">
                  <c:v>20.9</c:v>
                </c:pt>
                <c:pt idx="14525">
                  <c:v>20.9</c:v>
                </c:pt>
                <c:pt idx="14526">
                  <c:v>20.9</c:v>
                </c:pt>
                <c:pt idx="14527">
                  <c:v>20.9</c:v>
                </c:pt>
                <c:pt idx="14528">
                  <c:v>20.9</c:v>
                </c:pt>
                <c:pt idx="14529">
                  <c:v>20.9</c:v>
                </c:pt>
                <c:pt idx="14530">
                  <c:v>20.9</c:v>
                </c:pt>
                <c:pt idx="14531">
                  <c:v>20.9</c:v>
                </c:pt>
                <c:pt idx="14532">
                  <c:v>20.9</c:v>
                </c:pt>
                <c:pt idx="14533">
                  <c:v>20.9</c:v>
                </c:pt>
                <c:pt idx="14534">
                  <c:v>20.9</c:v>
                </c:pt>
                <c:pt idx="14535">
                  <c:v>20.9</c:v>
                </c:pt>
                <c:pt idx="14536">
                  <c:v>20.9</c:v>
                </c:pt>
                <c:pt idx="14537">
                  <c:v>20.9</c:v>
                </c:pt>
                <c:pt idx="14538">
                  <c:v>20.9</c:v>
                </c:pt>
                <c:pt idx="14539">
                  <c:v>20.9</c:v>
                </c:pt>
                <c:pt idx="14540">
                  <c:v>20.9</c:v>
                </c:pt>
                <c:pt idx="14541">
                  <c:v>20.9</c:v>
                </c:pt>
                <c:pt idx="14542">
                  <c:v>20.9</c:v>
                </c:pt>
                <c:pt idx="14543">
                  <c:v>20.9</c:v>
                </c:pt>
                <c:pt idx="14544">
                  <c:v>20.9</c:v>
                </c:pt>
                <c:pt idx="14545">
                  <c:v>20.9</c:v>
                </c:pt>
                <c:pt idx="14546">
                  <c:v>20.9</c:v>
                </c:pt>
                <c:pt idx="14547">
                  <c:v>20.9</c:v>
                </c:pt>
                <c:pt idx="14548">
                  <c:v>20.9</c:v>
                </c:pt>
                <c:pt idx="14549">
                  <c:v>20.9</c:v>
                </c:pt>
                <c:pt idx="14550">
                  <c:v>20.9</c:v>
                </c:pt>
                <c:pt idx="14551">
                  <c:v>20.9</c:v>
                </c:pt>
                <c:pt idx="14552">
                  <c:v>20.9</c:v>
                </c:pt>
                <c:pt idx="14553">
                  <c:v>20.9</c:v>
                </c:pt>
                <c:pt idx="14554">
                  <c:v>20.9</c:v>
                </c:pt>
                <c:pt idx="14555">
                  <c:v>20.9</c:v>
                </c:pt>
                <c:pt idx="14556">
                  <c:v>20.9</c:v>
                </c:pt>
                <c:pt idx="14557">
                  <c:v>20.9</c:v>
                </c:pt>
                <c:pt idx="14558">
                  <c:v>20.9</c:v>
                </c:pt>
                <c:pt idx="14559">
                  <c:v>20.9</c:v>
                </c:pt>
                <c:pt idx="14560">
                  <c:v>20.9</c:v>
                </c:pt>
                <c:pt idx="14561">
                  <c:v>20.9</c:v>
                </c:pt>
                <c:pt idx="14562">
                  <c:v>20.9</c:v>
                </c:pt>
                <c:pt idx="14563">
                  <c:v>20.9</c:v>
                </c:pt>
                <c:pt idx="14564">
                  <c:v>20.9</c:v>
                </c:pt>
                <c:pt idx="14565">
                  <c:v>20.9</c:v>
                </c:pt>
                <c:pt idx="14566">
                  <c:v>20.9</c:v>
                </c:pt>
                <c:pt idx="14567">
                  <c:v>20.9</c:v>
                </c:pt>
                <c:pt idx="14568">
                  <c:v>20.9</c:v>
                </c:pt>
                <c:pt idx="14569">
                  <c:v>20.9</c:v>
                </c:pt>
                <c:pt idx="14570">
                  <c:v>20.9</c:v>
                </c:pt>
                <c:pt idx="14571">
                  <c:v>20.9</c:v>
                </c:pt>
                <c:pt idx="14572">
                  <c:v>20.9</c:v>
                </c:pt>
                <c:pt idx="14573">
                  <c:v>20.9</c:v>
                </c:pt>
                <c:pt idx="14574">
                  <c:v>20.9</c:v>
                </c:pt>
                <c:pt idx="14575">
                  <c:v>20.9</c:v>
                </c:pt>
                <c:pt idx="14576">
                  <c:v>20.9</c:v>
                </c:pt>
                <c:pt idx="14577">
                  <c:v>20.9</c:v>
                </c:pt>
                <c:pt idx="14578">
                  <c:v>20.9</c:v>
                </c:pt>
                <c:pt idx="14579">
                  <c:v>20.9</c:v>
                </c:pt>
                <c:pt idx="14580">
                  <c:v>20.9</c:v>
                </c:pt>
                <c:pt idx="14581">
                  <c:v>20.9</c:v>
                </c:pt>
                <c:pt idx="14582">
                  <c:v>20.9</c:v>
                </c:pt>
                <c:pt idx="14583">
                  <c:v>20.9</c:v>
                </c:pt>
                <c:pt idx="14584">
                  <c:v>20.9</c:v>
                </c:pt>
                <c:pt idx="14585">
                  <c:v>20.9</c:v>
                </c:pt>
                <c:pt idx="14586">
                  <c:v>20.9</c:v>
                </c:pt>
                <c:pt idx="14587">
                  <c:v>20.9</c:v>
                </c:pt>
                <c:pt idx="14588">
                  <c:v>20.9</c:v>
                </c:pt>
                <c:pt idx="14589">
                  <c:v>20.9</c:v>
                </c:pt>
                <c:pt idx="14590">
                  <c:v>20.9</c:v>
                </c:pt>
                <c:pt idx="14591">
                  <c:v>20.9</c:v>
                </c:pt>
                <c:pt idx="14592">
                  <c:v>20.9</c:v>
                </c:pt>
                <c:pt idx="14593">
                  <c:v>20.9</c:v>
                </c:pt>
                <c:pt idx="14594">
                  <c:v>20.9</c:v>
                </c:pt>
                <c:pt idx="14595">
                  <c:v>20.9</c:v>
                </c:pt>
                <c:pt idx="14596">
                  <c:v>20.9</c:v>
                </c:pt>
                <c:pt idx="14597">
                  <c:v>20.9</c:v>
                </c:pt>
                <c:pt idx="14598">
                  <c:v>20.9</c:v>
                </c:pt>
                <c:pt idx="14599">
                  <c:v>20.9</c:v>
                </c:pt>
                <c:pt idx="14600">
                  <c:v>20.9</c:v>
                </c:pt>
                <c:pt idx="14601">
                  <c:v>20.9</c:v>
                </c:pt>
                <c:pt idx="14602">
                  <c:v>20.9</c:v>
                </c:pt>
                <c:pt idx="14603">
                  <c:v>20.9</c:v>
                </c:pt>
                <c:pt idx="14604">
                  <c:v>20.9</c:v>
                </c:pt>
                <c:pt idx="14605">
                  <c:v>20.9</c:v>
                </c:pt>
                <c:pt idx="14606">
                  <c:v>20.9</c:v>
                </c:pt>
                <c:pt idx="14607">
                  <c:v>20.9</c:v>
                </c:pt>
                <c:pt idx="14608">
                  <c:v>20.9</c:v>
                </c:pt>
                <c:pt idx="14609">
                  <c:v>20.9</c:v>
                </c:pt>
                <c:pt idx="14610">
                  <c:v>20.9</c:v>
                </c:pt>
                <c:pt idx="14611">
                  <c:v>20.9</c:v>
                </c:pt>
                <c:pt idx="14612">
                  <c:v>20.9</c:v>
                </c:pt>
                <c:pt idx="14613">
                  <c:v>20.9</c:v>
                </c:pt>
                <c:pt idx="14614">
                  <c:v>20.9</c:v>
                </c:pt>
                <c:pt idx="14615">
                  <c:v>20.9</c:v>
                </c:pt>
                <c:pt idx="14616">
                  <c:v>20.9</c:v>
                </c:pt>
                <c:pt idx="14617">
                  <c:v>20.9</c:v>
                </c:pt>
                <c:pt idx="14618">
                  <c:v>20.9</c:v>
                </c:pt>
                <c:pt idx="14619">
                  <c:v>20.9</c:v>
                </c:pt>
                <c:pt idx="14620">
                  <c:v>20.9</c:v>
                </c:pt>
                <c:pt idx="14621">
                  <c:v>20.9</c:v>
                </c:pt>
                <c:pt idx="14622">
                  <c:v>20.9</c:v>
                </c:pt>
                <c:pt idx="14623">
                  <c:v>20.9</c:v>
                </c:pt>
                <c:pt idx="14624">
                  <c:v>20.9</c:v>
                </c:pt>
                <c:pt idx="14625">
                  <c:v>20.9</c:v>
                </c:pt>
                <c:pt idx="14626">
                  <c:v>20.9</c:v>
                </c:pt>
                <c:pt idx="14627">
                  <c:v>20.9</c:v>
                </c:pt>
                <c:pt idx="14628">
                  <c:v>20.9</c:v>
                </c:pt>
                <c:pt idx="14629">
                  <c:v>20.9</c:v>
                </c:pt>
                <c:pt idx="14630">
                  <c:v>20.9</c:v>
                </c:pt>
                <c:pt idx="14631">
                  <c:v>20.9</c:v>
                </c:pt>
                <c:pt idx="14632">
                  <c:v>20.9</c:v>
                </c:pt>
                <c:pt idx="14633">
                  <c:v>20.9</c:v>
                </c:pt>
                <c:pt idx="14634">
                  <c:v>20.9</c:v>
                </c:pt>
                <c:pt idx="14635">
                  <c:v>20.9</c:v>
                </c:pt>
                <c:pt idx="14636">
                  <c:v>20.9</c:v>
                </c:pt>
                <c:pt idx="14637">
                  <c:v>20.9</c:v>
                </c:pt>
                <c:pt idx="14638">
                  <c:v>20.9</c:v>
                </c:pt>
                <c:pt idx="14639">
                  <c:v>20.9</c:v>
                </c:pt>
                <c:pt idx="14640">
                  <c:v>20.9</c:v>
                </c:pt>
                <c:pt idx="14641">
                  <c:v>20.9</c:v>
                </c:pt>
                <c:pt idx="14642">
                  <c:v>20.9</c:v>
                </c:pt>
                <c:pt idx="14643">
                  <c:v>20.9</c:v>
                </c:pt>
                <c:pt idx="14644">
                  <c:v>20.9</c:v>
                </c:pt>
                <c:pt idx="14645">
                  <c:v>20.9</c:v>
                </c:pt>
                <c:pt idx="14646">
                  <c:v>20.9</c:v>
                </c:pt>
                <c:pt idx="14647">
                  <c:v>20.9</c:v>
                </c:pt>
                <c:pt idx="14648">
                  <c:v>20.9</c:v>
                </c:pt>
                <c:pt idx="14649">
                  <c:v>20.9</c:v>
                </c:pt>
                <c:pt idx="14650">
                  <c:v>20.9</c:v>
                </c:pt>
                <c:pt idx="14651">
                  <c:v>20.9</c:v>
                </c:pt>
                <c:pt idx="14652">
                  <c:v>20.9</c:v>
                </c:pt>
                <c:pt idx="14653">
                  <c:v>20.9</c:v>
                </c:pt>
                <c:pt idx="14654">
                  <c:v>20.9</c:v>
                </c:pt>
                <c:pt idx="14655">
                  <c:v>20.9</c:v>
                </c:pt>
                <c:pt idx="14656">
                  <c:v>20.9</c:v>
                </c:pt>
                <c:pt idx="14657">
                  <c:v>20.9</c:v>
                </c:pt>
                <c:pt idx="14658">
                  <c:v>20.9</c:v>
                </c:pt>
                <c:pt idx="14659">
                  <c:v>20.9</c:v>
                </c:pt>
                <c:pt idx="14660">
                  <c:v>20.9</c:v>
                </c:pt>
                <c:pt idx="14661">
                  <c:v>20.9</c:v>
                </c:pt>
                <c:pt idx="14662">
                  <c:v>20.9</c:v>
                </c:pt>
                <c:pt idx="14663">
                  <c:v>20.9</c:v>
                </c:pt>
                <c:pt idx="14664">
                  <c:v>20.9</c:v>
                </c:pt>
                <c:pt idx="14665">
                  <c:v>20.9</c:v>
                </c:pt>
                <c:pt idx="14666">
                  <c:v>20.9</c:v>
                </c:pt>
                <c:pt idx="14667">
                  <c:v>20.9</c:v>
                </c:pt>
                <c:pt idx="14668">
                  <c:v>20.9</c:v>
                </c:pt>
                <c:pt idx="14669">
                  <c:v>20.9</c:v>
                </c:pt>
                <c:pt idx="14670">
                  <c:v>20.9</c:v>
                </c:pt>
                <c:pt idx="14671">
                  <c:v>20.9</c:v>
                </c:pt>
                <c:pt idx="14672">
                  <c:v>20.9</c:v>
                </c:pt>
                <c:pt idx="14673">
                  <c:v>20.9</c:v>
                </c:pt>
                <c:pt idx="14674">
                  <c:v>20.9</c:v>
                </c:pt>
                <c:pt idx="14675">
                  <c:v>20.9</c:v>
                </c:pt>
                <c:pt idx="14676">
                  <c:v>20.9</c:v>
                </c:pt>
                <c:pt idx="14677">
                  <c:v>20.9</c:v>
                </c:pt>
                <c:pt idx="14678">
                  <c:v>20.9</c:v>
                </c:pt>
                <c:pt idx="14679">
                  <c:v>20.9</c:v>
                </c:pt>
                <c:pt idx="14680">
                  <c:v>20.9</c:v>
                </c:pt>
                <c:pt idx="14681">
                  <c:v>20.9</c:v>
                </c:pt>
                <c:pt idx="14682">
                  <c:v>20.9</c:v>
                </c:pt>
                <c:pt idx="14683">
                  <c:v>20.9</c:v>
                </c:pt>
                <c:pt idx="14684">
                  <c:v>20.9</c:v>
                </c:pt>
                <c:pt idx="14685">
                  <c:v>20.9</c:v>
                </c:pt>
                <c:pt idx="14686">
                  <c:v>20.9</c:v>
                </c:pt>
                <c:pt idx="14687">
                  <c:v>20.9</c:v>
                </c:pt>
                <c:pt idx="14688">
                  <c:v>20.9</c:v>
                </c:pt>
                <c:pt idx="14689">
                  <c:v>20.9</c:v>
                </c:pt>
                <c:pt idx="14690">
                  <c:v>20.9</c:v>
                </c:pt>
                <c:pt idx="14691">
                  <c:v>20.9</c:v>
                </c:pt>
                <c:pt idx="14692">
                  <c:v>20.9</c:v>
                </c:pt>
                <c:pt idx="14693">
                  <c:v>20.9</c:v>
                </c:pt>
                <c:pt idx="14694">
                  <c:v>20.9</c:v>
                </c:pt>
                <c:pt idx="14695">
                  <c:v>20.9</c:v>
                </c:pt>
                <c:pt idx="14696">
                  <c:v>20.9</c:v>
                </c:pt>
                <c:pt idx="14697">
                  <c:v>20.9</c:v>
                </c:pt>
                <c:pt idx="14698">
                  <c:v>20.9</c:v>
                </c:pt>
                <c:pt idx="14699">
                  <c:v>20.9</c:v>
                </c:pt>
                <c:pt idx="14700">
                  <c:v>20.9</c:v>
                </c:pt>
                <c:pt idx="14701">
                  <c:v>20.9</c:v>
                </c:pt>
                <c:pt idx="14702">
                  <c:v>20.9</c:v>
                </c:pt>
                <c:pt idx="14703">
                  <c:v>20.9</c:v>
                </c:pt>
                <c:pt idx="14704">
                  <c:v>20.9</c:v>
                </c:pt>
                <c:pt idx="14705">
                  <c:v>20.9</c:v>
                </c:pt>
                <c:pt idx="14706">
                  <c:v>20.9</c:v>
                </c:pt>
                <c:pt idx="14707">
                  <c:v>20.9</c:v>
                </c:pt>
                <c:pt idx="14708">
                  <c:v>20.9</c:v>
                </c:pt>
                <c:pt idx="14709">
                  <c:v>20.9</c:v>
                </c:pt>
                <c:pt idx="14710">
                  <c:v>20.9</c:v>
                </c:pt>
                <c:pt idx="14711">
                  <c:v>20.9</c:v>
                </c:pt>
                <c:pt idx="14712">
                  <c:v>20.9</c:v>
                </c:pt>
                <c:pt idx="14713">
                  <c:v>20.9</c:v>
                </c:pt>
                <c:pt idx="14714">
                  <c:v>20.9</c:v>
                </c:pt>
                <c:pt idx="14715">
                  <c:v>20.9</c:v>
                </c:pt>
                <c:pt idx="14716">
                  <c:v>20.9</c:v>
                </c:pt>
                <c:pt idx="14717">
                  <c:v>20.9</c:v>
                </c:pt>
                <c:pt idx="14718">
                  <c:v>20.9</c:v>
                </c:pt>
                <c:pt idx="14719">
                  <c:v>20.9</c:v>
                </c:pt>
                <c:pt idx="14720">
                  <c:v>20.9</c:v>
                </c:pt>
                <c:pt idx="14721">
                  <c:v>20.9</c:v>
                </c:pt>
                <c:pt idx="14722">
                  <c:v>20.9</c:v>
                </c:pt>
                <c:pt idx="14723">
                  <c:v>20.9</c:v>
                </c:pt>
                <c:pt idx="14724">
                  <c:v>20.9</c:v>
                </c:pt>
                <c:pt idx="14725">
                  <c:v>20.9</c:v>
                </c:pt>
                <c:pt idx="14726">
                  <c:v>20.9</c:v>
                </c:pt>
                <c:pt idx="14727">
                  <c:v>20.9</c:v>
                </c:pt>
                <c:pt idx="14728">
                  <c:v>20.9</c:v>
                </c:pt>
                <c:pt idx="14729">
                  <c:v>20.9</c:v>
                </c:pt>
                <c:pt idx="14730">
                  <c:v>20.9</c:v>
                </c:pt>
                <c:pt idx="14731">
                  <c:v>20.9</c:v>
                </c:pt>
                <c:pt idx="14732">
                  <c:v>20.9</c:v>
                </c:pt>
                <c:pt idx="14733">
                  <c:v>20.9</c:v>
                </c:pt>
                <c:pt idx="14734">
                  <c:v>20.9</c:v>
                </c:pt>
                <c:pt idx="14735">
                  <c:v>20.9</c:v>
                </c:pt>
                <c:pt idx="14736">
                  <c:v>20.9</c:v>
                </c:pt>
                <c:pt idx="14737">
                  <c:v>20.9</c:v>
                </c:pt>
                <c:pt idx="14738">
                  <c:v>20.9</c:v>
                </c:pt>
                <c:pt idx="14739">
                  <c:v>20.9</c:v>
                </c:pt>
                <c:pt idx="14740">
                  <c:v>20.9</c:v>
                </c:pt>
                <c:pt idx="14741">
                  <c:v>20.9</c:v>
                </c:pt>
                <c:pt idx="14742">
                  <c:v>20.9</c:v>
                </c:pt>
                <c:pt idx="14743">
                  <c:v>20.9</c:v>
                </c:pt>
                <c:pt idx="14744">
                  <c:v>20.9</c:v>
                </c:pt>
                <c:pt idx="14745">
                  <c:v>20.9</c:v>
                </c:pt>
                <c:pt idx="14746">
                  <c:v>20.9</c:v>
                </c:pt>
                <c:pt idx="14747">
                  <c:v>20.9</c:v>
                </c:pt>
                <c:pt idx="14748">
                  <c:v>20.9</c:v>
                </c:pt>
                <c:pt idx="14749">
                  <c:v>20.9</c:v>
                </c:pt>
                <c:pt idx="14750">
                  <c:v>20.9</c:v>
                </c:pt>
                <c:pt idx="14751">
                  <c:v>20.9</c:v>
                </c:pt>
                <c:pt idx="14752">
                  <c:v>20.9</c:v>
                </c:pt>
                <c:pt idx="14753">
                  <c:v>20.9</c:v>
                </c:pt>
                <c:pt idx="14754">
                  <c:v>20.9</c:v>
                </c:pt>
                <c:pt idx="14755">
                  <c:v>20.9</c:v>
                </c:pt>
                <c:pt idx="14756">
                  <c:v>20.9</c:v>
                </c:pt>
                <c:pt idx="14757">
                  <c:v>20.9</c:v>
                </c:pt>
                <c:pt idx="14758">
                  <c:v>20.9</c:v>
                </c:pt>
                <c:pt idx="14759">
                  <c:v>20.9</c:v>
                </c:pt>
                <c:pt idx="14760">
                  <c:v>20.9</c:v>
                </c:pt>
                <c:pt idx="14761">
                  <c:v>20.9</c:v>
                </c:pt>
                <c:pt idx="14762">
                  <c:v>20.9</c:v>
                </c:pt>
                <c:pt idx="14763">
                  <c:v>20.9</c:v>
                </c:pt>
                <c:pt idx="14764">
                  <c:v>20.9</c:v>
                </c:pt>
                <c:pt idx="14765">
                  <c:v>20.9</c:v>
                </c:pt>
                <c:pt idx="14766">
                  <c:v>20.9</c:v>
                </c:pt>
                <c:pt idx="14767">
                  <c:v>20.9</c:v>
                </c:pt>
                <c:pt idx="14768">
                  <c:v>20.9</c:v>
                </c:pt>
                <c:pt idx="14769">
                  <c:v>20.9</c:v>
                </c:pt>
                <c:pt idx="14770">
                  <c:v>20.9</c:v>
                </c:pt>
                <c:pt idx="14771">
                  <c:v>20.9</c:v>
                </c:pt>
                <c:pt idx="14772">
                  <c:v>20.9</c:v>
                </c:pt>
                <c:pt idx="14773">
                  <c:v>20.9</c:v>
                </c:pt>
                <c:pt idx="14774">
                  <c:v>20.9</c:v>
                </c:pt>
                <c:pt idx="14775">
                  <c:v>20.9</c:v>
                </c:pt>
                <c:pt idx="14776">
                  <c:v>20.9</c:v>
                </c:pt>
                <c:pt idx="14777">
                  <c:v>20.9</c:v>
                </c:pt>
                <c:pt idx="14778">
                  <c:v>20.9</c:v>
                </c:pt>
                <c:pt idx="14779">
                  <c:v>20.9</c:v>
                </c:pt>
                <c:pt idx="14780">
                  <c:v>20.9</c:v>
                </c:pt>
                <c:pt idx="14781">
                  <c:v>20.9</c:v>
                </c:pt>
                <c:pt idx="14782">
                  <c:v>20.9</c:v>
                </c:pt>
                <c:pt idx="14783">
                  <c:v>20.9</c:v>
                </c:pt>
                <c:pt idx="14784">
                  <c:v>20.9</c:v>
                </c:pt>
                <c:pt idx="14785">
                  <c:v>20.9</c:v>
                </c:pt>
                <c:pt idx="14786">
                  <c:v>20.9</c:v>
                </c:pt>
                <c:pt idx="14787">
                  <c:v>20.9</c:v>
                </c:pt>
                <c:pt idx="14788">
                  <c:v>20.9</c:v>
                </c:pt>
                <c:pt idx="14789">
                  <c:v>20.9</c:v>
                </c:pt>
                <c:pt idx="14790">
                  <c:v>20.9</c:v>
                </c:pt>
                <c:pt idx="14791">
                  <c:v>20.9</c:v>
                </c:pt>
                <c:pt idx="14792">
                  <c:v>20.9</c:v>
                </c:pt>
                <c:pt idx="14793">
                  <c:v>20.9</c:v>
                </c:pt>
                <c:pt idx="14794">
                  <c:v>20.9</c:v>
                </c:pt>
                <c:pt idx="14795">
                  <c:v>20.9</c:v>
                </c:pt>
                <c:pt idx="14796">
                  <c:v>20.9</c:v>
                </c:pt>
                <c:pt idx="14797">
                  <c:v>20.9</c:v>
                </c:pt>
                <c:pt idx="14798">
                  <c:v>20.9</c:v>
                </c:pt>
                <c:pt idx="14799">
                  <c:v>20.9</c:v>
                </c:pt>
                <c:pt idx="14800">
                  <c:v>20.9</c:v>
                </c:pt>
                <c:pt idx="14801">
                  <c:v>20.9</c:v>
                </c:pt>
                <c:pt idx="14802">
                  <c:v>20.9</c:v>
                </c:pt>
                <c:pt idx="14803">
                  <c:v>20.9</c:v>
                </c:pt>
                <c:pt idx="14804">
                  <c:v>20.9</c:v>
                </c:pt>
                <c:pt idx="14805">
                  <c:v>20.9</c:v>
                </c:pt>
                <c:pt idx="14806">
                  <c:v>20.9</c:v>
                </c:pt>
                <c:pt idx="14807">
                  <c:v>20.9</c:v>
                </c:pt>
                <c:pt idx="14808">
                  <c:v>20.9</c:v>
                </c:pt>
                <c:pt idx="14809">
                  <c:v>20.9</c:v>
                </c:pt>
                <c:pt idx="14810">
                  <c:v>20.9</c:v>
                </c:pt>
                <c:pt idx="14811">
                  <c:v>20.9</c:v>
                </c:pt>
                <c:pt idx="14812">
                  <c:v>20.9</c:v>
                </c:pt>
                <c:pt idx="14813">
                  <c:v>20.9</c:v>
                </c:pt>
                <c:pt idx="14814">
                  <c:v>20.9</c:v>
                </c:pt>
                <c:pt idx="14815">
                  <c:v>20.9</c:v>
                </c:pt>
                <c:pt idx="14816">
                  <c:v>20.9</c:v>
                </c:pt>
                <c:pt idx="14817">
                  <c:v>20.9</c:v>
                </c:pt>
                <c:pt idx="14818">
                  <c:v>20.9</c:v>
                </c:pt>
                <c:pt idx="14819">
                  <c:v>20.9</c:v>
                </c:pt>
                <c:pt idx="14820">
                  <c:v>20.9</c:v>
                </c:pt>
                <c:pt idx="14821">
                  <c:v>20.9</c:v>
                </c:pt>
                <c:pt idx="14822">
                  <c:v>20.9</c:v>
                </c:pt>
                <c:pt idx="14823">
                  <c:v>20.9</c:v>
                </c:pt>
                <c:pt idx="14824">
                  <c:v>20.9</c:v>
                </c:pt>
                <c:pt idx="14825">
                  <c:v>20.9</c:v>
                </c:pt>
                <c:pt idx="14826">
                  <c:v>20.9</c:v>
                </c:pt>
                <c:pt idx="14827">
                  <c:v>20.9</c:v>
                </c:pt>
                <c:pt idx="14828">
                  <c:v>20.9</c:v>
                </c:pt>
                <c:pt idx="14829">
                  <c:v>20.9</c:v>
                </c:pt>
                <c:pt idx="14830">
                  <c:v>20.9</c:v>
                </c:pt>
                <c:pt idx="14831">
                  <c:v>20.9</c:v>
                </c:pt>
                <c:pt idx="14832">
                  <c:v>20.9</c:v>
                </c:pt>
                <c:pt idx="14833">
                  <c:v>20.9</c:v>
                </c:pt>
                <c:pt idx="14834">
                  <c:v>20.9</c:v>
                </c:pt>
                <c:pt idx="14835">
                  <c:v>20.9</c:v>
                </c:pt>
                <c:pt idx="14836">
                  <c:v>20.9</c:v>
                </c:pt>
                <c:pt idx="14837">
                  <c:v>20.9</c:v>
                </c:pt>
                <c:pt idx="14838">
                  <c:v>20.9</c:v>
                </c:pt>
                <c:pt idx="14839">
                  <c:v>20.9</c:v>
                </c:pt>
                <c:pt idx="14840">
                  <c:v>20.9</c:v>
                </c:pt>
                <c:pt idx="14841">
                  <c:v>20.9</c:v>
                </c:pt>
                <c:pt idx="14842">
                  <c:v>20.9</c:v>
                </c:pt>
                <c:pt idx="14843">
                  <c:v>20.9</c:v>
                </c:pt>
                <c:pt idx="14844">
                  <c:v>20.9</c:v>
                </c:pt>
                <c:pt idx="14845">
                  <c:v>20.9</c:v>
                </c:pt>
                <c:pt idx="14846">
                  <c:v>20.9</c:v>
                </c:pt>
                <c:pt idx="14847">
                  <c:v>20.9</c:v>
                </c:pt>
                <c:pt idx="14848">
                  <c:v>20.9</c:v>
                </c:pt>
                <c:pt idx="14849">
                  <c:v>20.9</c:v>
                </c:pt>
                <c:pt idx="14850">
                  <c:v>20.9</c:v>
                </c:pt>
                <c:pt idx="14851">
                  <c:v>20.9</c:v>
                </c:pt>
                <c:pt idx="14852">
                  <c:v>20.9</c:v>
                </c:pt>
                <c:pt idx="14853">
                  <c:v>20.9</c:v>
                </c:pt>
                <c:pt idx="14854">
                  <c:v>20.9</c:v>
                </c:pt>
                <c:pt idx="14855">
                  <c:v>20.9</c:v>
                </c:pt>
                <c:pt idx="14856">
                  <c:v>20.9</c:v>
                </c:pt>
                <c:pt idx="14857">
                  <c:v>20.9</c:v>
                </c:pt>
                <c:pt idx="14858">
                  <c:v>20.9</c:v>
                </c:pt>
                <c:pt idx="14859">
                  <c:v>20.9</c:v>
                </c:pt>
                <c:pt idx="14860">
                  <c:v>20.9</c:v>
                </c:pt>
                <c:pt idx="14861">
                  <c:v>20.9</c:v>
                </c:pt>
                <c:pt idx="14862">
                  <c:v>20.9</c:v>
                </c:pt>
                <c:pt idx="14863">
                  <c:v>20.9</c:v>
                </c:pt>
                <c:pt idx="14864">
                  <c:v>20.9</c:v>
                </c:pt>
                <c:pt idx="14865">
                  <c:v>20.9</c:v>
                </c:pt>
                <c:pt idx="14866">
                  <c:v>20.9</c:v>
                </c:pt>
                <c:pt idx="14867">
                  <c:v>20.9</c:v>
                </c:pt>
                <c:pt idx="14868">
                  <c:v>20.9</c:v>
                </c:pt>
                <c:pt idx="14869">
                  <c:v>20.9</c:v>
                </c:pt>
                <c:pt idx="14870">
                  <c:v>20.9</c:v>
                </c:pt>
                <c:pt idx="14871">
                  <c:v>20.9</c:v>
                </c:pt>
                <c:pt idx="14872">
                  <c:v>20.9</c:v>
                </c:pt>
                <c:pt idx="14873">
                  <c:v>20.9</c:v>
                </c:pt>
                <c:pt idx="14874">
                  <c:v>20.9</c:v>
                </c:pt>
                <c:pt idx="14875">
                  <c:v>20.9</c:v>
                </c:pt>
                <c:pt idx="14876">
                  <c:v>20.9</c:v>
                </c:pt>
                <c:pt idx="14877">
                  <c:v>20.9</c:v>
                </c:pt>
                <c:pt idx="14878">
                  <c:v>20.9</c:v>
                </c:pt>
                <c:pt idx="14879">
                  <c:v>20.9</c:v>
                </c:pt>
                <c:pt idx="14880">
                  <c:v>20.9</c:v>
                </c:pt>
                <c:pt idx="14881">
                  <c:v>20.9</c:v>
                </c:pt>
                <c:pt idx="14882">
                  <c:v>20.9</c:v>
                </c:pt>
                <c:pt idx="14883">
                  <c:v>20.9</c:v>
                </c:pt>
                <c:pt idx="14884">
                  <c:v>20.9</c:v>
                </c:pt>
                <c:pt idx="14885">
                  <c:v>20.9</c:v>
                </c:pt>
                <c:pt idx="14886">
                  <c:v>20.9</c:v>
                </c:pt>
                <c:pt idx="14887">
                  <c:v>20.9</c:v>
                </c:pt>
                <c:pt idx="14888">
                  <c:v>20.9</c:v>
                </c:pt>
                <c:pt idx="14889">
                  <c:v>20.9</c:v>
                </c:pt>
                <c:pt idx="14890">
                  <c:v>20.9</c:v>
                </c:pt>
                <c:pt idx="14891">
                  <c:v>20.9</c:v>
                </c:pt>
                <c:pt idx="14892">
                  <c:v>20.9</c:v>
                </c:pt>
                <c:pt idx="14893">
                  <c:v>20.9</c:v>
                </c:pt>
                <c:pt idx="14894">
                  <c:v>20.9</c:v>
                </c:pt>
                <c:pt idx="14895">
                  <c:v>20.9</c:v>
                </c:pt>
                <c:pt idx="14896">
                  <c:v>20.9</c:v>
                </c:pt>
                <c:pt idx="14897">
                  <c:v>20.9</c:v>
                </c:pt>
                <c:pt idx="14898">
                  <c:v>20.9</c:v>
                </c:pt>
                <c:pt idx="14899">
                  <c:v>20.9</c:v>
                </c:pt>
                <c:pt idx="14900">
                  <c:v>20.9</c:v>
                </c:pt>
                <c:pt idx="14901">
                  <c:v>20.9</c:v>
                </c:pt>
                <c:pt idx="14902">
                  <c:v>20.9</c:v>
                </c:pt>
                <c:pt idx="14903">
                  <c:v>20.9</c:v>
                </c:pt>
                <c:pt idx="14904">
                  <c:v>20.9</c:v>
                </c:pt>
                <c:pt idx="14905">
                  <c:v>20.9</c:v>
                </c:pt>
                <c:pt idx="14906">
                  <c:v>20.9</c:v>
                </c:pt>
                <c:pt idx="14907">
                  <c:v>20.9</c:v>
                </c:pt>
                <c:pt idx="14908">
                  <c:v>20.9</c:v>
                </c:pt>
                <c:pt idx="14909">
                  <c:v>20.9</c:v>
                </c:pt>
                <c:pt idx="14910">
                  <c:v>20.9</c:v>
                </c:pt>
                <c:pt idx="14911">
                  <c:v>20.9</c:v>
                </c:pt>
                <c:pt idx="14912">
                  <c:v>20.9</c:v>
                </c:pt>
                <c:pt idx="14913">
                  <c:v>20.9</c:v>
                </c:pt>
                <c:pt idx="14914">
                  <c:v>20.9</c:v>
                </c:pt>
                <c:pt idx="14915">
                  <c:v>20.9</c:v>
                </c:pt>
                <c:pt idx="14916">
                  <c:v>20.9</c:v>
                </c:pt>
                <c:pt idx="14917">
                  <c:v>20.9</c:v>
                </c:pt>
                <c:pt idx="14918">
                  <c:v>20.9</c:v>
                </c:pt>
                <c:pt idx="14919">
                  <c:v>20.9</c:v>
                </c:pt>
                <c:pt idx="14920">
                  <c:v>20.9</c:v>
                </c:pt>
                <c:pt idx="14921">
                  <c:v>20.9</c:v>
                </c:pt>
                <c:pt idx="14922">
                  <c:v>20.9</c:v>
                </c:pt>
                <c:pt idx="14923">
                  <c:v>20.9</c:v>
                </c:pt>
                <c:pt idx="14924">
                  <c:v>20.9</c:v>
                </c:pt>
                <c:pt idx="14925">
                  <c:v>20.9</c:v>
                </c:pt>
                <c:pt idx="14926">
                  <c:v>20.9</c:v>
                </c:pt>
                <c:pt idx="14927">
                  <c:v>20.9</c:v>
                </c:pt>
                <c:pt idx="14928">
                  <c:v>20.9</c:v>
                </c:pt>
                <c:pt idx="14929">
                  <c:v>20.9</c:v>
                </c:pt>
                <c:pt idx="14930">
                  <c:v>20.9</c:v>
                </c:pt>
                <c:pt idx="14931">
                  <c:v>20.9</c:v>
                </c:pt>
                <c:pt idx="14932">
                  <c:v>20.9</c:v>
                </c:pt>
                <c:pt idx="14933">
                  <c:v>20.9</c:v>
                </c:pt>
                <c:pt idx="14934">
                  <c:v>20.9</c:v>
                </c:pt>
                <c:pt idx="14935">
                  <c:v>20.9</c:v>
                </c:pt>
                <c:pt idx="14936">
                  <c:v>20.9</c:v>
                </c:pt>
                <c:pt idx="14937">
                  <c:v>20.9</c:v>
                </c:pt>
                <c:pt idx="14938">
                  <c:v>20.9</c:v>
                </c:pt>
                <c:pt idx="14939">
                  <c:v>20.9</c:v>
                </c:pt>
                <c:pt idx="14940">
                  <c:v>20.9</c:v>
                </c:pt>
                <c:pt idx="14941">
                  <c:v>20.9</c:v>
                </c:pt>
                <c:pt idx="14942">
                  <c:v>20.9</c:v>
                </c:pt>
                <c:pt idx="14943">
                  <c:v>20.9</c:v>
                </c:pt>
                <c:pt idx="14944">
                  <c:v>20.9</c:v>
                </c:pt>
                <c:pt idx="14945">
                  <c:v>20.9</c:v>
                </c:pt>
                <c:pt idx="14946">
                  <c:v>20.9</c:v>
                </c:pt>
                <c:pt idx="14947">
                  <c:v>20.9</c:v>
                </c:pt>
                <c:pt idx="14948">
                  <c:v>20.9</c:v>
                </c:pt>
                <c:pt idx="14949">
                  <c:v>20.9</c:v>
                </c:pt>
                <c:pt idx="14950">
                  <c:v>20.9</c:v>
                </c:pt>
                <c:pt idx="14951">
                  <c:v>20.9</c:v>
                </c:pt>
                <c:pt idx="14952">
                  <c:v>20.9</c:v>
                </c:pt>
                <c:pt idx="14953">
                  <c:v>20.9</c:v>
                </c:pt>
                <c:pt idx="14954">
                  <c:v>20.9</c:v>
                </c:pt>
                <c:pt idx="14955">
                  <c:v>20.9</c:v>
                </c:pt>
                <c:pt idx="14956">
                  <c:v>20.9</c:v>
                </c:pt>
                <c:pt idx="14957">
                  <c:v>20.9</c:v>
                </c:pt>
                <c:pt idx="14958">
                  <c:v>20.9</c:v>
                </c:pt>
                <c:pt idx="14959">
                  <c:v>20.9</c:v>
                </c:pt>
                <c:pt idx="14960">
                  <c:v>20.9</c:v>
                </c:pt>
                <c:pt idx="14961">
                  <c:v>20.9</c:v>
                </c:pt>
                <c:pt idx="14962">
                  <c:v>20.9</c:v>
                </c:pt>
                <c:pt idx="14963">
                  <c:v>20.9</c:v>
                </c:pt>
                <c:pt idx="14964">
                  <c:v>20.9</c:v>
                </c:pt>
                <c:pt idx="14965">
                  <c:v>20.9</c:v>
                </c:pt>
                <c:pt idx="14966">
                  <c:v>20.9</c:v>
                </c:pt>
                <c:pt idx="14967">
                  <c:v>20.9</c:v>
                </c:pt>
                <c:pt idx="14968">
                  <c:v>20.9</c:v>
                </c:pt>
                <c:pt idx="14969">
                  <c:v>20.9</c:v>
                </c:pt>
                <c:pt idx="14970">
                  <c:v>20.9</c:v>
                </c:pt>
                <c:pt idx="14971">
                  <c:v>20.9</c:v>
                </c:pt>
                <c:pt idx="14972">
                  <c:v>20.9</c:v>
                </c:pt>
                <c:pt idx="14973">
                  <c:v>20.9</c:v>
                </c:pt>
                <c:pt idx="14974">
                  <c:v>20.9</c:v>
                </c:pt>
                <c:pt idx="14975">
                  <c:v>20.9</c:v>
                </c:pt>
                <c:pt idx="14976">
                  <c:v>20.9</c:v>
                </c:pt>
                <c:pt idx="14977">
                  <c:v>20.9</c:v>
                </c:pt>
                <c:pt idx="14978">
                  <c:v>20.9</c:v>
                </c:pt>
                <c:pt idx="14979">
                  <c:v>20.9</c:v>
                </c:pt>
                <c:pt idx="14980">
                  <c:v>20.9</c:v>
                </c:pt>
                <c:pt idx="14981">
                  <c:v>20.9</c:v>
                </c:pt>
                <c:pt idx="14982">
                  <c:v>20.9</c:v>
                </c:pt>
                <c:pt idx="14983">
                  <c:v>20.9</c:v>
                </c:pt>
                <c:pt idx="14984">
                  <c:v>20.9</c:v>
                </c:pt>
                <c:pt idx="14985">
                  <c:v>20.9</c:v>
                </c:pt>
                <c:pt idx="14986">
                  <c:v>20.9</c:v>
                </c:pt>
                <c:pt idx="14987">
                  <c:v>20.9</c:v>
                </c:pt>
                <c:pt idx="14988">
                  <c:v>20.9</c:v>
                </c:pt>
                <c:pt idx="14989">
                  <c:v>20.9</c:v>
                </c:pt>
                <c:pt idx="14990">
                  <c:v>20.9</c:v>
                </c:pt>
                <c:pt idx="14991">
                  <c:v>20.9</c:v>
                </c:pt>
                <c:pt idx="14992">
                  <c:v>20.9</c:v>
                </c:pt>
                <c:pt idx="14993">
                  <c:v>20.9</c:v>
                </c:pt>
                <c:pt idx="14994">
                  <c:v>20.9</c:v>
                </c:pt>
                <c:pt idx="14995">
                  <c:v>20.9</c:v>
                </c:pt>
                <c:pt idx="14996">
                  <c:v>20.9</c:v>
                </c:pt>
                <c:pt idx="14997">
                  <c:v>20.9</c:v>
                </c:pt>
                <c:pt idx="14998">
                  <c:v>20.9</c:v>
                </c:pt>
                <c:pt idx="14999">
                  <c:v>20.9</c:v>
                </c:pt>
                <c:pt idx="15000">
                  <c:v>20.9</c:v>
                </c:pt>
                <c:pt idx="15001">
                  <c:v>20.9</c:v>
                </c:pt>
                <c:pt idx="15002">
                  <c:v>20.9</c:v>
                </c:pt>
                <c:pt idx="15003">
                  <c:v>20.9</c:v>
                </c:pt>
                <c:pt idx="15004">
                  <c:v>20.9</c:v>
                </c:pt>
                <c:pt idx="15005">
                  <c:v>20.9</c:v>
                </c:pt>
                <c:pt idx="15006">
                  <c:v>20.9</c:v>
                </c:pt>
                <c:pt idx="15007">
                  <c:v>20.9</c:v>
                </c:pt>
                <c:pt idx="15008">
                  <c:v>20.9</c:v>
                </c:pt>
                <c:pt idx="15009">
                  <c:v>20.9</c:v>
                </c:pt>
                <c:pt idx="15010">
                  <c:v>20.9</c:v>
                </c:pt>
                <c:pt idx="15011">
                  <c:v>20.9</c:v>
                </c:pt>
                <c:pt idx="15012">
                  <c:v>20.9</c:v>
                </c:pt>
                <c:pt idx="15013">
                  <c:v>20.9</c:v>
                </c:pt>
                <c:pt idx="15014">
                  <c:v>20.9</c:v>
                </c:pt>
                <c:pt idx="15015">
                  <c:v>20.9</c:v>
                </c:pt>
                <c:pt idx="15016">
                  <c:v>20.9</c:v>
                </c:pt>
                <c:pt idx="15017">
                  <c:v>20.9</c:v>
                </c:pt>
                <c:pt idx="15018">
                  <c:v>20.9</c:v>
                </c:pt>
                <c:pt idx="15019">
                  <c:v>20.9</c:v>
                </c:pt>
                <c:pt idx="15020">
                  <c:v>20.9</c:v>
                </c:pt>
                <c:pt idx="15021">
                  <c:v>20.9</c:v>
                </c:pt>
                <c:pt idx="15022">
                  <c:v>20.9</c:v>
                </c:pt>
                <c:pt idx="15023">
                  <c:v>20.9</c:v>
                </c:pt>
                <c:pt idx="15024">
                  <c:v>20.9</c:v>
                </c:pt>
                <c:pt idx="15025">
                  <c:v>20.9</c:v>
                </c:pt>
                <c:pt idx="15026">
                  <c:v>20.9</c:v>
                </c:pt>
                <c:pt idx="15027">
                  <c:v>20.9</c:v>
                </c:pt>
                <c:pt idx="15028">
                  <c:v>20.9</c:v>
                </c:pt>
                <c:pt idx="15029">
                  <c:v>20.9</c:v>
                </c:pt>
                <c:pt idx="15030">
                  <c:v>20.9</c:v>
                </c:pt>
                <c:pt idx="15031">
                  <c:v>20.9</c:v>
                </c:pt>
                <c:pt idx="15032">
                  <c:v>20.9</c:v>
                </c:pt>
                <c:pt idx="15033">
                  <c:v>20.9</c:v>
                </c:pt>
                <c:pt idx="15034">
                  <c:v>20.9</c:v>
                </c:pt>
                <c:pt idx="15035">
                  <c:v>20.9</c:v>
                </c:pt>
                <c:pt idx="15036">
                  <c:v>20.9</c:v>
                </c:pt>
                <c:pt idx="15037">
                  <c:v>20.9</c:v>
                </c:pt>
                <c:pt idx="15038">
                  <c:v>20.9</c:v>
                </c:pt>
                <c:pt idx="15039">
                  <c:v>20.9</c:v>
                </c:pt>
                <c:pt idx="15040">
                  <c:v>20.9</c:v>
                </c:pt>
                <c:pt idx="15041">
                  <c:v>20.9</c:v>
                </c:pt>
                <c:pt idx="15042">
                  <c:v>20.9</c:v>
                </c:pt>
                <c:pt idx="15043">
                  <c:v>20.9</c:v>
                </c:pt>
                <c:pt idx="15044">
                  <c:v>20.9</c:v>
                </c:pt>
                <c:pt idx="15045">
                  <c:v>20.9</c:v>
                </c:pt>
                <c:pt idx="15046">
                  <c:v>20.9</c:v>
                </c:pt>
                <c:pt idx="15047">
                  <c:v>20.9</c:v>
                </c:pt>
                <c:pt idx="15048">
                  <c:v>20.9</c:v>
                </c:pt>
                <c:pt idx="15049">
                  <c:v>20.9</c:v>
                </c:pt>
                <c:pt idx="15050">
                  <c:v>20.9</c:v>
                </c:pt>
                <c:pt idx="15051">
                  <c:v>20.9</c:v>
                </c:pt>
                <c:pt idx="15052">
                  <c:v>20.9</c:v>
                </c:pt>
                <c:pt idx="15053">
                  <c:v>20.9</c:v>
                </c:pt>
                <c:pt idx="15054">
                  <c:v>20.9</c:v>
                </c:pt>
                <c:pt idx="15055">
                  <c:v>20.9</c:v>
                </c:pt>
                <c:pt idx="15056">
                  <c:v>20.9</c:v>
                </c:pt>
                <c:pt idx="15057">
                  <c:v>20.9</c:v>
                </c:pt>
                <c:pt idx="15058">
                  <c:v>20.9</c:v>
                </c:pt>
                <c:pt idx="15059">
                  <c:v>20.9</c:v>
                </c:pt>
                <c:pt idx="15060">
                  <c:v>20.9</c:v>
                </c:pt>
                <c:pt idx="15061">
                  <c:v>20.9</c:v>
                </c:pt>
                <c:pt idx="15062">
                  <c:v>20.9</c:v>
                </c:pt>
                <c:pt idx="15063">
                  <c:v>20.9</c:v>
                </c:pt>
                <c:pt idx="15064">
                  <c:v>20.9</c:v>
                </c:pt>
                <c:pt idx="15065">
                  <c:v>20.9</c:v>
                </c:pt>
                <c:pt idx="15066">
                  <c:v>20.9</c:v>
                </c:pt>
                <c:pt idx="15067">
                  <c:v>20.9</c:v>
                </c:pt>
                <c:pt idx="15068">
                  <c:v>20.9</c:v>
                </c:pt>
                <c:pt idx="15069">
                  <c:v>20.9</c:v>
                </c:pt>
                <c:pt idx="15070">
                  <c:v>20.9</c:v>
                </c:pt>
                <c:pt idx="15071">
                  <c:v>20.9</c:v>
                </c:pt>
                <c:pt idx="15072">
                  <c:v>20.9</c:v>
                </c:pt>
                <c:pt idx="15073">
                  <c:v>20.9</c:v>
                </c:pt>
                <c:pt idx="15074">
                  <c:v>20.9</c:v>
                </c:pt>
                <c:pt idx="15075">
                  <c:v>20.9</c:v>
                </c:pt>
                <c:pt idx="15076">
                  <c:v>20.9</c:v>
                </c:pt>
                <c:pt idx="15077">
                  <c:v>20.9</c:v>
                </c:pt>
                <c:pt idx="15078">
                  <c:v>20.9</c:v>
                </c:pt>
                <c:pt idx="15079">
                  <c:v>20.9</c:v>
                </c:pt>
                <c:pt idx="15080">
                  <c:v>20.9</c:v>
                </c:pt>
                <c:pt idx="15081">
                  <c:v>20.9</c:v>
                </c:pt>
                <c:pt idx="15082">
                  <c:v>20.9</c:v>
                </c:pt>
                <c:pt idx="15083">
                  <c:v>20.9</c:v>
                </c:pt>
                <c:pt idx="15084">
                  <c:v>20.9</c:v>
                </c:pt>
                <c:pt idx="15085">
                  <c:v>20.9</c:v>
                </c:pt>
                <c:pt idx="15086">
                  <c:v>20.9</c:v>
                </c:pt>
                <c:pt idx="15087">
                  <c:v>20.9</c:v>
                </c:pt>
                <c:pt idx="15088">
                  <c:v>20.9</c:v>
                </c:pt>
                <c:pt idx="15089">
                  <c:v>20.9</c:v>
                </c:pt>
                <c:pt idx="15090">
                  <c:v>20.9</c:v>
                </c:pt>
                <c:pt idx="15091">
                  <c:v>20.9</c:v>
                </c:pt>
                <c:pt idx="15092">
                  <c:v>20.9</c:v>
                </c:pt>
                <c:pt idx="15093">
                  <c:v>20.9</c:v>
                </c:pt>
                <c:pt idx="15094">
                  <c:v>20.9</c:v>
                </c:pt>
                <c:pt idx="15095">
                  <c:v>20.9</c:v>
                </c:pt>
                <c:pt idx="15096">
                  <c:v>20.9</c:v>
                </c:pt>
                <c:pt idx="15097">
                  <c:v>20.9</c:v>
                </c:pt>
                <c:pt idx="15098">
                  <c:v>20.9</c:v>
                </c:pt>
                <c:pt idx="15099">
                  <c:v>20.9</c:v>
                </c:pt>
                <c:pt idx="15100">
                  <c:v>20.9</c:v>
                </c:pt>
                <c:pt idx="15101">
                  <c:v>20.9</c:v>
                </c:pt>
                <c:pt idx="15102">
                  <c:v>20.9</c:v>
                </c:pt>
                <c:pt idx="15103">
                  <c:v>20.9</c:v>
                </c:pt>
                <c:pt idx="15104">
                  <c:v>20.9</c:v>
                </c:pt>
                <c:pt idx="15105">
                  <c:v>20.9</c:v>
                </c:pt>
                <c:pt idx="15106">
                  <c:v>20.9</c:v>
                </c:pt>
                <c:pt idx="15107">
                  <c:v>20.9</c:v>
                </c:pt>
                <c:pt idx="15108">
                  <c:v>20.9</c:v>
                </c:pt>
                <c:pt idx="15109">
                  <c:v>20.9</c:v>
                </c:pt>
                <c:pt idx="15110">
                  <c:v>20.9</c:v>
                </c:pt>
                <c:pt idx="15111">
                  <c:v>20.9</c:v>
                </c:pt>
                <c:pt idx="15112">
                  <c:v>20.9</c:v>
                </c:pt>
                <c:pt idx="15113">
                  <c:v>20.9</c:v>
                </c:pt>
                <c:pt idx="15114">
                  <c:v>20.9</c:v>
                </c:pt>
                <c:pt idx="15115">
                  <c:v>20.9</c:v>
                </c:pt>
                <c:pt idx="15116">
                  <c:v>20.9</c:v>
                </c:pt>
                <c:pt idx="15117">
                  <c:v>20.9</c:v>
                </c:pt>
                <c:pt idx="15118">
                  <c:v>20.9</c:v>
                </c:pt>
                <c:pt idx="15119">
                  <c:v>20.9</c:v>
                </c:pt>
                <c:pt idx="15120">
                  <c:v>20.9</c:v>
                </c:pt>
                <c:pt idx="15121">
                  <c:v>20.9</c:v>
                </c:pt>
                <c:pt idx="15122">
                  <c:v>20.9</c:v>
                </c:pt>
                <c:pt idx="15123">
                  <c:v>20.9</c:v>
                </c:pt>
                <c:pt idx="15124">
                  <c:v>20.9</c:v>
                </c:pt>
                <c:pt idx="15125">
                  <c:v>20.9</c:v>
                </c:pt>
                <c:pt idx="15126">
                  <c:v>20.9</c:v>
                </c:pt>
                <c:pt idx="15127">
                  <c:v>20.9</c:v>
                </c:pt>
                <c:pt idx="15128">
                  <c:v>20.9</c:v>
                </c:pt>
                <c:pt idx="15129">
                  <c:v>20.9</c:v>
                </c:pt>
                <c:pt idx="15130">
                  <c:v>20.9</c:v>
                </c:pt>
                <c:pt idx="15131">
                  <c:v>20.9</c:v>
                </c:pt>
                <c:pt idx="15132">
                  <c:v>20.9</c:v>
                </c:pt>
                <c:pt idx="15133">
                  <c:v>20.9</c:v>
                </c:pt>
                <c:pt idx="15134">
                  <c:v>20.9</c:v>
                </c:pt>
                <c:pt idx="15135">
                  <c:v>20.9</c:v>
                </c:pt>
                <c:pt idx="15136">
                  <c:v>20.9</c:v>
                </c:pt>
                <c:pt idx="15137">
                  <c:v>20.9</c:v>
                </c:pt>
                <c:pt idx="15138">
                  <c:v>20.9</c:v>
                </c:pt>
                <c:pt idx="15139">
                  <c:v>20.9</c:v>
                </c:pt>
                <c:pt idx="15140">
                  <c:v>20.9</c:v>
                </c:pt>
                <c:pt idx="15141">
                  <c:v>20.9</c:v>
                </c:pt>
                <c:pt idx="15142">
                  <c:v>20.9</c:v>
                </c:pt>
                <c:pt idx="15143">
                  <c:v>20.9</c:v>
                </c:pt>
                <c:pt idx="15144">
                  <c:v>20.9</c:v>
                </c:pt>
                <c:pt idx="15145">
                  <c:v>20.9</c:v>
                </c:pt>
                <c:pt idx="15146">
                  <c:v>20.9</c:v>
                </c:pt>
                <c:pt idx="15147">
                  <c:v>20.9</c:v>
                </c:pt>
                <c:pt idx="15148">
                  <c:v>20.9</c:v>
                </c:pt>
                <c:pt idx="15149">
                  <c:v>20.9</c:v>
                </c:pt>
                <c:pt idx="15150">
                  <c:v>20.9</c:v>
                </c:pt>
                <c:pt idx="15151">
                  <c:v>20.9</c:v>
                </c:pt>
                <c:pt idx="15152">
                  <c:v>20.9</c:v>
                </c:pt>
                <c:pt idx="15153">
                  <c:v>20.9</c:v>
                </c:pt>
                <c:pt idx="15154">
                  <c:v>20.9</c:v>
                </c:pt>
                <c:pt idx="15155">
                  <c:v>20.9</c:v>
                </c:pt>
                <c:pt idx="15156">
                  <c:v>20.9</c:v>
                </c:pt>
                <c:pt idx="15157">
                  <c:v>20.9</c:v>
                </c:pt>
                <c:pt idx="15158">
                  <c:v>20.9</c:v>
                </c:pt>
                <c:pt idx="15159">
                  <c:v>20.9</c:v>
                </c:pt>
                <c:pt idx="15160">
                  <c:v>20.9</c:v>
                </c:pt>
                <c:pt idx="15161">
                  <c:v>20.9</c:v>
                </c:pt>
                <c:pt idx="15162">
                  <c:v>20.9</c:v>
                </c:pt>
                <c:pt idx="15163">
                  <c:v>20.9</c:v>
                </c:pt>
                <c:pt idx="15164">
                  <c:v>20.9</c:v>
                </c:pt>
                <c:pt idx="15165">
                  <c:v>20.9</c:v>
                </c:pt>
                <c:pt idx="15166">
                  <c:v>20.9</c:v>
                </c:pt>
                <c:pt idx="15167">
                  <c:v>20.9</c:v>
                </c:pt>
                <c:pt idx="15168">
                  <c:v>20.9</c:v>
                </c:pt>
                <c:pt idx="15169">
                  <c:v>20.9</c:v>
                </c:pt>
                <c:pt idx="15170">
                  <c:v>20.9</c:v>
                </c:pt>
                <c:pt idx="15171">
                  <c:v>20.9</c:v>
                </c:pt>
                <c:pt idx="15172">
                  <c:v>20.9</c:v>
                </c:pt>
                <c:pt idx="15173">
                  <c:v>20.9</c:v>
                </c:pt>
                <c:pt idx="15174">
                  <c:v>20.9</c:v>
                </c:pt>
                <c:pt idx="15175">
                  <c:v>20.9</c:v>
                </c:pt>
                <c:pt idx="15176">
                  <c:v>20.9</c:v>
                </c:pt>
                <c:pt idx="15177">
                  <c:v>20.9</c:v>
                </c:pt>
                <c:pt idx="15178">
                  <c:v>20.9</c:v>
                </c:pt>
                <c:pt idx="15179">
                  <c:v>20.9</c:v>
                </c:pt>
                <c:pt idx="15180">
                  <c:v>20.9</c:v>
                </c:pt>
                <c:pt idx="15181">
                  <c:v>20.9</c:v>
                </c:pt>
                <c:pt idx="15182">
                  <c:v>20.9</c:v>
                </c:pt>
                <c:pt idx="15183">
                  <c:v>20.9</c:v>
                </c:pt>
                <c:pt idx="15184">
                  <c:v>20.9</c:v>
                </c:pt>
                <c:pt idx="15185">
                  <c:v>20.9</c:v>
                </c:pt>
                <c:pt idx="15186">
                  <c:v>20.9</c:v>
                </c:pt>
                <c:pt idx="15187">
                  <c:v>20.9</c:v>
                </c:pt>
                <c:pt idx="15188">
                  <c:v>20.9</c:v>
                </c:pt>
                <c:pt idx="15189">
                  <c:v>20.9</c:v>
                </c:pt>
                <c:pt idx="15190">
                  <c:v>20.9</c:v>
                </c:pt>
                <c:pt idx="15191">
                  <c:v>20.9</c:v>
                </c:pt>
                <c:pt idx="15192">
                  <c:v>20.9</c:v>
                </c:pt>
                <c:pt idx="15193">
                  <c:v>20.9</c:v>
                </c:pt>
                <c:pt idx="15194">
                  <c:v>20.9</c:v>
                </c:pt>
                <c:pt idx="15195">
                  <c:v>20.9</c:v>
                </c:pt>
                <c:pt idx="15196">
                  <c:v>20.9</c:v>
                </c:pt>
                <c:pt idx="15197">
                  <c:v>20.9</c:v>
                </c:pt>
                <c:pt idx="15198">
                  <c:v>20.9</c:v>
                </c:pt>
                <c:pt idx="15199">
                  <c:v>20.9</c:v>
                </c:pt>
                <c:pt idx="15200">
                  <c:v>20.9</c:v>
                </c:pt>
                <c:pt idx="15201">
                  <c:v>20.9</c:v>
                </c:pt>
                <c:pt idx="15202">
                  <c:v>20.9</c:v>
                </c:pt>
                <c:pt idx="15203">
                  <c:v>20.9</c:v>
                </c:pt>
                <c:pt idx="15204">
                  <c:v>20.9</c:v>
                </c:pt>
                <c:pt idx="15205">
                  <c:v>20.9</c:v>
                </c:pt>
                <c:pt idx="15206">
                  <c:v>20.9</c:v>
                </c:pt>
                <c:pt idx="15207">
                  <c:v>20.9</c:v>
                </c:pt>
                <c:pt idx="15208">
                  <c:v>20.9</c:v>
                </c:pt>
                <c:pt idx="15209">
                  <c:v>20.9</c:v>
                </c:pt>
                <c:pt idx="15210">
                  <c:v>20.9</c:v>
                </c:pt>
                <c:pt idx="15211">
                  <c:v>20.9</c:v>
                </c:pt>
                <c:pt idx="15212">
                  <c:v>20.9</c:v>
                </c:pt>
                <c:pt idx="15213">
                  <c:v>20.9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 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2-2654-4D2A-A9DE-2CFC638DBC59}"/>
            </c:ext>
          </c:extLst>
        </c:ser>
        <c:ser>
          <c:idx val="5"/>
          <c:order val="4"/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'7_8_November'!$E$3:$E$15216</c:f>
              <c:numCache>
                <c:formatCode>0</c:formatCode>
                <c:ptCount val="1521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  <c:pt idx="1934">
                  <c:v>161.16666666666666</c:v>
                </c:pt>
                <c:pt idx="1935">
                  <c:v>161.25</c:v>
                </c:pt>
                <c:pt idx="1936">
                  <c:v>161.33333333333334</c:v>
                </c:pt>
                <c:pt idx="1937">
                  <c:v>161.41666666666666</c:v>
                </c:pt>
                <c:pt idx="1938">
                  <c:v>161.5</c:v>
                </c:pt>
                <c:pt idx="1939">
                  <c:v>161.58333333333334</c:v>
                </c:pt>
                <c:pt idx="1940">
                  <c:v>161.66666666666666</c:v>
                </c:pt>
                <c:pt idx="1941">
                  <c:v>161.75</c:v>
                </c:pt>
                <c:pt idx="1942">
                  <c:v>161.83333333333334</c:v>
                </c:pt>
                <c:pt idx="1943">
                  <c:v>161.91666666666666</c:v>
                </c:pt>
                <c:pt idx="1944">
                  <c:v>162</c:v>
                </c:pt>
                <c:pt idx="1945">
                  <c:v>162.08333333333334</c:v>
                </c:pt>
                <c:pt idx="1946">
                  <c:v>162.16666666666666</c:v>
                </c:pt>
                <c:pt idx="1947">
                  <c:v>162.25</c:v>
                </c:pt>
                <c:pt idx="1948">
                  <c:v>162.33333333333334</c:v>
                </c:pt>
                <c:pt idx="1949">
                  <c:v>162.41666666666666</c:v>
                </c:pt>
                <c:pt idx="1950">
                  <c:v>162.5</c:v>
                </c:pt>
                <c:pt idx="1951">
                  <c:v>162.58333333333334</c:v>
                </c:pt>
                <c:pt idx="1952">
                  <c:v>162.66666666666666</c:v>
                </c:pt>
                <c:pt idx="1953">
                  <c:v>162.75</c:v>
                </c:pt>
                <c:pt idx="1954">
                  <c:v>162.83333333333334</c:v>
                </c:pt>
                <c:pt idx="1955">
                  <c:v>162.91666666666666</c:v>
                </c:pt>
                <c:pt idx="1956">
                  <c:v>163</c:v>
                </c:pt>
                <c:pt idx="1957">
                  <c:v>163.08333333333334</c:v>
                </c:pt>
                <c:pt idx="1958">
                  <c:v>163.16666666666666</c:v>
                </c:pt>
                <c:pt idx="1959">
                  <c:v>163.25</c:v>
                </c:pt>
                <c:pt idx="1960">
                  <c:v>163.33333333333334</c:v>
                </c:pt>
                <c:pt idx="1961">
                  <c:v>163.41666666666666</c:v>
                </c:pt>
                <c:pt idx="1962">
                  <c:v>163.5</c:v>
                </c:pt>
                <c:pt idx="1963">
                  <c:v>163.58333333333334</c:v>
                </c:pt>
                <c:pt idx="1964">
                  <c:v>163.66666666666666</c:v>
                </c:pt>
                <c:pt idx="1965">
                  <c:v>163.75</c:v>
                </c:pt>
                <c:pt idx="1966">
                  <c:v>163.83333333333334</c:v>
                </c:pt>
                <c:pt idx="1967">
                  <c:v>163.91666666666666</c:v>
                </c:pt>
                <c:pt idx="1968">
                  <c:v>164</c:v>
                </c:pt>
                <c:pt idx="1969">
                  <c:v>164.08333333333334</c:v>
                </c:pt>
                <c:pt idx="1970">
                  <c:v>164.16666666666666</c:v>
                </c:pt>
                <c:pt idx="1971">
                  <c:v>164.25</c:v>
                </c:pt>
                <c:pt idx="1972">
                  <c:v>164.33333333333334</c:v>
                </c:pt>
                <c:pt idx="1973">
                  <c:v>164.41666666666666</c:v>
                </c:pt>
                <c:pt idx="1974">
                  <c:v>164.5</c:v>
                </c:pt>
                <c:pt idx="1975">
                  <c:v>164.58333333333334</c:v>
                </c:pt>
                <c:pt idx="1976">
                  <c:v>164.66666666666666</c:v>
                </c:pt>
                <c:pt idx="1977">
                  <c:v>164.75</c:v>
                </c:pt>
                <c:pt idx="1978">
                  <c:v>164.83333333333334</c:v>
                </c:pt>
                <c:pt idx="1979">
                  <c:v>164.91666666666666</c:v>
                </c:pt>
                <c:pt idx="1980">
                  <c:v>165</c:v>
                </c:pt>
                <c:pt idx="1981">
                  <c:v>165.08333333333334</c:v>
                </c:pt>
                <c:pt idx="1982">
                  <c:v>165.16666666666666</c:v>
                </c:pt>
                <c:pt idx="1983">
                  <c:v>165.25</c:v>
                </c:pt>
                <c:pt idx="1984">
                  <c:v>165.33333333333334</c:v>
                </c:pt>
                <c:pt idx="1985">
                  <c:v>165.41666666666666</c:v>
                </c:pt>
                <c:pt idx="1986">
                  <c:v>165.5</c:v>
                </c:pt>
                <c:pt idx="1987">
                  <c:v>165.58333333333334</c:v>
                </c:pt>
                <c:pt idx="1988">
                  <c:v>165.66666666666666</c:v>
                </c:pt>
                <c:pt idx="1989">
                  <c:v>165.75</c:v>
                </c:pt>
                <c:pt idx="1990">
                  <c:v>165.83333333333334</c:v>
                </c:pt>
                <c:pt idx="1991">
                  <c:v>165.91666666666666</c:v>
                </c:pt>
                <c:pt idx="1992">
                  <c:v>166</c:v>
                </c:pt>
                <c:pt idx="1993">
                  <c:v>166.08333333333334</c:v>
                </c:pt>
                <c:pt idx="1994">
                  <c:v>166.16666666666666</c:v>
                </c:pt>
                <c:pt idx="1995">
                  <c:v>166.25</c:v>
                </c:pt>
                <c:pt idx="1996">
                  <c:v>166.33333333333334</c:v>
                </c:pt>
                <c:pt idx="1997">
                  <c:v>166.41666666666666</c:v>
                </c:pt>
                <c:pt idx="1998">
                  <c:v>166.5</c:v>
                </c:pt>
                <c:pt idx="1999">
                  <c:v>166.58333333333334</c:v>
                </c:pt>
                <c:pt idx="2000">
                  <c:v>166.66666666666666</c:v>
                </c:pt>
                <c:pt idx="2001">
                  <c:v>166.75</c:v>
                </c:pt>
                <c:pt idx="2002">
                  <c:v>166.83333333333334</c:v>
                </c:pt>
                <c:pt idx="2003">
                  <c:v>166.91666666666666</c:v>
                </c:pt>
                <c:pt idx="2004">
                  <c:v>167</c:v>
                </c:pt>
                <c:pt idx="2005">
                  <c:v>167.08333333333334</c:v>
                </c:pt>
                <c:pt idx="2006">
                  <c:v>167.16666666666666</c:v>
                </c:pt>
                <c:pt idx="2007">
                  <c:v>167.25</c:v>
                </c:pt>
                <c:pt idx="2008">
                  <c:v>167.33333333333334</c:v>
                </c:pt>
                <c:pt idx="2009">
                  <c:v>167.41666666666666</c:v>
                </c:pt>
                <c:pt idx="2010">
                  <c:v>167.5</c:v>
                </c:pt>
                <c:pt idx="2011">
                  <c:v>167.58333333333334</c:v>
                </c:pt>
                <c:pt idx="2012">
                  <c:v>167.66666666666666</c:v>
                </c:pt>
                <c:pt idx="2013">
                  <c:v>167.75</c:v>
                </c:pt>
                <c:pt idx="2014">
                  <c:v>167.83333333333334</c:v>
                </c:pt>
                <c:pt idx="2015">
                  <c:v>167.91666666666666</c:v>
                </c:pt>
                <c:pt idx="2016">
                  <c:v>168</c:v>
                </c:pt>
                <c:pt idx="2017">
                  <c:v>168.08333333333334</c:v>
                </c:pt>
                <c:pt idx="2018">
                  <c:v>168.16666666666666</c:v>
                </c:pt>
                <c:pt idx="2019">
                  <c:v>168.25</c:v>
                </c:pt>
                <c:pt idx="2020">
                  <c:v>168.33333333333334</c:v>
                </c:pt>
                <c:pt idx="2021">
                  <c:v>168.41666666666666</c:v>
                </c:pt>
                <c:pt idx="2022">
                  <c:v>168.5</c:v>
                </c:pt>
                <c:pt idx="2023">
                  <c:v>168.58333333333334</c:v>
                </c:pt>
                <c:pt idx="2024">
                  <c:v>168.66666666666666</c:v>
                </c:pt>
                <c:pt idx="2025">
                  <c:v>168.75</c:v>
                </c:pt>
                <c:pt idx="2026">
                  <c:v>168.83333333333334</c:v>
                </c:pt>
                <c:pt idx="2027">
                  <c:v>168.91666666666666</c:v>
                </c:pt>
                <c:pt idx="2028">
                  <c:v>169</c:v>
                </c:pt>
                <c:pt idx="2029">
                  <c:v>169.08333333333334</c:v>
                </c:pt>
                <c:pt idx="2030">
                  <c:v>169.16666666666666</c:v>
                </c:pt>
                <c:pt idx="2031">
                  <c:v>169.25</c:v>
                </c:pt>
                <c:pt idx="2032">
                  <c:v>169.33333333333334</c:v>
                </c:pt>
                <c:pt idx="2033">
                  <c:v>169.41666666666666</c:v>
                </c:pt>
                <c:pt idx="2034">
                  <c:v>169.5</c:v>
                </c:pt>
                <c:pt idx="2035">
                  <c:v>169.58333333333334</c:v>
                </c:pt>
                <c:pt idx="2036">
                  <c:v>169.66666666666666</c:v>
                </c:pt>
                <c:pt idx="2037">
                  <c:v>169.75</c:v>
                </c:pt>
                <c:pt idx="2038">
                  <c:v>169.83333333333334</c:v>
                </c:pt>
                <c:pt idx="2039">
                  <c:v>169.91666666666666</c:v>
                </c:pt>
                <c:pt idx="2040">
                  <c:v>170</c:v>
                </c:pt>
                <c:pt idx="2041">
                  <c:v>170.08333333333334</c:v>
                </c:pt>
                <c:pt idx="2042">
                  <c:v>170.16666666666666</c:v>
                </c:pt>
                <c:pt idx="2043">
                  <c:v>170.25</c:v>
                </c:pt>
                <c:pt idx="2044">
                  <c:v>170.33333333333334</c:v>
                </c:pt>
                <c:pt idx="2045">
                  <c:v>170.41666666666666</c:v>
                </c:pt>
                <c:pt idx="2046">
                  <c:v>170.5</c:v>
                </c:pt>
                <c:pt idx="2047">
                  <c:v>170.58333333333334</c:v>
                </c:pt>
                <c:pt idx="2048">
                  <c:v>170.66666666666666</c:v>
                </c:pt>
                <c:pt idx="2049">
                  <c:v>170.75</c:v>
                </c:pt>
                <c:pt idx="2050">
                  <c:v>170.83333333333334</c:v>
                </c:pt>
                <c:pt idx="2051">
                  <c:v>170.91666666666666</c:v>
                </c:pt>
                <c:pt idx="2052">
                  <c:v>171</c:v>
                </c:pt>
                <c:pt idx="2053">
                  <c:v>171.08333333333334</c:v>
                </c:pt>
                <c:pt idx="2054">
                  <c:v>171.16666666666666</c:v>
                </c:pt>
                <c:pt idx="2055">
                  <c:v>171.25</c:v>
                </c:pt>
                <c:pt idx="2056">
                  <c:v>171.33333333333334</c:v>
                </c:pt>
                <c:pt idx="2057">
                  <c:v>171.41666666666666</c:v>
                </c:pt>
                <c:pt idx="2058">
                  <c:v>171.5</c:v>
                </c:pt>
                <c:pt idx="2059">
                  <c:v>171.58333333333334</c:v>
                </c:pt>
                <c:pt idx="2060">
                  <c:v>171.66666666666666</c:v>
                </c:pt>
                <c:pt idx="2061">
                  <c:v>171.75</c:v>
                </c:pt>
                <c:pt idx="2062">
                  <c:v>171.83333333333334</c:v>
                </c:pt>
                <c:pt idx="2063">
                  <c:v>171.91666666666666</c:v>
                </c:pt>
                <c:pt idx="2064">
                  <c:v>172</c:v>
                </c:pt>
                <c:pt idx="2065">
                  <c:v>172.08333333333334</c:v>
                </c:pt>
                <c:pt idx="2066">
                  <c:v>172.16666666666666</c:v>
                </c:pt>
                <c:pt idx="2067">
                  <c:v>172.25</c:v>
                </c:pt>
                <c:pt idx="2068">
                  <c:v>172.33333333333334</c:v>
                </c:pt>
                <c:pt idx="2069">
                  <c:v>172.41666666666666</c:v>
                </c:pt>
                <c:pt idx="2070">
                  <c:v>172.5</c:v>
                </c:pt>
                <c:pt idx="2071">
                  <c:v>172.58333333333334</c:v>
                </c:pt>
                <c:pt idx="2072">
                  <c:v>172.66666666666666</c:v>
                </c:pt>
                <c:pt idx="2073">
                  <c:v>172.75</c:v>
                </c:pt>
                <c:pt idx="2074">
                  <c:v>172.83333333333334</c:v>
                </c:pt>
                <c:pt idx="2075">
                  <c:v>172.91666666666666</c:v>
                </c:pt>
                <c:pt idx="2076">
                  <c:v>173</c:v>
                </c:pt>
                <c:pt idx="2077">
                  <c:v>173.08333333333334</c:v>
                </c:pt>
                <c:pt idx="2078">
                  <c:v>173.16666666666666</c:v>
                </c:pt>
                <c:pt idx="2079">
                  <c:v>173.25</c:v>
                </c:pt>
                <c:pt idx="2080">
                  <c:v>173.33333333333334</c:v>
                </c:pt>
                <c:pt idx="2081">
                  <c:v>173.41666666666666</c:v>
                </c:pt>
                <c:pt idx="2082">
                  <c:v>173.5</c:v>
                </c:pt>
                <c:pt idx="2083">
                  <c:v>173.58333333333334</c:v>
                </c:pt>
                <c:pt idx="2084">
                  <c:v>173.66666666666666</c:v>
                </c:pt>
                <c:pt idx="2085">
                  <c:v>173.75</c:v>
                </c:pt>
                <c:pt idx="2086">
                  <c:v>173.83333333333334</c:v>
                </c:pt>
                <c:pt idx="2087">
                  <c:v>173.91666666666666</c:v>
                </c:pt>
                <c:pt idx="2088">
                  <c:v>174</c:v>
                </c:pt>
                <c:pt idx="2089">
                  <c:v>174.08333333333334</c:v>
                </c:pt>
                <c:pt idx="2090">
                  <c:v>174.16666666666666</c:v>
                </c:pt>
                <c:pt idx="2091">
                  <c:v>174.25</c:v>
                </c:pt>
                <c:pt idx="2092">
                  <c:v>174.33333333333334</c:v>
                </c:pt>
                <c:pt idx="2093">
                  <c:v>174.41666666666666</c:v>
                </c:pt>
                <c:pt idx="2094">
                  <c:v>174.5</c:v>
                </c:pt>
                <c:pt idx="2095">
                  <c:v>174.58333333333334</c:v>
                </c:pt>
                <c:pt idx="2096">
                  <c:v>174.66666666666666</c:v>
                </c:pt>
                <c:pt idx="2097">
                  <c:v>174.75</c:v>
                </c:pt>
                <c:pt idx="2098">
                  <c:v>174.83333333333334</c:v>
                </c:pt>
                <c:pt idx="2099">
                  <c:v>174.91666666666666</c:v>
                </c:pt>
                <c:pt idx="2100">
                  <c:v>175</c:v>
                </c:pt>
                <c:pt idx="2101">
                  <c:v>175.08333333333334</c:v>
                </c:pt>
                <c:pt idx="2102">
                  <c:v>175.16666666666666</c:v>
                </c:pt>
                <c:pt idx="2103">
                  <c:v>175.25</c:v>
                </c:pt>
                <c:pt idx="2104">
                  <c:v>175.33333333333334</c:v>
                </c:pt>
                <c:pt idx="2105">
                  <c:v>175.41666666666666</c:v>
                </c:pt>
                <c:pt idx="2106">
                  <c:v>175.5</c:v>
                </c:pt>
                <c:pt idx="2107">
                  <c:v>175.58333333333334</c:v>
                </c:pt>
                <c:pt idx="2108">
                  <c:v>175.66666666666666</c:v>
                </c:pt>
                <c:pt idx="2109">
                  <c:v>175.75</c:v>
                </c:pt>
                <c:pt idx="2110">
                  <c:v>175.83333333333334</c:v>
                </c:pt>
                <c:pt idx="2111">
                  <c:v>175.91666666666666</c:v>
                </c:pt>
                <c:pt idx="2112">
                  <c:v>176</c:v>
                </c:pt>
                <c:pt idx="2113">
                  <c:v>176.08333333333334</c:v>
                </c:pt>
                <c:pt idx="2114">
                  <c:v>176.16666666666666</c:v>
                </c:pt>
                <c:pt idx="2115">
                  <c:v>176.25</c:v>
                </c:pt>
                <c:pt idx="2116">
                  <c:v>176.33333333333334</c:v>
                </c:pt>
                <c:pt idx="2117">
                  <c:v>176.41666666666666</c:v>
                </c:pt>
                <c:pt idx="2118">
                  <c:v>176.5</c:v>
                </c:pt>
                <c:pt idx="2119">
                  <c:v>176.58333333333334</c:v>
                </c:pt>
                <c:pt idx="2120">
                  <c:v>176.66666666666666</c:v>
                </c:pt>
                <c:pt idx="2121">
                  <c:v>176.75</c:v>
                </c:pt>
                <c:pt idx="2122">
                  <c:v>176.83333333333334</c:v>
                </c:pt>
                <c:pt idx="2123">
                  <c:v>176.91666666666666</c:v>
                </c:pt>
                <c:pt idx="2124">
                  <c:v>177</c:v>
                </c:pt>
                <c:pt idx="2125">
                  <c:v>177.08333333333334</c:v>
                </c:pt>
                <c:pt idx="2126">
                  <c:v>177.16666666666666</c:v>
                </c:pt>
                <c:pt idx="2127">
                  <c:v>177.25</c:v>
                </c:pt>
                <c:pt idx="2128">
                  <c:v>177.33333333333334</c:v>
                </c:pt>
                <c:pt idx="2129">
                  <c:v>177.41666666666666</c:v>
                </c:pt>
                <c:pt idx="2130">
                  <c:v>177.5</c:v>
                </c:pt>
                <c:pt idx="2131">
                  <c:v>177.58333333333334</c:v>
                </c:pt>
                <c:pt idx="2132">
                  <c:v>177.66666666666666</c:v>
                </c:pt>
                <c:pt idx="2133">
                  <c:v>177.75</c:v>
                </c:pt>
                <c:pt idx="2134">
                  <c:v>177.83333333333334</c:v>
                </c:pt>
                <c:pt idx="2135">
                  <c:v>177.91666666666666</c:v>
                </c:pt>
                <c:pt idx="2136">
                  <c:v>178</c:v>
                </c:pt>
                <c:pt idx="2137">
                  <c:v>178.08333333333334</c:v>
                </c:pt>
                <c:pt idx="2138">
                  <c:v>178.16666666666666</c:v>
                </c:pt>
                <c:pt idx="2139">
                  <c:v>178.25</c:v>
                </c:pt>
                <c:pt idx="2140">
                  <c:v>178.33333333333334</c:v>
                </c:pt>
                <c:pt idx="2141">
                  <c:v>178.41666666666666</c:v>
                </c:pt>
                <c:pt idx="2142">
                  <c:v>178.5</c:v>
                </c:pt>
                <c:pt idx="2143">
                  <c:v>178.58333333333334</c:v>
                </c:pt>
                <c:pt idx="2144">
                  <c:v>178.66666666666666</c:v>
                </c:pt>
                <c:pt idx="2145">
                  <c:v>178.75</c:v>
                </c:pt>
                <c:pt idx="2146">
                  <c:v>178.83333333333334</c:v>
                </c:pt>
                <c:pt idx="2147">
                  <c:v>178.91666666666666</c:v>
                </c:pt>
                <c:pt idx="2148">
                  <c:v>179</c:v>
                </c:pt>
                <c:pt idx="2149">
                  <c:v>179.08333333333334</c:v>
                </c:pt>
                <c:pt idx="2150">
                  <c:v>179.16666666666666</c:v>
                </c:pt>
                <c:pt idx="2151">
                  <c:v>179.25</c:v>
                </c:pt>
                <c:pt idx="2152">
                  <c:v>179.33333333333334</c:v>
                </c:pt>
                <c:pt idx="2153">
                  <c:v>179.41666666666666</c:v>
                </c:pt>
                <c:pt idx="2154">
                  <c:v>179.5</c:v>
                </c:pt>
                <c:pt idx="2155">
                  <c:v>179.58333333333334</c:v>
                </c:pt>
                <c:pt idx="2156">
                  <c:v>179.66666666666666</c:v>
                </c:pt>
                <c:pt idx="2157">
                  <c:v>179.75</c:v>
                </c:pt>
                <c:pt idx="2158">
                  <c:v>179.83333333333334</c:v>
                </c:pt>
                <c:pt idx="2159">
                  <c:v>179.91666666666666</c:v>
                </c:pt>
                <c:pt idx="2160">
                  <c:v>180</c:v>
                </c:pt>
                <c:pt idx="2161">
                  <c:v>180.08333333333334</c:v>
                </c:pt>
                <c:pt idx="2162">
                  <c:v>180.16666666666666</c:v>
                </c:pt>
                <c:pt idx="2163">
                  <c:v>180.25</c:v>
                </c:pt>
                <c:pt idx="2164">
                  <c:v>180.33333333333334</c:v>
                </c:pt>
                <c:pt idx="2165">
                  <c:v>180.41666666666666</c:v>
                </c:pt>
                <c:pt idx="2166">
                  <c:v>180.5</c:v>
                </c:pt>
                <c:pt idx="2167">
                  <c:v>180.58333333333334</c:v>
                </c:pt>
                <c:pt idx="2168">
                  <c:v>180.66666666666666</c:v>
                </c:pt>
                <c:pt idx="2169">
                  <c:v>180.75</c:v>
                </c:pt>
                <c:pt idx="2170">
                  <c:v>180.83333333333334</c:v>
                </c:pt>
                <c:pt idx="2171">
                  <c:v>180.91666666666666</c:v>
                </c:pt>
                <c:pt idx="2172">
                  <c:v>181</c:v>
                </c:pt>
                <c:pt idx="2173">
                  <c:v>181.08333333333334</c:v>
                </c:pt>
                <c:pt idx="2174">
                  <c:v>181.16666666666666</c:v>
                </c:pt>
                <c:pt idx="2175">
                  <c:v>181.25</c:v>
                </c:pt>
                <c:pt idx="2176">
                  <c:v>181.33333333333334</c:v>
                </c:pt>
                <c:pt idx="2177">
                  <c:v>181.41666666666666</c:v>
                </c:pt>
                <c:pt idx="2178">
                  <c:v>181.5</c:v>
                </c:pt>
                <c:pt idx="2179">
                  <c:v>181.58333333333334</c:v>
                </c:pt>
                <c:pt idx="2180">
                  <c:v>181.66666666666666</c:v>
                </c:pt>
                <c:pt idx="2181">
                  <c:v>181.75</c:v>
                </c:pt>
                <c:pt idx="2182">
                  <c:v>181.83333333333334</c:v>
                </c:pt>
                <c:pt idx="2183">
                  <c:v>181.91666666666666</c:v>
                </c:pt>
                <c:pt idx="2184">
                  <c:v>182</c:v>
                </c:pt>
                <c:pt idx="2185">
                  <c:v>182.08333333333334</c:v>
                </c:pt>
                <c:pt idx="2186">
                  <c:v>182.16666666666666</c:v>
                </c:pt>
                <c:pt idx="2187">
                  <c:v>182.25</c:v>
                </c:pt>
                <c:pt idx="2188">
                  <c:v>182.33333333333334</c:v>
                </c:pt>
                <c:pt idx="2189">
                  <c:v>182.41666666666666</c:v>
                </c:pt>
                <c:pt idx="2190">
                  <c:v>182.5</c:v>
                </c:pt>
                <c:pt idx="2191">
                  <c:v>182.58333333333334</c:v>
                </c:pt>
                <c:pt idx="2192">
                  <c:v>182.66666666666666</c:v>
                </c:pt>
                <c:pt idx="2193">
                  <c:v>182.75</c:v>
                </c:pt>
                <c:pt idx="2194">
                  <c:v>182.83333333333334</c:v>
                </c:pt>
                <c:pt idx="2195">
                  <c:v>182.91666666666666</c:v>
                </c:pt>
                <c:pt idx="2196">
                  <c:v>183</c:v>
                </c:pt>
                <c:pt idx="2197">
                  <c:v>183.08333333333334</c:v>
                </c:pt>
                <c:pt idx="2198">
                  <c:v>183.16666666666666</c:v>
                </c:pt>
                <c:pt idx="2199">
                  <c:v>183.25</c:v>
                </c:pt>
                <c:pt idx="2200">
                  <c:v>183.33333333333334</c:v>
                </c:pt>
                <c:pt idx="2201">
                  <c:v>183.41666666666666</c:v>
                </c:pt>
                <c:pt idx="2202">
                  <c:v>183.5</c:v>
                </c:pt>
                <c:pt idx="2203">
                  <c:v>183.58333333333334</c:v>
                </c:pt>
                <c:pt idx="2204">
                  <c:v>183.66666666666666</c:v>
                </c:pt>
                <c:pt idx="2205">
                  <c:v>183.75</c:v>
                </c:pt>
                <c:pt idx="2206">
                  <c:v>183.83333333333334</c:v>
                </c:pt>
                <c:pt idx="2207">
                  <c:v>183.91666666666666</c:v>
                </c:pt>
                <c:pt idx="2208">
                  <c:v>184</c:v>
                </c:pt>
                <c:pt idx="2209">
                  <c:v>184.08333333333334</c:v>
                </c:pt>
                <c:pt idx="2210">
                  <c:v>184.16666666666666</c:v>
                </c:pt>
                <c:pt idx="2211">
                  <c:v>184.25</c:v>
                </c:pt>
                <c:pt idx="2212">
                  <c:v>184.33333333333334</c:v>
                </c:pt>
                <c:pt idx="2213">
                  <c:v>184.41666666666666</c:v>
                </c:pt>
                <c:pt idx="2214">
                  <c:v>184.5</c:v>
                </c:pt>
                <c:pt idx="2215">
                  <c:v>184.58333333333334</c:v>
                </c:pt>
                <c:pt idx="2216">
                  <c:v>184.66666666666666</c:v>
                </c:pt>
                <c:pt idx="2217">
                  <c:v>184.75</c:v>
                </c:pt>
                <c:pt idx="2218">
                  <c:v>184.83333333333334</c:v>
                </c:pt>
                <c:pt idx="2219">
                  <c:v>184.91666666666666</c:v>
                </c:pt>
                <c:pt idx="2220">
                  <c:v>185</c:v>
                </c:pt>
                <c:pt idx="2221">
                  <c:v>185.08333333333334</c:v>
                </c:pt>
                <c:pt idx="2222">
                  <c:v>185.16666666666666</c:v>
                </c:pt>
                <c:pt idx="2223">
                  <c:v>185.25</c:v>
                </c:pt>
                <c:pt idx="2224">
                  <c:v>185.33333333333334</c:v>
                </c:pt>
                <c:pt idx="2225">
                  <c:v>185.41666666666666</c:v>
                </c:pt>
                <c:pt idx="2226">
                  <c:v>185.5</c:v>
                </c:pt>
                <c:pt idx="2227">
                  <c:v>185.58333333333334</c:v>
                </c:pt>
                <c:pt idx="2228">
                  <c:v>185.66666666666666</c:v>
                </c:pt>
                <c:pt idx="2229">
                  <c:v>185.75</c:v>
                </c:pt>
                <c:pt idx="2230">
                  <c:v>185.83333333333334</c:v>
                </c:pt>
                <c:pt idx="2231">
                  <c:v>185.91666666666666</c:v>
                </c:pt>
                <c:pt idx="2232">
                  <c:v>186</c:v>
                </c:pt>
                <c:pt idx="2233">
                  <c:v>186.08333333333334</c:v>
                </c:pt>
                <c:pt idx="2234">
                  <c:v>186.16666666666666</c:v>
                </c:pt>
                <c:pt idx="2235">
                  <c:v>186.25</c:v>
                </c:pt>
                <c:pt idx="2236">
                  <c:v>186.33333333333334</c:v>
                </c:pt>
                <c:pt idx="2237">
                  <c:v>186.41666666666666</c:v>
                </c:pt>
                <c:pt idx="2238">
                  <c:v>186.5</c:v>
                </c:pt>
                <c:pt idx="2239">
                  <c:v>186.58333333333334</c:v>
                </c:pt>
                <c:pt idx="2240">
                  <c:v>186.66666666666666</c:v>
                </c:pt>
                <c:pt idx="2241">
                  <c:v>186.75</c:v>
                </c:pt>
                <c:pt idx="2242">
                  <c:v>186.83333333333334</c:v>
                </c:pt>
                <c:pt idx="2243">
                  <c:v>186.91666666666666</c:v>
                </c:pt>
                <c:pt idx="2244">
                  <c:v>187</c:v>
                </c:pt>
                <c:pt idx="2245">
                  <c:v>187.08333333333334</c:v>
                </c:pt>
                <c:pt idx="2246">
                  <c:v>187.16666666666666</c:v>
                </c:pt>
                <c:pt idx="2247">
                  <c:v>187.25</c:v>
                </c:pt>
                <c:pt idx="2248">
                  <c:v>187.33333333333334</c:v>
                </c:pt>
                <c:pt idx="2249">
                  <c:v>187.41666666666666</c:v>
                </c:pt>
                <c:pt idx="2250">
                  <c:v>187.5</c:v>
                </c:pt>
                <c:pt idx="2251">
                  <c:v>187.58333333333334</c:v>
                </c:pt>
                <c:pt idx="2252">
                  <c:v>187.66666666666666</c:v>
                </c:pt>
                <c:pt idx="2253">
                  <c:v>187.75</c:v>
                </c:pt>
                <c:pt idx="2254">
                  <c:v>187.83333333333334</c:v>
                </c:pt>
                <c:pt idx="2255">
                  <c:v>187.91666666666666</c:v>
                </c:pt>
                <c:pt idx="2256">
                  <c:v>188</c:v>
                </c:pt>
                <c:pt idx="2257">
                  <c:v>188.08333333333334</c:v>
                </c:pt>
                <c:pt idx="2258">
                  <c:v>188.16666666666666</c:v>
                </c:pt>
                <c:pt idx="2259">
                  <c:v>188.25</c:v>
                </c:pt>
                <c:pt idx="2260">
                  <c:v>188.33333333333334</c:v>
                </c:pt>
                <c:pt idx="2261">
                  <c:v>188.41666666666666</c:v>
                </c:pt>
                <c:pt idx="2262">
                  <c:v>188.5</c:v>
                </c:pt>
                <c:pt idx="2263">
                  <c:v>188.58333333333334</c:v>
                </c:pt>
                <c:pt idx="2264">
                  <c:v>188.66666666666666</c:v>
                </c:pt>
                <c:pt idx="2265">
                  <c:v>188.75</c:v>
                </c:pt>
                <c:pt idx="2266">
                  <c:v>188.83333333333334</c:v>
                </c:pt>
                <c:pt idx="2267">
                  <c:v>188.91666666666666</c:v>
                </c:pt>
                <c:pt idx="2268">
                  <c:v>189</c:v>
                </c:pt>
                <c:pt idx="2269">
                  <c:v>189.08333333333334</c:v>
                </c:pt>
                <c:pt idx="2270">
                  <c:v>189.16666666666666</c:v>
                </c:pt>
                <c:pt idx="2271">
                  <c:v>189.25</c:v>
                </c:pt>
                <c:pt idx="2272">
                  <c:v>189.33333333333334</c:v>
                </c:pt>
                <c:pt idx="2273">
                  <c:v>189.41666666666666</c:v>
                </c:pt>
                <c:pt idx="2274">
                  <c:v>189.5</c:v>
                </c:pt>
                <c:pt idx="2275">
                  <c:v>189.58333333333334</c:v>
                </c:pt>
                <c:pt idx="2276">
                  <c:v>189.66666666666666</c:v>
                </c:pt>
                <c:pt idx="2277">
                  <c:v>189.75</c:v>
                </c:pt>
                <c:pt idx="2278">
                  <c:v>189.83333333333334</c:v>
                </c:pt>
                <c:pt idx="2279">
                  <c:v>189.91666666666666</c:v>
                </c:pt>
                <c:pt idx="2280">
                  <c:v>190</c:v>
                </c:pt>
                <c:pt idx="2281">
                  <c:v>190.08333333333334</c:v>
                </c:pt>
                <c:pt idx="2282">
                  <c:v>190.16666666666666</c:v>
                </c:pt>
                <c:pt idx="2283">
                  <c:v>190.25</c:v>
                </c:pt>
                <c:pt idx="2284">
                  <c:v>190.33333333333334</c:v>
                </c:pt>
                <c:pt idx="2285">
                  <c:v>190.41666666666666</c:v>
                </c:pt>
                <c:pt idx="2286">
                  <c:v>190.5</c:v>
                </c:pt>
                <c:pt idx="2287">
                  <c:v>190.58333333333334</c:v>
                </c:pt>
                <c:pt idx="2288">
                  <c:v>190.66666666666666</c:v>
                </c:pt>
                <c:pt idx="2289">
                  <c:v>190.75</c:v>
                </c:pt>
                <c:pt idx="2290">
                  <c:v>190.83333333333334</c:v>
                </c:pt>
                <c:pt idx="2291">
                  <c:v>190.91666666666666</c:v>
                </c:pt>
                <c:pt idx="2292">
                  <c:v>191</c:v>
                </c:pt>
                <c:pt idx="2293">
                  <c:v>191.08333333333334</c:v>
                </c:pt>
                <c:pt idx="2294">
                  <c:v>191.16666666666666</c:v>
                </c:pt>
                <c:pt idx="2295">
                  <c:v>191.25</c:v>
                </c:pt>
                <c:pt idx="2296">
                  <c:v>191.33333333333334</c:v>
                </c:pt>
                <c:pt idx="2297">
                  <c:v>191.41666666666666</c:v>
                </c:pt>
                <c:pt idx="2298">
                  <c:v>191.5</c:v>
                </c:pt>
                <c:pt idx="2299">
                  <c:v>191.58333333333334</c:v>
                </c:pt>
                <c:pt idx="2300">
                  <c:v>191.66666666666666</c:v>
                </c:pt>
                <c:pt idx="2301">
                  <c:v>191.75</c:v>
                </c:pt>
                <c:pt idx="2302">
                  <c:v>191.83333333333334</c:v>
                </c:pt>
                <c:pt idx="2303">
                  <c:v>191.91666666666666</c:v>
                </c:pt>
                <c:pt idx="2304">
                  <c:v>192</c:v>
                </c:pt>
                <c:pt idx="2305">
                  <c:v>192.08333333333334</c:v>
                </c:pt>
                <c:pt idx="2306">
                  <c:v>192.16666666666666</c:v>
                </c:pt>
                <c:pt idx="2307">
                  <c:v>192.25</c:v>
                </c:pt>
                <c:pt idx="2308">
                  <c:v>192.33333333333334</c:v>
                </c:pt>
                <c:pt idx="2309">
                  <c:v>192.41666666666666</c:v>
                </c:pt>
                <c:pt idx="2310">
                  <c:v>192.5</c:v>
                </c:pt>
                <c:pt idx="2311">
                  <c:v>192.58333333333334</c:v>
                </c:pt>
                <c:pt idx="2312">
                  <c:v>192.66666666666666</c:v>
                </c:pt>
                <c:pt idx="2313">
                  <c:v>192.75</c:v>
                </c:pt>
                <c:pt idx="2314">
                  <c:v>192.83333333333334</c:v>
                </c:pt>
                <c:pt idx="2315">
                  <c:v>192.91666666666666</c:v>
                </c:pt>
                <c:pt idx="2316">
                  <c:v>193</c:v>
                </c:pt>
                <c:pt idx="2317">
                  <c:v>193.08333333333334</c:v>
                </c:pt>
                <c:pt idx="2318">
                  <c:v>193.16666666666666</c:v>
                </c:pt>
                <c:pt idx="2319">
                  <c:v>193.25</c:v>
                </c:pt>
                <c:pt idx="2320">
                  <c:v>193.33333333333334</c:v>
                </c:pt>
                <c:pt idx="2321">
                  <c:v>193.41666666666666</c:v>
                </c:pt>
                <c:pt idx="2322">
                  <c:v>193.5</c:v>
                </c:pt>
                <c:pt idx="2323">
                  <c:v>193.58333333333334</c:v>
                </c:pt>
                <c:pt idx="2324">
                  <c:v>193.66666666666666</c:v>
                </c:pt>
                <c:pt idx="2325">
                  <c:v>193.75</c:v>
                </c:pt>
                <c:pt idx="2326">
                  <c:v>193.83333333333334</c:v>
                </c:pt>
                <c:pt idx="2327">
                  <c:v>193.91666666666666</c:v>
                </c:pt>
                <c:pt idx="2328">
                  <c:v>194</c:v>
                </c:pt>
                <c:pt idx="2329">
                  <c:v>194.08333333333334</c:v>
                </c:pt>
                <c:pt idx="2330">
                  <c:v>194.16666666666666</c:v>
                </c:pt>
                <c:pt idx="2331">
                  <c:v>194.25</c:v>
                </c:pt>
                <c:pt idx="2332">
                  <c:v>194.33333333333334</c:v>
                </c:pt>
                <c:pt idx="2333">
                  <c:v>194.41666666666666</c:v>
                </c:pt>
                <c:pt idx="2334">
                  <c:v>194.5</c:v>
                </c:pt>
                <c:pt idx="2335">
                  <c:v>194.58333333333334</c:v>
                </c:pt>
                <c:pt idx="2336">
                  <c:v>194.66666666666666</c:v>
                </c:pt>
                <c:pt idx="2337">
                  <c:v>194.75</c:v>
                </c:pt>
                <c:pt idx="2338">
                  <c:v>194.83333333333334</c:v>
                </c:pt>
                <c:pt idx="2339">
                  <c:v>194.91666666666666</c:v>
                </c:pt>
                <c:pt idx="2340">
                  <c:v>195</c:v>
                </c:pt>
                <c:pt idx="2341">
                  <c:v>195.08333333333334</c:v>
                </c:pt>
                <c:pt idx="2342">
                  <c:v>195.16666666666666</c:v>
                </c:pt>
                <c:pt idx="2343">
                  <c:v>195.25</c:v>
                </c:pt>
                <c:pt idx="2344">
                  <c:v>195.33333333333334</c:v>
                </c:pt>
                <c:pt idx="2345">
                  <c:v>195.41666666666666</c:v>
                </c:pt>
                <c:pt idx="2346">
                  <c:v>195.5</c:v>
                </c:pt>
                <c:pt idx="2347">
                  <c:v>195.58333333333334</c:v>
                </c:pt>
                <c:pt idx="2348">
                  <c:v>195.66666666666666</c:v>
                </c:pt>
                <c:pt idx="2349">
                  <c:v>195.75</c:v>
                </c:pt>
                <c:pt idx="2350">
                  <c:v>195.83333333333334</c:v>
                </c:pt>
                <c:pt idx="2351">
                  <c:v>195.91666666666666</c:v>
                </c:pt>
                <c:pt idx="2352">
                  <c:v>196</c:v>
                </c:pt>
                <c:pt idx="2353">
                  <c:v>196.08333333333334</c:v>
                </c:pt>
                <c:pt idx="2354">
                  <c:v>196.16666666666666</c:v>
                </c:pt>
                <c:pt idx="2355">
                  <c:v>196.25</c:v>
                </c:pt>
                <c:pt idx="2356">
                  <c:v>196.33333333333334</c:v>
                </c:pt>
                <c:pt idx="2357">
                  <c:v>196.41666666666666</c:v>
                </c:pt>
                <c:pt idx="2358">
                  <c:v>196.5</c:v>
                </c:pt>
                <c:pt idx="2359">
                  <c:v>196.58333333333334</c:v>
                </c:pt>
                <c:pt idx="2360">
                  <c:v>196.66666666666666</c:v>
                </c:pt>
                <c:pt idx="2361">
                  <c:v>196.75</c:v>
                </c:pt>
                <c:pt idx="2362">
                  <c:v>196.83333333333334</c:v>
                </c:pt>
                <c:pt idx="2363">
                  <c:v>196.91666666666666</c:v>
                </c:pt>
                <c:pt idx="2364">
                  <c:v>197</c:v>
                </c:pt>
                <c:pt idx="2365">
                  <c:v>197.08333333333334</c:v>
                </c:pt>
                <c:pt idx="2366">
                  <c:v>197.16666666666666</c:v>
                </c:pt>
                <c:pt idx="2367">
                  <c:v>197.25</c:v>
                </c:pt>
                <c:pt idx="2368">
                  <c:v>197.33333333333334</c:v>
                </c:pt>
                <c:pt idx="2369">
                  <c:v>197.41666666666666</c:v>
                </c:pt>
                <c:pt idx="2370">
                  <c:v>197.5</c:v>
                </c:pt>
                <c:pt idx="2371">
                  <c:v>197.58333333333334</c:v>
                </c:pt>
                <c:pt idx="2372">
                  <c:v>197.66666666666666</c:v>
                </c:pt>
                <c:pt idx="2373">
                  <c:v>197.75</c:v>
                </c:pt>
                <c:pt idx="2374">
                  <c:v>197.83333333333334</c:v>
                </c:pt>
                <c:pt idx="2375">
                  <c:v>197.91666666666666</c:v>
                </c:pt>
                <c:pt idx="2376">
                  <c:v>198</c:v>
                </c:pt>
                <c:pt idx="2377">
                  <c:v>198.08333333333334</c:v>
                </c:pt>
                <c:pt idx="2378">
                  <c:v>198.16666666666666</c:v>
                </c:pt>
                <c:pt idx="2379">
                  <c:v>198.25</c:v>
                </c:pt>
                <c:pt idx="2380">
                  <c:v>198.33333333333334</c:v>
                </c:pt>
                <c:pt idx="2381">
                  <c:v>198.41666666666666</c:v>
                </c:pt>
                <c:pt idx="2382">
                  <c:v>198.5</c:v>
                </c:pt>
                <c:pt idx="2383">
                  <c:v>198.58333333333334</c:v>
                </c:pt>
                <c:pt idx="2384">
                  <c:v>198.66666666666666</c:v>
                </c:pt>
                <c:pt idx="2385">
                  <c:v>198.75</c:v>
                </c:pt>
                <c:pt idx="2386">
                  <c:v>198.83333333333334</c:v>
                </c:pt>
                <c:pt idx="2387">
                  <c:v>198.91666666666666</c:v>
                </c:pt>
                <c:pt idx="2388">
                  <c:v>199</c:v>
                </c:pt>
                <c:pt idx="2389">
                  <c:v>199.08333333333334</c:v>
                </c:pt>
                <c:pt idx="2390">
                  <c:v>199.16666666666666</c:v>
                </c:pt>
                <c:pt idx="2391">
                  <c:v>199.25</c:v>
                </c:pt>
                <c:pt idx="2392">
                  <c:v>199.33333333333334</c:v>
                </c:pt>
                <c:pt idx="2393">
                  <c:v>199.41666666666666</c:v>
                </c:pt>
                <c:pt idx="2394">
                  <c:v>199.5</c:v>
                </c:pt>
                <c:pt idx="2395">
                  <c:v>199.58333333333334</c:v>
                </c:pt>
                <c:pt idx="2396">
                  <c:v>199.66666666666666</c:v>
                </c:pt>
                <c:pt idx="2397">
                  <c:v>199.75</c:v>
                </c:pt>
                <c:pt idx="2398">
                  <c:v>199.83333333333334</c:v>
                </c:pt>
                <c:pt idx="2399">
                  <c:v>199.91666666666666</c:v>
                </c:pt>
                <c:pt idx="2400">
                  <c:v>200</c:v>
                </c:pt>
                <c:pt idx="2401">
                  <c:v>200.08333333333334</c:v>
                </c:pt>
                <c:pt idx="2402">
                  <c:v>200.16666666666666</c:v>
                </c:pt>
                <c:pt idx="2403">
                  <c:v>200.25</c:v>
                </c:pt>
                <c:pt idx="2404">
                  <c:v>200.33333333333334</c:v>
                </c:pt>
                <c:pt idx="2405">
                  <c:v>200.41666666666666</c:v>
                </c:pt>
                <c:pt idx="2406">
                  <c:v>200.5</c:v>
                </c:pt>
                <c:pt idx="2407">
                  <c:v>200.58333333333334</c:v>
                </c:pt>
                <c:pt idx="2408">
                  <c:v>200.66666666666666</c:v>
                </c:pt>
                <c:pt idx="2409">
                  <c:v>200.75</c:v>
                </c:pt>
                <c:pt idx="2410">
                  <c:v>200.83333333333334</c:v>
                </c:pt>
                <c:pt idx="2411">
                  <c:v>200.91666666666666</c:v>
                </c:pt>
                <c:pt idx="2412">
                  <c:v>201</c:v>
                </c:pt>
                <c:pt idx="2413">
                  <c:v>201.08333333333334</c:v>
                </c:pt>
                <c:pt idx="2414">
                  <c:v>201.16666666666666</c:v>
                </c:pt>
                <c:pt idx="2415">
                  <c:v>201.25</c:v>
                </c:pt>
                <c:pt idx="2416">
                  <c:v>201.33333333333334</c:v>
                </c:pt>
                <c:pt idx="2417">
                  <c:v>201.41666666666666</c:v>
                </c:pt>
                <c:pt idx="2418">
                  <c:v>201.5</c:v>
                </c:pt>
                <c:pt idx="2419">
                  <c:v>201.58333333333334</c:v>
                </c:pt>
                <c:pt idx="2420">
                  <c:v>201.66666666666666</c:v>
                </c:pt>
                <c:pt idx="2421">
                  <c:v>201.75</c:v>
                </c:pt>
                <c:pt idx="2422">
                  <c:v>201.83333333333334</c:v>
                </c:pt>
                <c:pt idx="2423">
                  <c:v>201.91666666666666</c:v>
                </c:pt>
                <c:pt idx="2424">
                  <c:v>202</c:v>
                </c:pt>
                <c:pt idx="2425">
                  <c:v>202.08333333333334</c:v>
                </c:pt>
                <c:pt idx="2426">
                  <c:v>202.16666666666666</c:v>
                </c:pt>
                <c:pt idx="2427">
                  <c:v>202.25</c:v>
                </c:pt>
                <c:pt idx="2428">
                  <c:v>202.33333333333334</c:v>
                </c:pt>
                <c:pt idx="2429">
                  <c:v>202.41666666666666</c:v>
                </c:pt>
                <c:pt idx="2430">
                  <c:v>202.5</c:v>
                </c:pt>
                <c:pt idx="2431">
                  <c:v>202.58333333333334</c:v>
                </c:pt>
                <c:pt idx="2432">
                  <c:v>202.66666666666666</c:v>
                </c:pt>
                <c:pt idx="2433">
                  <c:v>202.75</c:v>
                </c:pt>
                <c:pt idx="2434">
                  <c:v>202.83333333333334</c:v>
                </c:pt>
                <c:pt idx="2435">
                  <c:v>202.91666666666666</c:v>
                </c:pt>
                <c:pt idx="2436">
                  <c:v>203</c:v>
                </c:pt>
                <c:pt idx="2437">
                  <c:v>203.08333333333334</c:v>
                </c:pt>
                <c:pt idx="2438">
                  <c:v>203.16666666666666</c:v>
                </c:pt>
                <c:pt idx="2439">
                  <c:v>203.25</c:v>
                </c:pt>
                <c:pt idx="2440">
                  <c:v>203.33333333333334</c:v>
                </c:pt>
                <c:pt idx="2441">
                  <c:v>203.41666666666666</c:v>
                </c:pt>
                <c:pt idx="2442">
                  <c:v>203.5</c:v>
                </c:pt>
                <c:pt idx="2443">
                  <c:v>203.58333333333334</c:v>
                </c:pt>
                <c:pt idx="2444">
                  <c:v>203.66666666666666</c:v>
                </c:pt>
                <c:pt idx="2445">
                  <c:v>203.75</c:v>
                </c:pt>
                <c:pt idx="2446">
                  <c:v>203.83333333333334</c:v>
                </c:pt>
                <c:pt idx="2447">
                  <c:v>203.91666666666666</c:v>
                </c:pt>
                <c:pt idx="2448">
                  <c:v>204</c:v>
                </c:pt>
                <c:pt idx="2449">
                  <c:v>204.08333333333334</c:v>
                </c:pt>
                <c:pt idx="2450">
                  <c:v>204.16666666666666</c:v>
                </c:pt>
                <c:pt idx="2451">
                  <c:v>204.25</c:v>
                </c:pt>
                <c:pt idx="2452">
                  <c:v>204.33333333333334</c:v>
                </c:pt>
                <c:pt idx="2453">
                  <c:v>204.41666666666666</c:v>
                </c:pt>
                <c:pt idx="2454">
                  <c:v>204.5</c:v>
                </c:pt>
                <c:pt idx="2455">
                  <c:v>204.58333333333334</c:v>
                </c:pt>
                <c:pt idx="2456">
                  <c:v>204.66666666666666</c:v>
                </c:pt>
                <c:pt idx="2457">
                  <c:v>204.75</c:v>
                </c:pt>
                <c:pt idx="2458">
                  <c:v>204.83333333333334</c:v>
                </c:pt>
                <c:pt idx="2459">
                  <c:v>204.91666666666666</c:v>
                </c:pt>
                <c:pt idx="2460">
                  <c:v>205</c:v>
                </c:pt>
                <c:pt idx="2461">
                  <c:v>205.08333333333334</c:v>
                </c:pt>
                <c:pt idx="2462">
                  <c:v>205.16666666666666</c:v>
                </c:pt>
                <c:pt idx="2463">
                  <c:v>205.25</c:v>
                </c:pt>
                <c:pt idx="2464">
                  <c:v>205.33333333333334</c:v>
                </c:pt>
                <c:pt idx="2465">
                  <c:v>205.41666666666666</c:v>
                </c:pt>
                <c:pt idx="2466">
                  <c:v>205.5</c:v>
                </c:pt>
                <c:pt idx="2467">
                  <c:v>205.58333333333334</c:v>
                </c:pt>
                <c:pt idx="2468">
                  <c:v>205.66666666666666</c:v>
                </c:pt>
                <c:pt idx="2469">
                  <c:v>205.75</c:v>
                </c:pt>
                <c:pt idx="2470">
                  <c:v>205.83333333333334</c:v>
                </c:pt>
                <c:pt idx="2471">
                  <c:v>205.91666666666666</c:v>
                </c:pt>
                <c:pt idx="2472">
                  <c:v>206</c:v>
                </c:pt>
                <c:pt idx="2473">
                  <c:v>206.08333333333334</c:v>
                </c:pt>
                <c:pt idx="2474">
                  <c:v>206.16666666666666</c:v>
                </c:pt>
                <c:pt idx="2475">
                  <c:v>206.25</c:v>
                </c:pt>
                <c:pt idx="2476">
                  <c:v>206.33333333333334</c:v>
                </c:pt>
                <c:pt idx="2477">
                  <c:v>206.41666666666666</c:v>
                </c:pt>
                <c:pt idx="2478">
                  <c:v>206.5</c:v>
                </c:pt>
                <c:pt idx="2479">
                  <c:v>206.58333333333334</c:v>
                </c:pt>
                <c:pt idx="2480">
                  <c:v>206.66666666666666</c:v>
                </c:pt>
                <c:pt idx="2481">
                  <c:v>206.75</c:v>
                </c:pt>
                <c:pt idx="2482">
                  <c:v>206.83333333333334</c:v>
                </c:pt>
                <c:pt idx="2483">
                  <c:v>206.91666666666666</c:v>
                </c:pt>
                <c:pt idx="2484">
                  <c:v>207</c:v>
                </c:pt>
                <c:pt idx="2485">
                  <c:v>207.08333333333334</c:v>
                </c:pt>
                <c:pt idx="2486">
                  <c:v>207.16666666666666</c:v>
                </c:pt>
                <c:pt idx="2487">
                  <c:v>207.25</c:v>
                </c:pt>
                <c:pt idx="2488">
                  <c:v>207.33333333333334</c:v>
                </c:pt>
                <c:pt idx="2489">
                  <c:v>207.41666666666666</c:v>
                </c:pt>
                <c:pt idx="2490">
                  <c:v>207.5</c:v>
                </c:pt>
                <c:pt idx="2491">
                  <c:v>207.58333333333334</c:v>
                </c:pt>
                <c:pt idx="2492">
                  <c:v>207.66666666666666</c:v>
                </c:pt>
                <c:pt idx="2493">
                  <c:v>207.75</c:v>
                </c:pt>
                <c:pt idx="2494">
                  <c:v>207.83333333333334</c:v>
                </c:pt>
                <c:pt idx="2495">
                  <c:v>207.91666666666666</c:v>
                </c:pt>
                <c:pt idx="2496">
                  <c:v>208</c:v>
                </c:pt>
                <c:pt idx="2497">
                  <c:v>208.08333333333334</c:v>
                </c:pt>
                <c:pt idx="2498">
                  <c:v>208.16666666666666</c:v>
                </c:pt>
                <c:pt idx="2499">
                  <c:v>208.25</c:v>
                </c:pt>
                <c:pt idx="2500">
                  <c:v>208.33333333333334</c:v>
                </c:pt>
                <c:pt idx="2501">
                  <c:v>208.41666666666666</c:v>
                </c:pt>
                <c:pt idx="2502">
                  <c:v>208.5</c:v>
                </c:pt>
                <c:pt idx="2503">
                  <c:v>208.58333333333334</c:v>
                </c:pt>
                <c:pt idx="2504">
                  <c:v>208.66666666666666</c:v>
                </c:pt>
                <c:pt idx="2505">
                  <c:v>208.75</c:v>
                </c:pt>
                <c:pt idx="2506">
                  <c:v>208.83333333333334</c:v>
                </c:pt>
                <c:pt idx="2507">
                  <c:v>208.91666666666666</c:v>
                </c:pt>
                <c:pt idx="2508">
                  <c:v>209</c:v>
                </c:pt>
                <c:pt idx="2509">
                  <c:v>209.08333333333334</c:v>
                </c:pt>
                <c:pt idx="2510">
                  <c:v>209.16666666666666</c:v>
                </c:pt>
                <c:pt idx="2511">
                  <c:v>209.25</c:v>
                </c:pt>
                <c:pt idx="2512">
                  <c:v>209.33333333333334</c:v>
                </c:pt>
                <c:pt idx="2513">
                  <c:v>209.41666666666666</c:v>
                </c:pt>
                <c:pt idx="2514">
                  <c:v>209.5</c:v>
                </c:pt>
                <c:pt idx="2515">
                  <c:v>209.58333333333334</c:v>
                </c:pt>
                <c:pt idx="2516">
                  <c:v>209.66666666666666</c:v>
                </c:pt>
                <c:pt idx="2517">
                  <c:v>209.75</c:v>
                </c:pt>
                <c:pt idx="2518">
                  <c:v>209.83333333333334</c:v>
                </c:pt>
                <c:pt idx="2519">
                  <c:v>209.91666666666666</c:v>
                </c:pt>
                <c:pt idx="2520">
                  <c:v>210</c:v>
                </c:pt>
                <c:pt idx="2521">
                  <c:v>210.08333333333334</c:v>
                </c:pt>
                <c:pt idx="2522">
                  <c:v>210.16666666666666</c:v>
                </c:pt>
                <c:pt idx="2523">
                  <c:v>210.25</c:v>
                </c:pt>
                <c:pt idx="2524">
                  <c:v>210.33333333333334</c:v>
                </c:pt>
                <c:pt idx="2525">
                  <c:v>210.41666666666666</c:v>
                </c:pt>
                <c:pt idx="2526">
                  <c:v>210.5</c:v>
                </c:pt>
                <c:pt idx="2527">
                  <c:v>210.58333333333334</c:v>
                </c:pt>
                <c:pt idx="2528">
                  <c:v>210.66666666666666</c:v>
                </c:pt>
                <c:pt idx="2529">
                  <c:v>210.75</c:v>
                </c:pt>
                <c:pt idx="2530">
                  <c:v>210.83333333333334</c:v>
                </c:pt>
                <c:pt idx="2531">
                  <c:v>210.91666666666666</c:v>
                </c:pt>
                <c:pt idx="2532">
                  <c:v>211</c:v>
                </c:pt>
                <c:pt idx="2533">
                  <c:v>211.08333333333334</c:v>
                </c:pt>
                <c:pt idx="2534">
                  <c:v>211.16666666666666</c:v>
                </c:pt>
                <c:pt idx="2535">
                  <c:v>211.25</c:v>
                </c:pt>
                <c:pt idx="2536">
                  <c:v>211.33333333333334</c:v>
                </c:pt>
                <c:pt idx="2537">
                  <c:v>211.41666666666666</c:v>
                </c:pt>
                <c:pt idx="2538">
                  <c:v>211.5</c:v>
                </c:pt>
                <c:pt idx="2539">
                  <c:v>211.58333333333334</c:v>
                </c:pt>
                <c:pt idx="2540">
                  <c:v>211.66666666666666</c:v>
                </c:pt>
                <c:pt idx="2541">
                  <c:v>211.75</c:v>
                </c:pt>
                <c:pt idx="2542">
                  <c:v>211.83333333333334</c:v>
                </c:pt>
                <c:pt idx="2543">
                  <c:v>211.91666666666666</c:v>
                </c:pt>
                <c:pt idx="2544">
                  <c:v>212</c:v>
                </c:pt>
                <c:pt idx="2545">
                  <c:v>212.08333333333334</c:v>
                </c:pt>
                <c:pt idx="2546">
                  <c:v>212.16666666666666</c:v>
                </c:pt>
                <c:pt idx="2547">
                  <c:v>212.25</c:v>
                </c:pt>
                <c:pt idx="2548">
                  <c:v>212.33333333333334</c:v>
                </c:pt>
                <c:pt idx="2549">
                  <c:v>212.41666666666666</c:v>
                </c:pt>
                <c:pt idx="2550">
                  <c:v>212.5</c:v>
                </c:pt>
                <c:pt idx="2551">
                  <c:v>212.58333333333334</c:v>
                </c:pt>
                <c:pt idx="2552">
                  <c:v>212.66666666666666</c:v>
                </c:pt>
                <c:pt idx="2553">
                  <c:v>212.75</c:v>
                </c:pt>
                <c:pt idx="2554">
                  <c:v>212.83333333333334</c:v>
                </c:pt>
                <c:pt idx="2555">
                  <c:v>212.91666666666666</c:v>
                </c:pt>
                <c:pt idx="2556">
                  <c:v>213</c:v>
                </c:pt>
                <c:pt idx="2557">
                  <c:v>213.08333333333334</c:v>
                </c:pt>
                <c:pt idx="2558">
                  <c:v>213.16666666666666</c:v>
                </c:pt>
                <c:pt idx="2559">
                  <c:v>213.25</c:v>
                </c:pt>
                <c:pt idx="2560">
                  <c:v>213.33333333333334</c:v>
                </c:pt>
                <c:pt idx="2561">
                  <c:v>213.41666666666666</c:v>
                </c:pt>
                <c:pt idx="2562">
                  <c:v>213.5</c:v>
                </c:pt>
                <c:pt idx="2563">
                  <c:v>213.58333333333334</c:v>
                </c:pt>
                <c:pt idx="2564">
                  <c:v>213.66666666666666</c:v>
                </c:pt>
                <c:pt idx="2565">
                  <c:v>213.75</c:v>
                </c:pt>
                <c:pt idx="2566">
                  <c:v>213.83333333333334</c:v>
                </c:pt>
                <c:pt idx="2567">
                  <c:v>213.91666666666666</c:v>
                </c:pt>
                <c:pt idx="2568">
                  <c:v>214</c:v>
                </c:pt>
                <c:pt idx="2569">
                  <c:v>214.08333333333334</c:v>
                </c:pt>
                <c:pt idx="2570">
                  <c:v>214.16666666666666</c:v>
                </c:pt>
                <c:pt idx="2571">
                  <c:v>214.25</c:v>
                </c:pt>
                <c:pt idx="2572">
                  <c:v>214.33333333333334</c:v>
                </c:pt>
                <c:pt idx="2573">
                  <c:v>214.41666666666666</c:v>
                </c:pt>
                <c:pt idx="2574">
                  <c:v>214.5</c:v>
                </c:pt>
                <c:pt idx="2575">
                  <c:v>214.58333333333334</c:v>
                </c:pt>
                <c:pt idx="2576">
                  <c:v>214.66666666666666</c:v>
                </c:pt>
                <c:pt idx="2577">
                  <c:v>214.75</c:v>
                </c:pt>
                <c:pt idx="2578">
                  <c:v>214.83333333333334</c:v>
                </c:pt>
                <c:pt idx="2579">
                  <c:v>214.91666666666666</c:v>
                </c:pt>
                <c:pt idx="2580">
                  <c:v>215</c:v>
                </c:pt>
                <c:pt idx="2581">
                  <c:v>215.08333333333334</c:v>
                </c:pt>
                <c:pt idx="2582">
                  <c:v>215.16666666666666</c:v>
                </c:pt>
                <c:pt idx="2583">
                  <c:v>215.25</c:v>
                </c:pt>
                <c:pt idx="2584">
                  <c:v>215.33333333333334</c:v>
                </c:pt>
                <c:pt idx="2585">
                  <c:v>215.41666666666666</c:v>
                </c:pt>
                <c:pt idx="2586">
                  <c:v>215.5</c:v>
                </c:pt>
                <c:pt idx="2587">
                  <c:v>215.58333333333334</c:v>
                </c:pt>
                <c:pt idx="2588">
                  <c:v>215.66666666666666</c:v>
                </c:pt>
                <c:pt idx="2589">
                  <c:v>215.75</c:v>
                </c:pt>
                <c:pt idx="2590">
                  <c:v>215.83333333333334</c:v>
                </c:pt>
                <c:pt idx="2591">
                  <c:v>215.91666666666666</c:v>
                </c:pt>
                <c:pt idx="2592">
                  <c:v>216</c:v>
                </c:pt>
                <c:pt idx="2593">
                  <c:v>216.08333333333334</c:v>
                </c:pt>
                <c:pt idx="2594">
                  <c:v>216.16666666666666</c:v>
                </c:pt>
                <c:pt idx="2595">
                  <c:v>216.25</c:v>
                </c:pt>
                <c:pt idx="2596">
                  <c:v>216.33333333333334</c:v>
                </c:pt>
                <c:pt idx="2597">
                  <c:v>216.41666666666666</c:v>
                </c:pt>
                <c:pt idx="2598">
                  <c:v>216.5</c:v>
                </c:pt>
                <c:pt idx="2599">
                  <c:v>216.58333333333334</c:v>
                </c:pt>
                <c:pt idx="2600">
                  <c:v>216.66666666666666</c:v>
                </c:pt>
                <c:pt idx="2601">
                  <c:v>216.75</c:v>
                </c:pt>
                <c:pt idx="2602">
                  <c:v>216.83333333333334</c:v>
                </c:pt>
                <c:pt idx="2603">
                  <c:v>216.91666666666666</c:v>
                </c:pt>
                <c:pt idx="2604">
                  <c:v>217</c:v>
                </c:pt>
                <c:pt idx="2605">
                  <c:v>217.08333333333334</c:v>
                </c:pt>
                <c:pt idx="2606">
                  <c:v>217.16666666666666</c:v>
                </c:pt>
                <c:pt idx="2607">
                  <c:v>217.25</c:v>
                </c:pt>
                <c:pt idx="2608">
                  <c:v>217.33333333333334</c:v>
                </c:pt>
                <c:pt idx="2609">
                  <c:v>217.41666666666666</c:v>
                </c:pt>
                <c:pt idx="2610">
                  <c:v>217.5</c:v>
                </c:pt>
                <c:pt idx="2611">
                  <c:v>217.58333333333334</c:v>
                </c:pt>
                <c:pt idx="2612">
                  <c:v>217.66666666666666</c:v>
                </c:pt>
                <c:pt idx="2613">
                  <c:v>217.75</c:v>
                </c:pt>
                <c:pt idx="2614">
                  <c:v>217.83333333333334</c:v>
                </c:pt>
                <c:pt idx="2615">
                  <c:v>217.91666666666666</c:v>
                </c:pt>
                <c:pt idx="2616">
                  <c:v>218</c:v>
                </c:pt>
                <c:pt idx="2617">
                  <c:v>218.08333333333334</c:v>
                </c:pt>
                <c:pt idx="2618">
                  <c:v>218.16666666666666</c:v>
                </c:pt>
                <c:pt idx="2619">
                  <c:v>218.25</c:v>
                </c:pt>
                <c:pt idx="2620">
                  <c:v>218.33333333333334</c:v>
                </c:pt>
                <c:pt idx="2621">
                  <c:v>218.41666666666666</c:v>
                </c:pt>
                <c:pt idx="2622">
                  <c:v>218.5</c:v>
                </c:pt>
                <c:pt idx="2623">
                  <c:v>218.58333333333334</c:v>
                </c:pt>
                <c:pt idx="2624">
                  <c:v>218.66666666666666</c:v>
                </c:pt>
                <c:pt idx="2625">
                  <c:v>218.75</c:v>
                </c:pt>
                <c:pt idx="2626">
                  <c:v>218.83333333333334</c:v>
                </c:pt>
                <c:pt idx="2627">
                  <c:v>218.91666666666666</c:v>
                </c:pt>
                <c:pt idx="2628">
                  <c:v>219</c:v>
                </c:pt>
                <c:pt idx="2629">
                  <c:v>219.08333333333334</c:v>
                </c:pt>
                <c:pt idx="2630">
                  <c:v>219.16666666666666</c:v>
                </c:pt>
                <c:pt idx="2631">
                  <c:v>219.25</c:v>
                </c:pt>
                <c:pt idx="2632">
                  <c:v>219.33333333333334</c:v>
                </c:pt>
                <c:pt idx="2633">
                  <c:v>219.41666666666666</c:v>
                </c:pt>
                <c:pt idx="2634">
                  <c:v>219.5</c:v>
                </c:pt>
                <c:pt idx="2635">
                  <c:v>219.58333333333334</c:v>
                </c:pt>
                <c:pt idx="2636">
                  <c:v>219.66666666666666</c:v>
                </c:pt>
                <c:pt idx="2637">
                  <c:v>219.75</c:v>
                </c:pt>
                <c:pt idx="2638">
                  <c:v>219.83333333333334</c:v>
                </c:pt>
                <c:pt idx="2639">
                  <c:v>219.91666666666666</c:v>
                </c:pt>
                <c:pt idx="2640">
                  <c:v>220</c:v>
                </c:pt>
                <c:pt idx="2641">
                  <c:v>220.08333333333334</c:v>
                </c:pt>
                <c:pt idx="2642">
                  <c:v>220.16666666666666</c:v>
                </c:pt>
                <c:pt idx="2643">
                  <c:v>220.25</c:v>
                </c:pt>
                <c:pt idx="2644">
                  <c:v>220.33333333333334</c:v>
                </c:pt>
                <c:pt idx="2645">
                  <c:v>220.41666666666666</c:v>
                </c:pt>
                <c:pt idx="2646">
                  <c:v>220.5</c:v>
                </c:pt>
                <c:pt idx="2647">
                  <c:v>220.58333333333334</c:v>
                </c:pt>
                <c:pt idx="2648">
                  <c:v>220.66666666666666</c:v>
                </c:pt>
                <c:pt idx="2649">
                  <c:v>220.75</c:v>
                </c:pt>
                <c:pt idx="2650">
                  <c:v>220.83333333333334</c:v>
                </c:pt>
                <c:pt idx="2651">
                  <c:v>220.91666666666666</c:v>
                </c:pt>
                <c:pt idx="2652">
                  <c:v>221</c:v>
                </c:pt>
                <c:pt idx="2653">
                  <c:v>221.08333333333334</c:v>
                </c:pt>
                <c:pt idx="2654">
                  <c:v>221.16666666666666</c:v>
                </c:pt>
                <c:pt idx="2655">
                  <c:v>221.25</c:v>
                </c:pt>
                <c:pt idx="2656">
                  <c:v>221.33333333333334</c:v>
                </c:pt>
                <c:pt idx="2657">
                  <c:v>221.41666666666666</c:v>
                </c:pt>
                <c:pt idx="2658">
                  <c:v>221.5</c:v>
                </c:pt>
                <c:pt idx="2659">
                  <c:v>221.58333333333334</c:v>
                </c:pt>
                <c:pt idx="2660">
                  <c:v>221.66666666666666</c:v>
                </c:pt>
                <c:pt idx="2661">
                  <c:v>221.75</c:v>
                </c:pt>
                <c:pt idx="2662">
                  <c:v>221.83333333333334</c:v>
                </c:pt>
                <c:pt idx="2663">
                  <c:v>221.91666666666666</c:v>
                </c:pt>
                <c:pt idx="2664">
                  <c:v>222</c:v>
                </c:pt>
                <c:pt idx="2665">
                  <c:v>222.08333333333334</c:v>
                </c:pt>
                <c:pt idx="2666">
                  <c:v>222.16666666666666</c:v>
                </c:pt>
                <c:pt idx="2667">
                  <c:v>222.25</c:v>
                </c:pt>
                <c:pt idx="2668">
                  <c:v>222.33333333333334</c:v>
                </c:pt>
                <c:pt idx="2669">
                  <c:v>222.41666666666666</c:v>
                </c:pt>
                <c:pt idx="2670">
                  <c:v>222.5</c:v>
                </c:pt>
                <c:pt idx="2671">
                  <c:v>222.58333333333334</c:v>
                </c:pt>
                <c:pt idx="2672">
                  <c:v>222.66666666666666</c:v>
                </c:pt>
                <c:pt idx="2673">
                  <c:v>222.75</c:v>
                </c:pt>
                <c:pt idx="2674">
                  <c:v>222.83333333333334</c:v>
                </c:pt>
                <c:pt idx="2675">
                  <c:v>222.91666666666666</c:v>
                </c:pt>
                <c:pt idx="2676">
                  <c:v>223</c:v>
                </c:pt>
                <c:pt idx="2677">
                  <c:v>223.08333333333334</c:v>
                </c:pt>
                <c:pt idx="2678">
                  <c:v>223.16666666666666</c:v>
                </c:pt>
                <c:pt idx="2679">
                  <c:v>223.25</c:v>
                </c:pt>
                <c:pt idx="2680">
                  <c:v>223.33333333333334</c:v>
                </c:pt>
                <c:pt idx="2681">
                  <c:v>223.41666666666666</c:v>
                </c:pt>
                <c:pt idx="2682">
                  <c:v>223.5</c:v>
                </c:pt>
                <c:pt idx="2683">
                  <c:v>223.58333333333334</c:v>
                </c:pt>
                <c:pt idx="2684">
                  <c:v>223.66666666666666</c:v>
                </c:pt>
                <c:pt idx="2685">
                  <c:v>223.75</c:v>
                </c:pt>
                <c:pt idx="2686">
                  <c:v>223.83333333333334</c:v>
                </c:pt>
                <c:pt idx="2687">
                  <c:v>223.91666666666666</c:v>
                </c:pt>
                <c:pt idx="2688">
                  <c:v>224</c:v>
                </c:pt>
                <c:pt idx="2689">
                  <c:v>224.08333333333334</c:v>
                </c:pt>
                <c:pt idx="2690">
                  <c:v>224.16666666666666</c:v>
                </c:pt>
                <c:pt idx="2691">
                  <c:v>224.25</c:v>
                </c:pt>
                <c:pt idx="2692">
                  <c:v>224.33333333333334</c:v>
                </c:pt>
                <c:pt idx="2693">
                  <c:v>224.41666666666666</c:v>
                </c:pt>
                <c:pt idx="2694">
                  <c:v>224.5</c:v>
                </c:pt>
                <c:pt idx="2695">
                  <c:v>224.58333333333334</c:v>
                </c:pt>
                <c:pt idx="2696">
                  <c:v>224.66666666666666</c:v>
                </c:pt>
                <c:pt idx="2697">
                  <c:v>224.75</c:v>
                </c:pt>
                <c:pt idx="2698">
                  <c:v>224.83333333333334</c:v>
                </c:pt>
                <c:pt idx="2699">
                  <c:v>224.91666666666666</c:v>
                </c:pt>
                <c:pt idx="2700">
                  <c:v>225</c:v>
                </c:pt>
                <c:pt idx="2701">
                  <c:v>225.08333333333334</c:v>
                </c:pt>
                <c:pt idx="2702">
                  <c:v>225.16666666666666</c:v>
                </c:pt>
                <c:pt idx="2703">
                  <c:v>225.25</c:v>
                </c:pt>
                <c:pt idx="2704">
                  <c:v>225.33333333333334</c:v>
                </c:pt>
                <c:pt idx="2705">
                  <c:v>225.41666666666666</c:v>
                </c:pt>
                <c:pt idx="2706">
                  <c:v>225.5</c:v>
                </c:pt>
                <c:pt idx="2707">
                  <c:v>225.58333333333334</c:v>
                </c:pt>
                <c:pt idx="2708">
                  <c:v>225.66666666666666</c:v>
                </c:pt>
                <c:pt idx="2709">
                  <c:v>225.75</c:v>
                </c:pt>
                <c:pt idx="2710">
                  <c:v>225.83333333333334</c:v>
                </c:pt>
                <c:pt idx="2711">
                  <c:v>225.91666666666666</c:v>
                </c:pt>
                <c:pt idx="2712">
                  <c:v>226</c:v>
                </c:pt>
                <c:pt idx="2713">
                  <c:v>226.08333333333334</c:v>
                </c:pt>
                <c:pt idx="2714">
                  <c:v>226.16666666666666</c:v>
                </c:pt>
                <c:pt idx="2715">
                  <c:v>226.25</c:v>
                </c:pt>
                <c:pt idx="2716">
                  <c:v>226.33333333333334</c:v>
                </c:pt>
                <c:pt idx="2717">
                  <c:v>226.41666666666666</c:v>
                </c:pt>
                <c:pt idx="2718">
                  <c:v>226.5</c:v>
                </c:pt>
                <c:pt idx="2719">
                  <c:v>226.58333333333334</c:v>
                </c:pt>
                <c:pt idx="2720">
                  <c:v>226.66666666666666</c:v>
                </c:pt>
                <c:pt idx="2721">
                  <c:v>226.75</c:v>
                </c:pt>
                <c:pt idx="2722">
                  <c:v>226.83333333333334</c:v>
                </c:pt>
                <c:pt idx="2723">
                  <c:v>226.91666666666666</c:v>
                </c:pt>
                <c:pt idx="2724">
                  <c:v>227</c:v>
                </c:pt>
                <c:pt idx="2725">
                  <c:v>227.08333333333334</c:v>
                </c:pt>
                <c:pt idx="2726">
                  <c:v>227.16666666666666</c:v>
                </c:pt>
                <c:pt idx="2727">
                  <c:v>227.25</c:v>
                </c:pt>
                <c:pt idx="2728">
                  <c:v>227.33333333333334</c:v>
                </c:pt>
                <c:pt idx="2729">
                  <c:v>227.41666666666666</c:v>
                </c:pt>
                <c:pt idx="2730">
                  <c:v>227.5</c:v>
                </c:pt>
                <c:pt idx="2731">
                  <c:v>227.58333333333334</c:v>
                </c:pt>
                <c:pt idx="2732">
                  <c:v>227.66666666666666</c:v>
                </c:pt>
                <c:pt idx="2733">
                  <c:v>227.75</c:v>
                </c:pt>
                <c:pt idx="2734">
                  <c:v>227.83333333333334</c:v>
                </c:pt>
                <c:pt idx="2735">
                  <c:v>227.91666666666666</c:v>
                </c:pt>
                <c:pt idx="2736">
                  <c:v>228</c:v>
                </c:pt>
                <c:pt idx="2737">
                  <c:v>228.08333333333334</c:v>
                </c:pt>
                <c:pt idx="2738">
                  <c:v>228.16666666666666</c:v>
                </c:pt>
                <c:pt idx="2739">
                  <c:v>228.25</c:v>
                </c:pt>
                <c:pt idx="2740">
                  <c:v>228.33333333333334</c:v>
                </c:pt>
                <c:pt idx="2741">
                  <c:v>228.41666666666666</c:v>
                </c:pt>
                <c:pt idx="2742">
                  <c:v>228.5</c:v>
                </c:pt>
                <c:pt idx="2743">
                  <c:v>228.58333333333334</c:v>
                </c:pt>
                <c:pt idx="2744">
                  <c:v>228.66666666666666</c:v>
                </c:pt>
                <c:pt idx="2745">
                  <c:v>228.75</c:v>
                </c:pt>
                <c:pt idx="2746">
                  <c:v>228.83333333333334</c:v>
                </c:pt>
                <c:pt idx="2747">
                  <c:v>228.91666666666666</c:v>
                </c:pt>
                <c:pt idx="2748">
                  <c:v>229</c:v>
                </c:pt>
                <c:pt idx="2749">
                  <c:v>229.08333333333334</c:v>
                </c:pt>
                <c:pt idx="2750">
                  <c:v>229.16666666666666</c:v>
                </c:pt>
                <c:pt idx="2751">
                  <c:v>229.25</c:v>
                </c:pt>
                <c:pt idx="2752">
                  <c:v>229.33333333333334</c:v>
                </c:pt>
                <c:pt idx="2753">
                  <c:v>229.41666666666666</c:v>
                </c:pt>
                <c:pt idx="2754">
                  <c:v>229.5</c:v>
                </c:pt>
                <c:pt idx="2755">
                  <c:v>229.58333333333334</c:v>
                </c:pt>
                <c:pt idx="2756">
                  <c:v>229.66666666666666</c:v>
                </c:pt>
                <c:pt idx="2757">
                  <c:v>229.75</c:v>
                </c:pt>
                <c:pt idx="2758">
                  <c:v>229.83333333333334</c:v>
                </c:pt>
                <c:pt idx="2759">
                  <c:v>229.91666666666666</c:v>
                </c:pt>
                <c:pt idx="2760">
                  <c:v>230</c:v>
                </c:pt>
                <c:pt idx="2761">
                  <c:v>230.08333333333334</c:v>
                </c:pt>
                <c:pt idx="2762">
                  <c:v>230.16666666666666</c:v>
                </c:pt>
                <c:pt idx="2763">
                  <c:v>230.25</c:v>
                </c:pt>
                <c:pt idx="2764">
                  <c:v>230.33333333333334</c:v>
                </c:pt>
                <c:pt idx="2765">
                  <c:v>230.41666666666666</c:v>
                </c:pt>
                <c:pt idx="2766">
                  <c:v>230.5</c:v>
                </c:pt>
                <c:pt idx="2767">
                  <c:v>230.58333333333334</c:v>
                </c:pt>
                <c:pt idx="2768">
                  <c:v>230.66666666666666</c:v>
                </c:pt>
                <c:pt idx="2769">
                  <c:v>230.75</c:v>
                </c:pt>
                <c:pt idx="2770">
                  <c:v>230.83333333333334</c:v>
                </c:pt>
                <c:pt idx="2771">
                  <c:v>230.91666666666666</c:v>
                </c:pt>
                <c:pt idx="2772">
                  <c:v>231</c:v>
                </c:pt>
                <c:pt idx="2773">
                  <c:v>231.08333333333334</c:v>
                </c:pt>
                <c:pt idx="2774">
                  <c:v>231.16666666666666</c:v>
                </c:pt>
                <c:pt idx="2775">
                  <c:v>231.25</c:v>
                </c:pt>
                <c:pt idx="2776">
                  <c:v>231.33333333333334</c:v>
                </c:pt>
                <c:pt idx="2777">
                  <c:v>231.41666666666666</c:v>
                </c:pt>
                <c:pt idx="2778">
                  <c:v>231.5</c:v>
                </c:pt>
                <c:pt idx="2779">
                  <c:v>231.58333333333334</c:v>
                </c:pt>
                <c:pt idx="2780">
                  <c:v>231.66666666666666</c:v>
                </c:pt>
                <c:pt idx="2781">
                  <c:v>231.75</c:v>
                </c:pt>
                <c:pt idx="2782">
                  <c:v>231.83333333333334</c:v>
                </c:pt>
                <c:pt idx="2783">
                  <c:v>231.91666666666666</c:v>
                </c:pt>
                <c:pt idx="2784">
                  <c:v>232</c:v>
                </c:pt>
                <c:pt idx="2785">
                  <c:v>232.08333333333334</c:v>
                </c:pt>
                <c:pt idx="2786">
                  <c:v>232.16666666666666</c:v>
                </c:pt>
                <c:pt idx="2787">
                  <c:v>232.25</c:v>
                </c:pt>
                <c:pt idx="2788">
                  <c:v>232.33333333333334</c:v>
                </c:pt>
                <c:pt idx="2789">
                  <c:v>232.41666666666666</c:v>
                </c:pt>
                <c:pt idx="2790">
                  <c:v>232.5</c:v>
                </c:pt>
                <c:pt idx="2791">
                  <c:v>232.58333333333334</c:v>
                </c:pt>
                <c:pt idx="2792">
                  <c:v>232.66666666666666</c:v>
                </c:pt>
                <c:pt idx="2793">
                  <c:v>232.75</c:v>
                </c:pt>
                <c:pt idx="2794">
                  <c:v>232.83333333333334</c:v>
                </c:pt>
                <c:pt idx="2795">
                  <c:v>232.91666666666666</c:v>
                </c:pt>
                <c:pt idx="2796">
                  <c:v>233</c:v>
                </c:pt>
                <c:pt idx="2797">
                  <c:v>233.08333333333334</c:v>
                </c:pt>
                <c:pt idx="2798">
                  <c:v>233.16666666666666</c:v>
                </c:pt>
                <c:pt idx="2799">
                  <c:v>233.25</c:v>
                </c:pt>
                <c:pt idx="2800">
                  <c:v>233.33333333333334</c:v>
                </c:pt>
                <c:pt idx="2801">
                  <c:v>233.41666666666666</c:v>
                </c:pt>
                <c:pt idx="2802">
                  <c:v>233.5</c:v>
                </c:pt>
                <c:pt idx="2803">
                  <c:v>233.58333333333334</c:v>
                </c:pt>
                <c:pt idx="2804">
                  <c:v>233.66666666666666</c:v>
                </c:pt>
                <c:pt idx="2805">
                  <c:v>233.75</c:v>
                </c:pt>
                <c:pt idx="2806">
                  <c:v>233.83333333333334</c:v>
                </c:pt>
                <c:pt idx="2807">
                  <c:v>233.91666666666666</c:v>
                </c:pt>
                <c:pt idx="2808">
                  <c:v>234</c:v>
                </c:pt>
                <c:pt idx="2809">
                  <c:v>234.08333333333334</c:v>
                </c:pt>
                <c:pt idx="2810">
                  <c:v>234.16666666666666</c:v>
                </c:pt>
                <c:pt idx="2811">
                  <c:v>234.25</c:v>
                </c:pt>
                <c:pt idx="2812">
                  <c:v>234.33333333333334</c:v>
                </c:pt>
                <c:pt idx="2813">
                  <c:v>234.41666666666666</c:v>
                </c:pt>
                <c:pt idx="2814">
                  <c:v>234.5</c:v>
                </c:pt>
                <c:pt idx="2815">
                  <c:v>234.58333333333334</c:v>
                </c:pt>
                <c:pt idx="2816">
                  <c:v>234.66666666666666</c:v>
                </c:pt>
                <c:pt idx="2817">
                  <c:v>234.75</c:v>
                </c:pt>
                <c:pt idx="2818">
                  <c:v>234.83333333333334</c:v>
                </c:pt>
                <c:pt idx="2819">
                  <c:v>234.91666666666666</c:v>
                </c:pt>
                <c:pt idx="2820">
                  <c:v>235</c:v>
                </c:pt>
                <c:pt idx="2821">
                  <c:v>235.08333333333334</c:v>
                </c:pt>
                <c:pt idx="2822">
                  <c:v>235.16666666666666</c:v>
                </c:pt>
                <c:pt idx="2823">
                  <c:v>235.25</c:v>
                </c:pt>
                <c:pt idx="2824">
                  <c:v>235.33333333333334</c:v>
                </c:pt>
                <c:pt idx="2825">
                  <c:v>235.41666666666666</c:v>
                </c:pt>
                <c:pt idx="2826">
                  <c:v>235.5</c:v>
                </c:pt>
                <c:pt idx="2827">
                  <c:v>235.58333333333334</c:v>
                </c:pt>
                <c:pt idx="2828">
                  <c:v>235.66666666666666</c:v>
                </c:pt>
                <c:pt idx="2829">
                  <c:v>235.75</c:v>
                </c:pt>
                <c:pt idx="2830">
                  <c:v>235.83333333333334</c:v>
                </c:pt>
                <c:pt idx="2831">
                  <c:v>235.91666666666666</c:v>
                </c:pt>
                <c:pt idx="2832">
                  <c:v>236</c:v>
                </c:pt>
                <c:pt idx="2833">
                  <c:v>236.08333333333334</c:v>
                </c:pt>
                <c:pt idx="2834">
                  <c:v>236.16666666666666</c:v>
                </c:pt>
                <c:pt idx="2835">
                  <c:v>236.25</c:v>
                </c:pt>
                <c:pt idx="2836">
                  <c:v>236.33333333333334</c:v>
                </c:pt>
                <c:pt idx="2837">
                  <c:v>236.41666666666666</c:v>
                </c:pt>
                <c:pt idx="2838">
                  <c:v>236.5</c:v>
                </c:pt>
                <c:pt idx="2839">
                  <c:v>236.58333333333334</c:v>
                </c:pt>
                <c:pt idx="2840">
                  <c:v>236.66666666666666</c:v>
                </c:pt>
                <c:pt idx="2841">
                  <c:v>236.75</c:v>
                </c:pt>
                <c:pt idx="2842">
                  <c:v>236.83333333333334</c:v>
                </c:pt>
                <c:pt idx="2843">
                  <c:v>236.91666666666666</c:v>
                </c:pt>
                <c:pt idx="2844">
                  <c:v>237</c:v>
                </c:pt>
                <c:pt idx="2845">
                  <c:v>237.08333333333334</c:v>
                </c:pt>
                <c:pt idx="2846">
                  <c:v>237.16666666666666</c:v>
                </c:pt>
                <c:pt idx="2847">
                  <c:v>237.25</c:v>
                </c:pt>
                <c:pt idx="2848">
                  <c:v>237.33333333333334</c:v>
                </c:pt>
                <c:pt idx="2849">
                  <c:v>237.41666666666666</c:v>
                </c:pt>
                <c:pt idx="2850">
                  <c:v>237.5</c:v>
                </c:pt>
                <c:pt idx="2851">
                  <c:v>237.58333333333334</c:v>
                </c:pt>
                <c:pt idx="2852">
                  <c:v>237.66666666666666</c:v>
                </c:pt>
                <c:pt idx="2853">
                  <c:v>237.75</c:v>
                </c:pt>
                <c:pt idx="2854">
                  <c:v>237.83333333333334</c:v>
                </c:pt>
                <c:pt idx="2855">
                  <c:v>237.91666666666666</c:v>
                </c:pt>
                <c:pt idx="2856">
                  <c:v>238</c:v>
                </c:pt>
                <c:pt idx="2857">
                  <c:v>238.08333333333334</c:v>
                </c:pt>
                <c:pt idx="2858">
                  <c:v>238.16666666666666</c:v>
                </c:pt>
                <c:pt idx="2859">
                  <c:v>238.25</c:v>
                </c:pt>
                <c:pt idx="2860">
                  <c:v>238.33333333333334</c:v>
                </c:pt>
                <c:pt idx="2861">
                  <c:v>238.41666666666666</c:v>
                </c:pt>
                <c:pt idx="2862">
                  <c:v>238.5</c:v>
                </c:pt>
                <c:pt idx="2863">
                  <c:v>238.58333333333334</c:v>
                </c:pt>
                <c:pt idx="2864">
                  <c:v>238.66666666666666</c:v>
                </c:pt>
                <c:pt idx="2865">
                  <c:v>238.75</c:v>
                </c:pt>
                <c:pt idx="2866">
                  <c:v>238.83333333333334</c:v>
                </c:pt>
                <c:pt idx="2867">
                  <c:v>238.91666666666666</c:v>
                </c:pt>
                <c:pt idx="2868">
                  <c:v>239</c:v>
                </c:pt>
                <c:pt idx="2869">
                  <c:v>239.08333333333334</c:v>
                </c:pt>
                <c:pt idx="2870">
                  <c:v>239.16666666666666</c:v>
                </c:pt>
                <c:pt idx="2871">
                  <c:v>239.25</c:v>
                </c:pt>
                <c:pt idx="2872">
                  <c:v>239.33333333333334</c:v>
                </c:pt>
                <c:pt idx="2873">
                  <c:v>239.41666666666666</c:v>
                </c:pt>
                <c:pt idx="2874">
                  <c:v>239.5</c:v>
                </c:pt>
                <c:pt idx="2875">
                  <c:v>239.58333333333334</c:v>
                </c:pt>
                <c:pt idx="2876">
                  <c:v>239.66666666666666</c:v>
                </c:pt>
                <c:pt idx="2877">
                  <c:v>239.75</c:v>
                </c:pt>
                <c:pt idx="2878">
                  <c:v>239.83333333333334</c:v>
                </c:pt>
                <c:pt idx="2879">
                  <c:v>239.91666666666666</c:v>
                </c:pt>
                <c:pt idx="2880">
                  <c:v>240</c:v>
                </c:pt>
                <c:pt idx="2881">
                  <c:v>240.08333333333334</c:v>
                </c:pt>
                <c:pt idx="2882">
                  <c:v>240.16666666666666</c:v>
                </c:pt>
                <c:pt idx="2883">
                  <c:v>240.25</c:v>
                </c:pt>
                <c:pt idx="2884">
                  <c:v>240.33333333333334</c:v>
                </c:pt>
                <c:pt idx="2885">
                  <c:v>240.41666666666666</c:v>
                </c:pt>
                <c:pt idx="2886">
                  <c:v>240.5</c:v>
                </c:pt>
                <c:pt idx="2887">
                  <c:v>240.58333333333334</c:v>
                </c:pt>
                <c:pt idx="2888">
                  <c:v>240.66666666666666</c:v>
                </c:pt>
                <c:pt idx="2889">
                  <c:v>240.75</c:v>
                </c:pt>
                <c:pt idx="2890">
                  <c:v>240.83333333333334</c:v>
                </c:pt>
                <c:pt idx="2891">
                  <c:v>240.91666666666666</c:v>
                </c:pt>
                <c:pt idx="2892">
                  <c:v>241</c:v>
                </c:pt>
                <c:pt idx="2893">
                  <c:v>241.08333333333334</c:v>
                </c:pt>
                <c:pt idx="2894">
                  <c:v>241.16666666666666</c:v>
                </c:pt>
                <c:pt idx="2895">
                  <c:v>241.25</c:v>
                </c:pt>
                <c:pt idx="2896">
                  <c:v>241.33333333333334</c:v>
                </c:pt>
                <c:pt idx="2897">
                  <c:v>241.41666666666666</c:v>
                </c:pt>
                <c:pt idx="2898">
                  <c:v>241.5</c:v>
                </c:pt>
                <c:pt idx="2899">
                  <c:v>241.58333333333334</c:v>
                </c:pt>
                <c:pt idx="2900">
                  <c:v>241.66666666666666</c:v>
                </c:pt>
                <c:pt idx="2901">
                  <c:v>241.75</c:v>
                </c:pt>
                <c:pt idx="2902">
                  <c:v>241.83333333333334</c:v>
                </c:pt>
                <c:pt idx="2903">
                  <c:v>241.91666666666666</c:v>
                </c:pt>
                <c:pt idx="2904">
                  <c:v>242</c:v>
                </c:pt>
                <c:pt idx="2905">
                  <c:v>242.08333333333334</c:v>
                </c:pt>
                <c:pt idx="2906">
                  <c:v>242.16666666666666</c:v>
                </c:pt>
                <c:pt idx="2907">
                  <c:v>242.25</c:v>
                </c:pt>
                <c:pt idx="2908">
                  <c:v>242.33333333333334</c:v>
                </c:pt>
                <c:pt idx="2909">
                  <c:v>242.41666666666666</c:v>
                </c:pt>
                <c:pt idx="2910">
                  <c:v>242.5</c:v>
                </c:pt>
                <c:pt idx="2911">
                  <c:v>242.58333333333334</c:v>
                </c:pt>
                <c:pt idx="2912">
                  <c:v>242.66666666666666</c:v>
                </c:pt>
                <c:pt idx="2913">
                  <c:v>242.75</c:v>
                </c:pt>
                <c:pt idx="2914">
                  <c:v>242.83333333333334</c:v>
                </c:pt>
                <c:pt idx="2915">
                  <c:v>242.91666666666666</c:v>
                </c:pt>
                <c:pt idx="2916">
                  <c:v>243</c:v>
                </c:pt>
                <c:pt idx="2917">
                  <c:v>243.08333333333334</c:v>
                </c:pt>
                <c:pt idx="2918">
                  <c:v>243.16666666666666</c:v>
                </c:pt>
                <c:pt idx="2919">
                  <c:v>243.25</c:v>
                </c:pt>
                <c:pt idx="2920">
                  <c:v>243.33333333333334</c:v>
                </c:pt>
                <c:pt idx="2921">
                  <c:v>243.41666666666666</c:v>
                </c:pt>
                <c:pt idx="2922">
                  <c:v>243.5</c:v>
                </c:pt>
                <c:pt idx="2923">
                  <c:v>243.58333333333334</c:v>
                </c:pt>
                <c:pt idx="2924">
                  <c:v>243.66666666666666</c:v>
                </c:pt>
                <c:pt idx="2925">
                  <c:v>243.75</c:v>
                </c:pt>
                <c:pt idx="2926">
                  <c:v>243.83333333333334</c:v>
                </c:pt>
                <c:pt idx="2927">
                  <c:v>243.91666666666666</c:v>
                </c:pt>
                <c:pt idx="2928">
                  <c:v>244</c:v>
                </c:pt>
                <c:pt idx="2929">
                  <c:v>244.08333333333334</c:v>
                </c:pt>
                <c:pt idx="2930">
                  <c:v>244.16666666666666</c:v>
                </c:pt>
                <c:pt idx="2931">
                  <c:v>244.25</c:v>
                </c:pt>
                <c:pt idx="2932">
                  <c:v>244.33333333333334</c:v>
                </c:pt>
                <c:pt idx="2933">
                  <c:v>244.41666666666666</c:v>
                </c:pt>
                <c:pt idx="2934">
                  <c:v>244.5</c:v>
                </c:pt>
                <c:pt idx="2935">
                  <c:v>244.58333333333334</c:v>
                </c:pt>
                <c:pt idx="2936">
                  <c:v>244.66666666666666</c:v>
                </c:pt>
                <c:pt idx="2937">
                  <c:v>244.75</c:v>
                </c:pt>
                <c:pt idx="2938">
                  <c:v>244.83333333333334</c:v>
                </c:pt>
                <c:pt idx="2939">
                  <c:v>244.91666666666666</c:v>
                </c:pt>
                <c:pt idx="2940">
                  <c:v>245</c:v>
                </c:pt>
                <c:pt idx="2941">
                  <c:v>245.08333333333334</c:v>
                </c:pt>
                <c:pt idx="2942">
                  <c:v>245.16666666666666</c:v>
                </c:pt>
                <c:pt idx="2943">
                  <c:v>245.25</c:v>
                </c:pt>
                <c:pt idx="2944">
                  <c:v>245.33333333333334</c:v>
                </c:pt>
                <c:pt idx="2945">
                  <c:v>245.41666666666666</c:v>
                </c:pt>
                <c:pt idx="2946">
                  <c:v>245.5</c:v>
                </c:pt>
                <c:pt idx="2947">
                  <c:v>245.58333333333334</c:v>
                </c:pt>
                <c:pt idx="2948">
                  <c:v>245.66666666666666</c:v>
                </c:pt>
                <c:pt idx="2949">
                  <c:v>245.75</c:v>
                </c:pt>
                <c:pt idx="2950">
                  <c:v>245.83333333333334</c:v>
                </c:pt>
                <c:pt idx="2951">
                  <c:v>245.91666666666666</c:v>
                </c:pt>
                <c:pt idx="2952">
                  <c:v>246</c:v>
                </c:pt>
                <c:pt idx="2953">
                  <c:v>246.08333333333334</c:v>
                </c:pt>
                <c:pt idx="2954">
                  <c:v>246.16666666666666</c:v>
                </c:pt>
                <c:pt idx="2955">
                  <c:v>246.25</c:v>
                </c:pt>
                <c:pt idx="2956">
                  <c:v>246.33333333333334</c:v>
                </c:pt>
                <c:pt idx="2957">
                  <c:v>246.41666666666666</c:v>
                </c:pt>
                <c:pt idx="2958">
                  <c:v>246.5</c:v>
                </c:pt>
                <c:pt idx="2959">
                  <c:v>246.58333333333334</c:v>
                </c:pt>
                <c:pt idx="2960">
                  <c:v>246.66666666666666</c:v>
                </c:pt>
                <c:pt idx="2961">
                  <c:v>246.75</c:v>
                </c:pt>
                <c:pt idx="2962">
                  <c:v>246.83333333333334</c:v>
                </c:pt>
                <c:pt idx="2963">
                  <c:v>246.91666666666666</c:v>
                </c:pt>
                <c:pt idx="2964">
                  <c:v>247</c:v>
                </c:pt>
                <c:pt idx="2965">
                  <c:v>247.08333333333334</c:v>
                </c:pt>
                <c:pt idx="2966">
                  <c:v>247.16666666666666</c:v>
                </c:pt>
                <c:pt idx="2967">
                  <c:v>247.25</c:v>
                </c:pt>
                <c:pt idx="2968">
                  <c:v>247.33333333333334</c:v>
                </c:pt>
                <c:pt idx="2969">
                  <c:v>247.41666666666666</c:v>
                </c:pt>
                <c:pt idx="2970">
                  <c:v>247.5</c:v>
                </c:pt>
                <c:pt idx="2971">
                  <c:v>247.58333333333334</c:v>
                </c:pt>
                <c:pt idx="2972">
                  <c:v>247.66666666666666</c:v>
                </c:pt>
                <c:pt idx="2973">
                  <c:v>247.75</c:v>
                </c:pt>
                <c:pt idx="2974">
                  <c:v>247.83333333333334</c:v>
                </c:pt>
                <c:pt idx="2975">
                  <c:v>247.91666666666666</c:v>
                </c:pt>
                <c:pt idx="2976">
                  <c:v>248</c:v>
                </c:pt>
                <c:pt idx="2977">
                  <c:v>248.08333333333334</c:v>
                </c:pt>
                <c:pt idx="2978">
                  <c:v>248.16666666666666</c:v>
                </c:pt>
                <c:pt idx="2979">
                  <c:v>248.25</c:v>
                </c:pt>
                <c:pt idx="2980">
                  <c:v>248.33333333333334</c:v>
                </c:pt>
                <c:pt idx="2981">
                  <c:v>248.41666666666666</c:v>
                </c:pt>
                <c:pt idx="2982">
                  <c:v>248.5</c:v>
                </c:pt>
                <c:pt idx="2983">
                  <c:v>248.58333333333334</c:v>
                </c:pt>
                <c:pt idx="2984">
                  <c:v>248.66666666666666</c:v>
                </c:pt>
                <c:pt idx="2985">
                  <c:v>248.75</c:v>
                </c:pt>
                <c:pt idx="2986">
                  <c:v>248.83333333333334</c:v>
                </c:pt>
                <c:pt idx="2987">
                  <c:v>248.91666666666666</c:v>
                </c:pt>
                <c:pt idx="2988">
                  <c:v>249</c:v>
                </c:pt>
                <c:pt idx="2989">
                  <c:v>249.08333333333334</c:v>
                </c:pt>
                <c:pt idx="2990">
                  <c:v>249.16666666666666</c:v>
                </c:pt>
                <c:pt idx="2991">
                  <c:v>249.25</c:v>
                </c:pt>
                <c:pt idx="2992">
                  <c:v>249.33333333333334</c:v>
                </c:pt>
                <c:pt idx="2993">
                  <c:v>249.41666666666666</c:v>
                </c:pt>
                <c:pt idx="2994">
                  <c:v>249.5</c:v>
                </c:pt>
                <c:pt idx="2995">
                  <c:v>249.58333333333334</c:v>
                </c:pt>
                <c:pt idx="2996">
                  <c:v>249.66666666666666</c:v>
                </c:pt>
                <c:pt idx="2997">
                  <c:v>249.75</c:v>
                </c:pt>
                <c:pt idx="2998">
                  <c:v>249.83333333333334</c:v>
                </c:pt>
                <c:pt idx="2999">
                  <c:v>249.91666666666666</c:v>
                </c:pt>
                <c:pt idx="3000">
                  <c:v>250</c:v>
                </c:pt>
                <c:pt idx="3001">
                  <c:v>250.08333333333334</c:v>
                </c:pt>
                <c:pt idx="3002">
                  <c:v>250.16666666666666</c:v>
                </c:pt>
                <c:pt idx="3003">
                  <c:v>250.25</c:v>
                </c:pt>
                <c:pt idx="3004">
                  <c:v>250.33333333333334</c:v>
                </c:pt>
                <c:pt idx="3005">
                  <c:v>250.41666666666666</c:v>
                </c:pt>
                <c:pt idx="3006">
                  <c:v>250.5</c:v>
                </c:pt>
                <c:pt idx="3007">
                  <c:v>250.58333333333334</c:v>
                </c:pt>
                <c:pt idx="3008">
                  <c:v>250.66666666666666</c:v>
                </c:pt>
                <c:pt idx="3009">
                  <c:v>250.75</c:v>
                </c:pt>
                <c:pt idx="3010">
                  <c:v>250.83333333333334</c:v>
                </c:pt>
                <c:pt idx="3011">
                  <c:v>250.91666666666666</c:v>
                </c:pt>
                <c:pt idx="3012">
                  <c:v>251</c:v>
                </c:pt>
                <c:pt idx="3013">
                  <c:v>251.08333333333334</c:v>
                </c:pt>
                <c:pt idx="3014">
                  <c:v>251.16666666666666</c:v>
                </c:pt>
                <c:pt idx="3015">
                  <c:v>251.25</c:v>
                </c:pt>
                <c:pt idx="3016">
                  <c:v>251.33333333333334</c:v>
                </c:pt>
                <c:pt idx="3017">
                  <c:v>251.41666666666666</c:v>
                </c:pt>
                <c:pt idx="3018">
                  <c:v>251.5</c:v>
                </c:pt>
                <c:pt idx="3019">
                  <c:v>251.58333333333334</c:v>
                </c:pt>
                <c:pt idx="3020">
                  <c:v>251.66666666666666</c:v>
                </c:pt>
                <c:pt idx="3021">
                  <c:v>251.75</c:v>
                </c:pt>
                <c:pt idx="3022">
                  <c:v>251.83333333333334</c:v>
                </c:pt>
                <c:pt idx="3023">
                  <c:v>251.91666666666666</c:v>
                </c:pt>
                <c:pt idx="3024">
                  <c:v>252</c:v>
                </c:pt>
                <c:pt idx="3025">
                  <c:v>252.08333333333334</c:v>
                </c:pt>
                <c:pt idx="3026">
                  <c:v>252.16666666666666</c:v>
                </c:pt>
                <c:pt idx="3027">
                  <c:v>252.25</c:v>
                </c:pt>
                <c:pt idx="3028">
                  <c:v>252.33333333333334</c:v>
                </c:pt>
                <c:pt idx="3029">
                  <c:v>252.41666666666666</c:v>
                </c:pt>
                <c:pt idx="3030">
                  <c:v>252.5</c:v>
                </c:pt>
                <c:pt idx="3031">
                  <c:v>252.58333333333334</c:v>
                </c:pt>
                <c:pt idx="3032">
                  <c:v>252.66666666666666</c:v>
                </c:pt>
                <c:pt idx="3033">
                  <c:v>252.75</c:v>
                </c:pt>
                <c:pt idx="3034">
                  <c:v>252.83333333333334</c:v>
                </c:pt>
                <c:pt idx="3035">
                  <c:v>252.91666666666666</c:v>
                </c:pt>
                <c:pt idx="3036">
                  <c:v>253</c:v>
                </c:pt>
                <c:pt idx="3037">
                  <c:v>253.08333333333334</c:v>
                </c:pt>
                <c:pt idx="3038">
                  <c:v>253.16666666666666</c:v>
                </c:pt>
                <c:pt idx="3039">
                  <c:v>253.25</c:v>
                </c:pt>
                <c:pt idx="3040">
                  <c:v>253.33333333333334</c:v>
                </c:pt>
                <c:pt idx="3041">
                  <c:v>253.41666666666666</c:v>
                </c:pt>
                <c:pt idx="3042">
                  <c:v>253.5</c:v>
                </c:pt>
                <c:pt idx="3043">
                  <c:v>253.58333333333334</c:v>
                </c:pt>
                <c:pt idx="3044">
                  <c:v>253.66666666666666</c:v>
                </c:pt>
                <c:pt idx="3045">
                  <c:v>253.75</c:v>
                </c:pt>
                <c:pt idx="3046">
                  <c:v>253.83333333333334</c:v>
                </c:pt>
                <c:pt idx="3047">
                  <c:v>253.91666666666666</c:v>
                </c:pt>
                <c:pt idx="3048">
                  <c:v>254</c:v>
                </c:pt>
                <c:pt idx="3049">
                  <c:v>254.08333333333334</c:v>
                </c:pt>
                <c:pt idx="3050">
                  <c:v>254.16666666666666</c:v>
                </c:pt>
                <c:pt idx="3051">
                  <c:v>254.25</c:v>
                </c:pt>
                <c:pt idx="3052">
                  <c:v>254.33333333333334</c:v>
                </c:pt>
                <c:pt idx="3053">
                  <c:v>254.41666666666666</c:v>
                </c:pt>
                <c:pt idx="3054">
                  <c:v>254.5</c:v>
                </c:pt>
                <c:pt idx="3055">
                  <c:v>254.58333333333334</c:v>
                </c:pt>
                <c:pt idx="3056">
                  <c:v>254.66666666666666</c:v>
                </c:pt>
                <c:pt idx="3057">
                  <c:v>254.75</c:v>
                </c:pt>
                <c:pt idx="3058">
                  <c:v>254.83333333333334</c:v>
                </c:pt>
                <c:pt idx="3059">
                  <c:v>254.91666666666666</c:v>
                </c:pt>
                <c:pt idx="3060">
                  <c:v>255</c:v>
                </c:pt>
                <c:pt idx="3061">
                  <c:v>255.08333333333334</c:v>
                </c:pt>
                <c:pt idx="3062">
                  <c:v>255.16666666666666</c:v>
                </c:pt>
                <c:pt idx="3063">
                  <c:v>255.25</c:v>
                </c:pt>
                <c:pt idx="3064">
                  <c:v>255.33333333333334</c:v>
                </c:pt>
                <c:pt idx="3065">
                  <c:v>255.41666666666666</c:v>
                </c:pt>
                <c:pt idx="3066">
                  <c:v>255.5</c:v>
                </c:pt>
                <c:pt idx="3067">
                  <c:v>255.58333333333334</c:v>
                </c:pt>
                <c:pt idx="3068">
                  <c:v>255.66666666666666</c:v>
                </c:pt>
                <c:pt idx="3069">
                  <c:v>255.75</c:v>
                </c:pt>
                <c:pt idx="3070">
                  <c:v>255.83333333333334</c:v>
                </c:pt>
                <c:pt idx="3071">
                  <c:v>255.91666666666666</c:v>
                </c:pt>
                <c:pt idx="3072">
                  <c:v>256</c:v>
                </c:pt>
                <c:pt idx="3073">
                  <c:v>256.08333333333331</c:v>
                </c:pt>
                <c:pt idx="3074">
                  <c:v>256.16666666666669</c:v>
                </c:pt>
                <c:pt idx="3075">
                  <c:v>256.25</c:v>
                </c:pt>
                <c:pt idx="3076">
                  <c:v>256.33333333333331</c:v>
                </c:pt>
                <c:pt idx="3077">
                  <c:v>256.41666666666669</c:v>
                </c:pt>
                <c:pt idx="3078">
                  <c:v>256.5</c:v>
                </c:pt>
                <c:pt idx="3079">
                  <c:v>256.58333333333331</c:v>
                </c:pt>
                <c:pt idx="3080">
                  <c:v>256.66666666666669</c:v>
                </c:pt>
                <c:pt idx="3081">
                  <c:v>256.75</c:v>
                </c:pt>
                <c:pt idx="3082">
                  <c:v>256.83333333333331</c:v>
                </c:pt>
                <c:pt idx="3083">
                  <c:v>256.91666666666669</c:v>
                </c:pt>
                <c:pt idx="3084">
                  <c:v>257</c:v>
                </c:pt>
                <c:pt idx="3085">
                  <c:v>257.08333333333331</c:v>
                </c:pt>
                <c:pt idx="3086">
                  <c:v>257.16666666666669</c:v>
                </c:pt>
                <c:pt idx="3087">
                  <c:v>257.25</c:v>
                </c:pt>
                <c:pt idx="3088">
                  <c:v>257.33333333333331</c:v>
                </c:pt>
                <c:pt idx="3089">
                  <c:v>257.41666666666669</c:v>
                </c:pt>
                <c:pt idx="3090">
                  <c:v>257.5</c:v>
                </c:pt>
                <c:pt idx="3091">
                  <c:v>257.58333333333331</c:v>
                </c:pt>
                <c:pt idx="3092">
                  <c:v>257.66666666666669</c:v>
                </c:pt>
                <c:pt idx="3093">
                  <c:v>257.75</c:v>
                </c:pt>
                <c:pt idx="3094">
                  <c:v>257.83333333333331</c:v>
                </c:pt>
                <c:pt idx="3095">
                  <c:v>257.91666666666669</c:v>
                </c:pt>
                <c:pt idx="3096">
                  <c:v>258</c:v>
                </c:pt>
                <c:pt idx="3097">
                  <c:v>258.08333333333331</c:v>
                </c:pt>
                <c:pt idx="3098">
                  <c:v>258.16666666666669</c:v>
                </c:pt>
                <c:pt idx="3099">
                  <c:v>258.25</c:v>
                </c:pt>
                <c:pt idx="3100">
                  <c:v>258.33333333333331</c:v>
                </c:pt>
                <c:pt idx="3101">
                  <c:v>258.41666666666669</c:v>
                </c:pt>
                <c:pt idx="3102">
                  <c:v>258.5</c:v>
                </c:pt>
                <c:pt idx="3103">
                  <c:v>258.58333333333331</c:v>
                </c:pt>
                <c:pt idx="3104">
                  <c:v>258.66666666666669</c:v>
                </c:pt>
                <c:pt idx="3105">
                  <c:v>258.75</c:v>
                </c:pt>
                <c:pt idx="3106">
                  <c:v>258.83333333333331</c:v>
                </c:pt>
                <c:pt idx="3107">
                  <c:v>258.91666666666669</c:v>
                </c:pt>
                <c:pt idx="3108">
                  <c:v>259</c:v>
                </c:pt>
                <c:pt idx="3109">
                  <c:v>259.08333333333331</c:v>
                </c:pt>
                <c:pt idx="3110">
                  <c:v>259.16666666666669</c:v>
                </c:pt>
                <c:pt idx="3111">
                  <c:v>259.25</c:v>
                </c:pt>
                <c:pt idx="3112">
                  <c:v>259.33333333333331</c:v>
                </c:pt>
                <c:pt idx="3113">
                  <c:v>259.41666666666669</c:v>
                </c:pt>
                <c:pt idx="3114">
                  <c:v>259.5</c:v>
                </c:pt>
                <c:pt idx="3115">
                  <c:v>259.58333333333331</c:v>
                </c:pt>
                <c:pt idx="3116">
                  <c:v>259.66666666666669</c:v>
                </c:pt>
                <c:pt idx="3117">
                  <c:v>259.75</c:v>
                </c:pt>
                <c:pt idx="3118">
                  <c:v>259.83333333333331</c:v>
                </c:pt>
                <c:pt idx="3119">
                  <c:v>259.91666666666669</c:v>
                </c:pt>
                <c:pt idx="3120">
                  <c:v>260</c:v>
                </c:pt>
                <c:pt idx="3121">
                  <c:v>260.08333333333331</c:v>
                </c:pt>
                <c:pt idx="3122">
                  <c:v>260.16666666666669</c:v>
                </c:pt>
                <c:pt idx="3123">
                  <c:v>260.25</c:v>
                </c:pt>
                <c:pt idx="3124">
                  <c:v>260.33333333333331</c:v>
                </c:pt>
                <c:pt idx="3125">
                  <c:v>260.41666666666669</c:v>
                </c:pt>
                <c:pt idx="3126">
                  <c:v>260.5</c:v>
                </c:pt>
                <c:pt idx="3127">
                  <c:v>260.58333333333331</c:v>
                </c:pt>
                <c:pt idx="3128">
                  <c:v>260.66666666666669</c:v>
                </c:pt>
                <c:pt idx="3129">
                  <c:v>260.75</c:v>
                </c:pt>
                <c:pt idx="3130">
                  <c:v>260.83333333333331</c:v>
                </c:pt>
                <c:pt idx="3131">
                  <c:v>260.91666666666669</c:v>
                </c:pt>
                <c:pt idx="3132">
                  <c:v>261</c:v>
                </c:pt>
                <c:pt idx="3133">
                  <c:v>261.08333333333331</c:v>
                </c:pt>
                <c:pt idx="3134">
                  <c:v>261.16666666666669</c:v>
                </c:pt>
                <c:pt idx="3135">
                  <c:v>261.25</c:v>
                </c:pt>
                <c:pt idx="3136">
                  <c:v>261.33333333333331</c:v>
                </c:pt>
                <c:pt idx="3137">
                  <c:v>261.41666666666669</c:v>
                </c:pt>
                <c:pt idx="3138">
                  <c:v>261.5</c:v>
                </c:pt>
                <c:pt idx="3139">
                  <c:v>261.58333333333331</c:v>
                </c:pt>
                <c:pt idx="3140">
                  <c:v>261.66666666666669</c:v>
                </c:pt>
                <c:pt idx="3141">
                  <c:v>261.75</c:v>
                </c:pt>
                <c:pt idx="3142">
                  <c:v>261.83333333333331</c:v>
                </c:pt>
                <c:pt idx="3143">
                  <c:v>261.91666666666669</c:v>
                </c:pt>
                <c:pt idx="3144">
                  <c:v>262</c:v>
                </c:pt>
                <c:pt idx="3145">
                  <c:v>262.08333333333331</c:v>
                </c:pt>
                <c:pt idx="3146">
                  <c:v>262.16666666666669</c:v>
                </c:pt>
                <c:pt idx="3147">
                  <c:v>262.25</c:v>
                </c:pt>
                <c:pt idx="3148">
                  <c:v>262.33333333333331</c:v>
                </c:pt>
                <c:pt idx="3149">
                  <c:v>262.41666666666669</c:v>
                </c:pt>
                <c:pt idx="3150">
                  <c:v>262.5</c:v>
                </c:pt>
                <c:pt idx="3151">
                  <c:v>262.58333333333331</c:v>
                </c:pt>
                <c:pt idx="3152">
                  <c:v>262.66666666666669</c:v>
                </c:pt>
                <c:pt idx="3153">
                  <c:v>262.75</c:v>
                </c:pt>
                <c:pt idx="3154">
                  <c:v>262.83333333333331</c:v>
                </c:pt>
                <c:pt idx="3155">
                  <c:v>262.91666666666669</c:v>
                </c:pt>
                <c:pt idx="3156">
                  <c:v>263</c:v>
                </c:pt>
                <c:pt idx="3157">
                  <c:v>263.08333333333331</c:v>
                </c:pt>
                <c:pt idx="3158">
                  <c:v>263.16666666666669</c:v>
                </c:pt>
                <c:pt idx="3159">
                  <c:v>263.25</c:v>
                </c:pt>
                <c:pt idx="3160">
                  <c:v>263.33333333333331</c:v>
                </c:pt>
                <c:pt idx="3161">
                  <c:v>263.41666666666669</c:v>
                </c:pt>
                <c:pt idx="3162">
                  <c:v>263.5</c:v>
                </c:pt>
                <c:pt idx="3163">
                  <c:v>263.58333333333331</c:v>
                </c:pt>
                <c:pt idx="3164">
                  <c:v>263.66666666666669</c:v>
                </c:pt>
                <c:pt idx="3165">
                  <c:v>263.75</c:v>
                </c:pt>
                <c:pt idx="3166">
                  <c:v>263.83333333333331</c:v>
                </c:pt>
                <c:pt idx="3167">
                  <c:v>263.91666666666669</c:v>
                </c:pt>
                <c:pt idx="3168">
                  <c:v>264</c:v>
                </c:pt>
                <c:pt idx="3169">
                  <c:v>264.08333333333331</c:v>
                </c:pt>
                <c:pt idx="3170">
                  <c:v>264.16666666666669</c:v>
                </c:pt>
                <c:pt idx="3171">
                  <c:v>264.25</c:v>
                </c:pt>
                <c:pt idx="3172">
                  <c:v>264.33333333333331</c:v>
                </c:pt>
                <c:pt idx="3173">
                  <c:v>264.41666666666669</c:v>
                </c:pt>
                <c:pt idx="3174">
                  <c:v>264.5</c:v>
                </c:pt>
                <c:pt idx="3175">
                  <c:v>264.58333333333331</c:v>
                </c:pt>
                <c:pt idx="3176">
                  <c:v>264.66666666666669</c:v>
                </c:pt>
                <c:pt idx="3177">
                  <c:v>264.75</c:v>
                </c:pt>
                <c:pt idx="3178">
                  <c:v>264.83333333333331</c:v>
                </c:pt>
                <c:pt idx="3179">
                  <c:v>264.91666666666669</c:v>
                </c:pt>
                <c:pt idx="3180">
                  <c:v>265</c:v>
                </c:pt>
                <c:pt idx="3181">
                  <c:v>265.08333333333331</c:v>
                </c:pt>
                <c:pt idx="3182">
                  <c:v>265.16666666666669</c:v>
                </c:pt>
                <c:pt idx="3183">
                  <c:v>265.25</c:v>
                </c:pt>
                <c:pt idx="3184">
                  <c:v>265.33333333333331</c:v>
                </c:pt>
                <c:pt idx="3185">
                  <c:v>265.41666666666669</c:v>
                </c:pt>
                <c:pt idx="3186">
                  <c:v>265.5</c:v>
                </c:pt>
                <c:pt idx="3187">
                  <c:v>265.58333333333331</c:v>
                </c:pt>
                <c:pt idx="3188">
                  <c:v>265.66666666666669</c:v>
                </c:pt>
                <c:pt idx="3189">
                  <c:v>265.75</c:v>
                </c:pt>
                <c:pt idx="3190">
                  <c:v>265.83333333333331</c:v>
                </c:pt>
                <c:pt idx="3191">
                  <c:v>265.91666666666669</c:v>
                </c:pt>
                <c:pt idx="3192">
                  <c:v>266</c:v>
                </c:pt>
                <c:pt idx="3193">
                  <c:v>266.08333333333331</c:v>
                </c:pt>
                <c:pt idx="3194">
                  <c:v>266.16666666666669</c:v>
                </c:pt>
                <c:pt idx="3195">
                  <c:v>266.25</c:v>
                </c:pt>
                <c:pt idx="3196">
                  <c:v>266.33333333333331</c:v>
                </c:pt>
                <c:pt idx="3197">
                  <c:v>266.41666666666669</c:v>
                </c:pt>
                <c:pt idx="3198">
                  <c:v>266.5</c:v>
                </c:pt>
                <c:pt idx="3199">
                  <c:v>266.58333333333331</c:v>
                </c:pt>
                <c:pt idx="3200">
                  <c:v>266.66666666666669</c:v>
                </c:pt>
                <c:pt idx="3201">
                  <c:v>266.75</c:v>
                </c:pt>
                <c:pt idx="3202">
                  <c:v>266.83333333333331</c:v>
                </c:pt>
                <c:pt idx="3203">
                  <c:v>266.91666666666669</c:v>
                </c:pt>
                <c:pt idx="3204">
                  <c:v>267</c:v>
                </c:pt>
                <c:pt idx="3205">
                  <c:v>267.08333333333331</c:v>
                </c:pt>
                <c:pt idx="3206">
                  <c:v>267.16666666666669</c:v>
                </c:pt>
                <c:pt idx="3207">
                  <c:v>267.25</c:v>
                </c:pt>
                <c:pt idx="3208">
                  <c:v>267.33333333333331</c:v>
                </c:pt>
                <c:pt idx="3209">
                  <c:v>267.41666666666669</c:v>
                </c:pt>
                <c:pt idx="3210">
                  <c:v>267.5</c:v>
                </c:pt>
                <c:pt idx="3211">
                  <c:v>267.58333333333331</c:v>
                </c:pt>
                <c:pt idx="3212">
                  <c:v>267.66666666666669</c:v>
                </c:pt>
                <c:pt idx="3213">
                  <c:v>267.75</c:v>
                </c:pt>
                <c:pt idx="3214">
                  <c:v>267.83333333333331</c:v>
                </c:pt>
                <c:pt idx="3215">
                  <c:v>267.91666666666669</c:v>
                </c:pt>
                <c:pt idx="3216">
                  <c:v>268</c:v>
                </c:pt>
                <c:pt idx="3217">
                  <c:v>268.08333333333331</c:v>
                </c:pt>
                <c:pt idx="3218">
                  <c:v>268.16666666666669</c:v>
                </c:pt>
                <c:pt idx="3219">
                  <c:v>268.25</c:v>
                </c:pt>
                <c:pt idx="3220">
                  <c:v>268.33333333333331</c:v>
                </c:pt>
                <c:pt idx="3221">
                  <c:v>268.41666666666669</c:v>
                </c:pt>
                <c:pt idx="3222">
                  <c:v>268.5</c:v>
                </c:pt>
                <c:pt idx="3223">
                  <c:v>268.58333333333331</c:v>
                </c:pt>
                <c:pt idx="3224">
                  <c:v>268.66666666666669</c:v>
                </c:pt>
                <c:pt idx="3225">
                  <c:v>268.75</c:v>
                </c:pt>
                <c:pt idx="3226">
                  <c:v>268.83333333333331</c:v>
                </c:pt>
                <c:pt idx="3227">
                  <c:v>268.91666666666669</c:v>
                </c:pt>
                <c:pt idx="3228">
                  <c:v>269</c:v>
                </c:pt>
                <c:pt idx="3229">
                  <c:v>269.08333333333331</c:v>
                </c:pt>
                <c:pt idx="3230">
                  <c:v>269.16666666666669</c:v>
                </c:pt>
                <c:pt idx="3231">
                  <c:v>269.25</c:v>
                </c:pt>
                <c:pt idx="3232">
                  <c:v>269.33333333333331</c:v>
                </c:pt>
                <c:pt idx="3233">
                  <c:v>269.41666666666669</c:v>
                </c:pt>
                <c:pt idx="3234">
                  <c:v>269.5</c:v>
                </c:pt>
                <c:pt idx="3235">
                  <c:v>269.58333333333331</c:v>
                </c:pt>
                <c:pt idx="3236">
                  <c:v>269.66666666666669</c:v>
                </c:pt>
                <c:pt idx="3237">
                  <c:v>269.75</c:v>
                </c:pt>
                <c:pt idx="3238">
                  <c:v>269.83333333333331</c:v>
                </c:pt>
                <c:pt idx="3239">
                  <c:v>269.91666666666669</c:v>
                </c:pt>
                <c:pt idx="3240">
                  <c:v>270</c:v>
                </c:pt>
                <c:pt idx="3241">
                  <c:v>270.08333333333331</c:v>
                </c:pt>
                <c:pt idx="3242">
                  <c:v>270.16666666666669</c:v>
                </c:pt>
                <c:pt idx="3243">
                  <c:v>270.25</c:v>
                </c:pt>
                <c:pt idx="3244">
                  <c:v>270.33333333333331</c:v>
                </c:pt>
                <c:pt idx="3245">
                  <c:v>270.41666666666669</c:v>
                </c:pt>
                <c:pt idx="3246">
                  <c:v>270.5</c:v>
                </c:pt>
                <c:pt idx="3247">
                  <c:v>270.58333333333331</c:v>
                </c:pt>
                <c:pt idx="3248">
                  <c:v>270.66666666666669</c:v>
                </c:pt>
                <c:pt idx="3249">
                  <c:v>270.75</c:v>
                </c:pt>
                <c:pt idx="3250">
                  <c:v>270.83333333333331</c:v>
                </c:pt>
                <c:pt idx="3251">
                  <c:v>270.91666666666669</c:v>
                </c:pt>
                <c:pt idx="3252">
                  <c:v>271</c:v>
                </c:pt>
                <c:pt idx="3253">
                  <c:v>271.08333333333331</c:v>
                </c:pt>
                <c:pt idx="3254">
                  <c:v>271.16666666666669</c:v>
                </c:pt>
                <c:pt idx="3255">
                  <c:v>271.25</c:v>
                </c:pt>
                <c:pt idx="3256">
                  <c:v>271.33333333333331</c:v>
                </c:pt>
                <c:pt idx="3257">
                  <c:v>271.41666666666669</c:v>
                </c:pt>
                <c:pt idx="3258">
                  <c:v>271.5</c:v>
                </c:pt>
                <c:pt idx="3259">
                  <c:v>271.58333333333331</c:v>
                </c:pt>
                <c:pt idx="3260">
                  <c:v>271.66666666666669</c:v>
                </c:pt>
                <c:pt idx="3261">
                  <c:v>271.75</c:v>
                </c:pt>
                <c:pt idx="3262">
                  <c:v>271.83333333333331</c:v>
                </c:pt>
                <c:pt idx="3263">
                  <c:v>271.91666666666669</c:v>
                </c:pt>
                <c:pt idx="3264">
                  <c:v>272</c:v>
                </c:pt>
                <c:pt idx="3265">
                  <c:v>272.08333333333331</c:v>
                </c:pt>
                <c:pt idx="3266">
                  <c:v>272.16666666666669</c:v>
                </c:pt>
                <c:pt idx="3267">
                  <c:v>272.25</c:v>
                </c:pt>
                <c:pt idx="3268">
                  <c:v>272.33333333333331</c:v>
                </c:pt>
                <c:pt idx="3269">
                  <c:v>272.41666666666669</c:v>
                </c:pt>
                <c:pt idx="3270">
                  <c:v>272.5</c:v>
                </c:pt>
                <c:pt idx="3271">
                  <c:v>272.58333333333331</c:v>
                </c:pt>
                <c:pt idx="3272">
                  <c:v>272.66666666666669</c:v>
                </c:pt>
                <c:pt idx="3273">
                  <c:v>272.75</c:v>
                </c:pt>
                <c:pt idx="3274">
                  <c:v>272.83333333333331</c:v>
                </c:pt>
                <c:pt idx="3275">
                  <c:v>272.91666666666669</c:v>
                </c:pt>
                <c:pt idx="3276">
                  <c:v>273</c:v>
                </c:pt>
                <c:pt idx="3277">
                  <c:v>273.08333333333331</c:v>
                </c:pt>
                <c:pt idx="3278">
                  <c:v>273.16666666666669</c:v>
                </c:pt>
                <c:pt idx="3279">
                  <c:v>273.25</c:v>
                </c:pt>
                <c:pt idx="3280">
                  <c:v>273.33333333333331</c:v>
                </c:pt>
                <c:pt idx="3281">
                  <c:v>273.41666666666669</c:v>
                </c:pt>
                <c:pt idx="3282">
                  <c:v>273.5</c:v>
                </c:pt>
                <c:pt idx="3283">
                  <c:v>273.58333333333331</c:v>
                </c:pt>
                <c:pt idx="3284">
                  <c:v>273.66666666666669</c:v>
                </c:pt>
                <c:pt idx="3285">
                  <c:v>273.75</c:v>
                </c:pt>
                <c:pt idx="3286">
                  <c:v>273.83333333333331</c:v>
                </c:pt>
                <c:pt idx="3287">
                  <c:v>273.91666666666669</c:v>
                </c:pt>
                <c:pt idx="3288">
                  <c:v>274</c:v>
                </c:pt>
                <c:pt idx="3289">
                  <c:v>274.08333333333331</c:v>
                </c:pt>
                <c:pt idx="3290">
                  <c:v>274.16666666666669</c:v>
                </c:pt>
                <c:pt idx="3291">
                  <c:v>274.25</c:v>
                </c:pt>
                <c:pt idx="3292">
                  <c:v>274.33333333333331</c:v>
                </c:pt>
                <c:pt idx="3293">
                  <c:v>274.41666666666669</c:v>
                </c:pt>
                <c:pt idx="3294">
                  <c:v>274.5</c:v>
                </c:pt>
                <c:pt idx="3295">
                  <c:v>274.58333333333331</c:v>
                </c:pt>
                <c:pt idx="3296">
                  <c:v>274.66666666666669</c:v>
                </c:pt>
                <c:pt idx="3297">
                  <c:v>274.75</c:v>
                </c:pt>
                <c:pt idx="3298">
                  <c:v>274.83333333333331</c:v>
                </c:pt>
                <c:pt idx="3299">
                  <c:v>274.91666666666669</c:v>
                </c:pt>
                <c:pt idx="3300">
                  <c:v>275</c:v>
                </c:pt>
                <c:pt idx="3301">
                  <c:v>275.08333333333331</c:v>
                </c:pt>
                <c:pt idx="3302">
                  <c:v>275.16666666666669</c:v>
                </c:pt>
                <c:pt idx="3303">
                  <c:v>275.25</c:v>
                </c:pt>
                <c:pt idx="3304">
                  <c:v>275.33333333333331</c:v>
                </c:pt>
                <c:pt idx="3305">
                  <c:v>275.41666666666669</c:v>
                </c:pt>
                <c:pt idx="3306">
                  <c:v>275.5</c:v>
                </c:pt>
                <c:pt idx="3307">
                  <c:v>275.58333333333331</c:v>
                </c:pt>
                <c:pt idx="3308">
                  <c:v>275.66666666666669</c:v>
                </c:pt>
                <c:pt idx="3309">
                  <c:v>275.75</c:v>
                </c:pt>
                <c:pt idx="3310">
                  <c:v>275.83333333333331</c:v>
                </c:pt>
                <c:pt idx="3311">
                  <c:v>275.91666666666669</c:v>
                </c:pt>
                <c:pt idx="3312">
                  <c:v>276</c:v>
                </c:pt>
                <c:pt idx="3313">
                  <c:v>276.08333333333331</c:v>
                </c:pt>
                <c:pt idx="3314">
                  <c:v>276.16666666666669</c:v>
                </c:pt>
                <c:pt idx="3315">
                  <c:v>276.25</c:v>
                </c:pt>
                <c:pt idx="3316">
                  <c:v>276.33333333333331</c:v>
                </c:pt>
                <c:pt idx="3317">
                  <c:v>276.41666666666669</c:v>
                </c:pt>
                <c:pt idx="3318">
                  <c:v>276.5</c:v>
                </c:pt>
                <c:pt idx="3319">
                  <c:v>276.58333333333331</c:v>
                </c:pt>
                <c:pt idx="3320">
                  <c:v>276.66666666666669</c:v>
                </c:pt>
                <c:pt idx="3321">
                  <c:v>276.75</c:v>
                </c:pt>
                <c:pt idx="3322">
                  <c:v>276.83333333333331</c:v>
                </c:pt>
                <c:pt idx="3323">
                  <c:v>276.91666666666669</c:v>
                </c:pt>
                <c:pt idx="3324">
                  <c:v>277</c:v>
                </c:pt>
                <c:pt idx="3325">
                  <c:v>277.08333333333331</c:v>
                </c:pt>
                <c:pt idx="3326">
                  <c:v>277.16666666666669</c:v>
                </c:pt>
                <c:pt idx="3327">
                  <c:v>277.25</c:v>
                </c:pt>
                <c:pt idx="3328">
                  <c:v>277.33333333333331</c:v>
                </c:pt>
                <c:pt idx="3329">
                  <c:v>277.41666666666669</c:v>
                </c:pt>
                <c:pt idx="3330">
                  <c:v>277.5</c:v>
                </c:pt>
                <c:pt idx="3331">
                  <c:v>277.58333333333331</c:v>
                </c:pt>
                <c:pt idx="3332">
                  <c:v>277.66666666666669</c:v>
                </c:pt>
                <c:pt idx="3333">
                  <c:v>277.75</c:v>
                </c:pt>
                <c:pt idx="3334">
                  <c:v>277.83333333333331</c:v>
                </c:pt>
                <c:pt idx="3335">
                  <c:v>277.91666666666669</c:v>
                </c:pt>
                <c:pt idx="3336">
                  <c:v>278</c:v>
                </c:pt>
                <c:pt idx="3337">
                  <c:v>278.08333333333331</c:v>
                </c:pt>
                <c:pt idx="3338">
                  <c:v>278.16666666666669</c:v>
                </c:pt>
                <c:pt idx="3339">
                  <c:v>278.25</c:v>
                </c:pt>
                <c:pt idx="3340">
                  <c:v>278.33333333333331</c:v>
                </c:pt>
                <c:pt idx="3341">
                  <c:v>278.41666666666669</c:v>
                </c:pt>
                <c:pt idx="3342">
                  <c:v>278.5</c:v>
                </c:pt>
                <c:pt idx="3343">
                  <c:v>278.58333333333331</c:v>
                </c:pt>
                <c:pt idx="3344">
                  <c:v>278.66666666666669</c:v>
                </c:pt>
                <c:pt idx="3345">
                  <c:v>278.75</c:v>
                </c:pt>
                <c:pt idx="3346">
                  <c:v>278.83333333333331</c:v>
                </c:pt>
                <c:pt idx="3347">
                  <c:v>278.91666666666669</c:v>
                </c:pt>
                <c:pt idx="3348">
                  <c:v>279</c:v>
                </c:pt>
                <c:pt idx="3349">
                  <c:v>279.08333333333331</c:v>
                </c:pt>
                <c:pt idx="3350">
                  <c:v>279.16666666666669</c:v>
                </c:pt>
                <c:pt idx="3351">
                  <c:v>279.25</c:v>
                </c:pt>
                <c:pt idx="3352">
                  <c:v>279.33333333333331</c:v>
                </c:pt>
                <c:pt idx="3353">
                  <c:v>279.41666666666669</c:v>
                </c:pt>
                <c:pt idx="3354">
                  <c:v>279.5</c:v>
                </c:pt>
                <c:pt idx="3355">
                  <c:v>279.58333333333331</c:v>
                </c:pt>
                <c:pt idx="3356">
                  <c:v>279.66666666666669</c:v>
                </c:pt>
                <c:pt idx="3357">
                  <c:v>279.75</c:v>
                </c:pt>
                <c:pt idx="3358">
                  <c:v>279.83333333333331</c:v>
                </c:pt>
                <c:pt idx="3359">
                  <c:v>279.91666666666669</c:v>
                </c:pt>
                <c:pt idx="3360">
                  <c:v>280</c:v>
                </c:pt>
                <c:pt idx="3361">
                  <c:v>280.08333333333331</c:v>
                </c:pt>
                <c:pt idx="3362">
                  <c:v>280.16666666666669</c:v>
                </c:pt>
                <c:pt idx="3363">
                  <c:v>280.25</c:v>
                </c:pt>
                <c:pt idx="3364">
                  <c:v>280.33333333333331</c:v>
                </c:pt>
                <c:pt idx="3365">
                  <c:v>280.41666666666669</c:v>
                </c:pt>
                <c:pt idx="3366">
                  <c:v>280.5</c:v>
                </c:pt>
                <c:pt idx="3367">
                  <c:v>280.58333333333331</c:v>
                </c:pt>
                <c:pt idx="3368">
                  <c:v>280.66666666666669</c:v>
                </c:pt>
                <c:pt idx="3369">
                  <c:v>280.75</c:v>
                </c:pt>
                <c:pt idx="3370">
                  <c:v>280.83333333333331</c:v>
                </c:pt>
                <c:pt idx="3371">
                  <c:v>280.91666666666669</c:v>
                </c:pt>
                <c:pt idx="3372">
                  <c:v>281</c:v>
                </c:pt>
                <c:pt idx="3373">
                  <c:v>281.08333333333331</c:v>
                </c:pt>
                <c:pt idx="3374">
                  <c:v>281.16666666666669</c:v>
                </c:pt>
                <c:pt idx="3375">
                  <c:v>281.25</c:v>
                </c:pt>
                <c:pt idx="3376">
                  <c:v>281.33333333333331</c:v>
                </c:pt>
                <c:pt idx="3377">
                  <c:v>281.41666666666669</c:v>
                </c:pt>
                <c:pt idx="3378">
                  <c:v>281.5</c:v>
                </c:pt>
                <c:pt idx="3379">
                  <c:v>281.58333333333331</c:v>
                </c:pt>
                <c:pt idx="3380">
                  <c:v>281.66666666666669</c:v>
                </c:pt>
                <c:pt idx="3381">
                  <c:v>281.75</c:v>
                </c:pt>
                <c:pt idx="3382">
                  <c:v>281.83333333333331</c:v>
                </c:pt>
                <c:pt idx="3383">
                  <c:v>281.91666666666669</c:v>
                </c:pt>
                <c:pt idx="3384">
                  <c:v>282</c:v>
                </c:pt>
                <c:pt idx="3385">
                  <c:v>282.08333333333331</c:v>
                </c:pt>
                <c:pt idx="3386">
                  <c:v>282.16666666666669</c:v>
                </c:pt>
                <c:pt idx="3387">
                  <c:v>282.25</c:v>
                </c:pt>
                <c:pt idx="3388">
                  <c:v>282.33333333333331</c:v>
                </c:pt>
                <c:pt idx="3389">
                  <c:v>282.41666666666669</c:v>
                </c:pt>
                <c:pt idx="3390">
                  <c:v>282.5</c:v>
                </c:pt>
                <c:pt idx="3391">
                  <c:v>282.58333333333331</c:v>
                </c:pt>
                <c:pt idx="3392">
                  <c:v>282.66666666666669</c:v>
                </c:pt>
                <c:pt idx="3393">
                  <c:v>282.75</c:v>
                </c:pt>
                <c:pt idx="3394">
                  <c:v>282.83333333333331</c:v>
                </c:pt>
                <c:pt idx="3395">
                  <c:v>282.91666666666669</c:v>
                </c:pt>
                <c:pt idx="3396">
                  <c:v>283</c:v>
                </c:pt>
                <c:pt idx="3397">
                  <c:v>283.08333333333331</c:v>
                </c:pt>
                <c:pt idx="3398">
                  <c:v>283.16666666666669</c:v>
                </c:pt>
                <c:pt idx="3399">
                  <c:v>283.25</c:v>
                </c:pt>
                <c:pt idx="3400">
                  <c:v>283.33333333333331</c:v>
                </c:pt>
                <c:pt idx="3401">
                  <c:v>283.41666666666669</c:v>
                </c:pt>
                <c:pt idx="3402">
                  <c:v>283.5</c:v>
                </c:pt>
                <c:pt idx="3403">
                  <c:v>283.58333333333331</c:v>
                </c:pt>
                <c:pt idx="3404">
                  <c:v>283.66666666666669</c:v>
                </c:pt>
                <c:pt idx="3405">
                  <c:v>283.75</c:v>
                </c:pt>
                <c:pt idx="3406">
                  <c:v>283.83333333333331</c:v>
                </c:pt>
                <c:pt idx="3407">
                  <c:v>283.91666666666669</c:v>
                </c:pt>
                <c:pt idx="3408">
                  <c:v>284</c:v>
                </c:pt>
                <c:pt idx="3409">
                  <c:v>284.08333333333331</c:v>
                </c:pt>
                <c:pt idx="3410">
                  <c:v>284.16666666666669</c:v>
                </c:pt>
                <c:pt idx="3411">
                  <c:v>284.25</c:v>
                </c:pt>
                <c:pt idx="3412">
                  <c:v>284.33333333333331</c:v>
                </c:pt>
                <c:pt idx="3413">
                  <c:v>284.41666666666669</c:v>
                </c:pt>
                <c:pt idx="3414">
                  <c:v>284.5</c:v>
                </c:pt>
                <c:pt idx="3415">
                  <c:v>284.58333333333331</c:v>
                </c:pt>
                <c:pt idx="3416">
                  <c:v>284.66666666666669</c:v>
                </c:pt>
                <c:pt idx="3417">
                  <c:v>284.75</c:v>
                </c:pt>
                <c:pt idx="3418">
                  <c:v>284.83333333333331</c:v>
                </c:pt>
                <c:pt idx="3419">
                  <c:v>284.91666666666669</c:v>
                </c:pt>
                <c:pt idx="3420">
                  <c:v>285</c:v>
                </c:pt>
                <c:pt idx="3421">
                  <c:v>285.08333333333331</c:v>
                </c:pt>
                <c:pt idx="3422">
                  <c:v>285.16666666666669</c:v>
                </c:pt>
                <c:pt idx="3423">
                  <c:v>285.25</c:v>
                </c:pt>
                <c:pt idx="3424">
                  <c:v>285.33333333333331</c:v>
                </c:pt>
                <c:pt idx="3425">
                  <c:v>285.41666666666669</c:v>
                </c:pt>
                <c:pt idx="3426">
                  <c:v>285.5</c:v>
                </c:pt>
                <c:pt idx="3427">
                  <c:v>285.58333333333331</c:v>
                </c:pt>
                <c:pt idx="3428">
                  <c:v>285.66666666666669</c:v>
                </c:pt>
                <c:pt idx="3429">
                  <c:v>285.75</c:v>
                </c:pt>
                <c:pt idx="3430">
                  <c:v>285.83333333333331</c:v>
                </c:pt>
                <c:pt idx="3431">
                  <c:v>285.91666666666669</c:v>
                </c:pt>
                <c:pt idx="3432">
                  <c:v>286</c:v>
                </c:pt>
                <c:pt idx="3433">
                  <c:v>286.08333333333331</c:v>
                </c:pt>
                <c:pt idx="3434">
                  <c:v>286.16666666666669</c:v>
                </c:pt>
                <c:pt idx="3435">
                  <c:v>286.25</c:v>
                </c:pt>
                <c:pt idx="3436">
                  <c:v>286.33333333333331</c:v>
                </c:pt>
                <c:pt idx="3437">
                  <c:v>286.41666666666669</c:v>
                </c:pt>
                <c:pt idx="3438">
                  <c:v>286.5</c:v>
                </c:pt>
                <c:pt idx="3439">
                  <c:v>286.58333333333331</c:v>
                </c:pt>
                <c:pt idx="3440">
                  <c:v>286.66666666666669</c:v>
                </c:pt>
                <c:pt idx="3441">
                  <c:v>286.75</c:v>
                </c:pt>
                <c:pt idx="3442">
                  <c:v>286.83333333333331</c:v>
                </c:pt>
                <c:pt idx="3443">
                  <c:v>286.91666666666669</c:v>
                </c:pt>
                <c:pt idx="3444">
                  <c:v>287</c:v>
                </c:pt>
                <c:pt idx="3445">
                  <c:v>287.08333333333331</c:v>
                </c:pt>
                <c:pt idx="3446">
                  <c:v>287.16666666666669</c:v>
                </c:pt>
                <c:pt idx="3447">
                  <c:v>287.25</c:v>
                </c:pt>
                <c:pt idx="3448">
                  <c:v>287.33333333333331</c:v>
                </c:pt>
                <c:pt idx="3449">
                  <c:v>287.41666666666669</c:v>
                </c:pt>
                <c:pt idx="3450">
                  <c:v>287.5</c:v>
                </c:pt>
                <c:pt idx="3451">
                  <c:v>287.58333333333331</c:v>
                </c:pt>
                <c:pt idx="3452">
                  <c:v>287.66666666666669</c:v>
                </c:pt>
                <c:pt idx="3453">
                  <c:v>287.75</c:v>
                </c:pt>
                <c:pt idx="3454">
                  <c:v>287.83333333333331</c:v>
                </c:pt>
                <c:pt idx="3455">
                  <c:v>287.91666666666669</c:v>
                </c:pt>
                <c:pt idx="3456">
                  <c:v>288</c:v>
                </c:pt>
                <c:pt idx="3457">
                  <c:v>288.08333333333331</c:v>
                </c:pt>
                <c:pt idx="3458">
                  <c:v>288.16666666666669</c:v>
                </c:pt>
                <c:pt idx="3459">
                  <c:v>288.25</c:v>
                </c:pt>
                <c:pt idx="3460">
                  <c:v>288.33333333333331</c:v>
                </c:pt>
                <c:pt idx="3461">
                  <c:v>288.41666666666669</c:v>
                </c:pt>
                <c:pt idx="3462">
                  <c:v>288.5</c:v>
                </c:pt>
                <c:pt idx="3463">
                  <c:v>288.58333333333331</c:v>
                </c:pt>
                <c:pt idx="3464">
                  <c:v>288.66666666666669</c:v>
                </c:pt>
                <c:pt idx="3465">
                  <c:v>288.75</c:v>
                </c:pt>
                <c:pt idx="3466">
                  <c:v>288.83333333333331</c:v>
                </c:pt>
                <c:pt idx="3467">
                  <c:v>288.91666666666669</c:v>
                </c:pt>
                <c:pt idx="3468">
                  <c:v>289</c:v>
                </c:pt>
                <c:pt idx="3469">
                  <c:v>289.08333333333331</c:v>
                </c:pt>
                <c:pt idx="3470">
                  <c:v>289.16666666666669</c:v>
                </c:pt>
                <c:pt idx="3471">
                  <c:v>289.25</c:v>
                </c:pt>
                <c:pt idx="3472">
                  <c:v>289.33333333333331</c:v>
                </c:pt>
                <c:pt idx="3473">
                  <c:v>289.41666666666669</c:v>
                </c:pt>
                <c:pt idx="3474">
                  <c:v>289.5</c:v>
                </c:pt>
                <c:pt idx="3475">
                  <c:v>289.58333333333331</c:v>
                </c:pt>
                <c:pt idx="3476">
                  <c:v>289.66666666666669</c:v>
                </c:pt>
                <c:pt idx="3477">
                  <c:v>289.75</c:v>
                </c:pt>
                <c:pt idx="3478">
                  <c:v>289.83333333333331</c:v>
                </c:pt>
                <c:pt idx="3479">
                  <c:v>289.91666666666669</c:v>
                </c:pt>
                <c:pt idx="3480">
                  <c:v>290</c:v>
                </c:pt>
                <c:pt idx="3481">
                  <c:v>290.08333333333331</c:v>
                </c:pt>
                <c:pt idx="3482">
                  <c:v>290.16666666666669</c:v>
                </c:pt>
                <c:pt idx="3483">
                  <c:v>290.25</c:v>
                </c:pt>
                <c:pt idx="3484">
                  <c:v>290.33333333333331</c:v>
                </c:pt>
                <c:pt idx="3485">
                  <c:v>290.41666666666669</c:v>
                </c:pt>
                <c:pt idx="3486">
                  <c:v>290.5</c:v>
                </c:pt>
                <c:pt idx="3487">
                  <c:v>290.58333333333331</c:v>
                </c:pt>
                <c:pt idx="3488">
                  <c:v>290.66666666666669</c:v>
                </c:pt>
                <c:pt idx="3489">
                  <c:v>290.75</c:v>
                </c:pt>
                <c:pt idx="3490">
                  <c:v>290.83333333333331</c:v>
                </c:pt>
                <c:pt idx="3491">
                  <c:v>290.91666666666669</c:v>
                </c:pt>
                <c:pt idx="3492">
                  <c:v>291</c:v>
                </c:pt>
                <c:pt idx="3493">
                  <c:v>291.08333333333331</c:v>
                </c:pt>
                <c:pt idx="3494">
                  <c:v>291.16666666666669</c:v>
                </c:pt>
                <c:pt idx="3495">
                  <c:v>291.25</c:v>
                </c:pt>
                <c:pt idx="3496">
                  <c:v>291.33333333333331</c:v>
                </c:pt>
                <c:pt idx="3497">
                  <c:v>291.41666666666669</c:v>
                </c:pt>
                <c:pt idx="3498">
                  <c:v>291.5</c:v>
                </c:pt>
                <c:pt idx="3499">
                  <c:v>291.58333333333331</c:v>
                </c:pt>
                <c:pt idx="3500">
                  <c:v>291.66666666666669</c:v>
                </c:pt>
                <c:pt idx="3501">
                  <c:v>291.75</c:v>
                </c:pt>
                <c:pt idx="3502">
                  <c:v>291.83333333333331</c:v>
                </c:pt>
                <c:pt idx="3503">
                  <c:v>291.91666666666669</c:v>
                </c:pt>
                <c:pt idx="3504">
                  <c:v>292</c:v>
                </c:pt>
                <c:pt idx="3505">
                  <c:v>292.08333333333331</c:v>
                </c:pt>
                <c:pt idx="3506">
                  <c:v>292.16666666666669</c:v>
                </c:pt>
                <c:pt idx="3507">
                  <c:v>292.25</c:v>
                </c:pt>
                <c:pt idx="3508">
                  <c:v>292.33333333333331</c:v>
                </c:pt>
                <c:pt idx="3509">
                  <c:v>292.41666666666669</c:v>
                </c:pt>
                <c:pt idx="3510">
                  <c:v>292.5</c:v>
                </c:pt>
                <c:pt idx="3511">
                  <c:v>292.58333333333331</c:v>
                </c:pt>
                <c:pt idx="3512">
                  <c:v>292.66666666666669</c:v>
                </c:pt>
                <c:pt idx="3513">
                  <c:v>292.75</c:v>
                </c:pt>
                <c:pt idx="3514">
                  <c:v>292.83333333333331</c:v>
                </c:pt>
                <c:pt idx="3515">
                  <c:v>292.91666666666669</c:v>
                </c:pt>
                <c:pt idx="3516">
                  <c:v>293</c:v>
                </c:pt>
                <c:pt idx="3517">
                  <c:v>293.08333333333331</c:v>
                </c:pt>
                <c:pt idx="3518">
                  <c:v>293.16666666666669</c:v>
                </c:pt>
                <c:pt idx="3519">
                  <c:v>293.25</c:v>
                </c:pt>
                <c:pt idx="3520">
                  <c:v>293.33333333333331</c:v>
                </c:pt>
                <c:pt idx="3521">
                  <c:v>293.41666666666669</c:v>
                </c:pt>
                <c:pt idx="3522">
                  <c:v>293.5</c:v>
                </c:pt>
                <c:pt idx="3523">
                  <c:v>293.58333333333331</c:v>
                </c:pt>
                <c:pt idx="3524">
                  <c:v>293.66666666666669</c:v>
                </c:pt>
                <c:pt idx="3525">
                  <c:v>293.75</c:v>
                </c:pt>
                <c:pt idx="3526">
                  <c:v>293.83333333333331</c:v>
                </c:pt>
                <c:pt idx="3527">
                  <c:v>293.91666666666669</c:v>
                </c:pt>
                <c:pt idx="3528">
                  <c:v>294</c:v>
                </c:pt>
                <c:pt idx="3529">
                  <c:v>294.08333333333331</c:v>
                </c:pt>
                <c:pt idx="3530">
                  <c:v>294.16666666666669</c:v>
                </c:pt>
                <c:pt idx="3531">
                  <c:v>294.25</c:v>
                </c:pt>
                <c:pt idx="3532">
                  <c:v>294.33333333333331</c:v>
                </c:pt>
                <c:pt idx="3533">
                  <c:v>294.41666666666669</c:v>
                </c:pt>
                <c:pt idx="3534">
                  <c:v>294.5</c:v>
                </c:pt>
                <c:pt idx="3535">
                  <c:v>294.58333333333331</c:v>
                </c:pt>
                <c:pt idx="3536">
                  <c:v>294.66666666666669</c:v>
                </c:pt>
                <c:pt idx="3537">
                  <c:v>294.75</c:v>
                </c:pt>
                <c:pt idx="3538">
                  <c:v>294.83333333333331</c:v>
                </c:pt>
                <c:pt idx="3539">
                  <c:v>294.91666666666669</c:v>
                </c:pt>
                <c:pt idx="3540">
                  <c:v>295</c:v>
                </c:pt>
                <c:pt idx="3541">
                  <c:v>295.08333333333331</c:v>
                </c:pt>
                <c:pt idx="3542">
                  <c:v>295.16666666666669</c:v>
                </c:pt>
                <c:pt idx="3543">
                  <c:v>295.25</c:v>
                </c:pt>
                <c:pt idx="3544">
                  <c:v>295.33333333333331</c:v>
                </c:pt>
                <c:pt idx="3545">
                  <c:v>295.41666666666669</c:v>
                </c:pt>
                <c:pt idx="3546">
                  <c:v>295.5</c:v>
                </c:pt>
                <c:pt idx="3547">
                  <c:v>295.58333333333331</c:v>
                </c:pt>
                <c:pt idx="3548">
                  <c:v>295.66666666666669</c:v>
                </c:pt>
                <c:pt idx="3549">
                  <c:v>295.75</c:v>
                </c:pt>
                <c:pt idx="3550">
                  <c:v>295.83333333333331</c:v>
                </c:pt>
                <c:pt idx="3551">
                  <c:v>295.91666666666669</c:v>
                </c:pt>
                <c:pt idx="3552">
                  <c:v>296</c:v>
                </c:pt>
                <c:pt idx="3553">
                  <c:v>296.08333333333331</c:v>
                </c:pt>
                <c:pt idx="3554">
                  <c:v>296.16666666666669</c:v>
                </c:pt>
                <c:pt idx="3555">
                  <c:v>296.25</c:v>
                </c:pt>
                <c:pt idx="3556">
                  <c:v>296.33333333333331</c:v>
                </c:pt>
                <c:pt idx="3557">
                  <c:v>296.41666666666669</c:v>
                </c:pt>
                <c:pt idx="3558">
                  <c:v>296.5</c:v>
                </c:pt>
                <c:pt idx="3559">
                  <c:v>296.58333333333331</c:v>
                </c:pt>
                <c:pt idx="3560">
                  <c:v>296.66666666666669</c:v>
                </c:pt>
                <c:pt idx="3561">
                  <c:v>296.75</c:v>
                </c:pt>
                <c:pt idx="3562">
                  <c:v>296.83333333333331</c:v>
                </c:pt>
                <c:pt idx="3563">
                  <c:v>296.91666666666669</c:v>
                </c:pt>
                <c:pt idx="3564">
                  <c:v>297</c:v>
                </c:pt>
                <c:pt idx="3565">
                  <c:v>297.08333333333331</c:v>
                </c:pt>
                <c:pt idx="3566">
                  <c:v>297.16666666666669</c:v>
                </c:pt>
                <c:pt idx="3567">
                  <c:v>297.25</c:v>
                </c:pt>
                <c:pt idx="3568">
                  <c:v>297.33333333333331</c:v>
                </c:pt>
                <c:pt idx="3569">
                  <c:v>297.41666666666669</c:v>
                </c:pt>
                <c:pt idx="3570">
                  <c:v>297.5</c:v>
                </c:pt>
                <c:pt idx="3571">
                  <c:v>297.58333333333331</c:v>
                </c:pt>
                <c:pt idx="3572">
                  <c:v>297.66666666666669</c:v>
                </c:pt>
                <c:pt idx="3573">
                  <c:v>297.75</c:v>
                </c:pt>
                <c:pt idx="3574">
                  <c:v>297.83333333333331</c:v>
                </c:pt>
                <c:pt idx="3575">
                  <c:v>297.91666666666669</c:v>
                </c:pt>
                <c:pt idx="3576">
                  <c:v>298</c:v>
                </c:pt>
                <c:pt idx="3577">
                  <c:v>298.08333333333331</c:v>
                </c:pt>
                <c:pt idx="3578">
                  <c:v>298.16666666666669</c:v>
                </c:pt>
                <c:pt idx="3579">
                  <c:v>298.25</c:v>
                </c:pt>
                <c:pt idx="3580">
                  <c:v>298.33333333333331</c:v>
                </c:pt>
                <c:pt idx="3581">
                  <c:v>298.41666666666669</c:v>
                </c:pt>
                <c:pt idx="3582">
                  <c:v>298.5</c:v>
                </c:pt>
                <c:pt idx="3583">
                  <c:v>298.58333333333331</c:v>
                </c:pt>
                <c:pt idx="3584">
                  <c:v>298.66666666666669</c:v>
                </c:pt>
                <c:pt idx="3585">
                  <c:v>298.75</c:v>
                </c:pt>
                <c:pt idx="3586">
                  <c:v>298.83333333333331</c:v>
                </c:pt>
                <c:pt idx="3587">
                  <c:v>298.91666666666669</c:v>
                </c:pt>
                <c:pt idx="3588">
                  <c:v>299</c:v>
                </c:pt>
                <c:pt idx="3589">
                  <c:v>299.08333333333331</c:v>
                </c:pt>
                <c:pt idx="3590">
                  <c:v>299.16666666666669</c:v>
                </c:pt>
                <c:pt idx="3591">
                  <c:v>299.25</c:v>
                </c:pt>
                <c:pt idx="3592">
                  <c:v>299.33333333333331</c:v>
                </c:pt>
                <c:pt idx="3593">
                  <c:v>299.41666666666669</c:v>
                </c:pt>
                <c:pt idx="3594">
                  <c:v>299.5</c:v>
                </c:pt>
                <c:pt idx="3595">
                  <c:v>299.58333333333331</c:v>
                </c:pt>
                <c:pt idx="3596">
                  <c:v>299.66666666666669</c:v>
                </c:pt>
                <c:pt idx="3597">
                  <c:v>299.75</c:v>
                </c:pt>
                <c:pt idx="3598">
                  <c:v>299.83333333333331</c:v>
                </c:pt>
                <c:pt idx="3599">
                  <c:v>299.91666666666669</c:v>
                </c:pt>
                <c:pt idx="3600">
                  <c:v>300</c:v>
                </c:pt>
                <c:pt idx="3601">
                  <c:v>300.08333333333331</c:v>
                </c:pt>
                <c:pt idx="3602">
                  <c:v>300.16666666666669</c:v>
                </c:pt>
                <c:pt idx="3603">
                  <c:v>300.25</c:v>
                </c:pt>
                <c:pt idx="3604">
                  <c:v>300.33333333333331</c:v>
                </c:pt>
                <c:pt idx="3605">
                  <c:v>300.41666666666669</c:v>
                </c:pt>
                <c:pt idx="3606">
                  <c:v>300.5</c:v>
                </c:pt>
                <c:pt idx="3607">
                  <c:v>300.58333333333331</c:v>
                </c:pt>
                <c:pt idx="3608">
                  <c:v>300.66666666666669</c:v>
                </c:pt>
                <c:pt idx="3609">
                  <c:v>300.75</c:v>
                </c:pt>
                <c:pt idx="3610">
                  <c:v>300.83333333333331</c:v>
                </c:pt>
                <c:pt idx="3611">
                  <c:v>300.91666666666669</c:v>
                </c:pt>
                <c:pt idx="3612">
                  <c:v>301</c:v>
                </c:pt>
                <c:pt idx="3613">
                  <c:v>301.08333333333331</c:v>
                </c:pt>
                <c:pt idx="3614">
                  <c:v>301.16666666666669</c:v>
                </c:pt>
                <c:pt idx="3615">
                  <c:v>301.25</c:v>
                </c:pt>
                <c:pt idx="3616">
                  <c:v>301.33333333333331</c:v>
                </c:pt>
                <c:pt idx="3617">
                  <c:v>301.41666666666669</c:v>
                </c:pt>
                <c:pt idx="3618">
                  <c:v>301.5</c:v>
                </c:pt>
                <c:pt idx="3619">
                  <c:v>301.58333333333331</c:v>
                </c:pt>
                <c:pt idx="3620">
                  <c:v>301.66666666666669</c:v>
                </c:pt>
                <c:pt idx="3621">
                  <c:v>301.75</c:v>
                </c:pt>
                <c:pt idx="3622">
                  <c:v>301.83333333333331</c:v>
                </c:pt>
                <c:pt idx="3623">
                  <c:v>301.91666666666669</c:v>
                </c:pt>
                <c:pt idx="3624">
                  <c:v>302</c:v>
                </c:pt>
                <c:pt idx="3625">
                  <c:v>302.08333333333331</c:v>
                </c:pt>
                <c:pt idx="3626">
                  <c:v>302.16666666666669</c:v>
                </c:pt>
                <c:pt idx="3627">
                  <c:v>302.25</c:v>
                </c:pt>
                <c:pt idx="3628">
                  <c:v>302.33333333333331</c:v>
                </c:pt>
                <c:pt idx="3629">
                  <c:v>302.41666666666669</c:v>
                </c:pt>
                <c:pt idx="3630">
                  <c:v>302.5</c:v>
                </c:pt>
                <c:pt idx="3631">
                  <c:v>302.58333333333331</c:v>
                </c:pt>
                <c:pt idx="3632">
                  <c:v>302.66666666666669</c:v>
                </c:pt>
                <c:pt idx="3633">
                  <c:v>302.75</c:v>
                </c:pt>
                <c:pt idx="3634">
                  <c:v>302.83333333333331</c:v>
                </c:pt>
                <c:pt idx="3635">
                  <c:v>302.91666666666669</c:v>
                </c:pt>
                <c:pt idx="3636">
                  <c:v>303</c:v>
                </c:pt>
                <c:pt idx="3637">
                  <c:v>303.08333333333331</c:v>
                </c:pt>
                <c:pt idx="3638">
                  <c:v>303.16666666666669</c:v>
                </c:pt>
                <c:pt idx="3639">
                  <c:v>303.25</c:v>
                </c:pt>
                <c:pt idx="3640">
                  <c:v>303.33333333333331</c:v>
                </c:pt>
                <c:pt idx="3641">
                  <c:v>303.41666666666669</c:v>
                </c:pt>
                <c:pt idx="3642">
                  <c:v>303.5</c:v>
                </c:pt>
                <c:pt idx="3643">
                  <c:v>303.58333333333331</c:v>
                </c:pt>
                <c:pt idx="3644">
                  <c:v>303.66666666666669</c:v>
                </c:pt>
                <c:pt idx="3645">
                  <c:v>303.75</c:v>
                </c:pt>
                <c:pt idx="3646">
                  <c:v>303.83333333333331</c:v>
                </c:pt>
                <c:pt idx="3647">
                  <c:v>303.91666666666669</c:v>
                </c:pt>
                <c:pt idx="3648">
                  <c:v>304</c:v>
                </c:pt>
                <c:pt idx="3649">
                  <c:v>304.08333333333331</c:v>
                </c:pt>
                <c:pt idx="3650">
                  <c:v>304.16666666666669</c:v>
                </c:pt>
                <c:pt idx="3651">
                  <c:v>304.25</c:v>
                </c:pt>
                <c:pt idx="3652">
                  <c:v>304.33333333333331</c:v>
                </c:pt>
                <c:pt idx="3653">
                  <c:v>304.41666666666669</c:v>
                </c:pt>
                <c:pt idx="3654">
                  <c:v>304.5</c:v>
                </c:pt>
                <c:pt idx="3655">
                  <c:v>304.58333333333331</c:v>
                </c:pt>
                <c:pt idx="3656">
                  <c:v>304.66666666666669</c:v>
                </c:pt>
                <c:pt idx="3657">
                  <c:v>304.75</c:v>
                </c:pt>
                <c:pt idx="3658">
                  <c:v>304.83333333333331</c:v>
                </c:pt>
                <c:pt idx="3659">
                  <c:v>304.91666666666669</c:v>
                </c:pt>
                <c:pt idx="3660">
                  <c:v>305</c:v>
                </c:pt>
                <c:pt idx="3661">
                  <c:v>305.08333333333331</c:v>
                </c:pt>
                <c:pt idx="3662">
                  <c:v>305.16666666666669</c:v>
                </c:pt>
                <c:pt idx="3663">
                  <c:v>305.25</c:v>
                </c:pt>
                <c:pt idx="3664">
                  <c:v>305.33333333333331</c:v>
                </c:pt>
                <c:pt idx="3665">
                  <c:v>305.41666666666669</c:v>
                </c:pt>
                <c:pt idx="3666">
                  <c:v>305.5</c:v>
                </c:pt>
                <c:pt idx="3667">
                  <c:v>305.58333333333331</c:v>
                </c:pt>
                <c:pt idx="3668">
                  <c:v>305.66666666666669</c:v>
                </c:pt>
                <c:pt idx="3669">
                  <c:v>305.75</c:v>
                </c:pt>
                <c:pt idx="3670">
                  <c:v>305.83333333333331</c:v>
                </c:pt>
                <c:pt idx="3671">
                  <c:v>305.91666666666669</c:v>
                </c:pt>
                <c:pt idx="3672">
                  <c:v>306</c:v>
                </c:pt>
                <c:pt idx="3673">
                  <c:v>306.08333333333331</c:v>
                </c:pt>
                <c:pt idx="3674">
                  <c:v>306.16666666666669</c:v>
                </c:pt>
                <c:pt idx="3675">
                  <c:v>306.25</c:v>
                </c:pt>
                <c:pt idx="3676">
                  <c:v>306.33333333333331</c:v>
                </c:pt>
                <c:pt idx="3677">
                  <c:v>306.41666666666669</c:v>
                </c:pt>
                <c:pt idx="3678">
                  <c:v>306.5</c:v>
                </c:pt>
                <c:pt idx="3679">
                  <c:v>306.58333333333331</c:v>
                </c:pt>
                <c:pt idx="3680">
                  <c:v>306.66666666666669</c:v>
                </c:pt>
                <c:pt idx="3681">
                  <c:v>306.75</c:v>
                </c:pt>
                <c:pt idx="3682">
                  <c:v>306.83333333333331</c:v>
                </c:pt>
                <c:pt idx="3683">
                  <c:v>306.91666666666669</c:v>
                </c:pt>
                <c:pt idx="3684">
                  <c:v>307</c:v>
                </c:pt>
                <c:pt idx="3685">
                  <c:v>307.08333333333331</c:v>
                </c:pt>
                <c:pt idx="3686">
                  <c:v>307.16666666666669</c:v>
                </c:pt>
                <c:pt idx="3687">
                  <c:v>307.25</c:v>
                </c:pt>
                <c:pt idx="3688">
                  <c:v>307.33333333333331</c:v>
                </c:pt>
                <c:pt idx="3689">
                  <c:v>307.41666666666669</c:v>
                </c:pt>
                <c:pt idx="3690">
                  <c:v>307.5</c:v>
                </c:pt>
                <c:pt idx="3691">
                  <c:v>307.58333333333331</c:v>
                </c:pt>
                <c:pt idx="3692">
                  <c:v>307.66666666666669</c:v>
                </c:pt>
                <c:pt idx="3693">
                  <c:v>307.75</c:v>
                </c:pt>
                <c:pt idx="3694">
                  <c:v>307.83333333333331</c:v>
                </c:pt>
                <c:pt idx="3695">
                  <c:v>307.91666666666669</c:v>
                </c:pt>
                <c:pt idx="3696">
                  <c:v>308</c:v>
                </c:pt>
                <c:pt idx="3697">
                  <c:v>308.08333333333331</c:v>
                </c:pt>
                <c:pt idx="3698">
                  <c:v>308.16666666666669</c:v>
                </c:pt>
                <c:pt idx="3699">
                  <c:v>308.25</c:v>
                </c:pt>
                <c:pt idx="3700">
                  <c:v>308.33333333333331</c:v>
                </c:pt>
                <c:pt idx="3701">
                  <c:v>308.41666666666669</c:v>
                </c:pt>
                <c:pt idx="3702">
                  <c:v>308.5</c:v>
                </c:pt>
                <c:pt idx="3703">
                  <c:v>308.58333333333331</c:v>
                </c:pt>
                <c:pt idx="3704">
                  <c:v>308.66666666666669</c:v>
                </c:pt>
                <c:pt idx="3705">
                  <c:v>308.75</c:v>
                </c:pt>
                <c:pt idx="3706">
                  <c:v>308.83333333333331</c:v>
                </c:pt>
                <c:pt idx="3707">
                  <c:v>308.91666666666669</c:v>
                </c:pt>
                <c:pt idx="3708">
                  <c:v>309</c:v>
                </c:pt>
                <c:pt idx="3709">
                  <c:v>309.08333333333331</c:v>
                </c:pt>
                <c:pt idx="3710">
                  <c:v>309.16666666666669</c:v>
                </c:pt>
                <c:pt idx="3711">
                  <c:v>309.25</c:v>
                </c:pt>
                <c:pt idx="3712">
                  <c:v>309.33333333333331</c:v>
                </c:pt>
                <c:pt idx="3713">
                  <c:v>309.41666666666669</c:v>
                </c:pt>
                <c:pt idx="3714">
                  <c:v>309.5</c:v>
                </c:pt>
                <c:pt idx="3715">
                  <c:v>309.58333333333331</c:v>
                </c:pt>
                <c:pt idx="3716">
                  <c:v>309.66666666666669</c:v>
                </c:pt>
                <c:pt idx="3717">
                  <c:v>309.75</c:v>
                </c:pt>
                <c:pt idx="3718">
                  <c:v>309.83333333333331</c:v>
                </c:pt>
                <c:pt idx="3719">
                  <c:v>309.91666666666669</c:v>
                </c:pt>
                <c:pt idx="3720">
                  <c:v>310</c:v>
                </c:pt>
                <c:pt idx="3721">
                  <c:v>310.08333333333331</c:v>
                </c:pt>
                <c:pt idx="3722">
                  <c:v>310.16666666666669</c:v>
                </c:pt>
                <c:pt idx="3723">
                  <c:v>310.25</c:v>
                </c:pt>
                <c:pt idx="3724">
                  <c:v>310.33333333333331</c:v>
                </c:pt>
                <c:pt idx="3725">
                  <c:v>310.41666666666669</c:v>
                </c:pt>
                <c:pt idx="3726">
                  <c:v>310.5</c:v>
                </c:pt>
                <c:pt idx="3727">
                  <c:v>310.58333333333331</c:v>
                </c:pt>
                <c:pt idx="3728">
                  <c:v>310.66666666666669</c:v>
                </c:pt>
                <c:pt idx="3729">
                  <c:v>310.75</c:v>
                </c:pt>
                <c:pt idx="3730">
                  <c:v>310.83333333333331</c:v>
                </c:pt>
                <c:pt idx="3731">
                  <c:v>310.91666666666669</c:v>
                </c:pt>
                <c:pt idx="3732">
                  <c:v>311</c:v>
                </c:pt>
                <c:pt idx="3733">
                  <c:v>311.08333333333331</c:v>
                </c:pt>
                <c:pt idx="3734">
                  <c:v>311.16666666666669</c:v>
                </c:pt>
                <c:pt idx="3735">
                  <c:v>311.25</c:v>
                </c:pt>
                <c:pt idx="3736">
                  <c:v>311.33333333333331</c:v>
                </c:pt>
                <c:pt idx="3737">
                  <c:v>311.41666666666669</c:v>
                </c:pt>
                <c:pt idx="3738">
                  <c:v>311.5</c:v>
                </c:pt>
                <c:pt idx="3739">
                  <c:v>311.58333333333331</c:v>
                </c:pt>
                <c:pt idx="3740">
                  <c:v>311.66666666666669</c:v>
                </c:pt>
                <c:pt idx="3741">
                  <c:v>311.75</c:v>
                </c:pt>
                <c:pt idx="3742">
                  <c:v>311.83333333333331</c:v>
                </c:pt>
                <c:pt idx="3743">
                  <c:v>311.91666666666669</c:v>
                </c:pt>
                <c:pt idx="3744">
                  <c:v>312</c:v>
                </c:pt>
                <c:pt idx="3745">
                  <c:v>312.08333333333331</c:v>
                </c:pt>
                <c:pt idx="3746">
                  <c:v>312.16666666666669</c:v>
                </c:pt>
                <c:pt idx="3747">
                  <c:v>312.25</c:v>
                </c:pt>
                <c:pt idx="3748">
                  <c:v>312.33333333333331</c:v>
                </c:pt>
                <c:pt idx="3749">
                  <c:v>312.41666666666669</c:v>
                </c:pt>
                <c:pt idx="3750">
                  <c:v>312.5</c:v>
                </c:pt>
                <c:pt idx="3751">
                  <c:v>312.58333333333331</c:v>
                </c:pt>
                <c:pt idx="3752">
                  <c:v>312.66666666666669</c:v>
                </c:pt>
                <c:pt idx="3753">
                  <c:v>312.75</c:v>
                </c:pt>
                <c:pt idx="3754">
                  <c:v>312.83333333333331</c:v>
                </c:pt>
                <c:pt idx="3755">
                  <c:v>312.91666666666669</c:v>
                </c:pt>
                <c:pt idx="3756">
                  <c:v>313</c:v>
                </c:pt>
                <c:pt idx="3757">
                  <c:v>313.08333333333331</c:v>
                </c:pt>
                <c:pt idx="3758">
                  <c:v>313.16666666666669</c:v>
                </c:pt>
                <c:pt idx="3759">
                  <c:v>313.25</c:v>
                </c:pt>
                <c:pt idx="3760">
                  <c:v>313.33333333333331</c:v>
                </c:pt>
                <c:pt idx="3761">
                  <c:v>313.41666666666669</c:v>
                </c:pt>
                <c:pt idx="3762">
                  <c:v>313.5</c:v>
                </c:pt>
                <c:pt idx="3763">
                  <c:v>313.58333333333331</c:v>
                </c:pt>
                <c:pt idx="3764">
                  <c:v>313.66666666666669</c:v>
                </c:pt>
                <c:pt idx="3765">
                  <c:v>313.75</c:v>
                </c:pt>
                <c:pt idx="3766">
                  <c:v>313.83333333333331</c:v>
                </c:pt>
                <c:pt idx="3767">
                  <c:v>313.91666666666669</c:v>
                </c:pt>
                <c:pt idx="3768">
                  <c:v>314</c:v>
                </c:pt>
                <c:pt idx="3769">
                  <c:v>314.08333333333331</c:v>
                </c:pt>
                <c:pt idx="3770">
                  <c:v>314.16666666666669</c:v>
                </c:pt>
                <c:pt idx="3771">
                  <c:v>314.25</c:v>
                </c:pt>
                <c:pt idx="3772">
                  <c:v>314.33333333333331</c:v>
                </c:pt>
                <c:pt idx="3773">
                  <c:v>314.41666666666669</c:v>
                </c:pt>
                <c:pt idx="3774">
                  <c:v>314.5</c:v>
                </c:pt>
                <c:pt idx="3775">
                  <c:v>314.58333333333331</c:v>
                </c:pt>
                <c:pt idx="3776">
                  <c:v>314.66666666666669</c:v>
                </c:pt>
                <c:pt idx="3777">
                  <c:v>314.75</c:v>
                </c:pt>
                <c:pt idx="3778">
                  <c:v>314.83333333333331</c:v>
                </c:pt>
                <c:pt idx="3779">
                  <c:v>314.91666666666669</c:v>
                </c:pt>
                <c:pt idx="3780">
                  <c:v>315</c:v>
                </c:pt>
                <c:pt idx="3781">
                  <c:v>315.08333333333331</c:v>
                </c:pt>
                <c:pt idx="3782">
                  <c:v>315.16666666666669</c:v>
                </c:pt>
                <c:pt idx="3783">
                  <c:v>315.25</c:v>
                </c:pt>
                <c:pt idx="3784">
                  <c:v>315.33333333333331</c:v>
                </c:pt>
                <c:pt idx="3785">
                  <c:v>315.41666666666669</c:v>
                </c:pt>
                <c:pt idx="3786">
                  <c:v>315.5</c:v>
                </c:pt>
                <c:pt idx="3787">
                  <c:v>315.58333333333331</c:v>
                </c:pt>
                <c:pt idx="3788">
                  <c:v>315.66666666666669</c:v>
                </c:pt>
                <c:pt idx="3789">
                  <c:v>315.75</c:v>
                </c:pt>
                <c:pt idx="3790">
                  <c:v>315.83333333333331</c:v>
                </c:pt>
                <c:pt idx="3791">
                  <c:v>315.91666666666669</c:v>
                </c:pt>
                <c:pt idx="3792">
                  <c:v>316</c:v>
                </c:pt>
                <c:pt idx="3793">
                  <c:v>316.08333333333331</c:v>
                </c:pt>
                <c:pt idx="3794">
                  <c:v>316.16666666666669</c:v>
                </c:pt>
                <c:pt idx="3795">
                  <c:v>316.25</c:v>
                </c:pt>
                <c:pt idx="3796">
                  <c:v>316.33333333333331</c:v>
                </c:pt>
                <c:pt idx="3797">
                  <c:v>316.41666666666669</c:v>
                </c:pt>
                <c:pt idx="3798">
                  <c:v>316.5</c:v>
                </c:pt>
                <c:pt idx="3799">
                  <c:v>316.58333333333331</c:v>
                </c:pt>
                <c:pt idx="3800">
                  <c:v>316.66666666666669</c:v>
                </c:pt>
                <c:pt idx="3801">
                  <c:v>316.75</c:v>
                </c:pt>
                <c:pt idx="3802">
                  <c:v>316.83333333333331</c:v>
                </c:pt>
                <c:pt idx="3803">
                  <c:v>316.91666666666669</c:v>
                </c:pt>
                <c:pt idx="3804">
                  <c:v>317</c:v>
                </c:pt>
                <c:pt idx="3805">
                  <c:v>317.08333333333331</c:v>
                </c:pt>
                <c:pt idx="3806">
                  <c:v>317.16666666666669</c:v>
                </c:pt>
                <c:pt idx="3807">
                  <c:v>317.25</c:v>
                </c:pt>
                <c:pt idx="3808">
                  <c:v>317.33333333333331</c:v>
                </c:pt>
                <c:pt idx="3809">
                  <c:v>317.41666666666669</c:v>
                </c:pt>
                <c:pt idx="3810">
                  <c:v>317.5</c:v>
                </c:pt>
                <c:pt idx="3811">
                  <c:v>317.58333333333331</c:v>
                </c:pt>
                <c:pt idx="3812">
                  <c:v>317.66666666666669</c:v>
                </c:pt>
                <c:pt idx="3813">
                  <c:v>317.75</c:v>
                </c:pt>
                <c:pt idx="3814">
                  <c:v>317.83333333333331</c:v>
                </c:pt>
                <c:pt idx="3815">
                  <c:v>317.91666666666669</c:v>
                </c:pt>
                <c:pt idx="3816">
                  <c:v>318</c:v>
                </c:pt>
                <c:pt idx="3817">
                  <c:v>318.08333333333331</c:v>
                </c:pt>
                <c:pt idx="3818">
                  <c:v>318.16666666666669</c:v>
                </c:pt>
                <c:pt idx="3819">
                  <c:v>318.25</c:v>
                </c:pt>
                <c:pt idx="3820">
                  <c:v>318.33333333333331</c:v>
                </c:pt>
                <c:pt idx="3821">
                  <c:v>318.41666666666669</c:v>
                </c:pt>
                <c:pt idx="3822">
                  <c:v>318.5</c:v>
                </c:pt>
                <c:pt idx="3823">
                  <c:v>318.58333333333331</c:v>
                </c:pt>
                <c:pt idx="3824">
                  <c:v>318.66666666666669</c:v>
                </c:pt>
                <c:pt idx="3825">
                  <c:v>318.75</c:v>
                </c:pt>
                <c:pt idx="3826">
                  <c:v>318.83333333333331</c:v>
                </c:pt>
                <c:pt idx="3827">
                  <c:v>318.91666666666669</c:v>
                </c:pt>
                <c:pt idx="3828">
                  <c:v>319</c:v>
                </c:pt>
                <c:pt idx="3829">
                  <c:v>319.08333333333331</c:v>
                </c:pt>
                <c:pt idx="3830">
                  <c:v>319.16666666666669</c:v>
                </c:pt>
                <c:pt idx="3831">
                  <c:v>319.25</c:v>
                </c:pt>
                <c:pt idx="3832">
                  <c:v>319.33333333333331</c:v>
                </c:pt>
                <c:pt idx="3833">
                  <c:v>319.41666666666669</c:v>
                </c:pt>
                <c:pt idx="3834">
                  <c:v>319.5</c:v>
                </c:pt>
                <c:pt idx="3835">
                  <c:v>319.58333333333331</c:v>
                </c:pt>
                <c:pt idx="3836">
                  <c:v>319.66666666666669</c:v>
                </c:pt>
                <c:pt idx="3837">
                  <c:v>319.75</c:v>
                </c:pt>
                <c:pt idx="3838">
                  <c:v>319.83333333333331</c:v>
                </c:pt>
                <c:pt idx="3839">
                  <c:v>319.91666666666669</c:v>
                </c:pt>
                <c:pt idx="3840">
                  <c:v>320</c:v>
                </c:pt>
                <c:pt idx="3841">
                  <c:v>320.08333333333331</c:v>
                </c:pt>
                <c:pt idx="3842">
                  <c:v>320.16666666666669</c:v>
                </c:pt>
                <c:pt idx="3843">
                  <c:v>320.25</c:v>
                </c:pt>
                <c:pt idx="3844">
                  <c:v>320.33333333333331</c:v>
                </c:pt>
                <c:pt idx="3845">
                  <c:v>320.41666666666669</c:v>
                </c:pt>
                <c:pt idx="3846">
                  <c:v>320.5</c:v>
                </c:pt>
                <c:pt idx="3847">
                  <c:v>320.58333333333331</c:v>
                </c:pt>
                <c:pt idx="3848">
                  <c:v>320.66666666666669</c:v>
                </c:pt>
                <c:pt idx="3849">
                  <c:v>320.75</c:v>
                </c:pt>
                <c:pt idx="3850">
                  <c:v>320.83333333333331</c:v>
                </c:pt>
                <c:pt idx="3851">
                  <c:v>320.91666666666669</c:v>
                </c:pt>
                <c:pt idx="3852">
                  <c:v>321</c:v>
                </c:pt>
                <c:pt idx="3853">
                  <c:v>321.08333333333331</c:v>
                </c:pt>
                <c:pt idx="3854">
                  <c:v>321.16666666666669</c:v>
                </c:pt>
                <c:pt idx="3855">
                  <c:v>321.25</c:v>
                </c:pt>
                <c:pt idx="3856">
                  <c:v>321.33333333333331</c:v>
                </c:pt>
                <c:pt idx="3857">
                  <c:v>321.41666666666669</c:v>
                </c:pt>
                <c:pt idx="3858">
                  <c:v>321.5</c:v>
                </c:pt>
                <c:pt idx="3859">
                  <c:v>321.58333333333331</c:v>
                </c:pt>
                <c:pt idx="3860">
                  <c:v>321.66666666666669</c:v>
                </c:pt>
                <c:pt idx="3861">
                  <c:v>321.75</c:v>
                </c:pt>
                <c:pt idx="3862">
                  <c:v>321.83333333333331</c:v>
                </c:pt>
                <c:pt idx="3863">
                  <c:v>321.91666666666669</c:v>
                </c:pt>
                <c:pt idx="3864">
                  <c:v>322</c:v>
                </c:pt>
                <c:pt idx="3865">
                  <c:v>322.08333333333331</c:v>
                </c:pt>
                <c:pt idx="3866">
                  <c:v>322.16666666666669</c:v>
                </c:pt>
                <c:pt idx="3867">
                  <c:v>322.25</c:v>
                </c:pt>
                <c:pt idx="3868">
                  <c:v>322.33333333333331</c:v>
                </c:pt>
                <c:pt idx="3869">
                  <c:v>322.41666666666669</c:v>
                </c:pt>
                <c:pt idx="3870">
                  <c:v>322.5</c:v>
                </c:pt>
                <c:pt idx="3871">
                  <c:v>322.58333333333331</c:v>
                </c:pt>
                <c:pt idx="3872">
                  <c:v>322.66666666666669</c:v>
                </c:pt>
                <c:pt idx="3873">
                  <c:v>322.75</c:v>
                </c:pt>
                <c:pt idx="3874">
                  <c:v>322.83333333333331</c:v>
                </c:pt>
                <c:pt idx="3875">
                  <c:v>322.91666666666669</c:v>
                </c:pt>
                <c:pt idx="3876">
                  <c:v>323</c:v>
                </c:pt>
                <c:pt idx="3877">
                  <c:v>323.08333333333331</c:v>
                </c:pt>
                <c:pt idx="3878">
                  <c:v>323.16666666666669</c:v>
                </c:pt>
                <c:pt idx="3879">
                  <c:v>323.25</c:v>
                </c:pt>
                <c:pt idx="3880">
                  <c:v>323.33333333333331</c:v>
                </c:pt>
                <c:pt idx="3881">
                  <c:v>323.41666666666669</c:v>
                </c:pt>
                <c:pt idx="3882">
                  <c:v>323.5</c:v>
                </c:pt>
                <c:pt idx="3883">
                  <c:v>323.58333333333331</c:v>
                </c:pt>
                <c:pt idx="3884">
                  <c:v>323.66666666666669</c:v>
                </c:pt>
                <c:pt idx="3885">
                  <c:v>323.75</c:v>
                </c:pt>
                <c:pt idx="3886">
                  <c:v>323.83333333333331</c:v>
                </c:pt>
                <c:pt idx="3887">
                  <c:v>323.91666666666669</c:v>
                </c:pt>
                <c:pt idx="3888">
                  <c:v>324</c:v>
                </c:pt>
                <c:pt idx="3889">
                  <c:v>324.08333333333331</c:v>
                </c:pt>
                <c:pt idx="3890">
                  <c:v>324.16666666666669</c:v>
                </c:pt>
                <c:pt idx="3891">
                  <c:v>324.25</c:v>
                </c:pt>
                <c:pt idx="3892">
                  <c:v>324.33333333333331</c:v>
                </c:pt>
                <c:pt idx="3893">
                  <c:v>324.41666666666669</c:v>
                </c:pt>
                <c:pt idx="3894">
                  <c:v>324.5</c:v>
                </c:pt>
                <c:pt idx="3895">
                  <c:v>324.58333333333331</c:v>
                </c:pt>
                <c:pt idx="3896">
                  <c:v>324.66666666666669</c:v>
                </c:pt>
                <c:pt idx="3897">
                  <c:v>324.75</c:v>
                </c:pt>
                <c:pt idx="3898">
                  <c:v>324.83333333333331</c:v>
                </c:pt>
                <c:pt idx="3899">
                  <c:v>324.91666666666669</c:v>
                </c:pt>
                <c:pt idx="3900">
                  <c:v>325</c:v>
                </c:pt>
                <c:pt idx="3901">
                  <c:v>325.08333333333331</c:v>
                </c:pt>
                <c:pt idx="3902">
                  <c:v>325.16666666666669</c:v>
                </c:pt>
                <c:pt idx="3903">
                  <c:v>325.25</c:v>
                </c:pt>
                <c:pt idx="3904">
                  <c:v>325.33333333333331</c:v>
                </c:pt>
                <c:pt idx="3905">
                  <c:v>325.41666666666669</c:v>
                </c:pt>
                <c:pt idx="3906">
                  <c:v>325.5</c:v>
                </c:pt>
                <c:pt idx="3907">
                  <c:v>325.58333333333331</c:v>
                </c:pt>
                <c:pt idx="3908">
                  <c:v>325.66666666666669</c:v>
                </c:pt>
                <c:pt idx="3909">
                  <c:v>325.75</c:v>
                </c:pt>
                <c:pt idx="3910">
                  <c:v>325.83333333333331</c:v>
                </c:pt>
                <c:pt idx="3911">
                  <c:v>325.91666666666669</c:v>
                </c:pt>
                <c:pt idx="3912">
                  <c:v>326</c:v>
                </c:pt>
                <c:pt idx="3913">
                  <c:v>326.08333333333331</c:v>
                </c:pt>
                <c:pt idx="3914">
                  <c:v>326.16666666666669</c:v>
                </c:pt>
                <c:pt idx="3915">
                  <c:v>326.25</c:v>
                </c:pt>
                <c:pt idx="3916">
                  <c:v>326.33333333333331</c:v>
                </c:pt>
                <c:pt idx="3917">
                  <c:v>326.41666666666669</c:v>
                </c:pt>
                <c:pt idx="3918">
                  <c:v>326.5</c:v>
                </c:pt>
                <c:pt idx="3919">
                  <c:v>326.58333333333331</c:v>
                </c:pt>
                <c:pt idx="3920">
                  <c:v>326.66666666666669</c:v>
                </c:pt>
                <c:pt idx="3921">
                  <c:v>326.75</c:v>
                </c:pt>
                <c:pt idx="3922">
                  <c:v>326.83333333333331</c:v>
                </c:pt>
                <c:pt idx="3923">
                  <c:v>326.91666666666669</c:v>
                </c:pt>
                <c:pt idx="3924">
                  <c:v>327</c:v>
                </c:pt>
                <c:pt idx="3925">
                  <c:v>327.08333333333331</c:v>
                </c:pt>
                <c:pt idx="3926">
                  <c:v>327.16666666666669</c:v>
                </c:pt>
                <c:pt idx="3927">
                  <c:v>327.25</c:v>
                </c:pt>
                <c:pt idx="3928">
                  <c:v>327.33333333333331</c:v>
                </c:pt>
                <c:pt idx="3929">
                  <c:v>327.41666666666669</c:v>
                </c:pt>
                <c:pt idx="3930">
                  <c:v>327.5</c:v>
                </c:pt>
                <c:pt idx="3931">
                  <c:v>327.58333333333331</c:v>
                </c:pt>
                <c:pt idx="3932">
                  <c:v>327.66666666666669</c:v>
                </c:pt>
                <c:pt idx="3933">
                  <c:v>327.75</c:v>
                </c:pt>
                <c:pt idx="3934">
                  <c:v>327.83333333333331</c:v>
                </c:pt>
                <c:pt idx="3935">
                  <c:v>327.91666666666669</c:v>
                </c:pt>
                <c:pt idx="3936">
                  <c:v>328</c:v>
                </c:pt>
                <c:pt idx="3937">
                  <c:v>328.08333333333331</c:v>
                </c:pt>
                <c:pt idx="3938">
                  <c:v>328.16666666666669</c:v>
                </c:pt>
                <c:pt idx="3939">
                  <c:v>328.25</c:v>
                </c:pt>
                <c:pt idx="3940">
                  <c:v>328.33333333333331</c:v>
                </c:pt>
                <c:pt idx="3941">
                  <c:v>328.41666666666669</c:v>
                </c:pt>
                <c:pt idx="3942">
                  <c:v>328.5</c:v>
                </c:pt>
                <c:pt idx="3943">
                  <c:v>328.58333333333331</c:v>
                </c:pt>
                <c:pt idx="3944">
                  <c:v>328.66666666666669</c:v>
                </c:pt>
                <c:pt idx="3945">
                  <c:v>328.75</c:v>
                </c:pt>
                <c:pt idx="3946">
                  <c:v>328.83333333333331</c:v>
                </c:pt>
                <c:pt idx="3947">
                  <c:v>328.91666666666669</c:v>
                </c:pt>
                <c:pt idx="3948">
                  <c:v>329</c:v>
                </c:pt>
                <c:pt idx="3949">
                  <c:v>329.08333333333331</c:v>
                </c:pt>
                <c:pt idx="3950">
                  <c:v>329.16666666666669</c:v>
                </c:pt>
                <c:pt idx="3951">
                  <c:v>329.25</c:v>
                </c:pt>
                <c:pt idx="3952">
                  <c:v>329.33333333333331</c:v>
                </c:pt>
                <c:pt idx="3953">
                  <c:v>329.41666666666669</c:v>
                </c:pt>
                <c:pt idx="3954">
                  <c:v>329.5</c:v>
                </c:pt>
                <c:pt idx="3955">
                  <c:v>329.58333333333331</c:v>
                </c:pt>
                <c:pt idx="3956">
                  <c:v>329.66666666666669</c:v>
                </c:pt>
                <c:pt idx="3957">
                  <c:v>329.75</c:v>
                </c:pt>
                <c:pt idx="3958">
                  <c:v>329.83333333333331</c:v>
                </c:pt>
                <c:pt idx="3959">
                  <c:v>329.91666666666669</c:v>
                </c:pt>
                <c:pt idx="3960">
                  <c:v>330</c:v>
                </c:pt>
                <c:pt idx="3961">
                  <c:v>330.08333333333331</c:v>
                </c:pt>
                <c:pt idx="3962">
                  <c:v>330.16666666666669</c:v>
                </c:pt>
                <c:pt idx="3963">
                  <c:v>330.25</c:v>
                </c:pt>
                <c:pt idx="3964">
                  <c:v>330.33333333333331</c:v>
                </c:pt>
                <c:pt idx="3965">
                  <c:v>330.41666666666669</c:v>
                </c:pt>
                <c:pt idx="3966">
                  <c:v>330.5</c:v>
                </c:pt>
                <c:pt idx="3967">
                  <c:v>330.58333333333331</c:v>
                </c:pt>
                <c:pt idx="3968">
                  <c:v>330.66666666666669</c:v>
                </c:pt>
                <c:pt idx="3969">
                  <c:v>330.75</c:v>
                </c:pt>
                <c:pt idx="3970">
                  <c:v>330.83333333333331</c:v>
                </c:pt>
                <c:pt idx="3971">
                  <c:v>330.91666666666669</c:v>
                </c:pt>
                <c:pt idx="3972">
                  <c:v>331</c:v>
                </c:pt>
                <c:pt idx="3973">
                  <c:v>331.08333333333331</c:v>
                </c:pt>
                <c:pt idx="3974">
                  <c:v>331.16666666666669</c:v>
                </c:pt>
                <c:pt idx="3975">
                  <c:v>331.25</c:v>
                </c:pt>
                <c:pt idx="3976">
                  <c:v>331.33333333333331</c:v>
                </c:pt>
                <c:pt idx="3977">
                  <c:v>331.41666666666669</c:v>
                </c:pt>
                <c:pt idx="3978">
                  <c:v>331.5</c:v>
                </c:pt>
                <c:pt idx="3979">
                  <c:v>331.58333333333331</c:v>
                </c:pt>
                <c:pt idx="3980">
                  <c:v>331.66666666666669</c:v>
                </c:pt>
                <c:pt idx="3981">
                  <c:v>331.75</c:v>
                </c:pt>
                <c:pt idx="3982">
                  <c:v>331.83333333333331</c:v>
                </c:pt>
                <c:pt idx="3983">
                  <c:v>331.91666666666669</c:v>
                </c:pt>
                <c:pt idx="3984">
                  <c:v>332</c:v>
                </c:pt>
                <c:pt idx="3985">
                  <c:v>332.08333333333331</c:v>
                </c:pt>
                <c:pt idx="3986">
                  <c:v>332.16666666666669</c:v>
                </c:pt>
                <c:pt idx="3987">
                  <c:v>332.25</c:v>
                </c:pt>
                <c:pt idx="3988">
                  <c:v>332.33333333333331</c:v>
                </c:pt>
                <c:pt idx="3989">
                  <c:v>332.41666666666669</c:v>
                </c:pt>
                <c:pt idx="3990">
                  <c:v>332.5</c:v>
                </c:pt>
                <c:pt idx="3991">
                  <c:v>332.58333333333331</c:v>
                </c:pt>
                <c:pt idx="3992">
                  <c:v>332.66666666666669</c:v>
                </c:pt>
                <c:pt idx="3993">
                  <c:v>332.75</c:v>
                </c:pt>
                <c:pt idx="3994">
                  <c:v>332.83333333333331</c:v>
                </c:pt>
                <c:pt idx="3995">
                  <c:v>332.91666666666669</c:v>
                </c:pt>
                <c:pt idx="3996">
                  <c:v>333</c:v>
                </c:pt>
                <c:pt idx="3997">
                  <c:v>333.08333333333331</c:v>
                </c:pt>
                <c:pt idx="3998">
                  <c:v>333.16666666666669</c:v>
                </c:pt>
                <c:pt idx="3999">
                  <c:v>333.25</c:v>
                </c:pt>
                <c:pt idx="4000">
                  <c:v>333.33333333333331</c:v>
                </c:pt>
                <c:pt idx="4001">
                  <c:v>333.41666666666669</c:v>
                </c:pt>
                <c:pt idx="4002">
                  <c:v>333.5</c:v>
                </c:pt>
                <c:pt idx="4003">
                  <c:v>333.58333333333331</c:v>
                </c:pt>
                <c:pt idx="4004">
                  <c:v>333.66666666666669</c:v>
                </c:pt>
                <c:pt idx="4005">
                  <c:v>333.75</c:v>
                </c:pt>
                <c:pt idx="4006">
                  <c:v>333.83333333333331</c:v>
                </c:pt>
                <c:pt idx="4007">
                  <c:v>333.91666666666669</c:v>
                </c:pt>
                <c:pt idx="4008">
                  <c:v>334</c:v>
                </c:pt>
                <c:pt idx="4009">
                  <c:v>334.08333333333331</c:v>
                </c:pt>
                <c:pt idx="4010">
                  <c:v>334.16666666666669</c:v>
                </c:pt>
                <c:pt idx="4011">
                  <c:v>334.25</c:v>
                </c:pt>
                <c:pt idx="4012">
                  <c:v>334.33333333333331</c:v>
                </c:pt>
                <c:pt idx="4013">
                  <c:v>334.41666666666669</c:v>
                </c:pt>
                <c:pt idx="4014">
                  <c:v>334.5</c:v>
                </c:pt>
                <c:pt idx="4015">
                  <c:v>334.58333333333331</c:v>
                </c:pt>
                <c:pt idx="4016">
                  <c:v>334.66666666666669</c:v>
                </c:pt>
                <c:pt idx="4017">
                  <c:v>334.75</c:v>
                </c:pt>
                <c:pt idx="4018">
                  <c:v>334.83333333333331</c:v>
                </c:pt>
                <c:pt idx="4019">
                  <c:v>334.91666666666669</c:v>
                </c:pt>
                <c:pt idx="4020">
                  <c:v>335</c:v>
                </c:pt>
                <c:pt idx="4021">
                  <c:v>335.08333333333331</c:v>
                </c:pt>
                <c:pt idx="4022">
                  <c:v>335.16666666666669</c:v>
                </c:pt>
                <c:pt idx="4023">
                  <c:v>335.25</c:v>
                </c:pt>
                <c:pt idx="4024">
                  <c:v>335.33333333333331</c:v>
                </c:pt>
                <c:pt idx="4025">
                  <c:v>335.41666666666669</c:v>
                </c:pt>
                <c:pt idx="4026">
                  <c:v>335.5</c:v>
                </c:pt>
                <c:pt idx="4027">
                  <c:v>335.58333333333331</c:v>
                </c:pt>
                <c:pt idx="4028">
                  <c:v>335.66666666666669</c:v>
                </c:pt>
                <c:pt idx="4029">
                  <c:v>335.75</c:v>
                </c:pt>
                <c:pt idx="4030">
                  <c:v>335.83333333333331</c:v>
                </c:pt>
                <c:pt idx="4031">
                  <c:v>335.91666666666669</c:v>
                </c:pt>
                <c:pt idx="4032">
                  <c:v>336</c:v>
                </c:pt>
                <c:pt idx="4033">
                  <c:v>336.08333333333331</c:v>
                </c:pt>
                <c:pt idx="4034">
                  <c:v>336.16666666666669</c:v>
                </c:pt>
                <c:pt idx="4035">
                  <c:v>336.25</c:v>
                </c:pt>
                <c:pt idx="4036">
                  <c:v>336.33333333333331</c:v>
                </c:pt>
                <c:pt idx="4037">
                  <c:v>336.41666666666669</c:v>
                </c:pt>
                <c:pt idx="4038">
                  <c:v>336.5</c:v>
                </c:pt>
                <c:pt idx="4039">
                  <c:v>336.58333333333331</c:v>
                </c:pt>
                <c:pt idx="4040">
                  <c:v>336.66666666666669</c:v>
                </c:pt>
                <c:pt idx="4041">
                  <c:v>336.75</c:v>
                </c:pt>
                <c:pt idx="4042">
                  <c:v>336.83333333333331</c:v>
                </c:pt>
                <c:pt idx="4043">
                  <c:v>336.91666666666669</c:v>
                </c:pt>
                <c:pt idx="4044">
                  <c:v>337</c:v>
                </c:pt>
                <c:pt idx="4045">
                  <c:v>337.08333333333331</c:v>
                </c:pt>
                <c:pt idx="4046">
                  <c:v>337.16666666666669</c:v>
                </c:pt>
                <c:pt idx="4047">
                  <c:v>337.25</c:v>
                </c:pt>
                <c:pt idx="4048">
                  <c:v>337.33333333333331</c:v>
                </c:pt>
                <c:pt idx="4049">
                  <c:v>337.41666666666669</c:v>
                </c:pt>
                <c:pt idx="4050">
                  <c:v>337.5</c:v>
                </c:pt>
                <c:pt idx="4051">
                  <c:v>337.58333333333331</c:v>
                </c:pt>
                <c:pt idx="4052">
                  <c:v>337.66666666666669</c:v>
                </c:pt>
                <c:pt idx="4053">
                  <c:v>337.75</c:v>
                </c:pt>
                <c:pt idx="4054">
                  <c:v>337.83333333333331</c:v>
                </c:pt>
                <c:pt idx="4055">
                  <c:v>337.91666666666669</c:v>
                </c:pt>
                <c:pt idx="4056">
                  <c:v>338</c:v>
                </c:pt>
                <c:pt idx="4057">
                  <c:v>338.08333333333331</c:v>
                </c:pt>
                <c:pt idx="4058">
                  <c:v>338.16666666666669</c:v>
                </c:pt>
                <c:pt idx="4059">
                  <c:v>338.25</c:v>
                </c:pt>
                <c:pt idx="4060">
                  <c:v>338.33333333333331</c:v>
                </c:pt>
                <c:pt idx="4061">
                  <c:v>338.41666666666669</c:v>
                </c:pt>
                <c:pt idx="4062">
                  <c:v>338.5</c:v>
                </c:pt>
                <c:pt idx="4063">
                  <c:v>338.58333333333331</c:v>
                </c:pt>
                <c:pt idx="4064">
                  <c:v>338.66666666666669</c:v>
                </c:pt>
                <c:pt idx="4065">
                  <c:v>338.75</c:v>
                </c:pt>
                <c:pt idx="4066">
                  <c:v>338.83333333333331</c:v>
                </c:pt>
                <c:pt idx="4067">
                  <c:v>338.91666666666669</c:v>
                </c:pt>
                <c:pt idx="4068">
                  <c:v>339</c:v>
                </c:pt>
                <c:pt idx="4069">
                  <c:v>339.08333333333331</c:v>
                </c:pt>
                <c:pt idx="4070">
                  <c:v>339.16666666666669</c:v>
                </c:pt>
                <c:pt idx="4071">
                  <c:v>339.25</c:v>
                </c:pt>
                <c:pt idx="4072">
                  <c:v>339.33333333333331</c:v>
                </c:pt>
                <c:pt idx="4073">
                  <c:v>339.41666666666669</c:v>
                </c:pt>
                <c:pt idx="4074">
                  <c:v>339.5</c:v>
                </c:pt>
                <c:pt idx="4075">
                  <c:v>339.58333333333331</c:v>
                </c:pt>
                <c:pt idx="4076">
                  <c:v>339.66666666666669</c:v>
                </c:pt>
                <c:pt idx="4077">
                  <c:v>339.75</c:v>
                </c:pt>
                <c:pt idx="4078">
                  <c:v>339.83333333333331</c:v>
                </c:pt>
                <c:pt idx="4079">
                  <c:v>339.91666666666669</c:v>
                </c:pt>
                <c:pt idx="4080">
                  <c:v>340</c:v>
                </c:pt>
                <c:pt idx="4081">
                  <c:v>340.08333333333331</c:v>
                </c:pt>
                <c:pt idx="4082">
                  <c:v>340.16666666666669</c:v>
                </c:pt>
                <c:pt idx="4083">
                  <c:v>340.25</c:v>
                </c:pt>
                <c:pt idx="4084">
                  <c:v>340.33333333333331</c:v>
                </c:pt>
                <c:pt idx="4085">
                  <c:v>340.41666666666669</c:v>
                </c:pt>
                <c:pt idx="4086">
                  <c:v>340.5</c:v>
                </c:pt>
                <c:pt idx="4087">
                  <c:v>340.58333333333331</c:v>
                </c:pt>
                <c:pt idx="4088">
                  <c:v>340.66666666666669</c:v>
                </c:pt>
                <c:pt idx="4089">
                  <c:v>340.75</c:v>
                </c:pt>
                <c:pt idx="4090">
                  <c:v>340.83333333333331</c:v>
                </c:pt>
                <c:pt idx="4091">
                  <c:v>340.91666666666669</c:v>
                </c:pt>
                <c:pt idx="4092">
                  <c:v>341</c:v>
                </c:pt>
                <c:pt idx="4093">
                  <c:v>341.08333333333331</c:v>
                </c:pt>
                <c:pt idx="4094">
                  <c:v>341.16666666666669</c:v>
                </c:pt>
                <c:pt idx="4095">
                  <c:v>341.25</c:v>
                </c:pt>
                <c:pt idx="4096">
                  <c:v>341.33333333333331</c:v>
                </c:pt>
                <c:pt idx="4097">
                  <c:v>341.41666666666669</c:v>
                </c:pt>
                <c:pt idx="4098">
                  <c:v>341.5</c:v>
                </c:pt>
                <c:pt idx="4099">
                  <c:v>341.58333333333331</c:v>
                </c:pt>
                <c:pt idx="4100">
                  <c:v>341.66666666666669</c:v>
                </c:pt>
                <c:pt idx="4101">
                  <c:v>341.75</c:v>
                </c:pt>
                <c:pt idx="4102">
                  <c:v>341.83333333333331</c:v>
                </c:pt>
                <c:pt idx="4103">
                  <c:v>341.91666666666669</c:v>
                </c:pt>
                <c:pt idx="4104">
                  <c:v>342</c:v>
                </c:pt>
                <c:pt idx="4105">
                  <c:v>342.08333333333331</c:v>
                </c:pt>
                <c:pt idx="4106">
                  <c:v>342.16666666666669</c:v>
                </c:pt>
                <c:pt idx="4107">
                  <c:v>342.25</c:v>
                </c:pt>
                <c:pt idx="4108">
                  <c:v>342.33333333333331</c:v>
                </c:pt>
                <c:pt idx="4109">
                  <c:v>342.41666666666669</c:v>
                </c:pt>
                <c:pt idx="4110">
                  <c:v>342.5</c:v>
                </c:pt>
                <c:pt idx="4111">
                  <c:v>342.58333333333331</c:v>
                </c:pt>
                <c:pt idx="4112">
                  <c:v>342.66666666666669</c:v>
                </c:pt>
                <c:pt idx="4113">
                  <c:v>342.75</c:v>
                </c:pt>
                <c:pt idx="4114">
                  <c:v>342.83333333333331</c:v>
                </c:pt>
                <c:pt idx="4115">
                  <c:v>342.91666666666669</c:v>
                </c:pt>
                <c:pt idx="4116">
                  <c:v>343</c:v>
                </c:pt>
                <c:pt idx="4117">
                  <c:v>343.08333333333331</c:v>
                </c:pt>
                <c:pt idx="4118">
                  <c:v>343.16666666666669</c:v>
                </c:pt>
                <c:pt idx="4119">
                  <c:v>343.25</c:v>
                </c:pt>
                <c:pt idx="4120">
                  <c:v>343.33333333333331</c:v>
                </c:pt>
                <c:pt idx="4121">
                  <c:v>343.41666666666669</c:v>
                </c:pt>
                <c:pt idx="4122">
                  <c:v>343.5</c:v>
                </c:pt>
                <c:pt idx="4123">
                  <c:v>343.58333333333331</c:v>
                </c:pt>
                <c:pt idx="4124">
                  <c:v>343.66666666666669</c:v>
                </c:pt>
                <c:pt idx="4125">
                  <c:v>343.75</c:v>
                </c:pt>
                <c:pt idx="4126">
                  <c:v>343.83333333333331</c:v>
                </c:pt>
                <c:pt idx="4127">
                  <c:v>343.91666666666669</c:v>
                </c:pt>
                <c:pt idx="4128">
                  <c:v>344</c:v>
                </c:pt>
                <c:pt idx="4129">
                  <c:v>344.08333333333331</c:v>
                </c:pt>
                <c:pt idx="4130">
                  <c:v>344.16666666666669</c:v>
                </c:pt>
                <c:pt idx="4131">
                  <c:v>344.25</c:v>
                </c:pt>
                <c:pt idx="4132">
                  <c:v>344.33333333333331</c:v>
                </c:pt>
                <c:pt idx="4133">
                  <c:v>344.41666666666669</c:v>
                </c:pt>
                <c:pt idx="4134">
                  <c:v>344.5</c:v>
                </c:pt>
                <c:pt idx="4135">
                  <c:v>344.58333333333331</c:v>
                </c:pt>
                <c:pt idx="4136">
                  <c:v>344.66666666666669</c:v>
                </c:pt>
                <c:pt idx="4137">
                  <c:v>344.75</c:v>
                </c:pt>
                <c:pt idx="4138">
                  <c:v>344.83333333333331</c:v>
                </c:pt>
                <c:pt idx="4139">
                  <c:v>344.91666666666669</c:v>
                </c:pt>
                <c:pt idx="4140">
                  <c:v>345</c:v>
                </c:pt>
                <c:pt idx="4141">
                  <c:v>345.08333333333331</c:v>
                </c:pt>
                <c:pt idx="4142">
                  <c:v>345.16666666666669</c:v>
                </c:pt>
                <c:pt idx="4143">
                  <c:v>345.25</c:v>
                </c:pt>
                <c:pt idx="4144">
                  <c:v>345.33333333333331</c:v>
                </c:pt>
                <c:pt idx="4145">
                  <c:v>345.41666666666669</c:v>
                </c:pt>
                <c:pt idx="4146">
                  <c:v>345.5</c:v>
                </c:pt>
                <c:pt idx="4147">
                  <c:v>345.58333333333331</c:v>
                </c:pt>
                <c:pt idx="4148">
                  <c:v>345.66666666666669</c:v>
                </c:pt>
                <c:pt idx="4149">
                  <c:v>345.75</c:v>
                </c:pt>
                <c:pt idx="4150">
                  <c:v>345.83333333333331</c:v>
                </c:pt>
                <c:pt idx="4151">
                  <c:v>345.91666666666669</c:v>
                </c:pt>
                <c:pt idx="4152">
                  <c:v>346</c:v>
                </c:pt>
                <c:pt idx="4153">
                  <c:v>346.08333333333331</c:v>
                </c:pt>
                <c:pt idx="4154">
                  <c:v>346.16666666666669</c:v>
                </c:pt>
                <c:pt idx="4155">
                  <c:v>346.25</c:v>
                </c:pt>
                <c:pt idx="4156">
                  <c:v>346.33333333333331</c:v>
                </c:pt>
                <c:pt idx="4157">
                  <c:v>346.41666666666669</c:v>
                </c:pt>
                <c:pt idx="4158">
                  <c:v>346.5</c:v>
                </c:pt>
                <c:pt idx="4159">
                  <c:v>346.58333333333331</c:v>
                </c:pt>
                <c:pt idx="4160">
                  <c:v>346.66666666666669</c:v>
                </c:pt>
                <c:pt idx="4161">
                  <c:v>346.75</c:v>
                </c:pt>
                <c:pt idx="4162">
                  <c:v>346.83333333333331</c:v>
                </c:pt>
                <c:pt idx="4163">
                  <c:v>346.91666666666669</c:v>
                </c:pt>
                <c:pt idx="4164">
                  <c:v>347</c:v>
                </c:pt>
                <c:pt idx="4165">
                  <c:v>347.08333333333331</c:v>
                </c:pt>
                <c:pt idx="4166">
                  <c:v>347.16666666666669</c:v>
                </c:pt>
                <c:pt idx="4167">
                  <c:v>347.25</c:v>
                </c:pt>
                <c:pt idx="4168">
                  <c:v>347.33333333333331</c:v>
                </c:pt>
                <c:pt idx="4169">
                  <c:v>347.41666666666669</c:v>
                </c:pt>
                <c:pt idx="4170">
                  <c:v>347.5</c:v>
                </c:pt>
                <c:pt idx="4171">
                  <c:v>347.58333333333331</c:v>
                </c:pt>
                <c:pt idx="4172">
                  <c:v>347.66666666666669</c:v>
                </c:pt>
                <c:pt idx="4173">
                  <c:v>347.75</c:v>
                </c:pt>
                <c:pt idx="4174">
                  <c:v>347.83333333333331</c:v>
                </c:pt>
                <c:pt idx="4175">
                  <c:v>347.91666666666669</c:v>
                </c:pt>
                <c:pt idx="4176">
                  <c:v>348</c:v>
                </c:pt>
                <c:pt idx="4177">
                  <c:v>348.08333333333331</c:v>
                </c:pt>
                <c:pt idx="4178">
                  <c:v>348.16666666666669</c:v>
                </c:pt>
                <c:pt idx="4179">
                  <c:v>348.25</c:v>
                </c:pt>
                <c:pt idx="4180">
                  <c:v>348.33333333333331</c:v>
                </c:pt>
                <c:pt idx="4181">
                  <c:v>348.41666666666669</c:v>
                </c:pt>
                <c:pt idx="4182">
                  <c:v>348.5</c:v>
                </c:pt>
                <c:pt idx="4183">
                  <c:v>348.58333333333331</c:v>
                </c:pt>
                <c:pt idx="4184">
                  <c:v>348.66666666666669</c:v>
                </c:pt>
                <c:pt idx="4185">
                  <c:v>348.75</c:v>
                </c:pt>
                <c:pt idx="4186">
                  <c:v>348.83333333333331</c:v>
                </c:pt>
                <c:pt idx="4187">
                  <c:v>348.91666666666669</c:v>
                </c:pt>
                <c:pt idx="4188">
                  <c:v>349</c:v>
                </c:pt>
                <c:pt idx="4189">
                  <c:v>349.08333333333331</c:v>
                </c:pt>
                <c:pt idx="4190">
                  <c:v>349.16666666666669</c:v>
                </c:pt>
                <c:pt idx="4191">
                  <c:v>349.25</c:v>
                </c:pt>
                <c:pt idx="4192">
                  <c:v>349.33333333333331</c:v>
                </c:pt>
                <c:pt idx="4193">
                  <c:v>349.41666666666669</c:v>
                </c:pt>
                <c:pt idx="4194">
                  <c:v>349.5</c:v>
                </c:pt>
                <c:pt idx="4195">
                  <c:v>349.58333333333331</c:v>
                </c:pt>
                <c:pt idx="4196">
                  <c:v>349.66666666666669</c:v>
                </c:pt>
                <c:pt idx="4197">
                  <c:v>349.75</c:v>
                </c:pt>
                <c:pt idx="4198">
                  <c:v>349.83333333333331</c:v>
                </c:pt>
                <c:pt idx="4199">
                  <c:v>349.91666666666669</c:v>
                </c:pt>
                <c:pt idx="4200">
                  <c:v>350</c:v>
                </c:pt>
                <c:pt idx="4201">
                  <c:v>350.08333333333331</c:v>
                </c:pt>
                <c:pt idx="4202">
                  <c:v>350.16666666666669</c:v>
                </c:pt>
                <c:pt idx="4203">
                  <c:v>350.25</c:v>
                </c:pt>
                <c:pt idx="4204">
                  <c:v>350.33333333333331</c:v>
                </c:pt>
                <c:pt idx="4205">
                  <c:v>350.41666666666669</c:v>
                </c:pt>
                <c:pt idx="4206">
                  <c:v>350.5</c:v>
                </c:pt>
                <c:pt idx="4207">
                  <c:v>350.58333333333331</c:v>
                </c:pt>
                <c:pt idx="4208">
                  <c:v>350.66666666666669</c:v>
                </c:pt>
                <c:pt idx="4209">
                  <c:v>350.75</c:v>
                </c:pt>
                <c:pt idx="4210">
                  <c:v>350.83333333333331</c:v>
                </c:pt>
                <c:pt idx="4211">
                  <c:v>350.91666666666669</c:v>
                </c:pt>
                <c:pt idx="4212">
                  <c:v>351</c:v>
                </c:pt>
                <c:pt idx="4213">
                  <c:v>351.08333333333331</c:v>
                </c:pt>
                <c:pt idx="4214">
                  <c:v>351.16666666666669</c:v>
                </c:pt>
                <c:pt idx="4215">
                  <c:v>351.25</c:v>
                </c:pt>
                <c:pt idx="4216">
                  <c:v>351.33333333333331</c:v>
                </c:pt>
                <c:pt idx="4217">
                  <c:v>351.41666666666669</c:v>
                </c:pt>
                <c:pt idx="4218">
                  <c:v>351.5</c:v>
                </c:pt>
                <c:pt idx="4219">
                  <c:v>351.58333333333331</c:v>
                </c:pt>
                <c:pt idx="4220">
                  <c:v>351.66666666666669</c:v>
                </c:pt>
                <c:pt idx="4221">
                  <c:v>351.75</c:v>
                </c:pt>
                <c:pt idx="4222">
                  <c:v>351.83333333333331</c:v>
                </c:pt>
                <c:pt idx="4223">
                  <c:v>351.91666666666669</c:v>
                </c:pt>
                <c:pt idx="4224">
                  <c:v>352</c:v>
                </c:pt>
                <c:pt idx="4225">
                  <c:v>352.08333333333331</c:v>
                </c:pt>
                <c:pt idx="4226">
                  <c:v>352.16666666666669</c:v>
                </c:pt>
                <c:pt idx="4227">
                  <c:v>352.25</c:v>
                </c:pt>
                <c:pt idx="4228">
                  <c:v>352.33333333333331</c:v>
                </c:pt>
                <c:pt idx="4229">
                  <c:v>352.41666666666669</c:v>
                </c:pt>
                <c:pt idx="4230">
                  <c:v>352.5</c:v>
                </c:pt>
                <c:pt idx="4231">
                  <c:v>352.58333333333331</c:v>
                </c:pt>
                <c:pt idx="4232">
                  <c:v>352.66666666666669</c:v>
                </c:pt>
                <c:pt idx="4233">
                  <c:v>352.75</c:v>
                </c:pt>
                <c:pt idx="4234">
                  <c:v>352.83333333333331</c:v>
                </c:pt>
                <c:pt idx="4235">
                  <c:v>352.91666666666669</c:v>
                </c:pt>
                <c:pt idx="4236">
                  <c:v>353</c:v>
                </c:pt>
                <c:pt idx="4237">
                  <c:v>353.08333333333331</c:v>
                </c:pt>
                <c:pt idx="4238">
                  <c:v>353.16666666666669</c:v>
                </c:pt>
                <c:pt idx="4239">
                  <c:v>353.25</c:v>
                </c:pt>
                <c:pt idx="4240">
                  <c:v>353.33333333333331</c:v>
                </c:pt>
                <c:pt idx="4241">
                  <c:v>353.41666666666669</c:v>
                </c:pt>
                <c:pt idx="4242">
                  <c:v>353.5</c:v>
                </c:pt>
                <c:pt idx="4243">
                  <c:v>353.58333333333331</c:v>
                </c:pt>
                <c:pt idx="4244">
                  <c:v>353.66666666666669</c:v>
                </c:pt>
                <c:pt idx="4245">
                  <c:v>353.75</c:v>
                </c:pt>
                <c:pt idx="4246">
                  <c:v>353.83333333333331</c:v>
                </c:pt>
                <c:pt idx="4247">
                  <c:v>353.91666666666669</c:v>
                </c:pt>
                <c:pt idx="4248">
                  <c:v>354</c:v>
                </c:pt>
                <c:pt idx="4249">
                  <c:v>354.08333333333331</c:v>
                </c:pt>
                <c:pt idx="4250">
                  <c:v>354.16666666666669</c:v>
                </c:pt>
                <c:pt idx="4251">
                  <c:v>354.25</c:v>
                </c:pt>
                <c:pt idx="4252">
                  <c:v>354.33333333333331</c:v>
                </c:pt>
                <c:pt idx="4253">
                  <c:v>354.41666666666669</c:v>
                </c:pt>
                <c:pt idx="4254">
                  <c:v>354.5</c:v>
                </c:pt>
                <c:pt idx="4255">
                  <c:v>354.58333333333331</c:v>
                </c:pt>
                <c:pt idx="4256">
                  <c:v>354.66666666666669</c:v>
                </c:pt>
                <c:pt idx="4257">
                  <c:v>354.75</c:v>
                </c:pt>
                <c:pt idx="4258">
                  <c:v>354.83333333333331</c:v>
                </c:pt>
                <c:pt idx="4259">
                  <c:v>354.91666666666669</c:v>
                </c:pt>
                <c:pt idx="4260">
                  <c:v>355</c:v>
                </c:pt>
                <c:pt idx="4261">
                  <c:v>355.08333333333331</c:v>
                </c:pt>
                <c:pt idx="4262">
                  <c:v>355.16666666666669</c:v>
                </c:pt>
                <c:pt idx="4263">
                  <c:v>355.25</c:v>
                </c:pt>
                <c:pt idx="4264">
                  <c:v>355.33333333333331</c:v>
                </c:pt>
                <c:pt idx="4265">
                  <c:v>355.41666666666669</c:v>
                </c:pt>
                <c:pt idx="4266">
                  <c:v>355.5</c:v>
                </c:pt>
                <c:pt idx="4267">
                  <c:v>355.58333333333331</c:v>
                </c:pt>
                <c:pt idx="4268">
                  <c:v>355.66666666666669</c:v>
                </c:pt>
                <c:pt idx="4269">
                  <c:v>355.75</c:v>
                </c:pt>
                <c:pt idx="4270">
                  <c:v>355.83333333333331</c:v>
                </c:pt>
                <c:pt idx="4271">
                  <c:v>355.91666666666669</c:v>
                </c:pt>
                <c:pt idx="4272">
                  <c:v>356</c:v>
                </c:pt>
                <c:pt idx="4273">
                  <c:v>356.08333333333331</c:v>
                </c:pt>
                <c:pt idx="4274">
                  <c:v>356.16666666666669</c:v>
                </c:pt>
                <c:pt idx="4275">
                  <c:v>356.25</c:v>
                </c:pt>
                <c:pt idx="4276">
                  <c:v>356.33333333333331</c:v>
                </c:pt>
                <c:pt idx="4277">
                  <c:v>356.41666666666669</c:v>
                </c:pt>
                <c:pt idx="4278">
                  <c:v>356.5</c:v>
                </c:pt>
                <c:pt idx="4279">
                  <c:v>356.58333333333331</c:v>
                </c:pt>
                <c:pt idx="4280">
                  <c:v>356.66666666666669</c:v>
                </c:pt>
                <c:pt idx="4281">
                  <c:v>356.75</c:v>
                </c:pt>
                <c:pt idx="4282">
                  <c:v>356.83333333333331</c:v>
                </c:pt>
                <c:pt idx="4283">
                  <c:v>356.91666666666669</c:v>
                </c:pt>
                <c:pt idx="4284">
                  <c:v>357</c:v>
                </c:pt>
                <c:pt idx="4285">
                  <c:v>357.08333333333331</c:v>
                </c:pt>
                <c:pt idx="4286">
                  <c:v>357.16666666666669</c:v>
                </c:pt>
                <c:pt idx="4287">
                  <c:v>357.25</c:v>
                </c:pt>
                <c:pt idx="4288">
                  <c:v>357.33333333333331</c:v>
                </c:pt>
                <c:pt idx="4289">
                  <c:v>357.41666666666669</c:v>
                </c:pt>
                <c:pt idx="4290">
                  <c:v>357.5</c:v>
                </c:pt>
                <c:pt idx="4291">
                  <c:v>357.58333333333331</c:v>
                </c:pt>
                <c:pt idx="4292">
                  <c:v>357.66666666666669</c:v>
                </c:pt>
                <c:pt idx="4293">
                  <c:v>357.75</c:v>
                </c:pt>
                <c:pt idx="4294">
                  <c:v>357.83333333333331</c:v>
                </c:pt>
                <c:pt idx="4295">
                  <c:v>357.91666666666669</c:v>
                </c:pt>
                <c:pt idx="4296">
                  <c:v>358</c:v>
                </c:pt>
                <c:pt idx="4297">
                  <c:v>358.08333333333331</c:v>
                </c:pt>
                <c:pt idx="4298">
                  <c:v>358.16666666666669</c:v>
                </c:pt>
                <c:pt idx="4299">
                  <c:v>358.25</c:v>
                </c:pt>
                <c:pt idx="4300">
                  <c:v>358.33333333333331</c:v>
                </c:pt>
                <c:pt idx="4301">
                  <c:v>358.41666666666669</c:v>
                </c:pt>
                <c:pt idx="4302">
                  <c:v>358.5</c:v>
                </c:pt>
                <c:pt idx="4303">
                  <c:v>358.58333333333331</c:v>
                </c:pt>
                <c:pt idx="4304">
                  <c:v>358.66666666666669</c:v>
                </c:pt>
                <c:pt idx="4305">
                  <c:v>358.75</c:v>
                </c:pt>
                <c:pt idx="4306">
                  <c:v>358.83333333333331</c:v>
                </c:pt>
                <c:pt idx="4307">
                  <c:v>358.91666666666669</c:v>
                </c:pt>
                <c:pt idx="4308">
                  <c:v>359</c:v>
                </c:pt>
                <c:pt idx="4309">
                  <c:v>359.08333333333331</c:v>
                </c:pt>
                <c:pt idx="4310">
                  <c:v>359.16666666666669</c:v>
                </c:pt>
                <c:pt idx="4311">
                  <c:v>359.25</c:v>
                </c:pt>
                <c:pt idx="4312">
                  <c:v>359.33333333333331</c:v>
                </c:pt>
                <c:pt idx="4313">
                  <c:v>359.41666666666669</c:v>
                </c:pt>
                <c:pt idx="4314">
                  <c:v>359.5</c:v>
                </c:pt>
                <c:pt idx="4315">
                  <c:v>359.58333333333331</c:v>
                </c:pt>
                <c:pt idx="4316">
                  <c:v>359.66666666666669</c:v>
                </c:pt>
                <c:pt idx="4317">
                  <c:v>359.75</c:v>
                </c:pt>
                <c:pt idx="4318">
                  <c:v>359.83333333333331</c:v>
                </c:pt>
                <c:pt idx="4319">
                  <c:v>359.91666666666669</c:v>
                </c:pt>
                <c:pt idx="4320">
                  <c:v>360</c:v>
                </c:pt>
                <c:pt idx="4321">
                  <c:v>360.08333333333331</c:v>
                </c:pt>
                <c:pt idx="4322">
                  <c:v>360.16666666666669</c:v>
                </c:pt>
                <c:pt idx="4323">
                  <c:v>360.25</c:v>
                </c:pt>
                <c:pt idx="4324">
                  <c:v>360.33333333333331</c:v>
                </c:pt>
                <c:pt idx="4325">
                  <c:v>360.41666666666669</c:v>
                </c:pt>
                <c:pt idx="4326">
                  <c:v>360.5</c:v>
                </c:pt>
                <c:pt idx="4327">
                  <c:v>360.58333333333331</c:v>
                </c:pt>
                <c:pt idx="4328">
                  <c:v>360.66666666666669</c:v>
                </c:pt>
                <c:pt idx="4329">
                  <c:v>360.75</c:v>
                </c:pt>
                <c:pt idx="4330">
                  <c:v>360.83333333333331</c:v>
                </c:pt>
                <c:pt idx="4331">
                  <c:v>360.91666666666669</c:v>
                </c:pt>
                <c:pt idx="4332">
                  <c:v>361</c:v>
                </c:pt>
                <c:pt idx="4333">
                  <c:v>361.08333333333331</c:v>
                </c:pt>
                <c:pt idx="4334">
                  <c:v>361.16666666666669</c:v>
                </c:pt>
                <c:pt idx="4335">
                  <c:v>361.25</c:v>
                </c:pt>
                <c:pt idx="4336">
                  <c:v>361.33333333333331</c:v>
                </c:pt>
                <c:pt idx="4337">
                  <c:v>361.41666666666669</c:v>
                </c:pt>
                <c:pt idx="4338">
                  <c:v>361.5</c:v>
                </c:pt>
                <c:pt idx="4339">
                  <c:v>361.58333333333331</c:v>
                </c:pt>
                <c:pt idx="4340">
                  <c:v>361.66666666666669</c:v>
                </c:pt>
                <c:pt idx="4341">
                  <c:v>361.75</c:v>
                </c:pt>
                <c:pt idx="4342">
                  <c:v>361.83333333333331</c:v>
                </c:pt>
                <c:pt idx="4343">
                  <c:v>361.91666666666669</c:v>
                </c:pt>
                <c:pt idx="4344">
                  <c:v>362</c:v>
                </c:pt>
                <c:pt idx="4345">
                  <c:v>362.08333333333331</c:v>
                </c:pt>
                <c:pt idx="4346">
                  <c:v>362.16666666666669</c:v>
                </c:pt>
                <c:pt idx="4347">
                  <c:v>362.25</c:v>
                </c:pt>
                <c:pt idx="4348">
                  <c:v>362.33333333333331</c:v>
                </c:pt>
                <c:pt idx="4349">
                  <c:v>362.41666666666669</c:v>
                </c:pt>
                <c:pt idx="4350">
                  <c:v>362.5</c:v>
                </c:pt>
                <c:pt idx="4351">
                  <c:v>362.58333333333331</c:v>
                </c:pt>
                <c:pt idx="4352">
                  <c:v>362.66666666666669</c:v>
                </c:pt>
                <c:pt idx="4353">
                  <c:v>362.75</c:v>
                </c:pt>
                <c:pt idx="4354">
                  <c:v>362.83333333333331</c:v>
                </c:pt>
                <c:pt idx="4355">
                  <c:v>362.91666666666669</c:v>
                </c:pt>
                <c:pt idx="4356">
                  <c:v>363</c:v>
                </c:pt>
                <c:pt idx="4357">
                  <c:v>363.08333333333331</c:v>
                </c:pt>
                <c:pt idx="4358">
                  <c:v>363.16666666666669</c:v>
                </c:pt>
                <c:pt idx="4359">
                  <c:v>363.25</c:v>
                </c:pt>
                <c:pt idx="4360">
                  <c:v>363.33333333333331</c:v>
                </c:pt>
                <c:pt idx="4361">
                  <c:v>363.41666666666669</c:v>
                </c:pt>
                <c:pt idx="4362">
                  <c:v>363.5</c:v>
                </c:pt>
                <c:pt idx="4363">
                  <c:v>363.58333333333331</c:v>
                </c:pt>
                <c:pt idx="4364">
                  <c:v>363.66666666666669</c:v>
                </c:pt>
                <c:pt idx="4365">
                  <c:v>363.75</c:v>
                </c:pt>
                <c:pt idx="4366">
                  <c:v>363.83333333333331</c:v>
                </c:pt>
                <c:pt idx="4367">
                  <c:v>363.91666666666669</c:v>
                </c:pt>
                <c:pt idx="4368">
                  <c:v>364</c:v>
                </c:pt>
                <c:pt idx="4369">
                  <c:v>364.08333333333331</c:v>
                </c:pt>
                <c:pt idx="4370">
                  <c:v>364.16666666666669</c:v>
                </c:pt>
                <c:pt idx="4371">
                  <c:v>364.25</c:v>
                </c:pt>
                <c:pt idx="4372">
                  <c:v>364.33333333333331</c:v>
                </c:pt>
                <c:pt idx="4373">
                  <c:v>364.41666666666669</c:v>
                </c:pt>
                <c:pt idx="4374">
                  <c:v>364.5</c:v>
                </c:pt>
                <c:pt idx="4375">
                  <c:v>364.58333333333331</c:v>
                </c:pt>
                <c:pt idx="4376">
                  <c:v>364.66666666666669</c:v>
                </c:pt>
                <c:pt idx="4377">
                  <c:v>364.75</c:v>
                </c:pt>
                <c:pt idx="4378">
                  <c:v>364.83333333333331</c:v>
                </c:pt>
                <c:pt idx="4379">
                  <c:v>364.91666666666669</c:v>
                </c:pt>
                <c:pt idx="4380">
                  <c:v>365</c:v>
                </c:pt>
                <c:pt idx="4381">
                  <c:v>365.08333333333331</c:v>
                </c:pt>
                <c:pt idx="4382">
                  <c:v>365.16666666666669</c:v>
                </c:pt>
                <c:pt idx="4383">
                  <c:v>365.25</c:v>
                </c:pt>
                <c:pt idx="4384">
                  <c:v>365.33333333333331</c:v>
                </c:pt>
                <c:pt idx="4385">
                  <c:v>365.41666666666669</c:v>
                </c:pt>
                <c:pt idx="4386">
                  <c:v>365.5</c:v>
                </c:pt>
                <c:pt idx="4387">
                  <c:v>365.58333333333331</c:v>
                </c:pt>
                <c:pt idx="4388">
                  <c:v>365.66666666666669</c:v>
                </c:pt>
                <c:pt idx="4389">
                  <c:v>365.75</c:v>
                </c:pt>
                <c:pt idx="4390">
                  <c:v>365.83333333333331</c:v>
                </c:pt>
                <c:pt idx="4391">
                  <c:v>365.91666666666669</c:v>
                </c:pt>
                <c:pt idx="4392">
                  <c:v>366</c:v>
                </c:pt>
                <c:pt idx="4393">
                  <c:v>366.08333333333331</c:v>
                </c:pt>
                <c:pt idx="4394">
                  <c:v>366.16666666666669</c:v>
                </c:pt>
                <c:pt idx="4395">
                  <c:v>366.25</c:v>
                </c:pt>
                <c:pt idx="4396">
                  <c:v>366.33333333333331</c:v>
                </c:pt>
                <c:pt idx="4397">
                  <c:v>366.41666666666669</c:v>
                </c:pt>
                <c:pt idx="4398">
                  <c:v>366.5</c:v>
                </c:pt>
                <c:pt idx="4399">
                  <c:v>366.58333333333331</c:v>
                </c:pt>
                <c:pt idx="4400">
                  <c:v>366.66666666666669</c:v>
                </c:pt>
                <c:pt idx="4401">
                  <c:v>366.75</c:v>
                </c:pt>
                <c:pt idx="4402">
                  <c:v>366.83333333333331</c:v>
                </c:pt>
                <c:pt idx="4403">
                  <c:v>366.91666666666669</c:v>
                </c:pt>
                <c:pt idx="4404">
                  <c:v>367</c:v>
                </c:pt>
                <c:pt idx="4405">
                  <c:v>367.08333333333331</c:v>
                </c:pt>
                <c:pt idx="4406">
                  <c:v>367.16666666666669</c:v>
                </c:pt>
                <c:pt idx="4407">
                  <c:v>367.25</c:v>
                </c:pt>
                <c:pt idx="4408">
                  <c:v>367.33333333333331</c:v>
                </c:pt>
                <c:pt idx="4409">
                  <c:v>367.41666666666669</c:v>
                </c:pt>
                <c:pt idx="4410">
                  <c:v>367.5</c:v>
                </c:pt>
                <c:pt idx="4411">
                  <c:v>367.58333333333331</c:v>
                </c:pt>
                <c:pt idx="4412">
                  <c:v>367.66666666666669</c:v>
                </c:pt>
                <c:pt idx="4413">
                  <c:v>367.75</c:v>
                </c:pt>
                <c:pt idx="4414">
                  <c:v>367.83333333333331</c:v>
                </c:pt>
                <c:pt idx="4415">
                  <c:v>367.91666666666669</c:v>
                </c:pt>
                <c:pt idx="4416">
                  <c:v>368</c:v>
                </c:pt>
                <c:pt idx="4417">
                  <c:v>368.08333333333331</c:v>
                </c:pt>
                <c:pt idx="4418">
                  <c:v>368.16666666666669</c:v>
                </c:pt>
                <c:pt idx="4419">
                  <c:v>368.25</c:v>
                </c:pt>
                <c:pt idx="4420">
                  <c:v>368.33333333333331</c:v>
                </c:pt>
                <c:pt idx="4421">
                  <c:v>368.41666666666669</c:v>
                </c:pt>
                <c:pt idx="4422">
                  <c:v>368.5</c:v>
                </c:pt>
                <c:pt idx="4423">
                  <c:v>368.58333333333331</c:v>
                </c:pt>
                <c:pt idx="4424">
                  <c:v>368.66666666666669</c:v>
                </c:pt>
                <c:pt idx="4425">
                  <c:v>368.75</c:v>
                </c:pt>
                <c:pt idx="4426">
                  <c:v>368.83333333333331</c:v>
                </c:pt>
                <c:pt idx="4427">
                  <c:v>368.91666666666669</c:v>
                </c:pt>
                <c:pt idx="4428">
                  <c:v>369</c:v>
                </c:pt>
                <c:pt idx="4429">
                  <c:v>369.08333333333331</c:v>
                </c:pt>
                <c:pt idx="4430">
                  <c:v>369.16666666666669</c:v>
                </c:pt>
                <c:pt idx="4431">
                  <c:v>369.25</c:v>
                </c:pt>
                <c:pt idx="4432">
                  <c:v>369.33333333333331</c:v>
                </c:pt>
                <c:pt idx="4433">
                  <c:v>369.41666666666669</c:v>
                </c:pt>
                <c:pt idx="4434">
                  <c:v>369.5</c:v>
                </c:pt>
                <c:pt idx="4435">
                  <c:v>369.58333333333331</c:v>
                </c:pt>
                <c:pt idx="4436">
                  <c:v>369.66666666666669</c:v>
                </c:pt>
                <c:pt idx="4437">
                  <c:v>369.75</c:v>
                </c:pt>
                <c:pt idx="4438">
                  <c:v>369.83333333333331</c:v>
                </c:pt>
                <c:pt idx="4439">
                  <c:v>369.91666666666669</c:v>
                </c:pt>
                <c:pt idx="4440">
                  <c:v>370</c:v>
                </c:pt>
                <c:pt idx="4441">
                  <c:v>370.08333333333331</c:v>
                </c:pt>
                <c:pt idx="4442">
                  <c:v>370.16666666666669</c:v>
                </c:pt>
                <c:pt idx="4443">
                  <c:v>370.25</c:v>
                </c:pt>
                <c:pt idx="4444">
                  <c:v>370.33333333333331</c:v>
                </c:pt>
                <c:pt idx="4445">
                  <c:v>370.41666666666669</c:v>
                </c:pt>
                <c:pt idx="4446">
                  <c:v>370.5</c:v>
                </c:pt>
                <c:pt idx="4447">
                  <c:v>370.58333333333331</c:v>
                </c:pt>
                <c:pt idx="4448">
                  <c:v>370.66666666666669</c:v>
                </c:pt>
                <c:pt idx="4449">
                  <c:v>370.75</c:v>
                </c:pt>
                <c:pt idx="4450">
                  <c:v>370.83333333333331</c:v>
                </c:pt>
                <c:pt idx="4451">
                  <c:v>370.91666666666669</c:v>
                </c:pt>
                <c:pt idx="4452">
                  <c:v>371</c:v>
                </c:pt>
                <c:pt idx="4453">
                  <c:v>371.08333333333331</c:v>
                </c:pt>
                <c:pt idx="4454">
                  <c:v>371.16666666666669</c:v>
                </c:pt>
                <c:pt idx="4455">
                  <c:v>371.25</c:v>
                </c:pt>
                <c:pt idx="4456">
                  <c:v>371.33333333333331</c:v>
                </c:pt>
                <c:pt idx="4457">
                  <c:v>371.41666666666669</c:v>
                </c:pt>
                <c:pt idx="4458">
                  <c:v>371.5</c:v>
                </c:pt>
                <c:pt idx="4459">
                  <c:v>371.58333333333331</c:v>
                </c:pt>
                <c:pt idx="4460">
                  <c:v>371.66666666666669</c:v>
                </c:pt>
                <c:pt idx="4461">
                  <c:v>371.75</c:v>
                </c:pt>
                <c:pt idx="4462">
                  <c:v>371.83333333333331</c:v>
                </c:pt>
                <c:pt idx="4463">
                  <c:v>371.91666666666669</c:v>
                </c:pt>
                <c:pt idx="4464">
                  <c:v>372</c:v>
                </c:pt>
                <c:pt idx="4465">
                  <c:v>372.08333333333331</c:v>
                </c:pt>
                <c:pt idx="4466">
                  <c:v>372.16666666666669</c:v>
                </c:pt>
                <c:pt idx="4467">
                  <c:v>372.25</c:v>
                </c:pt>
                <c:pt idx="4468">
                  <c:v>372.33333333333331</c:v>
                </c:pt>
                <c:pt idx="4469">
                  <c:v>372.41666666666669</c:v>
                </c:pt>
                <c:pt idx="4470">
                  <c:v>372.5</c:v>
                </c:pt>
                <c:pt idx="4471">
                  <c:v>372.58333333333331</c:v>
                </c:pt>
                <c:pt idx="4472">
                  <c:v>372.66666666666669</c:v>
                </c:pt>
                <c:pt idx="4473">
                  <c:v>372.75</c:v>
                </c:pt>
                <c:pt idx="4474">
                  <c:v>372.83333333333331</c:v>
                </c:pt>
                <c:pt idx="4475">
                  <c:v>372.91666666666669</c:v>
                </c:pt>
                <c:pt idx="4476">
                  <c:v>373</c:v>
                </c:pt>
                <c:pt idx="4477">
                  <c:v>373.08333333333331</c:v>
                </c:pt>
                <c:pt idx="4478">
                  <c:v>373.16666666666669</c:v>
                </c:pt>
                <c:pt idx="4479">
                  <c:v>373.25</c:v>
                </c:pt>
                <c:pt idx="4480">
                  <c:v>373.33333333333331</c:v>
                </c:pt>
                <c:pt idx="4481">
                  <c:v>373.41666666666669</c:v>
                </c:pt>
                <c:pt idx="4482">
                  <c:v>373.5</c:v>
                </c:pt>
                <c:pt idx="4483">
                  <c:v>373.58333333333331</c:v>
                </c:pt>
                <c:pt idx="4484">
                  <c:v>373.66666666666669</c:v>
                </c:pt>
                <c:pt idx="4485">
                  <c:v>373.75</c:v>
                </c:pt>
                <c:pt idx="4486">
                  <c:v>373.83333333333331</c:v>
                </c:pt>
                <c:pt idx="4487">
                  <c:v>373.91666666666669</c:v>
                </c:pt>
                <c:pt idx="4488">
                  <c:v>374</c:v>
                </c:pt>
                <c:pt idx="4489">
                  <c:v>374.08333333333331</c:v>
                </c:pt>
                <c:pt idx="4490">
                  <c:v>374.16666666666669</c:v>
                </c:pt>
                <c:pt idx="4491">
                  <c:v>374.25</c:v>
                </c:pt>
                <c:pt idx="4492">
                  <c:v>374.33333333333331</c:v>
                </c:pt>
                <c:pt idx="4493">
                  <c:v>374.41666666666669</c:v>
                </c:pt>
                <c:pt idx="4494">
                  <c:v>374.5</c:v>
                </c:pt>
                <c:pt idx="4495">
                  <c:v>374.58333333333331</c:v>
                </c:pt>
                <c:pt idx="4496">
                  <c:v>374.66666666666669</c:v>
                </c:pt>
                <c:pt idx="4497">
                  <c:v>374.75</c:v>
                </c:pt>
                <c:pt idx="4498">
                  <c:v>374.83333333333331</c:v>
                </c:pt>
                <c:pt idx="4499">
                  <c:v>374.91666666666669</c:v>
                </c:pt>
                <c:pt idx="4500">
                  <c:v>375</c:v>
                </c:pt>
                <c:pt idx="4501">
                  <c:v>375.08333333333331</c:v>
                </c:pt>
                <c:pt idx="4502">
                  <c:v>375.16666666666669</c:v>
                </c:pt>
                <c:pt idx="4503">
                  <c:v>375.25</c:v>
                </c:pt>
                <c:pt idx="4504">
                  <c:v>375.33333333333331</c:v>
                </c:pt>
                <c:pt idx="4505">
                  <c:v>375.41666666666669</c:v>
                </c:pt>
                <c:pt idx="4506">
                  <c:v>375.5</c:v>
                </c:pt>
                <c:pt idx="4507">
                  <c:v>375.58333333333331</c:v>
                </c:pt>
                <c:pt idx="4508">
                  <c:v>375.66666666666669</c:v>
                </c:pt>
                <c:pt idx="4509">
                  <c:v>375.75</c:v>
                </c:pt>
                <c:pt idx="4510">
                  <c:v>375.83333333333331</c:v>
                </c:pt>
                <c:pt idx="4511">
                  <c:v>375.91666666666669</c:v>
                </c:pt>
                <c:pt idx="4512">
                  <c:v>376</c:v>
                </c:pt>
                <c:pt idx="4513">
                  <c:v>376.08333333333331</c:v>
                </c:pt>
                <c:pt idx="4514">
                  <c:v>376.16666666666669</c:v>
                </c:pt>
                <c:pt idx="4515">
                  <c:v>376.25</c:v>
                </c:pt>
                <c:pt idx="4516">
                  <c:v>376.33333333333331</c:v>
                </c:pt>
                <c:pt idx="4517">
                  <c:v>376.41666666666669</c:v>
                </c:pt>
                <c:pt idx="4518">
                  <c:v>376.5</c:v>
                </c:pt>
                <c:pt idx="4519">
                  <c:v>376.58333333333331</c:v>
                </c:pt>
                <c:pt idx="4520">
                  <c:v>376.66666666666669</c:v>
                </c:pt>
                <c:pt idx="4521">
                  <c:v>376.75</c:v>
                </c:pt>
                <c:pt idx="4522">
                  <c:v>376.83333333333331</c:v>
                </c:pt>
                <c:pt idx="4523">
                  <c:v>376.91666666666669</c:v>
                </c:pt>
                <c:pt idx="4524">
                  <c:v>377</c:v>
                </c:pt>
                <c:pt idx="4525">
                  <c:v>377.08333333333331</c:v>
                </c:pt>
                <c:pt idx="4526">
                  <c:v>377.16666666666669</c:v>
                </c:pt>
                <c:pt idx="4527">
                  <c:v>377.25</c:v>
                </c:pt>
                <c:pt idx="4528">
                  <c:v>377.33333333333331</c:v>
                </c:pt>
                <c:pt idx="4529">
                  <c:v>377.41666666666669</c:v>
                </c:pt>
                <c:pt idx="4530">
                  <c:v>377.5</c:v>
                </c:pt>
                <c:pt idx="4531">
                  <c:v>377.58333333333331</c:v>
                </c:pt>
                <c:pt idx="4532">
                  <c:v>377.66666666666669</c:v>
                </c:pt>
                <c:pt idx="4533">
                  <c:v>377.75</c:v>
                </c:pt>
                <c:pt idx="4534">
                  <c:v>377.83333333333331</c:v>
                </c:pt>
                <c:pt idx="4535">
                  <c:v>377.91666666666669</c:v>
                </c:pt>
                <c:pt idx="4536">
                  <c:v>378</c:v>
                </c:pt>
                <c:pt idx="4537">
                  <c:v>378.08333333333331</c:v>
                </c:pt>
                <c:pt idx="4538">
                  <c:v>378.16666666666669</c:v>
                </c:pt>
                <c:pt idx="4539">
                  <c:v>378.25</c:v>
                </c:pt>
                <c:pt idx="4540">
                  <c:v>378.33333333333331</c:v>
                </c:pt>
                <c:pt idx="4541">
                  <c:v>378.41666666666669</c:v>
                </c:pt>
                <c:pt idx="4542">
                  <c:v>378.5</c:v>
                </c:pt>
                <c:pt idx="4543">
                  <c:v>378.58333333333331</c:v>
                </c:pt>
                <c:pt idx="4544">
                  <c:v>378.66666666666669</c:v>
                </c:pt>
                <c:pt idx="4545">
                  <c:v>378.75</c:v>
                </c:pt>
                <c:pt idx="4546">
                  <c:v>378.83333333333331</c:v>
                </c:pt>
                <c:pt idx="4547">
                  <c:v>378.91666666666669</c:v>
                </c:pt>
                <c:pt idx="4548">
                  <c:v>379</c:v>
                </c:pt>
                <c:pt idx="4549">
                  <c:v>379.08333333333331</c:v>
                </c:pt>
                <c:pt idx="4550">
                  <c:v>379.16666666666669</c:v>
                </c:pt>
                <c:pt idx="4551">
                  <c:v>379.25</c:v>
                </c:pt>
                <c:pt idx="4552">
                  <c:v>379.33333333333331</c:v>
                </c:pt>
                <c:pt idx="4553">
                  <c:v>379.41666666666669</c:v>
                </c:pt>
                <c:pt idx="4554">
                  <c:v>379.5</c:v>
                </c:pt>
                <c:pt idx="4555">
                  <c:v>379.58333333333331</c:v>
                </c:pt>
                <c:pt idx="4556">
                  <c:v>379.66666666666669</c:v>
                </c:pt>
                <c:pt idx="4557">
                  <c:v>379.75</c:v>
                </c:pt>
                <c:pt idx="4558">
                  <c:v>379.83333333333331</c:v>
                </c:pt>
                <c:pt idx="4559">
                  <c:v>379.91666666666669</c:v>
                </c:pt>
                <c:pt idx="4560">
                  <c:v>380</c:v>
                </c:pt>
                <c:pt idx="4561">
                  <c:v>380.08333333333331</c:v>
                </c:pt>
                <c:pt idx="4562">
                  <c:v>380.16666666666669</c:v>
                </c:pt>
                <c:pt idx="4563">
                  <c:v>380.25</c:v>
                </c:pt>
                <c:pt idx="4564">
                  <c:v>380.33333333333331</c:v>
                </c:pt>
                <c:pt idx="4565">
                  <c:v>380.41666666666669</c:v>
                </c:pt>
                <c:pt idx="4566">
                  <c:v>380.5</c:v>
                </c:pt>
                <c:pt idx="4567">
                  <c:v>380.58333333333331</c:v>
                </c:pt>
                <c:pt idx="4568">
                  <c:v>380.66666666666669</c:v>
                </c:pt>
                <c:pt idx="4569">
                  <c:v>380.75</c:v>
                </c:pt>
                <c:pt idx="4570">
                  <c:v>380.83333333333331</c:v>
                </c:pt>
                <c:pt idx="4571">
                  <c:v>380.91666666666669</c:v>
                </c:pt>
                <c:pt idx="4572">
                  <c:v>381</c:v>
                </c:pt>
                <c:pt idx="4573">
                  <c:v>381.08333333333331</c:v>
                </c:pt>
                <c:pt idx="4574">
                  <c:v>381.16666666666669</c:v>
                </c:pt>
                <c:pt idx="4575">
                  <c:v>381.25</c:v>
                </c:pt>
                <c:pt idx="4576">
                  <c:v>381.33333333333331</c:v>
                </c:pt>
                <c:pt idx="4577">
                  <c:v>381.41666666666669</c:v>
                </c:pt>
                <c:pt idx="4578">
                  <c:v>381.5</c:v>
                </c:pt>
                <c:pt idx="4579">
                  <c:v>381.58333333333331</c:v>
                </c:pt>
                <c:pt idx="4580">
                  <c:v>381.66666666666669</c:v>
                </c:pt>
                <c:pt idx="4581">
                  <c:v>381.75</c:v>
                </c:pt>
                <c:pt idx="4582">
                  <c:v>381.83333333333331</c:v>
                </c:pt>
                <c:pt idx="4583">
                  <c:v>381.91666666666669</c:v>
                </c:pt>
                <c:pt idx="4584">
                  <c:v>382</c:v>
                </c:pt>
                <c:pt idx="4585">
                  <c:v>382.08333333333331</c:v>
                </c:pt>
                <c:pt idx="4586">
                  <c:v>382.16666666666669</c:v>
                </c:pt>
                <c:pt idx="4587">
                  <c:v>382.25</c:v>
                </c:pt>
                <c:pt idx="4588">
                  <c:v>382.33333333333331</c:v>
                </c:pt>
                <c:pt idx="4589">
                  <c:v>382.41666666666669</c:v>
                </c:pt>
                <c:pt idx="4590">
                  <c:v>382.5</c:v>
                </c:pt>
                <c:pt idx="4591">
                  <c:v>382.58333333333331</c:v>
                </c:pt>
                <c:pt idx="4592">
                  <c:v>382.66666666666669</c:v>
                </c:pt>
                <c:pt idx="4593">
                  <c:v>382.75</c:v>
                </c:pt>
                <c:pt idx="4594">
                  <c:v>382.83333333333331</c:v>
                </c:pt>
                <c:pt idx="4595">
                  <c:v>382.91666666666669</c:v>
                </c:pt>
                <c:pt idx="4596">
                  <c:v>383</c:v>
                </c:pt>
                <c:pt idx="4597">
                  <c:v>383.08333333333331</c:v>
                </c:pt>
                <c:pt idx="4598">
                  <c:v>383.16666666666669</c:v>
                </c:pt>
                <c:pt idx="4599">
                  <c:v>383.25</c:v>
                </c:pt>
                <c:pt idx="4600">
                  <c:v>383.33333333333331</c:v>
                </c:pt>
                <c:pt idx="4601">
                  <c:v>383.41666666666669</c:v>
                </c:pt>
                <c:pt idx="4602">
                  <c:v>383.5</c:v>
                </c:pt>
                <c:pt idx="4603">
                  <c:v>383.58333333333331</c:v>
                </c:pt>
                <c:pt idx="4604">
                  <c:v>383.66666666666669</c:v>
                </c:pt>
                <c:pt idx="4605">
                  <c:v>383.75</c:v>
                </c:pt>
                <c:pt idx="4606">
                  <c:v>383.83333333333331</c:v>
                </c:pt>
                <c:pt idx="4607">
                  <c:v>383.91666666666669</c:v>
                </c:pt>
                <c:pt idx="4608">
                  <c:v>384</c:v>
                </c:pt>
                <c:pt idx="4609">
                  <c:v>384.08333333333331</c:v>
                </c:pt>
                <c:pt idx="4610">
                  <c:v>384.16666666666669</c:v>
                </c:pt>
                <c:pt idx="4611">
                  <c:v>384.25</c:v>
                </c:pt>
                <c:pt idx="4612">
                  <c:v>384.33333333333331</c:v>
                </c:pt>
                <c:pt idx="4613">
                  <c:v>384.41666666666669</c:v>
                </c:pt>
                <c:pt idx="4614">
                  <c:v>384.5</c:v>
                </c:pt>
                <c:pt idx="4615">
                  <c:v>384.58333333333331</c:v>
                </c:pt>
                <c:pt idx="4616">
                  <c:v>384.66666666666669</c:v>
                </c:pt>
                <c:pt idx="4617">
                  <c:v>384.75</c:v>
                </c:pt>
                <c:pt idx="4618">
                  <c:v>384.83333333333331</c:v>
                </c:pt>
                <c:pt idx="4619">
                  <c:v>384.91666666666669</c:v>
                </c:pt>
                <c:pt idx="4620">
                  <c:v>385</c:v>
                </c:pt>
                <c:pt idx="4621">
                  <c:v>385.08333333333331</c:v>
                </c:pt>
                <c:pt idx="4622">
                  <c:v>385.16666666666669</c:v>
                </c:pt>
                <c:pt idx="4623">
                  <c:v>385.25</c:v>
                </c:pt>
                <c:pt idx="4624">
                  <c:v>385.33333333333331</c:v>
                </c:pt>
                <c:pt idx="4625">
                  <c:v>385.41666666666669</c:v>
                </c:pt>
                <c:pt idx="4626">
                  <c:v>385.5</c:v>
                </c:pt>
                <c:pt idx="4627">
                  <c:v>385.58333333333331</c:v>
                </c:pt>
                <c:pt idx="4628">
                  <c:v>385.66666666666669</c:v>
                </c:pt>
                <c:pt idx="4629">
                  <c:v>385.75</c:v>
                </c:pt>
                <c:pt idx="4630">
                  <c:v>385.83333333333331</c:v>
                </c:pt>
                <c:pt idx="4631">
                  <c:v>385.91666666666669</c:v>
                </c:pt>
                <c:pt idx="4632">
                  <c:v>386</c:v>
                </c:pt>
                <c:pt idx="4633">
                  <c:v>386.08333333333331</c:v>
                </c:pt>
                <c:pt idx="4634">
                  <c:v>386.16666666666669</c:v>
                </c:pt>
                <c:pt idx="4635">
                  <c:v>386.25</c:v>
                </c:pt>
                <c:pt idx="4636">
                  <c:v>386.33333333333331</c:v>
                </c:pt>
                <c:pt idx="4637">
                  <c:v>386.41666666666669</c:v>
                </c:pt>
                <c:pt idx="4638">
                  <c:v>386.5</c:v>
                </c:pt>
                <c:pt idx="4639">
                  <c:v>386.58333333333331</c:v>
                </c:pt>
                <c:pt idx="4640">
                  <c:v>386.66666666666669</c:v>
                </c:pt>
                <c:pt idx="4641">
                  <c:v>386.75</c:v>
                </c:pt>
                <c:pt idx="4642">
                  <c:v>386.83333333333331</c:v>
                </c:pt>
                <c:pt idx="4643">
                  <c:v>386.91666666666669</c:v>
                </c:pt>
                <c:pt idx="4644">
                  <c:v>387</c:v>
                </c:pt>
                <c:pt idx="4645">
                  <c:v>387.08333333333331</c:v>
                </c:pt>
                <c:pt idx="4646">
                  <c:v>387.16666666666669</c:v>
                </c:pt>
                <c:pt idx="4647">
                  <c:v>387.25</c:v>
                </c:pt>
                <c:pt idx="4648">
                  <c:v>387.33333333333331</c:v>
                </c:pt>
                <c:pt idx="4649">
                  <c:v>387.41666666666669</c:v>
                </c:pt>
                <c:pt idx="4650">
                  <c:v>387.5</c:v>
                </c:pt>
                <c:pt idx="4651">
                  <c:v>387.58333333333331</c:v>
                </c:pt>
                <c:pt idx="4652">
                  <c:v>387.66666666666669</c:v>
                </c:pt>
                <c:pt idx="4653">
                  <c:v>387.75</c:v>
                </c:pt>
                <c:pt idx="4654">
                  <c:v>387.83333333333331</c:v>
                </c:pt>
                <c:pt idx="4655">
                  <c:v>387.91666666666669</c:v>
                </c:pt>
                <c:pt idx="4656">
                  <c:v>388</c:v>
                </c:pt>
                <c:pt idx="4657">
                  <c:v>388.08333333333331</c:v>
                </c:pt>
                <c:pt idx="4658">
                  <c:v>388.16666666666669</c:v>
                </c:pt>
                <c:pt idx="4659">
                  <c:v>388.25</c:v>
                </c:pt>
                <c:pt idx="4660">
                  <c:v>388.33333333333331</c:v>
                </c:pt>
                <c:pt idx="4661">
                  <c:v>388.41666666666669</c:v>
                </c:pt>
                <c:pt idx="4662">
                  <c:v>388.5</c:v>
                </c:pt>
                <c:pt idx="4663">
                  <c:v>388.58333333333331</c:v>
                </c:pt>
                <c:pt idx="4664">
                  <c:v>388.66666666666669</c:v>
                </c:pt>
                <c:pt idx="4665">
                  <c:v>388.75</c:v>
                </c:pt>
                <c:pt idx="4666">
                  <c:v>388.83333333333331</c:v>
                </c:pt>
                <c:pt idx="4667">
                  <c:v>388.91666666666669</c:v>
                </c:pt>
                <c:pt idx="4668">
                  <c:v>389</c:v>
                </c:pt>
                <c:pt idx="4669">
                  <c:v>389.08333333333331</c:v>
                </c:pt>
                <c:pt idx="4670">
                  <c:v>389.16666666666669</c:v>
                </c:pt>
                <c:pt idx="4671">
                  <c:v>389.25</c:v>
                </c:pt>
                <c:pt idx="4672">
                  <c:v>389.33333333333331</c:v>
                </c:pt>
                <c:pt idx="4673">
                  <c:v>389.41666666666669</c:v>
                </c:pt>
                <c:pt idx="4674">
                  <c:v>389.5</c:v>
                </c:pt>
                <c:pt idx="4675">
                  <c:v>389.58333333333331</c:v>
                </c:pt>
                <c:pt idx="4676">
                  <c:v>389.66666666666669</c:v>
                </c:pt>
                <c:pt idx="4677">
                  <c:v>389.75</c:v>
                </c:pt>
                <c:pt idx="4678">
                  <c:v>389.83333333333331</c:v>
                </c:pt>
                <c:pt idx="4679">
                  <c:v>389.91666666666669</c:v>
                </c:pt>
                <c:pt idx="4680">
                  <c:v>390</c:v>
                </c:pt>
                <c:pt idx="4681">
                  <c:v>390.08333333333331</c:v>
                </c:pt>
                <c:pt idx="4682">
                  <c:v>390.16666666666669</c:v>
                </c:pt>
                <c:pt idx="4683">
                  <c:v>390.25</c:v>
                </c:pt>
                <c:pt idx="4684">
                  <c:v>390.33333333333331</c:v>
                </c:pt>
                <c:pt idx="4685">
                  <c:v>390.41666666666669</c:v>
                </c:pt>
                <c:pt idx="4686">
                  <c:v>390.5</c:v>
                </c:pt>
                <c:pt idx="4687">
                  <c:v>390.58333333333331</c:v>
                </c:pt>
                <c:pt idx="4688">
                  <c:v>390.66666666666669</c:v>
                </c:pt>
                <c:pt idx="4689">
                  <c:v>390.75</c:v>
                </c:pt>
                <c:pt idx="4690">
                  <c:v>390.83333333333331</c:v>
                </c:pt>
                <c:pt idx="4691">
                  <c:v>390.91666666666669</c:v>
                </c:pt>
                <c:pt idx="4692">
                  <c:v>391</c:v>
                </c:pt>
                <c:pt idx="4693">
                  <c:v>391.08333333333331</c:v>
                </c:pt>
                <c:pt idx="4694">
                  <c:v>391.16666666666669</c:v>
                </c:pt>
                <c:pt idx="4695">
                  <c:v>391.25</c:v>
                </c:pt>
                <c:pt idx="4696">
                  <c:v>391.33333333333331</c:v>
                </c:pt>
                <c:pt idx="4697">
                  <c:v>391.41666666666669</c:v>
                </c:pt>
                <c:pt idx="4698">
                  <c:v>391.5</c:v>
                </c:pt>
                <c:pt idx="4699">
                  <c:v>391.58333333333331</c:v>
                </c:pt>
                <c:pt idx="4700">
                  <c:v>391.66666666666669</c:v>
                </c:pt>
                <c:pt idx="4701">
                  <c:v>391.75</c:v>
                </c:pt>
                <c:pt idx="4702">
                  <c:v>391.83333333333331</c:v>
                </c:pt>
                <c:pt idx="4703">
                  <c:v>391.91666666666669</c:v>
                </c:pt>
                <c:pt idx="4704">
                  <c:v>392</c:v>
                </c:pt>
                <c:pt idx="4705">
                  <c:v>392.08333333333331</c:v>
                </c:pt>
                <c:pt idx="4706">
                  <c:v>392.16666666666669</c:v>
                </c:pt>
                <c:pt idx="4707">
                  <c:v>392.25</c:v>
                </c:pt>
                <c:pt idx="4708">
                  <c:v>392.33333333333331</c:v>
                </c:pt>
                <c:pt idx="4709">
                  <c:v>392.41666666666669</c:v>
                </c:pt>
                <c:pt idx="4710">
                  <c:v>392.5</c:v>
                </c:pt>
                <c:pt idx="4711">
                  <c:v>392.58333333333331</c:v>
                </c:pt>
                <c:pt idx="4712">
                  <c:v>392.66666666666669</c:v>
                </c:pt>
                <c:pt idx="4713">
                  <c:v>392.75</c:v>
                </c:pt>
                <c:pt idx="4714">
                  <c:v>392.83333333333331</c:v>
                </c:pt>
                <c:pt idx="4715">
                  <c:v>392.91666666666669</c:v>
                </c:pt>
                <c:pt idx="4716">
                  <c:v>393</c:v>
                </c:pt>
                <c:pt idx="4717">
                  <c:v>393.08333333333331</c:v>
                </c:pt>
                <c:pt idx="4718">
                  <c:v>393.16666666666669</c:v>
                </c:pt>
                <c:pt idx="4719">
                  <c:v>393.25</c:v>
                </c:pt>
                <c:pt idx="4720">
                  <c:v>393.33333333333331</c:v>
                </c:pt>
                <c:pt idx="4721">
                  <c:v>393.41666666666669</c:v>
                </c:pt>
                <c:pt idx="4722">
                  <c:v>393.5</c:v>
                </c:pt>
                <c:pt idx="4723">
                  <c:v>393.58333333333331</c:v>
                </c:pt>
                <c:pt idx="4724">
                  <c:v>393.66666666666669</c:v>
                </c:pt>
                <c:pt idx="4725">
                  <c:v>393.75</c:v>
                </c:pt>
                <c:pt idx="4726">
                  <c:v>393.83333333333331</c:v>
                </c:pt>
                <c:pt idx="4727">
                  <c:v>393.91666666666669</c:v>
                </c:pt>
                <c:pt idx="4728">
                  <c:v>394</c:v>
                </c:pt>
                <c:pt idx="4729">
                  <c:v>394.08333333333331</c:v>
                </c:pt>
                <c:pt idx="4730">
                  <c:v>394.16666666666669</c:v>
                </c:pt>
                <c:pt idx="4731">
                  <c:v>394.25</c:v>
                </c:pt>
                <c:pt idx="4732">
                  <c:v>394.33333333333331</c:v>
                </c:pt>
                <c:pt idx="4733">
                  <c:v>394.41666666666669</c:v>
                </c:pt>
                <c:pt idx="4734">
                  <c:v>394.5</c:v>
                </c:pt>
                <c:pt idx="4735">
                  <c:v>394.58333333333331</c:v>
                </c:pt>
                <c:pt idx="4736">
                  <c:v>394.66666666666669</c:v>
                </c:pt>
                <c:pt idx="4737">
                  <c:v>394.75</c:v>
                </c:pt>
                <c:pt idx="4738">
                  <c:v>394.83333333333331</c:v>
                </c:pt>
                <c:pt idx="4739">
                  <c:v>394.91666666666669</c:v>
                </c:pt>
                <c:pt idx="4740">
                  <c:v>395</c:v>
                </c:pt>
                <c:pt idx="4741">
                  <c:v>395.08333333333331</c:v>
                </c:pt>
                <c:pt idx="4742">
                  <c:v>395.16666666666669</c:v>
                </c:pt>
                <c:pt idx="4743">
                  <c:v>395.25</c:v>
                </c:pt>
                <c:pt idx="4744">
                  <c:v>395.33333333333331</c:v>
                </c:pt>
                <c:pt idx="4745">
                  <c:v>395.41666666666669</c:v>
                </c:pt>
                <c:pt idx="4746">
                  <c:v>395.5</c:v>
                </c:pt>
                <c:pt idx="4747">
                  <c:v>395.58333333333331</c:v>
                </c:pt>
                <c:pt idx="4748">
                  <c:v>395.66666666666669</c:v>
                </c:pt>
                <c:pt idx="4749">
                  <c:v>395.75</c:v>
                </c:pt>
                <c:pt idx="4750">
                  <c:v>395.83333333333331</c:v>
                </c:pt>
                <c:pt idx="4751">
                  <c:v>395.91666666666669</c:v>
                </c:pt>
                <c:pt idx="4752">
                  <c:v>396</c:v>
                </c:pt>
                <c:pt idx="4753">
                  <c:v>396.08333333333331</c:v>
                </c:pt>
                <c:pt idx="4754">
                  <c:v>396.16666666666669</c:v>
                </c:pt>
                <c:pt idx="4755">
                  <c:v>396.25</c:v>
                </c:pt>
                <c:pt idx="4756">
                  <c:v>396.33333333333331</c:v>
                </c:pt>
                <c:pt idx="4757">
                  <c:v>396.41666666666669</c:v>
                </c:pt>
                <c:pt idx="4758">
                  <c:v>396.5</c:v>
                </c:pt>
                <c:pt idx="4759">
                  <c:v>396.58333333333331</c:v>
                </c:pt>
                <c:pt idx="4760">
                  <c:v>396.66666666666669</c:v>
                </c:pt>
                <c:pt idx="4761">
                  <c:v>396.75</c:v>
                </c:pt>
                <c:pt idx="4762">
                  <c:v>396.83333333333331</c:v>
                </c:pt>
                <c:pt idx="4763">
                  <c:v>396.91666666666669</c:v>
                </c:pt>
                <c:pt idx="4764">
                  <c:v>397</c:v>
                </c:pt>
                <c:pt idx="4765">
                  <c:v>397.08333333333331</c:v>
                </c:pt>
                <c:pt idx="4766">
                  <c:v>397.16666666666669</c:v>
                </c:pt>
                <c:pt idx="4767">
                  <c:v>397.25</c:v>
                </c:pt>
                <c:pt idx="4768">
                  <c:v>397.33333333333331</c:v>
                </c:pt>
                <c:pt idx="4769">
                  <c:v>397.41666666666669</c:v>
                </c:pt>
                <c:pt idx="4770">
                  <c:v>397.5</c:v>
                </c:pt>
                <c:pt idx="4771">
                  <c:v>397.58333333333331</c:v>
                </c:pt>
                <c:pt idx="4772">
                  <c:v>397.66666666666669</c:v>
                </c:pt>
                <c:pt idx="4773">
                  <c:v>397.75</c:v>
                </c:pt>
                <c:pt idx="4774">
                  <c:v>397.83333333333331</c:v>
                </c:pt>
                <c:pt idx="4775">
                  <c:v>397.91666666666669</c:v>
                </c:pt>
                <c:pt idx="4776">
                  <c:v>398</c:v>
                </c:pt>
                <c:pt idx="4777">
                  <c:v>398.08333333333331</c:v>
                </c:pt>
                <c:pt idx="4778">
                  <c:v>398.16666666666669</c:v>
                </c:pt>
                <c:pt idx="4779">
                  <c:v>398.25</c:v>
                </c:pt>
                <c:pt idx="4780">
                  <c:v>398.33333333333331</c:v>
                </c:pt>
                <c:pt idx="4781">
                  <c:v>398.41666666666669</c:v>
                </c:pt>
                <c:pt idx="4782">
                  <c:v>398.5</c:v>
                </c:pt>
                <c:pt idx="4783">
                  <c:v>398.58333333333331</c:v>
                </c:pt>
                <c:pt idx="4784">
                  <c:v>398.66666666666669</c:v>
                </c:pt>
                <c:pt idx="4785">
                  <c:v>398.75</c:v>
                </c:pt>
                <c:pt idx="4786">
                  <c:v>398.83333333333331</c:v>
                </c:pt>
                <c:pt idx="4787">
                  <c:v>398.91666666666669</c:v>
                </c:pt>
                <c:pt idx="4788">
                  <c:v>399</c:v>
                </c:pt>
                <c:pt idx="4789">
                  <c:v>399.08333333333331</c:v>
                </c:pt>
                <c:pt idx="4790">
                  <c:v>399.16666666666669</c:v>
                </c:pt>
                <c:pt idx="4791">
                  <c:v>399.25</c:v>
                </c:pt>
                <c:pt idx="4792">
                  <c:v>399.33333333333331</c:v>
                </c:pt>
                <c:pt idx="4793">
                  <c:v>399.41666666666669</c:v>
                </c:pt>
                <c:pt idx="4794">
                  <c:v>399.5</c:v>
                </c:pt>
                <c:pt idx="4795">
                  <c:v>399.58333333333331</c:v>
                </c:pt>
                <c:pt idx="4796">
                  <c:v>399.66666666666669</c:v>
                </c:pt>
                <c:pt idx="4797">
                  <c:v>399.75</c:v>
                </c:pt>
                <c:pt idx="4798">
                  <c:v>399.83333333333331</c:v>
                </c:pt>
                <c:pt idx="4799">
                  <c:v>399.91666666666669</c:v>
                </c:pt>
                <c:pt idx="4800">
                  <c:v>400</c:v>
                </c:pt>
                <c:pt idx="4801">
                  <c:v>400.08333333333331</c:v>
                </c:pt>
                <c:pt idx="4802">
                  <c:v>400.16666666666669</c:v>
                </c:pt>
                <c:pt idx="4803">
                  <c:v>400.25</c:v>
                </c:pt>
                <c:pt idx="4804">
                  <c:v>400.33333333333331</c:v>
                </c:pt>
                <c:pt idx="4805">
                  <c:v>400.41666666666669</c:v>
                </c:pt>
                <c:pt idx="4806">
                  <c:v>400.5</c:v>
                </c:pt>
                <c:pt idx="4807">
                  <c:v>400.58333333333331</c:v>
                </c:pt>
                <c:pt idx="4808">
                  <c:v>400.66666666666669</c:v>
                </c:pt>
                <c:pt idx="4809">
                  <c:v>400.75</c:v>
                </c:pt>
                <c:pt idx="4810">
                  <c:v>400.83333333333331</c:v>
                </c:pt>
                <c:pt idx="4811">
                  <c:v>400.91666666666669</c:v>
                </c:pt>
                <c:pt idx="4812">
                  <c:v>401</c:v>
                </c:pt>
                <c:pt idx="4813">
                  <c:v>401.08333333333331</c:v>
                </c:pt>
                <c:pt idx="4814">
                  <c:v>401.16666666666669</c:v>
                </c:pt>
                <c:pt idx="4815">
                  <c:v>401.25</c:v>
                </c:pt>
                <c:pt idx="4816">
                  <c:v>401.33333333333331</c:v>
                </c:pt>
                <c:pt idx="4817">
                  <c:v>401.41666666666669</c:v>
                </c:pt>
                <c:pt idx="4818">
                  <c:v>401.5</c:v>
                </c:pt>
                <c:pt idx="4819">
                  <c:v>401.58333333333331</c:v>
                </c:pt>
                <c:pt idx="4820">
                  <c:v>401.66666666666669</c:v>
                </c:pt>
                <c:pt idx="4821">
                  <c:v>401.75</c:v>
                </c:pt>
                <c:pt idx="4822">
                  <c:v>401.83333333333331</c:v>
                </c:pt>
                <c:pt idx="4823">
                  <c:v>401.91666666666669</c:v>
                </c:pt>
                <c:pt idx="4824">
                  <c:v>402</c:v>
                </c:pt>
                <c:pt idx="4825">
                  <c:v>402.08333333333331</c:v>
                </c:pt>
                <c:pt idx="4826">
                  <c:v>402.16666666666669</c:v>
                </c:pt>
                <c:pt idx="4827">
                  <c:v>402.25</c:v>
                </c:pt>
                <c:pt idx="4828">
                  <c:v>402.33333333333331</c:v>
                </c:pt>
                <c:pt idx="4829">
                  <c:v>402.41666666666669</c:v>
                </c:pt>
                <c:pt idx="4830">
                  <c:v>402.5</c:v>
                </c:pt>
                <c:pt idx="4831">
                  <c:v>402.58333333333331</c:v>
                </c:pt>
                <c:pt idx="4832">
                  <c:v>402.66666666666669</c:v>
                </c:pt>
                <c:pt idx="4833">
                  <c:v>402.75</c:v>
                </c:pt>
                <c:pt idx="4834">
                  <c:v>402.83333333333331</c:v>
                </c:pt>
                <c:pt idx="4835">
                  <c:v>402.91666666666669</c:v>
                </c:pt>
                <c:pt idx="4836">
                  <c:v>403</c:v>
                </c:pt>
                <c:pt idx="4837">
                  <c:v>403.08333333333331</c:v>
                </c:pt>
                <c:pt idx="4838">
                  <c:v>403.16666666666669</c:v>
                </c:pt>
                <c:pt idx="4839">
                  <c:v>403.25</c:v>
                </c:pt>
                <c:pt idx="4840">
                  <c:v>403.33333333333331</c:v>
                </c:pt>
                <c:pt idx="4841">
                  <c:v>403.41666666666669</c:v>
                </c:pt>
                <c:pt idx="4842">
                  <c:v>403.5</c:v>
                </c:pt>
                <c:pt idx="4843">
                  <c:v>403.58333333333331</c:v>
                </c:pt>
                <c:pt idx="4844">
                  <c:v>403.66666666666669</c:v>
                </c:pt>
                <c:pt idx="4845">
                  <c:v>403.75</c:v>
                </c:pt>
                <c:pt idx="4846">
                  <c:v>403.83333333333331</c:v>
                </c:pt>
                <c:pt idx="4847">
                  <c:v>403.91666666666669</c:v>
                </c:pt>
                <c:pt idx="4848">
                  <c:v>404</c:v>
                </c:pt>
                <c:pt idx="4849">
                  <c:v>404.08333333333331</c:v>
                </c:pt>
                <c:pt idx="4850">
                  <c:v>404.16666666666669</c:v>
                </c:pt>
                <c:pt idx="4851">
                  <c:v>404.25</c:v>
                </c:pt>
                <c:pt idx="4852">
                  <c:v>404.33333333333331</c:v>
                </c:pt>
                <c:pt idx="4853">
                  <c:v>404.41666666666669</c:v>
                </c:pt>
                <c:pt idx="4854">
                  <c:v>404.5</c:v>
                </c:pt>
                <c:pt idx="4855">
                  <c:v>404.58333333333331</c:v>
                </c:pt>
                <c:pt idx="4856">
                  <c:v>404.66666666666669</c:v>
                </c:pt>
                <c:pt idx="4857">
                  <c:v>404.75</c:v>
                </c:pt>
                <c:pt idx="4858">
                  <c:v>404.83333333333331</c:v>
                </c:pt>
                <c:pt idx="4859">
                  <c:v>404.91666666666669</c:v>
                </c:pt>
                <c:pt idx="4860">
                  <c:v>405</c:v>
                </c:pt>
                <c:pt idx="4861">
                  <c:v>405.08333333333331</c:v>
                </c:pt>
                <c:pt idx="4862">
                  <c:v>405.16666666666669</c:v>
                </c:pt>
                <c:pt idx="4863">
                  <c:v>405.25</c:v>
                </c:pt>
                <c:pt idx="4864">
                  <c:v>405.33333333333331</c:v>
                </c:pt>
                <c:pt idx="4865">
                  <c:v>405.41666666666669</c:v>
                </c:pt>
                <c:pt idx="4866">
                  <c:v>405.5</c:v>
                </c:pt>
                <c:pt idx="4867">
                  <c:v>405.58333333333331</c:v>
                </c:pt>
                <c:pt idx="4868">
                  <c:v>405.66666666666669</c:v>
                </c:pt>
                <c:pt idx="4869">
                  <c:v>405.75</c:v>
                </c:pt>
                <c:pt idx="4870">
                  <c:v>405.83333333333331</c:v>
                </c:pt>
                <c:pt idx="4871">
                  <c:v>405.91666666666669</c:v>
                </c:pt>
                <c:pt idx="4872">
                  <c:v>406</c:v>
                </c:pt>
                <c:pt idx="4873">
                  <c:v>406.08333333333331</c:v>
                </c:pt>
                <c:pt idx="4874">
                  <c:v>406.16666666666669</c:v>
                </c:pt>
                <c:pt idx="4875">
                  <c:v>406.25</c:v>
                </c:pt>
                <c:pt idx="4876">
                  <c:v>406.33333333333331</c:v>
                </c:pt>
                <c:pt idx="4877">
                  <c:v>406.41666666666669</c:v>
                </c:pt>
                <c:pt idx="4878">
                  <c:v>406.5</c:v>
                </c:pt>
                <c:pt idx="4879">
                  <c:v>406.58333333333331</c:v>
                </c:pt>
                <c:pt idx="4880">
                  <c:v>406.66666666666669</c:v>
                </c:pt>
                <c:pt idx="4881">
                  <c:v>406.75</c:v>
                </c:pt>
                <c:pt idx="4882">
                  <c:v>406.83333333333331</c:v>
                </c:pt>
                <c:pt idx="4883">
                  <c:v>406.91666666666669</c:v>
                </c:pt>
                <c:pt idx="4884">
                  <c:v>407</c:v>
                </c:pt>
                <c:pt idx="4885">
                  <c:v>407.08333333333331</c:v>
                </c:pt>
                <c:pt idx="4886">
                  <c:v>407.16666666666669</c:v>
                </c:pt>
                <c:pt idx="4887">
                  <c:v>407.25</c:v>
                </c:pt>
                <c:pt idx="4888">
                  <c:v>407.33333333333331</c:v>
                </c:pt>
                <c:pt idx="4889">
                  <c:v>407.41666666666669</c:v>
                </c:pt>
                <c:pt idx="4890">
                  <c:v>407.5</c:v>
                </c:pt>
                <c:pt idx="4891">
                  <c:v>407.58333333333331</c:v>
                </c:pt>
                <c:pt idx="4892">
                  <c:v>407.66666666666669</c:v>
                </c:pt>
                <c:pt idx="4893">
                  <c:v>407.75</c:v>
                </c:pt>
                <c:pt idx="4894">
                  <c:v>407.83333333333331</c:v>
                </c:pt>
                <c:pt idx="4895">
                  <c:v>407.91666666666669</c:v>
                </c:pt>
                <c:pt idx="4896">
                  <c:v>408</c:v>
                </c:pt>
                <c:pt idx="4897">
                  <c:v>408.08333333333331</c:v>
                </c:pt>
                <c:pt idx="4898">
                  <c:v>408.16666666666669</c:v>
                </c:pt>
                <c:pt idx="4899">
                  <c:v>408.25</c:v>
                </c:pt>
                <c:pt idx="4900">
                  <c:v>408.33333333333331</c:v>
                </c:pt>
                <c:pt idx="4901">
                  <c:v>408.41666666666669</c:v>
                </c:pt>
                <c:pt idx="4902">
                  <c:v>408.5</c:v>
                </c:pt>
                <c:pt idx="4903">
                  <c:v>408.58333333333331</c:v>
                </c:pt>
                <c:pt idx="4904">
                  <c:v>408.66666666666669</c:v>
                </c:pt>
                <c:pt idx="4905">
                  <c:v>408.75</c:v>
                </c:pt>
                <c:pt idx="4906">
                  <c:v>408.83333333333331</c:v>
                </c:pt>
                <c:pt idx="4907">
                  <c:v>408.91666666666669</c:v>
                </c:pt>
                <c:pt idx="4908">
                  <c:v>409</c:v>
                </c:pt>
                <c:pt idx="4909">
                  <c:v>409.08333333333331</c:v>
                </c:pt>
                <c:pt idx="4910">
                  <c:v>409.16666666666669</c:v>
                </c:pt>
                <c:pt idx="4911">
                  <c:v>409.25</c:v>
                </c:pt>
                <c:pt idx="4912">
                  <c:v>409.33333333333331</c:v>
                </c:pt>
                <c:pt idx="4913">
                  <c:v>409.41666666666669</c:v>
                </c:pt>
                <c:pt idx="4914">
                  <c:v>409.5</c:v>
                </c:pt>
                <c:pt idx="4915">
                  <c:v>409.58333333333331</c:v>
                </c:pt>
                <c:pt idx="4916">
                  <c:v>409.66666666666669</c:v>
                </c:pt>
                <c:pt idx="4917">
                  <c:v>409.75</c:v>
                </c:pt>
                <c:pt idx="4918">
                  <c:v>409.83333333333331</c:v>
                </c:pt>
                <c:pt idx="4919">
                  <c:v>409.91666666666669</c:v>
                </c:pt>
                <c:pt idx="4920">
                  <c:v>410</c:v>
                </c:pt>
                <c:pt idx="4921">
                  <c:v>410.08333333333331</c:v>
                </c:pt>
                <c:pt idx="4922">
                  <c:v>410.16666666666669</c:v>
                </c:pt>
                <c:pt idx="4923">
                  <c:v>410.25</c:v>
                </c:pt>
                <c:pt idx="4924">
                  <c:v>410.33333333333331</c:v>
                </c:pt>
                <c:pt idx="4925">
                  <c:v>410.41666666666669</c:v>
                </c:pt>
                <c:pt idx="4926">
                  <c:v>410.5</c:v>
                </c:pt>
                <c:pt idx="4927">
                  <c:v>410.58333333333331</c:v>
                </c:pt>
                <c:pt idx="4928">
                  <c:v>410.66666666666669</c:v>
                </c:pt>
                <c:pt idx="4929">
                  <c:v>410.75</c:v>
                </c:pt>
                <c:pt idx="4930">
                  <c:v>410.83333333333331</c:v>
                </c:pt>
                <c:pt idx="4931">
                  <c:v>410.91666666666669</c:v>
                </c:pt>
                <c:pt idx="4932">
                  <c:v>411</c:v>
                </c:pt>
                <c:pt idx="4933">
                  <c:v>411.08333333333331</c:v>
                </c:pt>
                <c:pt idx="4934">
                  <c:v>411.16666666666669</c:v>
                </c:pt>
                <c:pt idx="4935">
                  <c:v>411.25</c:v>
                </c:pt>
                <c:pt idx="4936">
                  <c:v>411.33333333333331</c:v>
                </c:pt>
                <c:pt idx="4937">
                  <c:v>411.41666666666669</c:v>
                </c:pt>
                <c:pt idx="4938">
                  <c:v>411.5</c:v>
                </c:pt>
                <c:pt idx="4939">
                  <c:v>411.58333333333331</c:v>
                </c:pt>
                <c:pt idx="4940">
                  <c:v>411.66666666666669</c:v>
                </c:pt>
                <c:pt idx="4941">
                  <c:v>411.75</c:v>
                </c:pt>
                <c:pt idx="4942">
                  <c:v>411.83333333333331</c:v>
                </c:pt>
                <c:pt idx="4943">
                  <c:v>411.91666666666669</c:v>
                </c:pt>
                <c:pt idx="4944">
                  <c:v>412</c:v>
                </c:pt>
                <c:pt idx="4945">
                  <c:v>412.08333333333331</c:v>
                </c:pt>
                <c:pt idx="4946">
                  <c:v>412.16666666666669</c:v>
                </c:pt>
                <c:pt idx="4947">
                  <c:v>412.25</c:v>
                </c:pt>
                <c:pt idx="4948">
                  <c:v>412.33333333333331</c:v>
                </c:pt>
                <c:pt idx="4949">
                  <c:v>412.41666666666669</c:v>
                </c:pt>
                <c:pt idx="4950">
                  <c:v>412.5</c:v>
                </c:pt>
                <c:pt idx="4951">
                  <c:v>412.58333333333331</c:v>
                </c:pt>
                <c:pt idx="4952">
                  <c:v>412.66666666666669</c:v>
                </c:pt>
                <c:pt idx="4953">
                  <c:v>412.75</c:v>
                </c:pt>
                <c:pt idx="4954">
                  <c:v>412.83333333333331</c:v>
                </c:pt>
                <c:pt idx="4955">
                  <c:v>412.91666666666669</c:v>
                </c:pt>
                <c:pt idx="4956">
                  <c:v>413</c:v>
                </c:pt>
                <c:pt idx="4957">
                  <c:v>413.08333333333331</c:v>
                </c:pt>
                <c:pt idx="4958">
                  <c:v>413.16666666666669</c:v>
                </c:pt>
                <c:pt idx="4959">
                  <c:v>413.25</c:v>
                </c:pt>
                <c:pt idx="4960">
                  <c:v>413.33333333333331</c:v>
                </c:pt>
                <c:pt idx="4961">
                  <c:v>413.41666666666669</c:v>
                </c:pt>
                <c:pt idx="4962">
                  <c:v>413.5</c:v>
                </c:pt>
                <c:pt idx="4963">
                  <c:v>413.58333333333331</c:v>
                </c:pt>
                <c:pt idx="4964">
                  <c:v>413.66666666666669</c:v>
                </c:pt>
                <c:pt idx="4965">
                  <c:v>413.75</c:v>
                </c:pt>
                <c:pt idx="4966">
                  <c:v>413.83333333333331</c:v>
                </c:pt>
                <c:pt idx="4967">
                  <c:v>413.91666666666669</c:v>
                </c:pt>
                <c:pt idx="4968">
                  <c:v>414</c:v>
                </c:pt>
                <c:pt idx="4969">
                  <c:v>414.08333333333331</c:v>
                </c:pt>
                <c:pt idx="4970">
                  <c:v>414.16666666666669</c:v>
                </c:pt>
                <c:pt idx="4971">
                  <c:v>414.25</c:v>
                </c:pt>
                <c:pt idx="4972">
                  <c:v>414.33333333333331</c:v>
                </c:pt>
                <c:pt idx="4973">
                  <c:v>414.41666666666669</c:v>
                </c:pt>
                <c:pt idx="4974">
                  <c:v>414.5</c:v>
                </c:pt>
                <c:pt idx="4975">
                  <c:v>414.58333333333331</c:v>
                </c:pt>
                <c:pt idx="4976">
                  <c:v>414.66666666666669</c:v>
                </c:pt>
                <c:pt idx="4977">
                  <c:v>414.75</c:v>
                </c:pt>
                <c:pt idx="4978">
                  <c:v>414.83333333333331</c:v>
                </c:pt>
                <c:pt idx="4979">
                  <c:v>414.91666666666669</c:v>
                </c:pt>
                <c:pt idx="4980">
                  <c:v>415</c:v>
                </c:pt>
                <c:pt idx="4981">
                  <c:v>415.08333333333331</c:v>
                </c:pt>
                <c:pt idx="4982">
                  <c:v>415.16666666666669</c:v>
                </c:pt>
                <c:pt idx="4983">
                  <c:v>415.25</c:v>
                </c:pt>
                <c:pt idx="4984">
                  <c:v>415.33333333333331</c:v>
                </c:pt>
                <c:pt idx="4985">
                  <c:v>415.41666666666669</c:v>
                </c:pt>
                <c:pt idx="4986">
                  <c:v>415.5</c:v>
                </c:pt>
                <c:pt idx="4987">
                  <c:v>415.58333333333331</c:v>
                </c:pt>
                <c:pt idx="4988">
                  <c:v>415.66666666666669</c:v>
                </c:pt>
                <c:pt idx="4989">
                  <c:v>415.75</c:v>
                </c:pt>
                <c:pt idx="4990">
                  <c:v>415.83333333333331</c:v>
                </c:pt>
                <c:pt idx="4991">
                  <c:v>415.91666666666669</c:v>
                </c:pt>
                <c:pt idx="4992">
                  <c:v>416</c:v>
                </c:pt>
                <c:pt idx="4993">
                  <c:v>416.08333333333331</c:v>
                </c:pt>
                <c:pt idx="4994">
                  <c:v>416.16666666666669</c:v>
                </c:pt>
                <c:pt idx="4995">
                  <c:v>416.25</c:v>
                </c:pt>
                <c:pt idx="4996">
                  <c:v>416.33333333333331</c:v>
                </c:pt>
                <c:pt idx="4997">
                  <c:v>416.41666666666669</c:v>
                </c:pt>
                <c:pt idx="4998">
                  <c:v>416.5</c:v>
                </c:pt>
                <c:pt idx="4999">
                  <c:v>416.58333333333331</c:v>
                </c:pt>
                <c:pt idx="5000">
                  <c:v>416.66666666666669</c:v>
                </c:pt>
                <c:pt idx="5001">
                  <c:v>416.75</c:v>
                </c:pt>
                <c:pt idx="5002">
                  <c:v>416.83333333333331</c:v>
                </c:pt>
                <c:pt idx="5003">
                  <c:v>416.91666666666669</c:v>
                </c:pt>
                <c:pt idx="5004">
                  <c:v>417</c:v>
                </c:pt>
                <c:pt idx="5005">
                  <c:v>417.08333333333331</c:v>
                </c:pt>
                <c:pt idx="5006">
                  <c:v>417.16666666666669</c:v>
                </c:pt>
                <c:pt idx="5007">
                  <c:v>417.25</c:v>
                </c:pt>
                <c:pt idx="5008">
                  <c:v>417.33333333333331</c:v>
                </c:pt>
                <c:pt idx="5009">
                  <c:v>417.41666666666669</c:v>
                </c:pt>
                <c:pt idx="5010">
                  <c:v>417.5</c:v>
                </c:pt>
                <c:pt idx="5011">
                  <c:v>417.58333333333331</c:v>
                </c:pt>
                <c:pt idx="5012">
                  <c:v>417.66666666666669</c:v>
                </c:pt>
                <c:pt idx="5013">
                  <c:v>417.75</c:v>
                </c:pt>
                <c:pt idx="5014">
                  <c:v>417.83333333333331</c:v>
                </c:pt>
                <c:pt idx="5015">
                  <c:v>417.91666666666669</c:v>
                </c:pt>
                <c:pt idx="5016">
                  <c:v>418</c:v>
                </c:pt>
                <c:pt idx="5017">
                  <c:v>418.08333333333331</c:v>
                </c:pt>
                <c:pt idx="5018">
                  <c:v>418.16666666666669</c:v>
                </c:pt>
                <c:pt idx="5019">
                  <c:v>418.25</c:v>
                </c:pt>
                <c:pt idx="5020">
                  <c:v>418.33333333333331</c:v>
                </c:pt>
                <c:pt idx="5021">
                  <c:v>418.41666666666669</c:v>
                </c:pt>
                <c:pt idx="5022">
                  <c:v>418.5</c:v>
                </c:pt>
                <c:pt idx="5023">
                  <c:v>418.58333333333331</c:v>
                </c:pt>
                <c:pt idx="5024">
                  <c:v>418.66666666666669</c:v>
                </c:pt>
                <c:pt idx="5025">
                  <c:v>418.75</c:v>
                </c:pt>
                <c:pt idx="5026">
                  <c:v>418.83333333333331</c:v>
                </c:pt>
                <c:pt idx="5027">
                  <c:v>418.91666666666669</c:v>
                </c:pt>
                <c:pt idx="5028">
                  <c:v>419</c:v>
                </c:pt>
                <c:pt idx="5029">
                  <c:v>419.08333333333331</c:v>
                </c:pt>
                <c:pt idx="5030">
                  <c:v>419.16666666666669</c:v>
                </c:pt>
                <c:pt idx="5031">
                  <c:v>419.25</c:v>
                </c:pt>
                <c:pt idx="5032">
                  <c:v>419.33333333333331</c:v>
                </c:pt>
                <c:pt idx="5033">
                  <c:v>419.41666666666669</c:v>
                </c:pt>
                <c:pt idx="5034">
                  <c:v>419.5</c:v>
                </c:pt>
                <c:pt idx="5035">
                  <c:v>419.58333333333331</c:v>
                </c:pt>
                <c:pt idx="5036">
                  <c:v>419.66666666666669</c:v>
                </c:pt>
                <c:pt idx="5037">
                  <c:v>419.75</c:v>
                </c:pt>
                <c:pt idx="5038">
                  <c:v>419.83333333333331</c:v>
                </c:pt>
                <c:pt idx="5039">
                  <c:v>419.91666666666669</c:v>
                </c:pt>
                <c:pt idx="5040">
                  <c:v>420</c:v>
                </c:pt>
                <c:pt idx="5041">
                  <c:v>420.08333333333331</c:v>
                </c:pt>
                <c:pt idx="5042">
                  <c:v>420.16666666666669</c:v>
                </c:pt>
                <c:pt idx="5043">
                  <c:v>420.25</c:v>
                </c:pt>
                <c:pt idx="5044">
                  <c:v>420.33333333333331</c:v>
                </c:pt>
                <c:pt idx="5045">
                  <c:v>420.41666666666669</c:v>
                </c:pt>
                <c:pt idx="5046">
                  <c:v>420.5</c:v>
                </c:pt>
                <c:pt idx="5047">
                  <c:v>420.58333333333331</c:v>
                </c:pt>
                <c:pt idx="5048">
                  <c:v>420.66666666666669</c:v>
                </c:pt>
                <c:pt idx="5049">
                  <c:v>420.75</c:v>
                </c:pt>
                <c:pt idx="5050">
                  <c:v>420.83333333333331</c:v>
                </c:pt>
                <c:pt idx="5051">
                  <c:v>420.91666666666669</c:v>
                </c:pt>
                <c:pt idx="5052">
                  <c:v>421</c:v>
                </c:pt>
                <c:pt idx="5053">
                  <c:v>421.08333333333331</c:v>
                </c:pt>
                <c:pt idx="5054">
                  <c:v>421.16666666666669</c:v>
                </c:pt>
                <c:pt idx="5055">
                  <c:v>421.25</c:v>
                </c:pt>
                <c:pt idx="5056">
                  <c:v>421.33333333333331</c:v>
                </c:pt>
                <c:pt idx="5057">
                  <c:v>421.41666666666669</c:v>
                </c:pt>
                <c:pt idx="5058">
                  <c:v>421.5</c:v>
                </c:pt>
                <c:pt idx="5059">
                  <c:v>421.58333333333331</c:v>
                </c:pt>
                <c:pt idx="5060">
                  <c:v>421.66666666666669</c:v>
                </c:pt>
                <c:pt idx="5061">
                  <c:v>421.75</c:v>
                </c:pt>
                <c:pt idx="5062">
                  <c:v>421.83333333333331</c:v>
                </c:pt>
                <c:pt idx="5063">
                  <c:v>421.91666666666669</c:v>
                </c:pt>
                <c:pt idx="5064">
                  <c:v>422</c:v>
                </c:pt>
                <c:pt idx="5065">
                  <c:v>422.08333333333331</c:v>
                </c:pt>
                <c:pt idx="5066">
                  <c:v>422.16666666666669</c:v>
                </c:pt>
                <c:pt idx="5067">
                  <c:v>422.25</c:v>
                </c:pt>
                <c:pt idx="5068">
                  <c:v>422.33333333333331</c:v>
                </c:pt>
                <c:pt idx="5069">
                  <c:v>422.41666666666669</c:v>
                </c:pt>
                <c:pt idx="5070">
                  <c:v>422.5</c:v>
                </c:pt>
                <c:pt idx="5071">
                  <c:v>422.58333333333331</c:v>
                </c:pt>
                <c:pt idx="5072">
                  <c:v>422.66666666666669</c:v>
                </c:pt>
                <c:pt idx="5073">
                  <c:v>422.75</c:v>
                </c:pt>
                <c:pt idx="5074">
                  <c:v>422.83333333333331</c:v>
                </c:pt>
                <c:pt idx="5075">
                  <c:v>422.91666666666669</c:v>
                </c:pt>
                <c:pt idx="5076">
                  <c:v>423</c:v>
                </c:pt>
                <c:pt idx="5077">
                  <c:v>423.08333333333331</c:v>
                </c:pt>
                <c:pt idx="5078">
                  <c:v>423.16666666666669</c:v>
                </c:pt>
                <c:pt idx="5079">
                  <c:v>423.25</c:v>
                </c:pt>
                <c:pt idx="5080">
                  <c:v>423.33333333333331</c:v>
                </c:pt>
                <c:pt idx="5081">
                  <c:v>423.41666666666669</c:v>
                </c:pt>
                <c:pt idx="5082">
                  <c:v>423.5</c:v>
                </c:pt>
                <c:pt idx="5083">
                  <c:v>423.58333333333331</c:v>
                </c:pt>
                <c:pt idx="5084">
                  <c:v>423.66666666666669</c:v>
                </c:pt>
                <c:pt idx="5085">
                  <c:v>423.75</c:v>
                </c:pt>
                <c:pt idx="5086">
                  <c:v>423.83333333333331</c:v>
                </c:pt>
                <c:pt idx="5087">
                  <c:v>423.91666666666669</c:v>
                </c:pt>
                <c:pt idx="5088">
                  <c:v>424</c:v>
                </c:pt>
                <c:pt idx="5089">
                  <c:v>424.08333333333331</c:v>
                </c:pt>
                <c:pt idx="5090">
                  <c:v>424.16666666666669</c:v>
                </c:pt>
                <c:pt idx="5091">
                  <c:v>424.25</c:v>
                </c:pt>
                <c:pt idx="5092">
                  <c:v>424.33333333333331</c:v>
                </c:pt>
                <c:pt idx="5093">
                  <c:v>424.41666666666669</c:v>
                </c:pt>
                <c:pt idx="5094">
                  <c:v>424.5</c:v>
                </c:pt>
                <c:pt idx="5095">
                  <c:v>424.58333333333331</c:v>
                </c:pt>
                <c:pt idx="5096">
                  <c:v>424.66666666666669</c:v>
                </c:pt>
                <c:pt idx="5097">
                  <c:v>424.75</c:v>
                </c:pt>
                <c:pt idx="5098">
                  <c:v>424.83333333333331</c:v>
                </c:pt>
                <c:pt idx="5099">
                  <c:v>424.91666666666669</c:v>
                </c:pt>
                <c:pt idx="5100">
                  <c:v>425</c:v>
                </c:pt>
                <c:pt idx="5101">
                  <c:v>425.08333333333331</c:v>
                </c:pt>
                <c:pt idx="5102">
                  <c:v>425.16666666666669</c:v>
                </c:pt>
                <c:pt idx="5103">
                  <c:v>425.25</c:v>
                </c:pt>
                <c:pt idx="5104">
                  <c:v>425.33333333333331</c:v>
                </c:pt>
                <c:pt idx="5105">
                  <c:v>425.41666666666669</c:v>
                </c:pt>
                <c:pt idx="5106">
                  <c:v>425.5</c:v>
                </c:pt>
                <c:pt idx="5107">
                  <c:v>425.58333333333331</c:v>
                </c:pt>
                <c:pt idx="5108">
                  <c:v>425.66666666666669</c:v>
                </c:pt>
                <c:pt idx="5109">
                  <c:v>425.75</c:v>
                </c:pt>
                <c:pt idx="5110">
                  <c:v>425.83333333333331</c:v>
                </c:pt>
                <c:pt idx="5111">
                  <c:v>425.91666666666669</c:v>
                </c:pt>
                <c:pt idx="5112">
                  <c:v>426</c:v>
                </c:pt>
                <c:pt idx="5113">
                  <c:v>426.08333333333331</c:v>
                </c:pt>
                <c:pt idx="5114">
                  <c:v>426.16666666666669</c:v>
                </c:pt>
                <c:pt idx="5115">
                  <c:v>426.25</c:v>
                </c:pt>
                <c:pt idx="5116">
                  <c:v>426.33333333333331</c:v>
                </c:pt>
                <c:pt idx="5117">
                  <c:v>426.41666666666669</c:v>
                </c:pt>
                <c:pt idx="5118">
                  <c:v>426.5</c:v>
                </c:pt>
                <c:pt idx="5119">
                  <c:v>426.58333333333331</c:v>
                </c:pt>
                <c:pt idx="5120">
                  <c:v>426.66666666666669</c:v>
                </c:pt>
                <c:pt idx="5121">
                  <c:v>426.75</c:v>
                </c:pt>
                <c:pt idx="5122">
                  <c:v>426.83333333333331</c:v>
                </c:pt>
                <c:pt idx="5123">
                  <c:v>426.91666666666669</c:v>
                </c:pt>
                <c:pt idx="5124">
                  <c:v>427</c:v>
                </c:pt>
                <c:pt idx="5125">
                  <c:v>427.08333333333331</c:v>
                </c:pt>
                <c:pt idx="5126">
                  <c:v>427.16666666666669</c:v>
                </c:pt>
                <c:pt idx="5127">
                  <c:v>427.25</c:v>
                </c:pt>
                <c:pt idx="5128">
                  <c:v>427.33333333333331</c:v>
                </c:pt>
                <c:pt idx="5129">
                  <c:v>427.41666666666669</c:v>
                </c:pt>
                <c:pt idx="5130">
                  <c:v>427.5</c:v>
                </c:pt>
                <c:pt idx="5131">
                  <c:v>427.58333333333331</c:v>
                </c:pt>
                <c:pt idx="5132">
                  <c:v>427.66666666666669</c:v>
                </c:pt>
                <c:pt idx="5133">
                  <c:v>427.75</c:v>
                </c:pt>
                <c:pt idx="5134">
                  <c:v>427.83333333333331</c:v>
                </c:pt>
                <c:pt idx="5135">
                  <c:v>427.91666666666669</c:v>
                </c:pt>
                <c:pt idx="5136">
                  <c:v>428</c:v>
                </c:pt>
                <c:pt idx="5137">
                  <c:v>428.08333333333331</c:v>
                </c:pt>
                <c:pt idx="5138">
                  <c:v>428.16666666666669</c:v>
                </c:pt>
                <c:pt idx="5139">
                  <c:v>428.25</c:v>
                </c:pt>
                <c:pt idx="5140">
                  <c:v>428.33333333333331</c:v>
                </c:pt>
                <c:pt idx="5141">
                  <c:v>428.41666666666669</c:v>
                </c:pt>
                <c:pt idx="5142">
                  <c:v>428.5</c:v>
                </c:pt>
                <c:pt idx="5143">
                  <c:v>428.58333333333331</c:v>
                </c:pt>
                <c:pt idx="5144">
                  <c:v>428.66666666666669</c:v>
                </c:pt>
                <c:pt idx="5145">
                  <c:v>428.75</c:v>
                </c:pt>
                <c:pt idx="5146">
                  <c:v>428.83333333333331</c:v>
                </c:pt>
                <c:pt idx="5147">
                  <c:v>428.91666666666669</c:v>
                </c:pt>
                <c:pt idx="5148">
                  <c:v>429</c:v>
                </c:pt>
                <c:pt idx="5149">
                  <c:v>429.08333333333331</c:v>
                </c:pt>
                <c:pt idx="5150">
                  <c:v>429.16666666666669</c:v>
                </c:pt>
                <c:pt idx="5151">
                  <c:v>429.25</c:v>
                </c:pt>
                <c:pt idx="5152">
                  <c:v>429.33333333333331</c:v>
                </c:pt>
                <c:pt idx="5153">
                  <c:v>429.41666666666669</c:v>
                </c:pt>
                <c:pt idx="5154">
                  <c:v>429.5</c:v>
                </c:pt>
                <c:pt idx="5155">
                  <c:v>429.58333333333331</c:v>
                </c:pt>
                <c:pt idx="5156">
                  <c:v>429.66666666666669</c:v>
                </c:pt>
                <c:pt idx="5157">
                  <c:v>429.75</c:v>
                </c:pt>
                <c:pt idx="5158">
                  <c:v>429.83333333333331</c:v>
                </c:pt>
                <c:pt idx="5159">
                  <c:v>429.91666666666669</c:v>
                </c:pt>
                <c:pt idx="5160">
                  <c:v>430</c:v>
                </c:pt>
                <c:pt idx="5161">
                  <c:v>430.08333333333331</c:v>
                </c:pt>
                <c:pt idx="5162">
                  <c:v>430.16666666666669</c:v>
                </c:pt>
                <c:pt idx="5163">
                  <c:v>430.25</c:v>
                </c:pt>
                <c:pt idx="5164">
                  <c:v>430.33333333333331</c:v>
                </c:pt>
                <c:pt idx="5165">
                  <c:v>430.41666666666669</c:v>
                </c:pt>
                <c:pt idx="5166">
                  <c:v>430.5</c:v>
                </c:pt>
                <c:pt idx="5167">
                  <c:v>430.58333333333331</c:v>
                </c:pt>
                <c:pt idx="5168">
                  <c:v>430.66666666666669</c:v>
                </c:pt>
                <c:pt idx="5169">
                  <c:v>430.75</c:v>
                </c:pt>
                <c:pt idx="5170">
                  <c:v>430.83333333333331</c:v>
                </c:pt>
                <c:pt idx="5171">
                  <c:v>430.91666666666669</c:v>
                </c:pt>
                <c:pt idx="5172">
                  <c:v>431</c:v>
                </c:pt>
                <c:pt idx="5173">
                  <c:v>431.08333333333331</c:v>
                </c:pt>
                <c:pt idx="5174">
                  <c:v>431.16666666666669</c:v>
                </c:pt>
                <c:pt idx="5175">
                  <c:v>431.25</c:v>
                </c:pt>
                <c:pt idx="5176">
                  <c:v>431.33333333333331</c:v>
                </c:pt>
                <c:pt idx="5177">
                  <c:v>431.41666666666669</c:v>
                </c:pt>
                <c:pt idx="5178">
                  <c:v>431.5</c:v>
                </c:pt>
                <c:pt idx="5179">
                  <c:v>431.58333333333331</c:v>
                </c:pt>
                <c:pt idx="5180">
                  <c:v>431.66666666666669</c:v>
                </c:pt>
                <c:pt idx="5181">
                  <c:v>431.75</c:v>
                </c:pt>
                <c:pt idx="5182">
                  <c:v>431.83333333333331</c:v>
                </c:pt>
                <c:pt idx="5183">
                  <c:v>431.91666666666669</c:v>
                </c:pt>
                <c:pt idx="5184">
                  <c:v>432</c:v>
                </c:pt>
                <c:pt idx="5185">
                  <c:v>432.08333333333331</c:v>
                </c:pt>
                <c:pt idx="5186">
                  <c:v>432.16666666666669</c:v>
                </c:pt>
                <c:pt idx="5187">
                  <c:v>432.25</c:v>
                </c:pt>
                <c:pt idx="5188">
                  <c:v>432.33333333333331</c:v>
                </c:pt>
                <c:pt idx="5189">
                  <c:v>432.41666666666669</c:v>
                </c:pt>
                <c:pt idx="5190">
                  <c:v>432.5</c:v>
                </c:pt>
                <c:pt idx="5191">
                  <c:v>432.58333333333331</c:v>
                </c:pt>
                <c:pt idx="5192">
                  <c:v>432.66666666666669</c:v>
                </c:pt>
                <c:pt idx="5193">
                  <c:v>432.75</c:v>
                </c:pt>
                <c:pt idx="5194">
                  <c:v>432.83333333333331</c:v>
                </c:pt>
                <c:pt idx="5195">
                  <c:v>432.91666666666669</c:v>
                </c:pt>
                <c:pt idx="5196">
                  <c:v>433</c:v>
                </c:pt>
                <c:pt idx="5197">
                  <c:v>433.08333333333331</c:v>
                </c:pt>
                <c:pt idx="5198">
                  <c:v>433.16666666666669</c:v>
                </c:pt>
                <c:pt idx="5199">
                  <c:v>433.25</c:v>
                </c:pt>
                <c:pt idx="5200">
                  <c:v>433.33333333333331</c:v>
                </c:pt>
                <c:pt idx="5201">
                  <c:v>433.41666666666669</c:v>
                </c:pt>
                <c:pt idx="5202">
                  <c:v>433.5</c:v>
                </c:pt>
                <c:pt idx="5203">
                  <c:v>433.58333333333331</c:v>
                </c:pt>
                <c:pt idx="5204">
                  <c:v>433.66666666666669</c:v>
                </c:pt>
                <c:pt idx="5205">
                  <c:v>433.75</c:v>
                </c:pt>
                <c:pt idx="5206">
                  <c:v>433.83333333333331</c:v>
                </c:pt>
                <c:pt idx="5207">
                  <c:v>433.91666666666669</c:v>
                </c:pt>
                <c:pt idx="5208">
                  <c:v>434</c:v>
                </c:pt>
                <c:pt idx="5209">
                  <c:v>434.08333333333331</c:v>
                </c:pt>
                <c:pt idx="5210">
                  <c:v>434.16666666666669</c:v>
                </c:pt>
                <c:pt idx="5211">
                  <c:v>434.25</c:v>
                </c:pt>
                <c:pt idx="5212">
                  <c:v>434.33333333333331</c:v>
                </c:pt>
                <c:pt idx="5213">
                  <c:v>434.41666666666669</c:v>
                </c:pt>
                <c:pt idx="5214">
                  <c:v>434.5</c:v>
                </c:pt>
                <c:pt idx="5215">
                  <c:v>434.58333333333331</c:v>
                </c:pt>
                <c:pt idx="5216">
                  <c:v>434.66666666666669</c:v>
                </c:pt>
                <c:pt idx="5217">
                  <c:v>434.75</c:v>
                </c:pt>
                <c:pt idx="5218">
                  <c:v>434.83333333333331</c:v>
                </c:pt>
                <c:pt idx="5219">
                  <c:v>434.91666666666669</c:v>
                </c:pt>
                <c:pt idx="5220">
                  <c:v>435</c:v>
                </c:pt>
                <c:pt idx="5221">
                  <c:v>435.08333333333331</c:v>
                </c:pt>
                <c:pt idx="5222">
                  <c:v>435.16666666666669</c:v>
                </c:pt>
                <c:pt idx="5223">
                  <c:v>435.25</c:v>
                </c:pt>
                <c:pt idx="5224">
                  <c:v>435.33333333333331</c:v>
                </c:pt>
                <c:pt idx="5225">
                  <c:v>435.41666666666669</c:v>
                </c:pt>
                <c:pt idx="5226">
                  <c:v>435.5</c:v>
                </c:pt>
                <c:pt idx="5227">
                  <c:v>435.58333333333331</c:v>
                </c:pt>
                <c:pt idx="5228">
                  <c:v>435.66666666666669</c:v>
                </c:pt>
                <c:pt idx="5229">
                  <c:v>435.75</c:v>
                </c:pt>
                <c:pt idx="5230">
                  <c:v>435.83333333333331</c:v>
                </c:pt>
                <c:pt idx="5231">
                  <c:v>435.91666666666669</c:v>
                </c:pt>
                <c:pt idx="5232">
                  <c:v>436</c:v>
                </c:pt>
                <c:pt idx="5233">
                  <c:v>436.08333333333331</c:v>
                </c:pt>
                <c:pt idx="5234">
                  <c:v>436.16666666666669</c:v>
                </c:pt>
                <c:pt idx="5235">
                  <c:v>436.25</c:v>
                </c:pt>
                <c:pt idx="5236">
                  <c:v>436.33333333333331</c:v>
                </c:pt>
                <c:pt idx="5237">
                  <c:v>436.41666666666669</c:v>
                </c:pt>
                <c:pt idx="5238">
                  <c:v>436.5</c:v>
                </c:pt>
                <c:pt idx="5239">
                  <c:v>436.58333333333331</c:v>
                </c:pt>
                <c:pt idx="5240">
                  <c:v>436.66666666666669</c:v>
                </c:pt>
                <c:pt idx="5241">
                  <c:v>436.75</c:v>
                </c:pt>
                <c:pt idx="5242">
                  <c:v>436.83333333333331</c:v>
                </c:pt>
                <c:pt idx="5243">
                  <c:v>436.91666666666669</c:v>
                </c:pt>
                <c:pt idx="5244">
                  <c:v>437</c:v>
                </c:pt>
                <c:pt idx="5245">
                  <c:v>437.08333333333331</c:v>
                </c:pt>
                <c:pt idx="5246">
                  <c:v>437.16666666666669</c:v>
                </c:pt>
                <c:pt idx="5247">
                  <c:v>437.25</c:v>
                </c:pt>
                <c:pt idx="5248">
                  <c:v>437.33333333333331</c:v>
                </c:pt>
                <c:pt idx="5249">
                  <c:v>437.41666666666669</c:v>
                </c:pt>
                <c:pt idx="5250">
                  <c:v>437.5</c:v>
                </c:pt>
                <c:pt idx="5251">
                  <c:v>437.58333333333331</c:v>
                </c:pt>
                <c:pt idx="5252">
                  <c:v>437.66666666666669</c:v>
                </c:pt>
                <c:pt idx="5253">
                  <c:v>437.75</c:v>
                </c:pt>
                <c:pt idx="5254">
                  <c:v>437.83333333333331</c:v>
                </c:pt>
                <c:pt idx="5255">
                  <c:v>437.91666666666669</c:v>
                </c:pt>
                <c:pt idx="5256">
                  <c:v>438</c:v>
                </c:pt>
                <c:pt idx="5257">
                  <c:v>438.08333333333331</c:v>
                </c:pt>
                <c:pt idx="5258">
                  <c:v>438.16666666666669</c:v>
                </c:pt>
                <c:pt idx="5259">
                  <c:v>438.25</c:v>
                </c:pt>
                <c:pt idx="5260">
                  <c:v>438.33333333333331</c:v>
                </c:pt>
                <c:pt idx="5261">
                  <c:v>438.41666666666669</c:v>
                </c:pt>
                <c:pt idx="5262">
                  <c:v>438.5</c:v>
                </c:pt>
                <c:pt idx="5263">
                  <c:v>438.58333333333331</c:v>
                </c:pt>
                <c:pt idx="5264">
                  <c:v>438.66666666666669</c:v>
                </c:pt>
                <c:pt idx="5265">
                  <c:v>438.75</c:v>
                </c:pt>
                <c:pt idx="5266">
                  <c:v>438.83333333333331</c:v>
                </c:pt>
                <c:pt idx="5267">
                  <c:v>438.91666666666669</c:v>
                </c:pt>
                <c:pt idx="5268">
                  <c:v>439</c:v>
                </c:pt>
                <c:pt idx="5269">
                  <c:v>439.08333333333331</c:v>
                </c:pt>
                <c:pt idx="5270">
                  <c:v>439.16666666666669</c:v>
                </c:pt>
                <c:pt idx="5271">
                  <c:v>439.25</c:v>
                </c:pt>
                <c:pt idx="5272">
                  <c:v>439.33333333333331</c:v>
                </c:pt>
                <c:pt idx="5273">
                  <c:v>439.41666666666669</c:v>
                </c:pt>
                <c:pt idx="5274">
                  <c:v>439.5</c:v>
                </c:pt>
                <c:pt idx="5275">
                  <c:v>439.58333333333331</c:v>
                </c:pt>
                <c:pt idx="5276">
                  <c:v>439.66666666666669</c:v>
                </c:pt>
                <c:pt idx="5277">
                  <c:v>439.75</c:v>
                </c:pt>
                <c:pt idx="5278">
                  <c:v>439.83333333333331</c:v>
                </c:pt>
                <c:pt idx="5279">
                  <c:v>439.91666666666669</c:v>
                </c:pt>
                <c:pt idx="5280">
                  <c:v>440</c:v>
                </c:pt>
                <c:pt idx="5281">
                  <c:v>440.08333333333331</c:v>
                </c:pt>
                <c:pt idx="5282">
                  <c:v>440.16666666666669</c:v>
                </c:pt>
                <c:pt idx="5283">
                  <c:v>440.25</c:v>
                </c:pt>
                <c:pt idx="5284">
                  <c:v>440.33333333333331</c:v>
                </c:pt>
                <c:pt idx="5285">
                  <c:v>440.41666666666669</c:v>
                </c:pt>
                <c:pt idx="5286">
                  <c:v>440.5</c:v>
                </c:pt>
                <c:pt idx="5287">
                  <c:v>440.58333333333331</c:v>
                </c:pt>
                <c:pt idx="5288">
                  <c:v>440.66666666666669</c:v>
                </c:pt>
                <c:pt idx="5289">
                  <c:v>440.75</c:v>
                </c:pt>
                <c:pt idx="5290">
                  <c:v>440.83333333333331</c:v>
                </c:pt>
                <c:pt idx="5291">
                  <c:v>440.91666666666669</c:v>
                </c:pt>
                <c:pt idx="5292">
                  <c:v>441</c:v>
                </c:pt>
                <c:pt idx="5293">
                  <c:v>441.08333333333331</c:v>
                </c:pt>
                <c:pt idx="5294">
                  <c:v>441.16666666666669</c:v>
                </c:pt>
                <c:pt idx="5295">
                  <c:v>441.25</c:v>
                </c:pt>
                <c:pt idx="5296">
                  <c:v>441.33333333333331</c:v>
                </c:pt>
                <c:pt idx="5297">
                  <c:v>441.41666666666669</c:v>
                </c:pt>
                <c:pt idx="5298">
                  <c:v>441.5</c:v>
                </c:pt>
                <c:pt idx="5299">
                  <c:v>441.58333333333331</c:v>
                </c:pt>
                <c:pt idx="5300">
                  <c:v>441.66666666666669</c:v>
                </c:pt>
                <c:pt idx="5301">
                  <c:v>441.75</c:v>
                </c:pt>
                <c:pt idx="5302">
                  <c:v>441.83333333333331</c:v>
                </c:pt>
                <c:pt idx="5303">
                  <c:v>441.91666666666669</c:v>
                </c:pt>
                <c:pt idx="5304">
                  <c:v>442</c:v>
                </c:pt>
                <c:pt idx="5305">
                  <c:v>442.08333333333331</c:v>
                </c:pt>
                <c:pt idx="5306">
                  <c:v>442.16666666666669</c:v>
                </c:pt>
                <c:pt idx="5307">
                  <c:v>442.25</c:v>
                </c:pt>
                <c:pt idx="5308">
                  <c:v>442.33333333333331</c:v>
                </c:pt>
                <c:pt idx="5309">
                  <c:v>442.41666666666669</c:v>
                </c:pt>
                <c:pt idx="5310">
                  <c:v>442.5</c:v>
                </c:pt>
                <c:pt idx="5311">
                  <c:v>442.58333333333331</c:v>
                </c:pt>
                <c:pt idx="5312">
                  <c:v>442.66666666666669</c:v>
                </c:pt>
                <c:pt idx="5313">
                  <c:v>442.75</c:v>
                </c:pt>
                <c:pt idx="5314">
                  <c:v>442.83333333333331</c:v>
                </c:pt>
                <c:pt idx="5315">
                  <c:v>442.91666666666669</c:v>
                </c:pt>
                <c:pt idx="5316">
                  <c:v>443</c:v>
                </c:pt>
                <c:pt idx="5317">
                  <c:v>443.08333333333331</c:v>
                </c:pt>
                <c:pt idx="5318">
                  <c:v>443.16666666666669</c:v>
                </c:pt>
                <c:pt idx="5319">
                  <c:v>443.25</c:v>
                </c:pt>
                <c:pt idx="5320">
                  <c:v>443.33333333333331</c:v>
                </c:pt>
                <c:pt idx="5321">
                  <c:v>443.41666666666669</c:v>
                </c:pt>
                <c:pt idx="5322">
                  <c:v>443.5</c:v>
                </c:pt>
                <c:pt idx="5323">
                  <c:v>443.58333333333331</c:v>
                </c:pt>
                <c:pt idx="5324">
                  <c:v>443.66666666666669</c:v>
                </c:pt>
                <c:pt idx="5325">
                  <c:v>443.75</c:v>
                </c:pt>
                <c:pt idx="5326">
                  <c:v>443.83333333333331</c:v>
                </c:pt>
                <c:pt idx="5327">
                  <c:v>443.91666666666669</c:v>
                </c:pt>
                <c:pt idx="5328">
                  <c:v>444</c:v>
                </c:pt>
                <c:pt idx="5329">
                  <c:v>444.08333333333331</c:v>
                </c:pt>
                <c:pt idx="5330">
                  <c:v>444.16666666666669</c:v>
                </c:pt>
                <c:pt idx="5331">
                  <c:v>444.25</c:v>
                </c:pt>
                <c:pt idx="5332">
                  <c:v>444.33333333333331</c:v>
                </c:pt>
                <c:pt idx="5333">
                  <c:v>444.41666666666669</c:v>
                </c:pt>
                <c:pt idx="5334">
                  <c:v>444.5</c:v>
                </c:pt>
                <c:pt idx="5335">
                  <c:v>444.58333333333331</c:v>
                </c:pt>
                <c:pt idx="5336">
                  <c:v>444.66666666666669</c:v>
                </c:pt>
                <c:pt idx="5337">
                  <c:v>444.75</c:v>
                </c:pt>
                <c:pt idx="5338">
                  <c:v>444.83333333333331</c:v>
                </c:pt>
                <c:pt idx="5339">
                  <c:v>444.91666666666669</c:v>
                </c:pt>
                <c:pt idx="5340">
                  <c:v>445</c:v>
                </c:pt>
                <c:pt idx="5341">
                  <c:v>445.08333333333331</c:v>
                </c:pt>
                <c:pt idx="5342">
                  <c:v>445.16666666666669</c:v>
                </c:pt>
                <c:pt idx="5343">
                  <c:v>445.25</c:v>
                </c:pt>
                <c:pt idx="5344">
                  <c:v>445.33333333333331</c:v>
                </c:pt>
                <c:pt idx="5345">
                  <c:v>445.41666666666669</c:v>
                </c:pt>
                <c:pt idx="5346">
                  <c:v>445.5</c:v>
                </c:pt>
                <c:pt idx="5347">
                  <c:v>445.58333333333331</c:v>
                </c:pt>
                <c:pt idx="5348">
                  <c:v>445.66666666666669</c:v>
                </c:pt>
                <c:pt idx="5349">
                  <c:v>445.75</c:v>
                </c:pt>
                <c:pt idx="5350">
                  <c:v>445.83333333333331</c:v>
                </c:pt>
                <c:pt idx="5351">
                  <c:v>445.91666666666669</c:v>
                </c:pt>
                <c:pt idx="5352">
                  <c:v>446</c:v>
                </c:pt>
                <c:pt idx="5353">
                  <c:v>446.08333333333331</c:v>
                </c:pt>
                <c:pt idx="5354">
                  <c:v>446.16666666666669</c:v>
                </c:pt>
                <c:pt idx="5355">
                  <c:v>446.25</c:v>
                </c:pt>
                <c:pt idx="5356">
                  <c:v>446.33333333333331</c:v>
                </c:pt>
                <c:pt idx="5357">
                  <c:v>446.41666666666669</c:v>
                </c:pt>
                <c:pt idx="5358">
                  <c:v>446.5</c:v>
                </c:pt>
                <c:pt idx="5359">
                  <c:v>446.58333333333331</c:v>
                </c:pt>
                <c:pt idx="5360">
                  <c:v>446.66666666666669</c:v>
                </c:pt>
                <c:pt idx="5361">
                  <c:v>446.75</c:v>
                </c:pt>
                <c:pt idx="5362">
                  <c:v>446.83333333333331</c:v>
                </c:pt>
                <c:pt idx="5363">
                  <c:v>446.91666666666669</c:v>
                </c:pt>
                <c:pt idx="5364">
                  <c:v>447</c:v>
                </c:pt>
                <c:pt idx="5365">
                  <c:v>447.08333333333331</c:v>
                </c:pt>
                <c:pt idx="5366">
                  <c:v>447.16666666666669</c:v>
                </c:pt>
                <c:pt idx="5367">
                  <c:v>447.25</c:v>
                </c:pt>
                <c:pt idx="5368">
                  <c:v>447.33333333333331</c:v>
                </c:pt>
                <c:pt idx="5369">
                  <c:v>447.41666666666669</c:v>
                </c:pt>
                <c:pt idx="5370">
                  <c:v>447.5</c:v>
                </c:pt>
                <c:pt idx="5371">
                  <c:v>447.58333333333331</c:v>
                </c:pt>
                <c:pt idx="5372">
                  <c:v>447.66666666666669</c:v>
                </c:pt>
                <c:pt idx="5373">
                  <c:v>447.75</c:v>
                </c:pt>
                <c:pt idx="5374">
                  <c:v>447.83333333333331</c:v>
                </c:pt>
                <c:pt idx="5375">
                  <c:v>447.91666666666669</c:v>
                </c:pt>
                <c:pt idx="5376">
                  <c:v>448</c:v>
                </c:pt>
                <c:pt idx="5377">
                  <c:v>448.08333333333331</c:v>
                </c:pt>
                <c:pt idx="5378">
                  <c:v>448.16666666666669</c:v>
                </c:pt>
                <c:pt idx="5379">
                  <c:v>448.25</c:v>
                </c:pt>
                <c:pt idx="5380">
                  <c:v>448.33333333333331</c:v>
                </c:pt>
                <c:pt idx="5381">
                  <c:v>448.41666666666669</c:v>
                </c:pt>
                <c:pt idx="5382">
                  <c:v>448.5</c:v>
                </c:pt>
                <c:pt idx="5383">
                  <c:v>448.58333333333331</c:v>
                </c:pt>
                <c:pt idx="5384">
                  <c:v>448.66666666666669</c:v>
                </c:pt>
                <c:pt idx="5385">
                  <c:v>448.75</c:v>
                </c:pt>
                <c:pt idx="5386">
                  <c:v>448.83333333333331</c:v>
                </c:pt>
                <c:pt idx="5387">
                  <c:v>448.91666666666669</c:v>
                </c:pt>
                <c:pt idx="5388">
                  <c:v>449</c:v>
                </c:pt>
                <c:pt idx="5389">
                  <c:v>449.08333333333331</c:v>
                </c:pt>
                <c:pt idx="5390">
                  <c:v>449.16666666666669</c:v>
                </c:pt>
                <c:pt idx="5391">
                  <c:v>449.25</c:v>
                </c:pt>
                <c:pt idx="5392">
                  <c:v>449.33333333333331</c:v>
                </c:pt>
                <c:pt idx="5393">
                  <c:v>449.41666666666669</c:v>
                </c:pt>
                <c:pt idx="5394">
                  <c:v>449.5</c:v>
                </c:pt>
                <c:pt idx="5395">
                  <c:v>449.58333333333331</c:v>
                </c:pt>
                <c:pt idx="5396">
                  <c:v>449.66666666666669</c:v>
                </c:pt>
                <c:pt idx="5397">
                  <c:v>449.75</c:v>
                </c:pt>
                <c:pt idx="5398">
                  <c:v>449.83333333333331</c:v>
                </c:pt>
                <c:pt idx="5399">
                  <c:v>449.91666666666669</c:v>
                </c:pt>
                <c:pt idx="5400">
                  <c:v>450</c:v>
                </c:pt>
                <c:pt idx="5401">
                  <c:v>450.08333333333331</c:v>
                </c:pt>
                <c:pt idx="5402">
                  <c:v>450.16666666666669</c:v>
                </c:pt>
                <c:pt idx="5403">
                  <c:v>450.25</c:v>
                </c:pt>
                <c:pt idx="5404">
                  <c:v>450.33333333333331</c:v>
                </c:pt>
                <c:pt idx="5405">
                  <c:v>450.41666666666669</c:v>
                </c:pt>
                <c:pt idx="5406">
                  <c:v>450.5</c:v>
                </c:pt>
                <c:pt idx="5407">
                  <c:v>450.58333333333331</c:v>
                </c:pt>
                <c:pt idx="5408">
                  <c:v>450.66666666666669</c:v>
                </c:pt>
                <c:pt idx="5409">
                  <c:v>450.75</c:v>
                </c:pt>
                <c:pt idx="5410">
                  <c:v>450.83333333333331</c:v>
                </c:pt>
                <c:pt idx="5411">
                  <c:v>450.91666666666669</c:v>
                </c:pt>
                <c:pt idx="5412">
                  <c:v>451</c:v>
                </c:pt>
                <c:pt idx="5413">
                  <c:v>451.08333333333331</c:v>
                </c:pt>
                <c:pt idx="5414">
                  <c:v>451.16666666666669</c:v>
                </c:pt>
                <c:pt idx="5415">
                  <c:v>451.25</c:v>
                </c:pt>
                <c:pt idx="5416">
                  <c:v>451.33333333333331</c:v>
                </c:pt>
                <c:pt idx="5417">
                  <c:v>451.41666666666669</c:v>
                </c:pt>
                <c:pt idx="5418">
                  <c:v>451.5</c:v>
                </c:pt>
                <c:pt idx="5419">
                  <c:v>451.58333333333331</c:v>
                </c:pt>
                <c:pt idx="5420">
                  <c:v>451.66666666666669</c:v>
                </c:pt>
                <c:pt idx="5421">
                  <c:v>451.75</c:v>
                </c:pt>
                <c:pt idx="5422">
                  <c:v>451.83333333333331</c:v>
                </c:pt>
                <c:pt idx="5423">
                  <c:v>451.91666666666669</c:v>
                </c:pt>
                <c:pt idx="5424">
                  <c:v>452</c:v>
                </c:pt>
                <c:pt idx="5425">
                  <c:v>452.08333333333331</c:v>
                </c:pt>
                <c:pt idx="5426">
                  <c:v>452.16666666666669</c:v>
                </c:pt>
                <c:pt idx="5427">
                  <c:v>452.25</c:v>
                </c:pt>
                <c:pt idx="5428">
                  <c:v>452.33333333333331</c:v>
                </c:pt>
                <c:pt idx="5429">
                  <c:v>452.41666666666669</c:v>
                </c:pt>
                <c:pt idx="5430">
                  <c:v>452.5</c:v>
                </c:pt>
                <c:pt idx="5431">
                  <c:v>452.58333333333331</c:v>
                </c:pt>
                <c:pt idx="5432">
                  <c:v>452.66666666666669</c:v>
                </c:pt>
                <c:pt idx="5433">
                  <c:v>452.75</c:v>
                </c:pt>
                <c:pt idx="5434">
                  <c:v>452.83333333333331</c:v>
                </c:pt>
                <c:pt idx="5435">
                  <c:v>452.91666666666669</c:v>
                </c:pt>
                <c:pt idx="5436">
                  <c:v>453</c:v>
                </c:pt>
                <c:pt idx="5437">
                  <c:v>453.08333333333331</c:v>
                </c:pt>
                <c:pt idx="5438">
                  <c:v>453.16666666666669</c:v>
                </c:pt>
                <c:pt idx="5439">
                  <c:v>453.25</c:v>
                </c:pt>
                <c:pt idx="5440">
                  <c:v>453.33333333333331</c:v>
                </c:pt>
                <c:pt idx="5441">
                  <c:v>453.41666666666669</c:v>
                </c:pt>
                <c:pt idx="5442">
                  <c:v>453.5</c:v>
                </c:pt>
                <c:pt idx="5443">
                  <c:v>453.58333333333331</c:v>
                </c:pt>
                <c:pt idx="5444">
                  <c:v>453.66666666666669</c:v>
                </c:pt>
                <c:pt idx="5445">
                  <c:v>453.75</c:v>
                </c:pt>
                <c:pt idx="5446">
                  <c:v>453.83333333333331</c:v>
                </c:pt>
                <c:pt idx="5447">
                  <c:v>453.91666666666669</c:v>
                </c:pt>
                <c:pt idx="5448">
                  <c:v>454</c:v>
                </c:pt>
                <c:pt idx="5449">
                  <c:v>454.08333333333331</c:v>
                </c:pt>
                <c:pt idx="5450">
                  <c:v>454.16666666666669</c:v>
                </c:pt>
                <c:pt idx="5451">
                  <c:v>454.25</c:v>
                </c:pt>
                <c:pt idx="5452">
                  <c:v>454.33333333333331</c:v>
                </c:pt>
                <c:pt idx="5453">
                  <c:v>454.41666666666669</c:v>
                </c:pt>
                <c:pt idx="5454">
                  <c:v>454.5</c:v>
                </c:pt>
                <c:pt idx="5455">
                  <c:v>454.58333333333331</c:v>
                </c:pt>
                <c:pt idx="5456">
                  <c:v>454.66666666666669</c:v>
                </c:pt>
                <c:pt idx="5457">
                  <c:v>454.75</c:v>
                </c:pt>
                <c:pt idx="5458">
                  <c:v>454.83333333333331</c:v>
                </c:pt>
                <c:pt idx="5459">
                  <c:v>454.91666666666669</c:v>
                </c:pt>
                <c:pt idx="5460">
                  <c:v>455</c:v>
                </c:pt>
                <c:pt idx="5461">
                  <c:v>455.08333333333331</c:v>
                </c:pt>
                <c:pt idx="5462">
                  <c:v>455.16666666666669</c:v>
                </c:pt>
                <c:pt idx="5463">
                  <c:v>455.25</c:v>
                </c:pt>
                <c:pt idx="5464">
                  <c:v>455.33333333333331</c:v>
                </c:pt>
                <c:pt idx="5465">
                  <c:v>455.41666666666669</c:v>
                </c:pt>
                <c:pt idx="5466">
                  <c:v>455.5</c:v>
                </c:pt>
                <c:pt idx="5467">
                  <c:v>455.58333333333331</c:v>
                </c:pt>
                <c:pt idx="5468">
                  <c:v>455.66666666666669</c:v>
                </c:pt>
                <c:pt idx="5469">
                  <c:v>455.75</c:v>
                </c:pt>
                <c:pt idx="5470">
                  <c:v>455.83333333333331</c:v>
                </c:pt>
                <c:pt idx="5471">
                  <c:v>455.91666666666669</c:v>
                </c:pt>
                <c:pt idx="5472">
                  <c:v>456</c:v>
                </c:pt>
                <c:pt idx="5473">
                  <c:v>456.08333333333331</c:v>
                </c:pt>
                <c:pt idx="5474">
                  <c:v>456.16666666666669</c:v>
                </c:pt>
                <c:pt idx="5475">
                  <c:v>456.25</c:v>
                </c:pt>
                <c:pt idx="5476">
                  <c:v>456.33333333333331</c:v>
                </c:pt>
                <c:pt idx="5477">
                  <c:v>456.41666666666669</c:v>
                </c:pt>
                <c:pt idx="5478">
                  <c:v>456.5</c:v>
                </c:pt>
                <c:pt idx="5479">
                  <c:v>456.58333333333331</c:v>
                </c:pt>
                <c:pt idx="5480">
                  <c:v>456.66666666666669</c:v>
                </c:pt>
                <c:pt idx="5481">
                  <c:v>456.75</c:v>
                </c:pt>
                <c:pt idx="5482">
                  <c:v>456.83333333333331</c:v>
                </c:pt>
                <c:pt idx="5483">
                  <c:v>456.91666666666669</c:v>
                </c:pt>
                <c:pt idx="5484">
                  <c:v>457</c:v>
                </c:pt>
                <c:pt idx="5485">
                  <c:v>457.08333333333331</c:v>
                </c:pt>
                <c:pt idx="5486">
                  <c:v>457.16666666666669</c:v>
                </c:pt>
                <c:pt idx="5487">
                  <c:v>457.25</c:v>
                </c:pt>
                <c:pt idx="5488">
                  <c:v>457.33333333333331</c:v>
                </c:pt>
                <c:pt idx="5489">
                  <c:v>457.41666666666669</c:v>
                </c:pt>
                <c:pt idx="5490">
                  <c:v>457.5</c:v>
                </c:pt>
                <c:pt idx="5491">
                  <c:v>457.58333333333331</c:v>
                </c:pt>
                <c:pt idx="5492">
                  <c:v>457.66666666666669</c:v>
                </c:pt>
                <c:pt idx="5493">
                  <c:v>457.75</c:v>
                </c:pt>
                <c:pt idx="5494">
                  <c:v>457.83333333333331</c:v>
                </c:pt>
                <c:pt idx="5495">
                  <c:v>457.91666666666669</c:v>
                </c:pt>
                <c:pt idx="5496">
                  <c:v>458</c:v>
                </c:pt>
                <c:pt idx="5497">
                  <c:v>458.08333333333331</c:v>
                </c:pt>
                <c:pt idx="5498">
                  <c:v>458.16666666666669</c:v>
                </c:pt>
                <c:pt idx="5499">
                  <c:v>458.25</c:v>
                </c:pt>
                <c:pt idx="5500">
                  <c:v>458.33333333333331</c:v>
                </c:pt>
                <c:pt idx="5501">
                  <c:v>458.41666666666669</c:v>
                </c:pt>
                <c:pt idx="5502">
                  <c:v>458.5</c:v>
                </c:pt>
                <c:pt idx="5503">
                  <c:v>458.58333333333331</c:v>
                </c:pt>
                <c:pt idx="5504">
                  <c:v>458.66666666666669</c:v>
                </c:pt>
                <c:pt idx="5505">
                  <c:v>458.75</c:v>
                </c:pt>
                <c:pt idx="5506">
                  <c:v>458.83333333333331</c:v>
                </c:pt>
                <c:pt idx="5507">
                  <c:v>458.91666666666669</c:v>
                </c:pt>
                <c:pt idx="5508">
                  <c:v>459</c:v>
                </c:pt>
                <c:pt idx="5509">
                  <c:v>459.08333333333331</c:v>
                </c:pt>
                <c:pt idx="5510">
                  <c:v>459.16666666666669</c:v>
                </c:pt>
                <c:pt idx="5511">
                  <c:v>459.25</c:v>
                </c:pt>
                <c:pt idx="5512">
                  <c:v>459.33333333333331</c:v>
                </c:pt>
                <c:pt idx="5513">
                  <c:v>459.41666666666669</c:v>
                </c:pt>
                <c:pt idx="5514">
                  <c:v>459.5</c:v>
                </c:pt>
                <c:pt idx="5515">
                  <c:v>459.58333333333331</c:v>
                </c:pt>
                <c:pt idx="5516">
                  <c:v>459.66666666666669</c:v>
                </c:pt>
                <c:pt idx="5517">
                  <c:v>459.75</c:v>
                </c:pt>
                <c:pt idx="5518">
                  <c:v>459.83333333333331</c:v>
                </c:pt>
                <c:pt idx="5519">
                  <c:v>459.91666666666669</c:v>
                </c:pt>
                <c:pt idx="5520">
                  <c:v>460</c:v>
                </c:pt>
                <c:pt idx="5521">
                  <c:v>460.08333333333331</c:v>
                </c:pt>
                <c:pt idx="5522">
                  <c:v>460.16666666666669</c:v>
                </c:pt>
                <c:pt idx="5523">
                  <c:v>460.25</c:v>
                </c:pt>
                <c:pt idx="5524">
                  <c:v>460.33333333333331</c:v>
                </c:pt>
                <c:pt idx="5525">
                  <c:v>460.41666666666669</c:v>
                </c:pt>
                <c:pt idx="5526">
                  <c:v>460.5</c:v>
                </c:pt>
                <c:pt idx="5527">
                  <c:v>460.58333333333331</c:v>
                </c:pt>
                <c:pt idx="5528">
                  <c:v>460.66666666666669</c:v>
                </c:pt>
                <c:pt idx="5529">
                  <c:v>460.75</c:v>
                </c:pt>
                <c:pt idx="5530">
                  <c:v>460.83333333333331</c:v>
                </c:pt>
                <c:pt idx="5531">
                  <c:v>460.91666666666669</c:v>
                </c:pt>
                <c:pt idx="5532">
                  <c:v>461</c:v>
                </c:pt>
                <c:pt idx="5533">
                  <c:v>461.08333333333331</c:v>
                </c:pt>
                <c:pt idx="5534">
                  <c:v>461.16666666666669</c:v>
                </c:pt>
                <c:pt idx="5535">
                  <c:v>461.25</c:v>
                </c:pt>
                <c:pt idx="5536">
                  <c:v>461.33333333333331</c:v>
                </c:pt>
                <c:pt idx="5537">
                  <c:v>461.41666666666669</c:v>
                </c:pt>
                <c:pt idx="5538">
                  <c:v>461.5</c:v>
                </c:pt>
                <c:pt idx="5539">
                  <c:v>461.58333333333331</c:v>
                </c:pt>
                <c:pt idx="5540">
                  <c:v>461.66666666666669</c:v>
                </c:pt>
                <c:pt idx="5541">
                  <c:v>461.75</c:v>
                </c:pt>
                <c:pt idx="5542">
                  <c:v>461.83333333333331</c:v>
                </c:pt>
                <c:pt idx="5543">
                  <c:v>461.91666666666669</c:v>
                </c:pt>
                <c:pt idx="5544">
                  <c:v>462</c:v>
                </c:pt>
                <c:pt idx="5545">
                  <c:v>462.08333333333331</c:v>
                </c:pt>
                <c:pt idx="5546">
                  <c:v>462.16666666666669</c:v>
                </c:pt>
                <c:pt idx="5547">
                  <c:v>462.25</c:v>
                </c:pt>
                <c:pt idx="5548">
                  <c:v>462.33333333333331</c:v>
                </c:pt>
                <c:pt idx="5549">
                  <c:v>462.41666666666669</c:v>
                </c:pt>
                <c:pt idx="5550">
                  <c:v>462.5</c:v>
                </c:pt>
                <c:pt idx="5551">
                  <c:v>462.58333333333331</c:v>
                </c:pt>
                <c:pt idx="5552">
                  <c:v>462.66666666666669</c:v>
                </c:pt>
                <c:pt idx="5553">
                  <c:v>462.75</c:v>
                </c:pt>
                <c:pt idx="5554">
                  <c:v>462.83333333333331</c:v>
                </c:pt>
                <c:pt idx="5555">
                  <c:v>462.91666666666669</c:v>
                </c:pt>
                <c:pt idx="5556">
                  <c:v>463</c:v>
                </c:pt>
                <c:pt idx="5557">
                  <c:v>463.08333333333331</c:v>
                </c:pt>
                <c:pt idx="5558">
                  <c:v>463.16666666666669</c:v>
                </c:pt>
                <c:pt idx="5559">
                  <c:v>463.25</c:v>
                </c:pt>
                <c:pt idx="5560">
                  <c:v>463.33333333333331</c:v>
                </c:pt>
                <c:pt idx="5561">
                  <c:v>463.41666666666669</c:v>
                </c:pt>
                <c:pt idx="5562">
                  <c:v>463.5</c:v>
                </c:pt>
                <c:pt idx="5563">
                  <c:v>463.58333333333331</c:v>
                </c:pt>
                <c:pt idx="5564">
                  <c:v>463.66666666666669</c:v>
                </c:pt>
                <c:pt idx="5565">
                  <c:v>463.75</c:v>
                </c:pt>
                <c:pt idx="5566">
                  <c:v>463.83333333333331</c:v>
                </c:pt>
                <c:pt idx="5567">
                  <c:v>463.91666666666669</c:v>
                </c:pt>
                <c:pt idx="5568">
                  <c:v>464</c:v>
                </c:pt>
                <c:pt idx="5569">
                  <c:v>464.08333333333331</c:v>
                </c:pt>
                <c:pt idx="5570">
                  <c:v>464.16666666666669</c:v>
                </c:pt>
                <c:pt idx="5571">
                  <c:v>464.25</c:v>
                </c:pt>
                <c:pt idx="5572">
                  <c:v>464.33333333333331</c:v>
                </c:pt>
                <c:pt idx="5573">
                  <c:v>464.41666666666669</c:v>
                </c:pt>
                <c:pt idx="5574">
                  <c:v>464.5</c:v>
                </c:pt>
                <c:pt idx="5575">
                  <c:v>464.58333333333331</c:v>
                </c:pt>
                <c:pt idx="5576">
                  <c:v>464.66666666666669</c:v>
                </c:pt>
                <c:pt idx="5577">
                  <c:v>464.75</c:v>
                </c:pt>
                <c:pt idx="5578">
                  <c:v>464.83333333333331</c:v>
                </c:pt>
                <c:pt idx="5579">
                  <c:v>464.91666666666669</c:v>
                </c:pt>
                <c:pt idx="5580">
                  <c:v>465</c:v>
                </c:pt>
                <c:pt idx="5581">
                  <c:v>465.08333333333331</c:v>
                </c:pt>
                <c:pt idx="5582">
                  <c:v>465.16666666666669</c:v>
                </c:pt>
                <c:pt idx="5583">
                  <c:v>465.25</c:v>
                </c:pt>
                <c:pt idx="5584">
                  <c:v>465.33333333333331</c:v>
                </c:pt>
                <c:pt idx="5585">
                  <c:v>465.41666666666669</c:v>
                </c:pt>
                <c:pt idx="5586">
                  <c:v>465.5</c:v>
                </c:pt>
                <c:pt idx="5587">
                  <c:v>465.58333333333331</c:v>
                </c:pt>
                <c:pt idx="5588">
                  <c:v>465.66666666666669</c:v>
                </c:pt>
                <c:pt idx="5589">
                  <c:v>465.75</c:v>
                </c:pt>
                <c:pt idx="5590">
                  <c:v>465.83333333333331</c:v>
                </c:pt>
                <c:pt idx="5591">
                  <c:v>465.91666666666669</c:v>
                </c:pt>
                <c:pt idx="5592">
                  <c:v>466</c:v>
                </c:pt>
                <c:pt idx="5593">
                  <c:v>466.08333333333331</c:v>
                </c:pt>
                <c:pt idx="5594">
                  <c:v>466.16666666666669</c:v>
                </c:pt>
                <c:pt idx="5595">
                  <c:v>466.25</c:v>
                </c:pt>
                <c:pt idx="5596">
                  <c:v>466.33333333333331</c:v>
                </c:pt>
                <c:pt idx="5597">
                  <c:v>466.41666666666669</c:v>
                </c:pt>
                <c:pt idx="5598">
                  <c:v>466.5</c:v>
                </c:pt>
                <c:pt idx="5599">
                  <c:v>466.58333333333331</c:v>
                </c:pt>
                <c:pt idx="5600">
                  <c:v>466.66666666666669</c:v>
                </c:pt>
                <c:pt idx="5601">
                  <c:v>466.75</c:v>
                </c:pt>
                <c:pt idx="5602">
                  <c:v>466.83333333333331</c:v>
                </c:pt>
                <c:pt idx="5603">
                  <c:v>466.91666666666669</c:v>
                </c:pt>
                <c:pt idx="5604">
                  <c:v>467</c:v>
                </c:pt>
                <c:pt idx="5605">
                  <c:v>467.08333333333331</c:v>
                </c:pt>
                <c:pt idx="5606">
                  <c:v>467.16666666666669</c:v>
                </c:pt>
                <c:pt idx="5607">
                  <c:v>467.25</c:v>
                </c:pt>
                <c:pt idx="5608">
                  <c:v>467.33333333333331</c:v>
                </c:pt>
                <c:pt idx="5609">
                  <c:v>467.41666666666669</c:v>
                </c:pt>
                <c:pt idx="5610">
                  <c:v>467.5</c:v>
                </c:pt>
                <c:pt idx="5611">
                  <c:v>467.58333333333331</c:v>
                </c:pt>
                <c:pt idx="5612">
                  <c:v>467.66666666666669</c:v>
                </c:pt>
                <c:pt idx="5613">
                  <c:v>467.75</c:v>
                </c:pt>
                <c:pt idx="5614">
                  <c:v>467.83333333333331</c:v>
                </c:pt>
                <c:pt idx="5615">
                  <c:v>467.91666666666669</c:v>
                </c:pt>
                <c:pt idx="5616">
                  <c:v>468</c:v>
                </c:pt>
                <c:pt idx="5617">
                  <c:v>468.08333333333331</c:v>
                </c:pt>
                <c:pt idx="5618">
                  <c:v>468.16666666666669</c:v>
                </c:pt>
                <c:pt idx="5619">
                  <c:v>468.25</c:v>
                </c:pt>
                <c:pt idx="5620">
                  <c:v>468.33333333333331</c:v>
                </c:pt>
                <c:pt idx="5621">
                  <c:v>468.41666666666669</c:v>
                </c:pt>
                <c:pt idx="5622">
                  <c:v>468.5</c:v>
                </c:pt>
                <c:pt idx="5623">
                  <c:v>468.58333333333331</c:v>
                </c:pt>
                <c:pt idx="5624">
                  <c:v>468.66666666666669</c:v>
                </c:pt>
                <c:pt idx="5625">
                  <c:v>468.75</c:v>
                </c:pt>
                <c:pt idx="5626">
                  <c:v>468.83333333333331</c:v>
                </c:pt>
                <c:pt idx="5627">
                  <c:v>468.91666666666669</c:v>
                </c:pt>
                <c:pt idx="5628">
                  <c:v>469</c:v>
                </c:pt>
                <c:pt idx="5629">
                  <c:v>469.08333333333331</c:v>
                </c:pt>
                <c:pt idx="5630">
                  <c:v>469.16666666666669</c:v>
                </c:pt>
                <c:pt idx="5631">
                  <c:v>469.25</c:v>
                </c:pt>
                <c:pt idx="5632">
                  <c:v>469.33333333333331</c:v>
                </c:pt>
                <c:pt idx="5633">
                  <c:v>469.41666666666669</c:v>
                </c:pt>
                <c:pt idx="5634">
                  <c:v>469.5</c:v>
                </c:pt>
                <c:pt idx="5635">
                  <c:v>469.58333333333331</c:v>
                </c:pt>
                <c:pt idx="5636">
                  <c:v>469.66666666666669</c:v>
                </c:pt>
                <c:pt idx="5637">
                  <c:v>469.75</c:v>
                </c:pt>
                <c:pt idx="5638">
                  <c:v>469.83333333333331</c:v>
                </c:pt>
                <c:pt idx="5639">
                  <c:v>469.91666666666669</c:v>
                </c:pt>
                <c:pt idx="5640">
                  <c:v>470</c:v>
                </c:pt>
                <c:pt idx="5641">
                  <c:v>470.08333333333331</c:v>
                </c:pt>
                <c:pt idx="5642">
                  <c:v>470.16666666666669</c:v>
                </c:pt>
                <c:pt idx="5643">
                  <c:v>470.25</c:v>
                </c:pt>
                <c:pt idx="5644">
                  <c:v>470.33333333333331</c:v>
                </c:pt>
                <c:pt idx="5645">
                  <c:v>470.41666666666669</c:v>
                </c:pt>
                <c:pt idx="5646">
                  <c:v>470.5</c:v>
                </c:pt>
                <c:pt idx="5647">
                  <c:v>470.58333333333331</c:v>
                </c:pt>
                <c:pt idx="5648">
                  <c:v>470.66666666666669</c:v>
                </c:pt>
                <c:pt idx="5649">
                  <c:v>470.75</c:v>
                </c:pt>
                <c:pt idx="5650">
                  <c:v>470.83333333333331</c:v>
                </c:pt>
                <c:pt idx="5651">
                  <c:v>470.91666666666669</c:v>
                </c:pt>
                <c:pt idx="5652">
                  <c:v>471</c:v>
                </c:pt>
                <c:pt idx="5653">
                  <c:v>471.08333333333331</c:v>
                </c:pt>
                <c:pt idx="5654">
                  <c:v>471.16666666666669</c:v>
                </c:pt>
                <c:pt idx="5655">
                  <c:v>471.25</c:v>
                </c:pt>
                <c:pt idx="5656">
                  <c:v>471.33333333333331</c:v>
                </c:pt>
                <c:pt idx="5657">
                  <c:v>471.41666666666669</c:v>
                </c:pt>
                <c:pt idx="5658">
                  <c:v>471.5</c:v>
                </c:pt>
                <c:pt idx="5659">
                  <c:v>471.58333333333331</c:v>
                </c:pt>
                <c:pt idx="5660">
                  <c:v>471.66666666666669</c:v>
                </c:pt>
                <c:pt idx="5661">
                  <c:v>471.75</c:v>
                </c:pt>
                <c:pt idx="5662">
                  <c:v>471.83333333333331</c:v>
                </c:pt>
                <c:pt idx="5663">
                  <c:v>471.91666666666669</c:v>
                </c:pt>
                <c:pt idx="5664">
                  <c:v>472</c:v>
                </c:pt>
                <c:pt idx="5665">
                  <c:v>472.08333333333331</c:v>
                </c:pt>
                <c:pt idx="5666">
                  <c:v>472.16666666666669</c:v>
                </c:pt>
                <c:pt idx="5667">
                  <c:v>472.25</c:v>
                </c:pt>
                <c:pt idx="5668">
                  <c:v>472.33333333333331</c:v>
                </c:pt>
                <c:pt idx="5669">
                  <c:v>472.41666666666669</c:v>
                </c:pt>
                <c:pt idx="5670">
                  <c:v>472.5</c:v>
                </c:pt>
                <c:pt idx="5671">
                  <c:v>472.58333333333331</c:v>
                </c:pt>
                <c:pt idx="5672">
                  <c:v>472.66666666666669</c:v>
                </c:pt>
                <c:pt idx="5673">
                  <c:v>472.75</c:v>
                </c:pt>
                <c:pt idx="5674">
                  <c:v>472.83333333333331</c:v>
                </c:pt>
                <c:pt idx="5675">
                  <c:v>472.91666666666669</c:v>
                </c:pt>
                <c:pt idx="5676">
                  <c:v>473</c:v>
                </c:pt>
                <c:pt idx="5677">
                  <c:v>473.08333333333331</c:v>
                </c:pt>
                <c:pt idx="5678">
                  <c:v>473.16666666666669</c:v>
                </c:pt>
                <c:pt idx="5679">
                  <c:v>473.25</c:v>
                </c:pt>
                <c:pt idx="5680">
                  <c:v>473.33333333333331</c:v>
                </c:pt>
                <c:pt idx="5681">
                  <c:v>473.41666666666669</c:v>
                </c:pt>
                <c:pt idx="5682">
                  <c:v>473.5</c:v>
                </c:pt>
                <c:pt idx="5683">
                  <c:v>473.58333333333331</c:v>
                </c:pt>
                <c:pt idx="5684">
                  <c:v>473.66666666666669</c:v>
                </c:pt>
                <c:pt idx="5685">
                  <c:v>473.75</c:v>
                </c:pt>
                <c:pt idx="5686">
                  <c:v>473.83333333333331</c:v>
                </c:pt>
                <c:pt idx="5687">
                  <c:v>473.91666666666669</c:v>
                </c:pt>
                <c:pt idx="5688">
                  <c:v>474</c:v>
                </c:pt>
                <c:pt idx="5689">
                  <c:v>474.08333333333331</c:v>
                </c:pt>
                <c:pt idx="5690">
                  <c:v>474.16666666666669</c:v>
                </c:pt>
                <c:pt idx="5691">
                  <c:v>474.25</c:v>
                </c:pt>
                <c:pt idx="5692">
                  <c:v>474.33333333333331</c:v>
                </c:pt>
                <c:pt idx="5693">
                  <c:v>474.41666666666669</c:v>
                </c:pt>
                <c:pt idx="5694">
                  <c:v>474.5</c:v>
                </c:pt>
                <c:pt idx="5695">
                  <c:v>474.58333333333331</c:v>
                </c:pt>
                <c:pt idx="5696">
                  <c:v>474.66666666666669</c:v>
                </c:pt>
                <c:pt idx="5697">
                  <c:v>474.75</c:v>
                </c:pt>
                <c:pt idx="5698">
                  <c:v>474.83333333333331</c:v>
                </c:pt>
                <c:pt idx="5699">
                  <c:v>474.91666666666669</c:v>
                </c:pt>
                <c:pt idx="5700">
                  <c:v>475</c:v>
                </c:pt>
                <c:pt idx="5701">
                  <c:v>475.08333333333331</c:v>
                </c:pt>
                <c:pt idx="5702">
                  <c:v>475.16666666666669</c:v>
                </c:pt>
                <c:pt idx="5703">
                  <c:v>475.25</c:v>
                </c:pt>
                <c:pt idx="5704">
                  <c:v>475.33333333333331</c:v>
                </c:pt>
                <c:pt idx="5705">
                  <c:v>475.41666666666669</c:v>
                </c:pt>
                <c:pt idx="5706">
                  <c:v>475.5</c:v>
                </c:pt>
                <c:pt idx="5707">
                  <c:v>475.58333333333331</c:v>
                </c:pt>
                <c:pt idx="5708">
                  <c:v>475.66666666666669</c:v>
                </c:pt>
                <c:pt idx="5709">
                  <c:v>475.75</c:v>
                </c:pt>
                <c:pt idx="5710">
                  <c:v>475.83333333333331</c:v>
                </c:pt>
                <c:pt idx="5711">
                  <c:v>475.91666666666669</c:v>
                </c:pt>
                <c:pt idx="5712">
                  <c:v>476</c:v>
                </c:pt>
                <c:pt idx="5713">
                  <c:v>476.08333333333331</c:v>
                </c:pt>
                <c:pt idx="5714">
                  <c:v>476.16666666666669</c:v>
                </c:pt>
                <c:pt idx="5715">
                  <c:v>476.25</c:v>
                </c:pt>
                <c:pt idx="5716">
                  <c:v>476.33333333333331</c:v>
                </c:pt>
                <c:pt idx="5717">
                  <c:v>476.41666666666669</c:v>
                </c:pt>
                <c:pt idx="5718">
                  <c:v>476.5</c:v>
                </c:pt>
                <c:pt idx="5719">
                  <c:v>476.58333333333331</c:v>
                </c:pt>
                <c:pt idx="5720">
                  <c:v>476.66666666666669</c:v>
                </c:pt>
                <c:pt idx="5721">
                  <c:v>476.75</c:v>
                </c:pt>
                <c:pt idx="5722">
                  <c:v>476.83333333333331</c:v>
                </c:pt>
                <c:pt idx="5723">
                  <c:v>476.91666666666669</c:v>
                </c:pt>
                <c:pt idx="5724">
                  <c:v>477</c:v>
                </c:pt>
                <c:pt idx="5725">
                  <c:v>477.08333333333331</c:v>
                </c:pt>
                <c:pt idx="5726">
                  <c:v>477.16666666666669</c:v>
                </c:pt>
                <c:pt idx="5727">
                  <c:v>477.25</c:v>
                </c:pt>
                <c:pt idx="5728">
                  <c:v>477.33333333333331</c:v>
                </c:pt>
                <c:pt idx="5729">
                  <c:v>477.41666666666669</c:v>
                </c:pt>
                <c:pt idx="5730">
                  <c:v>477.5</c:v>
                </c:pt>
                <c:pt idx="5731">
                  <c:v>477.58333333333331</c:v>
                </c:pt>
                <c:pt idx="5732">
                  <c:v>477.66666666666669</c:v>
                </c:pt>
                <c:pt idx="5733">
                  <c:v>477.75</c:v>
                </c:pt>
                <c:pt idx="5734">
                  <c:v>477.83333333333331</c:v>
                </c:pt>
                <c:pt idx="5735">
                  <c:v>477.91666666666669</c:v>
                </c:pt>
                <c:pt idx="5736">
                  <c:v>478</c:v>
                </c:pt>
                <c:pt idx="5737">
                  <c:v>478.08333333333331</c:v>
                </c:pt>
                <c:pt idx="5738">
                  <c:v>478.16666666666669</c:v>
                </c:pt>
                <c:pt idx="5739">
                  <c:v>478.25</c:v>
                </c:pt>
                <c:pt idx="5740">
                  <c:v>478.33333333333331</c:v>
                </c:pt>
                <c:pt idx="5741">
                  <c:v>478.41666666666669</c:v>
                </c:pt>
                <c:pt idx="5742">
                  <c:v>478.5</c:v>
                </c:pt>
                <c:pt idx="5743">
                  <c:v>478.58333333333331</c:v>
                </c:pt>
                <c:pt idx="5744">
                  <c:v>478.66666666666669</c:v>
                </c:pt>
                <c:pt idx="5745">
                  <c:v>478.75</c:v>
                </c:pt>
                <c:pt idx="5746">
                  <c:v>478.83333333333331</c:v>
                </c:pt>
                <c:pt idx="5747">
                  <c:v>478.91666666666669</c:v>
                </c:pt>
                <c:pt idx="5748">
                  <c:v>479</c:v>
                </c:pt>
                <c:pt idx="5749">
                  <c:v>479.08333333333331</c:v>
                </c:pt>
                <c:pt idx="5750">
                  <c:v>479.16666666666669</c:v>
                </c:pt>
                <c:pt idx="5751">
                  <c:v>479.25</c:v>
                </c:pt>
                <c:pt idx="5752">
                  <c:v>479.33333333333331</c:v>
                </c:pt>
                <c:pt idx="5753">
                  <c:v>479.41666666666669</c:v>
                </c:pt>
                <c:pt idx="5754">
                  <c:v>479.5</c:v>
                </c:pt>
                <c:pt idx="5755">
                  <c:v>479.58333333333331</c:v>
                </c:pt>
                <c:pt idx="5756">
                  <c:v>479.66666666666669</c:v>
                </c:pt>
                <c:pt idx="5757">
                  <c:v>479.75</c:v>
                </c:pt>
                <c:pt idx="5758">
                  <c:v>479.83333333333331</c:v>
                </c:pt>
                <c:pt idx="5759">
                  <c:v>479.91666666666669</c:v>
                </c:pt>
                <c:pt idx="5760">
                  <c:v>480</c:v>
                </c:pt>
                <c:pt idx="5761">
                  <c:v>480.08333333333331</c:v>
                </c:pt>
                <c:pt idx="5762">
                  <c:v>480.16666666666669</c:v>
                </c:pt>
                <c:pt idx="5763">
                  <c:v>480.25</c:v>
                </c:pt>
                <c:pt idx="5764">
                  <c:v>480.33333333333331</c:v>
                </c:pt>
                <c:pt idx="5765">
                  <c:v>480.41666666666669</c:v>
                </c:pt>
                <c:pt idx="5766">
                  <c:v>480.5</c:v>
                </c:pt>
                <c:pt idx="5767">
                  <c:v>480.58333333333331</c:v>
                </c:pt>
                <c:pt idx="5768">
                  <c:v>480.66666666666669</c:v>
                </c:pt>
                <c:pt idx="5769">
                  <c:v>480.75</c:v>
                </c:pt>
                <c:pt idx="5770">
                  <c:v>480.83333333333331</c:v>
                </c:pt>
                <c:pt idx="5771">
                  <c:v>480.91666666666669</c:v>
                </c:pt>
                <c:pt idx="5772">
                  <c:v>481</c:v>
                </c:pt>
                <c:pt idx="5773">
                  <c:v>481.08333333333331</c:v>
                </c:pt>
                <c:pt idx="5774">
                  <c:v>481.16666666666669</c:v>
                </c:pt>
                <c:pt idx="5775">
                  <c:v>481.25</c:v>
                </c:pt>
                <c:pt idx="5776">
                  <c:v>481.33333333333331</c:v>
                </c:pt>
                <c:pt idx="5777">
                  <c:v>481.41666666666669</c:v>
                </c:pt>
                <c:pt idx="5778">
                  <c:v>481.5</c:v>
                </c:pt>
                <c:pt idx="5779">
                  <c:v>481.58333333333331</c:v>
                </c:pt>
                <c:pt idx="5780">
                  <c:v>481.66666666666669</c:v>
                </c:pt>
                <c:pt idx="5781">
                  <c:v>481.75</c:v>
                </c:pt>
                <c:pt idx="5782">
                  <c:v>481.83333333333331</c:v>
                </c:pt>
                <c:pt idx="5783">
                  <c:v>481.91666666666669</c:v>
                </c:pt>
                <c:pt idx="5784">
                  <c:v>482</c:v>
                </c:pt>
                <c:pt idx="5785">
                  <c:v>482.08333333333331</c:v>
                </c:pt>
                <c:pt idx="5786">
                  <c:v>482.16666666666669</c:v>
                </c:pt>
                <c:pt idx="5787">
                  <c:v>482.25</c:v>
                </c:pt>
                <c:pt idx="5788">
                  <c:v>482.33333333333331</c:v>
                </c:pt>
                <c:pt idx="5789">
                  <c:v>482.41666666666669</c:v>
                </c:pt>
                <c:pt idx="5790">
                  <c:v>482.5</c:v>
                </c:pt>
                <c:pt idx="5791">
                  <c:v>482.58333333333331</c:v>
                </c:pt>
                <c:pt idx="5792">
                  <c:v>482.66666666666669</c:v>
                </c:pt>
                <c:pt idx="5793">
                  <c:v>482.75</c:v>
                </c:pt>
                <c:pt idx="5794">
                  <c:v>482.83333333333331</c:v>
                </c:pt>
                <c:pt idx="5795">
                  <c:v>482.91666666666669</c:v>
                </c:pt>
                <c:pt idx="5796">
                  <c:v>483</c:v>
                </c:pt>
                <c:pt idx="5797">
                  <c:v>483.08333333333331</c:v>
                </c:pt>
                <c:pt idx="5798">
                  <c:v>483.16666666666669</c:v>
                </c:pt>
                <c:pt idx="5799">
                  <c:v>483.25</c:v>
                </c:pt>
                <c:pt idx="5800">
                  <c:v>483.33333333333331</c:v>
                </c:pt>
                <c:pt idx="5801">
                  <c:v>483.41666666666669</c:v>
                </c:pt>
                <c:pt idx="5802">
                  <c:v>483.5</c:v>
                </c:pt>
                <c:pt idx="5803">
                  <c:v>483.58333333333331</c:v>
                </c:pt>
                <c:pt idx="5804">
                  <c:v>483.66666666666669</c:v>
                </c:pt>
                <c:pt idx="5805">
                  <c:v>483.75</c:v>
                </c:pt>
                <c:pt idx="5806">
                  <c:v>483.83333333333331</c:v>
                </c:pt>
                <c:pt idx="5807">
                  <c:v>483.91666666666669</c:v>
                </c:pt>
                <c:pt idx="5808">
                  <c:v>484</c:v>
                </c:pt>
                <c:pt idx="5809">
                  <c:v>484.08333333333331</c:v>
                </c:pt>
                <c:pt idx="5810">
                  <c:v>484.16666666666669</c:v>
                </c:pt>
                <c:pt idx="5811">
                  <c:v>484.25</c:v>
                </c:pt>
                <c:pt idx="5812">
                  <c:v>484.33333333333331</c:v>
                </c:pt>
                <c:pt idx="5813">
                  <c:v>484.41666666666669</c:v>
                </c:pt>
                <c:pt idx="5814">
                  <c:v>484.5</c:v>
                </c:pt>
                <c:pt idx="5815">
                  <c:v>484.58333333333331</c:v>
                </c:pt>
                <c:pt idx="5816">
                  <c:v>484.66666666666669</c:v>
                </c:pt>
                <c:pt idx="5817">
                  <c:v>484.75</c:v>
                </c:pt>
                <c:pt idx="5818">
                  <c:v>484.83333333333331</c:v>
                </c:pt>
                <c:pt idx="5819">
                  <c:v>484.91666666666669</c:v>
                </c:pt>
                <c:pt idx="5820">
                  <c:v>485</c:v>
                </c:pt>
                <c:pt idx="5821">
                  <c:v>485.08333333333331</c:v>
                </c:pt>
                <c:pt idx="5822">
                  <c:v>485.16666666666669</c:v>
                </c:pt>
                <c:pt idx="5823">
                  <c:v>485.25</c:v>
                </c:pt>
                <c:pt idx="5824">
                  <c:v>485.33333333333331</c:v>
                </c:pt>
                <c:pt idx="5825">
                  <c:v>485.41666666666669</c:v>
                </c:pt>
                <c:pt idx="5826">
                  <c:v>485.5</c:v>
                </c:pt>
                <c:pt idx="5827">
                  <c:v>485.58333333333331</c:v>
                </c:pt>
                <c:pt idx="5828">
                  <c:v>485.66666666666669</c:v>
                </c:pt>
                <c:pt idx="5829">
                  <c:v>485.75</c:v>
                </c:pt>
                <c:pt idx="5830">
                  <c:v>485.83333333333331</c:v>
                </c:pt>
                <c:pt idx="5831">
                  <c:v>485.91666666666669</c:v>
                </c:pt>
                <c:pt idx="5832">
                  <c:v>486</c:v>
                </c:pt>
                <c:pt idx="5833">
                  <c:v>486.08333333333331</c:v>
                </c:pt>
                <c:pt idx="5834">
                  <c:v>486.16666666666669</c:v>
                </c:pt>
                <c:pt idx="5835">
                  <c:v>486.25</c:v>
                </c:pt>
                <c:pt idx="5836">
                  <c:v>486.33333333333331</c:v>
                </c:pt>
                <c:pt idx="5837">
                  <c:v>486.41666666666669</c:v>
                </c:pt>
                <c:pt idx="5838">
                  <c:v>486.5</c:v>
                </c:pt>
                <c:pt idx="5839">
                  <c:v>486.58333333333331</c:v>
                </c:pt>
                <c:pt idx="5840">
                  <c:v>486.66666666666669</c:v>
                </c:pt>
                <c:pt idx="5841">
                  <c:v>486.75</c:v>
                </c:pt>
                <c:pt idx="5842">
                  <c:v>486.83333333333331</c:v>
                </c:pt>
                <c:pt idx="5843">
                  <c:v>486.91666666666669</c:v>
                </c:pt>
                <c:pt idx="5844">
                  <c:v>487</c:v>
                </c:pt>
                <c:pt idx="5845">
                  <c:v>487.08333333333331</c:v>
                </c:pt>
                <c:pt idx="5846">
                  <c:v>487.16666666666669</c:v>
                </c:pt>
                <c:pt idx="5847">
                  <c:v>487.25</c:v>
                </c:pt>
                <c:pt idx="5848">
                  <c:v>487.33333333333331</c:v>
                </c:pt>
                <c:pt idx="5849">
                  <c:v>487.41666666666669</c:v>
                </c:pt>
                <c:pt idx="5850">
                  <c:v>487.5</c:v>
                </c:pt>
                <c:pt idx="5851">
                  <c:v>487.58333333333331</c:v>
                </c:pt>
                <c:pt idx="5852">
                  <c:v>487.66666666666669</c:v>
                </c:pt>
                <c:pt idx="5853">
                  <c:v>487.75</c:v>
                </c:pt>
                <c:pt idx="5854">
                  <c:v>487.83333333333331</c:v>
                </c:pt>
                <c:pt idx="5855">
                  <c:v>487.91666666666669</c:v>
                </c:pt>
                <c:pt idx="5856">
                  <c:v>488</c:v>
                </c:pt>
                <c:pt idx="5857">
                  <c:v>488.08333333333331</c:v>
                </c:pt>
                <c:pt idx="5858">
                  <c:v>488.16666666666669</c:v>
                </c:pt>
                <c:pt idx="5859">
                  <c:v>488.25</c:v>
                </c:pt>
                <c:pt idx="5860">
                  <c:v>488.33333333333331</c:v>
                </c:pt>
                <c:pt idx="5861">
                  <c:v>488.41666666666669</c:v>
                </c:pt>
                <c:pt idx="5862">
                  <c:v>488.5</c:v>
                </c:pt>
                <c:pt idx="5863">
                  <c:v>488.58333333333331</c:v>
                </c:pt>
                <c:pt idx="5864">
                  <c:v>488.66666666666669</c:v>
                </c:pt>
                <c:pt idx="5865">
                  <c:v>488.75</c:v>
                </c:pt>
                <c:pt idx="5866">
                  <c:v>488.83333333333331</c:v>
                </c:pt>
                <c:pt idx="5867">
                  <c:v>488.91666666666669</c:v>
                </c:pt>
                <c:pt idx="5868">
                  <c:v>489</c:v>
                </c:pt>
                <c:pt idx="5869">
                  <c:v>489.08333333333331</c:v>
                </c:pt>
                <c:pt idx="5870">
                  <c:v>489.16666666666669</c:v>
                </c:pt>
                <c:pt idx="5871">
                  <c:v>489.25</c:v>
                </c:pt>
                <c:pt idx="5872">
                  <c:v>489.33333333333331</c:v>
                </c:pt>
                <c:pt idx="5873">
                  <c:v>489.41666666666669</c:v>
                </c:pt>
                <c:pt idx="5874">
                  <c:v>489.5</c:v>
                </c:pt>
                <c:pt idx="5875">
                  <c:v>489.58333333333331</c:v>
                </c:pt>
                <c:pt idx="5876">
                  <c:v>489.66666666666669</c:v>
                </c:pt>
                <c:pt idx="5877">
                  <c:v>489.75</c:v>
                </c:pt>
                <c:pt idx="5878">
                  <c:v>489.83333333333331</c:v>
                </c:pt>
                <c:pt idx="5879">
                  <c:v>489.91666666666669</c:v>
                </c:pt>
                <c:pt idx="5880">
                  <c:v>490</c:v>
                </c:pt>
                <c:pt idx="5881">
                  <c:v>490.08333333333331</c:v>
                </c:pt>
                <c:pt idx="5882">
                  <c:v>490.16666666666669</c:v>
                </c:pt>
                <c:pt idx="5883">
                  <c:v>490.25</c:v>
                </c:pt>
                <c:pt idx="5884">
                  <c:v>490.33333333333331</c:v>
                </c:pt>
                <c:pt idx="5885">
                  <c:v>490.41666666666669</c:v>
                </c:pt>
                <c:pt idx="5886">
                  <c:v>490.5</c:v>
                </c:pt>
                <c:pt idx="5887">
                  <c:v>490.58333333333331</c:v>
                </c:pt>
                <c:pt idx="5888">
                  <c:v>490.66666666666669</c:v>
                </c:pt>
                <c:pt idx="5889">
                  <c:v>490.75</c:v>
                </c:pt>
                <c:pt idx="5890">
                  <c:v>490.83333333333331</c:v>
                </c:pt>
                <c:pt idx="5891">
                  <c:v>490.91666666666669</c:v>
                </c:pt>
                <c:pt idx="5892">
                  <c:v>491</c:v>
                </c:pt>
                <c:pt idx="5893">
                  <c:v>491.08333333333331</c:v>
                </c:pt>
                <c:pt idx="5894">
                  <c:v>491.16666666666669</c:v>
                </c:pt>
                <c:pt idx="5895">
                  <c:v>491.25</c:v>
                </c:pt>
                <c:pt idx="5896">
                  <c:v>491.33333333333331</c:v>
                </c:pt>
                <c:pt idx="5897">
                  <c:v>491.41666666666669</c:v>
                </c:pt>
                <c:pt idx="5898">
                  <c:v>491.5</c:v>
                </c:pt>
                <c:pt idx="5899">
                  <c:v>491.58333333333331</c:v>
                </c:pt>
                <c:pt idx="5900">
                  <c:v>491.66666666666669</c:v>
                </c:pt>
                <c:pt idx="5901">
                  <c:v>491.75</c:v>
                </c:pt>
                <c:pt idx="5902">
                  <c:v>491.83333333333331</c:v>
                </c:pt>
                <c:pt idx="5903">
                  <c:v>491.91666666666669</c:v>
                </c:pt>
                <c:pt idx="5904">
                  <c:v>492</c:v>
                </c:pt>
                <c:pt idx="5905">
                  <c:v>492.08333333333331</c:v>
                </c:pt>
                <c:pt idx="5906">
                  <c:v>492.16666666666669</c:v>
                </c:pt>
                <c:pt idx="5907">
                  <c:v>492.25</c:v>
                </c:pt>
                <c:pt idx="5908">
                  <c:v>492.33333333333331</c:v>
                </c:pt>
                <c:pt idx="5909">
                  <c:v>492.41666666666669</c:v>
                </c:pt>
                <c:pt idx="5910">
                  <c:v>492.5</c:v>
                </c:pt>
                <c:pt idx="5911">
                  <c:v>492.58333333333331</c:v>
                </c:pt>
                <c:pt idx="5912">
                  <c:v>492.66666666666669</c:v>
                </c:pt>
                <c:pt idx="5913">
                  <c:v>492.75</c:v>
                </c:pt>
                <c:pt idx="5914">
                  <c:v>492.83333333333331</c:v>
                </c:pt>
                <c:pt idx="5915">
                  <c:v>492.91666666666669</c:v>
                </c:pt>
                <c:pt idx="5916">
                  <c:v>493</c:v>
                </c:pt>
                <c:pt idx="5917">
                  <c:v>493.08333333333331</c:v>
                </c:pt>
                <c:pt idx="5918">
                  <c:v>493.16666666666669</c:v>
                </c:pt>
                <c:pt idx="5919">
                  <c:v>493.25</c:v>
                </c:pt>
                <c:pt idx="5920">
                  <c:v>493.33333333333331</c:v>
                </c:pt>
                <c:pt idx="5921">
                  <c:v>493.41666666666669</c:v>
                </c:pt>
                <c:pt idx="5922">
                  <c:v>493.5</c:v>
                </c:pt>
                <c:pt idx="5923">
                  <c:v>493.58333333333331</c:v>
                </c:pt>
                <c:pt idx="5924">
                  <c:v>493.66666666666669</c:v>
                </c:pt>
                <c:pt idx="5925">
                  <c:v>493.75</c:v>
                </c:pt>
                <c:pt idx="5926">
                  <c:v>493.83333333333331</c:v>
                </c:pt>
                <c:pt idx="5927">
                  <c:v>493.91666666666669</c:v>
                </c:pt>
                <c:pt idx="5928">
                  <c:v>494</c:v>
                </c:pt>
                <c:pt idx="5929">
                  <c:v>494.08333333333331</c:v>
                </c:pt>
                <c:pt idx="5930">
                  <c:v>494.16666666666669</c:v>
                </c:pt>
                <c:pt idx="5931">
                  <c:v>494.25</c:v>
                </c:pt>
                <c:pt idx="5932">
                  <c:v>494.33333333333331</c:v>
                </c:pt>
                <c:pt idx="5933">
                  <c:v>494.41666666666669</c:v>
                </c:pt>
                <c:pt idx="5934">
                  <c:v>494.5</c:v>
                </c:pt>
                <c:pt idx="5935">
                  <c:v>494.58333333333331</c:v>
                </c:pt>
                <c:pt idx="5936">
                  <c:v>494.66666666666669</c:v>
                </c:pt>
                <c:pt idx="5937">
                  <c:v>494.75</c:v>
                </c:pt>
                <c:pt idx="5938">
                  <c:v>494.83333333333331</c:v>
                </c:pt>
                <c:pt idx="5939">
                  <c:v>494.91666666666669</c:v>
                </c:pt>
                <c:pt idx="5940">
                  <c:v>495</c:v>
                </c:pt>
                <c:pt idx="5941">
                  <c:v>495.08333333333331</c:v>
                </c:pt>
                <c:pt idx="5942">
                  <c:v>495.16666666666669</c:v>
                </c:pt>
                <c:pt idx="5943">
                  <c:v>495.25</c:v>
                </c:pt>
                <c:pt idx="5944">
                  <c:v>495.33333333333331</c:v>
                </c:pt>
                <c:pt idx="5945">
                  <c:v>495.41666666666669</c:v>
                </c:pt>
                <c:pt idx="5946">
                  <c:v>495.5</c:v>
                </c:pt>
                <c:pt idx="5947">
                  <c:v>495.58333333333331</c:v>
                </c:pt>
                <c:pt idx="5948">
                  <c:v>495.66666666666669</c:v>
                </c:pt>
                <c:pt idx="5949">
                  <c:v>495.75</c:v>
                </c:pt>
                <c:pt idx="5950">
                  <c:v>495.83333333333331</c:v>
                </c:pt>
                <c:pt idx="5951">
                  <c:v>495.91666666666669</c:v>
                </c:pt>
                <c:pt idx="5952">
                  <c:v>496</c:v>
                </c:pt>
                <c:pt idx="5953">
                  <c:v>496.08333333333331</c:v>
                </c:pt>
                <c:pt idx="5954">
                  <c:v>496.16666666666669</c:v>
                </c:pt>
                <c:pt idx="5955">
                  <c:v>496.25</c:v>
                </c:pt>
                <c:pt idx="5956">
                  <c:v>496.33333333333331</c:v>
                </c:pt>
                <c:pt idx="5957">
                  <c:v>496.41666666666669</c:v>
                </c:pt>
                <c:pt idx="5958">
                  <c:v>496.5</c:v>
                </c:pt>
                <c:pt idx="5959">
                  <c:v>496.58333333333331</c:v>
                </c:pt>
                <c:pt idx="5960">
                  <c:v>496.66666666666669</c:v>
                </c:pt>
                <c:pt idx="5961">
                  <c:v>496.75</c:v>
                </c:pt>
                <c:pt idx="5962">
                  <c:v>496.83333333333331</c:v>
                </c:pt>
                <c:pt idx="5963">
                  <c:v>496.91666666666669</c:v>
                </c:pt>
                <c:pt idx="5964">
                  <c:v>497</c:v>
                </c:pt>
                <c:pt idx="5965">
                  <c:v>497.08333333333331</c:v>
                </c:pt>
                <c:pt idx="5966">
                  <c:v>497.16666666666669</c:v>
                </c:pt>
                <c:pt idx="5967">
                  <c:v>497.25</c:v>
                </c:pt>
                <c:pt idx="5968">
                  <c:v>497.33333333333331</c:v>
                </c:pt>
                <c:pt idx="5969">
                  <c:v>497.41666666666669</c:v>
                </c:pt>
                <c:pt idx="5970">
                  <c:v>497.5</c:v>
                </c:pt>
                <c:pt idx="5971">
                  <c:v>497.58333333333331</c:v>
                </c:pt>
                <c:pt idx="5972">
                  <c:v>497.66666666666669</c:v>
                </c:pt>
                <c:pt idx="5973">
                  <c:v>497.75</c:v>
                </c:pt>
                <c:pt idx="5974">
                  <c:v>497.83333333333331</c:v>
                </c:pt>
                <c:pt idx="5975">
                  <c:v>497.91666666666669</c:v>
                </c:pt>
                <c:pt idx="5976">
                  <c:v>498</c:v>
                </c:pt>
                <c:pt idx="5977">
                  <c:v>498.08333333333331</c:v>
                </c:pt>
                <c:pt idx="5978">
                  <c:v>498.16666666666669</c:v>
                </c:pt>
                <c:pt idx="5979">
                  <c:v>498.25</c:v>
                </c:pt>
                <c:pt idx="5980">
                  <c:v>498.33333333333331</c:v>
                </c:pt>
                <c:pt idx="5981">
                  <c:v>498.41666666666669</c:v>
                </c:pt>
                <c:pt idx="5982">
                  <c:v>498.5</c:v>
                </c:pt>
                <c:pt idx="5983">
                  <c:v>498.58333333333331</c:v>
                </c:pt>
                <c:pt idx="5984">
                  <c:v>498.66666666666669</c:v>
                </c:pt>
                <c:pt idx="5985">
                  <c:v>498.75</c:v>
                </c:pt>
                <c:pt idx="5986">
                  <c:v>498.83333333333331</c:v>
                </c:pt>
                <c:pt idx="5987">
                  <c:v>498.91666666666669</c:v>
                </c:pt>
                <c:pt idx="5988">
                  <c:v>499</c:v>
                </c:pt>
                <c:pt idx="5989">
                  <c:v>499.08333333333331</c:v>
                </c:pt>
                <c:pt idx="5990">
                  <c:v>499.16666666666669</c:v>
                </c:pt>
                <c:pt idx="5991">
                  <c:v>499.25</c:v>
                </c:pt>
                <c:pt idx="5992">
                  <c:v>499.33333333333331</c:v>
                </c:pt>
                <c:pt idx="5993">
                  <c:v>499.41666666666669</c:v>
                </c:pt>
                <c:pt idx="5994">
                  <c:v>499.5</c:v>
                </c:pt>
                <c:pt idx="5995">
                  <c:v>499.58333333333331</c:v>
                </c:pt>
                <c:pt idx="5996">
                  <c:v>499.66666666666669</c:v>
                </c:pt>
                <c:pt idx="5997">
                  <c:v>499.75</c:v>
                </c:pt>
                <c:pt idx="5998">
                  <c:v>499.83333333333331</c:v>
                </c:pt>
                <c:pt idx="5999">
                  <c:v>499.91666666666669</c:v>
                </c:pt>
                <c:pt idx="6000">
                  <c:v>500</c:v>
                </c:pt>
                <c:pt idx="6001">
                  <c:v>500.08333333333331</c:v>
                </c:pt>
                <c:pt idx="6002">
                  <c:v>500.16666666666669</c:v>
                </c:pt>
                <c:pt idx="6003">
                  <c:v>500.25</c:v>
                </c:pt>
                <c:pt idx="6004">
                  <c:v>500.33333333333331</c:v>
                </c:pt>
                <c:pt idx="6005">
                  <c:v>500.41666666666669</c:v>
                </c:pt>
                <c:pt idx="6006">
                  <c:v>500.5</c:v>
                </c:pt>
                <c:pt idx="6007">
                  <c:v>500.58333333333331</c:v>
                </c:pt>
                <c:pt idx="6008">
                  <c:v>500.66666666666669</c:v>
                </c:pt>
                <c:pt idx="6009">
                  <c:v>500.75</c:v>
                </c:pt>
                <c:pt idx="6010">
                  <c:v>500.83333333333331</c:v>
                </c:pt>
                <c:pt idx="6011">
                  <c:v>500.91666666666669</c:v>
                </c:pt>
                <c:pt idx="6012">
                  <c:v>501</c:v>
                </c:pt>
                <c:pt idx="6013">
                  <c:v>501.08333333333331</c:v>
                </c:pt>
                <c:pt idx="6014">
                  <c:v>501.16666666666669</c:v>
                </c:pt>
                <c:pt idx="6015">
                  <c:v>501.25</c:v>
                </c:pt>
                <c:pt idx="6016">
                  <c:v>501.33333333333331</c:v>
                </c:pt>
                <c:pt idx="6017">
                  <c:v>501.41666666666669</c:v>
                </c:pt>
                <c:pt idx="6018">
                  <c:v>501.5</c:v>
                </c:pt>
                <c:pt idx="6019">
                  <c:v>501.58333333333331</c:v>
                </c:pt>
                <c:pt idx="6020">
                  <c:v>501.66666666666669</c:v>
                </c:pt>
                <c:pt idx="6021">
                  <c:v>501.75</c:v>
                </c:pt>
                <c:pt idx="6022">
                  <c:v>501.83333333333331</c:v>
                </c:pt>
                <c:pt idx="6023">
                  <c:v>501.91666666666669</c:v>
                </c:pt>
                <c:pt idx="6024">
                  <c:v>502</c:v>
                </c:pt>
                <c:pt idx="6025">
                  <c:v>502.08333333333331</c:v>
                </c:pt>
                <c:pt idx="6026">
                  <c:v>502.16666666666669</c:v>
                </c:pt>
                <c:pt idx="6027">
                  <c:v>502.25</c:v>
                </c:pt>
                <c:pt idx="6028">
                  <c:v>502.33333333333331</c:v>
                </c:pt>
                <c:pt idx="6029">
                  <c:v>502.41666666666669</c:v>
                </c:pt>
                <c:pt idx="6030">
                  <c:v>502.5</c:v>
                </c:pt>
                <c:pt idx="6031">
                  <c:v>502.58333333333331</c:v>
                </c:pt>
                <c:pt idx="6032">
                  <c:v>502.66666666666669</c:v>
                </c:pt>
                <c:pt idx="6033">
                  <c:v>502.75</c:v>
                </c:pt>
                <c:pt idx="6034">
                  <c:v>502.83333333333331</c:v>
                </c:pt>
                <c:pt idx="6035">
                  <c:v>502.91666666666669</c:v>
                </c:pt>
                <c:pt idx="6036">
                  <c:v>503</c:v>
                </c:pt>
                <c:pt idx="6037">
                  <c:v>503.08333333333331</c:v>
                </c:pt>
                <c:pt idx="6038">
                  <c:v>503.16666666666669</c:v>
                </c:pt>
                <c:pt idx="6039">
                  <c:v>503.25</c:v>
                </c:pt>
                <c:pt idx="6040">
                  <c:v>503.33333333333331</c:v>
                </c:pt>
                <c:pt idx="6041">
                  <c:v>503.41666666666669</c:v>
                </c:pt>
                <c:pt idx="6042">
                  <c:v>503.5</c:v>
                </c:pt>
                <c:pt idx="6043">
                  <c:v>503.58333333333331</c:v>
                </c:pt>
                <c:pt idx="6044">
                  <c:v>503.66666666666669</c:v>
                </c:pt>
                <c:pt idx="6045">
                  <c:v>503.75</c:v>
                </c:pt>
                <c:pt idx="6046">
                  <c:v>503.83333333333331</c:v>
                </c:pt>
                <c:pt idx="6047">
                  <c:v>503.91666666666669</c:v>
                </c:pt>
                <c:pt idx="6048">
                  <c:v>504</c:v>
                </c:pt>
                <c:pt idx="6049">
                  <c:v>504.08333333333331</c:v>
                </c:pt>
                <c:pt idx="6050">
                  <c:v>504.16666666666669</c:v>
                </c:pt>
                <c:pt idx="6051">
                  <c:v>504.25</c:v>
                </c:pt>
                <c:pt idx="6052">
                  <c:v>504.33333333333331</c:v>
                </c:pt>
                <c:pt idx="6053">
                  <c:v>504.41666666666669</c:v>
                </c:pt>
                <c:pt idx="6054">
                  <c:v>504.5</c:v>
                </c:pt>
                <c:pt idx="6055">
                  <c:v>504.58333333333331</c:v>
                </c:pt>
                <c:pt idx="6056">
                  <c:v>504.66666666666669</c:v>
                </c:pt>
                <c:pt idx="6057">
                  <c:v>504.75</c:v>
                </c:pt>
                <c:pt idx="6058">
                  <c:v>504.83333333333331</c:v>
                </c:pt>
                <c:pt idx="6059">
                  <c:v>504.91666666666669</c:v>
                </c:pt>
                <c:pt idx="6060">
                  <c:v>505</c:v>
                </c:pt>
                <c:pt idx="6061">
                  <c:v>505.08333333333331</c:v>
                </c:pt>
                <c:pt idx="6062">
                  <c:v>505.16666666666669</c:v>
                </c:pt>
                <c:pt idx="6063">
                  <c:v>505.25</c:v>
                </c:pt>
                <c:pt idx="6064">
                  <c:v>505.33333333333331</c:v>
                </c:pt>
                <c:pt idx="6065">
                  <c:v>505.41666666666669</c:v>
                </c:pt>
                <c:pt idx="6066">
                  <c:v>505.5</c:v>
                </c:pt>
                <c:pt idx="6067">
                  <c:v>505.58333333333331</c:v>
                </c:pt>
                <c:pt idx="6068">
                  <c:v>505.66666666666669</c:v>
                </c:pt>
                <c:pt idx="6069">
                  <c:v>505.75</c:v>
                </c:pt>
                <c:pt idx="6070">
                  <c:v>505.83333333333331</c:v>
                </c:pt>
                <c:pt idx="6071">
                  <c:v>505.91666666666669</c:v>
                </c:pt>
                <c:pt idx="6072">
                  <c:v>506</c:v>
                </c:pt>
                <c:pt idx="6073">
                  <c:v>506.08333333333331</c:v>
                </c:pt>
                <c:pt idx="6074">
                  <c:v>506.16666666666669</c:v>
                </c:pt>
                <c:pt idx="6075">
                  <c:v>506.25</c:v>
                </c:pt>
                <c:pt idx="6076">
                  <c:v>506.33333333333331</c:v>
                </c:pt>
                <c:pt idx="6077">
                  <c:v>506.41666666666669</c:v>
                </c:pt>
                <c:pt idx="6078">
                  <c:v>506.5</c:v>
                </c:pt>
                <c:pt idx="6079">
                  <c:v>506.58333333333331</c:v>
                </c:pt>
                <c:pt idx="6080">
                  <c:v>506.66666666666669</c:v>
                </c:pt>
                <c:pt idx="6081">
                  <c:v>506.75</c:v>
                </c:pt>
                <c:pt idx="6082">
                  <c:v>506.83333333333331</c:v>
                </c:pt>
                <c:pt idx="6083">
                  <c:v>506.91666666666669</c:v>
                </c:pt>
                <c:pt idx="6084">
                  <c:v>507</c:v>
                </c:pt>
                <c:pt idx="6085">
                  <c:v>507.08333333333331</c:v>
                </c:pt>
                <c:pt idx="6086">
                  <c:v>507.16666666666669</c:v>
                </c:pt>
                <c:pt idx="6087">
                  <c:v>507.25</c:v>
                </c:pt>
                <c:pt idx="6088">
                  <c:v>507.33333333333331</c:v>
                </c:pt>
                <c:pt idx="6089">
                  <c:v>507.41666666666669</c:v>
                </c:pt>
                <c:pt idx="6090">
                  <c:v>507.5</c:v>
                </c:pt>
                <c:pt idx="6091">
                  <c:v>507.58333333333331</c:v>
                </c:pt>
                <c:pt idx="6092">
                  <c:v>507.66666666666669</c:v>
                </c:pt>
                <c:pt idx="6093">
                  <c:v>507.75</c:v>
                </c:pt>
                <c:pt idx="6094">
                  <c:v>507.83333333333331</c:v>
                </c:pt>
                <c:pt idx="6095">
                  <c:v>507.91666666666669</c:v>
                </c:pt>
                <c:pt idx="6096">
                  <c:v>508</c:v>
                </c:pt>
                <c:pt idx="6097">
                  <c:v>508.08333333333331</c:v>
                </c:pt>
                <c:pt idx="6098">
                  <c:v>508.16666666666669</c:v>
                </c:pt>
                <c:pt idx="6099">
                  <c:v>508.25</c:v>
                </c:pt>
                <c:pt idx="6100">
                  <c:v>508.33333333333331</c:v>
                </c:pt>
                <c:pt idx="6101">
                  <c:v>508.41666666666669</c:v>
                </c:pt>
                <c:pt idx="6102">
                  <c:v>508.5</c:v>
                </c:pt>
                <c:pt idx="6103">
                  <c:v>508.58333333333331</c:v>
                </c:pt>
                <c:pt idx="6104">
                  <c:v>508.66666666666669</c:v>
                </c:pt>
                <c:pt idx="6105">
                  <c:v>508.75</c:v>
                </c:pt>
                <c:pt idx="6106">
                  <c:v>508.83333333333331</c:v>
                </c:pt>
                <c:pt idx="6107">
                  <c:v>508.91666666666669</c:v>
                </c:pt>
                <c:pt idx="6108">
                  <c:v>509</c:v>
                </c:pt>
                <c:pt idx="6109">
                  <c:v>509.08333333333331</c:v>
                </c:pt>
                <c:pt idx="6110">
                  <c:v>509.16666666666669</c:v>
                </c:pt>
                <c:pt idx="6111">
                  <c:v>509.25</c:v>
                </c:pt>
                <c:pt idx="6112">
                  <c:v>509.33333333333331</c:v>
                </c:pt>
                <c:pt idx="6113">
                  <c:v>509.41666666666669</c:v>
                </c:pt>
                <c:pt idx="6114">
                  <c:v>509.5</c:v>
                </c:pt>
                <c:pt idx="6115">
                  <c:v>509.58333333333331</c:v>
                </c:pt>
                <c:pt idx="6116">
                  <c:v>509.66666666666669</c:v>
                </c:pt>
                <c:pt idx="6117">
                  <c:v>509.75</c:v>
                </c:pt>
                <c:pt idx="6118">
                  <c:v>509.83333333333331</c:v>
                </c:pt>
                <c:pt idx="6119">
                  <c:v>509.91666666666669</c:v>
                </c:pt>
                <c:pt idx="6120">
                  <c:v>510</c:v>
                </c:pt>
                <c:pt idx="6121">
                  <c:v>510.08333333333331</c:v>
                </c:pt>
                <c:pt idx="6122">
                  <c:v>510.16666666666669</c:v>
                </c:pt>
                <c:pt idx="6123">
                  <c:v>510.25</c:v>
                </c:pt>
                <c:pt idx="6124">
                  <c:v>510.33333333333331</c:v>
                </c:pt>
                <c:pt idx="6125">
                  <c:v>510.41666666666669</c:v>
                </c:pt>
                <c:pt idx="6126">
                  <c:v>510.5</c:v>
                </c:pt>
                <c:pt idx="6127">
                  <c:v>510.58333333333331</c:v>
                </c:pt>
                <c:pt idx="6128">
                  <c:v>510.66666666666669</c:v>
                </c:pt>
                <c:pt idx="6129">
                  <c:v>510.75</c:v>
                </c:pt>
                <c:pt idx="6130">
                  <c:v>510.83333333333331</c:v>
                </c:pt>
                <c:pt idx="6131">
                  <c:v>510.91666666666669</c:v>
                </c:pt>
                <c:pt idx="6132">
                  <c:v>511</c:v>
                </c:pt>
                <c:pt idx="6133">
                  <c:v>511.08333333333331</c:v>
                </c:pt>
                <c:pt idx="6134">
                  <c:v>511.16666666666669</c:v>
                </c:pt>
                <c:pt idx="6135">
                  <c:v>511.25</c:v>
                </c:pt>
                <c:pt idx="6136">
                  <c:v>511.33333333333331</c:v>
                </c:pt>
                <c:pt idx="6137">
                  <c:v>511.41666666666669</c:v>
                </c:pt>
                <c:pt idx="6138">
                  <c:v>511.5</c:v>
                </c:pt>
                <c:pt idx="6139">
                  <c:v>511.58333333333331</c:v>
                </c:pt>
                <c:pt idx="6140">
                  <c:v>511.66666666666669</c:v>
                </c:pt>
                <c:pt idx="6141">
                  <c:v>511.75</c:v>
                </c:pt>
                <c:pt idx="6142">
                  <c:v>511.83333333333331</c:v>
                </c:pt>
                <c:pt idx="6143">
                  <c:v>511.91666666666669</c:v>
                </c:pt>
                <c:pt idx="6144">
                  <c:v>512</c:v>
                </c:pt>
                <c:pt idx="6145">
                  <c:v>512.08333333333337</c:v>
                </c:pt>
                <c:pt idx="6146">
                  <c:v>512.16666666666663</c:v>
                </c:pt>
                <c:pt idx="6147">
                  <c:v>512.25</c:v>
                </c:pt>
                <c:pt idx="6148">
                  <c:v>512.33333333333337</c:v>
                </c:pt>
                <c:pt idx="6149">
                  <c:v>512.41666666666663</c:v>
                </c:pt>
                <c:pt idx="6150">
                  <c:v>512.5</c:v>
                </c:pt>
                <c:pt idx="6151">
                  <c:v>512.58333333333337</c:v>
                </c:pt>
                <c:pt idx="6152">
                  <c:v>512.66666666666663</c:v>
                </c:pt>
                <c:pt idx="6153">
                  <c:v>512.75</c:v>
                </c:pt>
                <c:pt idx="6154">
                  <c:v>512.83333333333337</c:v>
                </c:pt>
                <c:pt idx="6155">
                  <c:v>512.91666666666663</c:v>
                </c:pt>
                <c:pt idx="6156">
                  <c:v>513</c:v>
                </c:pt>
                <c:pt idx="6157">
                  <c:v>513.08333333333337</c:v>
                </c:pt>
                <c:pt idx="6158">
                  <c:v>513.16666666666663</c:v>
                </c:pt>
                <c:pt idx="6159">
                  <c:v>513.25</c:v>
                </c:pt>
                <c:pt idx="6160">
                  <c:v>513.33333333333337</c:v>
                </c:pt>
                <c:pt idx="6161">
                  <c:v>513.41666666666663</c:v>
                </c:pt>
                <c:pt idx="6162">
                  <c:v>513.5</c:v>
                </c:pt>
                <c:pt idx="6163">
                  <c:v>513.58333333333337</c:v>
                </c:pt>
                <c:pt idx="6164">
                  <c:v>513.66666666666663</c:v>
                </c:pt>
                <c:pt idx="6165">
                  <c:v>513.75</c:v>
                </c:pt>
                <c:pt idx="6166">
                  <c:v>513.83333333333337</c:v>
                </c:pt>
                <c:pt idx="6167">
                  <c:v>513.91666666666663</c:v>
                </c:pt>
                <c:pt idx="6168">
                  <c:v>514</c:v>
                </c:pt>
                <c:pt idx="6169">
                  <c:v>514.08333333333337</c:v>
                </c:pt>
                <c:pt idx="6170">
                  <c:v>514.16666666666663</c:v>
                </c:pt>
                <c:pt idx="6171">
                  <c:v>514.25</c:v>
                </c:pt>
                <c:pt idx="6172">
                  <c:v>514.33333333333337</c:v>
                </c:pt>
                <c:pt idx="6173">
                  <c:v>514.41666666666663</c:v>
                </c:pt>
                <c:pt idx="6174">
                  <c:v>514.5</c:v>
                </c:pt>
                <c:pt idx="6175">
                  <c:v>514.58333333333337</c:v>
                </c:pt>
                <c:pt idx="6176">
                  <c:v>514.66666666666663</c:v>
                </c:pt>
                <c:pt idx="6177">
                  <c:v>514.75</c:v>
                </c:pt>
                <c:pt idx="6178">
                  <c:v>514.83333333333337</c:v>
                </c:pt>
                <c:pt idx="6179">
                  <c:v>514.91666666666663</c:v>
                </c:pt>
                <c:pt idx="6180">
                  <c:v>515</c:v>
                </c:pt>
                <c:pt idx="6181">
                  <c:v>515.08333333333337</c:v>
                </c:pt>
                <c:pt idx="6182">
                  <c:v>515.16666666666663</c:v>
                </c:pt>
                <c:pt idx="6183">
                  <c:v>515.25</c:v>
                </c:pt>
                <c:pt idx="6184">
                  <c:v>515.33333333333337</c:v>
                </c:pt>
                <c:pt idx="6185">
                  <c:v>515.41666666666663</c:v>
                </c:pt>
                <c:pt idx="6186">
                  <c:v>515.5</c:v>
                </c:pt>
                <c:pt idx="6187">
                  <c:v>515.58333333333337</c:v>
                </c:pt>
                <c:pt idx="6188">
                  <c:v>515.66666666666663</c:v>
                </c:pt>
                <c:pt idx="6189">
                  <c:v>515.75</c:v>
                </c:pt>
                <c:pt idx="6190">
                  <c:v>515.83333333333337</c:v>
                </c:pt>
                <c:pt idx="6191">
                  <c:v>515.91666666666663</c:v>
                </c:pt>
                <c:pt idx="6192">
                  <c:v>516</c:v>
                </c:pt>
                <c:pt idx="6193">
                  <c:v>516.08333333333337</c:v>
                </c:pt>
                <c:pt idx="6194">
                  <c:v>516.16666666666663</c:v>
                </c:pt>
                <c:pt idx="6195">
                  <c:v>516.25</c:v>
                </c:pt>
                <c:pt idx="6196">
                  <c:v>516.33333333333337</c:v>
                </c:pt>
                <c:pt idx="6197">
                  <c:v>516.41666666666663</c:v>
                </c:pt>
                <c:pt idx="6198">
                  <c:v>516.5</c:v>
                </c:pt>
                <c:pt idx="6199">
                  <c:v>516.58333333333337</c:v>
                </c:pt>
                <c:pt idx="6200">
                  <c:v>516.66666666666663</c:v>
                </c:pt>
                <c:pt idx="6201">
                  <c:v>516.75</c:v>
                </c:pt>
                <c:pt idx="6202">
                  <c:v>516.83333333333337</c:v>
                </c:pt>
                <c:pt idx="6203">
                  <c:v>516.91666666666663</c:v>
                </c:pt>
                <c:pt idx="6204">
                  <c:v>517</c:v>
                </c:pt>
                <c:pt idx="6205">
                  <c:v>517.08333333333337</c:v>
                </c:pt>
                <c:pt idx="6206">
                  <c:v>517.16666666666663</c:v>
                </c:pt>
                <c:pt idx="6207">
                  <c:v>517.25</c:v>
                </c:pt>
                <c:pt idx="6208">
                  <c:v>517.33333333333337</c:v>
                </c:pt>
                <c:pt idx="6209">
                  <c:v>517.41666666666663</c:v>
                </c:pt>
                <c:pt idx="6210">
                  <c:v>517.5</c:v>
                </c:pt>
                <c:pt idx="6211">
                  <c:v>517.58333333333337</c:v>
                </c:pt>
                <c:pt idx="6212">
                  <c:v>517.66666666666663</c:v>
                </c:pt>
                <c:pt idx="6213">
                  <c:v>517.75</c:v>
                </c:pt>
                <c:pt idx="6214">
                  <c:v>517.83333333333337</c:v>
                </c:pt>
                <c:pt idx="6215">
                  <c:v>517.91666666666663</c:v>
                </c:pt>
                <c:pt idx="6216">
                  <c:v>518</c:v>
                </c:pt>
                <c:pt idx="6217">
                  <c:v>518.08333333333337</c:v>
                </c:pt>
                <c:pt idx="6218">
                  <c:v>518.16666666666663</c:v>
                </c:pt>
                <c:pt idx="6219">
                  <c:v>518.25</c:v>
                </c:pt>
                <c:pt idx="6220">
                  <c:v>518.33333333333337</c:v>
                </c:pt>
                <c:pt idx="6221">
                  <c:v>518.41666666666663</c:v>
                </c:pt>
                <c:pt idx="6222">
                  <c:v>518.5</c:v>
                </c:pt>
                <c:pt idx="6223">
                  <c:v>518.58333333333337</c:v>
                </c:pt>
                <c:pt idx="6224">
                  <c:v>518.66666666666663</c:v>
                </c:pt>
                <c:pt idx="6225">
                  <c:v>518.75</c:v>
                </c:pt>
                <c:pt idx="6226">
                  <c:v>518.83333333333337</c:v>
                </c:pt>
                <c:pt idx="6227">
                  <c:v>518.91666666666663</c:v>
                </c:pt>
                <c:pt idx="6228">
                  <c:v>519</c:v>
                </c:pt>
                <c:pt idx="6229">
                  <c:v>519.08333333333337</c:v>
                </c:pt>
                <c:pt idx="6230">
                  <c:v>519.16666666666663</c:v>
                </c:pt>
                <c:pt idx="6231">
                  <c:v>519.25</c:v>
                </c:pt>
                <c:pt idx="6232">
                  <c:v>519.33333333333337</c:v>
                </c:pt>
                <c:pt idx="6233">
                  <c:v>519.41666666666663</c:v>
                </c:pt>
                <c:pt idx="6234">
                  <c:v>519.5</c:v>
                </c:pt>
                <c:pt idx="6235">
                  <c:v>519.58333333333337</c:v>
                </c:pt>
                <c:pt idx="6236">
                  <c:v>519.66666666666663</c:v>
                </c:pt>
                <c:pt idx="6237">
                  <c:v>519.75</c:v>
                </c:pt>
                <c:pt idx="6238">
                  <c:v>519.83333333333337</c:v>
                </c:pt>
                <c:pt idx="6239">
                  <c:v>519.91666666666663</c:v>
                </c:pt>
                <c:pt idx="6240">
                  <c:v>520</c:v>
                </c:pt>
                <c:pt idx="6241">
                  <c:v>520.08333333333337</c:v>
                </c:pt>
                <c:pt idx="6242">
                  <c:v>520.16666666666663</c:v>
                </c:pt>
                <c:pt idx="6243">
                  <c:v>520.25</c:v>
                </c:pt>
                <c:pt idx="6244">
                  <c:v>520.33333333333337</c:v>
                </c:pt>
                <c:pt idx="6245">
                  <c:v>520.41666666666663</c:v>
                </c:pt>
                <c:pt idx="6246">
                  <c:v>520.5</c:v>
                </c:pt>
                <c:pt idx="6247">
                  <c:v>520.58333333333337</c:v>
                </c:pt>
                <c:pt idx="6248">
                  <c:v>520.66666666666663</c:v>
                </c:pt>
                <c:pt idx="6249">
                  <c:v>520.75</c:v>
                </c:pt>
                <c:pt idx="6250">
                  <c:v>520.83333333333337</c:v>
                </c:pt>
                <c:pt idx="6251">
                  <c:v>520.91666666666663</c:v>
                </c:pt>
                <c:pt idx="6252">
                  <c:v>521</c:v>
                </c:pt>
                <c:pt idx="6253">
                  <c:v>521.08333333333337</c:v>
                </c:pt>
                <c:pt idx="6254">
                  <c:v>521.16666666666663</c:v>
                </c:pt>
                <c:pt idx="6255">
                  <c:v>521.25</c:v>
                </c:pt>
                <c:pt idx="6256">
                  <c:v>521.33333333333337</c:v>
                </c:pt>
                <c:pt idx="6257">
                  <c:v>521.41666666666663</c:v>
                </c:pt>
                <c:pt idx="6258">
                  <c:v>521.5</c:v>
                </c:pt>
                <c:pt idx="6259">
                  <c:v>521.58333333333337</c:v>
                </c:pt>
                <c:pt idx="6260">
                  <c:v>521.66666666666663</c:v>
                </c:pt>
                <c:pt idx="6261">
                  <c:v>521.75</c:v>
                </c:pt>
                <c:pt idx="6262">
                  <c:v>521.83333333333337</c:v>
                </c:pt>
                <c:pt idx="6263">
                  <c:v>521.91666666666663</c:v>
                </c:pt>
                <c:pt idx="6264">
                  <c:v>522</c:v>
                </c:pt>
                <c:pt idx="6265">
                  <c:v>522.08333333333337</c:v>
                </c:pt>
                <c:pt idx="6266">
                  <c:v>522.16666666666663</c:v>
                </c:pt>
                <c:pt idx="6267">
                  <c:v>522.25</c:v>
                </c:pt>
                <c:pt idx="6268">
                  <c:v>522.33333333333337</c:v>
                </c:pt>
                <c:pt idx="6269">
                  <c:v>522.41666666666663</c:v>
                </c:pt>
                <c:pt idx="6270">
                  <c:v>522.5</c:v>
                </c:pt>
                <c:pt idx="6271">
                  <c:v>522.58333333333337</c:v>
                </c:pt>
                <c:pt idx="6272">
                  <c:v>522.66666666666663</c:v>
                </c:pt>
                <c:pt idx="6273">
                  <c:v>522.75</c:v>
                </c:pt>
                <c:pt idx="6274">
                  <c:v>522.83333333333337</c:v>
                </c:pt>
                <c:pt idx="6275">
                  <c:v>522.91666666666663</c:v>
                </c:pt>
                <c:pt idx="6276">
                  <c:v>523</c:v>
                </c:pt>
                <c:pt idx="6277">
                  <c:v>523.08333333333337</c:v>
                </c:pt>
                <c:pt idx="6278">
                  <c:v>523.16666666666663</c:v>
                </c:pt>
                <c:pt idx="6279">
                  <c:v>523.25</c:v>
                </c:pt>
                <c:pt idx="6280">
                  <c:v>523.33333333333337</c:v>
                </c:pt>
                <c:pt idx="6281">
                  <c:v>523.41666666666663</c:v>
                </c:pt>
                <c:pt idx="6282">
                  <c:v>523.5</c:v>
                </c:pt>
                <c:pt idx="6283">
                  <c:v>523.58333333333337</c:v>
                </c:pt>
                <c:pt idx="6284">
                  <c:v>523.66666666666663</c:v>
                </c:pt>
                <c:pt idx="6285">
                  <c:v>523.75</c:v>
                </c:pt>
                <c:pt idx="6286">
                  <c:v>523.83333333333337</c:v>
                </c:pt>
                <c:pt idx="6287">
                  <c:v>523.91666666666663</c:v>
                </c:pt>
                <c:pt idx="6288">
                  <c:v>524</c:v>
                </c:pt>
                <c:pt idx="6289">
                  <c:v>524.08333333333337</c:v>
                </c:pt>
                <c:pt idx="6290">
                  <c:v>524.16666666666663</c:v>
                </c:pt>
                <c:pt idx="6291">
                  <c:v>524.25</c:v>
                </c:pt>
                <c:pt idx="6292">
                  <c:v>524.33333333333337</c:v>
                </c:pt>
                <c:pt idx="6293">
                  <c:v>524.41666666666663</c:v>
                </c:pt>
                <c:pt idx="6294">
                  <c:v>524.5</c:v>
                </c:pt>
                <c:pt idx="6295">
                  <c:v>524.58333333333337</c:v>
                </c:pt>
                <c:pt idx="6296">
                  <c:v>524.66666666666663</c:v>
                </c:pt>
                <c:pt idx="6297">
                  <c:v>524.75</c:v>
                </c:pt>
                <c:pt idx="6298">
                  <c:v>524.83333333333337</c:v>
                </c:pt>
                <c:pt idx="6299">
                  <c:v>524.91666666666663</c:v>
                </c:pt>
                <c:pt idx="6300">
                  <c:v>525</c:v>
                </c:pt>
                <c:pt idx="6301">
                  <c:v>525.08333333333337</c:v>
                </c:pt>
                <c:pt idx="6302">
                  <c:v>525.16666666666663</c:v>
                </c:pt>
                <c:pt idx="6303">
                  <c:v>525.25</c:v>
                </c:pt>
                <c:pt idx="6304">
                  <c:v>525.33333333333337</c:v>
                </c:pt>
                <c:pt idx="6305">
                  <c:v>525.41666666666663</c:v>
                </c:pt>
                <c:pt idx="6306">
                  <c:v>525.5</c:v>
                </c:pt>
                <c:pt idx="6307">
                  <c:v>525.58333333333337</c:v>
                </c:pt>
                <c:pt idx="6308">
                  <c:v>525.66666666666663</c:v>
                </c:pt>
                <c:pt idx="6309">
                  <c:v>525.75</c:v>
                </c:pt>
                <c:pt idx="6310">
                  <c:v>525.83333333333337</c:v>
                </c:pt>
                <c:pt idx="6311">
                  <c:v>525.91666666666663</c:v>
                </c:pt>
                <c:pt idx="6312">
                  <c:v>526</c:v>
                </c:pt>
                <c:pt idx="6313">
                  <c:v>526.08333333333337</c:v>
                </c:pt>
                <c:pt idx="6314">
                  <c:v>526.16666666666663</c:v>
                </c:pt>
                <c:pt idx="6315">
                  <c:v>526.25</c:v>
                </c:pt>
                <c:pt idx="6316">
                  <c:v>526.33333333333337</c:v>
                </c:pt>
                <c:pt idx="6317">
                  <c:v>526.41666666666663</c:v>
                </c:pt>
                <c:pt idx="6318">
                  <c:v>526.5</c:v>
                </c:pt>
                <c:pt idx="6319">
                  <c:v>526.58333333333337</c:v>
                </c:pt>
                <c:pt idx="6320">
                  <c:v>526.66666666666663</c:v>
                </c:pt>
                <c:pt idx="6321">
                  <c:v>526.75</c:v>
                </c:pt>
                <c:pt idx="6322">
                  <c:v>526.83333333333337</c:v>
                </c:pt>
                <c:pt idx="6323">
                  <c:v>526.91666666666663</c:v>
                </c:pt>
                <c:pt idx="6324">
                  <c:v>527</c:v>
                </c:pt>
                <c:pt idx="6325">
                  <c:v>527.08333333333337</c:v>
                </c:pt>
                <c:pt idx="6326">
                  <c:v>527.16666666666663</c:v>
                </c:pt>
                <c:pt idx="6327">
                  <c:v>527.25</c:v>
                </c:pt>
                <c:pt idx="6328">
                  <c:v>527.33333333333337</c:v>
                </c:pt>
                <c:pt idx="6329">
                  <c:v>527.41666666666663</c:v>
                </c:pt>
                <c:pt idx="6330">
                  <c:v>527.5</c:v>
                </c:pt>
                <c:pt idx="6331">
                  <c:v>527.58333333333337</c:v>
                </c:pt>
                <c:pt idx="6332">
                  <c:v>527.66666666666663</c:v>
                </c:pt>
                <c:pt idx="6333">
                  <c:v>527.75</c:v>
                </c:pt>
                <c:pt idx="6334">
                  <c:v>527.83333333333337</c:v>
                </c:pt>
                <c:pt idx="6335">
                  <c:v>527.91666666666663</c:v>
                </c:pt>
                <c:pt idx="6336">
                  <c:v>528</c:v>
                </c:pt>
                <c:pt idx="6337">
                  <c:v>528.08333333333337</c:v>
                </c:pt>
                <c:pt idx="6338">
                  <c:v>528.16666666666663</c:v>
                </c:pt>
                <c:pt idx="6339">
                  <c:v>528.25</c:v>
                </c:pt>
                <c:pt idx="6340">
                  <c:v>528.33333333333337</c:v>
                </c:pt>
                <c:pt idx="6341">
                  <c:v>528.41666666666663</c:v>
                </c:pt>
                <c:pt idx="6342">
                  <c:v>528.5</c:v>
                </c:pt>
                <c:pt idx="6343">
                  <c:v>528.58333333333337</c:v>
                </c:pt>
                <c:pt idx="6344">
                  <c:v>528.66666666666663</c:v>
                </c:pt>
                <c:pt idx="6345">
                  <c:v>528.75</c:v>
                </c:pt>
                <c:pt idx="6346">
                  <c:v>528.83333333333337</c:v>
                </c:pt>
                <c:pt idx="6347">
                  <c:v>528.91666666666663</c:v>
                </c:pt>
                <c:pt idx="6348">
                  <c:v>529</c:v>
                </c:pt>
                <c:pt idx="6349">
                  <c:v>529.08333333333337</c:v>
                </c:pt>
                <c:pt idx="6350">
                  <c:v>529.16666666666663</c:v>
                </c:pt>
                <c:pt idx="6351">
                  <c:v>529.25</c:v>
                </c:pt>
                <c:pt idx="6352">
                  <c:v>529.33333333333337</c:v>
                </c:pt>
                <c:pt idx="6353">
                  <c:v>529.41666666666663</c:v>
                </c:pt>
                <c:pt idx="6354">
                  <c:v>529.5</c:v>
                </c:pt>
                <c:pt idx="6355">
                  <c:v>529.58333333333337</c:v>
                </c:pt>
                <c:pt idx="6356">
                  <c:v>529.66666666666663</c:v>
                </c:pt>
                <c:pt idx="6357">
                  <c:v>529.75</c:v>
                </c:pt>
                <c:pt idx="6358">
                  <c:v>529.83333333333337</c:v>
                </c:pt>
                <c:pt idx="6359">
                  <c:v>529.91666666666663</c:v>
                </c:pt>
                <c:pt idx="6360">
                  <c:v>530</c:v>
                </c:pt>
                <c:pt idx="6361">
                  <c:v>530.08333333333337</c:v>
                </c:pt>
                <c:pt idx="6362">
                  <c:v>530.16666666666663</c:v>
                </c:pt>
                <c:pt idx="6363">
                  <c:v>530.25</c:v>
                </c:pt>
                <c:pt idx="6364">
                  <c:v>530.33333333333337</c:v>
                </c:pt>
                <c:pt idx="6365">
                  <c:v>530.41666666666663</c:v>
                </c:pt>
                <c:pt idx="6366">
                  <c:v>530.5</c:v>
                </c:pt>
                <c:pt idx="6367">
                  <c:v>530.58333333333337</c:v>
                </c:pt>
                <c:pt idx="6368">
                  <c:v>530.66666666666663</c:v>
                </c:pt>
                <c:pt idx="6369">
                  <c:v>530.75</c:v>
                </c:pt>
                <c:pt idx="6370">
                  <c:v>530.83333333333337</c:v>
                </c:pt>
                <c:pt idx="6371">
                  <c:v>530.91666666666663</c:v>
                </c:pt>
                <c:pt idx="6372">
                  <c:v>531</c:v>
                </c:pt>
                <c:pt idx="6373">
                  <c:v>531.08333333333337</c:v>
                </c:pt>
                <c:pt idx="6374">
                  <c:v>531.16666666666663</c:v>
                </c:pt>
                <c:pt idx="6375">
                  <c:v>531.25</c:v>
                </c:pt>
                <c:pt idx="6376">
                  <c:v>531.33333333333337</c:v>
                </c:pt>
                <c:pt idx="6377">
                  <c:v>531.41666666666663</c:v>
                </c:pt>
                <c:pt idx="6378">
                  <c:v>531.5</c:v>
                </c:pt>
                <c:pt idx="6379">
                  <c:v>531.58333333333337</c:v>
                </c:pt>
                <c:pt idx="6380">
                  <c:v>531.66666666666663</c:v>
                </c:pt>
                <c:pt idx="6381">
                  <c:v>531.75</c:v>
                </c:pt>
                <c:pt idx="6382">
                  <c:v>531.83333333333337</c:v>
                </c:pt>
                <c:pt idx="6383">
                  <c:v>531.91666666666663</c:v>
                </c:pt>
                <c:pt idx="6384">
                  <c:v>532</c:v>
                </c:pt>
                <c:pt idx="6385">
                  <c:v>532.08333333333337</c:v>
                </c:pt>
                <c:pt idx="6386">
                  <c:v>532.16666666666663</c:v>
                </c:pt>
                <c:pt idx="6387">
                  <c:v>532.25</c:v>
                </c:pt>
                <c:pt idx="6388">
                  <c:v>532.33333333333337</c:v>
                </c:pt>
                <c:pt idx="6389">
                  <c:v>532.41666666666663</c:v>
                </c:pt>
                <c:pt idx="6390">
                  <c:v>532.5</c:v>
                </c:pt>
                <c:pt idx="6391">
                  <c:v>532.58333333333337</c:v>
                </c:pt>
                <c:pt idx="6392">
                  <c:v>532.66666666666663</c:v>
                </c:pt>
                <c:pt idx="6393">
                  <c:v>532.75</c:v>
                </c:pt>
                <c:pt idx="6394">
                  <c:v>532.83333333333337</c:v>
                </c:pt>
                <c:pt idx="6395">
                  <c:v>532.91666666666663</c:v>
                </c:pt>
                <c:pt idx="6396">
                  <c:v>533</c:v>
                </c:pt>
                <c:pt idx="6397">
                  <c:v>533.08333333333337</c:v>
                </c:pt>
                <c:pt idx="6398">
                  <c:v>533.16666666666663</c:v>
                </c:pt>
                <c:pt idx="6399">
                  <c:v>533.25</c:v>
                </c:pt>
                <c:pt idx="6400">
                  <c:v>533.33333333333337</c:v>
                </c:pt>
                <c:pt idx="6401">
                  <c:v>533.41666666666663</c:v>
                </c:pt>
                <c:pt idx="6402">
                  <c:v>533.5</c:v>
                </c:pt>
                <c:pt idx="6403">
                  <c:v>533.58333333333337</c:v>
                </c:pt>
                <c:pt idx="6404">
                  <c:v>533.66666666666663</c:v>
                </c:pt>
                <c:pt idx="6405">
                  <c:v>533.75</c:v>
                </c:pt>
                <c:pt idx="6406">
                  <c:v>533.83333333333337</c:v>
                </c:pt>
                <c:pt idx="6407">
                  <c:v>533.91666666666663</c:v>
                </c:pt>
                <c:pt idx="6408">
                  <c:v>534</c:v>
                </c:pt>
                <c:pt idx="6409">
                  <c:v>534.08333333333337</c:v>
                </c:pt>
                <c:pt idx="6410">
                  <c:v>534.16666666666663</c:v>
                </c:pt>
                <c:pt idx="6411">
                  <c:v>534.25</c:v>
                </c:pt>
                <c:pt idx="6412">
                  <c:v>534.33333333333337</c:v>
                </c:pt>
                <c:pt idx="6413">
                  <c:v>534.41666666666663</c:v>
                </c:pt>
                <c:pt idx="6414">
                  <c:v>534.5</c:v>
                </c:pt>
                <c:pt idx="6415">
                  <c:v>534.58333333333337</c:v>
                </c:pt>
                <c:pt idx="6416">
                  <c:v>534.66666666666663</c:v>
                </c:pt>
                <c:pt idx="6417">
                  <c:v>534.75</c:v>
                </c:pt>
                <c:pt idx="6418">
                  <c:v>534.83333333333337</c:v>
                </c:pt>
                <c:pt idx="6419">
                  <c:v>534.91666666666663</c:v>
                </c:pt>
                <c:pt idx="6420">
                  <c:v>535</c:v>
                </c:pt>
                <c:pt idx="6421">
                  <c:v>535.08333333333337</c:v>
                </c:pt>
                <c:pt idx="6422">
                  <c:v>535.16666666666663</c:v>
                </c:pt>
                <c:pt idx="6423">
                  <c:v>535.25</c:v>
                </c:pt>
                <c:pt idx="6424">
                  <c:v>535.33333333333337</c:v>
                </c:pt>
                <c:pt idx="6425">
                  <c:v>535.41666666666663</c:v>
                </c:pt>
                <c:pt idx="6426">
                  <c:v>535.5</c:v>
                </c:pt>
                <c:pt idx="6427">
                  <c:v>535.58333333333337</c:v>
                </c:pt>
                <c:pt idx="6428">
                  <c:v>535.66666666666663</c:v>
                </c:pt>
                <c:pt idx="6429">
                  <c:v>535.75</c:v>
                </c:pt>
                <c:pt idx="6430">
                  <c:v>535.83333333333337</c:v>
                </c:pt>
                <c:pt idx="6431">
                  <c:v>535.91666666666663</c:v>
                </c:pt>
                <c:pt idx="6432">
                  <c:v>536</c:v>
                </c:pt>
                <c:pt idx="6433">
                  <c:v>536.08333333333337</c:v>
                </c:pt>
                <c:pt idx="6434">
                  <c:v>536.16666666666663</c:v>
                </c:pt>
                <c:pt idx="6435">
                  <c:v>536.25</c:v>
                </c:pt>
                <c:pt idx="6436">
                  <c:v>536.33333333333337</c:v>
                </c:pt>
                <c:pt idx="6437">
                  <c:v>536.41666666666663</c:v>
                </c:pt>
                <c:pt idx="6438">
                  <c:v>536.5</c:v>
                </c:pt>
                <c:pt idx="6439">
                  <c:v>536.58333333333337</c:v>
                </c:pt>
                <c:pt idx="6440">
                  <c:v>536.66666666666663</c:v>
                </c:pt>
                <c:pt idx="6441">
                  <c:v>536.75</c:v>
                </c:pt>
                <c:pt idx="6442">
                  <c:v>536.83333333333337</c:v>
                </c:pt>
                <c:pt idx="6443">
                  <c:v>536.91666666666663</c:v>
                </c:pt>
                <c:pt idx="6444">
                  <c:v>537</c:v>
                </c:pt>
                <c:pt idx="6445">
                  <c:v>537.08333333333337</c:v>
                </c:pt>
                <c:pt idx="6446">
                  <c:v>537.16666666666663</c:v>
                </c:pt>
                <c:pt idx="6447">
                  <c:v>537.25</c:v>
                </c:pt>
                <c:pt idx="6448">
                  <c:v>537.33333333333337</c:v>
                </c:pt>
                <c:pt idx="6449">
                  <c:v>537.41666666666663</c:v>
                </c:pt>
                <c:pt idx="6450">
                  <c:v>537.5</c:v>
                </c:pt>
                <c:pt idx="6451">
                  <c:v>537.58333333333337</c:v>
                </c:pt>
                <c:pt idx="6452">
                  <c:v>537.66666666666663</c:v>
                </c:pt>
                <c:pt idx="6453">
                  <c:v>537.75</c:v>
                </c:pt>
                <c:pt idx="6454">
                  <c:v>537.83333333333337</c:v>
                </c:pt>
                <c:pt idx="6455">
                  <c:v>537.91666666666663</c:v>
                </c:pt>
                <c:pt idx="6456">
                  <c:v>538</c:v>
                </c:pt>
                <c:pt idx="6457">
                  <c:v>538.08333333333337</c:v>
                </c:pt>
                <c:pt idx="6458">
                  <c:v>538.16666666666663</c:v>
                </c:pt>
                <c:pt idx="6459">
                  <c:v>538.25</c:v>
                </c:pt>
                <c:pt idx="6460">
                  <c:v>538.33333333333337</c:v>
                </c:pt>
                <c:pt idx="6461">
                  <c:v>538.41666666666663</c:v>
                </c:pt>
                <c:pt idx="6462">
                  <c:v>538.5</c:v>
                </c:pt>
                <c:pt idx="6463">
                  <c:v>538.58333333333337</c:v>
                </c:pt>
                <c:pt idx="6464">
                  <c:v>538.66666666666663</c:v>
                </c:pt>
                <c:pt idx="6465">
                  <c:v>538.75</c:v>
                </c:pt>
                <c:pt idx="6466">
                  <c:v>538.83333333333337</c:v>
                </c:pt>
                <c:pt idx="6467">
                  <c:v>538.91666666666663</c:v>
                </c:pt>
                <c:pt idx="6468">
                  <c:v>539</c:v>
                </c:pt>
                <c:pt idx="6469">
                  <c:v>539.08333333333337</c:v>
                </c:pt>
                <c:pt idx="6470">
                  <c:v>539.16666666666663</c:v>
                </c:pt>
                <c:pt idx="6471">
                  <c:v>539.25</c:v>
                </c:pt>
                <c:pt idx="6472">
                  <c:v>539.33333333333337</c:v>
                </c:pt>
                <c:pt idx="6473">
                  <c:v>539.41666666666663</c:v>
                </c:pt>
                <c:pt idx="6474">
                  <c:v>539.5</c:v>
                </c:pt>
                <c:pt idx="6475">
                  <c:v>539.58333333333337</c:v>
                </c:pt>
                <c:pt idx="6476">
                  <c:v>539.66666666666663</c:v>
                </c:pt>
                <c:pt idx="6477">
                  <c:v>539.75</c:v>
                </c:pt>
                <c:pt idx="6478">
                  <c:v>539.83333333333337</c:v>
                </c:pt>
                <c:pt idx="6479">
                  <c:v>539.91666666666663</c:v>
                </c:pt>
                <c:pt idx="6480">
                  <c:v>540</c:v>
                </c:pt>
                <c:pt idx="6481">
                  <c:v>540.08333333333337</c:v>
                </c:pt>
                <c:pt idx="6482">
                  <c:v>540.16666666666663</c:v>
                </c:pt>
                <c:pt idx="6483">
                  <c:v>540.25</c:v>
                </c:pt>
                <c:pt idx="6484">
                  <c:v>540.33333333333337</c:v>
                </c:pt>
                <c:pt idx="6485">
                  <c:v>540.41666666666663</c:v>
                </c:pt>
                <c:pt idx="6486">
                  <c:v>540.5</c:v>
                </c:pt>
                <c:pt idx="6487">
                  <c:v>540.58333333333337</c:v>
                </c:pt>
                <c:pt idx="6488">
                  <c:v>540.66666666666663</c:v>
                </c:pt>
                <c:pt idx="6489">
                  <c:v>540.75</c:v>
                </c:pt>
                <c:pt idx="6490">
                  <c:v>540.83333333333337</c:v>
                </c:pt>
                <c:pt idx="6491">
                  <c:v>540.91666666666663</c:v>
                </c:pt>
                <c:pt idx="6492">
                  <c:v>541</c:v>
                </c:pt>
                <c:pt idx="6493">
                  <c:v>541.08333333333337</c:v>
                </c:pt>
                <c:pt idx="6494">
                  <c:v>541.16666666666663</c:v>
                </c:pt>
                <c:pt idx="6495">
                  <c:v>541.25</c:v>
                </c:pt>
                <c:pt idx="6496">
                  <c:v>541.33333333333337</c:v>
                </c:pt>
                <c:pt idx="6497">
                  <c:v>541.41666666666663</c:v>
                </c:pt>
                <c:pt idx="6498">
                  <c:v>541.5</c:v>
                </c:pt>
                <c:pt idx="6499">
                  <c:v>541.58333333333337</c:v>
                </c:pt>
                <c:pt idx="6500">
                  <c:v>541.66666666666663</c:v>
                </c:pt>
                <c:pt idx="6501">
                  <c:v>541.75</c:v>
                </c:pt>
                <c:pt idx="6502">
                  <c:v>541.83333333333337</c:v>
                </c:pt>
                <c:pt idx="6503">
                  <c:v>541.91666666666663</c:v>
                </c:pt>
                <c:pt idx="6504">
                  <c:v>542</c:v>
                </c:pt>
                <c:pt idx="6505">
                  <c:v>542.08333333333337</c:v>
                </c:pt>
                <c:pt idx="6506">
                  <c:v>542.16666666666663</c:v>
                </c:pt>
                <c:pt idx="6507">
                  <c:v>542.25</c:v>
                </c:pt>
                <c:pt idx="6508">
                  <c:v>542.33333333333337</c:v>
                </c:pt>
                <c:pt idx="6509">
                  <c:v>542.41666666666663</c:v>
                </c:pt>
                <c:pt idx="6510">
                  <c:v>542.5</c:v>
                </c:pt>
                <c:pt idx="6511">
                  <c:v>542.58333333333337</c:v>
                </c:pt>
                <c:pt idx="6512">
                  <c:v>542.66666666666663</c:v>
                </c:pt>
                <c:pt idx="6513">
                  <c:v>542.75</c:v>
                </c:pt>
                <c:pt idx="6514">
                  <c:v>542.83333333333337</c:v>
                </c:pt>
                <c:pt idx="6515">
                  <c:v>542.91666666666663</c:v>
                </c:pt>
                <c:pt idx="6516">
                  <c:v>543</c:v>
                </c:pt>
                <c:pt idx="6517">
                  <c:v>543.08333333333337</c:v>
                </c:pt>
                <c:pt idx="6518">
                  <c:v>543.16666666666663</c:v>
                </c:pt>
                <c:pt idx="6519">
                  <c:v>543.25</c:v>
                </c:pt>
                <c:pt idx="6520">
                  <c:v>543.33333333333337</c:v>
                </c:pt>
                <c:pt idx="6521">
                  <c:v>543.41666666666663</c:v>
                </c:pt>
                <c:pt idx="6522">
                  <c:v>543.5</c:v>
                </c:pt>
                <c:pt idx="6523">
                  <c:v>543.58333333333337</c:v>
                </c:pt>
                <c:pt idx="6524">
                  <c:v>543.66666666666663</c:v>
                </c:pt>
                <c:pt idx="6525">
                  <c:v>543.75</c:v>
                </c:pt>
                <c:pt idx="6526">
                  <c:v>543.83333333333337</c:v>
                </c:pt>
                <c:pt idx="6527">
                  <c:v>543.91666666666663</c:v>
                </c:pt>
                <c:pt idx="6528">
                  <c:v>544</c:v>
                </c:pt>
                <c:pt idx="6529">
                  <c:v>544.08333333333337</c:v>
                </c:pt>
                <c:pt idx="6530">
                  <c:v>544.16666666666663</c:v>
                </c:pt>
                <c:pt idx="6531">
                  <c:v>544.25</c:v>
                </c:pt>
                <c:pt idx="6532">
                  <c:v>544.33333333333337</c:v>
                </c:pt>
                <c:pt idx="6533">
                  <c:v>544.41666666666663</c:v>
                </c:pt>
                <c:pt idx="6534">
                  <c:v>544.5</c:v>
                </c:pt>
                <c:pt idx="6535">
                  <c:v>544.58333333333337</c:v>
                </c:pt>
                <c:pt idx="6536">
                  <c:v>544.66666666666663</c:v>
                </c:pt>
                <c:pt idx="6537">
                  <c:v>544.75</c:v>
                </c:pt>
                <c:pt idx="6538">
                  <c:v>544.83333333333337</c:v>
                </c:pt>
                <c:pt idx="6539">
                  <c:v>544.91666666666663</c:v>
                </c:pt>
                <c:pt idx="6540">
                  <c:v>545</c:v>
                </c:pt>
                <c:pt idx="6541">
                  <c:v>545.08333333333337</c:v>
                </c:pt>
                <c:pt idx="6542">
                  <c:v>545.16666666666663</c:v>
                </c:pt>
                <c:pt idx="6543">
                  <c:v>545.25</c:v>
                </c:pt>
                <c:pt idx="6544">
                  <c:v>545.33333333333337</c:v>
                </c:pt>
                <c:pt idx="6545">
                  <c:v>545.41666666666663</c:v>
                </c:pt>
                <c:pt idx="6546">
                  <c:v>545.5</c:v>
                </c:pt>
                <c:pt idx="6547">
                  <c:v>545.58333333333337</c:v>
                </c:pt>
                <c:pt idx="6548">
                  <c:v>545.66666666666663</c:v>
                </c:pt>
                <c:pt idx="6549">
                  <c:v>545.75</c:v>
                </c:pt>
                <c:pt idx="6550">
                  <c:v>545.83333333333337</c:v>
                </c:pt>
                <c:pt idx="6551">
                  <c:v>545.91666666666663</c:v>
                </c:pt>
                <c:pt idx="6552">
                  <c:v>546</c:v>
                </c:pt>
                <c:pt idx="6553">
                  <c:v>546.08333333333337</c:v>
                </c:pt>
                <c:pt idx="6554">
                  <c:v>546.16666666666663</c:v>
                </c:pt>
                <c:pt idx="6555">
                  <c:v>546.25</c:v>
                </c:pt>
                <c:pt idx="6556">
                  <c:v>546.33333333333337</c:v>
                </c:pt>
                <c:pt idx="6557">
                  <c:v>546.41666666666663</c:v>
                </c:pt>
                <c:pt idx="6558">
                  <c:v>546.5</c:v>
                </c:pt>
                <c:pt idx="6559">
                  <c:v>546.58333333333337</c:v>
                </c:pt>
                <c:pt idx="6560">
                  <c:v>546.66666666666663</c:v>
                </c:pt>
                <c:pt idx="6561">
                  <c:v>546.75</c:v>
                </c:pt>
                <c:pt idx="6562">
                  <c:v>546.83333333333337</c:v>
                </c:pt>
                <c:pt idx="6563">
                  <c:v>546.91666666666663</c:v>
                </c:pt>
                <c:pt idx="6564">
                  <c:v>547</c:v>
                </c:pt>
                <c:pt idx="6565">
                  <c:v>547.08333333333337</c:v>
                </c:pt>
                <c:pt idx="6566">
                  <c:v>547.16666666666663</c:v>
                </c:pt>
                <c:pt idx="6567">
                  <c:v>547.25</c:v>
                </c:pt>
                <c:pt idx="6568">
                  <c:v>547.33333333333337</c:v>
                </c:pt>
                <c:pt idx="6569">
                  <c:v>547.41666666666663</c:v>
                </c:pt>
                <c:pt idx="6570">
                  <c:v>547.5</c:v>
                </c:pt>
                <c:pt idx="6571">
                  <c:v>547.58333333333337</c:v>
                </c:pt>
                <c:pt idx="6572">
                  <c:v>547.66666666666663</c:v>
                </c:pt>
                <c:pt idx="6573">
                  <c:v>547.75</c:v>
                </c:pt>
                <c:pt idx="6574">
                  <c:v>547.83333333333337</c:v>
                </c:pt>
                <c:pt idx="6575">
                  <c:v>547.91666666666663</c:v>
                </c:pt>
                <c:pt idx="6576">
                  <c:v>548</c:v>
                </c:pt>
                <c:pt idx="6577">
                  <c:v>548.08333333333337</c:v>
                </c:pt>
                <c:pt idx="6578">
                  <c:v>548.16666666666663</c:v>
                </c:pt>
                <c:pt idx="6579">
                  <c:v>548.25</c:v>
                </c:pt>
                <c:pt idx="6580">
                  <c:v>548.33333333333337</c:v>
                </c:pt>
                <c:pt idx="6581">
                  <c:v>548.41666666666663</c:v>
                </c:pt>
                <c:pt idx="6582">
                  <c:v>548.5</c:v>
                </c:pt>
                <c:pt idx="6583">
                  <c:v>548.58333333333337</c:v>
                </c:pt>
                <c:pt idx="6584">
                  <c:v>548.66666666666663</c:v>
                </c:pt>
                <c:pt idx="6585">
                  <c:v>548.75</c:v>
                </c:pt>
                <c:pt idx="6586">
                  <c:v>548.83333333333337</c:v>
                </c:pt>
                <c:pt idx="6587">
                  <c:v>548.91666666666663</c:v>
                </c:pt>
                <c:pt idx="6588">
                  <c:v>549</c:v>
                </c:pt>
                <c:pt idx="6589">
                  <c:v>549.08333333333337</c:v>
                </c:pt>
                <c:pt idx="6590">
                  <c:v>549.16666666666663</c:v>
                </c:pt>
                <c:pt idx="6591">
                  <c:v>549.25</c:v>
                </c:pt>
                <c:pt idx="6592">
                  <c:v>549.33333333333337</c:v>
                </c:pt>
                <c:pt idx="6593">
                  <c:v>549.41666666666663</c:v>
                </c:pt>
                <c:pt idx="6594">
                  <c:v>549.5</c:v>
                </c:pt>
                <c:pt idx="6595">
                  <c:v>549.58333333333337</c:v>
                </c:pt>
                <c:pt idx="6596">
                  <c:v>549.66666666666663</c:v>
                </c:pt>
                <c:pt idx="6597">
                  <c:v>549.75</c:v>
                </c:pt>
                <c:pt idx="6598">
                  <c:v>549.83333333333337</c:v>
                </c:pt>
                <c:pt idx="6599">
                  <c:v>549.91666666666663</c:v>
                </c:pt>
                <c:pt idx="6600">
                  <c:v>550</c:v>
                </c:pt>
                <c:pt idx="6601">
                  <c:v>550.08333333333337</c:v>
                </c:pt>
                <c:pt idx="6602">
                  <c:v>550.16666666666663</c:v>
                </c:pt>
                <c:pt idx="6603">
                  <c:v>550.25</c:v>
                </c:pt>
                <c:pt idx="6604">
                  <c:v>550.33333333333337</c:v>
                </c:pt>
                <c:pt idx="6605">
                  <c:v>550.41666666666663</c:v>
                </c:pt>
                <c:pt idx="6606">
                  <c:v>550.5</c:v>
                </c:pt>
                <c:pt idx="6607">
                  <c:v>550.58333333333337</c:v>
                </c:pt>
                <c:pt idx="6608">
                  <c:v>550.66666666666663</c:v>
                </c:pt>
                <c:pt idx="6609">
                  <c:v>550.75</c:v>
                </c:pt>
                <c:pt idx="6610">
                  <c:v>550.83333333333337</c:v>
                </c:pt>
                <c:pt idx="6611">
                  <c:v>550.91666666666663</c:v>
                </c:pt>
                <c:pt idx="6612">
                  <c:v>551</c:v>
                </c:pt>
                <c:pt idx="6613">
                  <c:v>551.08333333333337</c:v>
                </c:pt>
                <c:pt idx="6614">
                  <c:v>551.16666666666663</c:v>
                </c:pt>
                <c:pt idx="6615">
                  <c:v>551.25</c:v>
                </c:pt>
                <c:pt idx="6616">
                  <c:v>551.33333333333337</c:v>
                </c:pt>
                <c:pt idx="6617">
                  <c:v>551.41666666666663</c:v>
                </c:pt>
                <c:pt idx="6618">
                  <c:v>551.5</c:v>
                </c:pt>
                <c:pt idx="6619">
                  <c:v>551.58333333333337</c:v>
                </c:pt>
                <c:pt idx="6620">
                  <c:v>551.66666666666663</c:v>
                </c:pt>
                <c:pt idx="6621">
                  <c:v>551.75</c:v>
                </c:pt>
                <c:pt idx="6622">
                  <c:v>551.83333333333337</c:v>
                </c:pt>
                <c:pt idx="6623">
                  <c:v>551.91666666666663</c:v>
                </c:pt>
                <c:pt idx="6624">
                  <c:v>552</c:v>
                </c:pt>
                <c:pt idx="6625">
                  <c:v>552.08333333333337</c:v>
                </c:pt>
                <c:pt idx="6626">
                  <c:v>552.16666666666663</c:v>
                </c:pt>
                <c:pt idx="6627">
                  <c:v>552.25</c:v>
                </c:pt>
                <c:pt idx="6628">
                  <c:v>552.33333333333337</c:v>
                </c:pt>
                <c:pt idx="6629">
                  <c:v>552.41666666666663</c:v>
                </c:pt>
                <c:pt idx="6630">
                  <c:v>552.5</c:v>
                </c:pt>
                <c:pt idx="6631">
                  <c:v>552.58333333333337</c:v>
                </c:pt>
                <c:pt idx="6632">
                  <c:v>552.66666666666663</c:v>
                </c:pt>
                <c:pt idx="6633">
                  <c:v>552.75</c:v>
                </c:pt>
                <c:pt idx="6634">
                  <c:v>552.83333333333337</c:v>
                </c:pt>
                <c:pt idx="6635">
                  <c:v>552.91666666666663</c:v>
                </c:pt>
                <c:pt idx="6636">
                  <c:v>553</c:v>
                </c:pt>
                <c:pt idx="6637">
                  <c:v>553.08333333333337</c:v>
                </c:pt>
                <c:pt idx="6638">
                  <c:v>553.16666666666663</c:v>
                </c:pt>
                <c:pt idx="6639">
                  <c:v>553.25</c:v>
                </c:pt>
                <c:pt idx="6640">
                  <c:v>553.33333333333337</c:v>
                </c:pt>
                <c:pt idx="6641">
                  <c:v>553.41666666666663</c:v>
                </c:pt>
                <c:pt idx="6642">
                  <c:v>553.5</c:v>
                </c:pt>
                <c:pt idx="6643">
                  <c:v>553.58333333333337</c:v>
                </c:pt>
                <c:pt idx="6644">
                  <c:v>553.66666666666663</c:v>
                </c:pt>
                <c:pt idx="6645">
                  <c:v>553.75</c:v>
                </c:pt>
                <c:pt idx="6646">
                  <c:v>553.83333333333337</c:v>
                </c:pt>
                <c:pt idx="6647">
                  <c:v>553.91666666666663</c:v>
                </c:pt>
                <c:pt idx="6648">
                  <c:v>554</c:v>
                </c:pt>
                <c:pt idx="6649">
                  <c:v>554.08333333333337</c:v>
                </c:pt>
                <c:pt idx="6650">
                  <c:v>554.16666666666663</c:v>
                </c:pt>
                <c:pt idx="6651">
                  <c:v>554.25</c:v>
                </c:pt>
                <c:pt idx="6652">
                  <c:v>554.33333333333337</c:v>
                </c:pt>
                <c:pt idx="6653">
                  <c:v>554.41666666666663</c:v>
                </c:pt>
                <c:pt idx="6654">
                  <c:v>554.5</c:v>
                </c:pt>
                <c:pt idx="6655">
                  <c:v>554.58333333333337</c:v>
                </c:pt>
                <c:pt idx="6656">
                  <c:v>554.66666666666663</c:v>
                </c:pt>
                <c:pt idx="6657">
                  <c:v>554.75</c:v>
                </c:pt>
                <c:pt idx="6658">
                  <c:v>554.83333333333337</c:v>
                </c:pt>
                <c:pt idx="6659">
                  <c:v>554.91666666666663</c:v>
                </c:pt>
                <c:pt idx="6660">
                  <c:v>555</c:v>
                </c:pt>
                <c:pt idx="6661">
                  <c:v>555.08333333333337</c:v>
                </c:pt>
                <c:pt idx="6662">
                  <c:v>555.16666666666663</c:v>
                </c:pt>
                <c:pt idx="6663">
                  <c:v>555.25</c:v>
                </c:pt>
                <c:pt idx="6664">
                  <c:v>555.33333333333337</c:v>
                </c:pt>
                <c:pt idx="6665">
                  <c:v>555.41666666666663</c:v>
                </c:pt>
                <c:pt idx="6666">
                  <c:v>555.5</c:v>
                </c:pt>
                <c:pt idx="6667">
                  <c:v>555.58333333333337</c:v>
                </c:pt>
                <c:pt idx="6668">
                  <c:v>555.66666666666663</c:v>
                </c:pt>
                <c:pt idx="6669">
                  <c:v>555.75</c:v>
                </c:pt>
                <c:pt idx="6670">
                  <c:v>555.83333333333337</c:v>
                </c:pt>
                <c:pt idx="6671">
                  <c:v>555.91666666666663</c:v>
                </c:pt>
                <c:pt idx="6672">
                  <c:v>556</c:v>
                </c:pt>
                <c:pt idx="6673">
                  <c:v>556.08333333333337</c:v>
                </c:pt>
                <c:pt idx="6674">
                  <c:v>556.16666666666663</c:v>
                </c:pt>
                <c:pt idx="6675">
                  <c:v>556.25</c:v>
                </c:pt>
                <c:pt idx="6676">
                  <c:v>556.33333333333337</c:v>
                </c:pt>
                <c:pt idx="6677">
                  <c:v>556.41666666666663</c:v>
                </c:pt>
                <c:pt idx="6678">
                  <c:v>556.5</c:v>
                </c:pt>
                <c:pt idx="6679">
                  <c:v>556.58333333333337</c:v>
                </c:pt>
                <c:pt idx="6680">
                  <c:v>556.66666666666663</c:v>
                </c:pt>
                <c:pt idx="6681">
                  <c:v>556.75</c:v>
                </c:pt>
                <c:pt idx="6682">
                  <c:v>556.83333333333337</c:v>
                </c:pt>
                <c:pt idx="6683">
                  <c:v>556.91666666666663</c:v>
                </c:pt>
                <c:pt idx="6684">
                  <c:v>557</c:v>
                </c:pt>
                <c:pt idx="6685">
                  <c:v>557.08333333333337</c:v>
                </c:pt>
                <c:pt idx="6686">
                  <c:v>557.16666666666663</c:v>
                </c:pt>
                <c:pt idx="6687">
                  <c:v>557.25</c:v>
                </c:pt>
                <c:pt idx="6688">
                  <c:v>557.33333333333337</c:v>
                </c:pt>
                <c:pt idx="6689">
                  <c:v>557.41666666666663</c:v>
                </c:pt>
                <c:pt idx="6690">
                  <c:v>557.5</c:v>
                </c:pt>
                <c:pt idx="6691">
                  <c:v>557.58333333333337</c:v>
                </c:pt>
                <c:pt idx="6692">
                  <c:v>557.66666666666663</c:v>
                </c:pt>
                <c:pt idx="6693">
                  <c:v>557.75</c:v>
                </c:pt>
                <c:pt idx="6694">
                  <c:v>557.83333333333337</c:v>
                </c:pt>
                <c:pt idx="6695">
                  <c:v>557.91666666666663</c:v>
                </c:pt>
                <c:pt idx="6696">
                  <c:v>558</c:v>
                </c:pt>
                <c:pt idx="6697">
                  <c:v>558.08333333333337</c:v>
                </c:pt>
                <c:pt idx="6698">
                  <c:v>558.16666666666663</c:v>
                </c:pt>
                <c:pt idx="6699">
                  <c:v>558.25</c:v>
                </c:pt>
                <c:pt idx="6700">
                  <c:v>558.33333333333337</c:v>
                </c:pt>
                <c:pt idx="6701">
                  <c:v>558.41666666666663</c:v>
                </c:pt>
                <c:pt idx="6702">
                  <c:v>558.5</c:v>
                </c:pt>
                <c:pt idx="6703">
                  <c:v>558.58333333333337</c:v>
                </c:pt>
                <c:pt idx="6704">
                  <c:v>558.66666666666663</c:v>
                </c:pt>
                <c:pt idx="6705">
                  <c:v>558.75</c:v>
                </c:pt>
                <c:pt idx="6706">
                  <c:v>558.83333333333337</c:v>
                </c:pt>
                <c:pt idx="6707">
                  <c:v>558.91666666666663</c:v>
                </c:pt>
                <c:pt idx="6708">
                  <c:v>559</c:v>
                </c:pt>
                <c:pt idx="6709">
                  <c:v>559.08333333333337</c:v>
                </c:pt>
                <c:pt idx="6710">
                  <c:v>559.16666666666663</c:v>
                </c:pt>
                <c:pt idx="6711">
                  <c:v>559.25</c:v>
                </c:pt>
                <c:pt idx="6712">
                  <c:v>559.33333333333337</c:v>
                </c:pt>
                <c:pt idx="6713">
                  <c:v>559.41666666666663</c:v>
                </c:pt>
                <c:pt idx="6714">
                  <c:v>559.5</c:v>
                </c:pt>
                <c:pt idx="6715">
                  <c:v>559.58333333333337</c:v>
                </c:pt>
                <c:pt idx="6716">
                  <c:v>559.66666666666663</c:v>
                </c:pt>
                <c:pt idx="6717">
                  <c:v>559.75</c:v>
                </c:pt>
                <c:pt idx="6718">
                  <c:v>559.83333333333337</c:v>
                </c:pt>
                <c:pt idx="6719">
                  <c:v>559.91666666666663</c:v>
                </c:pt>
                <c:pt idx="6720">
                  <c:v>560</c:v>
                </c:pt>
                <c:pt idx="6721">
                  <c:v>560.08333333333337</c:v>
                </c:pt>
                <c:pt idx="6722">
                  <c:v>560.16666666666663</c:v>
                </c:pt>
                <c:pt idx="6723">
                  <c:v>560.25</c:v>
                </c:pt>
                <c:pt idx="6724">
                  <c:v>560.33333333333337</c:v>
                </c:pt>
                <c:pt idx="6725">
                  <c:v>560.41666666666663</c:v>
                </c:pt>
                <c:pt idx="6726">
                  <c:v>560.5</c:v>
                </c:pt>
                <c:pt idx="6727">
                  <c:v>560.58333333333337</c:v>
                </c:pt>
                <c:pt idx="6728">
                  <c:v>560.66666666666663</c:v>
                </c:pt>
                <c:pt idx="6729">
                  <c:v>560.75</c:v>
                </c:pt>
                <c:pt idx="6730">
                  <c:v>560.83333333333337</c:v>
                </c:pt>
                <c:pt idx="6731">
                  <c:v>560.91666666666663</c:v>
                </c:pt>
                <c:pt idx="6732">
                  <c:v>561</c:v>
                </c:pt>
                <c:pt idx="6733">
                  <c:v>561.08333333333337</c:v>
                </c:pt>
                <c:pt idx="6734">
                  <c:v>561.16666666666663</c:v>
                </c:pt>
                <c:pt idx="6735">
                  <c:v>561.25</c:v>
                </c:pt>
                <c:pt idx="6736">
                  <c:v>561.33333333333337</c:v>
                </c:pt>
                <c:pt idx="6737">
                  <c:v>561.41666666666663</c:v>
                </c:pt>
                <c:pt idx="6738">
                  <c:v>561.5</c:v>
                </c:pt>
                <c:pt idx="6739">
                  <c:v>561.58333333333337</c:v>
                </c:pt>
                <c:pt idx="6740">
                  <c:v>561.66666666666663</c:v>
                </c:pt>
                <c:pt idx="6741">
                  <c:v>561.75</c:v>
                </c:pt>
                <c:pt idx="6742">
                  <c:v>561.83333333333337</c:v>
                </c:pt>
                <c:pt idx="6743">
                  <c:v>561.91666666666663</c:v>
                </c:pt>
                <c:pt idx="6744">
                  <c:v>562</c:v>
                </c:pt>
                <c:pt idx="6745">
                  <c:v>562.08333333333337</c:v>
                </c:pt>
                <c:pt idx="6746">
                  <c:v>562.16666666666663</c:v>
                </c:pt>
                <c:pt idx="6747">
                  <c:v>562.25</c:v>
                </c:pt>
                <c:pt idx="6748">
                  <c:v>562.33333333333337</c:v>
                </c:pt>
                <c:pt idx="6749">
                  <c:v>562.41666666666663</c:v>
                </c:pt>
                <c:pt idx="6750">
                  <c:v>562.5</c:v>
                </c:pt>
                <c:pt idx="6751">
                  <c:v>562.58333333333337</c:v>
                </c:pt>
                <c:pt idx="6752">
                  <c:v>562.66666666666663</c:v>
                </c:pt>
                <c:pt idx="6753">
                  <c:v>562.75</c:v>
                </c:pt>
                <c:pt idx="6754">
                  <c:v>562.83333333333337</c:v>
                </c:pt>
                <c:pt idx="6755">
                  <c:v>562.91666666666663</c:v>
                </c:pt>
                <c:pt idx="6756">
                  <c:v>563</c:v>
                </c:pt>
                <c:pt idx="6757">
                  <c:v>563.08333333333337</c:v>
                </c:pt>
                <c:pt idx="6758">
                  <c:v>563.16666666666663</c:v>
                </c:pt>
                <c:pt idx="6759">
                  <c:v>563.25</c:v>
                </c:pt>
                <c:pt idx="6760">
                  <c:v>563.33333333333337</c:v>
                </c:pt>
                <c:pt idx="6761">
                  <c:v>563.41666666666663</c:v>
                </c:pt>
                <c:pt idx="6762">
                  <c:v>563.5</c:v>
                </c:pt>
                <c:pt idx="6763">
                  <c:v>563.58333333333337</c:v>
                </c:pt>
                <c:pt idx="6764">
                  <c:v>563.66666666666663</c:v>
                </c:pt>
                <c:pt idx="6765">
                  <c:v>563.75</c:v>
                </c:pt>
                <c:pt idx="6766">
                  <c:v>563.83333333333337</c:v>
                </c:pt>
                <c:pt idx="6767">
                  <c:v>563.91666666666663</c:v>
                </c:pt>
                <c:pt idx="6768">
                  <c:v>564</c:v>
                </c:pt>
                <c:pt idx="6769">
                  <c:v>564.08333333333337</c:v>
                </c:pt>
                <c:pt idx="6770">
                  <c:v>564.16666666666663</c:v>
                </c:pt>
                <c:pt idx="6771">
                  <c:v>564.25</c:v>
                </c:pt>
                <c:pt idx="6772">
                  <c:v>564.33333333333337</c:v>
                </c:pt>
                <c:pt idx="6773">
                  <c:v>564.41666666666663</c:v>
                </c:pt>
                <c:pt idx="6774">
                  <c:v>564.5</c:v>
                </c:pt>
                <c:pt idx="6775">
                  <c:v>564.58333333333337</c:v>
                </c:pt>
                <c:pt idx="6776">
                  <c:v>564.66666666666663</c:v>
                </c:pt>
                <c:pt idx="6777">
                  <c:v>564.75</c:v>
                </c:pt>
                <c:pt idx="6778">
                  <c:v>564.83333333333337</c:v>
                </c:pt>
                <c:pt idx="6779">
                  <c:v>564.91666666666663</c:v>
                </c:pt>
                <c:pt idx="6780">
                  <c:v>565</c:v>
                </c:pt>
                <c:pt idx="6781">
                  <c:v>565.08333333333337</c:v>
                </c:pt>
                <c:pt idx="6782">
                  <c:v>565.16666666666663</c:v>
                </c:pt>
                <c:pt idx="6783">
                  <c:v>565.25</c:v>
                </c:pt>
                <c:pt idx="6784">
                  <c:v>565.33333333333337</c:v>
                </c:pt>
                <c:pt idx="6785">
                  <c:v>565.41666666666663</c:v>
                </c:pt>
                <c:pt idx="6786">
                  <c:v>565.5</c:v>
                </c:pt>
                <c:pt idx="6787">
                  <c:v>565.58333333333337</c:v>
                </c:pt>
                <c:pt idx="6788">
                  <c:v>565.66666666666663</c:v>
                </c:pt>
                <c:pt idx="6789">
                  <c:v>565.75</c:v>
                </c:pt>
                <c:pt idx="6790">
                  <c:v>565.83333333333337</c:v>
                </c:pt>
                <c:pt idx="6791">
                  <c:v>565.91666666666663</c:v>
                </c:pt>
                <c:pt idx="6792">
                  <c:v>566</c:v>
                </c:pt>
                <c:pt idx="6793">
                  <c:v>566.08333333333337</c:v>
                </c:pt>
                <c:pt idx="6794">
                  <c:v>566.16666666666663</c:v>
                </c:pt>
                <c:pt idx="6795">
                  <c:v>566.25</c:v>
                </c:pt>
                <c:pt idx="6796">
                  <c:v>566.33333333333337</c:v>
                </c:pt>
                <c:pt idx="6797">
                  <c:v>566.41666666666663</c:v>
                </c:pt>
                <c:pt idx="6798">
                  <c:v>566.5</c:v>
                </c:pt>
                <c:pt idx="6799">
                  <c:v>566.58333333333337</c:v>
                </c:pt>
                <c:pt idx="6800">
                  <c:v>566.66666666666663</c:v>
                </c:pt>
                <c:pt idx="6801">
                  <c:v>566.75</c:v>
                </c:pt>
                <c:pt idx="6802">
                  <c:v>566.83333333333337</c:v>
                </c:pt>
                <c:pt idx="6803">
                  <c:v>566.91666666666663</c:v>
                </c:pt>
                <c:pt idx="6804">
                  <c:v>567</c:v>
                </c:pt>
                <c:pt idx="6805">
                  <c:v>567.08333333333337</c:v>
                </c:pt>
                <c:pt idx="6806">
                  <c:v>567.16666666666663</c:v>
                </c:pt>
                <c:pt idx="6807">
                  <c:v>567.25</c:v>
                </c:pt>
                <c:pt idx="6808">
                  <c:v>567.33333333333337</c:v>
                </c:pt>
                <c:pt idx="6809">
                  <c:v>567.41666666666663</c:v>
                </c:pt>
                <c:pt idx="6810">
                  <c:v>567.5</c:v>
                </c:pt>
                <c:pt idx="6811">
                  <c:v>567.58333333333337</c:v>
                </c:pt>
                <c:pt idx="6812">
                  <c:v>567.66666666666663</c:v>
                </c:pt>
                <c:pt idx="6813">
                  <c:v>567.75</c:v>
                </c:pt>
                <c:pt idx="6814">
                  <c:v>567.83333333333337</c:v>
                </c:pt>
                <c:pt idx="6815">
                  <c:v>567.91666666666663</c:v>
                </c:pt>
                <c:pt idx="6816">
                  <c:v>568</c:v>
                </c:pt>
                <c:pt idx="6817">
                  <c:v>568.08333333333337</c:v>
                </c:pt>
                <c:pt idx="6818">
                  <c:v>568.16666666666663</c:v>
                </c:pt>
                <c:pt idx="6819">
                  <c:v>568.25</c:v>
                </c:pt>
                <c:pt idx="6820">
                  <c:v>568.33333333333337</c:v>
                </c:pt>
                <c:pt idx="6821">
                  <c:v>568.41666666666663</c:v>
                </c:pt>
                <c:pt idx="6822">
                  <c:v>568.5</c:v>
                </c:pt>
                <c:pt idx="6823">
                  <c:v>568.58333333333337</c:v>
                </c:pt>
                <c:pt idx="6824">
                  <c:v>568.66666666666663</c:v>
                </c:pt>
                <c:pt idx="6825">
                  <c:v>568.75</c:v>
                </c:pt>
                <c:pt idx="6826">
                  <c:v>568.83333333333337</c:v>
                </c:pt>
                <c:pt idx="6827">
                  <c:v>568.91666666666663</c:v>
                </c:pt>
                <c:pt idx="6828">
                  <c:v>569</c:v>
                </c:pt>
                <c:pt idx="6829">
                  <c:v>569.08333333333337</c:v>
                </c:pt>
                <c:pt idx="6830">
                  <c:v>569.16666666666663</c:v>
                </c:pt>
                <c:pt idx="6831">
                  <c:v>569.25</c:v>
                </c:pt>
                <c:pt idx="6832">
                  <c:v>569.33333333333337</c:v>
                </c:pt>
                <c:pt idx="6833">
                  <c:v>569.41666666666663</c:v>
                </c:pt>
                <c:pt idx="6834">
                  <c:v>569.5</c:v>
                </c:pt>
                <c:pt idx="6835">
                  <c:v>569.58333333333337</c:v>
                </c:pt>
                <c:pt idx="6836">
                  <c:v>569.66666666666663</c:v>
                </c:pt>
                <c:pt idx="6837">
                  <c:v>569.75</c:v>
                </c:pt>
                <c:pt idx="6838">
                  <c:v>569.83333333333337</c:v>
                </c:pt>
                <c:pt idx="6839">
                  <c:v>569.91666666666663</c:v>
                </c:pt>
                <c:pt idx="6840">
                  <c:v>570</c:v>
                </c:pt>
                <c:pt idx="6841">
                  <c:v>570.08333333333337</c:v>
                </c:pt>
                <c:pt idx="6842">
                  <c:v>570.16666666666663</c:v>
                </c:pt>
                <c:pt idx="6843">
                  <c:v>570.25</c:v>
                </c:pt>
                <c:pt idx="6844">
                  <c:v>570.33333333333337</c:v>
                </c:pt>
                <c:pt idx="6845">
                  <c:v>570.41666666666663</c:v>
                </c:pt>
                <c:pt idx="6846">
                  <c:v>570.5</c:v>
                </c:pt>
                <c:pt idx="6847">
                  <c:v>570.58333333333337</c:v>
                </c:pt>
                <c:pt idx="6848">
                  <c:v>570.66666666666663</c:v>
                </c:pt>
                <c:pt idx="6849">
                  <c:v>570.75</c:v>
                </c:pt>
                <c:pt idx="6850">
                  <c:v>570.83333333333337</c:v>
                </c:pt>
                <c:pt idx="6851">
                  <c:v>570.91666666666663</c:v>
                </c:pt>
                <c:pt idx="6852">
                  <c:v>571</c:v>
                </c:pt>
                <c:pt idx="6853">
                  <c:v>571.08333333333337</c:v>
                </c:pt>
                <c:pt idx="6854">
                  <c:v>571.16666666666663</c:v>
                </c:pt>
                <c:pt idx="6855">
                  <c:v>571.25</c:v>
                </c:pt>
                <c:pt idx="6856">
                  <c:v>571.33333333333337</c:v>
                </c:pt>
                <c:pt idx="6857">
                  <c:v>571.41666666666663</c:v>
                </c:pt>
                <c:pt idx="6858">
                  <c:v>571.5</c:v>
                </c:pt>
                <c:pt idx="6859">
                  <c:v>571.58333333333337</c:v>
                </c:pt>
                <c:pt idx="6860">
                  <c:v>571.66666666666663</c:v>
                </c:pt>
                <c:pt idx="6861">
                  <c:v>571.75</c:v>
                </c:pt>
                <c:pt idx="6862">
                  <c:v>571.83333333333337</c:v>
                </c:pt>
                <c:pt idx="6863">
                  <c:v>571.91666666666663</c:v>
                </c:pt>
                <c:pt idx="6864">
                  <c:v>572</c:v>
                </c:pt>
                <c:pt idx="6865">
                  <c:v>572.08333333333337</c:v>
                </c:pt>
                <c:pt idx="6866">
                  <c:v>572.16666666666663</c:v>
                </c:pt>
                <c:pt idx="6867">
                  <c:v>572.25</c:v>
                </c:pt>
                <c:pt idx="6868">
                  <c:v>572.33333333333337</c:v>
                </c:pt>
                <c:pt idx="6869">
                  <c:v>572.41666666666663</c:v>
                </c:pt>
                <c:pt idx="6870">
                  <c:v>572.5</c:v>
                </c:pt>
                <c:pt idx="6871">
                  <c:v>572.58333333333337</c:v>
                </c:pt>
                <c:pt idx="6872">
                  <c:v>572.66666666666663</c:v>
                </c:pt>
                <c:pt idx="6873">
                  <c:v>572.75</c:v>
                </c:pt>
                <c:pt idx="6874">
                  <c:v>572.83333333333337</c:v>
                </c:pt>
                <c:pt idx="6875">
                  <c:v>572.91666666666663</c:v>
                </c:pt>
                <c:pt idx="6876">
                  <c:v>573</c:v>
                </c:pt>
                <c:pt idx="6877">
                  <c:v>573.08333333333337</c:v>
                </c:pt>
                <c:pt idx="6878">
                  <c:v>573.16666666666663</c:v>
                </c:pt>
                <c:pt idx="6879">
                  <c:v>573.25</c:v>
                </c:pt>
                <c:pt idx="6880">
                  <c:v>573.33333333333337</c:v>
                </c:pt>
                <c:pt idx="6881">
                  <c:v>573.41666666666663</c:v>
                </c:pt>
                <c:pt idx="6882">
                  <c:v>573.5</c:v>
                </c:pt>
                <c:pt idx="6883">
                  <c:v>573.58333333333337</c:v>
                </c:pt>
                <c:pt idx="6884">
                  <c:v>573.66666666666663</c:v>
                </c:pt>
                <c:pt idx="6885">
                  <c:v>573.75</c:v>
                </c:pt>
                <c:pt idx="6886">
                  <c:v>573.83333333333337</c:v>
                </c:pt>
                <c:pt idx="6887">
                  <c:v>573.91666666666663</c:v>
                </c:pt>
                <c:pt idx="6888">
                  <c:v>574</c:v>
                </c:pt>
                <c:pt idx="6889">
                  <c:v>574.08333333333337</c:v>
                </c:pt>
                <c:pt idx="6890">
                  <c:v>574.16666666666663</c:v>
                </c:pt>
                <c:pt idx="6891">
                  <c:v>574.25</c:v>
                </c:pt>
                <c:pt idx="6892">
                  <c:v>574.33333333333337</c:v>
                </c:pt>
                <c:pt idx="6893">
                  <c:v>574.41666666666663</c:v>
                </c:pt>
                <c:pt idx="6894">
                  <c:v>574.5</c:v>
                </c:pt>
                <c:pt idx="6895">
                  <c:v>574.58333333333337</c:v>
                </c:pt>
                <c:pt idx="6896">
                  <c:v>574.66666666666663</c:v>
                </c:pt>
                <c:pt idx="6897">
                  <c:v>574.75</c:v>
                </c:pt>
                <c:pt idx="6898">
                  <c:v>574.83333333333337</c:v>
                </c:pt>
                <c:pt idx="6899">
                  <c:v>574.91666666666663</c:v>
                </c:pt>
                <c:pt idx="6900">
                  <c:v>575</c:v>
                </c:pt>
                <c:pt idx="6901">
                  <c:v>575.08333333333337</c:v>
                </c:pt>
                <c:pt idx="6902">
                  <c:v>575.16666666666663</c:v>
                </c:pt>
                <c:pt idx="6903">
                  <c:v>575.25</c:v>
                </c:pt>
                <c:pt idx="6904">
                  <c:v>575.33333333333337</c:v>
                </c:pt>
                <c:pt idx="6905">
                  <c:v>575.41666666666663</c:v>
                </c:pt>
                <c:pt idx="6906">
                  <c:v>575.5</c:v>
                </c:pt>
                <c:pt idx="6907">
                  <c:v>575.58333333333337</c:v>
                </c:pt>
                <c:pt idx="6908">
                  <c:v>575.66666666666663</c:v>
                </c:pt>
                <c:pt idx="6909">
                  <c:v>575.75</c:v>
                </c:pt>
                <c:pt idx="6910">
                  <c:v>575.83333333333337</c:v>
                </c:pt>
                <c:pt idx="6911">
                  <c:v>575.91666666666663</c:v>
                </c:pt>
                <c:pt idx="6912">
                  <c:v>576</c:v>
                </c:pt>
                <c:pt idx="6913">
                  <c:v>576.08333333333337</c:v>
                </c:pt>
                <c:pt idx="6914">
                  <c:v>576.16666666666663</c:v>
                </c:pt>
                <c:pt idx="6915">
                  <c:v>576.25</c:v>
                </c:pt>
                <c:pt idx="6916">
                  <c:v>576.33333333333337</c:v>
                </c:pt>
                <c:pt idx="6917">
                  <c:v>576.41666666666663</c:v>
                </c:pt>
                <c:pt idx="6918">
                  <c:v>576.5</c:v>
                </c:pt>
                <c:pt idx="6919">
                  <c:v>576.58333333333337</c:v>
                </c:pt>
                <c:pt idx="6920">
                  <c:v>576.66666666666663</c:v>
                </c:pt>
                <c:pt idx="6921">
                  <c:v>576.75</c:v>
                </c:pt>
                <c:pt idx="6922">
                  <c:v>576.83333333333337</c:v>
                </c:pt>
                <c:pt idx="6923">
                  <c:v>576.91666666666663</c:v>
                </c:pt>
                <c:pt idx="6924">
                  <c:v>577</c:v>
                </c:pt>
                <c:pt idx="6925">
                  <c:v>577.08333333333337</c:v>
                </c:pt>
                <c:pt idx="6926">
                  <c:v>577.16666666666663</c:v>
                </c:pt>
                <c:pt idx="6927">
                  <c:v>577.25</c:v>
                </c:pt>
                <c:pt idx="6928">
                  <c:v>577.33333333333337</c:v>
                </c:pt>
                <c:pt idx="6929">
                  <c:v>577.41666666666663</c:v>
                </c:pt>
                <c:pt idx="6930">
                  <c:v>577.5</c:v>
                </c:pt>
                <c:pt idx="6931">
                  <c:v>577.58333333333337</c:v>
                </c:pt>
                <c:pt idx="6932">
                  <c:v>577.66666666666663</c:v>
                </c:pt>
                <c:pt idx="6933">
                  <c:v>577.75</c:v>
                </c:pt>
                <c:pt idx="6934">
                  <c:v>577.83333333333337</c:v>
                </c:pt>
                <c:pt idx="6935">
                  <c:v>577.91666666666663</c:v>
                </c:pt>
                <c:pt idx="6936">
                  <c:v>578</c:v>
                </c:pt>
                <c:pt idx="6937">
                  <c:v>578.08333333333337</c:v>
                </c:pt>
                <c:pt idx="6938">
                  <c:v>578.16666666666663</c:v>
                </c:pt>
                <c:pt idx="6939">
                  <c:v>578.25</c:v>
                </c:pt>
                <c:pt idx="6940">
                  <c:v>578.33333333333337</c:v>
                </c:pt>
                <c:pt idx="6941">
                  <c:v>578.41666666666663</c:v>
                </c:pt>
                <c:pt idx="6942">
                  <c:v>578.5</c:v>
                </c:pt>
                <c:pt idx="6943">
                  <c:v>578.58333333333337</c:v>
                </c:pt>
                <c:pt idx="6944">
                  <c:v>578.66666666666663</c:v>
                </c:pt>
                <c:pt idx="6945">
                  <c:v>578.75</c:v>
                </c:pt>
                <c:pt idx="6946">
                  <c:v>578.83333333333337</c:v>
                </c:pt>
                <c:pt idx="6947">
                  <c:v>578.91666666666663</c:v>
                </c:pt>
                <c:pt idx="6948">
                  <c:v>579</c:v>
                </c:pt>
                <c:pt idx="6949">
                  <c:v>579.08333333333337</c:v>
                </c:pt>
                <c:pt idx="6950">
                  <c:v>579.16666666666663</c:v>
                </c:pt>
                <c:pt idx="6951">
                  <c:v>579.25</c:v>
                </c:pt>
                <c:pt idx="6952">
                  <c:v>579.33333333333337</c:v>
                </c:pt>
                <c:pt idx="6953">
                  <c:v>579.41666666666663</c:v>
                </c:pt>
                <c:pt idx="6954">
                  <c:v>579.5</c:v>
                </c:pt>
                <c:pt idx="6955">
                  <c:v>579.58333333333337</c:v>
                </c:pt>
                <c:pt idx="6956">
                  <c:v>579.66666666666663</c:v>
                </c:pt>
                <c:pt idx="6957">
                  <c:v>579.75</c:v>
                </c:pt>
                <c:pt idx="6958">
                  <c:v>579.83333333333337</c:v>
                </c:pt>
                <c:pt idx="6959">
                  <c:v>579.91666666666663</c:v>
                </c:pt>
                <c:pt idx="6960">
                  <c:v>580</c:v>
                </c:pt>
                <c:pt idx="6961">
                  <c:v>580.08333333333337</c:v>
                </c:pt>
                <c:pt idx="6962">
                  <c:v>580.16666666666663</c:v>
                </c:pt>
                <c:pt idx="6963">
                  <c:v>580.25</c:v>
                </c:pt>
                <c:pt idx="6964">
                  <c:v>580.33333333333337</c:v>
                </c:pt>
                <c:pt idx="6965">
                  <c:v>580.41666666666663</c:v>
                </c:pt>
                <c:pt idx="6966">
                  <c:v>580.5</c:v>
                </c:pt>
                <c:pt idx="6967">
                  <c:v>580.58333333333337</c:v>
                </c:pt>
                <c:pt idx="6968">
                  <c:v>580.66666666666663</c:v>
                </c:pt>
                <c:pt idx="6969">
                  <c:v>580.75</c:v>
                </c:pt>
                <c:pt idx="6970">
                  <c:v>580.83333333333337</c:v>
                </c:pt>
                <c:pt idx="6971">
                  <c:v>580.91666666666663</c:v>
                </c:pt>
                <c:pt idx="6972">
                  <c:v>581</c:v>
                </c:pt>
                <c:pt idx="6973">
                  <c:v>581.08333333333337</c:v>
                </c:pt>
                <c:pt idx="6974">
                  <c:v>581.16666666666663</c:v>
                </c:pt>
                <c:pt idx="6975">
                  <c:v>581.25</c:v>
                </c:pt>
                <c:pt idx="6976">
                  <c:v>581.33333333333337</c:v>
                </c:pt>
                <c:pt idx="6977">
                  <c:v>581.41666666666663</c:v>
                </c:pt>
                <c:pt idx="6978">
                  <c:v>581.5</c:v>
                </c:pt>
                <c:pt idx="6979">
                  <c:v>581.58333333333337</c:v>
                </c:pt>
                <c:pt idx="6980">
                  <c:v>581.66666666666663</c:v>
                </c:pt>
                <c:pt idx="6981">
                  <c:v>581.75</c:v>
                </c:pt>
                <c:pt idx="6982">
                  <c:v>581.83333333333337</c:v>
                </c:pt>
                <c:pt idx="6983">
                  <c:v>581.91666666666663</c:v>
                </c:pt>
                <c:pt idx="6984">
                  <c:v>582</c:v>
                </c:pt>
                <c:pt idx="6985">
                  <c:v>582.08333333333337</c:v>
                </c:pt>
                <c:pt idx="6986">
                  <c:v>582.16666666666663</c:v>
                </c:pt>
                <c:pt idx="6987">
                  <c:v>582.25</c:v>
                </c:pt>
                <c:pt idx="6988">
                  <c:v>582.33333333333337</c:v>
                </c:pt>
                <c:pt idx="6989">
                  <c:v>582.41666666666663</c:v>
                </c:pt>
                <c:pt idx="6990">
                  <c:v>582.5</c:v>
                </c:pt>
                <c:pt idx="6991">
                  <c:v>582.58333333333337</c:v>
                </c:pt>
                <c:pt idx="6992">
                  <c:v>582.66666666666663</c:v>
                </c:pt>
                <c:pt idx="6993">
                  <c:v>582.75</c:v>
                </c:pt>
                <c:pt idx="6994">
                  <c:v>582.83333333333337</c:v>
                </c:pt>
                <c:pt idx="6995">
                  <c:v>582.91666666666663</c:v>
                </c:pt>
                <c:pt idx="6996">
                  <c:v>583</c:v>
                </c:pt>
                <c:pt idx="6997">
                  <c:v>583.08333333333337</c:v>
                </c:pt>
                <c:pt idx="6998">
                  <c:v>583.16666666666663</c:v>
                </c:pt>
                <c:pt idx="6999">
                  <c:v>583.25</c:v>
                </c:pt>
                <c:pt idx="7000">
                  <c:v>583.33333333333337</c:v>
                </c:pt>
                <c:pt idx="7001">
                  <c:v>583.41666666666663</c:v>
                </c:pt>
                <c:pt idx="7002">
                  <c:v>583.5</c:v>
                </c:pt>
                <c:pt idx="7003">
                  <c:v>583.58333333333337</c:v>
                </c:pt>
                <c:pt idx="7004">
                  <c:v>583.66666666666663</c:v>
                </c:pt>
                <c:pt idx="7005">
                  <c:v>583.75</c:v>
                </c:pt>
                <c:pt idx="7006">
                  <c:v>583.83333333333337</c:v>
                </c:pt>
                <c:pt idx="7007">
                  <c:v>583.91666666666663</c:v>
                </c:pt>
                <c:pt idx="7008">
                  <c:v>584</c:v>
                </c:pt>
                <c:pt idx="7009">
                  <c:v>584.08333333333337</c:v>
                </c:pt>
                <c:pt idx="7010">
                  <c:v>584.16666666666663</c:v>
                </c:pt>
                <c:pt idx="7011">
                  <c:v>584.25</c:v>
                </c:pt>
                <c:pt idx="7012">
                  <c:v>584.33333333333337</c:v>
                </c:pt>
                <c:pt idx="7013">
                  <c:v>584.41666666666663</c:v>
                </c:pt>
                <c:pt idx="7014">
                  <c:v>584.5</c:v>
                </c:pt>
                <c:pt idx="7015">
                  <c:v>584.58333333333337</c:v>
                </c:pt>
                <c:pt idx="7016">
                  <c:v>584.66666666666663</c:v>
                </c:pt>
                <c:pt idx="7017">
                  <c:v>584.75</c:v>
                </c:pt>
                <c:pt idx="7018">
                  <c:v>584.83333333333337</c:v>
                </c:pt>
                <c:pt idx="7019">
                  <c:v>584.91666666666663</c:v>
                </c:pt>
                <c:pt idx="7020">
                  <c:v>585</c:v>
                </c:pt>
                <c:pt idx="7021">
                  <c:v>585.08333333333337</c:v>
                </c:pt>
                <c:pt idx="7022">
                  <c:v>585.16666666666663</c:v>
                </c:pt>
                <c:pt idx="7023">
                  <c:v>585.25</c:v>
                </c:pt>
                <c:pt idx="7024">
                  <c:v>585.33333333333337</c:v>
                </c:pt>
                <c:pt idx="7025">
                  <c:v>585.41666666666663</c:v>
                </c:pt>
                <c:pt idx="7026">
                  <c:v>585.5</c:v>
                </c:pt>
                <c:pt idx="7027">
                  <c:v>585.58333333333337</c:v>
                </c:pt>
                <c:pt idx="7028">
                  <c:v>585.66666666666663</c:v>
                </c:pt>
                <c:pt idx="7029">
                  <c:v>585.75</c:v>
                </c:pt>
                <c:pt idx="7030">
                  <c:v>585.83333333333337</c:v>
                </c:pt>
                <c:pt idx="7031">
                  <c:v>585.91666666666663</c:v>
                </c:pt>
                <c:pt idx="7032">
                  <c:v>586</c:v>
                </c:pt>
                <c:pt idx="7033">
                  <c:v>586.08333333333337</c:v>
                </c:pt>
                <c:pt idx="7034">
                  <c:v>586.16666666666663</c:v>
                </c:pt>
                <c:pt idx="7035">
                  <c:v>586.25</c:v>
                </c:pt>
                <c:pt idx="7036">
                  <c:v>586.33333333333337</c:v>
                </c:pt>
                <c:pt idx="7037">
                  <c:v>586.41666666666663</c:v>
                </c:pt>
                <c:pt idx="7038">
                  <c:v>586.5</c:v>
                </c:pt>
                <c:pt idx="7039">
                  <c:v>586.58333333333337</c:v>
                </c:pt>
                <c:pt idx="7040">
                  <c:v>586.66666666666663</c:v>
                </c:pt>
                <c:pt idx="7041">
                  <c:v>586.75</c:v>
                </c:pt>
                <c:pt idx="7042">
                  <c:v>586.83333333333337</c:v>
                </c:pt>
                <c:pt idx="7043">
                  <c:v>586.91666666666663</c:v>
                </c:pt>
                <c:pt idx="7044">
                  <c:v>587</c:v>
                </c:pt>
                <c:pt idx="7045">
                  <c:v>587.08333333333337</c:v>
                </c:pt>
                <c:pt idx="7046">
                  <c:v>587.16666666666663</c:v>
                </c:pt>
                <c:pt idx="7047">
                  <c:v>587.25</c:v>
                </c:pt>
                <c:pt idx="7048">
                  <c:v>587.33333333333337</c:v>
                </c:pt>
                <c:pt idx="7049">
                  <c:v>587.41666666666663</c:v>
                </c:pt>
                <c:pt idx="7050">
                  <c:v>587.5</c:v>
                </c:pt>
                <c:pt idx="7051">
                  <c:v>587.58333333333337</c:v>
                </c:pt>
                <c:pt idx="7052">
                  <c:v>587.66666666666663</c:v>
                </c:pt>
                <c:pt idx="7053">
                  <c:v>587.75</c:v>
                </c:pt>
                <c:pt idx="7054">
                  <c:v>587.83333333333337</c:v>
                </c:pt>
                <c:pt idx="7055">
                  <c:v>587.91666666666663</c:v>
                </c:pt>
                <c:pt idx="7056">
                  <c:v>588</c:v>
                </c:pt>
                <c:pt idx="7057">
                  <c:v>588.08333333333337</c:v>
                </c:pt>
                <c:pt idx="7058">
                  <c:v>588.16666666666663</c:v>
                </c:pt>
                <c:pt idx="7059">
                  <c:v>588.25</c:v>
                </c:pt>
                <c:pt idx="7060">
                  <c:v>588.33333333333337</c:v>
                </c:pt>
                <c:pt idx="7061">
                  <c:v>588.41666666666663</c:v>
                </c:pt>
                <c:pt idx="7062">
                  <c:v>588.5</c:v>
                </c:pt>
                <c:pt idx="7063">
                  <c:v>588.58333333333337</c:v>
                </c:pt>
                <c:pt idx="7064">
                  <c:v>588.66666666666663</c:v>
                </c:pt>
                <c:pt idx="7065">
                  <c:v>588.75</c:v>
                </c:pt>
                <c:pt idx="7066">
                  <c:v>588.83333333333337</c:v>
                </c:pt>
                <c:pt idx="7067">
                  <c:v>588.91666666666663</c:v>
                </c:pt>
                <c:pt idx="7068">
                  <c:v>589</c:v>
                </c:pt>
                <c:pt idx="7069">
                  <c:v>589.08333333333337</c:v>
                </c:pt>
                <c:pt idx="7070">
                  <c:v>589.16666666666663</c:v>
                </c:pt>
                <c:pt idx="7071">
                  <c:v>589.25</c:v>
                </c:pt>
                <c:pt idx="7072">
                  <c:v>589.33333333333337</c:v>
                </c:pt>
                <c:pt idx="7073">
                  <c:v>589.41666666666663</c:v>
                </c:pt>
                <c:pt idx="7074">
                  <c:v>589.5</c:v>
                </c:pt>
                <c:pt idx="7075">
                  <c:v>589.58333333333337</c:v>
                </c:pt>
                <c:pt idx="7076">
                  <c:v>589.66666666666663</c:v>
                </c:pt>
                <c:pt idx="7077">
                  <c:v>589.75</c:v>
                </c:pt>
                <c:pt idx="7078">
                  <c:v>589.83333333333337</c:v>
                </c:pt>
                <c:pt idx="7079">
                  <c:v>589.91666666666663</c:v>
                </c:pt>
                <c:pt idx="7080">
                  <c:v>590</c:v>
                </c:pt>
                <c:pt idx="7081">
                  <c:v>590.08333333333337</c:v>
                </c:pt>
                <c:pt idx="7082">
                  <c:v>590.16666666666663</c:v>
                </c:pt>
                <c:pt idx="7083">
                  <c:v>590.25</c:v>
                </c:pt>
                <c:pt idx="7084">
                  <c:v>590.33333333333337</c:v>
                </c:pt>
                <c:pt idx="7085">
                  <c:v>590.41666666666663</c:v>
                </c:pt>
                <c:pt idx="7086">
                  <c:v>590.5</c:v>
                </c:pt>
                <c:pt idx="7087">
                  <c:v>590.58333333333337</c:v>
                </c:pt>
                <c:pt idx="7088">
                  <c:v>590.66666666666663</c:v>
                </c:pt>
                <c:pt idx="7089">
                  <c:v>590.75</c:v>
                </c:pt>
                <c:pt idx="7090">
                  <c:v>590.83333333333337</c:v>
                </c:pt>
                <c:pt idx="7091">
                  <c:v>590.91666666666663</c:v>
                </c:pt>
                <c:pt idx="7092">
                  <c:v>591</c:v>
                </c:pt>
                <c:pt idx="7093">
                  <c:v>591.08333333333337</c:v>
                </c:pt>
                <c:pt idx="7094">
                  <c:v>591.16666666666663</c:v>
                </c:pt>
                <c:pt idx="7095">
                  <c:v>591.25</c:v>
                </c:pt>
                <c:pt idx="7096">
                  <c:v>591.33333333333337</c:v>
                </c:pt>
                <c:pt idx="7097">
                  <c:v>591.41666666666663</c:v>
                </c:pt>
                <c:pt idx="7098">
                  <c:v>591.5</c:v>
                </c:pt>
                <c:pt idx="7099">
                  <c:v>591.58333333333337</c:v>
                </c:pt>
                <c:pt idx="7100">
                  <c:v>591.66666666666663</c:v>
                </c:pt>
                <c:pt idx="7101">
                  <c:v>591.75</c:v>
                </c:pt>
                <c:pt idx="7102">
                  <c:v>591.83333333333337</c:v>
                </c:pt>
                <c:pt idx="7103">
                  <c:v>591.91666666666663</c:v>
                </c:pt>
                <c:pt idx="7104">
                  <c:v>592</c:v>
                </c:pt>
                <c:pt idx="7105">
                  <c:v>592.08333333333337</c:v>
                </c:pt>
                <c:pt idx="7106">
                  <c:v>592.16666666666663</c:v>
                </c:pt>
                <c:pt idx="7107">
                  <c:v>592.25</c:v>
                </c:pt>
                <c:pt idx="7108">
                  <c:v>592.33333333333337</c:v>
                </c:pt>
                <c:pt idx="7109">
                  <c:v>592.41666666666663</c:v>
                </c:pt>
                <c:pt idx="7110">
                  <c:v>592.5</c:v>
                </c:pt>
                <c:pt idx="7111">
                  <c:v>592.58333333333337</c:v>
                </c:pt>
                <c:pt idx="7112">
                  <c:v>592.66666666666663</c:v>
                </c:pt>
                <c:pt idx="7113">
                  <c:v>592.75</c:v>
                </c:pt>
                <c:pt idx="7114">
                  <c:v>592.83333333333337</c:v>
                </c:pt>
                <c:pt idx="7115">
                  <c:v>592.91666666666663</c:v>
                </c:pt>
                <c:pt idx="7116">
                  <c:v>593</c:v>
                </c:pt>
                <c:pt idx="7117">
                  <c:v>593.08333333333337</c:v>
                </c:pt>
                <c:pt idx="7118">
                  <c:v>593.16666666666663</c:v>
                </c:pt>
                <c:pt idx="7119">
                  <c:v>593.25</c:v>
                </c:pt>
                <c:pt idx="7120">
                  <c:v>593.33333333333337</c:v>
                </c:pt>
                <c:pt idx="7121">
                  <c:v>593.41666666666663</c:v>
                </c:pt>
                <c:pt idx="7122">
                  <c:v>593.5</c:v>
                </c:pt>
                <c:pt idx="7123">
                  <c:v>593.58333333333337</c:v>
                </c:pt>
                <c:pt idx="7124">
                  <c:v>593.66666666666663</c:v>
                </c:pt>
                <c:pt idx="7125">
                  <c:v>593.75</c:v>
                </c:pt>
                <c:pt idx="7126">
                  <c:v>593.83333333333337</c:v>
                </c:pt>
                <c:pt idx="7127">
                  <c:v>593.91666666666663</c:v>
                </c:pt>
                <c:pt idx="7128">
                  <c:v>594</c:v>
                </c:pt>
                <c:pt idx="7129">
                  <c:v>594.08333333333337</c:v>
                </c:pt>
                <c:pt idx="7130">
                  <c:v>594.16666666666663</c:v>
                </c:pt>
                <c:pt idx="7131">
                  <c:v>594.25</c:v>
                </c:pt>
                <c:pt idx="7132">
                  <c:v>594.33333333333337</c:v>
                </c:pt>
                <c:pt idx="7133">
                  <c:v>594.41666666666663</c:v>
                </c:pt>
                <c:pt idx="7134">
                  <c:v>594.5</c:v>
                </c:pt>
                <c:pt idx="7135">
                  <c:v>594.58333333333337</c:v>
                </c:pt>
                <c:pt idx="7136">
                  <c:v>594.66666666666663</c:v>
                </c:pt>
                <c:pt idx="7137">
                  <c:v>594.75</c:v>
                </c:pt>
                <c:pt idx="7138">
                  <c:v>594.83333333333337</c:v>
                </c:pt>
                <c:pt idx="7139">
                  <c:v>594.91666666666663</c:v>
                </c:pt>
                <c:pt idx="7140">
                  <c:v>595</c:v>
                </c:pt>
                <c:pt idx="7141">
                  <c:v>595.08333333333337</c:v>
                </c:pt>
                <c:pt idx="7142">
                  <c:v>595.16666666666663</c:v>
                </c:pt>
                <c:pt idx="7143">
                  <c:v>595.25</c:v>
                </c:pt>
                <c:pt idx="7144">
                  <c:v>595.33333333333337</c:v>
                </c:pt>
                <c:pt idx="7145">
                  <c:v>595.41666666666663</c:v>
                </c:pt>
                <c:pt idx="7146">
                  <c:v>595.5</c:v>
                </c:pt>
                <c:pt idx="7147">
                  <c:v>595.58333333333337</c:v>
                </c:pt>
                <c:pt idx="7148">
                  <c:v>595.66666666666663</c:v>
                </c:pt>
                <c:pt idx="7149">
                  <c:v>595.75</c:v>
                </c:pt>
                <c:pt idx="7150">
                  <c:v>595.83333333333337</c:v>
                </c:pt>
                <c:pt idx="7151">
                  <c:v>595.91666666666663</c:v>
                </c:pt>
                <c:pt idx="7152">
                  <c:v>596</c:v>
                </c:pt>
                <c:pt idx="7153">
                  <c:v>596.08333333333337</c:v>
                </c:pt>
                <c:pt idx="7154">
                  <c:v>596.16666666666663</c:v>
                </c:pt>
                <c:pt idx="7155">
                  <c:v>596.25</c:v>
                </c:pt>
                <c:pt idx="7156">
                  <c:v>596.33333333333337</c:v>
                </c:pt>
                <c:pt idx="7157">
                  <c:v>596.41666666666663</c:v>
                </c:pt>
                <c:pt idx="7158">
                  <c:v>596.5</c:v>
                </c:pt>
                <c:pt idx="7159">
                  <c:v>596.58333333333337</c:v>
                </c:pt>
                <c:pt idx="7160">
                  <c:v>596.66666666666663</c:v>
                </c:pt>
                <c:pt idx="7161">
                  <c:v>596.75</c:v>
                </c:pt>
                <c:pt idx="7162">
                  <c:v>596.83333333333337</c:v>
                </c:pt>
                <c:pt idx="7163">
                  <c:v>596.91666666666663</c:v>
                </c:pt>
                <c:pt idx="7164">
                  <c:v>597</c:v>
                </c:pt>
                <c:pt idx="7165">
                  <c:v>597.08333333333337</c:v>
                </c:pt>
                <c:pt idx="7166">
                  <c:v>597.16666666666663</c:v>
                </c:pt>
                <c:pt idx="7167">
                  <c:v>597.25</c:v>
                </c:pt>
                <c:pt idx="7168">
                  <c:v>597.33333333333337</c:v>
                </c:pt>
                <c:pt idx="7169">
                  <c:v>597.41666666666663</c:v>
                </c:pt>
                <c:pt idx="7170">
                  <c:v>597.5</c:v>
                </c:pt>
                <c:pt idx="7171">
                  <c:v>597.58333333333337</c:v>
                </c:pt>
                <c:pt idx="7172">
                  <c:v>597.66666666666663</c:v>
                </c:pt>
                <c:pt idx="7173">
                  <c:v>597.75</c:v>
                </c:pt>
                <c:pt idx="7174">
                  <c:v>597.83333333333337</c:v>
                </c:pt>
                <c:pt idx="7175">
                  <c:v>597.91666666666663</c:v>
                </c:pt>
                <c:pt idx="7176">
                  <c:v>598</c:v>
                </c:pt>
                <c:pt idx="7177">
                  <c:v>598.08333333333337</c:v>
                </c:pt>
                <c:pt idx="7178">
                  <c:v>598.16666666666663</c:v>
                </c:pt>
                <c:pt idx="7179">
                  <c:v>598.25</c:v>
                </c:pt>
                <c:pt idx="7180">
                  <c:v>598.33333333333337</c:v>
                </c:pt>
                <c:pt idx="7181">
                  <c:v>598.41666666666663</c:v>
                </c:pt>
                <c:pt idx="7182">
                  <c:v>598.5</c:v>
                </c:pt>
                <c:pt idx="7183">
                  <c:v>598.58333333333337</c:v>
                </c:pt>
                <c:pt idx="7184">
                  <c:v>598.66666666666663</c:v>
                </c:pt>
                <c:pt idx="7185">
                  <c:v>598.75</c:v>
                </c:pt>
                <c:pt idx="7186">
                  <c:v>598.83333333333337</c:v>
                </c:pt>
                <c:pt idx="7187">
                  <c:v>598.91666666666663</c:v>
                </c:pt>
                <c:pt idx="7188">
                  <c:v>599</c:v>
                </c:pt>
                <c:pt idx="7189">
                  <c:v>599.08333333333337</c:v>
                </c:pt>
                <c:pt idx="7190">
                  <c:v>599.16666666666663</c:v>
                </c:pt>
                <c:pt idx="7191">
                  <c:v>599.25</c:v>
                </c:pt>
                <c:pt idx="7192">
                  <c:v>599.33333333333337</c:v>
                </c:pt>
                <c:pt idx="7193">
                  <c:v>599.41666666666663</c:v>
                </c:pt>
                <c:pt idx="7194">
                  <c:v>599.5</c:v>
                </c:pt>
                <c:pt idx="7195">
                  <c:v>599.58333333333337</c:v>
                </c:pt>
                <c:pt idx="7196">
                  <c:v>599.66666666666663</c:v>
                </c:pt>
                <c:pt idx="7197">
                  <c:v>599.75</c:v>
                </c:pt>
                <c:pt idx="7198">
                  <c:v>599.83333333333337</c:v>
                </c:pt>
                <c:pt idx="7199">
                  <c:v>599.91666666666663</c:v>
                </c:pt>
                <c:pt idx="7200">
                  <c:v>600</c:v>
                </c:pt>
                <c:pt idx="7201">
                  <c:v>600.08333333333337</c:v>
                </c:pt>
                <c:pt idx="7202">
                  <c:v>600.16666666666663</c:v>
                </c:pt>
                <c:pt idx="7203">
                  <c:v>600.25</c:v>
                </c:pt>
                <c:pt idx="7204">
                  <c:v>600.33333333333337</c:v>
                </c:pt>
                <c:pt idx="7205">
                  <c:v>600.41666666666663</c:v>
                </c:pt>
                <c:pt idx="7206">
                  <c:v>600.5</c:v>
                </c:pt>
                <c:pt idx="7207">
                  <c:v>600.58333333333337</c:v>
                </c:pt>
                <c:pt idx="7208">
                  <c:v>600.66666666666663</c:v>
                </c:pt>
                <c:pt idx="7209">
                  <c:v>600.75</c:v>
                </c:pt>
                <c:pt idx="7210">
                  <c:v>600.83333333333337</c:v>
                </c:pt>
                <c:pt idx="7211">
                  <c:v>600.91666666666663</c:v>
                </c:pt>
                <c:pt idx="7212">
                  <c:v>601</c:v>
                </c:pt>
                <c:pt idx="7213">
                  <c:v>601.08333333333337</c:v>
                </c:pt>
                <c:pt idx="7214">
                  <c:v>601.16666666666663</c:v>
                </c:pt>
                <c:pt idx="7215">
                  <c:v>601.25</c:v>
                </c:pt>
                <c:pt idx="7216">
                  <c:v>601.33333333333337</c:v>
                </c:pt>
                <c:pt idx="7217">
                  <c:v>601.41666666666663</c:v>
                </c:pt>
                <c:pt idx="7218">
                  <c:v>601.5</c:v>
                </c:pt>
                <c:pt idx="7219">
                  <c:v>601.58333333333337</c:v>
                </c:pt>
                <c:pt idx="7220">
                  <c:v>601.66666666666663</c:v>
                </c:pt>
                <c:pt idx="7221">
                  <c:v>601.75</c:v>
                </c:pt>
                <c:pt idx="7222">
                  <c:v>601.83333333333337</c:v>
                </c:pt>
                <c:pt idx="7223">
                  <c:v>601.91666666666663</c:v>
                </c:pt>
                <c:pt idx="7224">
                  <c:v>602</c:v>
                </c:pt>
                <c:pt idx="7225">
                  <c:v>602.08333333333337</c:v>
                </c:pt>
                <c:pt idx="7226">
                  <c:v>602.16666666666663</c:v>
                </c:pt>
                <c:pt idx="7227">
                  <c:v>602.25</c:v>
                </c:pt>
                <c:pt idx="7228">
                  <c:v>602.33333333333337</c:v>
                </c:pt>
                <c:pt idx="7229">
                  <c:v>602.41666666666663</c:v>
                </c:pt>
                <c:pt idx="7230">
                  <c:v>602.5</c:v>
                </c:pt>
                <c:pt idx="7231">
                  <c:v>602.58333333333337</c:v>
                </c:pt>
                <c:pt idx="7232">
                  <c:v>602.66666666666663</c:v>
                </c:pt>
                <c:pt idx="7233">
                  <c:v>602.75</c:v>
                </c:pt>
                <c:pt idx="7234">
                  <c:v>602.83333333333337</c:v>
                </c:pt>
                <c:pt idx="7235">
                  <c:v>602.91666666666663</c:v>
                </c:pt>
                <c:pt idx="7236">
                  <c:v>603</c:v>
                </c:pt>
                <c:pt idx="7237">
                  <c:v>603.08333333333337</c:v>
                </c:pt>
                <c:pt idx="7238">
                  <c:v>603.16666666666663</c:v>
                </c:pt>
                <c:pt idx="7239">
                  <c:v>603.25</c:v>
                </c:pt>
                <c:pt idx="7240">
                  <c:v>603.33333333333337</c:v>
                </c:pt>
                <c:pt idx="7241">
                  <c:v>603.41666666666663</c:v>
                </c:pt>
                <c:pt idx="7242">
                  <c:v>603.5</c:v>
                </c:pt>
                <c:pt idx="7243">
                  <c:v>603.58333333333337</c:v>
                </c:pt>
                <c:pt idx="7244">
                  <c:v>603.66666666666663</c:v>
                </c:pt>
                <c:pt idx="7245">
                  <c:v>603.75</c:v>
                </c:pt>
                <c:pt idx="7246">
                  <c:v>603.83333333333337</c:v>
                </c:pt>
                <c:pt idx="7247">
                  <c:v>603.91666666666663</c:v>
                </c:pt>
                <c:pt idx="7248">
                  <c:v>604</c:v>
                </c:pt>
                <c:pt idx="7249">
                  <c:v>604.08333333333337</c:v>
                </c:pt>
                <c:pt idx="7250">
                  <c:v>604.16666666666663</c:v>
                </c:pt>
                <c:pt idx="7251">
                  <c:v>604.25</c:v>
                </c:pt>
                <c:pt idx="7252">
                  <c:v>604.33333333333337</c:v>
                </c:pt>
                <c:pt idx="7253">
                  <c:v>604.41666666666663</c:v>
                </c:pt>
                <c:pt idx="7254">
                  <c:v>604.5</c:v>
                </c:pt>
                <c:pt idx="7255">
                  <c:v>604.58333333333337</c:v>
                </c:pt>
                <c:pt idx="7256">
                  <c:v>604.66666666666663</c:v>
                </c:pt>
                <c:pt idx="7257">
                  <c:v>604.75</c:v>
                </c:pt>
                <c:pt idx="7258">
                  <c:v>604.83333333333337</c:v>
                </c:pt>
                <c:pt idx="7259">
                  <c:v>604.91666666666663</c:v>
                </c:pt>
                <c:pt idx="7260">
                  <c:v>605</c:v>
                </c:pt>
                <c:pt idx="7261">
                  <c:v>605.08333333333337</c:v>
                </c:pt>
                <c:pt idx="7262">
                  <c:v>605.16666666666663</c:v>
                </c:pt>
                <c:pt idx="7263">
                  <c:v>605.25</c:v>
                </c:pt>
                <c:pt idx="7264">
                  <c:v>605.33333333333337</c:v>
                </c:pt>
                <c:pt idx="7265">
                  <c:v>605.41666666666663</c:v>
                </c:pt>
                <c:pt idx="7266">
                  <c:v>605.5</c:v>
                </c:pt>
                <c:pt idx="7267">
                  <c:v>605.58333333333337</c:v>
                </c:pt>
                <c:pt idx="7268">
                  <c:v>605.66666666666663</c:v>
                </c:pt>
                <c:pt idx="7269">
                  <c:v>605.75</c:v>
                </c:pt>
                <c:pt idx="7270">
                  <c:v>605.83333333333337</c:v>
                </c:pt>
                <c:pt idx="7271">
                  <c:v>605.91666666666663</c:v>
                </c:pt>
                <c:pt idx="7272">
                  <c:v>606</c:v>
                </c:pt>
                <c:pt idx="7273">
                  <c:v>606.08333333333337</c:v>
                </c:pt>
                <c:pt idx="7274">
                  <c:v>606.16666666666663</c:v>
                </c:pt>
                <c:pt idx="7275">
                  <c:v>606.25</c:v>
                </c:pt>
                <c:pt idx="7276">
                  <c:v>606.33333333333337</c:v>
                </c:pt>
                <c:pt idx="7277">
                  <c:v>606.41666666666663</c:v>
                </c:pt>
                <c:pt idx="7278">
                  <c:v>606.5</c:v>
                </c:pt>
                <c:pt idx="7279">
                  <c:v>606.58333333333337</c:v>
                </c:pt>
                <c:pt idx="7280">
                  <c:v>606.66666666666663</c:v>
                </c:pt>
                <c:pt idx="7281">
                  <c:v>606.75</c:v>
                </c:pt>
                <c:pt idx="7282">
                  <c:v>606.83333333333337</c:v>
                </c:pt>
                <c:pt idx="7283">
                  <c:v>606.91666666666663</c:v>
                </c:pt>
                <c:pt idx="7284">
                  <c:v>607</c:v>
                </c:pt>
                <c:pt idx="7285">
                  <c:v>607.08333333333337</c:v>
                </c:pt>
                <c:pt idx="7286">
                  <c:v>607.16666666666663</c:v>
                </c:pt>
                <c:pt idx="7287">
                  <c:v>607.25</c:v>
                </c:pt>
                <c:pt idx="7288">
                  <c:v>607.33333333333337</c:v>
                </c:pt>
                <c:pt idx="7289">
                  <c:v>607.41666666666663</c:v>
                </c:pt>
                <c:pt idx="7290">
                  <c:v>607.5</c:v>
                </c:pt>
                <c:pt idx="7291">
                  <c:v>607.58333333333337</c:v>
                </c:pt>
                <c:pt idx="7292">
                  <c:v>607.66666666666663</c:v>
                </c:pt>
                <c:pt idx="7293">
                  <c:v>607.75</c:v>
                </c:pt>
                <c:pt idx="7294">
                  <c:v>607.83333333333337</c:v>
                </c:pt>
                <c:pt idx="7295">
                  <c:v>607.91666666666663</c:v>
                </c:pt>
                <c:pt idx="7296">
                  <c:v>608</c:v>
                </c:pt>
                <c:pt idx="7297">
                  <c:v>608.08333333333337</c:v>
                </c:pt>
                <c:pt idx="7298">
                  <c:v>608.16666666666663</c:v>
                </c:pt>
                <c:pt idx="7299">
                  <c:v>608.25</c:v>
                </c:pt>
                <c:pt idx="7300">
                  <c:v>608.33333333333337</c:v>
                </c:pt>
                <c:pt idx="7301">
                  <c:v>608.41666666666663</c:v>
                </c:pt>
                <c:pt idx="7302">
                  <c:v>608.5</c:v>
                </c:pt>
                <c:pt idx="7303">
                  <c:v>608.58333333333337</c:v>
                </c:pt>
                <c:pt idx="7304">
                  <c:v>608.66666666666663</c:v>
                </c:pt>
                <c:pt idx="7305">
                  <c:v>608.75</c:v>
                </c:pt>
                <c:pt idx="7306">
                  <c:v>608.83333333333337</c:v>
                </c:pt>
                <c:pt idx="7307">
                  <c:v>608.91666666666663</c:v>
                </c:pt>
                <c:pt idx="7308">
                  <c:v>609</c:v>
                </c:pt>
                <c:pt idx="7309">
                  <c:v>609.08333333333337</c:v>
                </c:pt>
                <c:pt idx="7310">
                  <c:v>609.16666666666663</c:v>
                </c:pt>
                <c:pt idx="7311">
                  <c:v>609.25</c:v>
                </c:pt>
                <c:pt idx="7312">
                  <c:v>609.33333333333337</c:v>
                </c:pt>
                <c:pt idx="7313">
                  <c:v>609.41666666666663</c:v>
                </c:pt>
                <c:pt idx="7314">
                  <c:v>609.5</c:v>
                </c:pt>
                <c:pt idx="7315">
                  <c:v>609.58333333333337</c:v>
                </c:pt>
                <c:pt idx="7316">
                  <c:v>609.66666666666663</c:v>
                </c:pt>
                <c:pt idx="7317">
                  <c:v>609.75</c:v>
                </c:pt>
                <c:pt idx="7318">
                  <c:v>609.83333333333337</c:v>
                </c:pt>
                <c:pt idx="7319">
                  <c:v>609.91666666666663</c:v>
                </c:pt>
                <c:pt idx="7320">
                  <c:v>610</c:v>
                </c:pt>
                <c:pt idx="7321">
                  <c:v>610.08333333333337</c:v>
                </c:pt>
                <c:pt idx="7322">
                  <c:v>610.16666666666663</c:v>
                </c:pt>
                <c:pt idx="7323">
                  <c:v>610.25</c:v>
                </c:pt>
                <c:pt idx="7324">
                  <c:v>610.33333333333337</c:v>
                </c:pt>
                <c:pt idx="7325">
                  <c:v>610.41666666666663</c:v>
                </c:pt>
                <c:pt idx="7326">
                  <c:v>610.5</c:v>
                </c:pt>
                <c:pt idx="7327">
                  <c:v>610.58333333333337</c:v>
                </c:pt>
                <c:pt idx="7328">
                  <c:v>610.66666666666663</c:v>
                </c:pt>
                <c:pt idx="7329">
                  <c:v>610.75</c:v>
                </c:pt>
                <c:pt idx="7330">
                  <c:v>610.83333333333337</c:v>
                </c:pt>
                <c:pt idx="7331">
                  <c:v>610.91666666666663</c:v>
                </c:pt>
                <c:pt idx="7332">
                  <c:v>611</c:v>
                </c:pt>
                <c:pt idx="7333">
                  <c:v>611.08333333333337</c:v>
                </c:pt>
                <c:pt idx="7334">
                  <c:v>611.16666666666663</c:v>
                </c:pt>
                <c:pt idx="7335">
                  <c:v>611.25</c:v>
                </c:pt>
                <c:pt idx="7336">
                  <c:v>611.33333333333337</c:v>
                </c:pt>
                <c:pt idx="7337">
                  <c:v>611.41666666666663</c:v>
                </c:pt>
                <c:pt idx="7338">
                  <c:v>611.5</c:v>
                </c:pt>
                <c:pt idx="7339">
                  <c:v>611.58333333333337</c:v>
                </c:pt>
                <c:pt idx="7340">
                  <c:v>611.66666666666663</c:v>
                </c:pt>
                <c:pt idx="7341">
                  <c:v>611.75</c:v>
                </c:pt>
                <c:pt idx="7342">
                  <c:v>611.83333333333337</c:v>
                </c:pt>
                <c:pt idx="7343">
                  <c:v>611.91666666666663</c:v>
                </c:pt>
                <c:pt idx="7344">
                  <c:v>612</c:v>
                </c:pt>
                <c:pt idx="7345">
                  <c:v>612.08333333333337</c:v>
                </c:pt>
                <c:pt idx="7346">
                  <c:v>612.16666666666663</c:v>
                </c:pt>
                <c:pt idx="7347">
                  <c:v>612.25</c:v>
                </c:pt>
                <c:pt idx="7348">
                  <c:v>612.33333333333337</c:v>
                </c:pt>
                <c:pt idx="7349">
                  <c:v>612.41666666666663</c:v>
                </c:pt>
                <c:pt idx="7350">
                  <c:v>612.5</c:v>
                </c:pt>
                <c:pt idx="7351">
                  <c:v>612.58333333333337</c:v>
                </c:pt>
                <c:pt idx="7352">
                  <c:v>612.66666666666663</c:v>
                </c:pt>
                <c:pt idx="7353">
                  <c:v>612.75</c:v>
                </c:pt>
                <c:pt idx="7354">
                  <c:v>612.83333333333337</c:v>
                </c:pt>
                <c:pt idx="7355">
                  <c:v>612.91666666666663</c:v>
                </c:pt>
                <c:pt idx="7356">
                  <c:v>613</c:v>
                </c:pt>
                <c:pt idx="7357">
                  <c:v>613.08333333333337</c:v>
                </c:pt>
                <c:pt idx="7358">
                  <c:v>613.16666666666663</c:v>
                </c:pt>
                <c:pt idx="7359">
                  <c:v>613.25</c:v>
                </c:pt>
                <c:pt idx="7360">
                  <c:v>613.33333333333337</c:v>
                </c:pt>
                <c:pt idx="7361">
                  <c:v>613.41666666666663</c:v>
                </c:pt>
                <c:pt idx="7362">
                  <c:v>613.5</c:v>
                </c:pt>
                <c:pt idx="7363">
                  <c:v>613.58333333333337</c:v>
                </c:pt>
                <c:pt idx="7364">
                  <c:v>613.66666666666663</c:v>
                </c:pt>
                <c:pt idx="7365">
                  <c:v>613.75</c:v>
                </c:pt>
                <c:pt idx="7366">
                  <c:v>613.83333333333337</c:v>
                </c:pt>
                <c:pt idx="7367">
                  <c:v>613.91666666666663</c:v>
                </c:pt>
                <c:pt idx="7368">
                  <c:v>614</c:v>
                </c:pt>
                <c:pt idx="7369">
                  <c:v>614.08333333333337</c:v>
                </c:pt>
                <c:pt idx="7370">
                  <c:v>614.16666666666663</c:v>
                </c:pt>
                <c:pt idx="7371">
                  <c:v>614.25</c:v>
                </c:pt>
                <c:pt idx="7372">
                  <c:v>614.33333333333337</c:v>
                </c:pt>
                <c:pt idx="7373">
                  <c:v>614.41666666666663</c:v>
                </c:pt>
                <c:pt idx="7374">
                  <c:v>614.5</c:v>
                </c:pt>
                <c:pt idx="7375">
                  <c:v>614.58333333333337</c:v>
                </c:pt>
                <c:pt idx="7376">
                  <c:v>614.66666666666663</c:v>
                </c:pt>
                <c:pt idx="7377">
                  <c:v>614.75</c:v>
                </c:pt>
                <c:pt idx="7378">
                  <c:v>614.83333333333337</c:v>
                </c:pt>
                <c:pt idx="7379">
                  <c:v>614.91666666666663</c:v>
                </c:pt>
                <c:pt idx="7380">
                  <c:v>615</c:v>
                </c:pt>
                <c:pt idx="7381">
                  <c:v>615.08333333333337</c:v>
                </c:pt>
                <c:pt idx="7382">
                  <c:v>615.16666666666663</c:v>
                </c:pt>
                <c:pt idx="7383">
                  <c:v>615.25</c:v>
                </c:pt>
                <c:pt idx="7384">
                  <c:v>615.33333333333337</c:v>
                </c:pt>
                <c:pt idx="7385">
                  <c:v>615.41666666666663</c:v>
                </c:pt>
                <c:pt idx="7386">
                  <c:v>615.5</c:v>
                </c:pt>
                <c:pt idx="7387">
                  <c:v>615.58333333333337</c:v>
                </c:pt>
                <c:pt idx="7388">
                  <c:v>615.66666666666663</c:v>
                </c:pt>
                <c:pt idx="7389">
                  <c:v>615.75</c:v>
                </c:pt>
                <c:pt idx="7390">
                  <c:v>615.83333333333337</c:v>
                </c:pt>
                <c:pt idx="7391">
                  <c:v>615.91666666666663</c:v>
                </c:pt>
                <c:pt idx="7392">
                  <c:v>616</c:v>
                </c:pt>
                <c:pt idx="7393">
                  <c:v>616.08333333333337</c:v>
                </c:pt>
                <c:pt idx="7394">
                  <c:v>616.16666666666663</c:v>
                </c:pt>
                <c:pt idx="7395">
                  <c:v>616.25</c:v>
                </c:pt>
                <c:pt idx="7396">
                  <c:v>616.33333333333337</c:v>
                </c:pt>
                <c:pt idx="7397">
                  <c:v>616.41666666666663</c:v>
                </c:pt>
                <c:pt idx="7398">
                  <c:v>616.5</c:v>
                </c:pt>
                <c:pt idx="7399">
                  <c:v>616.58333333333337</c:v>
                </c:pt>
                <c:pt idx="7400">
                  <c:v>616.66666666666663</c:v>
                </c:pt>
                <c:pt idx="7401">
                  <c:v>616.75</c:v>
                </c:pt>
                <c:pt idx="7402">
                  <c:v>616.83333333333337</c:v>
                </c:pt>
                <c:pt idx="7403">
                  <c:v>616.91666666666663</c:v>
                </c:pt>
                <c:pt idx="7404">
                  <c:v>617</c:v>
                </c:pt>
                <c:pt idx="7405">
                  <c:v>617.08333333333337</c:v>
                </c:pt>
                <c:pt idx="7406">
                  <c:v>617.16666666666663</c:v>
                </c:pt>
                <c:pt idx="7407">
                  <c:v>617.25</c:v>
                </c:pt>
                <c:pt idx="7408">
                  <c:v>617.33333333333337</c:v>
                </c:pt>
                <c:pt idx="7409">
                  <c:v>617.41666666666663</c:v>
                </c:pt>
                <c:pt idx="7410">
                  <c:v>617.5</c:v>
                </c:pt>
                <c:pt idx="7411">
                  <c:v>617.58333333333337</c:v>
                </c:pt>
                <c:pt idx="7412">
                  <c:v>617.66666666666663</c:v>
                </c:pt>
                <c:pt idx="7413">
                  <c:v>617.75</c:v>
                </c:pt>
                <c:pt idx="7414">
                  <c:v>617.83333333333337</c:v>
                </c:pt>
                <c:pt idx="7415">
                  <c:v>617.91666666666663</c:v>
                </c:pt>
                <c:pt idx="7416">
                  <c:v>618</c:v>
                </c:pt>
                <c:pt idx="7417">
                  <c:v>618.08333333333337</c:v>
                </c:pt>
                <c:pt idx="7418">
                  <c:v>618.16666666666663</c:v>
                </c:pt>
                <c:pt idx="7419">
                  <c:v>618.25</c:v>
                </c:pt>
                <c:pt idx="7420">
                  <c:v>618.33333333333337</c:v>
                </c:pt>
                <c:pt idx="7421">
                  <c:v>618.41666666666663</c:v>
                </c:pt>
                <c:pt idx="7422">
                  <c:v>618.5</c:v>
                </c:pt>
                <c:pt idx="7423">
                  <c:v>618.58333333333337</c:v>
                </c:pt>
                <c:pt idx="7424">
                  <c:v>618.66666666666663</c:v>
                </c:pt>
                <c:pt idx="7425">
                  <c:v>618.75</c:v>
                </c:pt>
                <c:pt idx="7426">
                  <c:v>618.83333333333337</c:v>
                </c:pt>
                <c:pt idx="7427">
                  <c:v>618.91666666666663</c:v>
                </c:pt>
                <c:pt idx="7428">
                  <c:v>619</c:v>
                </c:pt>
                <c:pt idx="7429">
                  <c:v>619.08333333333337</c:v>
                </c:pt>
                <c:pt idx="7430">
                  <c:v>619.16666666666663</c:v>
                </c:pt>
                <c:pt idx="7431">
                  <c:v>619.25</c:v>
                </c:pt>
                <c:pt idx="7432">
                  <c:v>619.33333333333337</c:v>
                </c:pt>
                <c:pt idx="7433">
                  <c:v>619.41666666666663</c:v>
                </c:pt>
                <c:pt idx="7434">
                  <c:v>619.5</c:v>
                </c:pt>
                <c:pt idx="7435">
                  <c:v>619.58333333333337</c:v>
                </c:pt>
                <c:pt idx="7436">
                  <c:v>619.66666666666663</c:v>
                </c:pt>
                <c:pt idx="7437">
                  <c:v>619.75</c:v>
                </c:pt>
                <c:pt idx="7438">
                  <c:v>619.83333333333337</c:v>
                </c:pt>
                <c:pt idx="7439">
                  <c:v>619.91666666666663</c:v>
                </c:pt>
                <c:pt idx="7440">
                  <c:v>620</c:v>
                </c:pt>
                <c:pt idx="7441">
                  <c:v>620.08333333333337</c:v>
                </c:pt>
                <c:pt idx="7442">
                  <c:v>620.16666666666663</c:v>
                </c:pt>
                <c:pt idx="7443">
                  <c:v>620.25</c:v>
                </c:pt>
                <c:pt idx="7444">
                  <c:v>620.33333333333337</c:v>
                </c:pt>
                <c:pt idx="7445">
                  <c:v>620.41666666666663</c:v>
                </c:pt>
                <c:pt idx="7446">
                  <c:v>620.5</c:v>
                </c:pt>
                <c:pt idx="7447">
                  <c:v>620.58333333333337</c:v>
                </c:pt>
                <c:pt idx="7448">
                  <c:v>620.66666666666663</c:v>
                </c:pt>
                <c:pt idx="7449">
                  <c:v>620.75</c:v>
                </c:pt>
                <c:pt idx="7450">
                  <c:v>620.83333333333337</c:v>
                </c:pt>
                <c:pt idx="7451">
                  <c:v>620.91666666666663</c:v>
                </c:pt>
                <c:pt idx="7452">
                  <c:v>621</c:v>
                </c:pt>
                <c:pt idx="7453">
                  <c:v>621.08333333333337</c:v>
                </c:pt>
                <c:pt idx="7454">
                  <c:v>621.16666666666663</c:v>
                </c:pt>
                <c:pt idx="7455">
                  <c:v>621.25</c:v>
                </c:pt>
                <c:pt idx="7456">
                  <c:v>621.33333333333337</c:v>
                </c:pt>
                <c:pt idx="7457">
                  <c:v>621.41666666666663</c:v>
                </c:pt>
                <c:pt idx="7458">
                  <c:v>621.5</c:v>
                </c:pt>
                <c:pt idx="7459">
                  <c:v>621.58333333333337</c:v>
                </c:pt>
                <c:pt idx="7460">
                  <c:v>621.66666666666663</c:v>
                </c:pt>
                <c:pt idx="7461">
                  <c:v>621.75</c:v>
                </c:pt>
                <c:pt idx="7462">
                  <c:v>621.83333333333337</c:v>
                </c:pt>
                <c:pt idx="7463">
                  <c:v>621.91666666666663</c:v>
                </c:pt>
                <c:pt idx="7464">
                  <c:v>622</c:v>
                </c:pt>
                <c:pt idx="7465">
                  <c:v>622.08333333333337</c:v>
                </c:pt>
                <c:pt idx="7466">
                  <c:v>622.16666666666663</c:v>
                </c:pt>
                <c:pt idx="7467">
                  <c:v>622.25</c:v>
                </c:pt>
                <c:pt idx="7468">
                  <c:v>622.33333333333337</c:v>
                </c:pt>
                <c:pt idx="7469">
                  <c:v>622.41666666666663</c:v>
                </c:pt>
                <c:pt idx="7470">
                  <c:v>622.5</c:v>
                </c:pt>
                <c:pt idx="7471">
                  <c:v>622.58333333333337</c:v>
                </c:pt>
                <c:pt idx="7472">
                  <c:v>622.66666666666663</c:v>
                </c:pt>
                <c:pt idx="7473">
                  <c:v>622.75</c:v>
                </c:pt>
                <c:pt idx="7474">
                  <c:v>622.83333333333337</c:v>
                </c:pt>
                <c:pt idx="7475">
                  <c:v>622.91666666666663</c:v>
                </c:pt>
                <c:pt idx="7476">
                  <c:v>623</c:v>
                </c:pt>
                <c:pt idx="7477">
                  <c:v>623.08333333333337</c:v>
                </c:pt>
                <c:pt idx="7478">
                  <c:v>623.16666666666663</c:v>
                </c:pt>
                <c:pt idx="7479">
                  <c:v>623.25</c:v>
                </c:pt>
                <c:pt idx="7480">
                  <c:v>623.33333333333337</c:v>
                </c:pt>
                <c:pt idx="7481">
                  <c:v>623.41666666666663</c:v>
                </c:pt>
                <c:pt idx="7482">
                  <c:v>623.5</c:v>
                </c:pt>
                <c:pt idx="7483">
                  <c:v>623.58333333333337</c:v>
                </c:pt>
                <c:pt idx="7484">
                  <c:v>623.66666666666663</c:v>
                </c:pt>
                <c:pt idx="7485">
                  <c:v>623.75</c:v>
                </c:pt>
                <c:pt idx="7486">
                  <c:v>623.83333333333337</c:v>
                </c:pt>
                <c:pt idx="7487">
                  <c:v>623.91666666666663</c:v>
                </c:pt>
                <c:pt idx="7488">
                  <c:v>624</c:v>
                </c:pt>
                <c:pt idx="7489">
                  <c:v>624.08333333333337</c:v>
                </c:pt>
                <c:pt idx="7490">
                  <c:v>624.16666666666663</c:v>
                </c:pt>
                <c:pt idx="7491">
                  <c:v>624.25</c:v>
                </c:pt>
                <c:pt idx="7492">
                  <c:v>624.33333333333337</c:v>
                </c:pt>
                <c:pt idx="7493">
                  <c:v>624.41666666666663</c:v>
                </c:pt>
                <c:pt idx="7494">
                  <c:v>624.5</c:v>
                </c:pt>
                <c:pt idx="7495">
                  <c:v>624.58333333333337</c:v>
                </c:pt>
                <c:pt idx="7496">
                  <c:v>624.66666666666663</c:v>
                </c:pt>
                <c:pt idx="7497">
                  <c:v>624.75</c:v>
                </c:pt>
                <c:pt idx="7498">
                  <c:v>624.83333333333337</c:v>
                </c:pt>
                <c:pt idx="7499">
                  <c:v>624.91666666666663</c:v>
                </c:pt>
                <c:pt idx="7500">
                  <c:v>625</c:v>
                </c:pt>
                <c:pt idx="7501">
                  <c:v>625.08333333333337</c:v>
                </c:pt>
                <c:pt idx="7502">
                  <c:v>625.16666666666663</c:v>
                </c:pt>
                <c:pt idx="7503">
                  <c:v>625.25</c:v>
                </c:pt>
                <c:pt idx="7504">
                  <c:v>625.33333333333337</c:v>
                </c:pt>
                <c:pt idx="7505">
                  <c:v>625.41666666666663</c:v>
                </c:pt>
                <c:pt idx="7506">
                  <c:v>625.5</c:v>
                </c:pt>
                <c:pt idx="7507">
                  <c:v>625.58333333333337</c:v>
                </c:pt>
                <c:pt idx="7508">
                  <c:v>625.66666666666663</c:v>
                </c:pt>
                <c:pt idx="7509">
                  <c:v>625.75</c:v>
                </c:pt>
                <c:pt idx="7510">
                  <c:v>625.83333333333337</c:v>
                </c:pt>
                <c:pt idx="7511">
                  <c:v>625.91666666666663</c:v>
                </c:pt>
                <c:pt idx="7512">
                  <c:v>626</c:v>
                </c:pt>
                <c:pt idx="7513">
                  <c:v>626.08333333333337</c:v>
                </c:pt>
                <c:pt idx="7514">
                  <c:v>626.16666666666663</c:v>
                </c:pt>
                <c:pt idx="7515">
                  <c:v>626.25</c:v>
                </c:pt>
                <c:pt idx="7516">
                  <c:v>626.33333333333337</c:v>
                </c:pt>
                <c:pt idx="7517">
                  <c:v>626.41666666666663</c:v>
                </c:pt>
                <c:pt idx="7518">
                  <c:v>626.5</c:v>
                </c:pt>
                <c:pt idx="7519">
                  <c:v>626.58333333333337</c:v>
                </c:pt>
                <c:pt idx="7520">
                  <c:v>626.66666666666663</c:v>
                </c:pt>
                <c:pt idx="7521">
                  <c:v>626.75</c:v>
                </c:pt>
                <c:pt idx="7522">
                  <c:v>626.83333333333337</c:v>
                </c:pt>
                <c:pt idx="7523">
                  <c:v>626.91666666666663</c:v>
                </c:pt>
                <c:pt idx="7524">
                  <c:v>627</c:v>
                </c:pt>
                <c:pt idx="7525">
                  <c:v>627.08333333333337</c:v>
                </c:pt>
                <c:pt idx="7526">
                  <c:v>627.16666666666663</c:v>
                </c:pt>
                <c:pt idx="7527">
                  <c:v>627.25</c:v>
                </c:pt>
                <c:pt idx="7528">
                  <c:v>627.33333333333337</c:v>
                </c:pt>
                <c:pt idx="7529">
                  <c:v>627.41666666666663</c:v>
                </c:pt>
                <c:pt idx="7530">
                  <c:v>627.5</c:v>
                </c:pt>
                <c:pt idx="7531">
                  <c:v>627.58333333333337</c:v>
                </c:pt>
                <c:pt idx="7532">
                  <c:v>627.66666666666663</c:v>
                </c:pt>
                <c:pt idx="7533">
                  <c:v>627.75</c:v>
                </c:pt>
                <c:pt idx="7534">
                  <c:v>627.83333333333337</c:v>
                </c:pt>
                <c:pt idx="7535">
                  <c:v>627.91666666666663</c:v>
                </c:pt>
                <c:pt idx="7536">
                  <c:v>628</c:v>
                </c:pt>
                <c:pt idx="7537">
                  <c:v>628.08333333333337</c:v>
                </c:pt>
                <c:pt idx="7538">
                  <c:v>628.16666666666663</c:v>
                </c:pt>
                <c:pt idx="7539">
                  <c:v>628.25</c:v>
                </c:pt>
                <c:pt idx="7540">
                  <c:v>628.33333333333337</c:v>
                </c:pt>
                <c:pt idx="7541">
                  <c:v>628.41666666666663</c:v>
                </c:pt>
                <c:pt idx="7542">
                  <c:v>628.5</c:v>
                </c:pt>
                <c:pt idx="7543">
                  <c:v>628.58333333333337</c:v>
                </c:pt>
                <c:pt idx="7544">
                  <c:v>628.66666666666663</c:v>
                </c:pt>
                <c:pt idx="7545">
                  <c:v>628.75</c:v>
                </c:pt>
                <c:pt idx="7546">
                  <c:v>628.83333333333337</c:v>
                </c:pt>
                <c:pt idx="7547">
                  <c:v>628.91666666666663</c:v>
                </c:pt>
                <c:pt idx="7548">
                  <c:v>629</c:v>
                </c:pt>
                <c:pt idx="7549">
                  <c:v>629.08333333333337</c:v>
                </c:pt>
                <c:pt idx="7550">
                  <c:v>629.16666666666663</c:v>
                </c:pt>
                <c:pt idx="7551">
                  <c:v>629.25</c:v>
                </c:pt>
                <c:pt idx="7552">
                  <c:v>629.33333333333337</c:v>
                </c:pt>
                <c:pt idx="7553">
                  <c:v>629.41666666666663</c:v>
                </c:pt>
                <c:pt idx="7554">
                  <c:v>629.5</c:v>
                </c:pt>
                <c:pt idx="7555">
                  <c:v>629.58333333333337</c:v>
                </c:pt>
                <c:pt idx="7556">
                  <c:v>629.66666666666663</c:v>
                </c:pt>
                <c:pt idx="7557">
                  <c:v>629.75</c:v>
                </c:pt>
                <c:pt idx="7558">
                  <c:v>629.83333333333337</c:v>
                </c:pt>
                <c:pt idx="7559">
                  <c:v>629.91666666666663</c:v>
                </c:pt>
                <c:pt idx="7560">
                  <c:v>630</c:v>
                </c:pt>
                <c:pt idx="7561">
                  <c:v>630.08333333333337</c:v>
                </c:pt>
                <c:pt idx="7562">
                  <c:v>630.16666666666663</c:v>
                </c:pt>
                <c:pt idx="7563">
                  <c:v>630.25</c:v>
                </c:pt>
                <c:pt idx="7564">
                  <c:v>630.33333333333337</c:v>
                </c:pt>
                <c:pt idx="7565">
                  <c:v>630.41666666666663</c:v>
                </c:pt>
                <c:pt idx="7566">
                  <c:v>630.5</c:v>
                </c:pt>
                <c:pt idx="7567">
                  <c:v>630.58333333333337</c:v>
                </c:pt>
                <c:pt idx="7568">
                  <c:v>630.66666666666663</c:v>
                </c:pt>
                <c:pt idx="7569">
                  <c:v>630.75</c:v>
                </c:pt>
                <c:pt idx="7570">
                  <c:v>630.83333333333337</c:v>
                </c:pt>
                <c:pt idx="7571">
                  <c:v>630.91666666666663</c:v>
                </c:pt>
                <c:pt idx="7572">
                  <c:v>631</c:v>
                </c:pt>
                <c:pt idx="7573">
                  <c:v>631.08333333333337</c:v>
                </c:pt>
                <c:pt idx="7574">
                  <c:v>631.16666666666663</c:v>
                </c:pt>
                <c:pt idx="7575">
                  <c:v>631.25</c:v>
                </c:pt>
                <c:pt idx="7576">
                  <c:v>631.33333333333337</c:v>
                </c:pt>
                <c:pt idx="7577">
                  <c:v>631.41666666666663</c:v>
                </c:pt>
                <c:pt idx="7578">
                  <c:v>631.5</c:v>
                </c:pt>
                <c:pt idx="7579">
                  <c:v>631.58333333333337</c:v>
                </c:pt>
                <c:pt idx="7580">
                  <c:v>631.66666666666663</c:v>
                </c:pt>
                <c:pt idx="7581">
                  <c:v>631.75</c:v>
                </c:pt>
                <c:pt idx="7582">
                  <c:v>631.83333333333337</c:v>
                </c:pt>
                <c:pt idx="7583">
                  <c:v>631.91666666666663</c:v>
                </c:pt>
                <c:pt idx="7584">
                  <c:v>632</c:v>
                </c:pt>
                <c:pt idx="7585">
                  <c:v>632.08333333333337</c:v>
                </c:pt>
                <c:pt idx="7586">
                  <c:v>632.16666666666663</c:v>
                </c:pt>
                <c:pt idx="7587">
                  <c:v>632.25</c:v>
                </c:pt>
                <c:pt idx="7588">
                  <c:v>632.33333333333337</c:v>
                </c:pt>
                <c:pt idx="7589">
                  <c:v>632.41666666666663</c:v>
                </c:pt>
                <c:pt idx="7590">
                  <c:v>632.5</c:v>
                </c:pt>
                <c:pt idx="7591">
                  <c:v>632.58333333333337</c:v>
                </c:pt>
                <c:pt idx="7592">
                  <c:v>632.66666666666663</c:v>
                </c:pt>
                <c:pt idx="7593">
                  <c:v>632.75</c:v>
                </c:pt>
                <c:pt idx="7594">
                  <c:v>632.83333333333337</c:v>
                </c:pt>
                <c:pt idx="7595">
                  <c:v>632.91666666666663</c:v>
                </c:pt>
                <c:pt idx="7596">
                  <c:v>633</c:v>
                </c:pt>
                <c:pt idx="7597">
                  <c:v>633.08333333333337</c:v>
                </c:pt>
                <c:pt idx="7598">
                  <c:v>633.16666666666663</c:v>
                </c:pt>
                <c:pt idx="7599">
                  <c:v>633.25</c:v>
                </c:pt>
                <c:pt idx="7600">
                  <c:v>633.33333333333337</c:v>
                </c:pt>
                <c:pt idx="7601">
                  <c:v>633.41666666666663</c:v>
                </c:pt>
                <c:pt idx="7602">
                  <c:v>633.5</c:v>
                </c:pt>
                <c:pt idx="7603">
                  <c:v>633.58333333333337</c:v>
                </c:pt>
                <c:pt idx="7604">
                  <c:v>633.66666666666663</c:v>
                </c:pt>
                <c:pt idx="7605">
                  <c:v>633.75</c:v>
                </c:pt>
                <c:pt idx="7606">
                  <c:v>633.83333333333337</c:v>
                </c:pt>
                <c:pt idx="7607">
                  <c:v>633.91666666666663</c:v>
                </c:pt>
                <c:pt idx="7608">
                  <c:v>634</c:v>
                </c:pt>
                <c:pt idx="7609">
                  <c:v>634.08333333333337</c:v>
                </c:pt>
                <c:pt idx="7610">
                  <c:v>634.16666666666663</c:v>
                </c:pt>
                <c:pt idx="7611">
                  <c:v>634.25</c:v>
                </c:pt>
                <c:pt idx="7612">
                  <c:v>634.33333333333337</c:v>
                </c:pt>
                <c:pt idx="7613">
                  <c:v>634.41666666666663</c:v>
                </c:pt>
                <c:pt idx="7614">
                  <c:v>634.5</c:v>
                </c:pt>
                <c:pt idx="7615">
                  <c:v>634.58333333333337</c:v>
                </c:pt>
                <c:pt idx="7616">
                  <c:v>634.66666666666663</c:v>
                </c:pt>
                <c:pt idx="7617">
                  <c:v>634.75</c:v>
                </c:pt>
                <c:pt idx="7618">
                  <c:v>634.83333333333337</c:v>
                </c:pt>
                <c:pt idx="7619">
                  <c:v>634.91666666666663</c:v>
                </c:pt>
                <c:pt idx="7620">
                  <c:v>635</c:v>
                </c:pt>
                <c:pt idx="7621">
                  <c:v>635.08333333333337</c:v>
                </c:pt>
                <c:pt idx="7622">
                  <c:v>635.16666666666663</c:v>
                </c:pt>
                <c:pt idx="7623">
                  <c:v>635.25</c:v>
                </c:pt>
                <c:pt idx="7624">
                  <c:v>635.33333333333337</c:v>
                </c:pt>
                <c:pt idx="7625">
                  <c:v>635.41666666666663</c:v>
                </c:pt>
                <c:pt idx="7626">
                  <c:v>635.5</c:v>
                </c:pt>
                <c:pt idx="7627">
                  <c:v>635.58333333333337</c:v>
                </c:pt>
                <c:pt idx="7628">
                  <c:v>635.66666666666663</c:v>
                </c:pt>
                <c:pt idx="7629">
                  <c:v>635.75</c:v>
                </c:pt>
                <c:pt idx="7630">
                  <c:v>635.83333333333337</c:v>
                </c:pt>
                <c:pt idx="7631">
                  <c:v>635.91666666666663</c:v>
                </c:pt>
                <c:pt idx="7632">
                  <c:v>636</c:v>
                </c:pt>
                <c:pt idx="7633">
                  <c:v>636.08333333333337</c:v>
                </c:pt>
                <c:pt idx="7634">
                  <c:v>636.16666666666663</c:v>
                </c:pt>
                <c:pt idx="7635">
                  <c:v>636.25</c:v>
                </c:pt>
                <c:pt idx="7636">
                  <c:v>636.33333333333337</c:v>
                </c:pt>
                <c:pt idx="7637">
                  <c:v>636.41666666666663</c:v>
                </c:pt>
                <c:pt idx="7638">
                  <c:v>636.5</c:v>
                </c:pt>
                <c:pt idx="7639">
                  <c:v>636.58333333333337</c:v>
                </c:pt>
                <c:pt idx="7640">
                  <c:v>636.66666666666663</c:v>
                </c:pt>
                <c:pt idx="7641">
                  <c:v>636.75</c:v>
                </c:pt>
                <c:pt idx="7642">
                  <c:v>636.83333333333337</c:v>
                </c:pt>
                <c:pt idx="7643">
                  <c:v>636.91666666666663</c:v>
                </c:pt>
                <c:pt idx="7644">
                  <c:v>637</c:v>
                </c:pt>
                <c:pt idx="7645">
                  <c:v>637.08333333333337</c:v>
                </c:pt>
                <c:pt idx="7646">
                  <c:v>637.16666666666663</c:v>
                </c:pt>
                <c:pt idx="7647">
                  <c:v>637.25</c:v>
                </c:pt>
                <c:pt idx="7648">
                  <c:v>637.33333333333337</c:v>
                </c:pt>
                <c:pt idx="7649">
                  <c:v>637.41666666666663</c:v>
                </c:pt>
                <c:pt idx="7650">
                  <c:v>637.5</c:v>
                </c:pt>
                <c:pt idx="7651">
                  <c:v>637.58333333333337</c:v>
                </c:pt>
                <c:pt idx="7652">
                  <c:v>637.66666666666663</c:v>
                </c:pt>
                <c:pt idx="7653">
                  <c:v>637.75</c:v>
                </c:pt>
                <c:pt idx="7654">
                  <c:v>637.83333333333337</c:v>
                </c:pt>
                <c:pt idx="7655">
                  <c:v>637.91666666666663</c:v>
                </c:pt>
                <c:pt idx="7656">
                  <c:v>638</c:v>
                </c:pt>
                <c:pt idx="7657">
                  <c:v>638.08333333333337</c:v>
                </c:pt>
                <c:pt idx="7658">
                  <c:v>638.16666666666663</c:v>
                </c:pt>
                <c:pt idx="7659">
                  <c:v>638.25</c:v>
                </c:pt>
                <c:pt idx="7660">
                  <c:v>638.33333333333337</c:v>
                </c:pt>
                <c:pt idx="7661">
                  <c:v>638.41666666666663</c:v>
                </c:pt>
                <c:pt idx="7662">
                  <c:v>638.5</c:v>
                </c:pt>
                <c:pt idx="7663">
                  <c:v>638.58333333333337</c:v>
                </c:pt>
                <c:pt idx="7664">
                  <c:v>638.66666666666663</c:v>
                </c:pt>
                <c:pt idx="7665">
                  <c:v>638.75</c:v>
                </c:pt>
                <c:pt idx="7666">
                  <c:v>638.83333333333337</c:v>
                </c:pt>
                <c:pt idx="7667">
                  <c:v>638.91666666666663</c:v>
                </c:pt>
                <c:pt idx="7668">
                  <c:v>639</c:v>
                </c:pt>
                <c:pt idx="7669">
                  <c:v>639.08333333333337</c:v>
                </c:pt>
                <c:pt idx="7670">
                  <c:v>639.16666666666663</c:v>
                </c:pt>
                <c:pt idx="7671">
                  <c:v>639.25</c:v>
                </c:pt>
                <c:pt idx="7672">
                  <c:v>639.33333333333337</c:v>
                </c:pt>
                <c:pt idx="7673">
                  <c:v>639.41666666666663</c:v>
                </c:pt>
                <c:pt idx="7674">
                  <c:v>639.5</c:v>
                </c:pt>
                <c:pt idx="7675">
                  <c:v>639.58333333333337</c:v>
                </c:pt>
                <c:pt idx="7676">
                  <c:v>639.66666666666663</c:v>
                </c:pt>
                <c:pt idx="7677">
                  <c:v>639.75</c:v>
                </c:pt>
                <c:pt idx="7678">
                  <c:v>639.83333333333337</c:v>
                </c:pt>
                <c:pt idx="7679">
                  <c:v>639.91666666666663</c:v>
                </c:pt>
                <c:pt idx="7680">
                  <c:v>640</c:v>
                </c:pt>
                <c:pt idx="7681">
                  <c:v>640.08333333333337</c:v>
                </c:pt>
                <c:pt idx="7682">
                  <c:v>640.16666666666663</c:v>
                </c:pt>
                <c:pt idx="7683">
                  <c:v>640.25</c:v>
                </c:pt>
                <c:pt idx="7684">
                  <c:v>640.33333333333337</c:v>
                </c:pt>
                <c:pt idx="7685">
                  <c:v>640.41666666666663</c:v>
                </c:pt>
                <c:pt idx="7686">
                  <c:v>640.5</c:v>
                </c:pt>
                <c:pt idx="7687">
                  <c:v>640.58333333333337</c:v>
                </c:pt>
                <c:pt idx="7688">
                  <c:v>640.66666666666663</c:v>
                </c:pt>
                <c:pt idx="7689">
                  <c:v>640.75</c:v>
                </c:pt>
                <c:pt idx="7690">
                  <c:v>640.83333333333337</c:v>
                </c:pt>
                <c:pt idx="7691">
                  <c:v>640.91666666666663</c:v>
                </c:pt>
                <c:pt idx="7692">
                  <c:v>641</c:v>
                </c:pt>
                <c:pt idx="7693">
                  <c:v>641.08333333333337</c:v>
                </c:pt>
                <c:pt idx="7694">
                  <c:v>641.16666666666663</c:v>
                </c:pt>
                <c:pt idx="7695">
                  <c:v>641.25</c:v>
                </c:pt>
                <c:pt idx="7696">
                  <c:v>641.33333333333337</c:v>
                </c:pt>
                <c:pt idx="7697">
                  <c:v>641.41666666666663</c:v>
                </c:pt>
                <c:pt idx="7698">
                  <c:v>641.5</c:v>
                </c:pt>
                <c:pt idx="7699">
                  <c:v>641.58333333333337</c:v>
                </c:pt>
                <c:pt idx="7700">
                  <c:v>641.66666666666663</c:v>
                </c:pt>
                <c:pt idx="7701">
                  <c:v>641.75</c:v>
                </c:pt>
                <c:pt idx="7702">
                  <c:v>641.83333333333337</c:v>
                </c:pt>
                <c:pt idx="7703">
                  <c:v>641.91666666666663</c:v>
                </c:pt>
                <c:pt idx="7704">
                  <c:v>642</c:v>
                </c:pt>
                <c:pt idx="7705">
                  <c:v>642.08333333333337</c:v>
                </c:pt>
                <c:pt idx="7706">
                  <c:v>642.16666666666663</c:v>
                </c:pt>
                <c:pt idx="7707">
                  <c:v>642.25</c:v>
                </c:pt>
                <c:pt idx="7708">
                  <c:v>642.33333333333337</c:v>
                </c:pt>
                <c:pt idx="7709">
                  <c:v>642.41666666666663</c:v>
                </c:pt>
                <c:pt idx="7710">
                  <c:v>642.5</c:v>
                </c:pt>
                <c:pt idx="7711">
                  <c:v>642.58333333333337</c:v>
                </c:pt>
                <c:pt idx="7712">
                  <c:v>642.66666666666663</c:v>
                </c:pt>
                <c:pt idx="7713">
                  <c:v>642.75</c:v>
                </c:pt>
                <c:pt idx="7714">
                  <c:v>642.83333333333337</c:v>
                </c:pt>
                <c:pt idx="7715">
                  <c:v>642.91666666666663</c:v>
                </c:pt>
                <c:pt idx="7716">
                  <c:v>643</c:v>
                </c:pt>
                <c:pt idx="7717">
                  <c:v>643.08333333333337</c:v>
                </c:pt>
                <c:pt idx="7718">
                  <c:v>643.16666666666663</c:v>
                </c:pt>
                <c:pt idx="7719">
                  <c:v>643.25</c:v>
                </c:pt>
                <c:pt idx="7720">
                  <c:v>643.33333333333337</c:v>
                </c:pt>
                <c:pt idx="7721">
                  <c:v>643.41666666666663</c:v>
                </c:pt>
                <c:pt idx="7722">
                  <c:v>643.5</c:v>
                </c:pt>
                <c:pt idx="7723">
                  <c:v>643.58333333333337</c:v>
                </c:pt>
                <c:pt idx="7724">
                  <c:v>643.66666666666663</c:v>
                </c:pt>
                <c:pt idx="7725">
                  <c:v>643.75</c:v>
                </c:pt>
                <c:pt idx="7726">
                  <c:v>643.83333333333337</c:v>
                </c:pt>
                <c:pt idx="7727">
                  <c:v>643.91666666666663</c:v>
                </c:pt>
                <c:pt idx="7728">
                  <c:v>644</c:v>
                </c:pt>
                <c:pt idx="7729">
                  <c:v>644.08333333333337</c:v>
                </c:pt>
                <c:pt idx="7730">
                  <c:v>644.16666666666663</c:v>
                </c:pt>
                <c:pt idx="7731">
                  <c:v>644.25</c:v>
                </c:pt>
                <c:pt idx="7732">
                  <c:v>644.33333333333337</c:v>
                </c:pt>
                <c:pt idx="7733">
                  <c:v>644.41666666666663</c:v>
                </c:pt>
                <c:pt idx="7734">
                  <c:v>644.5</c:v>
                </c:pt>
                <c:pt idx="7735">
                  <c:v>644.58333333333337</c:v>
                </c:pt>
                <c:pt idx="7736">
                  <c:v>644.66666666666663</c:v>
                </c:pt>
                <c:pt idx="7737">
                  <c:v>644.75</c:v>
                </c:pt>
                <c:pt idx="7738">
                  <c:v>644.83333333333337</c:v>
                </c:pt>
                <c:pt idx="7739">
                  <c:v>644.91666666666663</c:v>
                </c:pt>
                <c:pt idx="7740">
                  <c:v>645</c:v>
                </c:pt>
                <c:pt idx="7741">
                  <c:v>645.08333333333337</c:v>
                </c:pt>
                <c:pt idx="7742">
                  <c:v>645.16666666666663</c:v>
                </c:pt>
                <c:pt idx="7743">
                  <c:v>645.25</c:v>
                </c:pt>
                <c:pt idx="7744">
                  <c:v>645.33333333333337</c:v>
                </c:pt>
                <c:pt idx="7745">
                  <c:v>645.41666666666663</c:v>
                </c:pt>
                <c:pt idx="7746">
                  <c:v>645.5</c:v>
                </c:pt>
                <c:pt idx="7747">
                  <c:v>645.58333333333337</c:v>
                </c:pt>
                <c:pt idx="7748">
                  <c:v>645.66666666666663</c:v>
                </c:pt>
                <c:pt idx="7749">
                  <c:v>645.75</c:v>
                </c:pt>
                <c:pt idx="7750">
                  <c:v>645.83333333333337</c:v>
                </c:pt>
                <c:pt idx="7751">
                  <c:v>645.91666666666663</c:v>
                </c:pt>
                <c:pt idx="7752">
                  <c:v>646</c:v>
                </c:pt>
                <c:pt idx="7753">
                  <c:v>646.08333333333337</c:v>
                </c:pt>
                <c:pt idx="7754">
                  <c:v>646.16666666666663</c:v>
                </c:pt>
                <c:pt idx="7755">
                  <c:v>646.25</c:v>
                </c:pt>
                <c:pt idx="7756">
                  <c:v>646.33333333333337</c:v>
                </c:pt>
                <c:pt idx="7757">
                  <c:v>646.41666666666663</c:v>
                </c:pt>
                <c:pt idx="7758">
                  <c:v>646.5</c:v>
                </c:pt>
                <c:pt idx="7759">
                  <c:v>646.58333333333337</c:v>
                </c:pt>
                <c:pt idx="7760">
                  <c:v>646.66666666666663</c:v>
                </c:pt>
                <c:pt idx="7761">
                  <c:v>646.75</c:v>
                </c:pt>
                <c:pt idx="7762">
                  <c:v>646.83333333333337</c:v>
                </c:pt>
                <c:pt idx="7763">
                  <c:v>646.91666666666663</c:v>
                </c:pt>
                <c:pt idx="7764">
                  <c:v>647</c:v>
                </c:pt>
                <c:pt idx="7765">
                  <c:v>647.08333333333337</c:v>
                </c:pt>
                <c:pt idx="7766">
                  <c:v>647.16666666666663</c:v>
                </c:pt>
                <c:pt idx="7767">
                  <c:v>647.25</c:v>
                </c:pt>
                <c:pt idx="7768">
                  <c:v>647.33333333333337</c:v>
                </c:pt>
                <c:pt idx="7769">
                  <c:v>647.41666666666663</c:v>
                </c:pt>
                <c:pt idx="7770">
                  <c:v>647.5</c:v>
                </c:pt>
                <c:pt idx="7771">
                  <c:v>647.58333333333337</c:v>
                </c:pt>
                <c:pt idx="7772">
                  <c:v>647.66666666666663</c:v>
                </c:pt>
                <c:pt idx="7773">
                  <c:v>647.75</c:v>
                </c:pt>
                <c:pt idx="7774">
                  <c:v>647.83333333333337</c:v>
                </c:pt>
                <c:pt idx="7775">
                  <c:v>647.91666666666663</c:v>
                </c:pt>
                <c:pt idx="7776">
                  <c:v>648</c:v>
                </c:pt>
                <c:pt idx="7777">
                  <c:v>648.08333333333337</c:v>
                </c:pt>
                <c:pt idx="7778">
                  <c:v>648.16666666666663</c:v>
                </c:pt>
                <c:pt idx="7779">
                  <c:v>648.25</c:v>
                </c:pt>
                <c:pt idx="7780">
                  <c:v>648.33333333333337</c:v>
                </c:pt>
                <c:pt idx="7781">
                  <c:v>648.41666666666663</c:v>
                </c:pt>
                <c:pt idx="7782">
                  <c:v>648.5</c:v>
                </c:pt>
                <c:pt idx="7783">
                  <c:v>648.58333333333337</c:v>
                </c:pt>
                <c:pt idx="7784">
                  <c:v>648.66666666666663</c:v>
                </c:pt>
                <c:pt idx="7785">
                  <c:v>648.75</c:v>
                </c:pt>
                <c:pt idx="7786">
                  <c:v>648.83333333333337</c:v>
                </c:pt>
                <c:pt idx="7787">
                  <c:v>648.91666666666663</c:v>
                </c:pt>
                <c:pt idx="7788">
                  <c:v>649</c:v>
                </c:pt>
                <c:pt idx="7789">
                  <c:v>649.08333333333337</c:v>
                </c:pt>
                <c:pt idx="7790">
                  <c:v>649.16666666666663</c:v>
                </c:pt>
                <c:pt idx="7791">
                  <c:v>649.25</c:v>
                </c:pt>
                <c:pt idx="7792">
                  <c:v>649.33333333333337</c:v>
                </c:pt>
                <c:pt idx="7793">
                  <c:v>649.41666666666663</c:v>
                </c:pt>
                <c:pt idx="7794">
                  <c:v>649.5</c:v>
                </c:pt>
                <c:pt idx="7795">
                  <c:v>649.58333333333337</c:v>
                </c:pt>
                <c:pt idx="7796">
                  <c:v>649.66666666666663</c:v>
                </c:pt>
                <c:pt idx="7797">
                  <c:v>649.75</c:v>
                </c:pt>
                <c:pt idx="7798">
                  <c:v>649.83333333333337</c:v>
                </c:pt>
                <c:pt idx="7799">
                  <c:v>649.91666666666663</c:v>
                </c:pt>
                <c:pt idx="7800">
                  <c:v>650</c:v>
                </c:pt>
                <c:pt idx="7801">
                  <c:v>650.08333333333337</c:v>
                </c:pt>
                <c:pt idx="7802">
                  <c:v>650.16666666666663</c:v>
                </c:pt>
                <c:pt idx="7803">
                  <c:v>650.25</c:v>
                </c:pt>
                <c:pt idx="7804">
                  <c:v>650.33333333333337</c:v>
                </c:pt>
                <c:pt idx="7805">
                  <c:v>650.41666666666663</c:v>
                </c:pt>
                <c:pt idx="7806">
                  <c:v>650.5</c:v>
                </c:pt>
                <c:pt idx="7807">
                  <c:v>650.58333333333337</c:v>
                </c:pt>
                <c:pt idx="7808">
                  <c:v>650.66666666666663</c:v>
                </c:pt>
                <c:pt idx="7809">
                  <c:v>650.75</c:v>
                </c:pt>
                <c:pt idx="7810">
                  <c:v>650.83333333333337</c:v>
                </c:pt>
                <c:pt idx="7811">
                  <c:v>650.91666666666663</c:v>
                </c:pt>
                <c:pt idx="7812">
                  <c:v>651</c:v>
                </c:pt>
                <c:pt idx="7813">
                  <c:v>651.08333333333337</c:v>
                </c:pt>
                <c:pt idx="7814">
                  <c:v>651.16666666666663</c:v>
                </c:pt>
                <c:pt idx="7815">
                  <c:v>651.25</c:v>
                </c:pt>
                <c:pt idx="7816">
                  <c:v>651.33333333333337</c:v>
                </c:pt>
                <c:pt idx="7817">
                  <c:v>651.41666666666663</c:v>
                </c:pt>
                <c:pt idx="7818">
                  <c:v>651.5</c:v>
                </c:pt>
                <c:pt idx="7819">
                  <c:v>651.58333333333337</c:v>
                </c:pt>
                <c:pt idx="7820">
                  <c:v>651.66666666666663</c:v>
                </c:pt>
                <c:pt idx="7821">
                  <c:v>651.75</c:v>
                </c:pt>
                <c:pt idx="7822">
                  <c:v>651.83333333333337</c:v>
                </c:pt>
                <c:pt idx="7823">
                  <c:v>651.91666666666663</c:v>
                </c:pt>
                <c:pt idx="7824">
                  <c:v>652</c:v>
                </c:pt>
                <c:pt idx="7825">
                  <c:v>652.08333333333337</c:v>
                </c:pt>
                <c:pt idx="7826">
                  <c:v>652.16666666666663</c:v>
                </c:pt>
                <c:pt idx="7827">
                  <c:v>652.25</c:v>
                </c:pt>
                <c:pt idx="7828">
                  <c:v>652.33333333333337</c:v>
                </c:pt>
                <c:pt idx="7829">
                  <c:v>652.41666666666663</c:v>
                </c:pt>
                <c:pt idx="7830">
                  <c:v>652.5</c:v>
                </c:pt>
                <c:pt idx="7831">
                  <c:v>652.58333333333337</c:v>
                </c:pt>
                <c:pt idx="7832">
                  <c:v>652.66666666666663</c:v>
                </c:pt>
                <c:pt idx="7833">
                  <c:v>652.75</c:v>
                </c:pt>
                <c:pt idx="7834">
                  <c:v>652.83333333333337</c:v>
                </c:pt>
                <c:pt idx="7835">
                  <c:v>652.91666666666663</c:v>
                </c:pt>
                <c:pt idx="7836">
                  <c:v>653</c:v>
                </c:pt>
                <c:pt idx="7837">
                  <c:v>653.08333333333337</c:v>
                </c:pt>
                <c:pt idx="7838">
                  <c:v>653.16666666666663</c:v>
                </c:pt>
                <c:pt idx="7839">
                  <c:v>653.25</c:v>
                </c:pt>
                <c:pt idx="7840">
                  <c:v>653.33333333333337</c:v>
                </c:pt>
                <c:pt idx="7841">
                  <c:v>653.41666666666663</c:v>
                </c:pt>
                <c:pt idx="7842">
                  <c:v>653.5</c:v>
                </c:pt>
                <c:pt idx="7843">
                  <c:v>653.58333333333337</c:v>
                </c:pt>
                <c:pt idx="7844">
                  <c:v>653.66666666666663</c:v>
                </c:pt>
                <c:pt idx="7845">
                  <c:v>653.75</c:v>
                </c:pt>
                <c:pt idx="7846">
                  <c:v>653.83333333333337</c:v>
                </c:pt>
                <c:pt idx="7847">
                  <c:v>653.91666666666663</c:v>
                </c:pt>
                <c:pt idx="7848">
                  <c:v>654</c:v>
                </c:pt>
                <c:pt idx="7849">
                  <c:v>654.08333333333337</c:v>
                </c:pt>
                <c:pt idx="7850">
                  <c:v>654.16666666666663</c:v>
                </c:pt>
                <c:pt idx="7851">
                  <c:v>654.25</c:v>
                </c:pt>
                <c:pt idx="7852">
                  <c:v>654.33333333333337</c:v>
                </c:pt>
                <c:pt idx="7853">
                  <c:v>654.41666666666663</c:v>
                </c:pt>
                <c:pt idx="7854">
                  <c:v>654.5</c:v>
                </c:pt>
                <c:pt idx="7855">
                  <c:v>654.58333333333337</c:v>
                </c:pt>
                <c:pt idx="7856">
                  <c:v>654.66666666666663</c:v>
                </c:pt>
                <c:pt idx="7857">
                  <c:v>654.75</c:v>
                </c:pt>
                <c:pt idx="7858">
                  <c:v>654.83333333333337</c:v>
                </c:pt>
                <c:pt idx="7859">
                  <c:v>654.91666666666663</c:v>
                </c:pt>
                <c:pt idx="7860">
                  <c:v>655</c:v>
                </c:pt>
                <c:pt idx="7861">
                  <c:v>655.08333333333337</c:v>
                </c:pt>
                <c:pt idx="7862">
                  <c:v>655.16666666666663</c:v>
                </c:pt>
                <c:pt idx="7863">
                  <c:v>655.25</c:v>
                </c:pt>
                <c:pt idx="7864">
                  <c:v>655.33333333333337</c:v>
                </c:pt>
                <c:pt idx="7865">
                  <c:v>655.41666666666663</c:v>
                </c:pt>
                <c:pt idx="7866">
                  <c:v>655.5</c:v>
                </c:pt>
                <c:pt idx="7867">
                  <c:v>655.58333333333337</c:v>
                </c:pt>
                <c:pt idx="7868">
                  <c:v>655.66666666666663</c:v>
                </c:pt>
                <c:pt idx="7869">
                  <c:v>655.75</c:v>
                </c:pt>
                <c:pt idx="7870">
                  <c:v>655.83333333333337</c:v>
                </c:pt>
                <c:pt idx="7871">
                  <c:v>655.91666666666663</c:v>
                </c:pt>
                <c:pt idx="7872">
                  <c:v>656</c:v>
                </c:pt>
                <c:pt idx="7873">
                  <c:v>656.08333333333337</c:v>
                </c:pt>
                <c:pt idx="7874">
                  <c:v>656.16666666666663</c:v>
                </c:pt>
                <c:pt idx="7875">
                  <c:v>656.25</c:v>
                </c:pt>
                <c:pt idx="7876">
                  <c:v>656.33333333333337</c:v>
                </c:pt>
                <c:pt idx="7877">
                  <c:v>656.41666666666663</c:v>
                </c:pt>
                <c:pt idx="7878">
                  <c:v>656.5</c:v>
                </c:pt>
                <c:pt idx="7879">
                  <c:v>656.58333333333337</c:v>
                </c:pt>
                <c:pt idx="7880">
                  <c:v>656.66666666666663</c:v>
                </c:pt>
                <c:pt idx="7881">
                  <c:v>656.75</c:v>
                </c:pt>
                <c:pt idx="7882">
                  <c:v>656.83333333333337</c:v>
                </c:pt>
                <c:pt idx="7883">
                  <c:v>656.91666666666663</c:v>
                </c:pt>
                <c:pt idx="7884">
                  <c:v>657</c:v>
                </c:pt>
                <c:pt idx="7885">
                  <c:v>657.08333333333337</c:v>
                </c:pt>
                <c:pt idx="7886">
                  <c:v>657.16666666666663</c:v>
                </c:pt>
                <c:pt idx="7887">
                  <c:v>657.25</c:v>
                </c:pt>
                <c:pt idx="7888">
                  <c:v>657.33333333333337</c:v>
                </c:pt>
                <c:pt idx="7889">
                  <c:v>657.41666666666663</c:v>
                </c:pt>
                <c:pt idx="7890">
                  <c:v>657.5</c:v>
                </c:pt>
                <c:pt idx="7891">
                  <c:v>657.58333333333337</c:v>
                </c:pt>
                <c:pt idx="7892">
                  <c:v>657.66666666666663</c:v>
                </c:pt>
                <c:pt idx="7893">
                  <c:v>657.75</c:v>
                </c:pt>
                <c:pt idx="7894">
                  <c:v>657.83333333333337</c:v>
                </c:pt>
                <c:pt idx="7895">
                  <c:v>657.91666666666663</c:v>
                </c:pt>
                <c:pt idx="7896">
                  <c:v>658</c:v>
                </c:pt>
                <c:pt idx="7897">
                  <c:v>658.08333333333337</c:v>
                </c:pt>
                <c:pt idx="7898">
                  <c:v>658.16666666666663</c:v>
                </c:pt>
                <c:pt idx="7899">
                  <c:v>658.25</c:v>
                </c:pt>
                <c:pt idx="7900">
                  <c:v>658.33333333333337</c:v>
                </c:pt>
                <c:pt idx="7901">
                  <c:v>658.41666666666663</c:v>
                </c:pt>
                <c:pt idx="7902">
                  <c:v>658.5</c:v>
                </c:pt>
                <c:pt idx="7903">
                  <c:v>658.58333333333337</c:v>
                </c:pt>
                <c:pt idx="7904">
                  <c:v>658.66666666666663</c:v>
                </c:pt>
                <c:pt idx="7905">
                  <c:v>658.75</c:v>
                </c:pt>
                <c:pt idx="7906">
                  <c:v>658.83333333333337</c:v>
                </c:pt>
                <c:pt idx="7907">
                  <c:v>658.91666666666663</c:v>
                </c:pt>
                <c:pt idx="7908">
                  <c:v>659</c:v>
                </c:pt>
                <c:pt idx="7909">
                  <c:v>659.08333333333337</c:v>
                </c:pt>
                <c:pt idx="7910">
                  <c:v>659.16666666666663</c:v>
                </c:pt>
                <c:pt idx="7911">
                  <c:v>659.25</c:v>
                </c:pt>
                <c:pt idx="7912">
                  <c:v>659.33333333333337</c:v>
                </c:pt>
                <c:pt idx="7913">
                  <c:v>659.41666666666663</c:v>
                </c:pt>
                <c:pt idx="7914">
                  <c:v>659.5</c:v>
                </c:pt>
                <c:pt idx="7915">
                  <c:v>659.58333333333337</c:v>
                </c:pt>
                <c:pt idx="7916">
                  <c:v>659.66666666666663</c:v>
                </c:pt>
                <c:pt idx="7917">
                  <c:v>659.75</c:v>
                </c:pt>
                <c:pt idx="7918">
                  <c:v>659.83333333333337</c:v>
                </c:pt>
                <c:pt idx="7919">
                  <c:v>659.91666666666663</c:v>
                </c:pt>
                <c:pt idx="7920">
                  <c:v>660</c:v>
                </c:pt>
                <c:pt idx="7921">
                  <c:v>660.08333333333337</c:v>
                </c:pt>
                <c:pt idx="7922">
                  <c:v>660.16666666666663</c:v>
                </c:pt>
                <c:pt idx="7923">
                  <c:v>660.25</c:v>
                </c:pt>
                <c:pt idx="7924">
                  <c:v>660.33333333333337</c:v>
                </c:pt>
                <c:pt idx="7925">
                  <c:v>660.41666666666663</c:v>
                </c:pt>
                <c:pt idx="7926">
                  <c:v>660.5</c:v>
                </c:pt>
                <c:pt idx="7927">
                  <c:v>660.58333333333337</c:v>
                </c:pt>
                <c:pt idx="7928">
                  <c:v>660.66666666666663</c:v>
                </c:pt>
                <c:pt idx="7929">
                  <c:v>660.75</c:v>
                </c:pt>
                <c:pt idx="7930">
                  <c:v>660.83333333333337</c:v>
                </c:pt>
                <c:pt idx="7931">
                  <c:v>660.91666666666663</c:v>
                </c:pt>
                <c:pt idx="7932">
                  <c:v>661</c:v>
                </c:pt>
                <c:pt idx="7933">
                  <c:v>661.08333333333337</c:v>
                </c:pt>
                <c:pt idx="7934">
                  <c:v>661.16666666666663</c:v>
                </c:pt>
                <c:pt idx="7935">
                  <c:v>661.25</c:v>
                </c:pt>
                <c:pt idx="7936">
                  <c:v>661.33333333333337</c:v>
                </c:pt>
                <c:pt idx="7937">
                  <c:v>661.41666666666663</c:v>
                </c:pt>
                <c:pt idx="7938">
                  <c:v>661.5</c:v>
                </c:pt>
                <c:pt idx="7939">
                  <c:v>661.58333333333337</c:v>
                </c:pt>
                <c:pt idx="7940">
                  <c:v>661.66666666666663</c:v>
                </c:pt>
                <c:pt idx="7941">
                  <c:v>661.75</c:v>
                </c:pt>
                <c:pt idx="7942">
                  <c:v>661.83333333333337</c:v>
                </c:pt>
                <c:pt idx="7943">
                  <c:v>661.91666666666663</c:v>
                </c:pt>
                <c:pt idx="7944">
                  <c:v>662</c:v>
                </c:pt>
                <c:pt idx="7945">
                  <c:v>662.08333333333337</c:v>
                </c:pt>
                <c:pt idx="7946">
                  <c:v>662.16666666666663</c:v>
                </c:pt>
                <c:pt idx="7947">
                  <c:v>662.25</c:v>
                </c:pt>
                <c:pt idx="7948">
                  <c:v>662.33333333333337</c:v>
                </c:pt>
                <c:pt idx="7949">
                  <c:v>662.41666666666663</c:v>
                </c:pt>
                <c:pt idx="7950">
                  <c:v>662.5</c:v>
                </c:pt>
                <c:pt idx="7951">
                  <c:v>662.58333333333337</c:v>
                </c:pt>
                <c:pt idx="7952">
                  <c:v>662.66666666666663</c:v>
                </c:pt>
                <c:pt idx="7953">
                  <c:v>662.75</c:v>
                </c:pt>
                <c:pt idx="7954">
                  <c:v>662.83333333333337</c:v>
                </c:pt>
                <c:pt idx="7955">
                  <c:v>662.91666666666663</c:v>
                </c:pt>
                <c:pt idx="7956">
                  <c:v>663</c:v>
                </c:pt>
                <c:pt idx="7957">
                  <c:v>663.08333333333337</c:v>
                </c:pt>
                <c:pt idx="7958">
                  <c:v>663.16666666666663</c:v>
                </c:pt>
                <c:pt idx="7959">
                  <c:v>663.25</c:v>
                </c:pt>
                <c:pt idx="7960">
                  <c:v>663.33333333333337</c:v>
                </c:pt>
                <c:pt idx="7961">
                  <c:v>663.41666666666663</c:v>
                </c:pt>
                <c:pt idx="7962">
                  <c:v>663.5</c:v>
                </c:pt>
                <c:pt idx="7963">
                  <c:v>663.58333333333337</c:v>
                </c:pt>
                <c:pt idx="7964">
                  <c:v>663.66666666666663</c:v>
                </c:pt>
                <c:pt idx="7965">
                  <c:v>663.75</c:v>
                </c:pt>
                <c:pt idx="7966">
                  <c:v>663.83333333333337</c:v>
                </c:pt>
                <c:pt idx="7967">
                  <c:v>663.91666666666663</c:v>
                </c:pt>
                <c:pt idx="7968">
                  <c:v>664</c:v>
                </c:pt>
                <c:pt idx="7969">
                  <c:v>664.08333333333337</c:v>
                </c:pt>
                <c:pt idx="7970">
                  <c:v>664.16666666666663</c:v>
                </c:pt>
                <c:pt idx="7971">
                  <c:v>664.25</c:v>
                </c:pt>
                <c:pt idx="7972">
                  <c:v>664.33333333333337</c:v>
                </c:pt>
                <c:pt idx="7973">
                  <c:v>664.41666666666663</c:v>
                </c:pt>
                <c:pt idx="7974">
                  <c:v>664.5</c:v>
                </c:pt>
                <c:pt idx="7975">
                  <c:v>664.58333333333337</c:v>
                </c:pt>
                <c:pt idx="7976">
                  <c:v>664.66666666666663</c:v>
                </c:pt>
                <c:pt idx="7977">
                  <c:v>664.75</c:v>
                </c:pt>
                <c:pt idx="7978">
                  <c:v>664.83333333333337</c:v>
                </c:pt>
                <c:pt idx="7979">
                  <c:v>664.91666666666663</c:v>
                </c:pt>
                <c:pt idx="7980">
                  <c:v>665</c:v>
                </c:pt>
                <c:pt idx="7981">
                  <c:v>665.08333333333337</c:v>
                </c:pt>
                <c:pt idx="7982">
                  <c:v>665.16666666666663</c:v>
                </c:pt>
                <c:pt idx="7983">
                  <c:v>665.25</c:v>
                </c:pt>
                <c:pt idx="7984">
                  <c:v>665.33333333333337</c:v>
                </c:pt>
                <c:pt idx="7985">
                  <c:v>665.41666666666663</c:v>
                </c:pt>
                <c:pt idx="7986">
                  <c:v>665.5</c:v>
                </c:pt>
                <c:pt idx="7987">
                  <c:v>665.58333333333337</c:v>
                </c:pt>
                <c:pt idx="7988">
                  <c:v>665.66666666666663</c:v>
                </c:pt>
                <c:pt idx="7989">
                  <c:v>665.75</c:v>
                </c:pt>
                <c:pt idx="7990">
                  <c:v>665.83333333333337</c:v>
                </c:pt>
                <c:pt idx="7991">
                  <c:v>665.91666666666663</c:v>
                </c:pt>
                <c:pt idx="7992">
                  <c:v>666</c:v>
                </c:pt>
                <c:pt idx="7993">
                  <c:v>666.08333333333337</c:v>
                </c:pt>
                <c:pt idx="7994">
                  <c:v>666.16666666666663</c:v>
                </c:pt>
                <c:pt idx="7995">
                  <c:v>666.25</c:v>
                </c:pt>
                <c:pt idx="7996">
                  <c:v>666.33333333333337</c:v>
                </c:pt>
                <c:pt idx="7997">
                  <c:v>666.41666666666663</c:v>
                </c:pt>
                <c:pt idx="7998">
                  <c:v>666.5</c:v>
                </c:pt>
                <c:pt idx="7999">
                  <c:v>666.58333333333337</c:v>
                </c:pt>
                <c:pt idx="8000">
                  <c:v>666.66666666666663</c:v>
                </c:pt>
                <c:pt idx="8001">
                  <c:v>666.75</c:v>
                </c:pt>
                <c:pt idx="8002">
                  <c:v>666.83333333333337</c:v>
                </c:pt>
                <c:pt idx="8003">
                  <c:v>666.91666666666663</c:v>
                </c:pt>
                <c:pt idx="8004">
                  <c:v>667</c:v>
                </c:pt>
                <c:pt idx="8005">
                  <c:v>667.08333333333337</c:v>
                </c:pt>
                <c:pt idx="8006">
                  <c:v>667.16666666666663</c:v>
                </c:pt>
                <c:pt idx="8007">
                  <c:v>667.25</c:v>
                </c:pt>
                <c:pt idx="8008">
                  <c:v>667.33333333333337</c:v>
                </c:pt>
                <c:pt idx="8009">
                  <c:v>667.41666666666663</c:v>
                </c:pt>
                <c:pt idx="8010">
                  <c:v>667.5</c:v>
                </c:pt>
                <c:pt idx="8011">
                  <c:v>667.58333333333337</c:v>
                </c:pt>
                <c:pt idx="8012">
                  <c:v>667.66666666666663</c:v>
                </c:pt>
                <c:pt idx="8013">
                  <c:v>667.75</c:v>
                </c:pt>
                <c:pt idx="8014">
                  <c:v>667.83333333333337</c:v>
                </c:pt>
                <c:pt idx="8015">
                  <c:v>667.91666666666663</c:v>
                </c:pt>
                <c:pt idx="8016">
                  <c:v>668</c:v>
                </c:pt>
                <c:pt idx="8017">
                  <c:v>668.08333333333337</c:v>
                </c:pt>
                <c:pt idx="8018">
                  <c:v>668.16666666666663</c:v>
                </c:pt>
                <c:pt idx="8019">
                  <c:v>668.25</c:v>
                </c:pt>
                <c:pt idx="8020">
                  <c:v>668.33333333333337</c:v>
                </c:pt>
                <c:pt idx="8021">
                  <c:v>668.41666666666663</c:v>
                </c:pt>
                <c:pt idx="8022">
                  <c:v>668.5</c:v>
                </c:pt>
                <c:pt idx="8023">
                  <c:v>668.58333333333337</c:v>
                </c:pt>
                <c:pt idx="8024">
                  <c:v>668.66666666666663</c:v>
                </c:pt>
                <c:pt idx="8025">
                  <c:v>668.75</c:v>
                </c:pt>
                <c:pt idx="8026">
                  <c:v>668.83333333333337</c:v>
                </c:pt>
                <c:pt idx="8027">
                  <c:v>668.91666666666663</c:v>
                </c:pt>
                <c:pt idx="8028">
                  <c:v>669</c:v>
                </c:pt>
                <c:pt idx="8029">
                  <c:v>669.08333333333337</c:v>
                </c:pt>
                <c:pt idx="8030">
                  <c:v>669.16666666666663</c:v>
                </c:pt>
                <c:pt idx="8031">
                  <c:v>669.25</c:v>
                </c:pt>
                <c:pt idx="8032">
                  <c:v>669.33333333333337</c:v>
                </c:pt>
                <c:pt idx="8033">
                  <c:v>669.41666666666663</c:v>
                </c:pt>
                <c:pt idx="8034">
                  <c:v>669.5</c:v>
                </c:pt>
                <c:pt idx="8035">
                  <c:v>669.58333333333337</c:v>
                </c:pt>
                <c:pt idx="8036">
                  <c:v>669.66666666666663</c:v>
                </c:pt>
                <c:pt idx="8037">
                  <c:v>669.75</c:v>
                </c:pt>
                <c:pt idx="8038">
                  <c:v>669.83333333333337</c:v>
                </c:pt>
                <c:pt idx="8039">
                  <c:v>669.91666666666663</c:v>
                </c:pt>
                <c:pt idx="8040">
                  <c:v>670</c:v>
                </c:pt>
                <c:pt idx="8041">
                  <c:v>670.08333333333337</c:v>
                </c:pt>
                <c:pt idx="8042">
                  <c:v>670.16666666666663</c:v>
                </c:pt>
                <c:pt idx="8043">
                  <c:v>670.25</c:v>
                </c:pt>
                <c:pt idx="8044">
                  <c:v>670.33333333333337</c:v>
                </c:pt>
                <c:pt idx="8045">
                  <c:v>670.41666666666663</c:v>
                </c:pt>
                <c:pt idx="8046">
                  <c:v>670.5</c:v>
                </c:pt>
                <c:pt idx="8047">
                  <c:v>670.58333333333337</c:v>
                </c:pt>
                <c:pt idx="8048">
                  <c:v>670.66666666666663</c:v>
                </c:pt>
                <c:pt idx="8049">
                  <c:v>670.75</c:v>
                </c:pt>
                <c:pt idx="8050">
                  <c:v>670.83333333333337</c:v>
                </c:pt>
                <c:pt idx="8051">
                  <c:v>670.91666666666663</c:v>
                </c:pt>
                <c:pt idx="8052">
                  <c:v>671</c:v>
                </c:pt>
                <c:pt idx="8053">
                  <c:v>671.08333333333337</c:v>
                </c:pt>
                <c:pt idx="8054">
                  <c:v>671.16666666666663</c:v>
                </c:pt>
                <c:pt idx="8055">
                  <c:v>671.25</c:v>
                </c:pt>
                <c:pt idx="8056">
                  <c:v>671.33333333333337</c:v>
                </c:pt>
                <c:pt idx="8057">
                  <c:v>671.41666666666663</c:v>
                </c:pt>
                <c:pt idx="8058">
                  <c:v>671.5</c:v>
                </c:pt>
                <c:pt idx="8059">
                  <c:v>671.58333333333337</c:v>
                </c:pt>
                <c:pt idx="8060">
                  <c:v>671.66666666666663</c:v>
                </c:pt>
                <c:pt idx="8061">
                  <c:v>671.75</c:v>
                </c:pt>
                <c:pt idx="8062">
                  <c:v>671.83333333333337</c:v>
                </c:pt>
                <c:pt idx="8063">
                  <c:v>671.91666666666663</c:v>
                </c:pt>
                <c:pt idx="8064">
                  <c:v>672</c:v>
                </c:pt>
                <c:pt idx="8065">
                  <c:v>672.08333333333337</c:v>
                </c:pt>
                <c:pt idx="8066">
                  <c:v>672.16666666666663</c:v>
                </c:pt>
                <c:pt idx="8067">
                  <c:v>672.25</c:v>
                </c:pt>
                <c:pt idx="8068">
                  <c:v>672.33333333333337</c:v>
                </c:pt>
                <c:pt idx="8069">
                  <c:v>672.41666666666663</c:v>
                </c:pt>
                <c:pt idx="8070">
                  <c:v>672.5</c:v>
                </c:pt>
                <c:pt idx="8071">
                  <c:v>672.58333333333337</c:v>
                </c:pt>
                <c:pt idx="8072">
                  <c:v>672.66666666666663</c:v>
                </c:pt>
                <c:pt idx="8073">
                  <c:v>672.75</c:v>
                </c:pt>
                <c:pt idx="8074">
                  <c:v>672.83333333333337</c:v>
                </c:pt>
                <c:pt idx="8075">
                  <c:v>672.91666666666663</c:v>
                </c:pt>
                <c:pt idx="8076">
                  <c:v>673</c:v>
                </c:pt>
                <c:pt idx="8077">
                  <c:v>673.08333333333337</c:v>
                </c:pt>
                <c:pt idx="8078">
                  <c:v>673.16666666666663</c:v>
                </c:pt>
                <c:pt idx="8079">
                  <c:v>673.25</c:v>
                </c:pt>
                <c:pt idx="8080">
                  <c:v>673.33333333333337</c:v>
                </c:pt>
                <c:pt idx="8081">
                  <c:v>673.41666666666663</c:v>
                </c:pt>
                <c:pt idx="8082">
                  <c:v>673.5</c:v>
                </c:pt>
                <c:pt idx="8083">
                  <c:v>673.58333333333337</c:v>
                </c:pt>
                <c:pt idx="8084">
                  <c:v>673.66666666666663</c:v>
                </c:pt>
                <c:pt idx="8085">
                  <c:v>673.75</c:v>
                </c:pt>
                <c:pt idx="8086">
                  <c:v>673.83333333333337</c:v>
                </c:pt>
                <c:pt idx="8087">
                  <c:v>673.91666666666663</c:v>
                </c:pt>
                <c:pt idx="8088">
                  <c:v>674</c:v>
                </c:pt>
                <c:pt idx="8089">
                  <c:v>674.08333333333337</c:v>
                </c:pt>
                <c:pt idx="8090">
                  <c:v>674.16666666666663</c:v>
                </c:pt>
                <c:pt idx="8091">
                  <c:v>674.25</c:v>
                </c:pt>
                <c:pt idx="8092">
                  <c:v>674.33333333333337</c:v>
                </c:pt>
                <c:pt idx="8093">
                  <c:v>674.41666666666663</c:v>
                </c:pt>
                <c:pt idx="8094">
                  <c:v>674.5</c:v>
                </c:pt>
                <c:pt idx="8095">
                  <c:v>674.58333333333337</c:v>
                </c:pt>
                <c:pt idx="8096">
                  <c:v>674.66666666666663</c:v>
                </c:pt>
                <c:pt idx="8097">
                  <c:v>674.75</c:v>
                </c:pt>
                <c:pt idx="8098">
                  <c:v>674.83333333333337</c:v>
                </c:pt>
                <c:pt idx="8099">
                  <c:v>674.91666666666663</c:v>
                </c:pt>
                <c:pt idx="8100">
                  <c:v>675</c:v>
                </c:pt>
                <c:pt idx="8101">
                  <c:v>675.08333333333337</c:v>
                </c:pt>
                <c:pt idx="8102">
                  <c:v>675.16666666666663</c:v>
                </c:pt>
                <c:pt idx="8103">
                  <c:v>675.25</c:v>
                </c:pt>
                <c:pt idx="8104">
                  <c:v>675.33333333333337</c:v>
                </c:pt>
                <c:pt idx="8105">
                  <c:v>675.41666666666663</c:v>
                </c:pt>
                <c:pt idx="8106">
                  <c:v>675.5</c:v>
                </c:pt>
                <c:pt idx="8107">
                  <c:v>675.58333333333337</c:v>
                </c:pt>
                <c:pt idx="8108">
                  <c:v>675.66666666666663</c:v>
                </c:pt>
                <c:pt idx="8109">
                  <c:v>675.75</c:v>
                </c:pt>
                <c:pt idx="8110">
                  <c:v>675.83333333333337</c:v>
                </c:pt>
                <c:pt idx="8111">
                  <c:v>675.91666666666663</c:v>
                </c:pt>
                <c:pt idx="8112">
                  <c:v>676</c:v>
                </c:pt>
                <c:pt idx="8113">
                  <c:v>676.08333333333337</c:v>
                </c:pt>
                <c:pt idx="8114">
                  <c:v>676.16666666666663</c:v>
                </c:pt>
                <c:pt idx="8115">
                  <c:v>676.25</c:v>
                </c:pt>
                <c:pt idx="8116">
                  <c:v>676.33333333333337</c:v>
                </c:pt>
                <c:pt idx="8117">
                  <c:v>676.41666666666663</c:v>
                </c:pt>
                <c:pt idx="8118">
                  <c:v>676.5</c:v>
                </c:pt>
                <c:pt idx="8119">
                  <c:v>676.58333333333337</c:v>
                </c:pt>
                <c:pt idx="8120">
                  <c:v>676.66666666666663</c:v>
                </c:pt>
                <c:pt idx="8121">
                  <c:v>676.75</c:v>
                </c:pt>
                <c:pt idx="8122">
                  <c:v>676.83333333333337</c:v>
                </c:pt>
                <c:pt idx="8123">
                  <c:v>676.91666666666663</c:v>
                </c:pt>
                <c:pt idx="8124">
                  <c:v>677</c:v>
                </c:pt>
                <c:pt idx="8125">
                  <c:v>677.08333333333337</c:v>
                </c:pt>
                <c:pt idx="8126">
                  <c:v>677.16666666666663</c:v>
                </c:pt>
                <c:pt idx="8127">
                  <c:v>677.25</c:v>
                </c:pt>
                <c:pt idx="8128">
                  <c:v>677.33333333333337</c:v>
                </c:pt>
                <c:pt idx="8129">
                  <c:v>677.41666666666663</c:v>
                </c:pt>
                <c:pt idx="8130">
                  <c:v>677.5</c:v>
                </c:pt>
                <c:pt idx="8131">
                  <c:v>677.58333333333337</c:v>
                </c:pt>
                <c:pt idx="8132">
                  <c:v>677.66666666666663</c:v>
                </c:pt>
                <c:pt idx="8133">
                  <c:v>677.75</c:v>
                </c:pt>
                <c:pt idx="8134">
                  <c:v>677.83333333333337</c:v>
                </c:pt>
                <c:pt idx="8135">
                  <c:v>677.91666666666663</c:v>
                </c:pt>
                <c:pt idx="8136">
                  <c:v>678</c:v>
                </c:pt>
                <c:pt idx="8137">
                  <c:v>678.08333333333337</c:v>
                </c:pt>
                <c:pt idx="8138">
                  <c:v>678.16666666666663</c:v>
                </c:pt>
                <c:pt idx="8139">
                  <c:v>678.25</c:v>
                </c:pt>
                <c:pt idx="8140">
                  <c:v>678.33333333333337</c:v>
                </c:pt>
                <c:pt idx="8141">
                  <c:v>678.41666666666663</c:v>
                </c:pt>
                <c:pt idx="8142">
                  <c:v>678.5</c:v>
                </c:pt>
                <c:pt idx="8143">
                  <c:v>678.58333333333337</c:v>
                </c:pt>
                <c:pt idx="8144">
                  <c:v>678.66666666666663</c:v>
                </c:pt>
                <c:pt idx="8145">
                  <c:v>678.75</c:v>
                </c:pt>
                <c:pt idx="8146">
                  <c:v>678.83333333333337</c:v>
                </c:pt>
                <c:pt idx="8147">
                  <c:v>678.91666666666663</c:v>
                </c:pt>
                <c:pt idx="8148">
                  <c:v>679</c:v>
                </c:pt>
                <c:pt idx="8149">
                  <c:v>679.08333333333337</c:v>
                </c:pt>
                <c:pt idx="8150">
                  <c:v>679.16666666666663</c:v>
                </c:pt>
                <c:pt idx="8151">
                  <c:v>679.25</c:v>
                </c:pt>
                <c:pt idx="8152">
                  <c:v>679.33333333333337</c:v>
                </c:pt>
                <c:pt idx="8153">
                  <c:v>679.41666666666663</c:v>
                </c:pt>
                <c:pt idx="8154">
                  <c:v>679.5</c:v>
                </c:pt>
                <c:pt idx="8155">
                  <c:v>679.58333333333337</c:v>
                </c:pt>
                <c:pt idx="8156">
                  <c:v>679.66666666666663</c:v>
                </c:pt>
                <c:pt idx="8157">
                  <c:v>679.75</c:v>
                </c:pt>
                <c:pt idx="8158">
                  <c:v>679.83333333333337</c:v>
                </c:pt>
                <c:pt idx="8159">
                  <c:v>679.91666666666663</c:v>
                </c:pt>
                <c:pt idx="8160">
                  <c:v>680</c:v>
                </c:pt>
                <c:pt idx="8161">
                  <c:v>680.08333333333337</c:v>
                </c:pt>
                <c:pt idx="8162">
                  <c:v>680.16666666666663</c:v>
                </c:pt>
                <c:pt idx="8163">
                  <c:v>680.25</c:v>
                </c:pt>
                <c:pt idx="8164">
                  <c:v>680.33333333333337</c:v>
                </c:pt>
                <c:pt idx="8165">
                  <c:v>680.41666666666663</c:v>
                </c:pt>
                <c:pt idx="8166">
                  <c:v>680.5</c:v>
                </c:pt>
                <c:pt idx="8167">
                  <c:v>680.58333333333337</c:v>
                </c:pt>
                <c:pt idx="8168">
                  <c:v>680.66666666666663</c:v>
                </c:pt>
                <c:pt idx="8169">
                  <c:v>680.75</c:v>
                </c:pt>
                <c:pt idx="8170">
                  <c:v>680.83333333333337</c:v>
                </c:pt>
                <c:pt idx="8171">
                  <c:v>680.91666666666663</c:v>
                </c:pt>
                <c:pt idx="8172">
                  <c:v>681</c:v>
                </c:pt>
                <c:pt idx="8173">
                  <c:v>681.08333333333337</c:v>
                </c:pt>
                <c:pt idx="8174">
                  <c:v>681.16666666666663</c:v>
                </c:pt>
                <c:pt idx="8175">
                  <c:v>681.25</c:v>
                </c:pt>
                <c:pt idx="8176">
                  <c:v>681.33333333333337</c:v>
                </c:pt>
                <c:pt idx="8177">
                  <c:v>681.41666666666663</c:v>
                </c:pt>
                <c:pt idx="8178">
                  <c:v>681.5</c:v>
                </c:pt>
                <c:pt idx="8179">
                  <c:v>681.58333333333337</c:v>
                </c:pt>
                <c:pt idx="8180">
                  <c:v>681.66666666666663</c:v>
                </c:pt>
                <c:pt idx="8181">
                  <c:v>681.75</c:v>
                </c:pt>
                <c:pt idx="8182">
                  <c:v>681.83333333333337</c:v>
                </c:pt>
                <c:pt idx="8183">
                  <c:v>681.91666666666663</c:v>
                </c:pt>
                <c:pt idx="8184">
                  <c:v>682</c:v>
                </c:pt>
                <c:pt idx="8185">
                  <c:v>682.08333333333337</c:v>
                </c:pt>
                <c:pt idx="8186">
                  <c:v>682.16666666666663</c:v>
                </c:pt>
                <c:pt idx="8187">
                  <c:v>682.25</c:v>
                </c:pt>
                <c:pt idx="8188">
                  <c:v>682.33333333333337</c:v>
                </c:pt>
                <c:pt idx="8189">
                  <c:v>682.41666666666663</c:v>
                </c:pt>
                <c:pt idx="8190">
                  <c:v>682.5</c:v>
                </c:pt>
                <c:pt idx="8191">
                  <c:v>682.58333333333337</c:v>
                </c:pt>
                <c:pt idx="8192">
                  <c:v>682.66666666666663</c:v>
                </c:pt>
                <c:pt idx="8193">
                  <c:v>682.75</c:v>
                </c:pt>
                <c:pt idx="8194">
                  <c:v>682.83333333333337</c:v>
                </c:pt>
                <c:pt idx="8195">
                  <c:v>682.91666666666663</c:v>
                </c:pt>
                <c:pt idx="8196">
                  <c:v>683</c:v>
                </c:pt>
                <c:pt idx="8197">
                  <c:v>683.08333333333337</c:v>
                </c:pt>
                <c:pt idx="8198">
                  <c:v>683.16666666666663</c:v>
                </c:pt>
                <c:pt idx="8199">
                  <c:v>683.25</c:v>
                </c:pt>
                <c:pt idx="8200">
                  <c:v>683.33333333333337</c:v>
                </c:pt>
                <c:pt idx="8201">
                  <c:v>683.41666666666663</c:v>
                </c:pt>
                <c:pt idx="8202">
                  <c:v>683.5</c:v>
                </c:pt>
                <c:pt idx="8203">
                  <c:v>683.58333333333337</c:v>
                </c:pt>
                <c:pt idx="8204">
                  <c:v>683.66666666666663</c:v>
                </c:pt>
                <c:pt idx="8205">
                  <c:v>683.75</c:v>
                </c:pt>
                <c:pt idx="8206">
                  <c:v>683.83333333333337</c:v>
                </c:pt>
                <c:pt idx="8207">
                  <c:v>683.91666666666663</c:v>
                </c:pt>
                <c:pt idx="8208">
                  <c:v>684</c:v>
                </c:pt>
                <c:pt idx="8209">
                  <c:v>684.08333333333337</c:v>
                </c:pt>
                <c:pt idx="8210">
                  <c:v>684.16666666666663</c:v>
                </c:pt>
                <c:pt idx="8211">
                  <c:v>684.25</c:v>
                </c:pt>
                <c:pt idx="8212">
                  <c:v>684.33333333333337</c:v>
                </c:pt>
                <c:pt idx="8213">
                  <c:v>684.41666666666663</c:v>
                </c:pt>
                <c:pt idx="8214">
                  <c:v>684.5</c:v>
                </c:pt>
                <c:pt idx="8215">
                  <c:v>684.58333333333337</c:v>
                </c:pt>
                <c:pt idx="8216">
                  <c:v>684.66666666666663</c:v>
                </c:pt>
                <c:pt idx="8217">
                  <c:v>684.75</c:v>
                </c:pt>
                <c:pt idx="8218">
                  <c:v>684.83333333333337</c:v>
                </c:pt>
                <c:pt idx="8219">
                  <c:v>684.91666666666663</c:v>
                </c:pt>
                <c:pt idx="8220">
                  <c:v>685</c:v>
                </c:pt>
                <c:pt idx="8221">
                  <c:v>685.08333333333337</c:v>
                </c:pt>
                <c:pt idx="8222">
                  <c:v>685.16666666666663</c:v>
                </c:pt>
                <c:pt idx="8223">
                  <c:v>685.25</c:v>
                </c:pt>
                <c:pt idx="8224">
                  <c:v>685.33333333333337</c:v>
                </c:pt>
                <c:pt idx="8225">
                  <c:v>685.41666666666663</c:v>
                </c:pt>
                <c:pt idx="8226">
                  <c:v>685.5</c:v>
                </c:pt>
                <c:pt idx="8227">
                  <c:v>685.58333333333337</c:v>
                </c:pt>
                <c:pt idx="8228">
                  <c:v>685.66666666666663</c:v>
                </c:pt>
                <c:pt idx="8229">
                  <c:v>685.75</c:v>
                </c:pt>
                <c:pt idx="8230">
                  <c:v>685.83333333333337</c:v>
                </c:pt>
                <c:pt idx="8231">
                  <c:v>685.91666666666663</c:v>
                </c:pt>
                <c:pt idx="8232">
                  <c:v>686</c:v>
                </c:pt>
                <c:pt idx="8233">
                  <c:v>686.08333333333337</c:v>
                </c:pt>
                <c:pt idx="8234">
                  <c:v>686.16666666666663</c:v>
                </c:pt>
                <c:pt idx="8235">
                  <c:v>686.25</c:v>
                </c:pt>
                <c:pt idx="8236">
                  <c:v>686.33333333333337</c:v>
                </c:pt>
                <c:pt idx="8237">
                  <c:v>686.41666666666663</c:v>
                </c:pt>
                <c:pt idx="8238">
                  <c:v>686.5</c:v>
                </c:pt>
                <c:pt idx="8239">
                  <c:v>686.58333333333337</c:v>
                </c:pt>
                <c:pt idx="8240">
                  <c:v>686.66666666666663</c:v>
                </c:pt>
                <c:pt idx="8241">
                  <c:v>686.75</c:v>
                </c:pt>
                <c:pt idx="8242">
                  <c:v>686.83333333333337</c:v>
                </c:pt>
                <c:pt idx="8243">
                  <c:v>686.91666666666663</c:v>
                </c:pt>
                <c:pt idx="8244">
                  <c:v>687</c:v>
                </c:pt>
                <c:pt idx="8245">
                  <c:v>687.08333333333337</c:v>
                </c:pt>
                <c:pt idx="8246">
                  <c:v>687.16666666666663</c:v>
                </c:pt>
                <c:pt idx="8247">
                  <c:v>687.25</c:v>
                </c:pt>
                <c:pt idx="8248">
                  <c:v>687.33333333333337</c:v>
                </c:pt>
                <c:pt idx="8249">
                  <c:v>687.41666666666663</c:v>
                </c:pt>
                <c:pt idx="8250">
                  <c:v>687.5</c:v>
                </c:pt>
                <c:pt idx="8251">
                  <c:v>687.58333333333337</c:v>
                </c:pt>
                <c:pt idx="8252">
                  <c:v>687.66666666666663</c:v>
                </c:pt>
                <c:pt idx="8253">
                  <c:v>687.75</c:v>
                </c:pt>
                <c:pt idx="8254">
                  <c:v>687.83333333333337</c:v>
                </c:pt>
                <c:pt idx="8255">
                  <c:v>687.91666666666663</c:v>
                </c:pt>
                <c:pt idx="8256">
                  <c:v>688</c:v>
                </c:pt>
                <c:pt idx="8257">
                  <c:v>688.08333333333337</c:v>
                </c:pt>
                <c:pt idx="8258">
                  <c:v>688.16666666666663</c:v>
                </c:pt>
                <c:pt idx="8259">
                  <c:v>688.25</c:v>
                </c:pt>
                <c:pt idx="8260">
                  <c:v>688.33333333333337</c:v>
                </c:pt>
                <c:pt idx="8261">
                  <c:v>688.41666666666663</c:v>
                </c:pt>
                <c:pt idx="8262">
                  <c:v>688.5</c:v>
                </c:pt>
                <c:pt idx="8263">
                  <c:v>688.58333333333337</c:v>
                </c:pt>
                <c:pt idx="8264">
                  <c:v>688.66666666666663</c:v>
                </c:pt>
                <c:pt idx="8265">
                  <c:v>688.75</c:v>
                </c:pt>
                <c:pt idx="8266">
                  <c:v>688.83333333333337</c:v>
                </c:pt>
                <c:pt idx="8267">
                  <c:v>688.91666666666663</c:v>
                </c:pt>
                <c:pt idx="8268">
                  <c:v>689</c:v>
                </c:pt>
                <c:pt idx="8269">
                  <c:v>689.08333333333337</c:v>
                </c:pt>
                <c:pt idx="8270">
                  <c:v>689.16666666666663</c:v>
                </c:pt>
                <c:pt idx="8271">
                  <c:v>689.25</c:v>
                </c:pt>
                <c:pt idx="8272">
                  <c:v>689.33333333333337</c:v>
                </c:pt>
                <c:pt idx="8273">
                  <c:v>689.41666666666663</c:v>
                </c:pt>
                <c:pt idx="8274">
                  <c:v>689.5</c:v>
                </c:pt>
                <c:pt idx="8275">
                  <c:v>689.58333333333337</c:v>
                </c:pt>
                <c:pt idx="8276">
                  <c:v>689.66666666666663</c:v>
                </c:pt>
                <c:pt idx="8277">
                  <c:v>689.75</c:v>
                </c:pt>
                <c:pt idx="8278">
                  <c:v>689.83333333333337</c:v>
                </c:pt>
                <c:pt idx="8279">
                  <c:v>689.91666666666663</c:v>
                </c:pt>
                <c:pt idx="8280">
                  <c:v>690</c:v>
                </c:pt>
                <c:pt idx="8281">
                  <c:v>690.08333333333337</c:v>
                </c:pt>
                <c:pt idx="8282">
                  <c:v>690.16666666666663</c:v>
                </c:pt>
                <c:pt idx="8283">
                  <c:v>690.25</c:v>
                </c:pt>
                <c:pt idx="8284">
                  <c:v>690.33333333333337</c:v>
                </c:pt>
                <c:pt idx="8285">
                  <c:v>690.41666666666663</c:v>
                </c:pt>
                <c:pt idx="8286">
                  <c:v>690.5</c:v>
                </c:pt>
                <c:pt idx="8287">
                  <c:v>690.58333333333337</c:v>
                </c:pt>
                <c:pt idx="8288">
                  <c:v>690.66666666666663</c:v>
                </c:pt>
                <c:pt idx="8289">
                  <c:v>690.75</c:v>
                </c:pt>
                <c:pt idx="8290">
                  <c:v>690.83333333333337</c:v>
                </c:pt>
                <c:pt idx="8291">
                  <c:v>690.91666666666663</c:v>
                </c:pt>
                <c:pt idx="8292">
                  <c:v>691</c:v>
                </c:pt>
                <c:pt idx="8293">
                  <c:v>691.08333333333337</c:v>
                </c:pt>
                <c:pt idx="8294">
                  <c:v>691.16666666666663</c:v>
                </c:pt>
                <c:pt idx="8295">
                  <c:v>691.25</c:v>
                </c:pt>
                <c:pt idx="8296">
                  <c:v>691.33333333333337</c:v>
                </c:pt>
                <c:pt idx="8297">
                  <c:v>691.41666666666663</c:v>
                </c:pt>
                <c:pt idx="8298">
                  <c:v>691.5</c:v>
                </c:pt>
                <c:pt idx="8299">
                  <c:v>691.58333333333337</c:v>
                </c:pt>
                <c:pt idx="8300">
                  <c:v>691.66666666666663</c:v>
                </c:pt>
                <c:pt idx="8301">
                  <c:v>691.75</c:v>
                </c:pt>
                <c:pt idx="8302">
                  <c:v>691.83333333333337</c:v>
                </c:pt>
                <c:pt idx="8303">
                  <c:v>691.91666666666663</c:v>
                </c:pt>
                <c:pt idx="8304">
                  <c:v>692</c:v>
                </c:pt>
                <c:pt idx="8305">
                  <c:v>692.08333333333337</c:v>
                </c:pt>
                <c:pt idx="8306">
                  <c:v>692.16666666666663</c:v>
                </c:pt>
                <c:pt idx="8307">
                  <c:v>692.25</c:v>
                </c:pt>
                <c:pt idx="8308">
                  <c:v>692.33333333333337</c:v>
                </c:pt>
                <c:pt idx="8309">
                  <c:v>692.41666666666663</c:v>
                </c:pt>
                <c:pt idx="8310">
                  <c:v>692.5</c:v>
                </c:pt>
                <c:pt idx="8311">
                  <c:v>692.58333333333337</c:v>
                </c:pt>
                <c:pt idx="8312">
                  <c:v>692.66666666666663</c:v>
                </c:pt>
                <c:pt idx="8313">
                  <c:v>692.75</c:v>
                </c:pt>
                <c:pt idx="8314">
                  <c:v>692.83333333333337</c:v>
                </c:pt>
                <c:pt idx="8315">
                  <c:v>692.91666666666663</c:v>
                </c:pt>
                <c:pt idx="8316">
                  <c:v>693</c:v>
                </c:pt>
                <c:pt idx="8317">
                  <c:v>693.08333333333337</c:v>
                </c:pt>
                <c:pt idx="8318">
                  <c:v>693.16666666666663</c:v>
                </c:pt>
                <c:pt idx="8319">
                  <c:v>693.25</c:v>
                </c:pt>
                <c:pt idx="8320">
                  <c:v>693.33333333333337</c:v>
                </c:pt>
                <c:pt idx="8321">
                  <c:v>693.41666666666663</c:v>
                </c:pt>
                <c:pt idx="8322">
                  <c:v>693.5</c:v>
                </c:pt>
                <c:pt idx="8323">
                  <c:v>693.58333333333337</c:v>
                </c:pt>
                <c:pt idx="8324">
                  <c:v>693.66666666666663</c:v>
                </c:pt>
                <c:pt idx="8325">
                  <c:v>693.75</c:v>
                </c:pt>
                <c:pt idx="8326">
                  <c:v>693.83333333333337</c:v>
                </c:pt>
                <c:pt idx="8327">
                  <c:v>693.91666666666663</c:v>
                </c:pt>
                <c:pt idx="8328">
                  <c:v>694</c:v>
                </c:pt>
                <c:pt idx="8329">
                  <c:v>694.08333333333337</c:v>
                </c:pt>
                <c:pt idx="8330">
                  <c:v>694.16666666666663</c:v>
                </c:pt>
                <c:pt idx="8331">
                  <c:v>694.25</c:v>
                </c:pt>
                <c:pt idx="8332">
                  <c:v>694.33333333333337</c:v>
                </c:pt>
                <c:pt idx="8333">
                  <c:v>694.41666666666663</c:v>
                </c:pt>
                <c:pt idx="8334">
                  <c:v>694.5</c:v>
                </c:pt>
                <c:pt idx="8335">
                  <c:v>694.58333333333337</c:v>
                </c:pt>
                <c:pt idx="8336">
                  <c:v>694.66666666666663</c:v>
                </c:pt>
                <c:pt idx="8337">
                  <c:v>694.75</c:v>
                </c:pt>
                <c:pt idx="8338">
                  <c:v>694.83333333333337</c:v>
                </c:pt>
                <c:pt idx="8339">
                  <c:v>694.91666666666663</c:v>
                </c:pt>
                <c:pt idx="8340">
                  <c:v>695</c:v>
                </c:pt>
                <c:pt idx="8341">
                  <c:v>695.08333333333337</c:v>
                </c:pt>
                <c:pt idx="8342">
                  <c:v>695.16666666666663</c:v>
                </c:pt>
                <c:pt idx="8343">
                  <c:v>695.25</c:v>
                </c:pt>
                <c:pt idx="8344">
                  <c:v>695.33333333333337</c:v>
                </c:pt>
                <c:pt idx="8345">
                  <c:v>695.41666666666663</c:v>
                </c:pt>
                <c:pt idx="8346">
                  <c:v>695.5</c:v>
                </c:pt>
                <c:pt idx="8347">
                  <c:v>695.58333333333337</c:v>
                </c:pt>
                <c:pt idx="8348">
                  <c:v>695.66666666666663</c:v>
                </c:pt>
                <c:pt idx="8349">
                  <c:v>695.75</c:v>
                </c:pt>
                <c:pt idx="8350">
                  <c:v>695.83333333333337</c:v>
                </c:pt>
                <c:pt idx="8351">
                  <c:v>695.91666666666663</c:v>
                </c:pt>
                <c:pt idx="8352">
                  <c:v>696</c:v>
                </c:pt>
                <c:pt idx="8353">
                  <c:v>696.08333333333337</c:v>
                </c:pt>
                <c:pt idx="8354">
                  <c:v>696.16666666666663</c:v>
                </c:pt>
                <c:pt idx="8355">
                  <c:v>696.25</c:v>
                </c:pt>
                <c:pt idx="8356">
                  <c:v>696.33333333333337</c:v>
                </c:pt>
                <c:pt idx="8357">
                  <c:v>696.41666666666663</c:v>
                </c:pt>
                <c:pt idx="8358">
                  <c:v>696.5</c:v>
                </c:pt>
                <c:pt idx="8359">
                  <c:v>696.58333333333337</c:v>
                </c:pt>
                <c:pt idx="8360">
                  <c:v>696.66666666666663</c:v>
                </c:pt>
                <c:pt idx="8361">
                  <c:v>696.75</c:v>
                </c:pt>
                <c:pt idx="8362">
                  <c:v>696.83333333333337</c:v>
                </c:pt>
                <c:pt idx="8363">
                  <c:v>696.91666666666663</c:v>
                </c:pt>
                <c:pt idx="8364">
                  <c:v>697</c:v>
                </c:pt>
                <c:pt idx="8365">
                  <c:v>697.08333333333337</c:v>
                </c:pt>
                <c:pt idx="8366">
                  <c:v>697.16666666666663</c:v>
                </c:pt>
                <c:pt idx="8367">
                  <c:v>697.25</c:v>
                </c:pt>
                <c:pt idx="8368">
                  <c:v>697.33333333333337</c:v>
                </c:pt>
                <c:pt idx="8369">
                  <c:v>697.41666666666663</c:v>
                </c:pt>
                <c:pt idx="8370">
                  <c:v>697.5</c:v>
                </c:pt>
                <c:pt idx="8371">
                  <c:v>697.58333333333337</c:v>
                </c:pt>
                <c:pt idx="8372">
                  <c:v>697.66666666666663</c:v>
                </c:pt>
                <c:pt idx="8373">
                  <c:v>697.75</c:v>
                </c:pt>
                <c:pt idx="8374">
                  <c:v>697.83333333333337</c:v>
                </c:pt>
                <c:pt idx="8375">
                  <c:v>697.91666666666663</c:v>
                </c:pt>
                <c:pt idx="8376">
                  <c:v>698</c:v>
                </c:pt>
                <c:pt idx="8377">
                  <c:v>698.08333333333337</c:v>
                </c:pt>
                <c:pt idx="8378">
                  <c:v>698.16666666666663</c:v>
                </c:pt>
                <c:pt idx="8379">
                  <c:v>698.25</c:v>
                </c:pt>
                <c:pt idx="8380">
                  <c:v>698.33333333333337</c:v>
                </c:pt>
                <c:pt idx="8381">
                  <c:v>698.41666666666663</c:v>
                </c:pt>
                <c:pt idx="8382">
                  <c:v>698.5</c:v>
                </c:pt>
                <c:pt idx="8383">
                  <c:v>698.58333333333337</c:v>
                </c:pt>
                <c:pt idx="8384">
                  <c:v>698.66666666666663</c:v>
                </c:pt>
                <c:pt idx="8385">
                  <c:v>698.75</c:v>
                </c:pt>
                <c:pt idx="8386">
                  <c:v>698.83333333333337</c:v>
                </c:pt>
                <c:pt idx="8387">
                  <c:v>698.91666666666663</c:v>
                </c:pt>
                <c:pt idx="8388">
                  <c:v>699</c:v>
                </c:pt>
                <c:pt idx="8389">
                  <c:v>699.08333333333337</c:v>
                </c:pt>
                <c:pt idx="8390">
                  <c:v>699.16666666666663</c:v>
                </c:pt>
                <c:pt idx="8391">
                  <c:v>699.25</c:v>
                </c:pt>
                <c:pt idx="8392">
                  <c:v>699.33333333333337</c:v>
                </c:pt>
                <c:pt idx="8393">
                  <c:v>699.41666666666663</c:v>
                </c:pt>
                <c:pt idx="8394">
                  <c:v>699.5</c:v>
                </c:pt>
                <c:pt idx="8395">
                  <c:v>699.58333333333337</c:v>
                </c:pt>
                <c:pt idx="8396">
                  <c:v>699.66666666666663</c:v>
                </c:pt>
                <c:pt idx="8397">
                  <c:v>699.75</c:v>
                </c:pt>
                <c:pt idx="8398">
                  <c:v>699.83333333333337</c:v>
                </c:pt>
                <c:pt idx="8399">
                  <c:v>699.91666666666663</c:v>
                </c:pt>
                <c:pt idx="8400">
                  <c:v>700</c:v>
                </c:pt>
                <c:pt idx="8401">
                  <c:v>700.08333333333337</c:v>
                </c:pt>
                <c:pt idx="8402">
                  <c:v>700.16666666666663</c:v>
                </c:pt>
                <c:pt idx="8403">
                  <c:v>700.25</c:v>
                </c:pt>
                <c:pt idx="8404">
                  <c:v>700.33333333333337</c:v>
                </c:pt>
                <c:pt idx="8405">
                  <c:v>700.41666666666663</c:v>
                </c:pt>
                <c:pt idx="8406">
                  <c:v>700.5</c:v>
                </c:pt>
                <c:pt idx="8407">
                  <c:v>700.58333333333337</c:v>
                </c:pt>
                <c:pt idx="8408">
                  <c:v>700.66666666666663</c:v>
                </c:pt>
                <c:pt idx="8409">
                  <c:v>700.75</c:v>
                </c:pt>
                <c:pt idx="8410">
                  <c:v>700.83333333333337</c:v>
                </c:pt>
                <c:pt idx="8411">
                  <c:v>700.91666666666663</c:v>
                </c:pt>
                <c:pt idx="8412">
                  <c:v>701</c:v>
                </c:pt>
                <c:pt idx="8413">
                  <c:v>701.08333333333337</c:v>
                </c:pt>
                <c:pt idx="8414">
                  <c:v>701.16666666666663</c:v>
                </c:pt>
                <c:pt idx="8415">
                  <c:v>701.25</c:v>
                </c:pt>
                <c:pt idx="8416">
                  <c:v>701.33333333333337</c:v>
                </c:pt>
                <c:pt idx="8417">
                  <c:v>701.41666666666663</c:v>
                </c:pt>
                <c:pt idx="8418">
                  <c:v>701.5</c:v>
                </c:pt>
                <c:pt idx="8419">
                  <c:v>701.58333333333337</c:v>
                </c:pt>
                <c:pt idx="8420">
                  <c:v>701.66666666666663</c:v>
                </c:pt>
                <c:pt idx="8421">
                  <c:v>701.75</c:v>
                </c:pt>
                <c:pt idx="8422">
                  <c:v>701.83333333333337</c:v>
                </c:pt>
                <c:pt idx="8423">
                  <c:v>701.91666666666663</c:v>
                </c:pt>
                <c:pt idx="8424">
                  <c:v>702</c:v>
                </c:pt>
                <c:pt idx="8425">
                  <c:v>702.08333333333337</c:v>
                </c:pt>
                <c:pt idx="8426">
                  <c:v>702.16666666666663</c:v>
                </c:pt>
                <c:pt idx="8427">
                  <c:v>702.25</c:v>
                </c:pt>
                <c:pt idx="8428">
                  <c:v>702.33333333333337</c:v>
                </c:pt>
                <c:pt idx="8429">
                  <c:v>702.41666666666663</c:v>
                </c:pt>
                <c:pt idx="8430">
                  <c:v>702.5</c:v>
                </c:pt>
                <c:pt idx="8431">
                  <c:v>702.58333333333337</c:v>
                </c:pt>
                <c:pt idx="8432">
                  <c:v>702.66666666666663</c:v>
                </c:pt>
                <c:pt idx="8433">
                  <c:v>702.75</c:v>
                </c:pt>
                <c:pt idx="8434">
                  <c:v>702.83333333333337</c:v>
                </c:pt>
                <c:pt idx="8435">
                  <c:v>702.91666666666663</c:v>
                </c:pt>
                <c:pt idx="8436">
                  <c:v>703</c:v>
                </c:pt>
                <c:pt idx="8437">
                  <c:v>703.08333333333337</c:v>
                </c:pt>
                <c:pt idx="8438">
                  <c:v>703.16666666666663</c:v>
                </c:pt>
                <c:pt idx="8439">
                  <c:v>703.25</c:v>
                </c:pt>
                <c:pt idx="8440">
                  <c:v>703.33333333333337</c:v>
                </c:pt>
                <c:pt idx="8441">
                  <c:v>703.41666666666663</c:v>
                </c:pt>
                <c:pt idx="8442">
                  <c:v>703.5</c:v>
                </c:pt>
                <c:pt idx="8443">
                  <c:v>703.58333333333337</c:v>
                </c:pt>
                <c:pt idx="8444">
                  <c:v>703.66666666666663</c:v>
                </c:pt>
                <c:pt idx="8445">
                  <c:v>703.75</c:v>
                </c:pt>
                <c:pt idx="8446">
                  <c:v>703.83333333333337</c:v>
                </c:pt>
                <c:pt idx="8447">
                  <c:v>703.91666666666663</c:v>
                </c:pt>
                <c:pt idx="8448">
                  <c:v>704</c:v>
                </c:pt>
                <c:pt idx="8449">
                  <c:v>704.08333333333337</c:v>
                </c:pt>
                <c:pt idx="8450">
                  <c:v>704.16666666666663</c:v>
                </c:pt>
                <c:pt idx="8451">
                  <c:v>704.25</c:v>
                </c:pt>
                <c:pt idx="8452">
                  <c:v>704.33333333333337</c:v>
                </c:pt>
                <c:pt idx="8453">
                  <c:v>704.41666666666663</c:v>
                </c:pt>
                <c:pt idx="8454">
                  <c:v>704.5</c:v>
                </c:pt>
                <c:pt idx="8455">
                  <c:v>704.58333333333337</c:v>
                </c:pt>
                <c:pt idx="8456">
                  <c:v>704.66666666666663</c:v>
                </c:pt>
                <c:pt idx="8457">
                  <c:v>704.75</c:v>
                </c:pt>
                <c:pt idx="8458">
                  <c:v>704.83333333333337</c:v>
                </c:pt>
                <c:pt idx="8459">
                  <c:v>704.91666666666663</c:v>
                </c:pt>
                <c:pt idx="8460">
                  <c:v>705</c:v>
                </c:pt>
                <c:pt idx="8461">
                  <c:v>705.08333333333337</c:v>
                </c:pt>
                <c:pt idx="8462">
                  <c:v>705.16666666666663</c:v>
                </c:pt>
                <c:pt idx="8463">
                  <c:v>705.25</c:v>
                </c:pt>
                <c:pt idx="8464">
                  <c:v>705.33333333333337</c:v>
                </c:pt>
                <c:pt idx="8465">
                  <c:v>705.41666666666663</c:v>
                </c:pt>
                <c:pt idx="8466">
                  <c:v>705.5</c:v>
                </c:pt>
                <c:pt idx="8467">
                  <c:v>705.58333333333337</c:v>
                </c:pt>
                <c:pt idx="8468">
                  <c:v>705.66666666666663</c:v>
                </c:pt>
                <c:pt idx="8469">
                  <c:v>705.75</c:v>
                </c:pt>
                <c:pt idx="8470">
                  <c:v>705.83333333333337</c:v>
                </c:pt>
                <c:pt idx="8471">
                  <c:v>705.91666666666663</c:v>
                </c:pt>
                <c:pt idx="8472">
                  <c:v>706</c:v>
                </c:pt>
                <c:pt idx="8473">
                  <c:v>706.08333333333337</c:v>
                </c:pt>
                <c:pt idx="8474">
                  <c:v>706.16666666666663</c:v>
                </c:pt>
                <c:pt idx="8475">
                  <c:v>706.25</c:v>
                </c:pt>
                <c:pt idx="8476">
                  <c:v>706.33333333333337</c:v>
                </c:pt>
                <c:pt idx="8477">
                  <c:v>706.41666666666663</c:v>
                </c:pt>
                <c:pt idx="8478">
                  <c:v>706.5</c:v>
                </c:pt>
                <c:pt idx="8479">
                  <c:v>706.58333333333337</c:v>
                </c:pt>
                <c:pt idx="8480">
                  <c:v>706.66666666666663</c:v>
                </c:pt>
                <c:pt idx="8481">
                  <c:v>706.75</c:v>
                </c:pt>
                <c:pt idx="8482">
                  <c:v>706.83333333333337</c:v>
                </c:pt>
                <c:pt idx="8483">
                  <c:v>706.91666666666663</c:v>
                </c:pt>
                <c:pt idx="8484">
                  <c:v>707</c:v>
                </c:pt>
                <c:pt idx="8485">
                  <c:v>707.08333333333337</c:v>
                </c:pt>
                <c:pt idx="8486">
                  <c:v>707.16666666666663</c:v>
                </c:pt>
                <c:pt idx="8487">
                  <c:v>707.25</c:v>
                </c:pt>
                <c:pt idx="8488">
                  <c:v>707.33333333333337</c:v>
                </c:pt>
                <c:pt idx="8489">
                  <c:v>707.41666666666663</c:v>
                </c:pt>
                <c:pt idx="8490">
                  <c:v>707.5</c:v>
                </c:pt>
                <c:pt idx="8491">
                  <c:v>707.58333333333337</c:v>
                </c:pt>
                <c:pt idx="8492">
                  <c:v>707.66666666666663</c:v>
                </c:pt>
                <c:pt idx="8493">
                  <c:v>707.75</c:v>
                </c:pt>
                <c:pt idx="8494">
                  <c:v>707.83333333333337</c:v>
                </c:pt>
                <c:pt idx="8495">
                  <c:v>707.91666666666663</c:v>
                </c:pt>
                <c:pt idx="8496">
                  <c:v>708</c:v>
                </c:pt>
                <c:pt idx="8497">
                  <c:v>708.08333333333337</c:v>
                </c:pt>
                <c:pt idx="8498">
                  <c:v>708.16666666666663</c:v>
                </c:pt>
                <c:pt idx="8499">
                  <c:v>708.25</c:v>
                </c:pt>
                <c:pt idx="8500">
                  <c:v>708.33333333333337</c:v>
                </c:pt>
                <c:pt idx="8501">
                  <c:v>708.41666666666663</c:v>
                </c:pt>
                <c:pt idx="8502">
                  <c:v>708.5</c:v>
                </c:pt>
                <c:pt idx="8503">
                  <c:v>708.58333333333337</c:v>
                </c:pt>
                <c:pt idx="8504">
                  <c:v>708.66666666666663</c:v>
                </c:pt>
                <c:pt idx="8505">
                  <c:v>708.75</c:v>
                </c:pt>
                <c:pt idx="8506">
                  <c:v>708.83333333333337</c:v>
                </c:pt>
                <c:pt idx="8507">
                  <c:v>708.91666666666663</c:v>
                </c:pt>
                <c:pt idx="8508">
                  <c:v>709</c:v>
                </c:pt>
                <c:pt idx="8509">
                  <c:v>709.08333333333337</c:v>
                </c:pt>
                <c:pt idx="8510">
                  <c:v>709.16666666666663</c:v>
                </c:pt>
                <c:pt idx="8511">
                  <c:v>709.25</c:v>
                </c:pt>
                <c:pt idx="8512">
                  <c:v>709.33333333333337</c:v>
                </c:pt>
                <c:pt idx="8513">
                  <c:v>709.41666666666663</c:v>
                </c:pt>
                <c:pt idx="8514">
                  <c:v>709.5</c:v>
                </c:pt>
                <c:pt idx="8515">
                  <c:v>709.58333333333337</c:v>
                </c:pt>
                <c:pt idx="8516">
                  <c:v>709.66666666666663</c:v>
                </c:pt>
                <c:pt idx="8517">
                  <c:v>709.75</c:v>
                </c:pt>
                <c:pt idx="8518">
                  <c:v>709.83333333333337</c:v>
                </c:pt>
                <c:pt idx="8519">
                  <c:v>709.91666666666663</c:v>
                </c:pt>
                <c:pt idx="8520">
                  <c:v>710</c:v>
                </c:pt>
                <c:pt idx="8521">
                  <c:v>710.08333333333337</c:v>
                </c:pt>
                <c:pt idx="8522">
                  <c:v>710.16666666666663</c:v>
                </c:pt>
                <c:pt idx="8523">
                  <c:v>710.25</c:v>
                </c:pt>
                <c:pt idx="8524">
                  <c:v>710.33333333333337</c:v>
                </c:pt>
                <c:pt idx="8525">
                  <c:v>710.41666666666663</c:v>
                </c:pt>
                <c:pt idx="8526">
                  <c:v>710.5</c:v>
                </c:pt>
                <c:pt idx="8527">
                  <c:v>710.58333333333337</c:v>
                </c:pt>
                <c:pt idx="8528">
                  <c:v>710.66666666666663</c:v>
                </c:pt>
                <c:pt idx="8529">
                  <c:v>710.75</c:v>
                </c:pt>
                <c:pt idx="8530">
                  <c:v>710.83333333333337</c:v>
                </c:pt>
                <c:pt idx="8531">
                  <c:v>710.91666666666663</c:v>
                </c:pt>
                <c:pt idx="8532">
                  <c:v>711</c:v>
                </c:pt>
                <c:pt idx="8533">
                  <c:v>711.08333333333337</c:v>
                </c:pt>
                <c:pt idx="8534">
                  <c:v>711.16666666666663</c:v>
                </c:pt>
                <c:pt idx="8535">
                  <c:v>711.25</c:v>
                </c:pt>
                <c:pt idx="8536">
                  <c:v>711.33333333333337</c:v>
                </c:pt>
                <c:pt idx="8537">
                  <c:v>711.41666666666663</c:v>
                </c:pt>
                <c:pt idx="8538">
                  <c:v>711.5</c:v>
                </c:pt>
                <c:pt idx="8539">
                  <c:v>711.58333333333337</c:v>
                </c:pt>
                <c:pt idx="8540">
                  <c:v>711.66666666666663</c:v>
                </c:pt>
                <c:pt idx="8541">
                  <c:v>711.75</c:v>
                </c:pt>
                <c:pt idx="8542">
                  <c:v>711.83333333333337</c:v>
                </c:pt>
                <c:pt idx="8543">
                  <c:v>711.91666666666663</c:v>
                </c:pt>
                <c:pt idx="8544">
                  <c:v>712</c:v>
                </c:pt>
                <c:pt idx="8545">
                  <c:v>712.08333333333337</c:v>
                </c:pt>
                <c:pt idx="8546">
                  <c:v>712.16666666666663</c:v>
                </c:pt>
                <c:pt idx="8547">
                  <c:v>712.25</c:v>
                </c:pt>
                <c:pt idx="8548">
                  <c:v>712.33333333333337</c:v>
                </c:pt>
                <c:pt idx="8549">
                  <c:v>712.41666666666663</c:v>
                </c:pt>
                <c:pt idx="8550">
                  <c:v>712.5</c:v>
                </c:pt>
                <c:pt idx="8551">
                  <c:v>712.58333333333337</c:v>
                </c:pt>
                <c:pt idx="8552">
                  <c:v>712.66666666666663</c:v>
                </c:pt>
                <c:pt idx="8553">
                  <c:v>712.75</c:v>
                </c:pt>
                <c:pt idx="8554">
                  <c:v>712.83333333333337</c:v>
                </c:pt>
                <c:pt idx="8555">
                  <c:v>712.91666666666663</c:v>
                </c:pt>
                <c:pt idx="8556">
                  <c:v>713</c:v>
                </c:pt>
                <c:pt idx="8557">
                  <c:v>713.08333333333337</c:v>
                </c:pt>
                <c:pt idx="8558">
                  <c:v>713.16666666666663</c:v>
                </c:pt>
                <c:pt idx="8559">
                  <c:v>713.25</c:v>
                </c:pt>
                <c:pt idx="8560">
                  <c:v>713.33333333333337</c:v>
                </c:pt>
                <c:pt idx="8561">
                  <c:v>713.41666666666663</c:v>
                </c:pt>
                <c:pt idx="8562">
                  <c:v>713.5</c:v>
                </c:pt>
                <c:pt idx="8563">
                  <c:v>713.58333333333337</c:v>
                </c:pt>
                <c:pt idx="8564">
                  <c:v>713.66666666666663</c:v>
                </c:pt>
                <c:pt idx="8565">
                  <c:v>713.75</c:v>
                </c:pt>
                <c:pt idx="8566">
                  <c:v>713.83333333333337</c:v>
                </c:pt>
                <c:pt idx="8567">
                  <c:v>713.91666666666663</c:v>
                </c:pt>
                <c:pt idx="8568">
                  <c:v>714</c:v>
                </c:pt>
                <c:pt idx="8569">
                  <c:v>714.08333333333337</c:v>
                </c:pt>
                <c:pt idx="8570">
                  <c:v>714.16666666666663</c:v>
                </c:pt>
                <c:pt idx="8571">
                  <c:v>714.25</c:v>
                </c:pt>
                <c:pt idx="8572">
                  <c:v>714.33333333333337</c:v>
                </c:pt>
                <c:pt idx="8573">
                  <c:v>714.41666666666663</c:v>
                </c:pt>
                <c:pt idx="8574">
                  <c:v>714.5</c:v>
                </c:pt>
                <c:pt idx="8575">
                  <c:v>714.58333333333337</c:v>
                </c:pt>
                <c:pt idx="8576">
                  <c:v>714.66666666666663</c:v>
                </c:pt>
                <c:pt idx="8577">
                  <c:v>714.75</c:v>
                </c:pt>
                <c:pt idx="8578">
                  <c:v>714.83333333333337</c:v>
                </c:pt>
                <c:pt idx="8579">
                  <c:v>714.91666666666663</c:v>
                </c:pt>
                <c:pt idx="8580">
                  <c:v>715</c:v>
                </c:pt>
                <c:pt idx="8581">
                  <c:v>715.08333333333337</c:v>
                </c:pt>
                <c:pt idx="8582">
                  <c:v>715.16666666666663</c:v>
                </c:pt>
                <c:pt idx="8583">
                  <c:v>715.25</c:v>
                </c:pt>
                <c:pt idx="8584">
                  <c:v>715.33333333333337</c:v>
                </c:pt>
                <c:pt idx="8585">
                  <c:v>715.41666666666663</c:v>
                </c:pt>
                <c:pt idx="8586">
                  <c:v>715.5</c:v>
                </c:pt>
                <c:pt idx="8587">
                  <c:v>715.58333333333337</c:v>
                </c:pt>
                <c:pt idx="8588">
                  <c:v>715.66666666666663</c:v>
                </c:pt>
                <c:pt idx="8589">
                  <c:v>715.75</c:v>
                </c:pt>
                <c:pt idx="8590">
                  <c:v>715.83333333333337</c:v>
                </c:pt>
                <c:pt idx="8591">
                  <c:v>715.91666666666663</c:v>
                </c:pt>
                <c:pt idx="8592">
                  <c:v>716</c:v>
                </c:pt>
                <c:pt idx="8593">
                  <c:v>716.08333333333337</c:v>
                </c:pt>
                <c:pt idx="8594">
                  <c:v>716.16666666666663</c:v>
                </c:pt>
                <c:pt idx="8595">
                  <c:v>716.25</c:v>
                </c:pt>
                <c:pt idx="8596">
                  <c:v>716.33333333333337</c:v>
                </c:pt>
                <c:pt idx="8597">
                  <c:v>716.41666666666663</c:v>
                </c:pt>
                <c:pt idx="8598">
                  <c:v>716.5</c:v>
                </c:pt>
                <c:pt idx="8599">
                  <c:v>716.58333333333337</c:v>
                </c:pt>
                <c:pt idx="8600">
                  <c:v>716.66666666666663</c:v>
                </c:pt>
                <c:pt idx="8601">
                  <c:v>716.75</c:v>
                </c:pt>
                <c:pt idx="8602">
                  <c:v>716.83333333333337</c:v>
                </c:pt>
                <c:pt idx="8603">
                  <c:v>716.91666666666663</c:v>
                </c:pt>
                <c:pt idx="8604">
                  <c:v>717</c:v>
                </c:pt>
                <c:pt idx="8605">
                  <c:v>717.08333333333337</c:v>
                </c:pt>
                <c:pt idx="8606">
                  <c:v>717.16666666666663</c:v>
                </c:pt>
                <c:pt idx="8607">
                  <c:v>717.25</c:v>
                </c:pt>
                <c:pt idx="8608">
                  <c:v>717.33333333333337</c:v>
                </c:pt>
                <c:pt idx="8609">
                  <c:v>717.41666666666663</c:v>
                </c:pt>
                <c:pt idx="8610">
                  <c:v>717.5</c:v>
                </c:pt>
                <c:pt idx="8611">
                  <c:v>717.58333333333337</c:v>
                </c:pt>
                <c:pt idx="8612">
                  <c:v>717.66666666666663</c:v>
                </c:pt>
                <c:pt idx="8613">
                  <c:v>717.75</c:v>
                </c:pt>
                <c:pt idx="8614">
                  <c:v>717.83333333333337</c:v>
                </c:pt>
                <c:pt idx="8615">
                  <c:v>717.91666666666663</c:v>
                </c:pt>
                <c:pt idx="8616">
                  <c:v>718</c:v>
                </c:pt>
                <c:pt idx="8617">
                  <c:v>718.08333333333337</c:v>
                </c:pt>
                <c:pt idx="8618">
                  <c:v>718.16666666666663</c:v>
                </c:pt>
                <c:pt idx="8619">
                  <c:v>718.25</c:v>
                </c:pt>
                <c:pt idx="8620">
                  <c:v>718.33333333333337</c:v>
                </c:pt>
                <c:pt idx="8621">
                  <c:v>718.41666666666663</c:v>
                </c:pt>
                <c:pt idx="8622">
                  <c:v>718.5</c:v>
                </c:pt>
                <c:pt idx="8623">
                  <c:v>718.58333333333337</c:v>
                </c:pt>
                <c:pt idx="8624">
                  <c:v>718.66666666666663</c:v>
                </c:pt>
                <c:pt idx="8625">
                  <c:v>718.75</c:v>
                </c:pt>
                <c:pt idx="8626">
                  <c:v>718.83333333333337</c:v>
                </c:pt>
                <c:pt idx="8627">
                  <c:v>718.91666666666663</c:v>
                </c:pt>
                <c:pt idx="8628">
                  <c:v>719</c:v>
                </c:pt>
                <c:pt idx="8629">
                  <c:v>719.08333333333337</c:v>
                </c:pt>
                <c:pt idx="8630">
                  <c:v>719.16666666666663</c:v>
                </c:pt>
                <c:pt idx="8631">
                  <c:v>719.25</c:v>
                </c:pt>
                <c:pt idx="8632">
                  <c:v>719.33333333333337</c:v>
                </c:pt>
                <c:pt idx="8633">
                  <c:v>719.41666666666663</c:v>
                </c:pt>
                <c:pt idx="8634">
                  <c:v>719.5</c:v>
                </c:pt>
                <c:pt idx="8635">
                  <c:v>719.58333333333337</c:v>
                </c:pt>
                <c:pt idx="8636">
                  <c:v>719.66666666666663</c:v>
                </c:pt>
                <c:pt idx="8637">
                  <c:v>719.75</c:v>
                </c:pt>
                <c:pt idx="8638">
                  <c:v>719.83333333333337</c:v>
                </c:pt>
                <c:pt idx="8639">
                  <c:v>719.91666666666663</c:v>
                </c:pt>
                <c:pt idx="8640">
                  <c:v>720</c:v>
                </c:pt>
                <c:pt idx="8641">
                  <c:v>720.08333333333337</c:v>
                </c:pt>
                <c:pt idx="8642">
                  <c:v>720.16666666666663</c:v>
                </c:pt>
                <c:pt idx="8643">
                  <c:v>720.25</c:v>
                </c:pt>
                <c:pt idx="8644">
                  <c:v>720.33333333333337</c:v>
                </c:pt>
                <c:pt idx="8645">
                  <c:v>720.41666666666663</c:v>
                </c:pt>
                <c:pt idx="8646">
                  <c:v>720.5</c:v>
                </c:pt>
                <c:pt idx="8647">
                  <c:v>720.58333333333337</c:v>
                </c:pt>
                <c:pt idx="8648">
                  <c:v>720.66666666666663</c:v>
                </c:pt>
                <c:pt idx="8649">
                  <c:v>720.75</c:v>
                </c:pt>
                <c:pt idx="8650">
                  <c:v>720.83333333333337</c:v>
                </c:pt>
                <c:pt idx="8651">
                  <c:v>720.91666666666663</c:v>
                </c:pt>
                <c:pt idx="8652">
                  <c:v>721</c:v>
                </c:pt>
                <c:pt idx="8653">
                  <c:v>721.08333333333337</c:v>
                </c:pt>
                <c:pt idx="8654">
                  <c:v>721.16666666666663</c:v>
                </c:pt>
                <c:pt idx="8655">
                  <c:v>721.25</c:v>
                </c:pt>
                <c:pt idx="8656">
                  <c:v>721.33333333333337</c:v>
                </c:pt>
                <c:pt idx="8657">
                  <c:v>721.41666666666663</c:v>
                </c:pt>
                <c:pt idx="8658">
                  <c:v>721.5</c:v>
                </c:pt>
                <c:pt idx="8659">
                  <c:v>721.58333333333337</c:v>
                </c:pt>
                <c:pt idx="8660">
                  <c:v>721.66666666666663</c:v>
                </c:pt>
                <c:pt idx="8661">
                  <c:v>721.75</c:v>
                </c:pt>
                <c:pt idx="8662">
                  <c:v>721.83333333333337</c:v>
                </c:pt>
                <c:pt idx="8663">
                  <c:v>721.91666666666663</c:v>
                </c:pt>
                <c:pt idx="8664">
                  <c:v>722</c:v>
                </c:pt>
                <c:pt idx="8665">
                  <c:v>722.08333333333337</c:v>
                </c:pt>
                <c:pt idx="8666">
                  <c:v>722.16666666666663</c:v>
                </c:pt>
                <c:pt idx="8667">
                  <c:v>722.25</c:v>
                </c:pt>
                <c:pt idx="8668">
                  <c:v>722.33333333333337</c:v>
                </c:pt>
                <c:pt idx="8669">
                  <c:v>722.41666666666663</c:v>
                </c:pt>
                <c:pt idx="8670">
                  <c:v>722.5</c:v>
                </c:pt>
                <c:pt idx="8671">
                  <c:v>722.58333333333337</c:v>
                </c:pt>
                <c:pt idx="8672">
                  <c:v>722.66666666666663</c:v>
                </c:pt>
                <c:pt idx="8673">
                  <c:v>722.75</c:v>
                </c:pt>
                <c:pt idx="8674">
                  <c:v>722.83333333333337</c:v>
                </c:pt>
                <c:pt idx="8675">
                  <c:v>722.91666666666663</c:v>
                </c:pt>
                <c:pt idx="8676">
                  <c:v>723</c:v>
                </c:pt>
                <c:pt idx="8677">
                  <c:v>723.08333333333337</c:v>
                </c:pt>
                <c:pt idx="8678">
                  <c:v>723.16666666666663</c:v>
                </c:pt>
                <c:pt idx="8679">
                  <c:v>723.25</c:v>
                </c:pt>
                <c:pt idx="8680">
                  <c:v>723.33333333333337</c:v>
                </c:pt>
                <c:pt idx="8681">
                  <c:v>723.41666666666663</c:v>
                </c:pt>
                <c:pt idx="8682">
                  <c:v>723.5</c:v>
                </c:pt>
                <c:pt idx="8683">
                  <c:v>723.58333333333337</c:v>
                </c:pt>
                <c:pt idx="8684">
                  <c:v>723.66666666666663</c:v>
                </c:pt>
                <c:pt idx="8685">
                  <c:v>723.75</c:v>
                </c:pt>
                <c:pt idx="8686">
                  <c:v>723.83333333333337</c:v>
                </c:pt>
                <c:pt idx="8687">
                  <c:v>723.91666666666663</c:v>
                </c:pt>
                <c:pt idx="8688">
                  <c:v>724</c:v>
                </c:pt>
                <c:pt idx="8689">
                  <c:v>724.08333333333337</c:v>
                </c:pt>
                <c:pt idx="8690">
                  <c:v>724.16666666666663</c:v>
                </c:pt>
                <c:pt idx="8691">
                  <c:v>724.25</c:v>
                </c:pt>
                <c:pt idx="8692">
                  <c:v>724.33333333333337</c:v>
                </c:pt>
                <c:pt idx="8693">
                  <c:v>724.41666666666663</c:v>
                </c:pt>
                <c:pt idx="8694">
                  <c:v>724.5</c:v>
                </c:pt>
                <c:pt idx="8695">
                  <c:v>724.58333333333337</c:v>
                </c:pt>
                <c:pt idx="8696">
                  <c:v>724.66666666666663</c:v>
                </c:pt>
                <c:pt idx="8697">
                  <c:v>724.75</c:v>
                </c:pt>
                <c:pt idx="8698">
                  <c:v>724.83333333333337</c:v>
                </c:pt>
                <c:pt idx="8699">
                  <c:v>724.91666666666663</c:v>
                </c:pt>
                <c:pt idx="8700">
                  <c:v>725</c:v>
                </c:pt>
                <c:pt idx="8701">
                  <c:v>725.08333333333337</c:v>
                </c:pt>
                <c:pt idx="8702">
                  <c:v>725.16666666666663</c:v>
                </c:pt>
                <c:pt idx="8703">
                  <c:v>725.25</c:v>
                </c:pt>
                <c:pt idx="8704">
                  <c:v>725.33333333333337</c:v>
                </c:pt>
                <c:pt idx="8705">
                  <c:v>725.41666666666663</c:v>
                </c:pt>
                <c:pt idx="8706">
                  <c:v>725.5</c:v>
                </c:pt>
                <c:pt idx="8707">
                  <c:v>725.58333333333337</c:v>
                </c:pt>
                <c:pt idx="8708">
                  <c:v>725.66666666666663</c:v>
                </c:pt>
                <c:pt idx="8709">
                  <c:v>725.75</c:v>
                </c:pt>
                <c:pt idx="8710">
                  <c:v>725.83333333333337</c:v>
                </c:pt>
                <c:pt idx="8711">
                  <c:v>725.91666666666663</c:v>
                </c:pt>
                <c:pt idx="8712">
                  <c:v>726</c:v>
                </c:pt>
                <c:pt idx="8713">
                  <c:v>726.08333333333337</c:v>
                </c:pt>
                <c:pt idx="8714">
                  <c:v>726.16666666666663</c:v>
                </c:pt>
                <c:pt idx="8715">
                  <c:v>726.25</c:v>
                </c:pt>
                <c:pt idx="8716">
                  <c:v>726.33333333333337</c:v>
                </c:pt>
                <c:pt idx="8717">
                  <c:v>726.41666666666663</c:v>
                </c:pt>
                <c:pt idx="8718">
                  <c:v>726.5</c:v>
                </c:pt>
                <c:pt idx="8719">
                  <c:v>726.58333333333337</c:v>
                </c:pt>
                <c:pt idx="8720">
                  <c:v>726.66666666666663</c:v>
                </c:pt>
                <c:pt idx="8721">
                  <c:v>726.75</c:v>
                </c:pt>
                <c:pt idx="8722">
                  <c:v>726.83333333333337</c:v>
                </c:pt>
                <c:pt idx="8723">
                  <c:v>726.91666666666663</c:v>
                </c:pt>
                <c:pt idx="8724">
                  <c:v>727</c:v>
                </c:pt>
                <c:pt idx="8725">
                  <c:v>727.08333333333337</c:v>
                </c:pt>
                <c:pt idx="8726">
                  <c:v>727.16666666666663</c:v>
                </c:pt>
                <c:pt idx="8727">
                  <c:v>727.25</c:v>
                </c:pt>
                <c:pt idx="8728">
                  <c:v>727.33333333333337</c:v>
                </c:pt>
                <c:pt idx="8729">
                  <c:v>727.41666666666663</c:v>
                </c:pt>
                <c:pt idx="8730">
                  <c:v>727.5</c:v>
                </c:pt>
                <c:pt idx="8731">
                  <c:v>727.58333333333337</c:v>
                </c:pt>
                <c:pt idx="8732">
                  <c:v>727.66666666666663</c:v>
                </c:pt>
                <c:pt idx="8733">
                  <c:v>727.75</c:v>
                </c:pt>
                <c:pt idx="8734">
                  <c:v>727.83333333333337</c:v>
                </c:pt>
                <c:pt idx="8735">
                  <c:v>727.91666666666663</c:v>
                </c:pt>
                <c:pt idx="8736">
                  <c:v>728</c:v>
                </c:pt>
                <c:pt idx="8737">
                  <c:v>728.08333333333337</c:v>
                </c:pt>
                <c:pt idx="8738">
                  <c:v>728.16666666666663</c:v>
                </c:pt>
                <c:pt idx="8739">
                  <c:v>728.25</c:v>
                </c:pt>
                <c:pt idx="8740">
                  <c:v>728.33333333333337</c:v>
                </c:pt>
                <c:pt idx="8741">
                  <c:v>728.41666666666663</c:v>
                </c:pt>
                <c:pt idx="8742">
                  <c:v>728.5</c:v>
                </c:pt>
                <c:pt idx="8743">
                  <c:v>728.58333333333337</c:v>
                </c:pt>
                <c:pt idx="8744">
                  <c:v>728.66666666666663</c:v>
                </c:pt>
                <c:pt idx="8745">
                  <c:v>728.75</c:v>
                </c:pt>
                <c:pt idx="8746">
                  <c:v>728.83333333333337</c:v>
                </c:pt>
                <c:pt idx="8747">
                  <c:v>728.91666666666663</c:v>
                </c:pt>
                <c:pt idx="8748">
                  <c:v>729</c:v>
                </c:pt>
                <c:pt idx="8749">
                  <c:v>729.08333333333337</c:v>
                </c:pt>
                <c:pt idx="8750">
                  <c:v>729.16666666666663</c:v>
                </c:pt>
                <c:pt idx="8751">
                  <c:v>729.25</c:v>
                </c:pt>
                <c:pt idx="8752">
                  <c:v>729.33333333333337</c:v>
                </c:pt>
                <c:pt idx="8753">
                  <c:v>729.41666666666663</c:v>
                </c:pt>
                <c:pt idx="8754">
                  <c:v>729.5</c:v>
                </c:pt>
                <c:pt idx="8755">
                  <c:v>729.58333333333337</c:v>
                </c:pt>
                <c:pt idx="8756">
                  <c:v>729.66666666666663</c:v>
                </c:pt>
                <c:pt idx="8757">
                  <c:v>729.75</c:v>
                </c:pt>
                <c:pt idx="8758">
                  <c:v>729.83333333333337</c:v>
                </c:pt>
                <c:pt idx="8759">
                  <c:v>729.91666666666663</c:v>
                </c:pt>
                <c:pt idx="8760">
                  <c:v>730</c:v>
                </c:pt>
                <c:pt idx="8761">
                  <c:v>730.08333333333337</c:v>
                </c:pt>
                <c:pt idx="8762">
                  <c:v>730.16666666666663</c:v>
                </c:pt>
                <c:pt idx="8763">
                  <c:v>730.25</c:v>
                </c:pt>
                <c:pt idx="8764">
                  <c:v>730.33333333333337</c:v>
                </c:pt>
                <c:pt idx="8765">
                  <c:v>730.41666666666663</c:v>
                </c:pt>
                <c:pt idx="8766">
                  <c:v>730.5</c:v>
                </c:pt>
                <c:pt idx="8767">
                  <c:v>730.58333333333337</c:v>
                </c:pt>
                <c:pt idx="8768">
                  <c:v>730.66666666666663</c:v>
                </c:pt>
                <c:pt idx="8769">
                  <c:v>730.75</c:v>
                </c:pt>
                <c:pt idx="8770">
                  <c:v>730.83333333333337</c:v>
                </c:pt>
                <c:pt idx="8771">
                  <c:v>730.91666666666663</c:v>
                </c:pt>
                <c:pt idx="8772">
                  <c:v>731</c:v>
                </c:pt>
                <c:pt idx="8773">
                  <c:v>731.08333333333337</c:v>
                </c:pt>
                <c:pt idx="8774">
                  <c:v>731.16666666666663</c:v>
                </c:pt>
                <c:pt idx="8775">
                  <c:v>731.25</c:v>
                </c:pt>
                <c:pt idx="8776">
                  <c:v>731.33333333333337</c:v>
                </c:pt>
                <c:pt idx="8777">
                  <c:v>731.41666666666663</c:v>
                </c:pt>
                <c:pt idx="8778">
                  <c:v>731.5</c:v>
                </c:pt>
                <c:pt idx="8779">
                  <c:v>731.58333333333337</c:v>
                </c:pt>
                <c:pt idx="8780">
                  <c:v>731.66666666666663</c:v>
                </c:pt>
                <c:pt idx="8781">
                  <c:v>731.75</c:v>
                </c:pt>
                <c:pt idx="8782">
                  <c:v>731.83333333333337</c:v>
                </c:pt>
                <c:pt idx="8783">
                  <c:v>731.91666666666663</c:v>
                </c:pt>
                <c:pt idx="8784">
                  <c:v>732</c:v>
                </c:pt>
                <c:pt idx="8785">
                  <c:v>732.08333333333337</c:v>
                </c:pt>
                <c:pt idx="8786">
                  <c:v>732.16666666666663</c:v>
                </c:pt>
                <c:pt idx="8787">
                  <c:v>732.25</c:v>
                </c:pt>
                <c:pt idx="8788">
                  <c:v>732.33333333333337</c:v>
                </c:pt>
                <c:pt idx="8789">
                  <c:v>732.41666666666663</c:v>
                </c:pt>
                <c:pt idx="8790">
                  <c:v>732.5</c:v>
                </c:pt>
                <c:pt idx="8791">
                  <c:v>732.58333333333337</c:v>
                </c:pt>
                <c:pt idx="8792">
                  <c:v>732.66666666666663</c:v>
                </c:pt>
                <c:pt idx="8793">
                  <c:v>732.75</c:v>
                </c:pt>
                <c:pt idx="8794">
                  <c:v>732.83333333333337</c:v>
                </c:pt>
                <c:pt idx="8795">
                  <c:v>732.91666666666663</c:v>
                </c:pt>
                <c:pt idx="8796">
                  <c:v>733</c:v>
                </c:pt>
                <c:pt idx="8797">
                  <c:v>733.08333333333337</c:v>
                </c:pt>
                <c:pt idx="8798">
                  <c:v>733.16666666666663</c:v>
                </c:pt>
                <c:pt idx="8799">
                  <c:v>733.25</c:v>
                </c:pt>
                <c:pt idx="8800">
                  <c:v>733.33333333333337</c:v>
                </c:pt>
                <c:pt idx="8801">
                  <c:v>733.41666666666663</c:v>
                </c:pt>
                <c:pt idx="8802">
                  <c:v>733.5</c:v>
                </c:pt>
                <c:pt idx="8803">
                  <c:v>733.58333333333337</c:v>
                </c:pt>
                <c:pt idx="8804">
                  <c:v>733.66666666666663</c:v>
                </c:pt>
                <c:pt idx="8805">
                  <c:v>733.75</c:v>
                </c:pt>
                <c:pt idx="8806">
                  <c:v>733.83333333333337</c:v>
                </c:pt>
                <c:pt idx="8807">
                  <c:v>733.91666666666663</c:v>
                </c:pt>
                <c:pt idx="8808">
                  <c:v>734</c:v>
                </c:pt>
                <c:pt idx="8809">
                  <c:v>734.08333333333337</c:v>
                </c:pt>
                <c:pt idx="8810">
                  <c:v>734.16666666666663</c:v>
                </c:pt>
                <c:pt idx="8811">
                  <c:v>734.25</c:v>
                </c:pt>
                <c:pt idx="8812">
                  <c:v>734.33333333333337</c:v>
                </c:pt>
                <c:pt idx="8813">
                  <c:v>734.41666666666663</c:v>
                </c:pt>
                <c:pt idx="8814">
                  <c:v>734.5</c:v>
                </c:pt>
                <c:pt idx="8815">
                  <c:v>734.58333333333337</c:v>
                </c:pt>
                <c:pt idx="8816">
                  <c:v>734.66666666666663</c:v>
                </c:pt>
                <c:pt idx="8817">
                  <c:v>734.75</c:v>
                </c:pt>
                <c:pt idx="8818">
                  <c:v>734.83333333333337</c:v>
                </c:pt>
                <c:pt idx="8819">
                  <c:v>734.91666666666663</c:v>
                </c:pt>
                <c:pt idx="8820">
                  <c:v>735</c:v>
                </c:pt>
                <c:pt idx="8821">
                  <c:v>735.08333333333337</c:v>
                </c:pt>
                <c:pt idx="8822">
                  <c:v>735.16666666666663</c:v>
                </c:pt>
                <c:pt idx="8823">
                  <c:v>735.25</c:v>
                </c:pt>
                <c:pt idx="8824">
                  <c:v>735.33333333333337</c:v>
                </c:pt>
                <c:pt idx="8825">
                  <c:v>735.41666666666663</c:v>
                </c:pt>
                <c:pt idx="8826">
                  <c:v>735.5</c:v>
                </c:pt>
                <c:pt idx="8827">
                  <c:v>735.58333333333337</c:v>
                </c:pt>
                <c:pt idx="8828">
                  <c:v>735.66666666666663</c:v>
                </c:pt>
                <c:pt idx="8829">
                  <c:v>735.75</c:v>
                </c:pt>
                <c:pt idx="8830">
                  <c:v>735.83333333333337</c:v>
                </c:pt>
                <c:pt idx="8831">
                  <c:v>735.91666666666663</c:v>
                </c:pt>
                <c:pt idx="8832">
                  <c:v>736</c:v>
                </c:pt>
                <c:pt idx="8833">
                  <c:v>736.08333333333337</c:v>
                </c:pt>
                <c:pt idx="8834">
                  <c:v>736.16666666666663</c:v>
                </c:pt>
                <c:pt idx="8835">
                  <c:v>736.25</c:v>
                </c:pt>
                <c:pt idx="8836">
                  <c:v>736.33333333333337</c:v>
                </c:pt>
                <c:pt idx="8837">
                  <c:v>736.41666666666663</c:v>
                </c:pt>
                <c:pt idx="8838">
                  <c:v>736.5</c:v>
                </c:pt>
                <c:pt idx="8839">
                  <c:v>736.58333333333337</c:v>
                </c:pt>
                <c:pt idx="8840">
                  <c:v>736.66666666666663</c:v>
                </c:pt>
                <c:pt idx="8841">
                  <c:v>736.75</c:v>
                </c:pt>
                <c:pt idx="8842">
                  <c:v>736.83333333333337</c:v>
                </c:pt>
                <c:pt idx="8843">
                  <c:v>736.91666666666663</c:v>
                </c:pt>
                <c:pt idx="8844">
                  <c:v>737</c:v>
                </c:pt>
                <c:pt idx="8845">
                  <c:v>737.08333333333337</c:v>
                </c:pt>
                <c:pt idx="8846">
                  <c:v>737.16666666666663</c:v>
                </c:pt>
                <c:pt idx="8847">
                  <c:v>737.25</c:v>
                </c:pt>
                <c:pt idx="8848">
                  <c:v>737.33333333333337</c:v>
                </c:pt>
                <c:pt idx="8849">
                  <c:v>737.41666666666663</c:v>
                </c:pt>
                <c:pt idx="8850">
                  <c:v>737.5</c:v>
                </c:pt>
                <c:pt idx="8851">
                  <c:v>737.58333333333337</c:v>
                </c:pt>
                <c:pt idx="8852">
                  <c:v>737.66666666666663</c:v>
                </c:pt>
                <c:pt idx="8853">
                  <c:v>737.75</c:v>
                </c:pt>
                <c:pt idx="8854">
                  <c:v>737.83333333333337</c:v>
                </c:pt>
                <c:pt idx="8855">
                  <c:v>737.91666666666663</c:v>
                </c:pt>
                <c:pt idx="8856">
                  <c:v>738</c:v>
                </c:pt>
                <c:pt idx="8857">
                  <c:v>738.08333333333337</c:v>
                </c:pt>
                <c:pt idx="8858">
                  <c:v>738.16666666666663</c:v>
                </c:pt>
                <c:pt idx="8859">
                  <c:v>738.25</c:v>
                </c:pt>
                <c:pt idx="8860">
                  <c:v>738.33333333333337</c:v>
                </c:pt>
                <c:pt idx="8861">
                  <c:v>738.41666666666663</c:v>
                </c:pt>
                <c:pt idx="8862">
                  <c:v>738.5</c:v>
                </c:pt>
                <c:pt idx="8863">
                  <c:v>738.58333333333337</c:v>
                </c:pt>
                <c:pt idx="8864">
                  <c:v>738.66666666666663</c:v>
                </c:pt>
                <c:pt idx="8865">
                  <c:v>738.75</c:v>
                </c:pt>
                <c:pt idx="8866">
                  <c:v>738.83333333333337</c:v>
                </c:pt>
                <c:pt idx="8867">
                  <c:v>738.91666666666663</c:v>
                </c:pt>
                <c:pt idx="8868">
                  <c:v>739</c:v>
                </c:pt>
                <c:pt idx="8869">
                  <c:v>739.08333333333337</c:v>
                </c:pt>
                <c:pt idx="8870">
                  <c:v>739.16666666666663</c:v>
                </c:pt>
                <c:pt idx="8871">
                  <c:v>739.25</c:v>
                </c:pt>
                <c:pt idx="8872">
                  <c:v>739.33333333333337</c:v>
                </c:pt>
                <c:pt idx="8873">
                  <c:v>739.41666666666663</c:v>
                </c:pt>
                <c:pt idx="8874">
                  <c:v>739.5</c:v>
                </c:pt>
                <c:pt idx="8875">
                  <c:v>739.58333333333337</c:v>
                </c:pt>
                <c:pt idx="8876">
                  <c:v>739.66666666666663</c:v>
                </c:pt>
                <c:pt idx="8877">
                  <c:v>739.75</c:v>
                </c:pt>
                <c:pt idx="8878">
                  <c:v>739.83333333333337</c:v>
                </c:pt>
                <c:pt idx="8879">
                  <c:v>739.91666666666663</c:v>
                </c:pt>
                <c:pt idx="8880">
                  <c:v>740</c:v>
                </c:pt>
                <c:pt idx="8881">
                  <c:v>740.08333333333337</c:v>
                </c:pt>
                <c:pt idx="8882">
                  <c:v>740.16666666666663</c:v>
                </c:pt>
                <c:pt idx="8883">
                  <c:v>740.25</c:v>
                </c:pt>
                <c:pt idx="8884">
                  <c:v>740.33333333333337</c:v>
                </c:pt>
                <c:pt idx="8885">
                  <c:v>740.41666666666663</c:v>
                </c:pt>
                <c:pt idx="8886">
                  <c:v>740.5</c:v>
                </c:pt>
                <c:pt idx="8887">
                  <c:v>740.58333333333337</c:v>
                </c:pt>
                <c:pt idx="8888">
                  <c:v>740.66666666666663</c:v>
                </c:pt>
                <c:pt idx="8889">
                  <c:v>740.75</c:v>
                </c:pt>
                <c:pt idx="8890">
                  <c:v>740.83333333333337</c:v>
                </c:pt>
                <c:pt idx="8891">
                  <c:v>740.91666666666663</c:v>
                </c:pt>
                <c:pt idx="8892">
                  <c:v>741</c:v>
                </c:pt>
                <c:pt idx="8893">
                  <c:v>741.08333333333337</c:v>
                </c:pt>
                <c:pt idx="8894">
                  <c:v>741.16666666666663</c:v>
                </c:pt>
                <c:pt idx="8895">
                  <c:v>741.25</c:v>
                </c:pt>
                <c:pt idx="8896">
                  <c:v>741.33333333333337</c:v>
                </c:pt>
                <c:pt idx="8897">
                  <c:v>741.41666666666663</c:v>
                </c:pt>
                <c:pt idx="8898">
                  <c:v>741.5</c:v>
                </c:pt>
                <c:pt idx="8899">
                  <c:v>741.58333333333337</c:v>
                </c:pt>
                <c:pt idx="8900">
                  <c:v>741.66666666666663</c:v>
                </c:pt>
                <c:pt idx="8901">
                  <c:v>741.75</c:v>
                </c:pt>
                <c:pt idx="8902">
                  <c:v>741.83333333333337</c:v>
                </c:pt>
                <c:pt idx="8903">
                  <c:v>741.91666666666663</c:v>
                </c:pt>
                <c:pt idx="8904">
                  <c:v>742</c:v>
                </c:pt>
                <c:pt idx="8905">
                  <c:v>742.08333333333337</c:v>
                </c:pt>
                <c:pt idx="8906">
                  <c:v>742.16666666666663</c:v>
                </c:pt>
                <c:pt idx="8907">
                  <c:v>742.25</c:v>
                </c:pt>
                <c:pt idx="8908">
                  <c:v>742.33333333333337</c:v>
                </c:pt>
                <c:pt idx="8909">
                  <c:v>742.41666666666663</c:v>
                </c:pt>
                <c:pt idx="8910">
                  <c:v>742.5</c:v>
                </c:pt>
                <c:pt idx="8911">
                  <c:v>742.58333333333337</c:v>
                </c:pt>
                <c:pt idx="8912">
                  <c:v>742.66666666666663</c:v>
                </c:pt>
                <c:pt idx="8913">
                  <c:v>742.75</c:v>
                </c:pt>
                <c:pt idx="8914">
                  <c:v>742.83333333333337</c:v>
                </c:pt>
                <c:pt idx="8915">
                  <c:v>742.91666666666663</c:v>
                </c:pt>
                <c:pt idx="8916">
                  <c:v>743</c:v>
                </c:pt>
                <c:pt idx="8917">
                  <c:v>743.08333333333337</c:v>
                </c:pt>
                <c:pt idx="8918">
                  <c:v>743.16666666666663</c:v>
                </c:pt>
                <c:pt idx="8919">
                  <c:v>743.25</c:v>
                </c:pt>
                <c:pt idx="8920">
                  <c:v>743.33333333333337</c:v>
                </c:pt>
                <c:pt idx="8921">
                  <c:v>743.41666666666663</c:v>
                </c:pt>
                <c:pt idx="8922">
                  <c:v>743.5</c:v>
                </c:pt>
                <c:pt idx="8923">
                  <c:v>743.58333333333337</c:v>
                </c:pt>
                <c:pt idx="8924">
                  <c:v>743.66666666666663</c:v>
                </c:pt>
                <c:pt idx="8925">
                  <c:v>743.75</c:v>
                </c:pt>
                <c:pt idx="8926">
                  <c:v>743.83333333333337</c:v>
                </c:pt>
                <c:pt idx="8927">
                  <c:v>743.91666666666663</c:v>
                </c:pt>
                <c:pt idx="8928">
                  <c:v>744</c:v>
                </c:pt>
                <c:pt idx="8929">
                  <c:v>744.08333333333337</c:v>
                </c:pt>
                <c:pt idx="8930">
                  <c:v>744.16666666666663</c:v>
                </c:pt>
                <c:pt idx="8931">
                  <c:v>744.25</c:v>
                </c:pt>
                <c:pt idx="8932">
                  <c:v>744.33333333333337</c:v>
                </c:pt>
                <c:pt idx="8933">
                  <c:v>744.41666666666663</c:v>
                </c:pt>
                <c:pt idx="8934">
                  <c:v>744.5</c:v>
                </c:pt>
                <c:pt idx="8935">
                  <c:v>744.58333333333337</c:v>
                </c:pt>
                <c:pt idx="8936">
                  <c:v>744.66666666666663</c:v>
                </c:pt>
                <c:pt idx="8937">
                  <c:v>744.75</c:v>
                </c:pt>
                <c:pt idx="8938">
                  <c:v>744.83333333333337</c:v>
                </c:pt>
                <c:pt idx="8939">
                  <c:v>744.91666666666663</c:v>
                </c:pt>
                <c:pt idx="8940">
                  <c:v>745</c:v>
                </c:pt>
                <c:pt idx="8941">
                  <c:v>745.08333333333337</c:v>
                </c:pt>
                <c:pt idx="8942">
                  <c:v>745.16666666666663</c:v>
                </c:pt>
                <c:pt idx="8943">
                  <c:v>745.25</c:v>
                </c:pt>
                <c:pt idx="8944">
                  <c:v>745.33333333333337</c:v>
                </c:pt>
                <c:pt idx="8945">
                  <c:v>745.41666666666663</c:v>
                </c:pt>
                <c:pt idx="8946">
                  <c:v>745.5</c:v>
                </c:pt>
                <c:pt idx="8947">
                  <c:v>745.58333333333337</c:v>
                </c:pt>
                <c:pt idx="8948">
                  <c:v>745.66666666666663</c:v>
                </c:pt>
                <c:pt idx="8949">
                  <c:v>745.75</c:v>
                </c:pt>
                <c:pt idx="8950">
                  <c:v>745.83333333333337</c:v>
                </c:pt>
                <c:pt idx="8951">
                  <c:v>745.91666666666663</c:v>
                </c:pt>
                <c:pt idx="8952">
                  <c:v>746</c:v>
                </c:pt>
                <c:pt idx="8953">
                  <c:v>746.08333333333337</c:v>
                </c:pt>
                <c:pt idx="8954">
                  <c:v>746.16666666666663</c:v>
                </c:pt>
                <c:pt idx="8955">
                  <c:v>746.25</c:v>
                </c:pt>
                <c:pt idx="8956">
                  <c:v>746.33333333333337</c:v>
                </c:pt>
                <c:pt idx="8957">
                  <c:v>746.41666666666663</c:v>
                </c:pt>
                <c:pt idx="8958">
                  <c:v>746.5</c:v>
                </c:pt>
                <c:pt idx="8959">
                  <c:v>746.58333333333337</c:v>
                </c:pt>
                <c:pt idx="8960">
                  <c:v>746.66666666666663</c:v>
                </c:pt>
                <c:pt idx="8961">
                  <c:v>746.75</c:v>
                </c:pt>
                <c:pt idx="8962">
                  <c:v>746.83333333333337</c:v>
                </c:pt>
                <c:pt idx="8963">
                  <c:v>746.91666666666663</c:v>
                </c:pt>
                <c:pt idx="8964">
                  <c:v>747</c:v>
                </c:pt>
                <c:pt idx="8965">
                  <c:v>747.08333333333337</c:v>
                </c:pt>
                <c:pt idx="8966">
                  <c:v>747.16666666666663</c:v>
                </c:pt>
                <c:pt idx="8967">
                  <c:v>747.25</c:v>
                </c:pt>
                <c:pt idx="8968">
                  <c:v>747.33333333333337</c:v>
                </c:pt>
                <c:pt idx="8969">
                  <c:v>747.41666666666663</c:v>
                </c:pt>
                <c:pt idx="8970">
                  <c:v>747.5</c:v>
                </c:pt>
                <c:pt idx="8971">
                  <c:v>747.58333333333337</c:v>
                </c:pt>
                <c:pt idx="8972">
                  <c:v>747.66666666666663</c:v>
                </c:pt>
                <c:pt idx="8973">
                  <c:v>747.75</c:v>
                </c:pt>
                <c:pt idx="8974">
                  <c:v>747.83333333333337</c:v>
                </c:pt>
                <c:pt idx="8975">
                  <c:v>747.91666666666663</c:v>
                </c:pt>
                <c:pt idx="8976">
                  <c:v>748</c:v>
                </c:pt>
                <c:pt idx="8977">
                  <c:v>748.08333333333337</c:v>
                </c:pt>
                <c:pt idx="8978">
                  <c:v>748.16666666666663</c:v>
                </c:pt>
                <c:pt idx="8979">
                  <c:v>748.25</c:v>
                </c:pt>
                <c:pt idx="8980">
                  <c:v>748.33333333333337</c:v>
                </c:pt>
                <c:pt idx="8981">
                  <c:v>748.41666666666663</c:v>
                </c:pt>
                <c:pt idx="8982">
                  <c:v>748.5</c:v>
                </c:pt>
                <c:pt idx="8983">
                  <c:v>748.58333333333337</c:v>
                </c:pt>
                <c:pt idx="8984">
                  <c:v>748.66666666666663</c:v>
                </c:pt>
                <c:pt idx="8985">
                  <c:v>748.75</c:v>
                </c:pt>
                <c:pt idx="8986">
                  <c:v>748.83333333333337</c:v>
                </c:pt>
                <c:pt idx="8987">
                  <c:v>748.91666666666663</c:v>
                </c:pt>
                <c:pt idx="8988">
                  <c:v>749</c:v>
                </c:pt>
                <c:pt idx="8989">
                  <c:v>749.08333333333337</c:v>
                </c:pt>
                <c:pt idx="8990">
                  <c:v>749.16666666666663</c:v>
                </c:pt>
                <c:pt idx="8991">
                  <c:v>749.25</c:v>
                </c:pt>
                <c:pt idx="8992">
                  <c:v>749.33333333333337</c:v>
                </c:pt>
                <c:pt idx="8993">
                  <c:v>749.41666666666663</c:v>
                </c:pt>
                <c:pt idx="8994">
                  <c:v>749.5</c:v>
                </c:pt>
                <c:pt idx="8995">
                  <c:v>749.58333333333337</c:v>
                </c:pt>
                <c:pt idx="8996">
                  <c:v>749.66666666666663</c:v>
                </c:pt>
                <c:pt idx="8997">
                  <c:v>749.75</c:v>
                </c:pt>
                <c:pt idx="8998">
                  <c:v>749.83333333333337</c:v>
                </c:pt>
                <c:pt idx="8999">
                  <c:v>749.91666666666663</c:v>
                </c:pt>
                <c:pt idx="9000">
                  <c:v>750</c:v>
                </c:pt>
                <c:pt idx="9001">
                  <c:v>750.08333333333337</c:v>
                </c:pt>
                <c:pt idx="9002">
                  <c:v>750.16666666666663</c:v>
                </c:pt>
                <c:pt idx="9003">
                  <c:v>750.25</c:v>
                </c:pt>
                <c:pt idx="9004">
                  <c:v>750.33333333333337</c:v>
                </c:pt>
                <c:pt idx="9005">
                  <c:v>750.41666666666663</c:v>
                </c:pt>
                <c:pt idx="9006">
                  <c:v>750.5</c:v>
                </c:pt>
                <c:pt idx="9007">
                  <c:v>750.58333333333337</c:v>
                </c:pt>
                <c:pt idx="9008">
                  <c:v>750.66666666666663</c:v>
                </c:pt>
                <c:pt idx="9009">
                  <c:v>750.75</c:v>
                </c:pt>
                <c:pt idx="9010">
                  <c:v>750.83333333333337</c:v>
                </c:pt>
                <c:pt idx="9011">
                  <c:v>750.91666666666663</c:v>
                </c:pt>
                <c:pt idx="9012">
                  <c:v>751</c:v>
                </c:pt>
                <c:pt idx="9013">
                  <c:v>751.08333333333337</c:v>
                </c:pt>
                <c:pt idx="9014">
                  <c:v>751.16666666666663</c:v>
                </c:pt>
                <c:pt idx="9015">
                  <c:v>751.25</c:v>
                </c:pt>
                <c:pt idx="9016">
                  <c:v>751.33333333333337</c:v>
                </c:pt>
                <c:pt idx="9017">
                  <c:v>751.41666666666663</c:v>
                </c:pt>
                <c:pt idx="9018">
                  <c:v>751.5</c:v>
                </c:pt>
                <c:pt idx="9019">
                  <c:v>751.58333333333337</c:v>
                </c:pt>
                <c:pt idx="9020">
                  <c:v>751.66666666666663</c:v>
                </c:pt>
                <c:pt idx="9021">
                  <c:v>751.75</c:v>
                </c:pt>
                <c:pt idx="9022">
                  <c:v>751.83333333333337</c:v>
                </c:pt>
                <c:pt idx="9023">
                  <c:v>751.91666666666663</c:v>
                </c:pt>
                <c:pt idx="9024">
                  <c:v>752</c:v>
                </c:pt>
                <c:pt idx="9025">
                  <c:v>752.08333333333337</c:v>
                </c:pt>
                <c:pt idx="9026">
                  <c:v>752.16666666666663</c:v>
                </c:pt>
                <c:pt idx="9027">
                  <c:v>752.25</c:v>
                </c:pt>
                <c:pt idx="9028">
                  <c:v>752.33333333333337</c:v>
                </c:pt>
                <c:pt idx="9029">
                  <c:v>752.41666666666663</c:v>
                </c:pt>
                <c:pt idx="9030">
                  <c:v>752.5</c:v>
                </c:pt>
                <c:pt idx="9031">
                  <c:v>752.58333333333337</c:v>
                </c:pt>
                <c:pt idx="9032">
                  <c:v>752.66666666666663</c:v>
                </c:pt>
                <c:pt idx="9033">
                  <c:v>752.75</c:v>
                </c:pt>
                <c:pt idx="9034">
                  <c:v>752.83333333333337</c:v>
                </c:pt>
                <c:pt idx="9035">
                  <c:v>752.91666666666663</c:v>
                </c:pt>
                <c:pt idx="9036">
                  <c:v>753</c:v>
                </c:pt>
                <c:pt idx="9037">
                  <c:v>753.08333333333337</c:v>
                </c:pt>
                <c:pt idx="9038">
                  <c:v>753.16666666666663</c:v>
                </c:pt>
                <c:pt idx="9039">
                  <c:v>753.25</c:v>
                </c:pt>
                <c:pt idx="9040">
                  <c:v>753.33333333333337</c:v>
                </c:pt>
                <c:pt idx="9041">
                  <c:v>753.41666666666663</c:v>
                </c:pt>
                <c:pt idx="9042">
                  <c:v>753.5</c:v>
                </c:pt>
                <c:pt idx="9043">
                  <c:v>753.58333333333337</c:v>
                </c:pt>
                <c:pt idx="9044">
                  <c:v>753.66666666666663</c:v>
                </c:pt>
                <c:pt idx="9045">
                  <c:v>753.75</c:v>
                </c:pt>
                <c:pt idx="9046">
                  <c:v>753.83333333333337</c:v>
                </c:pt>
                <c:pt idx="9047">
                  <c:v>753.91666666666663</c:v>
                </c:pt>
                <c:pt idx="9048">
                  <c:v>754</c:v>
                </c:pt>
                <c:pt idx="9049">
                  <c:v>754.08333333333337</c:v>
                </c:pt>
                <c:pt idx="9050">
                  <c:v>754.16666666666663</c:v>
                </c:pt>
                <c:pt idx="9051">
                  <c:v>754.25</c:v>
                </c:pt>
                <c:pt idx="9052">
                  <c:v>754.33333333333337</c:v>
                </c:pt>
                <c:pt idx="9053">
                  <c:v>754.41666666666663</c:v>
                </c:pt>
                <c:pt idx="9054">
                  <c:v>754.5</c:v>
                </c:pt>
                <c:pt idx="9055">
                  <c:v>754.58333333333337</c:v>
                </c:pt>
                <c:pt idx="9056">
                  <c:v>754.66666666666663</c:v>
                </c:pt>
                <c:pt idx="9057">
                  <c:v>754.75</c:v>
                </c:pt>
                <c:pt idx="9058">
                  <c:v>754.83333333333337</c:v>
                </c:pt>
                <c:pt idx="9059">
                  <c:v>754.91666666666663</c:v>
                </c:pt>
                <c:pt idx="9060">
                  <c:v>755</c:v>
                </c:pt>
                <c:pt idx="9061">
                  <c:v>755.08333333333337</c:v>
                </c:pt>
                <c:pt idx="9062">
                  <c:v>755.16666666666663</c:v>
                </c:pt>
                <c:pt idx="9063">
                  <c:v>755.25</c:v>
                </c:pt>
                <c:pt idx="9064">
                  <c:v>755.33333333333337</c:v>
                </c:pt>
                <c:pt idx="9065">
                  <c:v>755.41666666666663</c:v>
                </c:pt>
                <c:pt idx="9066">
                  <c:v>755.5</c:v>
                </c:pt>
                <c:pt idx="9067">
                  <c:v>755.58333333333337</c:v>
                </c:pt>
                <c:pt idx="9068">
                  <c:v>755.66666666666663</c:v>
                </c:pt>
                <c:pt idx="9069">
                  <c:v>755.75</c:v>
                </c:pt>
                <c:pt idx="9070">
                  <c:v>755.83333333333337</c:v>
                </c:pt>
                <c:pt idx="9071">
                  <c:v>755.91666666666663</c:v>
                </c:pt>
                <c:pt idx="9072">
                  <c:v>756</c:v>
                </c:pt>
                <c:pt idx="9073">
                  <c:v>756.08333333333337</c:v>
                </c:pt>
                <c:pt idx="9074">
                  <c:v>756.16666666666663</c:v>
                </c:pt>
                <c:pt idx="9075">
                  <c:v>756.25</c:v>
                </c:pt>
                <c:pt idx="9076">
                  <c:v>756.33333333333337</c:v>
                </c:pt>
                <c:pt idx="9077">
                  <c:v>756.41666666666663</c:v>
                </c:pt>
                <c:pt idx="9078">
                  <c:v>756.5</c:v>
                </c:pt>
                <c:pt idx="9079">
                  <c:v>756.58333333333337</c:v>
                </c:pt>
                <c:pt idx="9080">
                  <c:v>756.66666666666663</c:v>
                </c:pt>
                <c:pt idx="9081">
                  <c:v>756.75</c:v>
                </c:pt>
                <c:pt idx="9082">
                  <c:v>756.83333333333337</c:v>
                </c:pt>
                <c:pt idx="9083">
                  <c:v>756.91666666666663</c:v>
                </c:pt>
                <c:pt idx="9084">
                  <c:v>757</c:v>
                </c:pt>
                <c:pt idx="9085">
                  <c:v>757.08333333333337</c:v>
                </c:pt>
                <c:pt idx="9086">
                  <c:v>757.16666666666663</c:v>
                </c:pt>
                <c:pt idx="9087">
                  <c:v>757.25</c:v>
                </c:pt>
                <c:pt idx="9088">
                  <c:v>757.33333333333337</c:v>
                </c:pt>
                <c:pt idx="9089">
                  <c:v>757.41666666666663</c:v>
                </c:pt>
                <c:pt idx="9090">
                  <c:v>757.5</c:v>
                </c:pt>
                <c:pt idx="9091">
                  <c:v>757.58333333333337</c:v>
                </c:pt>
                <c:pt idx="9092">
                  <c:v>757.66666666666663</c:v>
                </c:pt>
                <c:pt idx="9093">
                  <c:v>757.75</c:v>
                </c:pt>
                <c:pt idx="9094">
                  <c:v>757.83333333333337</c:v>
                </c:pt>
                <c:pt idx="9095">
                  <c:v>757.91666666666663</c:v>
                </c:pt>
                <c:pt idx="9096">
                  <c:v>758</c:v>
                </c:pt>
                <c:pt idx="9097">
                  <c:v>758.08333333333337</c:v>
                </c:pt>
                <c:pt idx="9098">
                  <c:v>758.16666666666663</c:v>
                </c:pt>
                <c:pt idx="9099">
                  <c:v>758.25</c:v>
                </c:pt>
                <c:pt idx="9100">
                  <c:v>758.33333333333337</c:v>
                </c:pt>
                <c:pt idx="9101">
                  <c:v>758.41666666666663</c:v>
                </c:pt>
                <c:pt idx="9102">
                  <c:v>758.5</c:v>
                </c:pt>
                <c:pt idx="9103">
                  <c:v>758.58333333333337</c:v>
                </c:pt>
                <c:pt idx="9104">
                  <c:v>758.66666666666663</c:v>
                </c:pt>
                <c:pt idx="9105">
                  <c:v>758.75</c:v>
                </c:pt>
                <c:pt idx="9106">
                  <c:v>758.83333333333337</c:v>
                </c:pt>
                <c:pt idx="9107">
                  <c:v>758.91666666666663</c:v>
                </c:pt>
                <c:pt idx="9108">
                  <c:v>759</c:v>
                </c:pt>
                <c:pt idx="9109">
                  <c:v>759.08333333333337</c:v>
                </c:pt>
                <c:pt idx="9110">
                  <c:v>759.16666666666663</c:v>
                </c:pt>
                <c:pt idx="9111">
                  <c:v>759.25</c:v>
                </c:pt>
                <c:pt idx="9112">
                  <c:v>759.33333333333337</c:v>
                </c:pt>
                <c:pt idx="9113">
                  <c:v>759.41666666666663</c:v>
                </c:pt>
                <c:pt idx="9114">
                  <c:v>759.5</c:v>
                </c:pt>
                <c:pt idx="9115">
                  <c:v>759.58333333333337</c:v>
                </c:pt>
                <c:pt idx="9116">
                  <c:v>759.66666666666663</c:v>
                </c:pt>
                <c:pt idx="9117">
                  <c:v>759.75</c:v>
                </c:pt>
                <c:pt idx="9118">
                  <c:v>759.83333333333337</c:v>
                </c:pt>
                <c:pt idx="9119">
                  <c:v>759.91666666666663</c:v>
                </c:pt>
                <c:pt idx="9120">
                  <c:v>760</c:v>
                </c:pt>
                <c:pt idx="9121">
                  <c:v>760.08333333333337</c:v>
                </c:pt>
                <c:pt idx="9122">
                  <c:v>760.16666666666663</c:v>
                </c:pt>
                <c:pt idx="9123">
                  <c:v>760.25</c:v>
                </c:pt>
                <c:pt idx="9124">
                  <c:v>760.33333333333337</c:v>
                </c:pt>
                <c:pt idx="9125">
                  <c:v>760.41666666666663</c:v>
                </c:pt>
                <c:pt idx="9126">
                  <c:v>760.5</c:v>
                </c:pt>
                <c:pt idx="9127">
                  <c:v>760.58333333333337</c:v>
                </c:pt>
                <c:pt idx="9128">
                  <c:v>760.66666666666663</c:v>
                </c:pt>
                <c:pt idx="9129">
                  <c:v>760.75</c:v>
                </c:pt>
                <c:pt idx="9130">
                  <c:v>760.83333333333337</c:v>
                </c:pt>
                <c:pt idx="9131">
                  <c:v>760.91666666666663</c:v>
                </c:pt>
                <c:pt idx="9132">
                  <c:v>761</c:v>
                </c:pt>
                <c:pt idx="9133">
                  <c:v>761.08333333333337</c:v>
                </c:pt>
                <c:pt idx="9134">
                  <c:v>761.16666666666663</c:v>
                </c:pt>
                <c:pt idx="9135">
                  <c:v>761.25</c:v>
                </c:pt>
                <c:pt idx="9136">
                  <c:v>761.33333333333337</c:v>
                </c:pt>
                <c:pt idx="9137">
                  <c:v>761.41666666666663</c:v>
                </c:pt>
                <c:pt idx="9138">
                  <c:v>761.5</c:v>
                </c:pt>
                <c:pt idx="9139">
                  <c:v>761.58333333333337</c:v>
                </c:pt>
                <c:pt idx="9140">
                  <c:v>761.66666666666663</c:v>
                </c:pt>
                <c:pt idx="9141">
                  <c:v>761.75</c:v>
                </c:pt>
                <c:pt idx="9142">
                  <c:v>761.83333333333337</c:v>
                </c:pt>
                <c:pt idx="9143">
                  <c:v>761.91666666666663</c:v>
                </c:pt>
                <c:pt idx="9144">
                  <c:v>762</c:v>
                </c:pt>
                <c:pt idx="9145">
                  <c:v>762.08333333333337</c:v>
                </c:pt>
                <c:pt idx="9146">
                  <c:v>762.16666666666663</c:v>
                </c:pt>
                <c:pt idx="9147">
                  <c:v>762.25</c:v>
                </c:pt>
                <c:pt idx="9148">
                  <c:v>762.33333333333337</c:v>
                </c:pt>
                <c:pt idx="9149">
                  <c:v>762.41666666666663</c:v>
                </c:pt>
                <c:pt idx="9150">
                  <c:v>762.5</c:v>
                </c:pt>
                <c:pt idx="9151">
                  <c:v>762.58333333333337</c:v>
                </c:pt>
                <c:pt idx="9152">
                  <c:v>762.66666666666663</c:v>
                </c:pt>
                <c:pt idx="9153">
                  <c:v>762.75</c:v>
                </c:pt>
                <c:pt idx="9154">
                  <c:v>762.83333333333337</c:v>
                </c:pt>
                <c:pt idx="9155">
                  <c:v>762.91666666666663</c:v>
                </c:pt>
                <c:pt idx="9156">
                  <c:v>763</c:v>
                </c:pt>
                <c:pt idx="9157">
                  <c:v>763.08333333333337</c:v>
                </c:pt>
                <c:pt idx="9158">
                  <c:v>763.16666666666663</c:v>
                </c:pt>
                <c:pt idx="9159">
                  <c:v>763.25</c:v>
                </c:pt>
                <c:pt idx="9160">
                  <c:v>763.33333333333337</c:v>
                </c:pt>
                <c:pt idx="9161">
                  <c:v>763.41666666666663</c:v>
                </c:pt>
                <c:pt idx="9162">
                  <c:v>763.5</c:v>
                </c:pt>
                <c:pt idx="9163">
                  <c:v>763.58333333333337</c:v>
                </c:pt>
                <c:pt idx="9164">
                  <c:v>763.66666666666663</c:v>
                </c:pt>
                <c:pt idx="9165">
                  <c:v>763.75</c:v>
                </c:pt>
                <c:pt idx="9166">
                  <c:v>763.83333333333337</c:v>
                </c:pt>
                <c:pt idx="9167">
                  <c:v>763.91666666666663</c:v>
                </c:pt>
                <c:pt idx="9168">
                  <c:v>764</c:v>
                </c:pt>
                <c:pt idx="9169">
                  <c:v>764.08333333333337</c:v>
                </c:pt>
                <c:pt idx="9170">
                  <c:v>764.16666666666663</c:v>
                </c:pt>
                <c:pt idx="9171">
                  <c:v>764.25</c:v>
                </c:pt>
                <c:pt idx="9172">
                  <c:v>764.33333333333337</c:v>
                </c:pt>
                <c:pt idx="9173">
                  <c:v>764.41666666666663</c:v>
                </c:pt>
                <c:pt idx="9174">
                  <c:v>764.5</c:v>
                </c:pt>
                <c:pt idx="9175">
                  <c:v>764.58333333333337</c:v>
                </c:pt>
                <c:pt idx="9176">
                  <c:v>764.66666666666663</c:v>
                </c:pt>
                <c:pt idx="9177">
                  <c:v>764.75</c:v>
                </c:pt>
                <c:pt idx="9178">
                  <c:v>764.83333333333337</c:v>
                </c:pt>
                <c:pt idx="9179">
                  <c:v>764.91666666666663</c:v>
                </c:pt>
                <c:pt idx="9180">
                  <c:v>765</c:v>
                </c:pt>
                <c:pt idx="9181">
                  <c:v>765.08333333333337</c:v>
                </c:pt>
                <c:pt idx="9182">
                  <c:v>765.16666666666663</c:v>
                </c:pt>
                <c:pt idx="9183">
                  <c:v>765.25</c:v>
                </c:pt>
                <c:pt idx="9184">
                  <c:v>765.33333333333337</c:v>
                </c:pt>
                <c:pt idx="9185">
                  <c:v>765.41666666666663</c:v>
                </c:pt>
                <c:pt idx="9186">
                  <c:v>765.5</c:v>
                </c:pt>
                <c:pt idx="9187">
                  <c:v>765.58333333333337</c:v>
                </c:pt>
                <c:pt idx="9188">
                  <c:v>765.66666666666663</c:v>
                </c:pt>
                <c:pt idx="9189">
                  <c:v>765.75</c:v>
                </c:pt>
                <c:pt idx="9190">
                  <c:v>765.83333333333337</c:v>
                </c:pt>
                <c:pt idx="9191">
                  <c:v>765.91666666666663</c:v>
                </c:pt>
                <c:pt idx="9192">
                  <c:v>766</c:v>
                </c:pt>
                <c:pt idx="9193">
                  <c:v>766.08333333333337</c:v>
                </c:pt>
                <c:pt idx="9194">
                  <c:v>766.16666666666663</c:v>
                </c:pt>
                <c:pt idx="9195">
                  <c:v>766.25</c:v>
                </c:pt>
                <c:pt idx="9196">
                  <c:v>766.33333333333337</c:v>
                </c:pt>
                <c:pt idx="9197">
                  <c:v>766.41666666666663</c:v>
                </c:pt>
                <c:pt idx="9198">
                  <c:v>766.5</c:v>
                </c:pt>
                <c:pt idx="9199">
                  <c:v>766.58333333333337</c:v>
                </c:pt>
                <c:pt idx="9200">
                  <c:v>766.66666666666663</c:v>
                </c:pt>
                <c:pt idx="9201">
                  <c:v>766.75</c:v>
                </c:pt>
                <c:pt idx="9202">
                  <c:v>766.83333333333337</c:v>
                </c:pt>
                <c:pt idx="9203">
                  <c:v>766.91666666666663</c:v>
                </c:pt>
                <c:pt idx="9204">
                  <c:v>767</c:v>
                </c:pt>
                <c:pt idx="9205">
                  <c:v>767.08333333333337</c:v>
                </c:pt>
                <c:pt idx="9206">
                  <c:v>767.16666666666663</c:v>
                </c:pt>
                <c:pt idx="9207">
                  <c:v>767.25</c:v>
                </c:pt>
                <c:pt idx="9208">
                  <c:v>767.33333333333337</c:v>
                </c:pt>
                <c:pt idx="9209">
                  <c:v>767.41666666666663</c:v>
                </c:pt>
                <c:pt idx="9210">
                  <c:v>767.5</c:v>
                </c:pt>
                <c:pt idx="9211">
                  <c:v>767.58333333333337</c:v>
                </c:pt>
                <c:pt idx="9212">
                  <c:v>767.66666666666663</c:v>
                </c:pt>
                <c:pt idx="9213">
                  <c:v>767.75</c:v>
                </c:pt>
                <c:pt idx="9214">
                  <c:v>767.83333333333337</c:v>
                </c:pt>
                <c:pt idx="9215">
                  <c:v>767.91666666666663</c:v>
                </c:pt>
                <c:pt idx="9216">
                  <c:v>768</c:v>
                </c:pt>
                <c:pt idx="9217">
                  <c:v>768.08333333333337</c:v>
                </c:pt>
                <c:pt idx="9218">
                  <c:v>768.16666666666663</c:v>
                </c:pt>
                <c:pt idx="9219">
                  <c:v>768.25</c:v>
                </c:pt>
                <c:pt idx="9220">
                  <c:v>768.33333333333337</c:v>
                </c:pt>
                <c:pt idx="9221">
                  <c:v>768.41666666666663</c:v>
                </c:pt>
                <c:pt idx="9222">
                  <c:v>768.5</c:v>
                </c:pt>
                <c:pt idx="9223">
                  <c:v>768.58333333333337</c:v>
                </c:pt>
                <c:pt idx="9224">
                  <c:v>768.66666666666663</c:v>
                </c:pt>
                <c:pt idx="9225">
                  <c:v>768.75</c:v>
                </c:pt>
                <c:pt idx="9226">
                  <c:v>768.83333333333337</c:v>
                </c:pt>
                <c:pt idx="9227">
                  <c:v>768.91666666666663</c:v>
                </c:pt>
                <c:pt idx="9228">
                  <c:v>769</c:v>
                </c:pt>
                <c:pt idx="9229">
                  <c:v>769.08333333333337</c:v>
                </c:pt>
                <c:pt idx="9230">
                  <c:v>769.16666666666663</c:v>
                </c:pt>
                <c:pt idx="9231">
                  <c:v>769.25</c:v>
                </c:pt>
                <c:pt idx="9232">
                  <c:v>769.33333333333337</c:v>
                </c:pt>
                <c:pt idx="9233">
                  <c:v>769.41666666666663</c:v>
                </c:pt>
                <c:pt idx="9234">
                  <c:v>769.5</c:v>
                </c:pt>
                <c:pt idx="9235">
                  <c:v>769.58333333333337</c:v>
                </c:pt>
                <c:pt idx="9236">
                  <c:v>769.66666666666663</c:v>
                </c:pt>
                <c:pt idx="9237">
                  <c:v>769.75</c:v>
                </c:pt>
                <c:pt idx="9238">
                  <c:v>769.83333333333337</c:v>
                </c:pt>
                <c:pt idx="9239">
                  <c:v>769.91666666666663</c:v>
                </c:pt>
                <c:pt idx="9240">
                  <c:v>770</c:v>
                </c:pt>
                <c:pt idx="9241">
                  <c:v>770.08333333333337</c:v>
                </c:pt>
                <c:pt idx="9242">
                  <c:v>770.16666666666663</c:v>
                </c:pt>
                <c:pt idx="9243">
                  <c:v>770.25</c:v>
                </c:pt>
                <c:pt idx="9244">
                  <c:v>770.33333333333337</c:v>
                </c:pt>
                <c:pt idx="9245">
                  <c:v>770.41666666666663</c:v>
                </c:pt>
                <c:pt idx="9246">
                  <c:v>770.5</c:v>
                </c:pt>
                <c:pt idx="9247">
                  <c:v>770.58333333333337</c:v>
                </c:pt>
                <c:pt idx="9248">
                  <c:v>770.66666666666663</c:v>
                </c:pt>
                <c:pt idx="9249">
                  <c:v>770.75</c:v>
                </c:pt>
                <c:pt idx="9250">
                  <c:v>770.83333333333337</c:v>
                </c:pt>
                <c:pt idx="9251">
                  <c:v>770.91666666666663</c:v>
                </c:pt>
                <c:pt idx="9252">
                  <c:v>771</c:v>
                </c:pt>
                <c:pt idx="9253">
                  <c:v>771.08333333333337</c:v>
                </c:pt>
                <c:pt idx="9254">
                  <c:v>771.16666666666663</c:v>
                </c:pt>
                <c:pt idx="9255">
                  <c:v>771.25</c:v>
                </c:pt>
                <c:pt idx="9256">
                  <c:v>771.33333333333337</c:v>
                </c:pt>
                <c:pt idx="9257">
                  <c:v>771.41666666666663</c:v>
                </c:pt>
                <c:pt idx="9258">
                  <c:v>771.5</c:v>
                </c:pt>
                <c:pt idx="9259">
                  <c:v>771.58333333333337</c:v>
                </c:pt>
                <c:pt idx="9260">
                  <c:v>771.66666666666663</c:v>
                </c:pt>
                <c:pt idx="9261">
                  <c:v>771.75</c:v>
                </c:pt>
                <c:pt idx="9262">
                  <c:v>771.83333333333337</c:v>
                </c:pt>
                <c:pt idx="9263">
                  <c:v>771.91666666666663</c:v>
                </c:pt>
                <c:pt idx="9264">
                  <c:v>772</c:v>
                </c:pt>
                <c:pt idx="9265">
                  <c:v>772.08333333333337</c:v>
                </c:pt>
                <c:pt idx="9266">
                  <c:v>772.16666666666663</c:v>
                </c:pt>
                <c:pt idx="9267">
                  <c:v>772.25</c:v>
                </c:pt>
                <c:pt idx="9268">
                  <c:v>772.33333333333337</c:v>
                </c:pt>
                <c:pt idx="9269">
                  <c:v>772.41666666666663</c:v>
                </c:pt>
                <c:pt idx="9270">
                  <c:v>772.5</c:v>
                </c:pt>
                <c:pt idx="9271">
                  <c:v>772.58333333333337</c:v>
                </c:pt>
                <c:pt idx="9272">
                  <c:v>772.66666666666663</c:v>
                </c:pt>
                <c:pt idx="9273">
                  <c:v>772.75</c:v>
                </c:pt>
                <c:pt idx="9274">
                  <c:v>772.83333333333337</c:v>
                </c:pt>
                <c:pt idx="9275">
                  <c:v>772.91666666666663</c:v>
                </c:pt>
                <c:pt idx="9276">
                  <c:v>773</c:v>
                </c:pt>
                <c:pt idx="9277">
                  <c:v>773.08333333333337</c:v>
                </c:pt>
                <c:pt idx="9278">
                  <c:v>773.16666666666663</c:v>
                </c:pt>
                <c:pt idx="9279">
                  <c:v>773.25</c:v>
                </c:pt>
                <c:pt idx="9280">
                  <c:v>773.33333333333337</c:v>
                </c:pt>
                <c:pt idx="9281">
                  <c:v>773.41666666666663</c:v>
                </c:pt>
                <c:pt idx="9282">
                  <c:v>773.5</c:v>
                </c:pt>
                <c:pt idx="9283">
                  <c:v>773.58333333333337</c:v>
                </c:pt>
                <c:pt idx="9284">
                  <c:v>773.66666666666663</c:v>
                </c:pt>
                <c:pt idx="9285">
                  <c:v>773.75</c:v>
                </c:pt>
                <c:pt idx="9286">
                  <c:v>773.83333333333337</c:v>
                </c:pt>
                <c:pt idx="9287">
                  <c:v>773.91666666666663</c:v>
                </c:pt>
                <c:pt idx="9288">
                  <c:v>774</c:v>
                </c:pt>
                <c:pt idx="9289">
                  <c:v>774.08333333333337</c:v>
                </c:pt>
                <c:pt idx="9290">
                  <c:v>774.16666666666663</c:v>
                </c:pt>
                <c:pt idx="9291">
                  <c:v>774.25</c:v>
                </c:pt>
                <c:pt idx="9292">
                  <c:v>774.33333333333337</c:v>
                </c:pt>
                <c:pt idx="9293">
                  <c:v>774.41666666666663</c:v>
                </c:pt>
                <c:pt idx="9294">
                  <c:v>774.5</c:v>
                </c:pt>
                <c:pt idx="9295">
                  <c:v>774.58333333333337</c:v>
                </c:pt>
                <c:pt idx="9296">
                  <c:v>774.66666666666663</c:v>
                </c:pt>
                <c:pt idx="9297">
                  <c:v>774.75</c:v>
                </c:pt>
                <c:pt idx="9298">
                  <c:v>774.83333333333337</c:v>
                </c:pt>
                <c:pt idx="9299">
                  <c:v>774.91666666666663</c:v>
                </c:pt>
                <c:pt idx="9300">
                  <c:v>775</c:v>
                </c:pt>
                <c:pt idx="9301">
                  <c:v>775.08333333333337</c:v>
                </c:pt>
                <c:pt idx="9302">
                  <c:v>775.16666666666663</c:v>
                </c:pt>
                <c:pt idx="9303">
                  <c:v>775.25</c:v>
                </c:pt>
                <c:pt idx="9304">
                  <c:v>775.33333333333337</c:v>
                </c:pt>
                <c:pt idx="9305">
                  <c:v>775.41666666666663</c:v>
                </c:pt>
                <c:pt idx="9306">
                  <c:v>775.5</c:v>
                </c:pt>
                <c:pt idx="9307">
                  <c:v>775.58333333333337</c:v>
                </c:pt>
                <c:pt idx="9308">
                  <c:v>775.66666666666663</c:v>
                </c:pt>
                <c:pt idx="9309">
                  <c:v>775.75</c:v>
                </c:pt>
                <c:pt idx="9310">
                  <c:v>775.83333333333337</c:v>
                </c:pt>
                <c:pt idx="9311">
                  <c:v>775.91666666666663</c:v>
                </c:pt>
                <c:pt idx="9312">
                  <c:v>776</c:v>
                </c:pt>
                <c:pt idx="9313">
                  <c:v>776.08333333333337</c:v>
                </c:pt>
                <c:pt idx="9314">
                  <c:v>776.16666666666663</c:v>
                </c:pt>
                <c:pt idx="9315">
                  <c:v>776.25</c:v>
                </c:pt>
                <c:pt idx="9316">
                  <c:v>776.33333333333337</c:v>
                </c:pt>
                <c:pt idx="9317">
                  <c:v>776.41666666666663</c:v>
                </c:pt>
                <c:pt idx="9318">
                  <c:v>776.5</c:v>
                </c:pt>
                <c:pt idx="9319">
                  <c:v>776.58333333333337</c:v>
                </c:pt>
                <c:pt idx="9320">
                  <c:v>776.66666666666663</c:v>
                </c:pt>
                <c:pt idx="9321">
                  <c:v>776.75</c:v>
                </c:pt>
                <c:pt idx="9322">
                  <c:v>776.83333333333337</c:v>
                </c:pt>
                <c:pt idx="9323">
                  <c:v>776.91666666666663</c:v>
                </c:pt>
                <c:pt idx="9324">
                  <c:v>777</c:v>
                </c:pt>
                <c:pt idx="9325">
                  <c:v>777.08333333333337</c:v>
                </c:pt>
                <c:pt idx="9326">
                  <c:v>777.16666666666663</c:v>
                </c:pt>
                <c:pt idx="9327">
                  <c:v>777.25</c:v>
                </c:pt>
                <c:pt idx="9328">
                  <c:v>777.33333333333337</c:v>
                </c:pt>
                <c:pt idx="9329">
                  <c:v>777.41666666666663</c:v>
                </c:pt>
                <c:pt idx="9330">
                  <c:v>777.5</c:v>
                </c:pt>
                <c:pt idx="9331">
                  <c:v>777.58333333333337</c:v>
                </c:pt>
                <c:pt idx="9332">
                  <c:v>777.66666666666663</c:v>
                </c:pt>
                <c:pt idx="9333">
                  <c:v>777.75</c:v>
                </c:pt>
                <c:pt idx="9334">
                  <c:v>777.83333333333337</c:v>
                </c:pt>
                <c:pt idx="9335">
                  <c:v>777.91666666666663</c:v>
                </c:pt>
                <c:pt idx="9336">
                  <c:v>778</c:v>
                </c:pt>
                <c:pt idx="9337">
                  <c:v>778.08333333333337</c:v>
                </c:pt>
                <c:pt idx="9338">
                  <c:v>778.16666666666663</c:v>
                </c:pt>
                <c:pt idx="9339">
                  <c:v>778.25</c:v>
                </c:pt>
                <c:pt idx="9340">
                  <c:v>778.33333333333337</c:v>
                </c:pt>
                <c:pt idx="9341">
                  <c:v>778.41666666666663</c:v>
                </c:pt>
                <c:pt idx="9342">
                  <c:v>778.5</c:v>
                </c:pt>
                <c:pt idx="9343">
                  <c:v>778.58333333333337</c:v>
                </c:pt>
                <c:pt idx="9344">
                  <c:v>778.66666666666663</c:v>
                </c:pt>
                <c:pt idx="9345">
                  <c:v>778.75</c:v>
                </c:pt>
                <c:pt idx="9346">
                  <c:v>778.83333333333337</c:v>
                </c:pt>
                <c:pt idx="9347">
                  <c:v>778.91666666666663</c:v>
                </c:pt>
                <c:pt idx="9348">
                  <c:v>779</c:v>
                </c:pt>
                <c:pt idx="9349">
                  <c:v>779.08333333333337</c:v>
                </c:pt>
                <c:pt idx="9350">
                  <c:v>779.16666666666663</c:v>
                </c:pt>
                <c:pt idx="9351">
                  <c:v>779.25</c:v>
                </c:pt>
                <c:pt idx="9352">
                  <c:v>779.33333333333337</c:v>
                </c:pt>
                <c:pt idx="9353">
                  <c:v>779.41666666666663</c:v>
                </c:pt>
                <c:pt idx="9354">
                  <c:v>779.5</c:v>
                </c:pt>
                <c:pt idx="9355">
                  <c:v>779.58333333333337</c:v>
                </c:pt>
                <c:pt idx="9356">
                  <c:v>779.66666666666663</c:v>
                </c:pt>
                <c:pt idx="9357">
                  <c:v>779.75</c:v>
                </c:pt>
                <c:pt idx="9358">
                  <c:v>779.83333333333337</c:v>
                </c:pt>
                <c:pt idx="9359">
                  <c:v>779.91666666666663</c:v>
                </c:pt>
                <c:pt idx="9360">
                  <c:v>780</c:v>
                </c:pt>
                <c:pt idx="9361">
                  <c:v>780.08333333333337</c:v>
                </c:pt>
                <c:pt idx="9362">
                  <c:v>780.16666666666663</c:v>
                </c:pt>
                <c:pt idx="9363">
                  <c:v>780.25</c:v>
                </c:pt>
                <c:pt idx="9364">
                  <c:v>780.33333333333337</c:v>
                </c:pt>
                <c:pt idx="9365">
                  <c:v>780.41666666666663</c:v>
                </c:pt>
                <c:pt idx="9366">
                  <c:v>780.5</c:v>
                </c:pt>
                <c:pt idx="9367">
                  <c:v>780.58333333333337</c:v>
                </c:pt>
                <c:pt idx="9368">
                  <c:v>780.66666666666663</c:v>
                </c:pt>
                <c:pt idx="9369">
                  <c:v>780.75</c:v>
                </c:pt>
                <c:pt idx="9370">
                  <c:v>780.83333333333337</c:v>
                </c:pt>
                <c:pt idx="9371">
                  <c:v>780.91666666666663</c:v>
                </c:pt>
                <c:pt idx="9372">
                  <c:v>781</c:v>
                </c:pt>
                <c:pt idx="9373">
                  <c:v>781.08333333333337</c:v>
                </c:pt>
                <c:pt idx="9374">
                  <c:v>781.16666666666663</c:v>
                </c:pt>
                <c:pt idx="9375">
                  <c:v>781.25</c:v>
                </c:pt>
                <c:pt idx="9376">
                  <c:v>781.33333333333337</c:v>
                </c:pt>
                <c:pt idx="9377">
                  <c:v>781.41666666666663</c:v>
                </c:pt>
                <c:pt idx="9378">
                  <c:v>781.5</c:v>
                </c:pt>
                <c:pt idx="9379">
                  <c:v>781.58333333333337</c:v>
                </c:pt>
                <c:pt idx="9380">
                  <c:v>781.66666666666663</c:v>
                </c:pt>
                <c:pt idx="9381">
                  <c:v>781.75</c:v>
                </c:pt>
                <c:pt idx="9382">
                  <c:v>781.83333333333337</c:v>
                </c:pt>
                <c:pt idx="9383">
                  <c:v>781.91666666666663</c:v>
                </c:pt>
                <c:pt idx="9384">
                  <c:v>782</c:v>
                </c:pt>
                <c:pt idx="9385">
                  <c:v>782.08333333333337</c:v>
                </c:pt>
                <c:pt idx="9386">
                  <c:v>782.16666666666663</c:v>
                </c:pt>
                <c:pt idx="9387">
                  <c:v>782.25</c:v>
                </c:pt>
                <c:pt idx="9388">
                  <c:v>782.33333333333337</c:v>
                </c:pt>
                <c:pt idx="9389">
                  <c:v>782.41666666666663</c:v>
                </c:pt>
                <c:pt idx="9390">
                  <c:v>782.5</c:v>
                </c:pt>
                <c:pt idx="9391">
                  <c:v>782.58333333333337</c:v>
                </c:pt>
                <c:pt idx="9392">
                  <c:v>782.66666666666663</c:v>
                </c:pt>
                <c:pt idx="9393">
                  <c:v>782.75</c:v>
                </c:pt>
                <c:pt idx="9394">
                  <c:v>782.83333333333337</c:v>
                </c:pt>
                <c:pt idx="9395">
                  <c:v>782.91666666666663</c:v>
                </c:pt>
                <c:pt idx="9396">
                  <c:v>783</c:v>
                </c:pt>
                <c:pt idx="9397">
                  <c:v>783.08333333333337</c:v>
                </c:pt>
                <c:pt idx="9398">
                  <c:v>783.16666666666663</c:v>
                </c:pt>
                <c:pt idx="9399">
                  <c:v>783.25</c:v>
                </c:pt>
                <c:pt idx="9400">
                  <c:v>783.33333333333337</c:v>
                </c:pt>
                <c:pt idx="9401">
                  <c:v>783.41666666666663</c:v>
                </c:pt>
                <c:pt idx="9402">
                  <c:v>783.5</c:v>
                </c:pt>
                <c:pt idx="9403">
                  <c:v>783.58333333333337</c:v>
                </c:pt>
                <c:pt idx="9404">
                  <c:v>783.66666666666663</c:v>
                </c:pt>
                <c:pt idx="9405">
                  <c:v>783.75</c:v>
                </c:pt>
                <c:pt idx="9406">
                  <c:v>783.83333333333337</c:v>
                </c:pt>
                <c:pt idx="9407">
                  <c:v>783.91666666666663</c:v>
                </c:pt>
                <c:pt idx="9408">
                  <c:v>784</c:v>
                </c:pt>
                <c:pt idx="9409">
                  <c:v>784.08333333333337</c:v>
                </c:pt>
                <c:pt idx="9410">
                  <c:v>784.16666666666663</c:v>
                </c:pt>
                <c:pt idx="9411">
                  <c:v>784.25</c:v>
                </c:pt>
                <c:pt idx="9412">
                  <c:v>784.33333333333337</c:v>
                </c:pt>
                <c:pt idx="9413">
                  <c:v>784.41666666666663</c:v>
                </c:pt>
                <c:pt idx="9414">
                  <c:v>784.5</c:v>
                </c:pt>
                <c:pt idx="9415">
                  <c:v>784.58333333333337</c:v>
                </c:pt>
                <c:pt idx="9416">
                  <c:v>784.66666666666663</c:v>
                </c:pt>
                <c:pt idx="9417">
                  <c:v>784.75</c:v>
                </c:pt>
                <c:pt idx="9418">
                  <c:v>784.83333333333337</c:v>
                </c:pt>
                <c:pt idx="9419">
                  <c:v>784.91666666666663</c:v>
                </c:pt>
                <c:pt idx="9420">
                  <c:v>785</c:v>
                </c:pt>
                <c:pt idx="9421">
                  <c:v>785.08333333333337</c:v>
                </c:pt>
                <c:pt idx="9422">
                  <c:v>785.16666666666663</c:v>
                </c:pt>
                <c:pt idx="9423">
                  <c:v>785.25</c:v>
                </c:pt>
                <c:pt idx="9424">
                  <c:v>785.33333333333337</c:v>
                </c:pt>
                <c:pt idx="9425">
                  <c:v>785.41666666666663</c:v>
                </c:pt>
                <c:pt idx="9426">
                  <c:v>785.5</c:v>
                </c:pt>
                <c:pt idx="9427">
                  <c:v>785.58333333333337</c:v>
                </c:pt>
                <c:pt idx="9428">
                  <c:v>785.66666666666663</c:v>
                </c:pt>
                <c:pt idx="9429">
                  <c:v>785.75</c:v>
                </c:pt>
                <c:pt idx="9430">
                  <c:v>785.83333333333337</c:v>
                </c:pt>
                <c:pt idx="9431">
                  <c:v>785.91666666666663</c:v>
                </c:pt>
                <c:pt idx="9432">
                  <c:v>786</c:v>
                </c:pt>
                <c:pt idx="9433">
                  <c:v>786.08333333333337</c:v>
                </c:pt>
                <c:pt idx="9434">
                  <c:v>786.16666666666663</c:v>
                </c:pt>
                <c:pt idx="9435">
                  <c:v>786.25</c:v>
                </c:pt>
                <c:pt idx="9436">
                  <c:v>786.33333333333337</c:v>
                </c:pt>
                <c:pt idx="9437">
                  <c:v>786.41666666666663</c:v>
                </c:pt>
                <c:pt idx="9438">
                  <c:v>786.5</c:v>
                </c:pt>
                <c:pt idx="9439">
                  <c:v>786.58333333333337</c:v>
                </c:pt>
                <c:pt idx="9440">
                  <c:v>786.66666666666663</c:v>
                </c:pt>
                <c:pt idx="9441">
                  <c:v>786.75</c:v>
                </c:pt>
                <c:pt idx="9442">
                  <c:v>786.83333333333337</c:v>
                </c:pt>
                <c:pt idx="9443">
                  <c:v>786.91666666666663</c:v>
                </c:pt>
                <c:pt idx="9444">
                  <c:v>787</c:v>
                </c:pt>
                <c:pt idx="9445">
                  <c:v>787.08333333333337</c:v>
                </c:pt>
                <c:pt idx="9446">
                  <c:v>787.16666666666663</c:v>
                </c:pt>
                <c:pt idx="9447">
                  <c:v>787.25</c:v>
                </c:pt>
                <c:pt idx="9448">
                  <c:v>787.33333333333337</c:v>
                </c:pt>
                <c:pt idx="9449">
                  <c:v>787.41666666666663</c:v>
                </c:pt>
                <c:pt idx="9450">
                  <c:v>787.5</c:v>
                </c:pt>
                <c:pt idx="9451">
                  <c:v>787.58333333333337</c:v>
                </c:pt>
                <c:pt idx="9452">
                  <c:v>787.66666666666663</c:v>
                </c:pt>
                <c:pt idx="9453">
                  <c:v>787.75</c:v>
                </c:pt>
                <c:pt idx="9454">
                  <c:v>787.83333333333337</c:v>
                </c:pt>
                <c:pt idx="9455">
                  <c:v>787.91666666666663</c:v>
                </c:pt>
                <c:pt idx="9456">
                  <c:v>788</c:v>
                </c:pt>
                <c:pt idx="9457">
                  <c:v>788.08333333333337</c:v>
                </c:pt>
                <c:pt idx="9458">
                  <c:v>788.16666666666663</c:v>
                </c:pt>
                <c:pt idx="9459">
                  <c:v>788.25</c:v>
                </c:pt>
                <c:pt idx="9460">
                  <c:v>788.33333333333337</c:v>
                </c:pt>
                <c:pt idx="9461">
                  <c:v>788.41666666666663</c:v>
                </c:pt>
                <c:pt idx="9462">
                  <c:v>788.5</c:v>
                </c:pt>
                <c:pt idx="9463">
                  <c:v>788.58333333333337</c:v>
                </c:pt>
                <c:pt idx="9464">
                  <c:v>788.66666666666663</c:v>
                </c:pt>
                <c:pt idx="9465">
                  <c:v>788.75</c:v>
                </c:pt>
                <c:pt idx="9466">
                  <c:v>788.83333333333337</c:v>
                </c:pt>
                <c:pt idx="9467">
                  <c:v>788.91666666666663</c:v>
                </c:pt>
                <c:pt idx="9468">
                  <c:v>789</c:v>
                </c:pt>
                <c:pt idx="9469">
                  <c:v>789.08333333333337</c:v>
                </c:pt>
                <c:pt idx="9470">
                  <c:v>789.16666666666663</c:v>
                </c:pt>
                <c:pt idx="9471">
                  <c:v>789.25</c:v>
                </c:pt>
                <c:pt idx="9472">
                  <c:v>789.33333333333337</c:v>
                </c:pt>
                <c:pt idx="9473">
                  <c:v>789.41666666666663</c:v>
                </c:pt>
                <c:pt idx="9474">
                  <c:v>789.5</c:v>
                </c:pt>
                <c:pt idx="9475">
                  <c:v>789.58333333333337</c:v>
                </c:pt>
                <c:pt idx="9476">
                  <c:v>789.66666666666663</c:v>
                </c:pt>
                <c:pt idx="9477">
                  <c:v>789.75</c:v>
                </c:pt>
                <c:pt idx="9478">
                  <c:v>789.83333333333337</c:v>
                </c:pt>
                <c:pt idx="9479">
                  <c:v>789.91666666666663</c:v>
                </c:pt>
                <c:pt idx="9480">
                  <c:v>790</c:v>
                </c:pt>
                <c:pt idx="9481">
                  <c:v>790.08333333333337</c:v>
                </c:pt>
                <c:pt idx="9482">
                  <c:v>790.16666666666663</c:v>
                </c:pt>
                <c:pt idx="9483">
                  <c:v>790.25</c:v>
                </c:pt>
                <c:pt idx="9484">
                  <c:v>790.33333333333337</c:v>
                </c:pt>
                <c:pt idx="9485">
                  <c:v>790.41666666666663</c:v>
                </c:pt>
                <c:pt idx="9486">
                  <c:v>790.5</c:v>
                </c:pt>
                <c:pt idx="9487">
                  <c:v>790.58333333333337</c:v>
                </c:pt>
                <c:pt idx="9488">
                  <c:v>790.66666666666663</c:v>
                </c:pt>
                <c:pt idx="9489">
                  <c:v>790.75</c:v>
                </c:pt>
                <c:pt idx="9490">
                  <c:v>790.83333333333337</c:v>
                </c:pt>
                <c:pt idx="9491">
                  <c:v>790.91666666666663</c:v>
                </c:pt>
                <c:pt idx="9492">
                  <c:v>791</c:v>
                </c:pt>
                <c:pt idx="9493">
                  <c:v>791.08333333333337</c:v>
                </c:pt>
                <c:pt idx="9494">
                  <c:v>791.16666666666663</c:v>
                </c:pt>
                <c:pt idx="9495">
                  <c:v>791.25</c:v>
                </c:pt>
                <c:pt idx="9496">
                  <c:v>791.33333333333337</c:v>
                </c:pt>
                <c:pt idx="9497">
                  <c:v>791.41666666666663</c:v>
                </c:pt>
                <c:pt idx="9498">
                  <c:v>791.5</c:v>
                </c:pt>
                <c:pt idx="9499">
                  <c:v>791.58333333333337</c:v>
                </c:pt>
                <c:pt idx="9500">
                  <c:v>791.66666666666663</c:v>
                </c:pt>
                <c:pt idx="9501">
                  <c:v>791.75</c:v>
                </c:pt>
                <c:pt idx="9502">
                  <c:v>791.83333333333337</c:v>
                </c:pt>
                <c:pt idx="9503">
                  <c:v>791.91666666666663</c:v>
                </c:pt>
                <c:pt idx="9504">
                  <c:v>792</c:v>
                </c:pt>
                <c:pt idx="9505">
                  <c:v>792.08333333333337</c:v>
                </c:pt>
                <c:pt idx="9506">
                  <c:v>792.16666666666663</c:v>
                </c:pt>
                <c:pt idx="9507">
                  <c:v>792.25</c:v>
                </c:pt>
                <c:pt idx="9508">
                  <c:v>792.33333333333337</c:v>
                </c:pt>
                <c:pt idx="9509">
                  <c:v>792.41666666666663</c:v>
                </c:pt>
                <c:pt idx="9510">
                  <c:v>792.5</c:v>
                </c:pt>
                <c:pt idx="9511">
                  <c:v>792.58333333333337</c:v>
                </c:pt>
                <c:pt idx="9512">
                  <c:v>792.66666666666663</c:v>
                </c:pt>
                <c:pt idx="9513">
                  <c:v>792.75</c:v>
                </c:pt>
                <c:pt idx="9514">
                  <c:v>792.83333333333337</c:v>
                </c:pt>
                <c:pt idx="9515">
                  <c:v>792.91666666666663</c:v>
                </c:pt>
                <c:pt idx="9516">
                  <c:v>793</c:v>
                </c:pt>
                <c:pt idx="9517">
                  <c:v>793.08333333333337</c:v>
                </c:pt>
                <c:pt idx="9518">
                  <c:v>793.16666666666663</c:v>
                </c:pt>
                <c:pt idx="9519">
                  <c:v>793.25</c:v>
                </c:pt>
                <c:pt idx="9520">
                  <c:v>793.33333333333337</c:v>
                </c:pt>
                <c:pt idx="9521">
                  <c:v>793.41666666666663</c:v>
                </c:pt>
                <c:pt idx="9522">
                  <c:v>793.5</c:v>
                </c:pt>
                <c:pt idx="9523">
                  <c:v>793.58333333333337</c:v>
                </c:pt>
                <c:pt idx="9524">
                  <c:v>793.66666666666663</c:v>
                </c:pt>
                <c:pt idx="9525">
                  <c:v>793.75</c:v>
                </c:pt>
                <c:pt idx="9526">
                  <c:v>793.83333333333337</c:v>
                </c:pt>
                <c:pt idx="9527">
                  <c:v>793.91666666666663</c:v>
                </c:pt>
                <c:pt idx="9528">
                  <c:v>794</c:v>
                </c:pt>
                <c:pt idx="9529">
                  <c:v>794.08333333333337</c:v>
                </c:pt>
                <c:pt idx="9530">
                  <c:v>794.16666666666663</c:v>
                </c:pt>
                <c:pt idx="9531">
                  <c:v>794.25</c:v>
                </c:pt>
                <c:pt idx="9532">
                  <c:v>794.33333333333337</c:v>
                </c:pt>
                <c:pt idx="9533">
                  <c:v>794.41666666666663</c:v>
                </c:pt>
                <c:pt idx="9534">
                  <c:v>794.5</c:v>
                </c:pt>
                <c:pt idx="9535">
                  <c:v>794.58333333333337</c:v>
                </c:pt>
                <c:pt idx="9536">
                  <c:v>794.66666666666663</c:v>
                </c:pt>
                <c:pt idx="9537">
                  <c:v>794.75</c:v>
                </c:pt>
                <c:pt idx="9538">
                  <c:v>794.83333333333337</c:v>
                </c:pt>
                <c:pt idx="9539">
                  <c:v>794.91666666666663</c:v>
                </c:pt>
                <c:pt idx="9540">
                  <c:v>795</c:v>
                </c:pt>
                <c:pt idx="9541">
                  <c:v>795.08333333333337</c:v>
                </c:pt>
                <c:pt idx="9542">
                  <c:v>795.16666666666663</c:v>
                </c:pt>
                <c:pt idx="9543">
                  <c:v>795.25</c:v>
                </c:pt>
                <c:pt idx="9544">
                  <c:v>795.33333333333337</c:v>
                </c:pt>
                <c:pt idx="9545">
                  <c:v>795.41666666666663</c:v>
                </c:pt>
                <c:pt idx="9546">
                  <c:v>795.5</c:v>
                </c:pt>
                <c:pt idx="9547">
                  <c:v>795.58333333333337</c:v>
                </c:pt>
                <c:pt idx="9548">
                  <c:v>795.66666666666663</c:v>
                </c:pt>
                <c:pt idx="9549">
                  <c:v>795.75</c:v>
                </c:pt>
                <c:pt idx="9550">
                  <c:v>795.83333333333337</c:v>
                </c:pt>
                <c:pt idx="9551">
                  <c:v>795.91666666666663</c:v>
                </c:pt>
                <c:pt idx="9552">
                  <c:v>796</c:v>
                </c:pt>
                <c:pt idx="9553">
                  <c:v>796.08333333333337</c:v>
                </c:pt>
                <c:pt idx="9554">
                  <c:v>796.16666666666663</c:v>
                </c:pt>
                <c:pt idx="9555">
                  <c:v>796.25</c:v>
                </c:pt>
                <c:pt idx="9556">
                  <c:v>796.33333333333337</c:v>
                </c:pt>
                <c:pt idx="9557">
                  <c:v>796.41666666666663</c:v>
                </c:pt>
                <c:pt idx="9558">
                  <c:v>796.5</c:v>
                </c:pt>
                <c:pt idx="9559">
                  <c:v>796.58333333333337</c:v>
                </c:pt>
                <c:pt idx="9560">
                  <c:v>796.66666666666663</c:v>
                </c:pt>
                <c:pt idx="9561">
                  <c:v>796.75</c:v>
                </c:pt>
                <c:pt idx="9562">
                  <c:v>796.83333333333337</c:v>
                </c:pt>
                <c:pt idx="9563">
                  <c:v>796.91666666666663</c:v>
                </c:pt>
                <c:pt idx="9564">
                  <c:v>797</c:v>
                </c:pt>
                <c:pt idx="9565">
                  <c:v>797.08333333333337</c:v>
                </c:pt>
                <c:pt idx="9566">
                  <c:v>797.16666666666663</c:v>
                </c:pt>
                <c:pt idx="9567">
                  <c:v>797.25</c:v>
                </c:pt>
                <c:pt idx="9568">
                  <c:v>797.33333333333337</c:v>
                </c:pt>
                <c:pt idx="9569">
                  <c:v>797.41666666666663</c:v>
                </c:pt>
                <c:pt idx="9570">
                  <c:v>797.5</c:v>
                </c:pt>
                <c:pt idx="9571">
                  <c:v>797.58333333333337</c:v>
                </c:pt>
                <c:pt idx="9572">
                  <c:v>797.66666666666663</c:v>
                </c:pt>
                <c:pt idx="9573">
                  <c:v>797.75</c:v>
                </c:pt>
                <c:pt idx="9574">
                  <c:v>797.83333333333337</c:v>
                </c:pt>
                <c:pt idx="9575">
                  <c:v>797.91666666666663</c:v>
                </c:pt>
                <c:pt idx="9576">
                  <c:v>798</c:v>
                </c:pt>
                <c:pt idx="9577">
                  <c:v>798.08333333333337</c:v>
                </c:pt>
                <c:pt idx="9578">
                  <c:v>798.16666666666663</c:v>
                </c:pt>
                <c:pt idx="9579">
                  <c:v>798.25</c:v>
                </c:pt>
                <c:pt idx="9580">
                  <c:v>798.33333333333337</c:v>
                </c:pt>
                <c:pt idx="9581">
                  <c:v>798.41666666666663</c:v>
                </c:pt>
                <c:pt idx="9582">
                  <c:v>798.5</c:v>
                </c:pt>
                <c:pt idx="9583">
                  <c:v>798.58333333333337</c:v>
                </c:pt>
                <c:pt idx="9584">
                  <c:v>798.66666666666663</c:v>
                </c:pt>
                <c:pt idx="9585">
                  <c:v>798.75</c:v>
                </c:pt>
                <c:pt idx="9586">
                  <c:v>798.83333333333337</c:v>
                </c:pt>
                <c:pt idx="9587">
                  <c:v>798.91666666666663</c:v>
                </c:pt>
                <c:pt idx="9588">
                  <c:v>799</c:v>
                </c:pt>
                <c:pt idx="9589">
                  <c:v>799.08333333333337</c:v>
                </c:pt>
                <c:pt idx="9590">
                  <c:v>799.16666666666663</c:v>
                </c:pt>
                <c:pt idx="9591">
                  <c:v>799.25</c:v>
                </c:pt>
                <c:pt idx="9592">
                  <c:v>799.33333333333337</c:v>
                </c:pt>
                <c:pt idx="9593">
                  <c:v>799.41666666666663</c:v>
                </c:pt>
                <c:pt idx="9594">
                  <c:v>799.5</c:v>
                </c:pt>
                <c:pt idx="9595">
                  <c:v>799.58333333333337</c:v>
                </c:pt>
                <c:pt idx="9596">
                  <c:v>799.66666666666663</c:v>
                </c:pt>
                <c:pt idx="9597">
                  <c:v>799.75</c:v>
                </c:pt>
                <c:pt idx="9598">
                  <c:v>799.83333333333337</c:v>
                </c:pt>
                <c:pt idx="9599">
                  <c:v>799.91666666666663</c:v>
                </c:pt>
                <c:pt idx="9600">
                  <c:v>800</c:v>
                </c:pt>
                <c:pt idx="9601">
                  <c:v>800.08333333333337</c:v>
                </c:pt>
                <c:pt idx="9602">
                  <c:v>800.16666666666663</c:v>
                </c:pt>
                <c:pt idx="9603">
                  <c:v>800.25</c:v>
                </c:pt>
                <c:pt idx="9604">
                  <c:v>800.33333333333337</c:v>
                </c:pt>
                <c:pt idx="9605">
                  <c:v>800.41666666666663</c:v>
                </c:pt>
                <c:pt idx="9606">
                  <c:v>800.5</c:v>
                </c:pt>
                <c:pt idx="9607">
                  <c:v>800.58333333333337</c:v>
                </c:pt>
                <c:pt idx="9608">
                  <c:v>800.66666666666663</c:v>
                </c:pt>
                <c:pt idx="9609">
                  <c:v>800.75</c:v>
                </c:pt>
                <c:pt idx="9610">
                  <c:v>800.83333333333337</c:v>
                </c:pt>
                <c:pt idx="9611">
                  <c:v>800.91666666666663</c:v>
                </c:pt>
                <c:pt idx="9612">
                  <c:v>801</c:v>
                </c:pt>
                <c:pt idx="9613">
                  <c:v>801.08333333333337</c:v>
                </c:pt>
                <c:pt idx="9614">
                  <c:v>801.16666666666663</c:v>
                </c:pt>
                <c:pt idx="9615">
                  <c:v>801.25</c:v>
                </c:pt>
                <c:pt idx="9616">
                  <c:v>801.33333333333337</c:v>
                </c:pt>
                <c:pt idx="9617">
                  <c:v>801.41666666666663</c:v>
                </c:pt>
                <c:pt idx="9618">
                  <c:v>801.5</c:v>
                </c:pt>
                <c:pt idx="9619">
                  <c:v>801.58333333333337</c:v>
                </c:pt>
                <c:pt idx="9620">
                  <c:v>801.66666666666663</c:v>
                </c:pt>
                <c:pt idx="9621">
                  <c:v>801.75</c:v>
                </c:pt>
                <c:pt idx="9622">
                  <c:v>801.83333333333337</c:v>
                </c:pt>
                <c:pt idx="9623">
                  <c:v>801.91666666666663</c:v>
                </c:pt>
                <c:pt idx="9624">
                  <c:v>802</c:v>
                </c:pt>
                <c:pt idx="9625">
                  <c:v>802.08333333333337</c:v>
                </c:pt>
                <c:pt idx="9626">
                  <c:v>802.16666666666663</c:v>
                </c:pt>
                <c:pt idx="9627">
                  <c:v>802.25</c:v>
                </c:pt>
                <c:pt idx="9628">
                  <c:v>802.33333333333337</c:v>
                </c:pt>
                <c:pt idx="9629">
                  <c:v>802.41666666666663</c:v>
                </c:pt>
                <c:pt idx="9630">
                  <c:v>802.5</c:v>
                </c:pt>
                <c:pt idx="9631">
                  <c:v>802.58333333333337</c:v>
                </c:pt>
                <c:pt idx="9632">
                  <c:v>802.66666666666663</c:v>
                </c:pt>
                <c:pt idx="9633">
                  <c:v>802.75</c:v>
                </c:pt>
                <c:pt idx="9634">
                  <c:v>802.83333333333337</c:v>
                </c:pt>
                <c:pt idx="9635">
                  <c:v>802.91666666666663</c:v>
                </c:pt>
                <c:pt idx="9636">
                  <c:v>803</c:v>
                </c:pt>
                <c:pt idx="9637">
                  <c:v>803.08333333333337</c:v>
                </c:pt>
                <c:pt idx="9638">
                  <c:v>803.16666666666663</c:v>
                </c:pt>
                <c:pt idx="9639">
                  <c:v>803.25</c:v>
                </c:pt>
                <c:pt idx="9640">
                  <c:v>803.33333333333337</c:v>
                </c:pt>
                <c:pt idx="9641">
                  <c:v>803.41666666666663</c:v>
                </c:pt>
                <c:pt idx="9642">
                  <c:v>803.5</c:v>
                </c:pt>
                <c:pt idx="9643">
                  <c:v>803.58333333333337</c:v>
                </c:pt>
                <c:pt idx="9644">
                  <c:v>803.66666666666663</c:v>
                </c:pt>
                <c:pt idx="9645">
                  <c:v>803.75</c:v>
                </c:pt>
                <c:pt idx="9646">
                  <c:v>803.83333333333337</c:v>
                </c:pt>
                <c:pt idx="9647">
                  <c:v>803.91666666666663</c:v>
                </c:pt>
                <c:pt idx="9648">
                  <c:v>804</c:v>
                </c:pt>
                <c:pt idx="9649">
                  <c:v>804.08333333333337</c:v>
                </c:pt>
                <c:pt idx="9650">
                  <c:v>804.16666666666663</c:v>
                </c:pt>
                <c:pt idx="9651">
                  <c:v>804.25</c:v>
                </c:pt>
                <c:pt idx="9652">
                  <c:v>804.33333333333337</c:v>
                </c:pt>
                <c:pt idx="9653">
                  <c:v>804.41666666666663</c:v>
                </c:pt>
                <c:pt idx="9654">
                  <c:v>804.5</c:v>
                </c:pt>
                <c:pt idx="9655">
                  <c:v>804.58333333333337</c:v>
                </c:pt>
                <c:pt idx="9656">
                  <c:v>804.66666666666663</c:v>
                </c:pt>
                <c:pt idx="9657">
                  <c:v>804.75</c:v>
                </c:pt>
                <c:pt idx="9658">
                  <c:v>804.83333333333337</c:v>
                </c:pt>
                <c:pt idx="9659">
                  <c:v>804.91666666666663</c:v>
                </c:pt>
                <c:pt idx="9660">
                  <c:v>805</c:v>
                </c:pt>
                <c:pt idx="9661">
                  <c:v>805.08333333333337</c:v>
                </c:pt>
                <c:pt idx="9662">
                  <c:v>805.16666666666663</c:v>
                </c:pt>
                <c:pt idx="9663">
                  <c:v>805.25</c:v>
                </c:pt>
                <c:pt idx="9664">
                  <c:v>805.33333333333337</c:v>
                </c:pt>
                <c:pt idx="9665">
                  <c:v>805.41666666666663</c:v>
                </c:pt>
                <c:pt idx="9666">
                  <c:v>805.5</c:v>
                </c:pt>
                <c:pt idx="9667">
                  <c:v>805.58333333333337</c:v>
                </c:pt>
                <c:pt idx="9668">
                  <c:v>805.66666666666663</c:v>
                </c:pt>
                <c:pt idx="9669">
                  <c:v>805.75</c:v>
                </c:pt>
                <c:pt idx="9670">
                  <c:v>805.83333333333337</c:v>
                </c:pt>
                <c:pt idx="9671">
                  <c:v>805.91666666666663</c:v>
                </c:pt>
                <c:pt idx="9672">
                  <c:v>806</c:v>
                </c:pt>
                <c:pt idx="9673">
                  <c:v>806.08333333333337</c:v>
                </c:pt>
                <c:pt idx="9674">
                  <c:v>806.16666666666663</c:v>
                </c:pt>
                <c:pt idx="9675">
                  <c:v>806.25</c:v>
                </c:pt>
                <c:pt idx="9676">
                  <c:v>806.33333333333337</c:v>
                </c:pt>
                <c:pt idx="9677">
                  <c:v>806.41666666666663</c:v>
                </c:pt>
                <c:pt idx="9678">
                  <c:v>806.5</c:v>
                </c:pt>
                <c:pt idx="9679">
                  <c:v>806.58333333333337</c:v>
                </c:pt>
                <c:pt idx="9680">
                  <c:v>806.66666666666663</c:v>
                </c:pt>
                <c:pt idx="9681">
                  <c:v>806.75</c:v>
                </c:pt>
                <c:pt idx="9682">
                  <c:v>806.83333333333337</c:v>
                </c:pt>
                <c:pt idx="9683">
                  <c:v>806.91666666666663</c:v>
                </c:pt>
                <c:pt idx="9684">
                  <c:v>807</c:v>
                </c:pt>
                <c:pt idx="9685">
                  <c:v>807.08333333333337</c:v>
                </c:pt>
                <c:pt idx="9686">
                  <c:v>807.16666666666663</c:v>
                </c:pt>
                <c:pt idx="9687">
                  <c:v>807.25</c:v>
                </c:pt>
                <c:pt idx="9688">
                  <c:v>807.33333333333337</c:v>
                </c:pt>
                <c:pt idx="9689">
                  <c:v>807.41666666666663</c:v>
                </c:pt>
                <c:pt idx="9690">
                  <c:v>807.5</c:v>
                </c:pt>
                <c:pt idx="9691">
                  <c:v>807.58333333333337</c:v>
                </c:pt>
                <c:pt idx="9692">
                  <c:v>807.66666666666663</c:v>
                </c:pt>
                <c:pt idx="9693">
                  <c:v>807.75</c:v>
                </c:pt>
                <c:pt idx="9694">
                  <c:v>807.83333333333337</c:v>
                </c:pt>
                <c:pt idx="9695">
                  <c:v>807.91666666666663</c:v>
                </c:pt>
                <c:pt idx="9696">
                  <c:v>808</c:v>
                </c:pt>
                <c:pt idx="9697">
                  <c:v>808.08333333333337</c:v>
                </c:pt>
                <c:pt idx="9698">
                  <c:v>808.16666666666663</c:v>
                </c:pt>
                <c:pt idx="9699">
                  <c:v>808.25</c:v>
                </c:pt>
                <c:pt idx="9700">
                  <c:v>808.33333333333337</c:v>
                </c:pt>
                <c:pt idx="9701">
                  <c:v>808.41666666666663</c:v>
                </c:pt>
                <c:pt idx="9702">
                  <c:v>808.5</c:v>
                </c:pt>
                <c:pt idx="9703">
                  <c:v>808.58333333333337</c:v>
                </c:pt>
                <c:pt idx="9704">
                  <c:v>808.66666666666663</c:v>
                </c:pt>
                <c:pt idx="9705">
                  <c:v>808.75</c:v>
                </c:pt>
                <c:pt idx="9706">
                  <c:v>808.83333333333337</c:v>
                </c:pt>
                <c:pt idx="9707">
                  <c:v>808.91666666666663</c:v>
                </c:pt>
                <c:pt idx="9708">
                  <c:v>809</c:v>
                </c:pt>
                <c:pt idx="9709">
                  <c:v>809.08333333333337</c:v>
                </c:pt>
                <c:pt idx="9710">
                  <c:v>809.16666666666663</c:v>
                </c:pt>
                <c:pt idx="9711">
                  <c:v>809.25</c:v>
                </c:pt>
                <c:pt idx="9712">
                  <c:v>809.33333333333337</c:v>
                </c:pt>
                <c:pt idx="9713">
                  <c:v>809.41666666666663</c:v>
                </c:pt>
                <c:pt idx="9714">
                  <c:v>809.5</c:v>
                </c:pt>
                <c:pt idx="9715">
                  <c:v>809.58333333333337</c:v>
                </c:pt>
                <c:pt idx="9716">
                  <c:v>809.66666666666663</c:v>
                </c:pt>
                <c:pt idx="9717">
                  <c:v>809.75</c:v>
                </c:pt>
                <c:pt idx="9718">
                  <c:v>809.83333333333337</c:v>
                </c:pt>
                <c:pt idx="9719">
                  <c:v>809.91666666666663</c:v>
                </c:pt>
                <c:pt idx="9720">
                  <c:v>810</c:v>
                </c:pt>
                <c:pt idx="9721">
                  <c:v>810.08333333333337</c:v>
                </c:pt>
                <c:pt idx="9722">
                  <c:v>810.16666666666663</c:v>
                </c:pt>
                <c:pt idx="9723">
                  <c:v>810.25</c:v>
                </c:pt>
                <c:pt idx="9724">
                  <c:v>810.33333333333337</c:v>
                </c:pt>
                <c:pt idx="9725">
                  <c:v>810.41666666666663</c:v>
                </c:pt>
                <c:pt idx="9726">
                  <c:v>810.5</c:v>
                </c:pt>
                <c:pt idx="9727">
                  <c:v>810.58333333333337</c:v>
                </c:pt>
                <c:pt idx="9728">
                  <c:v>810.66666666666663</c:v>
                </c:pt>
                <c:pt idx="9729">
                  <c:v>810.75</c:v>
                </c:pt>
                <c:pt idx="9730">
                  <c:v>810.83333333333337</c:v>
                </c:pt>
                <c:pt idx="9731">
                  <c:v>810.91666666666663</c:v>
                </c:pt>
                <c:pt idx="9732">
                  <c:v>811</c:v>
                </c:pt>
                <c:pt idx="9733">
                  <c:v>811.08333333333337</c:v>
                </c:pt>
                <c:pt idx="9734">
                  <c:v>811.16666666666663</c:v>
                </c:pt>
                <c:pt idx="9735">
                  <c:v>811.25</c:v>
                </c:pt>
                <c:pt idx="9736">
                  <c:v>811.33333333333337</c:v>
                </c:pt>
                <c:pt idx="9737">
                  <c:v>811.41666666666663</c:v>
                </c:pt>
                <c:pt idx="9738">
                  <c:v>811.5</c:v>
                </c:pt>
                <c:pt idx="9739">
                  <c:v>811.58333333333337</c:v>
                </c:pt>
                <c:pt idx="9740">
                  <c:v>811.66666666666663</c:v>
                </c:pt>
                <c:pt idx="9741">
                  <c:v>811.75</c:v>
                </c:pt>
                <c:pt idx="9742">
                  <c:v>811.83333333333337</c:v>
                </c:pt>
                <c:pt idx="9743">
                  <c:v>811.91666666666663</c:v>
                </c:pt>
                <c:pt idx="9744">
                  <c:v>812</c:v>
                </c:pt>
                <c:pt idx="9745">
                  <c:v>812.08333333333337</c:v>
                </c:pt>
                <c:pt idx="9746">
                  <c:v>812.16666666666663</c:v>
                </c:pt>
                <c:pt idx="9747">
                  <c:v>812.25</c:v>
                </c:pt>
                <c:pt idx="9748">
                  <c:v>812.33333333333337</c:v>
                </c:pt>
                <c:pt idx="9749">
                  <c:v>812.41666666666663</c:v>
                </c:pt>
                <c:pt idx="9750">
                  <c:v>812.5</c:v>
                </c:pt>
                <c:pt idx="9751">
                  <c:v>812.58333333333337</c:v>
                </c:pt>
                <c:pt idx="9752">
                  <c:v>812.66666666666663</c:v>
                </c:pt>
                <c:pt idx="9753">
                  <c:v>812.75</c:v>
                </c:pt>
                <c:pt idx="9754">
                  <c:v>812.83333333333337</c:v>
                </c:pt>
                <c:pt idx="9755">
                  <c:v>812.91666666666663</c:v>
                </c:pt>
                <c:pt idx="9756">
                  <c:v>813</c:v>
                </c:pt>
                <c:pt idx="9757">
                  <c:v>813.08333333333337</c:v>
                </c:pt>
                <c:pt idx="9758">
                  <c:v>813.16666666666663</c:v>
                </c:pt>
                <c:pt idx="9759">
                  <c:v>813.25</c:v>
                </c:pt>
                <c:pt idx="9760">
                  <c:v>813.33333333333337</c:v>
                </c:pt>
                <c:pt idx="9761">
                  <c:v>813.41666666666663</c:v>
                </c:pt>
                <c:pt idx="9762">
                  <c:v>813.5</c:v>
                </c:pt>
                <c:pt idx="9763">
                  <c:v>813.58333333333337</c:v>
                </c:pt>
                <c:pt idx="9764">
                  <c:v>813.66666666666663</c:v>
                </c:pt>
                <c:pt idx="9765">
                  <c:v>813.75</c:v>
                </c:pt>
                <c:pt idx="9766">
                  <c:v>813.83333333333337</c:v>
                </c:pt>
                <c:pt idx="9767">
                  <c:v>813.91666666666663</c:v>
                </c:pt>
                <c:pt idx="9768">
                  <c:v>814</c:v>
                </c:pt>
                <c:pt idx="9769">
                  <c:v>814.08333333333337</c:v>
                </c:pt>
                <c:pt idx="9770">
                  <c:v>814.16666666666663</c:v>
                </c:pt>
                <c:pt idx="9771">
                  <c:v>814.25</c:v>
                </c:pt>
                <c:pt idx="9772">
                  <c:v>814.33333333333337</c:v>
                </c:pt>
                <c:pt idx="9773">
                  <c:v>814.41666666666663</c:v>
                </c:pt>
                <c:pt idx="9774">
                  <c:v>814.5</c:v>
                </c:pt>
                <c:pt idx="9775">
                  <c:v>814.58333333333337</c:v>
                </c:pt>
                <c:pt idx="9776">
                  <c:v>814.66666666666663</c:v>
                </c:pt>
                <c:pt idx="9777">
                  <c:v>814.75</c:v>
                </c:pt>
                <c:pt idx="9778">
                  <c:v>814.83333333333337</c:v>
                </c:pt>
                <c:pt idx="9779">
                  <c:v>814.91666666666663</c:v>
                </c:pt>
                <c:pt idx="9780">
                  <c:v>815</c:v>
                </c:pt>
                <c:pt idx="9781">
                  <c:v>815.08333333333337</c:v>
                </c:pt>
                <c:pt idx="9782">
                  <c:v>815.16666666666663</c:v>
                </c:pt>
                <c:pt idx="9783">
                  <c:v>815.25</c:v>
                </c:pt>
                <c:pt idx="9784">
                  <c:v>815.33333333333337</c:v>
                </c:pt>
                <c:pt idx="9785">
                  <c:v>815.41666666666663</c:v>
                </c:pt>
                <c:pt idx="9786">
                  <c:v>815.5</c:v>
                </c:pt>
                <c:pt idx="9787">
                  <c:v>815.58333333333337</c:v>
                </c:pt>
                <c:pt idx="9788">
                  <c:v>815.66666666666663</c:v>
                </c:pt>
                <c:pt idx="9789">
                  <c:v>815.75</c:v>
                </c:pt>
                <c:pt idx="9790">
                  <c:v>815.83333333333337</c:v>
                </c:pt>
                <c:pt idx="9791">
                  <c:v>815.91666666666663</c:v>
                </c:pt>
                <c:pt idx="9792">
                  <c:v>816</c:v>
                </c:pt>
                <c:pt idx="9793">
                  <c:v>816.08333333333337</c:v>
                </c:pt>
                <c:pt idx="9794">
                  <c:v>816.16666666666663</c:v>
                </c:pt>
                <c:pt idx="9795">
                  <c:v>816.25</c:v>
                </c:pt>
                <c:pt idx="9796">
                  <c:v>816.33333333333337</c:v>
                </c:pt>
                <c:pt idx="9797">
                  <c:v>816.41666666666663</c:v>
                </c:pt>
                <c:pt idx="9798">
                  <c:v>816.5</c:v>
                </c:pt>
                <c:pt idx="9799">
                  <c:v>816.58333333333337</c:v>
                </c:pt>
                <c:pt idx="9800">
                  <c:v>816.66666666666663</c:v>
                </c:pt>
                <c:pt idx="9801">
                  <c:v>816.75</c:v>
                </c:pt>
                <c:pt idx="9802">
                  <c:v>816.83333333333337</c:v>
                </c:pt>
                <c:pt idx="9803">
                  <c:v>816.91666666666663</c:v>
                </c:pt>
                <c:pt idx="9804">
                  <c:v>817</c:v>
                </c:pt>
                <c:pt idx="9805">
                  <c:v>817.08333333333337</c:v>
                </c:pt>
                <c:pt idx="9806">
                  <c:v>817.16666666666663</c:v>
                </c:pt>
                <c:pt idx="9807">
                  <c:v>817.25</c:v>
                </c:pt>
                <c:pt idx="9808">
                  <c:v>817.33333333333337</c:v>
                </c:pt>
                <c:pt idx="9809">
                  <c:v>817.41666666666663</c:v>
                </c:pt>
                <c:pt idx="9810">
                  <c:v>817.5</c:v>
                </c:pt>
                <c:pt idx="9811">
                  <c:v>817.58333333333337</c:v>
                </c:pt>
                <c:pt idx="9812">
                  <c:v>817.66666666666663</c:v>
                </c:pt>
                <c:pt idx="9813">
                  <c:v>817.75</c:v>
                </c:pt>
                <c:pt idx="9814">
                  <c:v>817.83333333333337</c:v>
                </c:pt>
                <c:pt idx="9815">
                  <c:v>817.91666666666663</c:v>
                </c:pt>
                <c:pt idx="9816">
                  <c:v>818</c:v>
                </c:pt>
                <c:pt idx="9817">
                  <c:v>818.08333333333337</c:v>
                </c:pt>
                <c:pt idx="9818">
                  <c:v>818.16666666666663</c:v>
                </c:pt>
                <c:pt idx="9819">
                  <c:v>818.25</c:v>
                </c:pt>
                <c:pt idx="9820">
                  <c:v>818.33333333333337</c:v>
                </c:pt>
                <c:pt idx="9821">
                  <c:v>818.41666666666663</c:v>
                </c:pt>
                <c:pt idx="9822">
                  <c:v>818.5</c:v>
                </c:pt>
                <c:pt idx="9823">
                  <c:v>818.58333333333337</c:v>
                </c:pt>
                <c:pt idx="9824">
                  <c:v>818.66666666666663</c:v>
                </c:pt>
                <c:pt idx="9825">
                  <c:v>818.75</c:v>
                </c:pt>
                <c:pt idx="9826">
                  <c:v>818.83333333333337</c:v>
                </c:pt>
                <c:pt idx="9827">
                  <c:v>818.91666666666663</c:v>
                </c:pt>
                <c:pt idx="9828">
                  <c:v>819</c:v>
                </c:pt>
                <c:pt idx="9829">
                  <c:v>819.08333333333337</c:v>
                </c:pt>
                <c:pt idx="9830">
                  <c:v>819.16666666666663</c:v>
                </c:pt>
                <c:pt idx="9831">
                  <c:v>819.25</c:v>
                </c:pt>
                <c:pt idx="9832">
                  <c:v>819.33333333333337</c:v>
                </c:pt>
                <c:pt idx="9833">
                  <c:v>819.41666666666663</c:v>
                </c:pt>
                <c:pt idx="9834">
                  <c:v>819.5</c:v>
                </c:pt>
                <c:pt idx="9835">
                  <c:v>819.58333333333337</c:v>
                </c:pt>
                <c:pt idx="9836">
                  <c:v>819.66666666666663</c:v>
                </c:pt>
                <c:pt idx="9837">
                  <c:v>819.75</c:v>
                </c:pt>
                <c:pt idx="9838">
                  <c:v>819.83333333333337</c:v>
                </c:pt>
                <c:pt idx="9839">
                  <c:v>819.91666666666663</c:v>
                </c:pt>
                <c:pt idx="9840">
                  <c:v>820</c:v>
                </c:pt>
                <c:pt idx="9841">
                  <c:v>820.08333333333337</c:v>
                </c:pt>
                <c:pt idx="9842">
                  <c:v>820.16666666666663</c:v>
                </c:pt>
                <c:pt idx="9843">
                  <c:v>820.25</c:v>
                </c:pt>
                <c:pt idx="9844">
                  <c:v>820.33333333333337</c:v>
                </c:pt>
                <c:pt idx="9845">
                  <c:v>820.41666666666663</c:v>
                </c:pt>
                <c:pt idx="9846">
                  <c:v>820.5</c:v>
                </c:pt>
                <c:pt idx="9847">
                  <c:v>820.58333333333337</c:v>
                </c:pt>
                <c:pt idx="9848">
                  <c:v>820.66666666666663</c:v>
                </c:pt>
                <c:pt idx="9849">
                  <c:v>820.75</c:v>
                </c:pt>
                <c:pt idx="9850">
                  <c:v>820.83333333333337</c:v>
                </c:pt>
                <c:pt idx="9851">
                  <c:v>820.91666666666663</c:v>
                </c:pt>
                <c:pt idx="9852">
                  <c:v>821</c:v>
                </c:pt>
                <c:pt idx="9853">
                  <c:v>821.08333333333337</c:v>
                </c:pt>
                <c:pt idx="9854">
                  <c:v>821.16666666666663</c:v>
                </c:pt>
                <c:pt idx="9855">
                  <c:v>821.25</c:v>
                </c:pt>
                <c:pt idx="9856">
                  <c:v>821.33333333333337</c:v>
                </c:pt>
                <c:pt idx="9857">
                  <c:v>821.41666666666663</c:v>
                </c:pt>
                <c:pt idx="9858">
                  <c:v>821.5</c:v>
                </c:pt>
                <c:pt idx="9859">
                  <c:v>821.58333333333337</c:v>
                </c:pt>
                <c:pt idx="9860">
                  <c:v>821.66666666666663</c:v>
                </c:pt>
                <c:pt idx="9861">
                  <c:v>821.75</c:v>
                </c:pt>
                <c:pt idx="9862">
                  <c:v>821.83333333333337</c:v>
                </c:pt>
                <c:pt idx="9863">
                  <c:v>821.91666666666663</c:v>
                </c:pt>
                <c:pt idx="9864">
                  <c:v>822</c:v>
                </c:pt>
                <c:pt idx="9865">
                  <c:v>822.08333333333337</c:v>
                </c:pt>
                <c:pt idx="9866">
                  <c:v>822.16666666666663</c:v>
                </c:pt>
                <c:pt idx="9867">
                  <c:v>822.25</c:v>
                </c:pt>
                <c:pt idx="9868">
                  <c:v>822.33333333333337</c:v>
                </c:pt>
                <c:pt idx="9869">
                  <c:v>822.41666666666663</c:v>
                </c:pt>
                <c:pt idx="9870">
                  <c:v>822.5</c:v>
                </c:pt>
                <c:pt idx="9871">
                  <c:v>822.58333333333337</c:v>
                </c:pt>
                <c:pt idx="9872">
                  <c:v>822.66666666666663</c:v>
                </c:pt>
                <c:pt idx="9873">
                  <c:v>822.75</c:v>
                </c:pt>
                <c:pt idx="9874">
                  <c:v>822.83333333333337</c:v>
                </c:pt>
                <c:pt idx="9875">
                  <c:v>822.91666666666663</c:v>
                </c:pt>
                <c:pt idx="9876">
                  <c:v>823</c:v>
                </c:pt>
                <c:pt idx="9877">
                  <c:v>823.08333333333337</c:v>
                </c:pt>
                <c:pt idx="9878">
                  <c:v>823.16666666666663</c:v>
                </c:pt>
                <c:pt idx="9879">
                  <c:v>823.25</c:v>
                </c:pt>
                <c:pt idx="9880">
                  <c:v>823.33333333333337</c:v>
                </c:pt>
                <c:pt idx="9881">
                  <c:v>823.41666666666663</c:v>
                </c:pt>
                <c:pt idx="9882">
                  <c:v>823.5</c:v>
                </c:pt>
                <c:pt idx="9883">
                  <c:v>823.58333333333337</c:v>
                </c:pt>
                <c:pt idx="9884">
                  <c:v>823.66666666666663</c:v>
                </c:pt>
                <c:pt idx="9885">
                  <c:v>823.75</c:v>
                </c:pt>
                <c:pt idx="9886">
                  <c:v>823.83333333333337</c:v>
                </c:pt>
                <c:pt idx="9887">
                  <c:v>823.91666666666663</c:v>
                </c:pt>
                <c:pt idx="9888">
                  <c:v>824</c:v>
                </c:pt>
                <c:pt idx="9889">
                  <c:v>824.08333333333337</c:v>
                </c:pt>
                <c:pt idx="9890">
                  <c:v>824.16666666666663</c:v>
                </c:pt>
                <c:pt idx="9891">
                  <c:v>824.25</c:v>
                </c:pt>
                <c:pt idx="9892">
                  <c:v>824.33333333333337</c:v>
                </c:pt>
                <c:pt idx="9893">
                  <c:v>824.41666666666663</c:v>
                </c:pt>
                <c:pt idx="9894">
                  <c:v>824.5</c:v>
                </c:pt>
                <c:pt idx="9895">
                  <c:v>824.58333333333337</c:v>
                </c:pt>
                <c:pt idx="9896">
                  <c:v>824.66666666666663</c:v>
                </c:pt>
                <c:pt idx="9897">
                  <c:v>824.75</c:v>
                </c:pt>
                <c:pt idx="9898">
                  <c:v>824.83333333333337</c:v>
                </c:pt>
                <c:pt idx="9899">
                  <c:v>824.91666666666663</c:v>
                </c:pt>
                <c:pt idx="9900">
                  <c:v>825</c:v>
                </c:pt>
                <c:pt idx="9901">
                  <c:v>825.08333333333337</c:v>
                </c:pt>
                <c:pt idx="9902">
                  <c:v>825.16666666666663</c:v>
                </c:pt>
                <c:pt idx="9903">
                  <c:v>825.25</c:v>
                </c:pt>
                <c:pt idx="9904">
                  <c:v>825.33333333333337</c:v>
                </c:pt>
                <c:pt idx="9905">
                  <c:v>825.41666666666663</c:v>
                </c:pt>
                <c:pt idx="9906">
                  <c:v>825.5</c:v>
                </c:pt>
                <c:pt idx="9907">
                  <c:v>825.58333333333337</c:v>
                </c:pt>
                <c:pt idx="9908">
                  <c:v>825.66666666666663</c:v>
                </c:pt>
                <c:pt idx="9909">
                  <c:v>825.75</c:v>
                </c:pt>
                <c:pt idx="9910">
                  <c:v>825.83333333333337</c:v>
                </c:pt>
                <c:pt idx="9911">
                  <c:v>825.91666666666663</c:v>
                </c:pt>
                <c:pt idx="9912">
                  <c:v>826</c:v>
                </c:pt>
                <c:pt idx="9913">
                  <c:v>826.08333333333337</c:v>
                </c:pt>
                <c:pt idx="9914">
                  <c:v>826.16666666666663</c:v>
                </c:pt>
                <c:pt idx="9915">
                  <c:v>826.25</c:v>
                </c:pt>
                <c:pt idx="9916">
                  <c:v>826.33333333333337</c:v>
                </c:pt>
                <c:pt idx="9917">
                  <c:v>826.41666666666663</c:v>
                </c:pt>
                <c:pt idx="9918">
                  <c:v>826.5</c:v>
                </c:pt>
                <c:pt idx="9919">
                  <c:v>826.58333333333337</c:v>
                </c:pt>
                <c:pt idx="9920">
                  <c:v>826.66666666666663</c:v>
                </c:pt>
                <c:pt idx="9921">
                  <c:v>826.75</c:v>
                </c:pt>
                <c:pt idx="9922">
                  <c:v>826.83333333333337</c:v>
                </c:pt>
                <c:pt idx="9923">
                  <c:v>826.91666666666663</c:v>
                </c:pt>
                <c:pt idx="9924">
                  <c:v>827</c:v>
                </c:pt>
                <c:pt idx="9925">
                  <c:v>827.08333333333337</c:v>
                </c:pt>
                <c:pt idx="9926">
                  <c:v>827.16666666666663</c:v>
                </c:pt>
                <c:pt idx="9927">
                  <c:v>827.25</c:v>
                </c:pt>
                <c:pt idx="9928">
                  <c:v>827.33333333333337</c:v>
                </c:pt>
                <c:pt idx="9929">
                  <c:v>827.41666666666663</c:v>
                </c:pt>
                <c:pt idx="9930">
                  <c:v>827.5</c:v>
                </c:pt>
                <c:pt idx="9931">
                  <c:v>827.58333333333337</c:v>
                </c:pt>
                <c:pt idx="9932">
                  <c:v>827.66666666666663</c:v>
                </c:pt>
                <c:pt idx="9933">
                  <c:v>827.75</c:v>
                </c:pt>
                <c:pt idx="9934">
                  <c:v>827.83333333333337</c:v>
                </c:pt>
                <c:pt idx="9935">
                  <c:v>827.91666666666663</c:v>
                </c:pt>
                <c:pt idx="9936">
                  <c:v>828</c:v>
                </c:pt>
                <c:pt idx="9937">
                  <c:v>828.08333333333337</c:v>
                </c:pt>
                <c:pt idx="9938">
                  <c:v>828.16666666666663</c:v>
                </c:pt>
                <c:pt idx="9939">
                  <c:v>828.25</c:v>
                </c:pt>
                <c:pt idx="9940">
                  <c:v>828.33333333333337</c:v>
                </c:pt>
                <c:pt idx="9941">
                  <c:v>828.41666666666663</c:v>
                </c:pt>
                <c:pt idx="9942">
                  <c:v>828.5</c:v>
                </c:pt>
                <c:pt idx="9943">
                  <c:v>828.58333333333337</c:v>
                </c:pt>
                <c:pt idx="9944">
                  <c:v>828.66666666666663</c:v>
                </c:pt>
                <c:pt idx="9945">
                  <c:v>828.75</c:v>
                </c:pt>
                <c:pt idx="9946">
                  <c:v>828.83333333333337</c:v>
                </c:pt>
                <c:pt idx="9947">
                  <c:v>828.91666666666663</c:v>
                </c:pt>
                <c:pt idx="9948">
                  <c:v>829</c:v>
                </c:pt>
                <c:pt idx="9949">
                  <c:v>829.08333333333337</c:v>
                </c:pt>
                <c:pt idx="9950">
                  <c:v>829.16666666666663</c:v>
                </c:pt>
                <c:pt idx="9951">
                  <c:v>829.25</c:v>
                </c:pt>
                <c:pt idx="9952">
                  <c:v>829.33333333333337</c:v>
                </c:pt>
                <c:pt idx="9953">
                  <c:v>829.41666666666663</c:v>
                </c:pt>
                <c:pt idx="9954">
                  <c:v>829.5</c:v>
                </c:pt>
                <c:pt idx="9955">
                  <c:v>829.58333333333337</c:v>
                </c:pt>
                <c:pt idx="9956">
                  <c:v>829.66666666666663</c:v>
                </c:pt>
                <c:pt idx="9957">
                  <c:v>829.75</c:v>
                </c:pt>
                <c:pt idx="9958">
                  <c:v>829.83333333333337</c:v>
                </c:pt>
                <c:pt idx="9959">
                  <c:v>829.91666666666663</c:v>
                </c:pt>
                <c:pt idx="9960">
                  <c:v>830</c:v>
                </c:pt>
                <c:pt idx="9961">
                  <c:v>830.08333333333337</c:v>
                </c:pt>
                <c:pt idx="9962">
                  <c:v>830.16666666666663</c:v>
                </c:pt>
                <c:pt idx="9963">
                  <c:v>830.25</c:v>
                </c:pt>
                <c:pt idx="9964">
                  <c:v>830.33333333333337</c:v>
                </c:pt>
                <c:pt idx="9965">
                  <c:v>830.41666666666663</c:v>
                </c:pt>
                <c:pt idx="9966">
                  <c:v>830.5</c:v>
                </c:pt>
                <c:pt idx="9967">
                  <c:v>830.58333333333337</c:v>
                </c:pt>
                <c:pt idx="9968">
                  <c:v>830.66666666666663</c:v>
                </c:pt>
                <c:pt idx="9969">
                  <c:v>830.75</c:v>
                </c:pt>
                <c:pt idx="9970">
                  <c:v>830.83333333333337</c:v>
                </c:pt>
                <c:pt idx="9971">
                  <c:v>830.91666666666663</c:v>
                </c:pt>
                <c:pt idx="9972">
                  <c:v>831</c:v>
                </c:pt>
                <c:pt idx="9973">
                  <c:v>831.08333333333337</c:v>
                </c:pt>
                <c:pt idx="9974">
                  <c:v>831.16666666666663</c:v>
                </c:pt>
                <c:pt idx="9975">
                  <c:v>831.25</c:v>
                </c:pt>
                <c:pt idx="9976">
                  <c:v>831.33333333333337</c:v>
                </c:pt>
                <c:pt idx="9977">
                  <c:v>831.41666666666663</c:v>
                </c:pt>
                <c:pt idx="9978">
                  <c:v>831.5</c:v>
                </c:pt>
                <c:pt idx="9979">
                  <c:v>831.58333333333337</c:v>
                </c:pt>
                <c:pt idx="9980">
                  <c:v>831.66666666666663</c:v>
                </c:pt>
                <c:pt idx="9981">
                  <c:v>831.75</c:v>
                </c:pt>
                <c:pt idx="9982">
                  <c:v>831.83333333333337</c:v>
                </c:pt>
                <c:pt idx="9983">
                  <c:v>831.91666666666663</c:v>
                </c:pt>
                <c:pt idx="9984">
                  <c:v>832</c:v>
                </c:pt>
                <c:pt idx="9985">
                  <c:v>832.08333333333337</c:v>
                </c:pt>
                <c:pt idx="9986">
                  <c:v>832.16666666666663</c:v>
                </c:pt>
                <c:pt idx="9987">
                  <c:v>832.25</c:v>
                </c:pt>
                <c:pt idx="9988">
                  <c:v>832.33333333333337</c:v>
                </c:pt>
                <c:pt idx="9989">
                  <c:v>832.41666666666663</c:v>
                </c:pt>
                <c:pt idx="9990">
                  <c:v>832.5</c:v>
                </c:pt>
                <c:pt idx="9991">
                  <c:v>832.58333333333337</c:v>
                </c:pt>
                <c:pt idx="9992">
                  <c:v>832.66666666666663</c:v>
                </c:pt>
                <c:pt idx="9993">
                  <c:v>832.75</c:v>
                </c:pt>
                <c:pt idx="9994">
                  <c:v>832.83333333333337</c:v>
                </c:pt>
                <c:pt idx="9995">
                  <c:v>832.91666666666663</c:v>
                </c:pt>
                <c:pt idx="9996">
                  <c:v>833</c:v>
                </c:pt>
                <c:pt idx="9997">
                  <c:v>833.08333333333337</c:v>
                </c:pt>
                <c:pt idx="9998">
                  <c:v>833.16666666666663</c:v>
                </c:pt>
                <c:pt idx="9999">
                  <c:v>833.25</c:v>
                </c:pt>
                <c:pt idx="10000">
                  <c:v>833.33333333333337</c:v>
                </c:pt>
                <c:pt idx="10001">
                  <c:v>833.41666666666663</c:v>
                </c:pt>
                <c:pt idx="10002">
                  <c:v>833.5</c:v>
                </c:pt>
                <c:pt idx="10003">
                  <c:v>833.58333333333337</c:v>
                </c:pt>
                <c:pt idx="10004">
                  <c:v>833.66666666666663</c:v>
                </c:pt>
                <c:pt idx="10005">
                  <c:v>833.75</c:v>
                </c:pt>
                <c:pt idx="10006">
                  <c:v>833.83333333333337</c:v>
                </c:pt>
                <c:pt idx="10007">
                  <c:v>833.91666666666663</c:v>
                </c:pt>
                <c:pt idx="10008">
                  <c:v>834</c:v>
                </c:pt>
                <c:pt idx="10009">
                  <c:v>834.08333333333337</c:v>
                </c:pt>
                <c:pt idx="10010">
                  <c:v>834.16666666666663</c:v>
                </c:pt>
                <c:pt idx="10011">
                  <c:v>834.25</c:v>
                </c:pt>
                <c:pt idx="10012">
                  <c:v>834.33333333333337</c:v>
                </c:pt>
                <c:pt idx="10013">
                  <c:v>834.41666666666663</c:v>
                </c:pt>
                <c:pt idx="10014">
                  <c:v>834.5</c:v>
                </c:pt>
                <c:pt idx="10015">
                  <c:v>834.58333333333337</c:v>
                </c:pt>
                <c:pt idx="10016">
                  <c:v>834.66666666666663</c:v>
                </c:pt>
                <c:pt idx="10017">
                  <c:v>834.75</c:v>
                </c:pt>
                <c:pt idx="10018">
                  <c:v>834.83333333333337</c:v>
                </c:pt>
                <c:pt idx="10019">
                  <c:v>834.91666666666663</c:v>
                </c:pt>
                <c:pt idx="10020">
                  <c:v>835</c:v>
                </c:pt>
                <c:pt idx="10021">
                  <c:v>835.08333333333337</c:v>
                </c:pt>
                <c:pt idx="10022">
                  <c:v>835.16666666666663</c:v>
                </c:pt>
                <c:pt idx="10023">
                  <c:v>835.25</c:v>
                </c:pt>
                <c:pt idx="10024">
                  <c:v>835.33333333333337</c:v>
                </c:pt>
                <c:pt idx="10025">
                  <c:v>835.41666666666663</c:v>
                </c:pt>
                <c:pt idx="10026">
                  <c:v>835.5</c:v>
                </c:pt>
                <c:pt idx="10027">
                  <c:v>835.58333333333337</c:v>
                </c:pt>
                <c:pt idx="10028">
                  <c:v>835.66666666666663</c:v>
                </c:pt>
                <c:pt idx="10029">
                  <c:v>835.75</c:v>
                </c:pt>
                <c:pt idx="10030">
                  <c:v>835.83333333333337</c:v>
                </c:pt>
                <c:pt idx="10031">
                  <c:v>835.91666666666663</c:v>
                </c:pt>
                <c:pt idx="10032">
                  <c:v>836</c:v>
                </c:pt>
                <c:pt idx="10033">
                  <c:v>836.08333333333337</c:v>
                </c:pt>
                <c:pt idx="10034">
                  <c:v>836.16666666666663</c:v>
                </c:pt>
                <c:pt idx="10035">
                  <c:v>836.25</c:v>
                </c:pt>
                <c:pt idx="10036">
                  <c:v>836.33333333333337</c:v>
                </c:pt>
                <c:pt idx="10037">
                  <c:v>836.41666666666663</c:v>
                </c:pt>
                <c:pt idx="10038">
                  <c:v>836.5</c:v>
                </c:pt>
                <c:pt idx="10039">
                  <c:v>836.58333333333337</c:v>
                </c:pt>
                <c:pt idx="10040">
                  <c:v>836.66666666666663</c:v>
                </c:pt>
                <c:pt idx="10041">
                  <c:v>836.75</c:v>
                </c:pt>
                <c:pt idx="10042">
                  <c:v>836.83333333333337</c:v>
                </c:pt>
                <c:pt idx="10043">
                  <c:v>836.91666666666663</c:v>
                </c:pt>
                <c:pt idx="10044">
                  <c:v>837</c:v>
                </c:pt>
                <c:pt idx="10045">
                  <c:v>837.08333333333337</c:v>
                </c:pt>
                <c:pt idx="10046">
                  <c:v>837.16666666666663</c:v>
                </c:pt>
                <c:pt idx="10047">
                  <c:v>837.25</c:v>
                </c:pt>
                <c:pt idx="10048">
                  <c:v>837.33333333333337</c:v>
                </c:pt>
                <c:pt idx="10049">
                  <c:v>837.41666666666663</c:v>
                </c:pt>
                <c:pt idx="10050">
                  <c:v>837.5</c:v>
                </c:pt>
                <c:pt idx="10051">
                  <c:v>837.58333333333337</c:v>
                </c:pt>
                <c:pt idx="10052">
                  <c:v>837.66666666666663</c:v>
                </c:pt>
                <c:pt idx="10053">
                  <c:v>837.75</c:v>
                </c:pt>
                <c:pt idx="10054">
                  <c:v>837.83333333333337</c:v>
                </c:pt>
                <c:pt idx="10055">
                  <c:v>837.91666666666663</c:v>
                </c:pt>
                <c:pt idx="10056">
                  <c:v>838</c:v>
                </c:pt>
                <c:pt idx="10057">
                  <c:v>838.08333333333337</c:v>
                </c:pt>
                <c:pt idx="10058">
                  <c:v>838.16666666666663</c:v>
                </c:pt>
                <c:pt idx="10059">
                  <c:v>838.25</c:v>
                </c:pt>
                <c:pt idx="10060">
                  <c:v>838.33333333333337</c:v>
                </c:pt>
                <c:pt idx="10061">
                  <c:v>838.41666666666663</c:v>
                </c:pt>
                <c:pt idx="10062">
                  <c:v>838.5</c:v>
                </c:pt>
                <c:pt idx="10063">
                  <c:v>838.58333333333337</c:v>
                </c:pt>
                <c:pt idx="10064">
                  <c:v>838.66666666666663</c:v>
                </c:pt>
                <c:pt idx="10065">
                  <c:v>838.75</c:v>
                </c:pt>
                <c:pt idx="10066">
                  <c:v>838.83333333333337</c:v>
                </c:pt>
                <c:pt idx="10067">
                  <c:v>838.91666666666663</c:v>
                </c:pt>
                <c:pt idx="10068">
                  <c:v>839</c:v>
                </c:pt>
                <c:pt idx="10069">
                  <c:v>839.08333333333337</c:v>
                </c:pt>
                <c:pt idx="10070">
                  <c:v>839.16666666666663</c:v>
                </c:pt>
                <c:pt idx="10071">
                  <c:v>839.25</c:v>
                </c:pt>
                <c:pt idx="10072">
                  <c:v>839.33333333333337</c:v>
                </c:pt>
                <c:pt idx="10073">
                  <c:v>839.41666666666663</c:v>
                </c:pt>
                <c:pt idx="10074">
                  <c:v>839.5</c:v>
                </c:pt>
                <c:pt idx="10075">
                  <c:v>839.58333333333337</c:v>
                </c:pt>
                <c:pt idx="10076">
                  <c:v>839.66666666666663</c:v>
                </c:pt>
                <c:pt idx="10077">
                  <c:v>839.75</c:v>
                </c:pt>
                <c:pt idx="10078">
                  <c:v>839.83333333333337</c:v>
                </c:pt>
                <c:pt idx="10079">
                  <c:v>839.91666666666663</c:v>
                </c:pt>
                <c:pt idx="10080">
                  <c:v>840</c:v>
                </c:pt>
                <c:pt idx="10081">
                  <c:v>840.08333333333337</c:v>
                </c:pt>
                <c:pt idx="10082">
                  <c:v>840.16666666666663</c:v>
                </c:pt>
                <c:pt idx="10083">
                  <c:v>840.25</c:v>
                </c:pt>
                <c:pt idx="10084">
                  <c:v>840.33333333333337</c:v>
                </c:pt>
                <c:pt idx="10085">
                  <c:v>840.41666666666663</c:v>
                </c:pt>
                <c:pt idx="10086">
                  <c:v>840.5</c:v>
                </c:pt>
                <c:pt idx="10087">
                  <c:v>840.58333333333337</c:v>
                </c:pt>
                <c:pt idx="10088">
                  <c:v>840.66666666666663</c:v>
                </c:pt>
                <c:pt idx="10089">
                  <c:v>840.75</c:v>
                </c:pt>
                <c:pt idx="10090">
                  <c:v>840.83333333333337</c:v>
                </c:pt>
                <c:pt idx="10091">
                  <c:v>840.91666666666663</c:v>
                </c:pt>
                <c:pt idx="10092">
                  <c:v>841</c:v>
                </c:pt>
                <c:pt idx="10093">
                  <c:v>841.08333333333337</c:v>
                </c:pt>
                <c:pt idx="10094">
                  <c:v>841.16666666666663</c:v>
                </c:pt>
                <c:pt idx="10095">
                  <c:v>841.25</c:v>
                </c:pt>
                <c:pt idx="10096">
                  <c:v>841.33333333333337</c:v>
                </c:pt>
                <c:pt idx="10097">
                  <c:v>841.41666666666663</c:v>
                </c:pt>
                <c:pt idx="10098">
                  <c:v>841.5</c:v>
                </c:pt>
                <c:pt idx="10099">
                  <c:v>841.58333333333337</c:v>
                </c:pt>
                <c:pt idx="10100">
                  <c:v>841.66666666666663</c:v>
                </c:pt>
                <c:pt idx="10101">
                  <c:v>841.75</c:v>
                </c:pt>
                <c:pt idx="10102">
                  <c:v>841.83333333333337</c:v>
                </c:pt>
                <c:pt idx="10103">
                  <c:v>841.91666666666663</c:v>
                </c:pt>
                <c:pt idx="10104">
                  <c:v>842</c:v>
                </c:pt>
                <c:pt idx="10105">
                  <c:v>842.08333333333337</c:v>
                </c:pt>
                <c:pt idx="10106">
                  <c:v>842.16666666666663</c:v>
                </c:pt>
                <c:pt idx="10107">
                  <c:v>842.25</c:v>
                </c:pt>
                <c:pt idx="10108">
                  <c:v>842.33333333333337</c:v>
                </c:pt>
                <c:pt idx="10109">
                  <c:v>842.41666666666663</c:v>
                </c:pt>
                <c:pt idx="10110">
                  <c:v>842.5</c:v>
                </c:pt>
                <c:pt idx="10111">
                  <c:v>842.58333333333337</c:v>
                </c:pt>
                <c:pt idx="10112">
                  <c:v>842.66666666666663</c:v>
                </c:pt>
                <c:pt idx="10113">
                  <c:v>842.75</c:v>
                </c:pt>
                <c:pt idx="10114">
                  <c:v>842.83333333333337</c:v>
                </c:pt>
                <c:pt idx="10115">
                  <c:v>842.91666666666663</c:v>
                </c:pt>
                <c:pt idx="10116">
                  <c:v>843</c:v>
                </c:pt>
                <c:pt idx="10117">
                  <c:v>843.08333333333337</c:v>
                </c:pt>
                <c:pt idx="10118">
                  <c:v>843.16666666666663</c:v>
                </c:pt>
                <c:pt idx="10119">
                  <c:v>843.25</c:v>
                </c:pt>
                <c:pt idx="10120">
                  <c:v>843.33333333333337</c:v>
                </c:pt>
                <c:pt idx="10121">
                  <c:v>843.41666666666663</c:v>
                </c:pt>
                <c:pt idx="10122">
                  <c:v>843.5</c:v>
                </c:pt>
                <c:pt idx="10123">
                  <c:v>843.58333333333337</c:v>
                </c:pt>
                <c:pt idx="10124">
                  <c:v>843.66666666666663</c:v>
                </c:pt>
                <c:pt idx="10125">
                  <c:v>843.75</c:v>
                </c:pt>
                <c:pt idx="10126">
                  <c:v>843.83333333333337</c:v>
                </c:pt>
                <c:pt idx="10127">
                  <c:v>843.91666666666663</c:v>
                </c:pt>
                <c:pt idx="10128">
                  <c:v>844</c:v>
                </c:pt>
                <c:pt idx="10129">
                  <c:v>844.08333333333337</c:v>
                </c:pt>
                <c:pt idx="10130">
                  <c:v>844.16666666666663</c:v>
                </c:pt>
                <c:pt idx="10131">
                  <c:v>844.25</c:v>
                </c:pt>
                <c:pt idx="10132">
                  <c:v>844.33333333333337</c:v>
                </c:pt>
                <c:pt idx="10133">
                  <c:v>844.41666666666663</c:v>
                </c:pt>
                <c:pt idx="10134">
                  <c:v>844.5</c:v>
                </c:pt>
                <c:pt idx="10135">
                  <c:v>844.58333333333337</c:v>
                </c:pt>
                <c:pt idx="10136">
                  <c:v>844.66666666666663</c:v>
                </c:pt>
                <c:pt idx="10137">
                  <c:v>844.75</c:v>
                </c:pt>
                <c:pt idx="10138">
                  <c:v>844.83333333333337</c:v>
                </c:pt>
                <c:pt idx="10139">
                  <c:v>844.91666666666663</c:v>
                </c:pt>
                <c:pt idx="10140">
                  <c:v>845</c:v>
                </c:pt>
                <c:pt idx="10141">
                  <c:v>845.08333333333337</c:v>
                </c:pt>
                <c:pt idx="10142">
                  <c:v>845.16666666666663</c:v>
                </c:pt>
                <c:pt idx="10143">
                  <c:v>845.25</c:v>
                </c:pt>
                <c:pt idx="10144">
                  <c:v>845.33333333333337</c:v>
                </c:pt>
                <c:pt idx="10145">
                  <c:v>845.41666666666663</c:v>
                </c:pt>
                <c:pt idx="10146">
                  <c:v>845.5</c:v>
                </c:pt>
                <c:pt idx="10147">
                  <c:v>845.58333333333337</c:v>
                </c:pt>
                <c:pt idx="10148">
                  <c:v>845.66666666666663</c:v>
                </c:pt>
                <c:pt idx="10149">
                  <c:v>845.75</c:v>
                </c:pt>
                <c:pt idx="10150">
                  <c:v>845.83333333333337</c:v>
                </c:pt>
                <c:pt idx="10151">
                  <c:v>845.91666666666663</c:v>
                </c:pt>
                <c:pt idx="10152">
                  <c:v>846</c:v>
                </c:pt>
                <c:pt idx="10153">
                  <c:v>846.08333333333337</c:v>
                </c:pt>
                <c:pt idx="10154">
                  <c:v>846.16666666666663</c:v>
                </c:pt>
                <c:pt idx="10155">
                  <c:v>846.25</c:v>
                </c:pt>
                <c:pt idx="10156">
                  <c:v>846.33333333333337</c:v>
                </c:pt>
                <c:pt idx="10157">
                  <c:v>846.41666666666663</c:v>
                </c:pt>
                <c:pt idx="10158">
                  <c:v>846.5</c:v>
                </c:pt>
                <c:pt idx="10159">
                  <c:v>846.58333333333337</c:v>
                </c:pt>
                <c:pt idx="10160">
                  <c:v>846.66666666666663</c:v>
                </c:pt>
                <c:pt idx="10161">
                  <c:v>846.75</c:v>
                </c:pt>
                <c:pt idx="10162">
                  <c:v>846.83333333333337</c:v>
                </c:pt>
                <c:pt idx="10163">
                  <c:v>846.91666666666663</c:v>
                </c:pt>
                <c:pt idx="10164">
                  <c:v>847</c:v>
                </c:pt>
                <c:pt idx="10165">
                  <c:v>847.08333333333337</c:v>
                </c:pt>
                <c:pt idx="10166">
                  <c:v>847.16666666666663</c:v>
                </c:pt>
                <c:pt idx="10167">
                  <c:v>847.25</c:v>
                </c:pt>
                <c:pt idx="10168">
                  <c:v>847.33333333333337</c:v>
                </c:pt>
                <c:pt idx="10169">
                  <c:v>847.41666666666663</c:v>
                </c:pt>
                <c:pt idx="10170">
                  <c:v>847.5</c:v>
                </c:pt>
                <c:pt idx="10171">
                  <c:v>847.58333333333337</c:v>
                </c:pt>
                <c:pt idx="10172">
                  <c:v>847.66666666666663</c:v>
                </c:pt>
                <c:pt idx="10173">
                  <c:v>847.75</c:v>
                </c:pt>
                <c:pt idx="10174">
                  <c:v>847.83333333333337</c:v>
                </c:pt>
                <c:pt idx="10175">
                  <c:v>847.91666666666663</c:v>
                </c:pt>
                <c:pt idx="10176">
                  <c:v>848</c:v>
                </c:pt>
                <c:pt idx="10177">
                  <c:v>848.08333333333337</c:v>
                </c:pt>
                <c:pt idx="10178">
                  <c:v>848.16666666666663</c:v>
                </c:pt>
                <c:pt idx="10179">
                  <c:v>848.25</c:v>
                </c:pt>
                <c:pt idx="10180">
                  <c:v>848.33333333333337</c:v>
                </c:pt>
                <c:pt idx="10181">
                  <c:v>848.41666666666663</c:v>
                </c:pt>
                <c:pt idx="10182">
                  <c:v>848.5</c:v>
                </c:pt>
                <c:pt idx="10183">
                  <c:v>848.58333333333337</c:v>
                </c:pt>
                <c:pt idx="10184">
                  <c:v>848.66666666666663</c:v>
                </c:pt>
                <c:pt idx="10185">
                  <c:v>848.75</c:v>
                </c:pt>
                <c:pt idx="10186">
                  <c:v>848.83333333333337</c:v>
                </c:pt>
                <c:pt idx="10187">
                  <c:v>848.91666666666663</c:v>
                </c:pt>
                <c:pt idx="10188">
                  <c:v>849</c:v>
                </c:pt>
                <c:pt idx="10189">
                  <c:v>849.08333333333337</c:v>
                </c:pt>
                <c:pt idx="10190">
                  <c:v>849.16666666666663</c:v>
                </c:pt>
                <c:pt idx="10191">
                  <c:v>849.25</c:v>
                </c:pt>
                <c:pt idx="10192">
                  <c:v>849.33333333333337</c:v>
                </c:pt>
                <c:pt idx="10193">
                  <c:v>849.41666666666663</c:v>
                </c:pt>
                <c:pt idx="10194">
                  <c:v>849.5</c:v>
                </c:pt>
                <c:pt idx="10195">
                  <c:v>849.58333333333337</c:v>
                </c:pt>
                <c:pt idx="10196">
                  <c:v>849.66666666666663</c:v>
                </c:pt>
                <c:pt idx="10197">
                  <c:v>849.75</c:v>
                </c:pt>
                <c:pt idx="10198">
                  <c:v>849.83333333333337</c:v>
                </c:pt>
                <c:pt idx="10199">
                  <c:v>849.91666666666663</c:v>
                </c:pt>
                <c:pt idx="10200">
                  <c:v>850</c:v>
                </c:pt>
                <c:pt idx="10201">
                  <c:v>850.08333333333337</c:v>
                </c:pt>
                <c:pt idx="10202">
                  <c:v>850.16666666666663</c:v>
                </c:pt>
                <c:pt idx="10203">
                  <c:v>850.25</c:v>
                </c:pt>
                <c:pt idx="10204">
                  <c:v>850.33333333333337</c:v>
                </c:pt>
                <c:pt idx="10205">
                  <c:v>850.41666666666663</c:v>
                </c:pt>
                <c:pt idx="10206">
                  <c:v>850.5</c:v>
                </c:pt>
                <c:pt idx="10207">
                  <c:v>850.58333333333337</c:v>
                </c:pt>
                <c:pt idx="10208">
                  <c:v>850.66666666666663</c:v>
                </c:pt>
                <c:pt idx="10209">
                  <c:v>850.75</c:v>
                </c:pt>
                <c:pt idx="10210">
                  <c:v>850.83333333333337</c:v>
                </c:pt>
                <c:pt idx="10211">
                  <c:v>850.91666666666663</c:v>
                </c:pt>
                <c:pt idx="10212">
                  <c:v>851</c:v>
                </c:pt>
                <c:pt idx="10213">
                  <c:v>851.08333333333337</c:v>
                </c:pt>
                <c:pt idx="10214">
                  <c:v>851.16666666666663</c:v>
                </c:pt>
                <c:pt idx="10215">
                  <c:v>851.25</c:v>
                </c:pt>
                <c:pt idx="10216">
                  <c:v>851.33333333333337</c:v>
                </c:pt>
                <c:pt idx="10217">
                  <c:v>851.41666666666663</c:v>
                </c:pt>
                <c:pt idx="10218">
                  <c:v>851.5</c:v>
                </c:pt>
                <c:pt idx="10219">
                  <c:v>851.58333333333337</c:v>
                </c:pt>
                <c:pt idx="10220">
                  <c:v>851.66666666666663</c:v>
                </c:pt>
                <c:pt idx="10221">
                  <c:v>851.75</c:v>
                </c:pt>
                <c:pt idx="10222">
                  <c:v>851.83333333333337</c:v>
                </c:pt>
                <c:pt idx="10223">
                  <c:v>851.91666666666663</c:v>
                </c:pt>
                <c:pt idx="10224">
                  <c:v>852</c:v>
                </c:pt>
                <c:pt idx="10225">
                  <c:v>852.08333333333337</c:v>
                </c:pt>
                <c:pt idx="10226">
                  <c:v>852.16666666666663</c:v>
                </c:pt>
                <c:pt idx="10227">
                  <c:v>852.25</c:v>
                </c:pt>
                <c:pt idx="10228">
                  <c:v>852.33333333333337</c:v>
                </c:pt>
                <c:pt idx="10229">
                  <c:v>852.41666666666663</c:v>
                </c:pt>
                <c:pt idx="10230">
                  <c:v>852.5</c:v>
                </c:pt>
                <c:pt idx="10231">
                  <c:v>852.58333333333337</c:v>
                </c:pt>
                <c:pt idx="10232">
                  <c:v>852.66666666666663</c:v>
                </c:pt>
                <c:pt idx="10233">
                  <c:v>852.75</c:v>
                </c:pt>
                <c:pt idx="10234">
                  <c:v>852.83333333333337</c:v>
                </c:pt>
                <c:pt idx="10235">
                  <c:v>852.91666666666663</c:v>
                </c:pt>
                <c:pt idx="10236">
                  <c:v>853</c:v>
                </c:pt>
                <c:pt idx="10237">
                  <c:v>853.08333333333337</c:v>
                </c:pt>
                <c:pt idx="10238">
                  <c:v>853.16666666666663</c:v>
                </c:pt>
                <c:pt idx="10239">
                  <c:v>853.25</c:v>
                </c:pt>
                <c:pt idx="10240">
                  <c:v>853.33333333333337</c:v>
                </c:pt>
                <c:pt idx="10241">
                  <c:v>853.41666666666663</c:v>
                </c:pt>
                <c:pt idx="10242">
                  <c:v>853.5</c:v>
                </c:pt>
                <c:pt idx="10243">
                  <c:v>853.58333333333337</c:v>
                </c:pt>
                <c:pt idx="10244">
                  <c:v>853.66666666666663</c:v>
                </c:pt>
                <c:pt idx="10245">
                  <c:v>853.75</c:v>
                </c:pt>
                <c:pt idx="10246">
                  <c:v>853.83333333333337</c:v>
                </c:pt>
                <c:pt idx="10247">
                  <c:v>853.91666666666663</c:v>
                </c:pt>
                <c:pt idx="10248">
                  <c:v>854</c:v>
                </c:pt>
                <c:pt idx="10249">
                  <c:v>854.08333333333337</c:v>
                </c:pt>
                <c:pt idx="10250">
                  <c:v>854.16666666666663</c:v>
                </c:pt>
                <c:pt idx="10251">
                  <c:v>854.25</c:v>
                </c:pt>
                <c:pt idx="10252">
                  <c:v>854.33333333333337</c:v>
                </c:pt>
                <c:pt idx="10253">
                  <c:v>854.41666666666663</c:v>
                </c:pt>
                <c:pt idx="10254">
                  <c:v>854.5</c:v>
                </c:pt>
                <c:pt idx="10255">
                  <c:v>854.58333333333337</c:v>
                </c:pt>
                <c:pt idx="10256">
                  <c:v>854.66666666666663</c:v>
                </c:pt>
                <c:pt idx="10257">
                  <c:v>854.75</c:v>
                </c:pt>
                <c:pt idx="10258">
                  <c:v>854.83333333333337</c:v>
                </c:pt>
                <c:pt idx="10259">
                  <c:v>854.91666666666663</c:v>
                </c:pt>
                <c:pt idx="10260">
                  <c:v>855</c:v>
                </c:pt>
                <c:pt idx="10261">
                  <c:v>855.08333333333337</c:v>
                </c:pt>
                <c:pt idx="10262">
                  <c:v>855.16666666666663</c:v>
                </c:pt>
                <c:pt idx="10263">
                  <c:v>855.25</c:v>
                </c:pt>
                <c:pt idx="10264">
                  <c:v>855.33333333333337</c:v>
                </c:pt>
                <c:pt idx="10265">
                  <c:v>855.41666666666663</c:v>
                </c:pt>
                <c:pt idx="10266">
                  <c:v>855.5</c:v>
                </c:pt>
                <c:pt idx="10267">
                  <c:v>855.58333333333337</c:v>
                </c:pt>
                <c:pt idx="10268">
                  <c:v>855.66666666666663</c:v>
                </c:pt>
                <c:pt idx="10269">
                  <c:v>855.75</c:v>
                </c:pt>
                <c:pt idx="10270">
                  <c:v>855.83333333333337</c:v>
                </c:pt>
                <c:pt idx="10271">
                  <c:v>855.91666666666663</c:v>
                </c:pt>
                <c:pt idx="10272">
                  <c:v>856</c:v>
                </c:pt>
                <c:pt idx="10273">
                  <c:v>856.08333333333337</c:v>
                </c:pt>
                <c:pt idx="10274">
                  <c:v>856.16666666666663</c:v>
                </c:pt>
                <c:pt idx="10275">
                  <c:v>856.25</c:v>
                </c:pt>
                <c:pt idx="10276">
                  <c:v>856.33333333333337</c:v>
                </c:pt>
                <c:pt idx="10277">
                  <c:v>856.41666666666663</c:v>
                </c:pt>
                <c:pt idx="10278">
                  <c:v>856.5</c:v>
                </c:pt>
                <c:pt idx="10279">
                  <c:v>856.58333333333337</c:v>
                </c:pt>
                <c:pt idx="10280">
                  <c:v>856.66666666666663</c:v>
                </c:pt>
                <c:pt idx="10281">
                  <c:v>856.75</c:v>
                </c:pt>
                <c:pt idx="10282">
                  <c:v>856.83333333333337</c:v>
                </c:pt>
                <c:pt idx="10283">
                  <c:v>856.91666666666663</c:v>
                </c:pt>
                <c:pt idx="10284">
                  <c:v>857</c:v>
                </c:pt>
                <c:pt idx="10285">
                  <c:v>857.08333333333337</c:v>
                </c:pt>
                <c:pt idx="10286">
                  <c:v>857.16666666666663</c:v>
                </c:pt>
                <c:pt idx="10287">
                  <c:v>857.25</c:v>
                </c:pt>
                <c:pt idx="10288">
                  <c:v>857.33333333333337</c:v>
                </c:pt>
                <c:pt idx="10289">
                  <c:v>857.41666666666663</c:v>
                </c:pt>
                <c:pt idx="10290">
                  <c:v>857.5</c:v>
                </c:pt>
                <c:pt idx="10291">
                  <c:v>857.58333333333337</c:v>
                </c:pt>
                <c:pt idx="10292">
                  <c:v>857.66666666666663</c:v>
                </c:pt>
                <c:pt idx="10293">
                  <c:v>857.75</c:v>
                </c:pt>
                <c:pt idx="10294">
                  <c:v>857.83333333333337</c:v>
                </c:pt>
                <c:pt idx="10295">
                  <c:v>857.91666666666663</c:v>
                </c:pt>
                <c:pt idx="10296">
                  <c:v>858</c:v>
                </c:pt>
                <c:pt idx="10297">
                  <c:v>858.08333333333337</c:v>
                </c:pt>
                <c:pt idx="10298">
                  <c:v>858.16666666666663</c:v>
                </c:pt>
                <c:pt idx="10299">
                  <c:v>858.25</c:v>
                </c:pt>
                <c:pt idx="10300">
                  <c:v>858.33333333333337</c:v>
                </c:pt>
                <c:pt idx="10301">
                  <c:v>858.41666666666663</c:v>
                </c:pt>
                <c:pt idx="10302">
                  <c:v>858.5</c:v>
                </c:pt>
                <c:pt idx="10303">
                  <c:v>858.58333333333337</c:v>
                </c:pt>
                <c:pt idx="10304">
                  <c:v>858.66666666666663</c:v>
                </c:pt>
                <c:pt idx="10305">
                  <c:v>858.75</c:v>
                </c:pt>
                <c:pt idx="10306">
                  <c:v>858.83333333333337</c:v>
                </c:pt>
                <c:pt idx="10307">
                  <c:v>858.91666666666663</c:v>
                </c:pt>
                <c:pt idx="10308">
                  <c:v>859</c:v>
                </c:pt>
                <c:pt idx="10309">
                  <c:v>859.08333333333337</c:v>
                </c:pt>
                <c:pt idx="10310">
                  <c:v>859.16666666666663</c:v>
                </c:pt>
                <c:pt idx="10311">
                  <c:v>859.25</c:v>
                </c:pt>
                <c:pt idx="10312">
                  <c:v>859.33333333333337</c:v>
                </c:pt>
                <c:pt idx="10313">
                  <c:v>859.41666666666663</c:v>
                </c:pt>
                <c:pt idx="10314">
                  <c:v>859.5</c:v>
                </c:pt>
                <c:pt idx="10315">
                  <c:v>859.58333333333337</c:v>
                </c:pt>
                <c:pt idx="10316">
                  <c:v>859.66666666666663</c:v>
                </c:pt>
                <c:pt idx="10317">
                  <c:v>859.75</c:v>
                </c:pt>
                <c:pt idx="10318">
                  <c:v>859.83333333333337</c:v>
                </c:pt>
                <c:pt idx="10319">
                  <c:v>859.91666666666663</c:v>
                </c:pt>
                <c:pt idx="10320">
                  <c:v>860</c:v>
                </c:pt>
                <c:pt idx="10321">
                  <c:v>860.08333333333337</c:v>
                </c:pt>
                <c:pt idx="10322">
                  <c:v>860.16666666666663</c:v>
                </c:pt>
                <c:pt idx="10323">
                  <c:v>860.25</c:v>
                </c:pt>
                <c:pt idx="10324">
                  <c:v>860.33333333333337</c:v>
                </c:pt>
                <c:pt idx="10325">
                  <c:v>860.41666666666663</c:v>
                </c:pt>
                <c:pt idx="10326">
                  <c:v>860.5</c:v>
                </c:pt>
                <c:pt idx="10327">
                  <c:v>860.58333333333337</c:v>
                </c:pt>
                <c:pt idx="10328">
                  <c:v>860.66666666666663</c:v>
                </c:pt>
                <c:pt idx="10329">
                  <c:v>860.75</c:v>
                </c:pt>
                <c:pt idx="10330">
                  <c:v>860.83333333333337</c:v>
                </c:pt>
                <c:pt idx="10331">
                  <c:v>860.91666666666663</c:v>
                </c:pt>
                <c:pt idx="10332">
                  <c:v>861</c:v>
                </c:pt>
                <c:pt idx="10333">
                  <c:v>861.08333333333337</c:v>
                </c:pt>
                <c:pt idx="10334">
                  <c:v>861.16666666666663</c:v>
                </c:pt>
                <c:pt idx="10335">
                  <c:v>861.25</c:v>
                </c:pt>
                <c:pt idx="10336">
                  <c:v>861.33333333333337</c:v>
                </c:pt>
                <c:pt idx="10337">
                  <c:v>861.41666666666663</c:v>
                </c:pt>
                <c:pt idx="10338">
                  <c:v>861.5</c:v>
                </c:pt>
                <c:pt idx="10339">
                  <c:v>861.58333333333337</c:v>
                </c:pt>
                <c:pt idx="10340">
                  <c:v>861.66666666666663</c:v>
                </c:pt>
                <c:pt idx="10341">
                  <c:v>861.75</c:v>
                </c:pt>
                <c:pt idx="10342">
                  <c:v>861.83333333333337</c:v>
                </c:pt>
                <c:pt idx="10343">
                  <c:v>861.91666666666663</c:v>
                </c:pt>
                <c:pt idx="10344">
                  <c:v>862</c:v>
                </c:pt>
                <c:pt idx="10345">
                  <c:v>862.08333333333337</c:v>
                </c:pt>
                <c:pt idx="10346">
                  <c:v>862.16666666666663</c:v>
                </c:pt>
                <c:pt idx="10347">
                  <c:v>862.25</c:v>
                </c:pt>
                <c:pt idx="10348">
                  <c:v>862.33333333333337</c:v>
                </c:pt>
                <c:pt idx="10349">
                  <c:v>862.41666666666663</c:v>
                </c:pt>
                <c:pt idx="10350">
                  <c:v>862.5</c:v>
                </c:pt>
                <c:pt idx="10351">
                  <c:v>862.58333333333337</c:v>
                </c:pt>
                <c:pt idx="10352">
                  <c:v>862.66666666666663</c:v>
                </c:pt>
                <c:pt idx="10353">
                  <c:v>862.75</c:v>
                </c:pt>
                <c:pt idx="10354">
                  <c:v>862.83333333333337</c:v>
                </c:pt>
                <c:pt idx="10355">
                  <c:v>862.91666666666663</c:v>
                </c:pt>
                <c:pt idx="10356">
                  <c:v>863</c:v>
                </c:pt>
                <c:pt idx="10357">
                  <c:v>863.08333333333337</c:v>
                </c:pt>
                <c:pt idx="10358">
                  <c:v>863.16666666666663</c:v>
                </c:pt>
                <c:pt idx="10359">
                  <c:v>863.25</c:v>
                </c:pt>
                <c:pt idx="10360">
                  <c:v>863.33333333333337</c:v>
                </c:pt>
                <c:pt idx="10361">
                  <c:v>863.41666666666663</c:v>
                </c:pt>
                <c:pt idx="10362">
                  <c:v>863.5</c:v>
                </c:pt>
                <c:pt idx="10363">
                  <c:v>863.58333333333337</c:v>
                </c:pt>
                <c:pt idx="10364">
                  <c:v>863.66666666666663</c:v>
                </c:pt>
                <c:pt idx="10365">
                  <c:v>863.75</c:v>
                </c:pt>
                <c:pt idx="10366">
                  <c:v>863.83333333333337</c:v>
                </c:pt>
                <c:pt idx="10367">
                  <c:v>863.91666666666663</c:v>
                </c:pt>
                <c:pt idx="10368">
                  <c:v>864</c:v>
                </c:pt>
                <c:pt idx="10369">
                  <c:v>864.08333333333337</c:v>
                </c:pt>
                <c:pt idx="10370">
                  <c:v>864.16666666666663</c:v>
                </c:pt>
                <c:pt idx="10371">
                  <c:v>864.25</c:v>
                </c:pt>
                <c:pt idx="10372">
                  <c:v>864.33333333333337</c:v>
                </c:pt>
                <c:pt idx="10373">
                  <c:v>864.41666666666663</c:v>
                </c:pt>
                <c:pt idx="10374">
                  <c:v>864.5</c:v>
                </c:pt>
                <c:pt idx="10375">
                  <c:v>864.58333333333337</c:v>
                </c:pt>
                <c:pt idx="10376">
                  <c:v>864.66666666666663</c:v>
                </c:pt>
                <c:pt idx="10377">
                  <c:v>864.75</c:v>
                </c:pt>
                <c:pt idx="10378">
                  <c:v>864.83333333333337</c:v>
                </c:pt>
                <c:pt idx="10379">
                  <c:v>864.91666666666663</c:v>
                </c:pt>
                <c:pt idx="10380">
                  <c:v>865</c:v>
                </c:pt>
                <c:pt idx="10381">
                  <c:v>865.08333333333337</c:v>
                </c:pt>
                <c:pt idx="10382">
                  <c:v>865.16666666666663</c:v>
                </c:pt>
                <c:pt idx="10383">
                  <c:v>865.25</c:v>
                </c:pt>
                <c:pt idx="10384">
                  <c:v>865.33333333333337</c:v>
                </c:pt>
                <c:pt idx="10385">
                  <c:v>865.41666666666663</c:v>
                </c:pt>
                <c:pt idx="10386">
                  <c:v>865.5</c:v>
                </c:pt>
                <c:pt idx="10387">
                  <c:v>865.58333333333337</c:v>
                </c:pt>
                <c:pt idx="10388">
                  <c:v>865.66666666666663</c:v>
                </c:pt>
                <c:pt idx="10389">
                  <c:v>865.75</c:v>
                </c:pt>
                <c:pt idx="10390">
                  <c:v>865.83333333333337</c:v>
                </c:pt>
                <c:pt idx="10391">
                  <c:v>865.91666666666663</c:v>
                </c:pt>
                <c:pt idx="10392">
                  <c:v>866</c:v>
                </c:pt>
                <c:pt idx="10393">
                  <c:v>866.08333333333337</c:v>
                </c:pt>
                <c:pt idx="10394">
                  <c:v>866.16666666666663</c:v>
                </c:pt>
                <c:pt idx="10395">
                  <c:v>866.25</c:v>
                </c:pt>
                <c:pt idx="10396">
                  <c:v>866.33333333333337</c:v>
                </c:pt>
                <c:pt idx="10397">
                  <c:v>866.41666666666663</c:v>
                </c:pt>
                <c:pt idx="10398">
                  <c:v>866.5</c:v>
                </c:pt>
                <c:pt idx="10399">
                  <c:v>866.58333333333337</c:v>
                </c:pt>
                <c:pt idx="10400">
                  <c:v>866.66666666666663</c:v>
                </c:pt>
                <c:pt idx="10401">
                  <c:v>866.75</c:v>
                </c:pt>
                <c:pt idx="10402">
                  <c:v>866.83333333333337</c:v>
                </c:pt>
                <c:pt idx="10403">
                  <c:v>866.91666666666663</c:v>
                </c:pt>
                <c:pt idx="10404">
                  <c:v>867</c:v>
                </c:pt>
                <c:pt idx="10405">
                  <c:v>867.08333333333337</c:v>
                </c:pt>
                <c:pt idx="10406">
                  <c:v>867.16666666666663</c:v>
                </c:pt>
                <c:pt idx="10407">
                  <c:v>867.25</c:v>
                </c:pt>
                <c:pt idx="10408">
                  <c:v>867.33333333333337</c:v>
                </c:pt>
                <c:pt idx="10409">
                  <c:v>867.41666666666663</c:v>
                </c:pt>
                <c:pt idx="10410">
                  <c:v>867.5</c:v>
                </c:pt>
                <c:pt idx="10411">
                  <c:v>867.58333333333337</c:v>
                </c:pt>
                <c:pt idx="10412">
                  <c:v>867.66666666666663</c:v>
                </c:pt>
                <c:pt idx="10413">
                  <c:v>867.75</c:v>
                </c:pt>
                <c:pt idx="10414">
                  <c:v>867.83333333333337</c:v>
                </c:pt>
                <c:pt idx="10415">
                  <c:v>867.91666666666663</c:v>
                </c:pt>
                <c:pt idx="10416">
                  <c:v>868</c:v>
                </c:pt>
                <c:pt idx="10417">
                  <c:v>868.08333333333337</c:v>
                </c:pt>
                <c:pt idx="10418">
                  <c:v>868.16666666666663</c:v>
                </c:pt>
                <c:pt idx="10419">
                  <c:v>868.25</c:v>
                </c:pt>
                <c:pt idx="10420">
                  <c:v>868.33333333333337</c:v>
                </c:pt>
                <c:pt idx="10421">
                  <c:v>868.41666666666663</c:v>
                </c:pt>
                <c:pt idx="10422">
                  <c:v>868.5</c:v>
                </c:pt>
                <c:pt idx="10423">
                  <c:v>868.58333333333337</c:v>
                </c:pt>
                <c:pt idx="10424">
                  <c:v>868.66666666666663</c:v>
                </c:pt>
                <c:pt idx="10425">
                  <c:v>868.75</c:v>
                </c:pt>
                <c:pt idx="10426">
                  <c:v>868.83333333333337</c:v>
                </c:pt>
                <c:pt idx="10427">
                  <c:v>868.91666666666663</c:v>
                </c:pt>
                <c:pt idx="10428">
                  <c:v>869</c:v>
                </c:pt>
                <c:pt idx="10429">
                  <c:v>869.08333333333337</c:v>
                </c:pt>
                <c:pt idx="10430">
                  <c:v>869.16666666666663</c:v>
                </c:pt>
                <c:pt idx="10431">
                  <c:v>869.25</c:v>
                </c:pt>
                <c:pt idx="10432">
                  <c:v>869.33333333333337</c:v>
                </c:pt>
                <c:pt idx="10433">
                  <c:v>869.41666666666663</c:v>
                </c:pt>
                <c:pt idx="10434">
                  <c:v>869.5</c:v>
                </c:pt>
                <c:pt idx="10435">
                  <c:v>869.58333333333337</c:v>
                </c:pt>
                <c:pt idx="10436">
                  <c:v>869.66666666666663</c:v>
                </c:pt>
                <c:pt idx="10437">
                  <c:v>869.75</c:v>
                </c:pt>
                <c:pt idx="10438">
                  <c:v>869.83333333333337</c:v>
                </c:pt>
                <c:pt idx="10439">
                  <c:v>869.91666666666663</c:v>
                </c:pt>
                <c:pt idx="10440">
                  <c:v>870</c:v>
                </c:pt>
                <c:pt idx="10441">
                  <c:v>870.08333333333337</c:v>
                </c:pt>
                <c:pt idx="10442">
                  <c:v>870.16666666666663</c:v>
                </c:pt>
                <c:pt idx="10443">
                  <c:v>870.25</c:v>
                </c:pt>
                <c:pt idx="10444">
                  <c:v>870.33333333333337</c:v>
                </c:pt>
                <c:pt idx="10445">
                  <c:v>870.41666666666663</c:v>
                </c:pt>
                <c:pt idx="10446">
                  <c:v>870.5</c:v>
                </c:pt>
                <c:pt idx="10447">
                  <c:v>870.58333333333337</c:v>
                </c:pt>
                <c:pt idx="10448">
                  <c:v>870.66666666666663</c:v>
                </c:pt>
                <c:pt idx="10449">
                  <c:v>870.75</c:v>
                </c:pt>
                <c:pt idx="10450">
                  <c:v>870.83333333333337</c:v>
                </c:pt>
                <c:pt idx="10451">
                  <c:v>870.91666666666663</c:v>
                </c:pt>
                <c:pt idx="10452">
                  <c:v>871</c:v>
                </c:pt>
                <c:pt idx="10453">
                  <c:v>871.08333333333337</c:v>
                </c:pt>
                <c:pt idx="10454">
                  <c:v>871.16666666666663</c:v>
                </c:pt>
                <c:pt idx="10455">
                  <c:v>871.25</c:v>
                </c:pt>
                <c:pt idx="10456">
                  <c:v>871.33333333333337</c:v>
                </c:pt>
                <c:pt idx="10457">
                  <c:v>871.41666666666663</c:v>
                </c:pt>
                <c:pt idx="10458">
                  <c:v>871.5</c:v>
                </c:pt>
                <c:pt idx="10459">
                  <c:v>871.58333333333337</c:v>
                </c:pt>
                <c:pt idx="10460">
                  <c:v>871.66666666666663</c:v>
                </c:pt>
                <c:pt idx="10461">
                  <c:v>871.75</c:v>
                </c:pt>
                <c:pt idx="10462">
                  <c:v>871.83333333333337</c:v>
                </c:pt>
                <c:pt idx="10463">
                  <c:v>871.91666666666663</c:v>
                </c:pt>
                <c:pt idx="10464">
                  <c:v>872</c:v>
                </c:pt>
                <c:pt idx="10465">
                  <c:v>872.08333333333337</c:v>
                </c:pt>
                <c:pt idx="10466">
                  <c:v>872.16666666666663</c:v>
                </c:pt>
                <c:pt idx="10467">
                  <c:v>872.25</c:v>
                </c:pt>
                <c:pt idx="10468">
                  <c:v>872.33333333333337</c:v>
                </c:pt>
                <c:pt idx="10469">
                  <c:v>872.41666666666663</c:v>
                </c:pt>
                <c:pt idx="10470">
                  <c:v>872.5</c:v>
                </c:pt>
                <c:pt idx="10471">
                  <c:v>872.58333333333337</c:v>
                </c:pt>
                <c:pt idx="10472">
                  <c:v>872.66666666666663</c:v>
                </c:pt>
                <c:pt idx="10473">
                  <c:v>872.75</c:v>
                </c:pt>
                <c:pt idx="10474">
                  <c:v>872.83333333333337</c:v>
                </c:pt>
                <c:pt idx="10475">
                  <c:v>872.91666666666663</c:v>
                </c:pt>
                <c:pt idx="10476">
                  <c:v>873</c:v>
                </c:pt>
                <c:pt idx="10477">
                  <c:v>873.08333333333337</c:v>
                </c:pt>
                <c:pt idx="10478">
                  <c:v>873.16666666666663</c:v>
                </c:pt>
                <c:pt idx="10479">
                  <c:v>873.25</c:v>
                </c:pt>
                <c:pt idx="10480">
                  <c:v>873.33333333333337</c:v>
                </c:pt>
                <c:pt idx="10481">
                  <c:v>873.41666666666663</c:v>
                </c:pt>
                <c:pt idx="10482">
                  <c:v>873.5</c:v>
                </c:pt>
                <c:pt idx="10483">
                  <c:v>873.58333333333337</c:v>
                </c:pt>
                <c:pt idx="10484">
                  <c:v>873.66666666666663</c:v>
                </c:pt>
                <c:pt idx="10485">
                  <c:v>873.75</c:v>
                </c:pt>
                <c:pt idx="10486">
                  <c:v>873.83333333333337</c:v>
                </c:pt>
                <c:pt idx="10487">
                  <c:v>873.91666666666663</c:v>
                </c:pt>
                <c:pt idx="10488">
                  <c:v>874</c:v>
                </c:pt>
                <c:pt idx="10489">
                  <c:v>874.08333333333337</c:v>
                </c:pt>
                <c:pt idx="10490">
                  <c:v>874.16666666666663</c:v>
                </c:pt>
                <c:pt idx="10491">
                  <c:v>874.25</c:v>
                </c:pt>
                <c:pt idx="10492">
                  <c:v>874.33333333333337</c:v>
                </c:pt>
                <c:pt idx="10493">
                  <c:v>874.41666666666663</c:v>
                </c:pt>
                <c:pt idx="10494">
                  <c:v>874.5</c:v>
                </c:pt>
                <c:pt idx="10495">
                  <c:v>874.58333333333337</c:v>
                </c:pt>
                <c:pt idx="10496">
                  <c:v>874.66666666666663</c:v>
                </c:pt>
                <c:pt idx="10497">
                  <c:v>874.75</c:v>
                </c:pt>
                <c:pt idx="10498">
                  <c:v>874.83333333333337</c:v>
                </c:pt>
                <c:pt idx="10499">
                  <c:v>874.91666666666663</c:v>
                </c:pt>
                <c:pt idx="10500">
                  <c:v>875</c:v>
                </c:pt>
                <c:pt idx="10501">
                  <c:v>875.08333333333337</c:v>
                </c:pt>
                <c:pt idx="10502">
                  <c:v>875.16666666666663</c:v>
                </c:pt>
                <c:pt idx="10503">
                  <c:v>875.25</c:v>
                </c:pt>
                <c:pt idx="10504">
                  <c:v>875.33333333333337</c:v>
                </c:pt>
                <c:pt idx="10505">
                  <c:v>875.41666666666663</c:v>
                </c:pt>
                <c:pt idx="10506">
                  <c:v>875.5</c:v>
                </c:pt>
                <c:pt idx="10507">
                  <c:v>875.58333333333337</c:v>
                </c:pt>
                <c:pt idx="10508">
                  <c:v>875.66666666666663</c:v>
                </c:pt>
                <c:pt idx="10509">
                  <c:v>875.75</c:v>
                </c:pt>
                <c:pt idx="10510">
                  <c:v>875.83333333333337</c:v>
                </c:pt>
                <c:pt idx="10511">
                  <c:v>875.91666666666663</c:v>
                </c:pt>
                <c:pt idx="10512">
                  <c:v>876</c:v>
                </c:pt>
                <c:pt idx="10513">
                  <c:v>876.08333333333337</c:v>
                </c:pt>
                <c:pt idx="10514">
                  <c:v>876.16666666666663</c:v>
                </c:pt>
                <c:pt idx="10515">
                  <c:v>876.25</c:v>
                </c:pt>
                <c:pt idx="10516">
                  <c:v>876.33333333333337</c:v>
                </c:pt>
                <c:pt idx="10517">
                  <c:v>876.41666666666663</c:v>
                </c:pt>
                <c:pt idx="10518">
                  <c:v>876.5</c:v>
                </c:pt>
                <c:pt idx="10519">
                  <c:v>876.58333333333337</c:v>
                </c:pt>
                <c:pt idx="10520">
                  <c:v>876.66666666666663</c:v>
                </c:pt>
                <c:pt idx="10521">
                  <c:v>876.75</c:v>
                </c:pt>
                <c:pt idx="10522">
                  <c:v>876.83333333333337</c:v>
                </c:pt>
                <c:pt idx="10523">
                  <c:v>876.91666666666663</c:v>
                </c:pt>
                <c:pt idx="10524">
                  <c:v>877</c:v>
                </c:pt>
                <c:pt idx="10525">
                  <c:v>877.08333333333337</c:v>
                </c:pt>
                <c:pt idx="10526">
                  <c:v>877.16666666666663</c:v>
                </c:pt>
                <c:pt idx="10527">
                  <c:v>877.25</c:v>
                </c:pt>
                <c:pt idx="10528">
                  <c:v>877.33333333333337</c:v>
                </c:pt>
                <c:pt idx="10529">
                  <c:v>877.41666666666663</c:v>
                </c:pt>
                <c:pt idx="10530">
                  <c:v>877.5</c:v>
                </c:pt>
                <c:pt idx="10531">
                  <c:v>877.58333333333337</c:v>
                </c:pt>
                <c:pt idx="10532">
                  <c:v>877.66666666666663</c:v>
                </c:pt>
                <c:pt idx="10533">
                  <c:v>877.75</c:v>
                </c:pt>
                <c:pt idx="10534">
                  <c:v>877.83333333333337</c:v>
                </c:pt>
                <c:pt idx="10535">
                  <c:v>877.91666666666663</c:v>
                </c:pt>
                <c:pt idx="10536">
                  <c:v>878</c:v>
                </c:pt>
                <c:pt idx="10537">
                  <c:v>878.08333333333337</c:v>
                </c:pt>
                <c:pt idx="10538">
                  <c:v>878.16666666666663</c:v>
                </c:pt>
                <c:pt idx="10539">
                  <c:v>878.25</c:v>
                </c:pt>
                <c:pt idx="10540">
                  <c:v>878.33333333333337</c:v>
                </c:pt>
                <c:pt idx="10541">
                  <c:v>878.41666666666663</c:v>
                </c:pt>
                <c:pt idx="10542">
                  <c:v>878.5</c:v>
                </c:pt>
                <c:pt idx="10543">
                  <c:v>878.58333333333337</c:v>
                </c:pt>
                <c:pt idx="10544">
                  <c:v>878.66666666666663</c:v>
                </c:pt>
                <c:pt idx="10545">
                  <c:v>878.75</c:v>
                </c:pt>
                <c:pt idx="10546">
                  <c:v>878.83333333333337</c:v>
                </c:pt>
                <c:pt idx="10547">
                  <c:v>878.91666666666663</c:v>
                </c:pt>
                <c:pt idx="10548">
                  <c:v>879</c:v>
                </c:pt>
                <c:pt idx="10549">
                  <c:v>879.08333333333337</c:v>
                </c:pt>
                <c:pt idx="10550">
                  <c:v>879.16666666666663</c:v>
                </c:pt>
                <c:pt idx="10551">
                  <c:v>879.25</c:v>
                </c:pt>
                <c:pt idx="10552">
                  <c:v>879.33333333333337</c:v>
                </c:pt>
                <c:pt idx="10553">
                  <c:v>879.41666666666663</c:v>
                </c:pt>
                <c:pt idx="10554">
                  <c:v>879.5</c:v>
                </c:pt>
                <c:pt idx="10555">
                  <c:v>879.58333333333337</c:v>
                </c:pt>
                <c:pt idx="10556">
                  <c:v>879.66666666666663</c:v>
                </c:pt>
                <c:pt idx="10557">
                  <c:v>879.75</c:v>
                </c:pt>
                <c:pt idx="10558">
                  <c:v>879.83333333333337</c:v>
                </c:pt>
                <c:pt idx="10559">
                  <c:v>879.91666666666663</c:v>
                </c:pt>
                <c:pt idx="10560">
                  <c:v>880</c:v>
                </c:pt>
                <c:pt idx="10561">
                  <c:v>880.08333333333337</c:v>
                </c:pt>
                <c:pt idx="10562">
                  <c:v>880.16666666666663</c:v>
                </c:pt>
                <c:pt idx="10563">
                  <c:v>880.25</c:v>
                </c:pt>
                <c:pt idx="10564">
                  <c:v>880.33333333333337</c:v>
                </c:pt>
                <c:pt idx="10565">
                  <c:v>880.41666666666663</c:v>
                </c:pt>
                <c:pt idx="10566">
                  <c:v>880.5</c:v>
                </c:pt>
                <c:pt idx="10567">
                  <c:v>880.58333333333337</c:v>
                </c:pt>
                <c:pt idx="10568">
                  <c:v>880.66666666666663</c:v>
                </c:pt>
                <c:pt idx="10569">
                  <c:v>880.75</c:v>
                </c:pt>
                <c:pt idx="10570">
                  <c:v>880.83333333333337</c:v>
                </c:pt>
                <c:pt idx="10571">
                  <c:v>880.91666666666663</c:v>
                </c:pt>
                <c:pt idx="10572">
                  <c:v>881</c:v>
                </c:pt>
                <c:pt idx="10573">
                  <c:v>881.08333333333337</c:v>
                </c:pt>
                <c:pt idx="10574">
                  <c:v>881.16666666666663</c:v>
                </c:pt>
                <c:pt idx="10575">
                  <c:v>881.25</c:v>
                </c:pt>
                <c:pt idx="10576">
                  <c:v>881.33333333333337</c:v>
                </c:pt>
                <c:pt idx="10577">
                  <c:v>881.41666666666663</c:v>
                </c:pt>
                <c:pt idx="10578">
                  <c:v>881.5</c:v>
                </c:pt>
                <c:pt idx="10579">
                  <c:v>881.58333333333337</c:v>
                </c:pt>
                <c:pt idx="10580">
                  <c:v>881.66666666666663</c:v>
                </c:pt>
                <c:pt idx="10581">
                  <c:v>881.75</c:v>
                </c:pt>
                <c:pt idx="10582">
                  <c:v>881.83333333333337</c:v>
                </c:pt>
                <c:pt idx="10583">
                  <c:v>881.91666666666663</c:v>
                </c:pt>
                <c:pt idx="10584">
                  <c:v>882</c:v>
                </c:pt>
                <c:pt idx="10585">
                  <c:v>882.08333333333337</c:v>
                </c:pt>
                <c:pt idx="10586">
                  <c:v>882.16666666666663</c:v>
                </c:pt>
                <c:pt idx="10587">
                  <c:v>882.25</c:v>
                </c:pt>
                <c:pt idx="10588">
                  <c:v>882.33333333333337</c:v>
                </c:pt>
                <c:pt idx="10589">
                  <c:v>882.41666666666663</c:v>
                </c:pt>
                <c:pt idx="10590">
                  <c:v>882.5</c:v>
                </c:pt>
                <c:pt idx="10591">
                  <c:v>882.58333333333337</c:v>
                </c:pt>
                <c:pt idx="10592">
                  <c:v>882.66666666666663</c:v>
                </c:pt>
                <c:pt idx="10593">
                  <c:v>882.75</c:v>
                </c:pt>
                <c:pt idx="10594">
                  <c:v>882.83333333333337</c:v>
                </c:pt>
                <c:pt idx="10595">
                  <c:v>882.91666666666663</c:v>
                </c:pt>
                <c:pt idx="10596">
                  <c:v>883</c:v>
                </c:pt>
                <c:pt idx="10597">
                  <c:v>883.08333333333337</c:v>
                </c:pt>
                <c:pt idx="10598">
                  <c:v>883.16666666666663</c:v>
                </c:pt>
                <c:pt idx="10599">
                  <c:v>883.25</c:v>
                </c:pt>
                <c:pt idx="10600">
                  <c:v>883.33333333333337</c:v>
                </c:pt>
                <c:pt idx="10601">
                  <c:v>883.41666666666663</c:v>
                </c:pt>
                <c:pt idx="10602">
                  <c:v>883.5</c:v>
                </c:pt>
                <c:pt idx="10603">
                  <c:v>883.58333333333337</c:v>
                </c:pt>
                <c:pt idx="10604">
                  <c:v>883.66666666666663</c:v>
                </c:pt>
                <c:pt idx="10605">
                  <c:v>883.75</c:v>
                </c:pt>
                <c:pt idx="10606">
                  <c:v>883.83333333333337</c:v>
                </c:pt>
                <c:pt idx="10607">
                  <c:v>883.91666666666663</c:v>
                </c:pt>
                <c:pt idx="10608">
                  <c:v>884</c:v>
                </c:pt>
                <c:pt idx="10609">
                  <c:v>884.08333333333337</c:v>
                </c:pt>
                <c:pt idx="10610">
                  <c:v>884.16666666666663</c:v>
                </c:pt>
                <c:pt idx="10611">
                  <c:v>884.25</c:v>
                </c:pt>
                <c:pt idx="10612">
                  <c:v>884.33333333333337</c:v>
                </c:pt>
                <c:pt idx="10613">
                  <c:v>884.41666666666663</c:v>
                </c:pt>
                <c:pt idx="10614">
                  <c:v>884.5</c:v>
                </c:pt>
                <c:pt idx="10615">
                  <c:v>884.58333333333337</c:v>
                </c:pt>
                <c:pt idx="10616">
                  <c:v>884.66666666666663</c:v>
                </c:pt>
                <c:pt idx="10617">
                  <c:v>884.75</c:v>
                </c:pt>
                <c:pt idx="10618">
                  <c:v>884.83333333333337</c:v>
                </c:pt>
                <c:pt idx="10619">
                  <c:v>884.91666666666663</c:v>
                </c:pt>
                <c:pt idx="10620">
                  <c:v>885</c:v>
                </c:pt>
                <c:pt idx="10621">
                  <c:v>885.08333333333337</c:v>
                </c:pt>
                <c:pt idx="10622">
                  <c:v>885.16666666666663</c:v>
                </c:pt>
                <c:pt idx="10623">
                  <c:v>885.25</c:v>
                </c:pt>
                <c:pt idx="10624">
                  <c:v>885.33333333333337</c:v>
                </c:pt>
                <c:pt idx="10625">
                  <c:v>885.41666666666663</c:v>
                </c:pt>
                <c:pt idx="10626">
                  <c:v>885.5</c:v>
                </c:pt>
                <c:pt idx="10627">
                  <c:v>885.58333333333337</c:v>
                </c:pt>
                <c:pt idx="10628">
                  <c:v>885.66666666666663</c:v>
                </c:pt>
                <c:pt idx="10629">
                  <c:v>885.75</c:v>
                </c:pt>
                <c:pt idx="10630">
                  <c:v>885.83333333333337</c:v>
                </c:pt>
                <c:pt idx="10631">
                  <c:v>885.91666666666663</c:v>
                </c:pt>
                <c:pt idx="10632">
                  <c:v>886</c:v>
                </c:pt>
                <c:pt idx="10633">
                  <c:v>886.08333333333337</c:v>
                </c:pt>
                <c:pt idx="10634">
                  <c:v>886.16666666666663</c:v>
                </c:pt>
                <c:pt idx="10635">
                  <c:v>886.25</c:v>
                </c:pt>
                <c:pt idx="10636">
                  <c:v>886.33333333333337</c:v>
                </c:pt>
                <c:pt idx="10637">
                  <c:v>886.41666666666663</c:v>
                </c:pt>
                <c:pt idx="10638">
                  <c:v>886.5</c:v>
                </c:pt>
                <c:pt idx="10639">
                  <c:v>886.58333333333337</c:v>
                </c:pt>
                <c:pt idx="10640">
                  <c:v>886.66666666666663</c:v>
                </c:pt>
                <c:pt idx="10641">
                  <c:v>886.75</c:v>
                </c:pt>
                <c:pt idx="10642">
                  <c:v>886.83333333333337</c:v>
                </c:pt>
                <c:pt idx="10643">
                  <c:v>886.91666666666663</c:v>
                </c:pt>
                <c:pt idx="10644">
                  <c:v>887</c:v>
                </c:pt>
                <c:pt idx="10645">
                  <c:v>887.08333333333337</c:v>
                </c:pt>
                <c:pt idx="10646">
                  <c:v>887.16666666666663</c:v>
                </c:pt>
                <c:pt idx="10647">
                  <c:v>887.25</c:v>
                </c:pt>
                <c:pt idx="10648">
                  <c:v>887.33333333333337</c:v>
                </c:pt>
                <c:pt idx="10649">
                  <c:v>887.41666666666663</c:v>
                </c:pt>
                <c:pt idx="10650">
                  <c:v>887.5</c:v>
                </c:pt>
                <c:pt idx="10651">
                  <c:v>887.58333333333337</c:v>
                </c:pt>
                <c:pt idx="10652">
                  <c:v>887.66666666666663</c:v>
                </c:pt>
                <c:pt idx="10653">
                  <c:v>887.75</c:v>
                </c:pt>
                <c:pt idx="10654">
                  <c:v>887.83333333333337</c:v>
                </c:pt>
                <c:pt idx="10655">
                  <c:v>887.91666666666663</c:v>
                </c:pt>
                <c:pt idx="10656">
                  <c:v>888</c:v>
                </c:pt>
                <c:pt idx="10657">
                  <c:v>888.08333333333337</c:v>
                </c:pt>
                <c:pt idx="10658">
                  <c:v>888.16666666666663</c:v>
                </c:pt>
                <c:pt idx="10659">
                  <c:v>888.25</c:v>
                </c:pt>
                <c:pt idx="10660">
                  <c:v>888.33333333333337</c:v>
                </c:pt>
                <c:pt idx="10661">
                  <c:v>888.41666666666663</c:v>
                </c:pt>
                <c:pt idx="10662">
                  <c:v>888.5</c:v>
                </c:pt>
                <c:pt idx="10663">
                  <c:v>888.58333333333337</c:v>
                </c:pt>
                <c:pt idx="10664">
                  <c:v>888.66666666666663</c:v>
                </c:pt>
                <c:pt idx="10665">
                  <c:v>888.75</c:v>
                </c:pt>
                <c:pt idx="10666">
                  <c:v>888.83333333333337</c:v>
                </c:pt>
                <c:pt idx="10667">
                  <c:v>888.91666666666663</c:v>
                </c:pt>
                <c:pt idx="10668">
                  <c:v>889</c:v>
                </c:pt>
                <c:pt idx="10669">
                  <c:v>889.08333333333337</c:v>
                </c:pt>
                <c:pt idx="10670">
                  <c:v>889.16666666666663</c:v>
                </c:pt>
                <c:pt idx="10671">
                  <c:v>889.25</c:v>
                </c:pt>
                <c:pt idx="10672">
                  <c:v>889.33333333333337</c:v>
                </c:pt>
                <c:pt idx="10673">
                  <c:v>889.41666666666663</c:v>
                </c:pt>
                <c:pt idx="10674">
                  <c:v>889.5</c:v>
                </c:pt>
                <c:pt idx="10675">
                  <c:v>889.58333333333337</c:v>
                </c:pt>
                <c:pt idx="10676">
                  <c:v>889.66666666666663</c:v>
                </c:pt>
                <c:pt idx="10677">
                  <c:v>889.75</c:v>
                </c:pt>
                <c:pt idx="10678">
                  <c:v>889.83333333333337</c:v>
                </c:pt>
                <c:pt idx="10679">
                  <c:v>889.91666666666663</c:v>
                </c:pt>
                <c:pt idx="10680">
                  <c:v>890</c:v>
                </c:pt>
                <c:pt idx="10681">
                  <c:v>890.08333333333337</c:v>
                </c:pt>
                <c:pt idx="10682">
                  <c:v>890.16666666666663</c:v>
                </c:pt>
                <c:pt idx="10683">
                  <c:v>890.25</c:v>
                </c:pt>
                <c:pt idx="10684">
                  <c:v>890.33333333333337</c:v>
                </c:pt>
                <c:pt idx="10685">
                  <c:v>890.41666666666663</c:v>
                </c:pt>
                <c:pt idx="10686">
                  <c:v>890.5</c:v>
                </c:pt>
                <c:pt idx="10687">
                  <c:v>890.58333333333337</c:v>
                </c:pt>
                <c:pt idx="10688">
                  <c:v>890.66666666666663</c:v>
                </c:pt>
                <c:pt idx="10689">
                  <c:v>890.75</c:v>
                </c:pt>
                <c:pt idx="10690">
                  <c:v>890.83333333333337</c:v>
                </c:pt>
                <c:pt idx="10691">
                  <c:v>890.91666666666663</c:v>
                </c:pt>
                <c:pt idx="10692">
                  <c:v>891</c:v>
                </c:pt>
                <c:pt idx="10693">
                  <c:v>891.08333333333337</c:v>
                </c:pt>
                <c:pt idx="10694">
                  <c:v>891.16666666666663</c:v>
                </c:pt>
                <c:pt idx="10695">
                  <c:v>891.25</c:v>
                </c:pt>
                <c:pt idx="10696">
                  <c:v>891.33333333333337</c:v>
                </c:pt>
                <c:pt idx="10697">
                  <c:v>891.41666666666663</c:v>
                </c:pt>
                <c:pt idx="10698">
                  <c:v>891.5</c:v>
                </c:pt>
                <c:pt idx="10699">
                  <c:v>891.58333333333337</c:v>
                </c:pt>
                <c:pt idx="10700">
                  <c:v>891.66666666666663</c:v>
                </c:pt>
                <c:pt idx="10701">
                  <c:v>891.75</c:v>
                </c:pt>
                <c:pt idx="10702">
                  <c:v>891.83333333333337</c:v>
                </c:pt>
                <c:pt idx="10703">
                  <c:v>891.91666666666663</c:v>
                </c:pt>
                <c:pt idx="10704">
                  <c:v>892</c:v>
                </c:pt>
                <c:pt idx="10705">
                  <c:v>892.08333333333337</c:v>
                </c:pt>
                <c:pt idx="10706">
                  <c:v>892.16666666666663</c:v>
                </c:pt>
                <c:pt idx="10707">
                  <c:v>892.25</c:v>
                </c:pt>
                <c:pt idx="10708">
                  <c:v>892.33333333333337</c:v>
                </c:pt>
                <c:pt idx="10709">
                  <c:v>892.41666666666663</c:v>
                </c:pt>
                <c:pt idx="10710">
                  <c:v>892.5</c:v>
                </c:pt>
                <c:pt idx="10711">
                  <c:v>892.58333333333337</c:v>
                </c:pt>
                <c:pt idx="10712">
                  <c:v>892.66666666666663</c:v>
                </c:pt>
                <c:pt idx="10713">
                  <c:v>892.75</c:v>
                </c:pt>
                <c:pt idx="10714">
                  <c:v>892.83333333333337</c:v>
                </c:pt>
                <c:pt idx="10715">
                  <c:v>892.91666666666663</c:v>
                </c:pt>
                <c:pt idx="10716">
                  <c:v>893</c:v>
                </c:pt>
                <c:pt idx="10717">
                  <c:v>893.08333333333337</c:v>
                </c:pt>
                <c:pt idx="10718">
                  <c:v>893.16666666666663</c:v>
                </c:pt>
                <c:pt idx="10719">
                  <c:v>893.25</c:v>
                </c:pt>
                <c:pt idx="10720">
                  <c:v>893.33333333333337</c:v>
                </c:pt>
                <c:pt idx="10721">
                  <c:v>893.41666666666663</c:v>
                </c:pt>
                <c:pt idx="10722">
                  <c:v>893.5</c:v>
                </c:pt>
                <c:pt idx="10723">
                  <c:v>893.58333333333337</c:v>
                </c:pt>
                <c:pt idx="10724">
                  <c:v>893.66666666666663</c:v>
                </c:pt>
                <c:pt idx="10725">
                  <c:v>893.75</c:v>
                </c:pt>
                <c:pt idx="10726">
                  <c:v>893.83333333333337</c:v>
                </c:pt>
                <c:pt idx="10727">
                  <c:v>893.91666666666663</c:v>
                </c:pt>
                <c:pt idx="10728">
                  <c:v>894</c:v>
                </c:pt>
                <c:pt idx="10729">
                  <c:v>894.08333333333337</c:v>
                </c:pt>
                <c:pt idx="10730">
                  <c:v>894.16666666666663</c:v>
                </c:pt>
                <c:pt idx="10731">
                  <c:v>894.25</c:v>
                </c:pt>
                <c:pt idx="10732">
                  <c:v>894.33333333333337</c:v>
                </c:pt>
                <c:pt idx="10733">
                  <c:v>894.41666666666663</c:v>
                </c:pt>
                <c:pt idx="10734">
                  <c:v>894.5</c:v>
                </c:pt>
                <c:pt idx="10735">
                  <c:v>894.58333333333337</c:v>
                </c:pt>
                <c:pt idx="10736">
                  <c:v>894.66666666666663</c:v>
                </c:pt>
                <c:pt idx="10737">
                  <c:v>894.75</c:v>
                </c:pt>
                <c:pt idx="10738">
                  <c:v>894.83333333333337</c:v>
                </c:pt>
                <c:pt idx="10739">
                  <c:v>894.91666666666663</c:v>
                </c:pt>
                <c:pt idx="10740">
                  <c:v>895</c:v>
                </c:pt>
                <c:pt idx="10741">
                  <c:v>895.08333333333337</c:v>
                </c:pt>
                <c:pt idx="10742">
                  <c:v>895.16666666666663</c:v>
                </c:pt>
                <c:pt idx="10743">
                  <c:v>895.25</c:v>
                </c:pt>
                <c:pt idx="10744">
                  <c:v>895.33333333333337</c:v>
                </c:pt>
                <c:pt idx="10745">
                  <c:v>895.41666666666663</c:v>
                </c:pt>
                <c:pt idx="10746">
                  <c:v>895.5</c:v>
                </c:pt>
                <c:pt idx="10747">
                  <c:v>895.58333333333337</c:v>
                </c:pt>
                <c:pt idx="10748">
                  <c:v>895.66666666666663</c:v>
                </c:pt>
                <c:pt idx="10749">
                  <c:v>895.75</c:v>
                </c:pt>
                <c:pt idx="10750">
                  <c:v>895.83333333333337</c:v>
                </c:pt>
                <c:pt idx="10751">
                  <c:v>895.91666666666663</c:v>
                </c:pt>
                <c:pt idx="10752">
                  <c:v>896</c:v>
                </c:pt>
                <c:pt idx="10753">
                  <c:v>896.08333333333337</c:v>
                </c:pt>
                <c:pt idx="10754">
                  <c:v>896.16666666666663</c:v>
                </c:pt>
                <c:pt idx="10755">
                  <c:v>896.25</c:v>
                </c:pt>
                <c:pt idx="10756">
                  <c:v>896.33333333333337</c:v>
                </c:pt>
                <c:pt idx="10757">
                  <c:v>896.41666666666663</c:v>
                </c:pt>
                <c:pt idx="10758">
                  <c:v>896.5</c:v>
                </c:pt>
                <c:pt idx="10759">
                  <c:v>896.58333333333337</c:v>
                </c:pt>
                <c:pt idx="10760">
                  <c:v>896.66666666666663</c:v>
                </c:pt>
                <c:pt idx="10761">
                  <c:v>896.75</c:v>
                </c:pt>
                <c:pt idx="10762">
                  <c:v>896.83333333333337</c:v>
                </c:pt>
                <c:pt idx="10763">
                  <c:v>896.91666666666663</c:v>
                </c:pt>
                <c:pt idx="10764">
                  <c:v>897</c:v>
                </c:pt>
                <c:pt idx="10765">
                  <c:v>897.08333333333337</c:v>
                </c:pt>
                <c:pt idx="10766">
                  <c:v>897.16666666666663</c:v>
                </c:pt>
                <c:pt idx="10767">
                  <c:v>897.25</c:v>
                </c:pt>
                <c:pt idx="10768">
                  <c:v>897.33333333333337</c:v>
                </c:pt>
                <c:pt idx="10769">
                  <c:v>897.41666666666663</c:v>
                </c:pt>
                <c:pt idx="10770">
                  <c:v>897.5</c:v>
                </c:pt>
                <c:pt idx="10771">
                  <c:v>897.58333333333337</c:v>
                </c:pt>
                <c:pt idx="10772">
                  <c:v>897.66666666666663</c:v>
                </c:pt>
                <c:pt idx="10773">
                  <c:v>897.75</c:v>
                </c:pt>
                <c:pt idx="10774">
                  <c:v>897.83333333333337</c:v>
                </c:pt>
                <c:pt idx="10775">
                  <c:v>897.91666666666663</c:v>
                </c:pt>
                <c:pt idx="10776">
                  <c:v>898</c:v>
                </c:pt>
                <c:pt idx="10777">
                  <c:v>898.08333333333337</c:v>
                </c:pt>
                <c:pt idx="10778">
                  <c:v>898.16666666666663</c:v>
                </c:pt>
                <c:pt idx="10779">
                  <c:v>898.25</c:v>
                </c:pt>
                <c:pt idx="10780">
                  <c:v>898.33333333333337</c:v>
                </c:pt>
                <c:pt idx="10781">
                  <c:v>898.41666666666663</c:v>
                </c:pt>
                <c:pt idx="10782">
                  <c:v>898.5</c:v>
                </c:pt>
                <c:pt idx="10783">
                  <c:v>898.58333333333337</c:v>
                </c:pt>
                <c:pt idx="10784">
                  <c:v>898.66666666666663</c:v>
                </c:pt>
                <c:pt idx="10785">
                  <c:v>898.75</c:v>
                </c:pt>
                <c:pt idx="10786">
                  <c:v>898.83333333333337</c:v>
                </c:pt>
                <c:pt idx="10787">
                  <c:v>898.91666666666663</c:v>
                </c:pt>
                <c:pt idx="10788">
                  <c:v>899</c:v>
                </c:pt>
                <c:pt idx="10789">
                  <c:v>899.08333333333337</c:v>
                </c:pt>
                <c:pt idx="10790">
                  <c:v>899.16666666666663</c:v>
                </c:pt>
                <c:pt idx="10791">
                  <c:v>899.25</c:v>
                </c:pt>
                <c:pt idx="10792">
                  <c:v>899.33333333333337</c:v>
                </c:pt>
                <c:pt idx="10793">
                  <c:v>899.41666666666663</c:v>
                </c:pt>
                <c:pt idx="10794">
                  <c:v>899.5</c:v>
                </c:pt>
                <c:pt idx="10795">
                  <c:v>899.58333333333337</c:v>
                </c:pt>
                <c:pt idx="10796">
                  <c:v>899.66666666666663</c:v>
                </c:pt>
                <c:pt idx="10797">
                  <c:v>899.75</c:v>
                </c:pt>
                <c:pt idx="10798">
                  <c:v>899.83333333333337</c:v>
                </c:pt>
                <c:pt idx="10799">
                  <c:v>899.91666666666663</c:v>
                </c:pt>
                <c:pt idx="10800">
                  <c:v>900</c:v>
                </c:pt>
                <c:pt idx="10801">
                  <c:v>900.08333333333337</c:v>
                </c:pt>
                <c:pt idx="10802">
                  <c:v>900.16666666666663</c:v>
                </c:pt>
                <c:pt idx="10803">
                  <c:v>900.25</c:v>
                </c:pt>
                <c:pt idx="10804">
                  <c:v>900.33333333333337</c:v>
                </c:pt>
                <c:pt idx="10805">
                  <c:v>900.41666666666663</c:v>
                </c:pt>
                <c:pt idx="10806">
                  <c:v>900.5</c:v>
                </c:pt>
                <c:pt idx="10807">
                  <c:v>900.58333333333337</c:v>
                </c:pt>
                <c:pt idx="10808">
                  <c:v>900.66666666666663</c:v>
                </c:pt>
                <c:pt idx="10809">
                  <c:v>900.75</c:v>
                </c:pt>
                <c:pt idx="10810">
                  <c:v>900.83333333333337</c:v>
                </c:pt>
                <c:pt idx="10811">
                  <c:v>900.91666666666663</c:v>
                </c:pt>
                <c:pt idx="10812">
                  <c:v>901</c:v>
                </c:pt>
                <c:pt idx="10813">
                  <c:v>901.08333333333337</c:v>
                </c:pt>
                <c:pt idx="10814">
                  <c:v>901.16666666666663</c:v>
                </c:pt>
                <c:pt idx="10815">
                  <c:v>901.25</c:v>
                </c:pt>
                <c:pt idx="10816">
                  <c:v>901.33333333333337</c:v>
                </c:pt>
                <c:pt idx="10817">
                  <c:v>901.41666666666663</c:v>
                </c:pt>
                <c:pt idx="10818">
                  <c:v>901.5</c:v>
                </c:pt>
                <c:pt idx="10819">
                  <c:v>901.58333333333337</c:v>
                </c:pt>
                <c:pt idx="10820">
                  <c:v>901.66666666666663</c:v>
                </c:pt>
                <c:pt idx="10821">
                  <c:v>901.75</c:v>
                </c:pt>
                <c:pt idx="10822">
                  <c:v>901.83333333333337</c:v>
                </c:pt>
                <c:pt idx="10823">
                  <c:v>901.91666666666663</c:v>
                </c:pt>
                <c:pt idx="10824">
                  <c:v>902</c:v>
                </c:pt>
                <c:pt idx="10825">
                  <c:v>902.08333333333337</c:v>
                </c:pt>
                <c:pt idx="10826">
                  <c:v>902.16666666666663</c:v>
                </c:pt>
                <c:pt idx="10827">
                  <c:v>902.25</c:v>
                </c:pt>
                <c:pt idx="10828">
                  <c:v>902.33333333333337</c:v>
                </c:pt>
                <c:pt idx="10829">
                  <c:v>902.41666666666663</c:v>
                </c:pt>
                <c:pt idx="10830">
                  <c:v>902.5</c:v>
                </c:pt>
                <c:pt idx="10831">
                  <c:v>902.58333333333337</c:v>
                </c:pt>
                <c:pt idx="10832">
                  <c:v>902.66666666666663</c:v>
                </c:pt>
                <c:pt idx="10833">
                  <c:v>902.75</c:v>
                </c:pt>
                <c:pt idx="10834">
                  <c:v>902.83333333333337</c:v>
                </c:pt>
                <c:pt idx="10835">
                  <c:v>902.91666666666663</c:v>
                </c:pt>
                <c:pt idx="10836">
                  <c:v>903</c:v>
                </c:pt>
                <c:pt idx="10837">
                  <c:v>903.08333333333337</c:v>
                </c:pt>
                <c:pt idx="10838">
                  <c:v>903.16666666666663</c:v>
                </c:pt>
                <c:pt idx="10839">
                  <c:v>903.25</c:v>
                </c:pt>
                <c:pt idx="10840">
                  <c:v>903.33333333333337</c:v>
                </c:pt>
                <c:pt idx="10841">
                  <c:v>903.41666666666663</c:v>
                </c:pt>
                <c:pt idx="10842">
                  <c:v>903.5</c:v>
                </c:pt>
                <c:pt idx="10843">
                  <c:v>903.58333333333337</c:v>
                </c:pt>
                <c:pt idx="10844">
                  <c:v>903.66666666666663</c:v>
                </c:pt>
                <c:pt idx="10845">
                  <c:v>903.75</c:v>
                </c:pt>
                <c:pt idx="10846">
                  <c:v>903.83333333333337</c:v>
                </c:pt>
                <c:pt idx="10847">
                  <c:v>903.91666666666663</c:v>
                </c:pt>
                <c:pt idx="10848">
                  <c:v>904</c:v>
                </c:pt>
                <c:pt idx="10849">
                  <c:v>904.08333333333337</c:v>
                </c:pt>
                <c:pt idx="10850">
                  <c:v>904.16666666666663</c:v>
                </c:pt>
                <c:pt idx="10851">
                  <c:v>904.25</c:v>
                </c:pt>
                <c:pt idx="10852">
                  <c:v>904.33333333333337</c:v>
                </c:pt>
                <c:pt idx="10853">
                  <c:v>904.41666666666663</c:v>
                </c:pt>
                <c:pt idx="10854">
                  <c:v>904.5</c:v>
                </c:pt>
                <c:pt idx="10855">
                  <c:v>904.58333333333337</c:v>
                </c:pt>
                <c:pt idx="10856">
                  <c:v>904.66666666666663</c:v>
                </c:pt>
                <c:pt idx="10857">
                  <c:v>904.75</c:v>
                </c:pt>
                <c:pt idx="10858">
                  <c:v>904.83333333333337</c:v>
                </c:pt>
                <c:pt idx="10859">
                  <c:v>904.91666666666663</c:v>
                </c:pt>
                <c:pt idx="10860">
                  <c:v>905</c:v>
                </c:pt>
                <c:pt idx="10861">
                  <c:v>905.08333333333337</c:v>
                </c:pt>
                <c:pt idx="10862">
                  <c:v>905.16666666666663</c:v>
                </c:pt>
                <c:pt idx="10863">
                  <c:v>905.25</c:v>
                </c:pt>
                <c:pt idx="10864">
                  <c:v>905.33333333333337</c:v>
                </c:pt>
                <c:pt idx="10865">
                  <c:v>905.41666666666663</c:v>
                </c:pt>
                <c:pt idx="10866">
                  <c:v>905.5</c:v>
                </c:pt>
                <c:pt idx="10867">
                  <c:v>905.58333333333337</c:v>
                </c:pt>
                <c:pt idx="10868">
                  <c:v>905.66666666666663</c:v>
                </c:pt>
                <c:pt idx="10869">
                  <c:v>905.75</c:v>
                </c:pt>
                <c:pt idx="10870">
                  <c:v>905.83333333333337</c:v>
                </c:pt>
                <c:pt idx="10871">
                  <c:v>905.91666666666663</c:v>
                </c:pt>
                <c:pt idx="10872">
                  <c:v>906</c:v>
                </c:pt>
                <c:pt idx="10873">
                  <c:v>906.08333333333337</c:v>
                </c:pt>
                <c:pt idx="10874">
                  <c:v>906.16666666666663</c:v>
                </c:pt>
                <c:pt idx="10875">
                  <c:v>906.25</c:v>
                </c:pt>
                <c:pt idx="10876">
                  <c:v>906.33333333333337</c:v>
                </c:pt>
                <c:pt idx="10877">
                  <c:v>906.41666666666663</c:v>
                </c:pt>
                <c:pt idx="10878">
                  <c:v>906.5</c:v>
                </c:pt>
                <c:pt idx="10879">
                  <c:v>906.58333333333337</c:v>
                </c:pt>
                <c:pt idx="10880">
                  <c:v>906.66666666666663</c:v>
                </c:pt>
                <c:pt idx="10881">
                  <c:v>906.75</c:v>
                </c:pt>
                <c:pt idx="10882">
                  <c:v>906.83333333333337</c:v>
                </c:pt>
                <c:pt idx="10883">
                  <c:v>906.91666666666663</c:v>
                </c:pt>
                <c:pt idx="10884">
                  <c:v>907</c:v>
                </c:pt>
                <c:pt idx="10885">
                  <c:v>907.08333333333337</c:v>
                </c:pt>
                <c:pt idx="10886">
                  <c:v>907.16666666666663</c:v>
                </c:pt>
                <c:pt idx="10887">
                  <c:v>907.25</c:v>
                </c:pt>
                <c:pt idx="10888">
                  <c:v>907.33333333333337</c:v>
                </c:pt>
                <c:pt idx="10889">
                  <c:v>907.41666666666663</c:v>
                </c:pt>
                <c:pt idx="10890">
                  <c:v>907.5</c:v>
                </c:pt>
                <c:pt idx="10891">
                  <c:v>907.58333333333337</c:v>
                </c:pt>
                <c:pt idx="10892">
                  <c:v>907.66666666666663</c:v>
                </c:pt>
                <c:pt idx="10893">
                  <c:v>907.75</c:v>
                </c:pt>
                <c:pt idx="10894">
                  <c:v>907.83333333333337</c:v>
                </c:pt>
                <c:pt idx="10895">
                  <c:v>907.91666666666663</c:v>
                </c:pt>
                <c:pt idx="10896">
                  <c:v>908</c:v>
                </c:pt>
                <c:pt idx="10897">
                  <c:v>908.08333333333337</c:v>
                </c:pt>
                <c:pt idx="10898">
                  <c:v>908.16666666666663</c:v>
                </c:pt>
                <c:pt idx="10899">
                  <c:v>908.25</c:v>
                </c:pt>
                <c:pt idx="10900">
                  <c:v>908.33333333333337</c:v>
                </c:pt>
                <c:pt idx="10901">
                  <c:v>908.41666666666663</c:v>
                </c:pt>
                <c:pt idx="10902">
                  <c:v>908.5</c:v>
                </c:pt>
                <c:pt idx="10903">
                  <c:v>908.58333333333337</c:v>
                </c:pt>
                <c:pt idx="10904">
                  <c:v>908.66666666666663</c:v>
                </c:pt>
                <c:pt idx="10905">
                  <c:v>908.75</c:v>
                </c:pt>
                <c:pt idx="10906">
                  <c:v>908.83333333333337</c:v>
                </c:pt>
                <c:pt idx="10907">
                  <c:v>908.91666666666663</c:v>
                </c:pt>
                <c:pt idx="10908">
                  <c:v>909</c:v>
                </c:pt>
                <c:pt idx="10909">
                  <c:v>909.08333333333337</c:v>
                </c:pt>
                <c:pt idx="10910">
                  <c:v>909.16666666666663</c:v>
                </c:pt>
                <c:pt idx="10911">
                  <c:v>909.25</c:v>
                </c:pt>
                <c:pt idx="10912">
                  <c:v>909.33333333333337</c:v>
                </c:pt>
                <c:pt idx="10913">
                  <c:v>909.41666666666663</c:v>
                </c:pt>
                <c:pt idx="10914">
                  <c:v>909.5</c:v>
                </c:pt>
                <c:pt idx="10915">
                  <c:v>909.58333333333337</c:v>
                </c:pt>
                <c:pt idx="10916">
                  <c:v>909.66666666666663</c:v>
                </c:pt>
                <c:pt idx="10917">
                  <c:v>909.75</c:v>
                </c:pt>
                <c:pt idx="10918">
                  <c:v>909.83333333333337</c:v>
                </c:pt>
                <c:pt idx="10919">
                  <c:v>909.91666666666663</c:v>
                </c:pt>
                <c:pt idx="10920">
                  <c:v>910</c:v>
                </c:pt>
                <c:pt idx="10921">
                  <c:v>910.08333333333337</c:v>
                </c:pt>
                <c:pt idx="10922">
                  <c:v>910.16666666666663</c:v>
                </c:pt>
                <c:pt idx="10923">
                  <c:v>910.25</c:v>
                </c:pt>
                <c:pt idx="10924">
                  <c:v>910.33333333333337</c:v>
                </c:pt>
                <c:pt idx="10925">
                  <c:v>910.41666666666663</c:v>
                </c:pt>
                <c:pt idx="10926">
                  <c:v>910.5</c:v>
                </c:pt>
                <c:pt idx="10927">
                  <c:v>910.58333333333337</c:v>
                </c:pt>
                <c:pt idx="10928">
                  <c:v>910.66666666666663</c:v>
                </c:pt>
                <c:pt idx="10929">
                  <c:v>910.75</c:v>
                </c:pt>
                <c:pt idx="10930">
                  <c:v>910.83333333333337</c:v>
                </c:pt>
                <c:pt idx="10931">
                  <c:v>910.91666666666663</c:v>
                </c:pt>
                <c:pt idx="10932">
                  <c:v>911</c:v>
                </c:pt>
                <c:pt idx="10933">
                  <c:v>911.08333333333337</c:v>
                </c:pt>
                <c:pt idx="10934">
                  <c:v>911.16666666666663</c:v>
                </c:pt>
                <c:pt idx="10935">
                  <c:v>911.25</c:v>
                </c:pt>
                <c:pt idx="10936">
                  <c:v>911.33333333333337</c:v>
                </c:pt>
                <c:pt idx="10937">
                  <c:v>911.41666666666663</c:v>
                </c:pt>
                <c:pt idx="10938">
                  <c:v>911.5</c:v>
                </c:pt>
                <c:pt idx="10939">
                  <c:v>911.58333333333337</c:v>
                </c:pt>
                <c:pt idx="10940">
                  <c:v>911.66666666666663</c:v>
                </c:pt>
                <c:pt idx="10941">
                  <c:v>911.75</c:v>
                </c:pt>
                <c:pt idx="10942">
                  <c:v>911.83333333333337</c:v>
                </c:pt>
                <c:pt idx="10943">
                  <c:v>911.91666666666663</c:v>
                </c:pt>
                <c:pt idx="10944">
                  <c:v>912</c:v>
                </c:pt>
                <c:pt idx="10945">
                  <c:v>912.08333333333337</c:v>
                </c:pt>
                <c:pt idx="10946">
                  <c:v>912.16666666666663</c:v>
                </c:pt>
                <c:pt idx="10947">
                  <c:v>912.25</c:v>
                </c:pt>
                <c:pt idx="10948">
                  <c:v>912.33333333333337</c:v>
                </c:pt>
                <c:pt idx="10949">
                  <c:v>912.41666666666663</c:v>
                </c:pt>
                <c:pt idx="10950">
                  <c:v>912.5</c:v>
                </c:pt>
                <c:pt idx="10951">
                  <c:v>912.58333333333337</c:v>
                </c:pt>
                <c:pt idx="10952">
                  <c:v>912.66666666666663</c:v>
                </c:pt>
                <c:pt idx="10953">
                  <c:v>912.75</c:v>
                </c:pt>
                <c:pt idx="10954">
                  <c:v>912.83333333333337</c:v>
                </c:pt>
                <c:pt idx="10955">
                  <c:v>912.91666666666663</c:v>
                </c:pt>
                <c:pt idx="10956">
                  <c:v>913</c:v>
                </c:pt>
                <c:pt idx="10957">
                  <c:v>913.08333333333337</c:v>
                </c:pt>
                <c:pt idx="10958">
                  <c:v>913.16666666666663</c:v>
                </c:pt>
                <c:pt idx="10959">
                  <c:v>913.25</c:v>
                </c:pt>
                <c:pt idx="10960">
                  <c:v>913.33333333333337</c:v>
                </c:pt>
                <c:pt idx="10961">
                  <c:v>913.41666666666663</c:v>
                </c:pt>
                <c:pt idx="10962">
                  <c:v>913.5</c:v>
                </c:pt>
                <c:pt idx="10963">
                  <c:v>913.58333333333337</c:v>
                </c:pt>
                <c:pt idx="10964">
                  <c:v>913.66666666666663</c:v>
                </c:pt>
                <c:pt idx="10965">
                  <c:v>913.75</c:v>
                </c:pt>
                <c:pt idx="10966">
                  <c:v>913.83333333333337</c:v>
                </c:pt>
                <c:pt idx="10967">
                  <c:v>913.91666666666663</c:v>
                </c:pt>
                <c:pt idx="10968">
                  <c:v>914</c:v>
                </c:pt>
                <c:pt idx="10969">
                  <c:v>914.08333333333337</c:v>
                </c:pt>
                <c:pt idx="10970">
                  <c:v>914.16666666666663</c:v>
                </c:pt>
                <c:pt idx="10971">
                  <c:v>914.25</c:v>
                </c:pt>
                <c:pt idx="10972">
                  <c:v>914.33333333333337</c:v>
                </c:pt>
                <c:pt idx="10973">
                  <c:v>914.41666666666663</c:v>
                </c:pt>
                <c:pt idx="10974">
                  <c:v>914.5</c:v>
                </c:pt>
                <c:pt idx="10975">
                  <c:v>914.58333333333337</c:v>
                </c:pt>
                <c:pt idx="10976">
                  <c:v>914.66666666666663</c:v>
                </c:pt>
                <c:pt idx="10977">
                  <c:v>914.75</c:v>
                </c:pt>
                <c:pt idx="10978">
                  <c:v>914.83333333333337</c:v>
                </c:pt>
                <c:pt idx="10979">
                  <c:v>914.91666666666663</c:v>
                </c:pt>
                <c:pt idx="10980">
                  <c:v>915</c:v>
                </c:pt>
                <c:pt idx="10981">
                  <c:v>915.08333333333337</c:v>
                </c:pt>
                <c:pt idx="10982">
                  <c:v>915.16666666666663</c:v>
                </c:pt>
                <c:pt idx="10983">
                  <c:v>915.25</c:v>
                </c:pt>
                <c:pt idx="10984">
                  <c:v>915.33333333333337</c:v>
                </c:pt>
                <c:pt idx="10985">
                  <c:v>915.41666666666663</c:v>
                </c:pt>
                <c:pt idx="10986">
                  <c:v>915.5</c:v>
                </c:pt>
                <c:pt idx="10987">
                  <c:v>915.58333333333337</c:v>
                </c:pt>
                <c:pt idx="10988">
                  <c:v>915.66666666666663</c:v>
                </c:pt>
                <c:pt idx="10989">
                  <c:v>915.75</c:v>
                </c:pt>
                <c:pt idx="10990">
                  <c:v>915.83333333333337</c:v>
                </c:pt>
                <c:pt idx="10991">
                  <c:v>915.91666666666663</c:v>
                </c:pt>
                <c:pt idx="10992">
                  <c:v>916</c:v>
                </c:pt>
                <c:pt idx="10993">
                  <c:v>916.08333333333337</c:v>
                </c:pt>
                <c:pt idx="10994">
                  <c:v>916.16666666666663</c:v>
                </c:pt>
                <c:pt idx="10995">
                  <c:v>916.25</c:v>
                </c:pt>
                <c:pt idx="10996">
                  <c:v>916.33333333333337</c:v>
                </c:pt>
                <c:pt idx="10997">
                  <c:v>916.41666666666663</c:v>
                </c:pt>
                <c:pt idx="10998">
                  <c:v>916.5</c:v>
                </c:pt>
                <c:pt idx="10999">
                  <c:v>916.58333333333337</c:v>
                </c:pt>
                <c:pt idx="11000">
                  <c:v>916.66666666666663</c:v>
                </c:pt>
                <c:pt idx="11001">
                  <c:v>916.75</c:v>
                </c:pt>
                <c:pt idx="11002">
                  <c:v>916.83333333333337</c:v>
                </c:pt>
                <c:pt idx="11003">
                  <c:v>916.91666666666663</c:v>
                </c:pt>
                <c:pt idx="11004">
                  <c:v>917</c:v>
                </c:pt>
                <c:pt idx="11005">
                  <c:v>917.08333333333337</c:v>
                </c:pt>
                <c:pt idx="11006">
                  <c:v>917.16666666666663</c:v>
                </c:pt>
                <c:pt idx="11007">
                  <c:v>917.25</c:v>
                </c:pt>
                <c:pt idx="11008">
                  <c:v>917.33333333333337</c:v>
                </c:pt>
                <c:pt idx="11009">
                  <c:v>917.41666666666663</c:v>
                </c:pt>
                <c:pt idx="11010">
                  <c:v>917.5</c:v>
                </c:pt>
                <c:pt idx="11011">
                  <c:v>917.58333333333337</c:v>
                </c:pt>
                <c:pt idx="11012">
                  <c:v>917.66666666666663</c:v>
                </c:pt>
                <c:pt idx="11013">
                  <c:v>917.75</c:v>
                </c:pt>
                <c:pt idx="11014">
                  <c:v>917.83333333333337</c:v>
                </c:pt>
                <c:pt idx="11015">
                  <c:v>917.91666666666663</c:v>
                </c:pt>
                <c:pt idx="11016">
                  <c:v>918</c:v>
                </c:pt>
                <c:pt idx="11017">
                  <c:v>918.08333333333337</c:v>
                </c:pt>
                <c:pt idx="11018">
                  <c:v>918.16666666666663</c:v>
                </c:pt>
                <c:pt idx="11019">
                  <c:v>918.25</c:v>
                </c:pt>
                <c:pt idx="11020">
                  <c:v>918.33333333333337</c:v>
                </c:pt>
                <c:pt idx="11021">
                  <c:v>918.41666666666663</c:v>
                </c:pt>
                <c:pt idx="11022">
                  <c:v>918.5</c:v>
                </c:pt>
                <c:pt idx="11023">
                  <c:v>918.58333333333337</c:v>
                </c:pt>
                <c:pt idx="11024">
                  <c:v>918.66666666666663</c:v>
                </c:pt>
                <c:pt idx="11025">
                  <c:v>918.75</c:v>
                </c:pt>
                <c:pt idx="11026">
                  <c:v>918.83333333333337</c:v>
                </c:pt>
                <c:pt idx="11027">
                  <c:v>918.91666666666663</c:v>
                </c:pt>
                <c:pt idx="11028">
                  <c:v>919</c:v>
                </c:pt>
                <c:pt idx="11029">
                  <c:v>919.08333333333337</c:v>
                </c:pt>
                <c:pt idx="11030">
                  <c:v>919.16666666666663</c:v>
                </c:pt>
                <c:pt idx="11031">
                  <c:v>919.25</c:v>
                </c:pt>
                <c:pt idx="11032">
                  <c:v>919.33333333333337</c:v>
                </c:pt>
                <c:pt idx="11033">
                  <c:v>919.41666666666663</c:v>
                </c:pt>
                <c:pt idx="11034">
                  <c:v>919.5</c:v>
                </c:pt>
                <c:pt idx="11035">
                  <c:v>919.58333333333337</c:v>
                </c:pt>
                <c:pt idx="11036">
                  <c:v>919.66666666666663</c:v>
                </c:pt>
                <c:pt idx="11037">
                  <c:v>919.75</c:v>
                </c:pt>
                <c:pt idx="11038">
                  <c:v>919.83333333333337</c:v>
                </c:pt>
                <c:pt idx="11039">
                  <c:v>919.91666666666663</c:v>
                </c:pt>
                <c:pt idx="11040">
                  <c:v>920</c:v>
                </c:pt>
                <c:pt idx="11041">
                  <c:v>920.08333333333337</c:v>
                </c:pt>
                <c:pt idx="11042">
                  <c:v>920.16666666666663</c:v>
                </c:pt>
                <c:pt idx="11043">
                  <c:v>920.25</c:v>
                </c:pt>
                <c:pt idx="11044">
                  <c:v>920.33333333333337</c:v>
                </c:pt>
                <c:pt idx="11045">
                  <c:v>920.41666666666663</c:v>
                </c:pt>
                <c:pt idx="11046">
                  <c:v>920.5</c:v>
                </c:pt>
                <c:pt idx="11047">
                  <c:v>920.58333333333337</c:v>
                </c:pt>
                <c:pt idx="11048">
                  <c:v>920.66666666666663</c:v>
                </c:pt>
                <c:pt idx="11049">
                  <c:v>920.75</c:v>
                </c:pt>
                <c:pt idx="11050">
                  <c:v>920.83333333333337</c:v>
                </c:pt>
                <c:pt idx="11051">
                  <c:v>920.91666666666663</c:v>
                </c:pt>
                <c:pt idx="11052">
                  <c:v>921</c:v>
                </c:pt>
                <c:pt idx="11053">
                  <c:v>921.08333333333337</c:v>
                </c:pt>
                <c:pt idx="11054">
                  <c:v>921.16666666666663</c:v>
                </c:pt>
                <c:pt idx="11055">
                  <c:v>921.25</c:v>
                </c:pt>
                <c:pt idx="11056">
                  <c:v>921.33333333333337</c:v>
                </c:pt>
                <c:pt idx="11057">
                  <c:v>921.41666666666663</c:v>
                </c:pt>
                <c:pt idx="11058">
                  <c:v>921.5</c:v>
                </c:pt>
                <c:pt idx="11059">
                  <c:v>921.58333333333337</c:v>
                </c:pt>
                <c:pt idx="11060">
                  <c:v>921.66666666666663</c:v>
                </c:pt>
                <c:pt idx="11061">
                  <c:v>921.75</c:v>
                </c:pt>
                <c:pt idx="11062">
                  <c:v>921.83333333333337</c:v>
                </c:pt>
                <c:pt idx="11063">
                  <c:v>921.91666666666663</c:v>
                </c:pt>
                <c:pt idx="11064">
                  <c:v>922</c:v>
                </c:pt>
                <c:pt idx="11065">
                  <c:v>922.08333333333337</c:v>
                </c:pt>
                <c:pt idx="11066">
                  <c:v>922.16666666666663</c:v>
                </c:pt>
                <c:pt idx="11067">
                  <c:v>922.25</c:v>
                </c:pt>
                <c:pt idx="11068">
                  <c:v>922.33333333333337</c:v>
                </c:pt>
                <c:pt idx="11069">
                  <c:v>922.41666666666663</c:v>
                </c:pt>
                <c:pt idx="11070">
                  <c:v>922.5</c:v>
                </c:pt>
                <c:pt idx="11071">
                  <c:v>922.58333333333337</c:v>
                </c:pt>
                <c:pt idx="11072">
                  <c:v>922.66666666666663</c:v>
                </c:pt>
                <c:pt idx="11073">
                  <c:v>922.75</c:v>
                </c:pt>
                <c:pt idx="11074">
                  <c:v>922.83333333333337</c:v>
                </c:pt>
                <c:pt idx="11075">
                  <c:v>922.91666666666663</c:v>
                </c:pt>
                <c:pt idx="11076">
                  <c:v>923</c:v>
                </c:pt>
                <c:pt idx="11077">
                  <c:v>923.08333333333337</c:v>
                </c:pt>
                <c:pt idx="11078">
                  <c:v>923.16666666666663</c:v>
                </c:pt>
                <c:pt idx="11079">
                  <c:v>923.25</c:v>
                </c:pt>
                <c:pt idx="11080">
                  <c:v>923.33333333333337</c:v>
                </c:pt>
                <c:pt idx="11081">
                  <c:v>923.41666666666663</c:v>
                </c:pt>
                <c:pt idx="11082">
                  <c:v>923.5</c:v>
                </c:pt>
                <c:pt idx="11083">
                  <c:v>923.58333333333337</c:v>
                </c:pt>
                <c:pt idx="11084">
                  <c:v>923.66666666666663</c:v>
                </c:pt>
                <c:pt idx="11085">
                  <c:v>923.75</c:v>
                </c:pt>
                <c:pt idx="11086">
                  <c:v>923.83333333333337</c:v>
                </c:pt>
                <c:pt idx="11087">
                  <c:v>923.91666666666663</c:v>
                </c:pt>
                <c:pt idx="11088">
                  <c:v>924</c:v>
                </c:pt>
                <c:pt idx="11089">
                  <c:v>924.08333333333337</c:v>
                </c:pt>
                <c:pt idx="11090">
                  <c:v>924.16666666666663</c:v>
                </c:pt>
                <c:pt idx="11091">
                  <c:v>924.25</c:v>
                </c:pt>
                <c:pt idx="11092">
                  <c:v>924.33333333333337</c:v>
                </c:pt>
                <c:pt idx="11093">
                  <c:v>924.41666666666663</c:v>
                </c:pt>
                <c:pt idx="11094">
                  <c:v>924.5</c:v>
                </c:pt>
                <c:pt idx="11095">
                  <c:v>924.58333333333337</c:v>
                </c:pt>
                <c:pt idx="11096">
                  <c:v>924.66666666666663</c:v>
                </c:pt>
                <c:pt idx="11097">
                  <c:v>924.75</c:v>
                </c:pt>
                <c:pt idx="11098">
                  <c:v>924.83333333333337</c:v>
                </c:pt>
                <c:pt idx="11099">
                  <c:v>924.91666666666663</c:v>
                </c:pt>
                <c:pt idx="11100">
                  <c:v>925</c:v>
                </c:pt>
                <c:pt idx="11101">
                  <c:v>925.08333333333337</c:v>
                </c:pt>
                <c:pt idx="11102">
                  <c:v>925.16666666666663</c:v>
                </c:pt>
                <c:pt idx="11103">
                  <c:v>925.25</c:v>
                </c:pt>
                <c:pt idx="11104">
                  <c:v>925.33333333333337</c:v>
                </c:pt>
                <c:pt idx="11105">
                  <c:v>925.41666666666663</c:v>
                </c:pt>
                <c:pt idx="11106">
                  <c:v>925.5</c:v>
                </c:pt>
                <c:pt idx="11107">
                  <c:v>925.58333333333337</c:v>
                </c:pt>
                <c:pt idx="11108">
                  <c:v>925.66666666666663</c:v>
                </c:pt>
                <c:pt idx="11109">
                  <c:v>925.75</c:v>
                </c:pt>
                <c:pt idx="11110">
                  <c:v>925.83333333333337</c:v>
                </c:pt>
                <c:pt idx="11111">
                  <c:v>925.91666666666663</c:v>
                </c:pt>
                <c:pt idx="11112">
                  <c:v>926</c:v>
                </c:pt>
                <c:pt idx="11113">
                  <c:v>926.08333333333337</c:v>
                </c:pt>
                <c:pt idx="11114">
                  <c:v>926.16666666666663</c:v>
                </c:pt>
                <c:pt idx="11115">
                  <c:v>926.25</c:v>
                </c:pt>
                <c:pt idx="11116">
                  <c:v>926.33333333333337</c:v>
                </c:pt>
                <c:pt idx="11117">
                  <c:v>926.41666666666663</c:v>
                </c:pt>
                <c:pt idx="11118">
                  <c:v>926.5</c:v>
                </c:pt>
                <c:pt idx="11119">
                  <c:v>926.58333333333337</c:v>
                </c:pt>
                <c:pt idx="11120">
                  <c:v>926.66666666666663</c:v>
                </c:pt>
                <c:pt idx="11121">
                  <c:v>926.75</c:v>
                </c:pt>
                <c:pt idx="11122">
                  <c:v>926.83333333333337</c:v>
                </c:pt>
                <c:pt idx="11123">
                  <c:v>926.91666666666663</c:v>
                </c:pt>
                <c:pt idx="11124">
                  <c:v>927</c:v>
                </c:pt>
                <c:pt idx="11125">
                  <c:v>927.08333333333337</c:v>
                </c:pt>
                <c:pt idx="11126">
                  <c:v>927.16666666666663</c:v>
                </c:pt>
                <c:pt idx="11127">
                  <c:v>927.25</c:v>
                </c:pt>
                <c:pt idx="11128">
                  <c:v>927.33333333333337</c:v>
                </c:pt>
                <c:pt idx="11129">
                  <c:v>927.41666666666663</c:v>
                </c:pt>
                <c:pt idx="11130">
                  <c:v>927.5</c:v>
                </c:pt>
                <c:pt idx="11131">
                  <c:v>927.58333333333337</c:v>
                </c:pt>
                <c:pt idx="11132">
                  <c:v>927.66666666666663</c:v>
                </c:pt>
                <c:pt idx="11133">
                  <c:v>927.75</c:v>
                </c:pt>
                <c:pt idx="11134">
                  <c:v>927.83333333333337</c:v>
                </c:pt>
                <c:pt idx="11135">
                  <c:v>927.91666666666663</c:v>
                </c:pt>
                <c:pt idx="11136">
                  <c:v>928</c:v>
                </c:pt>
                <c:pt idx="11137">
                  <c:v>928.08333333333337</c:v>
                </c:pt>
                <c:pt idx="11138">
                  <c:v>928.16666666666663</c:v>
                </c:pt>
                <c:pt idx="11139">
                  <c:v>928.25</c:v>
                </c:pt>
                <c:pt idx="11140">
                  <c:v>928.33333333333337</c:v>
                </c:pt>
                <c:pt idx="11141">
                  <c:v>928.41666666666663</c:v>
                </c:pt>
                <c:pt idx="11142">
                  <c:v>928.5</c:v>
                </c:pt>
                <c:pt idx="11143">
                  <c:v>928.58333333333337</c:v>
                </c:pt>
                <c:pt idx="11144">
                  <c:v>928.66666666666663</c:v>
                </c:pt>
                <c:pt idx="11145">
                  <c:v>928.75</c:v>
                </c:pt>
                <c:pt idx="11146">
                  <c:v>928.83333333333337</c:v>
                </c:pt>
                <c:pt idx="11147">
                  <c:v>928.91666666666663</c:v>
                </c:pt>
                <c:pt idx="11148">
                  <c:v>929</c:v>
                </c:pt>
                <c:pt idx="11149">
                  <c:v>929.08333333333337</c:v>
                </c:pt>
                <c:pt idx="11150">
                  <c:v>929.16666666666663</c:v>
                </c:pt>
                <c:pt idx="11151">
                  <c:v>929.25</c:v>
                </c:pt>
                <c:pt idx="11152">
                  <c:v>929.33333333333337</c:v>
                </c:pt>
                <c:pt idx="11153">
                  <c:v>929.41666666666663</c:v>
                </c:pt>
                <c:pt idx="11154">
                  <c:v>929.5</c:v>
                </c:pt>
                <c:pt idx="11155">
                  <c:v>929.58333333333337</c:v>
                </c:pt>
                <c:pt idx="11156">
                  <c:v>929.66666666666663</c:v>
                </c:pt>
                <c:pt idx="11157">
                  <c:v>929.75</c:v>
                </c:pt>
                <c:pt idx="11158">
                  <c:v>929.83333333333337</c:v>
                </c:pt>
                <c:pt idx="11159">
                  <c:v>929.91666666666663</c:v>
                </c:pt>
                <c:pt idx="11160">
                  <c:v>930</c:v>
                </c:pt>
                <c:pt idx="11161">
                  <c:v>930.08333333333337</c:v>
                </c:pt>
                <c:pt idx="11162">
                  <c:v>930.16666666666663</c:v>
                </c:pt>
                <c:pt idx="11163">
                  <c:v>930.25</c:v>
                </c:pt>
                <c:pt idx="11164">
                  <c:v>930.33333333333337</c:v>
                </c:pt>
                <c:pt idx="11165">
                  <c:v>930.41666666666663</c:v>
                </c:pt>
                <c:pt idx="11166">
                  <c:v>930.5</c:v>
                </c:pt>
                <c:pt idx="11167">
                  <c:v>930.58333333333337</c:v>
                </c:pt>
                <c:pt idx="11168">
                  <c:v>930.66666666666663</c:v>
                </c:pt>
                <c:pt idx="11169">
                  <c:v>930.75</c:v>
                </c:pt>
                <c:pt idx="11170">
                  <c:v>930.83333333333337</c:v>
                </c:pt>
                <c:pt idx="11171">
                  <c:v>930.91666666666663</c:v>
                </c:pt>
                <c:pt idx="11172">
                  <c:v>931</c:v>
                </c:pt>
                <c:pt idx="11173">
                  <c:v>931.08333333333337</c:v>
                </c:pt>
                <c:pt idx="11174">
                  <c:v>931.16666666666663</c:v>
                </c:pt>
                <c:pt idx="11175">
                  <c:v>931.25</c:v>
                </c:pt>
                <c:pt idx="11176">
                  <c:v>931.33333333333337</c:v>
                </c:pt>
                <c:pt idx="11177">
                  <c:v>931.41666666666663</c:v>
                </c:pt>
                <c:pt idx="11178">
                  <c:v>931.5</c:v>
                </c:pt>
                <c:pt idx="11179">
                  <c:v>931.58333333333337</c:v>
                </c:pt>
                <c:pt idx="11180">
                  <c:v>931.66666666666663</c:v>
                </c:pt>
                <c:pt idx="11181">
                  <c:v>931.75</c:v>
                </c:pt>
                <c:pt idx="11182">
                  <c:v>931.83333333333337</c:v>
                </c:pt>
                <c:pt idx="11183">
                  <c:v>931.91666666666663</c:v>
                </c:pt>
                <c:pt idx="11184">
                  <c:v>932</c:v>
                </c:pt>
                <c:pt idx="11185">
                  <c:v>932.08333333333337</c:v>
                </c:pt>
                <c:pt idx="11186">
                  <c:v>932.16666666666663</c:v>
                </c:pt>
                <c:pt idx="11187">
                  <c:v>932.25</c:v>
                </c:pt>
                <c:pt idx="11188">
                  <c:v>932.33333333333337</c:v>
                </c:pt>
                <c:pt idx="11189">
                  <c:v>932.41666666666663</c:v>
                </c:pt>
                <c:pt idx="11190">
                  <c:v>932.5</c:v>
                </c:pt>
                <c:pt idx="11191">
                  <c:v>932.58333333333337</c:v>
                </c:pt>
                <c:pt idx="11192">
                  <c:v>932.66666666666663</c:v>
                </c:pt>
                <c:pt idx="11193">
                  <c:v>932.75</c:v>
                </c:pt>
                <c:pt idx="11194">
                  <c:v>932.83333333333337</c:v>
                </c:pt>
                <c:pt idx="11195">
                  <c:v>932.91666666666663</c:v>
                </c:pt>
                <c:pt idx="11196">
                  <c:v>933</c:v>
                </c:pt>
                <c:pt idx="11197">
                  <c:v>933.08333333333337</c:v>
                </c:pt>
                <c:pt idx="11198">
                  <c:v>933.16666666666663</c:v>
                </c:pt>
                <c:pt idx="11199">
                  <c:v>933.25</c:v>
                </c:pt>
                <c:pt idx="11200">
                  <c:v>933.33333333333337</c:v>
                </c:pt>
                <c:pt idx="11201">
                  <c:v>933.41666666666663</c:v>
                </c:pt>
                <c:pt idx="11202">
                  <c:v>933.5</c:v>
                </c:pt>
                <c:pt idx="11203">
                  <c:v>933.58333333333337</c:v>
                </c:pt>
                <c:pt idx="11204">
                  <c:v>933.66666666666663</c:v>
                </c:pt>
                <c:pt idx="11205">
                  <c:v>933.75</c:v>
                </c:pt>
                <c:pt idx="11206">
                  <c:v>933.83333333333337</c:v>
                </c:pt>
                <c:pt idx="11207">
                  <c:v>933.91666666666663</c:v>
                </c:pt>
                <c:pt idx="11208">
                  <c:v>934</c:v>
                </c:pt>
                <c:pt idx="11209">
                  <c:v>934.08333333333337</c:v>
                </c:pt>
                <c:pt idx="11210">
                  <c:v>934.16666666666663</c:v>
                </c:pt>
                <c:pt idx="11211">
                  <c:v>934.25</c:v>
                </c:pt>
                <c:pt idx="11212">
                  <c:v>934.33333333333337</c:v>
                </c:pt>
                <c:pt idx="11213">
                  <c:v>934.41666666666663</c:v>
                </c:pt>
                <c:pt idx="11214">
                  <c:v>934.5</c:v>
                </c:pt>
                <c:pt idx="11215">
                  <c:v>934.58333333333337</c:v>
                </c:pt>
                <c:pt idx="11216">
                  <c:v>934.66666666666663</c:v>
                </c:pt>
                <c:pt idx="11217">
                  <c:v>934.75</c:v>
                </c:pt>
                <c:pt idx="11218">
                  <c:v>934.83333333333337</c:v>
                </c:pt>
                <c:pt idx="11219">
                  <c:v>934.91666666666663</c:v>
                </c:pt>
                <c:pt idx="11220">
                  <c:v>935</c:v>
                </c:pt>
                <c:pt idx="11221">
                  <c:v>935.08333333333337</c:v>
                </c:pt>
                <c:pt idx="11222">
                  <c:v>935.16666666666663</c:v>
                </c:pt>
                <c:pt idx="11223">
                  <c:v>935.25</c:v>
                </c:pt>
                <c:pt idx="11224">
                  <c:v>935.33333333333337</c:v>
                </c:pt>
                <c:pt idx="11225">
                  <c:v>935.41666666666663</c:v>
                </c:pt>
                <c:pt idx="11226">
                  <c:v>935.5</c:v>
                </c:pt>
                <c:pt idx="11227">
                  <c:v>935.58333333333337</c:v>
                </c:pt>
                <c:pt idx="11228">
                  <c:v>935.66666666666663</c:v>
                </c:pt>
                <c:pt idx="11229">
                  <c:v>935.75</c:v>
                </c:pt>
                <c:pt idx="11230">
                  <c:v>935.83333333333337</c:v>
                </c:pt>
                <c:pt idx="11231">
                  <c:v>935.91666666666663</c:v>
                </c:pt>
                <c:pt idx="11232">
                  <c:v>936</c:v>
                </c:pt>
                <c:pt idx="11233">
                  <c:v>936.08333333333337</c:v>
                </c:pt>
                <c:pt idx="11234">
                  <c:v>936.16666666666663</c:v>
                </c:pt>
                <c:pt idx="11235">
                  <c:v>936.25</c:v>
                </c:pt>
                <c:pt idx="11236">
                  <c:v>936.33333333333337</c:v>
                </c:pt>
                <c:pt idx="11237">
                  <c:v>936.41666666666663</c:v>
                </c:pt>
                <c:pt idx="11238">
                  <c:v>936.5</c:v>
                </c:pt>
                <c:pt idx="11239">
                  <c:v>936.58333333333337</c:v>
                </c:pt>
                <c:pt idx="11240">
                  <c:v>936.66666666666663</c:v>
                </c:pt>
                <c:pt idx="11241">
                  <c:v>936.75</c:v>
                </c:pt>
                <c:pt idx="11242">
                  <c:v>936.83333333333337</c:v>
                </c:pt>
                <c:pt idx="11243">
                  <c:v>936.91666666666663</c:v>
                </c:pt>
                <c:pt idx="11244">
                  <c:v>937</c:v>
                </c:pt>
                <c:pt idx="11245">
                  <c:v>937.08333333333337</c:v>
                </c:pt>
                <c:pt idx="11246">
                  <c:v>937.16666666666663</c:v>
                </c:pt>
                <c:pt idx="11247">
                  <c:v>937.25</c:v>
                </c:pt>
                <c:pt idx="11248">
                  <c:v>937.33333333333337</c:v>
                </c:pt>
                <c:pt idx="11249">
                  <c:v>937.41666666666663</c:v>
                </c:pt>
                <c:pt idx="11250">
                  <c:v>937.5</c:v>
                </c:pt>
                <c:pt idx="11251">
                  <c:v>937.58333333333337</c:v>
                </c:pt>
                <c:pt idx="11252">
                  <c:v>937.66666666666663</c:v>
                </c:pt>
                <c:pt idx="11253">
                  <c:v>937.75</c:v>
                </c:pt>
                <c:pt idx="11254">
                  <c:v>937.83333333333337</c:v>
                </c:pt>
                <c:pt idx="11255">
                  <c:v>937.91666666666663</c:v>
                </c:pt>
                <c:pt idx="11256">
                  <c:v>938</c:v>
                </c:pt>
                <c:pt idx="11257">
                  <c:v>938.08333333333337</c:v>
                </c:pt>
                <c:pt idx="11258">
                  <c:v>938.16666666666663</c:v>
                </c:pt>
                <c:pt idx="11259">
                  <c:v>938.25</c:v>
                </c:pt>
                <c:pt idx="11260">
                  <c:v>938.33333333333337</c:v>
                </c:pt>
                <c:pt idx="11261">
                  <c:v>938.41666666666663</c:v>
                </c:pt>
                <c:pt idx="11262">
                  <c:v>938.5</c:v>
                </c:pt>
                <c:pt idx="11263">
                  <c:v>938.58333333333337</c:v>
                </c:pt>
                <c:pt idx="11264">
                  <c:v>938.66666666666663</c:v>
                </c:pt>
                <c:pt idx="11265">
                  <c:v>938.75</c:v>
                </c:pt>
                <c:pt idx="11266">
                  <c:v>938.83333333333337</c:v>
                </c:pt>
                <c:pt idx="11267">
                  <c:v>938.91666666666663</c:v>
                </c:pt>
                <c:pt idx="11268">
                  <c:v>939</c:v>
                </c:pt>
                <c:pt idx="11269">
                  <c:v>939.08333333333337</c:v>
                </c:pt>
                <c:pt idx="11270">
                  <c:v>939.16666666666663</c:v>
                </c:pt>
                <c:pt idx="11271">
                  <c:v>939.25</c:v>
                </c:pt>
                <c:pt idx="11272">
                  <c:v>939.33333333333337</c:v>
                </c:pt>
                <c:pt idx="11273">
                  <c:v>939.41666666666663</c:v>
                </c:pt>
                <c:pt idx="11274">
                  <c:v>939.5</c:v>
                </c:pt>
                <c:pt idx="11275">
                  <c:v>939.58333333333337</c:v>
                </c:pt>
                <c:pt idx="11276">
                  <c:v>939.66666666666663</c:v>
                </c:pt>
                <c:pt idx="11277">
                  <c:v>939.75</c:v>
                </c:pt>
                <c:pt idx="11278">
                  <c:v>939.83333333333337</c:v>
                </c:pt>
                <c:pt idx="11279">
                  <c:v>939.91666666666663</c:v>
                </c:pt>
                <c:pt idx="11280">
                  <c:v>940</c:v>
                </c:pt>
                <c:pt idx="11281">
                  <c:v>940.08333333333337</c:v>
                </c:pt>
                <c:pt idx="11282">
                  <c:v>940.16666666666663</c:v>
                </c:pt>
                <c:pt idx="11283">
                  <c:v>940.25</c:v>
                </c:pt>
                <c:pt idx="11284">
                  <c:v>940.33333333333337</c:v>
                </c:pt>
                <c:pt idx="11285">
                  <c:v>940.41666666666663</c:v>
                </c:pt>
                <c:pt idx="11286">
                  <c:v>940.5</c:v>
                </c:pt>
                <c:pt idx="11287">
                  <c:v>940.58333333333337</c:v>
                </c:pt>
                <c:pt idx="11288">
                  <c:v>940.66666666666663</c:v>
                </c:pt>
                <c:pt idx="11289">
                  <c:v>940.75</c:v>
                </c:pt>
                <c:pt idx="11290">
                  <c:v>940.83333333333337</c:v>
                </c:pt>
                <c:pt idx="11291">
                  <c:v>940.91666666666663</c:v>
                </c:pt>
                <c:pt idx="11292">
                  <c:v>941</c:v>
                </c:pt>
                <c:pt idx="11293">
                  <c:v>941.08333333333337</c:v>
                </c:pt>
                <c:pt idx="11294">
                  <c:v>941.16666666666663</c:v>
                </c:pt>
                <c:pt idx="11295">
                  <c:v>941.25</c:v>
                </c:pt>
                <c:pt idx="11296">
                  <c:v>941.33333333333337</c:v>
                </c:pt>
                <c:pt idx="11297">
                  <c:v>941.41666666666663</c:v>
                </c:pt>
                <c:pt idx="11298">
                  <c:v>941.5</c:v>
                </c:pt>
                <c:pt idx="11299">
                  <c:v>941.58333333333337</c:v>
                </c:pt>
                <c:pt idx="11300">
                  <c:v>941.66666666666663</c:v>
                </c:pt>
                <c:pt idx="11301">
                  <c:v>941.75</c:v>
                </c:pt>
                <c:pt idx="11302">
                  <c:v>941.83333333333337</c:v>
                </c:pt>
                <c:pt idx="11303">
                  <c:v>941.91666666666663</c:v>
                </c:pt>
                <c:pt idx="11304">
                  <c:v>942</c:v>
                </c:pt>
                <c:pt idx="11305">
                  <c:v>942.08333333333337</c:v>
                </c:pt>
                <c:pt idx="11306">
                  <c:v>942.16666666666663</c:v>
                </c:pt>
                <c:pt idx="11307">
                  <c:v>942.25</c:v>
                </c:pt>
                <c:pt idx="11308">
                  <c:v>942.33333333333337</c:v>
                </c:pt>
                <c:pt idx="11309">
                  <c:v>942.41666666666663</c:v>
                </c:pt>
                <c:pt idx="11310">
                  <c:v>942.5</c:v>
                </c:pt>
                <c:pt idx="11311">
                  <c:v>942.58333333333337</c:v>
                </c:pt>
                <c:pt idx="11312">
                  <c:v>942.66666666666663</c:v>
                </c:pt>
                <c:pt idx="11313">
                  <c:v>942.75</c:v>
                </c:pt>
                <c:pt idx="11314">
                  <c:v>942.83333333333337</c:v>
                </c:pt>
                <c:pt idx="11315">
                  <c:v>942.91666666666663</c:v>
                </c:pt>
                <c:pt idx="11316">
                  <c:v>943</c:v>
                </c:pt>
                <c:pt idx="11317">
                  <c:v>943.08333333333337</c:v>
                </c:pt>
                <c:pt idx="11318">
                  <c:v>943.16666666666663</c:v>
                </c:pt>
                <c:pt idx="11319">
                  <c:v>943.25</c:v>
                </c:pt>
                <c:pt idx="11320">
                  <c:v>943.33333333333337</c:v>
                </c:pt>
                <c:pt idx="11321">
                  <c:v>943.41666666666663</c:v>
                </c:pt>
                <c:pt idx="11322">
                  <c:v>943.5</c:v>
                </c:pt>
                <c:pt idx="11323">
                  <c:v>943.58333333333337</c:v>
                </c:pt>
                <c:pt idx="11324">
                  <c:v>943.66666666666663</c:v>
                </c:pt>
                <c:pt idx="11325">
                  <c:v>943.75</c:v>
                </c:pt>
                <c:pt idx="11326">
                  <c:v>943.83333333333337</c:v>
                </c:pt>
                <c:pt idx="11327">
                  <c:v>943.91666666666663</c:v>
                </c:pt>
                <c:pt idx="11328">
                  <c:v>944</c:v>
                </c:pt>
                <c:pt idx="11329">
                  <c:v>944.08333333333337</c:v>
                </c:pt>
                <c:pt idx="11330">
                  <c:v>944.16666666666663</c:v>
                </c:pt>
                <c:pt idx="11331">
                  <c:v>944.25</c:v>
                </c:pt>
                <c:pt idx="11332">
                  <c:v>944.33333333333337</c:v>
                </c:pt>
                <c:pt idx="11333">
                  <c:v>944.41666666666663</c:v>
                </c:pt>
                <c:pt idx="11334">
                  <c:v>944.5</c:v>
                </c:pt>
                <c:pt idx="11335">
                  <c:v>944.58333333333337</c:v>
                </c:pt>
                <c:pt idx="11336">
                  <c:v>944.66666666666663</c:v>
                </c:pt>
                <c:pt idx="11337">
                  <c:v>944.75</c:v>
                </c:pt>
                <c:pt idx="11338">
                  <c:v>944.83333333333337</c:v>
                </c:pt>
                <c:pt idx="11339">
                  <c:v>944.91666666666663</c:v>
                </c:pt>
                <c:pt idx="11340">
                  <c:v>945</c:v>
                </c:pt>
                <c:pt idx="11341">
                  <c:v>945.08333333333337</c:v>
                </c:pt>
                <c:pt idx="11342">
                  <c:v>945.16666666666663</c:v>
                </c:pt>
                <c:pt idx="11343">
                  <c:v>945.25</c:v>
                </c:pt>
                <c:pt idx="11344">
                  <c:v>945.33333333333337</c:v>
                </c:pt>
                <c:pt idx="11345">
                  <c:v>945.41666666666663</c:v>
                </c:pt>
                <c:pt idx="11346">
                  <c:v>945.5</c:v>
                </c:pt>
                <c:pt idx="11347">
                  <c:v>945.58333333333337</c:v>
                </c:pt>
                <c:pt idx="11348">
                  <c:v>945.66666666666663</c:v>
                </c:pt>
                <c:pt idx="11349">
                  <c:v>945.75</c:v>
                </c:pt>
                <c:pt idx="11350">
                  <c:v>945.83333333333337</c:v>
                </c:pt>
                <c:pt idx="11351">
                  <c:v>945.91666666666663</c:v>
                </c:pt>
                <c:pt idx="11352">
                  <c:v>946</c:v>
                </c:pt>
                <c:pt idx="11353">
                  <c:v>946.08333333333337</c:v>
                </c:pt>
                <c:pt idx="11354">
                  <c:v>946.16666666666663</c:v>
                </c:pt>
                <c:pt idx="11355">
                  <c:v>946.25</c:v>
                </c:pt>
                <c:pt idx="11356">
                  <c:v>946.33333333333337</c:v>
                </c:pt>
                <c:pt idx="11357">
                  <c:v>946.41666666666663</c:v>
                </c:pt>
                <c:pt idx="11358">
                  <c:v>946.5</c:v>
                </c:pt>
                <c:pt idx="11359">
                  <c:v>946.58333333333337</c:v>
                </c:pt>
                <c:pt idx="11360">
                  <c:v>946.66666666666663</c:v>
                </c:pt>
                <c:pt idx="11361">
                  <c:v>946.75</c:v>
                </c:pt>
                <c:pt idx="11362">
                  <c:v>946.83333333333337</c:v>
                </c:pt>
                <c:pt idx="11363">
                  <c:v>946.91666666666663</c:v>
                </c:pt>
                <c:pt idx="11364">
                  <c:v>947</c:v>
                </c:pt>
                <c:pt idx="11365">
                  <c:v>947.08333333333337</c:v>
                </c:pt>
                <c:pt idx="11366">
                  <c:v>947.16666666666663</c:v>
                </c:pt>
                <c:pt idx="11367">
                  <c:v>947.25</c:v>
                </c:pt>
                <c:pt idx="11368">
                  <c:v>947.33333333333337</c:v>
                </c:pt>
                <c:pt idx="11369">
                  <c:v>947.41666666666663</c:v>
                </c:pt>
                <c:pt idx="11370">
                  <c:v>947.5</c:v>
                </c:pt>
                <c:pt idx="11371">
                  <c:v>947.58333333333337</c:v>
                </c:pt>
                <c:pt idx="11372">
                  <c:v>947.66666666666663</c:v>
                </c:pt>
                <c:pt idx="11373">
                  <c:v>947.75</c:v>
                </c:pt>
                <c:pt idx="11374">
                  <c:v>947.83333333333337</c:v>
                </c:pt>
                <c:pt idx="11375">
                  <c:v>947.91666666666663</c:v>
                </c:pt>
                <c:pt idx="11376">
                  <c:v>948</c:v>
                </c:pt>
                <c:pt idx="11377">
                  <c:v>948.08333333333337</c:v>
                </c:pt>
                <c:pt idx="11378">
                  <c:v>948.16666666666663</c:v>
                </c:pt>
                <c:pt idx="11379">
                  <c:v>948.25</c:v>
                </c:pt>
                <c:pt idx="11380">
                  <c:v>948.33333333333337</c:v>
                </c:pt>
                <c:pt idx="11381">
                  <c:v>948.41666666666663</c:v>
                </c:pt>
                <c:pt idx="11382">
                  <c:v>948.5</c:v>
                </c:pt>
                <c:pt idx="11383">
                  <c:v>948.58333333333337</c:v>
                </c:pt>
                <c:pt idx="11384">
                  <c:v>948.66666666666663</c:v>
                </c:pt>
                <c:pt idx="11385">
                  <c:v>948.75</c:v>
                </c:pt>
                <c:pt idx="11386">
                  <c:v>948.83333333333337</c:v>
                </c:pt>
                <c:pt idx="11387">
                  <c:v>948.91666666666663</c:v>
                </c:pt>
                <c:pt idx="11388">
                  <c:v>949</c:v>
                </c:pt>
                <c:pt idx="11389">
                  <c:v>949.08333333333337</c:v>
                </c:pt>
                <c:pt idx="11390">
                  <c:v>949.16666666666663</c:v>
                </c:pt>
                <c:pt idx="11391">
                  <c:v>949.25</c:v>
                </c:pt>
                <c:pt idx="11392">
                  <c:v>949.33333333333337</c:v>
                </c:pt>
                <c:pt idx="11393">
                  <c:v>949.41666666666663</c:v>
                </c:pt>
                <c:pt idx="11394">
                  <c:v>949.5</c:v>
                </c:pt>
                <c:pt idx="11395">
                  <c:v>949.58333333333337</c:v>
                </c:pt>
                <c:pt idx="11396">
                  <c:v>949.66666666666663</c:v>
                </c:pt>
                <c:pt idx="11397">
                  <c:v>949.75</c:v>
                </c:pt>
                <c:pt idx="11398">
                  <c:v>949.83333333333337</c:v>
                </c:pt>
                <c:pt idx="11399">
                  <c:v>949.91666666666663</c:v>
                </c:pt>
                <c:pt idx="11400">
                  <c:v>950</c:v>
                </c:pt>
                <c:pt idx="11401">
                  <c:v>950.08333333333337</c:v>
                </c:pt>
                <c:pt idx="11402">
                  <c:v>950.16666666666663</c:v>
                </c:pt>
                <c:pt idx="11403">
                  <c:v>950.25</c:v>
                </c:pt>
                <c:pt idx="11404">
                  <c:v>950.33333333333337</c:v>
                </c:pt>
                <c:pt idx="11405">
                  <c:v>950.41666666666663</c:v>
                </c:pt>
                <c:pt idx="11406">
                  <c:v>950.5</c:v>
                </c:pt>
                <c:pt idx="11407">
                  <c:v>950.58333333333337</c:v>
                </c:pt>
                <c:pt idx="11408">
                  <c:v>950.66666666666663</c:v>
                </c:pt>
                <c:pt idx="11409">
                  <c:v>950.75</c:v>
                </c:pt>
                <c:pt idx="11410">
                  <c:v>950.83333333333337</c:v>
                </c:pt>
                <c:pt idx="11411">
                  <c:v>950.91666666666663</c:v>
                </c:pt>
                <c:pt idx="11412">
                  <c:v>951</c:v>
                </c:pt>
                <c:pt idx="11413">
                  <c:v>951.08333333333337</c:v>
                </c:pt>
                <c:pt idx="11414">
                  <c:v>951.16666666666663</c:v>
                </c:pt>
                <c:pt idx="11415">
                  <c:v>951.25</c:v>
                </c:pt>
                <c:pt idx="11416">
                  <c:v>951.33333333333337</c:v>
                </c:pt>
                <c:pt idx="11417">
                  <c:v>951.41666666666663</c:v>
                </c:pt>
                <c:pt idx="11418">
                  <c:v>951.5</c:v>
                </c:pt>
                <c:pt idx="11419">
                  <c:v>951.58333333333337</c:v>
                </c:pt>
                <c:pt idx="11420">
                  <c:v>951.66666666666663</c:v>
                </c:pt>
                <c:pt idx="11421">
                  <c:v>951.75</c:v>
                </c:pt>
                <c:pt idx="11422">
                  <c:v>951.83333333333337</c:v>
                </c:pt>
                <c:pt idx="11423">
                  <c:v>951.91666666666663</c:v>
                </c:pt>
                <c:pt idx="11424">
                  <c:v>952</c:v>
                </c:pt>
                <c:pt idx="11425">
                  <c:v>952.08333333333337</c:v>
                </c:pt>
                <c:pt idx="11426">
                  <c:v>952.16666666666663</c:v>
                </c:pt>
                <c:pt idx="11427">
                  <c:v>952.25</c:v>
                </c:pt>
                <c:pt idx="11428">
                  <c:v>952.33333333333337</c:v>
                </c:pt>
                <c:pt idx="11429">
                  <c:v>952.41666666666663</c:v>
                </c:pt>
                <c:pt idx="11430">
                  <c:v>952.5</c:v>
                </c:pt>
                <c:pt idx="11431">
                  <c:v>952.58333333333337</c:v>
                </c:pt>
                <c:pt idx="11432">
                  <c:v>952.66666666666663</c:v>
                </c:pt>
                <c:pt idx="11433">
                  <c:v>952.75</c:v>
                </c:pt>
                <c:pt idx="11434">
                  <c:v>952.83333333333337</c:v>
                </c:pt>
                <c:pt idx="11435">
                  <c:v>952.91666666666663</c:v>
                </c:pt>
                <c:pt idx="11436">
                  <c:v>953</c:v>
                </c:pt>
                <c:pt idx="11437">
                  <c:v>953.08333333333337</c:v>
                </c:pt>
                <c:pt idx="11438">
                  <c:v>953.16666666666663</c:v>
                </c:pt>
                <c:pt idx="11439">
                  <c:v>953.25</c:v>
                </c:pt>
                <c:pt idx="11440">
                  <c:v>953.33333333333337</c:v>
                </c:pt>
                <c:pt idx="11441">
                  <c:v>953.41666666666663</c:v>
                </c:pt>
                <c:pt idx="11442">
                  <c:v>953.5</c:v>
                </c:pt>
                <c:pt idx="11443">
                  <c:v>953.58333333333337</c:v>
                </c:pt>
                <c:pt idx="11444">
                  <c:v>953.66666666666663</c:v>
                </c:pt>
                <c:pt idx="11445">
                  <c:v>953.75</c:v>
                </c:pt>
                <c:pt idx="11446">
                  <c:v>953.83333333333337</c:v>
                </c:pt>
                <c:pt idx="11447">
                  <c:v>953.91666666666663</c:v>
                </c:pt>
                <c:pt idx="11448">
                  <c:v>954</c:v>
                </c:pt>
                <c:pt idx="11449">
                  <c:v>954.08333333333337</c:v>
                </c:pt>
                <c:pt idx="11450">
                  <c:v>954.16666666666663</c:v>
                </c:pt>
                <c:pt idx="11451">
                  <c:v>954.25</c:v>
                </c:pt>
                <c:pt idx="11452">
                  <c:v>954.33333333333337</c:v>
                </c:pt>
                <c:pt idx="11453">
                  <c:v>954.41666666666663</c:v>
                </c:pt>
                <c:pt idx="11454">
                  <c:v>954.5</c:v>
                </c:pt>
                <c:pt idx="11455">
                  <c:v>954.58333333333337</c:v>
                </c:pt>
                <c:pt idx="11456">
                  <c:v>954.66666666666663</c:v>
                </c:pt>
                <c:pt idx="11457">
                  <c:v>954.75</c:v>
                </c:pt>
                <c:pt idx="11458">
                  <c:v>954.83333333333337</c:v>
                </c:pt>
                <c:pt idx="11459">
                  <c:v>954.91666666666663</c:v>
                </c:pt>
                <c:pt idx="11460">
                  <c:v>955</c:v>
                </c:pt>
                <c:pt idx="11461">
                  <c:v>955.08333333333337</c:v>
                </c:pt>
                <c:pt idx="11462">
                  <c:v>955.16666666666663</c:v>
                </c:pt>
                <c:pt idx="11463">
                  <c:v>955.25</c:v>
                </c:pt>
                <c:pt idx="11464">
                  <c:v>955.33333333333337</c:v>
                </c:pt>
                <c:pt idx="11465">
                  <c:v>955.41666666666663</c:v>
                </c:pt>
                <c:pt idx="11466">
                  <c:v>955.5</c:v>
                </c:pt>
                <c:pt idx="11467">
                  <c:v>955.58333333333337</c:v>
                </c:pt>
                <c:pt idx="11468">
                  <c:v>955.66666666666663</c:v>
                </c:pt>
                <c:pt idx="11469">
                  <c:v>955.75</c:v>
                </c:pt>
                <c:pt idx="11470">
                  <c:v>955.83333333333337</c:v>
                </c:pt>
                <c:pt idx="11471">
                  <c:v>955.91666666666663</c:v>
                </c:pt>
                <c:pt idx="11472">
                  <c:v>956</c:v>
                </c:pt>
                <c:pt idx="11473">
                  <c:v>956.08333333333337</c:v>
                </c:pt>
                <c:pt idx="11474">
                  <c:v>956.16666666666663</c:v>
                </c:pt>
                <c:pt idx="11475">
                  <c:v>956.25</c:v>
                </c:pt>
                <c:pt idx="11476">
                  <c:v>956.33333333333337</c:v>
                </c:pt>
                <c:pt idx="11477">
                  <c:v>956.41666666666663</c:v>
                </c:pt>
                <c:pt idx="11478">
                  <c:v>956.5</c:v>
                </c:pt>
                <c:pt idx="11479">
                  <c:v>956.58333333333337</c:v>
                </c:pt>
                <c:pt idx="11480">
                  <c:v>956.66666666666663</c:v>
                </c:pt>
                <c:pt idx="11481">
                  <c:v>956.75</c:v>
                </c:pt>
                <c:pt idx="11482">
                  <c:v>956.83333333333337</c:v>
                </c:pt>
                <c:pt idx="11483">
                  <c:v>956.91666666666663</c:v>
                </c:pt>
                <c:pt idx="11484">
                  <c:v>957</c:v>
                </c:pt>
                <c:pt idx="11485">
                  <c:v>957.08333333333337</c:v>
                </c:pt>
                <c:pt idx="11486">
                  <c:v>957.16666666666663</c:v>
                </c:pt>
                <c:pt idx="11487">
                  <c:v>957.25</c:v>
                </c:pt>
                <c:pt idx="11488">
                  <c:v>957.33333333333337</c:v>
                </c:pt>
                <c:pt idx="11489">
                  <c:v>957.41666666666663</c:v>
                </c:pt>
                <c:pt idx="11490">
                  <c:v>957.5</c:v>
                </c:pt>
                <c:pt idx="11491">
                  <c:v>957.58333333333337</c:v>
                </c:pt>
                <c:pt idx="11492">
                  <c:v>957.66666666666663</c:v>
                </c:pt>
                <c:pt idx="11493">
                  <c:v>957.75</c:v>
                </c:pt>
                <c:pt idx="11494">
                  <c:v>957.83333333333337</c:v>
                </c:pt>
                <c:pt idx="11495">
                  <c:v>957.91666666666663</c:v>
                </c:pt>
                <c:pt idx="11496">
                  <c:v>958</c:v>
                </c:pt>
                <c:pt idx="11497">
                  <c:v>958.08333333333337</c:v>
                </c:pt>
                <c:pt idx="11498">
                  <c:v>958.16666666666663</c:v>
                </c:pt>
                <c:pt idx="11499">
                  <c:v>958.25</c:v>
                </c:pt>
                <c:pt idx="11500">
                  <c:v>958.33333333333337</c:v>
                </c:pt>
                <c:pt idx="11501">
                  <c:v>958.41666666666663</c:v>
                </c:pt>
                <c:pt idx="11502">
                  <c:v>958.5</c:v>
                </c:pt>
                <c:pt idx="11503">
                  <c:v>958.58333333333337</c:v>
                </c:pt>
                <c:pt idx="11504">
                  <c:v>958.66666666666663</c:v>
                </c:pt>
                <c:pt idx="11505">
                  <c:v>958.75</c:v>
                </c:pt>
                <c:pt idx="11506">
                  <c:v>958.83333333333337</c:v>
                </c:pt>
                <c:pt idx="11507">
                  <c:v>958.91666666666663</c:v>
                </c:pt>
                <c:pt idx="11508">
                  <c:v>959</c:v>
                </c:pt>
                <c:pt idx="11509">
                  <c:v>959.08333333333337</c:v>
                </c:pt>
                <c:pt idx="11510">
                  <c:v>959.16666666666663</c:v>
                </c:pt>
                <c:pt idx="11511">
                  <c:v>959.25</c:v>
                </c:pt>
                <c:pt idx="11512">
                  <c:v>959.33333333333337</c:v>
                </c:pt>
                <c:pt idx="11513">
                  <c:v>959.41666666666663</c:v>
                </c:pt>
                <c:pt idx="11514">
                  <c:v>959.5</c:v>
                </c:pt>
                <c:pt idx="11515">
                  <c:v>959.58333333333337</c:v>
                </c:pt>
                <c:pt idx="11516">
                  <c:v>959.66666666666663</c:v>
                </c:pt>
                <c:pt idx="11517">
                  <c:v>959.75</c:v>
                </c:pt>
                <c:pt idx="11518">
                  <c:v>959.83333333333337</c:v>
                </c:pt>
                <c:pt idx="11519">
                  <c:v>959.91666666666663</c:v>
                </c:pt>
                <c:pt idx="11520">
                  <c:v>960</c:v>
                </c:pt>
                <c:pt idx="11521">
                  <c:v>960.08333333333337</c:v>
                </c:pt>
                <c:pt idx="11522">
                  <c:v>960.16666666666663</c:v>
                </c:pt>
                <c:pt idx="11523">
                  <c:v>960.25</c:v>
                </c:pt>
                <c:pt idx="11524">
                  <c:v>960.33333333333337</c:v>
                </c:pt>
                <c:pt idx="11525">
                  <c:v>960.41666666666663</c:v>
                </c:pt>
                <c:pt idx="11526">
                  <c:v>960.5</c:v>
                </c:pt>
                <c:pt idx="11527">
                  <c:v>960.58333333333337</c:v>
                </c:pt>
                <c:pt idx="11528">
                  <c:v>960.66666666666663</c:v>
                </c:pt>
                <c:pt idx="11529">
                  <c:v>960.75</c:v>
                </c:pt>
                <c:pt idx="11530">
                  <c:v>960.83333333333337</c:v>
                </c:pt>
                <c:pt idx="11531">
                  <c:v>960.91666666666663</c:v>
                </c:pt>
                <c:pt idx="11532">
                  <c:v>961</c:v>
                </c:pt>
                <c:pt idx="11533">
                  <c:v>961.08333333333337</c:v>
                </c:pt>
                <c:pt idx="11534">
                  <c:v>961.16666666666663</c:v>
                </c:pt>
                <c:pt idx="11535">
                  <c:v>961.25</c:v>
                </c:pt>
                <c:pt idx="11536">
                  <c:v>961.33333333333337</c:v>
                </c:pt>
                <c:pt idx="11537">
                  <c:v>961.41666666666663</c:v>
                </c:pt>
                <c:pt idx="11538">
                  <c:v>961.5</c:v>
                </c:pt>
                <c:pt idx="11539">
                  <c:v>961.58333333333337</c:v>
                </c:pt>
                <c:pt idx="11540">
                  <c:v>961.66666666666663</c:v>
                </c:pt>
                <c:pt idx="11541">
                  <c:v>961.75</c:v>
                </c:pt>
                <c:pt idx="11542">
                  <c:v>961.83333333333337</c:v>
                </c:pt>
                <c:pt idx="11543">
                  <c:v>961.91666666666663</c:v>
                </c:pt>
                <c:pt idx="11544">
                  <c:v>962</c:v>
                </c:pt>
                <c:pt idx="11545">
                  <c:v>962.08333333333337</c:v>
                </c:pt>
                <c:pt idx="11546">
                  <c:v>962.16666666666663</c:v>
                </c:pt>
                <c:pt idx="11547">
                  <c:v>962.25</c:v>
                </c:pt>
                <c:pt idx="11548">
                  <c:v>962.33333333333337</c:v>
                </c:pt>
                <c:pt idx="11549">
                  <c:v>962.41666666666663</c:v>
                </c:pt>
                <c:pt idx="11550">
                  <c:v>962.5</c:v>
                </c:pt>
                <c:pt idx="11551">
                  <c:v>962.58333333333337</c:v>
                </c:pt>
                <c:pt idx="11552">
                  <c:v>962.66666666666663</c:v>
                </c:pt>
                <c:pt idx="11553">
                  <c:v>962.75</c:v>
                </c:pt>
                <c:pt idx="11554">
                  <c:v>962.83333333333337</c:v>
                </c:pt>
                <c:pt idx="11555">
                  <c:v>962.91666666666663</c:v>
                </c:pt>
                <c:pt idx="11556">
                  <c:v>963</c:v>
                </c:pt>
                <c:pt idx="11557">
                  <c:v>963.08333333333337</c:v>
                </c:pt>
                <c:pt idx="11558">
                  <c:v>963.16666666666663</c:v>
                </c:pt>
                <c:pt idx="11559">
                  <c:v>963.25</c:v>
                </c:pt>
                <c:pt idx="11560">
                  <c:v>963.33333333333337</c:v>
                </c:pt>
                <c:pt idx="11561">
                  <c:v>963.41666666666663</c:v>
                </c:pt>
                <c:pt idx="11562">
                  <c:v>963.5</c:v>
                </c:pt>
                <c:pt idx="11563">
                  <c:v>963.58333333333337</c:v>
                </c:pt>
                <c:pt idx="11564">
                  <c:v>963.66666666666663</c:v>
                </c:pt>
                <c:pt idx="11565">
                  <c:v>963.75</c:v>
                </c:pt>
                <c:pt idx="11566">
                  <c:v>963.83333333333337</c:v>
                </c:pt>
                <c:pt idx="11567">
                  <c:v>963.91666666666663</c:v>
                </c:pt>
                <c:pt idx="11568">
                  <c:v>964</c:v>
                </c:pt>
                <c:pt idx="11569">
                  <c:v>964.08333333333337</c:v>
                </c:pt>
                <c:pt idx="11570">
                  <c:v>964.16666666666663</c:v>
                </c:pt>
                <c:pt idx="11571">
                  <c:v>964.25</c:v>
                </c:pt>
                <c:pt idx="11572">
                  <c:v>964.33333333333337</c:v>
                </c:pt>
                <c:pt idx="11573">
                  <c:v>964.41666666666663</c:v>
                </c:pt>
                <c:pt idx="11574">
                  <c:v>964.5</c:v>
                </c:pt>
                <c:pt idx="11575">
                  <c:v>964.58333333333337</c:v>
                </c:pt>
                <c:pt idx="11576">
                  <c:v>964.66666666666663</c:v>
                </c:pt>
                <c:pt idx="11577">
                  <c:v>964.75</c:v>
                </c:pt>
                <c:pt idx="11578">
                  <c:v>964.83333333333337</c:v>
                </c:pt>
                <c:pt idx="11579">
                  <c:v>964.91666666666663</c:v>
                </c:pt>
                <c:pt idx="11580">
                  <c:v>965</c:v>
                </c:pt>
                <c:pt idx="11581">
                  <c:v>965.08333333333337</c:v>
                </c:pt>
                <c:pt idx="11582">
                  <c:v>965.16666666666663</c:v>
                </c:pt>
                <c:pt idx="11583">
                  <c:v>965.25</c:v>
                </c:pt>
                <c:pt idx="11584">
                  <c:v>965.33333333333337</c:v>
                </c:pt>
                <c:pt idx="11585">
                  <c:v>965.41666666666663</c:v>
                </c:pt>
                <c:pt idx="11586">
                  <c:v>965.5</c:v>
                </c:pt>
                <c:pt idx="11587">
                  <c:v>965.58333333333337</c:v>
                </c:pt>
                <c:pt idx="11588">
                  <c:v>965.66666666666663</c:v>
                </c:pt>
                <c:pt idx="11589">
                  <c:v>965.75</c:v>
                </c:pt>
                <c:pt idx="11590">
                  <c:v>965.83333333333337</c:v>
                </c:pt>
                <c:pt idx="11591">
                  <c:v>965.91666666666663</c:v>
                </c:pt>
                <c:pt idx="11592">
                  <c:v>966</c:v>
                </c:pt>
                <c:pt idx="11593">
                  <c:v>966.08333333333337</c:v>
                </c:pt>
                <c:pt idx="11594">
                  <c:v>966.16666666666663</c:v>
                </c:pt>
                <c:pt idx="11595">
                  <c:v>966.25</c:v>
                </c:pt>
                <c:pt idx="11596">
                  <c:v>966.33333333333337</c:v>
                </c:pt>
                <c:pt idx="11597">
                  <c:v>966.41666666666663</c:v>
                </c:pt>
                <c:pt idx="11598">
                  <c:v>966.5</c:v>
                </c:pt>
                <c:pt idx="11599">
                  <c:v>966.58333333333337</c:v>
                </c:pt>
                <c:pt idx="11600">
                  <c:v>966.66666666666663</c:v>
                </c:pt>
                <c:pt idx="11601">
                  <c:v>966.75</c:v>
                </c:pt>
                <c:pt idx="11602">
                  <c:v>966.83333333333337</c:v>
                </c:pt>
                <c:pt idx="11603">
                  <c:v>966.91666666666663</c:v>
                </c:pt>
                <c:pt idx="11604">
                  <c:v>967</c:v>
                </c:pt>
                <c:pt idx="11605">
                  <c:v>967.08333333333337</c:v>
                </c:pt>
                <c:pt idx="11606">
                  <c:v>967.16666666666663</c:v>
                </c:pt>
                <c:pt idx="11607">
                  <c:v>967.25</c:v>
                </c:pt>
                <c:pt idx="11608">
                  <c:v>967.33333333333337</c:v>
                </c:pt>
                <c:pt idx="11609">
                  <c:v>967.41666666666663</c:v>
                </c:pt>
                <c:pt idx="11610">
                  <c:v>967.5</c:v>
                </c:pt>
                <c:pt idx="11611">
                  <c:v>967.58333333333337</c:v>
                </c:pt>
                <c:pt idx="11612">
                  <c:v>967.66666666666663</c:v>
                </c:pt>
                <c:pt idx="11613">
                  <c:v>967.75</c:v>
                </c:pt>
                <c:pt idx="11614">
                  <c:v>967.83333333333337</c:v>
                </c:pt>
                <c:pt idx="11615">
                  <c:v>967.91666666666663</c:v>
                </c:pt>
                <c:pt idx="11616">
                  <c:v>968</c:v>
                </c:pt>
                <c:pt idx="11617">
                  <c:v>968.08333333333337</c:v>
                </c:pt>
                <c:pt idx="11618">
                  <c:v>968.16666666666663</c:v>
                </c:pt>
                <c:pt idx="11619">
                  <c:v>968.25</c:v>
                </c:pt>
                <c:pt idx="11620">
                  <c:v>968.33333333333337</c:v>
                </c:pt>
                <c:pt idx="11621">
                  <c:v>968.41666666666663</c:v>
                </c:pt>
                <c:pt idx="11622">
                  <c:v>968.5</c:v>
                </c:pt>
                <c:pt idx="11623">
                  <c:v>968.58333333333337</c:v>
                </c:pt>
                <c:pt idx="11624">
                  <c:v>968.66666666666663</c:v>
                </c:pt>
                <c:pt idx="11625">
                  <c:v>968.75</c:v>
                </c:pt>
                <c:pt idx="11626">
                  <c:v>968.83333333333337</c:v>
                </c:pt>
                <c:pt idx="11627">
                  <c:v>968.91666666666663</c:v>
                </c:pt>
                <c:pt idx="11628">
                  <c:v>969</c:v>
                </c:pt>
                <c:pt idx="11629">
                  <c:v>969.08333333333337</c:v>
                </c:pt>
                <c:pt idx="11630">
                  <c:v>969.16666666666663</c:v>
                </c:pt>
                <c:pt idx="11631">
                  <c:v>969.25</c:v>
                </c:pt>
                <c:pt idx="11632">
                  <c:v>969.33333333333337</c:v>
                </c:pt>
                <c:pt idx="11633">
                  <c:v>969.41666666666663</c:v>
                </c:pt>
                <c:pt idx="11634">
                  <c:v>969.5</c:v>
                </c:pt>
                <c:pt idx="11635">
                  <c:v>969.58333333333337</c:v>
                </c:pt>
                <c:pt idx="11636">
                  <c:v>969.66666666666663</c:v>
                </c:pt>
                <c:pt idx="11637">
                  <c:v>969.75</c:v>
                </c:pt>
                <c:pt idx="11638">
                  <c:v>969.83333333333337</c:v>
                </c:pt>
                <c:pt idx="11639">
                  <c:v>969.91666666666663</c:v>
                </c:pt>
                <c:pt idx="11640">
                  <c:v>970</c:v>
                </c:pt>
                <c:pt idx="11641">
                  <c:v>970.08333333333337</c:v>
                </c:pt>
                <c:pt idx="11642">
                  <c:v>970.16666666666663</c:v>
                </c:pt>
                <c:pt idx="11643">
                  <c:v>970.25</c:v>
                </c:pt>
                <c:pt idx="11644">
                  <c:v>970.33333333333337</c:v>
                </c:pt>
                <c:pt idx="11645">
                  <c:v>970.41666666666663</c:v>
                </c:pt>
                <c:pt idx="11646">
                  <c:v>970.5</c:v>
                </c:pt>
                <c:pt idx="11647">
                  <c:v>970.58333333333337</c:v>
                </c:pt>
                <c:pt idx="11648">
                  <c:v>970.66666666666663</c:v>
                </c:pt>
                <c:pt idx="11649">
                  <c:v>970.75</c:v>
                </c:pt>
                <c:pt idx="11650">
                  <c:v>970.83333333333337</c:v>
                </c:pt>
                <c:pt idx="11651">
                  <c:v>970.91666666666663</c:v>
                </c:pt>
                <c:pt idx="11652">
                  <c:v>971</c:v>
                </c:pt>
                <c:pt idx="11653">
                  <c:v>971.08333333333337</c:v>
                </c:pt>
                <c:pt idx="11654">
                  <c:v>971.16666666666663</c:v>
                </c:pt>
                <c:pt idx="11655">
                  <c:v>971.25</c:v>
                </c:pt>
                <c:pt idx="11656">
                  <c:v>971.33333333333337</c:v>
                </c:pt>
                <c:pt idx="11657">
                  <c:v>971.41666666666663</c:v>
                </c:pt>
                <c:pt idx="11658">
                  <c:v>971.5</c:v>
                </c:pt>
                <c:pt idx="11659">
                  <c:v>971.58333333333337</c:v>
                </c:pt>
                <c:pt idx="11660">
                  <c:v>971.66666666666663</c:v>
                </c:pt>
                <c:pt idx="11661">
                  <c:v>971.75</c:v>
                </c:pt>
                <c:pt idx="11662">
                  <c:v>971.83333333333337</c:v>
                </c:pt>
                <c:pt idx="11663">
                  <c:v>971.91666666666663</c:v>
                </c:pt>
                <c:pt idx="11664">
                  <c:v>972</c:v>
                </c:pt>
                <c:pt idx="11665">
                  <c:v>972.08333333333337</c:v>
                </c:pt>
                <c:pt idx="11666">
                  <c:v>972.16666666666663</c:v>
                </c:pt>
                <c:pt idx="11667">
                  <c:v>972.25</c:v>
                </c:pt>
                <c:pt idx="11668">
                  <c:v>972.33333333333337</c:v>
                </c:pt>
                <c:pt idx="11669">
                  <c:v>972.41666666666663</c:v>
                </c:pt>
                <c:pt idx="11670">
                  <c:v>972.5</c:v>
                </c:pt>
                <c:pt idx="11671">
                  <c:v>972.58333333333337</c:v>
                </c:pt>
                <c:pt idx="11672">
                  <c:v>972.66666666666663</c:v>
                </c:pt>
                <c:pt idx="11673">
                  <c:v>972.75</c:v>
                </c:pt>
                <c:pt idx="11674">
                  <c:v>972.83333333333337</c:v>
                </c:pt>
                <c:pt idx="11675">
                  <c:v>972.91666666666663</c:v>
                </c:pt>
                <c:pt idx="11676">
                  <c:v>973</c:v>
                </c:pt>
                <c:pt idx="11677">
                  <c:v>973.08333333333337</c:v>
                </c:pt>
                <c:pt idx="11678">
                  <c:v>973.16666666666663</c:v>
                </c:pt>
                <c:pt idx="11679">
                  <c:v>973.25</c:v>
                </c:pt>
                <c:pt idx="11680">
                  <c:v>973.33333333333337</c:v>
                </c:pt>
                <c:pt idx="11681">
                  <c:v>973.41666666666663</c:v>
                </c:pt>
                <c:pt idx="11682">
                  <c:v>973.5</c:v>
                </c:pt>
                <c:pt idx="11683">
                  <c:v>973.58333333333337</c:v>
                </c:pt>
                <c:pt idx="11684">
                  <c:v>973.66666666666663</c:v>
                </c:pt>
                <c:pt idx="11685">
                  <c:v>973.75</c:v>
                </c:pt>
                <c:pt idx="11686">
                  <c:v>973.83333333333337</c:v>
                </c:pt>
                <c:pt idx="11687">
                  <c:v>973.91666666666663</c:v>
                </c:pt>
                <c:pt idx="11688">
                  <c:v>974</c:v>
                </c:pt>
                <c:pt idx="11689">
                  <c:v>974.08333333333337</c:v>
                </c:pt>
                <c:pt idx="11690">
                  <c:v>974.16666666666663</c:v>
                </c:pt>
                <c:pt idx="11691">
                  <c:v>974.25</c:v>
                </c:pt>
                <c:pt idx="11692">
                  <c:v>974.33333333333337</c:v>
                </c:pt>
                <c:pt idx="11693">
                  <c:v>974.41666666666663</c:v>
                </c:pt>
                <c:pt idx="11694">
                  <c:v>974.5</c:v>
                </c:pt>
                <c:pt idx="11695">
                  <c:v>974.58333333333337</c:v>
                </c:pt>
                <c:pt idx="11696">
                  <c:v>974.66666666666663</c:v>
                </c:pt>
                <c:pt idx="11697">
                  <c:v>974.75</c:v>
                </c:pt>
                <c:pt idx="11698">
                  <c:v>974.83333333333337</c:v>
                </c:pt>
                <c:pt idx="11699">
                  <c:v>974.91666666666663</c:v>
                </c:pt>
                <c:pt idx="11700">
                  <c:v>975</c:v>
                </c:pt>
                <c:pt idx="11701">
                  <c:v>975.08333333333337</c:v>
                </c:pt>
                <c:pt idx="11702">
                  <c:v>975.16666666666663</c:v>
                </c:pt>
                <c:pt idx="11703">
                  <c:v>975.25</c:v>
                </c:pt>
                <c:pt idx="11704">
                  <c:v>975.33333333333337</c:v>
                </c:pt>
                <c:pt idx="11705">
                  <c:v>975.41666666666663</c:v>
                </c:pt>
                <c:pt idx="11706">
                  <c:v>975.5</c:v>
                </c:pt>
                <c:pt idx="11707">
                  <c:v>975.58333333333337</c:v>
                </c:pt>
                <c:pt idx="11708">
                  <c:v>975.66666666666663</c:v>
                </c:pt>
                <c:pt idx="11709">
                  <c:v>975.75</c:v>
                </c:pt>
                <c:pt idx="11710">
                  <c:v>975.83333333333337</c:v>
                </c:pt>
                <c:pt idx="11711">
                  <c:v>975.91666666666663</c:v>
                </c:pt>
                <c:pt idx="11712">
                  <c:v>976</c:v>
                </c:pt>
                <c:pt idx="11713">
                  <c:v>976.08333333333337</c:v>
                </c:pt>
                <c:pt idx="11714">
                  <c:v>976.16666666666663</c:v>
                </c:pt>
                <c:pt idx="11715">
                  <c:v>976.25</c:v>
                </c:pt>
                <c:pt idx="11716">
                  <c:v>976.33333333333337</c:v>
                </c:pt>
                <c:pt idx="11717">
                  <c:v>976.41666666666663</c:v>
                </c:pt>
                <c:pt idx="11718">
                  <c:v>976.5</c:v>
                </c:pt>
                <c:pt idx="11719">
                  <c:v>976.58333333333337</c:v>
                </c:pt>
                <c:pt idx="11720">
                  <c:v>976.66666666666663</c:v>
                </c:pt>
                <c:pt idx="11721">
                  <c:v>976.75</c:v>
                </c:pt>
                <c:pt idx="11722">
                  <c:v>976.83333333333337</c:v>
                </c:pt>
                <c:pt idx="11723">
                  <c:v>976.91666666666663</c:v>
                </c:pt>
                <c:pt idx="11724">
                  <c:v>977</c:v>
                </c:pt>
                <c:pt idx="11725">
                  <c:v>977.08333333333337</c:v>
                </c:pt>
                <c:pt idx="11726">
                  <c:v>977.16666666666663</c:v>
                </c:pt>
                <c:pt idx="11727">
                  <c:v>977.25</c:v>
                </c:pt>
                <c:pt idx="11728">
                  <c:v>977.33333333333337</c:v>
                </c:pt>
                <c:pt idx="11729">
                  <c:v>977.41666666666663</c:v>
                </c:pt>
                <c:pt idx="11730">
                  <c:v>977.5</c:v>
                </c:pt>
                <c:pt idx="11731">
                  <c:v>977.58333333333337</c:v>
                </c:pt>
                <c:pt idx="11732">
                  <c:v>977.66666666666663</c:v>
                </c:pt>
                <c:pt idx="11733">
                  <c:v>977.75</c:v>
                </c:pt>
                <c:pt idx="11734">
                  <c:v>977.83333333333337</c:v>
                </c:pt>
                <c:pt idx="11735">
                  <c:v>977.91666666666663</c:v>
                </c:pt>
                <c:pt idx="11736">
                  <c:v>978</c:v>
                </c:pt>
                <c:pt idx="11737">
                  <c:v>978.08333333333337</c:v>
                </c:pt>
                <c:pt idx="11738">
                  <c:v>978.16666666666663</c:v>
                </c:pt>
                <c:pt idx="11739">
                  <c:v>978.25</c:v>
                </c:pt>
                <c:pt idx="11740">
                  <c:v>978.33333333333337</c:v>
                </c:pt>
                <c:pt idx="11741">
                  <c:v>978.41666666666663</c:v>
                </c:pt>
                <c:pt idx="11742">
                  <c:v>978.5</c:v>
                </c:pt>
                <c:pt idx="11743">
                  <c:v>978.58333333333337</c:v>
                </c:pt>
                <c:pt idx="11744">
                  <c:v>978.66666666666663</c:v>
                </c:pt>
                <c:pt idx="11745">
                  <c:v>978.75</c:v>
                </c:pt>
                <c:pt idx="11746">
                  <c:v>978.83333333333337</c:v>
                </c:pt>
                <c:pt idx="11747">
                  <c:v>978.91666666666663</c:v>
                </c:pt>
                <c:pt idx="11748">
                  <c:v>979</c:v>
                </c:pt>
                <c:pt idx="11749">
                  <c:v>979.08333333333337</c:v>
                </c:pt>
                <c:pt idx="11750">
                  <c:v>979.16666666666663</c:v>
                </c:pt>
                <c:pt idx="11751">
                  <c:v>979.25</c:v>
                </c:pt>
                <c:pt idx="11752">
                  <c:v>979.33333333333337</c:v>
                </c:pt>
                <c:pt idx="11753">
                  <c:v>979.41666666666663</c:v>
                </c:pt>
                <c:pt idx="11754">
                  <c:v>979.5</c:v>
                </c:pt>
                <c:pt idx="11755">
                  <c:v>979.58333333333337</c:v>
                </c:pt>
                <c:pt idx="11756">
                  <c:v>979.66666666666663</c:v>
                </c:pt>
                <c:pt idx="11757">
                  <c:v>979.75</c:v>
                </c:pt>
                <c:pt idx="11758">
                  <c:v>979.83333333333337</c:v>
                </c:pt>
                <c:pt idx="11759">
                  <c:v>979.91666666666663</c:v>
                </c:pt>
                <c:pt idx="11760">
                  <c:v>980</c:v>
                </c:pt>
                <c:pt idx="11761">
                  <c:v>980.08333333333337</c:v>
                </c:pt>
                <c:pt idx="11762">
                  <c:v>980.16666666666663</c:v>
                </c:pt>
                <c:pt idx="11763">
                  <c:v>980.25</c:v>
                </c:pt>
                <c:pt idx="11764">
                  <c:v>980.33333333333337</c:v>
                </c:pt>
                <c:pt idx="11765">
                  <c:v>980.41666666666663</c:v>
                </c:pt>
                <c:pt idx="11766">
                  <c:v>980.5</c:v>
                </c:pt>
                <c:pt idx="11767">
                  <c:v>980.58333333333337</c:v>
                </c:pt>
                <c:pt idx="11768">
                  <c:v>980.66666666666663</c:v>
                </c:pt>
                <c:pt idx="11769">
                  <c:v>980.75</c:v>
                </c:pt>
                <c:pt idx="11770">
                  <c:v>980.83333333333337</c:v>
                </c:pt>
                <c:pt idx="11771">
                  <c:v>980.91666666666663</c:v>
                </c:pt>
                <c:pt idx="11772">
                  <c:v>981</c:v>
                </c:pt>
                <c:pt idx="11773">
                  <c:v>981.08333333333337</c:v>
                </c:pt>
                <c:pt idx="11774">
                  <c:v>981.16666666666663</c:v>
                </c:pt>
                <c:pt idx="11775">
                  <c:v>981.25</c:v>
                </c:pt>
                <c:pt idx="11776">
                  <c:v>981.33333333333337</c:v>
                </c:pt>
                <c:pt idx="11777">
                  <c:v>981.41666666666663</c:v>
                </c:pt>
                <c:pt idx="11778">
                  <c:v>981.5</c:v>
                </c:pt>
                <c:pt idx="11779">
                  <c:v>981.58333333333337</c:v>
                </c:pt>
                <c:pt idx="11780">
                  <c:v>981.66666666666663</c:v>
                </c:pt>
                <c:pt idx="11781">
                  <c:v>981.75</c:v>
                </c:pt>
                <c:pt idx="11782">
                  <c:v>981.83333333333337</c:v>
                </c:pt>
                <c:pt idx="11783">
                  <c:v>981.91666666666663</c:v>
                </c:pt>
                <c:pt idx="11784">
                  <c:v>982</c:v>
                </c:pt>
                <c:pt idx="11785">
                  <c:v>982.08333333333337</c:v>
                </c:pt>
                <c:pt idx="11786">
                  <c:v>982.16666666666663</c:v>
                </c:pt>
                <c:pt idx="11787">
                  <c:v>982.25</c:v>
                </c:pt>
                <c:pt idx="11788">
                  <c:v>982.33333333333337</c:v>
                </c:pt>
                <c:pt idx="11789">
                  <c:v>982.41666666666663</c:v>
                </c:pt>
                <c:pt idx="11790">
                  <c:v>982.5</c:v>
                </c:pt>
                <c:pt idx="11791">
                  <c:v>982.58333333333337</c:v>
                </c:pt>
                <c:pt idx="11792">
                  <c:v>982.66666666666663</c:v>
                </c:pt>
                <c:pt idx="11793">
                  <c:v>982.75</c:v>
                </c:pt>
                <c:pt idx="11794">
                  <c:v>982.83333333333337</c:v>
                </c:pt>
                <c:pt idx="11795">
                  <c:v>982.91666666666663</c:v>
                </c:pt>
                <c:pt idx="11796">
                  <c:v>983</c:v>
                </c:pt>
                <c:pt idx="11797">
                  <c:v>983.08333333333337</c:v>
                </c:pt>
                <c:pt idx="11798">
                  <c:v>983.16666666666663</c:v>
                </c:pt>
                <c:pt idx="11799">
                  <c:v>983.25</c:v>
                </c:pt>
                <c:pt idx="11800">
                  <c:v>983.33333333333337</c:v>
                </c:pt>
                <c:pt idx="11801">
                  <c:v>983.41666666666663</c:v>
                </c:pt>
                <c:pt idx="11802">
                  <c:v>983.5</c:v>
                </c:pt>
                <c:pt idx="11803">
                  <c:v>983.58333333333337</c:v>
                </c:pt>
                <c:pt idx="11804">
                  <c:v>983.66666666666663</c:v>
                </c:pt>
                <c:pt idx="11805">
                  <c:v>983.75</c:v>
                </c:pt>
                <c:pt idx="11806">
                  <c:v>983.83333333333337</c:v>
                </c:pt>
                <c:pt idx="11807">
                  <c:v>983.91666666666663</c:v>
                </c:pt>
                <c:pt idx="11808">
                  <c:v>984</c:v>
                </c:pt>
                <c:pt idx="11809">
                  <c:v>984.08333333333337</c:v>
                </c:pt>
                <c:pt idx="11810">
                  <c:v>984.16666666666663</c:v>
                </c:pt>
                <c:pt idx="11811">
                  <c:v>984.25</c:v>
                </c:pt>
                <c:pt idx="11812">
                  <c:v>984.33333333333337</c:v>
                </c:pt>
                <c:pt idx="11813">
                  <c:v>984.41666666666663</c:v>
                </c:pt>
                <c:pt idx="11814">
                  <c:v>984.5</c:v>
                </c:pt>
                <c:pt idx="11815">
                  <c:v>984.58333333333337</c:v>
                </c:pt>
                <c:pt idx="11816">
                  <c:v>984.66666666666663</c:v>
                </c:pt>
                <c:pt idx="11817">
                  <c:v>984.75</c:v>
                </c:pt>
                <c:pt idx="11818">
                  <c:v>984.83333333333337</c:v>
                </c:pt>
                <c:pt idx="11819">
                  <c:v>984.91666666666663</c:v>
                </c:pt>
                <c:pt idx="11820">
                  <c:v>985</c:v>
                </c:pt>
                <c:pt idx="11821">
                  <c:v>985.08333333333337</c:v>
                </c:pt>
                <c:pt idx="11822">
                  <c:v>985.16666666666663</c:v>
                </c:pt>
                <c:pt idx="11823">
                  <c:v>985.25</c:v>
                </c:pt>
                <c:pt idx="11824">
                  <c:v>985.33333333333337</c:v>
                </c:pt>
                <c:pt idx="11825">
                  <c:v>985.41666666666663</c:v>
                </c:pt>
                <c:pt idx="11826">
                  <c:v>985.5</c:v>
                </c:pt>
                <c:pt idx="11827">
                  <c:v>985.58333333333337</c:v>
                </c:pt>
                <c:pt idx="11828">
                  <c:v>985.66666666666663</c:v>
                </c:pt>
                <c:pt idx="11829">
                  <c:v>985.75</c:v>
                </c:pt>
                <c:pt idx="11830">
                  <c:v>985.83333333333337</c:v>
                </c:pt>
                <c:pt idx="11831">
                  <c:v>985.91666666666663</c:v>
                </c:pt>
                <c:pt idx="11832">
                  <c:v>986</c:v>
                </c:pt>
                <c:pt idx="11833">
                  <c:v>986.08333333333337</c:v>
                </c:pt>
                <c:pt idx="11834">
                  <c:v>986.16666666666663</c:v>
                </c:pt>
                <c:pt idx="11835">
                  <c:v>986.25</c:v>
                </c:pt>
                <c:pt idx="11836">
                  <c:v>986.33333333333337</c:v>
                </c:pt>
                <c:pt idx="11837">
                  <c:v>986.41666666666663</c:v>
                </c:pt>
                <c:pt idx="11838">
                  <c:v>986.5</c:v>
                </c:pt>
                <c:pt idx="11839">
                  <c:v>986.58333333333337</c:v>
                </c:pt>
                <c:pt idx="11840">
                  <c:v>986.66666666666663</c:v>
                </c:pt>
                <c:pt idx="11841">
                  <c:v>986.75</c:v>
                </c:pt>
                <c:pt idx="11842">
                  <c:v>986.83333333333337</c:v>
                </c:pt>
                <c:pt idx="11843">
                  <c:v>986.91666666666663</c:v>
                </c:pt>
                <c:pt idx="11844">
                  <c:v>987</c:v>
                </c:pt>
                <c:pt idx="11845">
                  <c:v>987.08333333333337</c:v>
                </c:pt>
                <c:pt idx="11846">
                  <c:v>987.16666666666663</c:v>
                </c:pt>
                <c:pt idx="11847">
                  <c:v>987.25</c:v>
                </c:pt>
                <c:pt idx="11848">
                  <c:v>987.33333333333337</c:v>
                </c:pt>
                <c:pt idx="11849">
                  <c:v>987.41666666666663</c:v>
                </c:pt>
                <c:pt idx="11850">
                  <c:v>987.5</c:v>
                </c:pt>
                <c:pt idx="11851">
                  <c:v>987.58333333333337</c:v>
                </c:pt>
                <c:pt idx="11852">
                  <c:v>987.66666666666663</c:v>
                </c:pt>
                <c:pt idx="11853">
                  <c:v>987.75</c:v>
                </c:pt>
                <c:pt idx="11854">
                  <c:v>987.83333333333337</c:v>
                </c:pt>
                <c:pt idx="11855">
                  <c:v>987.91666666666663</c:v>
                </c:pt>
                <c:pt idx="11856">
                  <c:v>988</c:v>
                </c:pt>
                <c:pt idx="11857">
                  <c:v>988.08333333333337</c:v>
                </c:pt>
                <c:pt idx="11858">
                  <c:v>988.16666666666663</c:v>
                </c:pt>
                <c:pt idx="11859">
                  <c:v>988.25</c:v>
                </c:pt>
                <c:pt idx="11860">
                  <c:v>988.33333333333337</c:v>
                </c:pt>
                <c:pt idx="11861">
                  <c:v>988.41666666666663</c:v>
                </c:pt>
                <c:pt idx="11862">
                  <c:v>988.5</c:v>
                </c:pt>
                <c:pt idx="11863">
                  <c:v>988.58333333333337</c:v>
                </c:pt>
                <c:pt idx="11864">
                  <c:v>988.66666666666663</c:v>
                </c:pt>
                <c:pt idx="11865">
                  <c:v>988.75</c:v>
                </c:pt>
                <c:pt idx="11866">
                  <c:v>988.83333333333337</c:v>
                </c:pt>
                <c:pt idx="11867">
                  <c:v>988.91666666666663</c:v>
                </c:pt>
                <c:pt idx="11868">
                  <c:v>989</c:v>
                </c:pt>
                <c:pt idx="11869">
                  <c:v>989.08333333333337</c:v>
                </c:pt>
                <c:pt idx="11870">
                  <c:v>989.16666666666663</c:v>
                </c:pt>
                <c:pt idx="11871">
                  <c:v>989.25</c:v>
                </c:pt>
                <c:pt idx="11872">
                  <c:v>989.33333333333337</c:v>
                </c:pt>
                <c:pt idx="11873">
                  <c:v>989.41666666666663</c:v>
                </c:pt>
                <c:pt idx="11874">
                  <c:v>989.5</c:v>
                </c:pt>
                <c:pt idx="11875">
                  <c:v>989.58333333333337</c:v>
                </c:pt>
                <c:pt idx="11876">
                  <c:v>989.66666666666663</c:v>
                </c:pt>
                <c:pt idx="11877">
                  <c:v>989.75</c:v>
                </c:pt>
                <c:pt idx="11878">
                  <c:v>989.83333333333337</c:v>
                </c:pt>
                <c:pt idx="11879">
                  <c:v>989.91666666666663</c:v>
                </c:pt>
                <c:pt idx="11880">
                  <c:v>990</c:v>
                </c:pt>
                <c:pt idx="11881">
                  <c:v>990.08333333333337</c:v>
                </c:pt>
                <c:pt idx="11882">
                  <c:v>990.16666666666663</c:v>
                </c:pt>
                <c:pt idx="11883">
                  <c:v>990.25</c:v>
                </c:pt>
                <c:pt idx="11884">
                  <c:v>990.33333333333337</c:v>
                </c:pt>
                <c:pt idx="11885">
                  <c:v>990.41666666666663</c:v>
                </c:pt>
                <c:pt idx="11886">
                  <c:v>990.5</c:v>
                </c:pt>
                <c:pt idx="11887">
                  <c:v>990.58333333333337</c:v>
                </c:pt>
                <c:pt idx="11888">
                  <c:v>990.66666666666663</c:v>
                </c:pt>
                <c:pt idx="11889">
                  <c:v>990.75</c:v>
                </c:pt>
                <c:pt idx="11890">
                  <c:v>990.83333333333337</c:v>
                </c:pt>
                <c:pt idx="11891">
                  <c:v>990.91666666666663</c:v>
                </c:pt>
                <c:pt idx="11892">
                  <c:v>991</c:v>
                </c:pt>
                <c:pt idx="11893">
                  <c:v>991.08333333333337</c:v>
                </c:pt>
                <c:pt idx="11894">
                  <c:v>991.16666666666663</c:v>
                </c:pt>
                <c:pt idx="11895">
                  <c:v>991.25</c:v>
                </c:pt>
                <c:pt idx="11896">
                  <c:v>991.33333333333337</c:v>
                </c:pt>
                <c:pt idx="11897">
                  <c:v>991.41666666666663</c:v>
                </c:pt>
                <c:pt idx="11898">
                  <c:v>991.5</c:v>
                </c:pt>
                <c:pt idx="11899">
                  <c:v>991.58333333333337</c:v>
                </c:pt>
                <c:pt idx="11900">
                  <c:v>991.66666666666663</c:v>
                </c:pt>
                <c:pt idx="11901">
                  <c:v>991.75</c:v>
                </c:pt>
                <c:pt idx="11902">
                  <c:v>991.83333333333337</c:v>
                </c:pt>
                <c:pt idx="11903">
                  <c:v>991.91666666666663</c:v>
                </c:pt>
                <c:pt idx="11904">
                  <c:v>992</c:v>
                </c:pt>
                <c:pt idx="11905">
                  <c:v>992.08333333333337</c:v>
                </c:pt>
                <c:pt idx="11906">
                  <c:v>992.16666666666663</c:v>
                </c:pt>
                <c:pt idx="11907">
                  <c:v>992.25</c:v>
                </c:pt>
                <c:pt idx="11908">
                  <c:v>992.33333333333337</c:v>
                </c:pt>
                <c:pt idx="11909">
                  <c:v>992.41666666666663</c:v>
                </c:pt>
                <c:pt idx="11910">
                  <c:v>992.5</c:v>
                </c:pt>
                <c:pt idx="11911">
                  <c:v>992.58333333333337</c:v>
                </c:pt>
                <c:pt idx="11912">
                  <c:v>992.66666666666663</c:v>
                </c:pt>
                <c:pt idx="11913">
                  <c:v>992.75</c:v>
                </c:pt>
                <c:pt idx="11914">
                  <c:v>992.83333333333337</c:v>
                </c:pt>
                <c:pt idx="11915">
                  <c:v>992.91666666666663</c:v>
                </c:pt>
                <c:pt idx="11916">
                  <c:v>993</c:v>
                </c:pt>
                <c:pt idx="11917">
                  <c:v>993.08333333333337</c:v>
                </c:pt>
                <c:pt idx="11918">
                  <c:v>993.16666666666663</c:v>
                </c:pt>
                <c:pt idx="11919">
                  <c:v>993.25</c:v>
                </c:pt>
                <c:pt idx="11920">
                  <c:v>993.33333333333337</c:v>
                </c:pt>
                <c:pt idx="11921">
                  <c:v>993.41666666666663</c:v>
                </c:pt>
                <c:pt idx="11922">
                  <c:v>993.5</c:v>
                </c:pt>
                <c:pt idx="11923">
                  <c:v>993.58333333333337</c:v>
                </c:pt>
                <c:pt idx="11924">
                  <c:v>993.66666666666663</c:v>
                </c:pt>
                <c:pt idx="11925">
                  <c:v>993.75</c:v>
                </c:pt>
                <c:pt idx="11926">
                  <c:v>993.83333333333337</c:v>
                </c:pt>
                <c:pt idx="11927">
                  <c:v>993.91666666666663</c:v>
                </c:pt>
                <c:pt idx="11928">
                  <c:v>994</c:v>
                </c:pt>
                <c:pt idx="11929">
                  <c:v>994.08333333333337</c:v>
                </c:pt>
                <c:pt idx="11930">
                  <c:v>994.16666666666663</c:v>
                </c:pt>
                <c:pt idx="11931">
                  <c:v>994.25</c:v>
                </c:pt>
                <c:pt idx="11932">
                  <c:v>994.33333333333337</c:v>
                </c:pt>
                <c:pt idx="11933">
                  <c:v>994.41666666666663</c:v>
                </c:pt>
                <c:pt idx="11934">
                  <c:v>994.5</c:v>
                </c:pt>
                <c:pt idx="11935">
                  <c:v>994.58333333333337</c:v>
                </c:pt>
                <c:pt idx="11936">
                  <c:v>994.66666666666663</c:v>
                </c:pt>
                <c:pt idx="11937">
                  <c:v>994.75</c:v>
                </c:pt>
                <c:pt idx="11938">
                  <c:v>994.83333333333337</c:v>
                </c:pt>
                <c:pt idx="11939">
                  <c:v>994.91666666666663</c:v>
                </c:pt>
                <c:pt idx="11940">
                  <c:v>995</c:v>
                </c:pt>
                <c:pt idx="11941">
                  <c:v>995.08333333333337</c:v>
                </c:pt>
                <c:pt idx="11942">
                  <c:v>995.16666666666663</c:v>
                </c:pt>
                <c:pt idx="11943">
                  <c:v>995.25</c:v>
                </c:pt>
                <c:pt idx="11944">
                  <c:v>995.33333333333337</c:v>
                </c:pt>
                <c:pt idx="11945">
                  <c:v>995.41666666666663</c:v>
                </c:pt>
                <c:pt idx="11946">
                  <c:v>995.5</c:v>
                </c:pt>
                <c:pt idx="11947">
                  <c:v>995.58333333333337</c:v>
                </c:pt>
                <c:pt idx="11948">
                  <c:v>995.66666666666663</c:v>
                </c:pt>
                <c:pt idx="11949">
                  <c:v>995.75</c:v>
                </c:pt>
                <c:pt idx="11950">
                  <c:v>995.83333333333337</c:v>
                </c:pt>
                <c:pt idx="11951">
                  <c:v>995.91666666666663</c:v>
                </c:pt>
                <c:pt idx="11952">
                  <c:v>996</c:v>
                </c:pt>
                <c:pt idx="11953">
                  <c:v>996.08333333333337</c:v>
                </c:pt>
                <c:pt idx="11954">
                  <c:v>996.16666666666663</c:v>
                </c:pt>
                <c:pt idx="11955">
                  <c:v>996.25</c:v>
                </c:pt>
                <c:pt idx="11956">
                  <c:v>996.33333333333337</c:v>
                </c:pt>
                <c:pt idx="11957">
                  <c:v>996.41666666666663</c:v>
                </c:pt>
                <c:pt idx="11958">
                  <c:v>996.5</c:v>
                </c:pt>
                <c:pt idx="11959">
                  <c:v>996.58333333333337</c:v>
                </c:pt>
                <c:pt idx="11960">
                  <c:v>996.66666666666663</c:v>
                </c:pt>
                <c:pt idx="11961">
                  <c:v>996.75</c:v>
                </c:pt>
                <c:pt idx="11962">
                  <c:v>996.83333333333337</c:v>
                </c:pt>
                <c:pt idx="11963">
                  <c:v>996.91666666666663</c:v>
                </c:pt>
                <c:pt idx="11964">
                  <c:v>997</c:v>
                </c:pt>
                <c:pt idx="11965">
                  <c:v>997.08333333333337</c:v>
                </c:pt>
                <c:pt idx="11966">
                  <c:v>997.16666666666663</c:v>
                </c:pt>
                <c:pt idx="11967">
                  <c:v>997.25</c:v>
                </c:pt>
                <c:pt idx="11968">
                  <c:v>997.33333333333337</c:v>
                </c:pt>
                <c:pt idx="11969">
                  <c:v>997.41666666666663</c:v>
                </c:pt>
                <c:pt idx="11970">
                  <c:v>997.5</c:v>
                </c:pt>
                <c:pt idx="11971">
                  <c:v>997.58333333333337</c:v>
                </c:pt>
                <c:pt idx="11972">
                  <c:v>997.66666666666663</c:v>
                </c:pt>
                <c:pt idx="11973">
                  <c:v>997.75</c:v>
                </c:pt>
                <c:pt idx="11974">
                  <c:v>997.83333333333337</c:v>
                </c:pt>
                <c:pt idx="11975">
                  <c:v>997.91666666666663</c:v>
                </c:pt>
                <c:pt idx="11976">
                  <c:v>998</c:v>
                </c:pt>
                <c:pt idx="11977">
                  <c:v>998.08333333333337</c:v>
                </c:pt>
                <c:pt idx="11978">
                  <c:v>998.16666666666663</c:v>
                </c:pt>
                <c:pt idx="11979">
                  <c:v>998.25</c:v>
                </c:pt>
                <c:pt idx="11980">
                  <c:v>998.33333333333337</c:v>
                </c:pt>
                <c:pt idx="11981">
                  <c:v>998.41666666666663</c:v>
                </c:pt>
                <c:pt idx="11982">
                  <c:v>998.5</c:v>
                </c:pt>
                <c:pt idx="11983">
                  <c:v>998.58333333333337</c:v>
                </c:pt>
                <c:pt idx="11984">
                  <c:v>998.66666666666663</c:v>
                </c:pt>
                <c:pt idx="11985">
                  <c:v>998.75</c:v>
                </c:pt>
                <c:pt idx="11986">
                  <c:v>998.83333333333337</c:v>
                </c:pt>
                <c:pt idx="11987">
                  <c:v>998.91666666666663</c:v>
                </c:pt>
                <c:pt idx="11988">
                  <c:v>999</c:v>
                </c:pt>
                <c:pt idx="11989">
                  <c:v>999.08333333333337</c:v>
                </c:pt>
                <c:pt idx="11990">
                  <c:v>999.16666666666663</c:v>
                </c:pt>
                <c:pt idx="11991">
                  <c:v>999.25</c:v>
                </c:pt>
                <c:pt idx="11992">
                  <c:v>999.33333333333337</c:v>
                </c:pt>
                <c:pt idx="11993">
                  <c:v>999.41666666666663</c:v>
                </c:pt>
                <c:pt idx="11994">
                  <c:v>999.5</c:v>
                </c:pt>
                <c:pt idx="11995">
                  <c:v>999.58333333333337</c:v>
                </c:pt>
                <c:pt idx="11996">
                  <c:v>999.66666666666663</c:v>
                </c:pt>
                <c:pt idx="11997">
                  <c:v>999.75</c:v>
                </c:pt>
                <c:pt idx="11998">
                  <c:v>999.83333333333337</c:v>
                </c:pt>
                <c:pt idx="11999">
                  <c:v>999.91666666666663</c:v>
                </c:pt>
                <c:pt idx="12000">
                  <c:v>1000</c:v>
                </c:pt>
                <c:pt idx="12001">
                  <c:v>1000.0833333333334</c:v>
                </c:pt>
                <c:pt idx="12002">
                  <c:v>1000.1666666666666</c:v>
                </c:pt>
                <c:pt idx="12003">
                  <c:v>1000.25</c:v>
                </c:pt>
                <c:pt idx="12004">
                  <c:v>1000.3333333333334</c:v>
                </c:pt>
                <c:pt idx="12005">
                  <c:v>1000.4166666666666</c:v>
                </c:pt>
                <c:pt idx="12006">
                  <c:v>1000.5</c:v>
                </c:pt>
                <c:pt idx="12007">
                  <c:v>1000.5833333333334</c:v>
                </c:pt>
                <c:pt idx="12008">
                  <c:v>1000.6666666666666</c:v>
                </c:pt>
                <c:pt idx="12009">
                  <c:v>1000.75</c:v>
                </c:pt>
                <c:pt idx="12010">
                  <c:v>1000.8333333333334</c:v>
                </c:pt>
                <c:pt idx="12011">
                  <c:v>1000.9166666666666</c:v>
                </c:pt>
                <c:pt idx="12012">
                  <c:v>1001</c:v>
                </c:pt>
                <c:pt idx="12013">
                  <c:v>1001.0833333333334</c:v>
                </c:pt>
                <c:pt idx="12014">
                  <c:v>1001.1666666666666</c:v>
                </c:pt>
                <c:pt idx="12015">
                  <c:v>1001.25</c:v>
                </c:pt>
                <c:pt idx="12016">
                  <c:v>1001.3333333333334</c:v>
                </c:pt>
                <c:pt idx="12017">
                  <c:v>1001.4166666666666</c:v>
                </c:pt>
                <c:pt idx="12018">
                  <c:v>1001.5</c:v>
                </c:pt>
                <c:pt idx="12019">
                  <c:v>1001.5833333333334</c:v>
                </c:pt>
                <c:pt idx="12020">
                  <c:v>1001.6666666666666</c:v>
                </c:pt>
                <c:pt idx="12021">
                  <c:v>1001.75</c:v>
                </c:pt>
                <c:pt idx="12022">
                  <c:v>1001.8333333333334</c:v>
                </c:pt>
                <c:pt idx="12023">
                  <c:v>1001.9166666666666</c:v>
                </c:pt>
                <c:pt idx="12024">
                  <c:v>1002</c:v>
                </c:pt>
                <c:pt idx="12025">
                  <c:v>1002.0833333333334</c:v>
                </c:pt>
                <c:pt idx="12026">
                  <c:v>1002.1666666666666</c:v>
                </c:pt>
                <c:pt idx="12027">
                  <c:v>1002.25</c:v>
                </c:pt>
                <c:pt idx="12028">
                  <c:v>1002.3333333333334</c:v>
                </c:pt>
                <c:pt idx="12029">
                  <c:v>1002.4166666666666</c:v>
                </c:pt>
                <c:pt idx="12030">
                  <c:v>1002.5</c:v>
                </c:pt>
                <c:pt idx="12031">
                  <c:v>1002.5833333333334</c:v>
                </c:pt>
                <c:pt idx="12032">
                  <c:v>1002.6666666666666</c:v>
                </c:pt>
                <c:pt idx="12033">
                  <c:v>1002.75</c:v>
                </c:pt>
                <c:pt idx="12034">
                  <c:v>1002.8333333333334</c:v>
                </c:pt>
                <c:pt idx="12035">
                  <c:v>1002.9166666666666</c:v>
                </c:pt>
                <c:pt idx="12036">
                  <c:v>1003</c:v>
                </c:pt>
                <c:pt idx="12037">
                  <c:v>1003.0833333333334</c:v>
                </c:pt>
                <c:pt idx="12038">
                  <c:v>1003.1666666666666</c:v>
                </c:pt>
                <c:pt idx="12039">
                  <c:v>1003.25</c:v>
                </c:pt>
                <c:pt idx="12040">
                  <c:v>1003.3333333333334</c:v>
                </c:pt>
                <c:pt idx="12041">
                  <c:v>1003.4166666666666</c:v>
                </c:pt>
                <c:pt idx="12042">
                  <c:v>1003.5</c:v>
                </c:pt>
                <c:pt idx="12043">
                  <c:v>1003.5833333333334</c:v>
                </c:pt>
                <c:pt idx="12044">
                  <c:v>1003.6666666666666</c:v>
                </c:pt>
                <c:pt idx="12045">
                  <c:v>1003.75</c:v>
                </c:pt>
                <c:pt idx="12046">
                  <c:v>1003.8333333333334</c:v>
                </c:pt>
                <c:pt idx="12047">
                  <c:v>1003.9166666666666</c:v>
                </c:pt>
                <c:pt idx="12048">
                  <c:v>1004</c:v>
                </c:pt>
                <c:pt idx="12049">
                  <c:v>1004.0833333333334</c:v>
                </c:pt>
                <c:pt idx="12050">
                  <c:v>1004.1666666666666</c:v>
                </c:pt>
                <c:pt idx="12051">
                  <c:v>1004.25</c:v>
                </c:pt>
                <c:pt idx="12052">
                  <c:v>1004.3333333333334</c:v>
                </c:pt>
                <c:pt idx="12053">
                  <c:v>1004.4166666666666</c:v>
                </c:pt>
                <c:pt idx="12054">
                  <c:v>1004.5</c:v>
                </c:pt>
                <c:pt idx="12055">
                  <c:v>1004.5833333333334</c:v>
                </c:pt>
                <c:pt idx="12056">
                  <c:v>1004.6666666666666</c:v>
                </c:pt>
                <c:pt idx="12057">
                  <c:v>1004.75</c:v>
                </c:pt>
                <c:pt idx="12058">
                  <c:v>1004.8333333333334</c:v>
                </c:pt>
                <c:pt idx="12059">
                  <c:v>1004.9166666666666</c:v>
                </c:pt>
                <c:pt idx="12060">
                  <c:v>1005</c:v>
                </c:pt>
                <c:pt idx="12061">
                  <c:v>1005.0833333333334</c:v>
                </c:pt>
                <c:pt idx="12062">
                  <c:v>1005.1666666666666</c:v>
                </c:pt>
                <c:pt idx="12063">
                  <c:v>1005.25</c:v>
                </c:pt>
                <c:pt idx="12064">
                  <c:v>1005.3333333333334</c:v>
                </c:pt>
                <c:pt idx="12065">
                  <c:v>1005.4166666666666</c:v>
                </c:pt>
                <c:pt idx="12066">
                  <c:v>1005.5</c:v>
                </c:pt>
                <c:pt idx="12067">
                  <c:v>1005.5833333333334</c:v>
                </c:pt>
                <c:pt idx="12068">
                  <c:v>1005.6666666666666</c:v>
                </c:pt>
                <c:pt idx="12069">
                  <c:v>1005.75</c:v>
                </c:pt>
                <c:pt idx="12070">
                  <c:v>1005.8333333333334</c:v>
                </c:pt>
                <c:pt idx="12071">
                  <c:v>1005.9166666666666</c:v>
                </c:pt>
                <c:pt idx="12072">
                  <c:v>1006</c:v>
                </c:pt>
                <c:pt idx="12073">
                  <c:v>1006.0833333333334</c:v>
                </c:pt>
                <c:pt idx="12074">
                  <c:v>1006.1666666666666</c:v>
                </c:pt>
                <c:pt idx="12075">
                  <c:v>1006.25</c:v>
                </c:pt>
                <c:pt idx="12076">
                  <c:v>1006.3333333333334</c:v>
                </c:pt>
                <c:pt idx="12077">
                  <c:v>1006.4166666666666</c:v>
                </c:pt>
                <c:pt idx="12078">
                  <c:v>1006.5</c:v>
                </c:pt>
                <c:pt idx="12079">
                  <c:v>1006.5833333333334</c:v>
                </c:pt>
                <c:pt idx="12080">
                  <c:v>1006.6666666666666</c:v>
                </c:pt>
                <c:pt idx="12081">
                  <c:v>1006.75</c:v>
                </c:pt>
                <c:pt idx="12082">
                  <c:v>1006.8333333333334</c:v>
                </c:pt>
                <c:pt idx="12083">
                  <c:v>1006.9166666666666</c:v>
                </c:pt>
                <c:pt idx="12084">
                  <c:v>1007</c:v>
                </c:pt>
                <c:pt idx="12085">
                  <c:v>1007.0833333333334</c:v>
                </c:pt>
                <c:pt idx="12086">
                  <c:v>1007.1666666666666</c:v>
                </c:pt>
                <c:pt idx="12087">
                  <c:v>1007.25</c:v>
                </c:pt>
                <c:pt idx="12088">
                  <c:v>1007.3333333333334</c:v>
                </c:pt>
                <c:pt idx="12089">
                  <c:v>1007.4166666666666</c:v>
                </c:pt>
                <c:pt idx="12090">
                  <c:v>1007.5</c:v>
                </c:pt>
                <c:pt idx="12091">
                  <c:v>1007.5833333333334</c:v>
                </c:pt>
                <c:pt idx="12092">
                  <c:v>1007.6666666666666</c:v>
                </c:pt>
                <c:pt idx="12093">
                  <c:v>1007.75</c:v>
                </c:pt>
                <c:pt idx="12094">
                  <c:v>1007.8333333333334</c:v>
                </c:pt>
                <c:pt idx="12095">
                  <c:v>1007.9166666666666</c:v>
                </c:pt>
                <c:pt idx="12096">
                  <c:v>1008</c:v>
                </c:pt>
                <c:pt idx="12097">
                  <c:v>1008.0833333333334</c:v>
                </c:pt>
                <c:pt idx="12098">
                  <c:v>1008.1666666666666</c:v>
                </c:pt>
                <c:pt idx="12099">
                  <c:v>1008.25</c:v>
                </c:pt>
                <c:pt idx="12100">
                  <c:v>1008.3333333333334</c:v>
                </c:pt>
                <c:pt idx="12101">
                  <c:v>1008.4166666666666</c:v>
                </c:pt>
                <c:pt idx="12102">
                  <c:v>1008.5</c:v>
                </c:pt>
                <c:pt idx="12103">
                  <c:v>1008.5833333333334</c:v>
                </c:pt>
                <c:pt idx="12104">
                  <c:v>1008.6666666666666</c:v>
                </c:pt>
                <c:pt idx="12105">
                  <c:v>1008.75</c:v>
                </c:pt>
                <c:pt idx="12106">
                  <c:v>1008.8333333333334</c:v>
                </c:pt>
                <c:pt idx="12107">
                  <c:v>1008.9166666666666</c:v>
                </c:pt>
                <c:pt idx="12108">
                  <c:v>1009</c:v>
                </c:pt>
                <c:pt idx="12109">
                  <c:v>1009.0833333333334</c:v>
                </c:pt>
                <c:pt idx="12110">
                  <c:v>1009.1666666666666</c:v>
                </c:pt>
                <c:pt idx="12111">
                  <c:v>1009.25</c:v>
                </c:pt>
                <c:pt idx="12112">
                  <c:v>1009.3333333333334</c:v>
                </c:pt>
                <c:pt idx="12113">
                  <c:v>1009.4166666666666</c:v>
                </c:pt>
                <c:pt idx="12114">
                  <c:v>1009.5</c:v>
                </c:pt>
                <c:pt idx="12115">
                  <c:v>1009.5833333333334</c:v>
                </c:pt>
                <c:pt idx="12116">
                  <c:v>1009.6666666666666</c:v>
                </c:pt>
                <c:pt idx="12117">
                  <c:v>1009.75</c:v>
                </c:pt>
                <c:pt idx="12118">
                  <c:v>1009.8333333333334</c:v>
                </c:pt>
                <c:pt idx="12119">
                  <c:v>1009.9166666666666</c:v>
                </c:pt>
                <c:pt idx="12120">
                  <c:v>1010</c:v>
                </c:pt>
                <c:pt idx="12121">
                  <c:v>1010.0833333333334</c:v>
                </c:pt>
                <c:pt idx="12122">
                  <c:v>1010.1666666666666</c:v>
                </c:pt>
                <c:pt idx="12123">
                  <c:v>1010.25</c:v>
                </c:pt>
                <c:pt idx="12124">
                  <c:v>1010.3333333333334</c:v>
                </c:pt>
                <c:pt idx="12125">
                  <c:v>1010.4166666666666</c:v>
                </c:pt>
                <c:pt idx="12126">
                  <c:v>1010.5</c:v>
                </c:pt>
                <c:pt idx="12127">
                  <c:v>1010.5833333333334</c:v>
                </c:pt>
                <c:pt idx="12128">
                  <c:v>1010.6666666666666</c:v>
                </c:pt>
                <c:pt idx="12129">
                  <c:v>1010.75</c:v>
                </c:pt>
                <c:pt idx="12130">
                  <c:v>1010.8333333333334</c:v>
                </c:pt>
                <c:pt idx="12131">
                  <c:v>1010.9166666666666</c:v>
                </c:pt>
                <c:pt idx="12132">
                  <c:v>1011</c:v>
                </c:pt>
                <c:pt idx="12133">
                  <c:v>1011.0833333333334</c:v>
                </c:pt>
                <c:pt idx="12134">
                  <c:v>1011.1666666666666</c:v>
                </c:pt>
                <c:pt idx="12135">
                  <c:v>1011.25</c:v>
                </c:pt>
                <c:pt idx="12136">
                  <c:v>1011.3333333333334</c:v>
                </c:pt>
                <c:pt idx="12137">
                  <c:v>1011.4166666666666</c:v>
                </c:pt>
                <c:pt idx="12138">
                  <c:v>1011.5</c:v>
                </c:pt>
                <c:pt idx="12139">
                  <c:v>1011.5833333333334</c:v>
                </c:pt>
                <c:pt idx="12140">
                  <c:v>1011.6666666666666</c:v>
                </c:pt>
                <c:pt idx="12141">
                  <c:v>1011.75</c:v>
                </c:pt>
                <c:pt idx="12142">
                  <c:v>1011.8333333333334</c:v>
                </c:pt>
                <c:pt idx="12143">
                  <c:v>1011.9166666666666</c:v>
                </c:pt>
                <c:pt idx="12144">
                  <c:v>1012</c:v>
                </c:pt>
                <c:pt idx="12145">
                  <c:v>1012.0833333333334</c:v>
                </c:pt>
                <c:pt idx="12146">
                  <c:v>1012.1666666666666</c:v>
                </c:pt>
                <c:pt idx="12147">
                  <c:v>1012.25</c:v>
                </c:pt>
                <c:pt idx="12148">
                  <c:v>1012.3333333333334</c:v>
                </c:pt>
                <c:pt idx="12149">
                  <c:v>1012.4166666666666</c:v>
                </c:pt>
                <c:pt idx="12150">
                  <c:v>1012.5</c:v>
                </c:pt>
                <c:pt idx="12151">
                  <c:v>1012.5833333333334</c:v>
                </c:pt>
                <c:pt idx="12152">
                  <c:v>1012.6666666666666</c:v>
                </c:pt>
                <c:pt idx="12153">
                  <c:v>1012.75</c:v>
                </c:pt>
                <c:pt idx="12154">
                  <c:v>1012.8333333333334</c:v>
                </c:pt>
                <c:pt idx="12155">
                  <c:v>1012.9166666666666</c:v>
                </c:pt>
                <c:pt idx="12156">
                  <c:v>1013</c:v>
                </c:pt>
                <c:pt idx="12157">
                  <c:v>1013.0833333333334</c:v>
                </c:pt>
                <c:pt idx="12158">
                  <c:v>1013.1666666666666</c:v>
                </c:pt>
                <c:pt idx="12159">
                  <c:v>1013.25</c:v>
                </c:pt>
                <c:pt idx="12160">
                  <c:v>1013.3333333333334</c:v>
                </c:pt>
                <c:pt idx="12161">
                  <c:v>1013.4166666666666</c:v>
                </c:pt>
                <c:pt idx="12162">
                  <c:v>1013.5</c:v>
                </c:pt>
                <c:pt idx="12163">
                  <c:v>1013.5833333333334</c:v>
                </c:pt>
                <c:pt idx="12164">
                  <c:v>1013.6666666666666</c:v>
                </c:pt>
                <c:pt idx="12165">
                  <c:v>1013.75</c:v>
                </c:pt>
                <c:pt idx="12166">
                  <c:v>1013.8333333333334</c:v>
                </c:pt>
                <c:pt idx="12167">
                  <c:v>1013.9166666666666</c:v>
                </c:pt>
                <c:pt idx="12168">
                  <c:v>1014</c:v>
                </c:pt>
                <c:pt idx="12169">
                  <c:v>1014.0833333333334</c:v>
                </c:pt>
                <c:pt idx="12170">
                  <c:v>1014.1666666666666</c:v>
                </c:pt>
                <c:pt idx="12171">
                  <c:v>1014.25</c:v>
                </c:pt>
                <c:pt idx="12172">
                  <c:v>1014.3333333333334</c:v>
                </c:pt>
                <c:pt idx="12173">
                  <c:v>1014.4166666666666</c:v>
                </c:pt>
                <c:pt idx="12174">
                  <c:v>1014.5</c:v>
                </c:pt>
                <c:pt idx="12175">
                  <c:v>1014.5833333333334</c:v>
                </c:pt>
                <c:pt idx="12176">
                  <c:v>1014.6666666666666</c:v>
                </c:pt>
                <c:pt idx="12177">
                  <c:v>1014.75</c:v>
                </c:pt>
                <c:pt idx="12178">
                  <c:v>1014.8333333333334</c:v>
                </c:pt>
                <c:pt idx="12179">
                  <c:v>1014.9166666666666</c:v>
                </c:pt>
                <c:pt idx="12180">
                  <c:v>1015</c:v>
                </c:pt>
                <c:pt idx="12181">
                  <c:v>1015.0833333333334</c:v>
                </c:pt>
                <c:pt idx="12182">
                  <c:v>1015.1666666666666</c:v>
                </c:pt>
                <c:pt idx="12183">
                  <c:v>1015.25</c:v>
                </c:pt>
                <c:pt idx="12184">
                  <c:v>1015.3333333333334</c:v>
                </c:pt>
                <c:pt idx="12185">
                  <c:v>1015.4166666666666</c:v>
                </c:pt>
                <c:pt idx="12186">
                  <c:v>1015.5</c:v>
                </c:pt>
                <c:pt idx="12187">
                  <c:v>1015.5833333333334</c:v>
                </c:pt>
                <c:pt idx="12188">
                  <c:v>1015.6666666666666</c:v>
                </c:pt>
                <c:pt idx="12189">
                  <c:v>1015.75</c:v>
                </c:pt>
                <c:pt idx="12190">
                  <c:v>1015.8333333333334</c:v>
                </c:pt>
                <c:pt idx="12191">
                  <c:v>1015.9166666666666</c:v>
                </c:pt>
                <c:pt idx="12192">
                  <c:v>1016</c:v>
                </c:pt>
                <c:pt idx="12193">
                  <c:v>1016.0833333333334</c:v>
                </c:pt>
                <c:pt idx="12194">
                  <c:v>1016.1666666666666</c:v>
                </c:pt>
                <c:pt idx="12195">
                  <c:v>1016.25</c:v>
                </c:pt>
                <c:pt idx="12196">
                  <c:v>1016.3333333333334</c:v>
                </c:pt>
                <c:pt idx="12197">
                  <c:v>1016.4166666666666</c:v>
                </c:pt>
                <c:pt idx="12198">
                  <c:v>1016.5</c:v>
                </c:pt>
                <c:pt idx="12199">
                  <c:v>1016.5833333333334</c:v>
                </c:pt>
                <c:pt idx="12200">
                  <c:v>1016.6666666666666</c:v>
                </c:pt>
                <c:pt idx="12201">
                  <c:v>1016.75</c:v>
                </c:pt>
                <c:pt idx="12202">
                  <c:v>1016.8333333333334</c:v>
                </c:pt>
                <c:pt idx="12203">
                  <c:v>1016.9166666666666</c:v>
                </c:pt>
                <c:pt idx="12204">
                  <c:v>1017</c:v>
                </c:pt>
                <c:pt idx="12205">
                  <c:v>1017.0833333333334</c:v>
                </c:pt>
                <c:pt idx="12206">
                  <c:v>1017.1666666666666</c:v>
                </c:pt>
                <c:pt idx="12207">
                  <c:v>1017.25</c:v>
                </c:pt>
                <c:pt idx="12208">
                  <c:v>1017.3333333333334</c:v>
                </c:pt>
                <c:pt idx="12209">
                  <c:v>1017.4166666666666</c:v>
                </c:pt>
                <c:pt idx="12210">
                  <c:v>1017.5</c:v>
                </c:pt>
                <c:pt idx="12211">
                  <c:v>1017.5833333333334</c:v>
                </c:pt>
                <c:pt idx="12212">
                  <c:v>1017.6666666666666</c:v>
                </c:pt>
                <c:pt idx="12213">
                  <c:v>1017.75</c:v>
                </c:pt>
                <c:pt idx="12214">
                  <c:v>1017.8333333333334</c:v>
                </c:pt>
                <c:pt idx="12215">
                  <c:v>1017.9166666666666</c:v>
                </c:pt>
                <c:pt idx="12216">
                  <c:v>1018</c:v>
                </c:pt>
                <c:pt idx="12217">
                  <c:v>1018.0833333333334</c:v>
                </c:pt>
                <c:pt idx="12218">
                  <c:v>1018.1666666666666</c:v>
                </c:pt>
                <c:pt idx="12219">
                  <c:v>1018.25</c:v>
                </c:pt>
                <c:pt idx="12220">
                  <c:v>1018.3333333333334</c:v>
                </c:pt>
                <c:pt idx="12221">
                  <c:v>1018.4166666666666</c:v>
                </c:pt>
                <c:pt idx="12222">
                  <c:v>1018.5</c:v>
                </c:pt>
                <c:pt idx="12223">
                  <c:v>1018.5833333333334</c:v>
                </c:pt>
                <c:pt idx="12224">
                  <c:v>1018.6666666666666</c:v>
                </c:pt>
                <c:pt idx="12225">
                  <c:v>1018.75</c:v>
                </c:pt>
                <c:pt idx="12226">
                  <c:v>1018.8333333333334</c:v>
                </c:pt>
                <c:pt idx="12227">
                  <c:v>1018.9166666666666</c:v>
                </c:pt>
                <c:pt idx="12228">
                  <c:v>1019</c:v>
                </c:pt>
                <c:pt idx="12229">
                  <c:v>1019.0833333333334</c:v>
                </c:pt>
                <c:pt idx="12230">
                  <c:v>1019.1666666666666</c:v>
                </c:pt>
                <c:pt idx="12231">
                  <c:v>1019.25</c:v>
                </c:pt>
                <c:pt idx="12232">
                  <c:v>1019.3333333333334</c:v>
                </c:pt>
                <c:pt idx="12233">
                  <c:v>1019.4166666666666</c:v>
                </c:pt>
                <c:pt idx="12234">
                  <c:v>1019.5</c:v>
                </c:pt>
                <c:pt idx="12235">
                  <c:v>1019.5833333333334</c:v>
                </c:pt>
                <c:pt idx="12236">
                  <c:v>1019.6666666666666</c:v>
                </c:pt>
                <c:pt idx="12237">
                  <c:v>1019.75</c:v>
                </c:pt>
                <c:pt idx="12238">
                  <c:v>1019.8333333333334</c:v>
                </c:pt>
                <c:pt idx="12239">
                  <c:v>1019.9166666666666</c:v>
                </c:pt>
                <c:pt idx="12240">
                  <c:v>1020</c:v>
                </c:pt>
                <c:pt idx="12241">
                  <c:v>1020.0833333333334</c:v>
                </c:pt>
                <c:pt idx="12242">
                  <c:v>1020.1666666666666</c:v>
                </c:pt>
                <c:pt idx="12243">
                  <c:v>1020.25</c:v>
                </c:pt>
                <c:pt idx="12244">
                  <c:v>1020.3333333333334</c:v>
                </c:pt>
                <c:pt idx="12245">
                  <c:v>1020.4166666666666</c:v>
                </c:pt>
                <c:pt idx="12246">
                  <c:v>1020.5</c:v>
                </c:pt>
                <c:pt idx="12247">
                  <c:v>1020.5833333333334</c:v>
                </c:pt>
                <c:pt idx="12248">
                  <c:v>1020.6666666666666</c:v>
                </c:pt>
                <c:pt idx="12249">
                  <c:v>1020.75</c:v>
                </c:pt>
                <c:pt idx="12250">
                  <c:v>1020.8333333333334</c:v>
                </c:pt>
                <c:pt idx="12251">
                  <c:v>1020.9166666666666</c:v>
                </c:pt>
                <c:pt idx="12252">
                  <c:v>1021</c:v>
                </c:pt>
                <c:pt idx="12253">
                  <c:v>1021.0833333333334</c:v>
                </c:pt>
                <c:pt idx="12254">
                  <c:v>1021.1666666666666</c:v>
                </c:pt>
                <c:pt idx="12255">
                  <c:v>1021.25</c:v>
                </c:pt>
                <c:pt idx="12256">
                  <c:v>1021.3333333333334</c:v>
                </c:pt>
                <c:pt idx="12257">
                  <c:v>1021.4166666666666</c:v>
                </c:pt>
                <c:pt idx="12258">
                  <c:v>1021.5</c:v>
                </c:pt>
                <c:pt idx="12259">
                  <c:v>1021.5833333333334</c:v>
                </c:pt>
                <c:pt idx="12260">
                  <c:v>1021.6666666666666</c:v>
                </c:pt>
                <c:pt idx="12261">
                  <c:v>1021.75</c:v>
                </c:pt>
                <c:pt idx="12262">
                  <c:v>1021.8333333333334</c:v>
                </c:pt>
                <c:pt idx="12263">
                  <c:v>1021.9166666666666</c:v>
                </c:pt>
                <c:pt idx="12264">
                  <c:v>1022</c:v>
                </c:pt>
                <c:pt idx="12265">
                  <c:v>1022.0833333333334</c:v>
                </c:pt>
                <c:pt idx="12266">
                  <c:v>1022.1666666666666</c:v>
                </c:pt>
                <c:pt idx="12267">
                  <c:v>1022.25</c:v>
                </c:pt>
                <c:pt idx="12268">
                  <c:v>1022.3333333333334</c:v>
                </c:pt>
                <c:pt idx="12269">
                  <c:v>1022.4166666666666</c:v>
                </c:pt>
                <c:pt idx="12270">
                  <c:v>1022.5</c:v>
                </c:pt>
                <c:pt idx="12271">
                  <c:v>1022.5833333333334</c:v>
                </c:pt>
                <c:pt idx="12272">
                  <c:v>1022.6666666666666</c:v>
                </c:pt>
                <c:pt idx="12273">
                  <c:v>1022.75</c:v>
                </c:pt>
                <c:pt idx="12274">
                  <c:v>1022.8333333333334</c:v>
                </c:pt>
                <c:pt idx="12275">
                  <c:v>1022.9166666666666</c:v>
                </c:pt>
                <c:pt idx="12276">
                  <c:v>1023</c:v>
                </c:pt>
                <c:pt idx="12277">
                  <c:v>1023.0833333333334</c:v>
                </c:pt>
                <c:pt idx="12278">
                  <c:v>1023.1666666666666</c:v>
                </c:pt>
                <c:pt idx="12279">
                  <c:v>1023.25</c:v>
                </c:pt>
                <c:pt idx="12280">
                  <c:v>1023.3333333333334</c:v>
                </c:pt>
                <c:pt idx="12281">
                  <c:v>1023.4166666666666</c:v>
                </c:pt>
                <c:pt idx="12282">
                  <c:v>1023.5</c:v>
                </c:pt>
                <c:pt idx="12283">
                  <c:v>1023.5833333333334</c:v>
                </c:pt>
                <c:pt idx="12284">
                  <c:v>1023.6666666666666</c:v>
                </c:pt>
                <c:pt idx="12285">
                  <c:v>1023.75</c:v>
                </c:pt>
                <c:pt idx="12286">
                  <c:v>1023.8333333333334</c:v>
                </c:pt>
                <c:pt idx="12287">
                  <c:v>1023.9166666666666</c:v>
                </c:pt>
                <c:pt idx="12288">
                  <c:v>1024</c:v>
                </c:pt>
                <c:pt idx="12289">
                  <c:v>1024.0833333333333</c:v>
                </c:pt>
                <c:pt idx="12290">
                  <c:v>1024.1666666666667</c:v>
                </c:pt>
                <c:pt idx="12291">
                  <c:v>1024.25</c:v>
                </c:pt>
                <c:pt idx="12292">
                  <c:v>1024.3333333333333</c:v>
                </c:pt>
                <c:pt idx="12293">
                  <c:v>1024.4166666666667</c:v>
                </c:pt>
                <c:pt idx="12294">
                  <c:v>1024.5</c:v>
                </c:pt>
                <c:pt idx="12295">
                  <c:v>1024.5833333333333</c:v>
                </c:pt>
                <c:pt idx="12296">
                  <c:v>1024.6666666666667</c:v>
                </c:pt>
                <c:pt idx="12297">
                  <c:v>1024.75</c:v>
                </c:pt>
                <c:pt idx="12298">
                  <c:v>1024.8333333333333</c:v>
                </c:pt>
                <c:pt idx="12299">
                  <c:v>1024.9166666666667</c:v>
                </c:pt>
                <c:pt idx="12300">
                  <c:v>1025</c:v>
                </c:pt>
                <c:pt idx="12301">
                  <c:v>1025.0833333333333</c:v>
                </c:pt>
                <c:pt idx="12302">
                  <c:v>1025.1666666666667</c:v>
                </c:pt>
                <c:pt idx="12303">
                  <c:v>1025.25</c:v>
                </c:pt>
                <c:pt idx="12304">
                  <c:v>1025.3333333333333</c:v>
                </c:pt>
                <c:pt idx="12305">
                  <c:v>1025.4166666666667</c:v>
                </c:pt>
                <c:pt idx="12306">
                  <c:v>1025.5</c:v>
                </c:pt>
                <c:pt idx="12307">
                  <c:v>1025.5833333333333</c:v>
                </c:pt>
                <c:pt idx="12308">
                  <c:v>1025.6666666666667</c:v>
                </c:pt>
                <c:pt idx="12309">
                  <c:v>1025.75</c:v>
                </c:pt>
                <c:pt idx="12310">
                  <c:v>1025.8333333333333</c:v>
                </c:pt>
                <c:pt idx="12311">
                  <c:v>1025.9166666666667</c:v>
                </c:pt>
                <c:pt idx="12312">
                  <c:v>1026</c:v>
                </c:pt>
                <c:pt idx="12313">
                  <c:v>1026.0833333333333</c:v>
                </c:pt>
                <c:pt idx="12314">
                  <c:v>1026.1666666666667</c:v>
                </c:pt>
                <c:pt idx="12315">
                  <c:v>1026.25</c:v>
                </c:pt>
                <c:pt idx="12316">
                  <c:v>1026.3333333333333</c:v>
                </c:pt>
                <c:pt idx="12317">
                  <c:v>1026.4166666666667</c:v>
                </c:pt>
                <c:pt idx="12318">
                  <c:v>1026.5</c:v>
                </c:pt>
                <c:pt idx="12319">
                  <c:v>1026.5833333333333</c:v>
                </c:pt>
                <c:pt idx="12320">
                  <c:v>1026.6666666666667</c:v>
                </c:pt>
                <c:pt idx="12321">
                  <c:v>1026.75</c:v>
                </c:pt>
                <c:pt idx="12322">
                  <c:v>1026.8333333333333</c:v>
                </c:pt>
                <c:pt idx="12323">
                  <c:v>1026.9166666666667</c:v>
                </c:pt>
                <c:pt idx="12324">
                  <c:v>1027</c:v>
                </c:pt>
                <c:pt idx="12325">
                  <c:v>1027.0833333333333</c:v>
                </c:pt>
                <c:pt idx="12326">
                  <c:v>1027.1666666666667</c:v>
                </c:pt>
                <c:pt idx="12327">
                  <c:v>1027.25</c:v>
                </c:pt>
                <c:pt idx="12328">
                  <c:v>1027.3333333333333</c:v>
                </c:pt>
                <c:pt idx="12329">
                  <c:v>1027.4166666666667</c:v>
                </c:pt>
                <c:pt idx="12330">
                  <c:v>1027.5</c:v>
                </c:pt>
                <c:pt idx="12331">
                  <c:v>1027.5833333333333</c:v>
                </c:pt>
                <c:pt idx="12332">
                  <c:v>1027.6666666666667</c:v>
                </c:pt>
                <c:pt idx="12333">
                  <c:v>1027.75</c:v>
                </c:pt>
                <c:pt idx="12334">
                  <c:v>1027.8333333333333</c:v>
                </c:pt>
                <c:pt idx="12335">
                  <c:v>1027.9166666666667</c:v>
                </c:pt>
                <c:pt idx="12336">
                  <c:v>1028</c:v>
                </c:pt>
                <c:pt idx="12337">
                  <c:v>1028.0833333333333</c:v>
                </c:pt>
                <c:pt idx="12338">
                  <c:v>1028.1666666666667</c:v>
                </c:pt>
                <c:pt idx="12339">
                  <c:v>1028.25</c:v>
                </c:pt>
                <c:pt idx="12340">
                  <c:v>1028.3333333333333</c:v>
                </c:pt>
                <c:pt idx="12341">
                  <c:v>1028.4166666666667</c:v>
                </c:pt>
                <c:pt idx="12342">
                  <c:v>1028.5</c:v>
                </c:pt>
                <c:pt idx="12343">
                  <c:v>1028.5833333333333</c:v>
                </c:pt>
                <c:pt idx="12344">
                  <c:v>1028.6666666666667</c:v>
                </c:pt>
                <c:pt idx="12345">
                  <c:v>1028.75</c:v>
                </c:pt>
                <c:pt idx="12346">
                  <c:v>1028.8333333333333</c:v>
                </c:pt>
                <c:pt idx="12347">
                  <c:v>1028.9166666666667</c:v>
                </c:pt>
                <c:pt idx="12348">
                  <c:v>1029</c:v>
                </c:pt>
                <c:pt idx="12349">
                  <c:v>1029.0833333333333</c:v>
                </c:pt>
                <c:pt idx="12350">
                  <c:v>1029.1666666666667</c:v>
                </c:pt>
                <c:pt idx="12351">
                  <c:v>1029.25</c:v>
                </c:pt>
                <c:pt idx="12352">
                  <c:v>1029.3333333333333</c:v>
                </c:pt>
                <c:pt idx="12353">
                  <c:v>1029.4166666666667</c:v>
                </c:pt>
                <c:pt idx="12354">
                  <c:v>1029.5</c:v>
                </c:pt>
                <c:pt idx="12355">
                  <c:v>1029.5833333333333</c:v>
                </c:pt>
                <c:pt idx="12356">
                  <c:v>1029.6666666666667</c:v>
                </c:pt>
                <c:pt idx="12357">
                  <c:v>1029.75</c:v>
                </c:pt>
                <c:pt idx="12358">
                  <c:v>1029.8333333333333</c:v>
                </c:pt>
                <c:pt idx="12359">
                  <c:v>1029.9166666666667</c:v>
                </c:pt>
                <c:pt idx="12360">
                  <c:v>1030</c:v>
                </c:pt>
                <c:pt idx="12361">
                  <c:v>1030.0833333333333</c:v>
                </c:pt>
                <c:pt idx="12362">
                  <c:v>1030.1666666666667</c:v>
                </c:pt>
                <c:pt idx="12363">
                  <c:v>1030.25</c:v>
                </c:pt>
                <c:pt idx="12364">
                  <c:v>1030.3333333333333</c:v>
                </c:pt>
                <c:pt idx="12365">
                  <c:v>1030.4166666666667</c:v>
                </c:pt>
                <c:pt idx="12366">
                  <c:v>1030.5</c:v>
                </c:pt>
                <c:pt idx="12367">
                  <c:v>1030.5833333333333</c:v>
                </c:pt>
                <c:pt idx="12368">
                  <c:v>1030.6666666666667</c:v>
                </c:pt>
                <c:pt idx="12369">
                  <c:v>1030.75</c:v>
                </c:pt>
                <c:pt idx="12370">
                  <c:v>1030.8333333333333</c:v>
                </c:pt>
                <c:pt idx="12371">
                  <c:v>1030.9166666666667</c:v>
                </c:pt>
                <c:pt idx="12372">
                  <c:v>1031</c:v>
                </c:pt>
                <c:pt idx="12373">
                  <c:v>1031.0833333333333</c:v>
                </c:pt>
                <c:pt idx="12374">
                  <c:v>1031.1666666666667</c:v>
                </c:pt>
                <c:pt idx="12375">
                  <c:v>1031.25</c:v>
                </c:pt>
                <c:pt idx="12376">
                  <c:v>1031.3333333333333</c:v>
                </c:pt>
                <c:pt idx="12377">
                  <c:v>1031.4166666666667</c:v>
                </c:pt>
                <c:pt idx="12378">
                  <c:v>1031.5</c:v>
                </c:pt>
                <c:pt idx="12379">
                  <c:v>1031.5833333333333</c:v>
                </c:pt>
                <c:pt idx="12380">
                  <c:v>1031.6666666666667</c:v>
                </c:pt>
                <c:pt idx="12381">
                  <c:v>1031.75</c:v>
                </c:pt>
                <c:pt idx="12382">
                  <c:v>1031.8333333333333</c:v>
                </c:pt>
                <c:pt idx="12383">
                  <c:v>1031.9166666666667</c:v>
                </c:pt>
                <c:pt idx="12384">
                  <c:v>1032</c:v>
                </c:pt>
                <c:pt idx="12385">
                  <c:v>1032.0833333333333</c:v>
                </c:pt>
                <c:pt idx="12386">
                  <c:v>1032.1666666666667</c:v>
                </c:pt>
                <c:pt idx="12387">
                  <c:v>1032.25</c:v>
                </c:pt>
                <c:pt idx="12388">
                  <c:v>1032.3333333333333</c:v>
                </c:pt>
                <c:pt idx="12389">
                  <c:v>1032.4166666666667</c:v>
                </c:pt>
                <c:pt idx="12390">
                  <c:v>1032.5</c:v>
                </c:pt>
                <c:pt idx="12391">
                  <c:v>1032.5833333333333</c:v>
                </c:pt>
                <c:pt idx="12392">
                  <c:v>1032.6666666666667</c:v>
                </c:pt>
                <c:pt idx="12393">
                  <c:v>1032.75</c:v>
                </c:pt>
                <c:pt idx="12394">
                  <c:v>1032.8333333333333</c:v>
                </c:pt>
                <c:pt idx="12395">
                  <c:v>1032.9166666666667</c:v>
                </c:pt>
                <c:pt idx="12396">
                  <c:v>1033</c:v>
                </c:pt>
                <c:pt idx="12397">
                  <c:v>1033.0833333333333</c:v>
                </c:pt>
                <c:pt idx="12398">
                  <c:v>1033.1666666666667</c:v>
                </c:pt>
                <c:pt idx="12399">
                  <c:v>1033.25</c:v>
                </c:pt>
                <c:pt idx="12400">
                  <c:v>1033.3333333333333</c:v>
                </c:pt>
                <c:pt idx="12401">
                  <c:v>1033.4166666666667</c:v>
                </c:pt>
                <c:pt idx="12402">
                  <c:v>1033.5</c:v>
                </c:pt>
                <c:pt idx="12403">
                  <c:v>1033.5833333333333</c:v>
                </c:pt>
                <c:pt idx="12404">
                  <c:v>1033.6666666666667</c:v>
                </c:pt>
                <c:pt idx="12405">
                  <c:v>1033.75</c:v>
                </c:pt>
                <c:pt idx="12406">
                  <c:v>1033.8333333333333</c:v>
                </c:pt>
                <c:pt idx="12407">
                  <c:v>1033.9166666666667</c:v>
                </c:pt>
                <c:pt idx="12408">
                  <c:v>1034</c:v>
                </c:pt>
                <c:pt idx="12409">
                  <c:v>1034.0833333333333</c:v>
                </c:pt>
                <c:pt idx="12410">
                  <c:v>1034.1666666666667</c:v>
                </c:pt>
                <c:pt idx="12411">
                  <c:v>1034.25</c:v>
                </c:pt>
                <c:pt idx="12412">
                  <c:v>1034.3333333333333</c:v>
                </c:pt>
                <c:pt idx="12413">
                  <c:v>1034.4166666666667</c:v>
                </c:pt>
                <c:pt idx="12414">
                  <c:v>1034.5</c:v>
                </c:pt>
                <c:pt idx="12415">
                  <c:v>1034.5833333333333</c:v>
                </c:pt>
                <c:pt idx="12416">
                  <c:v>1034.6666666666667</c:v>
                </c:pt>
                <c:pt idx="12417">
                  <c:v>1034.75</c:v>
                </c:pt>
                <c:pt idx="12418">
                  <c:v>1034.8333333333333</c:v>
                </c:pt>
                <c:pt idx="12419">
                  <c:v>1034.9166666666667</c:v>
                </c:pt>
                <c:pt idx="12420">
                  <c:v>1035</c:v>
                </c:pt>
                <c:pt idx="12421">
                  <c:v>1035.0833333333333</c:v>
                </c:pt>
                <c:pt idx="12422">
                  <c:v>1035.1666666666667</c:v>
                </c:pt>
                <c:pt idx="12423">
                  <c:v>1035.25</c:v>
                </c:pt>
                <c:pt idx="12424">
                  <c:v>1035.3333333333333</c:v>
                </c:pt>
                <c:pt idx="12425">
                  <c:v>1035.4166666666667</c:v>
                </c:pt>
                <c:pt idx="12426">
                  <c:v>1035.5</c:v>
                </c:pt>
                <c:pt idx="12427">
                  <c:v>1035.5833333333333</c:v>
                </c:pt>
                <c:pt idx="12428">
                  <c:v>1035.6666666666667</c:v>
                </c:pt>
                <c:pt idx="12429">
                  <c:v>1035.75</c:v>
                </c:pt>
                <c:pt idx="12430">
                  <c:v>1035.8333333333333</c:v>
                </c:pt>
                <c:pt idx="12431">
                  <c:v>1035.9166666666667</c:v>
                </c:pt>
                <c:pt idx="12432">
                  <c:v>1036</c:v>
                </c:pt>
                <c:pt idx="12433">
                  <c:v>1036.0833333333333</c:v>
                </c:pt>
                <c:pt idx="12434">
                  <c:v>1036.1666666666667</c:v>
                </c:pt>
                <c:pt idx="12435">
                  <c:v>1036.25</c:v>
                </c:pt>
                <c:pt idx="12436">
                  <c:v>1036.3333333333333</c:v>
                </c:pt>
                <c:pt idx="12437">
                  <c:v>1036.4166666666667</c:v>
                </c:pt>
                <c:pt idx="12438">
                  <c:v>1036.5</c:v>
                </c:pt>
                <c:pt idx="12439">
                  <c:v>1036.5833333333333</c:v>
                </c:pt>
                <c:pt idx="12440">
                  <c:v>1036.6666666666667</c:v>
                </c:pt>
                <c:pt idx="12441">
                  <c:v>1036.75</c:v>
                </c:pt>
                <c:pt idx="12442">
                  <c:v>1036.8333333333333</c:v>
                </c:pt>
                <c:pt idx="12443">
                  <c:v>1036.9166666666667</c:v>
                </c:pt>
                <c:pt idx="12444">
                  <c:v>1037</c:v>
                </c:pt>
                <c:pt idx="12445">
                  <c:v>1037.0833333333333</c:v>
                </c:pt>
                <c:pt idx="12446">
                  <c:v>1037.1666666666667</c:v>
                </c:pt>
                <c:pt idx="12447">
                  <c:v>1037.25</c:v>
                </c:pt>
                <c:pt idx="12448">
                  <c:v>1037.3333333333333</c:v>
                </c:pt>
                <c:pt idx="12449">
                  <c:v>1037.4166666666667</c:v>
                </c:pt>
                <c:pt idx="12450">
                  <c:v>1037.5</c:v>
                </c:pt>
                <c:pt idx="12451">
                  <c:v>1037.5833333333333</c:v>
                </c:pt>
                <c:pt idx="12452">
                  <c:v>1037.6666666666667</c:v>
                </c:pt>
                <c:pt idx="12453">
                  <c:v>1037.75</c:v>
                </c:pt>
                <c:pt idx="12454">
                  <c:v>1037.8333333333333</c:v>
                </c:pt>
                <c:pt idx="12455">
                  <c:v>1037.9166666666667</c:v>
                </c:pt>
                <c:pt idx="12456">
                  <c:v>1038</c:v>
                </c:pt>
                <c:pt idx="12457">
                  <c:v>1038.0833333333333</c:v>
                </c:pt>
                <c:pt idx="12458">
                  <c:v>1038.1666666666667</c:v>
                </c:pt>
                <c:pt idx="12459">
                  <c:v>1038.25</c:v>
                </c:pt>
                <c:pt idx="12460">
                  <c:v>1038.3333333333333</c:v>
                </c:pt>
                <c:pt idx="12461">
                  <c:v>1038.4166666666667</c:v>
                </c:pt>
                <c:pt idx="12462">
                  <c:v>1038.5</c:v>
                </c:pt>
                <c:pt idx="12463">
                  <c:v>1038.5833333333333</c:v>
                </c:pt>
                <c:pt idx="12464">
                  <c:v>1038.6666666666667</c:v>
                </c:pt>
                <c:pt idx="12465">
                  <c:v>1038.75</c:v>
                </c:pt>
                <c:pt idx="12466">
                  <c:v>1038.8333333333333</c:v>
                </c:pt>
                <c:pt idx="12467">
                  <c:v>1038.9166666666667</c:v>
                </c:pt>
                <c:pt idx="12468">
                  <c:v>1039</c:v>
                </c:pt>
                <c:pt idx="12469">
                  <c:v>1039.0833333333333</c:v>
                </c:pt>
                <c:pt idx="12470">
                  <c:v>1039.1666666666667</c:v>
                </c:pt>
                <c:pt idx="12471">
                  <c:v>1039.25</c:v>
                </c:pt>
                <c:pt idx="12472">
                  <c:v>1039.3333333333333</c:v>
                </c:pt>
                <c:pt idx="12473">
                  <c:v>1039.4166666666667</c:v>
                </c:pt>
                <c:pt idx="12474">
                  <c:v>1039.5</c:v>
                </c:pt>
                <c:pt idx="12475">
                  <c:v>1039.5833333333333</c:v>
                </c:pt>
                <c:pt idx="12476">
                  <c:v>1039.6666666666667</c:v>
                </c:pt>
                <c:pt idx="12477">
                  <c:v>1039.75</c:v>
                </c:pt>
                <c:pt idx="12478">
                  <c:v>1039.8333333333333</c:v>
                </c:pt>
                <c:pt idx="12479">
                  <c:v>1039.9166666666667</c:v>
                </c:pt>
                <c:pt idx="12480">
                  <c:v>1040</c:v>
                </c:pt>
                <c:pt idx="12481">
                  <c:v>1040.0833333333333</c:v>
                </c:pt>
                <c:pt idx="12482">
                  <c:v>1040.1666666666667</c:v>
                </c:pt>
                <c:pt idx="12483">
                  <c:v>1040.25</c:v>
                </c:pt>
                <c:pt idx="12484">
                  <c:v>1040.3333333333333</c:v>
                </c:pt>
                <c:pt idx="12485">
                  <c:v>1040.4166666666667</c:v>
                </c:pt>
                <c:pt idx="12486">
                  <c:v>1040.5</c:v>
                </c:pt>
                <c:pt idx="12487">
                  <c:v>1040.5833333333333</c:v>
                </c:pt>
                <c:pt idx="12488">
                  <c:v>1040.6666666666667</c:v>
                </c:pt>
                <c:pt idx="12489">
                  <c:v>1040.75</c:v>
                </c:pt>
                <c:pt idx="12490">
                  <c:v>1040.8333333333333</c:v>
                </c:pt>
                <c:pt idx="12491">
                  <c:v>1040.9166666666667</c:v>
                </c:pt>
                <c:pt idx="12492">
                  <c:v>1041</c:v>
                </c:pt>
                <c:pt idx="12493">
                  <c:v>1041.0833333333333</c:v>
                </c:pt>
                <c:pt idx="12494">
                  <c:v>1041.1666666666667</c:v>
                </c:pt>
                <c:pt idx="12495">
                  <c:v>1041.25</c:v>
                </c:pt>
                <c:pt idx="12496">
                  <c:v>1041.3333333333333</c:v>
                </c:pt>
                <c:pt idx="12497">
                  <c:v>1041.4166666666667</c:v>
                </c:pt>
                <c:pt idx="12498">
                  <c:v>1041.5</c:v>
                </c:pt>
                <c:pt idx="12499">
                  <c:v>1041.5833333333333</c:v>
                </c:pt>
                <c:pt idx="12500">
                  <c:v>1041.6666666666667</c:v>
                </c:pt>
                <c:pt idx="12501">
                  <c:v>1041.75</c:v>
                </c:pt>
                <c:pt idx="12502">
                  <c:v>1041.8333333333333</c:v>
                </c:pt>
                <c:pt idx="12503">
                  <c:v>1041.9166666666667</c:v>
                </c:pt>
                <c:pt idx="12504">
                  <c:v>1042</c:v>
                </c:pt>
                <c:pt idx="12505">
                  <c:v>1042.0833333333333</c:v>
                </c:pt>
                <c:pt idx="12506">
                  <c:v>1042.1666666666667</c:v>
                </c:pt>
                <c:pt idx="12507">
                  <c:v>1042.25</c:v>
                </c:pt>
                <c:pt idx="12508">
                  <c:v>1042.3333333333333</c:v>
                </c:pt>
                <c:pt idx="12509">
                  <c:v>1042.4166666666667</c:v>
                </c:pt>
                <c:pt idx="12510">
                  <c:v>1042.5</c:v>
                </c:pt>
                <c:pt idx="12511">
                  <c:v>1042.5833333333333</c:v>
                </c:pt>
                <c:pt idx="12512">
                  <c:v>1042.6666666666667</c:v>
                </c:pt>
                <c:pt idx="12513">
                  <c:v>1042.75</c:v>
                </c:pt>
                <c:pt idx="12514">
                  <c:v>1042.8333333333333</c:v>
                </c:pt>
                <c:pt idx="12515">
                  <c:v>1042.9166666666667</c:v>
                </c:pt>
                <c:pt idx="12516">
                  <c:v>1043</c:v>
                </c:pt>
                <c:pt idx="12517">
                  <c:v>1043.0833333333333</c:v>
                </c:pt>
                <c:pt idx="12518">
                  <c:v>1043.1666666666667</c:v>
                </c:pt>
                <c:pt idx="12519">
                  <c:v>1043.25</c:v>
                </c:pt>
                <c:pt idx="12520">
                  <c:v>1043.3333333333333</c:v>
                </c:pt>
                <c:pt idx="12521">
                  <c:v>1043.4166666666667</c:v>
                </c:pt>
                <c:pt idx="12522">
                  <c:v>1043.5</c:v>
                </c:pt>
                <c:pt idx="12523">
                  <c:v>1043.5833333333333</c:v>
                </c:pt>
                <c:pt idx="12524">
                  <c:v>1043.6666666666667</c:v>
                </c:pt>
                <c:pt idx="12525">
                  <c:v>1043.75</c:v>
                </c:pt>
                <c:pt idx="12526">
                  <c:v>1043.8333333333333</c:v>
                </c:pt>
                <c:pt idx="12527">
                  <c:v>1043.9166666666667</c:v>
                </c:pt>
                <c:pt idx="12528">
                  <c:v>1044</c:v>
                </c:pt>
                <c:pt idx="12529">
                  <c:v>1044.0833333333333</c:v>
                </c:pt>
                <c:pt idx="12530">
                  <c:v>1044.1666666666667</c:v>
                </c:pt>
                <c:pt idx="12531">
                  <c:v>1044.25</c:v>
                </c:pt>
                <c:pt idx="12532">
                  <c:v>1044.3333333333333</c:v>
                </c:pt>
                <c:pt idx="12533">
                  <c:v>1044.4166666666667</c:v>
                </c:pt>
                <c:pt idx="12534">
                  <c:v>1044.5</c:v>
                </c:pt>
                <c:pt idx="12535">
                  <c:v>1044.5833333333333</c:v>
                </c:pt>
                <c:pt idx="12536">
                  <c:v>1044.6666666666667</c:v>
                </c:pt>
                <c:pt idx="12537">
                  <c:v>1044.75</c:v>
                </c:pt>
                <c:pt idx="12538">
                  <c:v>1044.8333333333333</c:v>
                </c:pt>
                <c:pt idx="12539">
                  <c:v>1044.9166666666667</c:v>
                </c:pt>
                <c:pt idx="12540">
                  <c:v>1045</c:v>
                </c:pt>
                <c:pt idx="12541">
                  <c:v>1045.0833333333333</c:v>
                </c:pt>
                <c:pt idx="12542">
                  <c:v>1045.1666666666667</c:v>
                </c:pt>
                <c:pt idx="12543">
                  <c:v>1045.25</c:v>
                </c:pt>
                <c:pt idx="12544">
                  <c:v>1045.3333333333333</c:v>
                </c:pt>
                <c:pt idx="12545">
                  <c:v>1045.4166666666667</c:v>
                </c:pt>
                <c:pt idx="12546">
                  <c:v>1045.5</c:v>
                </c:pt>
                <c:pt idx="12547">
                  <c:v>1045.5833333333333</c:v>
                </c:pt>
                <c:pt idx="12548">
                  <c:v>1045.6666666666667</c:v>
                </c:pt>
                <c:pt idx="12549">
                  <c:v>1045.75</c:v>
                </c:pt>
                <c:pt idx="12550">
                  <c:v>1045.8333333333333</c:v>
                </c:pt>
                <c:pt idx="12551">
                  <c:v>1045.9166666666667</c:v>
                </c:pt>
                <c:pt idx="12552">
                  <c:v>1046</c:v>
                </c:pt>
                <c:pt idx="12553">
                  <c:v>1046.0833333333333</c:v>
                </c:pt>
                <c:pt idx="12554">
                  <c:v>1046.1666666666667</c:v>
                </c:pt>
                <c:pt idx="12555">
                  <c:v>1046.25</c:v>
                </c:pt>
                <c:pt idx="12556">
                  <c:v>1046.3333333333333</c:v>
                </c:pt>
                <c:pt idx="12557">
                  <c:v>1046.4166666666667</c:v>
                </c:pt>
                <c:pt idx="12558">
                  <c:v>1046.5</c:v>
                </c:pt>
                <c:pt idx="12559">
                  <c:v>1046.5833333333333</c:v>
                </c:pt>
                <c:pt idx="12560">
                  <c:v>1046.6666666666667</c:v>
                </c:pt>
                <c:pt idx="12561">
                  <c:v>1046.75</c:v>
                </c:pt>
                <c:pt idx="12562">
                  <c:v>1046.8333333333333</c:v>
                </c:pt>
                <c:pt idx="12563">
                  <c:v>1046.9166666666667</c:v>
                </c:pt>
                <c:pt idx="12564">
                  <c:v>1047</c:v>
                </c:pt>
                <c:pt idx="12565">
                  <c:v>1047.0833333333333</c:v>
                </c:pt>
                <c:pt idx="12566">
                  <c:v>1047.1666666666667</c:v>
                </c:pt>
                <c:pt idx="12567">
                  <c:v>1047.25</c:v>
                </c:pt>
                <c:pt idx="12568">
                  <c:v>1047.3333333333333</c:v>
                </c:pt>
                <c:pt idx="12569">
                  <c:v>1047.4166666666667</c:v>
                </c:pt>
                <c:pt idx="12570">
                  <c:v>1047.5</c:v>
                </c:pt>
                <c:pt idx="12571">
                  <c:v>1047.5833333333333</c:v>
                </c:pt>
                <c:pt idx="12572">
                  <c:v>1047.6666666666667</c:v>
                </c:pt>
                <c:pt idx="12573">
                  <c:v>1047.75</c:v>
                </c:pt>
                <c:pt idx="12574">
                  <c:v>1047.8333333333333</c:v>
                </c:pt>
                <c:pt idx="12575">
                  <c:v>1047.9166666666667</c:v>
                </c:pt>
                <c:pt idx="12576">
                  <c:v>1048</c:v>
                </c:pt>
                <c:pt idx="12577">
                  <c:v>1048.0833333333333</c:v>
                </c:pt>
                <c:pt idx="12578">
                  <c:v>1048.1666666666667</c:v>
                </c:pt>
                <c:pt idx="12579">
                  <c:v>1048.25</c:v>
                </c:pt>
                <c:pt idx="12580">
                  <c:v>1048.3333333333333</c:v>
                </c:pt>
                <c:pt idx="12581">
                  <c:v>1048.4166666666667</c:v>
                </c:pt>
                <c:pt idx="12582">
                  <c:v>1048.5</c:v>
                </c:pt>
                <c:pt idx="12583">
                  <c:v>1048.5833333333333</c:v>
                </c:pt>
                <c:pt idx="12584">
                  <c:v>1048.6666666666667</c:v>
                </c:pt>
                <c:pt idx="12585">
                  <c:v>1048.75</c:v>
                </c:pt>
                <c:pt idx="12586">
                  <c:v>1048.8333333333333</c:v>
                </c:pt>
                <c:pt idx="12587">
                  <c:v>1048.9166666666667</c:v>
                </c:pt>
                <c:pt idx="12588">
                  <c:v>1049</c:v>
                </c:pt>
                <c:pt idx="12589">
                  <c:v>1049.0833333333333</c:v>
                </c:pt>
                <c:pt idx="12590">
                  <c:v>1049.1666666666667</c:v>
                </c:pt>
                <c:pt idx="12591">
                  <c:v>1049.25</c:v>
                </c:pt>
                <c:pt idx="12592">
                  <c:v>1049.3333333333333</c:v>
                </c:pt>
                <c:pt idx="12593">
                  <c:v>1049.4166666666667</c:v>
                </c:pt>
                <c:pt idx="12594">
                  <c:v>1049.5</c:v>
                </c:pt>
                <c:pt idx="12595">
                  <c:v>1049.5833333333333</c:v>
                </c:pt>
                <c:pt idx="12596">
                  <c:v>1049.6666666666667</c:v>
                </c:pt>
                <c:pt idx="12597">
                  <c:v>1049.75</c:v>
                </c:pt>
                <c:pt idx="12598">
                  <c:v>1049.8333333333333</c:v>
                </c:pt>
                <c:pt idx="12599">
                  <c:v>1049.9166666666667</c:v>
                </c:pt>
                <c:pt idx="12600">
                  <c:v>1050</c:v>
                </c:pt>
                <c:pt idx="12601">
                  <c:v>1050.0833333333333</c:v>
                </c:pt>
                <c:pt idx="12602">
                  <c:v>1050.1666666666667</c:v>
                </c:pt>
                <c:pt idx="12603">
                  <c:v>1050.25</c:v>
                </c:pt>
                <c:pt idx="12604">
                  <c:v>1050.3333333333333</c:v>
                </c:pt>
                <c:pt idx="12605">
                  <c:v>1050.4166666666667</c:v>
                </c:pt>
                <c:pt idx="12606">
                  <c:v>1050.5</c:v>
                </c:pt>
                <c:pt idx="12607">
                  <c:v>1050.5833333333333</c:v>
                </c:pt>
                <c:pt idx="12608">
                  <c:v>1050.6666666666667</c:v>
                </c:pt>
                <c:pt idx="12609">
                  <c:v>1050.75</c:v>
                </c:pt>
                <c:pt idx="12610">
                  <c:v>1050.8333333333333</c:v>
                </c:pt>
                <c:pt idx="12611">
                  <c:v>1050.9166666666667</c:v>
                </c:pt>
                <c:pt idx="12612">
                  <c:v>1051</c:v>
                </c:pt>
                <c:pt idx="12613">
                  <c:v>1051.0833333333333</c:v>
                </c:pt>
                <c:pt idx="12614">
                  <c:v>1051.1666666666667</c:v>
                </c:pt>
                <c:pt idx="12615">
                  <c:v>1051.25</c:v>
                </c:pt>
                <c:pt idx="12616">
                  <c:v>1051.3333333333333</c:v>
                </c:pt>
                <c:pt idx="12617">
                  <c:v>1051.4166666666667</c:v>
                </c:pt>
                <c:pt idx="12618">
                  <c:v>1051.5</c:v>
                </c:pt>
                <c:pt idx="12619">
                  <c:v>1051.5833333333333</c:v>
                </c:pt>
                <c:pt idx="12620">
                  <c:v>1051.6666666666667</c:v>
                </c:pt>
                <c:pt idx="12621">
                  <c:v>1051.75</c:v>
                </c:pt>
                <c:pt idx="12622">
                  <c:v>1051.8333333333333</c:v>
                </c:pt>
                <c:pt idx="12623">
                  <c:v>1051.9166666666667</c:v>
                </c:pt>
                <c:pt idx="12624">
                  <c:v>1052</c:v>
                </c:pt>
                <c:pt idx="12625">
                  <c:v>1052.0833333333333</c:v>
                </c:pt>
                <c:pt idx="12626">
                  <c:v>1052.1666666666667</c:v>
                </c:pt>
                <c:pt idx="12627">
                  <c:v>1052.25</c:v>
                </c:pt>
                <c:pt idx="12628">
                  <c:v>1052.3333333333333</c:v>
                </c:pt>
                <c:pt idx="12629">
                  <c:v>1052.4166666666667</c:v>
                </c:pt>
                <c:pt idx="12630">
                  <c:v>1052.5</c:v>
                </c:pt>
                <c:pt idx="12631">
                  <c:v>1052.5833333333333</c:v>
                </c:pt>
                <c:pt idx="12632">
                  <c:v>1052.6666666666667</c:v>
                </c:pt>
                <c:pt idx="12633">
                  <c:v>1052.75</c:v>
                </c:pt>
                <c:pt idx="12634">
                  <c:v>1052.8333333333333</c:v>
                </c:pt>
                <c:pt idx="12635">
                  <c:v>1052.9166666666667</c:v>
                </c:pt>
                <c:pt idx="12636">
                  <c:v>1053</c:v>
                </c:pt>
                <c:pt idx="12637">
                  <c:v>1053.0833333333333</c:v>
                </c:pt>
                <c:pt idx="12638">
                  <c:v>1053.1666666666667</c:v>
                </c:pt>
                <c:pt idx="12639">
                  <c:v>1053.25</c:v>
                </c:pt>
                <c:pt idx="12640">
                  <c:v>1053.3333333333333</c:v>
                </c:pt>
                <c:pt idx="12641">
                  <c:v>1053.4166666666667</c:v>
                </c:pt>
                <c:pt idx="12642">
                  <c:v>1053.5</c:v>
                </c:pt>
                <c:pt idx="12643">
                  <c:v>1053.5833333333333</c:v>
                </c:pt>
                <c:pt idx="12644">
                  <c:v>1053.6666666666667</c:v>
                </c:pt>
                <c:pt idx="12645">
                  <c:v>1053.75</c:v>
                </c:pt>
                <c:pt idx="12646">
                  <c:v>1053.8333333333333</c:v>
                </c:pt>
                <c:pt idx="12647">
                  <c:v>1053.9166666666667</c:v>
                </c:pt>
                <c:pt idx="12648">
                  <c:v>1054</c:v>
                </c:pt>
                <c:pt idx="12649">
                  <c:v>1054.0833333333333</c:v>
                </c:pt>
                <c:pt idx="12650">
                  <c:v>1054.1666666666667</c:v>
                </c:pt>
                <c:pt idx="12651">
                  <c:v>1054.25</c:v>
                </c:pt>
                <c:pt idx="12652">
                  <c:v>1054.3333333333333</c:v>
                </c:pt>
                <c:pt idx="12653">
                  <c:v>1054.4166666666667</c:v>
                </c:pt>
                <c:pt idx="12654">
                  <c:v>1054.5</c:v>
                </c:pt>
                <c:pt idx="12655">
                  <c:v>1054.5833333333333</c:v>
                </c:pt>
                <c:pt idx="12656">
                  <c:v>1054.6666666666667</c:v>
                </c:pt>
                <c:pt idx="12657">
                  <c:v>1054.75</c:v>
                </c:pt>
                <c:pt idx="12658">
                  <c:v>1054.8333333333333</c:v>
                </c:pt>
                <c:pt idx="12659">
                  <c:v>1054.9166666666667</c:v>
                </c:pt>
                <c:pt idx="12660">
                  <c:v>1055</c:v>
                </c:pt>
                <c:pt idx="12661">
                  <c:v>1055.0833333333333</c:v>
                </c:pt>
                <c:pt idx="12662">
                  <c:v>1055.1666666666667</c:v>
                </c:pt>
                <c:pt idx="12663">
                  <c:v>1055.25</c:v>
                </c:pt>
                <c:pt idx="12664">
                  <c:v>1055.3333333333333</c:v>
                </c:pt>
                <c:pt idx="12665">
                  <c:v>1055.4166666666667</c:v>
                </c:pt>
                <c:pt idx="12666">
                  <c:v>1055.5</c:v>
                </c:pt>
                <c:pt idx="12667">
                  <c:v>1055.5833333333333</c:v>
                </c:pt>
                <c:pt idx="12668">
                  <c:v>1055.6666666666667</c:v>
                </c:pt>
                <c:pt idx="12669">
                  <c:v>1055.75</c:v>
                </c:pt>
                <c:pt idx="12670">
                  <c:v>1055.8333333333333</c:v>
                </c:pt>
                <c:pt idx="12671">
                  <c:v>1055.9166666666667</c:v>
                </c:pt>
                <c:pt idx="12672">
                  <c:v>1056</c:v>
                </c:pt>
                <c:pt idx="12673">
                  <c:v>1056.0833333333333</c:v>
                </c:pt>
                <c:pt idx="12674">
                  <c:v>1056.1666666666667</c:v>
                </c:pt>
                <c:pt idx="12675">
                  <c:v>1056.25</c:v>
                </c:pt>
                <c:pt idx="12676">
                  <c:v>1056.3333333333333</c:v>
                </c:pt>
                <c:pt idx="12677">
                  <c:v>1056.4166666666667</c:v>
                </c:pt>
                <c:pt idx="12678">
                  <c:v>1056.5</c:v>
                </c:pt>
                <c:pt idx="12679">
                  <c:v>1056.5833333333333</c:v>
                </c:pt>
                <c:pt idx="12680">
                  <c:v>1056.6666666666667</c:v>
                </c:pt>
                <c:pt idx="12681">
                  <c:v>1056.75</c:v>
                </c:pt>
                <c:pt idx="12682">
                  <c:v>1056.8333333333333</c:v>
                </c:pt>
                <c:pt idx="12683">
                  <c:v>1056.9166666666667</c:v>
                </c:pt>
                <c:pt idx="12684">
                  <c:v>1057</c:v>
                </c:pt>
                <c:pt idx="12685">
                  <c:v>1057.0833333333333</c:v>
                </c:pt>
                <c:pt idx="12686">
                  <c:v>1057.1666666666667</c:v>
                </c:pt>
                <c:pt idx="12687">
                  <c:v>1057.25</c:v>
                </c:pt>
                <c:pt idx="12688">
                  <c:v>1057.3333333333333</c:v>
                </c:pt>
                <c:pt idx="12689">
                  <c:v>1057.4166666666667</c:v>
                </c:pt>
                <c:pt idx="12690">
                  <c:v>1057.5</c:v>
                </c:pt>
                <c:pt idx="12691">
                  <c:v>1057.5833333333333</c:v>
                </c:pt>
                <c:pt idx="12692">
                  <c:v>1057.6666666666667</c:v>
                </c:pt>
                <c:pt idx="12693">
                  <c:v>1057.75</c:v>
                </c:pt>
                <c:pt idx="12694">
                  <c:v>1057.8333333333333</c:v>
                </c:pt>
                <c:pt idx="12695">
                  <c:v>1057.9166666666667</c:v>
                </c:pt>
                <c:pt idx="12696">
                  <c:v>1058</c:v>
                </c:pt>
                <c:pt idx="12697">
                  <c:v>1058.0833333333333</c:v>
                </c:pt>
                <c:pt idx="12698">
                  <c:v>1058.1666666666667</c:v>
                </c:pt>
                <c:pt idx="12699">
                  <c:v>1058.25</c:v>
                </c:pt>
                <c:pt idx="12700">
                  <c:v>1058.3333333333333</c:v>
                </c:pt>
                <c:pt idx="12701">
                  <c:v>1058.4166666666667</c:v>
                </c:pt>
                <c:pt idx="12702">
                  <c:v>1058.5</c:v>
                </c:pt>
                <c:pt idx="12703">
                  <c:v>1058.5833333333333</c:v>
                </c:pt>
                <c:pt idx="12704">
                  <c:v>1058.6666666666667</c:v>
                </c:pt>
                <c:pt idx="12705">
                  <c:v>1058.75</c:v>
                </c:pt>
                <c:pt idx="12706">
                  <c:v>1058.8333333333333</c:v>
                </c:pt>
                <c:pt idx="12707">
                  <c:v>1058.9166666666667</c:v>
                </c:pt>
                <c:pt idx="12708">
                  <c:v>1059</c:v>
                </c:pt>
                <c:pt idx="12709">
                  <c:v>1059.0833333333333</c:v>
                </c:pt>
                <c:pt idx="12710">
                  <c:v>1059.1666666666667</c:v>
                </c:pt>
                <c:pt idx="12711">
                  <c:v>1059.25</c:v>
                </c:pt>
                <c:pt idx="12712">
                  <c:v>1059.3333333333333</c:v>
                </c:pt>
                <c:pt idx="12713">
                  <c:v>1059.4166666666667</c:v>
                </c:pt>
                <c:pt idx="12714">
                  <c:v>1059.5</c:v>
                </c:pt>
                <c:pt idx="12715">
                  <c:v>1059.5833333333333</c:v>
                </c:pt>
                <c:pt idx="12716">
                  <c:v>1059.6666666666667</c:v>
                </c:pt>
                <c:pt idx="12717">
                  <c:v>1059.75</c:v>
                </c:pt>
                <c:pt idx="12718">
                  <c:v>1059.8333333333333</c:v>
                </c:pt>
                <c:pt idx="12719">
                  <c:v>1059.9166666666667</c:v>
                </c:pt>
                <c:pt idx="12720">
                  <c:v>1060</c:v>
                </c:pt>
                <c:pt idx="12721">
                  <c:v>1060.0833333333333</c:v>
                </c:pt>
                <c:pt idx="12722">
                  <c:v>1060.1666666666667</c:v>
                </c:pt>
                <c:pt idx="12723">
                  <c:v>1060.25</c:v>
                </c:pt>
                <c:pt idx="12724">
                  <c:v>1060.3333333333333</c:v>
                </c:pt>
                <c:pt idx="12725">
                  <c:v>1060.4166666666667</c:v>
                </c:pt>
                <c:pt idx="12726">
                  <c:v>1060.5</c:v>
                </c:pt>
                <c:pt idx="12727">
                  <c:v>1060.5833333333333</c:v>
                </c:pt>
                <c:pt idx="12728">
                  <c:v>1060.6666666666667</c:v>
                </c:pt>
                <c:pt idx="12729">
                  <c:v>1060.75</c:v>
                </c:pt>
                <c:pt idx="12730">
                  <c:v>1060.8333333333333</c:v>
                </c:pt>
                <c:pt idx="12731">
                  <c:v>1060.9166666666667</c:v>
                </c:pt>
                <c:pt idx="12732">
                  <c:v>1061</c:v>
                </c:pt>
                <c:pt idx="12733">
                  <c:v>1061.0833333333333</c:v>
                </c:pt>
                <c:pt idx="12734">
                  <c:v>1061.1666666666667</c:v>
                </c:pt>
                <c:pt idx="12735">
                  <c:v>1061.25</c:v>
                </c:pt>
                <c:pt idx="12736">
                  <c:v>1061.3333333333333</c:v>
                </c:pt>
                <c:pt idx="12737">
                  <c:v>1061.4166666666667</c:v>
                </c:pt>
                <c:pt idx="12738">
                  <c:v>1061.5</c:v>
                </c:pt>
                <c:pt idx="12739">
                  <c:v>1061.5833333333333</c:v>
                </c:pt>
                <c:pt idx="12740">
                  <c:v>1061.6666666666667</c:v>
                </c:pt>
                <c:pt idx="12741">
                  <c:v>1061.75</c:v>
                </c:pt>
                <c:pt idx="12742">
                  <c:v>1061.8333333333333</c:v>
                </c:pt>
                <c:pt idx="12743">
                  <c:v>1061.9166666666667</c:v>
                </c:pt>
                <c:pt idx="12744">
                  <c:v>1062</c:v>
                </c:pt>
                <c:pt idx="12745">
                  <c:v>1062.0833333333333</c:v>
                </c:pt>
                <c:pt idx="12746">
                  <c:v>1062.1666666666667</c:v>
                </c:pt>
                <c:pt idx="12747">
                  <c:v>1062.25</c:v>
                </c:pt>
                <c:pt idx="12748">
                  <c:v>1062.3333333333333</c:v>
                </c:pt>
                <c:pt idx="12749">
                  <c:v>1062.4166666666667</c:v>
                </c:pt>
                <c:pt idx="12750">
                  <c:v>1062.5</c:v>
                </c:pt>
                <c:pt idx="12751">
                  <c:v>1062.5833333333333</c:v>
                </c:pt>
                <c:pt idx="12752">
                  <c:v>1062.6666666666667</c:v>
                </c:pt>
                <c:pt idx="12753">
                  <c:v>1062.75</c:v>
                </c:pt>
                <c:pt idx="12754">
                  <c:v>1062.8333333333333</c:v>
                </c:pt>
                <c:pt idx="12755">
                  <c:v>1062.9166666666667</c:v>
                </c:pt>
                <c:pt idx="12756">
                  <c:v>1063</c:v>
                </c:pt>
                <c:pt idx="12757">
                  <c:v>1063.0833333333333</c:v>
                </c:pt>
                <c:pt idx="12758">
                  <c:v>1063.1666666666667</c:v>
                </c:pt>
                <c:pt idx="12759">
                  <c:v>1063.25</c:v>
                </c:pt>
                <c:pt idx="12760">
                  <c:v>1063.3333333333333</c:v>
                </c:pt>
                <c:pt idx="12761">
                  <c:v>1063.4166666666667</c:v>
                </c:pt>
                <c:pt idx="12762">
                  <c:v>1063.5</c:v>
                </c:pt>
                <c:pt idx="12763">
                  <c:v>1063.5833333333333</c:v>
                </c:pt>
                <c:pt idx="12764">
                  <c:v>1063.6666666666667</c:v>
                </c:pt>
                <c:pt idx="12765">
                  <c:v>1063.75</c:v>
                </c:pt>
                <c:pt idx="12766">
                  <c:v>1063.8333333333333</c:v>
                </c:pt>
                <c:pt idx="12767">
                  <c:v>1063.9166666666667</c:v>
                </c:pt>
                <c:pt idx="12768">
                  <c:v>1064</c:v>
                </c:pt>
                <c:pt idx="12769">
                  <c:v>1064.0833333333333</c:v>
                </c:pt>
                <c:pt idx="12770">
                  <c:v>1064.1666666666667</c:v>
                </c:pt>
                <c:pt idx="12771">
                  <c:v>1064.25</c:v>
                </c:pt>
                <c:pt idx="12772">
                  <c:v>1064.3333333333333</c:v>
                </c:pt>
                <c:pt idx="12773">
                  <c:v>1064.4166666666667</c:v>
                </c:pt>
                <c:pt idx="12774">
                  <c:v>1064.5</c:v>
                </c:pt>
                <c:pt idx="12775">
                  <c:v>1064.5833333333333</c:v>
                </c:pt>
                <c:pt idx="12776">
                  <c:v>1064.6666666666667</c:v>
                </c:pt>
                <c:pt idx="12777">
                  <c:v>1064.75</c:v>
                </c:pt>
                <c:pt idx="12778">
                  <c:v>1064.8333333333333</c:v>
                </c:pt>
                <c:pt idx="12779">
                  <c:v>1064.9166666666667</c:v>
                </c:pt>
                <c:pt idx="12780">
                  <c:v>1065</c:v>
                </c:pt>
                <c:pt idx="12781">
                  <c:v>1065.0833333333333</c:v>
                </c:pt>
                <c:pt idx="12782">
                  <c:v>1065.1666666666667</c:v>
                </c:pt>
                <c:pt idx="12783">
                  <c:v>1065.25</c:v>
                </c:pt>
                <c:pt idx="12784">
                  <c:v>1065.3333333333333</c:v>
                </c:pt>
                <c:pt idx="12785">
                  <c:v>1065.4166666666667</c:v>
                </c:pt>
                <c:pt idx="12786">
                  <c:v>1065.5</c:v>
                </c:pt>
                <c:pt idx="12787">
                  <c:v>1065.5833333333333</c:v>
                </c:pt>
                <c:pt idx="12788">
                  <c:v>1065.6666666666667</c:v>
                </c:pt>
                <c:pt idx="12789">
                  <c:v>1065.75</c:v>
                </c:pt>
                <c:pt idx="12790">
                  <c:v>1065.8333333333333</c:v>
                </c:pt>
                <c:pt idx="12791">
                  <c:v>1065.9166666666667</c:v>
                </c:pt>
                <c:pt idx="12792">
                  <c:v>1066</c:v>
                </c:pt>
                <c:pt idx="12793">
                  <c:v>1066.0833333333333</c:v>
                </c:pt>
                <c:pt idx="12794">
                  <c:v>1066.1666666666667</c:v>
                </c:pt>
                <c:pt idx="12795">
                  <c:v>1066.25</c:v>
                </c:pt>
                <c:pt idx="12796">
                  <c:v>1066.3333333333333</c:v>
                </c:pt>
                <c:pt idx="12797">
                  <c:v>1066.4166666666667</c:v>
                </c:pt>
                <c:pt idx="12798">
                  <c:v>1066.5</c:v>
                </c:pt>
                <c:pt idx="12799">
                  <c:v>1066.5833333333333</c:v>
                </c:pt>
                <c:pt idx="12800">
                  <c:v>1066.6666666666667</c:v>
                </c:pt>
                <c:pt idx="12801">
                  <c:v>1066.75</c:v>
                </c:pt>
                <c:pt idx="12802">
                  <c:v>1066.8333333333333</c:v>
                </c:pt>
                <c:pt idx="12803">
                  <c:v>1066.9166666666667</c:v>
                </c:pt>
                <c:pt idx="12804">
                  <c:v>1067</c:v>
                </c:pt>
                <c:pt idx="12805">
                  <c:v>1067.0833333333333</c:v>
                </c:pt>
                <c:pt idx="12806">
                  <c:v>1067.1666666666667</c:v>
                </c:pt>
                <c:pt idx="12807">
                  <c:v>1067.25</c:v>
                </c:pt>
                <c:pt idx="12808">
                  <c:v>1067.3333333333333</c:v>
                </c:pt>
                <c:pt idx="12809">
                  <c:v>1067.4166666666667</c:v>
                </c:pt>
                <c:pt idx="12810">
                  <c:v>1067.5</c:v>
                </c:pt>
                <c:pt idx="12811">
                  <c:v>1067.5833333333333</c:v>
                </c:pt>
                <c:pt idx="12812">
                  <c:v>1067.6666666666667</c:v>
                </c:pt>
                <c:pt idx="12813">
                  <c:v>1067.75</c:v>
                </c:pt>
                <c:pt idx="12814">
                  <c:v>1067.8333333333333</c:v>
                </c:pt>
                <c:pt idx="12815">
                  <c:v>1067.9166666666667</c:v>
                </c:pt>
                <c:pt idx="12816">
                  <c:v>1068</c:v>
                </c:pt>
                <c:pt idx="12817">
                  <c:v>1068.0833333333333</c:v>
                </c:pt>
                <c:pt idx="12818">
                  <c:v>1068.1666666666667</c:v>
                </c:pt>
                <c:pt idx="12819">
                  <c:v>1068.25</c:v>
                </c:pt>
                <c:pt idx="12820">
                  <c:v>1068.3333333333333</c:v>
                </c:pt>
                <c:pt idx="12821">
                  <c:v>1068.4166666666667</c:v>
                </c:pt>
                <c:pt idx="12822">
                  <c:v>1068.5</c:v>
                </c:pt>
                <c:pt idx="12823">
                  <c:v>1068.5833333333333</c:v>
                </c:pt>
                <c:pt idx="12824">
                  <c:v>1068.6666666666667</c:v>
                </c:pt>
                <c:pt idx="12825">
                  <c:v>1068.75</c:v>
                </c:pt>
                <c:pt idx="12826">
                  <c:v>1068.8333333333333</c:v>
                </c:pt>
                <c:pt idx="12827">
                  <c:v>1068.9166666666667</c:v>
                </c:pt>
                <c:pt idx="12828">
                  <c:v>1069</c:v>
                </c:pt>
                <c:pt idx="12829">
                  <c:v>1069.0833333333333</c:v>
                </c:pt>
                <c:pt idx="12830">
                  <c:v>1069.1666666666667</c:v>
                </c:pt>
                <c:pt idx="12831">
                  <c:v>1069.25</c:v>
                </c:pt>
                <c:pt idx="12832">
                  <c:v>1069.3333333333333</c:v>
                </c:pt>
                <c:pt idx="12833">
                  <c:v>1069.4166666666667</c:v>
                </c:pt>
                <c:pt idx="12834">
                  <c:v>1069.5</c:v>
                </c:pt>
                <c:pt idx="12835">
                  <c:v>1069.5833333333333</c:v>
                </c:pt>
                <c:pt idx="12836">
                  <c:v>1069.6666666666667</c:v>
                </c:pt>
                <c:pt idx="12837">
                  <c:v>1069.75</c:v>
                </c:pt>
                <c:pt idx="12838">
                  <c:v>1069.8333333333333</c:v>
                </c:pt>
                <c:pt idx="12839">
                  <c:v>1069.9166666666667</c:v>
                </c:pt>
                <c:pt idx="12840">
                  <c:v>1070</c:v>
                </c:pt>
                <c:pt idx="12841">
                  <c:v>1070.0833333333333</c:v>
                </c:pt>
                <c:pt idx="12842">
                  <c:v>1070.1666666666667</c:v>
                </c:pt>
                <c:pt idx="12843">
                  <c:v>1070.25</c:v>
                </c:pt>
                <c:pt idx="12844">
                  <c:v>1070.3333333333333</c:v>
                </c:pt>
                <c:pt idx="12845">
                  <c:v>1070.4166666666667</c:v>
                </c:pt>
                <c:pt idx="12846">
                  <c:v>1070.5</c:v>
                </c:pt>
                <c:pt idx="12847">
                  <c:v>1070.5833333333333</c:v>
                </c:pt>
                <c:pt idx="12848">
                  <c:v>1070.6666666666667</c:v>
                </c:pt>
                <c:pt idx="12849">
                  <c:v>1070.75</c:v>
                </c:pt>
                <c:pt idx="12850">
                  <c:v>1070.8333333333333</c:v>
                </c:pt>
                <c:pt idx="12851">
                  <c:v>1070.9166666666667</c:v>
                </c:pt>
                <c:pt idx="12852">
                  <c:v>1071</c:v>
                </c:pt>
                <c:pt idx="12853">
                  <c:v>1071.0833333333333</c:v>
                </c:pt>
                <c:pt idx="12854">
                  <c:v>1071.1666666666667</c:v>
                </c:pt>
                <c:pt idx="12855">
                  <c:v>1071.25</c:v>
                </c:pt>
                <c:pt idx="12856">
                  <c:v>1071.3333333333333</c:v>
                </c:pt>
                <c:pt idx="12857">
                  <c:v>1071.4166666666667</c:v>
                </c:pt>
                <c:pt idx="12858">
                  <c:v>1071.5</c:v>
                </c:pt>
                <c:pt idx="12859">
                  <c:v>1071.5833333333333</c:v>
                </c:pt>
                <c:pt idx="12860">
                  <c:v>1071.6666666666667</c:v>
                </c:pt>
                <c:pt idx="12861">
                  <c:v>1071.75</c:v>
                </c:pt>
                <c:pt idx="12862">
                  <c:v>1071.8333333333333</c:v>
                </c:pt>
                <c:pt idx="12863">
                  <c:v>1071.9166666666667</c:v>
                </c:pt>
                <c:pt idx="12864">
                  <c:v>1072</c:v>
                </c:pt>
                <c:pt idx="12865">
                  <c:v>1072.0833333333333</c:v>
                </c:pt>
                <c:pt idx="12866">
                  <c:v>1072.1666666666667</c:v>
                </c:pt>
                <c:pt idx="12867">
                  <c:v>1072.25</c:v>
                </c:pt>
                <c:pt idx="12868">
                  <c:v>1072.3333333333333</c:v>
                </c:pt>
                <c:pt idx="12869">
                  <c:v>1072.4166666666667</c:v>
                </c:pt>
                <c:pt idx="12870">
                  <c:v>1072.5</c:v>
                </c:pt>
                <c:pt idx="12871">
                  <c:v>1072.5833333333333</c:v>
                </c:pt>
                <c:pt idx="12872">
                  <c:v>1072.6666666666667</c:v>
                </c:pt>
                <c:pt idx="12873">
                  <c:v>1072.75</c:v>
                </c:pt>
                <c:pt idx="12874">
                  <c:v>1072.8333333333333</c:v>
                </c:pt>
                <c:pt idx="12875">
                  <c:v>1072.9166666666667</c:v>
                </c:pt>
                <c:pt idx="12876">
                  <c:v>1073</c:v>
                </c:pt>
                <c:pt idx="12877">
                  <c:v>1073.0833333333333</c:v>
                </c:pt>
                <c:pt idx="12878">
                  <c:v>1073.1666666666667</c:v>
                </c:pt>
                <c:pt idx="12879">
                  <c:v>1073.25</c:v>
                </c:pt>
                <c:pt idx="12880">
                  <c:v>1073.3333333333333</c:v>
                </c:pt>
                <c:pt idx="12881">
                  <c:v>1073.4166666666667</c:v>
                </c:pt>
                <c:pt idx="12882">
                  <c:v>1073.5</c:v>
                </c:pt>
                <c:pt idx="12883">
                  <c:v>1073.5833333333333</c:v>
                </c:pt>
                <c:pt idx="12884">
                  <c:v>1073.6666666666667</c:v>
                </c:pt>
                <c:pt idx="12885">
                  <c:v>1073.75</c:v>
                </c:pt>
                <c:pt idx="12886">
                  <c:v>1073.8333333333333</c:v>
                </c:pt>
                <c:pt idx="12887">
                  <c:v>1073.9166666666667</c:v>
                </c:pt>
                <c:pt idx="12888">
                  <c:v>1074</c:v>
                </c:pt>
                <c:pt idx="12889">
                  <c:v>1074.0833333333333</c:v>
                </c:pt>
                <c:pt idx="12890">
                  <c:v>1074.1666666666667</c:v>
                </c:pt>
                <c:pt idx="12891">
                  <c:v>1074.25</c:v>
                </c:pt>
                <c:pt idx="12892">
                  <c:v>1074.3333333333333</c:v>
                </c:pt>
                <c:pt idx="12893">
                  <c:v>1074.4166666666667</c:v>
                </c:pt>
                <c:pt idx="12894">
                  <c:v>1074.5</c:v>
                </c:pt>
                <c:pt idx="12895">
                  <c:v>1074.5833333333333</c:v>
                </c:pt>
                <c:pt idx="12896">
                  <c:v>1074.6666666666667</c:v>
                </c:pt>
                <c:pt idx="12897">
                  <c:v>1074.75</c:v>
                </c:pt>
                <c:pt idx="12898">
                  <c:v>1074.8333333333333</c:v>
                </c:pt>
                <c:pt idx="12899">
                  <c:v>1074.9166666666667</c:v>
                </c:pt>
                <c:pt idx="12900">
                  <c:v>1075</c:v>
                </c:pt>
                <c:pt idx="12901">
                  <c:v>1075.0833333333333</c:v>
                </c:pt>
                <c:pt idx="12902">
                  <c:v>1075.1666666666667</c:v>
                </c:pt>
                <c:pt idx="12903">
                  <c:v>1075.25</c:v>
                </c:pt>
                <c:pt idx="12904">
                  <c:v>1075.3333333333333</c:v>
                </c:pt>
                <c:pt idx="12905">
                  <c:v>1075.4166666666667</c:v>
                </c:pt>
                <c:pt idx="12906">
                  <c:v>1075.5</c:v>
                </c:pt>
                <c:pt idx="12907">
                  <c:v>1075.5833333333333</c:v>
                </c:pt>
                <c:pt idx="12908">
                  <c:v>1075.6666666666667</c:v>
                </c:pt>
                <c:pt idx="12909">
                  <c:v>1075.75</c:v>
                </c:pt>
                <c:pt idx="12910">
                  <c:v>1075.8333333333333</c:v>
                </c:pt>
                <c:pt idx="12911">
                  <c:v>1075.9166666666667</c:v>
                </c:pt>
                <c:pt idx="12912">
                  <c:v>1076</c:v>
                </c:pt>
                <c:pt idx="12913">
                  <c:v>1076.0833333333333</c:v>
                </c:pt>
                <c:pt idx="12914">
                  <c:v>1076.1666666666667</c:v>
                </c:pt>
                <c:pt idx="12915">
                  <c:v>1076.25</c:v>
                </c:pt>
                <c:pt idx="12916">
                  <c:v>1076.3333333333333</c:v>
                </c:pt>
                <c:pt idx="12917">
                  <c:v>1076.4166666666667</c:v>
                </c:pt>
                <c:pt idx="12918">
                  <c:v>1076.5</c:v>
                </c:pt>
                <c:pt idx="12919">
                  <c:v>1076.5833333333333</c:v>
                </c:pt>
                <c:pt idx="12920">
                  <c:v>1076.6666666666667</c:v>
                </c:pt>
                <c:pt idx="12921">
                  <c:v>1076.75</c:v>
                </c:pt>
                <c:pt idx="12922">
                  <c:v>1076.8333333333333</c:v>
                </c:pt>
                <c:pt idx="12923">
                  <c:v>1076.9166666666667</c:v>
                </c:pt>
                <c:pt idx="12924">
                  <c:v>1077</c:v>
                </c:pt>
                <c:pt idx="12925">
                  <c:v>1077.0833333333333</c:v>
                </c:pt>
                <c:pt idx="12926">
                  <c:v>1077.1666666666667</c:v>
                </c:pt>
                <c:pt idx="12927">
                  <c:v>1077.25</c:v>
                </c:pt>
                <c:pt idx="12928">
                  <c:v>1077.3333333333333</c:v>
                </c:pt>
                <c:pt idx="12929">
                  <c:v>1077.4166666666667</c:v>
                </c:pt>
                <c:pt idx="12930">
                  <c:v>1077.5</c:v>
                </c:pt>
                <c:pt idx="12931">
                  <c:v>1077.5833333333333</c:v>
                </c:pt>
                <c:pt idx="12932">
                  <c:v>1077.6666666666667</c:v>
                </c:pt>
                <c:pt idx="12933">
                  <c:v>1077.75</c:v>
                </c:pt>
                <c:pt idx="12934">
                  <c:v>1077.8333333333333</c:v>
                </c:pt>
                <c:pt idx="12935">
                  <c:v>1077.9166666666667</c:v>
                </c:pt>
                <c:pt idx="12936">
                  <c:v>1078</c:v>
                </c:pt>
                <c:pt idx="12937">
                  <c:v>1078.0833333333333</c:v>
                </c:pt>
                <c:pt idx="12938">
                  <c:v>1078.1666666666667</c:v>
                </c:pt>
                <c:pt idx="12939">
                  <c:v>1078.25</c:v>
                </c:pt>
                <c:pt idx="12940">
                  <c:v>1078.3333333333333</c:v>
                </c:pt>
                <c:pt idx="12941">
                  <c:v>1078.4166666666667</c:v>
                </c:pt>
                <c:pt idx="12942">
                  <c:v>1078.5</c:v>
                </c:pt>
                <c:pt idx="12943">
                  <c:v>1078.5833333333333</c:v>
                </c:pt>
                <c:pt idx="12944">
                  <c:v>1078.6666666666667</c:v>
                </c:pt>
                <c:pt idx="12945">
                  <c:v>1078.75</c:v>
                </c:pt>
                <c:pt idx="12946">
                  <c:v>1078.8333333333333</c:v>
                </c:pt>
                <c:pt idx="12947">
                  <c:v>1078.9166666666667</c:v>
                </c:pt>
                <c:pt idx="12948">
                  <c:v>1079</c:v>
                </c:pt>
                <c:pt idx="12949">
                  <c:v>1079.0833333333333</c:v>
                </c:pt>
                <c:pt idx="12950">
                  <c:v>1079.1666666666667</c:v>
                </c:pt>
                <c:pt idx="12951">
                  <c:v>1079.25</c:v>
                </c:pt>
                <c:pt idx="12952">
                  <c:v>1079.3333333333333</c:v>
                </c:pt>
                <c:pt idx="12953">
                  <c:v>1079.4166666666667</c:v>
                </c:pt>
                <c:pt idx="12954">
                  <c:v>1079.5</c:v>
                </c:pt>
                <c:pt idx="12955">
                  <c:v>1079.5833333333333</c:v>
                </c:pt>
                <c:pt idx="12956">
                  <c:v>1079.6666666666667</c:v>
                </c:pt>
                <c:pt idx="12957">
                  <c:v>1079.75</c:v>
                </c:pt>
                <c:pt idx="12958">
                  <c:v>1079.8333333333333</c:v>
                </c:pt>
                <c:pt idx="12959">
                  <c:v>1079.9166666666667</c:v>
                </c:pt>
                <c:pt idx="12960">
                  <c:v>1080</c:v>
                </c:pt>
                <c:pt idx="12961">
                  <c:v>1080.0833333333333</c:v>
                </c:pt>
                <c:pt idx="12962">
                  <c:v>1080.1666666666667</c:v>
                </c:pt>
                <c:pt idx="12963">
                  <c:v>1080.25</c:v>
                </c:pt>
                <c:pt idx="12964">
                  <c:v>1080.3333333333333</c:v>
                </c:pt>
                <c:pt idx="12965">
                  <c:v>1080.4166666666667</c:v>
                </c:pt>
                <c:pt idx="12966">
                  <c:v>1080.5</c:v>
                </c:pt>
                <c:pt idx="12967">
                  <c:v>1080.5833333333333</c:v>
                </c:pt>
                <c:pt idx="12968">
                  <c:v>1080.6666666666667</c:v>
                </c:pt>
                <c:pt idx="12969">
                  <c:v>1080.75</c:v>
                </c:pt>
                <c:pt idx="12970">
                  <c:v>1080.8333333333333</c:v>
                </c:pt>
                <c:pt idx="12971">
                  <c:v>1080.9166666666667</c:v>
                </c:pt>
                <c:pt idx="12972">
                  <c:v>1081</c:v>
                </c:pt>
                <c:pt idx="12973">
                  <c:v>1081.0833333333333</c:v>
                </c:pt>
                <c:pt idx="12974">
                  <c:v>1081.1666666666667</c:v>
                </c:pt>
                <c:pt idx="12975">
                  <c:v>1081.25</c:v>
                </c:pt>
                <c:pt idx="12976">
                  <c:v>1081.3333333333333</c:v>
                </c:pt>
                <c:pt idx="12977">
                  <c:v>1081.4166666666667</c:v>
                </c:pt>
                <c:pt idx="12978">
                  <c:v>1081.5</c:v>
                </c:pt>
                <c:pt idx="12979">
                  <c:v>1081.5833333333333</c:v>
                </c:pt>
                <c:pt idx="12980">
                  <c:v>1081.6666666666667</c:v>
                </c:pt>
                <c:pt idx="12981">
                  <c:v>1081.75</c:v>
                </c:pt>
                <c:pt idx="12982">
                  <c:v>1081.8333333333333</c:v>
                </c:pt>
                <c:pt idx="12983">
                  <c:v>1081.9166666666667</c:v>
                </c:pt>
                <c:pt idx="12984">
                  <c:v>1082</c:v>
                </c:pt>
                <c:pt idx="12985">
                  <c:v>1082.0833333333333</c:v>
                </c:pt>
                <c:pt idx="12986">
                  <c:v>1082.1666666666667</c:v>
                </c:pt>
                <c:pt idx="12987">
                  <c:v>1082.25</c:v>
                </c:pt>
                <c:pt idx="12988">
                  <c:v>1082.3333333333333</c:v>
                </c:pt>
                <c:pt idx="12989">
                  <c:v>1082.4166666666667</c:v>
                </c:pt>
                <c:pt idx="12990">
                  <c:v>1082.5</c:v>
                </c:pt>
                <c:pt idx="12991">
                  <c:v>1082.5833333333333</c:v>
                </c:pt>
                <c:pt idx="12992">
                  <c:v>1082.6666666666667</c:v>
                </c:pt>
                <c:pt idx="12993">
                  <c:v>1082.75</c:v>
                </c:pt>
                <c:pt idx="12994">
                  <c:v>1082.8333333333333</c:v>
                </c:pt>
                <c:pt idx="12995">
                  <c:v>1082.9166666666667</c:v>
                </c:pt>
                <c:pt idx="12996">
                  <c:v>1083</c:v>
                </c:pt>
                <c:pt idx="12997">
                  <c:v>1083.0833333333333</c:v>
                </c:pt>
                <c:pt idx="12998">
                  <c:v>1083.1666666666667</c:v>
                </c:pt>
                <c:pt idx="12999">
                  <c:v>1083.25</c:v>
                </c:pt>
                <c:pt idx="13000">
                  <c:v>1083.3333333333333</c:v>
                </c:pt>
                <c:pt idx="13001">
                  <c:v>1083.4166666666667</c:v>
                </c:pt>
                <c:pt idx="13002">
                  <c:v>1083.5</c:v>
                </c:pt>
                <c:pt idx="13003">
                  <c:v>1083.5833333333333</c:v>
                </c:pt>
                <c:pt idx="13004">
                  <c:v>1083.6666666666667</c:v>
                </c:pt>
                <c:pt idx="13005">
                  <c:v>1083.75</c:v>
                </c:pt>
                <c:pt idx="13006">
                  <c:v>1083.8333333333333</c:v>
                </c:pt>
                <c:pt idx="13007">
                  <c:v>1083.9166666666667</c:v>
                </c:pt>
                <c:pt idx="13008">
                  <c:v>1084</c:v>
                </c:pt>
                <c:pt idx="13009">
                  <c:v>1084.0833333333333</c:v>
                </c:pt>
                <c:pt idx="13010">
                  <c:v>1084.1666666666667</c:v>
                </c:pt>
                <c:pt idx="13011">
                  <c:v>1084.25</c:v>
                </c:pt>
                <c:pt idx="13012">
                  <c:v>1084.3333333333333</c:v>
                </c:pt>
                <c:pt idx="13013">
                  <c:v>1084.4166666666667</c:v>
                </c:pt>
                <c:pt idx="13014">
                  <c:v>1084.5</c:v>
                </c:pt>
                <c:pt idx="13015">
                  <c:v>1084.5833333333333</c:v>
                </c:pt>
                <c:pt idx="13016">
                  <c:v>1084.6666666666667</c:v>
                </c:pt>
                <c:pt idx="13017">
                  <c:v>1084.75</c:v>
                </c:pt>
                <c:pt idx="13018">
                  <c:v>1084.8333333333333</c:v>
                </c:pt>
                <c:pt idx="13019">
                  <c:v>1084.9166666666667</c:v>
                </c:pt>
                <c:pt idx="13020">
                  <c:v>1085</c:v>
                </c:pt>
                <c:pt idx="13021">
                  <c:v>1085.0833333333333</c:v>
                </c:pt>
                <c:pt idx="13022">
                  <c:v>1085.1666666666667</c:v>
                </c:pt>
                <c:pt idx="13023">
                  <c:v>1085.25</c:v>
                </c:pt>
                <c:pt idx="13024">
                  <c:v>1085.3333333333333</c:v>
                </c:pt>
                <c:pt idx="13025">
                  <c:v>1085.4166666666667</c:v>
                </c:pt>
                <c:pt idx="13026">
                  <c:v>1085.5</c:v>
                </c:pt>
                <c:pt idx="13027">
                  <c:v>1085.5833333333333</c:v>
                </c:pt>
                <c:pt idx="13028">
                  <c:v>1085.6666666666667</c:v>
                </c:pt>
                <c:pt idx="13029">
                  <c:v>1085.75</c:v>
                </c:pt>
                <c:pt idx="13030">
                  <c:v>1085.8333333333333</c:v>
                </c:pt>
                <c:pt idx="13031">
                  <c:v>1085.9166666666667</c:v>
                </c:pt>
                <c:pt idx="13032">
                  <c:v>1086</c:v>
                </c:pt>
                <c:pt idx="13033">
                  <c:v>1086.0833333333333</c:v>
                </c:pt>
                <c:pt idx="13034">
                  <c:v>1086.1666666666667</c:v>
                </c:pt>
                <c:pt idx="13035">
                  <c:v>1086.25</c:v>
                </c:pt>
                <c:pt idx="13036">
                  <c:v>1086.3333333333333</c:v>
                </c:pt>
                <c:pt idx="13037">
                  <c:v>1086.4166666666667</c:v>
                </c:pt>
                <c:pt idx="13038">
                  <c:v>1086.5</c:v>
                </c:pt>
                <c:pt idx="13039">
                  <c:v>1086.5833333333333</c:v>
                </c:pt>
                <c:pt idx="13040">
                  <c:v>1086.6666666666667</c:v>
                </c:pt>
                <c:pt idx="13041">
                  <c:v>1086.75</c:v>
                </c:pt>
                <c:pt idx="13042">
                  <c:v>1086.8333333333333</c:v>
                </c:pt>
                <c:pt idx="13043">
                  <c:v>1086.9166666666667</c:v>
                </c:pt>
                <c:pt idx="13044">
                  <c:v>1087</c:v>
                </c:pt>
                <c:pt idx="13045">
                  <c:v>1087.0833333333333</c:v>
                </c:pt>
                <c:pt idx="13046">
                  <c:v>1087.1666666666667</c:v>
                </c:pt>
                <c:pt idx="13047">
                  <c:v>1087.25</c:v>
                </c:pt>
                <c:pt idx="13048">
                  <c:v>1087.3333333333333</c:v>
                </c:pt>
                <c:pt idx="13049">
                  <c:v>1087.4166666666667</c:v>
                </c:pt>
                <c:pt idx="13050">
                  <c:v>1087.5</c:v>
                </c:pt>
                <c:pt idx="13051">
                  <c:v>1087.5833333333333</c:v>
                </c:pt>
                <c:pt idx="13052">
                  <c:v>1087.6666666666667</c:v>
                </c:pt>
                <c:pt idx="13053">
                  <c:v>1087.75</c:v>
                </c:pt>
                <c:pt idx="13054">
                  <c:v>1087.8333333333333</c:v>
                </c:pt>
                <c:pt idx="13055">
                  <c:v>1087.9166666666667</c:v>
                </c:pt>
                <c:pt idx="13056">
                  <c:v>1088</c:v>
                </c:pt>
                <c:pt idx="13057">
                  <c:v>1088.0833333333333</c:v>
                </c:pt>
                <c:pt idx="13058">
                  <c:v>1088.1666666666667</c:v>
                </c:pt>
                <c:pt idx="13059">
                  <c:v>1088.25</c:v>
                </c:pt>
                <c:pt idx="13060">
                  <c:v>1088.3333333333333</c:v>
                </c:pt>
                <c:pt idx="13061">
                  <c:v>1088.4166666666667</c:v>
                </c:pt>
                <c:pt idx="13062">
                  <c:v>1088.5</c:v>
                </c:pt>
                <c:pt idx="13063">
                  <c:v>1088.5833333333333</c:v>
                </c:pt>
                <c:pt idx="13064">
                  <c:v>1088.6666666666667</c:v>
                </c:pt>
                <c:pt idx="13065">
                  <c:v>1088.75</c:v>
                </c:pt>
                <c:pt idx="13066">
                  <c:v>1088.8333333333333</c:v>
                </c:pt>
                <c:pt idx="13067">
                  <c:v>1088.9166666666667</c:v>
                </c:pt>
                <c:pt idx="13068">
                  <c:v>1089</c:v>
                </c:pt>
                <c:pt idx="13069">
                  <c:v>1089.0833333333333</c:v>
                </c:pt>
                <c:pt idx="13070">
                  <c:v>1089.1666666666667</c:v>
                </c:pt>
                <c:pt idx="13071">
                  <c:v>1089.25</c:v>
                </c:pt>
                <c:pt idx="13072">
                  <c:v>1089.3333333333333</c:v>
                </c:pt>
                <c:pt idx="13073">
                  <c:v>1089.4166666666667</c:v>
                </c:pt>
                <c:pt idx="13074">
                  <c:v>1089.5</c:v>
                </c:pt>
                <c:pt idx="13075">
                  <c:v>1089.5833333333333</c:v>
                </c:pt>
                <c:pt idx="13076">
                  <c:v>1089.6666666666667</c:v>
                </c:pt>
                <c:pt idx="13077">
                  <c:v>1089.75</c:v>
                </c:pt>
                <c:pt idx="13078">
                  <c:v>1089.8333333333333</c:v>
                </c:pt>
                <c:pt idx="13079">
                  <c:v>1089.9166666666667</c:v>
                </c:pt>
                <c:pt idx="13080">
                  <c:v>1090</c:v>
                </c:pt>
                <c:pt idx="13081">
                  <c:v>1090.0833333333333</c:v>
                </c:pt>
                <c:pt idx="13082">
                  <c:v>1090.1666666666667</c:v>
                </c:pt>
                <c:pt idx="13083">
                  <c:v>1090.25</c:v>
                </c:pt>
                <c:pt idx="13084">
                  <c:v>1090.3333333333333</c:v>
                </c:pt>
                <c:pt idx="13085">
                  <c:v>1090.4166666666667</c:v>
                </c:pt>
                <c:pt idx="13086">
                  <c:v>1090.5</c:v>
                </c:pt>
                <c:pt idx="13087">
                  <c:v>1090.5833333333333</c:v>
                </c:pt>
                <c:pt idx="13088">
                  <c:v>1090.6666666666667</c:v>
                </c:pt>
                <c:pt idx="13089">
                  <c:v>1090.75</c:v>
                </c:pt>
                <c:pt idx="13090">
                  <c:v>1090.8333333333333</c:v>
                </c:pt>
                <c:pt idx="13091">
                  <c:v>1090.9166666666667</c:v>
                </c:pt>
                <c:pt idx="13092">
                  <c:v>1091</c:v>
                </c:pt>
                <c:pt idx="13093">
                  <c:v>1091.0833333333333</c:v>
                </c:pt>
                <c:pt idx="13094">
                  <c:v>1091.1666666666667</c:v>
                </c:pt>
                <c:pt idx="13095">
                  <c:v>1091.25</c:v>
                </c:pt>
                <c:pt idx="13096">
                  <c:v>1091.3333333333333</c:v>
                </c:pt>
                <c:pt idx="13097">
                  <c:v>1091.4166666666667</c:v>
                </c:pt>
                <c:pt idx="13098">
                  <c:v>1091.5</c:v>
                </c:pt>
                <c:pt idx="13099">
                  <c:v>1091.5833333333333</c:v>
                </c:pt>
                <c:pt idx="13100">
                  <c:v>1091.6666666666667</c:v>
                </c:pt>
                <c:pt idx="13101">
                  <c:v>1091.75</c:v>
                </c:pt>
                <c:pt idx="13102">
                  <c:v>1091.8333333333333</c:v>
                </c:pt>
                <c:pt idx="13103">
                  <c:v>1091.9166666666667</c:v>
                </c:pt>
                <c:pt idx="13104">
                  <c:v>1092</c:v>
                </c:pt>
                <c:pt idx="13105">
                  <c:v>1092.0833333333333</c:v>
                </c:pt>
                <c:pt idx="13106">
                  <c:v>1092.1666666666667</c:v>
                </c:pt>
                <c:pt idx="13107">
                  <c:v>1092.25</c:v>
                </c:pt>
                <c:pt idx="13108">
                  <c:v>1092.3333333333333</c:v>
                </c:pt>
                <c:pt idx="13109">
                  <c:v>1092.4166666666667</c:v>
                </c:pt>
                <c:pt idx="13110">
                  <c:v>1092.5</c:v>
                </c:pt>
                <c:pt idx="13111">
                  <c:v>1092.5833333333333</c:v>
                </c:pt>
                <c:pt idx="13112">
                  <c:v>1092.6666666666667</c:v>
                </c:pt>
                <c:pt idx="13113">
                  <c:v>1092.75</c:v>
                </c:pt>
                <c:pt idx="13114">
                  <c:v>1092.8333333333333</c:v>
                </c:pt>
                <c:pt idx="13115">
                  <c:v>1092.9166666666667</c:v>
                </c:pt>
                <c:pt idx="13116">
                  <c:v>1093</c:v>
                </c:pt>
                <c:pt idx="13117">
                  <c:v>1093.0833333333333</c:v>
                </c:pt>
                <c:pt idx="13118">
                  <c:v>1093.1666666666667</c:v>
                </c:pt>
                <c:pt idx="13119">
                  <c:v>1093.25</c:v>
                </c:pt>
                <c:pt idx="13120">
                  <c:v>1093.3333333333333</c:v>
                </c:pt>
                <c:pt idx="13121">
                  <c:v>1093.4166666666667</c:v>
                </c:pt>
                <c:pt idx="13122">
                  <c:v>1093.5</c:v>
                </c:pt>
                <c:pt idx="13123">
                  <c:v>1093.5833333333333</c:v>
                </c:pt>
                <c:pt idx="13124">
                  <c:v>1093.6666666666667</c:v>
                </c:pt>
                <c:pt idx="13125">
                  <c:v>1093.75</c:v>
                </c:pt>
                <c:pt idx="13126">
                  <c:v>1093.8333333333333</c:v>
                </c:pt>
                <c:pt idx="13127">
                  <c:v>1093.9166666666667</c:v>
                </c:pt>
                <c:pt idx="13128">
                  <c:v>1094</c:v>
                </c:pt>
                <c:pt idx="13129">
                  <c:v>1094.0833333333333</c:v>
                </c:pt>
                <c:pt idx="13130">
                  <c:v>1094.1666666666667</c:v>
                </c:pt>
                <c:pt idx="13131">
                  <c:v>1094.25</c:v>
                </c:pt>
                <c:pt idx="13132">
                  <c:v>1094.3333333333333</c:v>
                </c:pt>
                <c:pt idx="13133">
                  <c:v>1094.4166666666667</c:v>
                </c:pt>
                <c:pt idx="13134">
                  <c:v>1094.5</c:v>
                </c:pt>
                <c:pt idx="13135">
                  <c:v>1094.5833333333333</c:v>
                </c:pt>
                <c:pt idx="13136">
                  <c:v>1094.6666666666667</c:v>
                </c:pt>
                <c:pt idx="13137">
                  <c:v>1094.75</c:v>
                </c:pt>
                <c:pt idx="13138">
                  <c:v>1094.8333333333333</c:v>
                </c:pt>
                <c:pt idx="13139">
                  <c:v>1094.9166666666667</c:v>
                </c:pt>
                <c:pt idx="13140">
                  <c:v>1095</c:v>
                </c:pt>
                <c:pt idx="13141">
                  <c:v>1095.0833333333333</c:v>
                </c:pt>
                <c:pt idx="13142">
                  <c:v>1095.1666666666667</c:v>
                </c:pt>
                <c:pt idx="13143">
                  <c:v>1095.25</c:v>
                </c:pt>
                <c:pt idx="13144">
                  <c:v>1095.3333333333333</c:v>
                </c:pt>
                <c:pt idx="13145">
                  <c:v>1095.4166666666667</c:v>
                </c:pt>
                <c:pt idx="13146">
                  <c:v>1095.5</c:v>
                </c:pt>
                <c:pt idx="13147">
                  <c:v>1095.5833333333333</c:v>
                </c:pt>
                <c:pt idx="13148">
                  <c:v>1095.6666666666667</c:v>
                </c:pt>
                <c:pt idx="13149">
                  <c:v>1095.75</c:v>
                </c:pt>
                <c:pt idx="13150">
                  <c:v>1095.8333333333333</c:v>
                </c:pt>
                <c:pt idx="13151">
                  <c:v>1095.9166666666667</c:v>
                </c:pt>
                <c:pt idx="13152">
                  <c:v>1096</c:v>
                </c:pt>
                <c:pt idx="13153">
                  <c:v>1096.0833333333333</c:v>
                </c:pt>
                <c:pt idx="13154">
                  <c:v>1096.1666666666667</c:v>
                </c:pt>
                <c:pt idx="13155">
                  <c:v>1096.25</c:v>
                </c:pt>
                <c:pt idx="13156">
                  <c:v>1096.3333333333333</c:v>
                </c:pt>
                <c:pt idx="13157">
                  <c:v>1096.4166666666667</c:v>
                </c:pt>
                <c:pt idx="13158">
                  <c:v>1096.5</c:v>
                </c:pt>
                <c:pt idx="13159">
                  <c:v>1096.5833333333333</c:v>
                </c:pt>
                <c:pt idx="13160">
                  <c:v>1096.6666666666667</c:v>
                </c:pt>
                <c:pt idx="13161">
                  <c:v>1096.75</c:v>
                </c:pt>
                <c:pt idx="13162">
                  <c:v>1096.8333333333333</c:v>
                </c:pt>
                <c:pt idx="13163">
                  <c:v>1096.9166666666667</c:v>
                </c:pt>
                <c:pt idx="13164">
                  <c:v>1097</c:v>
                </c:pt>
                <c:pt idx="13165">
                  <c:v>1097.0833333333333</c:v>
                </c:pt>
                <c:pt idx="13166">
                  <c:v>1097.1666666666667</c:v>
                </c:pt>
                <c:pt idx="13167">
                  <c:v>1097.25</c:v>
                </c:pt>
                <c:pt idx="13168">
                  <c:v>1097.3333333333333</c:v>
                </c:pt>
                <c:pt idx="13169">
                  <c:v>1097.4166666666667</c:v>
                </c:pt>
                <c:pt idx="13170">
                  <c:v>1097.5</c:v>
                </c:pt>
                <c:pt idx="13171">
                  <c:v>1097.5833333333333</c:v>
                </c:pt>
                <c:pt idx="13172">
                  <c:v>1097.6666666666667</c:v>
                </c:pt>
                <c:pt idx="13173">
                  <c:v>1097.75</c:v>
                </c:pt>
                <c:pt idx="13174">
                  <c:v>1097.8333333333333</c:v>
                </c:pt>
                <c:pt idx="13175">
                  <c:v>1097.9166666666667</c:v>
                </c:pt>
                <c:pt idx="13176">
                  <c:v>1098</c:v>
                </c:pt>
                <c:pt idx="13177">
                  <c:v>1098.0833333333333</c:v>
                </c:pt>
                <c:pt idx="13178">
                  <c:v>1098.1666666666667</c:v>
                </c:pt>
                <c:pt idx="13179">
                  <c:v>1098.25</c:v>
                </c:pt>
                <c:pt idx="13180">
                  <c:v>1098.3333333333333</c:v>
                </c:pt>
                <c:pt idx="13181">
                  <c:v>1098.4166666666667</c:v>
                </c:pt>
                <c:pt idx="13182">
                  <c:v>1098.5</c:v>
                </c:pt>
                <c:pt idx="13183">
                  <c:v>1098.5833333333333</c:v>
                </c:pt>
                <c:pt idx="13184">
                  <c:v>1098.6666666666667</c:v>
                </c:pt>
                <c:pt idx="13185">
                  <c:v>1098.75</c:v>
                </c:pt>
                <c:pt idx="13186">
                  <c:v>1098.8333333333333</c:v>
                </c:pt>
                <c:pt idx="13187">
                  <c:v>1098.9166666666667</c:v>
                </c:pt>
                <c:pt idx="13188">
                  <c:v>1099</c:v>
                </c:pt>
                <c:pt idx="13189">
                  <c:v>1099.0833333333333</c:v>
                </c:pt>
                <c:pt idx="13190">
                  <c:v>1099.1666666666667</c:v>
                </c:pt>
                <c:pt idx="13191">
                  <c:v>1099.25</c:v>
                </c:pt>
                <c:pt idx="13192">
                  <c:v>1099.3333333333333</c:v>
                </c:pt>
                <c:pt idx="13193">
                  <c:v>1099.4166666666667</c:v>
                </c:pt>
                <c:pt idx="13194">
                  <c:v>1099.5</c:v>
                </c:pt>
                <c:pt idx="13195">
                  <c:v>1099.5833333333333</c:v>
                </c:pt>
                <c:pt idx="13196">
                  <c:v>1099.6666666666667</c:v>
                </c:pt>
                <c:pt idx="13197">
                  <c:v>1099.75</c:v>
                </c:pt>
                <c:pt idx="13198">
                  <c:v>1099.8333333333333</c:v>
                </c:pt>
                <c:pt idx="13199">
                  <c:v>1099.9166666666667</c:v>
                </c:pt>
                <c:pt idx="13200">
                  <c:v>1100</c:v>
                </c:pt>
                <c:pt idx="13201">
                  <c:v>1100.0833333333333</c:v>
                </c:pt>
                <c:pt idx="13202">
                  <c:v>1100.1666666666667</c:v>
                </c:pt>
                <c:pt idx="13203">
                  <c:v>1100.25</c:v>
                </c:pt>
                <c:pt idx="13204">
                  <c:v>1100.3333333333333</c:v>
                </c:pt>
                <c:pt idx="13205">
                  <c:v>1100.4166666666667</c:v>
                </c:pt>
                <c:pt idx="13206">
                  <c:v>1100.5</c:v>
                </c:pt>
                <c:pt idx="13207">
                  <c:v>1100.5833333333333</c:v>
                </c:pt>
                <c:pt idx="13208">
                  <c:v>1100.6666666666667</c:v>
                </c:pt>
                <c:pt idx="13209">
                  <c:v>1100.75</c:v>
                </c:pt>
                <c:pt idx="13210">
                  <c:v>1100.8333333333333</c:v>
                </c:pt>
                <c:pt idx="13211">
                  <c:v>1100.9166666666667</c:v>
                </c:pt>
                <c:pt idx="13212">
                  <c:v>1101</c:v>
                </c:pt>
                <c:pt idx="13213">
                  <c:v>1101.0833333333333</c:v>
                </c:pt>
                <c:pt idx="13214">
                  <c:v>1101.1666666666667</c:v>
                </c:pt>
                <c:pt idx="13215">
                  <c:v>1101.25</c:v>
                </c:pt>
                <c:pt idx="13216">
                  <c:v>1101.3333333333333</c:v>
                </c:pt>
                <c:pt idx="13217">
                  <c:v>1101.4166666666667</c:v>
                </c:pt>
                <c:pt idx="13218">
                  <c:v>1101.5</c:v>
                </c:pt>
                <c:pt idx="13219">
                  <c:v>1101.5833333333333</c:v>
                </c:pt>
                <c:pt idx="13220">
                  <c:v>1101.6666666666667</c:v>
                </c:pt>
                <c:pt idx="13221">
                  <c:v>1101.75</c:v>
                </c:pt>
                <c:pt idx="13222">
                  <c:v>1101.8333333333333</c:v>
                </c:pt>
                <c:pt idx="13223">
                  <c:v>1101.9166666666667</c:v>
                </c:pt>
                <c:pt idx="13224">
                  <c:v>1102</c:v>
                </c:pt>
                <c:pt idx="13225">
                  <c:v>1102.0833333333333</c:v>
                </c:pt>
                <c:pt idx="13226">
                  <c:v>1102.1666666666667</c:v>
                </c:pt>
                <c:pt idx="13227">
                  <c:v>1102.25</c:v>
                </c:pt>
                <c:pt idx="13228">
                  <c:v>1102.3333333333333</c:v>
                </c:pt>
                <c:pt idx="13229">
                  <c:v>1102.4166666666667</c:v>
                </c:pt>
                <c:pt idx="13230">
                  <c:v>1102.5</c:v>
                </c:pt>
                <c:pt idx="13231">
                  <c:v>1102.5833333333333</c:v>
                </c:pt>
                <c:pt idx="13232">
                  <c:v>1102.6666666666667</c:v>
                </c:pt>
                <c:pt idx="13233">
                  <c:v>1102.75</c:v>
                </c:pt>
                <c:pt idx="13234">
                  <c:v>1102.8333333333333</c:v>
                </c:pt>
                <c:pt idx="13235">
                  <c:v>1102.9166666666667</c:v>
                </c:pt>
                <c:pt idx="13236">
                  <c:v>1103</c:v>
                </c:pt>
                <c:pt idx="13237">
                  <c:v>1103.0833333333333</c:v>
                </c:pt>
                <c:pt idx="13238">
                  <c:v>1103.1666666666667</c:v>
                </c:pt>
                <c:pt idx="13239">
                  <c:v>1103.25</c:v>
                </c:pt>
                <c:pt idx="13240">
                  <c:v>1103.3333333333333</c:v>
                </c:pt>
                <c:pt idx="13241">
                  <c:v>1103.4166666666667</c:v>
                </c:pt>
                <c:pt idx="13242">
                  <c:v>1103.5</c:v>
                </c:pt>
                <c:pt idx="13243">
                  <c:v>1103.5833333333333</c:v>
                </c:pt>
                <c:pt idx="13244">
                  <c:v>1103.6666666666667</c:v>
                </c:pt>
                <c:pt idx="13245">
                  <c:v>1103.75</c:v>
                </c:pt>
                <c:pt idx="13246">
                  <c:v>1103.8333333333333</c:v>
                </c:pt>
                <c:pt idx="13247">
                  <c:v>1103.9166666666667</c:v>
                </c:pt>
                <c:pt idx="13248">
                  <c:v>1104</c:v>
                </c:pt>
                <c:pt idx="13249">
                  <c:v>1104.0833333333333</c:v>
                </c:pt>
                <c:pt idx="13250">
                  <c:v>1104.1666666666667</c:v>
                </c:pt>
                <c:pt idx="13251">
                  <c:v>1104.25</c:v>
                </c:pt>
                <c:pt idx="13252">
                  <c:v>1104.3333333333333</c:v>
                </c:pt>
                <c:pt idx="13253">
                  <c:v>1104.4166666666667</c:v>
                </c:pt>
                <c:pt idx="13254">
                  <c:v>1104.5</c:v>
                </c:pt>
                <c:pt idx="13255">
                  <c:v>1104.5833333333333</c:v>
                </c:pt>
                <c:pt idx="13256">
                  <c:v>1104.6666666666667</c:v>
                </c:pt>
                <c:pt idx="13257">
                  <c:v>1104.75</c:v>
                </c:pt>
                <c:pt idx="13258">
                  <c:v>1104.8333333333333</c:v>
                </c:pt>
                <c:pt idx="13259">
                  <c:v>1104.9166666666667</c:v>
                </c:pt>
                <c:pt idx="13260">
                  <c:v>1105</c:v>
                </c:pt>
                <c:pt idx="13261">
                  <c:v>1105.0833333333333</c:v>
                </c:pt>
                <c:pt idx="13262">
                  <c:v>1105.1666666666667</c:v>
                </c:pt>
                <c:pt idx="13263">
                  <c:v>1105.25</c:v>
                </c:pt>
                <c:pt idx="13264">
                  <c:v>1105.3333333333333</c:v>
                </c:pt>
                <c:pt idx="13265">
                  <c:v>1105.4166666666667</c:v>
                </c:pt>
                <c:pt idx="13266">
                  <c:v>1105.5</c:v>
                </c:pt>
                <c:pt idx="13267">
                  <c:v>1105.5833333333333</c:v>
                </c:pt>
                <c:pt idx="13268">
                  <c:v>1105.6666666666667</c:v>
                </c:pt>
                <c:pt idx="13269">
                  <c:v>1105.75</c:v>
                </c:pt>
                <c:pt idx="13270">
                  <c:v>1105.8333333333333</c:v>
                </c:pt>
                <c:pt idx="13271">
                  <c:v>1105.9166666666667</c:v>
                </c:pt>
                <c:pt idx="13272">
                  <c:v>1106</c:v>
                </c:pt>
                <c:pt idx="13273">
                  <c:v>1106.0833333333333</c:v>
                </c:pt>
                <c:pt idx="13274">
                  <c:v>1106.1666666666667</c:v>
                </c:pt>
                <c:pt idx="13275">
                  <c:v>1106.25</c:v>
                </c:pt>
                <c:pt idx="13276">
                  <c:v>1106.3333333333333</c:v>
                </c:pt>
                <c:pt idx="13277">
                  <c:v>1106.4166666666667</c:v>
                </c:pt>
                <c:pt idx="13278">
                  <c:v>1106.5</c:v>
                </c:pt>
                <c:pt idx="13279">
                  <c:v>1106.5833333333333</c:v>
                </c:pt>
                <c:pt idx="13280">
                  <c:v>1106.6666666666667</c:v>
                </c:pt>
                <c:pt idx="13281">
                  <c:v>1106.75</c:v>
                </c:pt>
                <c:pt idx="13282">
                  <c:v>1106.8333333333333</c:v>
                </c:pt>
                <c:pt idx="13283">
                  <c:v>1106.9166666666667</c:v>
                </c:pt>
                <c:pt idx="13284">
                  <c:v>1107</c:v>
                </c:pt>
                <c:pt idx="13285">
                  <c:v>1107.0833333333333</c:v>
                </c:pt>
                <c:pt idx="13286">
                  <c:v>1107.1666666666667</c:v>
                </c:pt>
                <c:pt idx="13287">
                  <c:v>1107.25</c:v>
                </c:pt>
                <c:pt idx="13288">
                  <c:v>1107.3333333333333</c:v>
                </c:pt>
                <c:pt idx="13289">
                  <c:v>1107.4166666666667</c:v>
                </c:pt>
                <c:pt idx="13290">
                  <c:v>1107.5</c:v>
                </c:pt>
                <c:pt idx="13291">
                  <c:v>1107.5833333333333</c:v>
                </c:pt>
                <c:pt idx="13292">
                  <c:v>1107.6666666666667</c:v>
                </c:pt>
                <c:pt idx="13293">
                  <c:v>1107.75</c:v>
                </c:pt>
                <c:pt idx="13294">
                  <c:v>1107.8333333333333</c:v>
                </c:pt>
                <c:pt idx="13295">
                  <c:v>1107.9166666666667</c:v>
                </c:pt>
                <c:pt idx="13296">
                  <c:v>1108</c:v>
                </c:pt>
                <c:pt idx="13297">
                  <c:v>1108.0833333333333</c:v>
                </c:pt>
                <c:pt idx="13298">
                  <c:v>1108.1666666666667</c:v>
                </c:pt>
                <c:pt idx="13299">
                  <c:v>1108.25</c:v>
                </c:pt>
                <c:pt idx="13300">
                  <c:v>1108.3333333333333</c:v>
                </c:pt>
                <c:pt idx="13301">
                  <c:v>1108.4166666666667</c:v>
                </c:pt>
                <c:pt idx="13302">
                  <c:v>1108.5</c:v>
                </c:pt>
                <c:pt idx="13303">
                  <c:v>1108.5833333333333</c:v>
                </c:pt>
                <c:pt idx="13304">
                  <c:v>1108.6666666666667</c:v>
                </c:pt>
                <c:pt idx="13305">
                  <c:v>1108.75</c:v>
                </c:pt>
                <c:pt idx="13306">
                  <c:v>1108.8333333333333</c:v>
                </c:pt>
                <c:pt idx="13307">
                  <c:v>1108.9166666666667</c:v>
                </c:pt>
                <c:pt idx="13308">
                  <c:v>1109</c:v>
                </c:pt>
                <c:pt idx="13309">
                  <c:v>1109.0833333333333</c:v>
                </c:pt>
                <c:pt idx="13310">
                  <c:v>1109.1666666666667</c:v>
                </c:pt>
                <c:pt idx="13311">
                  <c:v>1109.25</c:v>
                </c:pt>
                <c:pt idx="13312">
                  <c:v>1109.3333333333333</c:v>
                </c:pt>
                <c:pt idx="13313">
                  <c:v>1109.4166666666667</c:v>
                </c:pt>
                <c:pt idx="13314">
                  <c:v>1109.5</c:v>
                </c:pt>
                <c:pt idx="13315">
                  <c:v>1109.5833333333333</c:v>
                </c:pt>
                <c:pt idx="13316">
                  <c:v>1109.6666666666667</c:v>
                </c:pt>
                <c:pt idx="13317">
                  <c:v>1109.75</c:v>
                </c:pt>
                <c:pt idx="13318">
                  <c:v>1109.8333333333333</c:v>
                </c:pt>
                <c:pt idx="13319">
                  <c:v>1109.9166666666667</c:v>
                </c:pt>
                <c:pt idx="13320">
                  <c:v>1110</c:v>
                </c:pt>
                <c:pt idx="13321">
                  <c:v>1110.0833333333333</c:v>
                </c:pt>
                <c:pt idx="13322">
                  <c:v>1110.1666666666667</c:v>
                </c:pt>
                <c:pt idx="13323">
                  <c:v>1110.25</c:v>
                </c:pt>
                <c:pt idx="13324">
                  <c:v>1110.3333333333333</c:v>
                </c:pt>
                <c:pt idx="13325">
                  <c:v>1110.4166666666667</c:v>
                </c:pt>
                <c:pt idx="13326">
                  <c:v>1110.5</c:v>
                </c:pt>
                <c:pt idx="13327">
                  <c:v>1110.5833333333333</c:v>
                </c:pt>
                <c:pt idx="13328">
                  <c:v>1110.6666666666667</c:v>
                </c:pt>
                <c:pt idx="13329">
                  <c:v>1110.75</c:v>
                </c:pt>
                <c:pt idx="13330">
                  <c:v>1110.8333333333333</c:v>
                </c:pt>
                <c:pt idx="13331">
                  <c:v>1110.9166666666667</c:v>
                </c:pt>
                <c:pt idx="13332">
                  <c:v>1111</c:v>
                </c:pt>
                <c:pt idx="13333">
                  <c:v>1111.0833333333333</c:v>
                </c:pt>
                <c:pt idx="13334">
                  <c:v>1111.1666666666667</c:v>
                </c:pt>
                <c:pt idx="13335">
                  <c:v>1111.25</c:v>
                </c:pt>
                <c:pt idx="13336">
                  <c:v>1111.3333333333333</c:v>
                </c:pt>
                <c:pt idx="13337">
                  <c:v>1111.4166666666667</c:v>
                </c:pt>
                <c:pt idx="13338">
                  <c:v>1111.5</c:v>
                </c:pt>
                <c:pt idx="13339">
                  <c:v>1111.5833333333333</c:v>
                </c:pt>
                <c:pt idx="13340">
                  <c:v>1111.6666666666667</c:v>
                </c:pt>
                <c:pt idx="13341">
                  <c:v>1111.75</c:v>
                </c:pt>
                <c:pt idx="13342">
                  <c:v>1111.8333333333333</c:v>
                </c:pt>
                <c:pt idx="13343">
                  <c:v>1111.9166666666667</c:v>
                </c:pt>
                <c:pt idx="13344">
                  <c:v>1112</c:v>
                </c:pt>
                <c:pt idx="13345">
                  <c:v>1112.0833333333333</c:v>
                </c:pt>
                <c:pt idx="13346">
                  <c:v>1112.1666666666667</c:v>
                </c:pt>
                <c:pt idx="13347">
                  <c:v>1112.25</c:v>
                </c:pt>
                <c:pt idx="13348">
                  <c:v>1112.3333333333333</c:v>
                </c:pt>
                <c:pt idx="13349">
                  <c:v>1112.4166666666667</c:v>
                </c:pt>
                <c:pt idx="13350">
                  <c:v>1112.5</c:v>
                </c:pt>
                <c:pt idx="13351">
                  <c:v>1112.5833333333333</c:v>
                </c:pt>
                <c:pt idx="13352">
                  <c:v>1112.6666666666667</c:v>
                </c:pt>
                <c:pt idx="13353">
                  <c:v>1112.75</c:v>
                </c:pt>
                <c:pt idx="13354">
                  <c:v>1112.8333333333333</c:v>
                </c:pt>
                <c:pt idx="13355">
                  <c:v>1112.9166666666667</c:v>
                </c:pt>
                <c:pt idx="13356">
                  <c:v>1113</c:v>
                </c:pt>
                <c:pt idx="13357">
                  <c:v>1113.0833333333333</c:v>
                </c:pt>
                <c:pt idx="13358">
                  <c:v>1113.1666666666667</c:v>
                </c:pt>
                <c:pt idx="13359">
                  <c:v>1113.25</c:v>
                </c:pt>
                <c:pt idx="13360">
                  <c:v>1113.3333333333333</c:v>
                </c:pt>
                <c:pt idx="13361">
                  <c:v>1113.4166666666667</c:v>
                </c:pt>
                <c:pt idx="13362">
                  <c:v>1113.5</c:v>
                </c:pt>
                <c:pt idx="13363">
                  <c:v>1113.5833333333333</c:v>
                </c:pt>
                <c:pt idx="13364">
                  <c:v>1113.6666666666667</c:v>
                </c:pt>
                <c:pt idx="13365">
                  <c:v>1113.75</c:v>
                </c:pt>
                <c:pt idx="13366">
                  <c:v>1113.8333333333333</c:v>
                </c:pt>
                <c:pt idx="13367">
                  <c:v>1113.9166666666667</c:v>
                </c:pt>
                <c:pt idx="13368">
                  <c:v>1114</c:v>
                </c:pt>
                <c:pt idx="13369">
                  <c:v>1114.0833333333333</c:v>
                </c:pt>
                <c:pt idx="13370">
                  <c:v>1114.1666666666667</c:v>
                </c:pt>
                <c:pt idx="13371">
                  <c:v>1114.25</c:v>
                </c:pt>
                <c:pt idx="13372">
                  <c:v>1114.3333333333333</c:v>
                </c:pt>
                <c:pt idx="13373">
                  <c:v>1114.4166666666667</c:v>
                </c:pt>
                <c:pt idx="13374">
                  <c:v>1114.5</c:v>
                </c:pt>
                <c:pt idx="13375">
                  <c:v>1114.5833333333333</c:v>
                </c:pt>
                <c:pt idx="13376">
                  <c:v>1114.6666666666667</c:v>
                </c:pt>
                <c:pt idx="13377">
                  <c:v>1114.75</c:v>
                </c:pt>
                <c:pt idx="13378">
                  <c:v>1114.8333333333333</c:v>
                </c:pt>
                <c:pt idx="13379">
                  <c:v>1114.9166666666667</c:v>
                </c:pt>
                <c:pt idx="13380">
                  <c:v>1115</c:v>
                </c:pt>
                <c:pt idx="13381">
                  <c:v>1115.0833333333333</c:v>
                </c:pt>
                <c:pt idx="13382">
                  <c:v>1115.1666666666667</c:v>
                </c:pt>
                <c:pt idx="13383">
                  <c:v>1115.25</c:v>
                </c:pt>
                <c:pt idx="13384">
                  <c:v>1115.3333333333333</c:v>
                </c:pt>
                <c:pt idx="13385">
                  <c:v>1115.4166666666667</c:v>
                </c:pt>
                <c:pt idx="13386">
                  <c:v>1115.5</c:v>
                </c:pt>
                <c:pt idx="13387">
                  <c:v>1115.5833333333333</c:v>
                </c:pt>
                <c:pt idx="13388">
                  <c:v>1115.6666666666667</c:v>
                </c:pt>
                <c:pt idx="13389">
                  <c:v>1115.75</c:v>
                </c:pt>
                <c:pt idx="13390">
                  <c:v>1115.8333333333333</c:v>
                </c:pt>
                <c:pt idx="13391">
                  <c:v>1115.9166666666667</c:v>
                </c:pt>
                <c:pt idx="13392">
                  <c:v>1116</c:v>
                </c:pt>
                <c:pt idx="13393">
                  <c:v>1116.0833333333333</c:v>
                </c:pt>
                <c:pt idx="13394">
                  <c:v>1116.1666666666667</c:v>
                </c:pt>
                <c:pt idx="13395">
                  <c:v>1116.25</c:v>
                </c:pt>
                <c:pt idx="13396">
                  <c:v>1116.3333333333333</c:v>
                </c:pt>
                <c:pt idx="13397">
                  <c:v>1116.4166666666667</c:v>
                </c:pt>
                <c:pt idx="13398">
                  <c:v>1116.5</c:v>
                </c:pt>
                <c:pt idx="13399">
                  <c:v>1116.5833333333333</c:v>
                </c:pt>
                <c:pt idx="13400">
                  <c:v>1116.6666666666667</c:v>
                </c:pt>
                <c:pt idx="13401">
                  <c:v>1116.75</c:v>
                </c:pt>
                <c:pt idx="13402">
                  <c:v>1116.8333333333333</c:v>
                </c:pt>
                <c:pt idx="13403">
                  <c:v>1116.9166666666667</c:v>
                </c:pt>
                <c:pt idx="13404">
                  <c:v>1117</c:v>
                </c:pt>
                <c:pt idx="13405">
                  <c:v>1117.0833333333333</c:v>
                </c:pt>
                <c:pt idx="13406">
                  <c:v>1117.1666666666667</c:v>
                </c:pt>
                <c:pt idx="13407">
                  <c:v>1117.25</c:v>
                </c:pt>
                <c:pt idx="13408">
                  <c:v>1117.3333333333333</c:v>
                </c:pt>
                <c:pt idx="13409">
                  <c:v>1117.4166666666667</c:v>
                </c:pt>
                <c:pt idx="13410">
                  <c:v>1117.5</c:v>
                </c:pt>
                <c:pt idx="13411">
                  <c:v>1117.5833333333333</c:v>
                </c:pt>
                <c:pt idx="13412">
                  <c:v>1117.6666666666667</c:v>
                </c:pt>
                <c:pt idx="13413">
                  <c:v>1117.75</c:v>
                </c:pt>
                <c:pt idx="13414">
                  <c:v>1117.8333333333333</c:v>
                </c:pt>
                <c:pt idx="13415">
                  <c:v>1117.9166666666667</c:v>
                </c:pt>
                <c:pt idx="13416">
                  <c:v>1118</c:v>
                </c:pt>
                <c:pt idx="13417">
                  <c:v>1118.0833333333333</c:v>
                </c:pt>
                <c:pt idx="13418">
                  <c:v>1118.1666666666667</c:v>
                </c:pt>
                <c:pt idx="13419">
                  <c:v>1118.25</c:v>
                </c:pt>
                <c:pt idx="13420">
                  <c:v>1118.3333333333333</c:v>
                </c:pt>
                <c:pt idx="13421">
                  <c:v>1118.4166666666667</c:v>
                </c:pt>
                <c:pt idx="13422">
                  <c:v>1118.5</c:v>
                </c:pt>
                <c:pt idx="13423">
                  <c:v>1118.5833333333333</c:v>
                </c:pt>
                <c:pt idx="13424">
                  <c:v>1118.6666666666667</c:v>
                </c:pt>
                <c:pt idx="13425">
                  <c:v>1118.75</c:v>
                </c:pt>
                <c:pt idx="13426">
                  <c:v>1118.8333333333333</c:v>
                </c:pt>
                <c:pt idx="13427">
                  <c:v>1118.9166666666667</c:v>
                </c:pt>
                <c:pt idx="13428">
                  <c:v>1119</c:v>
                </c:pt>
                <c:pt idx="13429">
                  <c:v>1119.0833333333333</c:v>
                </c:pt>
                <c:pt idx="13430">
                  <c:v>1119.1666666666667</c:v>
                </c:pt>
                <c:pt idx="13431">
                  <c:v>1119.25</c:v>
                </c:pt>
                <c:pt idx="13432">
                  <c:v>1119.3333333333333</c:v>
                </c:pt>
                <c:pt idx="13433">
                  <c:v>1119.4166666666667</c:v>
                </c:pt>
                <c:pt idx="13434">
                  <c:v>1119.5</c:v>
                </c:pt>
                <c:pt idx="13435">
                  <c:v>1119.5833333333333</c:v>
                </c:pt>
                <c:pt idx="13436">
                  <c:v>1119.6666666666667</c:v>
                </c:pt>
                <c:pt idx="13437">
                  <c:v>1119.75</c:v>
                </c:pt>
                <c:pt idx="13438">
                  <c:v>1119.8333333333333</c:v>
                </c:pt>
                <c:pt idx="13439">
                  <c:v>1119.9166666666667</c:v>
                </c:pt>
                <c:pt idx="13440">
                  <c:v>1120</c:v>
                </c:pt>
                <c:pt idx="13441">
                  <c:v>1120.0833333333333</c:v>
                </c:pt>
                <c:pt idx="13442">
                  <c:v>1120.1666666666667</c:v>
                </c:pt>
                <c:pt idx="13443">
                  <c:v>1120.25</c:v>
                </c:pt>
                <c:pt idx="13444">
                  <c:v>1120.3333333333333</c:v>
                </c:pt>
                <c:pt idx="13445">
                  <c:v>1120.4166666666667</c:v>
                </c:pt>
                <c:pt idx="13446">
                  <c:v>1120.5</c:v>
                </c:pt>
                <c:pt idx="13447">
                  <c:v>1120.5833333333333</c:v>
                </c:pt>
                <c:pt idx="13448">
                  <c:v>1120.6666666666667</c:v>
                </c:pt>
                <c:pt idx="13449">
                  <c:v>1120.75</c:v>
                </c:pt>
                <c:pt idx="13450">
                  <c:v>1120.8333333333333</c:v>
                </c:pt>
                <c:pt idx="13451">
                  <c:v>1120.9166666666667</c:v>
                </c:pt>
                <c:pt idx="13452">
                  <c:v>1121</c:v>
                </c:pt>
                <c:pt idx="13453">
                  <c:v>1121.0833333333333</c:v>
                </c:pt>
                <c:pt idx="13454">
                  <c:v>1121.1666666666667</c:v>
                </c:pt>
                <c:pt idx="13455">
                  <c:v>1121.25</c:v>
                </c:pt>
                <c:pt idx="13456">
                  <c:v>1121.3333333333333</c:v>
                </c:pt>
                <c:pt idx="13457">
                  <c:v>1121.4166666666667</c:v>
                </c:pt>
                <c:pt idx="13458">
                  <c:v>1121.5</c:v>
                </c:pt>
                <c:pt idx="13459">
                  <c:v>1121.5833333333333</c:v>
                </c:pt>
                <c:pt idx="13460">
                  <c:v>1121.6666666666667</c:v>
                </c:pt>
                <c:pt idx="13461">
                  <c:v>1121.75</c:v>
                </c:pt>
                <c:pt idx="13462">
                  <c:v>1121.8333333333333</c:v>
                </c:pt>
                <c:pt idx="13463">
                  <c:v>1121.9166666666667</c:v>
                </c:pt>
                <c:pt idx="13464">
                  <c:v>1122</c:v>
                </c:pt>
                <c:pt idx="13465">
                  <c:v>1122.0833333333333</c:v>
                </c:pt>
                <c:pt idx="13466">
                  <c:v>1122.1666666666667</c:v>
                </c:pt>
                <c:pt idx="13467">
                  <c:v>1122.25</c:v>
                </c:pt>
                <c:pt idx="13468">
                  <c:v>1122.3333333333333</c:v>
                </c:pt>
                <c:pt idx="13469">
                  <c:v>1122.4166666666667</c:v>
                </c:pt>
                <c:pt idx="13470">
                  <c:v>1122.5</c:v>
                </c:pt>
                <c:pt idx="13471">
                  <c:v>1122.5833333333333</c:v>
                </c:pt>
                <c:pt idx="13472">
                  <c:v>1122.6666666666667</c:v>
                </c:pt>
                <c:pt idx="13473">
                  <c:v>1122.75</c:v>
                </c:pt>
                <c:pt idx="13474">
                  <c:v>1122.8333333333333</c:v>
                </c:pt>
                <c:pt idx="13475">
                  <c:v>1122.9166666666667</c:v>
                </c:pt>
                <c:pt idx="13476">
                  <c:v>1123</c:v>
                </c:pt>
                <c:pt idx="13477">
                  <c:v>1123.0833333333333</c:v>
                </c:pt>
                <c:pt idx="13478">
                  <c:v>1123.1666666666667</c:v>
                </c:pt>
                <c:pt idx="13479">
                  <c:v>1123.25</c:v>
                </c:pt>
                <c:pt idx="13480">
                  <c:v>1123.3333333333333</c:v>
                </c:pt>
                <c:pt idx="13481">
                  <c:v>1123.4166666666667</c:v>
                </c:pt>
                <c:pt idx="13482">
                  <c:v>1123.5</c:v>
                </c:pt>
                <c:pt idx="13483">
                  <c:v>1123.5833333333333</c:v>
                </c:pt>
                <c:pt idx="13484">
                  <c:v>1123.6666666666667</c:v>
                </c:pt>
                <c:pt idx="13485">
                  <c:v>1123.75</c:v>
                </c:pt>
                <c:pt idx="13486">
                  <c:v>1123.8333333333333</c:v>
                </c:pt>
                <c:pt idx="13487">
                  <c:v>1123.9166666666667</c:v>
                </c:pt>
                <c:pt idx="13488">
                  <c:v>1124</c:v>
                </c:pt>
                <c:pt idx="13489">
                  <c:v>1124.0833333333333</c:v>
                </c:pt>
                <c:pt idx="13490">
                  <c:v>1124.1666666666667</c:v>
                </c:pt>
                <c:pt idx="13491">
                  <c:v>1124.25</c:v>
                </c:pt>
                <c:pt idx="13492">
                  <c:v>1124.3333333333333</c:v>
                </c:pt>
                <c:pt idx="13493">
                  <c:v>1124.4166666666667</c:v>
                </c:pt>
                <c:pt idx="13494">
                  <c:v>1124.5</c:v>
                </c:pt>
                <c:pt idx="13495">
                  <c:v>1124.5833333333333</c:v>
                </c:pt>
                <c:pt idx="13496">
                  <c:v>1124.6666666666667</c:v>
                </c:pt>
                <c:pt idx="13497">
                  <c:v>1124.75</c:v>
                </c:pt>
                <c:pt idx="13498">
                  <c:v>1124.8333333333333</c:v>
                </c:pt>
                <c:pt idx="13499">
                  <c:v>1124.9166666666667</c:v>
                </c:pt>
                <c:pt idx="13500">
                  <c:v>1125</c:v>
                </c:pt>
                <c:pt idx="13501">
                  <c:v>1125.0833333333333</c:v>
                </c:pt>
                <c:pt idx="13502">
                  <c:v>1125.1666666666667</c:v>
                </c:pt>
                <c:pt idx="13503">
                  <c:v>1125.25</c:v>
                </c:pt>
                <c:pt idx="13504">
                  <c:v>1125.3333333333333</c:v>
                </c:pt>
                <c:pt idx="13505">
                  <c:v>1125.4166666666667</c:v>
                </c:pt>
                <c:pt idx="13506">
                  <c:v>1125.5</c:v>
                </c:pt>
                <c:pt idx="13507">
                  <c:v>1125.5833333333333</c:v>
                </c:pt>
                <c:pt idx="13508">
                  <c:v>1125.6666666666667</c:v>
                </c:pt>
                <c:pt idx="13509">
                  <c:v>1125.75</c:v>
                </c:pt>
                <c:pt idx="13510">
                  <c:v>1125.8333333333333</c:v>
                </c:pt>
                <c:pt idx="13511">
                  <c:v>1125.9166666666667</c:v>
                </c:pt>
                <c:pt idx="13512">
                  <c:v>1126</c:v>
                </c:pt>
                <c:pt idx="13513">
                  <c:v>1126.0833333333333</c:v>
                </c:pt>
                <c:pt idx="13514">
                  <c:v>1126.1666666666667</c:v>
                </c:pt>
                <c:pt idx="13515">
                  <c:v>1126.25</c:v>
                </c:pt>
                <c:pt idx="13516">
                  <c:v>1126.3333333333333</c:v>
                </c:pt>
                <c:pt idx="13517">
                  <c:v>1126.4166666666667</c:v>
                </c:pt>
                <c:pt idx="13518">
                  <c:v>1126.5</c:v>
                </c:pt>
                <c:pt idx="13519">
                  <c:v>1126.5833333333333</c:v>
                </c:pt>
                <c:pt idx="13520">
                  <c:v>1126.6666666666667</c:v>
                </c:pt>
                <c:pt idx="13521">
                  <c:v>1126.75</c:v>
                </c:pt>
                <c:pt idx="13522">
                  <c:v>1126.8333333333333</c:v>
                </c:pt>
                <c:pt idx="13523">
                  <c:v>1126.9166666666667</c:v>
                </c:pt>
                <c:pt idx="13524">
                  <c:v>1127</c:v>
                </c:pt>
                <c:pt idx="13525">
                  <c:v>1127.0833333333333</c:v>
                </c:pt>
                <c:pt idx="13526">
                  <c:v>1127.1666666666667</c:v>
                </c:pt>
                <c:pt idx="13527">
                  <c:v>1127.25</c:v>
                </c:pt>
                <c:pt idx="13528">
                  <c:v>1127.3333333333333</c:v>
                </c:pt>
                <c:pt idx="13529">
                  <c:v>1127.4166666666667</c:v>
                </c:pt>
                <c:pt idx="13530">
                  <c:v>1127.5</c:v>
                </c:pt>
                <c:pt idx="13531">
                  <c:v>1127.5833333333333</c:v>
                </c:pt>
                <c:pt idx="13532">
                  <c:v>1127.6666666666667</c:v>
                </c:pt>
                <c:pt idx="13533">
                  <c:v>1127.75</c:v>
                </c:pt>
                <c:pt idx="13534">
                  <c:v>1127.8333333333333</c:v>
                </c:pt>
                <c:pt idx="13535">
                  <c:v>1127.9166666666667</c:v>
                </c:pt>
                <c:pt idx="13536">
                  <c:v>1128</c:v>
                </c:pt>
                <c:pt idx="13537">
                  <c:v>1128.0833333333333</c:v>
                </c:pt>
                <c:pt idx="13538">
                  <c:v>1128.1666666666667</c:v>
                </c:pt>
                <c:pt idx="13539">
                  <c:v>1128.25</c:v>
                </c:pt>
                <c:pt idx="13540">
                  <c:v>1128.3333333333333</c:v>
                </c:pt>
                <c:pt idx="13541">
                  <c:v>1128.4166666666667</c:v>
                </c:pt>
                <c:pt idx="13542">
                  <c:v>1128.5</c:v>
                </c:pt>
                <c:pt idx="13543">
                  <c:v>1128.5833333333333</c:v>
                </c:pt>
                <c:pt idx="13544">
                  <c:v>1128.6666666666667</c:v>
                </c:pt>
                <c:pt idx="13545">
                  <c:v>1128.75</c:v>
                </c:pt>
                <c:pt idx="13546">
                  <c:v>1128.8333333333333</c:v>
                </c:pt>
                <c:pt idx="13547">
                  <c:v>1128.9166666666667</c:v>
                </c:pt>
                <c:pt idx="13548">
                  <c:v>1129</c:v>
                </c:pt>
                <c:pt idx="13549">
                  <c:v>1129.0833333333333</c:v>
                </c:pt>
                <c:pt idx="13550">
                  <c:v>1129.1666666666667</c:v>
                </c:pt>
                <c:pt idx="13551">
                  <c:v>1129.25</c:v>
                </c:pt>
                <c:pt idx="13552">
                  <c:v>1129.3333333333333</c:v>
                </c:pt>
                <c:pt idx="13553">
                  <c:v>1129.4166666666667</c:v>
                </c:pt>
                <c:pt idx="13554">
                  <c:v>1129.5</c:v>
                </c:pt>
                <c:pt idx="13555">
                  <c:v>1129.5833333333333</c:v>
                </c:pt>
                <c:pt idx="13556">
                  <c:v>1129.6666666666667</c:v>
                </c:pt>
                <c:pt idx="13557">
                  <c:v>1129.75</c:v>
                </c:pt>
                <c:pt idx="13558">
                  <c:v>1129.8333333333333</c:v>
                </c:pt>
                <c:pt idx="13559">
                  <c:v>1129.9166666666667</c:v>
                </c:pt>
                <c:pt idx="13560">
                  <c:v>1130</c:v>
                </c:pt>
                <c:pt idx="13561">
                  <c:v>1130.0833333333333</c:v>
                </c:pt>
                <c:pt idx="13562">
                  <c:v>1130.1666666666667</c:v>
                </c:pt>
                <c:pt idx="13563">
                  <c:v>1130.25</c:v>
                </c:pt>
                <c:pt idx="13564">
                  <c:v>1130.3333333333333</c:v>
                </c:pt>
                <c:pt idx="13565">
                  <c:v>1130.4166666666667</c:v>
                </c:pt>
                <c:pt idx="13566">
                  <c:v>1130.5</c:v>
                </c:pt>
                <c:pt idx="13567">
                  <c:v>1130.5833333333333</c:v>
                </c:pt>
                <c:pt idx="13568">
                  <c:v>1130.6666666666667</c:v>
                </c:pt>
                <c:pt idx="13569">
                  <c:v>1130.75</c:v>
                </c:pt>
                <c:pt idx="13570">
                  <c:v>1130.8333333333333</c:v>
                </c:pt>
                <c:pt idx="13571">
                  <c:v>1130.9166666666667</c:v>
                </c:pt>
                <c:pt idx="13572">
                  <c:v>1131</c:v>
                </c:pt>
                <c:pt idx="13573">
                  <c:v>1131.0833333333333</c:v>
                </c:pt>
                <c:pt idx="13574">
                  <c:v>1131.1666666666667</c:v>
                </c:pt>
                <c:pt idx="13575">
                  <c:v>1131.25</c:v>
                </c:pt>
                <c:pt idx="13576">
                  <c:v>1131.3333333333333</c:v>
                </c:pt>
                <c:pt idx="13577">
                  <c:v>1131.4166666666667</c:v>
                </c:pt>
                <c:pt idx="13578">
                  <c:v>1131.5</c:v>
                </c:pt>
                <c:pt idx="13579">
                  <c:v>1131.5833333333333</c:v>
                </c:pt>
                <c:pt idx="13580">
                  <c:v>1131.6666666666667</c:v>
                </c:pt>
                <c:pt idx="13581">
                  <c:v>1131.75</c:v>
                </c:pt>
                <c:pt idx="13582">
                  <c:v>1131.8333333333333</c:v>
                </c:pt>
                <c:pt idx="13583">
                  <c:v>1131.9166666666667</c:v>
                </c:pt>
                <c:pt idx="13584">
                  <c:v>1132</c:v>
                </c:pt>
                <c:pt idx="13585">
                  <c:v>1132.0833333333333</c:v>
                </c:pt>
                <c:pt idx="13586">
                  <c:v>1132.1666666666667</c:v>
                </c:pt>
                <c:pt idx="13587">
                  <c:v>1132.25</c:v>
                </c:pt>
                <c:pt idx="13588">
                  <c:v>1132.3333333333333</c:v>
                </c:pt>
                <c:pt idx="13589">
                  <c:v>1132.4166666666667</c:v>
                </c:pt>
                <c:pt idx="13590">
                  <c:v>1132.5</c:v>
                </c:pt>
                <c:pt idx="13591">
                  <c:v>1132.5833333333333</c:v>
                </c:pt>
                <c:pt idx="13592">
                  <c:v>1132.6666666666667</c:v>
                </c:pt>
                <c:pt idx="13593">
                  <c:v>1132.75</c:v>
                </c:pt>
                <c:pt idx="13594">
                  <c:v>1132.8333333333333</c:v>
                </c:pt>
                <c:pt idx="13595">
                  <c:v>1132.9166666666667</c:v>
                </c:pt>
                <c:pt idx="13596">
                  <c:v>1133</c:v>
                </c:pt>
                <c:pt idx="13597">
                  <c:v>1133.0833333333333</c:v>
                </c:pt>
                <c:pt idx="13598">
                  <c:v>1133.1666666666667</c:v>
                </c:pt>
                <c:pt idx="13599">
                  <c:v>1133.25</c:v>
                </c:pt>
                <c:pt idx="13600">
                  <c:v>1133.3333333333333</c:v>
                </c:pt>
                <c:pt idx="13601">
                  <c:v>1133.4166666666667</c:v>
                </c:pt>
                <c:pt idx="13602">
                  <c:v>1133.5</c:v>
                </c:pt>
                <c:pt idx="13603">
                  <c:v>1133.5833333333333</c:v>
                </c:pt>
                <c:pt idx="13604">
                  <c:v>1133.6666666666667</c:v>
                </c:pt>
                <c:pt idx="13605">
                  <c:v>1133.75</c:v>
                </c:pt>
                <c:pt idx="13606">
                  <c:v>1133.8333333333333</c:v>
                </c:pt>
                <c:pt idx="13607">
                  <c:v>1133.9166666666667</c:v>
                </c:pt>
                <c:pt idx="13608">
                  <c:v>1134</c:v>
                </c:pt>
                <c:pt idx="13609">
                  <c:v>1134.0833333333333</c:v>
                </c:pt>
                <c:pt idx="13610">
                  <c:v>1134.1666666666667</c:v>
                </c:pt>
                <c:pt idx="13611">
                  <c:v>1134.25</c:v>
                </c:pt>
                <c:pt idx="13612">
                  <c:v>1134.3333333333333</c:v>
                </c:pt>
                <c:pt idx="13613">
                  <c:v>1134.4166666666667</c:v>
                </c:pt>
                <c:pt idx="13614">
                  <c:v>1134.5</c:v>
                </c:pt>
                <c:pt idx="13615">
                  <c:v>1134.5833333333333</c:v>
                </c:pt>
                <c:pt idx="13616">
                  <c:v>1134.6666666666667</c:v>
                </c:pt>
                <c:pt idx="13617">
                  <c:v>1134.75</c:v>
                </c:pt>
                <c:pt idx="13618">
                  <c:v>1134.8333333333333</c:v>
                </c:pt>
                <c:pt idx="13619">
                  <c:v>1134.9166666666667</c:v>
                </c:pt>
                <c:pt idx="13620">
                  <c:v>1135</c:v>
                </c:pt>
                <c:pt idx="13621">
                  <c:v>1135.0833333333333</c:v>
                </c:pt>
                <c:pt idx="13622">
                  <c:v>1135.1666666666667</c:v>
                </c:pt>
                <c:pt idx="13623">
                  <c:v>1135.25</c:v>
                </c:pt>
                <c:pt idx="13624">
                  <c:v>1135.3333333333333</c:v>
                </c:pt>
                <c:pt idx="13625">
                  <c:v>1135.4166666666667</c:v>
                </c:pt>
                <c:pt idx="13626">
                  <c:v>1135.5</c:v>
                </c:pt>
                <c:pt idx="13627">
                  <c:v>1135.5833333333333</c:v>
                </c:pt>
                <c:pt idx="13628">
                  <c:v>1135.6666666666667</c:v>
                </c:pt>
                <c:pt idx="13629">
                  <c:v>1135.75</c:v>
                </c:pt>
                <c:pt idx="13630">
                  <c:v>1135.8333333333333</c:v>
                </c:pt>
                <c:pt idx="13631">
                  <c:v>1135.9166666666667</c:v>
                </c:pt>
                <c:pt idx="13632">
                  <c:v>1136</c:v>
                </c:pt>
                <c:pt idx="13633">
                  <c:v>1136.0833333333333</c:v>
                </c:pt>
                <c:pt idx="13634">
                  <c:v>1136.1666666666667</c:v>
                </c:pt>
                <c:pt idx="13635">
                  <c:v>1136.25</c:v>
                </c:pt>
                <c:pt idx="13636">
                  <c:v>1136.3333333333333</c:v>
                </c:pt>
                <c:pt idx="13637">
                  <c:v>1136.4166666666667</c:v>
                </c:pt>
                <c:pt idx="13638">
                  <c:v>1136.5</c:v>
                </c:pt>
                <c:pt idx="13639">
                  <c:v>1136.5833333333333</c:v>
                </c:pt>
                <c:pt idx="13640">
                  <c:v>1136.6666666666667</c:v>
                </c:pt>
                <c:pt idx="13641">
                  <c:v>1136.75</c:v>
                </c:pt>
                <c:pt idx="13642">
                  <c:v>1136.8333333333333</c:v>
                </c:pt>
                <c:pt idx="13643">
                  <c:v>1136.9166666666667</c:v>
                </c:pt>
                <c:pt idx="13644">
                  <c:v>1137</c:v>
                </c:pt>
                <c:pt idx="13645">
                  <c:v>1137.0833333333333</c:v>
                </c:pt>
                <c:pt idx="13646">
                  <c:v>1137.1666666666667</c:v>
                </c:pt>
                <c:pt idx="13647">
                  <c:v>1137.25</c:v>
                </c:pt>
                <c:pt idx="13648">
                  <c:v>1137.3333333333333</c:v>
                </c:pt>
                <c:pt idx="13649">
                  <c:v>1137.4166666666667</c:v>
                </c:pt>
                <c:pt idx="13650">
                  <c:v>1137.5</c:v>
                </c:pt>
                <c:pt idx="13651">
                  <c:v>1137.5833333333333</c:v>
                </c:pt>
                <c:pt idx="13652">
                  <c:v>1137.6666666666667</c:v>
                </c:pt>
                <c:pt idx="13653">
                  <c:v>1137.75</c:v>
                </c:pt>
                <c:pt idx="13654">
                  <c:v>1137.8333333333333</c:v>
                </c:pt>
                <c:pt idx="13655">
                  <c:v>1137.9166666666667</c:v>
                </c:pt>
                <c:pt idx="13656">
                  <c:v>1138</c:v>
                </c:pt>
                <c:pt idx="13657">
                  <c:v>1138.0833333333333</c:v>
                </c:pt>
                <c:pt idx="13658">
                  <c:v>1138.1666666666667</c:v>
                </c:pt>
                <c:pt idx="13659">
                  <c:v>1138.25</c:v>
                </c:pt>
                <c:pt idx="13660">
                  <c:v>1138.3333333333333</c:v>
                </c:pt>
                <c:pt idx="13661">
                  <c:v>1138.4166666666667</c:v>
                </c:pt>
                <c:pt idx="13662">
                  <c:v>1138.5</c:v>
                </c:pt>
                <c:pt idx="13663">
                  <c:v>1138.5833333333333</c:v>
                </c:pt>
                <c:pt idx="13664">
                  <c:v>1138.6666666666667</c:v>
                </c:pt>
                <c:pt idx="13665">
                  <c:v>1138.75</c:v>
                </c:pt>
                <c:pt idx="13666">
                  <c:v>1138.8333333333333</c:v>
                </c:pt>
                <c:pt idx="13667">
                  <c:v>1138.9166666666667</c:v>
                </c:pt>
                <c:pt idx="13668">
                  <c:v>1139</c:v>
                </c:pt>
                <c:pt idx="13669">
                  <c:v>1139.0833333333333</c:v>
                </c:pt>
                <c:pt idx="13670">
                  <c:v>1139.1666666666667</c:v>
                </c:pt>
                <c:pt idx="13671">
                  <c:v>1139.25</c:v>
                </c:pt>
                <c:pt idx="13672">
                  <c:v>1139.3333333333333</c:v>
                </c:pt>
                <c:pt idx="13673">
                  <c:v>1139.4166666666667</c:v>
                </c:pt>
                <c:pt idx="13674">
                  <c:v>1139.5</c:v>
                </c:pt>
                <c:pt idx="13675">
                  <c:v>1139.5833333333333</c:v>
                </c:pt>
                <c:pt idx="13676">
                  <c:v>1139.6666666666667</c:v>
                </c:pt>
                <c:pt idx="13677">
                  <c:v>1139.75</c:v>
                </c:pt>
                <c:pt idx="13678">
                  <c:v>1139.8333333333333</c:v>
                </c:pt>
                <c:pt idx="13679">
                  <c:v>1139.9166666666667</c:v>
                </c:pt>
                <c:pt idx="13680">
                  <c:v>1140</c:v>
                </c:pt>
                <c:pt idx="13681">
                  <c:v>1140.0833333333333</c:v>
                </c:pt>
                <c:pt idx="13682">
                  <c:v>1140.1666666666667</c:v>
                </c:pt>
                <c:pt idx="13683">
                  <c:v>1140.25</c:v>
                </c:pt>
                <c:pt idx="13684">
                  <c:v>1140.3333333333333</c:v>
                </c:pt>
                <c:pt idx="13685">
                  <c:v>1140.4166666666667</c:v>
                </c:pt>
                <c:pt idx="13686">
                  <c:v>1140.5</c:v>
                </c:pt>
                <c:pt idx="13687">
                  <c:v>1140.5833333333333</c:v>
                </c:pt>
                <c:pt idx="13688">
                  <c:v>1140.6666666666667</c:v>
                </c:pt>
                <c:pt idx="13689">
                  <c:v>1140.75</c:v>
                </c:pt>
                <c:pt idx="13690">
                  <c:v>1140.8333333333333</c:v>
                </c:pt>
                <c:pt idx="13691">
                  <c:v>1140.9166666666667</c:v>
                </c:pt>
                <c:pt idx="13692">
                  <c:v>1141</c:v>
                </c:pt>
                <c:pt idx="13693">
                  <c:v>1141.0833333333333</c:v>
                </c:pt>
                <c:pt idx="13694">
                  <c:v>1141.1666666666667</c:v>
                </c:pt>
                <c:pt idx="13695">
                  <c:v>1141.25</c:v>
                </c:pt>
                <c:pt idx="13696">
                  <c:v>1141.3333333333333</c:v>
                </c:pt>
                <c:pt idx="13697">
                  <c:v>1141.4166666666667</c:v>
                </c:pt>
                <c:pt idx="13698">
                  <c:v>1141.5</c:v>
                </c:pt>
                <c:pt idx="13699">
                  <c:v>1141.5833333333333</c:v>
                </c:pt>
                <c:pt idx="13700">
                  <c:v>1141.6666666666667</c:v>
                </c:pt>
                <c:pt idx="13701">
                  <c:v>1141.75</c:v>
                </c:pt>
                <c:pt idx="13702">
                  <c:v>1141.8333333333333</c:v>
                </c:pt>
                <c:pt idx="13703">
                  <c:v>1141.9166666666667</c:v>
                </c:pt>
                <c:pt idx="13704">
                  <c:v>1142</c:v>
                </c:pt>
                <c:pt idx="13705">
                  <c:v>1142.0833333333333</c:v>
                </c:pt>
                <c:pt idx="13706">
                  <c:v>1142.1666666666667</c:v>
                </c:pt>
                <c:pt idx="13707">
                  <c:v>1142.25</c:v>
                </c:pt>
                <c:pt idx="13708">
                  <c:v>1142.3333333333333</c:v>
                </c:pt>
                <c:pt idx="13709">
                  <c:v>1142.4166666666667</c:v>
                </c:pt>
                <c:pt idx="13710">
                  <c:v>1142.5</c:v>
                </c:pt>
                <c:pt idx="13711">
                  <c:v>1142.5833333333333</c:v>
                </c:pt>
                <c:pt idx="13712">
                  <c:v>1142.6666666666667</c:v>
                </c:pt>
                <c:pt idx="13713">
                  <c:v>1142.75</c:v>
                </c:pt>
                <c:pt idx="13714">
                  <c:v>1142.8333333333333</c:v>
                </c:pt>
                <c:pt idx="13715">
                  <c:v>1142.9166666666667</c:v>
                </c:pt>
                <c:pt idx="13716">
                  <c:v>1143</c:v>
                </c:pt>
                <c:pt idx="13717">
                  <c:v>1143.0833333333333</c:v>
                </c:pt>
                <c:pt idx="13718">
                  <c:v>1143.1666666666667</c:v>
                </c:pt>
                <c:pt idx="13719">
                  <c:v>1143.25</c:v>
                </c:pt>
                <c:pt idx="13720">
                  <c:v>1143.3333333333333</c:v>
                </c:pt>
                <c:pt idx="13721">
                  <c:v>1143.4166666666667</c:v>
                </c:pt>
                <c:pt idx="13722">
                  <c:v>1143.5</c:v>
                </c:pt>
                <c:pt idx="13723">
                  <c:v>1143.5833333333333</c:v>
                </c:pt>
                <c:pt idx="13724">
                  <c:v>1143.6666666666667</c:v>
                </c:pt>
                <c:pt idx="13725">
                  <c:v>1143.75</c:v>
                </c:pt>
                <c:pt idx="13726">
                  <c:v>1143.8333333333333</c:v>
                </c:pt>
                <c:pt idx="13727">
                  <c:v>1143.9166666666667</c:v>
                </c:pt>
                <c:pt idx="13728">
                  <c:v>1144</c:v>
                </c:pt>
                <c:pt idx="13729">
                  <c:v>1144.0833333333333</c:v>
                </c:pt>
                <c:pt idx="13730">
                  <c:v>1144.1666666666667</c:v>
                </c:pt>
                <c:pt idx="13731">
                  <c:v>1144.25</c:v>
                </c:pt>
                <c:pt idx="13732">
                  <c:v>1144.3333333333333</c:v>
                </c:pt>
                <c:pt idx="13733">
                  <c:v>1144.4166666666667</c:v>
                </c:pt>
                <c:pt idx="13734">
                  <c:v>1144.5</c:v>
                </c:pt>
                <c:pt idx="13735">
                  <c:v>1144.5833333333333</c:v>
                </c:pt>
                <c:pt idx="13736">
                  <c:v>1144.6666666666667</c:v>
                </c:pt>
                <c:pt idx="13737">
                  <c:v>1144.75</c:v>
                </c:pt>
                <c:pt idx="13738">
                  <c:v>1144.8333333333333</c:v>
                </c:pt>
                <c:pt idx="13739">
                  <c:v>1144.9166666666667</c:v>
                </c:pt>
                <c:pt idx="13740">
                  <c:v>1145</c:v>
                </c:pt>
                <c:pt idx="13741">
                  <c:v>1145.0833333333333</c:v>
                </c:pt>
                <c:pt idx="13742">
                  <c:v>1145.1666666666667</c:v>
                </c:pt>
                <c:pt idx="13743">
                  <c:v>1145.25</c:v>
                </c:pt>
                <c:pt idx="13744">
                  <c:v>1145.3333333333333</c:v>
                </c:pt>
                <c:pt idx="13745">
                  <c:v>1145.4166666666667</c:v>
                </c:pt>
                <c:pt idx="13746">
                  <c:v>1145.5</c:v>
                </c:pt>
                <c:pt idx="13747">
                  <c:v>1145.5833333333333</c:v>
                </c:pt>
                <c:pt idx="13748">
                  <c:v>1145.6666666666667</c:v>
                </c:pt>
                <c:pt idx="13749">
                  <c:v>1145.75</c:v>
                </c:pt>
                <c:pt idx="13750">
                  <c:v>1145.8333333333333</c:v>
                </c:pt>
                <c:pt idx="13751">
                  <c:v>1145.9166666666667</c:v>
                </c:pt>
                <c:pt idx="13752">
                  <c:v>1146</c:v>
                </c:pt>
                <c:pt idx="13753">
                  <c:v>1146.0833333333333</c:v>
                </c:pt>
                <c:pt idx="13754">
                  <c:v>1146.1666666666667</c:v>
                </c:pt>
                <c:pt idx="13755">
                  <c:v>1146.25</c:v>
                </c:pt>
                <c:pt idx="13756">
                  <c:v>1146.3333333333333</c:v>
                </c:pt>
                <c:pt idx="13757">
                  <c:v>1146.4166666666667</c:v>
                </c:pt>
                <c:pt idx="13758">
                  <c:v>1146.5</c:v>
                </c:pt>
                <c:pt idx="13759">
                  <c:v>1146.5833333333333</c:v>
                </c:pt>
                <c:pt idx="13760">
                  <c:v>1146.6666666666667</c:v>
                </c:pt>
                <c:pt idx="13761">
                  <c:v>1146.75</c:v>
                </c:pt>
                <c:pt idx="13762">
                  <c:v>1146.8333333333333</c:v>
                </c:pt>
                <c:pt idx="13763">
                  <c:v>1146.9166666666667</c:v>
                </c:pt>
                <c:pt idx="13764">
                  <c:v>1147</c:v>
                </c:pt>
                <c:pt idx="13765">
                  <c:v>1147.0833333333333</c:v>
                </c:pt>
                <c:pt idx="13766">
                  <c:v>1147.1666666666667</c:v>
                </c:pt>
                <c:pt idx="13767">
                  <c:v>1147.25</c:v>
                </c:pt>
                <c:pt idx="13768">
                  <c:v>1147.3333333333333</c:v>
                </c:pt>
                <c:pt idx="13769">
                  <c:v>1147.4166666666667</c:v>
                </c:pt>
                <c:pt idx="13770">
                  <c:v>1147.5</c:v>
                </c:pt>
                <c:pt idx="13771">
                  <c:v>1147.5833333333333</c:v>
                </c:pt>
                <c:pt idx="13772">
                  <c:v>1147.6666666666667</c:v>
                </c:pt>
                <c:pt idx="13773">
                  <c:v>1147.75</c:v>
                </c:pt>
                <c:pt idx="13774">
                  <c:v>1147.8333333333333</c:v>
                </c:pt>
                <c:pt idx="13775">
                  <c:v>1147.9166666666667</c:v>
                </c:pt>
                <c:pt idx="13776">
                  <c:v>1148</c:v>
                </c:pt>
                <c:pt idx="13777">
                  <c:v>1148.0833333333333</c:v>
                </c:pt>
                <c:pt idx="13778">
                  <c:v>1148.1666666666667</c:v>
                </c:pt>
                <c:pt idx="13779">
                  <c:v>1148.25</c:v>
                </c:pt>
                <c:pt idx="13780">
                  <c:v>1148.3333333333333</c:v>
                </c:pt>
                <c:pt idx="13781">
                  <c:v>1148.4166666666667</c:v>
                </c:pt>
                <c:pt idx="13782">
                  <c:v>1148.5</c:v>
                </c:pt>
                <c:pt idx="13783">
                  <c:v>1148.5833333333333</c:v>
                </c:pt>
                <c:pt idx="13784">
                  <c:v>1148.6666666666667</c:v>
                </c:pt>
                <c:pt idx="13785">
                  <c:v>1148.75</c:v>
                </c:pt>
                <c:pt idx="13786">
                  <c:v>1148.8333333333333</c:v>
                </c:pt>
                <c:pt idx="13787">
                  <c:v>1148.9166666666667</c:v>
                </c:pt>
                <c:pt idx="13788">
                  <c:v>1149</c:v>
                </c:pt>
                <c:pt idx="13789">
                  <c:v>1149.0833333333333</c:v>
                </c:pt>
                <c:pt idx="13790">
                  <c:v>1149.1666666666667</c:v>
                </c:pt>
                <c:pt idx="13791">
                  <c:v>1149.25</c:v>
                </c:pt>
                <c:pt idx="13792">
                  <c:v>1149.3333333333333</c:v>
                </c:pt>
                <c:pt idx="13793">
                  <c:v>1149.4166666666667</c:v>
                </c:pt>
                <c:pt idx="13794">
                  <c:v>1149.5</c:v>
                </c:pt>
                <c:pt idx="13795">
                  <c:v>1149.5833333333333</c:v>
                </c:pt>
                <c:pt idx="13796">
                  <c:v>1149.6666666666667</c:v>
                </c:pt>
                <c:pt idx="13797">
                  <c:v>1149.75</c:v>
                </c:pt>
                <c:pt idx="13798">
                  <c:v>1149.8333333333333</c:v>
                </c:pt>
                <c:pt idx="13799">
                  <c:v>1149.9166666666667</c:v>
                </c:pt>
                <c:pt idx="13800">
                  <c:v>1150</c:v>
                </c:pt>
                <c:pt idx="13801">
                  <c:v>1150.0833333333333</c:v>
                </c:pt>
                <c:pt idx="13802">
                  <c:v>1150.1666666666667</c:v>
                </c:pt>
                <c:pt idx="13803">
                  <c:v>1150.25</c:v>
                </c:pt>
                <c:pt idx="13804">
                  <c:v>1150.3333333333333</c:v>
                </c:pt>
                <c:pt idx="13805">
                  <c:v>1150.4166666666667</c:v>
                </c:pt>
                <c:pt idx="13806">
                  <c:v>1150.5</c:v>
                </c:pt>
                <c:pt idx="13807">
                  <c:v>1150.5833333333333</c:v>
                </c:pt>
                <c:pt idx="13808">
                  <c:v>1150.6666666666667</c:v>
                </c:pt>
                <c:pt idx="13809">
                  <c:v>1150.75</c:v>
                </c:pt>
                <c:pt idx="13810">
                  <c:v>1150.8333333333333</c:v>
                </c:pt>
                <c:pt idx="13811">
                  <c:v>1150.9166666666667</c:v>
                </c:pt>
                <c:pt idx="13812">
                  <c:v>1151</c:v>
                </c:pt>
                <c:pt idx="13813">
                  <c:v>1151.0833333333333</c:v>
                </c:pt>
                <c:pt idx="13814">
                  <c:v>1151.1666666666667</c:v>
                </c:pt>
                <c:pt idx="13815">
                  <c:v>1151.25</c:v>
                </c:pt>
                <c:pt idx="13816">
                  <c:v>1151.3333333333333</c:v>
                </c:pt>
                <c:pt idx="13817">
                  <c:v>1151.4166666666667</c:v>
                </c:pt>
                <c:pt idx="13818">
                  <c:v>1151.5</c:v>
                </c:pt>
                <c:pt idx="13819">
                  <c:v>1151.5833333333333</c:v>
                </c:pt>
                <c:pt idx="13820">
                  <c:v>1151.6666666666667</c:v>
                </c:pt>
                <c:pt idx="13821">
                  <c:v>1151.75</c:v>
                </c:pt>
                <c:pt idx="13822">
                  <c:v>1151.8333333333333</c:v>
                </c:pt>
                <c:pt idx="13823">
                  <c:v>1151.9166666666667</c:v>
                </c:pt>
                <c:pt idx="13824">
                  <c:v>1152</c:v>
                </c:pt>
                <c:pt idx="13825">
                  <c:v>1152.0833333333333</c:v>
                </c:pt>
                <c:pt idx="13826">
                  <c:v>1152.1666666666667</c:v>
                </c:pt>
                <c:pt idx="13827">
                  <c:v>1152.25</c:v>
                </c:pt>
                <c:pt idx="13828">
                  <c:v>1152.3333333333333</c:v>
                </c:pt>
                <c:pt idx="13829">
                  <c:v>1152.4166666666667</c:v>
                </c:pt>
                <c:pt idx="13830">
                  <c:v>1152.5</c:v>
                </c:pt>
                <c:pt idx="13831">
                  <c:v>1152.5833333333333</c:v>
                </c:pt>
                <c:pt idx="13832">
                  <c:v>1152.6666666666667</c:v>
                </c:pt>
                <c:pt idx="13833">
                  <c:v>1152.75</c:v>
                </c:pt>
                <c:pt idx="13834">
                  <c:v>1152.8333333333333</c:v>
                </c:pt>
                <c:pt idx="13835">
                  <c:v>1152.9166666666667</c:v>
                </c:pt>
                <c:pt idx="13836">
                  <c:v>1153</c:v>
                </c:pt>
                <c:pt idx="13837">
                  <c:v>1153.0833333333333</c:v>
                </c:pt>
                <c:pt idx="13838">
                  <c:v>1153.1666666666667</c:v>
                </c:pt>
                <c:pt idx="13839">
                  <c:v>1153.25</c:v>
                </c:pt>
                <c:pt idx="13840">
                  <c:v>1153.3333333333333</c:v>
                </c:pt>
                <c:pt idx="13841">
                  <c:v>1153.4166666666667</c:v>
                </c:pt>
                <c:pt idx="13842">
                  <c:v>1153.5</c:v>
                </c:pt>
                <c:pt idx="13843">
                  <c:v>1153.5833333333333</c:v>
                </c:pt>
                <c:pt idx="13844">
                  <c:v>1153.6666666666667</c:v>
                </c:pt>
                <c:pt idx="13845">
                  <c:v>1153.75</c:v>
                </c:pt>
                <c:pt idx="13846">
                  <c:v>1153.8333333333333</c:v>
                </c:pt>
                <c:pt idx="13847">
                  <c:v>1153.9166666666667</c:v>
                </c:pt>
                <c:pt idx="13848">
                  <c:v>1154</c:v>
                </c:pt>
                <c:pt idx="13849">
                  <c:v>1154.0833333333333</c:v>
                </c:pt>
                <c:pt idx="13850">
                  <c:v>1154.1666666666667</c:v>
                </c:pt>
                <c:pt idx="13851">
                  <c:v>1154.25</c:v>
                </c:pt>
                <c:pt idx="13852">
                  <c:v>1154.3333333333333</c:v>
                </c:pt>
                <c:pt idx="13853">
                  <c:v>1154.4166666666667</c:v>
                </c:pt>
                <c:pt idx="13854">
                  <c:v>1154.5</c:v>
                </c:pt>
                <c:pt idx="13855">
                  <c:v>1154.5833333333333</c:v>
                </c:pt>
                <c:pt idx="13856">
                  <c:v>1154.6666666666667</c:v>
                </c:pt>
                <c:pt idx="13857">
                  <c:v>1154.75</c:v>
                </c:pt>
                <c:pt idx="13858">
                  <c:v>1154.8333333333333</c:v>
                </c:pt>
                <c:pt idx="13859">
                  <c:v>1154.9166666666667</c:v>
                </c:pt>
                <c:pt idx="13860">
                  <c:v>1155</c:v>
                </c:pt>
                <c:pt idx="13861">
                  <c:v>1155.0833333333333</c:v>
                </c:pt>
                <c:pt idx="13862">
                  <c:v>1155.1666666666667</c:v>
                </c:pt>
                <c:pt idx="13863">
                  <c:v>1155.25</c:v>
                </c:pt>
                <c:pt idx="13864">
                  <c:v>1155.3333333333333</c:v>
                </c:pt>
                <c:pt idx="13865">
                  <c:v>1155.4166666666667</c:v>
                </c:pt>
                <c:pt idx="13866">
                  <c:v>1155.5</c:v>
                </c:pt>
                <c:pt idx="13867">
                  <c:v>1155.5833333333333</c:v>
                </c:pt>
                <c:pt idx="13868">
                  <c:v>1155.6666666666667</c:v>
                </c:pt>
                <c:pt idx="13869">
                  <c:v>1155.75</c:v>
                </c:pt>
                <c:pt idx="13870">
                  <c:v>1155.8333333333333</c:v>
                </c:pt>
                <c:pt idx="13871">
                  <c:v>1155.9166666666667</c:v>
                </c:pt>
                <c:pt idx="13872">
                  <c:v>1156</c:v>
                </c:pt>
                <c:pt idx="13873">
                  <c:v>1156.0833333333333</c:v>
                </c:pt>
                <c:pt idx="13874">
                  <c:v>1156.1666666666667</c:v>
                </c:pt>
                <c:pt idx="13875">
                  <c:v>1156.25</c:v>
                </c:pt>
                <c:pt idx="13876">
                  <c:v>1156.3333333333333</c:v>
                </c:pt>
                <c:pt idx="13877">
                  <c:v>1156.4166666666667</c:v>
                </c:pt>
                <c:pt idx="13878">
                  <c:v>1156.5</c:v>
                </c:pt>
                <c:pt idx="13879">
                  <c:v>1156.5833333333333</c:v>
                </c:pt>
                <c:pt idx="13880">
                  <c:v>1156.6666666666667</c:v>
                </c:pt>
                <c:pt idx="13881">
                  <c:v>1156.75</c:v>
                </c:pt>
                <c:pt idx="13882">
                  <c:v>1156.8333333333333</c:v>
                </c:pt>
                <c:pt idx="13883">
                  <c:v>1156.9166666666667</c:v>
                </c:pt>
                <c:pt idx="13884">
                  <c:v>1157</c:v>
                </c:pt>
                <c:pt idx="13885">
                  <c:v>1157.0833333333333</c:v>
                </c:pt>
                <c:pt idx="13886">
                  <c:v>1157.1666666666667</c:v>
                </c:pt>
                <c:pt idx="13887">
                  <c:v>1157.25</c:v>
                </c:pt>
                <c:pt idx="13888">
                  <c:v>1157.3333333333333</c:v>
                </c:pt>
                <c:pt idx="13889">
                  <c:v>1157.4166666666667</c:v>
                </c:pt>
                <c:pt idx="13890">
                  <c:v>1157.5</c:v>
                </c:pt>
                <c:pt idx="13891">
                  <c:v>1157.5833333333333</c:v>
                </c:pt>
                <c:pt idx="13892">
                  <c:v>1157.6666666666667</c:v>
                </c:pt>
                <c:pt idx="13893">
                  <c:v>1157.75</c:v>
                </c:pt>
                <c:pt idx="13894">
                  <c:v>1157.8333333333333</c:v>
                </c:pt>
                <c:pt idx="13895">
                  <c:v>1157.9166666666667</c:v>
                </c:pt>
                <c:pt idx="13896">
                  <c:v>1158</c:v>
                </c:pt>
                <c:pt idx="13897">
                  <c:v>1158.0833333333333</c:v>
                </c:pt>
                <c:pt idx="13898">
                  <c:v>1158.1666666666667</c:v>
                </c:pt>
                <c:pt idx="13899">
                  <c:v>1158.25</c:v>
                </c:pt>
                <c:pt idx="13900">
                  <c:v>1158.3333333333333</c:v>
                </c:pt>
                <c:pt idx="13901">
                  <c:v>1158.4166666666667</c:v>
                </c:pt>
                <c:pt idx="13902">
                  <c:v>1158.5</c:v>
                </c:pt>
                <c:pt idx="13903">
                  <c:v>1158.5833333333333</c:v>
                </c:pt>
                <c:pt idx="13904">
                  <c:v>1158.6666666666667</c:v>
                </c:pt>
                <c:pt idx="13905">
                  <c:v>1158.75</c:v>
                </c:pt>
                <c:pt idx="13906">
                  <c:v>1158.8333333333333</c:v>
                </c:pt>
                <c:pt idx="13907">
                  <c:v>1158.9166666666667</c:v>
                </c:pt>
                <c:pt idx="13908">
                  <c:v>1159</c:v>
                </c:pt>
                <c:pt idx="13909">
                  <c:v>1159.0833333333333</c:v>
                </c:pt>
                <c:pt idx="13910">
                  <c:v>1159.1666666666667</c:v>
                </c:pt>
                <c:pt idx="13911">
                  <c:v>1159.25</c:v>
                </c:pt>
                <c:pt idx="13912">
                  <c:v>1159.3333333333333</c:v>
                </c:pt>
                <c:pt idx="13913">
                  <c:v>1159.4166666666667</c:v>
                </c:pt>
                <c:pt idx="13914">
                  <c:v>1159.5</c:v>
                </c:pt>
                <c:pt idx="13915">
                  <c:v>1159.5833333333333</c:v>
                </c:pt>
                <c:pt idx="13916">
                  <c:v>1159.6666666666667</c:v>
                </c:pt>
                <c:pt idx="13917">
                  <c:v>1159.75</c:v>
                </c:pt>
                <c:pt idx="13918">
                  <c:v>1159.8333333333333</c:v>
                </c:pt>
                <c:pt idx="13919">
                  <c:v>1159.9166666666667</c:v>
                </c:pt>
                <c:pt idx="13920">
                  <c:v>1160</c:v>
                </c:pt>
                <c:pt idx="13921">
                  <c:v>1160.0833333333333</c:v>
                </c:pt>
                <c:pt idx="13922">
                  <c:v>1160.1666666666667</c:v>
                </c:pt>
                <c:pt idx="13923">
                  <c:v>1160.25</c:v>
                </c:pt>
                <c:pt idx="13924">
                  <c:v>1160.3333333333333</c:v>
                </c:pt>
                <c:pt idx="13925">
                  <c:v>1160.4166666666667</c:v>
                </c:pt>
                <c:pt idx="13926">
                  <c:v>1160.5</c:v>
                </c:pt>
                <c:pt idx="13927">
                  <c:v>1160.5833333333333</c:v>
                </c:pt>
                <c:pt idx="13928">
                  <c:v>1160.6666666666667</c:v>
                </c:pt>
                <c:pt idx="13929">
                  <c:v>1160.75</c:v>
                </c:pt>
                <c:pt idx="13930">
                  <c:v>1160.8333333333333</c:v>
                </c:pt>
                <c:pt idx="13931">
                  <c:v>1160.9166666666667</c:v>
                </c:pt>
                <c:pt idx="13932">
                  <c:v>1161</c:v>
                </c:pt>
                <c:pt idx="13933">
                  <c:v>1161.0833333333333</c:v>
                </c:pt>
                <c:pt idx="13934">
                  <c:v>1161.1666666666667</c:v>
                </c:pt>
                <c:pt idx="13935">
                  <c:v>1161.25</c:v>
                </c:pt>
                <c:pt idx="13936">
                  <c:v>1161.3333333333333</c:v>
                </c:pt>
                <c:pt idx="13937">
                  <c:v>1161.4166666666667</c:v>
                </c:pt>
                <c:pt idx="13938">
                  <c:v>1161.5</c:v>
                </c:pt>
                <c:pt idx="13939">
                  <c:v>1161.5833333333333</c:v>
                </c:pt>
                <c:pt idx="13940">
                  <c:v>1161.6666666666667</c:v>
                </c:pt>
                <c:pt idx="13941">
                  <c:v>1161.75</c:v>
                </c:pt>
                <c:pt idx="13942">
                  <c:v>1161.8333333333333</c:v>
                </c:pt>
                <c:pt idx="13943">
                  <c:v>1161.9166666666667</c:v>
                </c:pt>
                <c:pt idx="13944">
                  <c:v>1162</c:v>
                </c:pt>
                <c:pt idx="13945">
                  <c:v>1162.0833333333333</c:v>
                </c:pt>
                <c:pt idx="13946">
                  <c:v>1162.1666666666667</c:v>
                </c:pt>
                <c:pt idx="13947">
                  <c:v>1162.25</c:v>
                </c:pt>
                <c:pt idx="13948">
                  <c:v>1162.3333333333333</c:v>
                </c:pt>
                <c:pt idx="13949">
                  <c:v>1162.4166666666667</c:v>
                </c:pt>
                <c:pt idx="13950">
                  <c:v>1162.5</c:v>
                </c:pt>
                <c:pt idx="13951">
                  <c:v>1162.5833333333333</c:v>
                </c:pt>
                <c:pt idx="13952">
                  <c:v>1162.6666666666667</c:v>
                </c:pt>
                <c:pt idx="13953">
                  <c:v>1162.75</c:v>
                </c:pt>
                <c:pt idx="13954">
                  <c:v>1162.8333333333333</c:v>
                </c:pt>
                <c:pt idx="13955">
                  <c:v>1162.9166666666667</c:v>
                </c:pt>
                <c:pt idx="13956">
                  <c:v>1163</c:v>
                </c:pt>
                <c:pt idx="13957">
                  <c:v>1163.0833333333333</c:v>
                </c:pt>
                <c:pt idx="13958">
                  <c:v>1163.1666666666667</c:v>
                </c:pt>
                <c:pt idx="13959">
                  <c:v>1163.25</c:v>
                </c:pt>
                <c:pt idx="13960">
                  <c:v>1163.3333333333333</c:v>
                </c:pt>
                <c:pt idx="13961">
                  <c:v>1163.4166666666667</c:v>
                </c:pt>
                <c:pt idx="13962">
                  <c:v>1163.5</c:v>
                </c:pt>
                <c:pt idx="13963">
                  <c:v>1163.5833333333333</c:v>
                </c:pt>
                <c:pt idx="13964">
                  <c:v>1163.6666666666667</c:v>
                </c:pt>
                <c:pt idx="13965">
                  <c:v>1163.75</c:v>
                </c:pt>
                <c:pt idx="13966">
                  <c:v>1163.8333333333333</c:v>
                </c:pt>
                <c:pt idx="13967">
                  <c:v>1163.9166666666667</c:v>
                </c:pt>
                <c:pt idx="13968">
                  <c:v>1164</c:v>
                </c:pt>
                <c:pt idx="13969">
                  <c:v>1164.0833333333333</c:v>
                </c:pt>
                <c:pt idx="13970">
                  <c:v>1164.1666666666667</c:v>
                </c:pt>
                <c:pt idx="13971">
                  <c:v>1164.25</c:v>
                </c:pt>
                <c:pt idx="13972">
                  <c:v>1164.3333333333333</c:v>
                </c:pt>
                <c:pt idx="13973">
                  <c:v>1164.4166666666667</c:v>
                </c:pt>
                <c:pt idx="13974">
                  <c:v>1164.5</c:v>
                </c:pt>
                <c:pt idx="13975">
                  <c:v>1164.5833333333333</c:v>
                </c:pt>
                <c:pt idx="13976">
                  <c:v>1164.6666666666667</c:v>
                </c:pt>
                <c:pt idx="13977">
                  <c:v>1164.75</c:v>
                </c:pt>
                <c:pt idx="13978">
                  <c:v>1164.8333333333333</c:v>
                </c:pt>
                <c:pt idx="13979">
                  <c:v>1164.9166666666667</c:v>
                </c:pt>
                <c:pt idx="13980">
                  <c:v>1165</c:v>
                </c:pt>
                <c:pt idx="13981">
                  <c:v>1165.0833333333333</c:v>
                </c:pt>
                <c:pt idx="13982">
                  <c:v>1165.1666666666667</c:v>
                </c:pt>
                <c:pt idx="13983">
                  <c:v>1165.25</c:v>
                </c:pt>
                <c:pt idx="13984">
                  <c:v>1165.3333333333333</c:v>
                </c:pt>
                <c:pt idx="13985">
                  <c:v>1165.4166666666667</c:v>
                </c:pt>
                <c:pt idx="13986">
                  <c:v>1165.5</c:v>
                </c:pt>
                <c:pt idx="13987">
                  <c:v>1165.5833333333333</c:v>
                </c:pt>
                <c:pt idx="13988">
                  <c:v>1165.6666666666667</c:v>
                </c:pt>
                <c:pt idx="13989">
                  <c:v>1165.75</c:v>
                </c:pt>
                <c:pt idx="13990">
                  <c:v>1165.8333333333333</c:v>
                </c:pt>
                <c:pt idx="13991">
                  <c:v>1165.9166666666667</c:v>
                </c:pt>
                <c:pt idx="13992">
                  <c:v>1166</c:v>
                </c:pt>
                <c:pt idx="13993">
                  <c:v>1166.0833333333333</c:v>
                </c:pt>
                <c:pt idx="13994">
                  <c:v>1166.1666666666667</c:v>
                </c:pt>
                <c:pt idx="13995">
                  <c:v>1166.25</c:v>
                </c:pt>
                <c:pt idx="13996">
                  <c:v>1166.3333333333333</c:v>
                </c:pt>
                <c:pt idx="13997">
                  <c:v>1166.4166666666667</c:v>
                </c:pt>
                <c:pt idx="13998">
                  <c:v>1166.5</c:v>
                </c:pt>
                <c:pt idx="13999">
                  <c:v>1166.5833333333333</c:v>
                </c:pt>
                <c:pt idx="14000">
                  <c:v>1166.6666666666667</c:v>
                </c:pt>
                <c:pt idx="14001">
                  <c:v>1166.75</c:v>
                </c:pt>
                <c:pt idx="14002">
                  <c:v>1166.8333333333333</c:v>
                </c:pt>
                <c:pt idx="14003">
                  <c:v>1166.9166666666667</c:v>
                </c:pt>
                <c:pt idx="14004">
                  <c:v>1167</c:v>
                </c:pt>
                <c:pt idx="14005">
                  <c:v>1167.0833333333333</c:v>
                </c:pt>
                <c:pt idx="14006">
                  <c:v>1167.1666666666667</c:v>
                </c:pt>
                <c:pt idx="14007">
                  <c:v>1167.25</c:v>
                </c:pt>
                <c:pt idx="14008">
                  <c:v>1167.3333333333333</c:v>
                </c:pt>
                <c:pt idx="14009">
                  <c:v>1167.4166666666667</c:v>
                </c:pt>
                <c:pt idx="14010">
                  <c:v>1167.5</c:v>
                </c:pt>
                <c:pt idx="14011">
                  <c:v>1167.5833333333333</c:v>
                </c:pt>
                <c:pt idx="14012">
                  <c:v>1167.6666666666667</c:v>
                </c:pt>
                <c:pt idx="14013">
                  <c:v>1167.75</c:v>
                </c:pt>
                <c:pt idx="14014">
                  <c:v>1167.8333333333333</c:v>
                </c:pt>
                <c:pt idx="14015">
                  <c:v>1167.9166666666667</c:v>
                </c:pt>
                <c:pt idx="14016">
                  <c:v>1168</c:v>
                </c:pt>
                <c:pt idx="14017">
                  <c:v>1168.0833333333333</c:v>
                </c:pt>
                <c:pt idx="14018">
                  <c:v>1168.1666666666667</c:v>
                </c:pt>
                <c:pt idx="14019">
                  <c:v>1168.25</c:v>
                </c:pt>
                <c:pt idx="14020">
                  <c:v>1168.3333333333333</c:v>
                </c:pt>
                <c:pt idx="14021">
                  <c:v>1168.4166666666667</c:v>
                </c:pt>
                <c:pt idx="14022">
                  <c:v>1168.5</c:v>
                </c:pt>
                <c:pt idx="14023">
                  <c:v>1168.5833333333333</c:v>
                </c:pt>
                <c:pt idx="14024">
                  <c:v>1168.6666666666667</c:v>
                </c:pt>
                <c:pt idx="14025">
                  <c:v>1168.75</c:v>
                </c:pt>
                <c:pt idx="14026">
                  <c:v>1168.8333333333333</c:v>
                </c:pt>
                <c:pt idx="14027">
                  <c:v>1168.9166666666667</c:v>
                </c:pt>
                <c:pt idx="14028">
                  <c:v>1169</c:v>
                </c:pt>
                <c:pt idx="14029">
                  <c:v>1169.0833333333333</c:v>
                </c:pt>
                <c:pt idx="14030">
                  <c:v>1169.1666666666667</c:v>
                </c:pt>
                <c:pt idx="14031">
                  <c:v>1169.25</c:v>
                </c:pt>
                <c:pt idx="14032">
                  <c:v>1169.3333333333333</c:v>
                </c:pt>
                <c:pt idx="14033">
                  <c:v>1169.4166666666667</c:v>
                </c:pt>
                <c:pt idx="14034">
                  <c:v>1169.5</c:v>
                </c:pt>
                <c:pt idx="14035">
                  <c:v>1169.5833333333333</c:v>
                </c:pt>
                <c:pt idx="14036">
                  <c:v>1169.6666666666667</c:v>
                </c:pt>
                <c:pt idx="14037">
                  <c:v>1169.75</c:v>
                </c:pt>
                <c:pt idx="14038">
                  <c:v>1169.8333333333333</c:v>
                </c:pt>
                <c:pt idx="14039">
                  <c:v>1169.9166666666667</c:v>
                </c:pt>
                <c:pt idx="14040">
                  <c:v>1170</c:v>
                </c:pt>
                <c:pt idx="14041">
                  <c:v>1170.0833333333333</c:v>
                </c:pt>
                <c:pt idx="14042">
                  <c:v>1170.1666666666667</c:v>
                </c:pt>
                <c:pt idx="14043">
                  <c:v>1170.25</c:v>
                </c:pt>
                <c:pt idx="14044">
                  <c:v>1170.3333333333333</c:v>
                </c:pt>
                <c:pt idx="14045">
                  <c:v>1170.4166666666667</c:v>
                </c:pt>
                <c:pt idx="14046">
                  <c:v>1170.5</c:v>
                </c:pt>
                <c:pt idx="14047">
                  <c:v>1170.5833333333333</c:v>
                </c:pt>
                <c:pt idx="14048">
                  <c:v>1170.6666666666667</c:v>
                </c:pt>
                <c:pt idx="14049">
                  <c:v>1170.75</c:v>
                </c:pt>
                <c:pt idx="14050">
                  <c:v>1170.8333333333333</c:v>
                </c:pt>
                <c:pt idx="14051">
                  <c:v>1170.9166666666667</c:v>
                </c:pt>
                <c:pt idx="14052">
                  <c:v>1171</c:v>
                </c:pt>
                <c:pt idx="14053">
                  <c:v>1171.0833333333333</c:v>
                </c:pt>
                <c:pt idx="14054">
                  <c:v>1171.1666666666667</c:v>
                </c:pt>
                <c:pt idx="14055">
                  <c:v>1171.25</c:v>
                </c:pt>
                <c:pt idx="14056">
                  <c:v>1171.3333333333333</c:v>
                </c:pt>
                <c:pt idx="14057">
                  <c:v>1171.4166666666667</c:v>
                </c:pt>
                <c:pt idx="14058">
                  <c:v>1171.5</c:v>
                </c:pt>
                <c:pt idx="14059">
                  <c:v>1171.5833333333333</c:v>
                </c:pt>
                <c:pt idx="14060">
                  <c:v>1171.6666666666667</c:v>
                </c:pt>
                <c:pt idx="14061">
                  <c:v>1171.75</c:v>
                </c:pt>
                <c:pt idx="14062">
                  <c:v>1171.8333333333333</c:v>
                </c:pt>
                <c:pt idx="14063">
                  <c:v>1171.9166666666667</c:v>
                </c:pt>
                <c:pt idx="14064">
                  <c:v>1172</c:v>
                </c:pt>
                <c:pt idx="14065">
                  <c:v>1172.0833333333333</c:v>
                </c:pt>
                <c:pt idx="14066">
                  <c:v>1172.1666666666667</c:v>
                </c:pt>
                <c:pt idx="14067">
                  <c:v>1172.25</c:v>
                </c:pt>
                <c:pt idx="14068">
                  <c:v>1172.3333333333333</c:v>
                </c:pt>
                <c:pt idx="14069">
                  <c:v>1172.4166666666667</c:v>
                </c:pt>
                <c:pt idx="14070">
                  <c:v>1172.5</c:v>
                </c:pt>
                <c:pt idx="14071">
                  <c:v>1172.5833333333333</c:v>
                </c:pt>
                <c:pt idx="14072">
                  <c:v>1172.6666666666667</c:v>
                </c:pt>
                <c:pt idx="14073">
                  <c:v>1172.75</c:v>
                </c:pt>
                <c:pt idx="14074">
                  <c:v>1172.8333333333333</c:v>
                </c:pt>
                <c:pt idx="14075">
                  <c:v>1172.9166666666667</c:v>
                </c:pt>
                <c:pt idx="14076">
                  <c:v>1173</c:v>
                </c:pt>
                <c:pt idx="14077">
                  <c:v>1173.0833333333333</c:v>
                </c:pt>
                <c:pt idx="14078">
                  <c:v>1173.1666666666667</c:v>
                </c:pt>
                <c:pt idx="14079">
                  <c:v>1173.25</c:v>
                </c:pt>
                <c:pt idx="14080">
                  <c:v>1173.3333333333333</c:v>
                </c:pt>
                <c:pt idx="14081">
                  <c:v>1173.4166666666667</c:v>
                </c:pt>
                <c:pt idx="14082">
                  <c:v>1173.5</c:v>
                </c:pt>
                <c:pt idx="14083">
                  <c:v>1173.5833333333333</c:v>
                </c:pt>
                <c:pt idx="14084">
                  <c:v>1173.6666666666667</c:v>
                </c:pt>
                <c:pt idx="14085">
                  <c:v>1173.75</c:v>
                </c:pt>
                <c:pt idx="14086">
                  <c:v>1173.8333333333333</c:v>
                </c:pt>
                <c:pt idx="14087">
                  <c:v>1173.9166666666667</c:v>
                </c:pt>
                <c:pt idx="14088">
                  <c:v>1174</c:v>
                </c:pt>
                <c:pt idx="14089">
                  <c:v>1174.0833333333333</c:v>
                </c:pt>
                <c:pt idx="14090">
                  <c:v>1174.1666666666667</c:v>
                </c:pt>
                <c:pt idx="14091">
                  <c:v>1174.25</c:v>
                </c:pt>
                <c:pt idx="14092">
                  <c:v>1174.3333333333333</c:v>
                </c:pt>
                <c:pt idx="14093">
                  <c:v>1174.4166666666667</c:v>
                </c:pt>
                <c:pt idx="14094">
                  <c:v>1174.5</c:v>
                </c:pt>
                <c:pt idx="14095">
                  <c:v>1174.5833333333333</c:v>
                </c:pt>
                <c:pt idx="14096">
                  <c:v>1174.6666666666667</c:v>
                </c:pt>
                <c:pt idx="14097">
                  <c:v>1174.75</c:v>
                </c:pt>
                <c:pt idx="14098">
                  <c:v>1174.8333333333333</c:v>
                </c:pt>
                <c:pt idx="14099">
                  <c:v>1174.9166666666667</c:v>
                </c:pt>
                <c:pt idx="14100">
                  <c:v>1175</c:v>
                </c:pt>
                <c:pt idx="14101">
                  <c:v>1175.0833333333333</c:v>
                </c:pt>
                <c:pt idx="14102">
                  <c:v>1175.1666666666667</c:v>
                </c:pt>
                <c:pt idx="14103">
                  <c:v>1175.25</c:v>
                </c:pt>
                <c:pt idx="14104">
                  <c:v>1175.3333333333333</c:v>
                </c:pt>
                <c:pt idx="14105">
                  <c:v>1175.4166666666667</c:v>
                </c:pt>
                <c:pt idx="14106">
                  <c:v>1175.5</c:v>
                </c:pt>
                <c:pt idx="14107">
                  <c:v>1175.5833333333333</c:v>
                </c:pt>
                <c:pt idx="14108">
                  <c:v>1175.6666666666667</c:v>
                </c:pt>
                <c:pt idx="14109">
                  <c:v>1175.75</c:v>
                </c:pt>
                <c:pt idx="14110">
                  <c:v>1175.8333333333333</c:v>
                </c:pt>
                <c:pt idx="14111">
                  <c:v>1175.9166666666667</c:v>
                </c:pt>
                <c:pt idx="14112">
                  <c:v>1176</c:v>
                </c:pt>
                <c:pt idx="14113">
                  <c:v>1176.0833333333333</c:v>
                </c:pt>
                <c:pt idx="14114">
                  <c:v>1176.1666666666667</c:v>
                </c:pt>
                <c:pt idx="14115">
                  <c:v>1176.25</c:v>
                </c:pt>
                <c:pt idx="14116">
                  <c:v>1176.3333333333333</c:v>
                </c:pt>
                <c:pt idx="14117">
                  <c:v>1176.4166666666667</c:v>
                </c:pt>
                <c:pt idx="14118">
                  <c:v>1176.5</c:v>
                </c:pt>
                <c:pt idx="14119">
                  <c:v>1176.5833333333333</c:v>
                </c:pt>
                <c:pt idx="14120">
                  <c:v>1176.6666666666667</c:v>
                </c:pt>
                <c:pt idx="14121">
                  <c:v>1176.75</c:v>
                </c:pt>
                <c:pt idx="14122">
                  <c:v>1176.8333333333333</c:v>
                </c:pt>
                <c:pt idx="14123">
                  <c:v>1176.9166666666667</c:v>
                </c:pt>
                <c:pt idx="14124">
                  <c:v>1177</c:v>
                </c:pt>
                <c:pt idx="14125">
                  <c:v>1177.0833333333333</c:v>
                </c:pt>
                <c:pt idx="14126">
                  <c:v>1177.1666666666667</c:v>
                </c:pt>
                <c:pt idx="14127">
                  <c:v>1177.25</c:v>
                </c:pt>
                <c:pt idx="14128">
                  <c:v>1177.3333333333333</c:v>
                </c:pt>
                <c:pt idx="14129">
                  <c:v>1177.4166666666667</c:v>
                </c:pt>
                <c:pt idx="14130">
                  <c:v>1177.5</c:v>
                </c:pt>
                <c:pt idx="14131">
                  <c:v>1177.5833333333333</c:v>
                </c:pt>
                <c:pt idx="14132">
                  <c:v>1177.6666666666667</c:v>
                </c:pt>
                <c:pt idx="14133">
                  <c:v>1177.75</c:v>
                </c:pt>
                <c:pt idx="14134">
                  <c:v>1177.8333333333333</c:v>
                </c:pt>
                <c:pt idx="14135">
                  <c:v>1177.9166666666667</c:v>
                </c:pt>
                <c:pt idx="14136">
                  <c:v>1178</c:v>
                </c:pt>
                <c:pt idx="14137">
                  <c:v>1178.0833333333333</c:v>
                </c:pt>
                <c:pt idx="14138">
                  <c:v>1178.1666666666667</c:v>
                </c:pt>
                <c:pt idx="14139">
                  <c:v>1178.25</c:v>
                </c:pt>
                <c:pt idx="14140">
                  <c:v>1178.3333333333333</c:v>
                </c:pt>
                <c:pt idx="14141">
                  <c:v>1178.4166666666667</c:v>
                </c:pt>
                <c:pt idx="14142">
                  <c:v>1178.5</c:v>
                </c:pt>
                <c:pt idx="14143">
                  <c:v>1178.5833333333333</c:v>
                </c:pt>
                <c:pt idx="14144">
                  <c:v>1178.6666666666667</c:v>
                </c:pt>
                <c:pt idx="14145">
                  <c:v>1178.75</c:v>
                </c:pt>
                <c:pt idx="14146">
                  <c:v>1178.8333333333333</c:v>
                </c:pt>
                <c:pt idx="14147">
                  <c:v>1178.9166666666667</c:v>
                </c:pt>
                <c:pt idx="14148">
                  <c:v>1179</c:v>
                </c:pt>
                <c:pt idx="14149">
                  <c:v>1179.0833333333333</c:v>
                </c:pt>
                <c:pt idx="14150">
                  <c:v>1179.1666666666667</c:v>
                </c:pt>
                <c:pt idx="14151">
                  <c:v>1179.25</c:v>
                </c:pt>
                <c:pt idx="14152">
                  <c:v>1179.3333333333333</c:v>
                </c:pt>
                <c:pt idx="14153">
                  <c:v>1179.4166666666667</c:v>
                </c:pt>
                <c:pt idx="14154">
                  <c:v>1179.5</c:v>
                </c:pt>
                <c:pt idx="14155">
                  <c:v>1179.5833333333333</c:v>
                </c:pt>
                <c:pt idx="14156">
                  <c:v>1179.6666666666667</c:v>
                </c:pt>
                <c:pt idx="14157">
                  <c:v>1179.75</c:v>
                </c:pt>
                <c:pt idx="14158">
                  <c:v>1179.8333333333333</c:v>
                </c:pt>
                <c:pt idx="14159">
                  <c:v>1179.9166666666667</c:v>
                </c:pt>
                <c:pt idx="14160">
                  <c:v>1180</c:v>
                </c:pt>
                <c:pt idx="14161">
                  <c:v>1180.0833333333333</c:v>
                </c:pt>
                <c:pt idx="14162">
                  <c:v>1180.1666666666667</c:v>
                </c:pt>
                <c:pt idx="14163">
                  <c:v>1180.25</c:v>
                </c:pt>
                <c:pt idx="14164">
                  <c:v>1180.3333333333333</c:v>
                </c:pt>
                <c:pt idx="14165">
                  <c:v>1180.4166666666667</c:v>
                </c:pt>
                <c:pt idx="14166">
                  <c:v>1180.5</c:v>
                </c:pt>
                <c:pt idx="14167">
                  <c:v>1180.5833333333333</c:v>
                </c:pt>
                <c:pt idx="14168">
                  <c:v>1180.6666666666667</c:v>
                </c:pt>
                <c:pt idx="14169">
                  <c:v>1180.75</c:v>
                </c:pt>
                <c:pt idx="14170">
                  <c:v>1180.8333333333333</c:v>
                </c:pt>
                <c:pt idx="14171">
                  <c:v>1180.9166666666667</c:v>
                </c:pt>
                <c:pt idx="14172">
                  <c:v>1181</c:v>
                </c:pt>
                <c:pt idx="14173">
                  <c:v>1181.0833333333333</c:v>
                </c:pt>
                <c:pt idx="14174">
                  <c:v>1181.1666666666667</c:v>
                </c:pt>
                <c:pt idx="14175">
                  <c:v>1181.25</c:v>
                </c:pt>
                <c:pt idx="14176">
                  <c:v>1181.3333333333333</c:v>
                </c:pt>
                <c:pt idx="14177">
                  <c:v>1181.4166666666667</c:v>
                </c:pt>
                <c:pt idx="14178">
                  <c:v>1181.5</c:v>
                </c:pt>
                <c:pt idx="14179">
                  <c:v>1181.5833333333333</c:v>
                </c:pt>
                <c:pt idx="14180">
                  <c:v>1181.6666666666667</c:v>
                </c:pt>
                <c:pt idx="14181">
                  <c:v>1181.75</c:v>
                </c:pt>
                <c:pt idx="14182">
                  <c:v>1181.8333333333333</c:v>
                </c:pt>
                <c:pt idx="14183">
                  <c:v>1181.9166666666667</c:v>
                </c:pt>
                <c:pt idx="14184">
                  <c:v>1182</c:v>
                </c:pt>
                <c:pt idx="14185">
                  <c:v>1182.0833333333333</c:v>
                </c:pt>
                <c:pt idx="14186">
                  <c:v>1182.1666666666667</c:v>
                </c:pt>
                <c:pt idx="14187">
                  <c:v>1182.25</c:v>
                </c:pt>
                <c:pt idx="14188">
                  <c:v>1182.3333333333333</c:v>
                </c:pt>
                <c:pt idx="14189">
                  <c:v>1182.4166666666667</c:v>
                </c:pt>
                <c:pt idx="14190">
                  <c:v>1182.5</c:v>
                </c:pt>
                <c:pt idx="14191">
                  <c:v>1182.5833333333333</c:v>
                </c:pt>
                <c:pt idx="14192">
                  <c:v>1182.6666666666667</c:v>
                </c:pt>
                <c:pt idx="14193">
                  <c:v>1182.75</c:v>
                </c:pt>
                <c:pt idx="14194">
                  <c:v>1182.8333333333333</c:v>
                </c:pt>
                <c:pt idx="14195">
                  <c:v>1182.9166666666667</c:v>
                </c:pt>
                <c:pt idx="14196">
                  <c:v>1183</c:v>
                </c:pt>
                <c:pt idx="14197">
                  <c:v>1183.0833333333333</c:v>
                </c:pt>
                <c:pt idx="14198">
                  <c:v>1183.1666666666667</c:v>
                </c:pt>
                <c:pt idx="14199">
                  <c:v>1183.25</c:v>
                </c:pt>
                <c:pt idx="14200">
                  <c:v>1183.3333333333333</c:v>
                </c:pt>
                <c:pt idx="14201">
                  <c:v>1183.4166666666667</c:v>
                </c:pt>
                <c:pt idx="14202">
                  <c:v>1183.5</c:v>
                </c:pt>
                <c:pt idx="14203">
                  <c:v>1183.5833333333333</c:v>
                </c:pt>
                <c:pt idx="14204">
                  <c:v>1183.6666666666667</c:v>
                </c:pt>
                <c:pt idx="14205">
                  <c:v>1183.75</c:v>
                </c:pt>
                <c:pt idx="14206">
                  <c:v>1183.8333333333333</c:v>
                </c:pt>
                <c:pt idx="14207">
                  <c:v>1183.9166666666667</c:v>
                </c:pt>
                <c:pt idx="14208">
                  <c:v>1184</c:v>
                </c:pt>
                <c:pt idx="14209">
                  <c:v>1184.0833333333333</c:v>
                </c:pt>
                <c:pt idx="14210">
                  <c:v>1184.1666666666667</c:v>
                </c:pt>
                <c:pt idx="14211">
                  <c:v>1184.25</c:v>
                </c:pt>
                <c:pt idx="14212">
                  <c:v>1184.3333333333333</c:v>
                </c:pt>
                <c:pt idx="14213">
                  <c:v>1184.4166666666667</c:v>
                </c:pt>
                <c:pt idx="14214">
                  <c:v>1184.5</c:v>
                </c:pt>
                <c:pt idx="14215">
                  <c:v>1184.5833333333333</c:v>
                </c:pt>
                <c:pt idx="14216">
                  <c:v>1184.6666666666667</c:v>
                </c:pt>
                <c:pt idx="14217">
                  <c:v>1184.75</c:v>
                </c:pt>
                <c:pt idx="14218">
                  <c:v>1184.8333333333333</c:v>
                </c:pt>
                <c:pt idx="14219">
                  <c:v>1184.9166666666667</c:v>
                </c:pt>
                <c:pt idx="14220">
                  <c:v>1185</c:v>
                </c:pt>
                <c:pt idx="14221">
                  <c:v>1185.0833333333333</c:v>
                </c:pt>
                <c:pt idx="14222">
                  <c:v>1185.1666666666667</c:v>
                </c:pt>
                <c:pt idx="14223">
                  <c:v>1185.25</c:v>
                </c:pt>
                <c:pt idx="14224">
                  <c:v>1185.3333333333333</c:v>
                </c:pt>
                <c:pt idx="14225">
                  <c:v>1185.4166666666667</c:v>
                </c:pt>
                <c:pt idx="14226">
                  <c:v>1185.5</c:v>
                </c:pt>
                <c:pt idx="14227">
                  <c:v>1185.5833333333333</c:v>
                </c:pt>
                <c:pt idx="14228">
                  <c:v>1185.6666666666667</c:v>
                </c:pt>
                <c:pt idx="14229">
                  <c:v>1185.75</c:v>
                </c:pt>
                <c:pt idx="14230">
                  <c:v>1185.8333333333333</c:v>
                </c:pt>
                <c:pt idx="14231">
                  <c:v>1185.9166666666667</c:v>
                </c:pt>
                <c:pt idx="14232">
                  <c:v>1186</c:v>
                </c:pt>
                <c:pt idx="14233">
                  <c:v>1186.0833333333333</c:v>
                </c:pt>
                <c:pt idx="14234">
                  <c:v>1186.1666666666667</c:v>
                </c:pt>
                <c:pt idx="14235">
                  <c:v>1186.25</c:v>
                </c:pt>
                <c:pt idx="14236">
                  <c:v>1186.3333333333333</c:v>
                </c:pt>
                <c:pt idx="14237">
                  <c:v>1186.4166666666667</c:v>
                </c:pt>
                <c:pt idx="14238">
                  <c:v>1186.5</c:v>
                </c:pt>
                <c:pt idx="14239">
                  <c:v>1186.5833333333333</c:v>
                </c:pt>
                <c:pt idx="14240">
                  <c:v>1186.6666666666667</c:v>
                </c:pt>
                <c:pt idx="14241">
                  <c:v>1186.75</c:v>
                </c:pt>
                <c:pt idx="14242">
                  <c:v>1186.8333333333333</c:v>
                </c:pt>
                <c:pt idx="14243">
                  <c:v>1186.9166666666667</c:v>
                </c:pt>
                <c:pt idx="14244">
                  <c:v>1187</c:v>
                </c:pt>
                <c:pt idx="14245">
                  <c:v>1187.0833333333333</c:v>
                </c:pt>
                <c:pt idx="14246">
                  <c:v>1187.1666666666667</c:v>
                </c:pt>
                <c:pt idx="14247">
                  <c:v>1187.25</c:v>
                </c:pt>
                <c:pt idx="14248">
                  <c:v>1187.3333333333333</c:v>
                </c:pt>
                <c:pt idx="14249">
                  <c:v>1187.4166666666667</c:v>
                </c:pt>
                <c:pt idx="14250">
                  <c:v>1187.5</c:v>
                </c:pt>
                <c:pt idx="14251">
                  <c:v>1187.5833333333333</c:v>
                </c:pt>
                <c:pt idx="14252">
                  <c:v>1187.6666666666667</c:v>
                </c:pt>
                <c:pt idx="14253">
                  <c:v>1187.75</c:v>
                </c:pt>
                <c:pt idx="14254">
                  <c:v>1187.8333333333333</c:v>
                </c:pt>
                <c:pt idx="14255">
                  <c:v>1187.9166666666667</c:v>
                </c:pt>
                <c:pt idx="14256">
                  <c:v>1188</c:v>
                </c:pt>
                <c:pt idx="14257">
                  <c:v>1188.0833333333333</c:v>
                </c:pt>
                <c:pt idx="14258">
                  <c:v>1188.1666666666667</c:v>
                </c:pt>
                <c:pt idx="14259">
                  <c:v>1188.25</c:v>
                </c:pt>
                <c:pt idx="14260">
                  <c:v>1188.3333333333333</c:v>
                </c:pt>
                <c:pt idx="14261">
                  <c:v>1188.4166666666667</c:v>
                </c:pt>
                <c:pt idx="14262">
                  <c:v>1188.5</c:v>
                </c:pt>
                <c:pt idx="14263">
                  <c:v>1188.5833333333333</c:v>
                </c:pt>
                <c:pt idx="14264">
                  <c:v>1188.6666666666667</c:v>
                </c:pt>
                <c:pt idx="14265">
                  <c:v>1188.75</c:v>
                </c:pt>
                <c:pt idx="14266">
                  <c:v>1188.8333333333333</c:v>
                </c:pt>
                <c:pt idx="14267">
                  <c:v>1188.9166666666667</c:v>
                </c:pt>
                <c:pt idx="14268">
                  <c:v>1189</c:v>
                </c:pt>
                <c:pt idx="14269">
                  <c:v>1189.0833333333333</c:v>
                </c:pt>
                <c:pt idx="14270">
                  <c:v>1189.1666666666667</c:v>
                </c:pt>
                <c:pt idx="14271">
                  <c:v>1189.25</c:v>
                </c:pt>
                <c:pt idx="14272">
                  <c:v>1189.3333333333333</c:v>
                </c:pt>
                <c:pt idx="14273">
                  <c:v>1189.4166666666667</c:v>
                </c:pt>
                <c:pt idx="14274">
                  <c:v>1189.5</c:v>
                </c:pt>
                <c:pt idx="14275">
                  <c:v>1189.5833333333333</c:v>
                </c:pt>
                <c:pt idx="14276">
                  <c:v>1189.6666666666667</c:v>
                </c:pt>
                <c:pt idx="14277">
                  <c:v>1189.75</c:v>
                </c:pt>
                <c:pt idx="14278">
                  <c:v>1189.8333333333333</c:v>
                </c:pt>
                <c:pt idx="14279">
                  <c:v>1189.9166666666667</c:v>
                </c:pt>
                <c:pt idx="14280">
                  <c:v>1190</c:v>
                </c:pt>
                <c:pt idx="14281">
                  <c:v>1190.0833333333333</c:v>
                </c:pt>
                <c:pt idx="14282">
                  <c:v>1190.1666666666667</c:v>
                </c:pt>
                <c:pt idx="14283">
                  <c:v>1190.25</c:v>
                </c:pt>
                <c:pt idx="14284">
                  <c:v>1190.3333333333333</c:v>
                </c:pt>
                <c:pt idx="14285">
                  <c:v>1190.4166666666667</c:v>
                </c:pt>
                <c:pt idx="14286">
                  <c:v>1190.5</c:v>
                </c:pt>
                <c:pt idx="14287">
                  <c:v>1190.5833333333333</c:v>
                </c:pt>
                <c:pt idx="14288">
                  <c:v>1190.6666666666667</c:v>
                </c:pt>
                <c:pt idx="14289">
                  <c:v>1190.75</c:v>
                </c:pt>
                <c:pt idx="14290">
                  <c:v>1190.8333333333333</c:v>
                </c:pt>
                <c:pt idx="14291">
                  <c:v>1190.9166666666667</c:v>
                </c:pt>
                <c:pt idx="14292">
                  <c:v>1191</c:v>
                </c:pt>
                <c:pt idx="14293">
                  <c:v>1191.0833333333333</c:v>
                </c:pt>
                <c:pt idx="14294">
                  <c:v>1191.1666666666667</c:v>
                </c:pt>
                <c:pt idx="14295">
                  <c:v>1191.25</c:v>
                </c:pt>
                <c:pt idx="14296">
                  <c:v>1191.3333333333333</c:v>
                </c:pt>
                <c:pt idx="14297">
                  <c:v>1191.4166666666667</c:v>
                </c:pt>
                <c:pt idx="14298">
                  <c:v>1191.5</c:v>
                </c:pt>
                <c:pt idx="14299">
                  <c:v>1191.5833333333333</c:v>
                </c:pt>
                <c:pt idx="14300">
                  <c:v>1191.6666666666667</c:v>
                </c:pt>
                <c:pt idx="14301">
                  <c:v>1191.75</c:v>
                </c:pt>
                <c:pt idx="14302">
                  <c:v>1191.8333333333333</c:v>
                </c:pt>
                <c:pt idx="14303">
                  <c:v>1191.9166666666667</c:v>
                </c:pt>
                <c:pt idx="14304">
                  <c:v>1192</c:v>
                </c:pt>
                <c:pt idx="14305">
                  <c:v>1192.0833333333333</c:v>
                </c:pt>
                <c:pt idx="14306">
                  <c:v>1192.1666666666667</c:v>
                </c:pt>
                <c:pt idx="14307">
                  <c:v>1192.25</c:v>
                </c:pt>
                <c:pt idx="14308">
                  <c:v>1192.3333333333333</c:v>
                </c:pt>
                <c:pt idx="14309">
                  <c:v>1192.4166666666667</c:v>
                </c:pt>
                <c:pt idx="14310">
                  <c:v>1192.5</c:v>
                </c:pt>
                <c:pt idx="14311">
                  <c:v>1192.5833333333333</c:v>
                </c:pt>
                <c:pt idx="14312">
                  <c:v>1192.6666666666667</c:v>
                </c:pt>
                <c:pt idx="14313">
                  <c:v>1192.75</c:v>
                </c:pt>
                <c:pt idx="14314">
                  <c:v>1192.8333333333333</c:v>
                </c:pt>
                <c:pt idx="14315">
                  <c:v>1192.9166666666667</c:v>
                </c:pt>
                <c:pt idx="14316">
                  <c:v>1193</c:v>
                </c:pt>
                <c:pt idx="14317">
                  <c:v>1193.0833333333333</c:v>
                </c:pt>
                <c:pt idx="14318">
                  <c:v>1193.1666666666667</c:v>
                </c:pt>
                <c:pt idx="14319">
                  <c:v>1193.25</c:v>
                </c:pt>
                <c:pt idx="14320">
                  <c:v>1193.3333333333333</c:v>
                </c:pt>
                <c:pt idx="14321">
                  <c:v>1193.4166666666667</c:v>
                </c:pt>
                <c:pt idx="14322">
                  <c:v>1193.5</c:v>
                </c:pt>
                <c:pt idx="14323">
                  <c:v>1193.5833333333333</c:v>
                </c:pt>
                <c:pt idx="14324">
                  <c:v>1193.6666666666667</c:v>
                </c:pt>
                <c:pt idx="14325">
                  <c:v>1193.75</c:v>
                </c:pt>
                <c:pt idx="14326">
                  <c:v>1193.8333333333333</c:v>
                </c:pt>
                <c:pt idx="14327">
                  <c:v>1193.9166666666667</c:v>
                </c:pt>
                <c:pt idx="14328">
                  <c:v>1194</c:v>
                </c:pt>
                <c:pt idx="14329">
                  <c:v>1194.0833333333333</c:v>
                </c:pt>
                <c:pt idx="14330">
                  <c:v>1194.1666666666667</c:v>
                </c:pt>
                <c:pt idx="14331">
                  <c:v>1194.25</c:v>
                </c:pt>
                <c:pt idx="14332">
                  <c:v>1194.3333333333333</c:v>
                </c:pt>
                <c:pt idx="14333">
                  <c:v>1194.4166666666667</c:v>
                </c:pt>
                <c:pt idx="14334">
                  <c:v>1194.5</c:v>
                </c:pt>
                <c:pt idx="14335">
                  <c:v>1194.5833333333333</c:v>
                </c:pt>
                <c:pt idx="14336">
                  <c:v>1194.6666666666667</c:v>
                </c:pt>
                <c:pt idx="14337">
                  <c:v>1194.75</c:v>
                </c:pt>
                <c:pt idx="14338">
                  <c:v>1194.8333333333333</c:v>
                </c:pt>
                <c:pt idx="14339">
                  <c:v>1194.9166666666667</c:v>
                </c:pt>
                <c:pt idx="14340">
                  <c:v>1195</c:v>
                </c:pt>
                <c:pt idx="14341">
                  <c:v>1195.0833333333333</c:v>
                </c:pt>
                <c:pt idx="14342">
                  <c:v>1195.1666666666667</c:v>
                </c:pt>
                <c:pt idx="14343">
                  <c:v>1195.25</c:v>
                </c:pt>
                <c:pt idx="14344">
                  <c:v>1195.3333333333333</c:v>
                </c:pt>
                <c:pt idx="14345">
                  <c:v>1195.4166666666667</c:v>
                </c:pt>
                <c:pt idx="14346">
                  <c:v>1195.5</c:v>
                </c:pt>
                <c:pt idx="14347">
                  <c:v>1195.5833333333333</c:v>
                </c:pt>
                <c:pt idx="14348">
                  <c:v>1195.6666666666667</c:v>
                </c:pt>
                <c:pt idx="14349">
                  <c:v>1195.75</c:v>
                </c:pt>
                <c:pt idx="14350">
                  <c:v>1195.8333333333333</c:v>
                </c:pt>
                <c:pt idx="14351">
                  <c:v>1195.9166666666667</c:v>
                </c:pt>
                <c:pt idx="14352">
                  <c:v>1196</c:v>
                </c:pt>
                <c:pt idx="14353">
                  <c:v>1196.0833333333333</c:v>
                </c:pt>
                <c:pt idx="14354">
                  <c:v>1196.1666666666667</c:v>
                </c:pt>
                <c:pt idx="14355">
                  <c:v>1196.25</c:v>
                </c:pt>
                <c:pt idx="14356">
                  <c:v>1196.3333333333333</c:v>
                </c:pt>
                <c:pt idx="14357">
                  <c:v>1196.4166666666667</c:v>
                </c:pt>
                <c:pt idx="14358">
                  <c:v>1196.5</c:v>
                </c:pt>
                <c:pt idx="14359">
                  <c:v>1196.5833333333333</c:v>
                </c:pt>
                <c:pt idx="14360">
                  <c:v>1196.6666666666667</c:v>
                </c:pt>
                <c:pt idx="14361">
                  <c:v>1196.75</c:v>
                </c:pt>
                <c:pt idx="14362">
                  <c:v>1196.8333333333333</c:v>
                </c:pt>
                <c:pt idx="14363">
                  <c:v>1196.9166666666667</c:v>
                </c:pt>
                <c:pt idx="14364">
                  <c:v>1197</c:v>
                </c:pt>
                <c:pt idx="14365">
                  <c:v>1197.0833333333333</c:v>
                </c:pt>
                <c:pt idx="14366">
                  <c:v>1197.1666666666667</c:v>
                </c:pt>
                <c:pt idx="14367">
                  <c:v>1197.25</c:v>
                </c:pt>
                <c:pt idx="14368">
                  <c:v>1197.3333333333333</c:v>
                </c:pt>
                <c:pt idx="14369">
                  <c:v>1197.4166666666667</c:v>
                </c:pt>
                <c:pt idx="14370">
                  <c:v>1197.5</c:v>
                </c:pt>
                <c:pt idx="14371">
                  <c:v>1197.5833333333333</c:v>
                </c:pt>
                <c:pt idx="14372">
                  <c:v>1197.6666666666667</c:v>
                </c:pt>
                <c:pt idx="14373">
                  <c:v>1197.75</c:v>
                </c:pt>
                <c:pt idx="14374">
                  <c:v>1197.8333333333333</c:v>
                </c:pt>
                <c:pt idx="14375">
                  <c:v>1197.9166666666667</c:v>
                </c:pt>
                <c:pt idx="14376">
                  <c:v>1198</c:v>
                </c:pt>
                <c:pt idx="14377">
                  <c:v>1198.0833333333333</c:v>
                </c:pt>
                <c:pt idx="14378">
                  <c:v>1198.1666666666667</c:v>
                </c:pt>
                <c:pt idx="14379">
                  <c:v>1198.25</c:v>
                </c:pt>
                <c:pt idx="14380">
                  <c:v>1198.3333333333333</c:v>
                </c:pt>
                <c:pt idx="14381">
                  <c:v>1198.4166666666667</c:v>
                </c:pt>
                <c:pt idx="14382">
                  <c:v>1198.5</c:v>
                </c:pt>
                <c:pt idx="14383">
                  <c:v>1198.5833333333333</c:v>
                </c:pt>
                <c:pt idx="14384">
                  <c:v>1198.6666666666667</c:v>
                </c:pt>
                <c:pt idx="14385">
                  <c:v>1198.75</c:v>
                </c:pt>
                <c:pt idx="14386">
                  <c:v>1198.8333333333333</c:v>
                </c:pt>
                <c:pt idx="14387">
                  <c:v>1198.9166666666667</c:v>
                </c:pt>
                <c:pt idx="14388">
                  <c:v>1199</c:v>
                </c:pt>
                <c:pt idx="14389">
                  <c:v>1199.0833333333333</c:v>
                </c:pt>
                <c:pt idx="14390">
                  <c:v>1199.1666666666667</c:v>
                </c:pt>
                <c:pt idx="14391">
                  <c:v>1199.25</c:v>
                </c:pt>
                <c:pt idx="14392">
                  <c:v>1199.3333333333333</c:v>
                </c:pt>
                <c:pt idx="14393">
                  <c:v>1199.4166666666667</c:v>
                </c:pt>
                <c:pt idx="14394">
                  <c:v>1199.5</c:v>
                </c:pt>
                <c:pt idx="14395">
                  <c:v>1199.5833333333333</c:v>
                </c:pt>
                <c:pt idx="14396">
                  <c:v>1199.6666666666667</c:v>
                </c:pt>
                <c:pt idx="14397">
                  <c:v>1199.75</c:v>
                </c:pt>
                <c:pt idx="14398">
                  <c:v>1199.8333333333333</c:v>
                </c:pt>
                <c:pt idx="14399">
                  <c:v>1199.9166666666667</c:v>
                </c:pt>
                <c:pt idx="14400">
                  <c:v>1200</c:v>
                </c:pt>
                <c:pt idx="14401">
                  <c:v>1200.0833333333333</c:v>
                </c:pt>
                <c:pt idx="14402">
                  <c:v>1200.1666666666667</c:v>
                </c:pt>
                <c:pt idx="14403">
                  <c:v>1200.25</c:v>
                </c:pt>
                <c:pt idx="14404">
                  <c:v>1200.3333333333333</c:v>
                </c:pt>
                <c:pt idx="14405">
                  <c:v>1200.4166666666667</c:v>
                </c:pt>
                <c:pt idx="14406">
                  <c:v>1200.5</c:v>
                </c:pt>
                <c:pt idx="14407">
                  <c:v>1200.5833333333333</c:v>
                </c:pt>
                <c:pt idx="14408">
                  <c:v>1200.6666666666667</c:v>
                </c:pt>
                <c:pt idx="14409">
                  <c:v>1200.75</c:v>
                </c:pt>
                <c:pt idx="14410">
                  <c:v>1200.8333333333333</c:v>
                </c:pt>
                <c:pt idx="14411">
                  <c:v>1200.9166666666667</c:v>
                </c:pt>
                <c:pt idx="14412">
                  <c:v>1201</c:v>
                </c:pt>
                <c:pt idx="14413">
                  <c:v>1201.0833333333333</c:v>
                </c:pt>
                <c:pt idx="14414">
                  <c:v>1201.1666666666667</c:v>
                </c:pt>
                <c:pt idx="14415">
                  <c:v>1201.25</c:v>
                </c:pt>
                <c:pt idx="14416">
                  <c:v>1201.3333333333333</c:v>
                </c:pt>
                <c:pt idx="14417">
                  <c:v>1201.4166666666667</c:v>
                </c:pt>
                <c:pt idx="14418">
                  <c:v>1201.5</c:v>
                </c:pt>
                <c:pt idx="14419">
                  <c:v>1201.5833333333333</c:v>
                </c:pt>
                <c:pt idx="14420">
                  <c:v>1201.6666666666667</c:v>
                </c:pt>
                <c:pt idx="14421">
                  <c:v>1201.75</c:v>
                </c:pt>
                <c:pt idx="14422">
                  <c:v>1201.8333333333333</c:v>
                </c:pt>
                <c:pt idx="14423">
                  <c:v>1201.9166666666667</c:v>
                </c:pt>
                <c:pt idx="14424">
                  <c:v>1202</c:v>
                </c:pt>
                <c:pt idx="14425">
                  <c:v>1202.0833333333333</c:v>
                </c:pt>
                <c:pt idx="14426">
                  <c:v>1202.1666666666667</c:v>
                </c:pt>
                <c:pt idx="14427">
                  <c:v>1202.25</c:v>
                </c:pt>
                <c:pt idx="14428">
                  <c:v>1202.3333333333333</c:v>
                </c:pt>
                <c:pt idx="14429">
                  <c:v>1202.4166666666667</c:v>
                </c:pt>
                <c:pt idx="14430">
                  <c:v>1202.5</c:v>
                </c:pt>
                <c:pt idx="14431">
                  <c:v>1202.5833333333333</c:v>
                </c:pt>
                <c:pt idx="14432">
                  <c:v>1202.6666666666667</c:v>
                </c:pt>
                <c:pt idx="14433">
                  <c:v>1202.75</c:v>
                </c:pt>
                <c:pt idx="14434">
                  <c:v>1202.8333333333333</c:v>
                </c:pt>
                <c:pt idx="14435">
                  <c:v>1202.9166666666667</c:v>
                </c:pt>
                <c:pt idx="14436">
                  <c:v>1203</c:v>
                </c:pt>
                <c:pt idx="14437">
                  <c:v>1203.0833333333333</c:v>
                </c:pt>
                <c:pt idx="14438">
                  <c:v>1203.1666666666667</c:v>
                </c:pt>
                <c:pt idx="14439">
                  <c:v>1203.25</c:v>
                </c:pt>
                <c:pt idx="14440">
                  <c:v>1203.3333333333333</c:v>
                </c:pt>
                <c:pt idx="14441">
                  <c:v>1203.4166666666667</c:v>
                </c:pt>
                <c:pt idx="14442">
                  <c:v>1203.5</c:v>
                </c:pt>
                <c:pt idx="14443">
                  <c:v>1203.5833333333333</c:v>
                </c:pt>
                <c:pt idx="14444">
                  <c:v>1203.6666666666667</c:v>
                </c:pt>
                <c:pt idx="14445">
                  <c:v>1203.75</c:v>
                </c:pt>
                <c:pt idx="14446">
                  <c:v>1203.8333333333333</c:v>
                </c:pt>
                <c:pt idx="14447">
                  <c:v>1203.9166666666667</c:v>
                </c:pt>
                <c:pt idx="14448">
                  <c:v>1204</c:v>
                </c:pt>
                <c:pt idx="14449">
                  <c:v>1204.0833333333333</c:v>
                </c:pt>
                <c:pt idx="14450">
                  <c:v>1204.1666666666667</c:v>
                </c:pt>
                <c:pt idx="14451">
                  <c:v>1204.25</c:v>
                </c:pt>
                <c:pt idx="14452">
                  <c:v>1204.3333333333333</c:v>
                </c:pt>
                <c:pt idx="14453">
                  <c:v>1204.4166666666667</c:v>
                </c:pt>
                <c:pt idx="14454">
                  <c:v>1204.5</c:v>
                </c:pt>
                <c:pt idx="14455">
                  <c:v>1204.5833333333333</c:v>
                </c:pt>
                <c:pt idx="14456">
                  <c:v>1204.6666666666667</c:v>
                </c:pt>
                <c:pt idx="14457">
                  <c:v>1204.75</c:v>
                </c:pt>
                <c:pt idx="14458">
                  <c:v>1204.8333333333333</c:v>
                </c:pt>
                <c:pt idx="14459">
                  <c:v>1204.9166666666667</c:v>
                </c:pt>
                <c:pt idx="14460">
                  <c:v>1205</c:v>
                </c:pt>
                <c:pt idx="14461">
                  <c:v>1205.0833333333333</c:v>
                </c:pt>
                <c:pt idx="14462">
                  <c:v>1205.1666666666667</c:v>
                </c:pt>
                <c:pt idx="14463">
                  <c:v>1205.25</c:v>
                </c:pt>
                <c:pt idx="14464">
                  <c:v>1205.3333333333333</c:v>
                </c:pt>
                <c:pt idx="14465">
                  <c:v>1205.4166666666667</c:v>
                </c:pt>
                <c:pt idx="14466">
                  <c:v>1205.5</c:v>
                </c:pt>
                <c:pt idx="14467">
                  <c:v>1205.5833333333333</c:v>
                </c:pt>
                <c:pt idx="14468">
                  <c:v>1205.6666666666667</c:v>
                </c:pt>
                <c:pt idx="14469">
                  <c:v>1205.75</c:v>
                </c:pt>
                <c:pt idx="14470">
                  <c:v>1205.8333333333333</c:v>
                </c:pt>
                <c:pt idx="14471">
                  <c:v>1205.9166666666667</c:v>
                </c:pt>
                <c:pt idx="14472">
                  <c:v>1206</c:v>
                </c:pt>
                <c:pt idx="14473">
                  <c:v>1206.0833333333333</c:v>
                </c:pt>
                <c:pt idx="14474">
                  <c:v>1206.1666666666667</c:v>
                </c:pt>
                <c:pt idx="14475">
                  <c:v>1206.25</c:v>
                </c:pt>
                <c:pt idx="14476">
                  <c:v>1206.3333333333333</c:v>
                </c:pt>
                <c:pt idx="14477">
                  <c:v>1206.4166666666667</c:v>
                </c:pt>
                <c:pt idx="14478">
                  <c:v>1206.5</c:v>
                </c:pt>
                <c:pt idx="14479">
                  <c:v>1206.5833333333333</c:v>
                </c:pt>
                <c:pt idx="14480">
                  <c:v>1206.6666666666667</c:v>
                </c:pt>
                <c:pt idx="14481">
                  <c:v>1206.75</c:v>
                </c:pt>
                <c:pt idx="14482">
                  <c:v>1206.8333333333333</c:v>
                </c:pt>
                <c:pt idx="14483">
                  <c:v>1206.9166666666667</c:v>
                </c:pt>
                <c:pt idx="14484">
                  <c:v>1207</c:v>
                </c:pt>
                <c:pt idx="14485">
                  <c:v>1207.0833333333333</c:v>
                </c:pt>
                <c:pt idx="14486">
                  <c:v>1207.1666666666667</c:v>
                </c:pt>
                <c:pt idx="14487">
                  <c:v>1207.25</c:v>
                </c:pt>
                <c:pt idx="14488">
                  <c:v>1207.3333333333333</c:v>
                </c:pt>
                <c:pt idx="14489">
                  <c:v>1207.4166666666667</c:v>
                </c:pt>
                <c:pt idx="14490">
                  <c:v>1207.5</c:v>
                </c:pt>
                <c:pt idx="14491">
                  <c:v>1207.5833333333333</c:v>
                </c:pt>
                <c:pt idx="14492">
                  <c:v>1207.6666666666667</c:v>
                </c:pt>
                <c:pt idx="14493">
                  <c:v>1207.75</c:v>
                </c:pt>
                <c:pt idx="14494">
                  <c:v>1207.8333333333333</c:v>
                </c:pt>
                <c:pt idx="14495">
                  <c:v>1207.9166666666667</c:v>
                </c:pt>
                <c:pt idx="14496">
                  <c:v>1208</c:v>
                </c:pt>
                <c:pt idx="14497">
                  <c:v>1208.0833333333333</c:v>
                </c:pt>
                <c:pt idx="14498">
                  <c:v>1208.1666666666667</c:v>
                </c:pt>
                <c:pt idx="14499">
                  <c:v>1208.25</c:v>
                </c:pt>
                <c:pt idx="14500">
                  <c:v>1208.3333333333333</c:v>
                </c:pt>
                <c:pt idx="14501">
                  <c:v>1208.4166666666667</c:v>
                </c:pt>
                <c:pt idx="14502">
                  <c:v>1208.5</c:v>
                </c:pt>
                <c:pt idx="14503">
                  <c:v>1208.5833333333333</c:v>
                </c:pt>
                <c:pt idx="14504">
                  <c:v>1208.6666666666667</c:v>
                </c:pt>
                <c:pt idx="14505">
                  <c:v>1208.75</c:v>
                </c:pt>
                <c:pt idx="14506">
                  <c:v>1208.8333333333333</c:v>
                </c:pt>
                <c:pt idx="14507">
                  <c:v>1208.9166666666667</c:v>
                </c:pt>
                <c:pt idx="14508">
                  <c:v>1209</c:v>
                </c:pt>
                <c:pt idx="14509">
                  <c:v>1209.0833333333333</c:v>
                </c:pt>
                <c:pt idx="14510">
                  <c:v>1209.1666666666667</c:v>
                </c:pt>
                <c:pt idx="14511">
                  <c:v>1209.25</c:v>
                </c:pt>
                <c:pt idx="14512">
                  <c:v>1209.3333333333333</c:v>
                </c:pt>
                <c:pt idx="14513">
                  <c:v>1209.4166666666667</c:v>
                </c:pt>
                <c:pt idx="14514">
                  <c:v>1209.5</c:v>
                </c:pt>
                <c:pt idx="14515">
                  <c:v>1209.5833333333333</c:v>
                </c:pt>
                <c:pt idx="14516">
                  <c:v>1209.6666666666667</c:v>
                </c:pt>
                <c:pt idx="14517">
                  <c:v>1209.75</c:v>
                </c:pt>
                <c:pt idx="14518">
                  <c:v>1209.8333333333333</c:v>
                </c:pt>
                <c:pt idx="14519">
                  <c:v>1209.9166666666667</c:v>
                </c:pt>
                <c:pt idx="14520">
                  <c:v>1210</c:v>
                </c:pt>
                <c:pt idx="14521">
                  <c:v>1210.0833333333333</c:v>
                </c:pt>
                <c:pt idx="14522">
                  <c:v>1210.1666666666667</c:v>
                </c:pt>
                <c:pt idx="14523">
                  <c:v>1210.25</c:v>
                </c:pt>
                <c:pt idx="14524">
                  <c:v>1210.3333333333333</c:v>
                </c:pt>
                <c:pt idx="14525">
                  <c:v>1210.4166666666667</c:v>
                </c:pt>
                <c:pt idx="14526">
                  <c:v>1210.5</c:v>
                </c:pt>
                <c:pt idx="14527">
                  <c:v>1210.5833333333333</c:v>
                </c:pt>
                <c:pt idx="14528">
                  <c:v>1210.6666666666667</c:v>
                </c:pt>
                <c:pt idx="14529">
                  <c:v>1210.75</c:v>
                </c:pt>
                <c:pt idx="14530">
                  <c:v>1210.8333333333333</c:v>
                </c:pt>
                <c:pt idx="14531">
                  <c:v>1210.9166666666667</c:v>
                </c:pt>
                <c:pt idx="14532">
                  <c:v>1211</c:v>
                </c:pt>
                <c:pt idx="14533">
                  <c:v>1211.0833333333333</c:v>
                </c:pt>
                <c:pt idx="14534">
                  <c:v>1211.1666666666667</c:v>
                </c:pt>
                <c:pt idx="14535">
                  <c:v>1211.25</c:v>
                </c:pt>
                <c:pt idx="14536">
                  <c:v>1211.3333333333333</c:v>
                </c:pt>
                <c:pt idx="14537">
                  <c:v>1211.4166666666667</c:v>
                </c:pt>
                <c:pt idx="14538">
                  <c:v>1211.5</c:v>
                </c:pt>
                <c:pt idx="14539">
                  <c:v>1211.5833333333333</c:v>
                </c:pt>
                <c:pt idx="14540">
                  <c:v>1211.6666666666667</c:v>
                </c:pt>
                <c:pt idx="14541">
                  <c:v>1211.75</c:v>
                </c:pt>
                <c:pt idx="14542">
                  <c:v>1211.8333333333333</c:v>
                </c:pt>
                <c:pt idx="14543">
                  <c:v>1211.9166666666667</c:v>
                </c:pt>
                <c:pt idx="14544">
                  <c:v>1212</c:v>
                </c:pt>
                <c:pt idx="14545">
                  <c:v>1212.0833333333333</c:v>
                </c:pt>
                <c:pt idx="14546">
                  <c:v>1212.1666666666667</c:v>
                </c:pt>
                <c:pt idx="14547">
                  <c:v>1212.25</c:v>
                </c:pt>
                <c:pt idx="14548">
                  <c:v>1212.3333333333333</c:v>
                </c:pt>
                <c:pt idx="14549">
                  <c:v>1212.4166666666667</c:v>
                </c:pt>
                <c:pt idx="14550">
                  <c:v>1212.5</c:v>
                </c:pt>
                <c:pt idx="14551">
                  <c:v>1212.5833333333333</c:v>
                </c:pt>
                <c:pt idx="14552">
                  <c:v>1212.6666666666667</c:v>
                </c:pt>
                <c:pt idx="14553">
                  <c:v>1212.75</c:v>
                </c:pt>
                <c:pt idx="14554">
                  <c:v>1212.8333333333333</c:v>
                </c:pt>
                <c:pt idx="14555">
                  <c:v>1212.9166666666667</c:v>
                </c:pt>
                <c:pt idx="14556">
                  <c:v>1213</c:v>
                </c:pt>
                <c:pt idx="14557">
                  <c:v>1213.0833333333333</c:v>
                </c:pt>
                <c:pt idx="14558">
                  <c:v>1213.1666666666667</c:v>
                </c:pt>
                <c:pt idx="14559">
                  <c:v>1213.25</c:v>
                </c:pt>
                <c:pt idx="14560">
                  <c:v>1213.3333333333333</c:v>
                </c:pt>
                <c:pt idx="14561">
                  <c:v>1213.4166666666667</c:v>
                </c:pt>
                <c:pt idx="14562">
                  <c:v>1213.5</c:v>
                </c:pt>
                <c:pt idx="14563">
                  <c:v>1213.5833333333333</c:v>
                </c:pt>
                <c:pt idx="14564">
                  <c:v>1213.6666666666667</c:v>
                </c:pt>
                <c:pt idx="14565">
                  <c:v>1213.75</c:v>
                </c:pt>
                <c:pt idx="14566">
                  <c:v>1213.8333333333333</c:v>
                </c:pt>
                <c:pt idx="14567">
                  <c:v>1213.9166666666667</c:v>
                </c:pt>
                <c:pt idx="14568">
                  <c:v>1214</c:v>
                </c:pt>
                <c:pt idx="14569">
                  <c:v>1214.0833333333333</c:v>
                </c:pt>
                <c:pt idx="14570">
                  <c:v>1214.1666666666667</c:v>
                </c:pt>
                <c:pt idx="14571">
                  <c:v>1214.25</c:v>
                </c:pt>
                <c:pt idx="14572">
                  <c:v>1214.3333333333333</c:v>
                </c:pt>
                <c:pt idx="14573">
                  <c:v>1214.4166666666667</c:v>
                </c:pt>
                <c:pt idx="14574">
                  <c:v>1214.5</c:v>
                </c:pt>
                <c:pt idx="14575">
                  <c:v>1214.5833333333333</c:v>
                </c:pt>
                <c:pt idx="14576">
                  <c:v>1214.6666666666667</c:v>
                </c:pt>
                <c:pt idx="14577">
                  <c:v>1214.75</c:v>
                </c:pt>
                <c:pt idx="14578">
                  <c:v>1214.8333333333333</c:v>
                </c:pt>
                <c:pt idx="14579">
                  <c:v>1214.9166666666667</c:v>
                </c:pt>
                <c:pt idx="14580">
                  <c:v>1215</c:v>
                </c:pt>
                <c:pt idx="14581">
                  <c:v>1215.0833333333333</c:v>
                </c:pt>
                <c:pt idx="14582">
                  <c:v>1215.1666666666667</c:v>
                </c:pt>
                <c:pt idx="14583">
                  <c:v>1215.25</c:v>
                </c:pt>
                <c:pt idx="14584">
                  <c:v>1215.3333333333333</c:v>
                </c:pt>
                <c:pt idx="14585">
                  <c:v>1215.4166666666667</c:v>
                </c:pt>
                <c:pt idx="14586">
                  <c:v>1215.5</c:v>
                </c:pt>
                <c:pt idx="14587">
                  <c:v>1215.5833333333333</c:v>
                </c:pt>
                <c:pt idx="14588">
                  <c:v>1215.6666666666667</c:v>
                </c:pt>
                <c:pt idx="14589">
                  <c:v>1215.75</c:v>
                </c:pt>
                <c:pt idx="14590">
                  <c:v>1215.8333333333333</c:v>
                </c:pt>
                <c:pt idx="14591">
                  <c:v>1215.9166666666667</c:v>
                </c:pt>
                <c:pt idx="14592">
                  <c:v>1216</c:v>
                </c:pt>
                <c:pt idx="14593">
                  <c:v>1216.0833333333333</c:v>
                </c:pt>
                <c:pt idx="14594">
                  <c:v>1216.1666666666667</c:v>
                </c:pt>
                <c:pt idx="14595">
                  <c:v>1216.25</c:v>
                </c:pt>
                <c:pt idx="14596">
                  <c:v>1216.3333333333333</c:v>
                </c:pt>
                <c:pt idx="14597">
                  <c:v>1216.4166666666667</c:v>
                </c:pt>
                <c:pt idx="14598">
                  <c:v>1216.5</c:v>
                </c:pt>
                <c:pt idx="14599">
                  <c:v>1216.5833333333333</c:v>
                </c:pt>
                <c:pt idx="14600">
                  <c:v>1216.6666666666667</c:v>
                </c:pt>
                <c:pt idx="14601">
                  <c:v>1216.75</c:v>
                </c:pt>
                <c:pt idx="14602">
                  <c:v>1216.8333333333333</c:v>
                </c:pt>
                <c:pt idx="14603">
                  <c:v>1216.9166666666667</c:v>
                </c:pt>
                <c:pt idx="14604">
                  <c:v>1217</c:v>
                </c:pt>
                <c:pt idx="14605">
                  <c:v>1217.0833333333333</c:v>
                </c:pt>
                <c:pt idx="14606">
                  <c:v>1217.1666666666667</c:v>
                </c:pt>
                <c:pt idx="14607">
                  <c:v>1217.25</c:v>
                </c:pt>
                <c:pt idx="14608">
                  <c:v>1217.3333333333333</c:v>
                </c:pt>
                <c:pt idx="14609">
                  <c:v>1217.4166666666667</c:v>
                </c:pt>
                <c:pt idx="14610">
                  <c:v>1217.5</c:v>
                </c:pt>
                <c:pt idx="14611">
                  <c:v>1217.5833333333333</c:v>
                </c:pt>
                <c:pt idx="14612">
                  <c:v>1217.6666666666667</c:v>
                </c:pt>
                <c:pt idx="14613">
                  <c:v>1217.75</c:v>
                </c:pt>
                <c:pt idx="14614">
                  <c:v>1217.8333333333333</c:v>
                </c:pt>
                <c:pt idx="14615">
                  <c:v>1217.9166666666667</c:v>
                </c:pt>
                <c:pt idx="14616">
                  <c:v>1218</c:v>
                </c:pt>
                <c:pt idx="14617">
                  <c:v>1218.0833333333333</c:v>
                </c:pt>
                <c:pt idx="14618">
                  <c:v>1218.1666666666667</c:v>
                </c:pt>
                <c:pt idx="14619">
                  <c:v>1218.25</c:v>
                </c:pt>
                <c:pt idx="14620">
                  <c:v>1218.3333333333333</c:v>
                </c:pt>
                <c:pt idx="14621">
                  <c:v>1218.4166666666667</c:v>
                </c:pt>
                <c:pt idx="14622">
                  <c:v>1218.5</c:v>
                </c:pt>
                <c:pt idx="14623">
                  <c:v>1218.5833333333333</c:v>
                </c:pt>
                <c:pt idx="14624">
                  <c:v>1218.6666666666667</c:v>
                </c:pt>
                <c:pt idx="14625">
                  <c:v>1218.75</c:v>
                </c:pt>
                <c:pt idx="14626">
                  <c:v>1218.8333333333333</c:v>
                </c:pt>
                <c:pt idx="14627">
                  <c:v>1218.9166666666667</c:v>
                </c:pt>
                <c:pt idx="14628">
                  <c:v>1219</c:v>
                </c:pt>
                <c:pt idx="14629">
                  <c:v>1219.0833333333333</c:v>
                </c:pt>
                <c:pt idx="14630">
                  <c:v>1219.1666666666667</c:v>
                </c:pt>
                <c:pt idx="14631">
                  <c:v>1219.25</c:v>
                </c:pt>
                <c:pt idx="14632">
                  <c:v>1219.3333333333333</c:v>
                </c:pt>
                <c:pt idx="14633">
                  <c:v>1219.4166666666667</c:v>
                </c:pt>
                <c:pt idx="14634">
                  <c:v>1219.5</c:v>
                </c:pt>
                <c:pt idx="14635">
                  <c:v>1219.5833333333333</c:v>
                </c:pt>
                <c:pt idx="14636">
                  <c:v>1219.6666666666667</c:v>
                </c:pt>
                <c:pt idx="14637">
                  <c:v>1219.75</c:v>
                </c:pt>
                <c:pt idx="14638">
                  <c:v>1219.8333333333333</c:v>
                </c:pt>
                <c:pt idx="14639">
                  <c:v>1219.9166666666667</c:v>
                </c:pt>
                <c:pt idx="14640">
                  <c:v>1220</c:v>
                </c:pt>
                <c:pt idx="14641">
                  <c:v>1220.0833333333333</c:v>
                </c:pt>
                <c:pt idx="14642">
                  <c:v>1220.1666666666667</c:v>
                </c:pt>
                <c:pt idx="14643">
                  <c:v>1220.25</c:v>
                </c:pt>
                <c:pt idx="14644">
                  <c:v>1220.3333333333333</c:v>
                </c:pt>
                <c:pt idx="14645">
                  <c:v>1220.4166666666667</c:v>
                </c:pt>
                <c:pt idx="14646">
                  <c:v>1220.5</c:v>
                </c:pt>
                <c:pt idx="14647">
                  <c:v>1220.5833333333333</c:v>
                </c:pt>
                <c:pt idx="14648">
                  <c:v>1220.6666666666667</c:v>
                </c:pt>
                <c:pt idx="14649">
                  <c:v>1220.75</c:v>
                </c:pt>
                <c:pt idx="14650">
                  <c:v>1220.8333333333333</c:v>
                </c:pt>
                <c:pt idx="14651">
                  <c:v>1220.9166666666667</c:v>
                </c:pt>
                <c:pt idx="14652">
                  <c:v>1221</c:v>
                </c:pt>
                <c:pt idx="14653">
                  <c:v>1221.0833333333333</c:v>
                </c:pt>
                <c:pt idx="14654">
                  <c:v>1221.1666666666667</c:v>
                </c:pt>
                <c:pt idx="14655">
                  <c:v>1221.25</c:v>
                </c:pt>
                <c:pt idx="14656">
                  <c:v>1221.3333333333333</c:v>
                </c:pt>
                <c:pt idx="14657">
                  <c:v>1221.4166666666667</c:v>
                </c:pt>
                <c:pt idx="14658">
                  <c:v>1221.5</c:v>
                </c:pt>
                <c:pt idx="14659">
                  <c:v>1221.5833333333333</c:v>
                </c:pt>
                <c:pt idx="14660">
                  <c:v>1221.6666666666667</c:v>
                </c:pt>
                <c:pt idx="14661">
                  <c:v>1221.75</c:v>
                </c:pt>
                <c:pt idx="14662">
                  <c:v>1221.8333333333333</c:v>
                </c:pt>
                <c:pt idx="14663">
                  <c:v>1221.9166666666667</c:v>
                </c:pt>
                <c:pt idx="14664">
                  <c:v>1222</c:v>
                </c:pt>
                <c:pt idx="14665">
                  <c:v>1222.0833333333333</c:v>
                </c:pt>
                <c:pt idx="14666">
                  <c:v>1222.1666666666667</c:v>
                </c:pt>
                <c:pt idx="14667">
                  <c:v>1222.25</c:v>
                </c:pt>
                <c:pt idx="14668">
                  <c:v>1222.3333333333333</c:v>
                </c:pt>
                <c:pt idx="14669">
                  <c:v>1222.4166666666667</c:v>
                </c:pt>
                <c:pt idx="14670">
                  <c:v>1222.5</c:v>
                </c:pt>
                <c:pt idx="14671">
                  <c:v>1222.5833333333333</c:v>
                </c:pt>
                <c:pt idx="14672">
                  <c:v>1222.6666666666667</c:v>
                </c:pt>
                <c:pt idx="14673">
                  <c:v>1222.75</c:v>
                </c:pt>
                <c:pt idx="14674">
                  <c:v>1222.8333333333333</c:v>
                </c:pt>
                <c:pt idx="14675">
                  <c:v>1222.9166666666667</c:v>
                </c:pt>
                <c:pt idx="14676">
                  <c:v>1223</c:v>
                </c:pt>
                <c:pt idx="14677">
                  <c:v>1223.0833333333333</c:v>
                </c:pt>
                <c:pt idx="14678">
                  <c:v>1223.1666666666667</c:v>
                </c:pt>
                <c:pt idx="14679">
                  <c:v>1223.25</c:v>
                </c:pt>
                <c:pt idx="14680">
                  <c:v>1223.3333333333333</c:v>
                </c:pt>
                <c:pt idx="14681">
                  <c:v>1223.4166666666667</c:v>
                </c:pt>
                <c:pt idx="14682">
                  <c:v>1223.5</c:v>
                </c:pt>
                <c:pt idx="14683">
                  <c:v>1223.5833333333333</c:v>
                </c:pt>
                <c:pt idx="14684">
                  <c:v>1223.6666666666667</c:v>
                </c:pt>
                <c:pt idx="14685">
                  <c:v>1223.75</c:v>
                </c:pt>
                <c:pt idx="14686">
                  <c:v>1223.8333333333333</c:v>
                </c:pt>
                <c:pt idx="14687">
                  <c:v>1223.9166666666667</c:v>
                </c:pt>
                <c:pt idx="14688">
                  <c:v>1224</c:v>
                </c:pt>
                <c:pt idx="14689">
                  <c:v>1224.0833333333333</c:v>
                </c:pt>
                <c:pt idx="14690">
                  <c:v>1224.1666666666667</c:v>
                </c:pt>
                <c:pt idx="14691">
                  <c:v>1224.25</c:v>
                </c:pt>
                <c:pt idx="14692">
                  <c:v>1224.3333333333333</c:v>
                </c:pt>
                <c:pt idx="14693">
                  <c:v>1224.4166666666667</c:v>
                </c:pt>
                <c:pt idx="14694">
                  <c:v>1224.5</c:v>
                </c:pt>
                <c:pt idx="14695">
                  <c:v>1224.5833333333333</c:v>
                </c:pt>
                <c:pt idx="14696">
                  <c:v>1224.6666666666667</c:v>
                </c:pt>
                <c:pt idx="14697">
                  <c:v>1224.75</c:v>
                </c:pt>
                <c:pt idx="14698">
                  <c:v>1224.8333333333333</c:v>
                </c:pt>
                <c:pt idx="14699">
                  <c:v>1224.9166666666667</c:v>
                </c:pt>
                <c:pt idx="14700">
                  <c:v>1225</c:v>
                </c:pt>
                <c:pt idx="14701">
                  <c:v>1225.0833333333333</c:v>
                </c:pt>
                <c:pt idx="14702">
                  <c:v>1225.1666666666667</c:v>
                </c:pt>
                <c:pt idx="14703">
                  <c:v>1225.25</c:v>
                </c:pt>
                <c:pt idx="14704">
                  <c:v>1225.3333333333333</c:v>
                </c:pt>
                <c:pt idx="14705">
                  <c:v>1225.4166666666667</c:v>
                </c:pt>
                <c:pt idx="14706">
                  <c:v>1225.5</c:v>
                </c:pt>
                <c:pt idx="14707">
                  <c:v>1225.5833333333333</c:v>
                </c:pt>
                <c:pt idx="14708">
                  <c:v>1225.6666666666667</c:v>
                </c:pt>
                <c:pt idx="14709">
                  <c:v>1225.75</c:v>
                </c:pt>
                <c:pt idx="14710">
                  <c:v>1225.8333333333333</c:v>
                </c:pt>
                <c:pt idx="14711">
                  <c:v>1225.9166666666667</c:v>
                </c:pt>
                <c:pt idx="14712">
                  <c:v>1226</c:v>
                </c:pt>
                <c:pt idx="14713">
                  <c:v>1226.0833333333333</c:v>
                </c:pt>
                <c:pt idx="14714">
                  <c:v>1226.1666666666667</c:v>
                </c:pt>
                <c:pt idx="14715">
                  <c:v>1226.25</c:v>
                </c:pt>
                <c:pt idx="14716">
                  <c:v>1226.3333333333333</c:v>
                </c:pt>
                <c:pt idx="14717">
                  <c:v>1226.4166666666667</c:v>
                </c:pt>
                <c:pt idx="14718">
                  <c:v>1226.5</c:v>
                </c:pt>
                <c:pt idx="14719">
                  <c:v>1226.5833333333333</c:v>
                </c:pt>
                <c:pt idx="14720">
                  <c:v>1226.6666666666667</c:v>
                </c:pt>
                <c:pt idx="14721">
                  <c:v>1226.75</c:v>
                </c:pt>
                <c:pt idx="14722">
                  <c:v>1226.8333333333333</c:v>
                </c:pt>
                <c:pt idx="14723">
                  <c:v>1226.9166666666667</c:v>
                </c:pt>
                <c:pt idx="14724">
                  <c:v>1227</c:v>
                </c:pt>
                <c:pt idx="14725">
                  <c:v>1227.0833333333333</c:v>
                </c:pt>
                <c:pt idx="14726">
                  <c:v>1227.1666666666667</c:v>
                </c:pt>
                <c:pt idx="14727">
                  <c:v>1227.25</c:v>
                </c:pt>
                <c:pt idx="14728">
                  <c:v>1227.3333333333333</c:v>
                </c:pt>
                <c:pt idx="14729">
                  <c:v>1227.4166666666667</c:v>
                </c:pt>
                <c:pt idx="14730">
                  <c:v>1227.5</c:v>
                </c:pt>
                <c:pt idx="14731">
                  <c:v>1227.5833333333333</c:v>
                </c:pt>
                <c:pt idx="14732">
                  <c:v>1227.6666666666667</c:v>
                </c:pt>
                <c:pt idx="14733">
                  <c:v>1227.75</c:v>
                </c:pt>
                <c:pt idx="14734">
                  <c:v>1227.8333333333333</c:v>
                </c:pt>
                <c:pt idx="14735">
                  <c:v>1227.9166666666667</c:v>
                </c:pt>
                <c:pt idx="14736">
                  <c:v>1228</c:v>
                </c:pt>
                <c:pt idx="14737">
                  <c:v>1228.0833333333333</c:v>
                </c:pt>
                <c:pt idx="14738">
                  <c:v>1228.1666666666667</c:v>
                </c:pt>
                <c:pt idx="14739">
                  <c:v>1228.25</c:v>
                </c:pt>
                <c:pt idx="14740">
                  <c:v>1228.3333333333333</c:v>
                </c:pt>
                <c:pt idx="14741">
                  <c:v>1228.4166666666667</c:v>
                </c:pt>
                <c:pt idx="14742">
                  <c:v>1228.5</c:v>
                </c:pt>
                <c:pt idx="14743">
                  <c:v>1228.5833333333333</c:v>
                </c:pt>
                <c:pt idx="14744">
                  <c:v>1228.6666666666667</c:v>
                </c:pt>
                <c:pt idx="14745">
                  <c:v>1228.75</c:v>
                </c:pt>
                <c:pt idx="14746">
                  <c:v>1228.8333333333333</c:v>
                </c:pt>
                <c:pt idx="14747">
                  <c:v>1228.9166666666667</c:v>
                </c:pt>
                <c:pt idx="14748">
                  <c:v>1229</c:v>
                </c:pt>
                <c:pt idx="14749">
                  <c:v>1229.0833333333333</c:v>
                </c:pt>
                <c:pt idx="14750">
                  <c:v>1229.1666666666667</c:v>
                </c:pt>
                <c:pt idx="14751">
                  <c:v>1229.25</c:v>
                </c:pt>
                <c:pt idx="14752">
                  <c:v>1229.3333333333333</c:v>
                </c:pt>
                <c:pt idx="14753">
                  <c:v>1229.4166666666667</c:v>
                </c:pt>
                <c:pt idx="14754">
                  <c:v>1229.5</c:v>
                </c:pt>
                <c:pt idx="14755">
                  <c:v>1229.5833333333333</c:v>
                </c:pt>
                <c:pt idx="14756">
                  <c:v>1229.6666666666667</c:v>
                </c:pt>
                <c:pt idx="14757">
                  <c:v>1229.75</c:v>
                </c:pt>
                <c:pt idx="14758">
                  <c:v>1229.8333333333333</c:v>
                </c:pt>
                <c:pt idx="14759">
                  <c:v>1229.9166666666667</c:v>
                </c:pt>
                <c:pt idx="14760">
                  <c:v>1230</c:v>
                </c:pt>
                <c:pt idx="14761">
                  <c:v>1230.0833333333333</c:v>
                </c:pt>
                <c:pt idx="14762">
                  <c:v>1230.1666666666667</c:v>
                </c:pt>
                <c:pt idx="14763">
                  <c:v>1230.25</c:v>
                </c:pt>
                <c:pt idx="14764">
                  <c:v>1230.3333333333333</c:v>
                </c:pt>
                <c:pt idx="14765">
                  <c:v>1230.4166666666667</c:v>
                </c:pt>
                <c:pt idx="14766">
                  <c:v>1230.5</c:v>
                </c:pt>
                <c:pt idx="14767">
                  <c:v>1230.5833333333333</c:v>
                </c:pt>
                <c:pt idx="14768">
                  <c:v>1230.6666666666667</c:v>
                </c:pt>
                <c:pt idx="14769">
                  <c:v>1230.75</c:v>
                </c:pt>
                <c:pt idx="14770">
                  <c:v>1230.8333333333333</c:v>
                </c:pt>
                <c:pt idx="14771">
                  <c:v>1230.9166666666667</c:v>
                </c:pt>
                <c:pt idx="14772">
                  <c:v>1231</c:v>
                </c:pt>
                <c:pt idx="14773">
                  <c:v>1231.0833333333333</c:v>
                </c:pt>
                <c:pt idx="14774">
                  <c:v>1231.1666666666667</c:v>
                </c:pt>
                <c:pt idx="14775">
                  <c:v>1231.25</c:v>
                </c:pt>
                <c:pt idx="14776">
                  <c:v>1231.3333333333333</c:v>
                </c:pt>
                <c:pt idx="14777">
                  <c:v>1231.4166666666667</c:v>
                </c:pt>
                <c:pt idx="14778">
                  <c:v>1231.5</c:v>
                </c:pt>
                <c:pt idx="14779">
                  <c:v>1231.5833333333333</c:v>
                </c:pt>
                <c:pt idx="14780">
                  <c:v>1231.6666666666667</c:v>
                </c:pt>
                <c:pt idx="14781">
                  <c:v>1231.75</c:v>
                </c:pt>
                <c:pt idx="14782">
                  <c:v>1231.8333333333333</c:v>
                </c:pt>
                <c:pt idx="14783">
                  <c:v>1231.9166666666667</c:v>
                </c:pt>
                <c:pt idx="14784">
                  <c:v>1232</c:v>
                </c:pt>
                <c:pt idx="14785">
                  <c:v>1232.0833333333333</c:v>
                </c:pt>
                <c:pt idx="14786">
                  <c:v>1232.1666666666667</c:v>
                </c:pt>
                <c:pt idx="14787">
                  <c:v>1232.25</c:v>
                </c:pt>
                <c:pt idx="14788">
                  <c:v>1232.3333333333333</c:v>
                </c:pt>
                <c:pt idx="14789">
                  <c:v>1232.4166666666667</c:v>
                </c:pt>
                <c:pt idx="14790">
                  <c:v>1232.5</c:v>
                </c:pt>
                <c:pt idx="14791">
                  <c:v>1232.5833333333333</c:v>
                </c:pt>
                <c:pt idx="14792">
                  <c:v>1232.6666666666667</c:v>
                </c:pt>
                <c:pt idx="14793">
                  <c:v>1232.75</c:v>
                </c:pt>
                <c:pt idx="14794">
                  <c:v>1232.8333333333333</c:v>
                </c:pt>
                <c:pt idx="14795">
                  <c:v>1232.9166666666667</c:v>
                </c:pt>
                <c:pt idx="14796">
                  <c:v>1233</c:v>
                </c:pt>
                <c:pt idx="14797">
                  <c:v>1233.0833333333333</c:v>
                </c:pt>
                <c:pt idx="14798">
                  <c:v>1233.1666666666667</c:v>
                </c:pt>
                <c:pt idx="14799">
                  <c:v>1233.25</c:v>
                </c:pt>
                <c:pt idx="14800">
                  <c:v>1233.3333333333333</c:v>
                </c:pt>
                <c:pt idx="14801">
                  <c:v>1233.4166666666667</c:v>
                </c:pt>
                <c:pt idx="14802">
                  <c:v>1233.5</c:v>
                </c:pt>
                <c:pt idx="14803">
                  <c:v>1233.5833333333333</c:v>
                </c:pt>
                <c:pt idx="14804">
                  <c:v>1233.6666666666667</c:v>
                </c:pt>
                <c:pt idx="14805">
                  <c:v>1233.75</c:v>
                </c:pt>
                <c:pt idx="14806">
                  <c:v>1233.8333333333333</c:v>
                </c:pt>
                <c:pt idx="14807">
                  <c:v>1233.9166666666667</c:v>
                </c:pt>
                <c:pt idx="14808">
                  <c:v>1234</c:v>
                </c:pt>
                <c:pt idx="14809">
                  <c:v>1234.0833333333333</c:v>
                </c:pt>
                <c:pt idx="14810">
                  <c:v>1234.1666666666667</c:v>
                </c:pt>
                <c:pt idx="14811">
                  <c:v>1234.25</c:v>
                </c:pt>
                <c:pt idx="14812">
                  <c:v>1234.3333333333333</c:v>
                </c:pt>
                <c:pt idx="14813">
                  <c:v>1234.4166666666667</c:v>
                </c:pt>
                <c:pt idx="14814">
                  <c:v>1234.5</c:v>
                </c:pt>
                <c:pt idx="14815">
                  <c:v>1234.5833333333333</c:v>
                </c:pt>
                <c:pt idx="14816">
                  <c:v>1234.6666666666667</c:v>
                </c:pt>
                <c:pt idx="14817">
                  <c:v>1234.75</c:v>
                </c:pt>
                <c:pt idx="14818">
                  <c:v>1234.8333333333333</c:v>
                </c:pt>
                <c:pt idx="14819">
                  <c:v>1234.9166666666667</c:v>
                </c:pt>
                <c:pt idx="14820">
                  <c:v>1235</c:v>
                </c:pt>
                <c:pt idx="14821">
                  <c:v>1235.0833333333333</c:v>
                </c:pt>
                <c:pt idx="14822">
                  <c:v>1235.1666666666667</c:v>
                </c:pt>
                <c:pt idx="14823">
                  <c:v>1235.25</c:v>
                </c:pt>
                <c:pt idx="14824">
                  <c:v>1235.3333333333333</c:v>
                </c:pt>
                <c:pt idx="14825">
                  <c:v>1235.4166666666667</c:v>
                </c:pt>
                <c:pt idx="14826">
                  <c:v>1235.5</c:v>
                </c:pt>
                <c:pt idx="14827">
                  <c:v>1235.5833333333333</c:v>
                </c:pt>
                <c:pt idx="14828">
                  <c:v>1235.6666666666667</c:v>
                </c:pt>
                <c:pt idx="14829">
                  <c:v>1235.75</c:v>
                </c:pt>
                <c:pt idx="14830">
                  <c:v>1235.8333333333333</c:v>
                </c:pt>
                <c:pt idx="14831">
                  <c:v>1235.9166666666667</c:v>
                </c:pt>
                <c:pt idx="14832">
                  <c:v>1236</c:v>
                </c:pt>
                <c:pt idx="14833">
                  <c:v>1236.0833333333333</c:v>
                </c:pt>
                <c:pt idx="14834">
                  <c:v>1236.1666666666667</c:v>
                </c:pt>
                <c:pt idx="14835">
                  <c:v>1236.25</c:v>
                </c:pt>
                <c:pt idx="14836">
                  <c:v>1236.3333333333333</c:v>
                </c:pt>
                <c:pt idx="14837">
                  <c:v>1236.4166666666667</c:v>
                </c:pt>
                <c:pt idx="14838">
                  <c:v>1236.5</c:v>
                </c:pt>
                <c:pt idx="14839">
                  <c:v>1236.5833333333333</c:v>
                </c:pt>
                <c:pt idx="14840">
                  <c:v>1236.6666666666667</c:v>
                </c:pt>
                <c:pt idx="14841">
                  <c:v>1236.75</c:v>
                </c:pt>
                <c:pt idx="14842">
                  <c:v>1236.8333333333333</c:v>
                </c:pt>
                <c:pt idx="14843">
                  <c:v>1236.9166666666667</c:v>
                </c:pt>
                <c:pt idx="14844">
                  <c:v>1237</c:v>
                </c:pt>
                <c:pt idx="14845">
                  <c:v>1237.0833333333333</c:v>
                </c:pt>
                <c:pt idx="14846">
                  <c:v>1237.1666666666667</c:v>
                </c:pt>
                <c:pt idx="14847">
                  <c:v>1237.25</c:v>
                </c:pt>
                <c:pt idx="14848">
                  <c:v>1237.3333333333333</c:v>
                </c:pt>
                <c:pt idx="14849">
                  <c:v>1237.4166666666667</c:v>
                </c:pt>
                <c:pt idx="14850">
                  <c:v>1237.5</c:v>
                </c:pt>
                <c:pt idx="14851">
                  <c:v>1237.5833333333333</c:v>
                </c:pt>
                <c:pt idx="14852">
                  <c:v>1237.6666666666667</c:v>
                </c:pt>
                <c:pt idx="14853">
                  <c:v>1237.75</c:v>
                </c:pt>
                <c:pt idx="14854">
                  <c:v>1237.8333333333333</c:v>
                </c:pt>
                <c:pt idx="14855">
                  <c:v>1237.9166666666667</c:v>
                </c:pt>
                <c:pt idx="14856">
                  <c:v>1238</c:v>
                </c:pt>
                <c:pt idx="14857">
                  <c:v>1238.0833333333333</c:v>
                </c:pt>
                <c:pt idx="14858">
                  <c:v>1238.1666666666667</c:v>
                </c:pt>
                <c:pt idx="14859">
                  <c:v>1238.25</c:v>
                </c:pt>
                <c:pt idx="14860">
                  <c:v>1238.3333333333333</c:v>
                </c:pt>
                <c:pt idx="14861">
                  <c:v>1238.4166666666667</c:v>
                </c:pt>
                <c:pt idx="14862">
                  <c:v>1238.5</c:v>
                </c:pt>
                <c:pt idx="14863">
                  <c:v>1238.5833333333333</c:v>
                </c:pt>
                <c:pt idx="14864">
                  <c:v>1238.6666666666667</c:v>
                </c:pt>
                <c:pt idx="14865">
                  <c:v>1238.75</c:v>
                </c:pt>
                <c:pt idx="14866">
                  <c:v>1238.8333333333333</c:v>
                </c:pt>
                <c:pt idx="14867">
                  <c:v>1238.9166666666667</c:v>
                </c:pt>
                <c:pt idx="14868">
                  <c:v>1239</c:v>
                </c:pt>
                <c:pt idx="14869">
                  <c:v>1239.0833333333333</c:v>
                </c:pt>
                <c:pt idx="14870">
                  <c:v>1239.1666666666667</c:v>
                </c:pt>
                <c:pt idx="14871">
                  <c:v>1239.25</c:v>
                </c:pt>
                <c:pt idx="14872">
                  <c:v>1239.3333333333333</c:v>
                </c:pt>
                <c:pt idx="14873">
                  <c:v>1239.4166666666667</c:v>
                </c:pt>
                <c:pt idx="14874">
                  <c:v>1239.5</c:v>
                </c:pt>
                <c:pt idx="14875">
                  <c:v>1239.5833333333333</c:v>
                </c:pt>
                <c:pt idx="14876">
                  <c:v>1239.6666666666667</c:v>
                </c:pt>
                <c:pt idx="14877">
                  <c:v>1239.75</c:v>
                </c:pt>
                <c:pt idx="14878">
                  <c:v>1239.8333333333333</c:v>
                </c:pt>
                <c:pt idx="14879">
                  <c:v>1239.9166666666667</c:v>
                </c:pt>
                <c:pt idx="14880">
                  <c:v>1240</c:v>
                </c:pt>
                <c:pt idx="14881">
                  <c:v>1240.0833333333333</c:v>
                </c:pt>
                <c:pt idx="14882">
                  <c:v>1240.1666666666667</c:v>
                </c:pt>
                <c:pt idx="14883">
                  <c:v>1240.25</c:v>
                </c:pt>
                <c:pt idx="14884">
                  <c:v>1240.3333333333333</c:v>
                </c:pt>
                <c:pt idx="14885">
                  <c:v>1240.4166666666667</c:v>
                </c:pt>
                <c:pt idx="14886">
                  <c:v>1240.5</c:v>
                </c:pt>
                <c:pt idx="14887">
                  <c:v>1240.5833333333333</c:v>
                </c:pt>
                <c:pt idx="14888">
                  <c:v>1240.6666666666667</c:v>
                </c:pt>
                <c:pt idx="14889">
                  <c:v>1240.75</c:v>
                </c:pt>
                <c:pt idx="14890">
                  <c:v>1240.8333333333333</c:v>
                </c:pt>
                <c:pt idx="14891">
                  <c:v>1240.9166666666667</c:v>
                </c:pt>
                <c:pt idx="14892">
                  <c:v>1241</c:v>
                </c:pt>
                <c:pt idx="14893">
                  <c:v>1241.0833333333333</c:v>
                </c:pt>
                <c:pt idx="14894">
                  <c:v>1241.1666666666667</c:v>
                </c:pt>
                <c:pt idx="14895">
                  <c:v>1241.25</c:v>
                </c:pt>
                <c:pt idx="14896">
                  <c:v>1241.3333333333333</c:v>
                </c:pt>
                <c:pt idx="14897">
                  <c:v>1241.4166666666667</c:v>
                </c:pt>
                <c:pt idx="14898">
                  <c:v>1241.5</c:v>
                </c:pt>
                <c:pt idx="14899">
                  <c:v>1241.5833333333333</c:v>
                </c:pt>
                <c:pt idx="14900">
                  <c:v>1241.6666666666667</c:v>
                </c:pt>
                <c:pt idx="14901">
                  <c:v>1241.75</c:v>
                </c:pt>
                <c:pt idx="14902">
                  <c:v>1241.8333333333333</c:v>
                </c:pt>
                <c:pt idx="14903">
                  <c:v>1241.9166666666667</c:v>
                </c:pt>
                <c:pt idx="14904">
                  <c:v>1242</c:v>
                </c:pt>
                <c:pt idx="14905">
                  <c:v>1242.0833333333333</c:v>
                </c:pt>
                <c:pt idx="14906">
                  <c:v>1242.1666666666667</c:v>
                </c:pt>
                <c:pt idx="14907">
                  <c:v>1242.25</c:v>
                </c:pt>
                <c:pt idx="14908">
                  <c:v>1242.3333333333333</c:v>
                </c:pt>
                <c:pt idx="14909">
                  <c:v>1242.4166666666667</c:v>
                </c:pt>
                <c:pt idx="14910">
                  <c:v>1242.5</c:v>
                </c:pt>
                <c:pt idx="14911">
                  <c:v>1242.5833333333333</c:v>
                </c:pt>
                <c:pt idx="14912">
                  <c:v>1242.6666666666667</c:v>
                </c:pt>
                <c:pt idx="14913">
                  <c:v>1242.75</c:v>
                </c:pt>
                <c:pt idx="14914">
                  <c:v>1242.8333333333333</c:v>
                </c:pt>
                <c:pt idx="14915">
                  <c:v>1242.9166666666667</c:v>
                </c:pt>
                <c:pt idx="14916">
                  <c:v>1243</c:v>
                </c:pt>
                <c:pt idx="14917">
                  <c:v>1243.0833333333333</c:v>
                </c:pt>
                <c:pt idx="14918">
                  <c:v>1243.1666666666667</c:v>
                </c:pt>
                <c:pt idx="14919">
                  <c:v>1243.25</c:v>
                </c:pt>
                <c:pt idx="14920">
                  <c:v>1243.3333333333333</c:v>
                </c:pt>
                <c:pt idx="14921">
                  <c:v>1243.4166666666667</c:v>
                </c:pt>
                <c:pt idx="14922">
                  <c:v>1243.5</c:v>
                </c:pt>
                <c:pt idx="14923">
                  <c:v>1243.5833333333333</c:v>
                </c:pt>
                <c:pt idx="14924">
                  <c:v>1243.6666666666667</c:v>
                </c:pt>
                <c:pt idx="14925">
                  <c:v>1243.75</c:v>
                </c:pt>
                <c:pt idx="14926">
                  <c:v>1243.8333333333333</c:v>
                </c:pt>
                <c:pt idx="14927">
                  <c:v>1243.9166666666667</c:v>
                </c:pt>
                <c:pt idx="14928">
                  <c:v>1244</c:v>
                </c:pt>
                <c:pt idx="14929">
                  <c:v>1244.0833333333333</c:v>
                </c:pt>
                <c:pt idx="14930">
                  <c:v>1244.1666666666667</c:v>
                </c:pt>
                <c:pt idx="14931">
                  <c:v>1244.25</c:v>
                </c:pt>
                <c:pt idx="14932">
                  <c:v>1244.3333333333333</c:v>
                </c:pt>
                <c:pt idx="14933">
                  <c:v>1244.4166666666667</c:v>
                </c:pt>
                <c:pt idx="14934">
                  <c:v>1244.5</c:v>
                </c:pt>
                <c:pt idx="14935">
                  <c:v>1244.5833333333333</c:v>
                </c:pt>
                <c:pt idx="14936">
                  <c:v>1244.6666666666667</c:v>
                </c:pt>
                <c:pt idx="14937">
                  <c:v>1244.75</c:v>
                </c:pt>
                <c:pt idx="14938">
                  <c:v>1244.8333333333333</c:v>
                </c:pt>
                <c:pt idx="14939">
                  <c:v>1244.9166666666667</c:v>
                </c:pt>
                <c:pt idx="14940">
                  <c:v>1245</c:v>
                </c:pt>
                <c:pt idx="14941">
                  <c:v>1245.0833333333333</c:v>
                </c:pt>
                <c:pt idx="14942">
                  <c:v>1245.1666666666667</c:v>
                </c:pt>
                <c:pt idx="14943">
                  <c:v>1245.25</c:v>
                </c:pt>
                <c:pt idx="14944">
                  <c:v>1245.3333333333333</c:v>
                </c:pt>
                <c:pt idx="14945">
                  <c:v>1245.4166666666667</c:v>
                </c:pt>
                <c:pt idx="14946">
                  <c:v>1245.5</c:v>
                </c:pt>
                <c:pt idx="14947">
                  <c:v>1245.5833333333333</c:v>
                </c:pt>
                <c:pt idx="14948">
                  <c:v>1245.6666666666667</c:v>
                </c:pt>
                <c:pt idx="14949">
                  <c:v>1245.75</c:v>
                </c:pt>
                <c:pt idx="14950">
                  <c:v>1245.8333333333333</c:v>
                </c:pt>
                <c:pt idx="14951">
                  <c:v>1245.9166666666667</c:v>
                </c:pt>
                <c:pt idx="14952">
                  <c:v>1246</c:v>
                </c:pt>
                <c:pt idx="14953">
                  <c:v>1246.0833333333333</c:v>
                </c:pt>
                <c:pt idx="14954">
                  <c:v>1246.1666666666667</c:v>
                </c:pt>
                <c:pt idx="14955">
                  <c:v>1246.25</c:v>
                </c:pt>
                <c:pt idx="14956">
                  <c:v>1246.3333333333333</c:v>
                </c:pt>
                <c:pt idx="14957">
                  <c:v>1246.4166666666667</c:v>
                </c:pt>
                <c:pt idx="14958">
                  <c:v>1246.5</c:v>
                </c:pt>
                <c:pt idx="14959">
                  <c:v>1246.5833333333333</c:v>
                </c:pt>
                <c:pt idx="14960">
                  <c:v>1246.6666666666667</c:v>
                </c:pt>
                <c:pt idx="14961">
                  <c:v>1246.75</c:v>
                </c:pt>
                <c:pt idx="14962">
                  <c:v>1246.8333333333333</c:v>
                </c:pt>
                <c:pt idx="14963">
                  <c:v>1246.9166666666667</c:v>
                </c:pt>
                <c:pt idx="14964">
                  <c:v>1247</c:v>
                </c:pt>
                <c:pt idx="14965">
                  <c:v>1247.0833333333333</c:v>
                </c:pt>
                <c:pt idx="14966">
                  <c:v>1247.1666666666667</c:v>
                </c:pt>
                <c:pt idx="14967">
                  <c:v>1247.25</c:v>
                </c:pt>
                <c:pt idx="14968">
                  <c:v>1247.3333333333333</c:v>
                </c:pt>
                <c:pt idx="14969">
                  <c:v>1247.4166666666667</c:v>
                </c:pt>
                <c:pt idx="14970">
                  <c:v>1247.5</c:v>
                </c:pt>
                <c:pt idx="14971">
                  <c:v>1247.5833333333333</c:v>
                </c:pt>
                <c:pt idx="14972">
                  <c:v>1247.6666666666667</c:v>
                </c:pt>
                <c:pt idx="14973">
                  <c:v>1247.75</c:v>
                </c:pt>
                <c:pt idx="14974">
                  <c:v>1247.8333333333333</c:v>
                </c:pt>
                <c:pt idx="14975">
                  <c:v>1247.9166666666667</c:v>
                </c:pt>
                <c:pt idx="14976">
                  <c:v>1248</c:v>
                </c:pt>
                <c:pt idx="14977">
                  <c:v>1248.0833333333333</c:v>
                </c:pt>
                <c:pt idx="14978">
                  <c:v>1248.1666666666667</c:v>
                </c:pt>
                <c:pt idx="14979">
                  <c:v>1248.25</c:v>
                </c:pt>
                <c:pt idx="14980">
                  <c:v>1248.3333333333333</c:v>
                </c:pt>
                <c:pt idx="14981">
                  <c:v>1248.4166666666667</c:v>
                </c:pt>
                <c:pt idx="14982">
                  <c:v>1248.5</c:v>
                </c:pt>
                <c:pt idx="14983">
                  <c:v>1248.5833333333333</c:v>
                </c:pt>
                <c:pt idx="14984">
                  <c:v>1248.6666666666667</c:v>
                </c:pt>
                <c:pt idx="14985">
                  <c:v>1248.75</c:v>
                </c:pt>
                <c:pt idx="14986">
                  <c:v>1248.8333333333333</c:v>
                </c:pt>
                <c:pt idx="14987">
                  <c:v>1248.9166666666667</c:v>
                </c:pt>
                <c:pt idx="14988">
                  <c:v>1249</c:v>
                </c:pt>
                <c:pt idx="14989">
                  <c:v>1249.0833333333333</c:v>
                </c:pt>
                <c:pt idx="14990">
                  <c:v>1249.1666666666667</c:v>
                </c:pt>
                <c:pt idx="14991">
                  <c:v>1249.25</c:v>
                </c:pt>
                <c:pt idx="14992">
                  <c:v>1249.3333333333333</c:v>
                </c:pt>
                <c:pt idx="14993">
                  <c:v>1249.4166666666667</c:v>
                </c:pt>
                <c:pt idx="14994">
                  <c:v>1249.5</c:v>
                </c:pt>
                <c:pt idx="14995">
                  <c:v>1249.5833333333333</c:v>
                </c:pt>
                <c:pt idx="14996">
                  <c:v>1249.6666666666667</c:v>
                </c:pt>
                <c:pt idx="14997">
                  <c:v>1249.75</c:v>
                </c:pt>
                <c:pt idx="14998">
                  <c:v>1249.8333333333333</c:v>
                </c:pt>
                <c:pt idx="14999">
                  <c:v>1249.9166666666667</c:v>
                </c:pt>
                <c:pt idx="15000">
                  <c:v>1250</c:v>
                </c:pt>
                <c:pt idx="15001">
                  <c:v>1250.0833333333333</c:v>
                </c:pt>
                <c:pt idx="15002">
                  <c:v>1250.1666666666667</c:v>
                </c:pt>
                <c:pt idx="15003">
                  <c:v>1250.25</c:v>
                </c:pt>
                <c:pt idx="15004">
                  <c:v>1250.3333333333333</c:v>
                </c:pt>
                <c:pt idx="15005">
                  <c:v>1250.4166666666667</c:v>
                </c:pt>
                <c:pt idx="15006">
                  <c:v>1250.5</c:v>
                </c:pt>
                <c:pt idx="15007">
                  <c:v>1250.5833333333333</c:v>
                </c:pt>
                <c:pt idx="15008">
                  <c:v>1250.6666666666667</c:v>
                </c:pt>
                <c:pt idx="15009">
                  <c:v>1250.75</c:v>
                </c:pt>
                <c:pt idx="15010">
                  <c:v>1250.8333333333333</c:v>
                </c:pt>
                <c:pt idx="15011">
                  <c:v>1250.9166666666667</c:v>
                </c:pt>
                <c:pt idx="15012">
                  <c:v>1251</c:v>
                </c:pt>
                <c:pt idx="15013">
                  <c:v>1251.0833333333333</c:v>
                </c:pt>
                <c:pt idx="15014">
                  <c:v>1251.1666666666667</c:v>
                </c:pt>
                <c:pt idx="15015">
                  <c:v>1251.25</c:v>
                </c:pt>
                <c:pt idx="15016">
                  <c:v>1251.3333333333333</c:v>
                </c:pt>
                <c:pt idx="15017">
                  <c:v>1251.4166666666667</c:v>
                </c:pt>
                <c:pt idx="15018">
                  <c:v>1251.5</c:v>
                </c:pt>
                <c:pt idx="15019">
                  <c:v>1251.5833333333333</c:v>
                </c:pt>
                <c:pt idx="15020">
                  <c:v>1251.6666666666667</c:v>
                </c:pt>
                <c:pt idx="15021">
                  <c:v>1251.75</c:v>
                </c:pt>
                <c:pt idx="15022">
                  <c:v>1251.8333333333333</c:v>
                </c:pt>
                <c:pt idx="15023">
                  <c:v>1251.9166666666667</c:v>
                </c:pt>
                <c:pt idx="15024">
                  <c:v>1252</c:v>
                </c:pt>
                <c:pt idx="15025">
                  <c:v>1252.0833333333333</c:v>
                </c:pt>
                <c:pt idx="15026">
                  <c:v>1252.1666666666667</c:v>
                </c:pt>
                <c:pt idx="15027">
                  <c:v>1252.25</c:v>
                </c:pt>
                <c:pt idx="15028">
                  <c:v>1252.3333333333333</c:v>
                </c:pt>
                <c:pt idx="15029">
                  <c:v>1252.4166666666667</c:v>
                </c:pt>
                <c:pt idx="15030">
                  <c:v>1252.5</c:v>
                </c:pt>
                <c:pt idx="15031">
                  <c:v>1252.5833333333333</c:v>
                </c:pt>
                <c:pt idx="15032">
                  <c:v>1252.6666666666667</c:v>
                </c:pt>
                <c:pt idx="15033">
                  <c:v>1252.75</c:v>
                </c:pt>
                <c:pt idx="15034">
                  <c:v>1252.8333333333333</c:v>
                </c:pt>
                <c:pt idx="15035">
                  <c:v>1252.9166666666667</c:v>
                </c:pt>
                <c:pt idx="15036">
                  <c:v>1253</c:v>
                </c:pt>
                <c:pt idx="15037">
                  <c:v>1253.0833333333333</c:v>
                </c:pt>
                <c:pt idx="15038">
                  <c:v>1253.1666666666667</c:v>
                </c:pt>
                <c:pt idx="15039">
                  <c:v>1253.25</c:v>
                </c:pt>
                <c:pt idx="15040">
                  <c:v>1253.3333333333333</c:v>
                </c:pt>
                <c:pt idx="15041">
                  <c:v>1253.4166666666667</c:v>
                </c:pt>
                <c:pt idx="15042">
                  <c:v>1253.5</c:v>
                </c:pt>
                <c:pt idx="15043">
                  <c:v>1253.5833333333333</c:v>
                </c:pt>
                <c:pt idx="15044">
                  <c:v>1253.6666666666667</c:v>
                </c:pt>
                <c:pt idx="15045">
                  <c:v>1253.75</c:v>
                </c:pt>
                <c:pt idx="15046">
                  <c:v>1253.8333333333333</c:v>
                </c:pt>
                <c:pt idx="15047">
                  <c:v>1253.9166666666667</c:v>
                </c:pt>
                <c:pt idx="15048">
                  <c:v>1254</c:v>
                </c:pt>
                <c:pt idx="15049">
                  <c:v>1254.0833333333333</c:v>
                </c:pt>
                <c:pt idx="15050">
                  <c:v>1254.1666666666667</c:v>
                </c:pt>
                <c:pt idx="15051">
                  <c:v>1254.25</c:v>
                </c:pt>
                <c:pt idx="15052">
                  <c:v>1254.3333333333333</c:v>
                </c:pt>
                <c:pt idx="15053">
                  <c:v>1254.4166666666667</c:v>
                </c:pt>
                <c:pt idx="15054">
                  <c:v>1254.5</c:v>
                </c:pt>
                <c:pt idx="15055">
                  <c:v>1254.5833333333333</c:v>
                </c:pt>
                <c:pt idx="15056">
                  <c:v>1254.6666666666667</c:v>
                </c:pt>
                <c:pt idx="15057">
                  <c:v>1254.75</c:v>
                </c:pt>
                <c:pt idx="15058">
                  <c:v>1254.8333333333333</c:v>
                </c:pt>
                <c:pt idx="15059">
                  <c:v>1254.9166666666667</c:v>
                </c:pt>
                <c:pt idx="15060">
                  <c:v>1255</c:v>
                </c:pt>
                <c:pt idx="15061">
                  <c:v>1255.0833333333333</c:v>
                </c:pt>
                <c:pt idx="15062">
                  <c:v>1255.1666666666667</c:v>
                </c:pt>
                <c:pt idx="15063">
                  <c:v>1255.25</c:v>
                </c:pt>
                <c:pt idx="15064">
                  <c:v>1255.3333333333333</c:v>
                </c:pt>
                <c:pt idx="15065">
                  <c:v>1255.4166666666667</c:v>
                </c:pt>
                <c:pt idx="15066">
                  <c:v>1255.5</c:v>
                </c:pt>
                <c:pt idx="15067">
                  <c:v>1255.5833333333333</c:v>
                </c:pt>
                <c:pt idx="15068">
                  <c:v>1255.6666666666667</c:v>
                </c:pt>
                <c:pt idx="15069">
                  <c:v>1255.75</c:v>
                </c:pt>
                <c:pt idx="15070">
                  <c:v>1255.8333333333333</c:v>
                </c:pt>
                <c:pt idx="15071">
                  <c:v>1255.9166666666667</c:v>
                </c:pt>
                <c:pt idx="15072">
                  <c:v>1256</c:v>
                </c:pt>
                <c:pt idx="15073">
                  <c:v>1256.0833333333333</c:v>
                </c:pt>
                <c:pt idx="15074">
                  <c:v>1256.1666666666667</c:v>
                </c:pt>
                <c:pt idx="15075">
                  <c:v>1256.25</c:v>
                </c:pt>
                <c:pt idx="15076">
                  <c:v>1256.3333333333333</c:v>
                </c:pt>
                <c:pt idx="15077">
                  <c:v>1256.4166666666667</c:v>
                </c:pt>
                <c:pt idx="15078">
                  <c:v>1256.5</c:v>
                </c:pt>
                <c:pt idx="15079">
                  <c:v>1256.5833333333333</c:v>
                </c:pt>
                <c:pt idx="15080">
                  <c:v>1256.6666666666667</c:v>
                </c:pt>
                <c:pt idx="15081">
                  <c:v>1256.75</c:v>
                </c:pt>
                <c:pt idx="15082">
                  <c:v>1256.8333333333333</c:v>
                </c:pt>
                <c:pt idx="15083">
                  <c:v>1256.9166666666667</c:v>
                </c:pt>
                <c:pt idx="15084">
                  <c:v>1257</c:v>
                </c:pt>
                <c:pt idx="15085">
                  <c:v>1257.0833333333333</c:v>
                </c:pt>
                <c:pt idx="15086">
                  <c:v>1257.1666666666667</c:v>
                </c:pt>
                <c:pt idx="15087">
                  <c:v>1257.25</c:v>
                </c:pt>
                <c:pt idx="15088">
                  <c:v>1257.3333333333333</c:v>
                </c:pt>
                <c:pt idx="15089">
                  <c:v>1257.4166666666667</c:v>
                </c:pt>
                <c:pt idx="15090">
                  <c:v>1257.5</c:v>
                </c:pt>
                <c:pt idx="15091">
                  <c:v>1257.5833333333333</c:v>
                </c:pt>
                <c:pt idx="15092">
                  <c:v>1257.6666666666667</c:v>
                </c:pt>
                <c:pt idx="15093">
                  <c:v>1257.75</c:v>
                </c:pt>
                <c:pt idx="15094">
                  <c:v>1257.8333333333333</c:v>
                </c:pt>
                <c:pt idx="15095">
                  <c:v>1257.9166666666667</c:v>
                </c:pt>
                <c:pt idx="15096">
                  <c:v>1258</c:v>
                </c:pt>
                <c:pt idx="15097">
                  <c:v>1258.0833333333333</c:v>
                </c:pt>
                <c:pt idx="15098">
                  <c:v>1258.1666666666667</c:v>
                </c:pt>
                <c:pt idx="15099">
                  <c:v>1258.25</c:v>
                </c:pt>
                <c:pt idx="15100">
                  <c:v>1258.3333333333333</c:v>
                </c:pt>
                <c:pt idx="15101">
                  <c:v>1258.4166666666667</c:v>
                </c:pt>
                <c:pt idx="15102">
                  <c:v>1258.5</c:v>
                </c:pt>
                <c:pt idx="15103">
                  <c:v>1258.5833333333333</c:v>
                </c:pt>
                <c:pt idx="15104">
                  <c:v>1258.6666666666667</c:v>
                </c:pt>
                <c:pt idx="15105">
                  <c:v>1258.75</c:v>
                </c:pt>
                <c:pt idx="15106">
                  <c:v>1258.8333333333333</c:v>
                </c:pt>
                <c:pt idx="15107">
                  <c:v>1258.9166666666667</c:v>
                </c:pt>
                <c:pt idx="15108">
                  <c:v>1259</c:v>
                </c:pt>
                <c:pt idx="15109">
                  <c:v>1259.0833333333333</c:v>
                </c:pt>
                <c:pt idx="15110">
                  <c:v>1259.1666666666667</c:v>
                </c:pt>
                <c:pt idx="15111">
                  <c:v>1259.25</c:v>
                </c:pt>
                <c:pt idx="15112">
                  <c:v>1259.3333333333333</c:v>
                </c:pt>
                <c:pt idx="15113">
                  <c:v>1259.4166666666667</c:v>
                </c:pt>
                <c:pt idx="15114">
                  <c:v>1259.5</c:v>
                </c:pt>
                <c:pt idx="15115">
                  <c:v>1259.5833333333333</c:v>
                </c:pt>
                <c:pt idx="15116">
                  <c:v>1259.6666666666667</c:v>
                </c:pt>
                <c:pt idx="15117">
                  <c:v>1259.75</c:v>
                </c:pt>
                <c:pt idx="15118">
                  <c:v>1259.8333333333333</c:v>
                </c:pt>
                <c:pt idx="15119">
                  <c:v>1259.9166666666667</c:v>
                </c:pt>
                <c:pt idx="15120">
                  <c:v>1260</c:v>
                </c:pt>
                <c:pt idx="15121">
                  <c:v>1260.0833333333333</c:v>
                </c:pt>
                <c:pt idx="15122">
                  <c:v>1260.1666666666667</c:v>
                </c:pt>
                <c:pt idx="15123">
                  <c:v>1260.25</c:v>
                </c:pt>
                <c:pt idx="15124">
                  <c:v>1260.3333333333333</c:v>
                </c:pt>
                <c:pt idx="15125">
                  <c:v>1260.4166666666667</c:v>
                </c:pt>
                <c:pt idx="15126">
                  <c:v>1260.5</c:v>
                </c:pt>
                <c:pt idx="15127">
                  <c:v>1260.5833333333333</c:v>
                </c:pt>
                <c:pt idx="15128">
                  <c:v>1260.6666666666667</c:v>
                </c:pt>
                <c:pt idx="15129">
                  <c:v>1260.75</c:v>
                </c:pt>
                <c:pt idx="15130">
                  <c:v>1260.8333333333333</c:v>
                </c:pt>
                <c:pt idx="15131">
                  <c:v>1260.9166666666667</c:v>
                </c:pt>
                <c:pt idx="15132">
                  <c:v>1261</c:v>
                </c:pt>
                <c:pt idx="15133">
                  <c:v>1261.0833333333333</c:v>
                </c:pt>
                <c:pt idx="15134">
                  <c:v>1261.1666666666667</c:v>
                </c:pt>
                <c:pt idx="15135">
                  <c:v>1261.25</c:v>
                </c:pt>
                <c:pt idx="15136">
                  <c:v>1261.3333333333333</c:v>
                </c:pt>
                <c:pt idx="15137">
                  <c:v>1261.4166666666667</c:v>
                </c:pt>
                <c:pt idx="15138">
                  <c:v>1261.5</c:v>
                </c:pt>
                <c:pt idx="15139">
                  <c:v>1261.5833333333333</c:v>
                </c:pt>
                <c:pt idx="15140">
                  <c:v>1261.6666666666667</c:v>
                </c:pt>
                <c:pt idx="15141">
                  <c:v>1261.75</c:v>
                </c:pt>
                <c:pt idx="15142">
                  <c:v>1261.8333333333333</c:v>
                </c:pt>
                <c:pt idx="15143">
                  <c:v>1261.9166666666667</c:v>
                </c:pt>
                <c:pt idx="15144">
                  <c:v>1262</c:v>
                </c:pt>
                <c:pt idx="15145">
                  <c:v>1262.0833333333333</c:v>
                </c:pt>
                <c:pt idx="15146">
                  <c:v>1262.1666666666667</c:v>
                </c:pt>
                <c:pt idx="15147">
                  <c:v>1262.25</c:v>
                </c:pt>
                <c:pt idx="15148">
                  <c:v>1262.3333333333333</c:v>
                </c:pt>
                <c:pt idx="15149">
                  <c:v>1262.4166666666667</c:v>
                </c:pt>
                <c:pt idx="15150">
                  <c:v>1262.5</c:v>
                </c:pt>
                <c:pt idx="15151">
                  <c:v>1262.5833333333333</c:v>
                </c:pt>
                <c:pt idx="15152">
                  <c:v>1262.6666666666667</c:v>
                </c:pt>
                <c:pt idx="15153">
                  <c:v>1262.75</c:v>
                </c:pt>
                <c:pt idx="15154">
                  <c:v>1262.8333333333333</c:v>
                </c:pt>
                <c:pt idx="15155">
                  <c:v>1262.9166666666667</c:v>
                </c:pt>
                <c:pt idx="15156">
                  <c:v>1263</c:v>
                </c:pt>
                <c:pt idx="15157">
                  <c:v>1263.0833333333333</c:v>
                </c:pt>
                <c:pt idx="15158">
                  <c:v>1263.1666666666667</c:v>
                </c:pt>
                <c:pt idx="15159">
                  <c:v>1263.25</c:v>
                </c:pt>
                <c:pt idx="15160">
                  <c:v>1263.3333333333333</c:v>
                </c:pt>
                <c:pt idx="15161">
                  <c:v>1263.4166666666667</c:v>
                </c:pt>
                <c:pt idx="15162">
                  <c:v>1263.5</c:v>
                </c:pt>
                <c:pt idx="15163">
                  <c:v>1263.5833333333333</c:v>
                </c:pt>
                <c:pt idx="15164">
                  <c:v>1263.6666666666667</c:v>
                </c:pt>
                <c:pt idx="15165">
                  <c:v>1263.75</c:v>
                </c:pt>
                <c:pt idx="15166">
                  <c:v>1263.8333333333333</c:v>
                </c:pt>
                <c:pt idx="15167">
                  <c:v>1263.9166666666667</c:v>
                </c:pt>
                <c:pt idx="15168">
                  <c:v>1264</c:v>
                </c:pt>
                <c:pt idx="15169">
                  <c:v>1264.0833333333333</c:v>
                </c:pt>
                <c:pt idx="15170">
                  <c:v>1264.1666666666667</c:v>
                </c:pt>
                <c:pt idx="15171">
                  <c:v>1264.25</c:v>
                </c:pt>
                <c:pt idx="15172">
                  <c:v>1264.3333333333333</c:v>
                </c:pt>
                <c:pt idx="15173">
                  <c:v>1264.4166666666667</c:v>
                </c:pt>
                <c:pt idx="15174">
                  <c:v>1264.5</c:v>
                </c:pt>
                <c:pt idx="15175">
                  <c:v>1264.5833333333333</c:v>
                </c:pt>
                <c:pt idx="15176">
                  <c:v>1264.6666666666667</c:v>
                </c:pt>
                <c:pt idx="15177">
                  <c:v>1264.75</c:v>
                </c:pt>
                <c:pt idx="15178">
                  <c:v>1264.8333333333333</c:v>
                </c:pt>
                <c:pt idx="15179">
                  <c:v>1264.9166666666667</c:v>
                </c:pt>
                <c:pt idx="15180">
                  <c:v>1265</c:v>
                </c:pt>
                <c:pt idx="15181">
                  <c:v>1265.0833333333333</c:v>
                </c:pt>
                <c:pt idx="15182">
                  <c:v>1265.1666666666667</c:v>
                </c:pt>
                <c:pt idx="15183">
                  <c:v>1265.25</c:v>
                </c:pt>
                <c:pt idx="15184">
                  <c:v>1265.3333333333333</c:v>
                </c:pt>
                <c:pt idx="15185">
                  <c:v>1265.4166666666667</c:v>
                </c:pt>
                <c:pt idx="15186">
                  <c:v>1265.5</c:v>
                </c:pt>
                <c:pt idx="15187">
                  <c:v>1265.5833333333333</c:v>
                </c:pt>
                <c:pt idx="15188">
                  <c:v>1265.6666666666667</c:v>
                </c:pt>
                <c:pt idx="15189">
                  <c:v>1265.75</c:v>
                </c:pt>
                <c:pt idx="15190">
                  <c:v>1265.8333333333333</c:v>
                </c:pt>
                <c:pt idx="15191">
                  <c:v>1265.9166666666667</c:v>
                </c:pt>
                <c:pt idx="15192">
                  <c:v>1266</c:v>
                </c:pt>
                <c:pt idx="15193">
                  <c:v>1266.0833333333333</c:v>
                </c:pt>
                <c:pt idx="15194">
                  <c:v>1266.1666666666667</c:v>
                </c:pt>
                <c:pt idx="15195">
                  <c:v>1266.25</c:v>
                </c:pt>
                <c:pt idx="15196">
                  <c:v>1266.3333333333333</c:v>
                </c:pt>
                <c:pt idx="15197">
                  <c:v>1266.4166666666667</c:v>
                </c:pt>
                <c:pt idx="15198">
                  <c:v>1266.5</c:v>
                </c:pt>
                <c:pt idx="15199">
                  <c:v>1266.5833333333333</c:v>
                </c:pt>
                <c:pt idx="15200">
                  <c:v>1266.6666666666667</c:v>
                </c:pt>
                <c:pt idx="15201">
                  <c:v>1266.75</c:v>
                </c:pt>
                <c:pt idx="15202">
                  <c:v>1266.8333333333333</c:v>
                </c:pt>
                <c:pt idx="15203">
                  <c:v>1266.9166666666667</c:v>
                </c:pt>
                <c:pt idx="15204">
                  <c:v>1267</c:v>
                </c:pt>
                <c:pt idx="15205">
                  <c:v>1267.0833333333333</c:v>
                </c:pt>
                <c:pt idx="15206">
                  <c:v>1267.1666666666667</c:v>
                </c:pt>
                <c:pt idx="15207">
                  <c:v>1267.25</c:v>
                </c:pt>
                <c:pt idx="15208">
                  <c:v>1267.3333333333333</c:v>
                </c:pt>
                <c:pt idx="15209">
                  <c:v>1267.4166666666667</c:v>
                </c:pt>
                <c:pt idx="15210">
                  <c:v>1267.5</c:v>
                </c:pt>
                <c:pt idx="15211">
                  <c:v>1267.5833333333333</c:v>
                </c:pt>
                <c:pt idx="15212">
                  <c:v>1267.6666666666667</c:v>
                </c:pt>
                <c:pt idx="15213">
                  <c:v>1267.75</c:v>
                </c:pt>
              </c:numCache>
            </c:numRef>
          </c:xVal>
          <c:yVal>
            <c:numRef>
              <c:f>'7_8_November'!$J$3:$J$15216</c:f>
              <c:numCache>
                <c:formatCode>General</c:formatCode>
                <c:ptCount val="15214"/>
                <c:pt idx="0">
                  <c:v>20.8</c:v>
                </c:pt>
                <c:pt idx="1">
                  <c:v>20.8</c:v>
                </c:pt>
                <c:pt idx="2">
                  <c:v>20.8</c:v>
                </c:pt>
                <c:pt idx="3">
                  <c:v>20.8</c:v>
                </c:pt>
                <c:pt idx="4">
                  <c:v>20.8</c:v>
                </c:pt>
                <c:pt idx="5">
                  <c:v>20.8</c:v>
                </c:pt>
                <c:pt idx="6">
                  <c:v>20.8</c:v>
                </c:pt>
                <c:pt idx="7">
                  <c:v>20.8</c:v>
                </c:pt>
                <c:pt idx="8">
                  <c:v>20.8</c:v>
                </c:pt>
                <c:pt idx="9">
                  <c:v>20.8</c:v>
                </c:pt>
                <c:pt idx="10">
                  <c:v>20.8</c:v>
                </c:pt>
                <c:pt idx="11">
                  <c:v>20.8</c:v>
                </c:pt>
                <c:pt idx="12">
                  <c:v>20.8</c:v>
                </c:pt>
                <c:pt idx="13">
                  <c:v>20.8</c:v>
                </c:pt>
                <c:pt idx="14">
                  <c:v>20.8</c:v>
                </c:pt>
                <c:pt idx="15">
                  <c:v>20.8</c:v>
                </c:pt>
                <c:pt idx="16">
                  <c:v>20.8</c:v>
                </c:pt>
                <c:pt idx="17">
                  <c:v>20.8</c:v>
                </c:pt>
                <c:pt idx="18">
                  <c:v>20.8</c:v>
                </c:pt>
                <c:pt idx="19">
                  <c:v>20.8</c:v>
                </c:pt>
                <c:pt idx="20">
                  <c:v>20.8</c:v>
                </c:pt>
                <c:pt idx="21">
                  <c:v>20.8</c:v>
                </c:pt>
                <c:pt idx="22">
                  <c:v>20.8</c:v>
                </c:pt>
                <c:pt idx="23">
                  <c:v>20.8</c:v>
                </c:pt>
                <c:pt idx="24">
                  <c:v>20.8</c:v>
                </c:pt>
                <c:pt idx="25">
                  <c:v>20.8</c:v>
                </c:pt>
                <c:pt idx="26">
                  <c:v>20.8</c:v>
                </c:pt>
                <c:pt idx="27">
                  <c:v>20.8</c:v>
                </c:pt>
                <c:pt idx="28">
                  <c:v>20.8</c:v>
                </c:pt>
                <c:pt idx="29">
                  <c:v>20.8</c:v>
                </c:pt>
                <c:pt idx="30">
                  <c:v>20.9</c:v>
                </c:pt>
                <c:pt idx="31">
                  <c:v>20.9</c:v>
                </c:pt>
                <c:pt idx="32">
                  <c:v>20.8</c:v>
                </c:pt>
                <c:pt idx="33">
                  <c:v>20.8</c:v>
                </c:pt>
                <c:pt idx="34">
                  <c:v>20.8</c:v>
                </c:pt>
                <c:pt idx="35">
                  <c:v>20.8</c:v>
                </c:pt>
                <c:pt idx="36">
                  <c:v>20.8</c:v>
                </c:pt>
                <c:pt idx="37">
                  <c:v>20.8</c:v>
                </c:pt>
                <c:pt idx="38">
                  <c:v>20.8</c:v>
                </c:pt>
                <c:pt idx="39">
                  <c:v>20.8</c:v>
                </c:pt>
                <c:pt idx="40">
                  <c:v>20.8</c:v>
                </c:pt>
                <c:pt idx="41">
                  <c:v>20.8</c:v>
                </c:pt>
                <c:pt idx="42">
                  <c:v>20.8</c:v>
                </c:pt>
                <c:pt idx="43">
                  <c:v>20.8</c:v>
                </c:pt>
                <c:pt idx="44">
                  <c:v>20.8</c:v>
                </c:pt>
                <c:pt idx="45">
                  <c:v>20.8</c:v>
                </c:pt>
                <c:pt idx="46">
                  <c:v>20.8</c:v>
                </c:pt>
                <c:pt idx="47">
                  <c:v>20.8</c:v>
                </c:pt>
                <c:pt idx="48">
                  <c:v>20.8</c:v>
                </c:pt>
                <c:pt idx="49">
                  <c:v>20.8</c:v>
                </c:pt>
                <c:pt idx="50">
                  <c:v>20.8</c:v>
                </c:pt>
                <c:pt idx="51">
                  <c:v>20.8</c:v>
                </c:pt>
                <c:pt idx="52">
                  <c:v>20.8</c:v>
                </c:pt>
                <c:pt idx="53">
                  <c:v>20.8</c:v>
                </c:pt>
                <c:pt idx="54">
                  <c:v>20.8</c:v>
                </c:pt>
                <c:pt idx="55">
                  <c:v>20.8</c:v>
                </c:pt>
                <c:pt idx="56">
                  <c:v>20.8</c:v>
                </c:pt>
                <c:pt idx="57">
                  <c:v>20.8</c:v>
                </c:pt>
                <c:pt idx="58">
                  <c:v>20.8</c:v>
                </c:pt>
                <c:pt idx="59">
                  <c:v>20.8</c:v>
                </c:pt>
                <c:pt idx="60">
                  <c:v>20.8</c:v>
                </c:pt>
                <c:pt idx="61">
                  <c:v>20.8</c:v>
                </c:pt>
                <c:pt idx="62">
                  <c:v>20.8</c:v>
                </c:pt>
                <c:pt idx="63">
                  <c:v>20.8</c:v>
                </c:pt>
                <c:pt idx="64">
                  <c:v>20.8</c:v>
                </c:pt>
                <c:pt idx="65">
                  <c:v>20.8</c:v>
                </c:pt>
                <c:pt idx="66">
                  <c:v>20.8</c:v>
                </c:pt>
                <c:pt idx="67">
                  <c:v>20.8</c:v>
                </c:pt>
                <c:pt idx="68">
                  <c:v>20.8</c:v>
                </c:pt>
                <c:pt idx="69">
                  <c:v>20.8</c:v>
                </c:pt>
                <c:pt idx="70">
                  <c:v>20.8</c:v>
                </c:pt>
                <c:pt idx="71">
                  <c:v>20.8</c:v>
                </c:pt>
                <c:pt idx="72">
                  <c:v>20.8</c:v>
                </c:pt>
                <c:pt idx="73">
                  <c:v>20.8</c:v>
                </c:pt>
                <c:pt idx="74">
                  <c:v>20.8</c:v>
                </c:pt>
                <c:pt idx="75">
                  <c:v>20.8</c:v>
                </c:pt>
                <c:pt idx="76">
                  <c:v>20.8</c:v>
                </c:pt>
                <c:pt idx="77">
                  <c:v>20.8</c:v>
                </c:pt>
                <c:pt idx="78">
                  <c:v>20.8</c:v>
                </c:pt>
                <c:pt idx="79">
                  <c:v>20.8</c:v>
                </c:pt>
                <c:pt idx="80">
                  <c:v>20.8</c:v>
                </c:pt>
                <c:pt idx="81">
                  <c:v>20.8</c:v>
                </c:pt>
                <c:pt idx="82">
                  <c:v>20.8</c:v>
                </c:pt>
                <c:pt idx="83">
                  <c:v>20.8</c:v>
                </c:pt>
                <c:pt idx="84">
                  <c:v>20.7</c:v>
                </c:pt>
                <c:pt idx="85">
                  <c:v>20.7</c:v>
                </c:pt>
                <c:pt idx="86">
                  <c:v>20.7</c:v>
                </c:pt>
                <c:pt idx="87">
                  <c:v>20.7</c:v>
                </c:pt>
                <c:pt idx="88">
                  <c:v>20.7</c:v>
                </c:pt>
                <c:pt idx="89">
                  <c:v>20.7</c:v>
                </c:pt>
                <c:pt idx="90">
                  <c:v>20.7</c:v>
                </c:pt>
                <c:pt idx="91">
                  <c:v>20.7</c:v>
                </c:pt>
                <c:pt idx="92">
                  <c:v>20.7</c:v>
                </c:pt>
                <c:pt idx="93">
                  <c:v>20.7</c:v>
                </c:pt>
                <c:pt idx="94">
                  <c:v>20.7</c:v>
                </c:pt>
                <c:pt idx="95">
                  <c:v>20.7</c:v>
                </c:pt>
                <c:pt idx="96">
                  <c:v>20.7</c:v>
                </c:pt>
                <c:pt idx="97">
                  <c:v>20.7</c:v>
                </c:pt>
                <c:pt idx="98">
                  <c:v>20.7</c:v>
                </c:pt>
                <c:pt idx="99">
                  <c:v>20.7</c:v>
                </c:pt>
                <c:pt idx="100">
                  <c:v>20.7</c:v>
                </c:pt>
                <c:pt idx="101">
                  <c:v>20.7</c:v>
                </c:pt>
                <c:pt idx="102">
                  <c:v>20.7</c:v>
                </c:pt>
                <c:pt idx="103">
                  <c:v>20.7</c:v>
                </c:pt>
                <c:pt idx="104">
                  <c:v>20.7</c:v>
                </c:pt>
                <c:pt idx="105">
                  <c:v>20.6</c:v>
                </c:pt>
                <c:pt idx="106">
                  <c:v>20.6</c:v>
                </c:pt>
                <c:pt idx="107">
                  <c:v>20.6</c:v>
                </c:pt>
                <c:pt idx="108">
                  <c:v>20.6</c:v>
                </c:pt>
                <c:pt idx="109">
                  <c:v>20.6</c:v>
                </c:pt>
                <c:pt idx="110">
                  <c:v>20.6</c:v>
                </c:pt>
                <c:pt idx="111">
                  <c:v>20.6</c:v>
                </c:pt>
                <c:pt idx="112">
                  <c:v>20.6</c:v>
                </c:pt>
                <c:pt idx="113">
                  <c:v>20.6</c:v>
                </c:pt>
                <c:pt idx="114">
                  <c:v>20.6</c:v>
                </c:pt>
                <c:pt idx="115">
                  <c:v>20.6</c:v>
                </c:pt>
                <c:pt idx="116">
                  <c:v>20.6</c:v>
                </c:pt>
                <c:pt idx="117">
                  <c:v>20.6</c:v>
                </c:pt>
                <c:pt idx="118">
                  <c:v>20.6</c:v>
                </c:pt>
                <c:pt idx="119">
                  <c:v>20.6</c:v>
                </c:pt>
                <c:pt idx="120">
                  <c:v>20.6</c:v>
                </c:pt>
                <c:pt idx="121">
                  <c:v>20.5</c:v>
                </c:pt>
                <c:pt idx="122">
                  <c:v>20.5</c:v>
                </c:pt>
                <c:pt idx="123">
                  <c:v>20.5</c:v>
                </c:pt>
                <c:pt idx="124">
                  <c:v>20.5</c:v>
                </c:pt>
                <c:pt idx="125">
                  <c:v>20.5</c:v>
                </c:pt>
                <c:pt idx="126">
                  <c:v>20.5</c:v>
                </c:pt>
                <c:pt idx="127">
                  <c:v>20.5</c:v>
                </c:pt>
                <c:pt idx="128">
                  <c:v>20.5</c:v>
                </c:pt>
                <c:pt idx="129">
                  <c:v>20.5</c:v>
                </c:pt>
                <c:pt idx="130">
                  <c:v>20.5</c:v>
                </c:pt>
                <c:pt idx="131">
                  <c:v>20.5</c:v>
                </c:pt>
                <c:pt idx="132">
                  <c:v>20.5</c:v>
                </c:pt>
                <c:pt idx="133">
                  <c:v>20.5</c:v>
                </c:pt>
                <c:pt idx="134">
                  <c:v>20.5</c:v>
                </c:pt>
                <c:pt idx="135">
                  <c:v>20.5</c:v>
                </c:pt>
                <c:pt idx="136">
                  <c:v>20.5</c:v>
                </c:pt>
                <c:pt idx="137">
                  <c:v>20.5</c:v>
                </c:pt>
                <c:pt idx="138">
                  <c:v>20.5</c:v>
                </c:pt>
                <c:pt idx="139">
                  <c:v>20.5</c:v>
                </c:pt>
                <c:pt idx="140">
                  <c:v>20.5</c:v>
                </c:pt>
                <c:pt idx="141">
                  <c:v>20.5</c:v>
                </c:pt>
                <c:pt idx="142">
                  <c:v>20.5</c:v>
                </c:pt>
                <c:pt idx="143">
                  <c:v>20.5</c:v>
                </c:pt>
                <c:pt idx="144">
                  <c:v>20.399999999999999</c:v>
                </c:pt>
                <c:pt idx="145">
                  <c:v>20.399999999999999</c:v>
                </c:pt>
                <c:pt idx="146">
                  <c:v>20.399999999999999</c:v>
                </c:pt>
                <c:pt idx="147">
                  <c:v>20.399999999999999</c:v>
                </c:pt>
                <c:pt idx="148">
                  <c:v>20.399999999999999</c:v>
                </c:pt>
                <c:pt idx="149">
                  <c:v>20.399999999999999</c:v>
                </c:pt>
                <c:pt idx="150">
                  <c:v>20.399999999999999</c:v>
                </c:pt>
                <c:pt idx="151">
                  <c:v>20.399999999999999</c:v>
                </c:pt>
                <c:pt idx="152">
                  <c:v>20.399999999999999</c:v>
                </c:pt>
                <c:pt idx="153">
                  <c:v>20.399999999999999</c:v>
                </c:pt>
                <c:pt idx="154">
                  <c:v>20.399999999999999</c:v>
                </c:pt>
                <c:pt idx="155">
                  <c:v>20.399999999999999</c:v>
                </c:pt>
                <c:pt idx="156">
                  <c:v>20.399999999999999</c:v>
                </c:pt>
                <c:pt idx="157">
                  <c:v>20.399999999999999</c:v>
                </c:pt>
                <c:pt idx="158">
                  <c:v>20.399999999999999</c:v>
                </c:pt>
                <c:pt idx="159">
                  <c:v>20.399999999999999</c:v>
                </c:pt>
                <c:pt idx="160">
                  <c:v>20.399999999999999</c:v>
                </c:pt>
                <c:pt idx="161">
                  <c:v>20.399999999999999</c:v>
                </c:pt>
                <c:pt idx="162">
                  <c:v>20.399999999999999</c:v>
                </c:pt>
                <c:pt idx="163">
                  <c:v>20.399999999999999</c:v>
                </c:pt>
                <c:pt idx="164">
                  <c:v>20.399999999999999</c:v>
                </c:pt>
                <c:pt idx="165">
                  <c:v>20.399999999999999</c:v>
                </c:pt>
                <c:pt idx="166">
                  <c:v>20.399999999999999</c:v>
                </c:pt>
                <c:pt idx="167">
                  <c:v>20.399999999999999</c:v>
                </c:pt>
                <c:pt idx="168">
                  <c:v>20.399999999999999</c:v>
                </c:pt>
                <c:pt idx="169">
                  <c:v>20.399999999999999</c:v>
                </c:pt>
                <c:pt idx="170">
                  <c:v>20.399999999999999</c:v>
                </c:pt>
                <c:pt idx="171">
                  <c:v>20.399999999999999</c:v>
                </c:pt>
                <c:pt idx="172">
                  <c:v>20.399999999999999</c:v>
                </c:pt>
                <c:pt idx="173">
                  <c:v>20.399999999999999</c:v>
                </c:pt>
                <c:pt idx="174">
                  <c:v>20.399999999999999</c:v>
                </c:pt>
                <c:pt idx="175">
                  <c:v>20.399999999999999</c:v>
                </c:pt>
                <c:pt idx="176">
                  <c:v>20.399999999999999</c:v>
                </c:pt>
                <c:pt idx="177">
                  <c:v>20.399999999999999</c:v>
                </c:pt>
                <c:pt idx="178">
                  <c:v>20.3</c:v>
                </c:pt>
                <c:pt idx="179">
                  <c:v>20.399999999999999</c:v>
                </c:pt>
                <c:pt idx="180">
                  <c:v>20.3</c:v>
                </c:pt>
                <c:pt idx="181">
                  <c:v>20.3</c:v>
                </c:pt>
                <c:pt idx="182">
                  <c:v>20.3</c:v>
                </c:pt>
                <c:pt idx="183">
                  <c:v>20.3</c:v>
                </c:pt>
                <c:pt idx="184">
                  <c:v>20.3</c:v>
                </c:pt>
                <c:pt idx="185">
                  <c:v>20.3</c:v>
                </c:pt>
                <c:pt idx="186">
                  <c:v>20.3</c:v>
                </c:pt>
                <c:pt idx="187">
                  <c:v>20.3</c:v>
                </c:pt>
                <c:pt idx="188">
                  <c:v>20.3</c:v>
                </c:pt>
                <c:pt idx="189">
                  <c:v>20.3</c:v>
                </c:pt>
                <c:pt idx="190">
                  <c:v>20.3</c:v>
                </c:pt>
                <c:pt idx="191">
                  <c:v>20.3</c:v>
                </c:pt>
                <c:pt idx="192">
                  <c:v>20.3</c:v>
                </c:pt>
                <c:pt idx="193">
                  <c:v>20.3</c:v>
                </c:pt>
                <c:pt idx="194">
                  <c:v>20.3</c:v>
                </c:pt>
                <c:pt idx="195">
                  <c:v>20.3</c:v>
                </c:pt>
                <c:pt idx="196">
                  <c:v>20.3</c:v>
                </c:pt>
                <c:pt idx="197">
                  <c:v>20.3</c:v>
                </c:pt>
                <c:pt idx="198">
                  <c:v>20.3</c:v>
                </c:pt>
                <c:pt idx="199">
                  <c:v>20.3</c:v>
                </c:pt>
                <c:pt idx="200">
                  <c:v>20.3</c:v>
                </c:pt>
                <c:pt idx="201">
                  <c:v>20.3</c:v>
                </c:pt>
                <c:pt idx="202">
                  <c:v>20.3</c:v>
                </c:pt>
                <c:pt idx="203">
                  <c:v>20.3</c:v>
                </c:pt>
                <c:pt idx="204">
                  <c:v>20.3</c:v>
                </c:pt>
                <c:pt idx="205">
                  <c:v>20.3</c:v>
                </c:pt>
                <c:pt idx="206">
                  <c:v>20.3</c:v>
                </c:pt>
                <c:pt idx="207">
                  <c:v>20.3</c:v>
                </c:pt>
                <c:pt idx="208">
                  <c:v>20.3</c:v>
                </c:pt>
                <c:pt idx="209">
                  <c:v>20.3</c:v>
                </c:pt>
                <c:pt idx="210">
                  <c:v>20.3</c:v>
                </c:pt>
                <c:pt idx="211">
                  <c:v>20.3</c:v>
                </c:pt>
                <c:pt idx="212">
                  <c:v>20.3</c:v>
                </c:pt>
                <c:pt idx="213">
                  <c:v>20.3</c:v>
                </c:pt>
                <c:pt idx="214">
                  <c:v>20.3</c:v>
                </c:pt>
                <c:pt idx="215">
                  <c:v>20.3</c:v>
                </c:pt>
                <c:pt idx="216">
                  <c:v>20.3</c:v>
                </c:pt>
                <c:pt idx="217">
                  <c:v>20.3</c:v>
                </c:pt>
                <c:pt idx="218">
                  <c:v>20.3</c:v>
                </c:pt>
                <c:pt idx="219">
                  <c:v>20.3</c:v>
                </c:pt>
                <c:pt idx="220">
                  <c:v>20.3</c:v>
                </c:pt>
                <c:pt idx="221">
                  <c:v>20.3</c:v>
                </c:pt>
                <c:pt idx="222">
                  <c:v>20.3</c:v>
                </c:pt>
                <c:pt idx="223">
                  <c:v>20.3</c:v>
                </c:pt>
                <c:pt idx="224">
                  <c:v>20.3</c:v>
                </c:pt>
                <c:pt idx="225">
                  <c:v>20.3</c:v>
                </c:pt>
                <c:pt idx="226">
                  <c:v>20.3</c:v>
                </c:pt>
                <c:pt idx="227">
                  <c:v>20.3</c:v>
                </c:pt>
                <c:pt idx="228">
                  <c:v>20.3</c:v>
                </c:pt>
                <c:pt idx="229">
                  <c:v>20.3</c:v>
                </c:pt>
                <c:pt idx="230">
                  <c:v>20.3</c:v>
                </c:pt>
                <c:pt idx="231">
                  <c:v>20.3</c:v>
                </c:pt>
                <c:pt idx="232">
                  <c:v>20.3</c:v>
                </c:pt>
                <c:pt idx="233">
                  <c:v>20.3</c:v>
                </c:pt>
                <c:pt idx="234">
                  <c:v>20.3</c:v>
                </c:pt>
                <c:pt idx="235">
                  <c:v>20.3</c:v>
                </c:pt>
                <c:pt idx="236">
                  <c:v>20.3</c:v>
                </c:pt>
                <c:pt idx="237">
                  <c:v>20.3</c:v>
                </c:pt>
                <c:pt idx="238">
                  <c:v>20.3</c:v>
                </c:pt>
                <c:pt idx="239">
                  <c:v>20.3</c:v>
                </c:pt>
                <c:pt idx="240">
                  <c:v>20.3</c:v>
                </c:pt>
                <c:pt idx="241">
                  <c:v>20.3</c:v>
                </c:pt>
                <c:pt idx="242">
                  <c:v>20.3</c:v>
                </c:pt>
                <c:pt idx="243">
                  <c:v>20.3</c:v>
                </c:pt>
                <c:pt idx="244">
                  <c:v>20.2</c:v>
                </c:pt>
                <c:pt idx="245">
                  <c:v>20.2</c:v>
                </c:pt>
                <c:pt idx="246">
                  <c:v>20.2</c:v>
                </c:pt>
                <c:pt idx="247">
                  <c:v>20.2</c:v>
                </c:pt>
                <c:pt idx="248">
                  <c:v>20.2</c:v>
                </c:pt>
                <c:pt idx="249">
                  <c:v>20.3</c:v>
                </c:pt>
                <c:pt idx="250">
                  <c:v>20.2</c:v>
                </c:pt>
                <c:pt idx="251">
                  <c:v>20.2</c:v>
                </c:pt>
                <c:pt idx="252">
                  <c:v>20.2</c:v>
                </c:pt>
                <c:pt idx="253">
                  <c:v>20.2</c:v>
                </c:pt>
                <c:pt idx="254">
                  <c:v>20.2</c:v>
                </c:pt>
                <c:pt idx="255">
                  <c:v>20.2</c:v>
                </c:pt>
                <c:pt idx="256">
                  <c:v>20.2</c:v>
                </c:pt>
                <c:pt idx="257">
                  <c:v>20.2</c:v>
                </c:pt>
                <c:pt idx="258">
                  <c:v>20.2</c:v>
                </c:pt>
                <c:pt idx="259">
                  <c:v>20.2</c:v>
                </c:pt>
                <c:pt idx="260">
                  <c:v>20.2</c:v>
                </c:pt>
                <c:pt idx="261">
                  <c:v>20.2</c:v>
                </c:pt>
                <c:pt idx="262">
                  <c:v>20.2</c:v>
                </c:pt>
                <c:pt idx="263">
                  <c:v>20.2</c:v>
                </c:pt>
                <c:pt idx="264">
                  <c:v>20.2</c:v>
                </c:pt>
                <c:pt idx="265">
                  <c:v>20.2</c:v>
                </c:pt>
                <c:pt idx="266">
                  <c:v>20.2</c:v>
                </c:pt>
                <c:pt idx="267">
                  <c:v>20.2</c:v>
                </c:pt>
                <c:pt idx="268">
                  <c:v>20.2</c:v>
                </c:pt>
                <c:pt idx="269">
                  <c:v>20.2</c:v>
                </c:pt>
                <c:pt idx="270">
                  <c:v>20.2</c:v>
                </c:pt>
                <c:pt idx="271">
                  <c:v>20.2</c:v>
                </c:pt>
                <c:pt idx="272">
                  <c:v>20.2</c:v>
                </c:pt>
                <c:pt idx="273">
                  <c:v>20.2</c:v>
                </c:pt>
                <c:pt idx="274">
                  <c:v>20.2</c:v>
                </c:pt>
                <c:pt idx="275">
                  <c:v>20.2</c:v>
                </c:pt>
                <c:pt idx="276">
                  <c:v>20.2</c:v>
                </c:pt>
                <c:pt idx="277">
                  <c:v>20.2</c:v>
                </c:pt>
                <c:pt idx="278">
                  <c:v>20.2</c:v>
                </c:pt>
                <c:pt idx="279">
                  <c:v>20.2</c:v>
                </c:pt>
                <c:pt idx="280">
                  <c:v>20.2</c:v>
                </c:pt>
                <c:pt idx="281">
                  <c:v>20.2</c:v>
                </c:pt>
                <c:pt idx="282">
                  <c:v>20.2</c:v>
                </c:pt>
                <c:pt idx="283">
                  <c:v>20.2</c:v>
                </c:pt>
                <c:pt idx="284">
                  <c:v>20.2</c:v>
                </c:pt>
                <c:pt idx="285">
                  <c:v>20.2</c:v>
                </c:pt>
                <c:pt idx="286">
                  <c:v>20.2</c:v>
                </c:pt>
                <c:pt idx="287">
                  <c:v>20.2</c:v>
                </c:pt>
                <c:pt idx="288">
                  <c:v>20.2</c:v>
                </c:pt>
                <c:pt idx="289">
                  <c:v>20.2</c:v>
                </c:pt>
                <c:pt idx="290">
                  <c:v>20.2</c:v>
                </c:pt>
                <c:pt idx="291">
                  <c:v>20.2</c:v>
                </c:pt>
                <c:pt idx="292">
                  <c:v>20.3</c:v>
                </c:pt>
                <c:pt idx="293">
                  <c:v>20.3</c:v>
                </c:pt>
                <c:pt idx="294">
                  <c:v>20.3</c:v>
                </c:pt>
                <c:pt idx="295">
                  <c:v>20.3</c:v>
                </c:pt>
                <c:pt idx="296">
                  <c:v>20.3</c:v>
                </c:pt>
                <c:pt idx="297">
                  <c:v>20.3</c:v>
                </c:pt>
                <c:pt idx="298">
                  <c:v>20.3</c:v>
                </c:pt>
                <c:pt idx="299">
                  <c:v>20.3</c:v>
                </c:pt>
                <c:pt idx="300">
                  <c:v>20.3</c:v>
                </c:pt>
                <c:pt idx="301">
                  <c:v>20.3</c:v>
                </c:pt>
                <c:pt idx="302">
                  <c:v>20.3</c:v>
                </c:pt>
                <c:pt idx="303">
                  <c:v>20.3</c:v>
                </c:pt>
                <c:pt idx="304">
                  <c:v>20.3</c:v>
                </c:pt>
                <c:pt idx="305">
                  <c:v>20.3</c:v>
                </c:pt>
                <c:pt idx="306">
                  <c:v>20.3</c:v>
                </c:pt>
                <c:pt idx="307">
                  <c:v>20.3</c:v>
                </c:pt>
                <c:pt idx="308">
                  <c:v>20.3</c:v>
                </c:pt>
                <c:pt idx="309">
                  <c:v>20.3</c:v>
                </c:pt>
                <c:pt idx="310">
                  <c:v>20.3</c:v>
                </c:pt>
                <c:pt idx="311">
                  <c:v>20.3</c:v>
                </c:pt>
                <c:pt idx="312">
                  <c:v>20.3</c:v>
                </c:pt>
                <c:pt idx="313">
                  <c:v>20.3</c:v>
                </c:pt>
                <c:pt idx="314">
                  <c:v>20.3</c:v>
                </c:pt>
                <c:pt idx="315">
                  <c:v>20.3</c:v>
                </c:pt>
                <c:pt idx="316">
                  <c:v>20.3</c:v>
                </c:pt>
                <c:pt idx="317">
                  <c:v>20.3</c:v>
                </c:pt>
                <c:pt idx="318">
                  <c:v>20.3</c:v>
                </c:pt>
                <c:pt idx="319">
                  <c:v>20.3</c:v>
                </c:pt>
                <c:pt idx="320">
                  <c:v>20.3</c:v>
                </c:pt>
                <c:pt idx="321">
                  <c:v>20.3</c:v>
                </c:pt>
                <c:pt idx="322">
                  <c:v>20.3</c:v>
                </c:pt>
                <c:pt idx="323">
                  <c:v>20.3</c:v>
                </c:pt>
                <c:pt idx="324">
                  <c:v>20.3</c:v>
                </c:pt>
                <c:pt idx="325">
                  <c:v>20.3</c:v>
                </c:pt>
                <c:pt idx="326">
                  <c:v>20.2</c:v>
                </c:pt>
                <c:pt idx="327">
                  <c:v>20.2</c:v>
                </c:pt>
                <c:pt idx="328">
                  <c:v>20.2</c:v>
                </c:pt>
                <c:pt idx="329">
                  <c:v>20.2</c:v>
                </c:pt>
                <c:pt idx="330">
                  <c:v>20.2</c:v>
                </c:pt>
                <c:pt idx="331">
                  <c:v>20.2</c:v>
                </c:pt>
                <c:pt idx="332">
                  <c:v>20.2</c:v>
                </c:pt>
                <c:pt idx="333">
                  <c:v>20.2</c:v>
                </c:pt>
                <c:pt idx="334">
                  <c:v>20.2</c:v>
                </c:pt>
                <c:pt idx="335">
                  <c:v>20.2</c:v>
                </c:pt>
                <c:pt idx="336">
                  <c:v>20.2</c:v>
                </c:pt>
                <c:pt idx="337">
                  <c:v>20.2</c:v>
                </c:pt>
                <c:pt idx="338">
                  <c:v>20.2</c:v>
                </c:pt>
                <c:pt idx="339">
                  <c:v>20.2</c:v>
                </c:pt>
                <c:pt idx="340">
                  <c:v>20.2</c:v>
                </c:pt>
                <c:pt idx="341">
                  <c:v>20.2</c:v>
                </c:pt>
                <c:pt idx="342">
                  <c:v>20.2</c:v>
                </c:pt>
                <c:pt idx="343">
                  <c:v>20.2</c:v>
                </c:pt>
                <c:pt idx="344">
                  <c:v>20.2</c:v>
                </c:pt>
                <c:pt idx="345">
                  <c:v>20.2</c:v>
                </c:pt>
                <c:pt idx="346">
                  <c:v>20.2</c:v>
                </c:pt>
                <c:pt idx="347">
                  <c:v>20.2</c:v>
                </c:pt>
                <c:pt idx="348">
                  <c:v>20.2</c:v>
                </c:pt>
                <c:pt idx="349">
                  <c:v>20.2</c:v>
                </c:pt>
                <c:pt idx="350">
                  <c:v>20.2</c:v>
                </c:pt>
                <c:pt idx="351">
                  <c:v>20.2</c:v>
                </c:pt>
                <c:pt idx="352">
                  <c:v>20.2</c:v>
                </c:pt>
                <c:pt idx="353">
                  <c:v>20.2</c:v>
                </c:pt>
                <c:pt idx="354">
                  <c:v>20.2</c:v>
                </c:pt>
                <c:pt idx="355">
                  <c:v>20.2</c:v>
                </c:pt>
                <c:pt idx="356">
                  <c:v>20.2</c:v>
                </c:pt>
                <c:pt idx="357">
                  <c:v>20.2</c:v>
                </c:pt>
                <c:pt idx="358">
                  <c:v>20.2</c:v>
                </c:pt>
                <c:pt idx="359">
                  <c:v>20.2</c:v>
                </c:pt>
                <c:pt idx="360">
                  <c:v>20.2</c:v>
                </c:pt>
                <c:pt idx="361">
                  <c:v>20.2</c:v>
                </c:pt>
                <c:pt idx="362">
                  <c:v>20.2</c:v>
                </c:pt>
                <c:pt idx="363">
                  <c:v>20.2</c:v>
                </c:pt>
                <c:pt idx="364">
                  <c:v>20.2</c:v>
                </c:pt>
                <c:pt idx="365">
                  <c:v>20.2</c:v>
                </c:pt>
                <c:pt idx="366">
                  <c:v>20.2</c:v>
                </c:pt>
                <c:pt idx="367">
                  <c:v>20.2</c:v>
                </c:pt>
                <c:pt idx="368">
                  <c:v>20.2</c:v>
                </c:pt>
                <c:pt idx="369">
                  <c:v>20.2</c:v>
                </c:pt>
                <c:pt idx="370">
                  <c:v>20.2</c:v>
                </c:pt>
                <c:pt idx="371">
                  <c:v>20.2</c:v>
                </c:pt>
                <c:pt idx="372">
                  <c:v>20.2</c:v>
                </c:pt>
                <c:pt idx="373">
                  <c:v>20.2</c:v>
                </c:pt>
                <c:pt idx="374">
                  <c:v>20.2</c:v>
                </c:pt>
                <c:pt idx="375">
                  <c:v>20.2</c:v>
                </c:pt>
                <c:pt idx="376">
                  <c:v>20.2</c:v>
                </c:pt>
                <c:pt idx="377">
                  <c:v>20.2</c:v>
                </c:pt>
                <c:pt idx="378">
                  <c:v>20.2</c:v>
                </c:pt>
                <c:pt idx="379">
                  <c:v>20.2</c:v>
                </c:pt>
                <c:pt idx="380">
                  <c:v>20.2</c:v>
                </c:pt>
                <c:pt idx="381">
                  <c:v>20.2</c:v>
                </c:pt>
                <c:pt idx="382">
                  <c:v>20.2</c:v>
                </c:pt>
                <c:pt idx="383">
                  <c:v>20.2</c:v>
                </c:pt>
                <c:pt idx="384">
                  <c:v>20.2</c:v>
                </c:pt>
                <c:pt idx="385">
                  <c:v>20.2</c:v>
                </c:pt>
                <c:pt idx="386">
                  <c:v>20.2</c:v>
                </c:pt>
                <c:pt idx="387">
                  <c:v>20.2</c:v>
                </c:pt>
                <c:pt idx="388">
                  <c:v>20.2</c:v>
                </c:pt>
                <c:pt idx="389">
                  <c:v>20.2</c:v>
                </c:pt>
                <c:pt idx="390">
                  <c:v>20.2</c:v>
                </c:pt>
                <c:pt idx="391">
                  <c:v>20.2</c:v>
                </c:pt>
                <c:pt idx="392">
                  <c:v>20.2</c:v>
                </c:pt>
                <c:pt idx="393">
                  <c:v>20.2</c:v>
                </c:pt>
                <c:pt idx="394">
                  <c:v>20.2</c:v>
                </c:pt>
                <c:pt idx="395">
                  <c:v>20.2</c:v>
                </c:pt>
                <c:pt idx="396">
                  <c:v>20.2</c:v>
                </c:pt>
                <c:pt idx="397">
                  <c:v>20.2</c:v>
                </c:pt>
                <c:pt idx="398">
                  <c:v>20.2</c:v>
                </c:pt>
                <c:pt idx="399">
                  <c:v>20.2</c:v>
                </c:pt>
                <c:pt idx="400">
                  <c:v>20.2</c:v>
                </c:pt>
                <c:pt idx="401">
                  <c:v>20.2</c:v>
                </c:pt>
                <c:pt idx="402">
                  <c:v>20.2</c:v>
                </c:pt>
                <c:pt idx="403">
                  <c:v>20.2</c:v>
                </c:pt>
                <c:pt idx="404">
                  <c:v>20.2</c:v>
                </c:pt>
                <c:pt idx="405">
                  <c:v>20.2</c:v>
                </c:pt>
                <c:pt idx="406">
                  <c:v>20.2</c:v>
                </c:pt>
                <c:pt idx="407">
                  <c:v>20.2</c:v>
                </c:pt>
                <c:pt idx="408">
                  <c:v>20.2</c:v>
                </c:pt>
                <c:pt idx="409">
                  <c:v>20.2</c:v>
                </c:pt>
                <c:pt idx="410">
                  <c:v>20.2</c:v>
                </c:pt>
                <c:pt idx="411">
                  <c:v>20.2</c:v>
                </c:pt>
                <c:pt idx="412">
                  <c:v>20.2</c:v>
                </c:pt>
                <c:pt idx="413">
                  <c:v>20.2</c:v>
                </c:pt>
                <c:pt idx="414">
                  <c:v>20.2</c:v>
                </c:pt>
                <c:pt idx="415">
                  <c:v>20.2</c:v>
                </c:pt>
                <c:pt idx="416">
                  <c:v>20.2</c:v>
                </c:pt>
                <c:pt idx="417">
                  <c:v>20.2</c:v>
                </c:pt>
                <c:pt idx="418">
                  <c:v>20.2</c:v>
                </c:pt>
                <c:pt idx="419">
                  <c:v>20.2</c:v>
                </c:pt>
                <c:pt idx="420">
                  <c:v>20.2</c:v>
                </c:pt>
                <c:pt idx="421">
                  <c:v>20.2</c:v>
                </c:pt>
                <c:pt idx="422">
                  <c:v>20.2</c:v>
                </c:pt>
                <c:pt idx="423">
                  <c:v>20.2</c:v>
                </c:pt>
                <c:pt idx="424">
                  <c:v>20.2</c:v>
                </c:pt>
                <c:pt idx="425">
                  <c:v>20.2</c:v>
                </c:pt>
                <c:pt idx="426">
                  <c:v>20.2</c:v>
                </c:pt>
                <c:pt idx="427">
                  <c:v>20.2</c:v>
                </c:pt>
                <c:pt idx="428">
                  <c:v>20.2</c:v>
                </c:pt>
                <c:pt idx="429">
                  <c:v>20.2</c:v>
                </c:pt>
                <c:pt idx="430">
                  <c:v>20.2</c:v>
                </c:pt>
                <c:pt idx="431">
                  <c:v>20.2</c:v>
                </c:pt>
                <c:pt idx="432">
                  <c:v>20.2</c:v>
                </c:pt>
                <c:pt idx="433">
                  <c:v>20.2</c:v>
                </c:pt>
                <c:pt idx="434">
                  <c:v>20.2</c:v>
                </c:pt>
                <c:pt idx="435">
                  <c:v>20.2</c:v>
                </c:pt>
                <c:pt idx="436">
                  <c:v>20.2</c:v>
                </c:pt>
                <c:pt idx="437">
                  <c:v>20.2</c:v>
                </c:pt>
                <c:pt idx="438">
                  <c:v>20.2</c:v>
                </c:pt>
                <c:pt idx="439">
                  <c:v>20.2</c:v>
                </c:pt>
                <c:pt idx="440">
                  <c:v>20.2</c:v>
                </c:pt>
                <c:pt idx="441">
                  <c:v>20.2</c:v>
                </c:pt>
                <c:pt idx="442">
                  <c:v>20.2</c:v>
                </c:pt>
                <c:pt idx="443">
                  <c:v>20.2</c:v>
                </c:pt>
                <c:pt idx="444">
                  <c:v>20.2</c:v>
                </c:pt>
                <c:pt idx="445">
                  <c:v>20.2</c:v>
                </c:pt>
                <c:pt idx="446">
                  <c:v>20.2</c:v>
                </c:pt>
                <c:pt idx="447">
                  <c:v>20.2</c:v>
                </c:pt>
                <c:pt idx="448">
                  <c:v>20.2</c:v>
                </c:pt>
                <c:pt idx="449">
                  <c:v>20.2</c:v>
                </c:pt>
                <c:pt idx="450">
                  <c:v>20.2</c:v>
                </c:pt>
                <c:pt idx="451">
                  <c:v>20.2</c:v>
                </c:pt>
                <c:pt idx="452">
                  <c:v>20.2</c:v>
                </c:pt>
                <c:pt idx="453">
                  <c:v>20.100000000000001</c:v>
                </c:pt>
                <c:pt idx="454">
                  <c:v>20.100000000000001</c:v>
                </c:pt>
                <c:pt idx="455">
                  <c:v>20</c:v>
                </c:pt>
                <c:pt idx="456">
                  <c:v>20</c:v>
                </c:pt>
                <c:pt idx="457">
                  <c:v>19.899999999999999</c:v>
                </c:pt>
                <c:pt idx="458">
                  <c:v>19.899999999999999</c:v>
                </c:pt>
                <c:pt idx="459">
                  <c:v>19.899999999999999</c:v>
                </c:pt>
                <c:pt idx="460">
                  <c:v>19.899999999999999</c:v>
                </c:pt>
                <c:pt idx="461">
                  <c:v>19.7</c:v>
                </c:pt>
                <c:pt idx="462">
                  <c:v>19.5</c:v>
                </c:pt>
                <c:pt idx="463">
                  <c:v>19.399999999999999</c:v>
                </c:pt>
                <c:pt idx="464">
                  <c:v>19.399999999999999</c:v>
                </c:pt>
                <c:pt idx="465">
                  <c:v>19.3</c:v>
                </c:pt>
                <c:pt idx="466">
                  <c:v>19.3</c:v>
                </c:pt>
                <c:pt idx="467">
                  <c:v>19.3</c:v>
                </c:pt>
                <c:pt idx="468">
                  <c:v>19.3</c:v>
                </c:pt>
                <c:pt idx="469">
                  <c:v>19.3</c:v>
                </c:pt>
                <c:pt idx="470">
                  <c:v>19.3</c:v>
                </c:pt>
                <c:pt idx="471">
                  <c:v>19.399999999999999</c:v>
                </c:pt>
                <c:pt idx="472">
                  <c:v>19.5</c:v>
                </c:pt>
                <c:pt idx="473">
                  <c:v>19.3</c:v>
                </c:pt>
                <c:pt idx="474">
                  <c:v>19</c:v>
                </c:pt>
                <c:pt idx="475">
                  <c:v>18.899999999999999</c:v>
                </c:pt>
                <c:pt idx="476">
                  <c:v>18.899999999999999</c:v>
                </c:pt>
                <c:pt idx="477">
                  <c:v>18.899999999999999</c:v>
                </c:pt>
                <c:pt idx="478">
                  <c:v>18.899999999999999</c:v>
                </c:pt>
                <c:pt idx="479">
                  <c:v>19</c:v>
                </c:pt>
                <c:pt idx="480">
                  <c:v>19.100000000000001</c:v>
                </c:pt>
                <c:pt idx="481">
                  <c:v>19.100000000000001</c:v>
                </c:pt>
                <c:pt idx="482">
                  <c:v>19</c:v>
                </c:pt>
                <c:pt idx="483">
                  <c:v>18.899999999999999</c:v>
                </c:pt>
                <c:pt idx="484">
                  <c:v>18.8</c:v>
                </c:pt>
                <c:pt idx="485">
                  <c:v>18.399999999999999</c:v>
                </c:pt>
                <c:pt idx="486">
                  <c:v>18.399999999999999</c:v>
                </c:pt>
                <c:pt idx="487">
                  <c:v>18.5</c:v>
                </c:pt>
                <c:pt idx="488">
                  <c:v>18.2</c:v>
                </c:pt>
                <c:pt idx="489">
                  <c:v>18.100000000000001</c:v>
                </c:pt>
                <c:pt idx="490">
                  <c:v>18.2</c:v>
                </c:pt>
                <c:pt idx="491">
                  <c:v>18.3</c:v>
                </c:pt>
                <c:pt idx="492">
                  <c:v>18.3</c:v>
                </c:pt>
                <c:pt idx="493">
                  <c:v>18.399999999999999</c:v>
                </c:pt>
                <c:pt idx="494">
                  <c:v>18.399999999999999</c:v>
                </c:pt>
                <c:pt idx="495">
                  <c:v>18.399999999999999</c:v>
                </c:pt>
                <c:pt idx="496">
                  <c:v>18.3</c:v>
                </c:pt>
                <c:pt idx="497">
                  <c:v>18.2</c:v>
                </c:pt>
                <c:pt idx="498">
                  <c:v>18.399999999999999</c:v>
                </c:pt>
                <c:pt idx="499">
                  <c:v>18.5</c:v>
                </c:pt>
                <c:pt idx="500">
                  <c:v>18.5</c:v>
                </c:pt>
                <c:pt idx="501">
                  <c:v>18.2</c:v>
                </c:pt>
                <c:pt idx="502">
                  <c:v>18.2</c:v>
                </c:pt>
                <c:pt idx="503">
                  <c:v>18.2</c:v>
                </c:pt>
                <c:pt idx="504">
                  <c:v>17.8</c:v>
                </c:pt>
                <c:pt idx="505">
                  <c:v>17.5</c:v>
                </c:pt>
                <c:pt idx="506">
                  <c:v>17.5</c:v>
                </c:pt>
                <c:pt idx="507">
                  <c:v>17.399999999999999</c:v>
                </c:pt>
                <c:pt idx="508">
                  <c:v>17.399999999999999</c:v>
                </c:pt>
                <c:pt idx="509">
                  <c:v>17.399999999999999</c:v>
                </c:pt>
                <c:pt idx="510">
                  <c:v>17.399999999999999</c:v>
                </c:pt>
                <c:pt idx="511">
                  <c:v>17.7</c:v>
                </c:pt>
                <c:pt idx="512">
                  <c:v>18</c:v>
                </c:pt>
                <c:pt idx="513">
                  <c:v>17.399999999999999</c:v>
                </c:pt>
                <c:pt idx="514">
                  <c:v>17.2</c:v>
                </c:pt>
                <c:pt idx="515">
                  <c:v>17.100000000000001</c:v>
                </c:pt>
                <c:pt idx="516">
                  <c:v>17</c:v>
                </c:pt>
                <c:pt idx="517">
                  <c:v>16.8</c:v>
                </c:pt>
                <c:pt idx="518">
                  <c:v>16.899999999999999</c:v>
                </c:pt>
                <c:pt idx="519">
                  <c:v>16.899999999999999</c:v>
                </c:pt>
                <c:pt idx="520">
                  <c:v>17</c:v>
                </c:pt>
                <c:pt idx="521">
                  <c:v>17</c:v>
                </c:pt>
                <c:pt idx="522">
                  <c:v>17</c:v>
                </c:pt>
                <c:pt idx="523">
                  <c:v>17.2</c:v>
                </c:pt>
                <c:pt idx="524">
                  <c:v>17.5</c:v>
                </c:pt>
                <c:pt idx="525">
                  <c:v>17.3</c:v>
                </c:pt>
                <c:pt idx="526">
                  <c:v>16.8</c:v>
                </c:pt>
                <c:pt idx="527">
                  <c:v>16.7</c:v>
                </c:pt>
                <c:pt idx="528">
                  <c:v>16.600000000000001</c:v>
                </c:pt>
                <c:pt idx="529">
                  <c:v>16.7</c:v>
                </c:pt>
                <c:pt idx="530">
                  <c:v>16.7</c:v>
                </c:pt>
                <c:pt idx="531">
                  <c:v>16.5</c:v>
                </c:pt>
                <c:pt idx="532">
                  <c:v>16.3</c:v>
                </c:pt>
                <c:pt idx="533">
                  <c:v>16.5</c:v>
                </c:pt>
                <c:pt idx="534">
                  <c:v>16.600000000000001</c:v>
                </c:pt>
                <c:pt idx="535">
                  <c:v>16.899999999999999</c:v>
                </c:pt>
                <c:pt idx="536">
                  <c:v>17.100000000000001</c:v>
                </c:pt>
                <c:pt idx="537">
                  <c:v>17.100000000000001</c:v>
                </c:pt>
                <c:pt idx="538">
                  <c:v>16.3</c:v>
                </c:pt>
                <c:pt idx="539">
                  <c:v>16.2</c:v>
                </c:pt>
                <c:pt idx="540">
                  <c:v>16.3</c:v>
                </c:pt>
                <c:pt idx="541">
                  <c:v>16.3</c:v>
                </c:pt>
                <c:pt idx="542">
                  <c:v>16.600000000000001</c:v>
                </c:pt>
                <c:pt idx="543">
                  <c:v>16.7</c:v>
                </c:pt>
                <c:pt idx="544">
                  <c:v>16.7</c:v>
                </c:pt>
                <c:pt idx="545">
                  <c:v>16.600000000000001</c:v>
                </c:pt>
                <c:pt idx="546">
                  <c:v>16.5</c:v>
                </c:pt>
                <c:pt idx="547">
                  <c:v>16.100000000000001</c:v>
                </c:pt>
                <c:pt idx="548">
                  <c:v>15.8</c:v>
                </c:pt>
                <c:pt idx="549">
                  <c:v>15.4</c:v>
                </c:pt>
                <c:pt idx="550">
                  <c:v>16</c:v>
                </c:pt>
                <c:pt idx="551">
                  <c:v>16.600000000000001</c:v>
                </c:pt>
                <c:pt idx="552">
                  <c:v>16.600000000000001</c:v>
                </c:pt>
                <c:pt idx="553">
                  <c:v>16.5</c:v>
                </c:pt>
                <c:pt idx="554">
                  <c:v>16.3</c:v>
                </c:pt>
                <c:pt idx="555">
                  <c:v>16.2</c:v>
                </c:pt>
                <c:pt idx="556">
                  <c:v>16.2</c:v>
                </c:pt>
                <c:pt idx="557">
                  <c:v>16.2</c:v>
                </c:pt>
                <c:pt idx="558">
                  <c:v>16.899999999999999</c:v>
                </c:pt>
                <c:pt idx="559">
                  <c:v>17</c:v>
                </c:pt>
                <c:pt idx="560">
                  <c:v>16.8</c:v>
                </c:pt>
                <c:pt idx="561">
                  <c:v>16.8</c:v>
                </c:pt>
                <c:pt idx="562">
                  <c:v>16.100000000000001</c:v>
                </c:pt>
                <c:pt idx="563">
                  <c:v>15.7</c:v>
                </c:pt>
                <c:pt idx="564">
                  <c:v>15.6</c:v>
                </c:pt>
                <c:pt idx="565">
                  <c:v>15.8</c:v>
                </c:pt>
                <c:pt idx="566">
                  <c:v>15.8</c:v>
                </c:pt>
                <c:pt idx="567">
                  <c:v>15.4</c:v>
                </c:pt>
                <c:pt idx="568">
                  <c:v>15.3</c:v>
                </c:pt>
                <c:pt idx="569">
                  <c:v>15.2</c:v>
                </c:pt>
                <c:pt idx="570">
                  <c:v>15</c:v>
                </c:pt>
                <c:pt idx="571">
                  <c:v>14.9</c:v>
                </c:pt>
                <c:pt idx="572">
                  <c:v>14.9</c:v>
                </c:pt>
                <c:pt idx="573">
                  <c:v>14.7</c:v>
                </c:pt>
                <c:pt idx="574">
                  <c:v>14.7</c:v>
                </c:pt>
                <c:pt idx="575">
                  <c:v>15.1</c:v>
                </c:pt>
                <c:pt idx="576">
                  <c:v>15.3</c:v>
                </c:pt>
                <c:pt idx="577">
                  <c:v>15.6</c:v>
                </c:pt>
                <c:pt idx="578">
                  <c:v>15.7</c:v>
                </c:pt>
                <c:pt idx="579">
                  <c:v>16.100000000000001</c:v>
                </c:pt>
                <c:pt idx="580">
                  <c:v>16.2</c:v>
                </c:pt>
                <c:pt idx="581">
                  <c:v>15.8</c:v>
                </c:pt>
                <c:pt idx="582">
                  <c:v>15.6</c:v>
                </c:pt>
                <c:pt idx="583">
                  <c:v>15.5</c:v>
                </c:pt>
                <c:pt idx="584">
                  <c:v>15.5</c:v>
                </c:pt>
                <c:pt idx="585">
                  <c:v>15.3</c:v>
                </c:pt>
                <c:pt idx="586">
                  <c:v>15.7</c:v>
                </c:pt>
                <c:pt idx="587">
                  <c:v>15.8</c:v>
                </c:pt>
                <c:pt idx="588">
                  <c:v>15.8</c:v>
                </c:pt>
                <c:pt idx="589">
                  <c:v>16</c:v>
                </c:pt>
                <c:pt idx="590">
                  <c:v>15.8</c:v>
                </c:pt>
                <c:pt idx="591">
                  <c:v>15.5</c:v>
                </c:pt>
                <c:pt idx="592">
                  <c:v>15.1</c:v>
                </c:pt>
                <c:pt idx="593">
                  <c:v>15</c:v>
                </c:pt>
                <c:pt idx="594">
                  <c:v>15</c:v>
                </c:pt>
                <c:pt idx="595">
                  <c:v>15</c:v>
                </c:pt>
                <c:pt idx="596">
                  <c:v>15</c:v>
                </c:pt>
                <c:pt idx="597">
                  <c:v>15</c:v>
                </c:pt>
                <c:pt idx="598">
                  <c:v>14.9</c:v>
                </c:pt>
                <c:pt idx="599">
                  <c:v>14.9</c:v>
                </c:pt>
                <c:pt idx="600">
                  <c:v>14.9</c:v>
                </c:pt>
                <c:pt idx="601">
                  <c:v>15</c:v>
                </c:pt>
                <c:pt idx="602">
                  <c:v>15</c:v>
                </c:pt>
                <c:pt idx="603">
                  <c:v>15</c:v>
                </c:pt>
                <c:pt idx="604">
                  <c:v>14.9</c:v>
                </c:pt>
                <c:pt idx="605">
                  <c:v>14.9</c:v>
                </c:pt>
                <c:pt idx="606">
                  <c:v>14.9</c:v>
                </c:pt>
                <c:pt idx="607">
                  <c:v>15.2</c:v>
                </c:pt>
                <c:pt idx="608">
                  <c:v>15.4</c:v>
                </c:pt>
                <c:pt idx="609">
                  <c:v>15.5</c:v>
                </c:pt>
                <c:pt idx="610">
                  <c:v>15.3</c:v>
                </c:pt>
                <c:pt idx="611">
                  <c:v>14.3</c:v>
                </c:pt>
                <c:pt idx="612">
                  <c:v>13.9</c:v>
                </c:pt>
                <c:pt idx="613">
                  <c:v>14.3</c:v>
                </c:pt>
                <c:pt idx="614">
                  <c:v>14</c:v>
                </c:pt>
                <c:pt idx="615">
                  <c:v>13.8</c:v>
                </c:pt>
                <c:pt idx="616">
                  <c:v>13.9</c:v>
                </c:pt>
                <c:pt idx="617">
                  <c:v>14</c:v>
                </c:pt>
                <c:pt idx="618">
                  <c:v>14</c:v>
                </c:pt>
                <c:pt idx="619">
                  <c:v>14</c:v>
                </c:pt>
                <c:pt idx="620">
                  <c:v>14</c:v>
                </c:pt>
                <c:pt idx="621">
                  <c:v>14</c:v>
                </c:pt>
                <c:pt idx="622">
                  <c:v>14</c:v>
                </c:pt>
                <c:pt idx="623">
                  <c:v>14</c:v>
                </c:pt>
                <c:pt idx="624">
                  <c:v>14</c:v>
                </c:pt>
                <c:pt idx="625">
                  <c:v>13.7</c:v>
                </c:pt>
                <c:pt idx="626">
                  <c:v>13.4</c:v>
                </c:pt>
                <c:pt idx="627">
                  <c:v>13.1</c:v>
                </c:pt>
                <c:pt idx="628">
                  <c:v>13.1</c:v>
                </c:pt>
                <c:pt idx="629">
                  <c:v>14.1</c:v>
                </c:pt>
                <c:pt idx="630">
                  <c:v>14.4</c:v>
                </c:pt>
                <c:pt idx="631">
                  <c:v>14.9</c:v>
                </c:pt>
                <c:pt idx="632">
                  <c:v>15</c:v>
                </c:pt>
                <c:pt idx="633">
                  <c:v>14.9</c:v>
                </c:pt>
                <c:pt idx="634">
                  <c:v>14.7</c:v>
                </c:pt>
                <c:pt idx="635">
                  <c:v>14.5</c:v>
                </c:pt>
                <c:pt idx="636">
                  <c:v>14.9</c:v>
                </c:pt>
                <c:pt idx="637">
                  <c:v>14.5</c:v>
                </c:pt>
                <c:pt idx="638">
                  <c:v>14.3</c:v>
                </c:pt>
                <c:pt idx="639">
                  <c:v>14.4</c:v>
                </c:pt>
                <c:pt idx="640">
                  <c:v>14.4</c:v>
                </c:pt>
                <c:pt idx="641">
                  <c:v>14.1</c:v>
                </c:pt>
                <c:pt idx="642">
                  <c:v>13.7</c:v>
                </c:pt>
                <c:pt idx="643">
                  <c:v>13.7</c:v>
                </c:pt>
                <c:pt idx="644">
                  <c:v>13.6</c:v>
                </c:pt>
                <c:pt idx="645">
                  <c:v>13.6</c:v>
                </c:pt>
                <c:pt idx="646">
                  <c:v>13.7</c:v>
                </c:pt>
                <c:pt idx="647">
                  <c:v>13.7</c:v>
                </c:pt>
                <c:pt idx="648">
                  <c:v>13.7</c:v>
                </c:pt>
                <c:pt idx="649">
                  <c:v>13.8</c:v>
                </c:pt>
                <c:pt idx="650">
                  <c:v>13.7</c:v>
                </c:pt>
                <c:pt idx="651">
                  <c:v>13.7</c:v>
                </c:pt>
                <c:pt idx="652">
                  <c:v>13.6</c:v>
                </c:pt>
                <c:pt idx="653">
                  <c:v>13.5</c:v>
                </c:pt>
                <c:pt idx="654">
                  <c:v>13.5</c:v>
                </c:pt>
                <c:pt idx="655">
                  <c:v>13.1</c:v>
                </c:pt>
                <c:pt idx="656">
                  <c:v>13.6</c:v>
                </c:pt>
                <c:pt idx="657">
                  <c:v>13.7</c:v>
                </c:pt>
                <c:pt idx="658">
                  <c:v>13.7</c:v>
                </c:pt>
                <c:pt idx="659">
                  <c:v>14.2</c:v>
                </c:pt>
                <c:pt idx="660">
                  <c:v>14.5</c:v>
                </c:pt>
                <c:pt idx="661">
                  <c:v>14.6</c:v>
                </c:pt>
                <c:pt idx="662">
                  <c:v>14.6</c:v>
                </c:pt>
                <c:pt idx="663">
                  <c:v>14.5</c:v>
                </c:pt>
                <c:pt idx="664">
                  <c:v>14.3</c:v>
                </c:pt>
                <c:pt idx="665">
                  <c:v>13.3</c:v>
                </c:pt>
                <c:pt idx="666">
                  <c:v>12.9</c:v>
                </c:pt>
                <c:pt idx="667">
                  <c:v>12.8</c:v>
                </c:pt>
                <c:pt idx="668">
                  <c:v>12.9</c:v>
                </c:pt>
                <c:pt idx="669">
                  <c:v>13.2</c:v>
                </c:pt>
                <c:pt idx="670">
                  <c:v>13.3</c:v>
                </c:pt>
                <c:pt idx="671">
                  <c:v>13.4</c:v>
                </c:pt>
                <c:pt idx="672">
                  <c:v>13.4</c:v>
                </c:pt>
                <c:pt idx="673">
                  <c:v>13.2</c:v>
                </c:pt>
                <c:pt idx="674">
                  <c:v>13.1</c:v>
                </c:pt>
                <c:pt idx="675">
                  <c:v>13</c:v>
                </c:pt>
                <c:pt idx="676">
                  <c:v>12.9</c:v>
                </c:pt>
                <c:pt idx="677">
                  <c:v>12.7</c:v>
                </c:pt>
                <c:pt idx="678">
                  <c:v>12.7</c:v>
                </c:pt>
                <c:pt idx="679">
                  <c:v>12.8</c:v>
                </c:pt>
                <c:pt idx="680">
                  <c:v>13.2</c:v>
                </c:pt>
                <c:pt idx="681">
                  <c:v>13</c:v>
                </c:pt>
                <c:pt idx="682">
                  <c:v>12.3</c:v>
                </c:pt>
                <c:pt idx="683">
                  <c:v>12.1</c:v>
                </c:pt>
                <c:pt idx="684">
                  <c:v>12.7</c:v>
                </c:pt>
                <c:pt idx="685">
                  <c:v>13</c:v>
                </c:pt>
                <c:pt idx="686">
                  <c:v>13</c:v>
                </c:pt>
                <c:pt idx="687">
                  <c:v>13.5</c:v>
                </c:pt>
                <c:pt idx="688">
                  <c:v>13.8</c:v>
                </c:pt>
                <c:pt idx="689">
                  <c:v>13</c:v>
                </c:pt>
                <c:pt idx="690">
                  <c:v>12.9</c:v>
                </c:pt>
                <c:pt idx="691">
                  <c:v>13.2</c:v>
                </c:pt>
                <c:pt idx="692">
                  <c:v>13.3</c:v>
                </c:pt>
                <c:pt idx="693">
                  <c:v>13.4</c:v>
                </c:pt>
                <c:pt idx="694">
                  <c:v>13.3</c:v>
                </c:pt>
                <c:pt idx="695">
                  <c:v>13.3</c:v>
                </c:pt>
                <c:pt idx="696">
                  <c:v>13.2</c:v>
                </c:pt>
                <c:pt idx="697">
                  <c:v>12.9</c:v>
                </c:pt>
                <c:pt idx="698">
                  <c:v>12.8</c:v>
                </c:pt>
                <c:pt idx="699">
                  <c:v>12.8</c:v>
                </c:pt>
                <c:pt idx="700">
                  <c:v>12.8</c:v>
                </c:pt>
                <c:pt idx="701">
                  <c:v>12.7</c:v>
                </c:pt>
                <c:pt idx="702">
                  <c:v>12.6</c:v>
                </c:pt>
                <c:pt idx="703">
                  <c:v>12.3</c:v>
                </c:pt>
                <c:pt idx="704">
                  <c:v>12.2</c:v>
                </c:pt>
                <c:pt idx="705">
                  <c:v>12.4</c:v>
                </c:pt>
                <c:pt idx="706">
                  <c:v>12.5</c:v>
                </c:pt>
                <c:pt idx="707">
                  <c:v>12.3</c:v>
                </c:pt>
                <c:pt idx="708">
                  <c:v>12.2</c:v>
                </c:pt>
                <c:pt idx="709">
                  <c:v>12.2</c:v>
                </c:pt>
                <c:pt idx="710">
                  <c:v>12.5</c:v>
                </c:pt>
                <c:pt idx="711">
                  <c:v>13.1</c:v>
                </c:pt>
                <c:pt idx="712">
                  <c:v>13.5</c:v>
                </c:pt>
                <c:pt idx="713">
                  <c:v>13.8</c:v>
                </c:pt>
                <c:pt idx="714">
                  <c:v>13.7</c:v>
                </c:pt>
                <c:pt idx="715">
                  <c:v>13.5</c:v>
                </c:pt>
                <c:pt idx="716">
                  <c:v>13.4</c:v>
                </c:pt>
                <c:pt idx="717">
                  <c:v>13.1</c:v>
                </c:pt>
                <c:pt idx="718">
                  <c:v>13</c:v>
                </c:pt>
                <c:pt idx="719">
                  <c:v>12.8</c:v>
                </c:pt>
                <c:pt idx="720">
                  <c:v>12.1</c:v>
                </c:pt>
                <c:pt idx="721">
                  <c:v>11.8</c:v>
                </c:pt>
                <c:pt idx="722">
                  <c:v>11.8</c:v>
                </c:pt>
                <c:pt idx="723">
                  <c:v>12</c:v>
                </c:pt>
                <c:pt idx="724">
                  <c:v>12</c:v>
                </c:pt>
                <c:pt idx="725">
                  <c:v>12</c:v>
                </c:pt>
                <c:pt idx="726">
                  <c:v>12</c:v>
                </c:pt>
                <c:pt idx="727">
                  <c:v>11.9</c:v>
                </c:pt>
                <c:pt idx="728">
                  <c:v>11.8</c:v>
                </c:pt>
                <c:pt idx="729">
                  <c:v>11.6</c:v>
                </c:pt>
                <c:pt idx="730">
                  <c:v>11.9</c:v>
                </c:pt>
                <c:pt idx="731">
                  <c:v>12.2</c:v>
                </c:pt>
                <c:pt idx="732">
                  <c:v>12.3</c:v>
                </c:pt>
                <c:pt idx="733">
                  <c:v>12.8</c:v>
                </c:pt>
                <c:pt idx="734">
                  <c:v>12.8</c:v>
                </c:pt>
                <c:pt idx="735">
                  <c:v>12.6</c:v>
                </c:pt>
                <c:pt idx="736">
                  <c:v>12.6</c:v>
                </c:pt>
                <c:pt idx="737">
                  <c:v>12.3</c:v>
                </c:pt>
                <c:pt idx="738">
                  <c:v>12.4</c:v>
                </c:pt>
                <c:pt idx="739">
                  <c:v>12.4</c:v>
                </c:pt>
                <c:pt idx="740">
                  <c:v>12.4</c:v>
                </c:pt>
                <c:pt idx="741">
                  <c:v>12.4</c:v>
                </c:pt>
                <c:pt idx="742">
                  <c:v>12.3</c:v>
                </c:pt>
                <c:pt idx="743">
                  <c:v>12.2</c:v>
                </c:pt>
                <c:pt idx="744">
                  <c:v>12.1</c:v>
                </c:pt>
                <c:pt idx="745">
                  <c:v>11.8</c:v>
                </c:pt>
                <c:pt idx="746">
                  <c:v>11.8</c:v>
                </c:pt>
                <c:pt idx="747">
                  <c:v>12.5</c:v>
                </c:pt>
                <c:pt idx="748">
                  <c:v>12.4</c:v>
                </c:pt>
                <c:pt idx="749">
                  <c:v>11.6</c:v>
                </c:pt>
                <c:pt idx="750">
                  <c:v>11.4</c:v>
                </c:pt>
                <c:pt idx="751">
                  <c:v>11.9</c:v>
                </c:pt>
                <c:pt idx="752">
                  <c:v>12</c:v>
                </c:pt>
                <c:pt idx="753">
                  <c:v>12.1</c:v>
                </c:pt>
                <c:pt idx="754">
                  <c:v>12.2</c:v>
                </c:pt>
                <c:pt idx="755">
                  <c:v>12.2</c:v>
                </c:pt>
                <c:pt idx="756">
                  <c:v>12</c:v>
                </c:pt>
                <c:pt idx="757">
                  <c:v>11.7</c:v>
                </c:pt>
                <c:pt idx="758">
                  <c:v>11.7</c:v>
                </c:pt>
                <c:pt idx="759">
                  <c:v>11.6</c:v>
                </c:pt>
                <c:pt idx="760">
                  <c:v>11.5</c:v>
                </c:pt>
                <c:pt idx="761">
                  <c:v>11.8</c:v>
                </c:pt>
                <c:pt idx="762">
                  <c:v>12</c:v>
                </c:pt>
                <c:pt idx="763">
                  <c:v>11.9</c:v>
                </c:pt>
                <c:pt idx="764">
                  <c:v>11.8</c:v>
                </c:pt>
                <c:pt idx="765">
                  <c:v>11.5</c:v>
                </c:pt>
                <c:pt idx="766">
                  <c:v>11.4</c:v>
                </c:pt>
                <c:pt idx="767">
                  <c:v>11.3</c:v>
                </c:pt>
                <c:pt idx="768">
                  <c:v>11.2</c:v>
                </c:pt>
                <c:pt idx="769">
                  <c:v>11.1</c:v>
                </c:pt>
                <c:pt idx="770">
                  <c:v>10.9</c:v>
                </c:pt>
                <c:pt idx="771">
                  <c:v>10.8</c:v>
                </c:pt>
                <c:pt idx="772">
                  <c:v>11</c:v>
                </c:pt>
                <c:pt idx="773">
                  <c:v>11.2</c:v>
                </c:pt>
                <c:pt idx="774">
                  <c:v>11.2</c:v>
                </c:pt>
                <c:pt idx="775">
                  <c:v>11.2</c:v>
                </c:pt>
                <c:pt idx="776">
                  <c:v>11.1</c:v>
                </c:pt>
                <c:pt idx="777">
                  <c:v>12.1</c:v>
                </c:pt>
                <c:pt idx="778">
                  <c:v>12.1</c:v>
                </c:pt>
                <c:pt idx="779">
                  <c:v>12.1</c:v>
                </c:pt>
                <c:pt idx="780">
                  <c:v>11.9</c:v>
                </c:pt>
                <c:pt idx="781">
                  <c:v>11.7</c:v>
                </c:pt>
                <c:pt idx="782">
                  <c:v>11.1</c:v>
                </c:pt>
                <c:pt idx="783">
                  <c:v>10.8</c:v>
                </c:pt>
                <c:pt idx="784">
                  <c:v>10.7</c:v>
                </c:pt>
                <c:pt idx="785">
                  <c:v>11.2</c:v>
                </c:pt>
                <c:pt idx="786">
                  <c:v>11.2</c:v>
                </c:pt>
                <c:pt idx="787">
                  <c:v>11.1</c:v>
                </c:pt>
                <c:pt idx="788">
                  <c:v>11</c:v>
                </c:pt>
                <c:pt idx="789">
                  <c:v>10.9</c:v>
                </c:pt>
                <c:pt idx="790">
                  <c:v>10.8</c:v>
                </c:pt>
                <c:pt idx="791">
                  <c:v>10.7</c:v>
                </c:pt>
                <c:pt idx="792">
                  <c:v>10.6</c:v>
                </c:pt>
                <c:pt idx="793">
                  <c:v>10.8</c:v>
                </c:pt>
                <c:pt idx="794">
                  <c:v>10.9</c:v>
                </c:pt>
                <c:pt idx="795">
                  <c:v>10.9</c:v>
                </c:pt>
                <c:pt idx="796">
                  <c:v>10.9</c:v>
                </c:pt>
                <c:pt idx="797">
                  <c:v>10.8</c:v>
                </c:pt>
                <c:pt idx="798">
                  <c:v>10.7</c:v>
                </c:pt>
                <c:pt idx="799">
                  <c:v>10.7</c:v>
                </c:pt>
                <c:pt idx="800">
                  <c:v>11.5</c:v>
                </c:pt>
                <c:pt idx="801">
                  <c:v>11.6</c:v>
                </c:pt>
                <c:pt idx="802">
                  <c:v>11.5</c:v>
                </c:pt>
                <c:pt idx="803">
                  <c:v>11.3</c:v>
                </c:pt>
                <c:pt idx="804">
                  <c:v>11.2</c:v>
                </c:pt>
                <c:pt idx="805">
                  <c:v>10.9</c:v>
                </c:pt>
                <c:pt idx="806">
                  <c:v>10.8</c:v>
                </c:pt>
                <c:pt idx="807">
                  <c:v>10.7</c:v>
                </c:pt>
                <c:pt idx="808">
                  <c:v>10.6</c:v>
                </c:pt>
                <c:pt idx="809">
                  <c:v>10.5</c:v>
                </c:pt>
                <c:pt idx="810">
                  <c:v>10.4</c:v>
                </c:pt>
                <c:pt idx="811">
                  <c:v>10.3</c:v>
                </c:pt>
                <c:pt idx="812">
                  <c:v>10.3</c:v>
                </c:pt>
                <c:pt idx="813">
                  <c:v>10.4</c:v>
                </c:pt>
                <c:pt idx="814">
                  <c:v>10.8</c:v>
                </c:pt>
                <c:pt idx="815">
                  <c:v>10.9</c:v>
                </c:pt>
                <c:pt idx="816">
                  <c:v>10.8</c:v>
                </c:pt>
                <c:pt idx="817">
                  <c:v>10.6</c:v>
                </c:pt>
                <c:pt idx="818">
                  <c:v>10.5</c:v>
                </c:pt>
                <c:pt idx="819">
                  <c:v>10.3</c:v>
                </c:pt>
                <c:pt idx="820">
                  <c:v>10.199999999999999</c:v>
                </c:pt>
                <c:pt idx="821">
                  <c:v>10.1</c:v>
                </c:pt>
                <c:pt idx="822">
                  <c:v>10</c:v>
                </c:pt>
                <c:pt idx="823">
                  <c:v>9.9</c:v>
                </c:pt>
                <c:pt idx="824">
                  <c:v>9.9</c:v>
                </c:pt>
                <c:pt idx="825">
                  <c:v>10.4</c:v>
                </c:pt>
                <c:pt idx="826">
                  <c:v>10.6</c:v>
                </c:pt>
                <c:pt idx="827">
                  <c:v>10.6</c:v>
                </c:pt>
                <c:pt idx="828">
                  <c:v>10.6</c:v>
                </c:pt>
                <c:pt idx="829">
                  <c:v>10.4</c:v>
                </c:pt>
                <c:pt idx="830">
                  <c:v>10.3</c:v>
                </c:pt>
                <c:pt idx="831">
                  <c:v>10.3</c:v>
                </c:pt>
                <c:pt idx="832">
                  <c:v>10.199999999999999</c:v>
                </c:pt>
                <c:pt idx="833">
                  <c:v>10.1</c:v>
                </c:pt>
                <c:pt idx="834">
                  <c:v>10.1</c:v>
                </c:pt>
                <c:pt idx="835">
                  <c:v>10.1</c:v>
                </c:pt>
                <c:pt idx="836">
                  <c:v>10.1</c:v>
                </c:pt>
                <c:pt idx="837">
                  <c:v>10.6</c:v>
                </c:pt>
                <c:pt idx="838">
                  <c:v>10.6</c:v>
                </c:pt>
                <c:pt idx="839">
                  <c:v>10.8</c:v>
                </c:pt>
                <c:pt idx="840">
                  <c:v>11</c:v>
                </c:pt>
                <c:pt idx="841">
                  <c:v>11</c:v>
                </c:pt>
                <c:pt idx="842">
                  <c:v>11</c:v>
                </c:pt>
                <c:pt idx="843">
                  <c:v>10.8</c:v>
                </c:pt>
                <c:pt idx="844">
                  <c:v>10.7</c:v>
                </c:pt>
                <c:pt idx="845">
                  <c:v>10.6</c:v>
                </c:pt>
                <c:pt idx="846">
                  <c:v>10.5</c:v>
                </c:pt>
                <c:pt idx="847">
                  <c:v>10.4</c:v>
                </c:pt>
                <c:pt idx="848">
                  <c:v>10.3</c:v>
                </c:pt>
                <c:pt idx="849">
                  <c:v>10</c:v>
                </c:pt>
                <c:pt idx="850">
                  <c:v>10</c:v>
                </c:pt>
                <c:pt idx="851">
                  <c:v>9.9</c:v>
                </c:pt>
                <c:pt idx="852">
                  <c:v>9.9</c:v>
                </c:pt>
                <c:pt idx="853">
                  <c:v>9.8000000000000007</c:v>
                </c:pt>
                <c:pt idx="854">
                  <c:v>9.8000000000000007</c:v>
                </c:pt>
                <c:pt idx="855">
                  <c:v>9.6999999999999993</c:v>
                </c:pt>
                <c:pt idx="856">
                  <c:v>9.6999999999999993</c:v>
                </c:pt>
                <c:pt idx="857">
                  <c:v>9.6999999999999993</c:v>
                </c:pt>
                <c:pt idx="858">
                  <c:v>10.3</c:v>
                </c:pt>
                <c:pt idx="859">
                  <c:v>10.5</c:v>
                </c:pt>
                <c:pt idx="860">
                  <c:v>10.5</c:v>
                </c:pt>
                <c:pt idx="861">
                  <c:v>10.4</c:v>
                </c:pt>
                <c:pt idx="862">
                  <c:v>10.3</c:v>
                </c:pt>
                <c:pt idx="863">
                  <c:v>10.199999999999999</c:v>
                </c:pt>
                <c:pt idx="864">
                  <c:v>10.1</c:v>
                </c:pt>
                <c:pt idx="865">
                  <c:v>9.9</c:v>
                </c:pt>
                <c:pt idx="866">
                  <c:v>9.8000000000000007</c:v>
                </c:pt>
                <c:pt idx="867">
                  <c:v>9.6999999999999993</c:v>
                </c:pt>
                <c:pt idx="868">
                  <c:v>9.6</c:v>
                </c:pt>
                <c:pt idx="869">
                  <c:v>9.5</c:v>
                </c:pt>
                <c:pt idx="870">
                  <c:v>9.4</c:v>
                </c:pt>
                <c:pt idx="871">
                  <c:v>9.4</c:v>
                </c:pt>
                <c:pt idx="872">
                  <c:v>9.4</c:v>
                </c:pt>
                <c:pt idx="873">
                  <c:v>9.3000000000000007</c:v>
                </c:pt>
                <c:pt idx="874">
                  <c:v>9.3000000000000007</c:v>
                </c:pt>
                <c:pt idx="875">
                  <c:v>9.1999999999999993</c:v>
                </c:pt>
                <c:pt idx="876">
                  <c:v>9.1999999999999993</c:v>
                </c:pt>
                <c:pt idx="877">
                  <c:v>9.1</c:v>
                </c:pt>
                <c:pt idx="878">
                  <c:v>9.1</c:v>
                </c:pt>
                <c:pt idx="879">
                  <c:v>9</c:v>
                </c:pt>
                <c:pt idx="880">
                  <c:v>9</c:v>
                </c:pt>
                <c:pt idx="881">
                  <c:v>9.1999999999999993</c:v>
                </c:pt>
                <c:pt idx="882">
                  <c:v>9.5</c:v>
                </c:pt>
                <c:pt idx="883">
                  <c:v>9.6999999999999993</c:v>
                </c:pt>
                <c:pt idx="884">
                  <c:v>9.6999999999999993</c:v>
                </c:pt>
                <c:pt idx="885">
                  <c:v>10</c:v>
                </c:pt>
                <c:pt idx="886">
                  <c:v>10</c:v>
                </c:pt>
                <c:pt idx="887">
                  <c:v>9.9</c:v>
                </c:pt>
                <c:pt idx="888">
                  <c:v>9.8000000000000007</c:v>
                </c:pt>
                <c:pt idx="889">
                  <c:v>9.6</c:v>
                </c:pt>
                <c:pt idx="890">
                  <c:v>9.4</c:v>
                </c:pt>
                <c:pt idx="891">
                  <c:v>9.3000000000000007</c:v>
                </c:pt>
                <c:pt idx="892">
                  <c:v>9.1999999999999993</c:v>
                </c:pt>
                <c:pt idx="893">
                  <c:v>9.1</c:v>
                </c:pt>
                <c:pt idx="894">
                  <c:v>9</c:v>
                </c:pt>
                <c:pt idx="895">
                  <c:v>9</c:v>
                </c:pt>
                <c:pt idx="896">
                  <c:v>9</c:v>
                </c:pt>
                <c:pt idx="897">
                  <c:v>8.9</c:v>
                </c:pt>
                <c:pt idx="898">
                  <c:v>8.9</c:v>
                </c:pt>
                <c:pt idx="899">
                  <c:v>8.8000000000000007</c:v>
                </c:pt>
                <c:pt idx="900">
                  <c:v>8.8000000000000007</c:v>
                </c:pt>
                <c:pt idx="901">
                  <c:v>8.6999999999999993</c:v>
                </c:pt>
                <c:pt idx="902">
                  <c:v>8.6999999999999993</c:v>
                </c:pt>
                <c:pt idx="903">
                  <c:v>8.8000000000000007</c:v>
                </c:pt>
                <c:pt idx="904">
                  <c:v>9.1</c:v>
                </c:pt>
                <c:pt idx="905">
                  <c:v>9.4</c:v>
                </c:pt>
                <c:pt idx="906">
                  <c:v>9.4</c:v>
                </c:pt>
                <c:pt idx="907">
                  <c:v>9.4</c:v>
                </c:pt>
                <c:pt idx="908">
                  <c:v>9.4</c:v>
                </c:pt>
                <c:pt idx="909">
                  <c:v>9.1999999999999993</c:v>
                </c:pt>
                <c:pt idx="910">
                  <c:v>9.1</c:v>
                </c:pt>
                <c:pt idx="911">
                  <c:v>9</c:v>
                </c:pt>
                <c:pt idx="912">
                  <c:v>9</c:v>
                </c:pt>
                <c:pt idx="913">
                  <c:v>8.9</c:v>
                </c:pt>
                <c:pt idx="914">
                  <c:v>8.8000000000000007</c:v>
                </c:pt>
                <c:pt idx="915">
                  <c:v>8.6999999999999993</c:v>
                </c:pt>
                <c:pt idx="916">
                  <c:v>8.6999999999999993</c:v>
                </c:pt>
                <c:pt idx="917">
                  <c:v>8.6</c:v>
                </c:pt>
                <c:pt idx="918">
                  <c:v>8.5</c:v>
                </c:pt>
                <c:pt idx="919">
                  <c:v>8.5</c:v>
                </c:pt>
                <c:pt idx="920">
                  <c:v>8.4</c:v>
                </c:pt>
                <c:pt idx="921">
                  <c:v>8.4</c:v>
                </c:pt>
                <c:pt idx="922">
                  <c:v>8.3000000000000007</c:v>
                </c:pt>
                <c:pt idx="923">
                  <c:v>8.3000000000000007</c:v>
                </c:pt>
                <c:pt idx="924">
                  <c:v>8.3000000000000007</c:v>
                </c:pt>
                <c:pt idx="925">
                  <c:v>8.1999999999999993</c:v>
                </c:pt>
                <c:pt idx="926">
                  <c:v>8.3000000000000007</c:v>
                </c:pt>
                <c:pt idx="927">
                  <c:v>8.4</c:v>
                </c:pt>
                <c:pt idx="928">
                  <c:v>8.5</c:v>
                </c:pt>
                <c:pt idx="929">
                  <c:v>8.6</c:v>
                </c:pt>
                <c:pt idx="930">
                  <c:v>8.5</c:v>
                </c:pt>
                <c:pt idx="931">
                  <c:v>8.5</c:v>
                </c:pt>
                <c:pt idx="932">
                  <c:v>8.5</c:v>
                </c:pt>
                <c:pt idx="933">
                  <c:v>8.4</c:v>
                </c:pt>
                <c:pt idx="934">
                  <c:v>8.3000000000000007</c:v>
                </c:pt>
                <c:pt idx="935">
                  <c:v>8.3000000000000007</c:v>
                </c:pt>
                <c:pt idx="936">
                  <c:v>8.1999999999999993</c:v>
                </c:pt>
                <c:pt idx="937">
                  <c:v>8.1999999999999993</c:v>
                </c:pt>
                <c:pt idx="938">
                  <c:v>8.1999999999999993</c:v>
                </c:pt>
                <c:pt idx="939">
                  <c:v>8.3000000000000007</c:v>
                </c:pt>
                <c:pt idx="940">
                  <c:v>8.4</c:v>
                </c:pt>
                <c:pt idx="941">
                  <c:v>8.4</c:v>
                </c:pt>
                <c:pt idx="942">
                  <c:v>8.3000000000000007</c:v>
                </c:pt>
                <c:pt idx="943">
                  <c:v>8.3000000000000007</c:v>
                </c:pt>
                <c:pt idx="944">
                  <c:v>8.1999999999999993</c:v>
                </c:pt>
                <c:pt idx="945">
                  <c:v>8.1</c:v>
                </c:pt>
                <c:pt idx="946">
                  <c:v>8.1</c:v>
                </c:pt>
                <c:pt idx="947">
                  <c:v>8</c:v>
                </c:pt>
                <c:pt idx="948">
                  <c:v>8</c:v>
                </c:pt>
                <c:pt idx="949">
                  <c:v>7.9</c:v>
                </c:pt>
                <c:pt idx="950">
                  <c:v>7.9</c:v>
                </c:pt>
                <c:pt idx="951">
                  <c:v>7.9</c:v>
                </c:pt>
                <c:pt idx="952">
                  <c:v>7.8</c:v>
                </c:pt>
                <c:pt idx="953">
                  <c:v>7.8</c:v>
                </c:pt>
                <c:pt idx="954">
                  <c:v>7.8</c:v>
                </c:pt>
                <c:pt idx="955">
                  <c:v>7.7</c:v>
                </c:pt>
                <c:pt idx="956">
                  <c:v>7.7</c:v>
                </c:pt>
                <c:pt idx="957">
                  <c:v>7.7</c:v>
                </c:pt>
                <c:pt idx="958">
                  <c:v>7.7</c:v>
                </c:pt>
                <c:pt idx="959">
                  <c:v>7.7</c:v>
                </c:pt>
                <c:pt idx="960">
                  <c:v>7.9</c:v>
                </c:pt>
                <c:pt idx="961">
                  <c:v>8.1</c:v>
                </c:pt>
                <c:pt idx="962">
                  <c:v>8.1</c:v>
                </c:pt>
                <c:pt idx="963">
                  <c:v>8.1</c:v>
                </c:pt>
                <c:pt idx="964">
                  <c:v>8.1</c:v>
                </c:pt>
                <c:pt idx="965">
                  <c:v>8</c:v>
                </c:pt>
                <c:pt idx="966">
                  <c:v>8</c:v>
                </c:pt>
                <c:pt idx="967">
                  <c:v>8</c:v>
                </c:pt>
                <c:pt idx="968">
                  <c:v>7.9</c:v>
                </c:pt>
                <c:pt idx="969">
                  <c:v>8</c:v>
                </c:pt>
                <c:pt idx="970">
                  <c:v>8</c:v>
                </c:pt>
                <c:pt idx="971">
                  <c:v>8</c:v>
                </c:pt>
                <c:pt idx="972">
                  <c:v>8</c:v>
                </c:pt>
                <c:pt idx="973">
                  <c:v>7.9</c:v>
                </c:pt>
                <c:pt idx="974">
                  <c:v>7.9</c:v>
                </c:pt>
                <c:pt idx="975">
                  <c:v>7.8</c:v>
                </c:pt>
                <c:pt idx="976">
                  <c:v>7.8</c:v>
                </c:pt>
                <c:pt idx="977">
                  <c:v>7.7</c:v>
                </c:pt>
                <c:pt idx="978">
                  <c:v>7.7</c:v>
                </c:pt>
                <c:pt idx="979">
                  <c:v>7.6</c:v>
                </c:pt>
                <c:pt idx="980">
                  <c:v>7.6</c:v>
                </c:pt>
                <c:pt idx="981">
                  <c:v>7.5</c:v>
                </c:pt>
                <c:pt idx="982">
                  <c:v>7.5</c:v>
                </c:pt>
                <c:pt idx="983">
                  <c:v>7.5</c:v>
                </c:pt>
                <c:pt idx="984">
                  <c:v>7.4</c:v>
                </c:pt>
                <c:pt idx="985">
                  <c:v>7.4</c:v>
                </c:pt>
                <c:pt idx="986">
                  <c:v>7.3</c:v>
                </c:pt>
                <c:pt idx="987">
                  <c:v>7.3</c:v>
                </c:pt>
                <c:pt idx="988">
                  <c:v>7.3</c:v>
                </c:pt>
                <c:pt idx="989">
                  <c:v>7.2</c:v>
                </c:pt>
                <c:pt idx="990">
                  <c:v>7.2</c:v>
                </c:pt>
                <c:pt idx="991">
                  <c:v>7.2</c:v>
                </c:pt>
                <c:pt idx="992">
                  <c:v>7.1</c:v>
                </c:pt>
                <c:pt idx="993">
                  <c:v>7.3</c:v>
                </c:pt>
                <c:pt idx="994">
                  <c:v>7.5</c:v>
                </c:pt>
                <c:pt idx="995">
                  <c:v>7.5</c:v>
                </c:pt>
                <c:pt idx="996">
                  <c:v>7.5</c:v>
                </c:pt>
                <c:pt idx="997">
                  <c:v>7.5</c:v>
                </c:pt>
                <c:pt idx="998">
                  <c:v>7.5</c:v>
                </c:pt>
                <c:pt idx="999">
                  <c:v>7.5</c:v>
                </c:pt>
                <c:pt idx="1000">
                  <c:v>7.5</c:v>
                </c:pt>
                <c:pt idx="1001">
                  <c:v>7.4</c:v>
                </c:pt>
                <c:pt idx="1002">
                  <c:v>7.4</c:v>
                </c:pt>
                <c:pt idx="1003">
                  <c:v>7.3</c:v>
                </c:pt>
                <c:pt idx="1004">
                  <c:v>7.3</c:v>
                </c:pt>
                <c:pt idx="1005">
                  <c:v>7.2</c:v>
                </c:pt>
                <c:pt idx="1006">
                  <c:v>7.2</c:v>
                </c:pt>
                <c:pt idx="1007">
                  <c:v>7.1</c:v>
                </c:pt>
                <c:pt idx="1008">
                  <c:v>7.1</c:v>
                </c:pt>
                <c:pt idx="1009">
                  <c:v>7.1</c:v>
                </c:pt>
                <c:pt idx="1010">
                  <c:v>7</c:v>
                </c:pt>
                <c:pt idx="1011">
                  <c:v>7</c:v>
                </c:pt>
                <c:pt idx="1012">
                  <c:v>7</c:v>
                </c:pt>
                <c:pt idx="1013">
                  <c:v>6.9</c:v>
                </c:pt>
                <c:pt idx="1014">
                  <c:v>6.9</c:v>
                </c:pt>
                <c:pt idx="1015">
                  <c:v>6.9</c:v>
                </c:pt>
                <c:pt idx="1016">
                  <c:v>6.8</c:v>
                </c:pt>
                <c:pt idx="1017">
                  <c:v>6.8</c:v>
                </c:pt>
                <c:pt idx="1018">
                  <c:v>6.7</c:v>
                </c:pt>
                <c:pt idx="1019">
                  <c:v>6.7</c:v>
                </c:pt>
                <c:pt idx="1020">
                  <c:v>6.7</c:v>
                </c:pt>
                <c:pt idx="1021">
                  <c:v>6.6</c:v>
                </c:pt>
                <c:pt idx="1022">
                  <c:v>6.6</c:v>
                </c:pt>
                <c:pt idx="1023">
                  <c:v>6.6</c:v>
                </c:pt>
                <c:pt idx="1024">
                  <c:v>6.5</c:v>
                </c:pt>
                <c:pt idx="1025">
                  <c:v>6.5</c:v>
                </c:pt>
                <c:pt idx="1026">
                  <c:v>6.5</c:v>
                </c:pt>
                <c:pt idx="1027">
                  <c:v>6.4</c:v>
                </c:pt>
                <c:pt idx="1028">
                  <c:v>6.4</c:v>
                </c:pt>
                <c:pt idx="1029">
                  <c:v>6.4</c:v>
                </c:pt>
                <c:pt idx="1030">
                  <c:v>6.3</c:v>
                </c:pt>
                <c:pt idx="1031">
                  <c:v>6.3</c:v>
                </c:pt>
                <c:pt idx="1032">
                  <c:v>6.3</c:v>
                </c:pt>
                <c:pt idx="1033">
                  <c:v>6.2</c:v>
                </c:pt>
                <c:pt idx="1034">
                  <c:v>6.2</c:v>
                </c:pt>
                <c:pt idx="1035">
                  <c:v>6.2</c:v>
                </c:pt>
                <c:pt idx="1036">
                  <c:v>6.2</c:v>
                </c:pt>
                <c:pt idx="1037">
                  <c:v>6.1</c:v>
                </c:pt>
                <c:pt idx="1038">
                  <c:v>6.1</c:v>
                </c:pt>
                <c:pt idx="1039">
                  <c:v>6.1</c:v>
                </c:pt>
                <c:pt idx="1040">
                  <c:v>6.1</c:v>
                </c:pt>
                <c:pt idx="1041">
                  <c:v>6</c:v>
                </c:pt>
                <c:pt idx="1042">
                  <c:v>6</c:v>
                </c:pt>
                <c:pt idx="1043">
                  <c:v>6</c:v>
                </c:pt>
                <c:pt idx="1044">
                  <c:v>6</c:v>
                </c:pt>
                <c:pt idx="1045">
                  <c:v>6</c:v>
                </c:pt>
                <c:pt idx="1046">
                  <c:v>5.9</c:v>
                </c:pt>
                <c:pt idx="1047">
                  <c:v>5.9</c:v>
                </c:pt>
                <c:pt idx="1048">
                  <c:v>5.9</c:v>
                </c:pt>
                <c:pt idx="1049">
                  <c:v>5.9</c:v>
                </c:pt>
                <c:pt idx="1050">
                  <c:v>5.8</c:v>
                </c:pt>
                <c:pt idx="1051">
                  <c:v>5.8</c:v>
                </c:pt>
                <c:pt idx="1052">
                  <c:v>5.8</c:v>
                </c:pt>
                <c:pt idx="1053">
                  <c:v>5.8</c:v>
                </c:pt>
                <c:pt idx="1054">
                  <c:v>5.8</c:v>
                </c:pt>
                <c:pt idx="1055">
                  <c:v>5.8</c:v>
                </c:pt>
                <c:pt idx="1056">
                  <c:v>5.7</c:v>
                </c:pt>
                <c:pt idx="1057">
                  <c:v>5.7</c:v>
                </c:pt>
                <c:pt idx="1058">
                  <c:v>5.7</c:v>
                </c:pt>
                <c:pt idx="1059">
                  <c:v>5.7</c:v>
                </c:pt>
                <c:pt idx="1060">
                  <c:v>5.7</c:v>
                </c:pt>
                <c:pt idx="1061">
                  <c:v>5.6</c:v>
                </c:pt>
                <c:pt idx="1062">
                  <c:v>5.6</c:v>
                </c:pt>
                <c:pt idx="1063">
                  <c:v>5.6</c:v>
                </c:pt>
                <c:pt idx="1064">
                  <c:v>5.6</c:v>
                </c:pt>
                <c:pt idx="1065">
                  <c:v>5.6</c:v>
                </c:pt>
                <c:pt idx="1066">
                  <c:v>5.6</c:v>
                </c:pt>
                <c:pt idx="1067">
                  <c:v>5.6</c:v>
                </c:pt>
                <c:pt idx="1068">
                  <c:v>5.5</c:v>
                </c:pt>
                <c:pt idx="1069">
                  <c:v>5.5</c:v>
                </c:pt>
                <c:pt idx="1070">
                  <c:v>5.5</c:v>
                </c:pt>
                <c:pt idx="1071">
                  <c:v>5.5</c:v>
                </c:pt>
                <c:pt idx="1072">
                  <c:v>5.5</c:v>
                </c:pt>
                <c:pt idx="1073">
                  <c:v>5.4</c:v>
                </c:pt>
                <c:pt idx="1074">
                  <c:v>5.4</c:v>
                </c:pt>
                <c:pt idx="1075">
                  <c:v>5.4</c:v>
                </c:pt>
                <c:pt idx="1076">
                  <c:v>5.4</c:v>
                </c:pt>
                <c:pt idx="1077">
                  <c:v>5.4</c:v>
                </c:pt>
                <c:pt idx="1078">
                  <c:v>5.4</c:v>
                </c:pt>
                <c:pt idx="1079">
                  <c:v>5.4</c:v>
                </c:pt>
                <c:pt idx="1080">
                  <c:v>5.4</c:v>
                </c:pt>
                <c:pt idx="1081">
                  <c:v>5.3</c:v>
                </c:pt>
                <c:pt idx="1082">
                  <c:v>5.3</c:v>
                </c:pt>
                <c:pt idx="1083">
                  <c:v>5.3</c:v>
                </c:pt>
                <c:pt idx="1084">
                  <c:v>5.3</c:v>
                </c:pt>
                <c:pt idx="1085">
                  <c:v>5.3</c:v>
                </c:pt>
                <c:pt idx="1086">
                  <c:v>5.2</c:v>
                </c:pt>
                <c:pt idx="1087">
                  <c:v>5.2</c:v>
                </c:pt>
                <c:pt idx="1088">
                  <c:v>5.2</c:v>
                </c:pt>
                <c:pt idx="1089">
                  <c:v>5.2</c:v>
                </c:pt>
                <c:pt idx="1090">
                  <c:v>5.2</c:v>
                </c:pt>
                <c:pt idx="1091">
                  <c:v>5.2</c:v>
                </c:pt>
                <c:pt idx="1092">
                  <c:v>5.2</c:v>
                </c:pt>
                <c:pt idx="1093">
                  <c:v>5.2</c:v>
                </c:pt>
                <c:pt idx="1094">
                  <c:v>5.0999999999999996</c:v>
                </c:pt>
                <c:pt idx="1095">
                  <c:v>5.0999999999999996</c:v>
                </c:pt>
                <c:pt idx="1096">
                  <c:v>5.0999999999999996</c:v>
                </c:pt>
                <c:pt idx="1097">
                  <c:v>5.0999999999999996</c:v>
                </c:pt>
                <c:pt idx="1098">
                  <c:v>5.0999999999999996</c:v>
                </c:pt>
                <c:pt idx="1099">
                  <c:v>5.0999999999999996</c:v>
                </c:pt>
                <c:pt idx="1100">
                  <c:v>5.0999999999999996</c:v>
                </c:pt>
                <c:pt idx="1101">
                  <c:v>5</c:v>
                </c:pt>
                <c:pt idx="1102">
                  <c:v>5</c:v>
                </c:pt>
                <c:pt idx="1103">
                  <c:v>5</c:v>
                </c:pt>
                <c:pt idx="1104">
                  <c:v>5</c:v>
                </c:pt>
                <c:pt idx="1105">
                  <c:v>5</c:v>
                </c:pt>
                <c:pt idx="1106">
                  <c:v>4.9000000000000004</c:v>
                </c:pt>
                <c:pt idx="1107">
                  <c:v>4.9000000000000004</c:v>
                </c:pt>
                <c:pt idx="1108">
                  <c:v>4.9000000000000004</c:v>
                </c:pt>
                <c:pt idx="1109">
                  <c:v>4.9000000000000004</c:v>
                </c:pt>
                <c:pt idx="1110">
                  <c:v>4.9000000000000004</c:v>
                </c:pt>
                <c:pt idx="1111">
                  <c:v>4.9000000000000004</c:v>
                </c:pt>
                <c:pt idx="1112">
                  <c:v>4.9000000000000004</c:v>
                </c:pt>
                <c:pt idx="1113">
                  <c:v>4.8</c:v>
                </c:pt>
                <c:pt idx="1114">
                  <c:v>4.9000000000000004</c:v>
                </c:pt>
                <c:pt idx="1115">
                  <c:v>4.8</c:v>
                </c:pt>
                <c:pt idx="1116">
                  <c:v>4.8</c:v>
                </c:pt>
                <c:pt idx="1117">
                  <c:v>4.8</c:v>
                </c:pt>
                <c:pt idx="1118">
                  <c:v>4.8</c:v>
                </c:pt>
                <c:pt idx="1119">
                  <c:v>4.8</c:v>
                </c:pt>
                <c:pt idx="1120">
                  <c:v>4.8</c:v>
                </c:pt>
                <c:pt idx="1121">
                  <c:v>4.7</c:v>
                </c:pt>
                <c:pt idx="1122">
                  <c:v>4.7</c:v>
                </c:pt>
                <c:pt idx="1123">
                  <c:v>4.7</c:v>
                </c:pt>
                <c:pt idx="1124">
                  <c:v>4.7</c:v>
                </c:pt>
                <c:pt idx="1125">
                  <c:v>4.7</c:v>
                </c:pt>
                <c:pt idx="1126">
                  <c:v>4.7</c:v>
                </c:pt>
                <c:pt idx="1127">
                  <c:v>4.7</c:v>
                </c:pt>
                <c:pt idx="1128">
                  <c:v>4.7</c:v>
                </c:pt>
                <c:pt idx="1129">
                  <c:v>4.5999999999999996</c:v>
                </c:pt>
                <c:pt idx="1130">
                  <c:v>4.5999999999999996</c:v>
                </c:pt>
                <c:pt idx="1131">
                  <c:v>4.5999999999999996</c:v>
                </c:pt>
                <c:pt idx="1132">
                  <c:v>4.5999999999999996</c:v>
                </c:pt>
                <c:pt idx="1133">
                  <c:v>4.5999999999999996</c:v>
                </c:pt>
                <c:pt idx="1134">
                  <c:v>4.5999999999999996</c:v>
                </c:pt>
                <c:pt idx="1135">
                  <c:v>4.5999999999999996</c:v>
                </c:pt>
                <c:pt idx="1136">
                  <c:v>4.5999999999999996</c:v>
                </c:pt>
                <c:pt idx="1137">
                  <c:v>4.5</c:v>
                </c:pt>
                <c:pt idx="1138">
                  <c:v>4.5</c:v>
                </c:pt>
                <c:pt idx="1139">
                  <c:v>4.5</c:v>
                </c:pt>
                <c:pt idx="1140">
                  <c:v>4.5</c:v>
                </c:pt>
                <c:pt idx="1141">
                  <c:v>4.5</c:v>
                </c:pt>
                <c:pt idx="1142">
                  <c:v>4.5</c:v>
                </c:pt>
                <c:pt idx="1143">
                  <c:v>4.5</c:v>
                </c:pt>
                <c:pt idx="1144">
                  <c:v>4.5</c:v>
                </c:pt>
                <c:pt idx="1145">
                  <c:v>4.4000000000000004</c:v>
                </c:pt>
                <c:pt idx="1146">
                  <c:v>4.4000000000000004</c:v>
                </c:pt>
                <c:pt idx="1147">
                  <c:v>4.4000000000000004</c:v>
                </c:pt>
                <c:pt idx="1148">
                  <c:v>4.4000000000000004</c:v>
                </c:pt>
                <c:pt idx="1149">
                  <c:v>4.4000000000000004</c:v>
                </c:pt>
                <c:pt idx="1150">
                  <c:v>4.4000000000000004</c:v>
                </c:pt>
                <c:pt idx="1151">
                  <c:v>4.4000000000000004</c:v>
                </c:pt>
                <c:pt idx="1152">
                  <c:v>4.3</c:v>
                </c:pt>
                <c:pt idx="1153">
                  <c:v>4.3</c:v>
                </c:pt>
                <c:pt idx="1154">
                  <c:v>4.3</c:v>
                </c:pt>
                <c:pt idx="1155">
                  <c:v>4.3</c:v>
                </c:pt>
                <c:pt idx="1156">
                  <c:v>4.3</c:v>
                </c:pt>
                <c:pt idx="1157">
                  <c:v>4.3</c:v>
                </c:pt>
                <c:pt idx="1158">
                  <c:v>4.3</c:v>
                </c:pt>
                <c:pt idx="1159">
                  <c:v>4.3</c:v>
                </c:pt>
                <c:pt idx="1160">
                  <c:v>4.2</c:v>
                </c:pt>
                <c:pt idx="1161">
                  <c:v>4.2</c:v>
                </c:pt>
                <c:pt idx="1162">
                  <c:v>4.2</c:v>
                </c:pt>
                <c:pt idx="1163">
                  <c:v>4.2</c:v>
                </c:pt>
                <c:pt idx="1164">
                  <c:v>4.2</c:v>
                </c:pt>
                <c:pt idx="1165">
                  <c:v>4.2</c:v>
                </c:pt>
                <c:pt idx="1166">
                  <c:v>4.2</c:v>
                </c:pt>
                <c:pt idx="1167">
                  <c:v>4.2</c:v>
                </c:pt>
                <c:pt idx="1168">
                  <c:v>4.0999999999999996</c:v>
                </c:pt>
                <c:pt idx="1169">
                  <c:v>4.0999999999999996</c:v>
                </c:pt>
                <c:pt idx="1170">
                  <c:v>4.0999999999999996</c:v>
                </c:pt>
                <c:pt idx="1171">
                  <c:v>4.0999999999999996</c:v>
                </c:pt>
                <c:pt idx="1172">
                  <c:v>4.0999999999999996</c:v>
                </c:pt>
                <c:pt idx="1173">
                  <c:v>4.0999999999999996</c:v>
                </c:pt>
                <c:pt idx="1174">
                  <c:v>4.0999999999999996</c:v>
                </c:pt>
                <c:pt idx="1175">
                  <c:v>4.0999999999999996</c:v>
                </c:pt>
                <c:pt idx="1176">
                  <c:v>4</c:v>
                </c:pt>
                <c:pt idx="1177">
                  <c:v>4</c:v>
                </c:pt>
                <c:pt idx="1178">
                  <c:v>4</c:v>
                </c:pt>
                <c:pt idx="1179">
                  <c:v>4</c:v>
                </c:pt>
                <c:pt idx="1180">
                  <c:v>4</c:v>
                </c:pt>
                <c:pt idx="1181">
                  <c:v>4</c:v>
                </c:pt>
                <c:pt idx="1182">
                  <c:v>4</c:v>
                </c:pt>
                <c:pt idx="1183">
                  <c:v>4</c:v>
                </c:pt>
                <c:pt idx="1184">
                  <c:v>3.9</c:v>
                </c:pt>
                <c:pt idx="1185">
                  <c:v>3.9</c:v>
                </c:pt>
                <c:pt idx="1186">
                  <c:v>3.9</c:v>
                </c:pt>
                <c:pt idx="1187">
                  <c:v>3.9</c:v>
                </c:pt>
                <c:pt idx="1188">
                  <c:v>3.9</c:v>
                </c:pt>
                <c:pt idx="1189">
                  <c:v>3.9</c:v>
                </c:pt>
                <c:pt idx="1190">
                  <c:v>3.9</c:v>
                </c:pt>
                <c:pt idx="1191">
                  <c:v>3.9</c:v>
                </c:pt>
                <c:pt idx="1192">
                  <c:v>3.8</c:v>
                </c:pt>
                <c:pt idx="1193">
                  <c:v>3.8</c:v>
                </c:pt>
                <c:pt idx="1194">
                  <c:v>3.8</c:v>
                </c:pt>
                <c:pt idx="1195">
                  <c:v>3.8</c:v>
                </c:pt>
                <c:pt idx="1196">
                  <c:v>3.8</c:v>
                </c:pt>
                <c:pt idx="1197">
                  <c:v>3.8</c:v>
                </c:pt>
                <c:pt idx="1198">
                  <c:v>3.8</c:v>
                </c:pt>
                <c:pt idx="1199">
                  <c:v>3.8</c:v>
                </c:pt>
                <c:pt idx="1200">
                  <c:v>3.8</c:v>
                </c:pt>
                <c:pt idx="1201">
                  <c:v>3.7</c:v>
                </c:pt>
                <c:pt idx="1202">
                  <c:v>3.7</c:v>
                </c:pt>
                <c:pt idx="1203">
                  <c:v>3.7</c:v>
                </c:pt>
                <c:pt idx="1204">
                  <c:v>3.7</c:v>
                </c:pt>
                <c:pt idx="1205">
                  <c:v>3.7</c:v>
                </c:pt>
                <c:pt idx="1206">
                  <c:v>3.7</c:v>
                </c:pt>
                <c:pt idx="1207">
                  <c:v>3.7</c:v>
                </c:pt>
                <c:pt idx="1208">
                  <c:v>3.7</c:v>
                </c:pt>
                <c:pt idx="1209">
                  <c:v>3.6</c:v>
                </c:pt>
                <c:pt idx="1210">
                  <c:v>3.6</c:v>
                </c:pt>
                <c:pt idx="1211">
                  <c:v>3.6</c:v>
                </c:pt>
                <c:pt idx="1212">
                  <c:v>3.6</c:v>
                </c:pt>
                <c:pt idx="1213">
                  <c:v>3.6</c:v>
                </c:pt>
                <c:pt idx="1214">
                  <c:v>3.6</c:v>
                </c:pt>
                <c:pt idx="1215">
                  <c:v>3.6</c:v>
                </c:pt>
                <c:pt idx="1216">
                  <c:v>3.6</c:v>
                </c:pt>
                <c:pt idx="1217">
                  <c:v>3.6</c:v>
                </c:pt>
                <c:pt idx="1218">
                  <c:v>3.5</c:v>
                </c:pt>
                <c:pt idx="1219">
                  <c:v>3.5</c:v>
                </c:pt>
                <c:pt idx="1220">
                  <c:v>3.5</c:v>
                </c:pt>
                <c:pt idx="1221">
                  <c:v>3.5</c:v>
                </c:pt>
                <c:pt idx="1222">
                  <c:v>3.5</c:v>
                </c:pt>
                <c:pt idx="1223">
                  <c:v>3.5</c:v>
                </c:pt>
                <c:pt idx="1224">
                  <c:v>3.5</c:v>
                </c:pt>
                <c:pt idx="1225">
                  <c:v>3.5</c:v>
                </c:pt>
                <c:pt idx="1226">
                  <c:v>3.4</c:v>
                </c:pt>
                <c:pt idx="1227">
                  <c:v>3.4</c:v>
                </c:pt>
                <c:pt idx="1228">
                  <c:v>3.4</c:v>
                </c:pt>
                <c:pt idx="1229">
                  <c:v>3.4</c:v>
                </c:pt>
                <c:pt idx="1230">
                  <c:v>3.4</c:v>
                </c:pt>
                <c:pt idx="1231">
                  <c:v>3.4</c:v>
                </c:pt>
                <c:pt idx="1232">
                  <c:v>3.4</c:v>
                </c:pt>
                <c:pt idx="1233">
                  <c:v>3.4</c:v>
                </c:pt>
                <c:pt idx="1234">
                  <c:v>3.4</c:v>
                </c:pt>
                <c:pt idx="1235">
                  <c:v>3.4</c:v>
                </c:pt>
                <c:pt idx="1236">
                  <c:v>3.4</c:v>
                </c:pt>
                <c:pt idx="1237">
                  <c:v>3.3</c:v>
                </c:pt>
                <c:pt idx="1238">
                  <c:v>3.3</c:v>
                </c:pt>
                <c:pt idx="1239">
                  <c:v>3.3</c:v>
                </c:pt>
                <c:pt idx="1240">
                  <c:v>3.3</c:v>
                </c:pt>
                <c:pt idx="1241">
                  <c:v>3.3</c:v>
                </c:pt>
                <c:pt idx="1242">
                  <c:v>3.3</c:v>
                </c:pt>
                <c:pt idx="1243">
                  <c:v>3.3</c:v>
                </c:pt>
                <c:pt idx="1244">
                  <c:v>3.3</c:v>
                </c:pt>
                <c:pt idx="1245">
                  <c:v>3.3</c:v>
                </c:pt>
                <c:pt idx="1246">
                  <c:v>3.2</c:v>
                </c:pt>
                <c:pt idx="1247">
                  <c:v>3.2</c:v>
                </c:pt>
                <c:pt idx="1248">
                  <c:v>3.2</c:v>
                </c:pt>
                <c:pt idx="1249">
                  <c:v>3.2</c:v>
                </c:pt>
                <c:pt idx="1250">
                  <c:v>3.2</c:v>
                </c:pt>
                <c:pt idx="1251">
                  <c:v>3.2</c:v>
                </c:pt>
                <c:pt idx="1252">
                  <c:v>3.2</c:v>
                </c:pt>
                <c:pt idx="1253">
                  <c:v>3.1</c:v>
                </c:pt>
                <c:pt idx="1254">
                  <c:v>3.1</c:v>
                </c:pt>
                <c:pt idx="1255">
                  <c:v>3.1</c:v>
                </c:pt>
                <c:pt idx="1256">
                  <c:v>3.1</c:v>
                </c:pt>
                <c:pt idx="1257">
                  <c:v>3.1</c:v>
                </c:pt>
                <c:pt idx="1258">
                  <c:v>3.1</c:v>
                </c:pt>
                <c:pt idx="1259">
                  <c:v>3.1</c:v>
                </c:pt>
                <c:pt idx="1260">
                  <c:v>3.1</c:v>
                </c:pt>
                <c:pt idx="1261">
                  <c:v>3.1</c:v>
                </c:pt>
                <c:pt idx="1262">
                  <c:v>3.1</c:v>
                </c:pt>
                <c:pt idx="1263">
                  <c:v>3</c:v>
                </c:pt>
                <c:pt idx="1264">
                  <c:v>3</c:v>
                </c:pt>
                <c:pt idx="1265">
                  <c:v>3</c:v>
                </c:pt>
                <c:pt idx="1266">
                  <c:v>3</c:v>
                </c:pt>
                <c:pt idx="1267">
                  <c:v>3</c:v>
                </c:pt>
                <c:pt idx="1268">
                  <c:v>3</c:v>
                </c:pt>
                <c:pt idx="1269">
                  <c:v>3</c:v>
                </c:pt>
                <c:pt idx="1270">
                  <c:v>3</c:v>
                </c:pt>
                <c:pt idx="1271">
                  <c:v>3</c:v>
                </c:pt>
                <c:pt idx="1272">
                  <c:v>2.9</c:v>
                </c:pt>
                <c:pt idx="1273">
                  <c:v>2.9</c:v>
                </c:pt>
                <c:pt idx="1274">
                  <c:v>2.9</c:v>
                </c:pt>
                <c:pt idx="1275">
                  <c:v>2.9</c:v>
                </c:pt>
                <c:pt idx="1276">
                  <c:v>2.9</c:v>
                </c:pt>
                <c:pt idx="1277">
                  <c:v>2.9</c:v>
                </c:pt>
                <c:pt idx="1278">
                  <c:v>2.9</c:v>
                </c:pt>
                <c:pt idx="1279">
                  <c:v>2.9</c:v>
                </c:pt>
                <c:pt idx="1280">
                  <c:v>2.9</c:v>
                </c:pt>
                <c:pt idx="1281">
                  <c:v>2.8</c:v>
                </c:pt>
                <c:pt idx="1282">
                  <c:v>2.8</c:v>
                </c:pt>
                <c:pt idx="1283">
                  <c:v>2.8</c:v>
                </c:pt>
                <c:pt idx="1284">
                  <c:v>2.8</c:v>
                </c:pt>
                <c:pt idx="1285">
                  <c:v>2.8</c:v>
                </c:pt>
                <c:pt idx="1286">
                  <c:v>2.8</c:v>
                </c:pt>
                <c:pt idx="1287">
                  <c:v>2.8</c:v>
                </c:pt>
                <c:pt idx="1288">
                  <c:v>2.8</c:v>
                </c:pt>
                <c:pt idx="1289">
                  <c:v>2.8</c:v>
                </c:pt>
                <c:pt idx="1290">
                  <c:v>2.7</c:v>
                </c:pt>
                <c:pt idx="1291">
                  <c:v>2.7</c:v>
                </c:pt>
                <c:pt idx="1292">
                  <c:v>2.7</c:v>
                </c:pt>
                <c:pt idx="1293">
                  <c:v>2.7</c:v>
                </c:pt>
                <c:pt idx="1294">
                  <c:v>2.7</c:v>
                </c:pt>
                <c:pt idx="1295">
                  <c:v>2.7</c:v>
                </c:pt>
                <c:pt idx="1296">
                  <c:v>2.7</c:v>
                </c:pt>
                <c:pt idx="1297">
                  <c:v>2.7</c:v>
                </c:pt>
                <c:pt idx="1298">
                  <c:v>2.7</c:v>
                </c:pt>
                <c:pt idx="1299">
                  <c:v>2.7</c:v>
                </c:pt>
                <c:pt idx="1300">
                  <c:v>2.6</c:v>
                </c:pt>
                <c:pt idx="1301">
                  <c:v>2.6</c:v>
                </c:pt>
                <c:pt idx="1302">
                  <c:v>2.6</c:v>
                </c:pt>
                <c:pt idx="1303">
                  <c:v>2.6</c:v>
                </c:pt>
                <c:pt idx="1304">
                  <c:v>2.6</c:v>
                </c:pt>
                <c:pt idx="1305">
                  <c:v>2.6</c:v>
                </c:pt>
                <c:pt idx="1306">
                  <c:v>2.6</c:v>
                </c:pt>
                <c:pt idx="1307">
                  <c:v>2.6</c:v>
                </c:pt>
                <c:pt idx="1308">
                  <c:v>2.6</c:v>
                </c:pt>
                <c:pt idx="1309">
                  <c:v>2.5</c:v>
                </c:pt>
                <c:pt idx="1310">
                  <c:v>2.5</c:v>
                </c:pt>
                <c:pt idx="1311">
                  <c:v>2.5</c:v>
                </c:pt>
                <c:pt idx="1312">
                  <c:v>2.5</c:v>
                </c:pt>
                <c:pt idx="1313">
                  <c:v>2.5</c:v>
                </c:pt>
                <c:pt idx="1314">
                  <c:v>2.5</c:v>
                </c:pt>
                <c:pt idx="1315">
                  <c:v>2.5</c:v>
                </c:pt>
                <c:pt idx="1316">
                  <c:v>2.5</c:v>
                </c:pt>
                <c:pt idx="1317">
                  <c:v>2.5</c:v>
                </c:pt>
                <c:pt idx="1318">
                  <c:v>2.5</c:v>
                </c:pt>
                <c:pt idx="1319">
                  <c:v>2.5</c:v>
                </c:pt>
                <c:pt idx="1320">
                  <c:v>2.4</c:v>
                </c:pt>
                <c:pt idx="1321">
                  <c:v>2.4</c:v>
                </c:pt>
                <c:pt idx="1322">
                  <c:v>2.4</c:v>
                </c:pt>
                <c:pt idx="1323">
                  <c:v>2.4</c:v>
                </c:pt>
                <c:pt idx="1324">
                  <c:v>2.4</c:v>
                </c:pt>
                <c:pt idx="1325">
                  <c:v>2.4</c:v>
                </c:pt>
                <c:pt idx="1326">
                  <c:v>2.4</c:v>
                </c:pt>
                <c:pt idx="1327">
                  <c:v>2.4</c:v>
                </c:pt>
                <c:pt idx="1328">
                  <c:v>2.4</c:v>
                </c:pt>
                <c:pt idx="1329">
                  <c:v>2.4</c:v>
                </c:pt>
                <c:pt idx="1330">
                  <c:v>2.4</c:v>
                </c:pt>
                <c:pt idx="1331">
                  <c:v>2.4</c:v>
                </c:pt>
                <c:pt idx="1332">
                  <c:v>2.4</c:v>
                </c:pt>
                <c:pt idx="1333">
                  <c:v>2.2999999999999998</c:v>
                </c:pt>
                <c:pt idx="1334">
                  <c:v>2.2999999999999998</c:v>
                </c:pt>
                <c:pt idx="1335">
                  <c:v>2.2999999999999998</c:v>
                </c:pt>
                <c:pt idx="1336">
                  <c:v>2.2999999999999998</c:v>
                </c:pt>
                <c:pt idx="1337">
                  <c:v>2.2999999999999998</c:v>
                </c:pt>
                <c:pt idx="1338">
                  <c:v>2.2999999999999998</c:v>
                </c:pt>
                <c:pt idx="1339">
                  <c:v>2.2999999999999998</c:v>
                </c:pt>
                <c:pt idx="1340">
                  <c:v>2.2999999999999998</c:v>
                </c:pt>
                <c:pt idx="1341">
                  <c:v>2.2999999999999998</c:v>
                </c:pt>
                <c:pt idx="1342">
                  <c:v>2.2999999999999998</c:v>
                </c:pt>
                <c:pt idx="1343">
                  <c:v>2.2999999999999998</c:v>
                </c:pt>
                <c:pt idx="1344">
                  <c:v>2.2000000000000002</c:v>
                </c:pt>
                <c:pt idx="1345">
                  <c:v>2.2000000000000002</c:v>
                </c:pt>
                <c:pt idx="1346">
                  <c:v>2.2000000000000002</c:v>
                </c:pt>
                <c:pt idx="1347">
                  <c:v>2.2000000000000002</c:v>
                </c:pt>
                <c:pt idx="1348">
                  <c:v>2.2000000000000002</c:v>
                </c:pt>
                <c:pt idx="1349">
                  <c:v>2.2000000000000002</c:v>
                </c:pt>
                <c:pt idx="1350">
                  <c:v>2.2000000000000002</c:v>
                </c:pt>
                <c:pt idx="1351">
                  <c:v>2.2000000000000002</c:v>
                </c:pt>
                <c:pt idx="1352">
                  <c:v>2.2000000000000002</c:v>
                </c:pt>
                <c:pt idx="1353">
                  <c:v>2.1</c:v>
                </c:pt>
                <c:pt idx="1354">
                  <c:v>2.1</c:v>
                </c:pt>
                <c:pt idx="1355">
                  <c:v>2.1</c:v>
                </c:pt>
                <c:pt idx="1356">
                  <c:v>2.1</c:v>
                </c:pt>
                <c:pt idx="1357">
                  <c:v>2.1</c:v>
                </c:pt>
                <c:pt idx="1358">
                  <c:v>2.1</c:v>
                </c:pt>
                <c:pt idx="1359">
                  <c:v>2.1</c:v>
                </c:pt>
                <c:pt idx="1360">
                  <c:v>2.1</c:v>
                </c:pt>
                <c:pt idx="1361">
                  <c:v>2.1</c:v>
                </c:pt>
                <c:pt idx="1362">
                  <c:v>2.1</c:v>
                </c:pt>
                <c:pt idx="1363">
                  <c:v>2.1</c:v>
                </c:pt>
                <c:pt idx="1364">
                  <c:v>2.1</c:v>
                </c:pt>
                <c:pt idx="1365">
                  <c:v>2</c:v>
                </c:pt>
                <c:pt idx="1366">
                  <c:v>2</c:v>
                </c:pt>
                <c:pt idx="1367">
                  <c:v>2.1</c:v>
                </c:pt>
                <c:pt idx="1368">
                  <c:v>2</c:v>
                </c:pt>
                <c:pt idx="1369">
                  <c:v>2</c:v>
                </c:pt>
                <c:pt idx="1370">
                  <c:v>2</c:v>
                </c:pt>
                <c:pt idx="1371">
                  <c:v>2</c:v>
                </c:pt>
                <c:pt idx="1372">
                  <c:v>2</c:v>
                </c:pt>
                <c:pt idx="1373">
                  <c:v>2</c:v>
                </c:pt>
                <c:pt idx="1374">
                  <c:v>2</c:v>
                </c:pt>
                <c:pt idx="1375">
                  <c:v>2</c:v>
                </c:pt>
                <c:pt idx="1376">
                  <c:v>2</c:v>
                </c:pt>
                <c:pt idx="1377">
                  <c:v>2</c:v>
                </c:pt>
                <c:pt idx="1378">
                  <c:v>2</c:v>
                </c:pt>
                <c:pt idx="1379">
                  <c:v>2</c:v>
                </c:pt>
                <c:pt idx="1380">
                  <c:v>1.9</c:v>
                </c:pt>
                <c:pt idx="1381">
                  <c:v>1.9</c:v>
                </c:pt>
                <c:pt idx="1382">
                  <c:v>1.9</c:v>
                </c:pt>
                <c:pt idx="1383">
                  <c:v>1.9</c:v>
                </c:pt>
                <c:pt idx="1384">
                  <c:v>1.9</c:v>
                </c:pt>
                <c:pt idx="1385">
                  <c:v>1.9</c:v>
                </c:pt>
                <c:pt idx="1386">
                  <c:v>1.9</c:v>
                </c:pt>
                <c:pt idx="1387">
                  <c:v>1.9</c:v>
                </c:pt>
                <c:pt idx="1388">
                  <c:v>1.9</c:v>
                </c:pt>
                <c:pt idx="1389">
                  <c:v>1.9</c:v>
                </c:pt>
                <c:pt idx="1390">
                  <c:v>1.9</c:v>
                </c:pt>
                <c:pt idx="1391">
                  <c:v>1.8</c:v>
                </c:pt>
                <c:pt idx="1392">
                  <c:v>1.8</c:v>
                </c:pt>
                <c:pt idx="1393">
                  <c:v>1.8</c:v>
                </c:pt>
                <c:pt idx="1394">
                  <c:v>1.8</c:v>
                </c:pt>
                <c:pt idx="1395">
                  <c:v>1.8</c:v>
                </c:pt>
                <c:pt idx="1396">
                  <c:v>1.8</c:v>
                </c:pt>
                <c:pt idx="1397">
                  <c:v>1.8</c:v>
                </c:pt>
                <c:pt idx="1398">
                  <c:v>1.8</c:v>
                </c:pt>
                <c:pt idx="1399">
                  <c:v>1.8</c:v>
                </c:pt>
                <c:pt idx="1400">
                  <c:v>1.8</c:v>
                </c:pt>
                <c:pt idx="1401">
                  <c:v>1.8</c:v>
                </c:pt>
                <c:pt idx="1402">
                  <c:v>1.8</c:v>
                </c:pt>
                <c:pt idx="1403">
                  <c:v>1.8</c:v>
                </c:pt>
                <c:pt idx="1404">
                  <c:v>1.8</c:v>
                </c:pt>
                <c:pt idx="1405">
                  <c:v>1.7</c:v>
                </c:pt>
                <c:pt idx="1406">
                  <c:v>1.7</c:v>
                </c:pt>
                <c:pt idx="1407">
                  <c:v>1.7</c:v>
                </c:pt>
                <c:pt idx="1408">
                  <c:v>1.7</c:v>
                </c:pt>
                <c:pt idx="1409">
                  <c:v>1.7</c:v>
                </c:pt>
                <c:pt idx="1410">
                  <c:v>1.7</c:v>
                </c:pt>
                <c:pt idx="1411">
                  <c:v>1.7</c:v>
                </c:pt>
                <c:pt idx="1412">
                  <c:v>1.7</c:v>
                </c:pt>
                <c:pt idx="1413">
                  <c:v>1.7</c:v>
                </c:pt>
                <c:pt idx="1414">
                  <c:v>1.7</c:v>
                </c:pt>
                <c:pt idx="1415">
                  <c:v>1.7</c:v>
                </c:pt>
                <c:pt idx="1416">
                  <c:v>1.7</c:v>
                </c:pt>
                <c:pt idx="1417">
                  <c:v>1.6</c:v>
                </c:pt>
                <c:pt idx="1418">
                  <c:v>1.6</c:v>
                </c:pt>
                <c:pt idx="1419">
                  <c:v>1.6</c:v>
                </c:pt>
                <c:pt idx="1420">
                  <c:v>1.6</c:v>
                </c:pt>
                <c:pt idx="1421">
                  <c:v>1.6</c:v>
                </c:pt>
                <c:pt idx="1422">
                  <c:v>1.6</c:v>
                </c:pt>
                <c:pt idx="1423">
                  <c:v>1.6</c:v>
                </c:pt>
                <c:pt idx="1424">
                  <c:v>1.6</c:v>
                </c:pt>
                <c:pt idx="1425">
                  <c:v>1.6</c:v>
                </c:pt>
                <c:pt idx="1426">
                  <c:v>1.6</c:v>
                </c:pt>
                <c:pt idx="1427">
                  <c:v>1.6</c:v>
                </c:pt>
                <c:pt idx="1428">
                  <c:v>1.6</c:v>
                </c:pt>
                <c:pt idx="1429">
                  <c:v>1.6</c:v>
                </c:pt>
                <c:pt idx="1430">
                  <c:v>1.6</c:v>
                </c:pt>
                <c:pt idx="1431">
                  <c:v>1.6</c:v>
                </c:pt>
                <c:pt idx="1432">
                  <c:v>1.5</c:v>
                </c:pt>
                <c:pt idx="1433">
                  <c:v>1.5</c:v>
                </c:pt>
                <c:pt idx="1434">
                  <c:v>1.5</c:v>
                </c:pt>
                <c:pt idx="1435">
                  <c:v>1.5</c:v>
                </c:pt>
                <c:pt idx="1436">
                  <c:v>1.5</c:v>
                </c:pt>
                <c:pt idx="1437">
                  <c:v>1.5</c:v>
                </c:pt>
                <c:pt idx="1438">
                  <c:v>1.5</c:v>
                </c:pt>
                <c:pt idx="1439">
                  <c:v>1.5</c:v>
                </c:pt>
                <c:pt idx="1440">
                  <c:v>1.5</c:v>
                </c:pt>
                <c:pt idx="1441">
                  <c:v>1.5</c:v>
                </c:pt>
                <c:pt idx="1442">
                  <c:v>1.5</c:v>
                </c:pt>
                <c:pt idx="1443">
                  <c:v>1.5</c:v>
                </c:pt>
                <c:pt idx="1444">
                  <c:v>1.4</c:v>
                </c:pt>
                <c:pt idx="1445">
                  <c:v>1.4</c:v>
                </c:pt>
                <c:pt idx="1446">
                  <c:v>1.4</c:v>
                </c:pt>
                <c:pt idx="1447">
                  <c:v>1.4</c:v>
                </c:pt>
                <c:pt idx="1448">
                  <c:v>1.4</c:v>
                </c:pt>
                <c:pt idx="1449">
                  <c:v>1.4</c:v>
                </c:pt>
                <c:pt idx="1450">
                  <c:v>1.4</c:v>
                </c:pt>
                <c:pt idx="1451">
                  <c:v>1.4</c:v>
                </c:pt>
                <c:pt idx="1452">
                  <c:v>1.4</c:v>
                </c:pt>
                <c:pt idx="1453">
                  <c:v>1.4</c:v>
                </c:pt>
                <c:pt idx="1454">
                  <c:v>1.4</c:v>
                </c:pt>
                <c:pt idx="1455">
                  <c:v>1.4</c:v>
                </c:pt>
                <c:pt idx="1456">
                  <c:v>1.4</c:v>
                </c:pt>
                <c:pt idx="1457">
                  <c:v>1.4</c:v>
                </c:pt>
                <c:pt idx="1458">
                  <c:v>1.4</c:v>
                </c:pt>
                <c:pt idx="1459">
                  <c:v>1.4</c:v>
                </c:pt>
                <c:pt idx="1460">
                  <c:v>1.3</c:v>
                </c:pt>
                <c:pt idx="1461">
                  <c:v>1.3</c:v>
                </c:pt>
                <c:pt idx="1462">
                  <c:v>1.3</c:v>
                </c:pt>
                <c:pt idx="1463">
                  <c:v>1.3</c:v>
                </c:pt>
                <c:pt idx="1464">
                  <c:v>1.3</c:v>
                </c:pt>
                <c:pt idx="1465">
                  <c:v>1.3</c:v>
                </c:pt>
                <c:pt idx="1466">
                  <c:v>1.3</c:v>
                </c:pt>
                <c:pt idx="1467">
                  <c:v>1.3</c:v>
                </c:pt>
                <c:pt idx="1468">
                  <c:v>1.3</c:v>
                </c:pt>
                <c:pt idx="1469">
                  <c:v>1.3</c:v>
                </c:pt>
                <c:pt idx="1470">
                  <c:v>1.3</c:v>
                </c:pt>
                <c:pt idx="1471">
                  <c:v>1.3</c:v>
                </c:pt>
                <c:pt idx="1472">
                  <c:v>1.3</c:v>
                </c:pt>
                <c:pt idx="1473">
                  <c:v>1.2</c:v>
                </c:pt>
                <c:pt idx="1474">
                  <c:v>1.2</c:v>
                </c:pt>
                <c:pt idx="1475">
                  <c:v>1.2</c:v>
                </c:pt>
                <c:pt idx="1476">
                  <c:v>1.2</c:v>
                </c:pt>
                <c:pt idx="1477">
                  <c:v>1.2</c:v>
                </c:pt>
                <c:pt idx="1478">
                  <c:v>1.2</c:v>
                </c:pt>
                <c:pt idx="1479">
                  <c:v>1.2</c:v>
                </c:pt>
                <c:pt idx="1480">
                  <c:v>1.2</c:v>
                </c:pt>
                <c:pt idx="1481">
                  <c:v>1.2</c:v>
                </c:pt>
                <c:pt idx="1482">
                  <c:v>1.2</c:v>
                </c:pt>
                <c:pt idx="1483">
                  <c:v>1.2</c:v>
                </c:pt>
                <c:pt idx="1484">
                  <c:v>1.2</c:v>
                </c:pt>
                <c:pt idx="1485">
                  <c:v>1.2</c:v>
                </c:pt>
                <c:pt idx="1486">
                  <c:v>1.2</c:v>
                </c:pt>
                <c:pt idx="1487">
                  <c:v>1.2</c:v>
                </c:pt>
                <c:pt idx="1488">
                  <c:v>1.2</c:v>
                </c:pt>
                <c:pt idx="1489">
                  <c:v>1.2</c:v>
                </c:pt>
                <c:pt idx="1490">
                  <c:v>1.1000000000000001</c:v>
                </c:pt>
                <c:pt idx="1491">
                  <c:v>1.1000000000000001</c:v>
                </c:pt>
                <c:pt idx="1492">
                  <c:v>1.1000000000000001</c:v>
                </c:pt>
                <c:pt idx="1493">
                  <c:v>1.1000000000000001</c:v>
                </c:pt>
                <c:pt idx="1494">
                  <c:v>1.1000000000000001</c:v>
                </c:pt>
                <c:pt idx="1495">
                  <c:v>1.1000000000000001</c:v>
                </c:pt>
                <c:pt idx="1496">
                  <c:v>1.2</c:v>
                </c:pt>
                <c:pt idx="1497">
                  <c:v>1.2</c:v>
                </c:pt>
                <c:pt idx="1498">
                  <c:v>1.2</c:v>
                </c:pt>
                <c:pt idx="1499">
                  <c:v>1.3</c:v>
                </c:pt>
                <c:pt idx="1500">
                  <c:v>1.3</c:v>
                </c:pt>
                <c:pt idx="1501">
                  <c:v>1.3</c:v>
                </c:pt>
                <c:pt idx="1502">
                  <c:v>1.3</c:v>
                </c:pt>
                <c:pt idx="1503">
                  <c:v>1.3</c:v>
                </c:pt>
                <c:pt idx="1504">
                  <c:v>1.4</c:v>
                </c:pt>
                <c:pt idx="1505">
                  <c:v>1.4</c:v>
                </c:pt>
                <c:pt idx="1506">
                  <c:v>1.4</c:v>
                </c:pt>
                <c:pt idx="1507">
                  <c:v>1.4</c:v>
                </c:pt>
                <c:pt idx="1508">
                  <c:v>1.4</c:v>
                </c:pt>
                <c:pt idx="1509">
                  <c:v>1.5</c:v>
                </c:pt>
                <c:pt idx="1510">
                  <c:v>1.5</c:v>
                </c:pt>
                <c:pt idx="1511">
                  <c:v>1.5</c:v>
                </c:pt>
                <c:pt idx="1512">
                  <c:v>1.5</c:v>
                </c:pt>
                <c:pt idx="1513">
                  <c:v>1.6</c:v>
                </c:pt>
                <c:pt idx="1514">
                  <c:v>1.6</c:v>
                </c:pt>
                <c:pt idx="1515">
                  <c:v>1.6</c:v>
                </c:pt>
                <c:pt idx="1516">
                  <c:v>1.6</c:v>
                </c:pt>
                <c:pt idx="1517">
                  <c:v>1.6</c:v>
                </c:pt>
                <c:pt idx="1518">
                  <c:v>1.6</c:v>
                </c:pt>
                <c:pt idx="1519">
                  <c:v>1.6</c:v>
                </c:pt>
                <c:pt idx="1520">
                  <c:v>1.6</c:v>
                </c:pt>
                <c:pt idx="1521">
                  <c:v>1.7</c:v>
                </c:pt>
                <c:pt idx="1522">
                  <c:v>1.7</c:v>
                </c:pt>
                <c:pt idx="1523">
                  <c:v>1.7</c:v>
                </c:pt>
                <c:pt idx="1524">
                  <c:v>1.7</c:v>
                </c:pt>
                <c:pt idx="1525">
                  <c:v>1.7</c:v>
                </c:pt>
                <c:pt idx="1526">
                  <c:v>1.7</c:v>
                </c:pt>
                <c:pt idx="1527">
                  <c:v>1.7</c:v>
                </c:pt>
                <c:pt idx="1528">
                  <c:v>1.7</c:v>
                </c:pt>
                <c:pt idx="1529">
                  <c:v>1.7</c:v>
                </c:pt>
                <c:pt idx="1530">
                  <c:v>1.7</c:v>
                </c:pt>
                <c:pt idx="1531">
                  <c:v>1.7</c:v>
                </c:pt>
                <c:pt idx="1532">
                  <c:v>1.8</c:v>
                </c:pt>
                <c:pt idx="1533">
                  <c:v>1.8</c:v>
                </c:pt>
                <c:pt idx="1534">
                  <c:v>1.8</c:v>
                </c:pt>
                <c:pt idx="1535">
                  <c:v>1.8</c:v>
                </c:pt>
                <c:pt idx="1536">
                  <c:v>1.8</c:v>
                </c:pt>
                <c:pt idx="1537">
                  <c:v>1.8</c:v>
                </c:pt>
                <c:pt idx="1538">
                  <c:v>1.8</c:v>
                </c:pt>
                <c:pt idx="1539">
                  <c:v>1.8</c:v>
                </c:pt>
                <c:pt idx="1540">
                  <c:v>1.8</c:v>
                </c:pt>
                <c:pt idx="1541">
                  <c:v>1.8</c:v>
                </c:pt>
                <c:pt idx="1542">
                  <c:v>1.8</c:v>
                </c:pt>
                <c:pt idx="1543">
                  <c:v>1.8</c:v>
                </c:pt>
                <c:pt idx="1544">
                  <c:v>1.8</c:v>
                </c:pt>
                <c:pt idx="1545">
                  <c:v>1.9</c:v>
                </c:pt>
                <c:pt idx="1546">
                  <c:v>1.9</c:v>
                </c:pt>
                <c:pt idx="1547">
                  <c:v>1.9</c:v>
                </c:pt>
                <c:pt idx="1548">
                  <c:v>1.9</c:v>
                </c:pt>
                <c:pt idx="1549">
                  <c:v>1.9</c:v>
                </c:pt>
                <c:pt idx="1550">
                  <c:v>1.9</c:v>
                </c:pt>
                <c:pt idx="1551">
                  <c:v>1.9</c:v>
                </c:pt>
                <c:pt idx="1552">
                  <c:v>1.9</c:v>
                </c:pt>
                <c:pt idx="1553">
                  <c:v>1.9</c:v>
                </c:pt>
                <c:pt idx="1554">
                  <c:v>1.9</c:v>
                </c:pt>
                <c:pt idx="1555">
                  <c:v>1.9</c:v>
                </c:pt>
                <c:pt idx="1556">
                  <c:v>1.9</c:v>
                </c:pt>
                <c:pt idx="1557">
                  <c:v>1.9</c:v>
                </c:pt>
                <c:pt idx="1558">
                  <c:v>1.9</c:v>
                </c:pt>
                <c:pt idx="1559">
                  <c:v>1.9</c:v>
                </c:pt>
                <c:pt idx="1560">
                  <c:v>1.9</c:v>
                </c:pt>
                <c:pt idx="1561">
                  <c:v>1.9</c:v>
                </c:pt>
                <c:pt idx="1562">
                  <c:v>1.9</c:v>
                </c:pt>
                <c:pt idx="1563">
                  <c:v>1.9</c:v>
                </c:pt>
                <c:pt idx="1564">
                  <c:v>1.9</c:v>
                </c:pt>
                <c:pt idx="1565">
                  <c:v>1.9</c:v>
                </c:pt>
                <c:pt idx="1566">
                  <c:v>1.9</c:v>
                </c:pt>
                <c:pt idx="1567">
                  <c:v>1.9</c:v>
                </c:pt>
                <c:pt idx="1568">
                  <c:v>1.9</c:v>
                </c:pt>
                <c:pt idx="1569">
                  <c:v>1.9</c:v>
                </c:pt>
                <c:pt idx="1570">
                  <c:v>1.9</c:v>
                </c:pt>
                <c:pt idx="1571">
                  <c:v>1.9</c:v>
                </c:pt>
                <c:pt idx="1572">
                  <c:v>1.9</c:v>
                </c:pt>
                <c:pt idx="1573">
                  <c:v>1.9</c:v>
                </c:pt>
                <c:pt idx="1574">
                  <c:v>1.9</c:v>
                </c:pt>
                <c:pt idx="1575">
                  <c:v>1.9</c:v>
                </c:pt>
                <c:pt idx="1576">
                  <c:v>1.9</c:v>
                </c:pt>
                <c:pt idx="1577">
                  <c:v>1.9</c:v>
                </c:pt>
                <c:pt idx="1578">
                  <c:v>1.9</c:v>
                </c:pt>
                <c:pt idx="1579">
                  <c:v>1.9</c:v>
                </c:pt>
                <c:pt idx="1580">
                  <c:v>1.9</c:v>
                </c:pt>
                <c:pt idx="1581">
                  <c:v>2</c:v>
                </c:pt>
                <c:pt idx="1582">
                  <c:v>1.9</c:v>
                </c:pt>
                <c:pt idx="1583">
                  <c:v>2</c:v>
                </c:pt>
                <c:pt idx="1584">
                  <c:v>2</c:v>
                </c:pt>
                <c:pt idx="1585">
                  <c:v>2</c:v>
                </c:pt>
                <c:pt idx="1586">
                  <c:v>2</c:v>
                </c:pt>
                <c:pt idx="1587">
                  <c:v>2</c:v>
                </c:pt>
                <c:pt idx="1588">
                  <c:v>2</c:v>
                </c:pt>
                <c:pt idx="1589">
                  <c:v>2</c:v>
                </c:pt>
                <c:pt idx="1590">
                  <c:v>2</c:v>
                </c:pt>
                <c:pt idx="1591">
                  <c:v>2</c:v>
                </c:pt>
                <c:pt idx="1592">
                  <c:v>2</c:v>
                </c:pt>
                <c:pt idx="1593">
                  <c:v>2</c:v>
                </c:pt>
                <c:pt idx="1594">
                  <c:v>2</c:v>
                </c:pt>
                <c:pt idx="1595">
                  <c:v>2</c:v>
                </c:pt>
                <c:pt idx="1596">
                  <c:v>2</c:v>
                </c:pt>
                <c:pt idx="1597">
                  <c:v>2</c:v>
                </c:pt>
                <c:pt idx="1598">
                  <c:v>2</c:v>
                </c:pt>
                <c:pt idx="1599">
                  <c:v>2</c:v>
                </c:pt>
                <c:pt idx="1600">
                  <c:v>2</c:v>
                </c:pt>
                <c:pt idx="1601">
                  <c:v>2</c:v>
                </c:pt>
                <c:pt idx="1602">
                  <c:v>2</c:v>
                </c:pt>
                <c:pt idx="1603">
                  <c:v>2</c:v>
                </c:pt>
                <c:pt idx="1604">
                  <c:v>2</c:v>
                </c:pt>
                <c:pt idx="1605">
                  <c:v>2</c:v>
                </c:pt>
                <c:pt idx="1606">
                  <c:v>2</c:v>
                </c:pt>
                <c:pt idx="1607">
                  <c:v>2</c:v>
                </c:pt>
                <c:pt idx="1608">
                  <c:v>2</c:v>
                </c:pt>
                <c:pt idx="1609">
                  <c:v>2</c:v>
                </c:pt>
                <c:pt idx="1610">
                  <c:v>2</c:v>
                </c:pt>
                <c:pt idx="1611">
                  <c:v>2</c:v>
                </c:pt>
                <c:pt idx="1612">
                  <c:v>2</c:v>
                </c:pt>
                <c:pt idx="1613">
                  <c:v>2</c:v>
                </c:pt>
                <c:pt idx="1614">
                  <c:v>2</c:v>
                </c:pt>
                <c:pt idx="1615">
                  <c:v>2</c:v>
                </c:pt>
                <c:pt idx="1616">
                  <c:v>2</c:v>
                </c:pt>
                <c:pt idx="1617">
                  <c:v>2</c:v>
                </c:pt>
                <c:pt idx="1618">
                  <c:v>2</c:v>
                </c:pt>
                <c:pt idx="1619">
                  <c:v>2</c:v>
                </c:pt>
                <c:pt idx="1620">
                  <c:v>2</c:v>
                </c:pt>
                <c:pt idx="1621">
                  <c:v>2</c:v>
                </c:pt>
                <c:pt idx="1622">
                  <c:v>2</c:v>
                </c:pt>
                <c:pt idx="1623">
                  <c:v>2</c:v>
                </c:pt>
                <c:pt idx="1624">
                  <c:v>2</c:v>
                </c:pt>
                <c:pt idx="1625">
                  <c:v>2</c:v>
                </c:pt>
                <c:pt idx="1626">
                  <c:v>2</c:v>
                </c:pt>
                <c:pt idx="1627">
                  <c:v>2</c:v>
                </c:pt>
                <c:pt idx="1628">
                  <c:v>2</c:v>
                </c:pt>
                <c:pt idx="1629">
                  <c:v>2</c:v>
                </c:pt>
                <c:pt idx="1630">
                  <c:v>2</c:v>
                </c:pt>
                <c:pt idx="1631">
                  <c:v>2</c:v>
                </c:pt>
                <c:pt idx="1632">
                  <c:v>2</c:v>
                </c:pt>
                <c:pt idx="1633">
                  <c:v>2</c:v>
                </c:pt>
                <c:pt idx="1634">
                  <c:v>2</c:v>
                </c:pt>
                <c:pt idx="1635">
                  <c:v>2</c:v>
                </c:pt>
                <c:pt idx="1636">
                  <c:v>2</c:v>
                </c:pt>
                <c:pt idx="1637">
                  <c:v>2</c:v>
                </c:pt>
                <c:pt idx="1638">
                  <c:v>2</c:v>
                </c:pt>
                <c:pt idx="1639">
                  <c:v>2</c:v>
                </c:pt>
                <c:pt idx="1640">
                  <c:v>2</c:v>
                </c:pt>
                <c:pt idx="1641">
                  <c:v>2</c:v>
                </c:pt>
                <c:pt idx="1642">
                  <c:v>2</c:v>
                </c:pt>
                <c:pt idx="1643">
                  <c:v>2</c:v>
                </c:pt>
                <c:pt idx="1644">
                  <c:v>2</c:v>
                </c:pt>
                <c:pt idx="1645">
                  <c:v>2</c:v>
                </c:pt>
                <c:pt idx="1646">
                  <c:v>2</c:v>
                </c:pt>
                <c:pt idx="1647">
                  <c:v>2</c:v>
                </c:pt>
                <c:pt idx="1648">
                  <c:v>2</c:v>
                </c:pt>
                <c:pt idx="1649">
                  <c:v>2</c:v>
                </c:pt>
                <c:pt idx="1650">
                  <c:v>2</c:v>
                </c:pt>
                <c:pt idx="1651">
                  <c:v>2</c:v>
                </c:pt>
                <c:pt idx="1652">
                  <c:v>2</c:v>
                </c:pt>
                <c:pt idx="1653">
                  <c:v>1.9</c:v>
                </c:pt>
                <c:pt idx="1654">
                  <c:v>1.9</c:v>
                </c:pt>
                <c:pt idx="1655">
                  <c:v>1.9</c:v>
                </c:pt>
                <c:pt idx="1656">
                  <c:v>1.9</c:v>
                </c:pt>
                <c:pt idx="1657">
                  <c:v>1.9</c:v>
                </c:pt>
                <c:pt idx="1658">
                  <c:v>1.9</c:v>
                </c:pt>
                <c:pt idx="1659">
                  <c:v>1.9</c:v>
                </c:pt>
                <c:pt idx="1660">
                  <c:v>1.9</c:v>
                </c:pt>
                <c:pt idx="1661">
                  <c:v>1.9</c:v>
                </c:pt>
                <c:pt idx="1662">
                  <c:v>1.9</c:v>
                </c:pt>
                <c:pt idx="1663">
                  <c:v>2</c:v>
                </c:pt>
                <c:pt idx="1664">
                  <c:v>2</c:v>
                </c:pt>
                <c:pt idx="1665">
                  <c:v>1.9</c:v>
                </c:pt>
                <c:pt idx="1666">
                  <c:v>1.9</c:v>
                </c:pt>
                <c:pt idx="1667">
                  <c:v>1.9</c:v>
                </c:pt>
                <c:pt idx="1668">
                  <c:v>1.9</c:v>
                </c:pt>
                <c:pt idx="1669">
                  <c:v>1.9</c:v>
                </c:pt>
                <c:pt idx="1670">
                  <c:v>1.9</c:v>
                </c:pt>
                <c:pt idx="1671">
                  <c:v>1.9</c:v>
                </c:pt>
                <c:pt idx="1672">
                  <c:v>1.9</c:v>
                </c:pt>
                <c:pt idx="1673">
                  <c:v>1.9</c:v>
                </c:pt>
                <c:pt idx="1674">
                  <c:v>1.9</c:v>
                </c:pt>
                <c:pt idx="1675">
                  <c:v>1.9</c:v>
                </c:pt>
                <c:pt idx="1676">
                  <c:v>1.9</c:v>
                </c:pt>
                <c:pt idx="1677">
                  <c:v>1.9</c:v>
                </c:pt>
                <c:pt idx="1678">
                  <c:v>1.9</c:v>
                </c:pt>
                <c:pt idx="1679">
                  <c:v>1.9</c:v>
                </c:pt>
                <c:pt idx="1680">
                  <c:v>1.9</c:v>
                </c:pt>
                <c:pt idx="1681">
                  <c:v>1.9</c:v>
                </c:pt>
                <c:pt idx="1682">
                  <c:v>1.9</c:v>
                </c:pt>
                <c:pt idx="1683">
                  <c:v>1.9</c:v>
                </c:pt>
                <c:pt idx="1684">
                  <c:v>1.9</c:v>
                </c:pt>
                <c:pt idx="1685">
                  <c:v>1.9</c:v>
                </c:pt>
                <c:pt idx="1686">
                  <c:v>1.9</c:v>
                </c:pt>
                <c:pt idx="1687">
                  <c:v>1.9</c:v>
                </c:pt>
                <c:pt idx="1688">
                  <c:v>1.9</c:v>
                </c:pt>
                <c:pt idx="1689">
                  <c:v>1.9</c:v>
                </c:pt>
                <c:pt idx="1690">
                  <c:v>1.9</c:v>
                </c:pt>
                <c:pt idx="1691">
                  <c:v>1.9</c:v>
                </c:pt>
                <c:pt idx="1692">
                  <c:v>1.9</c:v>
                </c:pt>
                <c:pt idx="1693">
                  <c:v>1.9</c:v>
                </c:pt>
                <c:pt idx="1694">
                  <c:v>1.9</c:v>
                </c:pt>
                <c:pt idx="1695">
                  <c:v>1.9</c:v>
                </c:pt>
                <c:pt idx="1696">
                  <c:v>1.9</c:v>
                </c:pt>
                <c:pt idx="1697">
                  <c:v>1.9</c:v>
                </c:pt>
                <c:pt idx="1698">
                  <c:v>1.9</c:v>
                </c:pt>
                <c:pt idx="1699">
                  <c:v>1.9</c:v>
                </c:pt>
                <c:pt idx="1700">
                  <c:v>1.9</c:v>
                </c:pt>
                <c:pt idx="1701">
                  <c:v>1.9</c:v>
                </c:pt>
                <c:pt idx="1702">
                  <c:v>1.9</c:v>
                </c:pt>
                <c:pt idx="1703">
                  <c:v>1.9</c:v>
                </c:pt>
                <c:pt idx="1704">
                  <c:v>1.9</c:v>
                </c:pt>
                <c:pt idx="1705">
                  <c:v>1.9</c:v>
                </c:pt>
                <c:pt idx="1706">
                  <c:v>1.9</c:v>
                </c:pt>
                <c:pt idx="1707">
                  <c:v>1.8</c:v>
                </c:pt>
                <c:pt idx="1708">
                  <c:v>1.8</c:v>
                </c:pt>
                <c:pt idx="1709">
                  <c:v>1.8</c:v>
                </c:pt>
                <c:pt idx="1710">
                  <c:v>1.8</c:v>
                </c:pt>
                <c:pt idx="1711">
                  <c:v>1.8</c:v>
                </c:pt>
                <c:pt idx="1712">
                  <c:v>1.8</c:v>
                </c:pt>
                <c:pt idx="1713">
                  <c:v>1.8</c:v>
                </c:pt>
                <c:pt idx="1714">
                  <c:v>1.8</c:v>
                </c:pt>
                <c:pt idx="1715">
                  <c:v>1.8</c:v>
                </c:pt>
                <c:pt idx="1716">
                  <c:v>1.8</c:v>
                </c:pt>
                <c:pt idx="1717">
                  <c:v>1.8</c:v>
                </c:pt>
                <c:pt idx="1718">
                  <c:v>1.8</c:v>
                </c:pt>
                <c:pt idx="1719">
                  <c:v>1.8</c:v>
                </c:pt>
                <c:pt idx="1720">
                  <c:v>1.8</c:v>
                </c:pt>
                <c:pt idx="1721">
                  <c:v>1.8</c:v>
                </c:pt>
                <c:pt idx="1722">
                  <c:v>1.8</c:v>
                </c:pt>
                <c:pt idx="1723">
                  <c:v>1.8</c:v>
                </c:pt>
                <c:pt idx="1724">
                  <c:v>1.8</c:v>
                </c:pt>
                <c:pt idx="1725">
                  <c:v>1.8</c:v>
                </c:pt>
                <c:pt idx="1726">
                  <c:v>1.8</c:v>
                </c:pt>
                <c:pt idx="1727">
                  <c:v>1.8</c:v>
                </c:pt>
                <c:pt idx="1728">
                  <c:v>1.8</c:v>
                </c:pt>
                <c:pt idx="1729">
                  <c:v>1.8</c:v>
                </c:pt>
                <c:pt idx="1730">
                  <c:v>1.7</c:v>
                </c:pt>
                <c:pt idx="1731">
                  <c:v>1.7</c:v>
                </c:pt>
                <c:pt idx="1732">
                  <c:v>1.7</c:v>
                </c:pt>
                <c:pt idx="1733">
                  <c:v>1.7</c:v>
                </c:pt>
                <c:pt idx="1734">
                  <c:v>1.7</c:v>
                </c:pt>
                <c:pt idx="1735">
                  <c:v>1.7</c:v>
                </c:pt>
                <c:pt idx="1736">
                  <c:v>1.7</c:v>
                </c:pt>
                <c:pt idx="1737">
                  <c:v>1.7</c:v>
                </c:pt>
                <c:pt idx="1738">
                  <c:v>1.7</c:v>
                </c:pt>
                <c:pt idx="1739">
                  <c:v>1.7</c:v>
                </c:pt>
                <c:pt idx="1740">
                  <c:v>1.7</c:v>
                </c:pt>
                <c:pt idx="1741">
                  <c:v>1.7</c:v>
                </c:pt>
                <c:pt idx="1742">
                  <c:v>1.7</c:v>
                </c:pt>
                <c:pt idx="1743">
                  <c:v>1.7</c:v>
                </c:pt>
                <c:pt idx="1744">
                  <c:v>1.7</c:v>
                </c:pt>
                <c:pt idx="1745">
                  <c:v>1.7</c:v>
                </c:pt>
                <c:pt idx="1746">
                  <c:v>1.7</c:v>
                </c:pt>
                <c:pt idx="1747">
                  <c:v>1.7</c:v>
                </c:pt>
                <c:pt idx="1748">
                  <c:v>1.7</c:v>
                </c:pt>
                <c:pt idx="1749">
                  <c:v>1.7</c:v>
                </c:pt>
                <c:pt idx="1750">
                  <c:v>1.7</c:v>
                </c:pt>
                <c:pt idx="1751">
                  <c:v>1.7</c:v>
                </c:pt>
                <c:pt idx="1752">
                  <c:v>1.7</c:v>
                </c:pt>
                <c:pt idx="1753">
                  <c:v>1.7</c:v>
                </c:pt>
                <c:pt idx="1754">
                  <c:v>1.7</c:v>
                </c:pt>
                <c:pt idx="1755">
                  <c:v>1.7</c:v>
                </c:pt>
                <c:pt idx="1756">
                  <c:v>1.7</c:v>
                </c:pt>
                <c:pt idx="1757">
                  <c:v>1.7</c:v>
                </c:pt>
                <c:pt idx="1758">
                  <c:v>1.7</c:v>
                </c:pt>
                <c:pt idx="1759">
                  <c:v>1.7</c:v>
                </c:pt>
                <c:pt idx="1760">
                  <c:v>1.7</c:v>
                </c:pt>
                <c:pt idx="1761">
                  <c:v>1.7</c:v>
                </c:pt>
                <c:pt idx="1762">
                  <c:v>1.7</c:v>
                </c:pt>
                <c:pt idx="1763">
                  <c:v>1.7</c:v>
                </c:pt>
                <c:pt idx="1764">
                  <c:v>1.6</c:v>
                </c:pt>
                <c:pt idx="1765">
                  <c:v>1.6</c:v>
                </c:pt>
                <c:pt idx="1766">
                  <c:v>1.6</c:v>
                </c:pt>
                <c:pt idx="1767">
                  <c:v>1.6</c:v>
                </c:pt>
                <c:pt idx="1768">
                  <c:v>1.6</c:v>
                </c:pt>
                <c:pt idx="1769">
                  <c:v>1.6</c:v>
                </c:pt>
                <c:pt idx="1770">
                  <c:v>1.6</c:v>
                </c:pt>
                <c:pt idx="1771">
                  <c:v>1.6</c:v>
                </c:pt>
                <c:pt idx="1772">
                  <c:v>1.6</c:v>
                </c:pt>
                <c:pt idx="1773">
                  <c:v>1.6</c:v>
                </c:pt>
                <c:pt idx="1774">
                  <c:v>1.6</c:v>
                </c:pt>
                <c:pt idx="1775">
                  <c:v>1.6</c:v>
                </c:pt>
                <c:pt idx="1776">
                  <c:v>1.6</c:v>
                </c:pt>
                <c:pt idx="1777">
                  <c:v>1.6</c:v>
                </c:pt>
                <c:pt idx="1778">
                  <c:v>1.6</c:v>
                </c:pt>
                <c:pt idx="1779">
                  <c:v>1.6</c:v>
                </c:pt>
                <c:pt idx="1780">
                  <c:v>1.6</c:v>
                </c:pt>
                <c:pt idx="1781">
                  <c:v>1.6</c:v>
                </c:pt>
                <c:pt idx="1782">
                  <c:v>1.6</c:v>
                </c:pt>
                <c:pt idx="1783">
                  <c:v>1.6</c:v>
                </c:pt>
                <c:pt idx="1784">
                  <c:v>1.6</c:v>
                </c:pt>
                <c:pt idx="1785">
                  <c:v>1.6</c:v>
                </c:pt>
                <c:pt idx="1786">
                  <c:v>1.6</c:v>
                </c:pt>
                <c:pt idx="1787">
                  <c:v>1.6</c:v>
                </c:pt>
                <c:pt idx="1788">
                  <c:v>1.6</c:v>
                </c:pt>
                <c:pt idx="1789">
                  <c:v>1.6</c:v>
                </c:pt>
                <c:pt idx="1790">
                  <c:v>1.6</c:v>
                </c:pt>
                <c:pt idx="1791">
                  <c:v>1.6</c:v>
                </c:pt>
                <c:pt idx="1792">
                  <c:v>1.6</c:v>
                </c:pt>
                <c:pt idx="1793">
                  <c:v>1.5</c:v>
                </c:pt>
                <c:pt idx="1794">
                  <c:v>1.5</c:v>
                </c:pt>
                <c:pt idx="1795">
                  <c:v>1.5</c:v>
                </c:pt>
                <c:pt idx="1796">
                  <c:v>1.5</c:v>
                </c:pt>
                <c:pt idx="1797">
                  <c:v>1.5</c:v>
                </c:pt>
                <c:pt idx="1798">
                  <c:v>1.5</c:v>
                </c:pt>
                <c:pt idx="1799">
                  <c:v>1.5</c:v>
                </c:pt>
                <c:pt idx="1800">
                  <c:v>1.5</c:v>
                </c:pt>
                <c:pt idx="1801">
                  <c:v>1.5</c:v>
                </c:pt>
                <c:pt idx="1802">
                  <c:v>1.5</c:v>
                </c:pt>
                <c:pt idx="1803">
                  <c:v>1.5</c:v>
                </c:pt>
                <c:pt idx="1804">
                  <c:v>1.5</c:v>
                </c:pt>
                <c:pt idx="1805">
                  <c:v>1.5</c:v>
                </c:pt>
                <c:pt idx="1806">
                  <c:v>1.5</c:v>
                </c:pt>
                <c:pt idx="1807">
                  <c:v>1.5</c:v>
                </c:pt>
                <c:pt idx="1808">
                  <c:v>1.5</c:v>
                </c:pt>
                <c:pt idx="1809">
                  <c:v>1.5</c:v>
                </c:pt>
                <c:pt idx="1810">
                  <c:v>1.5</c:v>
                </c:pt>
                <c:pt idx="1811">
                  <c:v>1.5</c:v>
                </c:pt>
                <c:pt idx="1812">
                  <c:v>1.5</c:v>
                </c:pt>
                <c:pt idx="1813">
                  <c:v>1.5</c:v>
                </c:pt>
                <c:pt idx="1814">
                  <c:v>1.5</c:v>
                </c:pt>
                <c:pt idx="1815">
                  <c:v>1.5</c:v>
                </c:pt>
                <c:pt idx="1816">
                  <c:v>1.5</c:v>
                </c:pt>
                <c:pt idx="1817">
                  <c:v>1.5</c:v>
                </c:pt>
                <c:pt idx="1818">
                  <c:v>1.5</c:v>
                </c:pt>
                <c:pt idx="1819">
                  <c:v>1.5</c:v>
                </c:pt>
                <c:pt idx="1820">
                  <c:v>1.5</c:v>
                </c:pt>
                <c:pt idx="1821">
                  <c:v>1.5</c:v>
                </c:pt>
                <c:pt idx="1822">
                  <c:v>1.5</c:v>
                </c:pt>
                <c:pt idx="1823">
                  <c:v>1.5</c:v>
                </c:pt>
                <c:pt idx="1824">
                  <c:v>1.5</c:v>
                </c:pt>
                <c:pt idx="1825">
                  <c:v>1.5</c:v>
                </c:pt>
                <c:pt idx="1826">
                  <c:v>1.5</c:v>
                </c:pt>
                <c:pt idx="1827">
                  <c:v>1.5</c:v>
                </c:pt>
                <c:pt idx="1828">
                  <c:v>1.5</c:v>
                </c:pt>
                <c:pt idx="1829">
                  <c:v>1.5</c:v>
                </c:pt>
                <c:pt idx="1830">
                  <c:v>1.5</c:v>
                </c:pt>
                <c:pt idx="1831">
                  <c:v>1.5</c:v>
                </c:pt>
                <c:pt idx="1832">
                  <c:v>1.5</c:v>
                </c:pt>
                <c:pt idx="1833">
                  <c:v>1.5</c:v>
                </c:pt>
                <c:pt idx="1834">
                  <c:v>1.5</c:v>
                </c:pt>
                <c:pt idx="1835">
                  <c:v>1.5</c:v>
                </c:pt>
                <c:pt idx="1836">
                  <c:v>1.5</c:v>
                </c:pt>
                <c:pt idx="1837">
                  <c:v>1.5</c:v>
                </c:pt>
                <c:pt idx="1838">
                  <c:v>1.5</c:v>
                </c:pt>
                <c:pt idx="1839">
                  <c:v>1.5</c:v>
                </c:pt>
                <c:pt idx="1840">
                  <c:v>1.5</c:v>
                </c:pt>
                <c:pt idx="1841">
                  <c:v>1.4</c:v>
                </c:pt>
                <c:pt idx="1842">
                  <c:v>1.5</c:v>
                </c:pt>
                <c:pt idx="1843">
                  <c:v>1.4</c:v>
                </c:pt>
                <c:pt idx="1844">
                  <c:v>1.4</c:v>
                </c:pt>
                <c:pt idx="1845">
                  <c:v>1.4</c:v>
                </c:pt>
                <c:pt idx="1846">
                  <c:v>1.4</c:v>
                </c:pt>
                <c:pt idx="1847">
                  <c:v>1.4</c:v>
                </c:pt>
                <c:pt idx="1848">
                  <c:v>1.4</c:v>
                </c:pt>
                <c:pt idx="1849">
                  <c:v>1.4</c:v>
                </c:pt>
                <c:pt idx="1850">
                  <c:v>1.4</c:v>
                </c:pt>
                <c:pt idx="1851">
                  <c:v>1.4</c:v>
                </c:pt>
                <c:pt idx="1852">
                  <c:v>1.4</c:v>
                </c:pt>
                <c:pt idx="1853">
                  <c:v>1.4</c:v>
                </c:pt>
                <c:pt idx="1854">
                  <c:v>1.4</c:v>
                </c:pt>
                <c:pt idx="1855">
                  <c:v>1.4</c:v>
                </c:pt>
                <c:pt idx="1856">
                  <c:v>1.4</c:v>
                </c:pt>
                <c:pt idx="1857">
                  <c:v>1.4</c:v>
                </c:pt>
                <c:pt idx="1858">
                  <c:v>1.4</c:v>
                </c:pt>
                <c:pt idx="1859">
                  <c:v>1.4</c:v>
                </c:pt>
                <c:pt idx="1860">
                  <c:v>1.4</c:v>
                </c:pt>
                <c:pt idx="1861">
                  <c:v>1.4</c:v>
                </c:pt>
                <c:pt idx="1862">
                  <c:v>1.4</c:v>
                </c:pt>
                <c:pt idx="1863">
                  <c:v>1.4</c:v>
                </c:pt>
                <c:pt idx="1864">
                  <c:v>1.4</c:v>
                </c:pt>
                <c:pt idx="1865">
                  <c:v>1.4</c:v>
                </c:pt>
                <c:pt idx="1866">
                  <c:v>1.4</c:v>
                </c:pt>
                <c:pt idx="1867">
                  <c:v>1.4</c:v>
                </c:pt>
                <c:pt idx="1868">
                  <c:v>1.4</c:v>
                </c:pt>
                <c:pt idx="1869">
                  <c:v>1.3</c:v>
                </c:pt>
                <c:pt idx="1870">
                  <c:v>1.3</c:v>
                </c:pt>
                <c:pt idx="1871">
                  <c:v>1.3</c:v>
                </c:pt>
                <c:pt idx="1872">
                  <c:v>1.3</c:v>
                </c:pt>
                <c:pt idx="1873">
                  <c:v>1.3</c:v>
                </c:pt>
                <c:pt idx="1874">
                  <c:v>1.3</c:v>
                </c:pt>
                <c:pt idx="1875">
                  <c:v>1.3</c:v>
                </c:pt>
                <c:pt idx="1876">
                  <c:v>1.3</c:v>
                </c:pt>
                <c:pt idx="1877">
                  <c:v>1.3</c:v>
                </c:pt>
                <c:pt idx="1878">
                  <c:v>1.3</c:v>
                </c:pt>
                <c:pt idx="1879">
                  <c:v>1.3</c:v>
                </c:pt>
                <c:pt idx="1880">
                  <c:v>1.3</c:v>
                </c:pt>
                <c:pt idx="1881">
                  <c:v>1.3</c:v>
                </c:pt>
                <c:pt idx="1882">
                  <c:v>1.3</c:v>
                </c:pt>
                <c:pt idx="1883">
                  <c:v>1.3</c:v>
                </c:pt>
                <c:pt idx="1884">
                  <c:v>1.3</c:v>
                </c:pt>
                <c:pt idx="1885">
                  <c:v>1.3</c:v>
                </c:pt>
                <c:pt idx="1886">
                  <c:v>1.3</c:v>
                </c:pt>
                <c:pt idx="1887">
                  <c:v>1.3</c:v>
                </c:pt>
                <c:pt idx="1888">
                  <c:v>1.3</c:v>
                </c:pt>
                <c:pt idx="1889">
                  <c:v>1.3</c:v>
                </c:pt>
                <c:pt idx="1890">
                  <c:v>1.3</c:v>
                </c:pt>
                <c:pt idx="1891">
                  <c:v>1.3</c:v>
                </c:pt>
                <c:pt idx="1892">
                  <c:v>1.3</c:v>
                </c:pt>
                <c:pt idx="1893">
                  <c:v>1.3</c:v>
                </c:pt>
                <c:pt idx="1894">
                  <c:v>1.3</c:v>
                </c:pt>
                <c:pt idx="1895">
                  <c:v>1.3</c:v>
                </c:pt>
                <c:pt idx="1896">
                  <c:v>1.3</c:v>
                </c:pt>
                <c:pt idx="1897">
                  <c:v>1.3</c:v>
                </c:pt>
                <c:pt idx="1898">
                  <c:v>1.3</c:v>
                </c:pt>
                <c:pt idx="1899">
                  <c:v>1.3</c:v>
                </c:pt>
                <c:pt idx="1900">
                  <c:v>1.3</c:v>
                </c:pt>
                <c:pt idx="1901">
                  <c:v>1.3</c:v>
                </c:pt>
                <c:pt idx="1902">
                  <c:v>1.3</c:v>
                </c:pt>
                <c:pt idx="1903">
                  <c:v>1.3</c:v>
                </c:pt>
                <c:pt idx="1904">
                  <c:v>1.3</c:v>
                </c:pt>
                <c:pt idx="1905">
                  <c:v>1.3</c:v>
                </c:pt>
                <c:pt idx="1906">
                  <c:v>1.3</c:v>
                </c:pt>
                <c:pt idx="1907">
                  <c:v>1.3</c:v>
                </c:pt>
                <c:pt idx="1908">
                  <c:v>1.3</c:v>
                </c:pt>
                <c:pt idx="1909">
                  <c:v>1.3</c:v>
                </c:pt>
                <c:pt idx="1910">
                  <c:v>1.3</c:v>
                </c:pt>
                <c:pt idx="1911">
                  <c:v>1.3</c:v>
                </c:pt>
                <c:pt idx="1912">
                  <c:v>1.2</c:v>
                </c:pt>
                <c:pt idx="1913">
                  <c:v>1.2</c:v>
                </c:pt>
                <c:pt idx="1914">
                  <c:v>1.2</c:v>
                </c:pt>
                <c:pt idx="1915">
                  <c:v>1.2</c:v>
                </c:pt>
                <c:pt idx="1916">
                  <c:v>1.3</c:v>
                </c:pt>
                <c:pt idx="1917">
                  <c:v>1.3</c:v>
                </c:pt>
                <c:pt idx="1918">
                  <c:v>1.3</c:v>
                </c:pt>
                <c:pt idx="1919">
                  <c:v>1.3</c:v>
                </c:pt>
                <c:pt idx="1920">
                  <c:v>1.3</c:v>
                </c:pt>
                <c:pt idx="1921">
                  <c:v>1.2</c:v>
                </c:pt>
                <c:pt idx="1922">
                  <c:v>1.2</c:v>
                </c:pt>
                <c:pt idx="1923">
                  <c:v>1.3</c:v>
                </c:pt>
                <c:pt idx="1924">
                  <c:v>1.2</c:v>
                </c:pt>
                <c:pt idx="1925">
                  <c:v>1.2</c:v>
                </c:pt>
                <c:pt idx="1926">
                  <c:v>1.2</c:v>
                </c:pt>
                <c:pt idx="1927">
                  <c:v>1.2</c:v>
                </c:pt>
                <c:pt idx="1928">
                  <c:v>1.2</c:v>
                </c:pt>
                <c:pt idx="1929">
                  <c:v>1.2</c:v>
                </c:pt>
                <c:pt idx="1930">
                  <c:v>1.2</c:v>
                </c:pt>
                <c:pt idx="1931">
                  <c:v>1.2</c:v>
                </c:pt>
                <c:pt idx="1932">
                  <c:v>1.2</c:v>
                </c:pt>
                <c:pt idx="1933">
                  <c:v>1.2</c:v>
                </c:pt>
                <c:pt idx="1934">
                  <c:v>1.2</c:v>
                </c:pt>
                <c:pt idx="1935">
                  <c:v>1.2</c:v>
                </c:pt>
                <c:pt idx="1936">
                  <c:v>1.2</c:v>
                </c:pt>
                <c:pt idx="1937">
                  <c:v>1.2</c:v>
                </c:pt>
                <c:pt idx="1938">
                  <c:v>1.2</c:v>
                </c:pt>
                <c:pt idx="1939">
                  <c:v>1.2</c:v>
                </c:pt>
                <c:pt idx="1940">
                  <c:v>1.2</c:v>
                </c:pt>
                <c:pt idx="1941">
                  <c:v>1.2</c:v>
                </c:pt>
                <c:pt idx="1942">
                  <c:v>1.2</c:v>
                </c:pt>
                <c:pt idx="1943">
                  <c:v>1.2</c:v>
                </c:pt>
                <c:pt idx="1944">
                  <c:v>1.2</c:v>
                </c:pt>
                <c:pt idx="1945">
                  <c:v>1.2</c:v>
                </c:pt>
                <c:pt idx="1946">
                  <c:v>1.2</c:v>
                </c:pt>
                <c:pt idx="1947">
                  <c:v>1.2</c:v>
                </c:pt>
                <c:pt idx="1948">
                  <c:v>1.2</c:v>
                </c:pt>
                <c:pt idx="1949">
                  <c:v>1.2</c:v>
                </c:pt>
                <c:pt idx="1950">
                  <c:v>1.2</c:v>
                </c:pt>
                <c:pt idx="1951">
                  <c:v>1.2</c:v>
                </c:pt>
                <c:pt idx="1952">
                  <c:v>1.2</c:v>
                </c:pt>
                <c:pt idx="1953">
                  <c:v>1.2</c:v>
                </c:pt>
                <c:pt idx="1954">
                  <c:v>1.2</c:v>
                </c:pt>
                <c:pt idx="1955">
                  <c:v>1.2</c:v>
                </c:pt>
                <c:pt idx="1956">
                  <c:v>1.2</c:v>
                </c:pt>
                <c:pt idx="1957">
                  <c:v>1.2</c:v>
                </c:pt>
                <c:pt idx="1958">
                  <c:v>1.2</c:v>
                </c:pt>
                <c:pt idx="1959">
                  <c:v>1.2</c:v>
                </c:pt>
                <c:pt idx="1960">
                  <c:v>1.2</c:v>
                </c:pt>
                <c:pt idx="1961">
                  <c:v>1.2</c:v>
                </c:pt>
                <c:pt idx="1962">
                  <c:v>1.2</c:v>
                </c:pt>
                <c:pt idx="1963">
                  <c:v>1.2</c:v>
                </c:pt>
                <c:pt idx="1964">
                  <c:v>1.2</c:v>
                </c:pt>
                <c:pt idx="1965">
                  <c:v>1.2</c:v>
                </c:pt>
                <c:pt idx="1966">
                  <c:v>1.2</c:v>
                </c:pt>
                <c:pt idx="1967">
                  <c:v>1.2</c:v>
                </c:pt>
                <c:pt idx="1968">
                  <c:v>1.2</c:v>
                </c:pt>
                <c:pt idx="1969">
                  <c:v>1.2</c:v>
                </c:pt>
                <c:pt idx="1970">
                  <c:v>1.2</c:v>
                </c:pt>
                <c:pt idx="1971">
                  <c:v>1.2</c:v>
                </c:pt>
                <c:pt idx="1972">
                  <c:v>1.2</c:v>
                </c:pt>
                <c:pt idx="1973">
                  <c:v>1.2</c:v>
                </c:pt>
                <c:pt idx="1974">
                  <c:v>1.1000000000000001</c:v>
                </c:pt>
                <c:pt idx="1975">
                  <c:v>1.1000000000000001</c:v>
                </c:pt>
                <c:pt idx="1976">
                  <c:v>1.1000000000000001</c:v>
                </c:pt>
                <c:pt idx="1977">
                  <c:v>1.1000000000000001</c:v>
                </c:pt>
                <c:pt idx="1978">
                  <c:v>1.1000000000000001</c:v>
                </c:pt>
                <c:pt idx="1979">
                  <c:v>1.1000000000000001</c:v>
                </c:pt>
                <c:pt idx="1980">
                  <c:v>1.1000000000000001</c:v>
                </c:pt>
                <c:pt idx="1981">
                  <c:v>1.1000000000000001</c:v>
                </c:pt>
                <c:pt idx="1982">
                  <c:v>1.1000000000000001</c:v>
                </c:pt>
                <c:pt idx="1983">
                  <c:v>1.1000000000000001</c:v>
                </c:pt>
                <c:pt idx="1984">
                  <c:v>1.1000000000000001</c:v>
                </c:pt>
                <c:pt idx="1985">
                  <c:v>1.1000000000000001</c:v>
                </c:pt>
                <c:pt idx="1986">
                  <c:v>1.1000000000000001</c:v>
                </c:pt>
                <c:pt idx="1987">
                  <c:v>1.1000000000000001</c:v>
                </c:pt>
                <c:pt idx="1988">
                  <c:v>1.1000000000000001</c:v>
                </c:pt>
                <c:pt idx="1989">
                  <c:v>1.1000000000000001</c:v>
                </c:pt>
                <c:pt idx="1990">
                  <c:v>1.1000000000000001</c:v>
                </c:pt>
                <c:pt idx="1991">
                  <c:v>1.1000000000000001</c:v>
                </c:pt>
                <c:pt idx="1992">
                  <c:v>1.1000000000000001</c:v>
                </c:pt>
                <c:pt idx="1993">
                  <c:v>1.1000000000000001</c:v>
                </c:pt>
                <c:pt idx="1994">
                  <c:v>1.1000000000000001</c:v>
                </c:pt>
                <c:pt idx="1995">
                  <c:v>1.1000000000000001</c:v>
                </c:pt>
                <c:pt idx="1996">
                  <c:v>1.1000000000000001</c:v>
                </c:pt>
                <c:pt idx="1997">
                  <c:v>1.1000000000000001</c:v>
                </c:pt>
                <c:pt idx="1998">
                  <c:v>1.1000000000000001</c:v>
                </c:pt>
                <c:pt idx="1999">
                  <c:v>1.1000000000000001</c:v>
                </c:pt>
                <c:pt idx="2000">
                  <c:v>1.1000000000000001</c:v>
                </c:pt>
                <c:pt idx="2001">
                  <c:v>1.1000000000000001</c:v>
                </c:pt>
                <c:pt idx="2002">
                  <c:v>1.1000000000000001</c:v>
                </c:pt>
                <c:pt idx="2003">
                  <c:v>1.1000000000000001</c:v>
                </c:pt>
                <c:pt idx="2004">
                  <c:v>1.1000000000000001</c:v>
                </c:pt>
                <c:pt idx="2005">
                  <c:v>1.1000000000000001</c:v>
                </c:pt>
                <c:pt idx="2006">
                  <c:v>1.1000000000000001</c:v>
                </c:pt>
                <c:pt idx="2007">
                  <c:v>1.1000000000000001</c:v>
                </c:pt>
                <c:pt idx="2008">
                  <c:v>1.1000000000000001</c:v>
                </c:pt>
                <c:pt idx="2009">
                  <c:v>1.1000000000000001</c:v>
                </c:pt>
                <c:pt idx="2010">
                  <c:v>1.1000000000000001</c:v>
                </c:pt>
                <c:pt idx="2011">
                  <c:v>1.1000000000000001</c:v>
                </c:pt>
                <c:pt idx="2012">
                  <c:v>1.1000000000000001</c:v>
                </c:pt>
                <c:pt idx="2013">
                  <c:v>1.1000000000000001</c:v>
                </c:pt>
                <c:pt idx="2014">
                  <c:v>1.1000000000000001</c:v>
                </c:pt>
                <c:pt idx="2015">
                  <c:v>1.1000000000000001</c:v>
                </c:pt>
                <c:pt idx="2016">
                  <c:v>1</c:v>
                </c:pt>
                <c:pt idx="2017">
                  <c:v>1</c:v>
                </c:pt>
                <c:pt idx="2018">
                  <c:v>1</c:v>
                </c:pt>
                <c:pt idx="2019">
                  <c:v>1</c:v>
                </c:pt>
                <c:pt idx="2020">
                  <c:v>1</c:v>
                </c:pt>
                <c:pt idx="2021">
                  <c:v>1</c:v>
                </c:pt>
                <c:pt idx="2022">
                  <c:v>1</c:v>
                </c:pt>
                <c:pt idx="2023">
                  <c:v>1</c:v>
                </c:pt>
                <c:pt idx="2024">
                  <c:v>1</c:v>
                </c:pt>
                <c:pt idx="2025">
                  <c:v>1</c:v>
                </c:pt>
                <c:pt idx="2026">
                  <c:v>1</c:v>
                </c:pt>
                <c:pt idx="2027">
                  <c:v>1</c:v>
                </c:pt>
                <c:pt idx="2028">
                  <c:v>1</c:v>
                </c:pt>
                <c:pt idx="2029">
                  <c:v>1</c:v>
                </c:pt>
                <c:pt idx="2030">
                  <c:v>1</c:v>
                </c:pt>
                <c:pt idx="2031">
                  <c:v>1</c:v>
                </c:pt>
                <c:pt idx="2032">
                  <c:v>1</c:v>
                </c:pt>
                <c:pt idx="2033">
                  <c:v>1</c:v>
                </c:pt>
                <c:pt idx="2034">
                  <c:v>1</c:v>
                </c:pt>
                <c:pt idx="2035">
                  <c:v>1</c:v>
                </c:pt>
                <c:pt idx="2036">
                  <c:v>1</c:v>
                </c:pt>
                <c:pt idx="2037">
                  <c:v>1</c:v>
                </c:pt>
                <c:pt idx="2038">
                  <c:v>1</c:v>
                </c:pt>
                <c:pt idx="2039">
                  <c:v>1</c:v>
                </c:pt>
                <c:pt idx="2040">
                  <c:v>1</c:v>
                </c:pt>
                <c:pt idx="2041">
                  <c:v>1</c:v>
                </c:pt>
                <c:pt idx="2042">
                  <c:v>1</c:v>
                </c:pt>
                <c:pt idx="2043">
                  <c:v>1</c:v>
                </c:pt>
                <c:pt idx="2044">
                  <c:v>1</c:v>
                </c:pt>
                <c:pt idx="2045">
                  <c:v>1</c:v>
                </c:pt>
                <c:pt idx="2046">
                  <c:v>1</c:v>
                </c:pt>
                <c:pt idx="2047">
                  <c:v>1</c:v>
                </c:pt>
                <c:pt idx="2048">
                  <c:v>1</c:v>
                </c:pt>
                <c:pt idx="2049">
                  <c:v>1</c:v>
                </c:pt>
                <c:pt idx="2050">
                  <c:v>1</c:v>
                </c:pt>
                <c:pt idx="2051">
                  <c:v>1</c:v>
                </c:pt>
                <c:pt idx="2052">
                  <c:v>1</c:v>
                </c:pt>
                <c:pt idx="2053">
                  <c:v>1</c:v>
                </c:pt>
                <c:pt idx="2054">
                  <c:v>1</c:v>
                </c:pt>
                <c:pt idx="2055">
                  <c:v>1</c:v>
                </c:pt>
                <c:pt idx="2056">
                  <c:v>1</c:v>
                </c:pt>
                <c:pt idx="2057">
                  <c:v>1</c:v>
                </c:pt>
                <c:pt idx="2058">
                  <c:v>1</c:v>
                </c:pt>
                <c:pt idx="2059">
                  <c:v>1</c:v>
                </c:pt>
                <c:pt idx="2060">
                  <c:v>1</c:v>
                </c:pt>
                <c:pt idx="2061">
                  <c:v>1</c:v>
                </c:pt>
                <c:pt idx="2062">
                  <c:v>1</c:v>
                </c:pt>
                <c:pt idx="2063">
                  <c:v>1</c:v>
                </c:pt>
                <c:pt idx="2064">
                  <c:v>1</c:v>
                </c:pt>
                <c:pt idx="2065">
                  <c:v>1</c:v>
                </c:pt>
                <c:pt idx="2066">
                  <c:v>1</c:v>
                </c:pt>
                <c:pt idx="2067">
                  <c:v>1</c:v>
                </c:pt>
                <c:pt idx="2068">
                  <c:v>1</c:v>
                </c:pt>
                <c:pt idx="2069">
                  <c:v>1</c:v>
                </c:pt>
                <c:pt idx="2070">
                  <c:v>1</c:v>
                </c:pt>
                <c:pt idx="2071">
                  <c:v>1</c:v>
                </c:pt>
                <c:pt idx="2072">
                  <c:v>1</c:v>
                </c:pt>
                <c:pt idx="2073">
                  <c:v>1</c:v>
                </c:pt>
                <c:pt idx="2074">
                  <c:v>1</c:v>
                </c:pt>
                <c:pt idx="2075">
                  <c:v>1</c:v>
                </c:pt>
                <c:pt idx="2076">
                  <c:v>1</c:v>
                </c:pt>
                <c:pt idx="2077">
                  <c:v>0.9</c:v>
                </c:pt>
                <c:pt idx="2078">
                  <c:v>0.9</c:v>
                </c:pt>
                <c:pt idx="2079">
                  <c:v>0.9</c:v>
                </c:pt>
                <c:pt idx="2080">
                  <c:v>0.9</c:v>
                </c:pt>
                <c:pt idx="2081">
                  <c:v>0.9</c:v>
                </c:pt>
                <c:pt idx="2082">
                  <c:v>0.9</c:v>
                </c:pt>
                <c:pt idx="2083">
                  <c:v>0.9</c:v>
                </c:pt>
                <c:pt idx="2084">
                  <c:v>1</c:v>
                </c:pt>
                <c:pt idx="2085">
                  <c:v>0.9</c:v>
                </c:pt>
                <c:pt idx="2086">
                  <c:v>0.9</c:v>
                </c:pt>
                <c:pt idx="2087">
                  <c:v>0.9</c:v>
                </c:pt>
                <c:pt idx="2088">
                  <c:v>0.9</c:v>
                </c:pt>
                <c:pt idx="2089">
                  <c:v>0.9</c:v>
                </c:pt>
                <c:pt idx="2090">
                  <c:v>0.9</c:v>
                </c:pt>
                <c:pt idx="2091">
                  <c:v>0.9</c:v>
                </c:pt>
                <c:pt idx="2092">
                  <c:v>0.9</c:v>
                </c:pt>
                <c:pt idx="2093">
                  <c:v>0.9</c:v>
                </c:pt>
                <c:pt idx="2094">
                  <c:v>0.9</c:v>
                </c:pt>
                <c:pt idx="2095">
                  <c:v>0.9</c:v>
                </c:pt>
                <c:pt idx="2096">
                  <c:v>0.9</c:v>
                </c:pt>
                <c:pt idx="2097">
                  <c:v>0.9</c:v>
                </c:pt>
                <c:pt idx="2098">
                  <c:v>0.9</c:v>
                </c:pt>
                <c:pt idx="2099">
                  <c:v>0.9</c:v>
                </c:pt>
                <c:pt idx="2100">
                  <c:v>0.9</c:v>
                </c:pt>
                <c:pt idx="2101">
                  <c:v>0.9</c:v>
                </c:pt>
                <c:pt idx="2102">
                  <c:v>0.9</c:v>
                </c:pt>
                <c:pt idx="2103">
                  <c:v>0.9</c:v>
                </c:pt>
                <c:pt idx="2104">
                  <c:v>0.9</c:v>
                </c:pt>
                <c:pt idx="2105">
                  <c:v>0.9</c:v>
                </c:pt>
                <c:pt idx="2106">
                  <c:v>0.9</c:v>
                </c:pt>
                <c:pt idx="2107">
                  <c:v>0.9</c:v>
                </c:pt>
                <c:pt idx="2108">
                  <c:v>0.9</c:v>
                </c:pt>
                <c:pt idx="2109">
                  <c:v>0.9</c:v>
                </c:pt>
                <c:pt idx="2110">
                  <c:v>0.9</c:v>
                </c:pt>
                <c:pt idx="2111">
                  <c:v>0.9</c:v>
                </c:pt>
                <c:pt idx="2112">
                  <c:v>0.9</c:v>
                </c:pt>
                <c:pt idx="2113">
                  <c:v>0.9</c:v>
                </c:pt>
                <c:pt idx="2114">
                  <c:v>0.9</c:v>
                </c:pt>
                <c:pt idx="2115">
                  <c:v>0.9</c:v>
                </c:pt>
                <c:pt idx="2116">
                  <c:v>0.9</c:v>
                </c:pt>
                <c:pt idx="2117">
                  <c:v>0.9</c:v>
                </c:pt>
                <c:pt idx="2118">
                  <c:v>0.9</c:v>
                </c:pt>
                <c:pt idx="2119">
                  <c:v>0.9</c:v>
                </c:pt>
                <c:pt idx="2120">
                  <c:v>0.9</c:v>
                </c:pt>
                <c:pt idx="2121">
                  <c:v>0.9</c:v>
                </c:pt>
                <c:pt idx="2122">
                  <c:v>0.9</c:v>
                </c:pt>
                <c:pt idx="2123">
                  <c:v>0.9</c:v>
                </c:pt>
                <c:pt idx="2124">
                  <c:v>0.9</c:v>
                </c:pt>
                <c:pt idx="2125">
                  <c:v>0.9</c:v>
                </c:pt>
                <c:pt idx="2126">
                  <c:v>0.9</c:v>
                </c:pt>
                <c:pt idx="2127">
                  <c:v>0.9</c:v>
                </c:pt>
                <c:pt idx="2128">
                  <c:v>0.9</c:v>
                </c:pt>
                <c:pt idx="2129">
                  <c:v>0.9</c:v>
                </c:pt>
                <c:pt idx="2130">
                  <c:v>0.9</c:v>
                </c:pt>
                <c:pt idx="2131">
                  <c:v>0.9</c:v>
                </c:pt>
                <c:pt idx="2132">
                  <c:v>0.9</c:v>
                </c:pt>
                <c:pt idx="2133">
                  <c:v>0.9</c:v>
                </c:pt>
                <c:pt idx="2134">
                  <c:v>0.9</c:v>
                </c:pt>
                <c:pt idx="2135">
                  <c:v>0.9</c:v>
                </c:pt>
                <c:pt idx="2136">
                  <c:v>0.9</c:v>
                </c:pt>
                <c:pt idx="2137">
                  <c:v>0.9</c:v>
                </c:pt>
                <c:pt idx="2138">
                  <c:v>0.9</c:v>
                </c:pt>
                <c:pt idx="2139">
                  <c:v>0.9</c:v>
                </c:pt>
                <c:pt idx="2140">
                  <c:v>0.9</c:v>
                </c:pt>
                <c:pt idx="2141">
                  <c:v>0.9</c:v>
                </c:pt>
                <c:pt idx="2142">
                  <c:v>0.9</c:v>
                </c:pt>
                <c:pt idx="2143">
                  <c:v>0.9</c:v>
                </c:pt>
                <c:pt idx="2144">
                  <c:v>0.9</c:v>
                </c:pt>
                <c:pt idx="2145">
                  <c:v>0.9</c:v>
                </c:pt>
                <c:pt idx="2146">
                  <c:v>0.9</c:v>
                </c:pt>
                <c:pt idx="2147">
                  <c:v>0.9</c:v>
                </c:pt>
                <c:pt idx="2148">
                  <c:v>0.9</c:v>
                </c:pt>
                <c:pt idx="2149">
                  <c:v>0.9</c:v>
                </c:pt>
                <c:pt idx="2150">
                  <c:v>0.9</c:v>
                </c:pt>
                <c:pt idx="2151">
                  <c:v>0.9</c:v>
                </c:pt>
                <c:pt idx="2152">
                  <c:v>0.9</c:v>
                </c:pt>
                <c:pt idx="2153">
                  <c:v>0.8</c:v>
                </c:pt>
                <c:pt idx="2154">
                  <c:v>0.8</c:v>
                </c:pt>
                <c:pt idx="2155">
                  <c:v>0.8</c:v>
                </c:pt>
                <c:pt idx="2156">
                  <c:v>0.8</c:v>
                </c:pt>
                <c:pt idx="2157">
                  <c:v>0.8</c:v>
                </c:pt>
                <c:pt idx="2158">
                  <c:v>0.8</c:v>
                </c:pt>
                <c:pt idx="2159">
                  <c:v>0.8</c:v>
                </c:pt>
                <c:pt idx="2160">
                  <c:v>0.8</c:v>
                </c:pt>
                <c:pt idx="2161">
                  <c:v>0.8</c:v>
                </c:pt>
                <c:pt idx="2162">
                  <c:v>0.8</c:v>
                </c:pt>
                <c:pt idx="2163">
                  <c:v>0.8</c:v>
                </c:pt>
                <c:pt idx="2164">
                  <c:v>0.8</c:v>
                </c:pt>
                <c:pt idx="2165">
                  <c:v>0.8</c:v>
                </c:pt>
                <c:pt idx="2166">
                  <c:v>0.8</c:v>
                </c:pt>
                <c:pt idx="2167">
                  <c:v>0.8</c:v>
                </c:pt>
                <c:pt idx="2168">
                  <c:v>0.8</c:v>
                </c:pt>
                <c:pt idx="2169">
                  <c:v>0.8</c:v>
                </c:pt>
                <c:pt idx="2170">
                  <c:v>0.8</c:v>
                </c:pt>
                <c:pt idx="2171">
                  <c:v>0.8</c:v>
                </c:pt>
                <c:pt idx="2172">
                  <c:v>0.8</c:v>
                </c:pt>
                <c:pt idx="2173">
                  <c:v>0.8</c:v>
                </c:pt>
                <c:pt idx="2174">
                  <c:v>0.8</c:v>
                </c:pt>
                <c:pt idx="2175">
                  <c:v>0.8</c:v>
                </c:pt>
                <c:pt idx="2176">
                  <c:v>0.8</c:v>
                </c:pt>
                <c:pt idx="2177">
                  <c:v>0.8</c:v>
                </c:pt>
                <c:pt idx="2178">
                  <c:v>0.8</c:v>
                </c:pt>
                <c:pt idx="2179">
                  <c:v>0.8</c:v>
                </c:pt>
                <c:pt idx="2180">
                  <c:v>0.8</c:v>
                </c:pt>
                <c:pt idx="2181">
                  <c:v>0.8</c:v>
                </c:pt>
                <c:pt idx="2182">
                  <c:v>0.8</c:v>
                </c:pt>
                <c:pt idx="2183">
                  <c:v>0.8</c:v>
                </c:pt>
                <c:pt idx="2184">
                  <c:v>0.8</c:v>
                </c:pt>
                <c:pt idx="2185">
                  <c:v>0.8</c:v>
                </c:pt>
                <c:pt idx="2186">
                  <c:v>0.8</c:v>
                </c:pt>
                <c:pt idx="2187">
                  <c:v>0.8</c:v>
                </c:pt>
                <c:pt idx="2188">
                  <c:v>0.8</c:v>
                </c:pt>
                <c:pt idx="2189">
                  <c:v>0.8</c:v>
                </c:pt>
                <c:pt idx="2190">
                  <c:v>0.8</c:v>
                </c:pt>
                <c:pt idx="2191">
                  <c:v>0.8</c:v>
                </c:pt>
                <c:pt idx="2192">
                  <c:v>0.8</c:v>
                </c:pt>
                <c:pt idx="2193">
                  <c:v>0.8</c:v>
                </c:pt>
                <c:pt idx="2194">
                  <c:v>0.8</c:v>
                </c:pt>
                <c:pt idx="2195">
                  <c:v>0.8</c:v>
                </c:pt>
                <c:pt idx="2196">
                  <c:v>0.8</c:v>
                </c:pt>
                <c:pt idx="2197">
                  <c:v>0.8</c:v>
                </c:pt>
                <c:pt idx="2198">
                  <c:v>0.8</c:v>
                </c:pt>
                <c:pt idx="2199">
                  <c:v>0.8</c:v>
                </c:pt>
                <c:pt idx="2200">
                  <c:v>0.8</c:v>
                </c:pt>
                <c:pt idx="2201">
                  <c:v>0.8</c:v>
                </c:pt>
                <c:pt idx="2202">
                  <c:v>0.8</c:v>
                </c:pt>
                <c:pt idx="2203">
                  <c:v>0.8</c:v>
                </c:pt>
                <c:pt idx="2204">
                  <c:v>0.7</c:v>
                </c:pt>
                <c:pt idx="2205">
                  <c:v>0.7</c:v>
                </c:pt>
                <c:pt idx="2206">
                  <c:v>0.7</c:v>
                </c:pt>
                <c:pt idx="2207">
                  <c:v>0.7</c:v>
                </c:pt>
                <c:pt idx="2208">
                  <c:v>0.7</c:v>
                </c:pt>
                <c:pt idx="2209">
                  <c:v>0.7</c:v>
                </c:pt>
                <c:pt idx="2210">
                  <c:v>0.7</c:v>
                </c:pt>
                <c:pt idx="2211">
                  <c:v>0.7</c:v>
                </c:pt>
                <c:pt idx="2212">
                  <c:v>0.7</c:v>
                </c:pt>
                <c:pt idx="2213">
                  <c:v>0.7</c:v>
                </c:pt>
                <c:pt idx="2214">
                  <c:v>0.7</c:v>
                </c:pt>
                <c:pt idx="2215">
                  <c:v>0.7</c:v>
                </c:pt>
                <c:pt idx="2216">
                  <c:v>0.7</c:v>
                </c:pt>
                <c:pt idx="2217">
                  <c:v>0.7</c:v>
                </c:pt>
                <c:pt idx="2218">
                  <c:v>0.7</c:v>
                </c:pt>
                <c:pt idx="2219">
                  <c:v>0.7</c:v>
                </c:pt>
                <c:pt idx="2220">
                  <c:v>0.7</c:v>
                </c:pt>
                <c:pt idx="2221">
                  <c:v>0.7</c:v>
                </c:pt>
                <c:pt idx="2222">
                  <c:v>0.7</c:v>
                </c:pt>
                <c:pt idx="2223">
                  <c:v>0.7</c:v>
                </c:pt>
                <c:pt idx="2224">
                  <c:v>0.7</c:v>
                </c:pt>
                <c:pt idx="2225">
                  <c:v>0.7</c:v>
                </c:pt>
                <c:pt idx="2226">
                  <c:v>0.7</c:v>
                </c:pt>
                <c:pt idx="2227">
                  <c:v>0.7</c:v>
                </c:pt>
                <c:pt idx="2228">
                  <c:v>0.7</c:v>
                </c:pt>
                <c:pt idx="2229">
                  <c:v>0.7</c:v>
                </c:pt>
                <c:pt idx="2230">
                  <c:v>0.7</c:v>
                </c:pt>
                <c:pt idx="2231">
                  <c:v>0.7</c:v>
                </c:pt>
                <c:pt idx="2232">
                  <c:v>0.7</c:v>
                </c:pt>
                <c:pt idx="2233">
                  <c:v>0.7</c:v>
                </c:pt>
                <c:pt idx="2234">
                  <c:v>0.7</c:v>
                </c:pt>
                <c:pt idx="2235">
                  <c:v>0.7</c:v>
                </c:pt>
                <c:pt idx="2236">
                  <c:v>0.7</c:v>
                </c:pt>
                <c:pt idx="2237">
                  <c:v>0.7</c:v>
                </c:pt>
                <c:pt idx="2238">
                  <c:v>0.7</c:v>
                </c:pt>
                <c:pt idx="2239">
                  <c:v>0.7</c:v>
                </c:pt>
                <c:pt idx="2240">
                  <c:v>0.7</c:v>
                </c:pt>
                <c:pt idx="2241">
                  <c:v>0.7</c:v>
                </c:pt>
                <c:pt idx="2242">
                  <c:v>0.7</c:v>
                </c:pt>
                <c:pt idx="2243">
                  <c:v>0.7</c:v>
                </c:pt>
                <c:pt idx="2244">
                  <c:v>0.7</c:v>
                </c:pt>
                <c:pt idx="2245">
                  <c:v>0.7</c:v>
                </c:pt>
                <c:pt idx="2246">
                  <c:v>0.7</c:v>
                </c:pt>
                <c:pt idx="2247">
                  <c:v>0.7</c:v>
                </c:pt>
                <c:pt idx="2248">
                  <c:v>0.7</c:v>
                </c:pt>
                <c:pt idx="2249">
                  <c:v>0.7</c:v>
                </c:pt>
                <c:pt idx="2250">
                  <c:v>0.7</c:v>
                </c:pt>
                <c:pt idx="2251">
                  <c:v>0.7</c:v>
                </c:pt>
                <c:pt idx="2252">
                  <c:v>0.7</c:v>
                </c:pt>
                <c:pt idx="2253">
                  <c:v>0.7</c:v>
                </c:pt>
                <c:pt idx="2254">
                  <c:v>0.7</c:v>
                </c:pt>
                <c:pt idx="2255">
                  <c:v>0.7</c:v>
                </c:pt>
                <c:pt idx="2256">
                  <c:v>0.7</c:v>
                </c:pt>
                <c:pt idx="2257">
                  <c:v>0.7</c:v>
                </c:pt>
                <c:pt idx="2258">
                  <c:v>0.7</c:v>
                </c:pt>
                <c:pt idx="2259">
                  <c:v>0.7</c:v>
                </c:pt>
                <c:pt idx="2260">
                  <c:v>0.7</c:v>
                </c:pt>
                <c:pt idx="2261">
                  <c:v>0.7</c:v>
                </c:pt>
                <c:pt idx="2262">
                  <c:v>0.7</c:v>
                </c:pt>
                <c:pt idx="2263">
                  <c:v>0.7</c:v>
                </c:pt>
                <c:pt idx="2264">
                  <c:v>0.7</c:v>
                </c:pt>
                <c:pt idx="2265">
                  <c:v>0.7</c:v>
                </c:pt>
                <c:pt idx="2266">
                  <c:v>0.7</c:v>
                </c:pt>
                <c:pt idx="2267">
                  <c:v>0.7</c:v>
                </c:pt>
                <c:pt idx="2268">
                  <c:v>0.7</c:v>
                </c:pt>
                <c:pt idx="2269">
                  <c:v>0.7</c:v>
                </c:pt>
                <c:pt idx="2270">
                  <c:v>0.7</c:v>
                </c:pt>
                <c:pt idx="2271">
                  <c:v>0.7</c:v>
                </c:pt>
                <c:pt idx="2272">
                  <c:v>0.7</c:v>
                </c:pt>
                <c:pt idx="2273">
                  <c:v>0.7</c:v>
                </c:pt>
                <c:pt idx="2274">
                  <c:v>0.7</c:v>
                </c:pt>
                <c:pt idx="2275">
                  <c:v>0.7</c:v>
                </c:pt>
                <c:pt idx="2276">
                  <c:v>0.7</c:v>
                </c:pt>
                <c:pt idx="2277">
                  <c:v>0.7</c:v>
                </c:pt>
                <c:pt idx="2278">
                  <c:v>0.7</c:v>
                </c:pt>
                <c:pt idx="2279">
                  <c:v>0.7</c:v>
                </c:pt>
                <c:pt idx="2280">
                  <c:v>0.7</c:v>
                </c:pt>
                <c:pt idx="2281">
                  <c:v>0.7</c:v>
                </c:pt>
                <c:pt idx="2282">
                  <c:v>0.7</c:v>
                </c:pt>
                <c:pt idx="2283">
                  <c:v>0.7</c:v>
                </c:pt>
                <c:pt idx="2284">
                  <c:v>0.7</c:v>
                </c:pt>
                <c:pt idx="2285">
                  <c:v>0.7</c:v>
                </c:pt>
                <c:pt idx="2286">
                  <c:v>0.7</c:v>
                </c:pt>
                <c:pt idx="2287">
                  <c:v>0.7</c:v>
                </c:pt>
                <c:pt idx="2288">
                  <c:v>0.7</c:v>
                </c:pt>
                <c:pt idx="2289">
                  <c:v>0.7</c:v>
                </c:pt>
                <c:pt idx="2290">
                  <c:v>0.7</c:v>
                </c:pt>
                <c:pt idx="2291">
                  <c:v>0.7</c:v>
                </c:pt>
                <c:pt idx="2292">
                  <c:v>0.7</c:v>
                </c:pt>
                <c:pt idx="2293">
                  <c:v>0.7</c:v>
                </c:pt>
                <c:pt idx="2294">
                  <c:v>0.7</c:v>
                </c:pt>
                <c:pt idx="2295">
                  <c:v>0.7</c:v>
                </c:pt>
                <c:pt idx="2296">
                  <c:v>0.7</c:v>
                </c:pt>
                <c:pt idx="2297">
                  <c:v>0.7</c:v>
                </c:pt>
                <c:pt idx="2298">
                  <c:v>0.7</c:v>
                </c:pt>
                <c:pt idx="2299">
                  <c:v>0.7</c:v>
                </c:pt>
                <c:pt idx="2300">
                  <c:v>0.7</c:v>
                </c:pt>
                <c:pt idx="2301">
                  <c:v>0.7</c:v>
                </c:pt>
                <c:pt idx="2302">
                  <c:v>0.7</c:v>
                </c:pt>
                <c:pt idx="2303">
                  <c:v>0.7</c:v>
                </c:pt>
                <c:pt idx="2304">
                  <c:v>0.7</c:v>
                </c:pt>
                <c:pt idx="2305">
                  <c:v>0.7</c:v>
                </c:pt>
                <c:pt idx="2306">
                  <c:v>0.7</c:v>
                </c:pt>
                <c:pt idx="2307">
                  <c:v>0.7</c:v>
                </c:pt>
                <c:pt idx="2308">
                  <c:v>0.7</c:v>
                </c:pt>
                <c:pt idx="2309">
                  <c:v>0.7</c:v>
                </c:pt>
                <c:pt idx="2310">
                  <c:v>0.7</c:v>
                </c:pt>
                <c:pt idx="2311">
                  <c:v>0.7</c:v>
                </c:pt>
                <c:pt idx="2312">
                  <c:v>0.7</c:v>
                </c:pt>
                <c:pt idx="2313">
                  <c:v>0.7</c:v>
                </c:pt>
                <c:pt idx="2314">
                  <c:v>0.7</c:v>
                </c:pt>
                <c:pt idx="2315">
                  <c:v>0.7</c:v>
                </c:pt>
                <c:pt idx="2316">
                  <c:v>0.7</c:v>
                </c:pt>
                <c:pt idx="2317">
                  <c:v>0.7</c:v>
                </c:pt>
                <c:pt idx="2318">
                  <c:v>0.7</c:v>
                </c:pt>
                <c:pt idx="2319">
                  <c:v>0.7</c:v>
                </c:pt>
                <c:pt idx="2320">
                  <c:v>0.7</c:v>
                </c:pt>
                <c:pt idx="2321">
                  <c:v>0.7</c:v>
                </c:pt>
                <c:pt idx="2322">
                  <c:v>0.7</c:v>
                </c:pt>
                <c:pt idx="2323">
                  <c:v>0.7</c:v>
                </c:pt>
                <c:pt idx="2324">
                  <c:v>0.7</c:v>
                </c:pt>
                <c:pt idx="2325">
                  <c:v>0.7</c:v>
                </c:pt>
                <c:pt idx="2326">
                  <c:v>0.7</c:v>
                </c:pt>
                <c:pt idx="2327">
                  <c:v>0.7</c:v>
                </c:pt>
                <c:pt idx="2328">
                  <c:v>0.7</c:v>
                </c:pt>
                <c:pt idx="2329">
                  <c:v>0.7</c:v>
                </c:pt>
                <c:pt idx="2330">
                  <c:v>0.7</c:v>
                </c:pt>
                <c:pt idx="2331">
                  <c:v>0.7</c:v>
                </c:pt>
                <c:pt idx="2332">
                  <c:v>0.7</c:v>
                </c:pt>
                <c:pt idx="2333">
                  <c:v>0.7</c:v>
                </c:pt>
                <c:pt idx="2334">
                  <c:v>0.7</c:v>
                </c:pt>
                <c:pt idx="2335">
                  <c:v>0.7</c:v>
                </c:pt>
                <c:pt idx="2336">
                  <c:v>0.7</c:v>
                </c:pt>
                <c:pt idx="2337">
                  <c:v>0.7</c:v>
                </c:pt>
                <c:pt idx="2338">
                  <c:v>0.7</c:v>
                </c:pt>
                <c:pt idx="2339">
                  <c:v>0.7</c:v>
                </c:pt>
                <c:pt idx="2340">
                  <c:v>0.7</c:v>
                </c:pt>
                <c:pt idx="2341">
                  <c:v>0.7</c:v>
                </c:pt>
                <c:pt idx="2342">
                  <c:v>0.7</c:v>
                </c:pt>
                <c:pt idx="2343">
                  <c:v>0.7</c:v>
                </c:pt>
                <c:pt idx="2344">
                  <c:v>0.7</c:v>
                </c:pt>
                <c:pt idx="2345">
                  <c:v>0.7</c:v>
                </c:pt>
                <c:pt idx="2346">
                  <c:v>0.7</c:v>
                </c:pt>
                <c:pt idx="2347">
                  <c:v>0.7</c:v>
                </c:pt>
                <c:pt idx="2348">
                  <c:v>0.7</c:v>
                </c:pt>
                <c:pt idx="2349">
                  <c:v>0.7</c:v>
                </c:pt>
                <c:pt idx="2350">
                  <c:v>0.7</c:v>
                </c:pt>
                <c:pt idx="2351">
                  <c:v>0.7</c:v>
                </c:pt>
                <c:pt idx="2352">
                  <c:v>0.7</c:v>
                </c:pt>
                <c:pt idx="2353">
                  <c:v>0.7</c:v>
                </c:pt>
                <c:pt idx="2354">
                  <c:v>0.7</c:v>
                </c:pt>
                <c:pt idx="2355">
                  <c:v>0.7</c:v>
                </c:pt>
                <c:pt idx="2356">
                  <c:v>0.7</c:v>
                </c:pt>
                <c:pt idx="2357">
                  <c:v>0.7</c:v>
                </c:pt>
                <c:pt idx="2358">
                  <c:v>0.7</c:v>
                </c:pt>
                <c:pt idx="2359">
                  <c:v>0.7</c:v>
                </c:pt>
                <c:pt idx="2360">
                  <c:v>0.7</c:v>
                </c:pt>
                <c:pt idx="2361">
                  <c:v>0.7</c:v>
                </c:pt>
                <c:pt idx="2362">
                  <c:v>0.7</c:v>
                </c:pt>
                <c:pt idx="2363">
                  <c:v>0.7</c:v>
                </c:pt>
                <c:pt idx="2364">
                  <c:v>0.7</c:v>
                </c:pt>
                <c:pt idx="2365">
                  <c:v>0.7</c:v>
                </c:pt>
                <c:pt idx="2366">
                  <c:v>0.7</c:v>
                </c:pt>
                <c:pt idx="2367">
                  <c:v>0.7</c:v>
                </c:pt>
                <c:pt idx="2368">
                  <c:v>0.7</c:v>
                </c:pt>
                <c:pt idx="2369">
                  <c:v>0.7</c:v>
                </c:pt>
                <c:pt idx="2370">
                  <c:v>0.7</c:v>
                </c:pt>
                <c:pt idx="2371">
                  <c:v>0.7</c:v>
                </c:pt>
                <c:pt idx="2372">
                  <c:v>0.7</c:v>
                </c:pt>
                <c:pt idx="2373">
                  <c:v>0.7</c:v>
                </c:pt>
                <c:pt idx="2374">
                  <c:v>0.7</c:v>
                </c:pt>
                <c:pt idx="2375">
                  <c:v>0.7</c:v>
                </c:pt>
                <c:pt idx="2376">
                  <c:v>0.7</c:v>
                </c:pt>
                <c:pt idx="2377">
                  <c:v>0.7</c:v>
                </c:pt>
                <c:pt idx="2378">
                  <c:v>0.7</c:v>
                </c:pt>
                <c:pt idx="2379">
                  <c:v>0.7</c:v>
                </c:pt>
                <c:pt idx="2380">
                  <c:v>0.7</c:v>
                </c:pt>
                <c:pt idx="2381">
                  <c:v>0.7</c:v>
                </c:pt>
                <c:pt idx="2382">
                  <c:v>0.7</c:v>
                </c:pt>
                <c:pt idx="2383">
                  <c:v>0.7</c:v>
                </c:pt>
                <c:pt idx="2384">
                  <c:v>0.7</c:v>
                </c:pt>
                <c:pt idx="2385">
                  <c:v>0.7</c:v>
                </c:pt>
                <c:pt idx="2386">
                  <c:v>0.7</c:v>
                </c:pt>
                <c:pt idx="2387">
                  <c:v>0.7</c:v>
                </c:pt>
                <c:pt idx="2388">
                  <c:v>0.7</c:v>
                </c:pt>
                <c:pt idx="2389">
                  <c:v>0.7</c:v>
                </c:pt>
                <c:pt idx="2390">
                  <c:v>0.7</c:v>
                </c:pt>
                <c:pt idx="2391">
                  <c:v>0.7</c:v>
                </c:pt>
                <c:pt idx="2392">
                  <c:v>0.7</c:v>
                </c:pt>
                <c:pt idx="2393">
                  <c:v>0.7</c:v>
                </c:pt>
                <c:pt idx="2394">
                  <c:v>0.7</c:v>
                </c:pt>
                <c:pt idx="2395">
                  <c:v>0.7</c:v>
                </c:pt>
                <c:pt idx="2396">
                  <c:v>0.7</c:v>
                </c:pt>
                <c:pt idx="2397">
                  <c:v>0.7</c:v>
                </c:pt>
                <c:pt idx="2398">
                  <c:v>0.7</c:v>
                </c:pt>
                <c:pt idx="2399">
                  <c:v>0.7</c:v>
                </c:pt>
                <c:pt idx="2400">
                  <c:v>0.7</c:v>
                </c:pt>
                <c:pt idx="2401">
                  <c:v>0.7</c:v>
                </c:pt>
                <c:pt idx="2402">
                  <c:v>0.7</c:v>
                </c:pt>
                <c:pt idx="2403">
                  <c:v>0.7</c:v>
                </c:pt>
                <c:pt idx="2404">
                  <c:v>0.7</c:v>
                </c:pt>
                <c:pt idx="2405">
                  <c:v>0.7</c:v>
                </c:pt>
                <c:pt idx="2406">
                  <c:v>0.7</c:v>
                </c:pt>
                <c:pt idx="2407">
                  <c:v>0.7</c:v>
                </c:pt>
                <c:pt idx="2408">
                  <c:v>0.7</c:v>
                </c:pt>
                <c:pt idx="2409">
                  <c:v>0.7</c:v>
                </c:pt>
                <c:pt idx="2410">
                  <c:v>0.7</c:v>
                </c:pt>
                <c:pt idx="2411">
                  <c:v>0.7</c:v>
                </c:pt>
                <c:pt idx="2412">
                  <c:v>0.7</c:v>
                </c:pt>
                <c:pt idx="2413">
                  <c:v>0.7</c:v>
                </c:pt>
                <c:pt idx="2414">
                  <c:v>0.7</c:v>
                </c:pt>
                <c:pt idx="2415">
                  <c:v>0.7</c:v>
                </c:pt>
                <c:pt idx="2416">
                  <c:v>0.7</c:v>
                </c:pt>
                <c:pt idx="2417">
                  <c:v>0.7</c:v>
                </c:pt>
                <c:pt idx="2418">
                  <c:v>0.7</c:v>
                </c:pt>
                <c:pt idx="2419">
                  <c:v>0.7</c:v>
                </c:pt>
                <c:pt idx="2420">
                  <c:v>0.7</c:v>
                </c:pt>
                <c:pt idx="2421">
                  <c:v>0.7</c:v>
                </c:pt>
                <c:pt idx="2422">
                  <c:v>0.7</c:v>
                </c:pt>
                <c:pt idx="2423">
                  <c:v>0.7</c:v>
                </c:pt>
                <c:pt idx="2424">
                  <c:v>0.7</c:v>
                </c:pt>
                <c:pt idx="2425">
                  <c:v>0.7</c:v>
                </c:pt>
                <c:pt idx="2426">
                  <c:v>0.7</c:v>
                </c:pt>
                <c:pt idx="2427">
                  <c:v>0.7</c:v>
                </c:pt>
                <c:pt idx="2428">
                  <c:v>0.7</c:v>
                </c:pt>
                <c:pt idx="2429">
                  <c:v>0.7</c:v>
                </c:pt>
                <c:pt idx="2430">
                  <c:v>0.7</c:v>
                </c:pt>
                <c:pt idx="2431">
                  <c:v>0.7</c:v>
                </c:pt>
                <c:pt idx="2432">
                  <c:v>0.7</c:v>
                </c:pt>
                <c:pt idx="2433">
                  <c:v>0.7</c:v>
                </c:pt>
                <c:pt idx="2434">
                  <c:v>0.7</c:v>
                </c:pt>
                <c:pt idx="2435">
                  <c:v>0.7</c:v>
                </c:pt>
                <c:pt idx="2436">
                  <c:v>0.7</c:v>
                </c:pt>
                <c:pt idx="2437">
                  <c:v>0.7</c:v>
                </c:pt>
                <c:pt idx="2438">
                  <c:v>0.7</c:v>
                </c:pt>
                <c:pt idx="2439">
                  <c:v>0.7</c:v>
                </c:pt>
                <c:pt idx="2440">
                  <c:v>0.7</c:v>
                </c:pt>
                <c:pt idx="2441">
                  <c:v>0.7</c:v>
                </c:pt>
                <c:pt idx="2442">
                  <c:v>0.7</c:v>
                </c:pt>
                <c:pt idx="2443">
                  <c:v>0.7</c:v>
                </c:pt>
                <c:pt idx="2444">
                  <c:v>0.7</c:v>
                </c:pt>
                <c:pt idx="2445">
                  <c:v>0.7</c:v>
                </c:pt>
                <c:pt idx="2446">
                  <c:v>0.8</c:v>
                </c:pt>
                <c:pt idx="2447">
                  <c:v>0.7</c:v>
                </c:pt>
                <c:pt idx="2448">
                  <c:v>0.7</c:v>
                </c:pt>
                <c:pt idx="2449">
                  <c:v>0.8</c:v>
                </c:pt>
                <c:pt idx="2450">
                  <c:v>0.8</c:v>
                </c:pt>
                <c:pt idx="2451">
                  <c:v>0.7</c:v>
                </c:pt>
                <c:pt idx="2452">
                  <c:v>0.7</c:v>
                </c:pt>
                <c:pt idx="2453">
                  <c:v>0.8</c:v>
                </c:pt>
                <c:pt idx="2454">
                  <c:v>0.8</c:v>
                </c:pt>
                <c:pt idx="2455">
                  <c:v>0.7</c:v>
                </c:pt>
                <c:pt idx="2456">
                  <c:v>0.8</c:v>
                </c:pt>
                <c:pt idx="2457">
                  <c:v>0.8</c:v>
                </c:pt>
                <c:pt idx="2458">
                  <c:v>0.8</c:v>
                </c:pt>
                <c:pt idx="2459">
                  <c:v>0.8</c:v>
                </c:pt>
                <c:pt idx="2460">
                  <c:v>0.8</c:v>
                </c:pt>
                <c:pt idx="2461">
                  <c:v>0.8</c:v>
                </c:pt>
                <c:pt idx="2462">
                  <c:v>0.8</c:v>
                </c:pt>
                <c:pt idx="2463">
                  <c:v>0.8</c:v>
                </c:pt>
                <c:pt idx="2464">
                  <c:v>0.8</c:v>
                </c:pt>
                <c:pt idx="2465">
                  <c:v>0.8</c:v>
                </c:pt>
                <c:pt idx="2466">
                  <c:v>0.8</c:v>
                </c:pt>
                <c:pt idx="2467">
                  <c:v>0.8</c:v>
                </c:pt>
                <c:pt idx="2468">
                  <c:v>0.8</c:v>
                </c:pt>
                <c:pt idx="2469">
                  <c:v>0.8</c:v>
                </c:pt>
                <c:pt idx="2470">
                  <c:v>0.8</c:v>
                </c:pt>
                <c:pt idx="2471">
                  <c:v>0.8</c:v>
                </c:pt>
                <c:pt idx="2472">
                  <c:v>0.8</c:v>
                </c:pt>
                <c:pt idx="2473">
                  <c:v>0.8</c:v>
                </c:pt>
                <c:pt idx="2474">
                  <c:v>0.8</c:v>
                </c:pt>
                <c:pt idx="2475">
                  <c:v>0.8</c:v>
                </c:pt>
                <c:pt idx="2476">
                  <c:v>0.8</c:v>
                </c:pt>
                <c:pt idx="2477">
                  <c:v>0.8</c:v>
                </c:pt>
                <c:pt idx="2478">
                  <c:v>0.8</c:v>
                </c:pt>
                <c:pt idx="2479">
                  <c:v>0.8</c:v>
                </c:pt>
                <c:pt idx="2480">
                  <c:v>0.8</c:v>
                </c:pt>
                <c:pt idx="2481">
                  <c:v>0.8</c:v>
                </c:pt>
                <c:pt idx="2482">
                  <c:v>0.8</c:v>
                </c:pt>
                <c:pt idx="2483">
                  <c:v>0.8</c:v>
                </c:pt>
                <c:pt idx="2484">
                  <c:v>0.8</c:v>
                </c:pt>
                <c:pt idx="2485">
                  <c:v>0.8</c:v>
                </c:pt>
                <c:pt idx="2486">
                  <c:v>0.8</c:v>
                </c:pt>
                <c:pt idx="2487">
                  <c:v>0.8</c:v>
                </c:pt>
                <c:pt idx="2488">
                  <c:v>0.8</c:v>
                </c:pt>
                <c:pt idx="2489">
                  <c:v>0.8</c:v>
                </c:pt>
                <c:pt idx="2490">
                  <c:v>0.8</c:v>
                </c:pt>
                <c:pt idx="2491">
                  <c:v>0.8</c:v>
                </c:pt>
                <c:pt idx="2492">
                  <c:v>0.8</c:v>
                </c:pt>
                <c:pt idx="2493">
                  <c:v>0.8</c:v>
                </c:pt>
                <c:pt idx="2494">
                  <c:v>0.8</c:v>
                </c:pt>
                <c:pt idx="2495">
                  <c:v>0.8</c:v>
                </c:pt>
                <c:pt idx="2496">
                  <c:v>0.8</c:v>
                </c:pt>
                <c:pt idx="2497">
                  <c:v>0.8</c:v>
                </c:pt>
                <c:pt idx="2498">
                  <c:v>0.8</c:v>
                </c:pt>
                <c:pt idx="2499">
                  <c:v>0.8</c:v>
                </c:pt>
                <c:pt idx="2500">
                  <c:v>0.8</c:v>
                </c:pt>
                <c:pt idx="2501">
                  <c:v>0.8</c:v>
                </c:pt>
                <c:pt idx="2502">
                  <c:v>0.9</c:v>
                </c:pt>
                <c:pt idx="2503">
                  <c:v>0.9</c:v>
                </c:pt>
                <c:pt idx="2504">
                  <c:v>0.9</c:v>
                </c:pt>
                <c:pt idx="2505">
                  <c:v>0.9</c:v>
                </c:pt>
                <c:pt idx="2506">
                  <c:v>0.9</c:v>
                </c:pt>
                <c:pt idx="2507">
                  <c:v>0.9</c:v>
                </c:pt>
                <c:pt idx="2508">
                  <c:v>0.9</c:v>
                </c:pt>
                <c:pt idx="2509">
                  <c:v>0.9</c:v>
                </c:pt>
                <c:pt idx="2510">
                  <c:v>0.9</c:v>
                </c:pt>
                <c:pt idx="2511">
                  <c:v>0.9</c:v>
                </c:pt>
                <c:pt idx="2512">
                  <c:v>0.9</c:v>
                </c:pt>
                <c:pt idx="2513">
                  <c:v>0.9</c:v>
                </c:pt>
                <c:pt idx="2514">
                  <c:v>0.9</c:v>
                </c:pt>
                <c:pt idx="2515">
                  <c:v>0.9</c:v>
                </c:pt>
                <c:pt idx="2516">
                  <c:v>0.9</c:v>
                </c:pt>
                <c:pt idx="2517">
                  <c:v>0.9</c:v>
                </c:pt>
                <c:pt idx="2518">
                  <c:v>0.9</c:v>
                </c:pt>
                <c:pt idx="2519">
                  <c:v>0.9</c:v>
                </c:pt>
                <c:pt idx="2520">
                  <c:v>0.9</c:v>
                </c:pt>
                <c:pt idx="2521">
                  <c:v>0.9</c:v>
                </c:pt>
                <c:pt idx="2522">
                  <c:v>0.9</c:v>
                </c:pt>
                <c:pt idx="2523">
                  <c:v>0.9</c:v>
                </c:pt>
                <c:pt idx="2524">
                  <c:v>0.9</c:v>
                </c:pt>
                <c:pt idx="2525">
                  <c:v>0.9</c:v>
                </c:pt>
                <c:pt idx="2526">
                  <c:v>0.9</c:v>
                </c:pt>
                <c:pt idx="2527">
                  <c:v>0.9</c:v>
                </c:pt>
                <c:pt idx="2528">
                  <c:v>0.9</c:v>
                </c:pt>
                <c:pt idx="2529">
                  <c:v>0.9</c:v>
                </c:pt>
                <c:pt idx="2530">
                  <c:v>0.9</c:v>
                </c:pt>
                <c:pt idx="2531">
                  <c:v>0.9</c:v>
                </c:pt>
                <c:pt idx="2532">
                  <c:v>0.9</c:v>
                </c:pt>
                <c:pt idx="2533">
                  <c:v>0.9</c:v>
                </c:pt>
                <c:pt idx="2534">
                  <c:v>0.9</c:v>
                </c:pt>
                <c:pt idx="2535">
                  <c:v>0.9</c:v>
                </c:pt>
                <c:pt idx="2536">
                  <c:v>0.9</c:v>
                </c:pt>
                <c:pt idx="2537">
                  <c:v>0.9</c:v>
                </c:pt>
                <c:pt idx="2538">
                  <c:v>0.9</c:v>
                </c:pt>
                <c:pt idx="2539">
                  <c:v>0.9</c:v>
                </c:pt>
                <c:pt idx="2540">
                  <c:v>0.9</c:v>
                </c:pt>
                <c:pt idx="2541">
                  <c:v>0.9</c:v>
                </c:pt>
                <c:pt idx="2542">
                  <c:v>0.9</c:v>
                </c:pt>
                <c:pt idx="2543">
                  <c:v>0.9</c:v>
                </c:pt>
                <c:pt idx="2544">
                  <c:v>0.9</c:v>
                </c:pt>
                <c:pt idx="2545">
                  <c:v>1</c:v>
                </c:pt>
                <c:pt idx="2546">
                  <c:v>1</c:v>
                </c:pt>
                <c:pt idx="2547">
                  <c:v>1</c:v>
                </c:pt>
                <c:pt idx="2548">
                  <c:v>1</c:v>
                </c:pt>
                <c:pt idx="2549">
                  <c:v>1</c:v>
                </c:pt>
                <c:pt idx="2550">
                  <c:v>1</c:v>
                </c:pt>
                <c:pt idx="2551">
                  <c:v>1</c:v>
                </c:pt>
                <c:pt idx="2552">
                  <c:v>1</c:v>
                </c:pt>
                <c:pt idx="2553">
                  <c:v>1</c:v>
                </c:pt>
                <c:pt idx="2554">
                  <c:v>1</c:v>
                </c:pt>
                <c:pt idx="2555">
                  <c:v>1</c:v>
                </c:pt>
                <c:pt idx="2556">
                  <c:v>0.9</c:v>
                </c:pt>
                <c:pt idx="2557">
                  <c:v>0.9</c:v>
                </c:pt>
                <c:pt idx="2558">
                  <c:v>0.9</c:v>
                </c:pt>
                <c:pt idx="2559">
                  <c:v>0.9</c:v>
                </c:pt>
                <c:pt idx="2560">
                  <c:v>0.9</c:v>
                </c:pt>
                <c:pt idx="2561">
                  <c:v>0.9</c:v>
                </c:pt>
                <c:pt idx="2562">
                  <c:v>0.9</c:v>
                </c:pt>
                <c:pt idx="2563">
                  <c:v>0.9</c:v>
                </c:pt>
                <c:pt idx="2564">
                  <c:v>1</c:v>
                </c:pt>
                <c:pt idx="2565">
                  <c:v>0.9</c:v>
                </c:pt>
                <c:pt idx="2566">
                  <c:v>0.9</c:v>
                </c:pt>
                <c:pt idx="2567">
                  <c:v>0.9</c:v>
                </c:pt>
                <c:pt idx="2568">
                  <c:v>0.9</c:v>
                </c:pt>
                <c:pt idx="2569">
                  <c:v>0.9</c:v>
                </c:pt>
                <c:pt idx="2570">
                  <c:v>0.9</c:v>
                </c:pt>
                <c:pt idx="2571">
                  <c:v>0.9</c:v>
                </c:pt>
                <c:pt idx="2572">
                  <c:v>0.9</c:v>
                </c:pt>
                <c:pt idx="2573">
                  <c:v>1</c:v>
                </c:pt>
                <c:pt idx="2574">
                  <c:v>1</c:v>
                </c:pt>
                <c:pt idx="2575">
                  <c:v>0.9</c:v>
                </c:pt>
                <c:pt idx="2576">
                  <c:v>1</c:v>
                </c:pt>
                <c:pt idx="2577">
                  <c:v>1</c:v>
                </c:pt>
                <c:pt idx="2578">
                  <c:v>1</c:v>
                </c:pt>
                <c:pt idx="2579">
                  <c:v>1</c:v>
                </c:pt>
                <c:pt idx="2580">
                  <c:v>1</c:v>
                </c:pt>
                <c:pt idx="2581">
                  <c:v>1</c:v>
                </c:pt>
                <c:pt idx="2582">
                  <c:v>1</c:v>
                </c:pt>
                <c:pt idx="2583">
                  <c:v>1</c:v>
                </c:pt>
                <c:pt idx="2584">
                  <c:v>1</c:v>
                </c:pt>
                <c:pt idx="2585">
                  <c:v>1</c:v>
                </c:pt>
                <c:pt idx="2586">
                  <c:v>1</c:v>
                </c:pt>
                <c:pt idx="2587">
                  <c:v>1</c:v>
                </c:pt>
                <c:pt idx="2588">
                  <c:v>1</c:v>
                </c:pt>
                <c:pt idx="2589">
                  <c:v>1</c:v>
                </c:pt>
                <c:pt idx="2590">
                  <c:v>1</c:v>
                </c:pt>
                <c:pt idx="2591">
                  <c:v>1</c:v>
                </c:pt>
                <c:pt idx="2592">
                  <c:v>1</c:v>
                </c:pt>
                <c:pt idx="2593">
                  <c:v>1</c:v>
                </c:pt>
                <c:pt idx="2594">
                  <c:v>1</c:v>
                </c:pt>
                <c:pt idx="2595">
                  <c:v>1</c:v>
                </c:pt>
                <c:pt idx="2596">
                  <c:v>1</c:v>
                </c:pt>
                <c:pt idx="2597">
                  <c:v>1</c:v>
                </c:pt>
                <c:pt idx="2598">
                  <c:v>1</c:v>
                </c:pt>
                <c:pt idx="2599">
                  <c:v>1</c:v>
                </c:pt>
                <c:pt idx="2600">
                  <c:v>1</c:v>
                </c:pt>
                <c:pt idx="2601">
                  <c:v>1</c:v>
                </c:pt>
                <c:pt idx="2602">
                  <c:v>1</c:v>
                </c:pt>
                <c:pt idx="2603">
                  <c:v>1</c:v>
                </c:pt>
                <c:pt idx="2604">
                  <c:v>1</c:v>
                </c:pt>
                <c:pt idx="2605">
                  <c:v>1</c:v>
                </c:pt>
                <c:pt idx="2606">
                  <c:v>1</c:v>
                </c:pt>
                <c:pt idx="2607">
                  <c:v>1</c:v>
                </c:pt>
                <c:pt idx="2608">
                  <c:v>1</c:v>
                </c:pt>
                <c:pt idx="2609">
                  <c:v>1</c:v>
                </c:pt>
                <c:pt idx="2610">
                  <c:v>1</c:v>
                </c:pt>
                <c:pt idx="2611">
                  <c:v>1</c:v>
                </c:pt>
                <c:pt idx="2612">
                  <c:v>1</c:v>
                </c:pt>
                <c:pt idx="2613">
                  <c:v>1</c:v>
                </c:pt>
                <c:pt idx="2614">
                  <c:v>1</c:v>
                </c:pt>
                <c:pt idx="2615">
                  <c:v>1</c:v>
                </c:pt>
                <c:pt idx="2616">
                  <c:v>1</c:v>
                </c:pt>
                <c:pt idx="2617">
                  <c:v>1</c:v>
                </c:pt>
                <c:pt idx="2618">
                  <c:v>1</c:v>
                </c:pt>
                <c:pt idx="2619">
                  <c:v>1</c:v>
                </c:pt>
                <c:pt idx="2620">
                  <c:v>1</c:v>
                </c:pt>
                <c:pt idx="2621">
                  <c:v>1</c:v>
                </c:pt>
                <c:pt idx="2622">
                  <c:v>1</c:v>
                </c:pt>
                <c:pt idx="2623">
                  <c:v>1</c:v>
                </c:pt>
                <c:pt idx="2624">
                  <c:v>1</c:v>
                </c:pt>
                <c:pt idx="2625">
                  <c:v>1</c:v>
                </c:pt>
                <c:pt idx="2626">
                  <c:v>1</c:v>
                </c:pt>
                <c:pt idx="2627">
                  <c:v>1</c:v>
                </c:pt>
                <c:pt idx="2628">
                  <c:v>1</c:v>
                </c:pt>
                <c:pt idx="2629">
                  <c:v>1</c:v>
                </c:pt>
                <c:pt idx="2630">
                  <c:v>1</c:v>
                </c:pt>
                <c:pt idx="2631">
                  <c:v>1</c:v>
                </c:pt>
                <c:pt idx="2632">
                  <c:v>1</c:v>
                </c:pt>
                <c:pt idx="2633">
                  <c:v>1</c:v>
                </c:pt>
                <c:pt idx="2634">
                  <c:v>1</c:v>
                </c:pt>
                <c:pt idx="2635">
                  <c:v>1</c:v>
                </c:pt>
                <c:pt idx="2636">
                  <c:v>1</c:v>
                </c:pt>
                <c:pt idx="2637">
                  <c:v>1</c:v>
                </c:pt>
                <c:pt idx="2638">
                  <c:v>1</c:v>
                </c:pt>
                <c:pt idx="2639">
                  <c:v>1</c:v>
                </c:pt>
                <c:pt idx="2640">
                  <c:v>1</c:v>
                </c:pt>
                <c:pt idx="2641">
                  <c:v>1</c:v>
                </c:pt>
                <c:pt idx="2642">
                  <c:v>1</c:v>
                </c:pt>
                <c:pt idx="2643">
                  <c:v>1</c:v>
                </c:pt>
                <c:pt idx="2644">
                  <c:v>1</c:v>
                </c:pt>
                <c:pt idx="2645">
                  <c:v>1</c:v>
                </c:pt>
                <c:pt idx="2646">
                  <c:v>1</c:v>
                </c:pt>
                <c:pt idx="2647">
                  <c:v>1</c:v>
                </c:pt>
                <c:pt idx="2648">
                  <c:v>1</c:v>
                </c:pt>
                <c:pt idx="2649">
                  <c:v>1</c:v>
                </c:pt>
                <c:pt idx="2650">
                  <c:v>1</c:v>
                </c:pt>
                <c:pt idx="2651">
                  <c:v>1</c:v>
                </c:pt>
                <c:pt idx="2652">
                  <c:v>1</c:v>
                </c:pt>
                <c:pt idx="2653">
                  <c:v>1</c:v>
                </c:pt>
                <c:pt idx="2654">
                  <c:v>1</c:v>
                </c:pt>
                <c:pt idx="2655">
                  <c:v>1</c:v>
                </c:pt>
                <c:pt idx="2656">
                  <c:v>1</c:v>
                </c:pt>
                <c:pt idx="2657">
                  <c:v>1</c:v>
                </c:pt>
                <c:pt idx="2658">
                  <c:v>1</c:v>
                </c:pt>
                <c:pt idx="2659">
                  <c:v>1</c:v>
                </c:pt>
                <c:pt idx="2660">
                  <c:v>1</c:v>
                </c:pt>
                <c:pt idx="2661">
                  <c:v>1</c:v>
                </c:pt>
                <c:pt idx="2662">
                  <c:v>1</c:v>
                </c:pt>
                <c:pt idx="2663">
                  <c:v>1</c:v>
                </c:pt>
                <c:pt idx="2664">
                  <c:v>1</c:v>
                </c:pt>
                <c:pt idx="2665">
                  <c:v>1</c:v>
                </c:pt>
                <c:pt idx="2666">
                  <c:v>1</c:v>
                </c:pt>
                <c:pt idx="2667">
                  <c:v>1</c:v>
                </c:pt>
                <c:pt idx="2668">
                  <c:v>1</c:v>
                </c:pt>
                <c:pt idx="2669">
                  <c:v>1</c:v>
                </c:pt>
                <c:pt idx="2670">
                  <c:v>1</c:v>
                </c:pt>
                <c:pt idx="2671">
                  <c:v>1</c:v>
                </c:pt>
                <c:pt idx="2672">
                  <c:v>1</c:v>
                </c:pt>
                <c:pt idx="2673">
                  <c:v>1</c:v>
                </c:pt>
                <c:pt idx="2674">
                  <c:v>1</c:v>
                </c:pt>
                <c:pt idx="2675">
                  <c:v>1</c:v>
                </c:pt>
                <c:pt idx="2676">
                  <c:v>1</c:v>
                </c:pt>
                <c:pt idx="2677">
                  <c:v>1</c:v>
                </c:pt>
                <c:pt idx="2678">
                  <c:v>1</c:v>
                </c:pt>
                <c:pt idx="2679">
                  <c:v>1</c:v>
                </c:pt>
                <c:pt idx="2680">
                  <c:v>1</c:v>
                </c:pt>
                <c:pt idx="2681">
                  <c:v>1</c:v>
                </c:pt>
                <c:pt idx="2682">
                  <c:v>1</c:v>
                </c:pt>
                <c:pt idx="2683">
                  <c:v>1</c:v>
                </c:pt>
                <c:pt idx="2684">
                  <c:v>1</c:v>
                </c:pt>
                <c:pt idx="2685">
                  <c:v>1</c:v>
                </c:pt>
                <c:pt idx="2686">
                  <c:v>1</c:v>
                </c:pt>
                <c:pt idx="2687">
                  <c:v>1</c:v>
                </c:pt>
                <c:pt idx="2688">
                  <c:v>1</c:v>
                </c:pt>
                <c:pt idx="2689">
                  <c:v>1</c:v>
                </c:pt>
                <c:pt idx="2690">
                  <c:v>1</c:v>
                </c:pt>
                <c:pt idx="2691">
                  <c:v>1</c:v>
                </c:pt>
                <c:pt idx="2692">
                  <c:v>1</c:v>
                </c:pt>
                <c:pt idx="2693">
                  <c:v>1</c:v>
                </c:pt>
                <c:pt idx="2694">
                  <c:v>1</c:v>
                </c:pt>
                <c:pt idx="2695">
                  <c:v>1</c:v>
                </c:pt>
                <c:pt idx="2696">
                  <c:v>1</c:v>
                </c:pt>
                <c:pt idx="2697">
                  <c:v>1</c:v>
                </c:pt>
                <c:pt idx="2698">
                  <c:v>1</c:v>
                </c:pt>
                <c:pt idx="2699">
                  <c:v>1</c:v>
                </c:pt>
                <c:pt idx="2700">
                  <c:v>1</c:v>
                </c:pt>
                <c:pt idx="2701">
                  <c:v>1</c:v>
                </c:pt>
                <c:pt idx="2702">
                  <c:v>1</c:v>
                </c:pt>
                <c:pt idx="2703">
                  <c:v>1</c:v>
                </c:pt>
                <c:pt idx="2704">
                  <c:v>1</c:v>
                </c:pt>
                <c:pt idx="2705">
                  <c:v>1</c:v>
                </c:pt>
                <c:pt idx="2706">
                  <c:v>1</c:v>
                </c:pt>
                <c:pt idx="2707">
                  <c:v>1</c:v>
                </c:pt>
                <c:pt idx="2708">
                  <c:v>1</c:v>
                </c:pt>
                <c:pt idx="2709">
                  <c:v>1</c:v>
                </c:pt>
                <c:pt idx="2710">
                  <c:v>1</c:v>
                </c:pt>
                <c:pt idx="2711">
                  <c:v>1.1000000000000001</c:v>
                </c:pt>
                <c:pt idx="2712">
                  <c:v>1</c:v>
                </c:pt>
                <c:pt idx="2713">
                  <c:v>1.1000000000000001</c:v>
                </c:pt>
                <c:pt idx="2714">
                  <c:v>1.1000000000000001</c:v>
                </c:pt>
                <c:pt idx="2715">
                  <c:v>1.1000000000000001</c:v>
                </c:pt>
                <c:pt idx="2716">
                  <c:v>1.1000000000000001</c:v>
                </c:pt>
                <c:pt idx="2717">
                  <c:v>1.1000000000000001</c:v>
                </c:pt>
                <c:pt idx="2718">
                  <c:v>1.1000000000000001</c:v>
                </c:pt>
                <c:pt idx="2719">
                  <c:v>1.1000000000000001</c:v>
                </c:pt>
                <c:pt idx="2720">
                  <c:v>1.1000000000000001</c:v>
                </c:pt>
                <c:pt idx="2721">
                  <c:v>1.1000000000000001</c:v>
                </c:pt>
                <c:pt idx="2722">
                  <c:v>1.1000000000000001</c:v>
                </c:pt>
                <c:pt idx="2723">
                  <c:v>1.1000000000000001</c:v>
                </c:pt>
                <c:pt idx="2724">
                  <c:v>1.1000000000000001</c:v>
                </c:pt>
                <c:pt idx="2725">
                  <c:v>1.1000000000000001</c:v>
                </c:pt>
                <c:pt idx="2726">
                  <c:v>1.1000000000000001</c:v>
                </c:pt>
                <c:pt idx="2727">
                  <c:v>1.1000000000000001</c:v>
                </c:pt>
                <c:pt idx="2728">
                  <c:v>1.1000000000000001</c:v>
                </c:pt>
                <c:pt idx="2729">
                  <c:v>1.1000000000000001</c:v>
                </c:pt>
                <c:pt idx="2730">
                  <c:v>1.1000000000000001</c:v>
                </c:pt>
                <c:pt idx="2731">
                  <c:v>1.1000000000000001</c:v>
                </c:pt>
                <c:pt idx="2732">
                  <c:v>1.1000000000000001</c:v>
                </c:pt>
                <c:pt idx="2733">
                  <c:v>1.1000000000000001</c:v>
                </c:pt>
                <c:pt idx="2734">
                  <c:v>1.1000000000000001</c:v>
                </c:pt>
                <c:pt idx="2735">
                  <c:v>1.1000000000000001</c:v>
                </c:pt>
                <c:pt idx="2736">
                  <c:v>1.1000000000000001</c:v>
                </c:pt>
                <c:pt idx="2737">
                  <c:v>1.1000000000000001</c:v>
                </c:pt>
                <c:pt idx="2738">
                  <c:v>1.1000000000000001</c:v>
                </c:pt>
                <c:pt idx="2739">
                  <c:v>1.1000000000000001</c:v>
                </c:pt>
                <c:pt idx="2740">
                  <c:v>1.1000000000000001</c:v>
                </c:pt>
                <c:pt idx="2741">
                  <c:v>1.1000000000000001</c:v>
                </c:pt>
                <c:pt idx="2742">
                  <c:v>1.1000000000000001</c:v>
                </c:pt>
                <c:pt idx="2743">
                  <c:v>1.1000000000000001</c:v>
                </c:pt>
                <c:pt idx="2744">
                  <c:v>1.1000000000000001</c:v>
                </c:pt>
                <c:pt idx="2745">
                  <c:v>1.1000000000000001</c:v>
                </c:pt>
                <c:pt idx="2746">
                  <c:v>1.1000000000000001</c:v>
                </c:pt>
                <c:pt idx="2747">
                  <c:v>1.1000000000000001</c:v>
                </c:pt>
                <c:pt idx="2748">
                  <c:v>1.1000000000000001</c:v>
                </c:pt>
                <c:pt idx="2749">
                  <c:v>1.1000000000000001</c:v>
                </c:pt>
                <c:pt idx="2750">
                  <c:v>1.1000000000000001</c:v>
                </c:pt>
                <c:pt idx="2751">
                  <c:v>1.1000000000000001</c:v>
                </c:pt>
                <c:pt idx="2752">
                  <c:v>1.1000000000000001</c:v>
                </c:pt>
                <c:pt idx="2753">
                  <c:v>1.1000000000000001</c:v>
                </c:pt>
                <c:pt idx="2754">
                  <c:v>1.1000000000000001</c:v>
                </c:pt>
                <c:pt idx="2755">
                  <c:v>1.1000000000000001</c:v>
                </c:pt>
                <c:pt idx="2756">
                  <c:v>1.1000000000000001</c:v>
                </c:pt>
                <c:pt idx="2757">
                  <c:v>1.1000000000000001</c:v>
                </c:pt>
                <c:pt idx="2758">
                  <c:v>1.1000000000000001</c:v>
                </c:pt>
                <c:pt idx="2759">
                  <c:v>1.1000000000000001</c:v>
                </c:pt>
                <c:pt idx="2760">
                  <c:v>1.1000000000000001</c:v>
                </c:pt>
                <c:pt idx="2761">
                  <c:v>1.1000000000000001</c:v>
                </c:pt>
                <c:pt idx="2762">
                  <c:v>1.1000000000000001</c:v>
                </c:pt>
                <c:pt idx="2763">
                  <c:v>1.1000000000000001</c:v>
                </c:pt>
                <c:pt idx="2764">
                  <c:v>1.1000000000000001</c:v>
                </c:pt>
                <c:pt idx="2765">
                  <c:v>1.1000000000000001</c:v>
                </c:pt>
                <c:pt idx="2766">
                  <c:v>1.1000000000000001</c:v>
                </c:pt>
                <c:pt idx="2767">
                  <c:v>1.1000000000000001</c:v>
                </c:pt>
                <c:pt idx="2768">
                  <c:v>1.1000000000000001</c:v>
                </c:pt>
                <c:pt idx="2769">
                  <c:v>1.1000000000000001</c:v>
                </c:pt>
                <c:pt idx="2770">
                  <c:v>1.1000000000000001</c:v>
                </c:pt>
                <c:pt idx="2771">
                  <c:v>1.1000000000000001</c:v>
                </c:pt>
                <c:pt idx="2772">
                  <c:v>1.1000000000000001</c:v>
                </c:pt>
                <c:pt idx="2773">
                  <c:v>1.1000000000000001</c:v>
                </c:pt>
                <c:pt idx="2774">
                  <c:v>1.1000000000000001</c:v>
                </c:pt>
                <c:pt idx="2775">
                  <c:v>1.1000000000000001</c:v>
                </c:pt>
                <c:pt idx="2776">
                  <c:v>1.1000000000000001</c:v>
                </c:pt>
                <c:pt idx="2777">
                  <c:v>1.1000000000000001</c:v>
                </c:pt>
                <c:pt idx="2778">
                  <c:v>1.1000000000000001</c:v>
                </c:pt>
                <c:pt idx="2779">
                  <c:v>1.1000000000000001</c:v>
                </c:pt>
                <c:pt idx="2780">
                  <c:v>1.1000000000000001</c:v>
                </c:pt>
                <c:pt idx="2781">
                  <c:v>1.1000000000000001</c:v>
                </c:pt>
                <c:pt idx="2782">
                  <c:v>1.1000000000000001</c:v>
                </c:pt>
                <c:pt idx="2783">
                  <c:v>1.1000000000000001</c:v>
                </c:pt>
                <c:pt idx="2784">
                  <c:v>1.1000000000000001</c:v>
                </c:pt>
                <c:pt idx="2785">
                  <c:v>1.1000000000000001</c:v>
                </c:pt>
                <c:pt idx="2786">
                  <c:v>1.1000000000000001</c:v>
                </c:pt>
                <c:pt idx="2787">
                  <c:v>1.1000000000000001</c:v>
                </c:pt>
                <c:pt idx="2788">
                  <c:v>1.1000000000000001</c:v>
                </c:pt>
                <c:pt idx="2789">
                  <c:v>1.1000000000000001</c:v>
                </c:pt>
                <c:pt idx="2790">
                  <c:v>1.1000000000000001</c:v>
                </c:pt>
                <c:pt idx="2791">
                  <c:v>1.1000000000000001</c:v>
                </c:pt>
                <c:pt idx="2792">
                  <c:v>1.1000000000000001</c:v>
                </c:pt>
                <c:pt idx="2793">
                  <c:v>1.1000000000000001</c:v>
                </c:pt>
                <c:pt idx="2794">
                  <c:v>1.1000000000000001</c:v>
                </c:pt>
                <c:pt idx="2795">
                  <c:v>1.1000000000000001</c:v>
                </c:pt>
                <c:pt idx="2796">
                  <c:v>1.1000000000000001</c:v>
                </c:pt>
                <c:pt idx="2797">
                  <c:v>1.1000000000000001</c:v>
                </c:pt>
                <c:pt idx="2798">
                  <c:v>1.1000000000000001</c:v>
                </c:pt>
                <c:pt idx="2799">
                  <c:v>1.1000000000000001</c:v>
                </c:pt>
                <c:pt idx="2800">
                  <c:v>1.1000000000000001</c:v>
                </c:pt>
                <c:pt idx="2801">
                  <c:v>1.1000000000000001</c:v>
                </c:pt>
                <c:pt idx="2802">
                  <c:v>1.1000000000000001</c:v>
                </c:pt>
                <c:pt idx="2803">
                  <c:v>1.1000000000000001</c:v>
                </c:pt>
                <c:pt idx="2804">
                  <c:v>1.1000000000000001</c:v>
                </c:pt>
                <c:pt idx="2805">
                  <c:v>1.1000000000000001</c:v>
                </c:pt>
                <c:pt idx="2806">
                  <c:v>1.1000000000000001</c:v>
                </c:pt>
                <c:pt idx="2807">
                  <c:v>1.1000000000000001</c:v>
                </c:pt>
                <c:pt idx="2808">
                  <c:v>1.1000000000000001</c:v>
                </c:pt>
                <c:pt idx="2809">
                  <c:v>1.1000000000000001</c:v>
                </c:pt>
                <c:pt idx="2810">
                  <c:v>1.1000000000000001</c:v>
                </c:pt>
                <c:pt idx="2811">
                  <c:v>1.1000000000000001</c:v>
                </c:pt>
                <c:pt idx="2812">
                  <c:v>1.1000000000000001</c:v>
                </c:pt>
                <c:pt idx="2813">
                  <c:v>1.1000000000000001</c:v>
                </c:pt>
                <c:pt idx="2814">
                  <c:v>1.1000000000000001</c:v>
                </c:pt>
                <c:pt idx="2815">
                  <c:v>1.1000000000000001</c:v>
                </c:pt>
                <c:pt idx="2816">
                  <c:v>1.1000000000000001</c:v>
                </c:pt>
                <c:pt idx="2817">
                  <c:v>1.1000000000000001</c:v>
                </c:pt>
                <c:pt idx="2818">
                  <c:v>1.1000000000000001</c:v>
                </c:pt>
                <c:pt idx="2819">
                  <c:v>1.1000000000000001</c:v>
                </c:pt>
                <c:pt idx="2820">
                  <c:v>1.1000000000000001</c:v>
                </c:pt>
                <c:pt idx="2821">
                  <c:v>1.1000000000000001</c:v>
                </c:pt>
                <c:pt idx="2822">
                  <c:v>1.1000000000000001</c:v>
                </c:pt>
                <c:pt idx="2823">
                  <c:v>1.1000000000000001</c:v>
                </c:pt>
                <c:pt idx="2824">
                  <c:v>1.1000000000000001</c:v>
                </c:pt>
                <c:pt idx="2825">
                  <c:v>1.1000000000000001</c:v>
                </c:pt>
                <c:pt idx="2826">
                  <c:v>1.1000000000000001</c:v>
                </c:pt>
                <c:pt idx="2827">
                  <c:v>1.1000000000000001</c:v>
                </c:pt>
                <c:pt idx="2828">
                  <c:v>1.1000000000000001</c:v>
                </c:pt>
                <c:pt idx="2829">
                  <c:v>1.1000000000000001</c:v>
                </c:pt>
                <c:pt idx="2830">
                  <c:v>1.1000000000000001</c:v>
                </c:pt>
                <c:pt idx="2831">
                  <c:v>1.1000000000000001</c:v>
                </c:pt>
                <c:pt idx="2832">
                  <c:v>1.1000000000000001</c:v>
                </c:pt>
                <c:pt idx="2833">
                  <c:v>1.1000000000000001</c:v>
                </c:pt>
                <c:pt idx="2834">
                  <c:v>1.1000000000000001</c:v>
                </c:pt>
                <c:pt idx="2835">
                  <c:v>1.1000000000000001</c:v>
                </c:pt>
                <c:pt idx="2836">
                  <c:v>1.1000000000000001</c:v>
                </c:pt>
                <c:pt idx="2837">
                  <c:v>1.1000000000000001</c:v>
                </c:pt>
                <c:pt idx="2838">
                  <c:v>1.1000000000000001</c:v>
                </c:pt>
                <c:pt idx="2839">
                  <c:v>1.1000000000000001</c:v>
                </c:pt>
                <c:pt idx="2840">
                  <c:v>1.1000000000000001</c:v>
                </c:pt>
                <c:pt idx="2841">
                  <c:v>1.1000000000000001</c:v>
                </c:pt>
                <c:pt idx="2842">
                  <c:v>1.1000000000000001</c:v>
                </c:pt>
                <c:pt idx="2843">
                  <c:v>1.1000000000000001</c:v>
                </c:pt>
                <c:pt idx="2844">
                  <c:v>1.1000000000000001</c:v>
                </c:pt>
                <c:pt idx="2845">
                  <c:v>1.1000000000000001</c:v>
                </c:pt>
                <c:pt idx="2846">
                  <c:v>1.1000000000000001</c:v>
                </c:pt>
                <c:pt idx="2847">
                  <c:v>1.1000000000000001</c:v>
                </c:pt>
                <c:pt idx="2848">
                  <c:v>1</c:v>
                </c:pt>
                <c:pt idx="2849">
                  <c:v>1</c:v>
                </c:pt>
                <c:pt idx="2850">
                  <c:v>1</c:v>
                </c:pt>
                <c:pt idx="2851">
                  <c:v>1</c:v>
                </c:pt>
                <c:pt idx="2852">
                  <c:v>1</c:v>
                </c:pt>
                <c:pt idx="2853">
                  <c:v>1</c:v>
                </c:pt>
                <c:pt idx="2854">
                  <c:v>1</c:v>
                </c:pt>
                <c:pt idx="2855">
                  <c:v>1</c:v>
                </c:pt>
                <c:pt idx="2856">
                  <c:v>1</c:v>
                </c:pt>
                <c:pt idx="2857">
                  <c:v>1</c:v>
                </c:pt>
                <c:pt idx="2858">
                  <c:v>1</c:v>
                </c:pt>
                <c:pt idx="2859">
                  <c:v>1</c:v>
                </c:pt>
                <c:pt idx="2860">
                  <c:v>1</c:v>
                </c:pt>
                <c:pt idx="2861">
                  <c:v>1</c:v>
                </c:pt>
                <c:pt idx="2862">
                  <c:v>1</c:v>
                </c:pt>
                <c:pt idx="2863">
                  <c:v>1</c:v>
                </c:pt>
                <c:pt idx="2864">
                  <c:v>1</c:v>
                </c:pt>
                <c:pt idx="2865">
                  <c:v>1</c:v>
                </c:pt>
                <c:pt idx="2866">
                  <c:v>1</c:v>
                </c:pt>
                <c:pt idx="2867">
                  <c:v>1</c:v>
                </c:pt>
                <c:pt idx="2868">
                  <c:v>1</c:v>
                </c:pt>
                <c:pt idx="2869">
                  <c:v>1</c:v>
                </c:pt>
                <c:pt idx="2870">
                  <c:v>1</c:v>
                </c:pt>
                <c:pt idx="2871">
                  <c:v>1</c:v>
                </c:pt>
                <c:pt idx="2872">
                  <c:v>1</c:v>
                </c:pt>
                <c:pt idx="2873">
                  <c:v>1</c:v>
                </c:pt>
                <c:pt idx="2874">
                  <c:v>1</c:v>
                </c:pt>
                <c:pt idx="2875">
                  <c:v>1</c:v>
                </c:pt>
                <c:pt idx="2876">
                  <c:v>1</c:v>
                </c:pt>
                <c:pt idx="2877">
                  <c:v>1</c:v>
                </c:pt>
                <c:pt idx="2878">
                  <c:v>1</c:v>
                </c:pt>
                <c:pt idx="2879">
                  <c:v>1</c:v>
                </c:pt>
                <c:pt idx="2880">
                  <c:v>1</c:v>
                </c:pt>
                <c:pt idx="2881">
                  <c:v>1</c:v>
                </c:pt>
                <c:pt idx="2882">
                  <c:v>1</c:v>
                </c:pt>
                <c:pt idx="2883">
                  <c:v>1</c:v>
                </c:pt>
                <c:pt idx="2884">
                  <c:v>1</c:v>
                </c:pt>
                <c:pt idx="2885">
                  <c:v>1</c:v>
                </c:pt>
                <c:pt idx="2886">
                  <c:v>1</c:v>
                </c:pt>
                <c:pt idx="2887">
                  <c:v>1</c:v>
                </c:pt>
                <c:pt idx="2888">
                  <c:v>1</c:v>
                </c:pt>
                <c:pt idx="2889">
                  <c:v>1</c:v>
                </c:pt>
                <c:pt idx="2890">
                  <c:v>1</c:v>
                </c:pt>
                <c:pt idx="2891">
                  <c:v>1</c:v>
                </c:pt>
                <c:pt idx="2892">
                  <c:v>1</c:v>
                </c:pt>
                <c:pt idx="2893">
                  <c:v>1</c:v>
                </c:pt>
                <c:pt idx="2894">
                  <c:v>1</c:v>
                </c:pt>
                <c:pt idx="2895">
                  <c:v>1</c:v>
                </c:pt>
                <c:pt idx="2896">
                  <c:v>1</c:v>
                </c:pt>
                <c:pt idx="2897">
                  <c:v>1</c:v>
                </c:pt>
                <c:pt idx="2898">
                  <c:v>1</c:v>
                </c:pt>
                <c:pt idx="2899">
                  <c:v>1</c:v>
                </c:pt>
                <c:pt idx="2900">
                  <c:v>1</c:v>
                </c:pt>
                <c:pt idx="2901">
                  <c:v>1</c:v>
                </c:pt>
                <c:pt idx="2902">
                  <c:v>1</c:v>
                </c:pt>
                <c:pt idx="2903">
                  <c:v>1</c:v>
                </c:pt>
                <c:pt idx="2904">
                  <c:v>1</c:v>
                </c:pt>
                <c:pt idx="2905">
                  <c:v>1</c:v>
                </c:pt>
                <c:pt idx="2906">
                  <c:v>1</c:v>
                </c:pt>
                <c:pt idx="2907">
                  <c:v>1</c:v>
                </c:pt>
                <c:pt idx="2908">
                  <c:v>1</c:v>
                </c:pt>
                <c:pt idx="2909">
                  <c:v>1</c:v>
                </c:pt>
                <c:pt idx="2910">
                  <c:v>1</c:v>
                </c:pt>
                <c:pt idx="2911">
                  <c:v>1</c:v>
                </c:pt>
                <c:pt idx="2912">
                  <c:v>1</c:v>
                </c:pt>
                <c:pt idx="2913">
                  <c:v>1</c:v>
                </c:pt>
                <c:pt idx="2914">
                  <c:v>1</c:v>
                </c:pt>
                <c:pt idx="2915">
                  <c:v>1</c:v>
                </c:pt>
                <c:pt idx="2916">
                  <c:v>1</c:v>
                </c:pt>
                <c:pt idx="2917">
                  <c:v>1</c:v>
                </c:pt>
                <c:pt idx="2918">
                  <c:v>1</c:v>
                </c:pt>
                <c:pt idx="2919">
                  <c:v>1</c:v>
                </c:pt>
                <c:pt idx="2920">
                  <c:v>1</c:v>
                </c:pt>
                <c:pt idx="2921">
                  <c:v>1</c:v>
                </c:pt>
                <c:pt idx="2922">
                  <c:v>1</c:v>
                </c:pt>
                <c:pt idx="2923">
                  <c:v>1</c:v>
                </c:pt>
                <c:pt idx="2924">
                  <c:v>1</c:v>
                </c:pt>
                <c:pt idx="2925">
                  <c:v>1</c:v>
                </c:pt>
                <c:pt idx="2926">
                  <c:v>1</c:v>
                </c:pt>
                <c:pt idx="2927">
                  <c:v>1</c:v>
                </c:pt>
                <c:pt idx="2928">
                  <c:v>1</c:v>
                </c:pt>
                <c:pt idx="2929">
                  <c:v>1</c:v>
                </c:pt>
                <c:pt idx="2930">
                  <c:v>1</c:v>
                </c:pt>
                <c:pt idx="2931">
                  <c:v>1</c:v>
                </c:pt>
                <c:pt idx="2932">
                  <c:v>1</c:v>
                </c:pt>
                <c:pt idx="2933">
                  <c:v>1</c:v>
                </c:pt>
                <c:pt idx="2934">
                  <c:v>1</c:v>
                </c:pt>
                <c:pt idx="2935">
                  <c:v>1</c:v>
                </c:pt>
                <c:pt idx="2936">
                  <c:v>1</c:v>
                </c:pt>
                <c:pt idx="2937">
                  <c:v>1</c:v>
                </c:pt>
                <c:pt idx="2938">
                  <c:v>1</c:v>
                </c:pt>
                <c:pt idx="2939">
                  <c:v>1</c:v>
                </c:pt>
                <c:pt idx="2940">
                  <c:v>1</c:v>
                </c:pt>
                <c:pt idx="2941">
                  <c:v>1</c:v>
                </c:pt>
                <c:pt idx="2942">
                  <c:v>1</c:v>
                </c:pt>
                <c:pt idx="2943">
                  <c:v>0.9</c:v>
                </c:pt>
                <c:pt idx="2944">
                  <c:v>0.9</c:v>
                </c:pt>
                <c:pt idx="2945">
                  <c:v>0.9</c:v>
                </c:pt>
                <c:pt idx="2946">
                  <c:v>0.9</c:v>
                </c:pt>
                <c:pt idx="2947">
                  <c:v>0.9</c:v>
                </c:pt>
                <c:pt idx="2948">
                  <c:v>0.9</c:v>
                </c:pt>
                <c:pt idx="2949">
                  <c:v>0.9</c:v>
                </c:pt>
                <c:pt idx="2950">
                  <c:v>0.9</c:v>
                </c:pt>
                <c:pt idx="2951">
                  <c:v>0.9</c:v>
                </c:pt>
                <c:pt idx="2952">
                  <c:v>1</c:v>
                </c:pt>
                <c:pt idx="2953">
                  <c:v>0.9</c:v>
                </c:pt>
                <c:pt idx="2954">
                  <c:v>0.9</c:v>
                </c:pt>
                <c:pt idx="2955">
                  <c:v>0.9</c:v>
                </c:pt>
                <c:pt idx="2956">
                  <c:v>1</c:v>
                </c:pt>
                <c:pt idx="2957">
                  <c:v>1</c:v>
                </c:pt>
                <c:pt idx="2958">
                  <c:v>0.9</c:v>
                </c:pt>
                <c:pt idx="2959">
                  <c:v>0.9</c:v>
                </c:pt>
                <c:pt idx="2960">
                  <c:v>0.9</c:v>
                </c:pt>
                <c:pt idx="2961">
                  <c:v>1</c:v>
                </c:pt>
                <c:pt idx="2962">
                  <c:v>1</c:v>
                </c:pt>
                <c:pt idx="2963">
                  <c:v>1</c:v>
                </c:pt>
                <c:pt idx="2964">
                  <c:v>1</c:v>
                </c:pt>
                <c:pt idx="2965">
                  <c:v>0.9</c:v>
                </c:pt>
                <c:pt idx="2966">
                  <c:v>0.9</c:v>
                </c:pt>
                <c:pt idx="2967">
                  <c:v>0.9</c:v>
                </c:pt>
                <c:pt idx="2968">
                  <c:v>0.9</c:v>
                </c:pt>
                <c:pt idx="2969">
                  <c:v>0.9</c:v>
                </c:pt>
                <c:pt idx="2970">
                  <c:v>0.9</c:v>
                </c:pt>
                <c:pt idx="2971">
                  <c:v>0.9</c:v>
                </c:pt>
                <c:pt idx="2972">
                  <c:v>0.9</c:v>
                </c:pt>
                <c:pt idx="2973">
                  <c:v>0.9</c:v>
                </c:pt>
                <c:pt idx="2974">
                  <c:v>0.9</c:v>
                </c:pt>
                <c:pt idx="2975">
                  <c:v>0.9</c:v>
                </c:pt>
                <c:pt idx="2976">
                  <c:v>0.9</c:v>
                </c:pt>
                <c:pt idx="2977">
                  <c:v>0.9</c:v>
                </c:pt>
                <c:pt idx="2978">
                  <c:v>0.9</c:v>
                </c:pt>
                <c:pt idx="2979">
                  <c:v>0.9</c:v>
                </c:pt>
                <c:pt idx="2980">
                  <c:v>0.9</c:v>
                </c:pt>
                <c:pt idx="2981">
                  <c:v>0.9</c:v>
                </c:pt>
                <c:pt idx="2982">
                  <c:v>0.9</c:v>
                </c:pt>
                <c:pt idx="2983">
                  <c:v>0.9</c:v>
                </c:pt>
                <c:pt idx="2984">
                  <c:v>0.9</c:v>
                </c:pt>
                <c:pt idx="2985">
                  <c:v>0.9</c:v>
                </c:pt>
                <c:pt idx="2986">
                  <c:v>0.9</c:v>
                </c:pt>
                <c:pt idx="2987">
                  <c:v>0.9</c:v>
                </c:pt>
                <c:pt idx="2988">
                  <c:v>0.9</c:v>
                </c:pt>
                <c:pt idx="2989">
                  <c:v>0.9</c:v>
                </c:pt>
                <c:pt idx="2990">
                  <c:v>0.9</c:v>
                </c:pt>
                <c:pt idx="2991">
                  <c:v>0.9</c:v>
                </c:pt>
                <c:pt idx="2992">
                  <c:v>0.9</c:v>
                </c:pt>
                <c:pt idx="2993">
                  <c:v>0.9</c:v>
                </c:pt>
                <c:pt idx="2994">
                  <c:v>0.9</c:v>
                </c:pt>
                <c:pt idx="2995">
                  <c:v>0.9</c:v>
                </c:pt>
                <c:pt idx="2996">
                  <c:v>0.9</c:v>
                </c:pt>
                <c:pt idx="2997">
                  <c:v>0.9</c:v>
                </c:pt>
                <c:pt idx="2998">
                  <c:v>0.9</c:v>
                </c:pt>
                <c:pt idx="2999">
                  <c:v>0.9</c:v>
                </c:pt>
                <c:pt idx="3000">
                  <c:v>0.9</c:v>
                </c:pt>
                <c:pt idx="3001">
                  <c:v>0.9</c:v>
                </c:pt>
                <c:pt idx="3002">
                  <c:v>0.9</c:v>
                </c:pt>
                <c:pt idx="3003">
                  <c:v>0.9</c:v>
                </c:pt>
                <c:pt idx="3004">
                  <c:v>0.9</c:v>
                </c:pt>
                <c:pt idx="3005">
                  <c:v>0.9</c:v>
                </c:pt>
                <c:pt idx="3006">
                  <c:v>0.9</c:v>
                </c:pt>
                <c:pt idx="3007">
                  <c:v>0.9</c:v>
                </c:pt>
                <c:pt idx="3008">
                  <c:v>0.9</c:v>
                </c:pt>
                <c:pt idx="3009">
                  <c:v>0.9</c:v>
                </c:pt>
                <c:pt idx="3010">
                  <c:v>0.9</c:v>
                </c:pt>
                <c:pt idx="3011">
                  <c:v>0.9</c:v>
                </c:pt>
                <c:pt idx="3012">
                  <c:v>0.9</c:v>
                </c:pt>
                <c:pt idx="3013">
                  <c:v>0.9</c:v>
                </c:pt>
                <c:pt idx="3014">
                  <c:v>0.9</c:v>
                </c:pt>
                <c:pt idx="3015">
                  <c:v>0.9</c:v>
                </c:pt>
                <c:pt idx="3016">
                  <c:v>0.9</c:v>
                </c:pt>
                <c:pt idx="3017">
                  <c:v>0.9</c:v>
                </c:pt>
                <c:pt idx="3018">
                  <c:v>0.9</c:v>
                </c:pt>
                <c:pt idx="3019">
                  <c:v>0.9</c:v>
                </c:pt>
                <c:pt idx="3020">
                  <c:v>0.9</c:v>
                </c:pt>
                <c:pt idx="3021">
                  <c:v>0.9</c:v>
                </c:pt>
                <c:pt idx="3022">
                  <c:v>0.9</c:v>
                </c:pt>
                <c:pt idx="3023">
                  <c:v>0.9</c:v>
                </c:pt>
                <c:pt idx="3024">
                  <c:v>0.9</c:v>
                </c:pt>
                <c:pt idx="3025">
                  <c:v>0.9</c:v>
                </c:pt>
                <c:pt idx="3026">
                  <c:v>0.9</c:v>
                </c:pt>
                <c:pt idx="3027">
                  <c:v>0.9</c:v>
                </c:pt>
                <c:pt idx="3028">
                  <c:v>0.9</c:v>
                </c:pt>
                <c:pt idx="3029">
                  <c:v>0.9</c:v>
                </c:pt>
                <c:pt idx="3030">
                  <c:v>0.9</c:v>
                </c:pt>
                <c:pt idx="3031">
                  <c:v>0.9</c:v>
                </c:pt>
                <c:pt idx="3032">
                  <c:v>0.9</c:v>
                </c:pt>
                <c:pt idx="3033">
                  <c:v>0.9</c:v>
                </c:pt>
                <c:pt idx="3034">
                  <c:v>0.9</c:v>
                </c:pt>
                <c:pt idx="3035">
                  <c:v>0.9</c:v>
                </c:pt>
                <c:pt idx="3036">
                  <c:v>0.9</c:v>
                </c:pt>
                <c:pt idx="3037">
                  <c:v>0.9</c:v>
                </c:pt>
                <c:pt idx="3038">
                  <c:v>0.9</c:v>
                </c:pt>
                <c:pt idx="3039">
                  <c:v>0.9</c:v>
                </c:pt>
                <c:pt idx="3040">
                  <c:v>0.9</c:v>
                </c:pt>
                <c:pt idx="3041">
                  <c:v>0.9</c:v>
                </c:pt>
                <c:pt idx="3042">
                  <c:v>0.9</c:v>
                </c:pt>
                <c:pt idx="3043">
                  <c:v>0.9</c:v>
                </c:pt>
                <c:pt idx="3044">
                  <c:v>0.9</c:v>
                </c:pt>
                <c:pt idx="3045">
                  <c:v>0.9</c:v>
                </c:pt>
                <c:pt idx="3046">
                  <c:v>0.9</c:v>
                </c:pt>
                <c:pt idx="3047">
                  <c:v>0.9</c:v>
                </c:pt>
                <c:pt idx="3048">
                  <c:v>0.9</c:v>
                </c:pt>
                <c:pt idx="3049">
                  <c:v>0.9</c:v>
                </c:pt>
                <c:pt idx="3050">
                  <c:v>0.9</c:v>
                </c:pt>
                <c:pt idx="3051">
                  <c:v>0.9</c:v>
                </c:pt>
                <c:pt idx="3052">
                  <c:v>0.9</c:v>
                </c:pt>
                <c:pt idx="3053">
                  <c:v>0.9</c:v>
                </c:pt>
                <c:pt idx="3054">
                  <c:v>0.9</c:v>
                </c:pt>
                <c:pt idx="3055">
                  <c:v>0.9</c:v>
                </c:pt>
                <c:pt idx="3056">
                  <c:v>0.9</c:v>
                </c:pt>
                <c:pt idx="3057">
                  <c:v>0.9</c:v>
                </c:pt>
                <c:pt idx="3058">
                  <c:v>0.9</c:v>
                </c:pt>
                <c:pt idx="3059">
                  <c:v>0.9</c:v>
                </c:pt>
                <c:pt idx="3060">
                  <c:v>0.9</c:v>
                </c:pt>
                <c:pt idx="3061">
                  <c:v>0.9</c:v>
                </c:pt>
                <c:pt idx="3062">
                  <c:v>0.9</c:v>
                </c:pt>
                <c:pt idx="3063">
                  <c:v>0.9</c:v>
                </c:pt>
                <c:pt idx="3064">
                  <c:v>0.9</c:v>
                </c:pt>
                <c:pt idx="3065">
                  <c:v>0.9</c:v>
                </c:pt>
                <c:pt idx="3066">
                  <c:v>0.9</c:v>
                </c:pt>
                <c:pt idx="3067">
                  <c:v>0.9</c:v>
                </c:pt>
                <c:pt idx="3068">
                  <c:v>0.9</c:v>
                </c:pt>
                <c:pt idx="3069">
                  <c:v>0.9</c:v>
                </c:pt>
                <c:pt idx="3070">
                  <c:v>0.9</c:v>
                </c:pt>
                <c:pt idx="3071">
                  <c:v>0.9</c:v>
                </c:pt>
                <c:pt idx="3072">
                  <c:v>0.9</c:v>
                </c:pt>
                <c:pt idx="3073">
                  <c:v>0.9</c:v>
                </c:pt>
                <c:pt idx="3074">
                  <c:v>0.9</c:v>
                </c:pt>
                <c:pt idx="3075">
                  <c:v>0.9</c:v>
                </c:pt>
                <c:pt idx="3076">
                  <c:v>0.9</c:v>
                </c:pt>
                <c:pt idx="3077">
                  <c:v>0.9</c:v>
                </c:pt>
                <c:pt idx="3078">
                  <c:v>0.9</c:v>
                </c:pt>
                <c:pt idx="3079">
                  <c:v>0.9</c:v>
                </c:pt>
                <c:pt idx="3080">
                  <c:v>0.9</c:v>
                </c:pt>
                <c:pt idx="3081">
                  <c:v>0.9</c:v>
                </c:pt>
                <c:pt idx="3082">
                  <c:v>0.9</c:v>
                </c:pt>
                <c:pt idx="3083">
                  <c:v>0.9</c:v>
                </c:pt>
                <c:pt idx="3084">
                  <c:v>0.9</c:v>
                </c:pt>
                <c:pt idx="3085">
                  <c:v>0.9</c:v>
                </c:pt>
                <c:pt idx="3086">
                  <c:v>0.9</c:v>
                </c:pt>
                <c:pt idx="3087">
                  <c:v>0.9</c:v>
                </c:pt>
                <c:pt idx="3088">
                  <c:v>0.9</c:v>
                </c:pt>
                <c:pt idx="3089">
                  <c:v>0.9</c:v>
                </c:pt>
                <c:pt idx="3090">
                  <c:v>0.9</c:v>
                </c:pt>
                <c:pt idx="3091">
                  <c:v>0.9</c:v>
                </c:pt>
                <c:pt idx="3092">
                  <c:v>0.9</c:v>
                </c:pt>
                <c:pt idx="3093">
                  <c:v>0.9</c:v>
                </c:pt>
                <c:pt idx="3094">
                  <c:v>0.9</c:v>
                </c:pt>
                <c:pt idx="3095">
                  <c:v>0.9</c:v>
                </c:pt>
                <c:pt idx="3096">
                  <c:v>0.9</c:v>
                </c:pt>
                <c:pt idx="3097">
                  <c:v>0.9</c:v>
                </c:pt>
                <c:pt idx="3098">
                  <c:v>0.9</c:v>
                </c:pt>
                <c:pt idx="3099">
                  <c:v>0.9</c:v>
                </c:pt>
                <c:pt idx="3100">
                  <c:v>0.9</c:v>
                </c:pt>
                <c:pt idx="3101">
                  <c:v>0.9</c:v>
                </c:pt>
                <c:pt idx="3102">
                  <c:v>0.9</c:v>
                </c:pt>
                <c:pt idx="3103">
                  <c:v>0.9</c:v>
                </c:pt>
                <c:pt idx="3104">
                  <c:v>0.9</c:v>
                </c:pt>
                <c:pt idx="3105">
                  <c:v>0.9</c:v>
                </c:pt>
                <c:pt idx="3106">
                  <c:v>0.9</c:v>
                </c:pt>
                <c:pt idx="3107">
                  <c:v>0.9</c:v>
                </c:pt>
                <c:pt idx="3108">
                  <c:v>0.9</c:v>
                </c:pt>
                <c:pt idx="3109">
                  <c:v>0.9</c:v>
                </c:pt>
                <c:pt idx="3110">
                  <c:v>0.9</c:v>
                </c:pt>
                <c:pt idx="3111">
                  <c:v>0.9</c:v>
                </c:pt>
                <c:pt idx="3112">
                  <c:v>0.9</c:v>
                </c:pt>
                <c:pt idx="3113">
                  <c:v>0.9</c:v>
                </c:pt>
                <c:pt idx="3114">
                  <c:v>0.9</c:v>
                </c:pt>
                <c:pt idx="3115">
                  <c:v>0.9</c:v>
                </c:pt>
                <c:pt idx="3116">
                  <c:v>0.9</c:v>
                </c:pt>
                <c:pt idx="3117">
                  <c:v>0.9</c:v>
                </c:pt>
                <c:pt idx="3118">
                  <c:v>0.9</c:v>
                </c:pt>
                <c:pt idx="3119">
                  <c:v>0.9</c:v>
                </c:pt>
                <c:pt idx="3120">
                  <c:v>0.9</c:v>
                </c:pt>
                <c:pt idx="3121">
                  <c:v>0.9</c:v>
                </c:pt>
                <c:pt idx="3122">
                  <c:v>0.9</c:v>
                </c:pt>
                <c:pt idx="3123">
                  <c:v>0.9</c:v>
                </c:pt>
                <c:pt idx="3124">
                  <c:v>0.9</c:v>
                </c:pt>
                <c:pt idx="3125">
                  <c:v>0.9</c:v>
                </c:pt>
                <c:pt idx="3126">
                  <c:v>0.9</c:v>
                </c:pt>
                <c:pt idx="3127">
                  <c:v>0.9</c:v>
                </c:pt>
                <c:pt idx="3128">
                  <c:v>0.9</c:v>
                </c:pt>
                <c:pt idx="3129">
                  <c:v>0.9</c:v>
                </c:pt>
                <c:pt idx="3130">
                  <c:v>0.9</c:v>
                </c:pt>
                <c:pt idx="3131">
                  <c:v>0.9</c:v>
                </c:pt>
                <c:pt idx="3132">
                  <c:v>0.9</c:v>
                </c:pt>
                <c:pt idx="3133">
                  <c:v>0.9</c:v>
                </c:pt>
                <c:pt idx="3134">
                  <c:v>0.9</c:v>
                </c:pt>
                <c:pt idx="3135">
                  <c:v>0.9</c:v>
                </c:pt>
                <c:pt idx="3136">
                  <c:v>0.9</c:v>
                </c:pt>
                <c:pt idx="3137">
                  <c:v>0.9</c:v>
                </c:pt>
                <c:pt idx="3138">
                  <c:v>0.9</c:v>
                </c:pt>
                <c:pt idx="3139">
                  <c:v>0.9</c:v>
                </c:pt>
                <c:pt idx="3140">
                  <c:v>0.9</c:v>
                </c:pt>
                <c:pt idx="3141">
                  <c:v>0.9</c:v>
                </c:pt>
                <c:pt idx="3142">
                  <c:v>0.9</c:v>
                </c:pt>
                <c:pt idx="3143">
                  <c:v>0.9</c:v>
                </c:pt>
                <c:pt idx="3144">
                  <c:v>0.9</c:v>
                </c:pt>
                <c:pt idx="3145">
                  <c:v>0.9</c:v>
                </c:pt>
                <c:pt idx="3146">
                  <c:v>0.9</c:v>
                </c:pt>
                <c:pt idx="3147">
                  <c:v>0.9</c:v>
                </c:pt>
                <c:pt idx="3148">
                  <c:v>0.9</c:v>
                </c:pt>
                <c:pt idx="3149">
                  <c:v>0.9</c:v>
                </c:pt>
                <c:pt idx="3150">
                  <c:v>0.9</c:v>
                </c:pt>
                <c:pt idx="3151">
                  <c:v>0.9</c:v>
                </c:pt>
                <c:pt idx="3152">
                  <c:v>0.9</c:v>
                </c:pt>
                <c:pt idx="3153">
                  <c:v>0.9</c:v>
                </c:pt>
                <c:pt idx="3154">
                  <c:v>0.9</c:v>
                </c:pt>
                <c:pt idx="3155">
                  <c:v>0.9</c:v>
                </c:pt>
                <c:pt idx="3156">
                  <c:v>0.9</c:v>
                </c:pt>
                <c:pt idx="3157">
                  <c:v>0.9</c:v>
                </c:pt>
                <c:pt idx="3158">
                  <c:v>0.9</c:v>
                </c:pt>
                <c:pt idx="3159">
                  <c:v>0.9</c:v>
                </c:pt>
                <c:pt idx="3160">
                  <c:v>0.9</c:v>
                </c:pt>
                <c:pt idx="3161">
                  <c:v>0.9</c:v>
                </c:pt>
                <c:pt idx="3162">
                  <c:v>0.9</c:v>
                </c:pt>
                <c:pt idx="3163">
                  <c:v>0.9</c:v>
                </c:pt>
                <c:pt idx="3164">
                  <c:v>0.9</c:v>
                </c:pt>
                <c:pt idx="3165">
                  <c:v>0.9</c:v>
                </c:pt>
                <c:pt idx="3166">
                  <c:v>0.9</c:v>
                </c:pt>
                <c:pt idx="3167">
                  <c:v>0.9</c:v>
                </c:pt>
                <c:pt idx="3168">
                  <c:v>0.9</c:v>
                </c:pt>
                <c:pt idx="3169">
                  <c:v>0.9</c:v>
                </c:pt>
                <c:pt idx="3170">
                  <c:v>1</c:v>
                </c:pt>
                <c:pt idx="3171">
                  <c:v>1</c:v>
                </c:pt>
                <c:pt idx="3172">
                  <c:v>1</c:v>
                </c:pt>
                <c:pt idx="3173">
                  <c:v>1</c:v>
                </c:pt>
                <c:pt idx="3174">
                  <c:v>1</c:v>
                </c:pt>
                <c:pt idx="3175">
                  <c:v>1</c:v>
                </c:pt>
                <c:pt idx="3176">
                  <c:v>1</c:v>
                </c:pt>
                <c:pt idx="3177">
                  <c:v>1</c:v>
                </c:pt>
                <c:pt idx="3178">
                  <c:v>1</c:v>
                </c:pt>
                <c:pt idx="3179">
                  <c:v>1</c:v>
                </c:pt>
                <c:pt idx="3180">
                  <c:v>1</c:v>
                </c:pt>
                <c:pt idx="3181">
                  <c:v>1</c:v>
                </c:pt>
                <c:pt idx="3182">
                  <c:v>1</c:v>
                </c:pt>
                <c:pt idx="3183">
                  <c:v>1</c:v>
                </c:pt>
                <c:pt idx="3184">
                  <c:v>1</c:v>
                </c:pt>
                <c:pt idx="3185">
                  <c:v>1</c:v>
                </c:pt>
                <c:pt idx="3186">
                  <c:v>1</c:v>
                </c:pt>
                <c:pt idx="3187">
                  <c:v>1</c:v>
                </c:pt>
                <c:pt idx="3188">
                  <c:v>1</c:v>
                </c:pt>
                <c:pt idx="3189">
                  <c:v>1</c:v>
                </c:pt>
                <c:pt idx="3190">
                  <c:v>1</c:v>
                </c:pt>
                <c:pt idx="3191">
                  <c:v>1</c:v>
                </c:pt>
                <c:pt idx="3192">
                  <c:v>1</c:v>
                </c:pt>
                <c:pt idx="3193">
                  <c:v>1</c:v>
                </c:pt>
                <c:pt idx="3194">
                  <c:v>1</c:v>
                </c:pt>
                <c:pt idx="3195">
                  <c:v>1</c:v>
                </c:pt>
                <c:pt idx="3196">
                  <c:v>1</c:v>
                </c:pt>
                <c:pt idx="3197">
                  <c:v>1</c:v>
                </c:pt>
                <c:pt idx="3198">
                  <c:v>1</c:v>
                </c:pt>
                <c:pt idx="3199">
                  <c:v>1</c:v>
                </c:pt>
                <c:pt idx="3200">
                  <c:v>1.1000000000000001</c:v>
                </c:pt>
                <c:pt idx="3201">
                  <c:v>1.1000000000000001</c:v>
                </c:pt>
                <c:pt idx="3202">
                  <c:v>1.1000000000000001</c:v>
                </c:pt>
                <c:pt idx="3203">
                  <c:v>1.1000000000000001</c:v>
                </c:pt>
                <c:pt idx="3204">
                  <c:v>1.1000000000000001</c:v>
                </c:pt>
                <c:pt idx="3205">
                  <c:v>1.1000000000000001</c:v>
                </c:pt>
                <c:pt idx="3206">
                  <c:v>1.1000000000000001</c:v>
                </c:pt>
                <c:pt idx="3207">
                  <c:v>1.1000000000000001</c:v>
                </c:pt>
                <c:pt idx="3208">
                  <c:v>1.1000000000000001</c:v>
                </c:pt>
                <c:pt idx="3209">
                  <c:v>1.1000000000000001</c:v>
                </c:pt>
                <c:pt idx="3210">
                  <c:v>1.1000000000000001</c:v>
                </c:pt>
                <c:pt idx="3211">
                  <c:v>1.1000000000000001</c:v>
                </c:pt>
                <c:pt idx="3212">
                  <c:v>1.1000000000000001</c:v>
                </c:pt>
                <c:pt idx="3213">
                  <c:v>1.1000000000000001</c:v>
                </c:pt>
                <c:pt idx="3214">
                  <c:v>1.1000000000000001</c:v>
                </c:pt>
                <c:pt idx="3215">
                  <c:v>1.1000000000000001</c:v>
                </c:pt>
                <c:pt idx="3216">
                  <c:v>1.1000000000000001</c:v>
                </c:pt>
                <c:pt idx="3217">
                  <c:v>1.1000000000000001</c:v>
                </c:pt>
                <c:pt idx="3218">
                  <c:v>1.1000000000000001</c:v>
                </c:pt>
                <c:pt idx="3219">
                  <c:v>1.1000000000000001</c:v>
                </c:pt>
                <c:pt idx="3220">
                  <c:v>1.1000000000000001</c:v>
                </c:pt>
                <c:pt idx="3221">
                  <c:v>1.1000000000000001</c:v>
                </c:pt>
                <c:pt idx="3222">
                  <c:v>1.1000000000000001</c:v>
                </c:pt>
                <c:pt idx="3223">
                  <c:v>1.2</c:v>
                </c:pt>
                <c:pt idx="3224">
                  <c:v>1.2</c:v>
                </c:pt>
                <c:pt idx="3225">
                  <c:v>1.2</c:v>
                </c:pt>
                <c:pt idx="3226">
                  <c:v>1.2</c:v>
                </c:pt>
                <c:pt idx="3227">
                  <c:v>1.2</c:v>
                </c:pt>
                <c:pt idx="3228">
                  <c:v>1.2</c:v>
                </c:pt>
                <c:pt idx="3229">
                  <c:v>1.2</c:v>
                </c:pt>
                <c:pt idx="3230">
                  <c:v>1.2</c:v>
                </c:pt>
                <c:pt idx="3231">
                  <c:v>1.2</c:v>
                </c:pt>
                <c:pt idx="3232">
                  <c:v>1.2</c:v>
                </c:pt>
                <c:pt idx="3233">
                  <c:v>1.2</c:v>
                </c:pt>
                <c:pt idx="3234">
                  <c:v>1.2</c:v>
                </c:pt>
                <c:pt idx="3235">
                  <c:v>1.2</c:v>
                </c:pt>
                <c:pt idx="3236">
                  <c:v>1.2</c:v>
                </c:pt>
                <c:pt idx="3237">
                  <c:v>1.2</c:v>
                </c:pt>
                <c:pt idx="3238">
                  <c:v>1.2</c:v>
                </c:pt>
                <c:pt idx="3239">
                  <c:v>1.2</c:v>
                </c:pt>
                <c:pt idx="3240">
                  <c:v>1.2</c:v>
                </c:pt>
                <c:pt idx="3241">
                  <c:v>1.2</c:v>
                </c:pt>
                <c:pt idx="3242">
                  <c:v>1.3</c:v>
                </c:pt>
                <c:pt idx="3243">
                  <c:v>1.3</c:v>
                </c:pt>
                <c:pt idx="3244">
                  <c:v>1.3</c:v>
                </c:pt>
                <c:pt idx="3245">
                  <c:v>1.3</c:v>
                </c:pt>
                <c:pt idx="3246">
                  <c:v>1.3</c:v>
                </c:pt>
                <c:pt idx="3247">
                  <c:v>1.3</c:v>
                </c:pt>
                <c:pt idx="3248">
                  <c:v>1.3</c:v>
                </c:pt>
                <c:pt idx="3249">
                  <c:v>1.3</c:v>
                </c:pt>
                <c:pt idx="3250">
                  <c:v>1.3</c:v>
                </c:pt>
                <c:pt idx="3251">
                  <c:v>1.3</c:v>
                </c:pt>
                <c:pt idx="3252">
                  <c:v>1.3</c:v>
                </c:pt>
                <c:pt idx="3253">
                  <c:v>1.3</c:v>
                </c:pt>
                <c:pt idx="3254">
                  <c:v>1.3</c:v>
                </c:pt>
                <c:pt idx="3255">
                  <c:v>1.3</c:v>
                </c:pt>
                <c:pt idx="3256">
                  <c:v>1.3</c:v>
                </c:pt>
                <c:pt idx="3257">
                  <c:v>1.3</c:v>
                </c:pt>
                <c:pt idx="3258">
                  <c:v>1.3</c:v>
                </c:pt>
                <c:pt idx="3259">
                  <c:v>1.3</c:v>
                </c:pt>
                <c:pt idx="3260">
                  <c:v>1.3</c:v>
                </c:pt>
                <c:pt idx="3261">
                  <c:v>1.3</c:v>
                </c:pt>
                <c:pt idx="3262">
                  <c:v>1.3</c:v>
                </c:pt>
                <c:pt idx="3263">
                  <c:v>1.3</c:v>
                </c:pt>
                <c:pt idx="3264">
                  <c:v>1.3</c:v>
                </c:pt>
                <c:pt idx="3265">
                  <c:v>1.3</c:v>
                </c:pt>
                <c:pt idx="3266">
                  <c:v>1.3</c:v>
                </c:pt>
                <c:pt idx="3267">
                  <c:v>1.3</c:v>
                </c:pt>
                <c:pt idx="3268">
                  <c:v>1.3</c:v>
                </c:pt>
                <c:pt idx="3269">
                  <c:v>1.4</c:v>
                </c:pt>
                <c:pt idx="3270">
                  <c:v>1.4</c:v>
                </c:pt>
                <c:pt idx="3271">
                  <c:v>1.4</c:v>
                </c:pt>
                <c:pt idx="3272">
                  <c:v>1.4</c:v>
                </c:pt>
                <c:pt idx="3273">
                  <c:v>1.4</c:v>
                </c:pt>
                <c:pt idx="3274">
                  <c:v>1.4</c:v>
                </c:pt>
                <c:pt idx="3275">
                  <c:v>1.4</c:v>
                </c:pt>
                <c:pt idx="3276">
                  <c:v>1.4</c:v>
                </c:pt>
                <c:pt idx="3277">
                  <c:v>1.4</c:v>
                </c:pt>
                <c:pt idx="3278">
                  <c:v>1.4</c:v>
                </c:pt>
                <c:pt idx="3279">
                  <c:v>1.4</c:v>
                </c:pt>
                <c:pt idx="3280">
                  <c:v>1.4</c:v>
                </c:pt>
                <c:pt idx="3281">
                  <c:v>1.4</c:v>
                </c:pt>
                <c:pt idx="3282">
                  <c:v>1.4</c:v>
                </c:pt>
                <c:pt idx="3283">
                  <c:v>1.4</c:v>
                </c:pt>
                <c:pt idx="3284">
                  <c:v>1.4</c:v>
                </c:pt>
                <c:pt idx="3285">
                  <c:v>1.4</c:v>
                </c:pt>
                <c:pt idx="3286">
                  <c:v>1.4</c:v>
                </c:pt>
                <c:pt idx="3287">
                  <c:v>1.4</c:v>
                </c:pt>
                <c:pt idx="3288">
                  <c:v>1.4</c:v>
                </c:pt>
                <c:pt idx="3289">
                  <c:v>1.4</c:v>
                </c:pt>
                <c:pt idx="3290">
                  <c:v>1.4</c:v>
                </c:pt>
                <c:pt idx="3291">
                  <c:v>1.4</c:v>
                </c:pt>
                <c:pt idx="3292">
                  <c:v>1.4</c:v>
                </c:pt>
                <c:pt idx="3293">
                  <c:v>1.5</c:v>
                </c:pt>
                <c:pt idx="3294">
                  <c:v>1.5</c:v>
                </c:pt>
                <c:pt idx="3295">
                  <c:v>1.5</c:v>
                </c:pt>
                <c:pt idx="3296">
                  <c:v>1.5</c:v>
                </c:pt>
                <c:pt idx="3297">
                  <c:v>1.5</c:v>
                </c:pt>
                <c:pt idx="3298">
                  <c:v>1.5</c:v>
                </c:pt>
                <c:pt idx="3299">
                  <c:v>1.5</c:v>
                </c:pt>
                <c:pt idx="3300">
                  <c:v>1.5</c:v>
                </c:pt>
                <c:pt idx="3301">
                  <c:v>1.5</c:v>
                </c:pt>
                <c:pt idx="3302">
                  <c:v>1.5</c:v>
                </c:pt>
                <c:pt idx="3303">
                  <c:v>1.5</c:v>
                </c:pt>
                <c:pt idx="3304">
                  <c:v>1.5</c:v>
                </c:pt>
                <c:pt idx="3305">
                  <c:v>1.5</c:v>
                </c:pt>
                <c:pt idx="3306">
                  <c:v>1.5</c:v>
                </c:pt>
                <c:pt idx="3307">
                  <c:v>1.5</c:v>
                </c:pt>
                <c:pt idx="3308">
                  <c:v>1.5</c:v>
                </c:pt>
                <c:pt idx="3309">
                  <c:v>1.5</c:v>
                </c:pt>
                <c:pt idx="3310">
                  <c:v>1.5</c:v>
                </c:pt>
                <c:pt idx="3311">
                  <c:v>1.6</c:v>
                </c:pt>
                <c:pt idx="3312">
                  <c:v>1.6</c:v>
                </c:pt>
                <c:pt idx="3313">
                  <c:v>1.6</c:v>
                </c:pt>
                <c:pt idx="3314">
                  <c:v>1.6</c:v>
                </c:pt>
                <c:pt idx="3315">
                  <c:v>1.6</c:v>
                </c:pt>
                <c:pt idx="3316">
                  <c:v>1.6</c:v>
                </c:pt>
                <c:pt idx="3317">
                  <c:v>1.6</c:v>
                </c:pt>
                <c:pt idx="3318">
                  <c:v>1.6</c:v>
                </c:pt>
                <c:pt idx="3319">
                  <c:v>1.6</c:v>
                </c:pt>
                <c:pt idx="3320">
                  <c:v>1.6</c:v>
                </c:pt>
                <c:pt idx="3321">
                  <c:v>1.6</c:v>
                </c:pt>
                <c:pt idx="3322">
                  <c:v>1.6</c:v>
                </c:pt>
                <c:pt idx="3323">
                  <c:v>1.6</c:v>
                </c:pt>
                <c:pt idx="3324">
                  <c:v>1.6</c:v>
                </c:pt>
                <c:pt idx="3325">
                  <c:v>1.6</c:v>
                </c:pt>
                <c:pt idx="3326">
                  <c:v>1.6</c:v>
                </c:pt>
                <c:pt idx="3327">
                  <c:v>1.6</c:v>
                </c:pt>
                <c:pt idx="3328">
                  <c:v>1.6</c:v>
                </c:pt>
                <c:pt idx="3329">
                  <c:v>1.6</c:v>
                </c:pt>
                <c:pt idx="3330">
                  <c:v>1.6</c:v>
                </c:pt>
                <c:pt idx="3331">
                  <c:v>1.6</c:v>
                </c:pt>
                <c:pt idx="3332">
                  <c:v>1.6</c:v>
                </c:pt>
                <c:pt idx="3333">
                  <c:v>1.6</c:v>
                </c:pt>
                <c:pt idx="3334">
                  <c:v>1.6</c:v>
                </c:pt>
                <c:pt idx="3335">
                  <c:v>1.6</c:v>
                </c:pt>
                <c:pt idx="3336">
                  <c:v>1.6</c:v>
                </c:pt>
                <c:pt idx="3337">
                  <c:v>1.6</c:v>
                </c:pt>
                <c:pt idx="3338">
                  <c:v>1.6</c:v>
                </c:pt>
                <c:pt idx="3339">
                  <c:v>1.6</c:v>
                </c:pt>
                <c:pt idx="3340">
                  <c:v>1.6</c:v>
                </c:pt>
                <c:pt idx="3341">
                  <c:v>1.6</c:v>
                </c:pt>
                <c:pt idx="3342">
                  <c:v>1.6</c:v>
                </c:pt>
                <c:pt idx="3343">
                  <c:v>1.6</c:v>
                </c:pt>
                <c:pt idx="3344">
                  <c:v>1.6</c:v>
                </c:pt>
                <c:pt idx="3345">
                  <c:v>1.7</c:v>
                </c:pt>
                <c:pt idx="3346">
                  <c:v>1.7</c:v>
                </c:pt>
                <c:pt idx="3347">
                  <c:v>1.7</c:v>
                </c:pt>
                <c:pt idx="3348">
                  <c:v>1.7</c:v>
                </c:pt>
                <c:pt idx="3349">
                  <c:v>1.7</c:v>
                </c:pt>
                <c:pt idx="3350">
                  <c:v>1.7</c:v>
                </c:pt>
                <c:pt idx="3351">
                  <c:v>1.7</c:v>
                </c:pt>
                <c:pt idx="3352">
                  <c:v>1.7</c:v>
                </c:pt>
                <c:pt idx="3353">
                  <c:v>1.7</c:v>
                </c:pt>
                <c:pt idx="3354">
                  <c:v>1.7</c:v>
                </c:pt>
                <c:pt idx="3355">
                  <c:v>1.7</c:v>
                </c:pt>
                <c:pt idx="3356">
                  <c:v>1.7</c:v>
                </c:pt>
                <c:pt idx="3357">
                  <c:v>1.7</c:v>
                </c:pt>
                <c:pt idx="3358">
                  <c:v>1.7</c:v>
                </c:pt>
                <c:pt idx="3359">
                  <c:v>1.7</c:v>
                </c:pt>
                <c:pt idx="3360">
                  <c:v>1.7</c:v>
                </c:pt>
                <c:pt idx="3361">
                  <c:v>1.7</c:v>
                </c:pt>
                <c:pt idx="3362">
                  <c:v>1.7</c:v>
                </c:pt>
                <c:pt idx="3363">
                  <c:v>1.7</c:v>
                </c:pt>
                <c:pt idx="3364">
                  <c:v>1.7</c:v>
                </c:pt>
                <c:pt idx="3365">
                  <c:v>1.7</c:v>
                </c:pt>
                <c:pt idx="3366">
                  <c:v>1.7</c:v>
                </c:pt>
                <c:pt idx="3367">
                  <c:v>1.7</c:v>
                </c:pt>
                <c:pt idx="3368">
                  <c:v>1.7</c:v>
                </c:pt>
                <c:pt idx="3369">
                  <c:v>1.8</c:v>
                </c:pt>
                <c:pt idx="3370">
                  <c:v>1.8</c:v>
                </c:pt>
                <c:pt idx="3371">
                  <c:v>1.8</c:v>
                </c:pt>
                <c:pt idx="3372">
                  <c:v>1.8</c:v>
                </c:pt>
                <c:pt idx="3373">
                  <c:v>1.8</c:v>
                </c:pt>
                <c:pt idx="3374">
                  <c:v>1.8</c:v>
                </c:pt>
                <c:pt idx="3375">
                  <c:v>1.8</c:v>
                </c:pt>
                <c:pt idx="3376">
                  <c:v>1.8</c:v>
                </c:pt>
                <c:pt idx="3377">
                  <c:v>1.8</c:v>
                </c:pt>
                <c:pt idx="3378">
                  <c:v>1.8</c:v>
                </c:pt>
                <c:pt idx="3379">
                  <c:v>1.8</c:v>
                </c:pt>
                <c:pt idx="3380">
                  <c:v>1.8</c:v>
                </c:pt>
                <c:pt idx="3381">
                  <c:v>1.8</c:v>
                </c:pt>
                <c:pt idx="3382">
                  <c:v>1.8</c:v>
                </c:pt>
                <c:pt idx="3383">
                  <c:v>1.8</c:v>
                </c:pt>
                <c:pt idx="3384">
                  <c:v>1.8</c:v>
                </c:pt>
                <c:pt idx="3385">
                  <c:v>1.8</c:v>
                </c:pt>
                <c:pt idx="3386">
                  <c:v>1.8</c:v>
                </c:pt>
                <c:pt idx="3387">
                  <c:v>1.8</c:v>
                </c:pt>
                <c:pt idx="3388">
                  <c:v>1.8</c:v>
                </c:pt>
                <c:pt idx="3389">
                  <c:v>1.8</c:v>
                </c:pt>
                <c:pt idx="3390">
                  <c:v>1.8</c:v>
                </c:pt>
                <c:pt idx="3391">
                  <c:v>1.8</c:v>
                </c:pt>
                <c:pt idx="3392">
                  <c:v>1.8</c:v>
                </c:pt>
                <c:pt idx="3393">
                  <c:v>1.8</c:v>
                </c:pt>
                <c:pt idx="3394">
                  <c:v>1.8</c:v>
                </c:pt>
                <c:pt idx="3395">
                  <c:v>1.8</c:v>
                </c:pt>
                <c:pt idx="3396">
                  <c:v>1.8</c:v>
                </c:pt>
                <c:pt idx="3397">
                  <c:v>1.8</c:v>
                </c:pt>
                <c:pt idx="3398">
                  <c:v>1.8</c:v>
                </c:pt>
                <c:pt idx="3399">
                  <c:v>1.8</c:v>
                </c:pt>
                <c:pt idx="3400">
                  <c:v>1.8</c:v>
                </c:pt>
                <c:pt idx="3401">
                  <c:v>1.8</c:v>
                </c:pt>
                <c:pt idx="3402">
                  <c:v>1.8</c:v>
                </c:pt>
                <c:pt idx="3403">
                  <c:v>1.9</c:v>
                </c:pt>
                <c:pt idx="3404">
                  <c:v>1.9</c:v>
                </c:pt>
                <c:pt idx="3405">
                  <c:v>1.9</c:v>
                </c:pt>
                <c:pt idx="3406">
                  <c:v>1.9</c:v>
                </c:pt>
                <c:pt idx="3407">
                  <c:v>1.9</c:v>
                </c:pt>
                <c:pt idx="3408">
                  <c:v>1.9</c:v>
                </c:pt>
                <c:pt idx="3409">
                  <c:v>1.9</c:v>
                </c:pt>
                <c:pt idx="3410">
                  <c:v>1.9</c:v>
                </c:pt>
                <c:pt idx="3411">
                  <c:v>1.9</c:v>
                </c:pt>
                <c:pt idx="3412">
                  <c:v>1.9</c:v>
                </c:pt>
                <c:pt idx="3413">
                  <c:v>1.9</c:v>
                </c:pt>
                <c:pt idx="3414">
                  <c:v>1.9</c:v>
                </c:pt>
                <c:pt idx="3415">
                  <c:v>1.9</c:v>
                </c:pt>
                <c:pt idx="3416">
                  <c:v>1.9</c:v>
                </c:pt>
                <c:pt idx="3417">
                  <c:v>1.9</c:v>
                </c:pt>
                <c:pt idx="3418">
                  <c:v>1.9</c:v>
                </c:pt>
                <c:pt idx="3419">
                  <c:v>1.9</c:v>
                </c:pt>
                <c:pt idx="3420">
                  <c:v>1.9</c:v>
                </c:pt>
                <c:pt idx="3421">
                  <c:v>1.9</c:v>
                </c:pt>
                <c:pt idx="3422">
                  <c:v>1.9</c:v>
                </c:pt>
                <c:pt idx="3423">
                  <c:v>1.9</c:v>
                </c:pt>
                <c:pt idx="3424">
                  <c:v>1.9</c:v>
                </c:pt>
                <c:pt idx="3425">
                  <c:v>1.9</c:v>
                </c:pt>
                <c:pt idx="3426">
                  <c:v>1.9</c:v>
                </c:pt>
                <c:pt idx="3427">
                  <c:v>1.9</c:v>
                </c:pt>
                <c:pt idx="3428">
                  <c:v>1.9</c:v>
                </c:pt>
                <c:pt idx="3429">
                  <c:v>1.9</c:v>
                </c:pt>
                <c:pt idx="3430">
                  <c:v>2</c:v>
                </c:pt>
                <c:pt idx="3431">
                  <c:v>2</c:v>
                </c:pt>
                <c:pt idx="3432">
                  <c:v>2</c:v>
                </c:pt>
                <c:pt idx="3433">
                  <c:v>2</c:v>
                </c:pt>
                <c:pt idx="3434">
                  <c:v>2</c:v>
                </c:pt>
                <c:pt idx="3435">
                  <c:v>2</c:v>
                </c:pt>
                <c:pt idx="3436">
                  <c:v>2</c:v>
                </c:pt>
                <c:pt idx="3437">
                  <c:v>2</c:v>
                </c:pt>
                <c:pt idx="3438">
                  <c:v>2</c:v>
                </c:pt>
                <c:pt idx="3439">
                  <c:v>2</c:v>
                </c:pt>
                <c:pt idx="3440">
                  <c:v>2</c:v>
                </c:pt>
                <c:pt idx="3441">
                  <c:v>2</c:v>
                </c:pt>
                <c:pt idx="3442">
                  <c:v>2</c:v>
                </c:pt>
                <c:pt idx="3443">
                  <c:v>2</c:v>
                </c:pt>
                <c:pt idx="3444">
                  <c:v>2</c:v>
                </c:pt>
                <c:pt idx="3445">
                  <c:v>2</c:v>
                </c:pt>
                <c:pt idx="3446">
                  <c:v>2</c:v>
                </c:pt>
                <c:pt idx="3447">
                  <c:v>2</c:v>
                </c:pt>
                <c:pt idx="3448">
                  <c:v>2</c:v>
                </c:pt>
                <c:pt idx="3449">
                  <c:v>2</c:v>
                </c:pt>
                <c:pt idx="3450">
                  <c:v>2</c:v>
                </c:pt>
                <c:pt idx="3451">
                  <c:v>2</c:v>
                </c:pt>
                <c:pt idx="3452">
                  <c:v>2</c:v>
                </c:pt>
                <c:pt idx="3453">
                  <c:v>2</c:v>
                </c:pt>
                <c:pt idx="3454">
                  <c:v>2</c:v>
                </c:pt>
                <c:pt idx="3455">
                  <c:v>2</c:v>
                </c:pt>
                <c:pt idx="3456">
                  <c:v>2</c:v>
                </c:pt>
                <c:pt idx="3457">
                  <c:v>2</c:v>
                </c:pt>
                <c:pt idx="3458">
                  <c:v>2</c:v>
                </c:pt>
                <c:pt idx="3459">
                  <c:v>2</c:v>
                </c:pt>
                <c:pt idx="3460">
                  <c:v>2</c:v>
                </c:pt>
                <c:pt idx="3461">
                  <c:v>2</c:v>
                </c:pt>
                <c:pt idx="3462">
                  <c:v>2</c:v>
                </c:pt>
                <c:pt idx="3463">
                  <c:v>2</c:v>
                </c:pt>
                <c:pt idx="3464">
                  <c:v>2</c:v>
                </c:pt>
                <c:pt idx="3465">
                  <c:v>2</c:v>
                </c:pt>
                <c:pt idx="3466">
                  <c:v>2</c:v>
                </c:pt>
                <c:pt idx="3467">
                  <c:v>2</c:v>
                </c:pt>
                <c:pt idx="3468">
                  <c:v>2</c:v>
                </c:pt>
                <c:pt idx="3469">
                  <c:v>2</c:v>
                </c:pt>
                <c:pt idx="3470">
                  <c:v>2</c:v>
                </c:pt>
                <c:pt idx="3471">
                  <c:v>2.1</c:v>
                </c:pt>
                <c:pt idx="3472">
                  <c:v>2.1</c:v>
                </c:pt>
                <c:pt idx="3473">
                  <c:v>2.1</c:v>
                </c:pt>
                <c:pt idx="3474">
                  <c:v>2.1</c:v>
                </c:pt>
                <c:pt idx="3475">
                  <c:v>2.1</c:v>
                </c:pt>
                <c:pt idx="3476">
                  <c:v>2.1</c:v>
                </c:pt>
                <c:pt idx="3477">
                  <c:v>2.1</c:v>
                </c:pt>
                <c:pt idx="3478">
                  <c:v>2.1</c:v>
                </c:pt>
                <c:pt idx="3479">
                  <c:v>2.1</c:v>
                </c:pt>
                <c:pt idx="3480">
                  <c:v>2.1</c:v>
                </c:pt>
                <c:pt idx="3481">
                  <c:v>2.1</c:v>
                </c:pt>
                <c:pt idx="3482">
                  <c:v>2.1</c:v>
                </c:pt>
                <c:pt idx="3483">
                  <c:v>2.1</c:v>
                </c:pt>
                <c:pt idx="3484">
                  <c:v>2.1</c:v>
                </c:pt>
                <c:pt idx="3485">
                  <c:v>2.1</c:v>
                </c:pt>
                <c:pt idx="3486">
                  <c:v>2.1</c:v>
                </c:pt>
                <c:pt idx="3487">
                  <c:v>2.1</c:v>
                </c:pt>
                <c:pt idx="3488">
                  <c:v>2.1</c:v>
                </c:pt>
                <c:pt idx="3489">
                  <c:v>2.1</c:v>
                </c:pt>
                <c:pt idx="3490">
                  <c:v>2.1</c:v>
                </c:pt>
                <c:pt idx="3491">
                  <c:v>2.1</c:v>
                </c:pt>
                <c:pt idx="3492">
                  <c:v>2.1</c:v>
                </c:pt>
                <c:pt idx="3493">
                  <c:v>2.1</c:v>
                </c:pt>
                <c:pt idx="3494">
                  <c:v>2.1</c:v>
                </c:pt>
                <c:pt idx="3495">
                  <c:v>2.1</c:v>
                </c:pt>
                <c:pt idx="3496">
                  <c:v>2.1</c:v>
                </c:pt>
                <c:pt idx="3497">
                  <c:v>2.1</c:v>
                </c:pt>
                <c:pt idx="3498">
                  <c:v>2.1</c:v>
                </c:pt>
                <c:pt idx="3499">
                  <c:v>2.1</c:v>
                </c:pt>
                <c:pt idx="3500">
                  <c:v>2.1</c:v>
                </c:pt>
                <c:pt idx="3501">
                  <c:v>2.2000000000000002</c:v>
                </c:pt>
                <c:pt idx="3502">
                  <c:v>2.2000000000000002</c:v>
                </c:pt>
                <c:pt idx="3503">
                  <c:v>2.2000000000000002</c:v>
                </c:pt>
                <c:pt idx="3504">
                  <c:v>2.2000000000000002</c:v>
                </c:pt>
                <c:pt idx="3505">
                  <c:v>2.2000000000000002</c:v>
                </c:pt>
                <c:pt idx="3506">
                  <c:v>2.2000000000000002</c:v>
                </c:pt>
                <c:pt idx="3507">
                  <c:v>2.2000000000000002</c:v>
                </c:pt>
                <c:pt idx="3508">
                  <c:v>2.2000000000000002</c:v>
                </c:pt>
                <c:pt idx="3509">
                  <c:v>2.2000000000000002</c:v>
                </c:pt>
                <c:pt idx="3510">
                  <c:v>2.2000000000000002</c:v>
                </c:pt>
                <c:pt idx="3511">
                  <c:v>2.2000000000000002</c:v>
                </c:pt>
                <c:pt idx="3512">
                  <c:v>2.2000000000000002</c:v>
                </c:pt>
                <c:pt idx="3513">
                  <c:v>2.2000000000000002</c:v>
                </c:pt>
                <c:pt idx="3514">
                  <c:v>2.2000000000000002</c:v>
                </c:pt>
                <c:pt idx="3515">
                  <c:v>2.2000000000000002</c:v>
                </c:pt>
                <c:pt idx="3516">
                  <c:v>2.2000000000000002</c:v>
                </c:pt>
                <c:pt idx="3517">
                  <c:v>2.2000000000000002</c:v>
                </c:pt>
                <c:pt idx="3518">
                  <c:v>2.2000000000000002</c:v>
                </c:pt>
                <c:pt idx="3519">
                  <c:v>2.2000000000000002</c:v>
                </c:pt>
                <c:pt idx="3520">
                  <c:v>2.2000000000000002</c:v>
                </c:pt>
                <c:pt idx="3521">
                  <c:v>2.2000000000000002</c:v>
                </c:pt>
                <c:pt idx="3522">
                  <c:v>2.2000000000000002</c:v>
                </c:pt>
                <c:pt idx="3523">
                  <c:v>2.2000000000000002</c:v>
                </c:pt>
                <c:pt idx="3524">
                  <c:v>2.2000000000000002</c:v>
                </c:pt>
                <c:pt idx="3525">
                  <c:v>2.2000000000000002</c:v>
                </c:pt>
                <c:pt idx="3526">
                  <c:v>2.2000000000000002</c:v>
                </c:pt>
                <c:pt idx="3527">
                  <c:v>2.2000000000000002</c:v>
                </c:pt>
                <c:pt idx="3528">
                  <c:v>2.2000000000000002</c:v>
                </c:pt>
                <c:pt idx="3529">
                  <c:v>2.2000000000000002</c:v>
                </c:pt>
                <c:pt idx="3530">
                  <c:v>2.2000000000000002</c:v>
                </c:pt>
                <c:pt idx="3531">
                  <c:v>2.2000000000000002</c:v>
                </c:pt>
                <c:pt idx="3532">
                  <c:v>2.2000000000000002</c:v>
                </c:pt>
                <c:pt idx="3533">
                  <c:v>2.2000000000000002</c:v>
                </c:pt>
                <c:pt idx="3534">
                  <c:v>2.2000000000000002</c:v>
                </c:pt>
                <c:pt idx="3535">
                  <c:v>2.2000000000000002</c:v>
                </c:pt>
                <c:pt idx="3536">
                  <c:v>2.2000000000000002</c:v>
                </c:pt>
                <c:pt idx="3537">
                  <c:v>2.2000000000000002</c:v>
                </c:pt>
                <c:pt idx="3538">
                  <c:v>2.2000000000000002</c:v>
                </c:pt>
                <c:pt idx="3539">
                  <c:v>2.2000000000000002</c:v>
                </c:pt>
                <c:pt idx="3540">
                  <c:v>2.2000000000000002</c:v>
                </c:pt>
                <c:pt idx="3541">
                  <c:v>2.2000000000000002</c:v>
                </c:pt>
                <c:pt idx="3542">
                  <c:v>2.2000000000000002</c:v>
                </c:pt>
                <c:pt idx="3543">
                  <c:v>2.2999999999999998</c:v>
                </c:pt>
                <c:pt idx="3544">
                  <c:v>2.2999999999999998</c:v>
                </c:pt>
                <c:pt idx="3545">
                  <c:v>2.2999999999999998</c:v>
                </c:pt>
                <c:pt idx="3546">
                  <c:v>2.2999999999999998</c:v>
                </c:pt>
                <c:pt idx="3547">
                  <c:v>2.2999999999999998</c:v>
                </c:pt>
                <c:pt idx="3548">
                  <c:v>2.2999999999999998</c:v>
                </c:pt>
                <c:pt idx="3549">
                  <c:v>2.2999999999999998</c:v>
                </c:pt>
                <c:pt idx="3550">
                  <c:v>2.2999999999999998</c:v>
                </c:pt>
                <c:pt idx="3551">
                  <c:v>2.2999999999999998</c:v>
                </c:pt>
                <c:pt idx="3552">
                  <c:v>2.2999999999999998</c:v>
                </c:pt>
                <c:pt idx="3553">
                  <c:v>2.2999999999999998</c:v>
                </c:pt>
                <c:pt idx="3554">
                  <c:v>2.2999999999999998</c:v>
                </c:pt>
                <c:pt idx="3555">
                  <c:v>2.2999999999999998</c:v>
                </c:pt>
                <c:pt idx="3556">
                  <c:v>2.2999999999999998</c:v>
                </c:pt>
                <c:pt idx="3557">
                  <c:v>2.2999999999999998</c:v>
                </c:pt>
                <c:pt idx="3558">
                  <c:v>2.2999999999999998</c:v>
                </c:pt>
                <c:pt idx="3559">
                  <c:v>2.2999999999999998</c:v>
                </c:pt>
                <c:pt idx="3560">
                  <c:v>2.2999999999999998</c:v>
                </c:pt>
                <c:pt idx="3561">
                  <c:v>2.2999999999999998</c:v>
                </c:pt>
                <c:pt idx="3562">
                  <c:v>2.2999999999999998</c:v>
                </c:pt>
                <c:pt idx="3563">
                  <c:v>2.2999999999999998</c:v>
                </c:pt>
                <c:pt idx="3564">
                  <c:v>2.2999999999999998</c:v>
                </c:pt>
                <c:pt idx="3565">
                  <c:v>2.2999999999999998</c:v>
                </c:pt>
                <c:pt idx="3566">
                  <c:v>2.2999999999999998</c:v>
                </c:pt>
                <c:pt idx="3567">
                  <c:v>2.2999999999999998</c:v>
                </c:pt>
                <c:pt idx="3568">
                  <c:v>2.2999999999999998</c:v>
                </c:pt>
                <c:pt idx="3569">
                  <c:v>2.2999999999999998</c:v>
                </c:pt>
                <c:pt idx="3570">
                  <c:v>2.2999999999999998</c:v>
                </c:pt>
                <c:pt idx="3571">
                  <c:v>2.2999999999999998</c:v>
                </c:pt>
                <c:pt idx="3572">
                  <c:v>2.2999999999999998</c:v>
                </c:pt>
                <c:pt idx="3573">
                  <c:v>2.2999999999999998</c:v>
                </c:pt>
                <c:pt idx="3574">
                  <c:v>2.2999999999999998</c:v>
                </c:pt>
                <c:pt idx="3575">
                  <c:v>2.2999999999999998</c:v>
                </c:pt>
                <c:pt idx="3576">
                  <c:v>2.2999999999999998</c:v>
                </c:pt>
                <c:pt idx="3577">
                  <c:v>2.2999999999999998</c:v>
                </c:pt>
                <c:pt idx="3578">
                  <c:v>2.2999999999999998</c:v>
                </c:pt>
                <c:pt idx="3579">
                  <c:v>2.2999999999999998</c:v>
                </c:pt>
                <c:pt idx="3580">
                  <c:v>2.4</c:v>
                </c:pt>
                <c:pt idx="3581">
                  <c:v>2.4</c:v>
                </c:pt>
                <c:pt idx="3582">
                  <c:v>2.4</c:v>
                </c:pt>
                <c:pt idx="3583">
                  <c:v>2.4</c:v>
                </c:pt>
                <c:pt idx="3584">
                  <c:v>2.4</c:v>
                </c:pt>
                <c:pt idx="3585">
                  <c:v>2.4</c:v>
                </c:pt>
                <c:pt idx="3586">
                  <c:v>2.4</c:v>
                </c:pt>
                <c:pt idx="3587">
                  <c:v>2.4</c:v>
                </c:pt>
                <c:pt idx="3588">
                  <c:v>2.4</c:v>
                </c:pt>
                <c:pt idx="3589">
                  <c:v>2.4</c:v>
                </c:pt>
                <c:pt idx="3590">
                  <c:v>2.4</c:v>
                </c:pt>
                <c:pt idx="3591">
                  <c:v>2.4</c:v>
                </c:pt>
                <c:pt idx="3592">
                  <c:v>2.4</c:v>
                </c:pt>
                <c:pt idx="3593">
                  <c:v>2.4</c:v>
                </c:pt>
                <c:pt idx="3594">
                  <c:v>2.4</c:v>
                </c:pt>
                <c:pt idx="3595">
                  <c:v>2.4</c:v>
                </c:pt>
                <c:pt idx="3596">
                  <c:v>2.4</c:v>
                </c:pt>
                <c:pt idx="3597">
                  <c:v>2.4</c:v>
                </c:pt>
                <c:pt idx="3598">
                  <c:v>2.4</c:v>
                </c:pt>
                <c:pt idx="3599">
                  <c:v>2.4</c:v>
                </c:pt>
                <c:pt idx="3600">
                  <c:v>2.4</c:v>
                </c:pt>
                <c:pt idx="3601">
                  <c:v>2.4</c:v>
                </c:pt>
                <c:pt idx="3602">
                  <c:v>2.4</c:v>
                </c:pt>
                <c:pt idx="3603">
                  <c:v>2.4</c:v>
                </c:pt>
                <c:pt idx="3604">
                  <c:v>2.4</c:v>
                </c:pt>
                <c:pt idx="3605">
                  <c:v>2.4</c:v>
                </c:pt>
                <c:pt idx="3606">
                  <c:v>2.4</c:v>
                </c:pt>
                <c:pt idx="3607">
                  <c:v>2.5</c:v>
                </c:pt>
                <c:pt idx="3608">
                  <c:v>2.5</c:v>
                </c:pt>
                <c:pt idx="3609">
                  <c:v>2.5</c:v>
                </c:pt>
                <c:pt idx="3610">
                  <c:v>2.5</c:v>
                </c:pt>
                <c:pt idx="3611">
                  <c:v>2.5</c:v>
                </c:pt>
                <c:pt idx="3612">
                  <c:v>2.5</c:v>
                </c:pt>
                <c:pt idx="3613">
                  <c:v>2.5</c:v>
                </c:pt>
                <c:pt idx="3614">
                  <c:v>2.5</c:v>
                </c:pt>
                <c:pt idx="3615">
                  <c:v>2.5</c:v>
                </c:pt>
                <c:pt idx="3616">
                  <c:v>2.5</c:v>
                </c:pt>
                <c:pt idx="3617">
                  <c:v>2.5</c:v>
                </c:pt>
                <c:pt idx="3618">
                  <c:v>2.5</c:v>
                </c:pt>
                <c:pt idx="3619">
                  <c:v>2.5</c:v>
                </c:pt>
                <c:pt idx="3620">
                  <c:v>2.5</c:v>
                </c:pt>
                <c:pt idx="3621">
                  <c:v>2.5</c:v>
                </c:pt>
                <c:pt idx="3622">
                  <c:v>2.5</c:v>
                </c:pt>
                <c:pt idx="3623">
                  <c:v>2.5</c:v>
                </c:pt>
                <c:pt idx="3624">
                  <c:v>2.5</c:v>
                </c:pt>
                <c:pt idx="3625">
                  <c:v>2.5</c:v>
                </c:pt>
                <c:pt idx="3626">
                  <c:v>2.5</c:v>
                </c:pt>
                <c:pt idx="3627">
                  <c:v>2.5</c:v>
                </c:pt>
                <c:pt idx="3628">
                  <c:v>2.5</c:v>
                </c:pt>
                <c:pt idx="3629">
                  <c:v>2.5</c:v>
                </c:pt>
                <c:pt idx="3630">
                  <c:v>2.5</c:v>
                </c:pt>
                <c:pt idx="3631">
                  <c:v>2.5</c:v>
                </c:pt>
                <c:pt idx="3632">
                  <c:v>2.5</c:v>
                </c:pt>
                <c:pt idx="3633">
                  <c:v>2.5</c:v>
                </c:pt>
                <c:pt idx="3634">
                  <c:v>2.5</c:v>
                </c:pt>
                <c:pt idx="3635">
                  <c:v>2.5</c:v>
                </c:pt>
                <c:pt idx="3636">
                  <c:v>2.5</c:v>
                </c:pt>
                <c:pt idx="3637">
                  <c:v>2.5</c:v>
                </c:pt>
                <c:pt idx="3638">
                  <c:v>2.5</c:v>
                </c:pt>
                <c:pt idx="3639">
                  <c:v>2.5</c:v>
                </c:pt>
                <c:pt idx="3640">
                  <c:v>2.5</c:v>
                </c:pt>
                <c:pt idx="3641">
                  <c:v>2.5</c:v>
                </c:pt>
                <c:pt idx="3642">
                  <c:v>2.5</c:v>
                </c:pt>
                <c:pt idx="3643">
                  <c:v>2.5</c:v>
                </c:pt>
                <c:pt idx="3644">
                  <c:v>2.5</c:v>
                </c:pt>
                <c:pt idx="3645">
                  <c:v>2.5</c:v>
                </c:pt>
                <c:pt idx="3646">
                  <c:v>2.5</c:v>
                </c:pt>
                <c:pt idx="3647">
                  <c:v>2.5</c:v>
                </c:pt>
                <c:pt idx="3648">
                  <c:v>2.5</c:v>
                </c:pt>
                <c:pt idx="3649">
                  <c:v>2.5</c:v>
                </c:pt>
                <c:pt idx="3650">
                  <c:v>2.6</c:v>
                </c:pt>
                <c:pt idx="3651">
                  <c:v>2.6</c:v>
                </c:pt>
                <c:pt idx="3652">
                  <c:v>2.6</c:v>
                </c:pt>
                <c:pt idx="3653">
                  <c:v>2.6</c:v>
                </c:pt>
                <c:pt idx="3654">
                  <c:v>2.6</c:v>
                </c:pt>
                <c:pt idx="3655">
                  <c:v>2.6</c:v>
                </c:pt>
                <c:pt idx="3656">
                  <c:v>2.6</c:v>
                </c:pt>
                <c:pt idx="3657">
                  <c:v>2.6</c:v>
                </c:pt>
                <c:pt idx="3658">
                  <c:v>2.6</c:v>
                </c:pt>
                <c:pt idx="3659">
                  <c:v>2.6</c:v>
                </c:pt>
                <c:pt idx="3660">
                  <c:v>2.6</c:v>
                </c:pt>
                <c:pt idx="3661">
                  <c:v>2.6</c:v>
                </c:pt>
                <c:pt idx="3662">
                  <c:v>2.6</c:v>
                </c:pt>
                <c:pt idx="3663">
                  <c:v>2.6</c:v>
                </c:pt>
                <c:pt idx="3664">
                  <c:v>2.6</c:v>
                </c:pt>
                <c:pt idx="3665">
                  <c:v>2.6</c:v>
                </c:pt>
                <c:pt idx="3666">
                  <c:v>2.6</c:v>
                </c:pt>
                <c:pt idx="3667">
                  <c:v>2.6</c:v>
                </c:pt>
                <c:pt idx="3668">
                  <c:v>2.6</c:v>
                </c:pt>
                <c:pt idx="3669">
                  <c:v>2.6</c:v>
                </c:pt>
                <c:pt idx="3670">
                  <c:v>2.6</c:v>
                </c:pt>
                <c:pt idx="3671">
                  <c:v>2.6</c:v>
                </c:pt>
                <c:pt idx="3672">
                  <c:v>2.6</c:v>
                </c:pt>
                <c:pt idx="3673">
                  <c:v>2.6</c:v>
                </c:pt>
                <c:pt idx="3674">
                  <c:v>2.6</c:v>
                </c:pt>
                <c:pt idx="3675">
                  <c:v>2.6</c:v>
                </c:pt>
                <c:pt idx="3676">
                  <c:v>2.6</c:v>
                </c:pt>
                <c:pt idx="3677">
                  <c:v>2.6</c:v>
                </c:pt>
                <c:pt idx="3678">
                  <c:v>2.6</c:v>
                </c:pt>
                <c:pt idx="3679">
                  <c:v>2.6</c:v>
                </c:pt>
                <c:pt idx="3680">
                  <c:v>2.6</c:v>
                </c:pt>
                <c:pt idx="3681">
                  <c:v>2.6</c:v>
                </c:pt>
                <c:pt idx="3682">
                  <c:v>2.6</c:v>
                </c:pt>
                <c:pt idx="3683">
                  <c:v>2.6</c:v>
                </c:pt>
                <c:pt idx="3684">
                  <c:v>2.6</c:v>
                </c:pt>
                <c:pt idx="3685">
                  <c:v>2.6</c:v>
                </c:pt>
                <c:pt idx="3686">
                  <c:v>2.6</c:v>
                </c:pt>
                <c:pt idx="3687">
                  <c:v>2.6</c:v>
                </c:pt>
                <c:pt idx="3688">
                  <c:v>2.6</c:v>
                </c:pt>
                <c:pt idx="3689">
                  <c:v>2.6</c:v>
                </c:pt>
                <c:pt idx="3690">
                  <c:v>2.6</c:v>
                </c:pt>
                <c:pt idx="3691">
                  <c:v>2.6</c:v>
                </c:pt>
                <c:pt idx="3692">
                  <c:v>2.6</c:v>
                </c:pt>
                <c:pt idx="3693">
                  <c:v>2.7</c:v>
                </c:pt>
                <c:pt idx="3694">
                  <c:v>2.7</c:v>
                </c:pt>
                <c:pt idx="3695">
                  <c:v>2.7</c:v>
                </c:pt>
                <c:pt idx="3696">
                  <c:v>2.7</c:v>
                </c:pt>
                <c:pt idx="3697">
                  <c:v>2.7</c:v>
                </c:pt>
                <c:pt idx="3698">
                  <c:v>2.7</c:v>
                </c:pt>
                <c:pt idx="3699">
                  <c:v>2.7</c:v>
                </c:pt>
                <c:pt idx="3700">
                  <c:v>2.7</c:v>
                </c:pt>
                <c:pt idx="3701">
                  <c:v>2.7</c:v>
                </c:pt>
                <c:pt idx="3702">
                  <c:v>2.7</c:v>
                </c:pt>
                <c:pt idx="3703">
                  <c:v>2.7</c:v>
                </c:pt>
                <c:pt idx="3704">
                  <c:v>2.7</c:v>
                </c:pt>
                <c:pt idx="3705">
                  <c:v>2.7</c:v>
                </c:pt>
                <c:pt idx="3706">
                  <c:v>2.7</c:v>
                </c:pt>
                <c:pt idx="3707">
                  <c:v>2.7</c:v>
                </c:pt>
                <c:pt idx="3708">
                  <c:v>2.7</c:v>
                </c:pt>
                <c:pt idx="3709">
                  <c:v>2.7</c:v>
                </c:pt>
                <c:pt idx="3710">
                  <c:v>2.7</c:v>
                </c:pt>
                <c:pt idx="3711">
                  <c:v>2.7</c:v>
                </c:pt>
                <c:pt idx="3712">
                  <c:v>2.7</c:v>
                </c:pt>
                <c:pt idx="3713">
                  <c:v>2.7</c:v>
                </c:pt>
                <c:pt idx="3714">
                  <c:v>2.7</c:v>
                </c:pt>
                <c:pt idx="3715">
                  <c:v>2.7</c:v>
                </c:pt>
                <c:pt idx="3716">
                  <c:v>2.7</c:v>
                </c:pt>
                <c:pt idx="3717">
                  <c:v>2.7</c:v>
                </c:pt>
                <c:pt idx="3718">
                  <c:v>2.7</c:v>
                </c:pt>
                <c:pt idx="3719">
                  <c:v>2.7</c:v>
                </c:pt>
                <c:pt idx="3720">
                  <c:v>2.7</c:v>
                </c:pt>
                <c:pt idx="3721">
                  <c:v>2.7</c:v>
                </c:pt>
                <c:pt idx="3722">
                  <c:v>2.7</c:v>
                </c:pt>
                <c:pt idx="3723">
                  <c:v>2.7</c:v>
                </c:pt>
                <c:pt idx="3724">
                  <c:v>2.7</c:v>
                </c:pt>
                <c:pt idx="3725">
                  <c:v>2.7</c:v>
                </c:pt>
                <c:pt idx="3726">
                  <c:v>2.7</c:v>
                </c:pt>
                <c:pt idx="3727">
                  <c:v>2.7</c:v>
                </c:pt>
                <c:pt idx="3728">
                  <c:v>2.7</c:v>
                </c:pt>
                <c:pt idx="3729">
                  <c:v>2.7</c:v>
                </c:pt>
                <c:pt idx="3730">
                  <c:v>2.7</c:v>
                </c:pt>
                <c:pt idx="3731">
                  <c:v>2.7</c:v>
                </c:pt>
                <c:pt idx="3732">
                  <c:v>2.7</c:v>
                </c:pt>
                <c:pt idx="3733">
                  <c:v>2.7</c:v>
                </c:pt>
                <c:pt idx="3734">
                  <c:v>2.7</c:v>
                </c:pt>
                <c:pt idx="3735">
                  <c:v>2.7</c:v>
                </c:pt>
                <c:pt idx="3736">
                  <c:v>2.7</c:v>
                </c:pt>
                <c:pt idx="3737">
                  <c:v>2.7</c:v>
                </c:pt>
                <c:pt idx="3738">
                  <c:v>2.7</c:v>
                </c:pt>
                <c:pt idx="3739">
                  <c:v>2.7</c:v>
                </c:pt>
                <c:pt idx="3740">
                  <c:v>2.7</c:v>
                </c:pt>
                <c:pt idx="3741">
                  <c:v>2.7</c:v>
                </c:pt>
                <c:pt idx="3742">
                  <c:v>2.7</c:v>
                </c:pt>
                <c:pt idx="3743">
                  <c:v>2.8</c:v>
                </c:pt>
                <c:pt idx="3744">
                  <c:v>2.8</c:v>
                </c:pt>
                <c:pt idx="3745">
                  <c:v>2.8</c:v>
                </c:pt>
                <c:pt idx="3746">
                  <c:v>2.8</c:v>
                </c:pt>
                <c:pt idx="3747">
                  <c:v>2.8</c:v>
                </c:pt>
                <c:pt idx="3748">
                  <c:v>2.8</c:v>
                </c:pt>
                <c:pt idx="3749">
                  <c:v>2.8</c:v>
                </c:pt>
                <c:pt idx="3750">
                  <c:v>2.8</c:v>
                </c:pt>
                <c:pt idx="3751">
                  <c:v>2.8</c:v>
                </c:pt>
                <c:pt idx="3752">
                  <c:v>2.8</c:v>
                </c:pt>
                <c:pt idx="3753">
                  <c:v>2.8</c:v>
                </c:pt>
                <c:pt idx="3754">
                  <c:v>2.8</c:v>
                </c:pt>
                <c:pt idx="3755">
                  <c:v>2.8</c:v>
                </c:pt>
                <c:pt idx="3756">
                  <c:v>2.8</c:v>
                </c:pt>
                <c:pt idx="3757">
                  <c:v>2.8</c:v>
                </c:pt>
                <c:pt idx="3758">
                  <c:v>2.8</c:v>
                </c:pt>
                <c:pt idx="3759">
                  <c:v>2.8</c:v>
                </c:pt>
                <c:pt idx="3760">
                  <c:v>2.8</c:v>
                </c:pt>
                <c:pt idx="3761">
                  <c:v>2.8</c:v>
                </c:pt>
                <c:pt idx="3762">
                  <c:v>2.8</c:v>
                </c:pt>
                <c:pt idx="3763">
                  <c:v>2.8</c:v>
                </c:pt>
                <c:pt idx="3764">
                  <c:v>2.8</c:v>
                </c:pt>
                <c:pt idx="3765">
                  <c:v>2.8</c:v>
                </c:pt>
                <c:pt idx="3766">
                  <c:v>2.8</c:v>
                </c:pt>
                <c:pt idx="3767">
                  <c:v>2.8</c:v>
                </c:pt>
                <c:pt idx="3768">
                  <c:v>2.8</c:v>
                </c:pt>
                <c:pt idx="3769">
                  <c:v>2.8</c:v>
                </c:pt>
                <c:pt idx="3770">
                  <c:v>2.8</c:v>
                </c:pt>
                <c:pt idx="3771">
                  <c:v>2.9</c:v>
                </c:pt>
                <c:pt idx="3772">
                  <c:v>2.9</c:v>
                </c:pt>
                <c:pt idx="3773">
                  <c:v>2.9</c:v>
                </c:pt>
                <c:pt idx="3774">
                  <c:v>2.9</c:v>
                </c:pt>
                <c:pt idx="3775">
                  <c:v>2.9</c:v>
                </c:pt>
                <c:pt idx="3776">
                  <c:v>2.9</c:v>
                </c:pt>
                <c:pt idx="3777">
                  <c:v>2.9</c:v>
                </c:pt>
                <c:pt idx="3778">
                  <c:v>2.9</c:v>
                </c:pt>
                <c:pt idx="3779">
                  <c:v>2.9</c:v>
                </c:pt>
                <c:pt idx="3780">
                  <c:v>2.9</c:v>
                </c:pt>
                <c:pt idx="3781">
                  <c:v>2.9</c:v>
                </c:pt>
                <c:pt idx="3782">
                  <c:v>2.9</c:v>
                </c:pt>
                <c:pt idx="3783">
                  <c:v>2.9</c:v>
                </c:pt>
                <c:pt idx="3784">
                  <c:v>2.9</c:v>
                </c:pt>
                <c:pt idx="3785">
                  <c:v>2.9</c:v>
                </c:pt>
                <c:pt idx="3786">
                  <c:v>2.9</c:v>
                </c:pt>
                <c:pt idx="3787">
                  <c:v>2.9</c:v>
                </c:pt>
                <c:pt idx="3788">
                  <c:v>2.9</c:v>
                </c:pt>
                <c:pt idx="3789">
                  <c:v>2.9</c:v>
                </c:pt>
                <c:pt idx="3790">
                  <c:v>2.9</c:v>
                </c:pt>
                <c:pt idx="3791">
                  <c:v>2.9</c:v>
                </c:pt>
                <c:pt idx="3792">
                  <c:v>2.9</c:v>
                </c:pt>
                <c:pt idx="3793">
                  <c:v>3</c:v>
                </c:pt>
                <c:pt idx="3794">
                  <c:v>3</c:v>
                </c:pt>
                <c:pt idx="3795">
                  <c:v>3</c:v>
                </c:pt>
                <c:pt idx="3796">
                  <c:v>3</c:v>
                </c:pt>
                <c:pt idx="3797">
                  <c:v>3.1</c:v>
                </c:pt>
                <c:pt idx="3798">
                  <c:v>3.1</c:v>
                </c:pt>
                <c:pt idx="3799">
                  <c:v>3.2</c:v>
                </c:pt>
                <c:pt idx="3800">
                  <c:v>3.3</c:v>
                </c:pt>
                <c:pt idx="3801">
                  <c:v>3.5</c:v>
                </c:pt>
                <c:pt idx="3802">
                  <c:v>3.8</c:v>
                </c:pt>
                <c:pt idx="3803">
                  <c:v>4.3</c:v>
                </c:pt>
                <c:pt idx="3804">
                  <c:v>7</c:v>
                </c:pt>
                <c:pt idx="3805">
                  <c:v>7.9</c:v>
                </c:pt>
                <c:pt idx="3806">
                  <c:v>5.5</c:v>
                </c:pt>
                <c:pt idx="3807">
                  <c:v>4.7</c:v>
                </c:pt>
                <c:pt idx="3808">
                  <c:v>4.5999999999999996</c:v>
                </c:pt>
                <c:pt idx="3809">
                  <c:v>5.5</c:v>
                </c:pt>
                <c:pt idx="3810">
                  <c:v>6</c:v>
                </c:pt>
                <c:pt idx="3811">
                  <c:v>6.8</c:v>
                </c:pt>
                <c:pt idx="3812">
                  <c:v>7.4</c:v>
                </c:pt>
                <c:pt idx="3813">
                  <c:v>8.3000000000000007</c:v>
                </c:pt>
                <c:pt idx="3814">
                  <c:v>8.8000000000000007</c:v>
                </c:pt>
                <c:pt idx="3815">
                  <c:v>9.3000000000000007</c:v>
                </c:pt>
                <c:pt idx="3816">
                  <c:v>9.8000000000000007</c:v>
                </c:pt>
                <c:pt idx="3817">
                  <c:v>10.5</c:v>
                </c:pt>
                <c:pt idx="3818">
                  <c:v>10.9</c:v>
                </c:pt>
                <c:pt idx="3819">
                  <c:v>11.1</c:v>
                </c:pt>
                <c:pt idx="3820">
                  <c:v>11.2</c:v>
                </c:pt>
                <c:pt idx="3821">
                  <c:v>11.8</c:v>
                </c:pt>
                <c:pt idx="3822">
                  <c:v>12.1</c:v>
                </c:pt>
                <c:pt idx="3823">
                  <c:v>12.3</c:v>
                </c:pt>
                <c:pt idx="3824">
                  <c:v>12.7</c:v>
                </c:pt>
                <c:pt idx="3825">
                  <c:v>13.1</c:v>
                </c:pt>
                <c:pt idx="3826">
                  <c:v>13.6</c:v>
                </c:pt>
                <c:pt idx="3827">
                  <c:v>13.7</c:v>
                </c:pt>
                <c:pt idx="3828">
                  <c:v>13.8</c:v>
                </c:pt>
                <c:pt idx="3829">
                  <c:v>14.3</c:v>
                </c:pt>
                <c:pt idx="3830">
                  <c:v>14.4</c:v>
                </c:pt>
                <c:pt idx="3831">
                  <c:v>14.4</c:v>
                </c:pt>
                <c:pt idx="3832">
                  <c:v>14.8</c:v>
                </c:pt>
                <c:pt idx="3833">
                  <c:v>15</c:v>
                </c:pt>
                <c:pt idx="3834">
                  <c:v>15.1</c:v>
                </c:pt>
                <c:pt idx="3835">
                  <c:v>15.2</c:v>
                </c:pt>
                <c:pt idx="3836">
                  <c:v>15.3</c:v>
                </c:pt>
                <c:pt idx="3837">
                  <c:v>15.6</c:v>
                </c:pt>
                <c:pt idx="3838">
                  <c:v>15.7</c:v>
                </c:pt>
                <c:pt idx="3839">
                  <c:v>15.9</c:v>
                </c:pt>
                <c:pt idx="3840">
                  <c:v>16</c:v>
                </c:pt>
                <c:pt idx="3841">
                  <c:v>16.2</c:v>
                </c:pt>
                <c:pt idx="3842">
                  <c:v>16.3</c:v>
                </c:pt>
                <c:pt idx="3843">
                  <c:v>16.5</c:v>
                </c:pt>
                <c:pt idx="3844">
                  <c:v>16.399999999999999</c:v>
                </c:pt>
                <c:pt idx="3845">
                  <c:v>16.7</c:v>
                </c:pt>
                <c:pt idx="3846">
                  <c:v>16.8</c:v>
                </c:pt>
                <c:pt idx="3847">
                  <c:v>16.899999999999999</c:v>
                </c:pt>
                <c:pt idx="3848">
                  <c:v>17</c:v>
                </c:pt>
                <c:pt idx="3849">
                  <c:v>17.2</c:v>
                </c:pt>
                <c:pt idx="3850">
                  <c:v>17.3</c:v>
                </c:pt>
                <c:pt idx="3851">
                  <c:v>17.3</c:v>
                </c:pt>
                <c:pt idx="3852">
                  <c:v>17.399999999999999</c:v>
                </c:pt>
                <c:pt idx="3853">
                  <c:v>17.600000000000001</c:v>
                </c:pt>
                <c:pt idx="3854">
                  <c:v>17.7</c:v>
                </c:pt>
                <c:pt idx="3855">
                  <c:v>17.8</c:v>
                </c:pt>
                <c:pt idx="3856">
                  <c:v>17.8</c:v>
                </c:pt>
                <c:pt idx="3857">
                  <c:v>17.899999999999999</c:v>
                </c:pt>
                <c:pt idx="3858">
                  <c:v>18</c:v>
                </c:pt>
                <c:pt idx="3859">
                  <c:v>18</c:v>
                </c:pt>
                <c:pt idx="3860">
                  <c:v>18.100000000000001</c:v>
                </c:pt>
                <c:pt idx="3861">
                  <c:v>18.3</c:v>
                </c:pt>
                <c:pt idx="3862">
                  <c:v>18.399999999999999</c:v>
                </c:pt>
                <c:pt idx="3863">
                  <c:v>18.399999999999999</c:v>
                </c:pt>
                <c:pt idx="3864">
                  <c:v>18.5</c:v>
                </c:pt>
                <c:pt idx="3865">
                  <c:v>18.600000000000001</c:v>
                </c:pt>
                <c:pt idx="3866">
                  <c:v>18.600000000000001</c:v>
                </c:pt>
                <c:pt idx="3867">
                  <c:v>18.7</c:v>
                </c:pt>
                <c:pt idx="3868">
                  <c:v>18.7</c:v>
                </c:pt>
                <c:pt idx="3869">
                  <c:v>18.8</c:v>
                </c:pt>
                <c:pt idx="3870">
                  <c:v>18.899999999999999</c:v>
                </c:pt>
                <c:pt idx="3871">
                  <c:v>18.899999999999999</c:v>
                </c:pt>
                <c:pt idx="3872">
                  <c:v>19</c:v>
                </c:pt>
                <c:pt idx="3873">
                  <c:v>19.100000000000001</c:v>
                </c:pt>
                <c:pt idx="3874">
                  <c:v>19.100000000000001</c:v>
                </c:pt>
                <c:pt idx="3875">
                  <c:v>19.2</c:v>
                </c:pt>
                <c:pt idx="3876">
                  <c:v>19.2</c:v>
                </c:pt>
                <c:pt idx="3877">
                  <c:v>19.3</c:v>
                </c:pt>
                <c:pt idx="3878">
                  <c:v>19.3</c:v>
                </c:pt>
                <c:pt idx="3879">
                  <c:v>19.399999999999999</c:v>
                </c:pt>
                <c:pt idx="3880">
                  <c:v>19.399999999999999</c:v>
                </c:pt>
                <c:pt idx="3881">
                  <c:v>19.5</c:v>
                </c:pt>
                <c:pt idx="3882">
                  <c:v>19.5</c:v>
                </c:pt>
                <c:pt idx="3883">
                  <c:v>19.5</c:v>
                </c:pt>
                <c:pt idx="3884">
                  <c:v>19.600000000000001</c:v>
                </c:pt>
                <c:pt idx="3885">
                  <c:v>19.600000000000001</c:v>
                </c:pt>
                <c:pt idx="3886">
                  <c:v>19.7</c:v>
                </c:pt>
                <c:pt idx="3887">
                  <c:v>19.7</c:v>
                </c:pt>
                <c:pt idx="3888">
                  <c:v>19.7</c:v>
                </c:pt>
                <c:pt idx="3889">
                  <c:v>19.8</c:v>
                </c:pt>
                <c:pt idx="3890">
                  <c:v>19.8</c:v>
                </c:pt>
                <c:pt idx="3891">
                  <c:v>19.8</c:v>
                </c:pt>
                <c:pt idx="3892">
                  <c:v>19.8</c:v>
                </c:pt>
                <c:pt idx="3893">
                  <c:v>19.899999999999999</c:v>
                </c:pt>
                <c:pt idx="3894">
                  <c:v>19.899999999999999</c:v>
                </c:pt>
                <c:pt idx="3895">
                  <c:v>19.899999999999999</c:v>
                </c:pt>
                <c:pt idx="3896">
                  <c:v>19.899999999999999</c:v>
                </c:pt>
                <c:pt idx="3897">
                  <c:v>19.899999999999999</c:v>
                </c:pt>
                <c:pt idx="3898">
                  <c:v>20</c:v>
                </c:pt>
                <c:pt idx="3899">
                  <c:v>20</c:v>
                </c:pt>
                <c:pt idx="3900">
                  <c:v>20</c:v>
                </c:pt>
                <c:pt idx="3901">
                  <c:v>20</c:v>
                </c:pt>
                <c:pt idx="3902">
                  <c:v>20.100000000000001</c:v>
                </c:pt>
                <c:pt idx="3903">
                  <c:v>20.100000000000001</c:v>
                </c:pt>
                <c:pt idx="3904">
                  <c:v>20.100000000000001</c:v>
                </c:pt>
                <c:pt idx="3905">
                  <c:v>20.100000000000001</c:v>
                </c:pt>
                <c:pt idx="3906">
                  <c:v>20.100000000000001</c:v>
                </c:pt>
                <c:pt idx="3907">
                  <c:v>20.100000000000001</c:v>
                </c:pt>
                <c:pt idx="3908">
                  <c:v>20.100000000000001</c:v>
                </c:pt>
                <c:pt idx="3909">
                  <c:v>20.2</c:v>
                </c:pt>
                <c:pt idx="3910">
                  <c:v>20.2</c:v>
                </c:pt>
                <c:pt idx="3911">
                  <c:v>20.2</c:v>
                </c:pt>
                <c:pt idx="3912">
                  <c:v>20.2</c:v>
                </c:pt>
                <c:pt idx="3913">
                  <c:v>20.2</c:v>
                </c:pt>
                <c:pt idx="3914">
                  <c:v>20.2</c:v>
                </c:pt>
                <c:pt idx="3915">
                  <c:v>20.2</c:v>
                </c:pt>
                <c:pt idx="3916">
                  <c:v>20.3</c:v>
                </c:pt>
                <c:pt idx="3917">
                  <c:v>20.3</c:v>
                </c:pt>
                <c:pt idx="3918">
                  <c:v>20.3</c:v>
                </c:pt>
                <c:pt idx="3919">
                  <c:v>20.3</c:v>
                </c:pt>
                <c:pt idx="3920">
                  <c:v>20.3</c:v>
                </c:pt>
                <c:pt idx="3921">
                  <c:v>20.3</c:v>
                </c:pt>
                <c:pt idx="3922">
                  <c:v>20.3</c:v>
                </c:pt>
                <c:pt idx="3923">
                  <c:v>20.3</c:v>
                </c:pt>
                <c:pt idx="3924">
                  <c:v>20.3</c:v>
                </c:pt>
                <c:pt idx="3925">
                  <c:v>20.399999999999999</c:v>
                </c:pt>
                <c:pt idx="3926">
                  <c:v>20.399999999999999</c:v>
                </c:pt>
                <c:pt idx="3927">
                  <c:v>20.399999999999999</c:v>
                </c:pt>
                <c:pt idx="3928">
                  <c:v>20.399999999999999</c:v>
                </c:pt>
                <c:pt idx="3929">
                  <c:v>20.399999999999999</c:v>
                </c:pt>
                <c:pt idx="3930">
                  <c:v>20.399999999999999</c:v>
                </c:pt>
                <c:pt idx="3931">
                  <c:v>20.399999999999999</c:v>
                </c:pt>
                <c:pt idx="3932">
                  <c:v>20.399999999999999</c:v>
                </c:pt>
                <c:pt idx="3933">
                  <c:v>20.399999999999999</c:v>
                </c:pt>
                <c:pt idx="3934">
                  <c:v>20.399999999999999</c:v>
                </c:pt>
                <c:pt idx="3935">
                  <c:v>20.399999999999999</c:v>
                </c:pt>
                <c:pt idx="3936">
                  <c:v>20.5</c:v>
                </c:pt>
                <c:pt idx="3937">
                  <c:v>20.5</c:v>
                </c:pt>
                <c:pt idx="3938">
                  <c:v>20.5</c:v>
                </c:pt>
                <c:pt idx="3939">
                  <c:v>20.5</c:v>
                </c:pt>
                <c:pt idx="3940">
                  <c:v>20.5</c:v>
                </c:pt>
                <c:pt idx="3941">
                  <c:v>20.5</c:v>
                </c:pt>
                <c:pt idx="3942">
                  <c:v>20.5</c:v>
                </c:pt>
                <c:pt idx="3943">
                  <c:v>20.5</c:v>
                </c:pt>
                <c:pt idx="3944">
                  <c:v>20.5</c:v>
                </c:pt>
                <c:pt idx="3945">
                  <c:v>20.5</c:v>
                </c:pt>
                <c:pt idx="3946">
                  <c:v>20.5</c:v>
                </c:pt>
                <c:pt idx="3947">
                  <c:v>20.5</c:v>
                </c:pt>
                <c:pt idx="3948">
                  <c:v>20.5</c:v>
                </c:pt>
                <c:pt idx="3949">
                  <c:v>20.5</c:v>
                </c:pt>
                <c:pt idx="3950">
                  <c:v>20.5</c:v>
                </c:pt>
                <c:pt idx="3951">
                  <c:v>20.5</c:v>
                </c:pt>
                <c:pt idx="3952">
                  <c:v>20.5</c:v>
                </c:pt>
                <c:pt idx="3953">
                  <c:v>20.5</c:v>
                </c:pt>
                <c:pt idx="3954">
                  <c:v>20.5</c:v>
                </c:pt>
                <c:pt idx="3955">
                  <c:v>20.6</c:v>
                </c:pt>
                <c:pt idx="3956">
                  <c:v>20.6</c:v>
                </c:pt>
                <c:pt idx="3957">
                  <c:v>20.6</c:v>
                </c:pt>
                <c:pt idx="3958">
                  <c:v>20.6</c:v>
                </c:pt>
                <c:pt idx="3959">
                  <c:v>20.6</c:v>
                </c:pt>
                <c:pt idx="3960">
                  <c:v>20.6</c:v>
                </c:pt>
                <c:pt idx="3961">
                  <c:v>20.6</c:v>
                </c:pt>
                <c:pt idx="3962">
                  <c:v>20.6</c:v>
                </c:pt>
                <c:pt idx="3963">
                  <c:v>20.6</c:v>
                </c:pt>
                <c:pt idx="3964">
                  <c:v>20.6</c:v>
                </c:pt>
                <c:pt idx="3965">
                  <c:v>20.6</c:v>
                </c:pt>
                <c:pt idx="3966">
                  <c:v>20.6</c:v>
                </c:pt>
                <c:pt idx="3967">
                  <c:v>20.6</c:v>
                </c:pt>
                <c:pt idx="3968">
                  <c:v>20.6</c:v>
                </c:pt>
                <c:pt idx="3969">
                  <c:v>20.6</c:v>
                </c:pt>
                <c:pt idx="3970">
                  <c:v>20.6</c:v>
                </c:pt>
                <c:pt idx="3971">
                  <c:v>20.6</c:v>
                </c:pt>
                <c:pt idx="3972">
                  <c:v>20.6</c:v>
                </c:pt>
                <c:pt idx="3973">
                  <c:v>20.6</c:v>
                </c:pt>
                <c:pt idx="3974">
                  <c:v>20.6</c:v>
                </c:pt>
                <c:pt idx="3975">
                  <c:v>20.6</c:v>
                </c:pt>
                <c:pt idx="3976">
                  <c:v>20.6</c:v>
                </c:pt>
                <c:pt idx="3977">
                  <c:v>20.6</c:v>
                </c:pt>
                <c:pt idx="3978">
                  <c:v>20.6</c:v>
                </c:pt>
                <c:pt idx="3979">
                  <c:v>20.6</c:v>
                </c:pt>
                <c:pt idx="3980">
                  <c:v>20.6</c:v>
                </c:pt>
                <c:pt idx="3981">
                  <c:v>20.6</c:v>
                </c:pt>
                <c:pt idx="3982">
                  <c:v>20.6</c:v>
                </c:pt>
                <c:pt idx="3983">
                  <c:v>20.6</c:v>
                </c:pt>
                <c:pt idx="3984">
                  <c:v>20.6</c:v>
                </c:pt>
                <c:pt idx="3985">
                  <c:v>20.7</c:v>
                </c:pt>
                <c:pt idx="3986">
                  <c:v>20.6</c:v>
                </c:pt>
                <c:pt idx="3987">
                  <c:v>20.6</c:v>
                </c:pt>
                <c:pt idx="3988">
                  <c:v>20.7</c:v>
                </c:pt>
                <c:pt idx="3989">
                  <c:v>20.7</c:v>
                </c:pt>
                <c:pt idx="3990">
                  <c:v>20.7</c:v>
                </c:pt>
                <c:pt idx="3991">
                  <c:v>20.7</c:v>
                </c:pt>
                <c:pt idx="3992">
                  <c:v>20.7</c:v>
                </c:pt>
                <c:pt idx="3993">
                  <c:v>20.7</c:v>
                </c:pt>
                <c:pt idx="3994">
                  <c:v>20.7</c:v>
                </c:pt>
                <c:pt idx="3995">
                  <c:v>20.7</c:v>
                </c:pt>
                <c:pt idx="3996">
                  <c:v>20.7</c:v>
                </c:pt>
                <c:pt idx="3997">
                  <c:v>20.7</c:v>
                </c:pt>
                <c:pt idx="3998">
                  <c:v>20.7</c:v>
                </c:pt>
                <c:pt idx="3999">
                  <c:v>20.7</c:v>
                </c:pt>
                <c:pt idx="4000">
                  <c:v>20.7</c:v>
                </c:pt>
                <c:pt idx="4001">
                  <c:v>20.7</c:v>
                </c:pt>
                <c:pt idx="4002">
                  <c:v>20.6</c:v>
                </c:pt>
                <c:pt idx="4003">
                  <c:v>20.6</c:v>
                </c:pt>
                <c:pt idx="4004">
                  <c:v>20.7</c:v>
                </c:pt>
                <c:pt idx="4005">
                  <c:v>20.6</c:v>
                </c:pt>
                <c:pt idx="4006">
                  <c:v>20.6</c:v>
                </c:pt>
                <c:pt idx="4007">
                  <c:v>20.6</c:v>
                </c:pt>
                <c:pt idx="4008">
                  <c:v>20.6</c:v>
                </c:pt>
                <c:pt idx="4009">
                  <c:v>20.6</c:v>
                </c:pt>
                <c:pt idx="4010">
                  <c:v>20.7</c:v>
                </c:pt>
                <c:pt idx="4011">
                  <c:v>20.7</c:v>
                </c:pt>
                <c:pt idx="4012">
                  <c:v>20.6</c:v>
                </c:pt>
                <c:pt idx="4013">
                  <c:v>20.7</c:v>
                </c:pt>
                <c:pt idx="4014">
                  <c:v>20.7</c:v>
                </c:pt>
                <c:pt idx="4015">
                  <c:v>20.7</c:v>
                </c:pt>
                <c:pt idx="4016">
                  <c:v>20.7</c:v>
                </c:pt>
                <c:pt idx="4017">
                  <c:v>20.7</c:v>
                </c:pt>
                <c:pt idx="4018">
                  <c:v>20.7</c:v>
                </c:pt>
                <c:pt idx="4019">
                  <c:v>20.7</c:v>
                </c:pt>
                <c:pt idx="4020">
                  <c:v>20.7</c:v>
                </c:pt>
                <c:pt idx="4021">
                  <c:v>20.7</c:v>
                </c:pt>
                <c:pt idx="4022">
                  <c:v>20.7</c:v>
                </c:pt>
                <c:pt idx="4023">
                  <c:v>20.7</c:v>
                </c:pt>
                <c:pt idx="4024">
                  <c:v>20.7</c:v>
                </c:pt>
                <c:pt idx="4025">
                  <c:v>20.7</c:v>
                </c:pt>
                <c:pt idx="4026">
                  <c:v>20.7</c:v>
                </c:pt>
                <c:pt idx="4027">
                  <c:v>20.7</c:v>
                </c:pt>
                <c:pt idx="4028">
                  <c:v>20.7</c:v>
                </c:pt>
                <c:pt idx="4029">
                  <c:v>20.7</c:v>
                </c:pt>
                <c:pt idx="4030">
                  <c:v>20.7</c:v>
                </c:pt>
                <c:pt idx="4031">
                  <c:v>20.7</c:v>
                </c:pt>
                <c:pt idx="4032">
                  <c:v>20.7</c:v>
                </c:pt>
                <c:pt idx="4033">
                  <c:v>20.7</c:v>
                </c:pt>
                <c:pt idx="4034">
                  <c:v>20.7</c:v>
                </c:pt>
                <c:pt idx="4035">
                  <c:v>20.7</c:v>
                </c:pt>
                <c:pt idx="4036">
                  <c:v>20.7</c:v>
                </c:pt>
                <c:pt idx="4037">
                  <c:v>20.7</c:v>
                </c:pt>
                <c:pt idx="4038">
                  <c:v>20.7</c:v>
                </c:pt>
                <c:pt idx="4039">
                  <c:v>20.7</c:v>
                </c:pt>
                <c:pt idx="4040">
                  <c:v>20.7</c:v>
                </c:pt>
                <c:pt idx="4041">
                  <c:v>20.7</c:v>
                </c:pt>
                <c:pt idx="4042">
                  <c:v>20.7</c:v>
                </c:pt>
                <c:pt idx="4043">
                  <c:v>20.7</c:v>
                </c:pt>
                <c:pt idx="4044">
                  <c:v>20.7</c:v>
                </c:pt>
                <c:pt idx="4045">
                  <c:v>20.7</c:v>
                </c:pt>
                <c:pt idx="4046">
                  <c:v>20.7</c:v>
                </c:pt>
                <c:pt idx="4047">
                  <c:v>20.7</c:v>
                </c:pt>
                <c:pt idx="4048">
                  <c:v>20.7</c:v>
                </c:pt>
                <c:pt idx="4049">
                  <c:v>20.7</c:v>
                </c:pt>
                <c:pt idx="4050">
                  <c:v>20.7</c:v>
                </c:pt>
                <c:pt idx="4051">
                  <c:v>20.7</c:v>
                </c:pt>
                <c:pt idx="4052">
                  <c:v>20.7</c:v>
                </c:pt>
                <c:pt idx="4053">
                  <c:v>20.7</c:v>
                </c:pt>
                <c:pt idx="4054">
                  <c:v>20.7</c:v>
                </c:pt>
                <c:pt idx="4055">
                  <c:v>20.7</c:v>
                </c:pt>
                <c:pt idx="4056">
                  <c:v>20.7</c:v>
                </c:pt>
                <c:pt idx="4057">
                  <c:v>20.7</c:v>
                </c:pt>
                <c:pt idx="4058">
                  <c:v>20.7</c:v>
                </c:pt>
                <c:pt idx="4059">
                  <c:v>20.7</c:v>
                </c:pt>
                <c:pt idx="4060">
                  <c:v>20.7</c:v>
                </c:pt>
                <c:pt idx="4061">
                  <c:v>20.7</c:v>
                </c:pt>
                <c:pt idx="4062">
                  <c:v>20.7</c:v>
                </c:pt>
                <c:pt idx="4063">
                  <c:v>20.7</c:v>
                </c:pt>
                <c:pt idx="4064">
                  <c:v>20.7</c:v>
                </c:pt>
                <c:pt idx="4065">
                  <c:v>20.7</c:v>
                </c:pt>
                <c:pt idx="4066">
                  <c:v>20.7</c:v>
                </c:pt>
                <c:pt idx="4067">
                  <c:v>20.7</c:v>
                </c:pt>
                <c:pt idx="4068">
                  <c:v>20.7</c:v>
                </c:pt>
                <c:pt idx="4069">
                  <c:v>20.7</c:v>
                </c:pt>
                <c:pt idx="4070">
                  <c:v>20.7</c:v>
                </c:pt>
                <c:pt idx="4071">
                  <c:v>20.7</c:v>
                </c:pt>
                <c:pt idx="4072">
                  <c:v>20.7</c:v>
                </c:pt>
                <c:pt idx="4073">
                  <c:v>20.7</c:v>
                </c:pt>
                <c:pt idx="4074">
                  <c:v>20.7</c:v>
                </c:pt>
                <c:pt idx="4075">
                  <c:v>20.7</c:v>
                </c:pt>
                <c:pt idx="4076">
                  <c:v>20.7</c:v>
                </c:pt>
                <c:pt idx="4077">
                  <c:v>20.7</c:v>
                </c:pt>
                <c:pt idx="4078">
                  <c:v>20.7</c:v>
                </c:pt>
                <c:pt idx="4079">
                  <c:v>20.7</c:v>
                </c:pt>
                <c:pt idx="4080">
                  <c:v>20.7</c:v>
                </c:pt>
                <c:pt idx="4081">
                  <c:v>20.7</c:v>
                </c:pt>
                <c:pt idx="4082">
                  <c:v>20.7</c:v>
                </c:pt>
                <c:pt idx="4083">
                  <c:v>20.7</c:v>
                </c:pt>
                <c:pt idx="4084">
                  <c:v>20.7</c:v>
                </c:pt>
                <c:pt idx="4085">
                  <c:v>20.7</c:v>
                </c:pt>
                <c:pt idx="4086">
                  <c:v>20.7</c:v>
                </c:pt>
                <c:pt idx="4087">
                  <c:v>20.7</c:v>
                </c:pt>
                <c:pt idx="4088">
                  <c:v>20.7</c:v>
                </c:pt>
                <c:pt idx="4089">
                  <c:v>20.7</c:v>
                </c:pt>
                <c:pt idx="4090">
                  <c:v>20.7</c:v>
                </c:pt>
                <c:pt idx="4091">
                  <c:v>20.7</c:v>
                </c:pt>
                <c:pt idx="4092">
                  <c:v>20.7</c:v>
                </c:pt>
                <c:pt idx="4093">
                  <c:v>20.7</c:v>
                </c:pt>
                <c:pt idx="4094">
                  <c:v>20.7</c:v>
                </c:pt>
                <c:pt idx="4095">
                  <c:v>20.7</c:v>
                </c:pt>
                <c:pt idx="4096">
                  <c:v>20.7</c:v>
                </c:pt>
                <c:pt idx="4097">
                  <c:v>20.7</c:v>
                </c:pt>
                <c:pt idx="4098">
                  <c:v>20.7</c:v>
                </c:pt>
                <c:pt idx="4099">
                  <c:v>20.7</c:v>
                </c:pt>
                <c:pt idx="4100">
                  <c:v>20.7</c:v>
                </c:pt>
                <c:pt idx="4101">
                  <c:v>20.7</c:v>
                </c:pt>
                <c:pt idx="4102">
                  <c:v>20.7</c:v>
                </c:pt>
                <c:pt idx="4103">
                  <c:v>20.7</c:v>
                </c:pt>
                <c:pt idx="4104">
                  <c:v>20.7</c:v>
                </c:pt>
                <c:pt idx="4105">
                  <c:v>20.7</c:v>
                </c:pt>
                <c:pt idx="4106">
                  <c:v>20.7</c:v>
                </c:pt>
                <c:pt idx="4107">
                  <c:v>20.7</c:v>
                </c:pt>
                <c:pt idx="4108">
                  <c:v>20.7</c:v>
                </c:pt>
                <c:pt idx="4109">
                  <c:v>20.7</c:v>
                </c:pt>
                <c:pt idx="4110">
                  <c:v>20.7</c:v>
                </c:pt>
                <c:pt idx="4111">
                  <c:v>20.7</c:v>
                </c:pt>
                <c:pt idx="4112">
                  <c:v>20.7</c:v>
                </c:pt>
                <c:pt idx="4113">
                  <c:v>20.7</c:v>
                </c:pt>
                <c:pt idx="4114">
                  <c:v>20.7</c:v>
                </c:pt>
                <c:pt idx="4115">
                  <c:v>20.7</c:v>
                </c:pt>
                <c:pt idx="4116">
                  <c:v>20.7</c:v>
                </c:pt>
                <c:pt idx="4117">
                  <c:v>20.7</c:v>
                </c:pt>
                <c:pt idx="4118">
                  <c:v>20.7</c:v>
                </c:pt>
                <c:pt idx="4119">
                  <c:v>20.7</c:v>
                </c:pt>
                <c:pt idx="4120">
                  <c:v>20.7</c:v>
                </c:pt>
                <c:pt idx="4121">
                  <c:v>20.7</c:v>
                </c:pt>
                <c:pt idx="4122">
                  <c:v>20.7</c:v>
                </c:pt>
                <c:pt idx="4123">
                  <c:v>20.7</c:v>
                </c:pt>
                <c:pt idx="4124">
                  <c:v>20.7</c:v>
                </c:pt>
                <c:pt idx="4125">
                  <c:v>20.7</c:v>
                </c:pt>
                <c:pt idx="4126">
                  <c:v>20.7</c:v>
                </c:pt>
                <c:pt idx="4127">
                  <c:v>20.7</c:v>
                </c:pt>
                <c:pt idx="4128">
                  <c:v>20.7</c:v>
                </c:pt>
                <c:pt idx="4129">
                  <c:v>20.7</c:v>
                </c:pt>
                <c:pt idx="4130">
                  <c:v>20.7</c:v>
                </c:pt>
                <c:pt idx="4131">
                  <c:v>20.7</c:v>
                </c:pt>
                <c:pt idx="4132">
                  <c:v>20.7</c:v>
                </c:pt>
                <c:pt idx="4133">
                  <c:v>20.7</c:v>
                </c:pt>
                <c:pt idx="4134">
                  <c:v>20.7</c:v>
                </c:pt>
                <c:pt idx="4135">
                  <c:v>20.7</c:v>
                </c:pt>
                <c:pt idx="4136">
                  <c:v>20.7</c:v>
                </c:pt>
                <c:pt idx="4137">
                  <c:v>20.7</c:v>
                </c:pt>
                <c:pt idx="4138">
                  <c:v>20.7</c:v>
                </c:pt>
                <c:pt idx="4139">
                  <c:v>20.7</c:v>
                </c:pt>
                <c:pt idx="4140">
                  <c:v>20.7</c:v>
                </c:pt>
                <c:pt idx="4141">
                  <c:v>20.7</c:v>
                </c:pt>
                <c:pt idx="4142">
                  <c:v>20.7</c:v>
                </c:pt>
                <c:pt idx="4143">
                  <c:v>20.7</c:v>
                </c:pt>
                <c:pt idx="4144">
                  <c:v>20.7</c:v>
                </c:pt>
                <c:pt idx="4145">
                  <c:v>20.7</c:v>
                </c:pt>
                <c:pt idx="4146">
                  <c:v>20.7</c:v>
                </c:pt>
                <c:pt idx="4147">
                  <c:v>20.7</c:v>
                </c:pt>
                <c:pt idx="4148">
                  <c:v>20.7</c:v>
                </c:pt>
                <c:pt idx="4149">
                  <c:v>20.7</c:v>
                </c:pt>
                <c:pt idx="4150">
                  <c:v>20.7</c:v>
                </c:pt>
                <c:pt idx="4151">
                  <c:v>20.7</c:v>
                </c:pt>
                <c:pt idx="4152">
                  <c:v>20.7</c:v>
                </c:pt>
                <c:pt idx="4153">
                  <c:v>20.7</c:v>
                </c:pt>
                <c:pt idx="4154">
                  <c:v>20.7</c:v>
                </c:pt>
                <c:pt idx="4155">
                  <c:v>20.7</c:v>
                </c:pt>
                <c:pt idx="4156">
                  <c:v>20.7</c:v>
                </c:pt>
                <c:pt idx="4157">
                  <c:v>20.7</c:v>
                </c:pt>
                <c:pt idx="4158">
                  <c:v>20.7</c:v>
                </c:pt>
                <c:pt idx="4159">
                  <c:v>20.7</c:v>
                </c:pt>
                <c:pt idx="4160">
                  <c:v>20.7</c:v>
                </c:pt>
                <c:pt idx="4161">
                  <c:v>20.7</c:v>
                </c:pt>
                <c:pt idx="4162">
                  <c:v>20.7</c:v>
                </c:pt>
                <c:pt idx="4163">
                  <c:v>20.7</c:v>
                </c:pt>
                <c:pt idx="4164">
                  <c:v>20.7</c:v>
                </c:pt>
                <c:pt idx="4165">
                  <c:v>20.7</c:v>
                </c:pt>
                <c:pt idx="4166">
                  <c:v>20.7</c:v>
                </c:pt>
                <c:pt idx="4167">
                  <c:v>20.7</c:v>
                </c:pt>
                <c:pt idx="4168">
                  <c:v>20.7</c:v>
                </c:pt>
                <c:pt idx="4169">
                  <c:v>20.7</c:v>
                </c:pt>
                <c:pt idx="4170">
                  <c:v>20.7</c:v>
                </c:pt>
                <c:pt idx="4171">
                  <c:v>20.7</c:v>
                </c:pt>
                <c:pt idx="4172">
                  <c:v>20.7</c:v>
                </c:pt>
                <c:pt idx="4173">
                  <c:v>20.7</c:v>
                </c:pt>
                <c:pt idx="4174">
                  <c:v>20.7</c:v>
                </c:pt>
                <c:pt idx="4175">
                  <c:v>20.7</c:v>
                </c:pt>
                <c:pt idx="4176">
                  <c:v>20.7</c:v>
                </c:pt>
                <c:pt idx="4177">
                  <c:v>20.7</c:v>
                </c:pt>
                <c:pt idx="4178">
                  <c:v>20.7</c:v>
                </c:pt>
                <c:pt idx="4179">
                  <c:v>20.7</c:v>
                </c:pt>
                <c:pt idx="4180">
                  <c:v>20.7</c:v>
                </c:pt>
                <c:pt idx="4181">
                  <c:v>20.7</c:v>
                </c:pt>
                <c:pt idx="4182">
                  <c:v>20.7</c:v>
                </c:pt>
                <c:pt idx="4183">
                  <c:v>20.7</c:v>
                </c:pt>
                <c:pt idx="4184">
                  <c:v>20.7</c:v>
                </c:pt>
                <c:pt idx="4185">
                  <c:v>20.7</c:v>
                </c:pt>
                <c:pt idx="4186">
                  <c:v>20.7</c:v>
                </c:pt>
                <c:pt idx="4187">
                  <c:v>20.7</c:v>
                </c:pt>
                <c:pt idx="4188">
                  <c:v>20.7</c:v>
                </c:pt>
                <c:pt idx="4189">
                  <c:v>20.7</c:v>
                </c:pt>
                <c:pt idx="4190">
                  <c:v>20.7</c:v>
                </c:pt>
                <c:pt idx="4191">
                  <c:v>20.7</c:v>
                </c:pt>
                <c:pt idx="4192">
                  <c:v>20.7</c:v>
                </c:pt>
                <c:pt idx="4193">
                  <c:v>20.7</c:v>
                </c:pt>
                <c:pt idx="4194">
                  <c:v>20.7</c:v>
                </c:pt>
                <c:pt idx="4195">
                  <c:v>20.7</c:v>
                </c:pt>
                <c:pt idx="4196">
                  <c:v>20.7</c:v>
                </c:pt>
                <c:pt idx="4197">
                  <c:v>20.7</c:v>
                </c:pt>
                <c:pt idx="4198">
                  <c:v>20.7</c:v>
                </c:pt>
                <c:pt idx="4199">
                  <c:v>20.7</c:v>
                </c:pt>
                <c:pt idx="4200">
                  <c:v>20.7</c:v>
                </c:pt>
                <c:pt idx="4201">
                  <c:v>20.7</c:v>
                </c:pt>
                <c:pt idx="4202">
                  <c:v>20.7</c:v>
                </c:pt>
                <c:pt idx="4203">
                  <c:v>20.7</c:v>
                </c:pt>
                <c:pt idx="4204">
                  <c:v>20.7</c:v>
                </c:pt>
                <c:pt idx="4205">
                  <c:v>20.7</c:v>
                </c:pt>
                <c:pt idx="4206">
                  <c:v>20.7</c:v>
                </c:pt>
                <c:pt idx="4207">
                  <c:v>20.7</c:v>
                </c:pt>
                <c:pt idx="4208">
                  <c:v>20.7</c:v>
                </c:pt>
                <c:pt idx="4209">
                  <c:v>20.7</c:v>
                </c:pt>
                <c:pt idx="4210">
                  <c:v>20.7</c:v>
                </c:pt>
                <c:pt idx="4211">
                  <c:v>20.7</c:v>
                </c:pt>
                <c:pt idx="4212">
                  <c:v>20.7</c:v>
                </c:pt>
                <c:pt idx="4213">
                  <c:v>20.7</c:v>
                </c:pt>
                <c:pt idx="4214">
                  <c:v>20.7</c:v>
                </c:pt>
                <c:pt idx="4215">
                  <c:v>20.7</c:v>
                </c:pt>
                <c:pt idx="4216">
                  <c:v>20.7</c:v>
                </c:pt>
                <c:pt idx="4217">
                  <c:v>20.7</c:v>
                </c:pt>
                <c:pt idx="4218">
                  <c:v>20.7</c:v>
                </c:pt>
                <c:pt idx="4219">
                  <c:v>20.7</c:v>
                </c:pt>
                <c:pt idx="4220">
                  <c:v>20.7</c:v>
                </c:pt>
                <c:pt idx="4221">
                  <c:v>20.7</c:v>
                </c:pt>
                <c:pt idx="4222">
                  <c:v>20.7</c:v>
                </c:pt>
                <c:pt idx="4223">
                  <c:v>20.7</c:v>
                </c:pt>
                <c:pt idx="4224">
                  <c:v>20.7</c:v>
                </c:pt>
                <c:pt idx="4225">
                  <c:v>20.7</c:v>
                </c:pt>
                <c:pt idx="4226">
                  <c:v>20.7</c:v>
                </c:pt>
                <c:pt idx="4227">
                  <c:v>20.7</c:v>
                </c:pt>
                <c:pt idx="4228">
                  <c:v>20.7</c:v>
                </c:pt>
                <c:pt idx="4229">
                  <c:v>20.7</c:v>
                </c:pt>
                <c:pt idx="4230">
                  <c:v>20.7</c:v>
                </c:pt>
                <c:pt idx="4231">
                  <c:v>20.7</c:v>
                </c:pt>
                <c:pt idx="4232">
                  <c:v>20.7</c:v>
                </c:pt>
                <c:pt idx="4233">
                  <c:v>20.7</c:v>
                </c:pt>
                <c:pt idx="4234">
                  <c:v>20.7</c:v>
                </c:pt>
                <c:pt idx="4235">
                  <c:v>20.7</c:v>
                </c:pt>
                <c:pt idx="4236">
                  <c:v>20.7</c:v>
                </c:pt>
                <c:pt idx="4237">
                  <c:v>20.7</c:v>
                </c:pt>
                <c:pt idx="4238">
                  <c:v>20.7</c:v>
                </c:pt>
                <c:pt idx="4239">
                  <c:v>20.7</c:v>
                </c:pt>
                <c:pt idx="4240">
                  <c:v>20.7</c:v>
                </c:pt>
                <c:pt idx="4241">
                  <c:v>20.7</c:v>
                </c:pt>
                <c:pt idx="4242">
                  <c:v>20.7</c:v>
                </c:pt>
                <c:pt idx="4243">
                  <c:v>20.7</c:v>
                </c:pt>
                <c:pt idx="4244">
                  <c:v>20.7</c:v>
                </c:pt>
                <c:pt idx="4245">
                  <c:v>20.7</c:v>
                </c:pt>
                <c:pt idx="4246">
                  <c:v>20.7</c:v>
                </c:pt>
                <c:pt idx="4247">
                  <c:v>20.7</c:v>
                </c:pt>
                <c:pt idx="4248">
                  <c:v>20.7</c:v>
                </c:pt>
                <c:pt idx="4249">
                  <c:v>20.7</c:v>
                </c:pt>
                <c:pt idx="4250">
                  <c:v>20.7</c:v>
                </c:pt>
                <c:pt idx="4251">
                  <c:v>20.7</c:v>
                </c:pt>
                <c:pt idx="4252">
                  <c:v>20.8</c:v>
                </c:pt>
                <c:pt idx="4253">
                  <c:v>20.8</c:v>
                </c:pt>
                <c:pt idx="4254">
                  <c:v>20.8</c:v>
                </c:pt>
                <c:pt idx="4255">
                  <c:v>20.8</c:v>
                </c:pt>
                <c:pt idx="4256">
                  <c:v>20.8</c:v>
                </c:pt>
                <c:pt idx="4257">
                  <c:v>20.8</c:v>
                </c:pt>
                <c:pt idx="4258">
                  <c:v>20.8</c:v>
                </c:pt>
                <c:pt idx="4259">
                  <c:v>20.8</c:v>
                </c:pt>
                <c:pt idx="4260">
                  <c:v>20.8</c:v>
                </c:pt>
                <c:pt idx="4261">
                  <c:v>20.7</c:v>
                </c:pt>
                <c:pt idx="4262">
                  <c:v>20.7</c:v>
                </c:pt>
                <c:pt idx="4263">
                  <c:v>20.7</c:v>
                </c:pt>
                <c:pt idx="4264">
                  <c:v>20.8</c:v>
                </c:pt>
                <c:pt idx="4265">
                  <c:v>20.7</c:v>
                </c:pt>
                <c:pt idx="4266">
                  <c:v>20.7</c:v>
                </c:pt>
                <c:pt idx="4267">
                  <c:v>20.7</c:v>
                </c:pt>
                <c:pt idx="4268">
                  <c:v>20.7</c:v>
                </c:pt>
                <c:pt idx="4269">
                  <c:v>20.7</c:v>
                </c:pt>
                <c:pt idx="4270">
                  <c:v>20.7</c:v>
                </c:pt>
                <c:pt idx="4271">
                  <c:v>20.8</c:v>
                </c:pt>
                <c:pt idx="4272">
                  <c:v>20.8</c:v>
                </c:pt>
                <c:pt idx="4273">
                  <c:v>20.8</c:v>
                </c:pt>
                <c:pt idx="4274">
                  <c:v>20.8</c:v>
                </c:pt>
                <c:pt idx="4275">
                  <c:v>20.8</c:v>
                </c:pt>
                <c:pt idx="4276">
                  <c:v>20.8</c:v>
                </c:pt>
                <c:pt idx="4277">
                  <c:v>20.8</c:v>
                </c:pt>
                <c:pt idx="4278">
                  <c:v>20.8</c:v>
                </c:pt>
                <c:pt idx="4279">
                  <c:v>20.8</c:v>
                </c:pt>
                <c:pt idx="4280">
                  <c:v>20.8</c:v>
                </c:pt>
                <c:pt idx="4281">
                  <c:v>20.8</c:v>
                </c:pt>
                <c:pt idx="4282">
                  <c:v>20.8</c:v>
                </c:pt>
                <c:pt idx="4283">
                  <c:v>20.8</c:v>
                </c:pt>
                <c:pt idx="4284">
                  <c:v>20.8</c:v>
                </c:pt>
                <c:pt idx="4285">
                  <c:v>20.8</c:v>
                </c:pt>
                <c:pt idx="4286">
                  <c:v>20.8</c:v>
                </c:pt>
                <c:pt idx="4287">
                  <c:v>20.8</c:v>
                </c:pt>
                <c:pt idx="4288">
                  <c:v>20.8</c:v>
                </c:pt>
                <c:pt idx="4289">
                  <c:v>20.8</c:v>
                </c:pt>
                <c:pt idx="4290">
                  <c:v>20.8</c:v>
                </c:pt>
                <c:pt idx="4291">
                  <c:v>20.8</c:v>
                </c:pt>
                <c:pt idx="4292">
                  <c:v>20.8</c:v>
                </c:pt>
                <c:pt idx="4293">
                  <c:v>20.8</c:v>
                </c:pt>
                <c:pt idx="4294">
                  <c:v>20.8</c:v>
                </c:pt>
                <c:pt idx="4295">
                  <c:v>20.8</c:v>
                </c:pt>
                <c:pt idx="4296">
                  <c:v>20.8</c:v>
                </c:pt>
                <c:pt idx="4297">
                  <c:v>20.8</c:v>
                </c:pt>
                <c:pt idx="4298">
                  <c:v>20.8</c:v>
                </c:pt>
                <c:pt idx="4299">
                  <c:v>20.8</c:v>
                </c:pt>
                <c:pt idx="4300">
                  <c:v>20.8</c:v>
                </c:pt>
                <c:pt idx="4301">
                  <c:v>20.8</c:v>
                </c:pt>
                <c:pt idx="4302">
                  <c:v>20.8</c:v>
                </c:pt>
                <c:pt idx="4303">
                  <c:v>20.8</c:v>
                </c:pt>
                <c:pt idx="4304">
                  <c:v>20.8</c:v>
                </c:pt>
                <c:pt idx="4305">
                  <c:v>20.8</c:v>
                </c:pt>
                <c:pt idx="4306">
                  <c:v>20.8</c:v>
                </c:pt>
                <c:pt idx="4307">
                  <c:v>20.8</c:v>
                </c:pt>
                <c:pt idx="4308">
                  <c:v>20.8</c:v>
                </c:pt>
                <c:pt idx="4309">
                  <c:v>20.8</c:v>
                </c:pt>
                <c:pt idx="4310">
                  <c:v>20.8</c:v>
                </c:pt>
                <c:pt idx="4311">
                  <c:v>20.8</c:v>
                </c:pt>
                <c:pt idx="4312">
                  <c:v>20.8</c:v>
                </c:pt>
                <c:pt idx="4313">
                  <c:v>20.8</c:v>
                </c:pt>
                <c:pt idx="4314">
                  <c:v>20.8</c:v>
                </c:pt>
                <c:pt idx="4315">
                  <c:v>20.8</c:v>
                </c:pt>
                <c:pt idx="4316">
                  <c:v>20.8</c:v>
                </c:pt>
                <c:pt idx="4317">
                  <c:v>20.8</c:v>
                </c:pt>
                <c:pt idx="4318">
                  <c:v>20.8</c:v>
                </c:pt>
                <c:pt idx="4319">
                  <c:v>20.8</c:v>
                </c:pt>
                <c:pt idx="4320">
                  <c:v>20.8</c:v>
                </c:pt>
                <c:pt idx="4321">
                  <c:v>20.8</c:v>
                </c:pt>
                <c:pt idx="4322">
                  <c:v>20.8</c:v>
                </c:pt>
                <c:pt idx="4323">
                  <c:v>20.8</c:v>
                </c:pt>
                <c:pt idx="4324">
                  <c:v>20.8</c:v>
                </c:pt>
                <c:pt idx="4325">
                  <c:v>20.8</c:v>
                </c:pt>
                <c:pt idx="4326">
                  <c:v>20.8</c:v>
                </c:pt>
                <c:pt idx="4327">
                  <c:v>20.8</c:v>
                </c:pt>
                <c:pt idx="4328">
                  <c:v>20.8</c:v>
                </c:pt>
                <c:pt idx="4329">
                  <c:v>20.8</c:v>
                </c:pt>
                <c:pt idx="4330">
                  <c:v>20.8</c:v>
                </c:pt>
                <c:pt idx="4331">
                  <c:v>20.8</c:v>
                </c:pt>
                <c:pt idx="4332">
                  <c:v>20.8</c:v>
                </c:pt>
                <c:pt idx="4333">
                  <c:v>20.8</c:v>
                </c:pt>
                <c:pt idx="4334">
                  <c:v>20.8</c:v>
                </c:pt>
                <c:pt idx="4335">
                  <c:v>20.8</c:v>
                </c:pt>
                <c:pt idx="4336">
                  <c:v>20.8</c:v>
                </c:pt>
                <c:pt idx="4337">
                  <c:v>20.8</c:v>
                </c:pt>
                <c:pt idx="4338">
                  <c:v>20.8</c:v>
                </c:pt>
                <c:pt idx="4339">
                  <c:v>20.8</c:v>
                </c:pt>
                <c:pt idx="4340">
                  <c:v>20.8</c:v>
                </c:pt>
                <c:pt idx="4341">
                  <c:v>20.8</c:v>
                </c:pt>
                <c:pt idx="4342">
                  <c:v>20.8</c:v>
                </c:pt>
                <c:pt idx="4343">
                  <c:v>20.8</c:v>
                </c:pt>
                <c:pt idx="4344">
                  <c:v>20.8</c:v>
                </c:pt>
                <c:pt idx="4345">
                  <c:v>20.8</c:v>
                </c:pt>
                <c:pt idx="4346">
                  <c:v>20.8</c:v>
                </c:pt>
                <c:pt idx="4347">
                  <c:v>20.8</c:v>
                </c:pt>
                <c:pt idx="4348">
                  <c:v>20.8</c:v>
                </c:pt>
                <c:pt idx="4349">
                  <c:v>20.8</c:v>
                </c:pt>
                <c:pt idx="4350">
                  <c:v>20.8</c:v>
                </c:pt>
                <c:pt idx="4351">
                  <c:v>20.8</c:v>
                </c:pt>
                <c:pt idx="4352">
                  <c:v>20.8</c:v>
                </c:pt>
                <c:pt idx="4353">
                  <c:v>20.8</c:v>
                </c:pt>
                <c:pt idx="4354">
                  <c:v>20.8</c:v>
                </c:pt>
                <c:pt idx="4355">
                  <c:v>20.8</c:v>
                </c:pt>
                <c:pt idx="4356">
                  <c:v>20.8</c:v>
                </c:pt>
                <c:pt idx="4357">
                  <c:v>20.8</c:v>
                </c:pt>
                <c:pt idx="4358">
                  <c:v>20.8</c:v>
                </c:pt>
                <c:pt idx="4359">
                  <c:v>20.8</c:v>
                </c:pt>
                <c:pt idx="4360">
                  <c:v>20.8</c:v>
                </c:pt>
                <c:pt idx="4361">
                  <c:v>20.8</c:v>
                </c:pt>
                <c:pt idx="4362">
                  <c:v>20.8</c:v>
                </c:pt>
                <c:pt idx="4363">
                  <c:v>20.8</c:v>
                </c:pt>
                <c:pt idx="4364">
                  <c:v>20.8</c:v>
                </c:pt>
                <c:pt idx="4365">
                  <c:v>20.8</c:v>
                </c:pt>
                <c:pt idx="4366">
                  <c:v>20.8</c:v>
                </c:pt>
                <c:pt idx="4367">
                  <c:v>20.8</c:v>
                </c:pt>
                <c:pt idx="4368">
                  <c:v>20.8</c:v>
                </c:pt>
                <c:pt idx="4369">
                  <c:v>20.8</c:v>
                </c:pt>
                <c:pt idx="4370">
                  <c:v>20.8</c:v>
                </c:pt>
                <c:pt idx="4371">
                  <c:v>20.8</c:v>
                </c:pt>
                <c:pt idx="4372">
                  <c:v>20.8</c:v>
                </c:pt>
                <c:pt idx="4373">
                  <c:v>20.8</c:v>
                </c:pt>
                <c:pt idx="4374">
                  <c:v>20.8</c:v>
                </c:pt>
                <c:pt idx="4375">
                  <c:v>20.8</c:v>
                </c:pt>
                <c:pt idx="4376">
                  <c:v>20.8</c:v>
                </c:pt>
                <c:pt idx="4377">
                  <c:v>20.8</c:v>
                </c:pt>
                <c:pt idx="4378">
                  <c:v>20.8</c:v>
                </c:pt>
                <c:pt idx="4379">
                  <c:v>20.8</c:v>
                </c:pt>
                <c:pt idx="4380">
                  <c:v>20.8</c:v>
                </c:pt>
                <c:pt idx="4381">
                  <c:v>20.8</c:v>
                </c:pt>
                <c:pt idx="4382">
                  <c:v>20.8</c:v>
                </c:pt>
                <c:pt idx="4383">
                  <c:v>20.8</c:v>
                </c:pt>
                <c:pt idx="4384">
                  <c:v>20.8</c:v>
                </c:pt>
                <c:pt idx="4385">
                  <c:v>20.8</c:v>
                </c:pt>
                <c:pt idx="4386">
                  <c:v>20.8</c:v>
                </c:pt>
                <c:pt idx="4387">
                  <c:v>20.8</c:v>
                </c:pt>
                <c:pt idx="4388">
                  <c:v>20.8</c:v>
                </c:pt>
                <c:pt idx="4389">
                  <c:v>20.8</c:v>
                </c:pt>
                <c:pt idx="4390">
                  <c:v>20.8</c:v>
                </c:pt>
                <c:pt idx="4391">
                  <c:v>20.8</c:v>
                </c:pt>
                <c:pt idx="4392">
                  <c:v>20.8</c:v>
                </c:pt>
                <c:pt idx="4393">
                  <c:v>20.8</c:v>
                </c:pt>
                <c:pt idx="4394">
                  <c:v>20.8</c:v>
                </c:pt>
                <c:pt idx="4395">
                  <c:v>20.8</c:v>
                </c:pt>
                <c:pt idx="4396">
                  <c:v>20.8</c:v>
                </c:pt>
                <c:pt idx="4397">
                  <c:v>20.8</c:v>
                </c:pt>
                <c:pt idx="4398">
                  <c:v>20.8</c:v>
                </c:pt>
                <c:pt idx="4399">
                  <c:v>20.8</c:v>
                </c:pt>
                <c:pt idx="4400">
                  <c:v>20.8</c:v>
                </c:pt>
                <c:pt idx="4401">
                  <c:v>20.8</c:v>
                </c:pt>
                <c:pt idx="4402">
                  <c:v>20.8</c:v>
                </c:pt>
                <c:pt idx="4403">
                  <c:v>20.8</c:v>
                </c:pt>
                <c:pt idx="4404">
                  <c:v>20.8</c:v>
                </c:pt>
                <c:pt idx="4405">
                  <c:v>20.8</c:v>
                </c:pt>
                <c:pt idx="4406">
                  <c:v>20.8</c:v>
                </c:pt>
                <c:pt idx="4407">
                  <c:v>20.8</c:v>
                </c:pt>
                <c:pt idx="4408">
                  <c:v>20.8</c:v>
                </c:pt>
                <c:pt idx="4409">
                  <c:v>20.8</c:v>
                </c:pt>
                <c:pt idx="4410">
                  <c:v>20.8</c:v>
                </c:pt>
                <c:pt idx="4411">
                  <c:v>20.8</c:v>
                </c:pt>
                <c:pt idx="4412">
                  <c:v>20.8</c:v>
                </c:pt>
                <c:pt idx="4413">
                  <c:v>20.8</c:v>
                </c:pt>
                <c:pt idx="4414">
                  <c:v>20.8</c:v>
                </c:pt>
                <c:pt idx="4415">
                  <c:v>20.8</c:v>
                </c:pt>
                <c:pt idx="4416">
                  <c:v>20.8</c:v>
                </c:pt>
                <c:pt idx="4417">
                  <c:v>20.8</c:v>
                </c:pt>
                <c:pt idx="4418">
                  <c:v>20.8</c:v>
                </c:pt>
                <c:pt idx="4419">
                  <c:v>20.8</c:v>
                </c:pt>
                <c:pt idx="4420">
                  <c:v>20.8</c:v>
                </c:pt>
                <c:pt idx="4421">
                  <c:v>20.8</c:v>
                </c:pt>
                <c:pt idx="4422">
                  <c:v>20.8</c:v>
                </c:pt>
                <c:pt idx="4423">
                  <c:v>20.8</c:v>
                </c:pt>
                <c:pt idx="4424">
                  <c:v>20.8</c:v>
                </c:pt>
                <c:pt idx="4425">
                  <c:v>20.8</c:v>
                </c:pt>
                <c:pt idx="4426">
                  <c:v>20.8</c:v>
                </c:pt>
                <c:pt idx="4427">
                  <c:v>20.8</c:v>
                </c:pt>
                <c:pt idx="4428">
                  <c:v>20.8</c:v>
                </c:pt>
                <c:pt idx="4429">
                  <c:v>20.8</c:v>
                </c:pt>
                <c:pt idx="4430">
                  <c:v>20.8</c:v>
                </c:pt>
                <c:pt idx="4431">
                  <c:v>20.8</c:v>
                </c:pt>
                <c:pt idx="4432">
                  <c:v>20.8</c:v>
                </c:pt>
                <c:pt idx="4433">
                  <c:v>20.8</c:v>
                </c:pt>
                <c:pt idx="4434">
                  <c:v>20.8</c:v>
                </c:pt>
                <c:pt idx="4435">
                  <c:v>20.8</c:v>
                </c:pt>
                <c:pt idx="4436">
                  <c:v>20.8</c:v>
                </c:pt>
                <c:pt idx="4437">
                  <c:v>20.8</c:v>
                </c:pt>
                <c:pt idx="4438">
                  <c:v>20.8</c:v>
                </c:pt>
                <c:pt idx="4439">
                  <c:v>20.8</c:v>
                </c:pt>
                <c:pt idx="4440">
                  <c:v>20.8</c:v>
                </c:pt>
                <c:pt idx="4441">
                  <c:v>20.8</c:v>
                </c:pt>
                <c:pt idx="4442">
                  <c:v>20.8</c:v>
                </c:pt>
                <c:pt idx="4443">
                  <c:v>20.8</c:v>
                </c:pt>
                <c:pt idx="4444">
                  <c:v>20.8</c:v>
                </c:pt>
                <c:pt idx="4445">
                  <c:v>20.8</c:v>
                </c:pt>
                <c:pt idx="4446">
                  <c:v>20.8</c:v>
                </c:pt>
                <c:pt idx="4447">
                  <c:v>20.8</c:v>
                </c:pt>
                <c:pt idx="4448">
                  <c:v>20.8</c:v>
                </c:pt>
                <c:pt idx="4449">
                  <c:v>20.8</c:v>
                </c:pt>
                <c:pt idx="4450">
                  <c:v>20.8</c:v>
                </c:pt>
                <c:pt idx="4451">
                  <c:v>20.8</c:v>
                </c:pt>
                <c:pt idx="4452">
                  <c:v>20.8</c:v>
                </c:pt>
                <c:pt idx="4453">
                  <c:v>20.8</c:v>
                </c:pt>
                <c:pt idx="4454">
                  <c:v>20.8</c:v>
                </c:pt>
                <c:pt idx="4455">
                  <c:v>20.8</c:v>
                </c:pt>
                <c:pt idx="4456">
                  <c:v>20.8</c:v>
                </c:pt>
                <c:pt idx="4457">
                  <c:v>20.8</c:v>
                </c:pt>
                <c:pt idx="4458">
                  <c:v>20.8</c:v>
                </c:pt>
                <c:pt idx="4459">
                  <c:v>20.8</c:v>
                </c:pt>
                <c:pt idx="4460">
                  <c:v>20.8</c:v>
                </c:pt>
                <c:pt idx="4461">
                  <c:v>20.8</c:v>
                </c:pt>
                <c:pt idx="4462">
                  <c:v>20.8</c:v>
                </c:pt>
                <c:pt idx="4463">
                  <c:v>20.8</c:v>
                </c:pt>
                <c:pt idx="4464">
                  <c:v>20.8</c:v>
                </c:pt>
                <c:pt idx="4465">
                  <c:v>20.8</c:v>
                </c:pt>
                <c:pt idx="4466">
                  <c:v>20.8</c:v>
                </c:pt>
                <c:pt idx="4467">
                  <c:v>20.8</c:v>
                </c:pt>
                <c:pt idx="4468">
                  <c:v>20.8</c:v>
                </c:pt>
                <c:pt idx="4469">
                  <c:v>20.8</c:v>
                </c:pt>
                <c:pt idx="4470">
                  <c:v>20.8</c:v>
                </c:pt>
                <c:pt idx="4471">
                  <c:v>20.8</c:v>
                </c:pt>
                <c:pt idx="4472">
                  <c:v>20.8</c:v>
                </c:pt>
                <c:pt idx="4473">
                  <c:v>20.8</c:v>
                </c:pt>
                <c:pt idx="4474">
                  <c:v>20.8</c:v>
                </c:pt>
                <c:pt idx="4475">
                  <c:v>20.8</c:v>
                </c:pt>
                <c:pt idx="4476">
                  <c:v>20.8</c:v>
                </c:pt>
                <c:pt idx="4477">
                  <c:v>20.8</c:v>
                </c:pt>
                <c:pt idx="4478">
                  <c:v>20.8</c:v>
                </c:pt>
                <c:pt idx="4479">
                  <c:v>20.8</c:v>
                </c:pt>
                <c:pt idx="4480">
                  <c:v>20.8</c:v>
                </c:pt>
                <c:pt idx="4481">
                  <c:v>20.8</c:v>
                </c:pt>
                <c:pt idx="4482">
                  <c:v>20.8</c:v>
                </c:pt>
                <c:pt idx="4483">
                  <c:v>20.8</c:v>
                </c:pt>
                <c:pt idx="4484">
                  <c:v>20.8</c:v>
                </c:pt>
                <c:pt idx="4485">
                  <c:v>20.8</c:v>
                </c:pt>
                <c:pt idx="4486">
                  <c:v>20.8</c:v>
                </c:pt>
                <c:pt idx="4487">
                  <c:v>20.8</c:v>
                </c:pt>
                <c:pt idx="4488">
                  <c:v>20.8</c:v>
                </c:pt>
                <c:pt idx="4489">
                  <c:v>20.8</c:v>
                </c:pt>
                <c:pt idx="4490">
                  <c:v>20.8</c:v>
                </c:pt>
                <c:pt idx="4491">
                  <c:v>20.8</c:v>
                </c:pt>
                <c:pt idx="4492">
                  <c:v>20.8</c:v>
                </c:pt>
                <c:pt idx="4493">
                  <c:v>20.8</c:v>
                </c:pt>
                <c:pt idx="4494">
                  <c:v>20.8</c:v>
                </c:pt>
                <c:pt idx="4495">
                  <c:v>20.8</c:v>
                </c:pt>
                <c:pt idx="4496">
                  <c:v>20.8</c:v>
                </c:pt>
                <c:pt idx="4497">
                  <c:v>20.8</c:v>
                </c:pt>
                <c:pt idx="4498">
                  <c:v>20.8</c:v>
                </c:pt>
                <c:pt idx="4499">
                  <c:v>20.8</c:v>
                </c:pt>
                <c:pt idx="4500">
                  <c:v>20.8</c:v>
                </c:pt>
                <c:pt idx="4501">
                  <c:v>20.8</c:v>
                </c:pt>
                <c:pt idx="4502">
                  <c:v>20.8</c:v>
                </c:pt>
                <c:pt idx="4503">
                  <c:v>20.8</c:v>
                </c:pt>
                <c:pt idx="4504">
                  <c:v>20.8</c:v>
                </c:pt>
                <c:pt idx="4505">
                  <c:v>20.8</c:v>
                </c:pt>
                <c:pt idx="4506">
                  <c:v>20.8</c:v>
                </c:pt>
                <c:pt idx="4507">
                  <c:v>20.8</c:v>
                </c:pt>
                <c:pt idx="4508">
                  <c:v>20.8</c:v>
                </c:pt>
                <c:pt idx="4509">
                  <c:v>20.8</c:v>
                </c:pt>
                <c:pt idx="4510">
                  <c:v>20.8</c:v>
                </c:pt>
                <c:pt idx="4511">
                  <c:v>20.8</c:v>
                </c:pt>
                <c:pt idx="4512">
                  <c:v>20.8</c:v>
                </c:pt>
                <c:pt idx="4513">
                  <c:v>20.8</c:v>
                </c:pt>
                <c:pt idx="4514">
                  <c:v>20.8</c:v>
                </c:pt>
                <c:pt idx="4515">
                  <c:v>20.8</c:v>
                </c:pt>
                <c:pt idx="4516">
                  <c:v>20.8</c:v>
                </c:pt>
                <c:pt idx="4517">
                  <c:v>20.8</c:v>
                </c:pt>
                <c:pt idx="4518">
                  <c:v>20.8</c:v>
                </c:pt>
                <c:pt idx="4519">
                  <c:v>20.8</c:v>
                </c:pt>
                <c:pt idx="4520">
                  <c:v>20.8</c:v>
                </c:pt>
                <c:pt idx="4521">
                  <c:v>20.8</c:v>
                </c:pt>
                <c:pt idx="4522">
                  <c:v>20.8</c:v>
                </c:pt>
                <c:pt idx="4523">
                  <c:v>20.8</c:v>
                </c:pt>
                <c:pt idx="4524">
                  <c:v>20.8</c:v>
                </c:pt>
                <c:pt idx="4525">
                  <c:v>20.8</c:v>
                </c:pt>
                <c:pt idx="4526">
                  <c:v>20.8</c:v>
                </c:pt>
                <c:pt idx="4527">
                  <c:v>20.8</c:v>
                </c:pt>
                <c:pt idx="4528">
                  <c:v>20.8</c:v>
                </c:pt>
                <c:pt idx="4529">
                  <c:v>20.8</c:v>
                </c:pt>
                <c:pt idx="4530">
                  <c:v>20.8</c:v>
                </c:pt>
                <c:pt idx="4531">
                  <c:v>20.8</c:v>
                </c:pt>
                <c:pt idx="4532">
                  <c:v>20.8</c:v>
                </c:pt>
                <c:pt idx="4533">
                  <c:v>20.8</c:v>
                </c:pt>
                <c:pt idx="4534">
                  <c:v>20.8</c:v>
                </c:pt>
                <c:pt idx="4535">
                  <c:v>20.8</c:v>
                </c:pt>
                <c:pt idx="4536">
                  <c:v>20.8</c:v>
                </c:pt>
                <c:pt idx="4537">
                  <c:v>20.8</c:v>
                </c:pt>
                <c:pt idx="4538">
                  <c:v>20.8</c:v>
                </c:pt>
                <c:pt idx="4539">
                  <c:v>20.8</c:v>
                </c:pt>
                <c:pt idx="4540">
                  <c:v>20.8</c:v>
                </c:pt>
                <c:pt idx="4541">
                  <c:v>20.8</c:v>
                </c:pt>
                <c:pt idx="4542">
                  <c:v>20.8</c:v>
                </c:pt>
                <c:pt idx="4543">
                  <c:v>20.8</c:v>
                </c:pt>
                <c:pt idx="4544">
                  <c:v>20.8</c:v>
                </c:pt>
                <c:pt idx="4545">
                  <c:v>20.8</c:v>
                </c:pt>
                <c:pt idx="4546">
                  <c:v>20.8</c:v>
                </c:pt>
                <c:pt idx="4547">
                  <c:v>20.8</c:v>
                </c:pt>
                <c:pt idx="4548">
                  <c:v>20.8</c:v>
                </c:pt>
                <c:pt idx="4549">
                  <c:v>20.8</c:v>
                </c:pt>
                <c:pt idx="4550">
                  <c:v>20.8</c:v>
                </c:pt>
                <c:pt idx="4551">
                  <c:v>20.8</c:v>
                </c:pt>
                <c:pt idx="4552">
                  <c:v>20.8</c:v>
                </c:pt>
                <c:pt idx="4553">
                  <c:v>20.8</c:v>
                </c:pt>
                <c:pt idx="4554">
                  <c:v>20.8</c:v>
                </c:pt>
                <c:pt idx="4555">
                  <c:v>20.8</c:v>
                </c:pt>
                <c:pt idx="4556">
                  <c:v>20.8</c:v>
                </c:pt>
                <c:pt idx="4557">
                  <c:v>20.8</c:v>
                </c:pt>
                <c:pt idx="4558">
                  <c:v>20.8</c:v>
                </c:pt>
                <c:pt idx="4559">
                  <c:v>20.8</c:v>
                </c:pt>
                <c:pt idx="4560">
                  <c:v>20.8</c:v>
                </c:pt>
                <c:pt idx="4561">
                  <c:v>20.8</c:v>
                </c:pt>
                <c:pt idx="4562">
                  <c:v>20.8</c:v>
                </c:pt>
                <c:pt idx="4563">
                  <c:v>20.8</c:v>
                </c:pt>
                <c:pt idx="4564">
                  <c:v>20.8</c:v>
                </c:pt>
                <c:pt idx="4565">
                  <c:v>20.8</c:v>
                </c:pt>
                <c:pt idx="4566">
                  <c:v>20.8</c:v>
                </c:pt>
                <c:pt idx="4567">
                  <c:v>20.8</c:v>
                </c:pt>
                <c:pt idx="4568">
                  <c:v>20.8</c:v>
                </c:pt>
                <c:pt idx="4569">
                  <c:v>20.8</c:v>
                </c:pt>
                <c:pt idx="4570">
                  <c:v>20.8</c:v>
                </c:pt>
                <c:pt idx="4571">
                  <c:v>20.8</c:v>
                </c:pt>
                <c:pt idx="4572">
                  <c:v>20.8</c:v>
                </c:pt>
                <c:pt idx="4573">
                  <c:v>20.8</c:v>
                </c:pt>
                <c:pt idx="4574">
                  <c:v>20.8</c:v>
                </c:pt>
                <c:pt idx="4575">
                  <c:v>20.8</c:v>
                </c:pt>
                <c:pt idx="4576">
                  <c:v>20.8</c:v>
                </c:pt>
                <c:pt idx="4577">
                  <c:v>20.8</c:v>
                </c:pt>
                <c:pt idx="4578">
                  <c:v>20.8</c:v>
                </c:pt>
                <c:pt idx="4579">
                  <c:v>20.8</c:v>
                </c:pt>
                <c:pt idx="4580">
                  <c:v>20.8</c:v>
                </c:pt>
                <c:pt idx="4581">
                  <c:v>20.8</c:v>
                </c:pt>
                <c:pt idx="4582">
                  <c:v>20.8</c:v>
                </c:pt>
                <c:pt idx="4583">
                  <c:v>20.8</c:v>
                </c:pt>
                <c:pt idx="4584">
                  <c:v>20.8</c:v>
                </c:pt>
                <c:pt idx="4585">
                  <c:v>20.8</c:v>
                </c:pt>
                <c:pt idx="4586">
                  <c:v>20.8</c:v>
                </c:pt>
                <c:pt idx="4587">
                  <c:v>20.8</c:v>
                </c:pt>
                <c:pt idx="4588">
                  <c:v>20.8</c:v>
                </c:pt>
                <c:pt idx="4589">
                  <c:v>20.8</c:v>
                </c:pt>
                <c:pt idx="4590">
                  <c:v>20.8</c:v>
                </c:pt>
                <c:pt idx="4591">
                  <c:v>20.8</c:v>
                </c:pt>
                <c:pt idx="4592">
                  <c:v>20.8</c:v>
                </c:pt>
                <c:pt idx="4593">
                  <c:v>20.8</c:v>
                </c:pt>
                <c:pt idx="4594">
                  <c:v>20.8</c:v>
                </c:pt>
                <c:pt idx="4595">
                  <c:v>20.8</c:v>
                </c:pt>
                <c:pt idx="4596">
                  <c:v>20.8</c:v>
                </c:pt>
                <c:pt idx="4597">
                  <c:v>20.8</c:v>
                </c:pt>
                <c:pt idx="4598">
                  <c:v>20.8</c:v>
                </c:pt>
                <c:pt idx="4599">
                  <c:v>20.8</c:v>
                </c:pt>
                <c:pt idx="4600">
                  <c:v>20.8</c:v>
                </c:pt>
                <c:pt idx="4601">
                  <c:v>20.8</c:v>
                </c:pt>
                <c:pt idx="4602">
                  <c:v>20.8</c:v>
                </c:pt>
                <c:pt idx="4603">
                  <c:v>20.8</c:v>
                </c:pt>
                <c:pt idx="4604">
                  <c:v>20.8</c:v>
                </c:pt>
                <c:pt idx="4605">
                  <c:v>20.8</c:v>
                </c:pt>
                <c:pt idx="4606">
                  <c:v>20.8</c:v>
                </c:pt>
                <c:pt idx="4607">
                  <c:v>20.8</c:v>
                </c:pt>
                <c:pt idx="4608">
                  <c:v>20.8</c:v>
                </c:pt>
                <c:pt idx="4609">
                  <c:v>20.8</c:v>
                </c:pt>
                <c:pt idx="4610">
                  <c:v>20.8</c:v>
                </c:pt>
                <c:pt idx="4611">
                  <c:v>20.8</c:v>
                </c:pt>
                <c:pt idx="4612">
                  <c:v>20.8</c:v>
                </c:pt>
                <c:pt idx="4613">
                  <c:v>20.8</c:v>
                </c:pt>
                <c:pt idx="4614">
                  <c:v>20.8</c:v>
                </c:pt>
                <c:pt idx="4615">
                  <c:v>20.8</c:v>
                </c:pt>
                <c:pt idx="4616">
                  <c:v>20.8</c:v>
                </c:pt>
                <c:pt idx="4617">
                  <c:v>20.8</c:v>
                </c:pt>
                <c:pt idx="4618">
                  <c:v>20.8</c:v>
                </c:pt>
                <c:pt idx="4619">
                  <c:v>20.8</c:v>
                </c:pt>
                <c:pt idx="4620">
                  <c:v>20.8</c:v>
                </c:pt>
                <c:pt idx="4621">
                  <c:v>20.8</c:v>
                </c:pt>
                <c:pt idx="4622">
                  <c:v>20.8</c:v>
                </c:pt>
                <c:pt idx="4623">
                  <c:v>20.8</c:v>
                </c:pt>
                <c:pt idx="4624">
                  <c:v>20.8</c:v>
                </c:pt>
                <c:pt idx="4625">
                  <c:v>20.8</c:v>
                </c:pt>
                <c:pt idx="4626">
                  <c:v>20.8</c:v>
                </c:pt>
                <c:pt idx="4627">
                  <c:v>20.8</c:v>
                </c:pt>
                <c:pt idx="4628">
                  <c:v>20.8</c:v>
                </c:pt>
                <c:pt idx="4629">
                  <c:v>20.8</c:v>
                </c:pt>
                <c:pt idx="4630">
                  <c:v>20.8</c:v>
                </c:pt>
                <c:pt idx="4631">
                  <c:v>20.8</c:v>
                </c:pt>
                <c:pt idx="4632">
                  <c:v>20.8</c:v>
                </c:pt>
                <c:pt idx="4633">
                  <c:v>20.8</c:v>
                </c:pt>
                <c:pt idx="4634">
                  <c:v>20.8</c:v>
                </c:pt>
                <c:pt idx="4635">
                  <c:v>20.8</c:v>
                </c:pt>
                <c:pt idx="4636">
                  <c:v>20.8</c:v>
                </c:pt>
                <c:pt idx="4637">
                  <c:v>20.8</c:v>
                </c:pt>
                <c:pt idx="4638">
                  <c:v>20.8</c:v>
                </c:pt>
                <c:pt idx="4639">
                  <c:v>20.8</c:v>
                </c:pt>
                <c:pt idx="4640">
                  <c:v>20.8</c:v>
                </c:pt>
                <c:pt idx="4641">
                  <c:v>20.8</c:v>
                </c:pt>
                <c:pt idx="4642">
                  <c:v>20.8</c:v>
                </c:pt>
                <c:pt idx="4643">
                  <c:v>20.8</c:v>
                </c:pt>
                <c:pt idx="4644">
                  <c:v>20.8</c:v>
                </c:pt>
                <c:pt idx="4645">
                  <c:v>20.8</c:v>
                </c:pt>
                <c:pt idx="4646">
                  <c:v>20.8</c:v>
                </c:pt>
                <c:pt idx="4647">
                  <c:v>20.8</c:v>
                </c:pt>
                <c:pt idx="4648">
                  <c:v>20.8</c:v>
                </c:pt>
                <c:pt idx="4649">
                  <c:v>20.8</c:v>
                </c:pt>
                <c:pt idx="4650">
                  <c:v>20.8</c:v>
                </c:pt>
                <c:pt idx="4651">
                  <c:v>20.8</c:v>
                </c:pt>
                <c:pt idx="4652">
                  <c:v>20.8</c:v>
                </c:pt>
                <c:pt idx="4653">
                  <c:v>20.8</c:v>
                </c:pt>
                <c:pt idx="4654">
                  <c:v>20.8</c:v>
                </c:pt>
                <c:pt idx="4655">
                  <c:v>20.8</c:v>
                </c:pt>
                <c:pt idx="4656">
                  <c:v>20.8</c:v>
                </c:pt>
                <c:pt idx="4657">
                  <c:v>20.8</c:v>
                </c:pt>
                <c:pt idx="4658">
                  <c:v>20.8</c:v>
                </c:pt>
                <c:pt idx="4659">
                  <c:v>20.8</c:v>
                </c:pt>
                <c:pt idx="4660">
                  <c:v>20.8</c:v>
                </c:pt>
                <c:pt idx="4661">
                  <c:v>20.8</c:v>
                </c:pt>
                <c:pt idx="4662">
                  <c:v>20.8</c:v>
                </c:pt>
                <c:pt idx="4663">
                  <c:v>20.8</c:v>
                </c:pt>
                <c:pt idx="4664">
                  <c:v>20.8</c:v>
                </c:pt>
                <c:pt idx="4665">
                  <c:v>20.8</c:v>
                </c:pt>
                <c:pt idx="4666">
                  <c:v>20.8</c:v>
                </c:pt>
                <c:pt idx="4667">
                  <c:v>20.8</c:v>
                </c:pt>
                <c:pt idx="4668">
                  <c:v>20.8</c:v>
                </c:pt>
                <c:pt idx="4669">
                  <c:v>20.8</c:v>
                </c:pt>
                <c:pt idx="4670">
                  <c:v>20.8</c:v>
                </c:pt>
                <c:pt idx="4671">
                  <c:v>20.8</c:v>
                </c:pt>
                <c:pt idx="4672">
                  <c:v>20.8</c:v>
                </c:pt>
                <c:pt idx="4673">
                  <c:v>20.8</c:v>
                </c:pt>
                <c:pt idx="4674">
                  <c:v>20.8</c:v>
                </c:pt>
                <c:pt idx="4675">
                  <c:v>20.8</c:v>
                </c:pt>
                <c:pt idx="4676">
                  <c:v>20.8</c:v>
                </c:pt>
                <c:pt idx="4677">
                  <c:v>20.8</c:v>
                </c:pt>
                <c:pt idx="4678">
                  <c:v>20.8</c:v>
                </c:pt>
                <c:pt idx="4679">
                  <c:v>20.8</c:v>
                </c:pt>
                <c:pt idx="4680">
                  <c:v>20.8</c:v>
                </c:pt>
                <c:pt idx="4681">
                  <c:v>20.8</c:v>
                </c:pt>
                <c:pt idx="4682">
                  <c:v>20.8</c:v>
                </c:pt>
                <c:pt idx="4683">
                  <c:v>20.8</c:v>
                </c:pt>
                <c:pt idx="4684">
                  <c:v>20.8</c:v>
                </c:pt>
                <c:pt idx="4685">
                  <c:v>20.8</c:v>
                </c:pt>
                <c:pt idx="4686">
                  <c:v>20.8</c:v>
                </c:pt>
                <c:pt idx="4687">
                  <c:v>20.8</c:v>
                </c:pt>
                <c:pt idx="4688">
                  <c:v>20.8</c:v>
                </c:pt>
                <c:pt idx="4689">
                  <c:v>20.8</c:v>
                </c:pt>
                <c:pt idx="4690">
                  <c:v>20.8</c:v>
                </c:pt>
                <c:pt idx="4691">
                  <c:v>20.8</c:v>
                </c:pt>
                <c:pt idx="4692">
                  <c:v>20.8</c:v>
                </c:pt>
                <c:pt idx="4693">
                  <c:v>20.8</c:v>
                </c:pt>
                <c:pt idx="4694">
                  <c:v>20.8</c:v>
                </c:pt>
                <c:pt idx="4695">
                  <c:v>20.8</c:v>
                </c:pt>
                <c:pt idx="4696">
                  <c:v>20.8</c:v>
                </c:pt>
                <c:pt idx="4697">
                  <c:v>20.8</c:v>
                </c:pt>
                <c:pt idx="4698">
                  <c:v>20.8</c:v>
                </c:pt>
                <c:pt idx="4699">
                  <c:v>20.8</c:v>
                </c:pt>
                <c:pt idx="4700">
                  <c:v>20.8</c:v>
                </c:pt>
                <c:pt idx="4701">
                  <c:v>20.8</c:v>
                </c:pt>
                <c:pt idx="4702">
                  <c:v>20.8</c:v>
                </c:pt>
                <c:pt idx="4703">
                  <c:v>20.8</c:v>
                </c:pt>
                <c:pt idx="4704">
                  <c:v>20.8</c:v>
                </c:pt>
                <c:pt idx="4705">
                  <c:v>20.8</c:v>
                </c:pt>
                <c:pt idx="4706">
                  <c:v>20.8</c:v>
                </c:pt>
                <c:pt idx="4707">
                  <c:v>20.8</c:v>
                </c:pt>
                <c:pt idx="4708">
                  <c:v>20.8</c:v>
                </c:pt>
                <c:pt idx="4709">
                  <c:v>20.8</c:v>
                </c:pt>
                <c:pt idx="4710">
                  <c:v>20.8</c:v>
                </c:pt>
                <c:pt idx="4711">
                  <c:v>20.8</c:v>
                </c:pt>
                <c:pt idx="4712">
                  <c:v>20.8</c:v>
                </c:pt>
                <c:pt idx="4713">
                  <c:v>20.8</c:v>
                </c:pt>
                <c:pt idx="4714">
                  <c:v>20.8</c:v>
                </c:pt>
                <c:pt idx="4715">
                  <c:v>20.8</c:v>
                </c:pt>
                <c:pt idx="4716">
                  <c:v>20.8</c:v>
                </c:pt>
                <c:pt idx="4717">
                  <c:v>20.8</c:v>
                </c:pt>
                <c:pt idx="4718">
                  <c:v>20.8</c:v>
                </c:pt>
                <c:pt idx="4719">
                  <c:v>20.8</c:v>
                </c:pt>
                <c:pt idx="4720">
                  <c:v>20.8</c:v>
                </c:pt>
                <c:pt idx="4721">
                  <c:v>20.8</c:v>
                </c:pt>
                <c:pt idx="4722">
                  <c:v>20.8</c:v>
                </c:pt>
                <c:pt idx="4723">
                  <c:v>20.8</c:v>
                </c:pt>
                <c:pt idx="4724">
                  <c:v>20.8</c:v>
                </c:pt>
                <c:pt idx="4725">
                  <c:v>20.8</c:v>
                </c:pt>
                <c:pt idx="4726">
                  <c:v>20.8</c:v>
                </c:pt>
                <c:pt idx="4727">
                  <c:v>20.8</c:v>
                </c:pt>
                <c:pt idx="4728">
                  <c:v>20.8</c:v>
                </c:pt>
                <c:pt idx="4729">
                  <c:v>20.8</c:v>
                </c:pt>
                <c:pt idx="4730">
                  <c:v>20.8</c:v>
                </c:pt>
                <c:pt idx="4731">
                  <c:v>20.8</c:v>
                </c:pt>
                <c:pt idx="4732">
                  <c:v>20.8</c:v>
                </c:pt>
                <c:pt idx="4733">
                  <c:v>20.8</c:v>
                </c:pt>
                <c:pt idx="4734">
                  <c:v>20.8</c:v>
                </c:pt>
                <c:pt idx="4735">
                  <c:v>20.8</c:v>
                </c:pt>
                <c:pt idx="4736">
                  <c:v>20.8</c:v>
                </c:pt>
                <c:pt idx="4737">
                  <c:v>20.8</c:v>
                </c:pt>
                <c:pt idx="4738">
                  <c:v>20.8</c:v>
                </c:pt>
                <c:pt idx="4739">
                  <c:v>20.8</c:v>
                </c:pt>
                <c:pt idx="4740">
                  <c:v>20.8</c:v>
                </c:pt>
                <c:pt idx="4741">
                  <c:v>20.8</c:v>
                </c:pt>
                <c:pt idx="4742">
                  <c:v>20.8</c:v>
                </c:pt>
                <c:pt idx="4743">
                  <c:v>20.8</c:v>
                </c:pt>
                <c:pt idx="4744">
                  <c:v>20.8</c:v>
                </c:pt>
                <c:pt idx="4745">
                  <c:v>20.8</c:v>
                </c:pt>
                <c:pt idx="4746">
                  <c:v>20.8</c:v>
                </c:pt>
                <c:pt idx="4747">
                  <c:v>20.8</c:v>
                </c:pt>
                <c:pt idx="4748">
                  <c:v>20.8</c:v>
                </c:pt>
                <c:pt idx="4749">
                  <c:v>20.8</c:v>
                </c:pt>
                <c:pt idx="4750">
                  <c:v>20.8</c:v>
                </c:pt>
                <c:pt idx="4751">
                  <c:v>20.8</c:v>
                </c:pt>
                <c:pt idx="4752">
                  <c:v>20.8</c:v>
                </c:pt>
                <c:pt idx="4753">
                  <c:v>20.8</c:v>
                </c:pt>
                <c:pt idx="4754">
                  <c:v>20.8</c:v>
                </c:pt>
                <c:pt idx="4755">
                  <c:v>20.8</c:v>
                </c:pt>
                <c:pt idx="4756">
                  <c:v>20.8</c:v>
                </c:pt>
                <c:pt idx="4757">
                  <c:v>20.8</c:v>
                </c:pt>
                <c:pt idx="4758">
                  <c:v>20.8</c:v>
                </c:pt>
                <c:pt idx="4759">
                  <c:v>20.8</c:v>
                </c:pt>
                <c:pt idx="4760">
                  <c:v>20.8</c:v>
                </c:pt>
                <c:pt idx="4761">
                  <c:v>20.8</c:v>
                </c:pt>
                <c:pt idx="4762">
                  <c:v>20.8</c:v>
                </c:pt>
                <c:pt idx="4763">
                  <c:v>20.8</c:v>
                </c:pt>
                <c:pt idx="4764">
                  <c:v>20.8</c:v>
                </c:pt>
                <c:pt idx="4765">
                  <c:v>20.8</c:v>
                </c:pt>
                <c:pt idx="4766">
                  <c:v>20.8</c:v>
                </c:pt>
                <c:pt idx="4767">
                  <c:v>20.8</c:v>
                </c:pt>
                <c:pt idx="4768">
                  <c:v>20.8</c:v>
                </c:pt>
                <c:pt idx="4769">
                  <c:v>20.8</c:v>
                </c:pt>
                <c:pt idx="4770">
                  <c:v>20.8</c:v>
                </c:pt>
                <c:pt idx="4771">
                  <c:v>20.8</c:v>
                </c:pt>
                <c:pt idx="4772">
                  <c:v>20.8</c:v>
                </c:pt>
                <c:pt idx="4773">
                  <c:v>20.8</c:v>
                </c:pt>
                <c:pt idx="4774">
                  <c:v>20.8</c:v>
                </c:pt>
                <c:pt idx="4775">
                  <c:v>20.8</c:v>
                </c:pt>
                <c:pt idx="4776">
                  <c:v>20.8</c:v>
                </c:pt>
                <c:pt idx="4777">
                  <c:v>20.8</c:v>
                </c:pt>
                <c:pt idx="4778">
                  <c:v>20.8</c:v>
                </c:pt>
                <c:pt idx="4779">
                  <c:v>20.8</c:v>
                </c:pt>
                <c:pt idx="4780">
                  <c:v>20.8</c:v>
                </c:pt>
                <c:pt idx="4781">
                  <c:v>20.8</c:v>
                </c:pt>
                <c:pt idx="4782">
                  <c:v>20.8</c:v>
                </c:pt>
                <c:pt idx="4783">
                  <c:v>20.8</c:v>
                </c:pt>
                <c:pt idx="4784">
                  <c:v>20.8</c:v>
                </c:pt>
                <c:pt idx="4785">
                  <c:v>20.8</c:v>
                </c:pt>
                <c:pt idx="4786">
                  <c:v>20.8</c:v>
                </c:pt>
                <c:pt idx="4787">
                  <c:v>20.8</c:v>
                </c:pt>
                <c:pt idx="4788">
                  <c:v>20.8</c:v>
                </c:pt>
                <c:pt idx="4789">
                  <c:v>20.8</c:v>
                </c:pt>
                <c:pt idx="4790">
                  <c:v>20.8</c:v>
                </c:pt>
                <c:pt idx="4791">
                  <c:v>20.8</c:v>
                </c:pt>
                <c:pt idx="4792">
                  <c:v>20.8</c:v>
                </c:pt>
                <c:pt idx="4793">
                  <c:v>20.8</c:v>
                </c:pt>
                <c:pt idx="4794">
                  <c:v>20.8</c:v>
                </c:pt>
                <c:pt idx="4795">
                  <c:v>20.8</c:v>
                </c:pt>
                <c:pt idx="4796">
                  <c:v>20.8</c:v>
                </c:pt>
                <c:pt idx="4797">
                  <c:v>20.8</c:v>
                </c:pt>
                <c:pt idx="4798">
                  <c:v>20.8</c:v>
                </c:pt>
                <c:pt idx="4799">
                  <c:v>20.8</c:v>
                </c:pt>
                <c:pt idx="4800">
                  <c:v>20.8</c:v>
                </c:pt>
                <c:pt idx="4801">
                  <c:v>20.8</c:v>
                </c:pt>
                <c:pt idx="4802">
                  <c:v>20.8</c:v>
                </c:pt>
                <c:pt idx="4803">
                  <c:v>20.8</c:v>
                </c:pt>
                <c:pt idx="4804">
                  <c:v>20.8</c:v>
                </c:pt>
                <c:pt idx="4805">
                  <c:v>20.8</c:v>
                </c:pt>
                <c:pt idx="4806">
                  <c:v>20.8</c:v>
                </c:pt>
                <c:pt idx="4807">
                  <c:v>20.8</c:v>
                </c:pt>
                <c:pt idx="4808">
                  <c:v>20.8</c:v>
                </c:pt>
                <c:pt idx="4809">
                  <c:v>20.8</c:v>
                </c:pt>
                <c:pt idx="4810">
                  <c:v>20.8</c:v>
                </c:pt>
                <c:pt idx="4811">
                  <c:v>20.8</c:v>
                </c:pt>
                <c:pt idx="4812">
                  <c:v>20.8</c:v>
                </c:pt>
                <c:pt idx="4813">
                  <c:v>20.8</c:v>
                </c:pt>
                <c:pt idx="4814">
                  <c:v>20.8</c:v>
                </c:pt>
                <c:pt idx="4815">
                  <c:v>20.8</c:v>
                </c:pt>
                <c:pt idx="4816">
                  <c:v>20.8</c:v>
                </c:pt>
                <c:pt idx="4817">
                  <c:v>20.8</c:v>
                </c:pt>
                <c:pt idx="4818">
                  <c:v>20.8</c:v>
                </c:pt>
                <c:pt idx="4819">
                  <c:v>20.8</c:v>
                </c:pt>
                <c:pt idx="4820">
                  <c:v>20.8</c:v>
                </c:pt>
                <c:pt idx="4821">
                  <c:v>20.8</c:v>
                </c:pt>
                <c:pt idx="4822">
                  <c:v>20.8</c:v>
                </c:pt>
                <c:pt idx="4823">
                  <c:v>20.8</c:v>
                </c:pt>
                <c:pt idx="4824">
                  <c:v>20.8</c:v>
                </c:pt>
                <c:pt idx="4825">
                  <c:v>20.8</c:v>
                </c:pt>
                <c:pt idx="4826">
                  <c:v>20.8</c:v>
                </c:pt>
                <c:pt idx="4827">
                  <c:v>20.8</c:v>
                </c:pt>
                <c:pt idx="4828">
                  <c:v>20.8</c:v>
                </c:pt>
                <c:pt idx="4829">
                  <c:v>20.8</c:v>
                </c:pt>
                <c:pt idx="4830">
                  <c:v>20.8</c:v>
                </c:pt>
                <c:pt idx="4831">
                  <c:v>20.8</c:v>
                </c:pt>
                <c:pt idx="4832">
                  <c:v>20.8</c:v>
                </c:pt>
                <c:pt idx="4833">
                  <c:v>20.8</c:v>
                </c:pt>
                <c:pt idx="4834">
                  <c:v>20.8</c:v>
                </c:pt>
                <c:pt idx="4835">
                  <c:v>20.8</c:v>
                </c:pt>
                <c:pt idx="4836">
                  <c:v>20.8</c:v>
                </c:pt>
                <c:pt idx="4837">
                  <c:v>20.8</c:v>
                </c:pt>
                <c:pt idx="4838">
                  <c:v>20.8</c:v>
                </c:pt>
                <c:pt idx="4839">
                  <c:v>20.8</c:v>
                </c:pt>
                <c:pt idx="4840">
                  <c:v>20.8</c:v>
                </c:pt>
                <c:pt idx="4841">
                  <c:v>20.8</c:v>
                </c:pt>
                <c:pt idx="4842">
                  <c:v>20.8</c:v>
                </c:pt>
                <c:pt idx="4843">
                  <c:v>20.8</c:v>
                </c:pt>
                <c:pt idx="4844">
                  <c:v>20.8</c:v>
                </c:pt>
                <c:pt idx="4845">
                  <c:v>20.8</c:v>
                </c:pt>
                <c:pt idx="4846">
                  <c:v>20.8</c:v>
                </c:pt>
                <c:pt idx="4847">
                  <c:v>20.8</c:v>
                </c:pt>
                <c:pt idx="4848">
                  <c:v>20.8</c:v>
                </c:pt>
                <c:pt idx="4849">
                  <c:v>20.8</c:v>
                </c:pt>
                <c:pt idx="4850">
                  <c:v>20.8</c:v>
                </c:pt>
                <c:pt idx="4851">
                  <c:v>20.8</c:v>
                </c:pt>
                <c:pt idx="4852">
                  <c:v>20.8</c:v>
                </c:pt>
                <c:pt idx="4853">
                  <c:v>20.8</c:v>
                </c:pt>
                <c:pt idx="4854">
                  <c:v>20.8</c:v>
                </c:pt>
                <c:pt idx="4855">
                  <c:v>20.8</c:v>
                </c:pt>
                <c:pt idx="4856">
                  <c:v>20.8</c:v>
                </c:pt>
                <c:pt idx="4857">
                  <c:v>20.8</c:v>
                </c:pt>
                <c:pt idx="4858">
                  <c:v>20.8</c:v>
                </c:pt>
                <c:pt idx="4859">
                  <c:v>20.8</c:v>
                </c:pt>
                <c:pt idx="4860">
                  <c:v>20.8</c:v>
                </c:pt>
                <c:pt idx="4861">
                  <c:v>20.8</c:v>
                </c:pt>
                <c:pt idx="4862">
                  <c:v>20.8</c:v>
                </c:pt>
                <c:pt idx="4863">
                  <c:v>20.8</c:v>
                </c:pt>
                <c:pt idx="4864">
                  <c:v>20.8</c:v>
                </c:pt>
                <c:pt idx="4865">
                  <c:v>20.8</c:v>
                </c:pt>
                <c:pt idx="4866">
                  <c:v>20.8</c:v>
                </c:pt>
                <c:pt idx="4867">
                  <c:v>20.8</c:v>
                </c:pt>
                <c:pt idx="4868">
                  <c:v>20.8</c:v>
                </c:pt>
                <c:pt idx="4869">
                  <c:v>20.8</c:v>
                </c:pt>
                <c:pt idx="4870">
                  <c:v>20.8</c:v>
                </c:pt>
                <c:pt idx="4871">
                  <c:v>20.8</c:v>
                </c:pt>
                <c:pt idx="4872">
                  <c:v>20.8</c:v>
                </c:pt>
                <c:pt idx="4873">
                  <c:v>20.8</c:v>
                </c:pt>
                <c:pt idx="4874">
                  <c:v>20.8</c:v>
                </c:pt>
                <c:pt idx="4875">
                  <c:v>20.8</c:v>
                </c:pt>
                <c:pt idx="4876">
                  <c:v>20.8</c:v>
                </c:pt>
                <c:pt idx="4877">
                  <c:v>20.8</c:v>
                </c:pt>
                <c:pt idx="4878">
                  <c:v>20.8</c:v>
                </c:pt>
                <c:pt idx="4879">
                  <c:v>20.8</c:v>
                </c:pt>
                <c:pt idx="4880">
                  <c:v>20.8</c:v>
                </c:pt>
                <c:pt idx="4881">
                  <c:v>20.8</c:v>
                </c:pt>
                <c:pt idx="4882">
                  <c:v>20.8</c:v>
                </c:pt>
                <c:pt idx="4883">
                  <c:v>20.8</c:v>
                </c:pt>
                <c:pt idx="4884">
                  <c:v>20.8</c:v>
                </c:pt>
                <c:pt idx="4885">
                  <c:v>20.8</c:v>
                </c:pt>
                <c:pt idx="4886">
                  <c:v>20.8</c:v>
                </c:pt>
                <c:pt idx="4887">
                  <c:v>20.8</c:v>
                </c:pt>
                <c:pt idx="4888">
                  <c:v>20.8</c:v>
                </c:pt>
                <c:pt idx="4889">
                  <c:v>20.8</c:v>
                </c:pt>
                <c:pt idx="4890">
                  <c:v>20.8</c:v>
                </c:pt>
                <c:pt idx="4891">
                  <c:v>20.8</c:v>
                </c:pt>
                <c:pt idx="4892">
                  <c:v>20.8</c:v>
                </c:pt>
                <c:pt idx="4893">
                  <c:v>20.8</c:v>
                </c:pt>
                <c:pt idx="4894">
                  <c:v>20.8</c:v>
                </c:pt>
                <c:pt idx="4895">
                  <c:v>20.8</c:v>
                </c:pt>
                <c:pt idx="4896">
                  <c:v>20.8</c:v>
                </c:pt>
                <c:pt idx="4897">
                  <c:v>20.8</c:v>
                </c:pt>
                <c:pt idx="4898">
                  <c:v>20.8</c:v>
                </c:pt>
                <c:pt idx="4899">
                  <c:v>20.8</c:v>
                </c:pt>
                <c:pt idx="4900">
                  <c:v>20.8</c:v>
                </c:pt>
                <c:pt idx="4901">
                  <c:v>20.8</c:v>
                </c:pt>
                <c:pt idx="4902">
                  <c:v>20.8</c:v>
                </c:pt>
                <c:pt idx="4903">
                  <c:v>20.8</c:v>
                </c:pt>
                <c:pt idx="4904">
                  <c:v>20.8</c:v>
                </c:pt>
                <c:pt idx="4905">
                  <c:v>20.8</c:v>
                </c:pt>
                <c:pt idx="4906">
                  <c:v>20.8</c:v>
                </c:pt>
                <c:pt idx="4907">
                  <c:v>20.8</c:v>
                </c:pt>
                <c:pt idx="4908">
                  <c:v>20.8</c:v>
                </c:pt>
                <c:pt idx="4909">
                  <c:v>20.8</c:v>
                </c:pt>
                <c:pt idx="4910">
                  <c:v>20.8</c:v>
                </c:pt>
                <c:pt idx="4911">
                  <c:v>20.8</c:v>
                </c:pt>
                <c:pt idx="4912">
                  <c:v>20.8</c:v>
                </c:pt>
                <c:pt idx="4913">
                  <c:v>20.8</c:v>
                </c:pt>
                <c:pt idx="4914">
                  <c:v>20.8</c:v>
                </c:pt>
                <c:pt idx="4915">
                  <c:v>20.8</c:v>
                </c:pt>
                <c:pt idx="4916">
                  <c:v>20.8</c:v>
                </c:pt>
                <c:pt idx="4917">
                  <c:v>20.8</c:v>
                </c:pt>
                <c:pt idx="4918">
                  <c:v>20.8</c:v>
                </c:pt>
                <c:pt idx="4919">
                  <c:v>20.8</c:v>
                </c:pt>
                <c:pt idx="4920">
                  <c:v>20.8</c:v>
                </c:pt>
                <c:pt idx="4921">
                  <c:v>20.8</c:v>
                </c:pt>
                <c:pt idx="4922">
                  <c:v>20.8</c:v>
                </c:pt>
                <c:pt idx="4923">
                  <c:v>20.8</c:v>
                </c:pt>
                <c:pt idx="4924">
                  <c:v>20.8</c:v>
                </c:pt>
                <c:pt idx="4925">
                  <c:v>20.8</c:v>
                </c:pt>
                <c:pt idx="4926">
                  <c:v>20.8</c:v>
                </c:pt>
                <c:pt idx="4927">
                  <c:v>20.8</c:v>
                </c:pt>
                <c:pt idx="4928">
                  <c:v>20.8</c:v>
                </c:pt>
                <c:pt idx="4929">
                  <c:v>20.8</c:v>
                </c:pt>
                <c:pt idx="4930">
                  <c:v>20.8</c:v>
                </c:pt>
                <c:pt idx="4931">
                  <c:v>20.8</c:v>
                </c:pt>
                <c:pt idx="4932">
                  <c:v>20.8</c:v>
                </c:pt>
                <c:pt idx="4933">
                  <c:v>20.8</c:v>
                </c:pt>
                <c:pt idx="4934">
                  <c:v>20.8</c:v>
                </c:pt>
                <c:pt idx="4935">
                  <c:v>20.8</c:v>
                </c:pt>
                <c:pt idx="4936">
                  <c:v>20.8</c:v>
                </c:pt>
                <c:pt idx="4937">
                  <c:v>20.8</c:v>
                </c:pt>
                <c:pt idx="4938">
                  <c:v>20.8</c:v>
                </c:pt>
                <c:pt idx="4939">
                  <c:v>20.8</c:v>
                </c:pt>
                <c:pt idx="4940">
                  <c:v>20.8</c:v>
                </c:pt>
                <c:pt idx="4941">
                  <c:v>20.8</c:v>
                </c:pt>
                <c:pt idx="4942">
                  <c:v>20.8</c:v>
                </c:pt>
                <c:pt idx="4943">
                  <c:v>20.8</c:v>
                </c:pt>
                <c:pt idx="4944">
                  <c:v>20.8</c:v>
                </c:pt>
                <c:pt idx="4945">
                  <c:v>20.8</c:v>
                </c:pt>
                <c:pt idx="4946">
                  <c:v>20.8</c:v>
                </c:pt>
                <c:pt idx="4947">
                  <c:v>20.8</c:v>
                </c:pt>
                <c:pt idx="4948">
                  <c:v>20.8</c:v>
                </c:pt>
                <c:pt idx="4949">
                  <c:v>20.8</c:v>
                </c:pt>
                <c:pt idx="4950">
                  <c:v>20.8</c:v>
                </c:pt>
                <c:pt idx="4951">
                  <c:v>20.8</c:v>
                </c:pt>
                <c:pt idx="4952">
                  <c:v>20.8</c:v>
                </c:pt>
                <c:pt idx="4953">
                  <c:v>20.8</c:v>
                </c:pt>
                <c:pt idx="4954">
                  <c:v>20.8</c:v>
                </c:pt>
                <c:pt idx="4955">
                  <c:v>20.8</c:v>
                </c:pt>
                <c:pt idx="4956">
                  <c:v>20.8</c:v>
                </c:pt>
                <c:pt idx="4957">
                  <c:v>20.8</c:v>
                </c:pt>
                <c:pt idx="4958">
                  <c:v>20.8</c:v>
                </c:pt>
                <c:pt idx="4959">
                  <c:v>20.8</c:v>
                </c:pt>
                <c:pt idx="4960">
                  <c:v>20.8</c:v>
                </c:pt>
                <c:pt idx="4961">
                  <c:v>20.8</c:v>
                </c:pt>
                <c:pt idx="4962">
                  <c:v>20.8</c:v>
                </c:pt>
                <c:pt idx="4963">
                  <c:v>20.8</c:v>
                </c:pt>
                <c:pt idx="4964">
                  <c:v>20.8</c:v>
                </c:pt>
                <c:pt idx="4965">
                  <c:v>20.8</c:v>
                </c:pt>
                <c:pt idx="4966">
                  <c:v>20.8</c:v>
                </c:pt>
                <c:pt idx="4967">
                  <c:v>20.8</c:v>
                </c:pt>
                <c:pt idx="4968">
                  <c:v>20.8</c:v>
                </c:pt>
                <c:pt idx="4969">
                  <c:v>20.8</c:v>
                </c:pt>
                <c:pt idx="4970">
                  <c:v>20.8</c:v>
                </c:pt>
                <c:pt idx="4971">
                  <c:v>20.8</c:v>
                </c:pt>
                <c:pt idx="4972">
                  <c:v>20.8</c:v>
                </c:pt>
                <c:pt idx="4973">
                  <c:v>20.8</c:v>
                </c:pt>
                <c:pt idx="4974">
                  <c:v>20.8</c:v>
                </c:pt>
                <c:pt idx="4975">
                  <c:v>20.8</c:v>
                </c:pt>
                <c:pt idx="4976">
                  <c:v>20.8</c:v>
                </c:pt>
                <c:pt idx="4977">
                  <c:v>20.8</c:v>
                </c:pt>
                <c:pt idx="4978">
                  <c:v>20.8</c:v>
                </c:pt>
                <c:pt idx="4979">
                  <c:v>20.8</c:v>
                </c:pt>
                <c:pt idx="4980">
                  <c:v>20.8</c:v>
                </c:pt>
                <c:pt idx="4981">
                  <c:v>20.8</c:v>
                </c:pt>
                <c:pt idx="4982">
                  <c:v>20.8</c:v>
                </c:pt>
                <c:pt idx="4983">
                  <c:v>20.8</c:v>
                </c:pt>
                <c:pt idx="4984">
                  <c:v>20.8</c:v>
                </c:pt>
                <c:pt idx="4985">
                  <c:v>20.8</c:v>
                </c:pt>
                <c:pt idx="4986">
                  <c:v>20.8</c:v>
                </c:pt>
                <c:pt idx="4987">
                  <c:v>20.8</c:v>
                </c:pt>
                <c:pt idx="4988">
                  <c:v>20.8</c:v>
                </c:pt>
                <c:pt idx="4989">
                  <c:v>20.8</c:v>
                </c:pt>
                <c:pt idx="4990">
                  <c:v>20.8</c:v>
                </c:pt>
                <c:pt idx="4991">
                  <c:v>20.8</c:v>
                </c:pt>
                <c:pt idx="4992">
                  <c:v>20.8</c:v>
                </c:pt>
                <c:pt idx="4993">
                  <c:v>20.8</c:v>
                </c:pt>
                <c:pt idx="4994">
                  <c:v>20.8</c:v>
                </c:pt>
                <c:pt idx="4995">
                  <c:v>20.8</c:v>
                </c:pt>
                <c:pt idx="4996">
                  <c:v>20.8</c:v>
                </c:pt>
                <c:pt idx="4997">
                  <c:v>20.8</c:v>
                </c:pt>
                <c:pt idx="4998">
                  <c:v>20.8</c:v>
                </c:pt>
                <c:pt idx="4999">
                  <c:v>20.8</c:v>
                </c:pt>
                <c:pt idx="5000">
                  <c:v>20.8</c:v>
                </c:pt>
                <c:pt idx="5001">
                  <c:v>20.8</c:v>
                </c:pt>
                <c:pt idx="5002">
                  <c:v>20.8</c:v>
                </c:pt>
                <c:pt idx="5003">
                  <c:v>20.8</c:v>
                </c:pt>
                <c:pt idx="5004">
                  <c:v>20.8</c:v>
                </c:pt>
                <c:pt idx="5005">
                  <c:v>20.8</c:v>
                </c:pt>
                <c:pt idx="5006">
                  <c:v>20.8</c:v>
                </c:pt>
                <c:pt idx="5007">
                  <c:v>20.8</c:v>
                </c:pt>
                <c:pt idx="5008">
                  <c:v>20.8</c:v>
                </c:pt>
                <c:pt idx="5009">
                  <c:v>20.8</c:v>
                </c:pt>
                <c:pt idx="5010">
                  <c:v>20.8</c:v>
                </c:pt>
                <c:pt idx="5011">
                  <c:v>20.8</c:v>
                </c:pt>
                <c:pt idx="5012">
                  <c:v>20.8</c:v>
                </c:pt>
                <c:pt idx="5013">
                  <c:v>20.8</c:v>
                </c:pt>
                <c:pt idx="5014">
                  <c:v>20.8</c:v>
                </c:pt>
                <c:pt idx="5015">
                  <c:v>20.8</c:v>
                </c:pt>
                <c:pt idx="5016">
                  <c:v>20.8</c:v>
                </c:pt>
                <c:pt idx="5017">
                  <c:v>20.8</c:v>
                </c:pt>
                <c:pt idx="5018">
                  <c:v>20.8</c:v>
                </c:pt>
                <c:pt idx="5019">
                  <c:v>20.8</c:v>
                </c:pt>
                <c:pt idx="5020">
                  <c:v>20.8</c:v>
                </c:pt>
                <c:pt idx="5021">
                  <c:v>20.8</c:v>
                </c:pt>
                <c:pt idx="5022">
                  <c:v>20.8</c:v>
                </c:pt>
                <c:pt idx="5023">
                  <c:v>20.8</c:v>
                </c:pt>
                <c:pt idx="5024">
                  <c:v>20.8</c:v>
                </c:pt>
                <c:pt idx="5025">
                  <c:v>20.8</c:v>
                </c:pt>
                <c:pt idx="5026">
                  <c:v>20.8</c:v>
                </c:pt>
                <c:pt idx="5027">
                  <c:v>20.8</c:v>
                </c:pt>
                <c:pt idx="5028">
                  <c:v>20.8</c:v>
                </c:pt>
                <c:pt idx="5029">
                  <c:v>20.8</c:v>
                </c:pt>
                <c:pt idx="5030">
                  <c:v>20.8</c:v>
                </c:pt>
                <c:pt idx="5031">
                  <c:v>20.8</c:v>
                </c:pt>
                <c:pt idx="5032">
                  <c:v>20.8</c:v>
                </c:pt>
                <c:pt idx="5033">
                  <c:v>20.8</c:v>
                </c:pt>
                <c:pt idx="5034">
                  <c:v>20.8</c:v>
                </c:pt>
                <c:pt idx="5035">
                  <c:v>20.8</c:v>
                </c:pt>
                <c:pt idx="5036">
                  <c:v>20.8</c:v>
                </c:pt>
                <c:pt idx="5037">
                  <c:v>20.8</c:v>
                </c:pt>
                <c:pt idx="5038">
                  <c:v>20.8</c:v>
                </c:pt>
                <c:pt idx="5039">
                  <c:v>20.8</c:v>
                </c:pt>
                <c:pt idx="5040">
                  <c:v>20.8</c:v>
                </c:pt>
                <c:pt idx="5041">
                  <c:v>20.8</c:v>
                </c:pt>
                <c:pt idx="5042">
                  <c:v>20.8</c:v>
                </c:pt>
                <c:pt idx="5043">
                  <c:v>20.8</c:v>
                </c:pt>
                <c:pt idx="5044">
                  <c:v>20.8</c:v>
                </c:pt>
                <c:pt idx="5045">
                  <c:v>20.8</c:v>
                </c:pt>
                <c:pt idx="5046">
                  <c:v>20.8</c:v>
                </c:pt>
                <c:pt idx="5047">
                  <c:v>20.8</c:v>
                </c:pt>
                <c:pt idx="5048">
                  <c:v>20.8</c:v>
                </c:pt>
                <c:pt idx="5049">
                  <c:v>20.8</c:v>
                </c:pt>
                <c:pt idx="5050">
                  <c:v>20.8</c:v>
                </c:pt>
                <c:pt idx="5051">
                  <c:v>20.8</c:v>
                </c:pt>
                <c:pt idx="5052">
                  <c:v>20.8</c:v>
                </c:pt>
                <c:pt idx="5053">
                  <c:v>20.8</c:v>
                </c:pt>
                <c:pt idx="5054">
                  <c:v>20.8</c:v>
                </c:pt>
                <c:pt idx="5055">
                  <c:v>20.8</c:v>
                </c:pt>
                <c:pt idx="5056">
                  <c:v>20.8</c:v>
                </c:pt>
                <c:pt idx="5057">
                  <c:v>20.8</c:v>
                </c:pt>
                <c:pt idx="5058">
                  <c:v>20.8</c:v>
                </c:pt>
                <c:pt idx="5059">
                  <c:v>20.8</c:v>
                </c:pt>
                <c:pt idx="5060">
                  <c:v>20.8</c:v>
                </c:pt>
                <c:pt idx="5061">
                  <c:v>20.8</c:v>
                </c:pt>
                <c:pt idx="5062">
                  <c:v>20.8</c:v>
                </c:pt>
                <c:pt idx="5063">
                  <c:v>20.8</c:v>
                </c:pt>
                <c:pt idx="5064">
                  <c:v>20.8</c:v>
                </c:pt>
                <c:pt idx="5065">
                  <c:v>20.8</c:v>
                </c:pt>
                <c:pt idx="5066">
                  <c:v>20.8</c:v>
                </c:pt>
                <c:pt idx="5067">
                  <c:v>20.8</c:v>
                </c:pt>
                <c:pt idx="5068">
                  <c:v>20.8</c:v>
                </c:pt>
                <c:pt idx="5069">
                  <c:v>20.8</c:v>
                </c:pt>
                <c:pt idx="5070">
                  <c:v>20.8</c:v>
                </c:pt>
                <c:pt idx="5071">
                  <c:v>20.8</c:v>
                </c:pt>
                <c:pt idx="5072">
                  <c:v>20.8</c:v>
                </c:pt>
                <c:pt idx="5073">
                  <c:v>20.8</c:v>
                </c:pt>
                <c:pt idx="5074">
                  <c:v>20.8</c:v>
                </c:pt>
                <c:pt idx="5075">
                  <c:v>20.8</c:v>
                </c:pt>
                <c:pt idx="5076">
                  <c:v>20.8</c:v>
                </c:pt>
                <c:pt idx="5077">
                  <c:v>20.8</c:v>
                </c:pt>
                <c:pt idx="5078">
                  <c:v>20.8</c:v>
                </c:pt>
                <c:pt idx="5079">
                  <c:v>20.8</c:v>
                </c:pt>
                <c:pt idx="5080">
                  <c:v>20.8</c:v>
                </c:pt>
                <c:pt idx="5081">
                  <c:v>20.8</c:v>
                </c:pt>
                <c:pt idx="5082">
                  <c:v>20.8</c:v>
                </c:pt>
                <c:pt idx="5083">
                  <c:v>20.8</c:v>
                </c:pt>
                <c:pt idx="5084">
                  <c:v>20.8</c:v>
                </c:pt>
                <c:pt idx="5085">
                  <c:v>20.8</c:v>
                </c:pt>
                <c:pt idx="5086">
                  <c:v>20.8</c:v>
                </c:pt>
                <c:pt idx="5087">
                  <c:v>20.8</c:v>
                </c:pt>
                <c:pt idx="5088">
                  <c:v>20.8</c:v>
                </c:pt>
                <c:pt idx="5089">
                  <c:v>20.8</c:v>
                </c:pt>
                <c:pt idx="5090">
                  <c:v>20.8</c:v>
                </c:pt>
                <c:pt idx="5091">
                  <c:v>20.8</c:v>
                </c:pt>
                <c:pt idx="5092">
                  <c:v>20.8</c:v>
                </c:pt>
                <c:pt idx="5093">
                  <c:v>20.8</c:v>
                </c:pt>
                <c:pt idx="5094">
                  <c:v>20.8</c:v>
                </c:pt>
                <c:pt idx="5095">
                  <c:v>20.8</c:v>
                </c:pt>
                <c:pt idx="5096">
                  <c:v>20.8</c:v>
                </c:pt>
                <c:pt idx="5097">
                  <c:v>20.8</c:v>
                </c:pt>
                <c:pt idx="5098">
                  <c:v>20.8</c:v>
                </c:pt>
                <c:pt idx="5099">
                  <c:v>20.8</c:v>
                </c:pt>
                <c:pt idx="5100">
                  <c:v>20.8</c:v>
                </c:pt>
                <c:pt idx="5101">
                  <c:v>20.8</c:v>
                </c:pt>
                <c:pt idx="5102">
                  <c:v>20.8</c:v>
                </c:pt>
                <c:pt idx="5103">
                  <c:v>20.8</c:v>
                </c:pt>
                <c:pt idx="5104">
                  <c:v>20.8</c:v>
                </c:pt>
                <c:pt idx="5105">
                  <c:v>20.8</c:v>
                </c:pt>
                <c:pt idx="5106">
                  <c:v>20.8</c:v>
                </c:pt>
                <c:pt idx="5107">
                  <c:v>20.8</c:v>
                </c:pt>
                <c:pt idx="5108">
                  <c:v>20.8</c:v>
                </c:pt>
                <c:pt idx="5109">
                  <c:v>20.8</c:v>
                </c:pt>
                <c:pt idx="5110">
                  <c:v>20.8</c:v>
                </c:pt>
                <c:pt idx="5111">
                  <c:v>20.8</c:v>
                </c:pt>
                <c:pt idx="5112">
                  <c:v>20.8</c:v>
                </c:pt>
                <c:pt idx="5113">
                  <c:v>20.8</c:v>
                </c:pt>
                <c:pt idx="5114">
                  <c:v>20.8</c:v>
                </c:pt>
                <c:pt idx="5115">
                  <c:v>20.8</c:v>
                </c:pt>
                <c:pt idx="5116">
                  <c:v>20.8</c:v>
                </c:pt>
                <c:pt idx="5117">
                  <c:v>20.8</c:v>
                </c:pt>
                <c:pt idx="5118">
                  <c:v>20.8</c:v>
                </c:pt>
                <c:pt idx="5119">
                  <c:v>20.8</c:v>
                </c:pt>
                <c:pt idx="5120">
                  <c:v>20.8</c:v>
                </c:pt>
                <c:pt idx="5121">
                  <c:v>20.8</c:v>
                </c:pt>
                <c:pt idx="5122">
                  <c:v>20.8</c:v>
                </c:pt>
                <c:pt idx="5123">
                  <c:v>20.8</c:v>
                </c:pt>
                <c:pt idx="5124">
                  <c:v>20.8</c:v>
                </c:pt>
                <c:pt idx="5125">
                  <c:v>20.8</c:v>
                </c:pt>
                <c:pt idx="5126">
                  <c:v>20.8</c:v>
                </c:pt>
                <c:pt idx="5127">
                  <c:v>20.8</c:v>
                </c:pt>
                <c:pt idx="5128">
                  <c:v>20.8</c:v>
                </c:pt>
                <c:pt idx="5129">
                  <c:v>20.8</c:v>
                </c:pt>
                <c:pt idx="5130">
                  <c:v>20.8</c:v>
                </c:pt>
                <c:pt idx="5131">
                  <c:v>20.8</c:v>
                </c:pt>
                <c:pt idx="5132">
                  <c:v>20.8</c:v>
                </c:pt>
                <c:pt idx="5133">
                  <c:v>20.8</c:v>
                </c:pt>
                <c:pt idx="5134">
                  <c:v>20.8</c:v>
                </c:pt>
                <c:pt idx="5135">
                  <c:v>20.8</c:v>
                </c:pt>
                <c:pt idx="5136">
                  <c:v>20.8</c:v>
                </c:pt>
                <c:pt idx="5137">
                  <c:v>20.8</c:v>
                </c:pt>
                <c:pt idx="5138">
                  <c:v>20.8</c:v>
                </c:pt>
                <c:pt idx="5139">
                  <c:v>20.8</c:v>
                </c:pt>
                <c:pt idx="5140">
                  <c:v>20.8</c:v>
                </c:pt>
                <c:pt idx="5141">
                  <c:v>20.8</c:v>
                </c:pt>
                <c:pt idx="5142">
                  <c:v>20.8</c:v>
                </c:pt>
                <c:pt idx="5143">
                  <c:v>20.8</c:v>
                </c:pt>
                <c:pt idx="5144">
                  <c:v>20.8</c:v>
                </c:pt>
                <c:pt idx="5145">
                  <c:v>20.8</c:v>
                </c:pt>
                <c:pt idx="5146">
                  <c:v>20.8</c:v>
                </c:pt>
                <c:pt idx="5147">
                  <c:v>20.8</c:v>
                </c:pt>
                <c:pt idx="5148">
                  <c:v>20.8</c:v>
                </c:pt>
                <c:pt idx="5149">
                  <c:v>20.8</c:v>
                </c:pt>
                <c:pt idx="5150">
                  <c:v>20.8</c:v>
                </c:pt>
                <c:pt idx="5151">
                  <c:v>20.8</c:v>
                </c:pt>
                <c:pt idx="5152">
                  <c:v>20.8</c:v>
                </c:pt>
                <c:pt idx="5153">
                  <c:v>20.8</c:v>
                </c:pt>
                <c:pt idx="5154">
                  <c:v>20.8</c:v>
                </c:pt>
                <c:pt idx="5155">
                  <c:v>20.8</c:v>
                </c:pt>
                <c:pt idx="5156">
                  <c:v>20.8</c:v>
                </c:pt>
                <c:pt idx="5157">
                  <c:v>20.8</c:v>
                </c:pt>
                <c:pt idx="5158">
                  <c:v>20.8</c:v>
                </c:pt>
                <c:pt idx="5159">
                  <c:v>20.8</c:v>
                </c:pt>
                <c:pt idx="5160">
                  <c:v>20.8</c:v>
                </c:pt>
                <c:pt idx="5161">
                  <c:v>20.8</c:v>
                </c:pt>
                <c:pt idx="5162">
                  <c:v>20.8</c:v>
                </c:pt>
                <c:pt idx="5163">
                  <c:v>20.8</c:v>
                </c:pt>
                <c:pt idx="5164">
                  <c:v>20.8</c:v>
                </c:pt>
                <c:pt idx="5165">
                  <c:v>20.8</c:v>
                </c:pt>
                <c:pt idx="5166">
                  <c:v>20.8</c:v>
                </c:pt>
                <c:pt idx="5167">
                  <c:v>20.8</c:v>
                </c:pt>
                <c:pt idx="5168">
                  <c:v>20.8</c:v>
                </c:pt>
                <c:pt idx="5169">
                  <c:v>20.8</c:v>
                </c:pt>
                <c:pt idx="5170">
                  <c:v>20.8</c:v>
                </c:pt>
                <c:pt idx="5171">
                  <c:v>20.8</c:v>
                </c:pt>
                <c:pt idx="5172">
                  <c:v>20.8</c:v>
                </c:pt>
                <c:pt idx="5173">
                  <c:v>20.8</c:v>
                </c:pt>
                <c:pt idx="5174">
                  <c:v>20.8</c:v>
                </c:pt>
                <c:pt idx="5175">
                  <c:v>20.8</c:v>
                </c:pt>
                <c:pt idx="5176">
                  <c:v>20.8</c:v>
                </c:pt>
                <c:pt idx="5177">
                  <c:v>20.8</c:v>
                </c:pt>
                <c:pt idx="5178">
                  <c:v>20.8</c:v>
                </c:pt>
                <c:pt idx="5179">
                  <c:v>20.8</c:v>
                </c:pt>
                <c:pt idx="5180">
                  <c:v>20.8</c:v>
                </c:pt>
                <c:pt idx="5181">
                  <c:v>20.8</c:v>
                </c:pt>
                <c:pt idx="5182">
                  <c:v>20.8</c:v>
                </c:pt>
                <c:pt idx="5183">
                  <c:v>20.8</c:v>
                </c:pt>
                <c:pt idx="5184">
                  <c:v>20.8</c:v>
                </c:pt>
                <c:pt idx="5185">
                  <c:v>20.8</c:v>
                </c:pt>
                <c:pt idx="5186">
                  <c:v>20.8</c:v>
                </c:pt>
                <c:pt idx="5187">
                  <c:v>20.8</c:v>
                </c:pt>
                <c:pt idx="5188">
                  <c:v>20.8</c:v>
                </c:pt>
                <c:pt idx="5189">
                  <c:v>20.8</c:v>
                </c:pt>
                <c:pt idx="5190">
                  <c:v>20.8</c:v>
                </c:pt>
                <c:pt idx="5191">
                  <c:v>20.8</c:v>
                </c:pt>
                <c:pt idx="5192">
                  <c:v>20.8</c:v>
                </c:pt>
                <c:pt idx="5193">
                  <c:v>20.8</c:v>
                </c:pt>
                <c:pt idx="5194">
                  <c:v>20.8</c:v>
                </c:pt>
                <c:pt idx="5195">
                  <c:v>20.8</c:v>
                </c:pt>
                <c:pt idx="5196">
                  <c:v>20.8</c:v>
                </c:pt>
                <c:pt idx="5197">
                  <c:v>20.8</c:v>
                </c:pt>
                <c:pt idx="5198">
                  <c:v>20.8</c:v>
                </c:pt>
                <c:pt idx="5199">
                  <c:v>20.8</c:v>
                </c:pt>
                <c:pt idx="5200">
                  <c:v>20.8</c:v>
                </c:pt>
                <c:pt idx="5201">
                  <c:v>20.8</c:v>
                </c:pt>
                <c:pt idx="5202">
                  <c:v>20.8</c:v>
                </c:pt>
                <c:pt idx="5203">
                  <c:v>20.8</c:v>
                </c:pt>
                <c:pt idx="5204">
                  <c:v>20.8</c:v>
                </c:pt>
                <c:pt idx="5205">
                  <c:v>20.8</c:v>
                </c:pt>
                <c:pt idx="5206">
                  <c:v>20.8</c:v>
                </c:pt>
                <c:pt idx="5207">
                  <c:v>20.8</c:v>
                </c:pt>
                <c:pt idx="5208">
                  <c:v>20.8</c:v>
                </c:pt>
                <c:pt idx="5209">
                  <c:v>20.8</c:v>
                </c:pt>
                <c:pt idx="5210">
                  <c:v>20.8</c:v>
                </c:pt>
                <c:pt idx="5211">
                  <c:v>20.8</c:v>
                </c:pt>
                <c:pt idx="5212">
                  <c:v>20.8</c:v>
                </c:pt>
                <c:pt idx="5213">
                  <c:v>20.8</c:v>
                </c:pt>
                <c:pt idx="5214">
                  <c:v>20.8</c:v>
                </c:pt>
                <c:pt idx="5215">
                  <c:v>20.8</c:v>
                </c:pt>
                <c:pt idx="5216">
                  <c:v>20.8</c:v>
                </c:pt>
                <c:pt idx="5217">
                  <c:v>20.8</c:v>
                </c:pt>
                <c:pt idx="5218">
                  <c:v>20.8</c:v>
                </c:pt>
                <c:pt idx="5219">
                  <c:v>20.8</c:v>
                </c:pt>
                <c:pt idx="5220">
                  <c:v>20.8</c:v>
                </c:pt>
                <c:pt idx="5221">
                  <c:v>20.8</c:v>
                </c:pt>
                <c:pt idx="5222">
                  <c:v>20.8</c:v>
                </c:pt>
                <c:pt idx="5223">
                  <c:v>20.8</c:v>
                </c:pt>
                <c:pt idx="5224">
                  <c:v>20.8</c:v>
                </c:pt>
                <c:pt idx="5225">
                  <c:v>20.8</c:v>
                </c:pt>
                <c:pt idx="5226">
                  <c:v>20.8</c:v>
                </c:pt>
                <c:pt idx="5227">
                  <c:v>20.8</c:v>
                </c:pt>
                <c:pt idx="5228">
                  <c:v>20.8</c:v>
                </c:pt>
                <c:pt idx="5229">
                  <c:v>20.8</c:v>
                </c:pt>
                <c:pt idx="5230">
                  <c:v>20.8</c:v>
                </c:pt>
                <c:pt idx="5231">
                  <c:v>20.8</c:v>
                </c:pt>
                <c:pt idx="5232">
                  <c:v>20.8</c:v>
                </c:pt>
                <c:pt idx="5233">
                  <c:v>20.8</c:v>
                </c:pt>
                <c:pt idx="5234">
                  <c:v>20.8</c:v>
                </c:pt>
                <c:pt idx="5235">
                  <c:v>20.8</c:v>
                </c:pt>
                <c:pt idx="5236">
                  <c:v>20.8</c:v>
                </c:pt>
                <c:pt idx="5237">
                  <c:v>20.8</c:v>
                </c:pt>
                <c:pt idx="5238">
                  <c:v>20.8</c:v>
                </c:pt>
                <c:pt idx="5239">
                  <c:v>20.8</c:v>
                </c:pt>
                <c:pt idx="5240">
                  <c:v>20.8</c:v>
                </c:pt>
                <c:pt idx="5241">
                  <c:v>20.8</c:v>
                </c:pt>
                <c:pt idx="5242">
                  <c:v>20.8</c:v>
                </c:pt>
                <c:pt idx="5243">
                  <c:v>20.8</c:v>
                </c:pt>
                <c:pt idx="5244">
                  <c:v>20.8</c:v>
                </c:pt>
                <c:pt idx="5245">
                  <c:v>20.8</c:v>
                </c:pt>
                <c:pt idx="5246">
                  <c:v>20.8</c:v>
                </c:pt>
                <c:pt idx="5247">
                  <c:v>20.8</c:v>
                </c:pt>
                <c:pt idx="5248">
                  <c:v>20.8</c:v>
                </c:pt>
                <c:pt idx="5249">
                  <c:v>20.8</c:v>
                </c:pt>
                <c:pt idx="5250">
                  <c:v>20.8</c:v>
                </c:pt>
                <c:pt idx="5251">
                  <c:v>20.8</c:v>
                </c:pt>
                <c:pt idx="5252">
                  <c:v>20.8</c:v>
                </c:pt>
                <c:pt idx="5253">
                  <c:v>20.8</c:v>
                </c:pt>
                <c:pt idx="5254">
                  <c:v>20.8</c:v>
                </c:pt>
                <c:pt idx="5255">
                  <c:v>20.8</c:v>
                </c:pt>
                <c:pt idx="5256">
                  <c:v>20.8</c:v>
                </c:pt>
                <c:pt idx="5257">
                  <c:v>20.8</c:v>
                </c:pt>
                <c:pt idx="5258">
                  <c:v>20.8</c:v>
                </c:pt>
                <c:pt idx="5259">
                  <c:v>20.8</c:v>
                </c:pt>
                <c:pt idx="5260">
                  <c:v>20.8</c:v>
                </c:pt>
                <c:pt idx="5261">
                  <c:v>20.8</c:v>
                </c:pt>
                <c:pt idx="5262">
                  <c:v>20.8</c:v>
                </c:pt>
                <c:pt idx="5263">
                  <c:v>20.8</c:v>
                </c:pt>
                <c:pt idx="5264">
                  <c:v>20.8</c:v>
                </c:pt>
                <c:pt idx="5265">
                  <c:v>20.8</c:v>
                </c:pt>
                <c:pt idx="5266">
                  <c:v>20.8</c:v>
                </c:pt>
                <c:pt idx="5267">
                  <c:v>20.8</c:v>
                </c:pt>
                <c:pt idx="5268">
                  <c:v>20.8</c:v>
                </c:pt>
                <c:pt idx="5269">
                  <c:v>20.8</c:v>
                </c:pt>
                <c:pt idx="5270">
                  <c:v>20.8</c:v>
                </c:pt>
                <c:pt idx="5271">
                  <c:v>20.8</c:v>
                </c:pt>
                <c:pt idx="5272">
                  <c:v>20.8</c:v>
                </c:pt>
                <c:pt idx="5273">
                  <c:v>20.8</c:v>
                </c:pt>
                <c:pt idx="5274">
                  <c:v>20.8</c:v>
                </c:pt>
                <c:pt idx="5275">
                  <c:v>20.8</c:v>
                </c:pt>
                <c:pt idx="5276">
                  <c:v>20.8</c:v>
                </c:pt>
                <c:pt idx="5277">
                  <c:v>20.8</c:v>
                </c:pt>
                <c:pt idx="5278">
                  <c:v>20.8</c:v>
                </c:pt>
                <c:pt idx="5279">
                  <c:v>20.8</c:v>
                </c:pt>
                <c:pt idx="5280">
                  <c:v>20.8</c:v>
                </c:pt>
                <c:pt idx="5281">
                  <c:v>20.8</c:v>
                </c:pt>
                <c:pt idx="5282">
                  <c:v>20.8</c:v>
                </c:pt>
                <c:pt idx="5283">
                  <c:v>20.8</c:v>
                </c:pt>
                <c:pt idx="5284">
                  <c:v>20.8</c:v>
                </c:pt>
                <c:pt idx="5285">
                  <c:v>20.8</c:v>
                </c:pt>
                <c:pt idx="5286">
                  <c:v>20.8</c:v>
                </c:pt>
                <c:pt idx="5287">
                  <c:v>20.8</c:v>
                </c:pt>
                <c:pt idx="5288">
                  <c:v>20.8</c:v>
                </c:pt>
                <c:pt idx="5289">
                  <c:v>20.8</c:v>
                </c:pt>
                <c:pt idx="5290">
                  <c:v>20.8</c:v>
                </c:pt>
                <c:pt idx="5291">
                  <c:v>20.8</c:v>
                </c:pt>
                <c:pt idx="5292">
                  <c:v>20.8</c:v>
                </c:pt>
                <c:pt idx="5293">
                  <c:v>20.8</c:v>
                </c:pt>
                <c:pt idx="5294">
                  <c:v>20.8</c:v>
                </c:pt>
                <c:pt idx="5295">
                  <c:v>20.8</c:v>
                </c:pt>
                <c:pt idx="5296">
                  <c:v>20.8</c:v>
                </c:pt>
                <c:pt idx="5297">
                  <c:v>20.8</c:v>
                </c:pt>
                <c:pt idx="5298">
                  <c:v>20.8</c:v>
                </c:pt>
                <c:pt idx="5299">
                  <c:v>20.8</c:v>
                </c:pt>
                <c:pt idx="5300">
                  <c:v>20.8</c:v>
                </c:pt>
                <c:pt idx="5301">
                  <c:v>20.8</c:v>
                </c:pt>
                <c:pt idx="5302">
                  <c:v>20.8</c:v>
                </c:pt>
                <c:pt idx="5303">
                  <c:v>20.8</c:v>
                </c:pt>
                <c:pt idx="5304">
                  <c:v>20.8</c:v>
                </c:pt>
                <c:pt idx="5305">
                  <c:v>20.8</c:v>
                </c:pt>
                <c:pt idx="5306">
                  <c:v>20.8</c:v>
                </c:pt>
                <c:pt idx="5307">
                  <c:v>20.8</c:v>
                </c:pt>
                <c:pt idx="5308">
                  <c:v>20.8</c:v>
                </c:pt>
                <c:pt idx="5309">
                  <c:v>20.8</c:v>
                </c:pt>
                <c:pt idx="5310">
                  <c:v>20.8</c:v>
                </c:pt>
                <c:pt idx="5311">
                  <c:v>20.8</c:v>
                </c:pt>
                <c:pt idx="5312">
                  <c:v>20.8</c:v>
                </c:pt>
                <c:pt idx="5313">
                  <c:v>20.8</c:v>
                </c:pt>
                <c:pt idx="5314">
                  <c:v>20.8</c:v>
                </c:pt>
                <c:pt idx="5315">
                  <c:v>20.8</c:v>
                </c:pt>
                <c:pt idx="5316">
                  <c:v>20.8</c:v>
                </c:pt>
                <c:pt idx="5317">
                  <c:v>20.8</c:v>
                </c:pt>
                <c:pt idx="5318">
                  <c:v>20.8</c:v>
                </c:pt>
                <c:pt idx="5319">
                  <c:v>20.8</c:v>
                </c:pt>
                <c:pt idx="5320">
                  <c:v>20.8</c:v>
                </c:pt>
                <c:pt idx="5321">
                  <c:v>20.8</c:v>
                </c:pt>
                <c:pt idx="5322">
                  <c:v>20.8</c:v>
                </c:pt>
                <c:pt idx="5323">
                  <c:v>20.8</c:v>
                </c:pt>
                <c:pt idx="5324">
                  <c:v>20.8</c:v>
                </c:pt>
                <c:pt idx="5325">
                  <c:v>20.8</c:v>
                </c:pt>
                <c:pt idx="5326">
                  <c:v>20.8</c:v>
                </c:pt>
                <c:pt idx="5327">
                  <c:v>20.8</c:v>
                </c:pt>
                <c:pt idx="5328">
                  <c:v>20.8</c:v>
                </c:pt>
                <c:pt idx="5329">
                  <c:v>20.8</c:v>
                </c:pt>
                <c:pt idx="5330">
                  <c:v>20.8</c:v>
                </c:pt>
                <c:pt idx="5331">
                  <c:v>20.8</c:v>
                </c:pt>
                <c:pt idx="5332">
                  <c:v>20.8</c:v>
                </c:pt>
                <c:pt idx="5333">
                  <c:v>20.8</c:v>
                </c:pt>
                <c:pt idx="5334">
                  <c:v>20.8</c:v>
                </c:pt>
                <c:pt idx="5335">
                  <c:v>20.8</c:v>
                </c:pt>
                <c:pt idx="5336">
                  <c:v>20.8</c:v>
                </c:pt>
                <c:pt idx="5337">
                  <c:v>20.8</c:v>
                </c:pt>
                <c:pt idx="5338">
                  <c:v>20.8</c:v>
                </c:pt>
                <c:pt idx="5339">
                  <c:v>20.8</c:v>
                </c:pt>
                <c:pt idx="5340">
                  <c:v>20.8</c:v>
                </c:pt>
                <c:pt idx="5341">
                  <c:v>20.8</c:v>
                </c:pt>
                <c:pt idx="5342">
                  <c:v>20.8</c:v>
                </c:pt>
                <c:pt idx="5343">
                  <c:v>20.8</c:v>
                </c:pt>
                <c:pt idx="5344">
                  <c:v>20.8</c:v>
                </c:pt>
                <c:pt idx="5345">
                  <c:v>20.8</c:v>
                </c:pt>
                <c:pt idx="5346">
                  <c:v>20.8</c:v>
                </c:pt>
                <c:pt idx="5347">
                  <c:v>20.8</c:v>
                </c:pt>
                <c:pt idx="5348">
                  <c:v>20.8</c:v>
                </c:pt>
                <c:pt idx="5349">
                  <c:v>20.8</c:v>
                </c:pt>
                <c:pt idx="5350">
                  <c:v>20.8</c:v>
                </c:pt>
                <c:pt idx="5351">
                  <c:v>20.8</c:v>
                </c:pt>
                <c:pt idx="5352">
                  <c:v>20.8</c:v>
                </c:pt>
                <c:pt idx="5353">
                  <c:v>20.8</c:v>
                </c:pt>
                <c:pt idx="5354">
                  <c:v>20.8</c:v>
                </c:pt>
                <c:pt idx="5355">
                  <c:v>20.8</c:v>
                </c:pt>
                <c:pt idx="5356">
                  <c:v>20.8</c:v>
                </c:pt>
                <c:pt idx="5357">
                  <c:v>20.8</c:v>
                </c:pt>
                <c:pt idx="5358">
                  <c:v>20.8</c:v>
                </c:pt>
                <c:pt idx="5359">
                  <c:v>20.8</c:v>
                </c:pt>
                <c:pt idx="5360">
                  <c:v>20.8</c:v>
                </c:pt>
                <c:pt idx="5361">
                  <c:v>20.8</c:v>
                </c:pt>
                <c:pt idx="5362">
                  <c:v>20.8</c:v>
                </c:pt>
                <c:pt idx="5363">
                  <c:v>20.8</c:v>
                </c:pt>
                <c:pt idx="5364">
                  <c:v>20.8</c:v>
                </c:pt>
                <c:pt idx="5365">
                  <c:v>20.8</c:v>
                </c:pt>
                <c:pt idx="5366">
                  <c:v>20.8</c:v>
                </c:pt>
                <c:pt idx="5367">
                  <c:v>20.8</c:v>
                </c:pt>
                <c:pt idx="5368">
                  <c:v>20.8</c:v>
                </c:pt>
                <c:pt idx="5369">
                  <c:v>20.8</c:v>
                </c:pt>
                <c:pt idx="5370">
                  <c:v>20.8</c:v>
                </c:pt>
                <c:pt idx="5371">
                  <c:v>20.8</c:v>
                </c:pt>
                <c:pt idx="5372">
                  <c:v>20.8</c:v>
                </c:pt>
                <c:pt idx="5373">
                  <c:v>20.8</c:v>
                </c:pt>
                <c:pt idx="5374">
                  <c:v>20.8</c:v>
                </c:pt>
                <c:pt idx="5375">
                  <c:v>20.8</c:v>
                </c:pt>
                <c:pt idx="5376">
                  <c:v>20.8</c:v>
                </c:pt>
                <c:pt idx="5377">
                  <c:v>20.8</c:v>
                </c:pt>
                <c:pt idx="5378">
                  <c:v>20.8</c:v>
                </c:pt>
                <c:pt idx="5379">
                  <c:v>20.8</c:v>
                </c:pt>
                <c:pt idx="5380">
                  <c:v>20.8</c:v>
                </c:pt>
                <c:pt idx="5381">
                  <c:v>20.8</c:v>
                </c:pt>
                <c:pt idx="5382">
                  <c:v>20.8</c:v>
                </c:pt>
                <c:pt idx="5383">
                  <c:v>20.8</c:v>
                </c:pt>
                <c:pt idx="5384">
                  <c:v>20.8</c:v>
                </c:pt>
                <c:pt idx="5385">
                  <c:v>20.8</c:v>
                </c:pt>
                <c:pt idx="5386">
                  <c:v>20.8</c:v>
                </c:pt>
                <c:pt idx="5387">
                  <c:v>20.8</c:v>
                </c:pt>
                <c:pt idx="5388">
                  <c:v>20.8</c:v>
                </c:pt>
                <c:pt idx="5389">
                  <c:v>20.8</c:v>
                </c:pt>
                <c:pt idx="5390">
                  <c:v>20.8</c:v>
                </c:pt>
                <c:pt idx="5391">
                  <c:v>20.8</c:v>
                </c:pt>
                <c:pt idx="5392">
                  <c:v>20.8</c:v>
                </c:pt>
                <c:pt idx="5393">
                  <c:v>20.8</c:v>
                </c:pt>
                <c:pt idx="5394">
                  <c:v>20.8</c:v>
                </c:pt>
                <c:pt idx="5395">
                  <c:v>20.8</c:v>
                </c:pt>
                <c:pt idx="5396">
                  <c:v>20.8</c:v>
                </c:pt>
                <c:pt idx="5397">
                  <c:v>20.8</c:v>
                </c:pt>
                <c:pt idx="5398">
                  <c:v>20.8</c:v>
                </c:pt>
                <c:pt idx="5399">
                  <c:v>20.8</c:v>
                </c:pt>
                <c:pt idx="5400">
                  <c:v>20.8</c:v>
                </c:pt>
                <c:pt idx="5401">
                  <c:v>20.8</c:v>
                </c:pt>
                <c:pt idx="5402">
                  <c:v>20.8</c:v>
                </c:pt>
                <c:pt idx="5403">
                  <c:v>20.8</c:v>
                </c:pt>
                <c:pt idx="5404">
                  <c:v>20.8</c:v>
                </c:pt>
                <c:pt idx="5405">
                  <c:v>20.8</c:v>
                </c:pt>
                <c:pt idx="5406">
                  <c:v>20.8</c:v>
                </c:pt>
                <c:pt idx="5407">
                  <c:v>20.8</c:v>
                </c:pt>
                <c:pt idx="5408">
                  <c:v>20.8</c:v>
                </c:pt>
                <c:pt idx="5409">
                  <c:v>20.8</c:v>
                </c:pt>
                <c:pt idx="5410">
                  <c:v>20.8</c:v>
                </c:pt>
                <c:pt idx="5411">
                  <c:v>20.8</c:v>
                </c:pt>
                <c:pt idx="5412">
                  <c:v>20.8</c:v>
                </c:pt>
                <c:pt idx="5413">
                  <c:v>20.8</c:v>
                </c:pt>
                <c:pt idx="5414">
                  <c:v>20.8</c:v>
                </c:pt>
                <c:pt idx="5415">
                  <c:v>20.8</c:v>
                </c:pt>
                <c:pt idx="5416">
                  <c:v>20.8</c:v>
                </c:pt>
                <c:pt idx="5417">
                  <c:v>20.8</c:v>
                </c:pt>
                <c:pt idx="5418">
                  <c:v>20.8</c:v>
                </c:pt>
                <c:pt idx="5419">
                  <c:v>20.8</c:v>
                </c:pt>
                <c:pt idx="5420">
                  <c:v>20.8</c:v>
                </c:pt>
                <c:pt idx="5421">
                  <c:v>20.8</c:v>
                </c:pt>
                <c:pt idx="5422">
                  <c:v>20.8</c:v>
                </c:pt>
                <c:pt idx="5423">
                  <c:v>20.8</c:v>
                </c:pt>
                <c:pt idx="5424">
                  <c:v>20.8</c:v>
                </c:pt>
                <c:pt idx="5425">
                  <c:v>20.8</c:v>
                </c:pt>
                <c:pt idx="5426">
                  <c:v>20.8</c:v>
                </c:pt>
                <c:pt idx="5427">
                  <c:v>20.8</c:v>
                </c:pt>
                <c:pt idx="5428">
                  <c:v>20.8</c:v>
                </c:pt>
                <c:pt idx="5429">
                  <c:v>20.8</c:v>
                </c:pt>
                <c:pt idx="5430">
                  <c:v>20.8</c:v>
                </c:pt>
                <c:pt idx="5431">
                  <c:v>20.8</c:v>
                </c:pt>
                <c:pt idx="5432">
                  <c:v>20.8</c:v>
                </c:pt>
                <c:pt idx="5433">
                  <c:v>20.8</c:v>
                </c:pt>
                <c:pt idx="5434">
                  <c:v>20.8</c:v>
                </c:pt>
                <c:pt idx="5435">
                  <c:v>20.8</c:v>
                </c:pt>
                <c:pt idx="5436">
                  <c:v>20.8</c:v>
                </c:pt>
                <c:pt idx="5437">
                  <c:v>20.8</c:v>
                </c:pt>
                <c:pt idx="5438">
                  <c:v>20.8</c:v>
                </c:pt>
                <c:pt idx="5439">
                  <c:v>20.8</c:v>
                </c:pt>
                <c:pt idx="5440">
                  <c:v>20.8</c:v>
                </c:pt>
                <c:pt idx="5441">
                  <c:v>20.8</c:v>
                </c:pt>
                <c:pt idx="5442">
                  <c:v>20.8</c:v>
                </c:pt>
                <c:pt idx="5443">
                  <c:v>20.8</c:v>
                </c:pt>
                <c:pt idx="5444">
                  <c:v>20.8</c:v>
                </c:pt>
                <c:pt idx="5445">
                  <c:v>20.8</c:v>
                </c:pt>
                <c:pt idx="5446">
                  <c:v>20.8</c:v>
                </c:pt>
                <c:pt idx="5447">
                  <c:v>20.8</c:v>
                </c:pt>
                <c:pt idx="5448">
                  <c:v>20.8</c:v>
                </c:pt>
                <c:pt idx="5449">
                  <c:v>20.8</c:v>
                </c:pt>
                <c:pt idx="5450">
                  <c:v>20.8</c:v>
                </c:pt>
                <c:pt idx="5451">
                  <c:v>20.8</c:v>
                </c:pt>
                <c:pt idx="5452">
                  <c:v>20.8</c:v>
                </c:pt>
                <c:pt idx="5453">
                  <c:v>20.8</c:v>
                </c:pt>
                <c:pt idx="5454">
                  <c:v>20.8</c:v>
                </c:pt>
                <c:pt idx="5455">
                  <c:v>20.8</c:v>
                </c:pt>
                <c:pt idx="5456">
                  <c:v>20.8</c:v>
                </c:pt>
                <c:pt idx="5457">
                  <c:v>20.8</c:v>
                </c:pt>
                <c:pt idx="5458">
                  <c:v>20.8</c:v>
                </c:pt>
                <c:pt idx="5459">
                  <c:v>20.8</c:v>
                </c:pt>
                <c:pt idx="5460">
                  <c:v>20.8</c:v>
                </c:pt>
                <c:pt idx="5461">
                  <c:v>20.8</c:v>
                </c:pt>
                <c:pt idx="5462">
                  <c:v>20.8</c:v>
                </c:pt>
                <c:pt idx="5463">
                  <c:v>20.8</c:v>
                </c:pt>
                <c:pt idx="5464">
                  <c:v>20.8</c:v>
                </c:pt>
                <c:pt idx="5465">
                  <c:v>20.8</c:v>
                </c:pt>
                <c:pt idx="5466">
                  <c:v>20.8</c:v>
                </c:pt>
                <c:pt idx="5467">
                  <c:v>20.8</c:v>
                </c:pt>
                <c:pt idx="5468">
                  <c:v>20.8</c:v>
                </c:pt>
                <c:pt idx="5469">
                  <c:v>20.8</c:v>
                </c:pt>
                <c:pt idx="5470">
                  <c:v>20.8</c:v>
                </c:pt>
                <c:pt idx="5471">
                  <c:v>20.8</c:v>
                </c:pt>
                <c:pt idx="5472">
                  <c:v>20.8</c:v>
                </c:pt>
                <c:pt idx="5473">
                  <c:v>20.8</c:v>
                </c:pt>
                <c:pt idx="5474">
                  <c:v>20.8</c:v>
                </c:pt>
                <c:pt idx="5475">
                  <c:v>20.8</c:v>
                </c:pt>
                <c:pt idx="5476">
                  <c:v>20.8</c:v>
                </c:pt>
                <c:pt idx="5477">
                  <c:v>20.8</c:v>
                </c:pt>
                <c:pt idx="5478">
                  <c:v>20.8</c:v>
                </c:pt>
                <c:pt idx="5479">
                  <c:v>20.8</c:v>
                </c:pt>
                <c:pt idx="5480">
                  <c:v>20.8</c:v>
                </c:pt>
                <c:pt idx="5481">
                  <c:v>20.8</c:v>
                </c:pt>
                <c:pt idx="5482">
                  <c:v>20.8</c:v>
                </c:pt>
                <c:pt idx="5483">
                  <c:v>20.8</c:v>
                </c:pt>
                <c:pt idx="5484">
                  <c:v>20.8</c:v>
                </c:pt>
                <c:pt idx="5485">
                  <c:v>20.8</c:v>
                </c:pt>
                <c:pt idx="5486">
                  <c:v>20.8</c:v>
                </c:pt>
                <c:pt idx="5487">
                  <c:v>20.8</c:v>
                </c:pt>
                <c:pt idx="5488">
                  <c:v>20.8</c:v>
                </c:pt>
                <c:pt idx="5489">
                  <c:v>20.8</c:v>
                </c:pt>
                <c:pt idx="5490">
                  <c:v>20.8</c:v>
                </c:pt>
                <c:pt idx="5491">
                  <c:v>20.8</c:v>
                </c:pt>
                <c:pt idx="5492">
                  <c:v>20.8</c:v>
                </c:pt>
                <c:pt idx="5493">
                  <c:v>20.8</c:v>
                </c:pt>
                <c:pt idx="5494">
                  <c:v>20.8</c:v>
                </c:pt>
                <c:pt idx="5495">
                  <c:v>20.8</c:v>
                </c:pt>
                <c:pt idx="5496">
                  <c:v>20.8</c:v>
                </c:pt>
                <c:pt idx="5497">
                  <c:v>20.8</c:v>
                </c:pt>
                <c:pt idx="5498">
                  <c:v>20.8</c:v>
                </c:pt>
                <c:pt idx="5499">
                  <c:v>20.8</c:v>
                </c:pt>
                <c:pt idx="5500">
                  <c:v>20.8</c:v>
                </c:pt>
                <c:pt idx="5501">
                  <c:v>20.8</c:v>
                </c:pt>
                <c:pt idx="5502">
                  <c:v>20.8</c:v>
                </c:pt>
                <c:pt idx="5503">
                  <c:v>20.8</c:v>
                </c:pt>
                <c:pt idx="5504">
                  <c:v>20.8</c:v>
                </c:pt>
                <c:pt idx="5505">
                  <c:v>20.8</c:v>
                </c:pt>
                <c:pt idx="5506">
                  <c:v>20.8</c:v>
                </c:pt>
                <c:pt idx="5507">
                  <c:v>20.8</c:v>
                </c:pt>
                <c:pt idx="5508">
                  <c:v>20.8</c:v>
                </c:pt>
                <c:pt idx="5509">
                  <c:v>20.8</c:v>
                </c:pt>
                <c:pt idx="5510">
                  <c:v>20.8</c:v>
                </c:pt>
                <c:pt idx="5511">
                  <c:v>20.8</c:v>
                </c:pt>
                <c:pt idx="5512">
                  <c:v>20.8</c:v>
                </c:pt>
                <c:pt idx="5513">
                  <c:v>20.8</c:v>
                </c:pt>
                <c:pt idx="5514">
                  <c:v>20.8</c:v>
                </c:pt>
                <c:pt idx="5515">
                  <c:v>20.8</c:v>
                </c:pt>
                <c:pt idx="5516">
                  <c:v>20.8</c:v>
                </c:pt>
                <c:pt idx="5517">
                  <c:v>20.8</c:v>
                </c:pt>
                <c:pt idx="5518">
                  <c:v>20.8</c:v>
                </c:pt>
                <c:pt idx="5519">
                  <c:v>20.8</c:v>
                </c:pt>
                <c:pt idx="5520">
                  <c:v>20.8</c:v>
                </c:pt>
                <c:pt idx="5521">
                  <c:v>20.8</c:v>
                </c:pt>
                <c:pt idx="5522">
                  <c:v>20.8</c:v>
                </c:pt>
                <c:pt idx="5523">
                  <c:v>20.8</c:v>
                </c:pt>
                <c:pt idx="5524">
                  <c:v>20.8</c:v>
                </c:pt>
                <c:pt idx="5525">
                  <c:v>20.8</c:v>
                </c:pt>
                <c:pt idx="5526">
                  <c:v>20.8</c:v>
                </c:pt>
                <c:pt idx="5527">
                  <c:v>20.8</c:v>
                </c:pt>
                <c:pt idx="5528">
                  <c:v>20.8</c:v>
                </c:pt>
                <c:pt idx="5529">
                  <c:v>20.8</c:v>
                </c:pt>
                <c:pt idx="5530">
                  <c:v>20.8</c:v>
                </c:pt>
                <c:pt idx="5531">
                  <c:v>20.8</c:v>
                </c:pt>
                <c:pt idx="5532">
                  <c:v>20.8</c:v>
                </c:pt>
                <c:pt idx="5533">
                  <c:v>20.8</c:v>
                </c:pt>
                <c:pt idx="5534">
                  <c:v>20.8</c:v>
                </c:pt>
                <c:pt idx="5535">
                  <c:v>20.8</c:v>
                </c:pt>
                <c:pt idx="5536">
                  <c:v>20.8</c:v>
                </c:pt>
                <c:pt idx="5537">
                  <c:v>20.8</c:v>
                </c:pt>
                <c:pt idx="5538">
                  <c:v>20.8</c:v>
                </c:pt>
                <c:pt idx="5539">
                  <c:v>20.8</c:v>
                </c:pt>
                <c:pt idx="5540">
                  <c:v>20.8</c:v>
                </c:pt>
                <c:pt idx="5541">
                  <c:v>20.8</c:v>
                </c:pt>
                <c:pt idx="5542">
                  <c:v>20.8</c:v>
                </c:pt>
                <c:pt idx="5543">
                  <c:v>20.8</c:v>
                </c:pt>
                <c:pt idx="5544">
                  <c:v>20.8</c:v>
                </c:pt>
                <c:pt idx="5545">
                  <c:v>20.8</c:v>
                </c:pt>
                <c:pt idx="5546">
                  <c:v>20.8</c:v>
                </c:pt>
                <c:pt idx="5547">
                  <c:v>20.8</c:v>
                </c:pt>
                <c:pt idx="5548">
                  <c:v>20.8</c:v>
                </c:pt>
                <c:pt idx="5549">
                  <c:v>20.8</c:v>
                </c:pt>
                <c:pt idx="5550">
                  <c:v>20.8</c:v>
                </c:pt>
                <c:pt idx="5551">
                  <c:v>20.8</c:v>
                </c:pt>
                <c:pt idx="5552">
                  <c:v>20.8</c:v>
                </c:pt>
                <c:pt idx="5553">
                  <c:v>20.8</c:v>
                </c:pt>
                <c:pt idx="5554">
                  <c:v>20.8</c:v>
                </c:pt>
                <c:pt idx="5555">
                  <c:v>20.8</c:v>
                </c:pt>
                <c:pt idx="5556">
                  <c:v>20.8</c:v>
                </c:pt>
                <c:pt idx="5557">
                  <c:v>20.8</c:v>
                </c:pt>
                <c:pt idx="5558">
                  <c:v>20.8</c:v>
                </c:pt>
                <c:pt idx="5559">
                  <c:v>20.8</c:v>
                </c:pt>
                <c:pt idx="5560">
                  <c:v>20.8</c:v>
                </c:pt>
                <c:pt idx="5561">
                  <c:v>20.8</c:v>
                </c:pt>
                <c:pt idx="5562">
                  <c:v>20.8</c:v>
                </c:pt>
                <c:pt idx="5563">
                  <c:v>20.8</c:v>
                </c:pt>
                <c:pt idx="5564">
                  <c:v>20.8</c:v>
                </c:pt>
                <c:pt idx="5565">
                  <c:v>20.8</c:v>
                </c:pt>
                <c:pt idx="5566">
                  <c:v>20.8</c:v>
                </c:pt>
                <c:pt idx="5567">
                  <c:v>20.8</c:v>
                </c:pt>
                <c:pt idx="5568">
                  <c:v>20.8</c:v>
                </c:pt>
                <c:pt idx="5569">
                  <c:v>20.8</c:v>
                </c:pt>
                <c:pt idx="5570">
                  <c:v>20.8</c:v>
                </c:pt>
                <c:pt idx="5571">
                  <c:v>20.8</c:v>
                </c:pt>
                <c:pt idx="5572">
                  <c:v>20.8</c:v>
                </c:pt>
                <c:pt idx="5573">
                  <c:v>20.8</c:v>
                </c:pt>
                <c:pt idx="5574">
                  <c:v>20.8</c:v>
                </c:pt>
                <c:pt idx="5575">
                  <c:v>20.8</c:v>
                </c:pt>
                <c:pt idx="5576">
                  <c:v>20.8</c:v>
                </c:pt>
                <c:pt idx="5577">
                  <c:v>20.8</c:v>
                </c:pt>
                <c:pt idx="5578">
                  <c:v>20.8</c:v>
                </c:pt>
                <c:pt idx="5579">
                  <c:v>20.8</c:v>
                </c:pt>
                <c:pt idx="5580">
                  <c:v>20.8</c:v>
                </c:pt>
                <c:pt idx="5581">
                  <c:v>20.8</c:v>
                </c:pt>
                <c:pt idx="5582">
                  <c:v>20.8</c:v>
                </c:pt>
                <c:pt idx="5583">
                  <c:v>20.8</c:v>
                </c:pt>
                <c:pt idx="5584">
                  <c:v>20.8</c:v>
                </c:pt>
                <c:pt idx="5585">
                  <c:v>20.8</c:v>
                </c:pt>
                <c:pt idx="5586">
                  <c:v>20.8</c:v>
                </c:pt>
                <c:pt idx="5587">
                  <c:v>20.8</c:v>
                </c:pt>
                <c:pt idx="5588">
                  <c:v>20.8</c:v>
                </c:pt>
                <c:pt idx="5589">
                  <c:v>20.8</c:v>
                </c:pt>
                <c:pt idx="5590">
                  <c:v>20.8</c:v>
                </c:pt>
                <c:pt idx="5591">
                  <c:v>20.8</c:v>
                </c:pt>
                <c:pt idx="5592">
                  <c:v>20.8</c:v>
                </c:pt>
                <c:pt idx="5593">
                  <c:v>20.8</c:v>
                </c:pt>
                <c:pt idx="5594">
                  <c:v>20.8</c:v>
                </c:pt>
                <c:pt idx="5595">
                  <c:v>20.8</c:v>
                </c:pt>
                <c:pt idx="5596">
                  <c:v>20.8</c:v>
                </c:pt>
                <c:pt idx="5597">
                  <c:v>20.8</c:v>
                </c:pt>
                <c:pt idx="5598">
                  <c:v>20.8</c:v>
                </c:pt>
                <c:pt idx="5599">
                  <c:v>20.8</c:v>
                </c:pt>
                <c:pt idx="5600">
                  <c:v>20.8</c:v>
                </c:pt>
                <c:pt idx="5601">
                  <c:v>20.8</c:v>
                </c:pt>
                <c:pt idx="5602">
                  <c:v>20.8</c:v>
                </c:pt>
                <c:pt idx="5603">
                  <c:v>20.8</c:v>
                </c:pt>
                <c:pt idx="5604">
                  <c:v>20.8</c:v>
                </c:pt>
                <c:pt idx="5605">
                  <c:v>20.8</c:v>
                </c:pt>
                <c:pt idx="5606">
                  <c:v>20.8</c:v>
                </c:pt>
                <c:pt idx="5607">
                  <c:v>20.8</c:v>
                </c:pt>
                <c:pt idx="5608">
                  <c:v>20.8</c:v>
                </c:pt>
                <c:pt idx="5609">
                  <c:v>20.8</c:v>
                </c:pt>
                <c:pt idx="5610">
                  <c:v>20.8</c:v>
                </c:pt>
                <c:pt idx="5611">
                  <c:v>20.8</c:v>
                </c:pt>
                <c:pt idx="5612">
                  <c:v>20.8</c:v>
                </c:pt>
                <c:pt idx="5613">
                  <c:v>20.8</c:v>
                </c:pt>
                <c:pt idx="5614">
                  <c:v>20.8</c:v>
                </c:pt>
                <c:pt idx="5615">
                  <c:v>20.8</c:v>
                </c:pt>
                <c:pt idx="5616">
                  <c:v>20.8</c:v>
                </c:pt>
                <c:pt idx="5617">
                  <c:v>20.8</c:v>
                </c:pt>
                <c:pt idx="5618">
                  <c:v>20.8</c:v>
                </c:pt>
                <c:pt idx="5619">
                  <c:v>20.8</c:v>
                </c:pt>
                <c:pt idx="5620">
                  <c:v>20.8</c:v>
                </c:pt>
                <c:pt idx="5621">
                  <c:v>20.8</c:v>
                </c:pt>
                <c:pt idx="5622">
                  <c:v>20.8</c:v>
                </c:pt>
                <c:pt idx="5623">
                  <c:v>20.8</c:v>
                </c:pt>
                <c:pt idx="5624">
                  <c:v>20.8</c:v>
                </c:pt>
                <c:pt idx="5625">
                  <c:v>20.8</c:v>
                </c:pt>
                <c:pt idx="5626">
                  <c:v>20.8</c:v>
                </c:pt>
                <c:pt idx="5627">
                  <c:v>20.8</c:v>
                </c:pt>
                <c:pt idx="5628">
                  <c:v>20.8</c:v>
                </c:pt>
                <c:pt idx="5629">
                  <c:v>20.8</c:v>
                </c:pt>
                <c:pt idx="5630">
                  <c:v>20.8</c:v>
                </c:pt>
                <c:pt idx="5631">
                  <c:v>20.8</c:v>
                </c:pt>
                <c:pt idx="5632">
                  <c:v>20.8</c:v>
                </c:pt>
                <c:pt idx="5633">
                  <c:v>20.8</c:v>
                </c:pt>
                <c:pt idx="5634">
                  <c:v>20.8</c:v>
                </c:pt>
                <c:pt idx="5635">
                  <c:v>20.8</c:v>
                </c:pt>
                <c:pt idx="5636">
                  <c:v>20.8</c:v>
                </c:pt>
                <c:pt idx="5637">
                  <c:v>20.8</c:v>
                </c:pt>
                <c:pt idx="5638">
                  <c:v>20.8</c:v>
                </c:pt>
                <c:pt idx="5639">
                  <c:v>20.8</c:v>
                </c:pt>
                <c:pt idx="5640">
                  <c:v>20.8</c:v>
                </c:pt>
                <c:pt idx="5641">
                  <c:v>20.8</c:v>
                </c:pt>
                <c:pt idx="5642">
                  <c:v>20.8</c:v>
                </c:pt>
                <c:pt idx="5643">
                  <c:v>20.8</c:v>
                </c:pt>
                <c:pt idx="5644">
                  <c:v>20.8</c:v>
                </c:pt>
                <c:pt idx="5645">
                  <c:v>20.8</c:v>
                </c:pt>
                <c:pt idx="5646">
                  <c:v>20.8</c:v>
                </c:pt>
                <c:pt idx="5647">
                  <c:v>20.8</c:v>
                </c:pt>
                <c:pt idx="5648">
                  <c:v>20.8</c:v>
                </c:pt>
                <c:pt idx="5649">
                  <c:v>20.8</c:v>
                </c:pt>
                <c:pt idx="5650">
                  <c:v>20.8</c:v>
                </c:pt>
                <c:pt idx="5651">
                  <c:v>20.8</c:v>
                </c:pt>
                <c:pt idx="5652">
                  <c:v>20.8</c:v>
                </c:pt>
                <c:pt idx="5653">
                  <c:v>20.8</c:v>
                </c:pt>
                <c:pt idx="5654">
                  <c:v>20.8</c:v>
                </c:pt>
                <c:pt idx="5655">
                  <c:v>20.8</c:v>
                </c:pt>
                <c:pt idx="5656">
                  <c:v>20.8</c:v>
                </c:pt>
                <c:pt idx="5657">
                  <c:v>20.8</c:v>
                </c:pt>
                <c:pt idx="5658">
                  <c:v>20.8</c:v>
                </c:pt>
                <c:pt idx="5659">
                  <c:v>20.8</c:v>
                </c:pt>
                <c:pt idx="5660">
                  <c:v>20.8</c:v>
                </c:pt>
                <c:pt idx="5661">
                  <c:v>20.8</c:v>
                </c:pt>
                <c:pt idx="5662">
                  <c:v>20.8</c:v>
                </c:pt>
                <c:pt idx="5663">
                  <c:v>20.8</c:v>
                </c:pt>
                <c:pt idx="5664">
                  <c:v>20.8</c:v>
                </c:pt>
                <c:pt idx="5665">
                  <c:v>20.8</c:v>
                </c:pt>
                <c:pt idx="5666">
                  <c:v>20.8</c:v>
                </c:pt>
                <c:pt idx="5667">
                  <c:v>20.8</c:v>
                </c:pt>
                <c:pt idx="5668">
                  <c:v>20.8</c:v>
                </c:pt>
                <c:pt idx="5669">
                  <c:v>20.8</c:v>
                </c:pt>
                <c:pt idx="5670">
                  <c:v>20.8</c:v>
                </c:pt>
                <c:pt idx="5671">
                  <c:v>20.8</c:v>
                </c:pt>
                <c:pt idx="5672">
                  <c:v>20.8</c:v>
                </c:pt>
                <c:pt idx="5673">
                  <c:v>20.8</c:v>
                </c:pt>
                <c:pt idx="5674">
                  <c:v>20.8</c:v>
                </c:pt>
                <c:pt idx="5675">
                  <c:v>20.8</c:v>
                </c:pt>
                <c:pt idx="5676">
                  <c:v>20.8</c:v>
                </c:pt>
                <c:pt idx="5677">
                  <c:v>20.8</c:v>
                </c:pt>
                <c:pt idx="5678">
                  <c:v>20.8</c:v>
                </c:pt>
                <c:pt idx="5679">
                  <c:v>20.8</c:v>
                </c:pt>
                <c:pt idx="5680">
                  <c:v>20.8</c:v>
                </c:pt>
                <c:pt idx="5681">
                  <c:v>20.8</c:v>
                </c:pt>
                <c:pt idx="5682">
                  <c:v>20.8</c:v>
                </c:pt>
                <c:pt idx="5683">
                  <c:v>20.8</c:v>
                </c:pt>
                <c:pt idx="5684">
                  <c:v>20.8</c:v>
                </c:pt>
                <c:pt idx="5685">
                  <c:v>20.8</c:v>
                </c:pt>
                <c:pt idx="5686">
                  <c:v>20.8</c:v>
                </c:pt>
                <c:pt idx="5687">
                  <c:v>20.8</c:v>
                </c:pt>
                <c:pt idx="5688">
                  <c:v>20.8</c:v>
                </c:pt>
                <c:pt idx="5689">
                  <c:v>20.8</c:v>
                </c:pt>
                <c:pt idx="5690">
                  <c:v>20.8</c:v>
                </c:pt>
                <c:pt idx="5691">
                  <c:v>20.8</c:v>
                </c:pt>
                <c:pt idx="5692">
                  <c:v>20.8</c:v>
                </c:pt>
                <c:pt idx="5693">
                  <c:v>20.8</c:v>
                </c:pt>
                <c:pt idx="5694">
                  <c:v>20.8</c:v>
                </c:pt>
                <c:pt idx="5695">
                  <c:v>20.8</c:v>
                </c:pt>
                <c:pt idx="5696">
                  <c:v>20.8</c:v>
                </c:pt>
                <c:pt idx="5697">
                  <c:v>20.8</c:v>
                </c:pt>
                <c:pt idx="5698">
                  <c:v>20.8</c:v>
                </c:pt>
                <c:pt idx="5699">
                  <c:v>20.8</c:v>
                </c:pt>
                <c:pt idx="5700">
                  <c:v>20.8</c:v>
                </c:pt>
                <c:pt idx="5701">
                  <c:v>20.8</c:v>
                </c:pt>
                <c:pt idx="5702">
                  <c:v>20.8</c:v>
                </c:pt>
                <c:pt idx="5703">
                  <c:v>20.8</c:v>
                </c:pt>
                <c:pt idx="5704">
                  <c:v>20.8</c:v>
                </c:pt>
                <c:pt idx="5705">
                  <c:v>20.8</c:v>
                </c:pt>
                <c:pt idx="5706">
                  <c:v>20.8</c:v>
                </c:pt>
                <c:pt idx="5707">
                  <c:v>20.8</c:v>
                </c:pt>
                <c:pt idx="5708">
                  <c:v>20.8</c:v>
                </c:pt>
                <c:pt idx="5709">
                  <c:v>20.8</c:v>
                </c:pt>
                <c:pt idx="5710">
                  <c:v>20.8</c:v>
                </c:pt>
                <c:pt idx="5711">
                  <c:v>20.8</c:v>
                </c:pt>
                <c:pt idx="5712">
                  <c:v>20.9</c:v>
                </c:pt>
                <c:pt idx="5713">
                  <c:v>20.8</c:v>
                </c:pt>
                <c:pt idx="5714">
                  <c:v>20.8</c:v>
                </c:pt>
                <c:pt idx="5715">
                  <c:v>20.8</c:v>
                </c:pt>
                <c:pt idx="5716">
                  <c:v>20.9</c:v>
                </c:pt>
                <c:pt idx="5717">
                  <c:v>20.8</c:v>
                </c:pt>
                <c:pt idx="5718">
                  <c:v>20.8</c:v>
                </c:pt>
                <c:pt idx="5719">
                  <c:v>20.8</c:v>
                </c:pt>
                <c:pt idx="5720">
                  <c:v>20.8</c:v>
                </c:pt>
                <c:pt idx="5721">
                  <c:v>20.8</c:v>
                </c:pt>
                <c:pt idx="5722">
                  <c:v>20.8</c:v>
                </c:pt>
                <c:pt idx="5723">
                  <c:v>20.8</c:v>
                </c:pt>
                <c:pt idx="5724">
                  <c:v>20.8</c:v>
                </c:pt>
                <c:pt idx="5725">
                  <c:v>20.8</c:v>
                </c:pt>
                <c:pt idx="5726">
                  <c:v>20.8</c:v>
                </c:pt>
                <c:pt idx="5727">
                  <c:v>20.8</c:v>
                </c:pt>
                <c:pt idx="5728">
                  <c:v>20.8</c:v>
                </c:pt>
                <c:pt idx="5729">
                  <c:v>20.8</c:v>
                </c:pt>
                <c:pt idx="5730">
                  <c:v>20.8</c:v>
                </c:pt>
                <c:pt idx="5731">
                  <c:v>20.9</c:v>
                </c:pt>
                <c:pt idx="5732">
                  <c:v>20.9</c:v>
                </c:pt>
                <c:pt idx="5733">
                  <c:v>20.9</c:v>
                </c:pt>
                <c:pt idx="5734">
                  <c:v>20.9</c:v>
                </c:pt>
                <c:pt idx="5735">
                  <c:v>20.9</c:v>
                </c:pt>
                <c:pt idx="5736">
                  <c:v>20.9</c:v>
                </c:pt>
                <c:pt idx="5737">
                  <c:v>20.9</c:v>
                </c:pt>
                <c:pt idx="5738">
                  <c:v>20.9</c:v>
                </c:pt>
                <c:pt idx="5739">
                  <c:v>20.9</c:v>
                </c:pt>
                <c:pt idx="5740">
                  <c:v>20.9</c:v>
                </c:pt>
                <c:pt idx="5741">
                  <c:v>20.9</c:v>
                </c:pt>
                <c:pt idx="5742">
                  <c:v>20.9</c:v>
                </c:pt>
                <c:pt idx="5743">
                  <c:v>20.9</c:v>
                </c:pt>
                <c:pt idx="5744">
                  <c:v>20.9</c:v>
                </c:pt>
                <c:pt idx="5745">
                  <c:v>20.9</c:v>
                </c:pt>
                <c:pt idx="5746">
                  <c:v>20.9</c:v>
                </c:pt>
                <c:pt idx="5747">
                  <c:v>20.9</c:v>
                </c:pt>
                <c:pt idx="5748">
                  <c:v>20.9</c:v>
                </c:pt>
                <c:pt idx="5749">
                  <c:v>20.9</c:v>
                </c:pt>
                <c:pt idx="5750">
                  <c:v>20.9</c:v>
                </c:pt>
                <c:pt idx="5751">
                  <c:v>20.9</c:v>
                </c:pt>
                <c:pt idx="5752">
                  <c:v>20.9</c:v>
                </c:pt>
                <c:pt idx="5753">
                  <c:v>20.9</c:v>
                </c:pt>
                <c:pt idx="5754">
                  <c:v>20.9</c:v>
                </c:pt>
                <c:pt idx="5755">
                  <c:v>20.9</c:v>
                </c:pt>
                <c:pt idx="5756">
                  <c:v>20.9</c:v>
                </c:pt>
                <c:pt idx="5757">
                  <c:v>20.9</c:v>
                </c:pt>
                <c:pt idx="5758">
                  <c:v>20.9</c:v>
                </c:pt>
                <c:pt idx="5759">
                  <c:v>20.9</c:v>
                </c:pt>
                <c:pt idx="5760">
                  <c:v>20.9</c:v>
                </c:pt>
                <c:pt idx="5761">
                  <c:v>20.9</c:v>
                </c:pt>
                <c:pt idx="5762">
                  <c:v>20.9</c:v>
                </c:pt>
                <c:pt idx="5763">
                  <c:v>20.9</c:v>
                </c:pt>
                <c:pt idx="5764">
                  <c:v>20.9</c:v>
                </c:pt>
                <c:pt idx="5765">
                  <c:v>20.9</c:v>
                </c:pt>
                <c:pt idx="5766">
                  <c:v>20.9</c:v>
                </c:pt>
                <c:pt idx="5767">
                  <c:v>20.9</c:v>
                </c:pt>
                <c:pt idx="5768">
                  <c:v>20.9</c:v>
                </c:pt>
                <c:pt idx="5769">
                  <c:v>20.9</c:v>
                </c:pt>
                <c:pt idx="5770">
                  <c:v>20.9</c:v>
                </c:pt>
                <c:pt idx="5771">
                  <c:v>20.9</c:v>
                </c:pt>
                <c:pt idx="5772">
                  <c:v>20.9</c:v>
                </c:pt>
                <c:pt idx="5773">
                  <c:v>20.9</c:v>
                </c:pt>
                <c:pt idx="5774">
                  <c:v>20.9</c:v>
                </c:pt>
                <c:pt idx="5775">
                  <c:v>20.9</c:v>
                </c:pt>
                <c:pt idx="5776">
                  <c:v>20.9</c:v>
                </c:pt>
                <c:pt idx="5777">
                  <c:v>20.9</c:v>
                </c:pt>
                <c:pt idx="5778">
                  <c:v>20.9</c:v>
                </c:pt>
                <c:pt idx="5779">
                  <c:v>20.9</c:v>
                </c:pt>
                <c:pt idx="5780">
                  <c:v>20.9</c:v>
                </c:pt>
                <c:pt idx="5781">
                  <c:v>20.9</c:v>
                </c:pt>
                <c:pt idx="5782">
                  <c:v>20.9</c:v>
                </c:pt>
                <c:pt idx="5783">
                  <c:v>20.9</c:v>
                </c:pt>
                <c:pt idx="5784">
                  <c:v>20.9</c:v>
                </c:pt>
                <c:pt idx="5785">
                  <c:v>20.9</c:v>
                </c:pt>
                <c:pt idx="5786">
                  <c:v>20.9</c:v>
                </c:pt>
                <c:pt idx="5787">
                  <c:v>20.9</c:v>
                </c:pt>
                <c:pt idx="5788">
                  <c:v>20.9</c:v>
                </c:pt>
                <c:pt idx="5789">
                  <c:v>20.9</c:v>
                </c:pt>
                <c:pt idx="5790">
                  <c:v>20.9</c:v>
                </c:pt>
                <c:pt idx="5791">
                  <c:v>20.9</c:v>
                </c:pt>
                <c:pt idx="5792">
                  <c:v>20.9</c:v>
                </c:pt>
                <c:pt idx="5793">
                  <c:v>20.9</c:v>
                </c:pt>
                <c:pt idx="5794">
                  <c:v>20.9</c:v>
                </c:pt>
                <c:pt idx="5795">
                  <c:v>20.9</c:v>
                </c:pt>
                <c:pt idx="5796">
                  <c:v>20.9</c:v>
                </c:pt>
                <c:pt idx="5797">
                  <c:v>20.9</c:v>
                </c:pt>
                <c:pt idx="5798">
                  <c:v>20.9</c:v>
                </c:pt>
                <c:pt idx="5799">
                  <c:v>20.9</c:v>
                </c:pt>
                <c:pt idx="5800">
                  <c:v>20.9</c:v>
                </c:pt>
                <c:pt idx="5801">
                  <c:v>20.9</c:v>
                </c:pt>
                <c:pt idx="5802">
                  <c:v>20.9</c:v>
                </c:pt>
                <c:pt idx="5803">
                  <c:v>20.9</c:v>
                </c:pt>
                <c:pt idx="5804">
                  <c:v>20.9</c:v>
                </c:pt>
                <c:pt idx="5805">
                  <c:v>20.9</c:v>
                </c:pt>
                <c:pt idx="5806">
                  <c:v>20.9</c:v>
                </c:pt>
                <c:pt idx="5807">
                  <c:v>20.9</c:v>
                </c:pt>
                <c:pt idx="5808">
                  <c:v>20.9</c:v>
                </c:pt>
                <c:pt idx="5809">
                  <c:v>20.9</c:v>
                </c:pt>
                <c:pt idx="5810">
                  <c:v>20.9</c:v>
                </c:pt>
                <c:pt idx="5811">
                  <c:v>20.9</c:v>
                </c:pt>
                <c:pt idx="5812">
                  <c:v>20.9</c:v>
                </c:pt>
                <c:pt idx="5813">
                  <c:v>20.9</c:v>
                </c:pt>
                <c:pt idx="5814">
                  <c:v>20.9</c:v>
                </c:pt>
                <c:pt idx="5815">
                  <c:v>20.9</c:v>
                </c:pt>
                <c:pt idx="5816">
                  <c:v>20.9</c:v>
                </c:pt>
                <c:pt idx="5817">
                  <c:v>20.9</c:v>
                </c:pt>
                <c:pt idx="5818">
                  <c:v>20.9</c:v>
                </c:pt>
                <c:pt idx="5819">
                  <c:v>20.9</c:v>
                </c:pt>
                <c:pt idx="5820">
                  <c:v>20.9</c:v>
                </c:pt>
                <c:pt idx="5821">
                  <c:v>20.9</c:v>
                </c:pt>
                <c:pt idx="5822">
                  <c:v>20.9</c:v>
                </c:pt>
                <c:pt idx="5823">
                  <c:v>20.9</c:v>
                </c:pt>
                <c:pt idx="5824">
                  <c:v>20.9</c:v>
                </c:pt>
                <c:pt idx="5825">
                  <c:v>20.9</c:v>
                </c:pt>
                <c:pt idx="5826">
                  <c:v>20.9</c:v>
                </c:pt>
                <c:pt idx="5827">
                  <c:v>20.9</c:v>
                </c:pt>
                <c:pt idx="5828">
                  <c:v>20.9</c:v>
                </c:pt>
                <c:pt idx="5829">
                  <c:v>20.9</c:v>
                </c:pt>
                <c:pt idx="5830">
                  <c:v>20.9</c:v>
                </c:pt>
                <c:pt idx="5831">
                  <c:v>20.9</c:v>
                </c:pt>
                <c:pt idx="5832">
                  <c:v>20.9</c:v>
                </c:pt>
                <c:pt idx="5833">
                  <c:v>20.9</c:v>
                </c:pt>
                <c:pt idx="5834">
                  <c:v>20.9</c:v>
                </c:pt>
                <c:pt idx="5835">
                  <c:v>20.9</c:v>
                </c:pt>
                <c:pt idx="5836">
                  <c:v>20.9</c:v>
                </c:pt>
                <c:pt idx="5837">
                  <c:v>20.9</c:v>
                </c:pt>
                <c:pt idx="5838">
                  <c:v>20.9</c:v>
                </c:pt>
                <c:pt idx="5839">
                  <c:v>20.9</c:v>
                </c:pt>
                <c:pt idx="5840">
                  <c:v>20.9</c:v>
                </c:pt>
                <c:pt idx="5841">
                  <c:v>20.9</c:v>
                </c:pt>
                <c:pt idx="5842">
                  <c:v>20.9</c:v>
                </c:pt>
                <c:pt idx="5843">
                  <c:v>20.9</c:v>
                </c:pt>
                <c:pt idx="5844">
                  <c:v>20.9</c:v>
                </c:pt>
                <c:pt idx="5845">
                  <c:v>20.9</c:v>
                </c:pt>
                <c:pt idx="5846">
                  <c:v>20.9</c:v>
                </c:pt>
                <c:pt idx="5847">
                  <c:v>20.9</c:v>
                </c:pt>
                <c:pt idx="5848">
                  <c:v>20.9</c:v>
                </c:pt>
                <c:pt idx="5849">
                  <c:v>20.9</c:v>
                </c:pt>
                <c:pt idx="5850">
                  <c:v>20.9</c:v>
                </c:pt>
                <c:pt idx="5851">
                  <c:v>20.9</c:v>
                </c:pt>
                <c:pt idx="5852">
                  <c:v>20.9</c:v>
                </c:pt>
                <c:pt idx="5853">
                  <c:v>20.9</c:v>
                </c:pt>
                <c:pt idx="5854">
                  <c:v>20.9</c:v>
                </c:pt>
                <c:pt idx="5855">
                  <c:v>20.9</c:v>
                </c:pt>
                <c:pt idx="5856">
                  <c:v>20.9</c:v>
                </c:pt>
                <c:pt idx="5857">
                  <c:v>20.9</c:v>
                </c:pt>
                <c:pt idx="5858">
                  <c:v>20.9</c:v>
                </c:pt>
                <c:pt idx="5859">
                  <c:v>20.9</c:v>
                </c:pt>
                <c:pt idx="5860">
                  <c:v>20.9</c:v>
                </c:pt>
                <c:pt idx="5861">
                  <c:v>20.9</c:v>
                </c:pt>
                <c:pt idx="5862">
                  <c:v>20.9</c:v>
                </c:pt>
                <c:pt idx="5863">
                  <c:v>20.9</c:v>
                </c:pt>
                <c:pt idx="5864">
                  <c:v>20.9</c:v>
                </c:pt>
                <c:pt idx="5865">
                  <c:v>20.9</c:v>
                </c:pt>
                <c:pt idx="5866">
                  <c:v>20.9</c:v>
                </c:pt>
                <c:pt idx="5867">
                  <c:v>20.9</c:v>
                </c:pt>
                <c:pt idx="5868">
                  <c:v>20.9</c:v>
                </c:pt>
                <c:pt idx="5869">
                  <c:v>20.9</c:v>
                </c:pt>
                <c:pt idx="5870">
                  <c:v>20.9</c:v>
                </c:pt>
                <c:pt idx="5871">
                  <c:v>20.9</c:v>
                </c:pt>
                <c:pt idx="5872">
                  <c:v>20.9</c:v>
                </c:pt>
                <c:pt idx="5873">
                  <c:v>20.9</c:v>
                </c:pt>
                <c:pt idx="5874">
                  <c:v>20.9</c:v>
                </c:pt>
                <c:pt idx="5875">
                  <c:v>20.9</c:v>
                </c:pt>
                <c:pt idx="5876">
                  <c:v>20.9</c:v>
                </c:pt>
                <c:pt idx="5877">
                  <c:v>20.9</c:v>
                </c:pt>
                <c:pt idx="5878">
                  <c:v>20.9</c:v>
                </c:pt>
                <c:pt idx="5879">
                  <c:v>20.9</c:v>
                </c:pt>
                <c:pt idx="5880">
                  <c:v>20.9</c:v>
                </c:pt>
                <c:pt idx="5881">
                  <c:v>20.9</c:v>
                </c:pt>
                <c:pt idx="5882">
                  <c:v>20.9</c:v>
                </c:pt>
                <c:pt idx="5883">
                  <c:v>20.9</c:v>
                </c:pt>
                <c:pt idx="5884">
                  <c:v>20.9</c:v>
                </c:pt>
                <c:pt idx="5885">
                  <c:v>20.9</c:v>
                </c:pt>
                <c:pt idx="5886">
                  <c:v>20.9</c:v>
                </c:pt>
                <c:pt idx="5887">
                  <c:v>20.9</c:v>
                </c:pt>
                <c:pt idx="5888">
                  <c:v>20.9</c:v>
                </c:pt>
                <c:pt idx="5889">
                  <c:v>20.9</c:v>
                </c:pt>
                <c:pt idx="5890">
                  <c:v>20.9</c:v>
                </c:pt>
                <c:pt idx="5891">
                  <c:v>20.9</c:v>
                </c:pt>
                <c:pt idx="5892">
                  <c:v>20.9</c:v>
                </c:pt>
                <c:pt idx="5893">
                  <c:v>20.9</c:v>
                </c:pt>
                <c:pt idx="5894">
                  <c:v>20.9</c:v>
                </c:pt>
                <c:pt idx="5895">
                  <c:v>20.9</c:v>
                </c:pt>
                <c:pt idx="5896">
                  <c:v>20.9</c:v>
                </c:pt>
                <c:pt idx="5897">
                  <c:v>20.9</c:v>
                </c:pt>
                <c:pt idx="5898">
                  <c:v>20.9</c:v>
                </c:pt>
                <c:pt idx="5899">
                  <c:v>20.9</c:v>
                </c:pt>
                <c:pt idx="5900">
                  <c:v>20.9</c:v>
                </c:pt>
                <c:pt idx="5901">
                  <c:v>20.9</c:v>
                </c:pt>
                <c:pt idx="5902">
                  <c:v>20.9</c:v>
                </c:pt>
                <c:pt idx="5903">
                  <c:v>20.9</c:v>
                </c:pt>
                <c:pt idx="5904">
                  <c:v>20.9</c:v>
                </c:pt>
                <c:pt idx="5905">
                  <c:v>20.9</c:v>
                </c:pt>
                <c:pt idx="5906">
                  <c:v>20.9</c:v>
                </c:pt>
                <c:pt idx="5907">
                  <c:v>20.9</c:v>
                </c:pt>
                <c:pt idx="5908">
                  <c:v>20.9</c:v>
                </c:pt>
                <c:pt idx="5909">
                  <c:v>20.9</c:v>
                </c:pt>
                <c:pt idx="5910">
                  <c:v>20.9</c:v>
                </c:pt>
                <c:pt idx="5911">
                  <c:v>20.9</c:v>
                </c:pt>
                <c:pt idx="5912">
                  <c:v>20.9</c:v>
                </c:pt>
                <c:pt idx="5913">
                  <c:v>20.9</c:v>
                </c:pt>
                <c:pt idx="5914">
                  <c:v>20.9</c:v>
                </c:pt>
                <c:pt idx="5915">
                  <c:v>20.9</c:v>
                </c:pt>
                <c:pt idx="5916">
                  <c:v>20.9</c:v>
                </c:pt>
                <c:pt idx="5917">
                  <c:v>20.9</c:v>
                </c:pt>
                <c:pt idx="5918">
                  <c:v>20.9</c:v>
                </c:pt>
                <c:pt idx="5919">
                  <c:v>20.9</c:v>
                </c:pt>
                <c:pt idx="5920">
                  <c:v>20.9</c:v>
                </c:pt>
                <c:pt idx="5921">
                  <c:v>20.9</c:v>
                </c:pt>
                <c:pt idx="5922">
                  <c:v>20.9</c:v>
                </c:pt>
                <c:pt idx="5923">
                  <c:v>20.9</c:v>
                </c:pt>
                <c:pt idx="5924">
                  <c:v>20.9</c:v>
                </c:pt>
                <c:pt idx="5925">
                  <c:v>20.9</c:v>
                </c:pt>
                <c:pt idx="5926">
                  <c:v>20.9</c:v>
                </c:pt>
                <c:pt idx="5927">
                  <c:v>20.9</c:v>
                </c:pt>
                <c:pt idx="5928">
                  <c:v>20.9</c:v>
                </c:pt>
                <c:pt idx="5929">
                  <c:v>20.9</c:v>
                </c:pt>
                <c:pt idx="5930">
                  <c:v>20.9</c:v>
                </c:pt>
                <c:pt idx="5931">
                  <c:v>20.9</c:v>
                </c:pt>
                <c:pt idx="5932">
                  <c:v>20.9</c:v>
                </c:pt>
                <c:pt idx="5933">
                  <c:v>20.9</c:v>
                </c:pt>
                <c:pt idx="5934">
                  <c:v>20.9</c:v>
                </c:pt>
                <c:pt idx="5935">
                  <c:v>20.9</c:v>
                </c:pt>
                <c:pt idx="5936">
                  <c:v>20.9</c:v>
                </c:pt>
                <c:pt idx="5937">
                  <c:v>20.9</c:v>
                </c:pt>
                <c:pt idx="5938">
                  <c:v>20.9</c:v>
                </c:pt>
                <c:pt idx="5939">
                  <c:v>20.9</c:v>
                </c:pt>
                <c:pt idx="5940">
                  <c:v>20.9</c:v>
                </c:pt>
                <c:pt idx="5941">
                  <c:v>20.9</c:v>
                </c:pt>
                <c:pt idx="5942">
                  <c:v>20.9</c:v>
                </c:pt>
                <c:pt idx="5943">
                  <c:v>20.9</c:v>
                </c:pt>
                <c:pt idx="5944">
                  <c:v>20.9</c:v>
                </c:pt>
                <c:pt idx="5945">
                  <c:v>20.9</c:v>
                </c:pt>
                <c:pt idx="5946">
                  <c:v>20.9</c:v>
                </c:pt>
                <c:pt idx="5947">
                  <c:v>20.9</c:v>
                </c:pt>
                <c:pt idx="5948">
                  <c:v>20.9</c:v>
                </c:pt>
                <c:pt idx="5949">
                  <c:v>20.9</c:v>
                </c:pt>
                <c:pt idx="5950">
                  <c:v>20.9</c:v>
                </c:pt>
                <c:pt idx="5951">
                  <c:v>20.9</c:v>
                </c:pt>
                <c:pt idx="5952">
                  <c:v>20.9</c:v>
                </c:pt>
                <c:pt idx="5953">
                  <c:v>20.9</c:v>
                </c:pt>
                <c:pt idx="5954">
                  <c:v>20.9</c:v>
                </c:pt>
                <c:pt idx="5955">
                  <c:v>20.9</c:v>
                </c:pt>
                <c:pt idx="5956">
                  <c:v>20.9</c:v>
                </c:pt>
                <c:pt idx="5957">
                  <c:v>20.9</c:v>
                </c:pt>
                <c:pt idx="5958">
                  <c:v>20.9</c:v>
                </c:pt>
                <c:pt idx="5959">
                  <c:v>20.9</c:v>
                </c:pt>
                <c:pt idx="5960">
                  <c:v>20.9</c:v>
                </c:pt>
                <c:pt idx="5961">
                  <c:v>20.9</c:v>
                </c:pt>
                <c:pt idx="5962">
                  <c:v>20.9</c:v>
                </c:pt>
                <c:pt idx="5963">
                  <c:v>20.9</c:v>
                </c:pt>
                <c:pt idx="5964">
                  <c:v>20.9</c:v>
                </c:pt>
                <c:pt idx="5965">
                  <c:v>20.9</c:v>
                </c:pt>
                <c:pt idx="5966">
                  <c:v>20.9</c:v>
                </c:pt>
                <c:pt idx="5967">
                  <c:v>20.9</c:v>
                </c:pt>
                <c:pt idx="5968">
                  <c:v>20.9</c:v>
                </c:pt>
                <c:pt idx="5969">
                  <c:v>20.9</c:v>
                </c:pt>
                <c:pt idx="5970">
                  <c:v>20.9</c:v>
                </c:pt>
                <c:pt idx="5971">
                  <c:v>20.9</c:v>
                </c:pt>
                <c:pt idx="5972">
                  <c:v>20.9</c:v>
                </c:pt>
                <c:pt idx="5973">
                  <c:v>20.9</c:v>
                </c:pt>
                <c:pt idx="5974">
                  <c:v>20.9</c:v>
                </c:pt>
                <c:pt idx="5975">
                  <c:v>20.9</c:v>
                </c:pt>
                <c:pt idx="5976">
                  <c:v>20.9</c:v>
                </c:pt>
                <c:pt idx="5977">
                  <c:v>20.9</c:v>
                </c:pt>
                <c:pt idx="5978">
                  <c:v>20.9</c:v>
                </c:pt>
                <c:pt idx="5979">
                  <c:v>20.9</c:v>
                </c:pt>
                <c:pt idx="5980">
                  <c:v>20.9</c:v>
                </c:pt>
                <c:pt idx="5981">
                  <c:v>20.9</c:v>
                </c:pt>
                <c:pt idx="5982">
                  <c:v>20.9</c:v>
                </c:pt>
                <c:pt idx="5983">
                  <c:v>20.9</c:v>
                </c:pt>
                <c:pt idx="5984">
                  <c:v>20.9</c:v>
                </c:pt>
                <c:pt idx="5985">
                  <c:v>20.8</c:v>
                </c:pt>
                <c:pt idx="5986">
                  <c:v>20.9</c:v>
                </c:pt>
                <c:pt idx="5987">
                  <c:v>20.9</c:v>
                </c:pt>
                <c:pt idx="5988">
                  <c:v>20.9</c:v>
                </c:pt>
                <c:pt idx="5989">
                  <c:v>20.9</c:v>
                </c:pt>
                <c:pt idx="5990">
                  <c:v>20.9</c:v>
                </c:pt>
                <c:pt idx="5991">
                  <c:v>20.9</c:v>
                </c:pt>
                <c:pt idx="5992">
                  <c:v>20.9</c:v>
                </c:pt>
                <c:pt idx="5993">
                  <c:v>20.9</c:v>
                </c:pt>
                <c:pt idx="5994">
                  <c:v>20.9</c:v>
                </c:pt>
                <c:pt idx="5995">
                  <c:v>20.9</c:v>
                </c:pt>
                <c:pt idx="5996">
                  <c:v>20.9</c:v>
                </c:pt>
                <c:pt idx="5997">
                  <c:v>20.9</c:v>
                </c:pt>
                <c:pt idx="5998">
                  <c:v>20.9</c:v>
                </c:pt>
                <c:pt idx="5999">
                  <c:v>20.9</c:v>
                </c:pt>
                <c:pt idx="6000">
                  <c:v>20.9</c:v>
                </c:pt>
                <c:pt idx="6001">
                  <c:v>20.9</c:v>
                </c:pt>
                <c:pt idx="6002">
                  <c:v>20.9</c:v>
                </c:pt>
                <c:pt idx="6003">
                  <c:v>20.9</c:v>
                </c:pt>
                <c:pt idx="6004">
                  <c:v>20.9</c:v>
                </c:pt>
                <c:pt idx="6005">
                  <c:v>20.9</c:v>
                </c:pt>
                <c:pt idx="6006">
                  <c:v>20.9</c:v>
                </c:pt>
                <c:pt idx="6007">
                  <c:v>20.9</c:v>
                </c:pt>
                <c:pt idx="6008">
                  <c:v>20.9</c:v>
                </c:pt>
                <c:pt idx="6009">
                  <c:v>20.9</c:v>
                </c:pt>
                <c:pt idx="6010">
                  <c:v>20.9</c:v>
                </c:pt>
                <c:pt idx="6011">
                  <c:v>20.9</c:v>
                </c:pt>
                <c:pt idx="6012">
                  <c:v>20.9</c:v>
                </c:pt>
                <c:pt idx="6013">
                  <c:v>20.9</c:v>
                </c:pt>
                <c:pt idx="6014">
                  <c:v>20.9</c:v>
                </c:pt>
                <c:pt idx="6015">
                  <c:v>20.9</c:v>
                </c:pt>
                <c:pt idx="6016">
                  <c:v>20.9</c:v>
                </c:pt>
                <c:pt idx="6017">
                  <c:v>20.9</c:v>
                </c:pt>
                <c:pt idx="6018">
                  <c:v>20.9</c:v>
                </c:pt>
                <c:pt idx="6019">
                  <c:v>20.9</c:v>
                </c:pt>
                <c:pt idx="6020">
                  <c:v>20.9</c:v>
                </c:pt>
                <c:pt idx="6021">
                  <c:v>20.9</c:v>
                </c:pt>
                <c:pt idx="6022">
                  <c:v>20.9</c:v>
                </c:pt>
                <c:pt idx="6023">
                  <c:v>20.9</c:v>
                </c:pt>
                <c:pt idx="6024">
                  <c:v>20.9</c:v>
                </c:pt>
                <c:pt idx="6025">
                  <c:v>20.9</c:v>
                </c:pt>
                <c:pt idx="6026">
                  <c:v>20.9</c:v>
                </c:pt>
                <c:pt idx="6027">
                  <c:v>20.9</c:v>
                </c:pt>
                <c:pt idx="6028">
                  <c:v>20.9</c:v>
                </c:pt>
                <c:pt idx="6029">
                  <c:v>20.9</c:v>
                </c:pt>
                <c:pt idx="6030">
                  <c:v>20.9</c:v>
                </c:pt>
                <c:pt idx="6031">
                  <c:v>20.9</c:v>
                </c:pt>
                <c:pt idx="6032">
                  <c:v>20.9</c:v>
                </c:pt>
                <c:pt idx="6033">
                  <c:v>20.9</c:v>
                </c:pt>
                <c:pt idx="6034">
                  <c:v>20.9</c:v>
                </c:pt>
                <c:pt idx="6035">
                  <c:v>20.9</c:v>
                </c:pt>
                <c:pt idx="6036">
                  <c:v>20.9</c:v>
                </c:pt>
                <c:pt idx="6037">
                  <c:v>20.9</c:v>
                </c:pt>
                <c:pt idx="6038">
                  <c:v>20.9</c:v>
                </c:pt>
                <c:pt idx="6039">
                  <c:v>20.9</c:v>
                </c:pt>
                <c:pt idx="6040">
                  <c:v>20.9</c:v>
                </c:pt>
                <c:pt idx="6041">
                  <c:v>20.9</c:v>
                </c:pt>
                <c:pt idx="6042">
                  <c:v>20.9</c:v>
                </c:pt>
                <c:pt idx="6043">
                  <c:v>20.9</c:v>
                </c:pt>
                <c:pt idx="6044">
                  <c:v>20.9</c:v>
                </c:pt>
                <c:pt idx="6045">
                  <c:v>20.9</c:v>
                </c:pt>
                <c:pt idx="6046">
                  <c:v>20.9</c:v>
                </c:pt>
                <c:pt idx="6047">
                  <c:v>20.9</c:v>
                </c:pt>
                <c:pt idx="6048">
                  <c:v>20.9</c:v>
                </c:pt>
                <c:pt idx="6049">
                  <c:v>20.9</c:v>
                </c:pt>
                <c:pt idx="6050">
                  <c:v>20.9</c:v>
                </c:pt>
                <c:pt idx="6051">
                  <c:v>20.9</c:v>
                </c:pt>
                <c:pt idx="6052">
                  <c:v>20.9</c:v>
                </c:pt>
                <c:pt idx="6053">
                  <c:v>20.9</c:v>
                </c:pt>
                <c:pt idx="6054">
                  <c:v>20.9</c:v>
                </c:pt>
                <c:pt idx="6055">
                  <c:v>20.9</c:v>
                </c:pt>
                <c:pt idx="6056">
                  <c:v>20.9</c:v>
                </c:pt>
                <c:pt idx="6057">
                  <c:v>20.9</c:v>
                </c:pt>
                <c:pt idx="6058">
                  <c:v>20.9</c:v>
                </c:pt>
                <c:pt idx="6059">
                  <c:v>20.9</c:v>
                </c:pt>
                <c:pt idx="6060">
                  <c:v>20.9</c:v>
                </c:pt>
                <c:pt idx="6061">
                  <c:v>20.9</c:v>
                </c:pt>
                <c:pt idx="6062">
                  <c:v>20.9</c:v>
                </c:pt>
                <c:pt idx="6063">
                  <c:v>20.9</c:v>
                </c:pt>
                <c:pt idx="6064">
                  <c:v>20.9</c:v>
                </c:pt>
                <c:pt idx="6065">
                  <c:v>20.9</c:v>
                </c:pt>
                <c:pt idx="6066">
                  <c:v>20.9</c:v>
                </c:pt>
                <c:pt idx="6067">
                  <c:v>20.9</c:v>
                </c:pt>
                <c:pt idx="6068">
                  <c:v>20.9</c:v>
                </c:pt>
                <c:pt idx="6069">
                  <c:v>20.9</c:v>
                </c:pt>
                <c:pt idx="6070">
                  <c:v>20.9</c:v>
                </c:pt>
                <c:pt idx="6071">
                  <c:v>20.9</c:v>
                </c:pt>
                <c:pt idx="6072">
                  <c:v>20.9</c:v>
                </c:pt>
                <c:pt idx="6073">
                  <c:v>20.9</c:v>
                </c:pt>
                <c:pt idx="6074">
                  <c:v>20.9</c:v>
                </c:pt>
                <c:pt idx="6075">
                  <c:v>20.9</c:v>
                </c:pt>
                <c:pt idx="6076">
                  <c:v>20.9</c:v>
                </c:pt>
                <c:pt idx="6077">
                  <c:v>20.9</c:v>
                </c:pt>
                <c:pt idx="6078">
                  <c:v>20.9</c:v>
                </c:pt>
                <c:pt idx="6079">
                  <c:v>20.9</c:v>
                </c:pt>
                <c:pt idx="6080">
                  <c:v>20.9</c:v>
                </c:pt>
                <c:pt idx="6081">
                  <c:v>20.9</c:v>
                </c:pt>
                <c:pt idx="6082">
                  <c:v>20.9</c:v>
                </c:pt>
                <c:pt idx="6083">
                  <c:v>20.9</c:v>
                </c:pt>
                <c:pt idx="6084">
                  <c:v>20.9</c:v>
                </c:pt>
                <c:pt idx="6085">
                  <c:v>20.9</c:v>
                </c:pt>
                <c:pt idx="6086">
                  <c:v>20.9</c:v>
                </c:pt>
                <c:pt idx="6087">
                  <c:v>20.9</c:v>
                </c:pt>
                <c:pt idx="6088">
                  <c:v>20.9</c:v>
                </c:pt>
                <c:pt idx="6089">
                  <c:v>20.9</c:v>
                </c:pt>
                <c:pt idx="6090">
                  <c:v>20.9</c:v>
                </c:pt>
                <c:pt idx="6091">
                  <c:v>20.9</c:v>
                </c:pt>
                <c:pt idx="6092">
                  <c:v>20.9</c:v>
                </c:pt>
                <c:pt idx="6093">
                  <c:v>20.9</c:v>
                </c:pt>
                <c:pt idx="6094">
                  <c:v>20.9</c:v>
                </c:pt>
                <c:pt idx="6095">
                  <c:v>20.9</c:v>
                </c:pt>
                <c:pt idx="6096">
                  <c:v>20.9</c:v>
                </c:pt>
                <c:pt idx="6097">
                  <c:v>20.9</c:v>
                </c:pt>
                <c:pt idx="6098">
                  <c:v>20.9</c:v>
                </c:pt>
                <c:pt idx="6099">
                  <c:v>20.9</c:v>
                </c:pt>
                <c:pt idx="6100">
                  <c:v>20.9</c:v>
                </c:pt>
                <c:pt idx="6101">
                  <c:v>20.8</c:v>
                </c:pt>
                <c:pt idx="6102">
                  <c:v>20.9</c:v>
                </c:pt>
                <c:pt idx="6103">
                  <c:v>20.9</c:v>
                </c:pt>
                <c:pt idx="6104">
                  <c:v>20.9</c:v>
                </c:pt>
                <c:pt idx="6105">
                  <c:v>20.9</c:v>
                </c:pt>
                <c:pt idx="6106">
                  <c:v>20.9</c:v>
                </c:pt>
                <c:pt idx="6107">
                  <c:v>20.9</c:v>
                </c:pt>
                <c:pt idx="6108">
                  <c:v>20.9</c:v>
                </c:pt>
                <c:pt idx="6109">
                  <c:v>20.9</c:v>
                </c:pt>
                <c:pt idx="6110">
                  <c:v>20.9</c:v>
                </c:pt>
                <c:pt idx="6111">
                  <c:v>20.9</c:v>
                </c:pt>
                <c:pt idx="6112">
                  <c:v>20.9</c:v>
                </c:pt>
                <c:pt idx="6113">
                  <c:v>20.9</c:v>
                </c:pt>
                <c:pt idx="6114">
                  <c:v>20.9</c:v>
                </c:pt>
                <c:pt idx="6115">
                  <c:v>20.9</c:v>
                </c:pt>
                <c:pt idx="6116">
                  <c:v>20.8</c:v>
                </c:pt>
                <c:pt idx="6117">
                  <c:v>20.9</c:v>
                </c:pt>
                <c:pt idx="6118">
                  <c:v>20.9</c:v>
                </c:pt>
                <c:pt idx="6119">
                  <c:v>20.9</c:v>
                </c:pt>
                <c:pt idx="6120">
                  <c:v>20.9</c:v>
                </c:pt>
                <c:pt idx="6121">
                  <c:v>20.9</c:v>
                </c:pt>
                <c:pt idx="6122">
                  <c:v>20.9</c:v>
                </c:pt>
                <c:pt idx="6123">
                  <c:v>20.9</c:v>
                </c:pt>
                <c:pt idx="6124">
                  <c:v>20.9</c:v>
                </c:pt>
                <c:pt idx="6125">
                  <c:v>20.9</c:v>
                </c:pt>
                <c:pt idx="6126">
                  <c:v>20.9</c:v>
                </c:pt>
                <c:pt idx="6127">
                  <c:v>20.9</c:v>
                </c:pt>
                <c:pt idx="6128">
                  <c:v>20.9</c:v>
                </c:pt>
                <c:pt idx="6129">
                  <c:v>20.9</c:v>
                </c:pt>
                <c:pt idx="6130">
                  <c:v>20.9</c:v>
                </c:pt>
                <c:pt idx="6131">
                  <c:v>20.9</c:v>
                </c:pt>
                <c:pt idx="6132">
                  <c:v>20.9</c:v>
                </c:pt>
                <c:pt idx="6133">
                  <c:v>20.9</c:v>
                </c:pt>
                <c:pt idx="6134">
                  <c:v>20.9</c:v>
                </c:pt>
                <c:pt idx="6135">
                  <c:v>20.9</c:v>
                </c:pt>
                <c:pt idx="6136">
                  <c:v>20.9</c:v>
                </c:pt>
                <c:pt idx="6137">
                  <c:v>20.9</c:v>
                </c:pt>
                <c:pt idx="6138">
                  <c:v>20.9</c:v>
                </c:pt>
                <c:pt idx="6139">
                  <c:v>20.9</c:v>
                </c:pt>
                <c:pt idx="6140">
                  <c:v>20.9</c:v>
                </c:pt>
                <c:pt idx="6141">
                  <c:v>20.9</c:v>
                </c:pt>
                <c:pt idx="6142">
                  <c:v>20.9</c:v>
                </c:pt>
                <c:pt idx="6143">
                  <c:v>20.9</c:v>
                </c:pt>
                <c:pt idx="6144">
                  <c:v>20.9</c:v>
                </c:pt>
                <c:pt idx="6145">
                  <c:v>20.9</c:v>
                </c:pt>
                <c:pt idx="6146">
                  <c:v>20.9</c:v>
                </c:pt>
                <c:pt idx="6147">
                  <c:v>20.9</c:v>
                </c:pt>
                <c:pt idx="6148">
                  <c:v>20.9</c:v>
                </c:pt>
                <c:pt idx="6149">
                  <c:v>20.9</c:v>
                </c:pt>
                <c:pt idx="6150">
                  <c:v>20.9</c:v>
                </c:pt>
                <c:pt idx="6151">
                  <c:v>20.9</c:v>
                </c:pt>
                <c:pt idx="6152">
                  <c:v>20.9</c:v>
                </c:pt>
                <c:pt idx="6153">
                  <c:v>20.9</c:v>
                </c:pt>
                <c:pt idx="6154">
                  <c:v>20.9</c:v>
                </c:pt>
                <c:pt idx="6155">
                  <c:v>20.9</c:v>
                </c:pt>
                <c:pt idx="6156">
                  <c:v>20.9</c:v>
                </c:pt>
                <c:pt idx="6157">
                  <c:v>20.9</c:v>
                </c:pt>
                <c:pt idx="6158">
                  <c:v>20.9</c:v>
                </c:pt>
                <c:pt idx="6159">
                  <c:v>20.9</c:v>
                </c:pt>
                <c:pt idx="6160">
                  <c:v>20.9</c:v>
                </c:pt>
                <c:pt idx="6161">
                  <c:v>20.9</c:v>
                </c:pt>
                <c:pt idx="6162">
                  <c:v>20.9</c:v>
                </c:pt>
                <c:pt idx="6163">
                  <c:v>20.9</c:v>
                </c:pt>
                <c:pt idx="6164">
                  <c:v>20.9</c:v>
                </c:pt>
                <c:pt idx="6165">
                  <c:v>20.9</c:v>
                </c:pt>
                <c:pt idx="6166">
                  <c:v>20.9</c:v>
                </c:pt>
                <c:pt idx="6167">
                  <c:v>20.9</c:v>
                </c:pt>
                <c:pt idx="6168">
                  <c:v>20.9</c:v>
                </c:pt>
                <c:pt idx="6169">
                  <c:v>20.9</c:v>
                </c:pt>
                <c:pt idx="6170">
                  <c:v>20.9</c:v>
                </c:pt>
                <c:pt idx="6171">
                  <c:v>20.9</c:v>
                </c:pt>
                <c:pt idx="6172">
                  <c:v>20.9</c:v>
                </c:pt>
                <c:pt idx="6173">
                  <c:v>20.9</c:v>
                </c:pt>
                <c:pt idx="6174">
                  <c:v>20.9</c:v>
                </c:pt>
                <c:pt idx="6175">
                  <c:v>20.9</c:v>
                </c:pt>
                <c:pt idx="6176">
                  <c:v>20.9</c:v>
                </c:pt>
                <c:pt idx="6177">
                  <c:v>20.9</c:v>
                </c:pt>
                <c:pt idx="6178">
                  <c:v>20.9</c:v>
                </c:pt>
                <c:pt idx="6179">
                  <c:v>20.9</c:v>
                </c:pt>
                <c:pt idx="6180">
                  <c:v>20.9</c:v>
                </c:pt>
                <c:pt idx="6181">
                  <c:v>20.9</c:v>
                </c:pt>
                <c:pt idx="6182">
                  <c:v>20.9</c:v>
                </c:pt>
                <c:pt idx="6183">
                  <c:v>20.9</c:v>
                </c:pt>
                <c:pt idx="6184">
                  <c:v>20.9</c:v>
                </c:pt>
                <c:pt idx="6185">
                  <c:v>20.9</c:v>
                </c:pt>
                <c:pt idx="6186">
                  <c:v>20.9</c:v>
                </c:pt>
                <c:pt idx="6187">
                  <c:v>20.9</c:v>
                </c:pt>
                <c:pt idx="6188">
                  <c:v>20.9</c:v>
                </c:pt>
                <c:pt idx="6189">
                  <c:v>20.9</c:v>
                </c:pt>
                <c:pt idx="6190">
                  <c:v>20.9</c:v>
                </c:pt>
                <c:pt idx="6191">
                  <c:v>20.9</c:v>
                </c:pt>
                <c:pt idx="6192">
                  <c:v>20.9</c:v>
                </c:pt>
                <c:pt idx="6193">
                  <c:v>20.9</c:v>
                </c:pt>
                <c:pt idx="6194">
                  <c:v>20.9</c:v>
                </c:pt>
                <c:pt idx="6195">
                  <c:v>20.9</c:v>
                </c:pt>
                <c:pt idx="6196">
                  <c:v>20.9</c:v>
                </c:pt>
                <c:pt idx="6197">
                  <c:v>20.9</c:v>
                </c:pt>
                <c:pt idx="6198">
                  <c:v>20.9</c:v>
                </c:pt>
                <c:pt idx="6199">
                  <c:v>20.9</c:v>
                </c:pt>
                <c:pt idx="6200">
                  <c:v>20.9</c:v>
                </c:pt>
                <c:pt idx="6201">
                  <c:v>20.9</c:v>
                </c:pt>
                <c:pt idx="6202">
                  <c:v>20.9</c:v>
                </c:pt>
                <c:pt idx="6203">
                  <c:v>20.9</c:v>
                </c:pt>
                <c:pt idx="6204">
                  <c:v>20.9</c:v>
                </c:pt>
                <c:pt idx="6205">
                  <c:v>20.9</c:v>
                </c:pt>
                <c:pt idx="6206">
                  <c:v>20.9</c:v>
                </c:pt>
                <c:pt idx="6207">
                  <c:v>20.9</c:v>
                </c:pt>
                <c:pt idx="6208">
                  <c:v>20.9</c:v>
                </c:pt>
                <c:pt idx="6209">
                  <c:v>20.9</c:v>
                </c:pt>
                <c:pt idx="6210">
                  <c:v>20.9</c:v>
                </c:pt>
                <c:pt idx="6211">
                  <c:v>20.9</c:v>
                </c:pt>
                <c:pt idx="6212">
                  <c:v>20.9</c:v>
                </c:pt>
                <c:pt idx="6213">
                  <c:v>20.9</c:v>
                </c:pt>
                <c:pt idx="6214">
                  <c:v>20.9</c:v>
                </c:pt>
                <c:pt idx="6215">
                  <c:v>20.9</c:v>
                </c:pt>
                <c:pt idx="6216">
                  <c:v>20.9</c:v>
                </c:pt>
                <c:pt idx="6217">
                  <c:v>20.9</c:v>
                </c:pt>
                <c:pt idx="6218">
                  <c:v>20.9</c:v>
                </c:pt>
                <c:pt idx="6219">
                  <c:v>20.9</c:v>
                </c:pt>
                <c:pt idx="6220">
                  <c:v>20.9</c:v>
                </c:pt>
                <c:pt idx="6221">
                  <c:v>20.9</c:v>
                </c:pt>
                <c:pt idx="6222">
                  <c:v>20.9</c:v>
                </c:pt>
                <c:pt idx="6223">
                  <c:v>20.9</c:v>
                </c:pt>
                <c:pt idx="6224">
                  <c:v>20.9</c:v>
                </c:pt>
                <c:pt idx="6225">
                  <c:v>20.9</c:v>
                </c:pt>
                <c:pt idx="6226">
                  <c:v>20.9</c:v>
                </c:pt>
                <c:pt idx="6227">
                  <c:v>20.9</c:v>
                </c:pt>
                <c:pt idx="6228">
                  <c:v>20.9</c:v>
                </c:pt>
                <c:pt idx="6229">
                  <c:v>20.9</c:v>
                </c:pt>
                <c:pt idx="6230">
                  <c:v>20.9</c:v>
                </c:pt>
                <c:pt idx="6231">
                  <c:v>20.9</c:v>
                </c:pt>
                <c:pt idx="6232">
                  <c:v>20.9</c:v>
                </c:pt>
                <c:pt idx="6233">
                  <c:v>20.9</c:v>
                </c:pt>
                <c:pt idx="6234">
                  <c:v>20.9</c:v>
                </c:pt>
                <c:pt idx="6235">
                  <c:v>20.9</c:v>
                </c:pt>
                <c:pt idx="6236">
                  <c:v>20.9</c:v>
                </c:pt>
                <c:pt idx="6237">
                  <c:v>20.9</c:v>
                </c:pt>
                <c:pt idx="6238">
                  <c:v>20.9</c:v>
                </c:pt>
                <c:pt idx="6239">
                  <c:v>20.9</c:v>
                </c:pt>
                <c:pt idx="6240">
                  <c:v>20.9</c:v>
                </c:pt>
                <c:pt idx="6241">
                  <c:v>20.9</c:v>
                </c:pt>
                <c:pt idx="6242">
                  <c:v>20.9</c:v>
                </c:pt>
                <c:pt idx="6243">
                  <c:v>20.9</c:v>
                </c:pt>
                <c:pt idx="6244">
                  <c:v>20.9</c:v>
                </c:pt>
                <c:pt idx="6245">
                  <c:v>20.9</c:v>
                </c:pt>
                <c:pt idx="6246">
                  <c:v>20.9</c:v>
                </c:pt>
                <c:pt idx="6247">
                  <c:v>20.9</c:v>
                </c:pt>
                <c:pt idx="6248">
                  <c:v>20.9</c:v>
                </c:pt>
                <c:pt idx="6249">
                  <c:v>20.9</c:v>
                </c:pt>
                <c:pt idx="6250">
                  <c:v>20.9</c:v>
                </c:pt>
                <c:pt idx="6251">
                  <c:v>20.9</c:v>
                </c:pt>
                <c:pt idx="6252">
                  <c:v>20.9</c:v>
                </c:pt>
                <c:pt idx="6253">
                  <c:v>20.9</c:v>
                </c:pt>
                <c:pt idx="6254">
                  <c:v>20.9</c:v>
                </c:pt>
                <c:pt idx="6255">
                  <c:v>20.9</c:v>
                </c:pt>
                <c:pt idx="6256">
                  <c:v>20.9</c:v>
                </c:pt>
                <c:pt idx="6257">
                  <c:v>20.9</c:v>
                </c:pt>
                <c:pt idx="6258">
                  <c:v>20.9</c:v>
                </c:pt>
                <c:pt idx="6259">
                  <c:v>20.9</c:v>
                </c:pt>
                <c:pt idx="6260">
                  <c:v>20.9</c:v>
                </c:pt>
                <c:pt idx="6261">
                  <c:v>20.9</c:v>
                </c:pt>
                <c:pt idx="6262">
                  <c:v>20.9</c:v>
                </c:pt>
                <c:pt idx="6263">
                  <c:v>20.9</c:v>
                </c:pt>
                <c:pt idx="6264">
                  <c:v>20.9</c:v>
                </c:pt>
                <c:pt idx="6265">
                  <c:v>20.9</c:v>
                </c:pt>
                <c:pt idx="6266">
                  <c:v>20.9</c:v>
                </c:pt>
                <c:pt idx="6267">
                  <c:v>20.9</c:v>
                </c:pt>
                <c:pt idx="6268">
                  <c:v>20.9</c:v>
                </c:pt>
                <c:pt idx="6269">
                  <c:v>20.9</c:v>
                </c:pt>
                <c:pt idx="6270">
                  <c:v>20.9</c:v>
                </c:pt>
                <c:pt idx="6271">
                  <c:v>20.9</c:v>
                </c:pt>
                <c:pt idx="6272">
                  <c:v>20.9</c:v>
                </c:pt>
                <c:pt idx="6273">
                  <c:v>20.9</c:v>
                </c:pt>
                <c:pt idx="6274">
                  <c:v>20.9</c:v>
                </c:pt>
                <c:pt idx="6275">
                  <c:v>20.9</c:v>
                </c:pt>
                <c:pt idx="6276">
                  <c:v>20.9</c:v>
                </c:pt>
                <c:pt idx="6277">
                  <c:v>20.9</c:v>
                </c:pt>
                <c:pt idx="6278">
                  <c:v>20.9</c:v>
                </c:pt>
                <c:pt idx="6279">
                  <c:v>20.9</c:v>
                </c:pt>
                <c:pt idx="6280">
                  <c:v>20.9</c:v>
                </c:pt>
                <c:pt idx="6281">
                  <c:v>20.9</c:v>
                </c:pt>
                <c:pt idx="6282">
                  <c:v>20.9</c:v>
                </c:pt>
                <c:pt idx="6283">
                  <c:v>20.9</c:v>
                </c:pt>
                <c:pt idx="6284">
                  <c:v>20.9</c:v>
                </c:pt>
                <c:pt idx="6285">
                  <c:v>20.9</c:v>
                </c:pt>
                <c:pt idx="6286">
                  <c:v>20.9</c:v>
                </c:pt>
                <c:pt idx="6287">
                  <c:v>20.9</c:v>
                </c:pt>
                <c:pt idx="6288">
                  <c:v>20.9</c:v>
                </c:pt>
                <c:pt idx="6289">
                  <c:v>20.9</c:v>
                </c:pt>
                <c:pt idx="6290">
                  <c:v>20.9</c:v>
                </c:pt>
                <c:pt idx="6291">
                  <c:v>20.9</c:v>
                </c:pt>
                <c:pt idx="6292">
                  <c:v>20.9</c:v>
                </c:pt>
                <c:pt idx="6293">
                  <c:v>20.9</c:v>
                </c:pt>
                <c:pt idx="6294">
                  <c:v>20.9</c:v>
                </c:pt>
                <c:pt idx="6295">
                  <c:v>20.9</c:v>
                </c:pt>
                <c:pt idx="6296">
                  <c:v>20.9</c:v>
                </c:pt>
                <c:pt idx="6297">
                  <c:v>20.9</c:v>
                </c:pt>
                <c:pt idx="6298">
                  <c:v>20.9</c:v>
                </c:pt>
                <c:pt idx="6299">
                  <c:v>20.9</c:v>
                </c:pt>
                <c:pt idx="6300">
                  <c:v>20.9</c:v>
                </c:pt>
                <c:pt idx="6301">
                  <c:v>20.9</c:v>
                </c:pt>
                <c:pt idx="6302">
                  <c:v>20.9</c:v>
                </c:pt>
                <c:pt idx="6303">
                  <c:v>20.9</c:v>
                </c:pt>
                <c:pt idx="6304">
                  <c:v>20.9</c:v>
                </c:pt>
                <c:pt idx="6305">
                  <c:v>20.9</c:v>
                </c:pt>
                <c:pt idx="6306">
                  <c:v>20.9</c:v>
                </c:pt>
                <c:pt idx="6307">
                  <c:v>20.9</c:v>
                </c:pt>
                <c:pt idx="6308">
                  <c:v>20.9</c:v>
                </c:pt>
                <c:pt idx="6309">
                  <c:v>20.9</c:v>
                </c:pt>
                <c:pt idx="6310">
                  <c:v>20.9</c:v>
                </c:pt>
                <c:pt idx="6311">
                  <c:v>20.9</c:v>
                </c:pt>
                <c:pt idx="6312">
                  <c:v>20.9</c:v>
                </c:pt>
                <c:pt idx="6313">
                  <c:v>20.9</c:v>
                </c:pt>
                <c:pt idx="6314">
                  <c:v>20.9</c:v>
                </c:pt>
                <c:pt idx="6315">
                  <c:v>20.9</c:v>
                </c:pt>
                <c:pt idx="6316">
                  <c:v>20.9</c:v>
                </c:pt>
                <c:pt idx="6317">
                  <c:v>20.9</c:v>
                </c:pt>
                <c:pt idx="6318">
                  <c:v>20.9</c:v>
                </c:pt>
                <c:pt idx="6319">
                  <c:v>20.9</c:v>
                </c:pt>
                <c:pt idx="6320">
                  <c:v>20.9</c:v>
                </c:pt>
                <c:pt idx="6321">
                  <c:v>20.9</c:v>
                </c:pt>
                <c:pt idx="6322">
                  <c:v>20.9</c:v>
                </c:pt>
                <c:pt idx="6323">
                  <c:v>20.9</c:v>
                </c:pt>
                <c:pt idx="6324">
                  <c:v>20.9</c:v>
                </c:pt>
                <c:pt idx="6325">
                  <c:v>20.9</c:v>
                </c:pt>
                <c:pt idx="6326">
                  <c:v>20.9</c:v>
                </c:pt>
                <c:pt idx="6327">
                  <c:v>20.9</c:v>
                </c:pt>
                <c:pt idx="6328">
                  <c:v>20.9</c:v>
                </c:pt>
                <c:pt idx="6329">
                  <c:v>20.9</c:v>
                </c:pt>
                <c:pt idx="6330">
                  <c:v>20.9</c:v>
                </c:pt>
                <c:pt idx="6331">
                  <c:v>20.9</c:v>
                </c:pt>
                <c:pt idx="6332">
                  <c:v>20.9</c:v>
                </c:pt>
                <c:pt idx="6333">
                  <c:v>20.9</c:v>
                </c:pt>
                <c:pt idx="6334">
                  <c:v>20.9</c:v>
                </c:pt>
                <c:pt idx="6335">
                  <c:v>20.9</c:v>
                </c:pt>
                <c:pt idx="6336">
                  <c:v>20.9</c:v>
                </c:pt>
                <c:pt idx="6337">
                  <c:v>20.9</c:v>
                </c:pt>
                <c:pt idx="6338">
                  <c:v>20.9</c:v>
                </c:pt>
                <c:pt idx="6339">
                  <c:v>20.9</c:v>
                </c:pt>
                <c:pt idx="6340">
                  <c:v>20.9</c:v>
                </c:pt>
                <c:pt idx="6341">
                  <c:v>20.9</c:v>
                </c:pt>
                <c:pt idx="6342">
                  <c:v>20.9</c:v>
                </c:pt>
                <c:pt idx="6343">
                  <c:v>20.9</c:v>
                </c:pt>
                <c:pt idx="6344">
                  <c:v>20.9</c:v>
                </c:pt>
                <c:pt idx="6345">
                  <c:v>20.9</c:v>
                </c:pt>
                <c:pt idx="6346">
                  <c:v>20.9</c:v>
                </c:pt>
                <c:pt idx="6347">
                  <c:v>20.9</c:v>
                </c:pt>
                <c:pt idx="6348">
                  <c:v>20.9</c:v>
                </c:pt>
                <c:pt idx="6349">
                  <c:v>20.9</c:v>
                </c:pt>
                <c:pt idx="6350">
                  <c:v>20.9</c:v>
                </c:pt>
                <c:pt idx="6351">
                  <c:v>20.9</c:v>
                </c:pt>
                <c:pt idx="6352">
                  <c:v>20.9</c:v>
                </c:pt>
                <c:pt idx="6353">
                  <c:v>20.9</c:v>
                </c:pt>
                <c:pt idx="6354">
                  <c:v>20.9</c:v>
                </c:pt>
                <c:pt idx="6355">
                  <c:v>20.9</c:v>
                </c:pt>
                <c:pt idx="6356">
                  <c:v>20.9</c:v>
                </c:pt>
                <c:pt idx="6357">
                  <c:v>20.9</c:v>
                </c:pt>
                <c:pt idx="6358">
                  <c:v>20.9</c:v>
                </c:pt>
                <c:pt idx="6359">
                  <c:v>20.9</c:v>
                </c:pt>
                <c:pt idx="6360">
                  <c:v>20.9</c:v>
                </c:pt>
                <c:pt idx="6361">
                  <c:v>20.9</c:v>
                </c:pt>
                <c:pt idx="6362">
                  <c:v>20.9</c:v>
                </c:pt>
                <c:pt idx="6363">
                  <c:v>20.9</c:v>
                </c:pt>
                <c:pt idx="6364">
                  <c:v>20.9</c:v>
                </c:pt>
                <c:pt idx="6365">
                  <c:v>20.9</c:v>
                </c:pt>
                <c:pt idx="6366">
                  <c:v>20.9</c:v>
                </c:pt>
                <c:pt idx="6367">
                  <c:v>20.9</c:v>
                </c:pt>
                <c:pt idx="6368">
                  <c:v>20.9</c:v>
                </c:pt>
                <c:pt idx="6369">
                  <c:v>20.9</c:v>
                </c:pt>
                <c:pt idx="6370">
                  <c:v>20.9</c:v>
                </c:pt>
                <c:pt idx="6371">
                  <c:v>20.9</c:v>
                </c:pt>
                <c:pt idx="6372">
                  <c:v>20.9</c:v>
                </c:pt>
                <c:pt idx="6373">
                  <c:v>20.9</c:v>
                </c:pt>
                <c:pt idx="6374">
                  <c:v>20.9</c:v>
                </c:pt>
                <c:pt idx="6375">
                  <c:v>20.9</c:v>
                </c:pt>
                <c:pt idx="6376">
                  <c:v>20.9</c:v>
                </c:pt>
                <c:pt idx="6377">
                  <c:v>20.9</c:v>
                </c:pt>
                <c:pt idx="6378">
                  <c:v>20.9</c:v>
                </c:pt>
                <c:pt idx="6379">
                  <c:v>20.9</c:v>
                </c:pt>
                <c:pt idx="6380">
                  <c:v>20.9</c:v>
                </c:pt>
                <c:pt idx="6381">
                  <c:v>20.9</c:v>
                </c:pt>
                <c:pt idx="6382">
                  <c:v>20.9</c:v>
                </c:pt>
                <c:pt idx="6383">
                  <c:v>20.9</c:v>
                </c:pt>
                <c:pt idx="6384">
                  <c:v>20.9</c:v>
                </c:pt>
                <c:pt idx="6385">
                  <c:v>20.9</c:v>
                </c:pt>
                <c:pt idx="6386">
                  <c:v>20.9</c:v>
                </c:pt>
                <c:pt idx="6387">
                  <c:v>20.9</c:v>
                </c:pt>
                <c:pt idx="6388">
                  <c:v>20.9</c:v>
                </c:pt>
                <c:pt idx="6389">
                  <c:v>20.9</c:v>
                </c:pt>
                <c:pt idx="6390">
                  <c:v>20.9</c:v>
                </c:pt>
                <c:pt idx="6391">
                  <c:v>20.9</c:v>
                </c:pt>
                <c:pt idx="6392">
                  <c:v>20.9</c:v>
                </c:pt>
                <c:pt idx="6393">
                  <c:v>20.9</c:v>
                </c:pt>
                <c:pt idx="6394">
                  <c:v>20.9</c:v>
                </c:pt>
                <c:pt idx="6395">
                  <c:v>20.8</c:v>
                </c:pt>
                <c:pt idx="6396">
                  <c:v>20.9</c:v>
                </c:pt>
                <c:pt idx="6397">
                  <c:v>20.8</c:v>
                </c:pt>
                <c:pt idx="6398">
                  <c:v>20.8</c:v>
                </c:pt>
                <c:pt idx="6399">
                  <c:v>20.9</c:v>
                </c:pt>
                <c:pt idx="6400">
                  <c:v>20.8</c:v>
                </c:pt>
                <c:pt idx="6401">
                  <c:v>20.8</c:v>
                </c:pt>
                <c:pt idx="6402">
                  <c:v>20.9</c:v>
                </c:pt>
                <c:pt idx="6403">
                  <c:v>20.9</c:v>
                </c:pt>
                <c:pt idx="6404">
                  <c:v>20.9</c:v>
                </c:pt>
                <c:pt idx="6405">
                  <c:v>20.8</c:v>
                </c:pt>
                <c:pt idx="6406">
                  <c:v>20.9</c:v>
                </c:pt>
                <c:pt idx="6407">
                  <c:v>20.9</c:v>
                </c:pt>
                <c:pt idx="6408">
                  <c:v>20.8</c:v>
                </c:pt>
                <c:pt idx="6409">
                  <c:v>20.9</c:v>
                </c:pt>
                <c:pt idx="6410">
                  <c:v>20.9</c:v>
                </c:pt>
                <c:pt idx="6411">
                  <c:v>20.9</c:v>
                </c:pt>
                <c:pt idx="6412">
                  <c:v>20.9</c:v>
                </c:pt>
                <c:pt idx="6413">
                  <c:v>20.9</c:v>
                </c:pt>
                <c:pt idx="6414">
                  <c:v>20.9</c:v>
                </c:pt>
                <c:pt idx="6415">
                  <c:v>20.9</c:v>
                </c:pt>
                <c:pt idx="6416">
                  <c:v>20.9</c:v>
                </c:pt>
                <c:pt idx="6417">
                  <c:v>20.9</c:v>
                </c:pt>
                <c:pt idx="6418">
                  <c:v>20.9</c:v>
                </c:pt>
                <c:pt idx="6419">
                  <c:v>20.9</c:v>
                </c:pt>
                <c:pt idx="6420">
                  <c:v>20.9</c:v>
                </c:pt>
                <c:pt idx="6421">
                  <c:v>20.9</c:v>
                </c:pt>
                <c:pt idx="6422">
                  <c:v>20.9</c:v>
                </c:pt>
                <c:pt idx="6423">
                  <c:v>20.9</c:v>
                </c:pt>
                <c:pt idx="6424">
                  <c:v>20.9</c:v>
                </c:pt>
                <c:pt idx="6425">
                  <c:v>20.9</c:v>
                </c:pt>
                <c:pt idx="6426">
                  <c:v>20.9</c:v>
                </c:pt>
                <c:pt idx="6427">
                  <c:v>20.9</c:v>
                </c:pt>
                <c:pt idx="6428">
                  <c:v>20.9</c:v>
                </c:pt>
                <c:pt idx="6429">
                  <c:v>20.9</c:v>
                </c:pt>
                <c:pt idx="6430">
                  <c:v>20.9</c:v>
                </c:pt>
                <c:pt idx="6431">
                  <c:v>20.9</c:v>
                </c:pt>
                <c:pt idx="6432">
                  <c:v>20.9</c:v>
                </c:pt>
                <c:pt idx="6433">
                  <c:v>20.9</c:v>
                </c:pt>
                <c:pt idx="6434">
                  <c:v>20.9</c:v>
                </c:pt>
                <c:pt idx="6435">
                  <c:v>20.9</c:v>
                </c:pt>
                <c:pt idx="6436">
                  <c:v>20.9</c:v>
                </c:pt>
                <c:pt idx="6437">
                  <c:v>20.9</c:v>
                </c:pt>
                <c:pt idx="6438">
                  <c:v>20.9</c:v>
                </c:pt>
                <c:pt idx="6439">
                  <c:v>20.9</c:v>
                </c:pt>
                <c:pt idx="6440">
                  <c:v>20.9</c:v>
                </c:pt>
                <c:pt idx="6441">
                  <c:v>20.9</c:v>
                </c:pt>
                <c:pt idx="6442">
                  <c:v>20.9</c:v>
                </c:pt>
                <c:pt idx="6443">
                  <c:v>20.9</c:v>
                </c:pt>
                <c:pt idx="6444">
                  <c:v>20.9</c:v>
                </c:pt>
                <c:pt idx="6445">
                  <c:v>20.9</c:v>
                </c:pt>
                <c:pt idx="6446">
                  <c:v>20.9</c:v>
                </c:pt>
                <c:pt idx="6447">
                  <c:v>20.9</c:v>
                </c:pt>
                <c:pt idx="6448">
                  <c:v>20.9</c:v>
                </c:pt>
                <c:pt idx="6449">
                  <c:v>20.9</c:v>
                </c:pt>
                <c:pt idx="6450">
                  <c:v>20.9</c:v>
                </c:pt>
                <c:pt idx="6451">
                  <c:v>20.9</c:v>
                </c:pt>
                <c:pt idx="6452">
                  <c:v>20.9</c:v>
                </c:pt>
                <c:pt idx="6453">
                  <c:v>20.9</c:v>
                </c:pt>
                <c:pt idx="6454">
                  <c:v>20.9</c:v>
                </c:pt>
                <c:pt idx="6455">
                  <c:v>20.9</c:v>
                </c:pt>
                <c:pt idx="6456">
                  <c:v>20.9</c:v>
                </c:pt>
                <c:pt idx="6457">
                  <c:v>20.9</c:v>
                </c:pt>
                <c:pt idx="6458">
                  <c:v>20.9</c:v>
                </c:pt>
                <c:pt idx="6459">
                  <c:v>20.9</c:v>
                </c:pt>
                <c:pt idx="6460">
                  <c:v>20.9</c:v>
                </c:pt>
                <c:pt idx="6461">
                  <c:v>20.9</c:v>
                </c:pt>
                <c:pt idx="6462">
                  <c:v>20.9</c:v>
                </c:pt>
                <c:pt idx="6463">
                  <c:v>20.9</c:v>
                </c:pt>
                <c:pt idx="6464">
                  <c:v>20.9</c:v>
                </c:pt>
                <c:pt idx="6465">
                  <c:v>20.9</c:v>
                </c:pt>
                <c:pt idx="6466">
                  <c:v>20.9</c:v>
                </c:pt>
                <c:pt idx="6467">
                  <c:v>20.9</c:v>
                </c:pt>
                <c:pt idx="6468">
                  <c:v>20.9</c:v>
                </c:pt>
                <c:pt idx="6469">
                  <c:v>20.9</c:v>
                </c:pt>
                <c:pt idx="6470">
                  <c:v>20.9</c:v>
                </c:pt>
                <c:pt idx="6471">
                  <c:v>20.9</c:v>
                </c:pt>
                <c:pt idx="6472">
                  <c:v>20.9</c:v>
                </c:pt>
                <c:pt idx="6473">
                  <c:v>20.9</c:v>
                </c:pt>
                <c:pt idx="6474">
                  <c:v>20.9</c:v>
                </c:pt>
                <c:pt idx="6475">
                  <c:v>20.9</c:v>
                </c:pt>
                <c:pt idx="6476">
                  <c:v>20.9</c:v>
                </c:pt>
                <c:pt idx="6477">
                  <c:v>20.9</c:v>
                </c:pt>
                <c:pt idx="6478">
                  <c:v>20.9</c:v>
                </c:pt>
                <c:pt idx="6479">
                  <c:v>20.9</c:v>
                </c:pt>
                <c:pt idx="6480">
                  <c:v>20.9</c:v>
                </c:pt>
                <c:pt idx="6481">
                  <c:v>20.9</c:v>
                </c:pt>
                <c:pt idx="6482">
                  <c:v>20.9</c:v>
                </c:pt>
                <c:pt idx="6483">
                  <c:v>20.9</c:v>
                </c:pt>
                <c:pt idx="6484">
                  <c:v>20.9</c:v>
                </c:pt>
                <c:pt idx="6485">
                  <c:v>20.9</c:v>
                </c:pt>
                <c:pt idx="6486">
                  <c:v>20.9</c:v>
                </c:pt>
                <c:pt idx="6487">
                  <c:v>20.9</c:v>
                </c:pt>
                <c:pt idx="6488">
                  <c:v>20.9</c:v>
                </c:pt>
                <c:pt idx="6489">
                  <c:v>20.9</c:v>
                </c:pt>
                <c:pt idx="6490">
                  <c:v>20.9</c:v>
                </c:pt>
                <c:pt idx="6491">
                  <c:v>20.9</c:v>
                </c:pt>
                <c:pt idx="6492">
                  <c:v>20.9</c:v>
                </c:pt>
                <c:pt idx="6493">
                  <c:v>20.9</c:v>
                </c:pt>
                <c:pt idx="6494">
                  <c:v>20.9</c:v>
                </c:pt>
                <c:pt idx="6495">
                  <c:v>20.9</c:v>
                </c:pt>
                <c:pt idx="6496">
                  <c:v>20.9</c:v>
                </c:pt>
                <c:pt idx="6497">
                  <c:v>20.9</c:v>
                </c:pt>
                <c:pt idx="6498">
                  <c:v>20.8</c:v>
                </c:pt>
                <c:pt idx="6499">
                  <c:v>20.8</c:v>
                </c:pt>
                <c:pt idx="6500">
                  <c:v>20.9</c:v>
                </c:pt>
                <c:pt idx="6501">
                  <c:v>20.8</c:v>
                </c:pt>
                <c:pt idx="6502">
                  <c:v>20.9</c:v>
                </c:pt>
                <c:pt idx="6503">
                  <c:v>20.8</c:v>
                </c:pt>
                <c:pt idx="6504">
                  <c:v>20.8</c:v>
                </c:pt>
                <c:pt idx="6505">
                  <c:v>20.8</c:v>
                </c:pt>
                <c:pt idx="6506">
                  <c:v>20.8</c:v>
                </c:pt>
                <c:pt idx="6507">
                  <c:v>20.8</c:v>
                </c:pt>
                <c:pt idx="6508">
                  <c:v>20.9</c:v>
                </c:pt>
                <c:pt idx="6509">
                  <c:v>20.9</c:v>
                </c:pt>
                <c:pt idx="6510">
                  <c:v>20.9</c:v>
                </c:pt>
                <c:pt idx="6511">
                  <c:v>20.9</c:v>
                </c:pt>
                <c:pt idx="6512">
                  <c:v>20.9</c:v>
                </c:pt>
                <c:pt idx="6513">
                  <c:v>20.9</c:v>
                </c:pt>
                <c:pt idx="6514">
                  <c:v>20.9</c:v>
                </c:pt>
                <c:pt idx="6515">
                  <c:v>20.9</c:v>
                </c:pt>
                <c:pt idx="6516">
                  <c:v>20.9</c:v>
                </c:pt>
                <c:pt idx="6517">
                  <c:v>20.9</c:v>
                </c:pt>
                <c:pt idx="6518">
                  <c:v>20.8</c:v>
                </c:pt>
                <c:pt idx="6519">
                  <c:v>20.8</c:v>
                </c:pt>
                <c:pt idx="6520">
                  <c:v>20.8</c:v>
                </c:pt>
                <c:pt idx="6521">
                  <c:v>20.8</c:v>
                </c:pt>
                <c:pt idx="6522">
                  <c:v>20.9</c:v>
                </c:pt>
                <c:pt idx="6523">
                  <c:v>20.8</c:v>
                </c:pt>
                <c:pt idx="6524">
                  <c:v>20.8</c:v>
                </c:pt>
                <c:pt idx="6525">
                  <c:v>20.8</c:v>
                </c:pt>
                <c:pt idx="6526">
                  <c:v>20.8</c:v>
                </c:pt>
                <c:pt idx="6527">
                  <c:v>20.8</c:v>
                </c:pt>
                <c:pt idx="6528">
                  <c:v>20.9</c:v>
                </c:pt>
                <c:pt idx="6529">
                  <c:v>20.9</c:v>
                </c:pt>
                <c:pt idx="6530">
                  <c:v>20.9</c:v>
                </c:pt>
                <c:pt idx="6531">
                  <c:v>20.8</c:v>
                </c:pt>
                <c:pt idx="6532">
                  <c:v>20.8</c:v>
                </c:pt>
                <c:pt idx="6533">
                  <c:v>20.8</c:v>
                </c:pt>
                <c:pt idx="6534">
                  <c:v>20.8</c:v>
                </c:pt>
                <c:pt idx="6535">
                  <c:v>20.9</c:v>
                </c:pt>
                <c:pt idx="6536">
                  <c:v>20.9</c:v>
                </c:pt>
                <c:pt idx="6537">
                  <c:v>20.9</c:v>
                </c:pt>
                <c:pt idx="6538">
                  <c:v>20.9</c:v>
                </c:pt>
                <c:pt idx="6539">
                  <c:v>20.9</c:v>
                </c:pt>
                <c:pt idx="6540">
                  <c:v>20.9</c:v>
                </c:pt>
                <c:pt idx="6541">
                  <c:v>20.9</c:v>
                </c:pt>
                <c:pt idx="6542">
                  <c:v>20.9</c:v>
                </c:pt>
                <c:pt idx="6543">
                  <c:v>20.9</c:v>
                </c:pt>
                <c:pt idx="6544">
                  <c:v>20.9</c:v>
                </c:pt>
                <c:pt idx="6545">
                  <c:v>20.9</c:v>
                </c:pt>
                <c:pt idx="6546">
                  <c:v>20.8</c:v>
                </c:pt>
                <c:pt idx="6547">
                  <c:v>20.9</c:v>
                </c:pt>
                <c:pt idx="6548">
                  <c:v>20.8</c:v>
                </c:pt>
                <c:pt idx="6549">
                  <c:v>20.9</c:v>
                </c:pt>
                <c:pt idx="6550">
                  <c:v>20.8</c:v>
                </c:pt>
                <c:pt idx="6551">
                  <c:v>20.8</c:v>
                </c:pt>
                <c:pt idx="6552">
                  <c:v>20.8</c:v>
                </c:pt>
                <c:pt idx="6553">
                  <c:v>20.9</c:v>
                </c:pt>
                <c:pt idx="6554">
                  <c:v>20.8</c:v>
                </c:pt>
                <c:pt idx="6555">
                  <c:v>20.8</c:v>
                </c:pt>
                <c:pt idx="6556">
                  <c:v>20.8</c:v>
                </c:pt>
                <c:pt idx="6557">
                  <c:v>20.8</c:v>
                </c:pt>
                <c:pt idx="6558">
                  <c:v>20.8</c:v>
                </c:pt>
                <c:pt idx="6559">
                  <c:v>20.8</c:v>
                </c:pt>
                <c:pt idx="6560">
                  <c:v>20.8</c:v>
                </c:pt>
                <c:pt idx="6561">
                  <c:v>20.8</c:v>
                </c:pt>
                <c:pt idx="6562">
                  <c:v>20.8</c:v>
                </c:pt>
                <c:pt idx="6563">
                  <c:v>20.9</c:v>
                </c:pt>
                <c:pt idx="6564">
                  <c:v>20.8</c:v>
                </c:pt>
                <c:pt idx="6565">
                  <c:v>20.9</c:v>
                </c:pt>
                <c:pt idx="6566">
                  <c:v>20.9</c:v>
                </c:pt>
                <c:pt idx="6567">
                  <c:v>20.9</c:v>
                </c:pt>
                <c:pt idx="6568">
                  <c:v>20.9</c:v>
                </c:pt>
                <c:pt idx="6569">
                  <c:v>20.8</c:v>
                </c:pt>
                <c:pt idx="6570">
                  <c:v>20.9</c:v>
                </c:pt>
                <c:pt idx="6571">
                  <c:v>20.9</c:v>
                </c:pt>
                <c:pt idx="6572">
                  <c:v>20.9</c:v>
                </c:pt>
                <c:pt idx="6573">
                  <c:v>20.9</c:v>
                </c:pt>
                <c:pt idx="6574">
                  <c:v>20.9</c:v>
                </c:pt>
                <c:pt idx="6575">
                  <c:v>20.9</c:v>
                </c:pt>
                <c:pt idx="6576">
                  <c:v>20.9</c:v>
                </c:pt>
                <c:pt idx="6577">
                  <c:v>20.9</c:v>
                </c:pt>
                <c:pt idx="6578">
                  <c:v>20.9</c:v>
                </c:pt>
                <c:pt idx="6579">
                  <c:v>20.9</c:v>
                </c:pt>
                <c:pt idx="6580">
                  <c:v>20.9</c:v>
                </c:pt>
                <c:pt idx="6581">
                  <c:v>20.9</c:v>
                </c:pt>
                <c:pt idx="6582">
                  <c:v>20.9</c:v>
                </c:pt>
                <c:pt idx="6583">
                  <c:v>20.9</c:v>
                </c:pt>
                <c:pt idx="6584">
                  <c:v>20.9</c:v>
                </c:pt>
                <c:pt idx="6585">
                  <c:v>20.9</c:v>
                </c:pt>
                <c:pt idx="6586">
                  <c:v>20.9</c:v>
                </c:pt>
                <c:pt idx="6587">
                  <c:v>20.9</c:v>
                </c:pt>
                <c:pt idx="6588">
                  <c:v>20.9</c:v>
                </c:pt>
                <c:pt idx="6589">
                  <c:v>20.9</c:v>
                </c:pt>
                <c:pt idx="6590">
                  <c:v>20.9</c:v>
                </c:pt>
                <c:pt idx="6591">
                  <c:v>20.9</c:v>
                </c:pt>
                <c:pt idx="6592">
                  <c:v>20.9</c:v>
                </c:pt>
                <c:pt idx="6593">
                  <c:v>20.9</c:v>
                </c:pt>
                <c:pt idx="6594">
                  <c:v>20.9</c:v>
                </c:pt>
                <c:pt idx="6595">
                  <c:v>20.9</c:v>
                </c:pt>
                <c:pt idx="6596">
                  <c:v>20.9</c:v>
                </c:pt>
                <c:pt idx="6597">
                  <c:v>20.9</c:v>
                </c:pt>
                <c:pt idx="6598">
                  <c:v>20.9</c:v>
                </c:pt>
                <c:pt idx="6599">
                  <c:v>20.9</c:v>
                </c:pt>
                <c:pt idx="6600">
                  <c:v>20.9</c:v>
                </c:pt>
                <c:pt idx="6601">
                  <c:v>20.9</c:v>
                </c:pt>
                <c:pt idx="6602">
                  <c:v>20.9</c:v>
                </c:pt>
                <c:pt idx="6603">
                  <c:v>20.9</c:v>
                </c:pt>
                <c:pt idx="6604">
                  <c:v>20.9</c:v>
                </c:pt>
                <c:pt idx="6605">
                  <c:v>20.9</c:v>
                </c:pt>
                <c:pt idx="6606">
                  <c:v>20.9</c:v>
                </c:pt>
                <c:pt idx="6607">
                  <c:v>20.9</c:v>
                </c:pt>
                <c:pt idx="6608">
                  <c:v>20.9</c:v>
                </c:pt>
                <c:pt idx="6609">
                  <c:v>20.9</c:v>
                </c:pt>
                <c:pt idx="6610">
                  <c:v>20.9</c:v>
                </c:pt>
                <c:pt idx="6611">
                  <c:v>20.9</c:v>
                </c:pt>
                <c:pt idx="6612">
                  <c:v>20.9</c:v>
                </c:pt>
                <c:pt idx="6613">
                  <c:v>20.9</c:v>
                </c:pt>
                <c:pt idx="6614">
                  <c:v>20.9</c:v>
                </c:pt>
                <c:pt idx="6615">
                  <c:v>20.9</c:v>
                </c:pt>
                <c:pt idx="6616">
                  <c:v>20.9</c:v>
                </c:pt>
                <c:pt idx="6617">
                  <c:v>20.9</c:v>
                </c:pt>
                <c:pt idx="6618">
                  <c:v>20.9</c:v>
                </c:pt>
                <c:pt idx="6619">
                  <c:v>20.9</c:v>
                </c:pt>
                <c:pt idx="6620">
                  <c:v>20.9</c:v>
                </c:pt>
                <c:pt idx="6621">
                  <c:v>20.9</c:v>
                </c:pt>
                <c:pt idx="6622">
                  <c:v>20.9</c:v>
                </c:pt>
                <c:pt idx="6623">
                  <c:v>20.9</c:v>
                </c:pt>
                <c:pt idx="6624">
                  <c:v>20.9</c:v>
                </c:pt>
                <c:pt idx="6625">
                  <c:v>20.9</c:v>
                </c:pt>
                <c:pt idx="6626">
                  <c:v>20.9</c:v>
                </c:pt>
                <c:pt idx="6627">
                  <c:v>20.9</c:v>
                </c:pt>
                <c:pt idx="6628">
                  <c:v>20.9</c:v>
                </c:pt>
                <c:pt idx="6629">
                  <c:v>20.9</c:v>
                </c:pt>
                <c:pt idx="6630">
                  <c:v>20.9</c:v>
                </c:pt>
                <c:pt idx="6631">
                  <c:v>20.9</c:v>
                </c:pt>
                <c:pt idx="6632">
                  <c:v>20.9</c:v>
                </c:pt>
                <c:pt idx="6633">
                  <c:v>20.9</c:v>
                </c:pt>
                <c:pt idx="6634">
                  <c:v>20.9</c:v>
                </c:pt>
                <c:pt idx="6635">
                  <c:v>20.9</c:v>
                </c:pt>
                <c:pt idx="6636">
                  <c:v>20.9</c:v>
                </c:pt>
                <c:pt idx="6637">
                  <c:v>20.9</c:v>
                </c:pt>
                <c:pt idx="6638">
                  <c:v>20.9</c:v>
                </c:pt>
                <c:pt idx="6639">
                  <c:v>20.9</c:v>
                </c:pt>
                <c:pt idx="6640">
                  <c:v>20.9</c:v>
                </c:pt>
                <c:pt idx="6641">
                  <c:v>20.9</c:v>
                </c:pt>
                <c:pt idx="6642">
                  <c:v>20.9</c:v>
                </c:pt>
                <c:pt idx="6643">
                  <c:v>20.9</c:v>
                </c:pt>
                <c:pt idx="6644">
                  <c:v>20.9</c:v>
                </c:pt>
                <c:pt idx="6645">
                  <c:v>20.9</c:v>
                </c:pt>
                <c:pt idx="6646">
                  <c:v>20.9</c:v>
                </c:pt>
                <c:pt idx="6647">
                  <c:v>20.9</c:v>
                </c:pt>
                <c:pt idx="6648">
                  <c:v>20.9</c:v>
                </c:pt>
                <c:pt idx="6649">
                  <c:v>20.9</c:v>
                </c:pt>
                <c:pt idx="6650">
                  <c:v>20.9</c:v>
                </c:pt>
                <c:pt idx="6651">
                  <c:v>20.9</c:v>
                </c:pt>
                <c:pt idx="6652">
                  <c:v>20.9</c:v>
                </c:pt>
                <c:pt idx="6653">
                  <c:v>20.9</c:v>
                </c:pt>
                <c:pt idx="6654">
                  <c:v>20.9</c:v>
                </c:pt>
                <c:pt idx="6655">
                  <c:v>20.9</c:v>
                </c:pt>
                <c:pt idx="6656">
                  <c:v>20.9</c:v>
                </c:pt>
                <c:pt idx="6657">
                  <c:v>20.9</c:v>
                </c:pt>
                <c:pt idx="6658">
                  <c:v>20.9</c:v>
                </c:pt>
                <c:pt idx="6659">
                  <c:v>20.9</c:v>
                </c:pt>
                <c:pt idx="6660">
                  <c:v>20.9</c:v>
                </c:pt>
                <c:pt idx="6661">
                  <c:v>20.9</c:v>
                </c:pt>
                <c:pt idx="6662">
                  <c:v>20.9</c:v>
                </c:pt>
                <c:pt idx="6663">
                  <c:v>20.9</c:v>
                </c:pt>
                <c:pt idx="6664">
                  <c:v>20.9</c:v>
                </c:pt>
                <c:pt idx="6665">
                  <c:v>20.9</c:v>
                </c:pt>
                <c:pt idx="6666">
                  <c:v>20.9</c:v>
                </c:pt>
                <c:pt idx="6667">
                  <c:v>20.9</c:v>
                </c:pt>
                <c:pt idx="6668">
                  <c:v>20.9</c:v>
                </c:pt>
                <c:pt idx="6669">
                  <c:v>20.9</c:v>
                </c:pt>
                <c:pt idx="6670">
                  <c:v>20.9</c:v>
                </c:pt>
                <c:pt idx="6671">
                  <c:v>20.9</c:v>
                </c:pt>
                <c:pt idx="6672">
                  <c:v>20.9</c:v>
                </c:pt>
                <c:pt idx="6673">
                  <c:v>20.9</c:v>
                </c:pt>
                <c:pt idx="6674">
                  <c:v>20.9</c:v>
                </c:pt>
                <c:pt idx="6675">
                  <c:v>20.9</c:v>
                </c:pt>
                <c:pt idx="6676">
                  <c:v>20.9</c:v>
                </c:pt>
                <c:pt idx="6677">
                  <c:v>20.9</c:v>
                </c:pt>
                <c:pt idx="6678">
                  <c:v>20.9</c:v>
                </c:pt>
                <c:pt idx="6679">
                  <c:v>20.9</c:v>
                </c:pt>
                <c:pt idx="6680">
                  <c:v>20.9</c:v>
                </c:pt>
                <c:pt idx="6681">
                  <c:v>20.9</c:v>
                </c:pt>
                <c:pt idx="6682">
                  <c:v>20.9</c:v>
                </c:pt>
                <c:pt idx="6683">
                  <c:v>20.9</c:v>
                </c:pt>
                <c:pt idx="6684">
                  <c:v>20.9</c:v>
                </c:pt>
                <c:pt idx="6685">
                  <c:v>20.9</c:v>
                </c:pt>
                <c:pt idx="6686">
                  <c:v>20.9</c:v>
                </c:pt>
                <c:pt idx="6687">
                  <c:v>20.9</c:v>
                </c:pt>
                <c:pt idx="6688">
                  <c:v>20.9</c:v>
                </c:pt>
                <c:pt idx="6689">
                  <c:v>20.9</c:v>
                </c:pt>
                <c:pt idx="6690">
                  <c:v>20.9</c:v>
                </c:pt>
                <c:pt idx="6691">
                  <c:v>20.9</c:v>
                </c:pt>
                <c:pt idx="6692">
                  <c:v>20.9</c:v>
                </c:pt>
                <c:pt idx="6693">
                  <c:v>20.9</c:v>
                </c:pt>
                <c:pt idx="6694">
                  <c:v>20.9</c:v>
                </c:pt>
                <c:pt idx="6695">
                  <c:v>20.9</c:v>
                </c:pt>
                <c:pt idx="6696">
                  <c:v>20.9</c:v>
                </c:pt>
                <c:pt idx="6697">
                  <c:v>20.9</c:v>
                </c:pt>
                <c:pt idx="6698">
                  <c:v>20.9</c:v>
                </c:pt>
                <c:pt idx="6699">
                  <c:v>20.9</c:v>
                </c:pt>
                <c:pt idx="6700">
                  <c:v>20.9</c:v>
                </c:pt>
                <c:pt idx="6701">
                  <c:v>20.9</c:v>
                </c:pt>
                <c:pt idx="6702">
                  <c:v>20.9</c:v>
                </c:pt>
                <c:pt idx="6703">
                  <c:v>20.9</c:v>
                </c:pt>
                <c:pt idx="6704">
                  <c:v>20.9</c:v>
                </c:pt>
                <c:pt idx="6705">
                  <c:v>20.9</c:v>
                </c:pt>
                <c:pt idx="6706">
                  <c:v>20.9</c:v>
                </c:pt>
                <c:pt idx="6707">
                  <c:v>20.9</c:v>
                </c:pt>
                <c:pt idx="6708">
                  <c:v>20.9</c:v>
                </c:pt>
                <c:pt idx="6709">
                  <c:v>20.9</c:v>
                </c:pt>
                <c:pt idx="6710">
                  <c:v>20.9</c:v>
                </c:pt>
                <c:pt idx="6711">
                  <c:v>20.9</c:v>
                </c:pt>
                <c:pt idx="6712">
                  <c:v>20.9</c:v>
                </c:pt>
                <c:pt idx="6713">
                  <c:v>20.9</c:v>
                </c:pt>
                <c:pt idx="6714">
                  <c:v>20.9</c:v>
                </c:pt>
                <c:pt idx="6715">
                  <c:v>20.9</c:v>
                </c:pt>
                <c:pt idx="6716">
                  <c:v>20.9</c:v>
                </c:pt>
                <c:pt idx="6717">
                  <c:v>20.9</c:v>
                </c:pt>
                <c:pt idx="6718">
                  <c:v>20.9</c:v>
                </c:pt>
                <c:pt idx="6719">
                  <c:v>20.9</c:v>
                </c:pt>
                <c:pt idx="6720">
                  <c:v>20.9</c:v>
                </c:pt>
                <c:pt idx="6721">
                  <c:v>20.9</c:v>
                </c:pt>
                <c:pt idx="6722">
                  <c:v>20.9</c:v>
                </c:pt>
                <c:pt idx="6723">
                  <c:v>20.9</c:v>
                </c:pt>
                <c:pt idx="6724">
                  <c:v>20.9</c:v>
                </c:pt>
                <c:pt idx="6725">
                  <c:v>20.9</c:v>
                </c:pt>
                <c:pt idx="6726">
                  <c:v>20.9</c:v>
                </c:pt>
                <c:pt idx="6727">
                  <c:v>20.9</c:v>
                </c:pt>
                <c:pt idx="6728">
                  <c:v>20.9</c:v>
                </c:pt>
                <c:pt idx="6729">
                  <c:v>20.9</c:v>
                </c:pt>
                <c:pt idx="6730">
                  <c:v>20.9</c:v>
                </c:pt>
                <c:pt idx="6731">
                  <c:v>20.9</c:v>
                </c:pt>
                <c:pt idx="6732">
                  <c:v>20.9</c:v>
                </c:pt>
                <c:pt idx="6733">
                  <c:v>20.9</c:v>
                </c:pt>
                <c:pt idx="6734">
                  <c:v>20.9</c:v>
                </c:pt>
                <c:pt idx="6735">
                  <c:v>20.9</c:v>
                </c:pt>
                <c:pt idx="6736">
                  <c:v>20.9</c:v>
                </c:pt>
                <c:pt idx="6737">
                  <c:v>20.9</c:v>
                </c:pt>
                <c:pt idx="6738">
                  <c:v>20.9</c:v>
                </c:pt>
                <c:pt idx="6739">
                  <c:v>20.9</c:v>
                </c:pt>
                <c:pt idx="6740">
                  <c:v>20.9</c:v>
                </c:pt>
                <c:pt idx="6741">
                  <c:v>20.9</c:v>
                </c:pt>
                <c:pt idx="6742">
                  <c:v>20.9</c:v>
                </c:pt>
                <c:pt idx="6743">
                  <c:v>20.9</c:v>
                </c:pt>
                <c:pt idx="6744">
                  <c:v>20.9</c:v>
                </c:pt>
                <c:pt idx="6745">
                  <c:v>20.9</c:v>
                </c:pt>
                <c:pt idx="6746">
                  <c:v>20.9</c:v>
                </c:pt>
                <c:pt idx="6747">
                  <c:v>20.9</c:v>
                </c:pt>
                <c:pt idx="6748">
                  <c:v>20.9</c:v>
                </c:pt>
                <c:pt idx="6749">
                  <c:v>20.9</c:v>
                </c:pt>
                <c:pt idx="6750">
                  <c:v>20.9</c:v>
                </c:pt>
                <c:pt idx="6751">
                  <c:v>20.9</c:v>
                </c:pt>
                <c:pt idx="6752">
                  <c:v>20.9</c:v>
                </c:pt>
                <c:pt idx="6753">
                  <c:v>20.9</c:v>
                </c:pt>
                <c:pt idx="6754">
                  <c:v>20.9</c:v>
                </c:pt>
                <c:pt idx="6755">
                  <c:v>20.9</c:v>
                </c:pt>
                <c:pt idx="6756">
                  <c:v>20.9</c:v>
                </c:pt>
                <c:pt idx="6757">
                  <c:v>20.9</c:v>
                </c:pt>
                <c:pt idx="6758">
                  <c:v>20.9</c:v>
                </c:pt>
                <c:pt idx="6759">
                  <c:v>20.9</c:v>
                </c:pt>
                <c:pt idx="6760">
                  <c:v>20.9</c:v>
                </c:pt>
                <c:pt idx="6761">
                  <c:v>20.9</c:v>
                </c:pt>
                <c:pt idx="6762">
                  <c:v>20.9</c:v>
                </c:pt>
                <c:pt idx="6763">
                  <c:v>20.9</c:v>
                </c:pt>
                <c:pt idx="6764">
                  <c:v>20.9</c:v>
                </c:pt>
                <c:pt idx="6765">
                  <c:v>20.9</c:v>
                </c:pt>
                <c:pt idx="6766">
                  <c:v>20.9</c:v>
                </c:pt>
                <c:pt idx="6767">
                  <c:v>20.9</c:v>
                </c:pt>
                <c:pt idx="6768">
                  <c:v>20.9</c:v>
                </c:pt>
                <c:pt idx="6769">
                  <c:v>20.9</c:v>
                </c:pt>
                <c:pt idx="6770">
                  <c:v>20.9</c:v>
                </c:pt>
                <c:pt idx="6771">
                  <c:v>20.9</c:v>
                </c:pt>
                <c:pt idx="6772">
                  <c:v>20.9</c:v>
                </c:pt>
                <c:pt idx="6773">
                  <c:v>20.9</c:v>
                </c:pt>
                <c:pt idx="6774">
                  <c:v>20.9</c:v>
                </c:pt>
                <c:pt idx="6775">
                  <c:v>20.9</c:v>
                </c:pt>
                <c:pt idx="6776">
                  <c:v>20.9</c:v>
                </c:pt>
                <c:pt idx="6777">
                  <c:v>20.9</c:v>
                </c:pt>
                <c:pt idx="6778">
                  <c:v>20.9</c:v>
                </c:pt>
                <c:pt idx="6779">
                  <c:v>20.9</c:v>
                </c:pt>
                <c:pt idx="6780">
                  <c:v>20.9</c:v>
                </c:pt>
                <c:pt idx="6781">
                  <c:v>20.9</c:v>
                </c:pt>
                <c:pt idx="6782">
                  <c:v>20.9</c:v>
                </c:pt>
                <c:pt idx="6783">
                  <c:v>20.9</c:v>
                </c:pt>
                <c:pt idx="6784">
                  <c:v>20.9</c:v>
                </c:pt>
                <c:pt idx="6785">
                  <c:v>20.9</c:v>
                </c:pt>
                <c:pt idx="6786">
                  <c:v>20.9</c:v>
                </c:pt>
                <c:pt idx="6787">
                  <c:v>20.9</c:v>
                </c:pt>
                <c:pt idx="6788">
                  <c:v>20.9</c:v>
                </c:pt>
                <c:pt idx="6789">
                  <c:v>20.9</c:v>
                </c:pt>
                <c:pt idx="6790">
                  <c:v>20.9</c:v>
                </c:pt>
                <c:pt idx="6791">
                  <c:v>20.9</c:v>
                </c:pt>
                <c:pt idx="6792">
                  <c:v>20.9</c:v>
                </c:pt>
                <c:pt idx="6793">
                  <c:v>20.9</c:v>
                </c:pt>
                <c:pt idx="6794">
                  <c:v>20.9</c:v>
                </c:pt>
                <c:pt idx="6795">
                  <c:v>20.9</c:v>
                </c:pt>
                <c:pt idx="6796">
                  <c:v>20.9</c:v>
                </c:pt>
                <c:pt idx="6797">
                  <c:v>20.9</c:v>
                </c:pt>
                <c:pt idx="6798">
                  <c:v>20.9</c:v>
                </c:pt>
                <c:pt idx="6799">
                  <c:v>20.9</c:v>
                </c:pt>
                <c:pt idx="6800">
                  <c:v>20.9</c:v>
                </c:pt>
                <c:pt idx="6801">
                  <c:v>20.9</c:v>
                </c:pt>
                <c:pt idx="6802">
                  <c:v>20.9</c:v>
                </c:pt>
                <c:pt idx="6803">
                  <c:v>20.9</c:v>
                </c:pt>
                <c:pt idx="6804">
                  <c:v>20.9</c:v>
                </c:pt>
                <c:pt idx="6805">
                  <c:v>20.9</c:v>
                </c:pt>
                <c:pt idx="6806">
                  <c:v>20.9</c:v>
                </c:pt>
                <c:pt idx="6807">
                  <c:v>20.9</c:v>
                </c:pt>
                <c:pt idx="6808">
                  <c:v>20.9</c:v>
                </c:pt>
                <c:pt idx="6809">
                  <c:v>20.9</c:v>
                </c:pt>
                <c:pt idx="6810">
                  <c:v>20.9</c:v>
                </c:pt>
                <c:pt idx="6811">
                  <c:v>20.9</c:v>
                </c:pt>
                <c:pt idx="6812">
                  <c:v>20.9</c:v>
                </c:pt>
                <c:pt idx="6813">
                  <c:v>20.9</c:v>
                </c:pt>
                <c:pt idx="6814">
                  <c:v>20.9</c:v>
                </c:pt>
                <c:pt idx="6815">
                  <c:v>20.9</c:v>
                </c:pt>
                <c:pt idx="6816">
                  <c:v>20.9</c:v>
                </c:pt>
                <c:pt idx="6817">
                  <c:v>20.9</c:v>
                </c:pt>
                <c:pt idx="6818">
                  <c:v>20.9</c:v>
                </c:pt>
                <c:pt idx="6819">
                  <c:v>20.9</c:v>
                </c:pt>
                <c:pt idx="6820">
                  <c:v>20.9</c:v>
                </c:pt>
                <c:pt idx="6821">
                  <c:v>20.9</c:v>
                </c:pt>
                <c:pt idx="6822">
                  <c:v>20.9</c:v>
                </c:pt>
                <c:pt idx="6823">
                  <c:v>20.9</c:v>
                </c:pt>
                <c:pt idx="6824">
                  <c:v>20.9</c:v>
                </c:pt>
                <c:pt idx="6825">
                  <c:v>20.9</c:v>
                </c:pt>
                <c:pt idx="6826">
                  <c:v>20.9</c:v>
                </c:pt>
                <c:pt idx="6827">
                  <c:v>20.9</c:v>
                </c:pt>
                <c:pt idx="6828">
                  <c:v>20.9</c:v>
                </c:pt>
                <c:pt idx="6829">
                  <c:v>20.9</c:v>
                </c:pt>
                <c:pt idx="6830">
                  <c:v>20.9</c:v>
                </c:pt>
                <c:pt idx="6831">
                  <c:v>20.9</c:v>
                </c:pt>
                <c:pt idx="6832">
                  <c:v>20.9</c:v>
                </c:pt>
                <c:pt idx="6833">
                  <c:v>20.9</c:v>
                </c:pt>
                <c:pt idx="6834">
                  <c:v>20.9</c:v>
                </c:pt>
                <c:pt idx="6835">
                  <c:v>20.9</c:v>
                </c:pt>
                <c:pt idx="6836">
                  <c:v>20.9</c:v>
                </c:pt>
                <c:pt idx="6837">
                  <c:v>20.9</c:v>
                </c:pt>
                <c:pt idx="6838">
                  <c:v>20.9</c:v>
                </c:pt>
                <c:pt idx="6839">
                  <c:v>20.9</c:v>
                </c:pt>
                <c:pt idx="6840">
                  <c:v>20.9</c:v>
                </c:pt>
                <c:pt idx="6841">
                  <c:v>20.9</c:v>
                </c:pt>
                <c:pt idx="6842">
                  <c:v>20.9</c:v>
                </c:pt>
                <c:pt idx="6843">
                  <c:v>20.9</c:v>
                </c:pt>
                <c:pt idx="6844">
                  <c:v>20.9</c:v>
                </c:pt>
                <c:pt idx="6845">
                  <c:v>20.9</c:v>
                </c:pt>
                <c:pt idx="6846">
                  <c:v>20.9</c:v>
                </c:pt>
                <c:pt idx="6847">
                  <c:v>20.9</c:v>
                </c:pt>
                <c:pt idx="6848">
                  <c:v>20.9</c:v>
                </c:pt>
                <c:pt idx="6849">
                  <c:v>20.9</c:v>
                </c:pt>
                <c:pt idx="6850">
                  <c:v>20.9</c:v>
                </c:pt>
                <c:pt idx="6851">
                  <c:v>20.9</c:v>
                </c:pt>
                <c:pt idx="6852">
                  <c:v>20.9</c:v>
                </c:pt>
                <c:pt idx="6853">
                  <c:v>20.9</c:v>
                </c:pt>
                <c:pt idx="6854">
                  <c:v>20.9</c:v>
                </c:pt>
                <c:pt idx="6855">
                  <c:v>20.9</c:v>
                </c:pt>
                <c:pt idx="6856">
                  <c:v>20.9</c:v>
                </c:pt>
                <c:pt idx="6857">
                  <c:v>20.9</c:v>
                </c:pt>
                <c:pt idx="6858">
                  <c:v>20.9</c:v>
                </c:pt>
                <c:pt idx="6859">
                  <c:v>20.9</c:v>
                </c:pt>
                <c:pt idx="6860">
                  <c:v>20.9</c:v>
                </c:pt>
                <c:pt idx="6861">
                  <c:v>20.9</c:v>
                </c:pt>
                <c:pt idx="6862">
                  <c:v>20.9</c:v>
                </c:pt>
                <c:pt idx="6863">
                  <c:v>20.9</c:v>
                </c:pt>
                <c:pt idx="6864">
                  <c:v>20.9</c:v>
                </c:pt>
                <c:pt idx="6865">
                  <c:v>20.9</c:v>
                </c:pt>
                <c:pt idx="6866">
                  <c:v>20.9</c:v>
                </c:pt>
                <c:pt idx="6867">
                  <c:v>20.9</c:v>
                </c:pt>
                <c:pt idx="6868">
                  <c:v>20.9</c:v>
                </c:pt>
                <c:pt idx="6869">
                  <c:v>20.9</c:v>
                </c:pt>
                <c:pt idx="6870">
                  <c:v>20.9</c:v>
                </c:pt>
                <c:pt idx="6871">
                  <c:v>20.9</c:v>
                </c:pt>
                <c:pt idx="6872">
                  <c:v>20.9</c:v>
                </c:pt>
                <c:pt idx="6873">
                  <c:v>20.9</c:v>
                </c:pt>
                <c:pt idx="6874">
                  <c:v>20.9</c:v>
                </c:pt>
                <c:pt idx="6875">
                  <c:v>20.9</c:v>
                </c:pt>
                <c:pt idx="6876">
                  <c:v>20.9</c:v>
                </c:pt>
                <c:pt idx="6877">
                  <c:v>20.9</c:v>
                </c:pt>
                <c:pt idx="6878">
                  <c:v>20.9</c:v>
                </c:pt>
                <c:pt idx="6879">
                  <c:v>20.9</c:v>
                </c:pt>
                <c:pt idx="6880">
                  <c:v>20.9</c:v>
                </c:pt>
                <c:pt idx="6881">
                  <c:v>20.9</c:v>
                </c:pt>
                <c:pt idx="6882">
                  <c:v>20.9</c:v>
                </c:pt>
                <c:pt idx="6883">
                  <c:v>20.9</c:v>
                </c:pt>
                <c:pt idx="6884">
                  <c:v>20.9</c:v>
                </c:pt>
                <c:pt idx="6885">
                  <c:v>20.9</c:v>
                </c:pt>
                <c:pt idx="6886">
                  <c:v>20.9</c:v>
                </c:pt>
                <c:pt idx="6887">
                  <c:v>20.9</c:v>
                </c:pt>
                <c:pt idx="6888">
                  <c:v>20.9</c:v>
                </c:pt>
                <c:pt idx="6889">
                  <c:v>20.9</c:v>
                </c:pt>
                <c:pt idx="6890">
                  <c:v>20.9</c:v>
                </c:pt>
                <c:pt idx="6891">
                  <c:v>20.9</c:v>
                </c:pt>
                <c:pt idx="6892">
                  <c:v>20.9</c:v>
                </c:pt>
                <c:pt idx="6893">
                  <c:v>20.9</c:v>
                </c:pt>
                <c:pt idx="6894">
                  <c:v>20.9</c:v>
                </c:pt>
                <c:pt idx="6895">
                  <c:v>20.9</c:v>
                </c:pt>
                <c:pt idx="6896">
                  <c:v>20.9</c:v>
                </c:pt>
                <c:pt idx="6897">
                  <c:v>20.9</c:v>
                </c:pt>
                <c:pt idx="6898">
                  <c:v>20.9</c:v>
                </c:pt>
                <c:pt idx="6899">
                  <c:v>20.9</c:v>
                </c:pt>
                <c:pt idx="6900">
                  <c:v>20.9</c:v>
                </c:pt>
                <c:pt idx="6901">
                  <c:v>20.9</c:v>
                </c:pt>
                <c:pt idx="6902">
                  <c:v>20.9</c:v>
                </c:pt>
                <c:pt idx="6903">
                  <c:v>20.9</c:v>
                </c:pt>
                <c:pt idx="6904">
                  <c:v>20.9</c:v>
                </c:pt>
                <c:pt idx="6905">
                  <c:v>20.9</c:v>
                </c:pt>
                <c:pt idx="6906">
                  <c:v>20.9</c:v>
                </c:pt>
                <c:pt idx="6907">
                  <c:v>20.9</c:v>
                </c:pt>
                <c:pt idx="6908">
                  <c:v>20.9</c:v>
                </c:pt>
                <c:pt idx="6909">
                  <c:v>20.9</c:v>
                </c:pt>
                <c:pt idx="6910">
                  <c:v>20.9</c:v>
                </c:pt>
                <c:pt idx="6911">
                  <c:v>20.9</c:v>
                </c:pt>
                <c:pt idx="6912">
                  <c:v>20.9</c:v>
                </c:pt>
                <c:pt idx="6913">
                  <c:v>20.9</c:v>
                </c:pt>
                <c:pt idx="6914">
                  <c:v>20.9</c:v>
                </c:pt>
                <c:pt idx="6915">
                  <c:v>20.9</c:v>
                </c:pt>
                <c:pt idx="6916">
                  <c:v>20.9</c:v>
                </c:pt>
                <c:pt idx="6917">
                  <c:v>20.9</c:v>
                </c:pt>
                <c:pt idx="6918">
                  <c:v>20.9</c:v>
                </c:pt>
                <c:pt idx="6919">
                  <c:v>20.9</c:v>
                </c:pt>
                <c:pt idx="6920">
                  <c:v>20.9</c:v>
                </c:pt>
                <c:pt idx="6921">
                  <c:v>20.9</c:v>
                </c:pt>
                <c:pt idx="6922">
                  <c:v>20.9</c:v>
                </c:pt>
                <c:pt idx="6923">
                  <c:v>20.9</c:v>
                </c:pt>
                <c:pt idx="6924">
                  <c:v>20.9</c:v>
                </c:pt>
                <c:pt idx="6925">
                  <c:v>20.9</c:v>
                </c:pt>
                <c:pt idx="6926">
                  <c:v>20.9</c:v>
                </c:pt>
                <c:pt idx="6927">
                  <c:v>20.9</c:v>
                </c:pt>
                <c:pt idx="6928">
                  <c:v>20.9</c:v>
                </c:pt>
                <c:pt idx="6929">
                  <c:v>20.9</c:v>
                </c:pt>
                <c:pt idx="6930">
                  <c:v>20.9</c:v>
                </c:pt>
                <c:pt idx="6931">
                  <c:v>20.9</c:v>
                </c:pt>
                <c:pt idx="6932">
                  <c:v>20.9</c:v>
                </c:pt>
                <c:pt idx="6933">
                  <c:v>20.9</c:v>
                </c:pt>
                <c:pt idx="6934">
                  <c:v>20.9</c:v>
                </c:pt>
                <c:pt idx="6935">
                  <c:v>20.9</c:v>
                </c:pt>
                <c:pt idx="6936">
                  <c:v>20.9</c:v>
                </c:pt>
                <c:pt idx="6937">
                  <c:v>20.9</c:v>
                </c:pt>
                <c:pt idx="6938">
                  <c:v>20.9</c:v>
                </c:pt>
                <c:pt idx="6939">
                  <c:v>20.9</c:v>
                </c:pt>
                <c:pt idx="6940">
                  <c:v>20.9</c:v>
                </c:pt>
                <c:pt idx="6941">
                  <c:v>20.9</c:v>
                </c:pt>
                <c:pt idx="6942">
                  <c:v>20.9</c:v>
                </c:pt>
                <c:pt idx="6943">
                  <c:v>20.9</c:v>
                </c:pt>
                <c:pt idx="6944">
                  <c:v>20.9</c:v>
                </c:pt>
                <c:pt idx="6945">
                  <c:v>20.9</c:v>
                </c:pt>
                <c:pt idx="6946">
                  <c:v>20.9</c:v>
                </c:pt>
                <c:pt idx="6947">
                  <c:v>20.9</c:v>
                </c:pt>
                <c:pt idx="6948">
                  <c:v>20.9</c:v>
                </c:pt>
                <c:pt idx="6949">
                  <c:v>20.9</c:v>
                </c:pt>
                <c:pt idx="6950">
                  <c:v>20.9</c:v>
                </c:pt>
                <c:pt idx="6951">
                  <c:v>20.9</c:v>
                </c:pt>
                <c:pt idx="6952">
                  <c:v>20.9</c:v>
                </c:pt>
                <c:pt idx="6953">
                  <c:v>20.9</c:v>
                </c:pt>
                <c:pt idx="6954">
                  <c:v>20.9</c:v>
                </c:pt>
                <c:pt idx="6955">
                  <c:v>20.9</c:v>
                </c:pt>
                <c:pt idx="6956">
                  <c:v>20.9</c:v>
                </c:pt>
                <c:pt idx="6957">
                  <c:v>20.9</c:v>
                </c:pt>
                <c:pt idx="6958">
                  <c:v>20.9</c:v>
                </c:pt>
                <c:pt idx="6959">
                  <c:v>20.9</c:v>
                </c:pt>
                <c:pt idx="6960">
                  <c:v>20.9</c:v>
                </c:pt>
                <c:pt idx="6961">
                  <c:v>20.9</c:v>
                </c:pt>
                <c:pt idx="6962">
                  <c:v>20.9</c:v>
                </c:pt>
                <c:pt idx="6963">
                  <c:v>20.9</c:v>
                </c:pt>
                <c:pt idx="6964">
                  <c:v>20.9</c:v>
                </c:pt>
                <c:pt idx="6965">
                  <c:v>20.9</c:v>
                </c:pt>
                <c:pt idx="6966">
                  <c:v>20.9</c:v>
                </c:pt>
                <c:pt idx="6967">
                  <c:v>20.9</c:v>
                </c:pt>
                <c:pt idx="6968">
                  <c:v>20.9</c:v>
                </c:pt>
                <c:pt idx="6969">
                  <c:v>20.9</c:v>
                </c:pt>
                <c:pt idx="6970">
                  <c:v>20.9</c:v>
                </c:pt>
                <c:pt idx="6971">
                  <c:v>20.9</c:v>
                </c:pt>
                <c:pt idx="6972">
                  <c:v>20.9</c:v>
                </c:pt>
                <c:pt idx="6973">
                  <c:v>20.9</c:v>
                </c:pt>
                <c:pt idx="6974">
                  <c:v>20.9</c:v>
                </c:pt>
                <c:pt idx="6975">
                  <c:v>20.9</c:v>
                </c:pt>
                <c:pt idx="6976">
                  <c:v>20.9</c:v>
                </c:pt>
                <c:pt idx="6977">
                  <c:v>20.9</c:v>
                </c:pt>
                <c:pt idx="6978">
                  <c:v>20.9</c:v>
                </c:pt>
                <c:pt idx="6979">
                  <c:v>20.9</c:v>
                </c:pt>
                <c:pt idx="6980">
                  <c:v>20.9</c:v>
                </c:pt>
                <c:pt idx="6981">
                  <c:v>20.9</c:v>
                </c:pt>
                <c:pt idx="6982">
                  <c:v>20.9</c:v>
                </c:pt>
                <c:pt idx="6983">
                  <c:v>20.9</c:v>
                </c:pt>
                <c:pt idx="6984">
                  <c:v>20.9</c:v>
                </c:pt>
                <c:pt idx="6985">
                  <c:v>20.9</c:v>
                </c:pt>
                <c:pt idx="6986">
                  <c:v>20.9</c:v>
                </c:pt>
                <c:pt idx="6987">
                  <c:v>20.9</c:v>
                </c:pt>
                <c:pt idx="6988">
                  <c:v>20.9</c:v>
                </c:pt>
                <c:pt idx="6989">
                  <c:v>20.9</c:v>
                </c:pt>
                <c:pt idx="6990">
                  <c:v>20.9</c:v>
                </c:pt>
                <c:pt idx="6991">
                  <c:v>20.9</c:v>
                </c:pt>
                <c:pt idx="6992">
                  <c:v>20.9</c:v>
                </c:pt>
                <c:pt idx="6993">
                  <c:v>20.9</c:v>
                </c:pt>
                <c:pt idx="6994">
                  <c:v>20.9</c:v>
                </c:pt>
                <c:pt idx="6995">
                  <c:v>20.9</c:v>
                </c:pt>
                <c:pt idx="6996">
                  <c:v>20.9</c:v>
                </c:pt>
                <c:pt idx="6997">
                  <c:v>20.9</c:v>
                </c:pt>
                <c:pt idx="6998">
                  <c:v>20.9</c:v>
                </c:pt>
                <c:pt idx="6999">
                  <c:v>20.9</c:v>
                </c:pt>
                <c:pt idx="7000">
                  <c:v>20.9</c:v>
                </c:pt>
                <c:pt idx="7001">
                  <c:v>20.9</c:v>
                </c:pt>
                <c:pt idx="7002">
                  <c:v>20.9</c:v>
                </c:pt>
                <c:pt idx="7003">
                  <c:v>20.9</c:v>
                </c:pt>
                <c:pt idx="7004">
                  <c:v>20.9</c:v>
                </c:pt>
                <c:pt idx="7005">
                  <c:v>20.9</c:v>
                </c:pt>
                <c:pt idx="7006">
                  <c:v>20.9</c:v>
                </c:pt>
                <c:pt idx="7007">
                  <c:v>20.9</c:v>
                </c:pt>
                <c:pt idx="7008">
                  <c:v>20.9</c:v>
                </c:pt>
                <c:pt idx="7009">
                  <c:v>20.9</c:v>
                </c:pt>
                <c:pt idx="7010">
                  <c:v>20.9</c:v>
                </c:pt>
                <c:pt idx="7011">
                  <c:v>20.9</c:v>
                </c:pt>
                <c:pt idx="7012">
                  <c:v>20.9</c:v>
                </c:pt>
                <c:pt idx="7013">
                  <c:v>20.9</c:v>
                </c:pt>
                <c:pt idx="7014">
                  <c:v>20.9</c:v>
                </c:pt>
                <c:pt idx="7015">
                  <c:v>20.9</c:v>
                </c:pt>
                <c:pt idx="7016">
                  <c:v>20.9</c:v>
                </c:pt>
                <c:pt idx="7017">
                  <c:v>20.9</c:v>
                </c:pt>
                <c:pt idx="7018">
                  <c:v>20.9</c:v>
                </c:pt>
                <c:pt idx="7019">
                  <c:v>20.9</c:v>
                </c:pt>
                <c:pt idx="7020">
                  <c:v>20.9</c:v>
                </c:pt>
                <c:pt idx="7021">
                  <c:v>20.9</c:v>
                </c:pt>
                <c:pt idx="7022">
                  <c:v>20.9</c:v>
                </c:pt>
                <c:pt idx="7023">
                  <c:v>20.9</c:v>
                </c:pt>
                <c:pt idx="7024">
                  <c:v>20.9</c:v>
                </c:pt>
                <c:pt idx="7025">
                  <c:v>20.9</c:v>
                </c:pt>
                <c:pt idx="7026">
                  <c:v>20.9</c:v>
                </c:pt>
                <c:pt idx="7027">
                  <c:v>20.9</c:v>
                </c:pt>
                <c:pt idx="7028">
                  <c:v>20.9</c:v>
                </c:pt>
                <c:pt idx="7029">
                  <c:v>20.9</c:v>
                </c:pt>
                <c:pt idx="7030">
                  <c:v>20.9</c:v>
                </c:pt>
                <c:pt idx="7031">
                  <c:v>20.9</c:v>
                </c:pt>
                <c:pt idx="7032">
                  <c:v>20.9</c:v>
                </c:pt>
                <c:pt idx="7033">
                  <c:v>20.9</c:v>
                </c:pt>
                <c:pt idx="7034">
                  <c:v>20.9</c:v>
                </c:pt>
                <c:pt idx="7035">
                  <c:v>20.9</c:v>
                </c:pt>
                <c:pt idx="7036">
                  <c:v>20.9</c:v>
                </c:pt>
                <c:pt idx="7037">
                  <c:v>20.9</c:v>
                </c:pt>
                <c:pt idx="7038">
                  <c:v>20.9</c:v>
                </c:pt>
                <c:pt idx="7039">
                  <c:v>20.9</c:v>
                </c:pt>
                <c:pt idx="7040">
                  <c:v>20.9</c:v>
                </c:pt>
                <c:pt idx="7041">
                  <c:v>20.9</c:v>
                </c:pt>
                <c:pt idx="7042">
                  <c:v>20.9</c:v>
                </c:pt>
                <c:pt idx="7043">
                  <c:v>20.9</c:v>
                </c:pt>
                <c:pt idx="7044">
                  <c:v>20.9</c:v>
                </c:pt>
                <c:pt idx="7045">
                  <c:v>20.9</c:v>
                </c:pt>
                <c:pt idx="7046">
                  <c:v>20.9</c:v>
                </c:pt>
                <c:pt idx="7047">
                  <c:v>20.9</c:v>
                </c:pt>
                <c:pt idx="7048">
                  <c:v>20.9</c:v>
                </c:pt>
                <c:pt idx="7049">
                  <c:v>20.9</c:v>
                </c:pt>
                <c:pt idx="7050">
                  <c:v>20.9</c:v>
                </c:pt>
                <c:pt idx="7051">
                  <c:v>20.9</c:v>
                </c:pt>
                <c:pt idx="7052">
                  <c:v>20.9</c:v>
                </c:pt>
                <c:pt idx="7053">
                  <c:v>20.9</c:v>
                </c:pt>
                <c:pt idx="7054">
                  <c:v>20.9</c:v>
                </c:pt>
                <c:pt idx="7055">
                  <c:v>20.9</c:v>
                </c:pt>
                <c:pt idx="7056">
                  <c:v>20.9</c:v>
                </c:pt>
                <c:pt idx="7057">
                  <c:v>20.9</c:v>
                </c:pt>
                <c:pt idx="7058">
                  <c:v>20.9</c:v>
                </c:pt>
                <c:pt idx="7059">
                  <c:v>20.9</c:v>
                </c:pt>
                <c:pt idx="7060">
                  <c:v>20.9</c:v>
                </c:pt>
                <c:pt idx="7061">
                  <c:v>20.9</c:v>
                </c:pt>
                <c:pt idx="7062">
                  <c:v>20.9</c:v>
                </c:pt>
                <c:pt idx="7063">
                  <c:v>20.9</c:v>
                </c:pt>
                <c:pt idx="7064">
                  <c:v>20.9</c:v>
                </c:pt>
                <c:pt idx="7065">
                  <c:v>20.9</c:v>
                </c:pt>
                <c:pt idx="7066">
                  <c:v>20.9</c:v>
                </c:pt>
                <c:pt idx="7067">
                  <c:v>20.8</c:v>
                </c:pt>
                <c:pt idx="7068">
                  <c:v>20.9</c:v>
                </c:pt>
                <c:pt idx="7069">
                  <c:v>20.9</c:v>
                </c:pt>
                <c:pt idx="7070">
                  <c:v>20.8</c:v>
                </c:pt>
                <c:pt idx="7071">
                  <c:v>20.9</c:v>
                </c:pt>
                <c:pt idx="7072">
                  <c:v>20.9</c:v>
                </c:pt>
                <c:pt idx="7073">
                  <c:v>20.9</c:v>
                </c:pt>
                <c:pt idx="7074">
                  <c:v>20.9</c:v>
                </c:pt>
                <c:pt idx="7075">
                  <c:v>20.9</c:v>
                </c:pt>
                <c:pt idx="7076">
                  <c:v>20.9</c:v>
                </c:pt>
                <c:pt idx="7077">
                  <c:v>20.9</c:v>
                </c:pt>
                <c:pt idx="7078">
                  <c:v>20.9</c:v>
                </c:pt>
                <c:pt idx="7079">
                  <c:v>20.9</c:v>
                </c:pt>
                <c:pt idx="7080">
                  <c:v>20.9</c:v>
                </c:pt>
                <c:pt idx="7081">
                  <c:v>20.9</c:v>
                </c:pt>
                <c:pt idx="7082">
                  <c:v>20.9</c:v>
                </c:pt>
                <c:pt idx="7083">
                  <c:v>20.9</c:v>
                </c:pt>
                <c:pt idx="7084">
                  <c:v>20.9</c:v>
                </c:pt>
                <c:pt idx="7085">
                  <c:v>20.8</c:v>
                </c:pt>
                <c:pt idx="7086">
                  <c:v>20.9</c:v>
                </c:pt>
                <c:pt idx="7087">
                  <c:v>20.9</c:v>
                </c:pt>
                <c:pt idx="7088">
                  <c:v>20.9</c:v>
                </c:pt>
                <c:pt idx="7089">
                  <c:v>20.9</c:v>
                </c:pt>
                <c:pt idx="7090">
                  <c:v>20.9</c:v>
                </c:pt>
                <c:pt idx="7091">
                  <c:v>20.9</c:v>
                </c:pt>
                <c:pt idx="7092">
                  <c:v>20.9</c:v>
                </c:pt>
                <c:pt idx="7093">
                  <c:v>20.9</c:v>
                </c:pt>
                <c:pt idx="7094">
                  <c:v>20.9</c:v>
                </c:pt>
                <c:pt idx="7095">
                  <c:v>20.9</c:v>
                </c:pt>
                <c:pt idx="7096">
                  <c:v>20.9</c:v>
                </c:pt>
                <c:pt idx="7097">
                  <c:v>20.9</c:v>
                </c:pt>
                <c:pt idx="7098">
                  <c:v>20.9</c:v>
                </c:pt>
                <c:pt idx="7099">
                  <c:v>20.9</c:v>
                </c:pt>
                <c:pt idx="7100">
                  <c:v>20.9</c:v>
                </c:pt>
                <c:pt idx="7101">
                  <c:v>20.9</c:v>
                </c:pt>
                <c:pt idx="7102">
                  <c:v>20.9</c:v>
                </c:pt>
                <c:pt idx="7103">
                  <c:v>20.9</c:v>
                </c:pt>
                <c:pt idx="7104">
                  <c:v>20.9</c:v>
                </c:pt>
                <c:pt idx="7105">
                  <c:v>20.9</c:v>
                </c:pt>
                <c:pt idx="7106">
                  <c:v>20.9</c:v>
                </c:pt>
                <c:pt idx="7107">
                  <c:v>20.9</c:v>
                </c:pt>
                <c:pt idx="7108">
                  <c:v>20.9</c:v>
                </c:pt>
                <c:pt idx="7109">
                  <c:v>20.9</c:v>
                </c:pt>
                <c:pt idx="7110">
                  <c:v>20.9</c:v>
                </c:pt>
                <c:pt idx="7111">
                  <c:v>20.9</c:v>
                </c:pt>
                <c:pt idx="7112">
                  <c:v>20.9</c:v>
                </c:pt>
                <c:pt idx="7113">
                  <c:v>20.9</c:v>
                </c:pt>
                <c:pt idx="7114">
                  <c:v>20.9</c:v>
                </c:pt>
                <c:pt idx="7115">
                  <c:v>20.9</c:v>
                </c:pt>
                <c:pt idx="7116">
                  <c:v>20.9</c:v>
                </c:pt>
                <c:pt idx="7117">
                  <c:v>20.9</c:v>
                </c:pt>
                <c:pt idx="7118">
                  <c:v>20.9</c:v>
                </c:pt>
                <c:pt idx="7119">
                  <c:v>20.9</c:v>
                </c:pt>
                <c:pt idx="7120">
                  <c:v>20.9</c:v>
                </c:pt>
                <c:pt idx="7121">
                  <c:v>20.9</c:v>
                </c:pt>
                <c:pt idx="7122">
                  <c:v>20.9</c:v>
                </c:pt>
                <c:pt idx="7123">
                  <c:v>20.9</c:v>
                </c:pt>
                <c:pt idx="7124">
                  <c:v>20.9</c:v>
                </c:pt>
                <c:pt idx="7125">
                  <c:v>20.9</c:v>
                </c:pt>
                <c:pt idx="7126">
                  <c:v>20.9</c:v>
                </c:pt>
                <c:pt idx="7127">
                  <c:v>20.9</c:v>
                </c:pt>
                <c:pt idx="7128">
                  <c:v>20.9</c:v>
                </c:pt>
                <c:pt idx="7129">
                  <c:v>20.9</c:v>
                </c:pt>
                <c:pt idx="7130">
                  <c:v>20.9</c:v>
                </c:pt>
                <c:pt idx="7131">
                  <c:v>20.9</c:v>
                </c:pt>
                <c:pt idx="7132">
                  <c:v>20.9</c:v>
                </c:pt>
                <c:pt idx="7133">
                  <c:v>20.9</c:v>
                </c:pt>
                <c:pt idx="7134">
                  <c:v>20.9</c:v>
                </c:pt>
                <c:pt idx="7135">
                  <c:v>20.9</c:v>
                </c:pt>
                <c:pt idx="7136">
                  <c:v>20.9</c:v>
                </c:pt>
                <c:pt idx="7137">
                  <c:v>20.9</c:v>
                </c:pt>
                <c:pt idx="7138">
                  <c:v>20.9</c:v>
                </c:pt>
                <c:pt idx="7139">
                  <c:v>20.9</c:v>
                </c:pt>
                <c:pt idx="7140">
                  <c:v>20.9</c:v>
                </c:pt>
                <c:pt idx="7141">
                  <c:v>20.9</c:v>
                </c:pt>
                <c:pt idx="7142">
                  <c:v>20.9</c:v>
                </c:pt>
                <c:pt idx="7143">
                  <c:v>20.9</c:v>
                </c:pt>
                <c:pt idx="7144">
                  <c:v>20.9</c:v>
                </c:pt>
                <c:pt idx="7145">
                  <c:v>20.9</c:v>
                </c:pt>
                <c:pt idx="7146">
                  <c:v>20.9</c:v>
                </c:pt>
                <c:pt idx="7147">
                  <c:v>20.9</c:v>
                </c:pt>
                <c:pt idx="7148">
                  <c:v>20.9</c:v>
                </c:pt>
                <c:pt idx="7149">
                  <c:v>20.9</c:v>
                </c:pt>
                <c:pt idx="7150">
                  <c:v>20.9</c:v>
                </c:pt>
                <c:pt idx="7151">
                  <c:v>20.9</c:v>
                </c:pt>
                <c:pt idx="7152">
                  <c:v>20.9</c:v>
                </c:pt>
                <c:pt idx="7153">
                  <c:v>20.9</c:v>
                </c:pt>
                <c:pt idx="7154">
                  <c:v>20.9</c:v>
                </c:pt>
                <c:pt idx="7155">
                  <c:v>20.9</c:v>
                </c:pt>
                <c:pt idx="7156">
                  <c:v>20.9</c:v>
                </c:pt>
                <c:pt idx="7157">
                  <c:v>20.9</c:v>
                </c:pt>
                <c:pt idx="7158">
                  <c:v>20.9</c:v>
                </c:pt>
                <c:pt idx="7159">
                  <c:v>20.9</c:v>
                </c:pt>
                <c:pt idx="7160">
                  <c:v>20.9</c:v>
                </c:pt>
                <c:pt idx="7161">
                  <c:v>20.9</c:v>
                </c:pt>
                <c:pt idx="7162">
                  <c:v>20.9</c:v>
                </c:pt>
                <c:pt idx="7163">
                  <c:v>20.9</c:v>
                </c:pt>
                <c:pt idx="7164">
                  <c:v>20.9</c:v>
                </c:pt>
                <c:pt idx="7165">
                  <c:v>20.8</c:v>
                </c:pt>
                <c:pt idx="7166">
                  <c:v>20.8</c:v>
                </c:pt>
                <c:pt idx="7167">
                  <c:v>20.9</c:v>
                </c:pt>
                <c:pt idx="7168">
                  <c:v>20.9</c:v>
                </c:pt>
                <c:pt idx="7169">
                  <c:v>20.9</c:v>
                </c:pt>
                <c:pt idx="7170">
                  <c:v>20.9</c:v>
                </c:pt>
                <c:pt idx="7171">
                  <c:v>20.9</c:v>
                </c:pt>
                <c:pt idx="7172">
                  <c:v>20.9</c:v>
                </c:pt>
                <c:pt idx="7173">
                  <c:v>20.9</c:v>
                </c:pt>
                <c:pt idx="7174">
                  <c:v>20.9</c:v>
                </c:pt>
                <c:pt idx="7175">
                  <c:v>20.9</c:v>
                </c:pt>
                <c:pt idx="7176">
                  <c:v>20.9</c:v>
                </c:pt>
                <c:pt idx="7177">
                  <c:v>20.9</c:v>
                </c:pt>
                <c:pt idx="7178">
                  <c:v>20.9</c:v>
                </c:pt>
                <c:pt idx="7179">
                  <c:v>20.9</c:v>
                </c:pt>
                <c:pt idx="7180">
                  <c:v>20.9</c:v>
                </c:pt>
                <c:pt idx="7181">
                  <c:v>20.9</c:v>
                </c:pt>
                <c:pt idx="7182">
                  <c:v>20.9</c:v>
                </c:pt>
                <c:pt idx="7183">
                  <c:v>20.9</c:v>
                </c:pt>
                <c:pt idx="7184">
                  <c:v>20.9</c:v>
                </c:pt>
                <c:pt idx="7185">
                  <c:v>20.9</c:v>
                </c:pt>
                <c:pt idx="7186">
                  <c:v>20.9</c:v>
                </c:pt>
                <c:pt idx="7187">
                  <c:v>20.9</c:v>
                </c:pt>
                <c:pt idx="7188">
                  <c:v>20.9</c:v>
                </c:pt>
                <c:pt idx="7189">
                  <c:v>20.9</c:v>
                </c:pt>
                <c:pt idx="7190">
                  <c:v>20.9</c:v>
                </c:pt>
                <c:pt idx="7191">
                  <c:v>20.9</c:v>
                </c:pt>
                <c:pt idx="7192">
                  <c:v>20.9</c:v>
                </c:pt>
                <c:pt idx="7193">
                  <c:v>20.9</c:v>
                </c:pt>
                <c:pt idx="7194">
                  <c:v>20.9</c:v>
                </c:pt>
                <c:pt idx="7195">
                  <c:v>20.9</c:v>
                </c:pt>
                <c:pt idx="7196">
                  <c:v>20.9</c:v>
                </c:pt>
                <c:pt idx="7197">
                  <c:v>20.9</c:v>
                </c:pt>
                <c:pt idx="7198">
                  <c:v>20.9</c:v>
                </c:pt>
                <c:pt idx="7199">
                  <c:v>20.9</c:v>
                </c:pt>
                <c:pt idx="7200">
                  <c:v>20.9</c:v>
                </c:pt>
                <c:pt idx="7201">
                  <c:v>20.9</c:v>
                </c:pt>
                <c:pt idx="7202">
                  <c:v>20.9</c:v>
                </c:pt>
                <c:pt idx="7203">
                  <c:v>20.9</c:v>
                </c:pt>
                <c:pt idx="7204">
                  <c:v>20.9</c:v>
                </c:pt>
                <c:pt idx="7205">
                  <c:v>20.9</c:v>
                </c:pt>
                <c:pt idx="7206">
                  <c:v>20.9</c:v>
                </c:pt>
                <c:pt idx="7207">
                  <c:v>20.9</c:v>
                </c:pt>
                <c:pt idx="7208">
                  <c:v>20.9</c:v>
                </c:pt>
                <c:pt idx="7209">
                  <c:v>20.9</c:v>
                </c:pt>
                <c:pt idx="7210">
                  <c:v>20.9</c:v>
                </c:pt>
                <c:pt idx="7211">
                  <c:v>20.9</c:v>
                </c:pt>
                <c:pt idx="7212">
                  <c:v>20.9</c:v>
                </c:pt>
                <c:pt idx="7213">
                  <c:v>20.9</c:v>
                </c:pt>
                <c:pt idx="7214">
                  <c:v>20.9</c:v>
                </c:pt>
                <c:pt idx="7215">
                  <c:v>20.9</c:v>
                </c:pt>
                <c:pt idx="7216">
                  <c:v>20.9</c:v>
                </c:pt>
                <c:pt idx="7217">
                  <c:v>20.9</c:v>
                </c:pt>
                <c:pt idx="7218">
                  <c:v>20.9</c:v>
                </c:pt>
                <c:pt idx="7219">
                  <c:v>20.9</c:v>
                </c:pt>
                <c:pt idx="7220">
                  <c:v>20.9</c:v>
                </c:pt>
                <c:pt idx="7221">
                  <c:v>20.9</c:v>
                </c:pt>
                <c:pt idx="7222">
                  <c:v>20.9</c:v>
                </c:pt>
                <c:pt idx="7223">
                  <c:v>20.9</c:v>
                </c:pt>
                <c:pt idx="7224">
                  <c:v>20.9</c:v>
                </c:pt>
                <c:pt idx="7225">
                  <c:v>20.9</c:v>
                </c:pt>
                <c:pt idx="7226">
                  <c:v>20.9</c:v>
                </c:pt>
                <c:pt idx="7227">
                  <c:v>20.9</c:v>
                </c:pt>
                <c:pt idx="7228">
                  <c:v>20.9</c:v>
                </c:pt>
                <c:pt idx="7229">
                  <c:v>20.9</c:v>
                </c:pt>
                <c:pt idx="7230">
                  <c:v>20.9</c:v>
                </c:pt>
                <c:pt idx="7231">
                  <c:v>20.9</c:v>
                </c:pt>
                <c:pt idx="7232">
                  <c:v>20.9</c:v>
                </c:pt>
                <c:pt idx="7233">
                  <c:v>20.9</c:v>
                </c:pt>
                <c:pt idx="7234">
                  <c:v>20.9</c:v>
                </c:pt>
                <c:pt idx="7235">
                  <c:v>20.9</c:v>
                </c:pt>
                <c:pt idx="7236">
                  <c:v>20.9</c:v>
                </c:pt>
                <c:pt idx="7237">
                  <c:v>20.9</c:v>
                </c:pt>
                <c:pt idx="7238">
                  <c:v>20.9</c:v>
                </c:pt>
                <c:pt idx="7239">
                  <c:v>20.9</c:v>
                </c:pt>
                <c:pt idx="7240">
                  <c:v>20.9</c:v>
                </c:pt>
                <c:pt idx="7241">
                  <c:v>20.9</c:v>
                </c:pt>
                <c:pt idx="7242">
                  <c:v>20.9</c:v>
                </c:pt>
                <c:pt idx="7243">
                  <c:v>20.9</c:v>
                </c:pt>
                <c:pt idx="7244">
                  <c:v>20.9</c:v>
                </c:pt>
                <c:pt idx="7245">
                  <c:v>20.9</c:v>
                </c:pt>
                <c:pt idx="7246">
                  <c:v>20.9</c:v>
                </c:pt>
                <c:pt idx="7247">
                  <c:v>20.9</c:v>
                </c:pt>
                <c:pt idx="7248">
                  <c:v>20.9</c:v>
                </c:pt>
                <c:pt idx="7249">
                  <c:v>20.9</c:v>
                </c:pt>
                <c:pt idx="7250">
                  <c:v>20.9</c:v>
                </c:pt>
                <c:pt idx="7251">
                  <c:v>20.9</c:v>
                </c:pt>
                <c:pt idx="7252">
                  <c:v>20.9</c:v>
                </c:pt>
                <c:pt idx="7253">
                  <c:v>20.9</c:v>
                </c:pt>
                <c:pt idx="7254">
                  <c:v>20.9</c:v>
                </c:pt>
                <c:pt idx="7255">
                  <c:v>20.9</c:v>
                </c:pt>
                <c:pt idx="7256">
                  <c:v>20.9</c:v>
                </c:pt>
                <c:pt idx="7257">
                  <c:v>20.9</c:v>
                </c:pt>
                <c:pt idx="7258">
                  <c:v>20.9</c:v>
                </c:pt>
                <c:pt idx="7259">
                  <c:v>20.9</c:v>
                </c:pt>
                <c:pt idx="7260">
                  <c:v>20.9</c:v>
                </c:pt>
                <c:pt idx="7261">
                  <c:v>20.9</c:v>
                </c:pt>
                <c:pt idx="7262">
                  <c:v>20.9</c:v>
                </c:pt>
                <c:pt idx="7263">
                  <c:v>20.9</c:v>
                </c:pt>
                <c:pt idx="7264">
                  <c:v>20.9</c:v>
                </c:pt>
                <c:pt idx="7265">
                  <c:v>20.9</c:v>
                </c:pt>
                <c:pt idx="7266">
                  <c:v>20.9</c:v>
                </c:pt>
                <c:pt idx="7267">
                  <c:v>20.9</c:v>
                </c:pt>
                <c:pt idx="7268">
                  <c:v>20.9</c:v>
                </c:pt>
                <c:pt idx="7269">
                  <c:v>20.9</c:v>
                </c:pt>
                <c:pt idx="7270">
                  <c:v>20.9</c:v>
                </c:pt>
                <c:pt idx="7271">
                  <c:v>20.9</c:v>
                </c:pt>
                <c:pt idx="7272">
                  <c:v>20.9</c:v>
                </c:pt>
                <c:pt idx="7273">
                  <c:v>20.9</c:v>
                </c:pt>
                <c:pt idx="7274">
                  <c:v>20.9</c:v>
                </c:pt>
                <c:pt idx="7275">
                  <c:v>20.9</c:v>
                </c:pt>
                <c:pt idx="7276">
                  <c:v>20.9</c:v>
                </c:pt>
                <c:pt idx="7277">
                  <c:v>20.9</c:v>
                </c:pt>
                <c:pt idx="7278">
                  <c:v>20.9</c:v>
                </c:pt>
                <c:pt idx="7279">
                  <c:v>20.9</c:v>
                </c:pt>
                <c:pt idx="7280">
                  <c:v>20.9</c:v>
                </c:pt>
                <c:pt idx="7281">
                  <c:v>20.9</c:v>
                </c:pt>
                <c:pt idx="7282">
                  <c:v>20.9</c:v>
                </c:pt>
                <c:pt idx="7283">
                  <c:v>20.9</c:v>
                </c:pt>
                <c:pt idx="7284">
                  <c:v>20.9</c:v>
                </c:pt>
                <c:pt idx="7285">
                  <c:v>20.9</c:v>
                </c:pt>
                <c:pt idx="7286">
                  <c:v>20.9</c:v>
                </c:pt>
                <c:pt idx="7287">
                  <c:v>20.9</c:v>
                </c:pt>
                <c:pt idx="7288">
                  <c:v>20.9</c:v>
                </c:pt>
                <c:pt idx="7289">
                  <c:v>20.9</c:v>
                </c:pt>
                <c:pt idx="7290">
                  <c:v>20.9</c:v>
                </c:pt>
                <c:pt idx="7291">
                  <c:v>20.9</c:v>
                </c:pt>
                <c:pt idx="7292">
                  <c:v>20.9</c:v>
                </c:pt>
                <c:pt idx="7293">
                  <c:v>20.9</c:v>
                </c:pt>
                <c:pt idx="7294">
                  <c:v>20.9</c:v>
                </c:pt>
                <c:pt idx="7295">
                  <c:v>20.9</c:v>
                </c:pt>
                <c:pt idx="7296">
                  <c:v>20.9</c:v>
                </c:pt>
                <c:pt idx="7297">
                  <c:v>20.9</c:v>
                </c:pt>
                <c:pt idx="7298">
                  <c:v>20.9</c:v>
                </c:pt>
                <c:pt idx="7299">
                  <c:v>20.9</c:v>
                </c:pt>
                <c:pt idx="7300">
                  <c:v>20.9</c:v>
                </c:pt>
                <c:pt idx="7301">
                  <c:v>20.9</c:v>
                </c:pt>
                <c:pt idx="7302">
                  <c:v>20.9</c:v>
                </c:pt>
                <c:pt idx="7303">
                  <c:v>20.9</c:v>
                </c:pt>
                <c:pt idx="7304">
                  <c:v>20.9</c:v>
                </c:pt>
                <c:pt idx="7305">
                  <c:v>20.9</c:v>
                </c:pt>
                <c:pt idx="7306">
                  <c:v>20.9</c:v>
                </c:pt>
                <c:pt idx="7307">
                  <c:v>20.9</c:v>
                </c:pt>
                <c:pt idx="7308">
                  <c:v>20.9</c:v>
                </c:pt>
                <c:pt idx="7309">
                  <c:v>20.9</c:v>
                </c:pt>
                <c:pt idx="7310">
                  <c:v>20.9</c:v>
                </c:pt>
                <c:pt idx="7311">
                  <c:v>20.9</c:v>
                </c:pt>
                <c:pt idx="7312">
                  <c:v>20.9</c:v>
                </c:pt>
                <c:pt idx="7313">
                  <c:v>20.9</c:v>
                </c:pt>
                <c:pt idx="7314">
                  <c:v>20.9</c:v>
                </c:pt>
                <c:pt idx="7315">
                  <c:v>20.9</c:v>
                </c:pt>
                <c:pt idx="7316">
                  <c:v>20.9</c:v>
                </c:pt>
                <c:pt idx="7317">
                  <c:v>20.9</c:v>
                </c:pt>
                <c:pt idx="7318">
                  <c:v>20.9</c:v>
                </c:pt>
                <c:pt idx="7319">
                  <c:v>20.9</c:v>
                </c:pt>
                <c:pt idx="7320">
                  <c:v>20.9</c:v>
                </c:pt>
                <c:pt idx="7321">
                  <c:v>20.9</c:v>
                </c:pt>
                <c:pt idx="7322">
                  <c:v>20.9</c:v>
                </c:pt>
                <c:pt idx="7323">
                  <c:v>20.9</c:v>
                </c:pt>
                <c:pt idx="7324">
                  <c:v>20.9</c:v>
                </c:pt>
                <c:pt idx="7325">
                  <c:v>20.9</c:v>
                </c:pt>
                <c:pt idx="7326">
                  <c:v>20.9</c:v>
                </c:pt>
                <c:pt idx="7327">
                  <c:v>20.9</c:v>
                </c:pt>
                <c:pt idx="7328">
                  <c:v>20.9</c:v>
                </c:pt>
                <c:pt idx="7329">
                  <c:v>20.9</c:v>
                </c:pt>
                <c:pt idx="7330">
                  <c:v>20.9</c:v>
                </c:pt>
                <c:pt idx="7331">
                  <c:v>20.9</c:v>
                </c:pt>
                <c:pt idx="7332">
                  <c:v>20.9</c:v>
                </c:pt>
                <c:pt idx="7333">
                  <c:v>20.9</c:v>
                </c:pt>
                <c:pt idx="7334">
                  <c:v>20.9</c:v>
                </c:pt>
                <c:pt idx="7335">
                  <c:v>20.9</c:v>
                </c:pt>
                <c:pt idx="7336">
                  <c:v>20.9</c:v>
                </c:pt>
                <c:pt idx="7337">
                  <c:v>20.9</c:v>
                </c:pt>
                <c:pt idx="7338">
                  <c:v>20.9</c:v>
                </c:pt>
                <c:pt idx="7339">
                  <c:v>20.9</c:v>
                </c:pt>
                <c:pt idx="7340">
                  <c:v>20.9</c:v>
                </c:pt>
                <c:pt idx="7341">
                  <c:v>20.9</c:v>
                </c:pt>
                <c:pt idx="7342">
                  <c:v>20.9</c:v>
                </c:pt>
                <c:pt idx="7343">
                  <c:v>20.9</c:v>
                </c:pt>
                <c:pt idx="7344">
                  <c:v>20.9</c:v>
                </c:pt>
                <c:pt idx="7345">
                  <c:v>20.9</c:v>
                </c:pt>
                <c:pt idx="7346">
                  <c:v>20.9</c:v>
                </c:pt>
                <c:pt idx="7347">
                  <c:v>20.9</c:v>
                </c:pt>
                <c:pt idx="7348">
                  <c:v>20.9</c:v>
                </c:pt>
                <c:pt idx="7349">
                  <c:v>20.9</c:v>
                </c:pt>
                <c:pt idx="7350">
                  <c:v>20.9</c:v>
                </c:pt>
                <c:pt idx="7351">
                  <c:v>20.9</c:v>
                </c:pt>
                <c:pt idx="7352">
                  <c:v>20.9</c:v>
                </c:pt>
                <c:pt idx="7353">
                  <c:v>20.9</c:v>
                </c:pt>
                <c:pt idx="7354">
                  <c:v>20.9</c:v>
                </c:pt>
                <c:pt idx="7355">
                  <c:v>20.9</c:v>
                </c:pt>
                <c:pt idx="7356">
                  <c:v>20.9</c:v>
                </c:pt>
                <c:pt idx="7357">
                  <c:v>20.9</c:v>
                </c:pt>
                <c:pt idx="7358">
                  <c:v>20.9</c:v>
                </c:pt>
                <c:pt idx="7359">
                  <c:v>20.9</c:v>
                </c:pt>
                <c:pt idx="7360">
                  <c:v>20.9</c:v>
                </c:pt>
                <c:pt idx="7361">
                  <c:v>20.9</c:v>
                </c:pt>
                <c:pt idx="7362">
                  <c:v>20.9</c:v>
                </c:pt>
                <c:pt idx="7363">
                  <c:v>20.9</c:v>
                </c:pt>
                <c:pt idx="7364">
                  <c:v>20.9</c:v>
                </c:pt>
                <c:pt idx="7365">
                  <c:v>20.9</c:v>
                </c:pt>
                <c:pt idx="7366">
                  <c:v>20.9</c:v>
                </c:pt>
                <c:pt idx="7367">
                  <c:v>20.9</c:v>
                </c:pt>
                <c:pt idx="7368">
                  <c:v>20.9</c:v>
                </c:pt>
                <c:pt idx="7369">
                  <c:v>20.9</c:v>
                </c:pt>
                <c:pt idx="7370">
                  <c:v>20.9</c:v>
                </c:pt>
                <c:pt idx="7371">
                  <c:v>20.9</c:v>
                </c:pt>
                <c:pt idx="7372">
                  <c:v>20.9</c:v>
                </c:pt>
                <c:pt idx="7373">
                  <c:v>20.9</c:v>
                </c:pt>
                <c:pt idx="7374">
                  <c:v>20.9</c:v>
                </c:pt>
                <c:pt idx="7375">
                  <c:v>20.9</c:v>
                </c:pt>
                <c:pt idx="7376">
                  <c:v>20.9</c:v>
                </c:pt>
                <c:pt idx="7377">
                  <c:v>20.9</c:v>
                </c:pt>
                <c:pt idx="7378">
                  <c:v>20.9</c:v>
                </c:pt>
                <c:pt idx="7379">
                  <c:v>20.9</c:v>
                </c:pt>
                <c:pt idx="7380">
                  <c:v>20.9</c:v>
                </c:pt>
                <c:pt idx="7381">
                  <c:v>20.9</c:v>
                </c:pt>
                <c:pt idx="7382">
                  <c:v>20.9</c:v>
                </c:pt>
                <c:pt idx="7383">
                  <c:v>20.9</c:v>
                </c:pt>
                <c:pt idx="7384">
                  <c:v>20.9</c:v>
                </c:pt>
                <c:pt idx="7385">
                  <c:v>20.9</c:v>
                </c:pt>
                <c:pt idx="7386">
                  <c:v>20.9</c:v>
                </c:pt>
                <c:pt idx="7387">
                  <c:v>20.9</c:v>
                </c:pt>
                <c:pt idx="7388">
                  <c:v>20.9</c:v>
                </c:pt>
                <c:pt idx="7389">
                  <c:v>20.9</c:v>
                </c:pt>
                <c:pt idx="7390">
                  <c:v>20.9</c:v>
                </c:pt>
                <c:pt idx="7391">
                  <c:v>20.9</c:v>
                </c:pt>
                <c:pt idx="7392">
                  <c:v>20.9</c:v>
                </c:pt>
                <c:pt idx="7393">
                  <c:v>20.9</c:v>
                </c:pt>
                <c:pt idx="7394">
                  <c:v>20.9</c:v>
                </c:pt>
                <c:pt idx="7395">
                  <c:v>20.9</c:v>
                </c:pt>
                <c:pt idx="7396">
                  <c:v>20.9</c:v>
                </c:pt>
                <c:pt idx="7397">
                  <c:v>20.9</c:v>
                </c:pt>
                <c:pt idx="7398">
                  <c:v>20.9</c:v>
                </c:pt>
                <c:pt idx="7399">
                  <c:v>20.9</c:v>
                </c:pt>
                <c:pt idx="7400">
                  <c:v>20.9</c:v>
                </c:pt>
                <c:pt idx="7401">
                  <c:v>20.9</c:v>
                </c:pt>
                <c:pt idx="7402">
                  <c:v>20.9</c:v>
                </c:pt>
                <c:pt idx="7403">
                  <c:v>20.9</c:v>
                </c:pt>
                <c:pt idx="7404">
                  <c:v>20.9</c:v>
                </c:pt>
                <c:pt idx="7405">
                  <c:v>20.9</c:v>
                </c:pt>
                <c:pt idx="7406">
                  <c:v>20.9</c:v>
                </c:pt>
                <c:pt idx="7407">
                  <c:v>20.9</c:v>
                </c:pt>
                <c:pt idx="7408">
                  <c:v>20.9</c:v>
                </c:pt>
                <c:pt idx="7409">
                  <c:v>20.9</c:v>
                </c:pt>
                <c:pt idx="7410">
                  <c:v>20.9</c:v>
                </c:pt>
                <c:pt idx="7411">
                  <c:v>20.9</c:v>
                </c:pt>
                <c:pt idx="7412">
                  <c:v>20.9</c:v>
                </c:pt>
                <c:pt idx="7413">
                  <c:v>20.9</c:v>
                </c:pt>
                <c:pt idx="7414">
                  <c:v>20.9</c:v>
                </c:pt>
                <c:pt idx="7415">
                  <c:v>20.9</c:v>
                </c:pt>
                <c:pt idx="7416">
                  <c:v>20.9</c:v>
                </c:pt>
                <c:pt idx="7417">
                  <c:v>20.9</c:v>
                </c:pt>
                <c:pt idx="7418">
                  <c:v>20.9</c:v>
                </c:pt>
                <c:pt idx="7419">
                  <c:v>20.9</c:v>
                </c:pt>
                <c:pt idx="7420">
                  <c:v>20.9</c:v>
                </c:pt>
                <c:pt idx="7421">
                  <c:v>20.9</c:v>
                </c:pt>
                <c:pt idx="7422">
                  <c:v>20.9</c:v>
                </c:pt>
                <c:pt idx="7423">
                  <c:v>20.9</c:v>
                </c:pt>
                <c:pt idx="7424">
                  <c:v>20.9</c:v>
                </c:pt>
                <c:pt idx="7425">
                  <c:v>20.9</c:v>
                </c:pt>
                <c:pt idx="7426">
                  <c:v>20.9</c:v>
                </c:pt>
                <c:pt idx="7427">
                  <c:v>20.9</c:v>
                </c:pt>
                <c:pt idx="7428">
                  <c:v>20.9</c:v>
                </c:pt>
                <c:pt idx="7429">
                  <c:v>20.9</c:v>
                </c:pt>
                <c:pt idx="7430">
                  <c:v>20.9</c:v>
                </c:pt>
                <c:pt idx="7431">
                  <c:v>20.9</c:v>
                </c:pt>
                <c:pt idx="7432">
                  <c:v>20.9</c:v>
                </c:pt>
                <c:pt idx="7433">
                  <c:v>20.9</c:v>
                </c:pt>
                <c:pt idx="7434">
                  <c:v>20.9</c:v>
                </c:pt>
                <c:pt idx="7435">
                  <c:v>20.9</c:v>
                </c:pt>
                <c:pt idx="7436">
                  <c:v>20.9</c:v>
                </c:pt>
                <c:pt idx="7437">
                  <c:v>20.9</c:v>
                </c:pt>
                <c:pt idx="7438">
                  <c:v>20.9</c:v>
                </c:pt>
                <c:pt idx="7439">
                  <c:v>20.9</c:v>
                </c:pt>
                <c:pt idx="7440">
                  <c:v>20.9</c:v>
                </c:pt>
                <c:pt idx="7441">
                  <c:v>20.9</c:v>
                </c:pt>
                <c:pt idx="7442">
                  <c:v>20.9</c:v>
                </c:pt>
                <c:pt idx="7443">
                  <c:v>20.9</c:v>
                </c:pt>
                <c:pt idx="7444">
                  <c:v>20.9</c:v>
                </c:pt>
                <c:pt idx="7445">
                  <c:v>20.9</c:v>
                </c:pt>
                <c:pt idx="7446">
                  <c:v>20.9</c:v>
                </c:pt>
                <c:pt idx="7447">
                  <c:v>20.9</c:v>
                </c:pt>
                <c:pt idx="7448">
                  <c:v>20.9</c:v>
                </c:pt>
                <c:pt idx="7449">
                  <c:v>20.9</c:v>
                </c:pt>
                <c:pt idx="7450">
                  <c:v>20.9</c:v>
                </c:pt>
                <c:pt idx="7451">
                  <c:v>20.9</c:v>
                </c:pt>
                <c:pt idx="7452">
                  <c:v>20.9</c:v>
                </c:pt>
                <c:pt idx="7453">
                  <c:v>20.9</c:v>
                </c:pt>
                <c:pt idx="7454">
                  <c:v>20.9</c:v>
                </c:pt>
                <c:pt idx="7455">
                  <c:v>20.9</c:v>
                </c:pt>
                <c:pt idx="7456">
                  <c:v>20.9</c:v>
                </c:pt>
                <c:pt idx="7457">
                  <c:v>20.9</c:v>
                </c:pt>
                <c:pt idx="7458">
                  <c:v>20.9</c:v>
                </c:pt>
                <c:pt idx="7459">
                  <c:v>20.9</c:v>
                </c:pt>
                <c:pt idx="7460">
                  <c:v>20.9</c:v>
                </c:pt>
                <c:pt idx="7461">
                  <c:v>20.9</c:v>
                </c:pt>
                <c:pt idx="7462">
                  <c:v>20.9</c:v>
                </c:pt>
                <c:pt idx="7463">
                  <c:v>20.9</c:v>
                </c:pt>
                <c:pt idx="7464">
                  <c:v>20.9</c:v>
                </c:pt>
                <c:pt idx="7465">
                  <c:v>20.9</c:v>
                </c:pt>
                <c:pt idx="7466">
                  <c:v>20.9</c:v>
                </c:pt>
                <c:pt idx="7467">
                  <c:v>20.9</c:v>
                </c:pt>
                <c:pt idx="7468">
                  <c:v>20.9</c:v>
                </c:pt>
                <c:pt idx="7469">
                  <c:v>20.9</c:v>
                </c:pt>
                <c:pt idx="7470">
                  <c:v>20.9</c:v>
                </c:pt>
                <c:pt idx="7471">
                  <c:v>20.9</c:v>
                </c:pt>
                <c:pt idx="7472">
                  <c:v>20.9</c:v>
                </c:pt>
                <c:pt idx="7473">
                  <c:v>20.9</c:v>
                </c:pt>
                <c:pt idx="7474">
                  <c:v>20.9</c:v>
                </c:pt>
                <c:pt idx="7475">
                  <c:v>20.9</c:v>
                </c:pt>
                <c:pt idx="7476">
                  <c:v>20.9</c:v>
                </c:pt>
                <c:pt idx="7477">
                  <c:v>20.9</c:v>
                </c:pt>
                <c:pt idx="7478">
                  <c:v>20.9</c:v>
                </c:pt>
                <c:pt idx="7479">
                  <c:v>20.9</c:v>
                </c:pt>
                <c:pt idx="7480">
                  <c:v>20.9</c:v>
                </c:pt>
                <c:pt idx="7481">
                  <c:v>20.9</c:v>
                </c:pt>
                <c:pt idx="7482">
                  <c:v>20.9</c:v>
                </c:pt>
                <c:pt idx="7483">
                  <c:v>20.9</c:v>
                </c:pt>
                <c:pt idx="7484">
                  <c:v>20.9</c:v>
                </c:pt>
                <c:pt idx="7485">
                  <c:v>20.9</c:v>
                </c:pt>
                <c:pt idx="7486">
                  <c:v>20.9</c:v>
                </c:pt>
                <c:pt idx="7487">
                  <c:v>20.9</c:v>
                </c:pt>
                <c:pt idx="7488">
                  <c:v>20.9</c:v>
                </c:pt>
                <c:pt idx="7489">
                  <c:v>20.9</c:v>
                </c:pt>
                <c:pt idx="7490">
                  <c:v>20.9</c:v>
                </c:pt>
                <c:pt idx="7491">
                  <c:v>20.9</c:v>
                </c:pt>
                <c:pt idx="7492">
                  <c:v>20.9</c:v>
                </c:pt>
                <c:pt idx="7493">
                  <c:v>20.9</c:v>
                </c:pt>
                <c:pt idx="7494">
                  <c:v>20.9</c:v>
                </c:pt>
                <c:pt idx="7495">
                  <c:v>20.9</c:v>
                </c:pt>
                <c:pt idx="7496">
                  <c:v>20.9</c:v>
                </c:pt>
                <c:pt idx="7497">
                  <c:v>20.9</c:v>
                </c:pt>
                <c:pt idx="7498">
                  <c:v>20.9</c:v>
                </c:pt>
                <c:pt idx="7499">
                  <c:v>20.9</c:v>
                </c:pt>
                <c:pt idx="7500">
                  <c:v>20.9</c:v>
                </c:pt>
                <c:pt idx="7501">
                  <c:v>20.9</c:v>
                </c:pt>
                <c:pt idx="7502">
                  <c:v>20.9</c:v>
                </c:pt>
                <c:pt idx="7503">
                  <c:v>20.9</c:v>
                </c:pt>
                <c:pt idx="7504">
                  <c:v>20.9</c:v>
                </c:pt>
                <c:pt idx="7505">
                  <c:v>20.9</c:v>
                </c:pt>
                <c:pt idx="7506">
                  <c:v>20.9</c:v>
                </c:pt>
                <c:pt idx="7507">
                  <c:v>20.9</c:v>
                </c:pt>
                <c:pt idx="7508">
                  <c:v>20.9</c:v>
                </c:pt>
                <c:pt idx="7509">
                  <c:v>20.9</c:v>
                </c:pt>
                <c:pt idx="7510">
                  <c:v>20.9</c:v>
                </c:pt>
                <c:pt idx="7511">
                  <c:v>20.9</c:v>
                </c:pt>
                <c:pt idx="7512">
                  <c:v>20.9</c:v>
                </c:pt>
                <c:pt idx="7513">
                  <c:v>20.9</c:v>
                </c:pt>
                <c:pt idx="7514">
                  <c:v>20.9</c:v>
                </c:pt>
                <c:pt idx="7515">
                  <c:v>20.9</c:v>
                </c:pt>
                <c:pt idx="7516">
                  <c:v>20.9</c:v>
                </c:pt>
                <c:pt idx="7517">
                  <c:v>20.9</c:v>
                </c:pt>
                <c:pt idx="7518">
                  <c:v>20.9</c:v>
                </c:pt>
                <c:pt idx="7519">
                  <c:v>20.9</c:v>
                </c:pt>
                <c:pt idx="7520">
                  <c:v>20.9</c:v>
                </c:pt>
                <c:pt idx="7521">
                  <c:v>20.9</c:v>
                </c:pt>
                <c:pt idx="7522">
                  <c:v>20.9</c:v>
                </c:pt>
                <c:pt idx="7523">
                  <c:v>20.9</c:v>
                </c:pt>
                <c:pt idx="7524">
                  <c:v>20.9</c:v>
                </c:pt>
                <c:pt idx="7525">
                  <c:v>20.9</c:v>
                </c:pt>
                <c:pt idx="7526">
                  <c:v>20.9</c:v>
                </c:pt>
                <c:pt idx="7527">
                  <c:v>20.9</c:v>
                </c:pt>
                <c:pt idx="7528">
                  <c:v>20.9</c:v>
                </c:pt>
                <c:pt idx="7529">
                  <c:v>20.9</c:v>
                </c:pt>
                <c:pt idx="7530">
                  <c:v>20.9</c:v>
                </c:pt>
                <c:pt idx="7531">
                  <c:v>20.9</c:v>
                </c:pt>
                <c:pt idx="7532">
                  <c:v>20.9</c:v>
                </c:pt>
                <c:pt idx="7533">
                  <c:v>20.9</c:v>
                </c:pt>
                <c:pt idx="7534">
                  <c:v>20.9</c:v>
                </c:pt>
                <c:pt idx="7535">
                  <c:v>20.9</c:v>
                </c:pt>
                <c:pt idx="7536">
                  <c:v>20.9</c:v>
                </c:pt>
                <c:pt idx="7537">
                  <c:v>20.9</c:v>
                </c:pt>
                <c:pt idx="7538">
                  <c:v>20.9</c:v>
                </c:pt>
                <c:pt idx="7539">
                  <c:v>20.9</c:v>
                </c:pt>
                <c:pt idx="7540">
                  <c:v>20.9</c:v>
                </c:pt>
                <c:pt idx="7541">
                  <c:v>20.9</c:v>
                </c:pt>
                <c:pt idx="7542">
                  <c:v>20.9</c:v>
                </c:pt>
                <c:pt idx="7543">
                  <c:v>20.9</c:v>
                </c:pt>
                <c:pt idx="7544">
                  <c:v>20.9</c:v>
                </c:pt>
                <c:pt idx="7545">
                  <c:v>20.9</c:v>
                </c:pt>
                <c:pt idx="7546">
                  <c:v>20.9</c:v>
                </c:pt>
                <c:pt idx="7547">
                  <c:v>20.9</c:v>
                </c:pt>
                <c:pt idx="7548">
                  <c:v>20.9</c:v>
                </c:pt>
                <c:pt idx="7549">
                  <c:v>20.9</c:v>
                </c:pt>
                <c:pt idx="7550">
                  <c:v>20.9</c:v>
                </c:pt>
                <c:pt idx="7551">
                  <c:v>20.9</c:v>
                </c:pt>
                <c:pt idx="7552">
                  <c:v>20.9</c:v>
                </c:pt>
                <c:pt idx="7553">
                  <c:v>20.9</c:v>
                </c:pt>
                <c:pt idx="7554">
                  <c:v>20.9</c:v>
                </c:pt>
                <c:pt idx="7555">
                  <c:v>20.9</c:v>
                </c:pt>
                <c:pt idx="7556">
                  <c:v>20.9</c:v>
                </c:pt>
                <c:pt idx="7557">
                  <c:v>20.9</c:v>
                </c:pt>
                <c:pt idx="7558">
                  <c:v>20.9</c:v>
                </c:pt>
                <c:pt idx="7559">
                  <c:v>20.9</c:v>
                </c:pt>
                <c:pt idx="7560">
                  <c:v>20.9</c:v>
                </c:pt>
                <c:pt idx="7561">
                  <c:v>20.9</c:v>
                </c:pt>
                <c:pt idx="7562">
                  <c:v>20.9</c:v>
                </c:pt>
                <c:pt idx="7563">
                  <c:v>20.9</c:v>
                </c:pt>
                <c:pt idx="7564">
                  <c:v>20.9</c:v>
                </c:pt>
                <c:pt idx="7565">
                  <c:v>20.9</c:v>
                </c:pt>
                <c:pt idx="7566">
                  <c:v>20.9</c:v>
                </c:pt>
                <c:pt idx="7567">
                  <c:v>20.9</c:v>
                </c:pt>
                <c:pt idx="7568">
                  <c:v>20.9</c:v>
                </c:pt>
                <c:pt idx="7569">
                  <c:v>20.9</c:v>
                </c:pt>
                <c:pt idx="7570">
                  <c:v>20.9</c:v>
                </c:pt>
                <c:pt idx="7571">
                  <c:v>20.9</c:v>
                </c:pt>
                <c:pt idx="7572">
                  <c:v>20.9</c:v>
                </c:pt>
                <c:pt idx="7573">
                  <c:v>20.9</c:v>
                </c:pt>
                <c:pt idx="7574">
                  <c:v>20.9</c:v>
                </c:pt>
                <c:pt idx="7575">
                  <c:v>20.9</c:v>
                </c:pt>
                <c:pt idx="7576">
                  <c:v>20.9</c:v>
                </c:pt>
                <c:pt idx="7577">
                  <c:v>20.9</c:v>
                </c:pt>
                <c:pt idx="7578">
                  <c:v>20.9</c:v>
                </c:pt>
                <c:pt idx="7579">
                  <c:v>20.9</c:v>
                </c:pt>
                <c:pt idx="7580">
                  <c:v>20.9</c:v>
                </c:pt>
                <c:pt idx="7581">
                  <c:v>20.9</c:v>
                </c:pt>
                <c:pt idx="7582">
                  <c:v>20.9</c:v>
                </c:pt>
                <c:pt idx="7583">
                  <c:v>20.9</c:v>
                </c:pt>
                <c:pt idx="7584">
                  <c:v>20.9</c:v>
                </c:pt>
                <c:pt idx="7585">
                  <c:v>20.9</c:v>
                </c:pt>
                <c:pt idx="7586">
                  <c:v>20.9</c:v>
                </c:pt>
                <c:pt idx="7587">
                  <c:v>20.9</c:v>
                </c:pt>
                <c:pt idx="7588">
                  <c:v>20.9</c:v>
                </c:pt>
                <c:pt idx="7589">
                  <c:v>20.9</c:v>
                </c:pt>
                <c:pt idx="7590">
                  <c:v>20.9</c:v>
                </c:pt>
                <c:pt idx="7591">
                  <c:v>20.9</c:v>
                </c:pt>
                <c:pt idx="7592">
                  <c:v>20.9</c:v>
                </c:pt>
                <c:pt idx="7593">
                  <c:v>20.9</c:v>
                </c:pt>
                <c:pt idx="7594">
                  <c:v>20.9</c:v>
                </c:pt>
                <c:pt idx="7595">
                  <c:v>20.9</c:v>
                </c:pt>
                <c:pt idx="7596">
                  <c:v>20.9</c:v>
                </c:pt>
                <c:pt idx="7597">
                  <c:v>20.9</c:v>
                </c:pt>
                <c:pt idx="7598">
                  <c:v>20.9</c:v>
                </c:pt>
                <c:pt idx="7599">
                  <c:v>20.9</c:v>
                </c:pt>
                <c:pt idx="7600">
                  <c:v>20.9</c:v>
                </c:pt>
                <c:pt idx="7601">
                  <c:v>20.9</c:v>
                </c:pt>
                <c:pt idx="7602">
                  <c:v>20.9</c:v>
                </c:pt>
                <c:pt idx="7603">
                  <c:v>20.9</c:v>
                </c:pt>
                <c:pt idx="7604">
                  <c:v>20.9</c:v>
                </c:pt>
                <c:pt idx="7605">
                  <c:v>20.9</c:v>
                </c:pt>
                <c:pt idx="7606">
                  <c:v>20.9</c:v>
                </c:pt>
                <c:pt idx="7607">
                  <c:v>20.9</c:v>
                </c:pt>
                <c:pt idx="7608">
                  <c:v>20.9</c:v>
                </c:pt>
                <c:pt idx="7609">
                  <c:v>20.9</c:v>
                </c:pt>
                <c:pt idx="7610">
                  <c:v>20.9</c:v>
                </c:pt>
                <c:pt idx="7611">
                  <c:v>20.9</c:v>
                </c:pt>
                <c:pt idx="7612">
                  <c:v>20.9</c:v>
                </c:pt>
                <c:pt idx="7613">
                  <c:v>20.9</c:v>
                </c:pt>
                <c:pt idx="7614">
                  <c:v>20.9</c:v>
                </c:pt>
                <c:pt idx="7615">
                  <c:v>20.9</c:v>
                </c:pt>
                <c:pt idx="7616">
                  <c:v>20.9</c:v>
                </c:pt>
                <c:pt idx="7617">
                  <c:v>20.9</c:v>
                </c:pt>
                <c:pt idx="7618">
                  <c:v>20.9</c:v>
                </c:pt>
                <c:pt idx="7619">
                  <c:v>20.9</c:v>
                </c:pt>
                <c:pt idx="7620">
                  <c:v>20.9</c:v>
                </c:pt>
                <c:pt idx="7621">
                  <c:v>20.9</c:v>
                </c:pt>
                <c:pt idx="7622">
                  <c:v>20.9</c:v>
                </c:pt>
                <c:pt idx="7623">
                  <c:v>20.9</c:v>
                </c:pt>
                <c:pt idx="7624">
                  <c:v>20.9</c:v>
                </c:pt>
                <c:pt idx="7625">
                  <c:v>20.9</c:v>
                </c:pt>
                <c:pt idx="7626">
                  <c:v>20.9</c:v>
                </c:pt>
                <c:pt idx="7627">
                  <c:v>20.9</c:v>
                </c:pt>
                <c:pt idx="7628">
                  <c:v>20.9</c:v>
                </c:pt>
                <c:pt idx="7629">
                  <c:v>20.9</c:v>
                </c:pt>
                <c:pt idx="7630">
                  <c:v>20.9</c:v>
                </c:pt>
                <c:pt idx="7631">
                  <c:v>20.9</c:v>
                </c:pt>
                <c:pt idx="7632">
                  <c:v>20.9</c:v>
                </c:pt>
                <c:pt idx="7633">
                  <c:v>20.9</c:v>
                </c:pt>
                <c:pt idx="7634">
                  <c:v>20.9</c:v>
                </c:pt>
                <c:pt idx="7635">
                  <c:v>20.9</c:v>
                </c:pt>
                <c:pt idx="7636">
                  <c:v>20.9</c:v>
                </c:pt>
                <c:pt idx="7637">
                  <c:v>20.9</c:v>
                </c:pt>
                <c:pt idx="7638">
                  <c:v>20.9</c:v>
                </c:pt>
                <c:pt idx="7639">
                  <c:v>20.9</c:v>
                </c:pt>
                <c:pt idx="7640">
                  <c:v>20.9</c:v>
                </c:pt>
                <c:pt idx="7641">
                  <c:v>20.9</c:v>
                </c:pt>
                <c:pt idx="7642">
                  <c:v>20.9</c:v>
                </c:pt>
                <c:pt idx="7643">
                  <c:v>20.9</c:v>
                </c:pt>
                <c:pt idx="7644">
                  <c:v>20.9</c:v>
                </c:pt>
                <c:pt idx="7645">
                  <c:v>20.9</c:v>
                </c:pt>
                <c:pt idx="7646">
                  <c:v>20.9</c:v>
                </c:pt>
                <c:pt idx="7647">
                  <c:v>20.9</c:v>
                </c:pt>
                <c:pt idx="7648">
                  <c:v>20.9</c:v>
                </c:pt>
                <c:pt idx="7649">
                  <c:v>20.9</c:v>
                </c:pt>
                <c:pt idx="7650">
                  <c:v>20.9</c:v>
                </c:pt>
                <c:pt idx="7651">
                  <c:v>20.9</c:v>
                </c:pt>
                <c:pt idx="7652">
                  <c:v>20.9</c:v>
                </c:pt>
                <c:pt idx="7653">
                  <c:v>20.9</c:v>
                </c:pt>
                <c:pt idx="7654">
                  <c:v>20.9</c:v>
                </c:pt>
                <c:pt idx="7655">
                  <c:v>20.9</c:v>
                </c:pt>
                <c:pt idx="7656">
                  <c:v>20.9</c:v>
                </c:pt>
                <c:pt idx="7657">
                  <c:v>20.9</c:v>
                </c:pt>
                <c:pt idx="7658">
                  <c:v>20.9</c:v>
                </c:pt>
                <c:pt idx="7659">
                  <c:v>20.9</c:v>
                </c:pt>
                <c:pt idx="7660">
                  <c:v>20.9</c:v>
                </c:pt>
                <c:pt idx="7661">
                  <c:v>20.9</c:v>
                </c:pt>
                <c:pt idx="7662">
                  <c:v>20.9</c:v>
                </c:pt>
                <c:pt idx="7663">
                  <c:v>20.9</c:v>
                </c:pt>
                <c:pt idx="7664">
                  <c:v>20.9</c:v>
                </c:pt>
                <c:pt idx="7665">
                  <c:v>20.9</c:v>
                </c:pt>
                <c:pt idx="7666">
                  <c:v>20.9</c:v>
                </c:pt>
                <c:pt idx="7667">
                  <c:v>20.9</c:v>
                </c:pt>
                <c:pt idx="7668">
                  <c:v>20.9</c:v>
                </c:pt>
                <c:pt idx="7669">
                  <c:v>20.9</c:v>
                </c:pt>
                <c:pt idx="7670">
                  <c:v>20.9</c:v>
                </c:pt>
                <c:pt idx="7671">
                  <c:v>20.9</c:v>
                </c:pt>
                <c:pt idx="7672">
                  <c:v>20.9</c:v>
                </c:pt>
                <c:pt idx="7673">
                  <c:v>20.9</c:v>
                </c:pt>
                <c:pt idx="7674">
                  <c:v>20.9</c:v>
                </c:pt>
                <c:pt idx="7675">
                  <c:v>20.9</c:v>
                </c:pt>
                <c:pt idx="7676">
                  <c:v>20.9</c:v>
                </c:pt>
                <c:pt idx="7677">
                  <c:v>20.9</c:v>
                </c:pt>
                <c:pt idx="7678">
                  <c:v>20.9</c:v>
                </c:pt>
                <c:pt idx="7679">
                  <c:v>20.9</c:v>
                </c:pt>
                <c:pt idx="7680">
                  <c:v>20.9</c:v>
                </c:pt>
                <c:pt idx="7681">
                  <c:v>20.9</c:v>
                </c:pt>
                <c:pt idx="7682">
                  <c:v>20.9</c:v>
                </c:pt>
                <c:pt idx="7683">
                  <c:v>20.9</c:v>
                </c:pt>
                <c:pt idx="7684">
                  <c:v>20.9</c:v>
                </c:pt>
                <c:pt idx="7685">
                  <c:v>20.9</c:v>
                </c:pt>
                <c:pt idx="7686">
                  <c:v>20.9</c:v>
                </c:pt>
                <c:pt idx="7687">
                  <c:v>20.9</c:v>
                </c:pt>
                <c:pt idx="7688">
                  <c:v>20.9</c:v>
                </c:pt>
                <c:pt idx="7689">
                  <c:v>20.9</c:v>
                </c:pt>
                <c:pt idx="7690">
                  <c:v>20.9</c:v>
                </c:pt>
                <c:pt idx="7691">
                  <c:v>20.9</c:v>
                </c:pt>
                <c:pt idx="7692">
                  <c:v>20.9</c:v>
                </c:pt>
                <c:pt idx="7693">
                  <c:v>20.9</c:v>
                </c:pt>
                <c:pt idx="7694">
                  <c:v>20.9</c:v>
                </c:pt>
                <c:pt idx="7695">
                  <c:v>20.9</c:v>
                </c:pt>
                <c:pt idx="7696">
                  <c:v>20.9</c:v>
                </c:pt>
                <c:pt idx="7697">
                  <c:v>20.9</c:v>
                </c:pt>
                <c:pt idx="7698">
                  <c:v>20.9</c:v>
                </c:pt>
                <c:pt idx="7699">
                  <c:v>20.9</c:v>
                </c:pt>
                <c:pt idx="7700">
                  <c:v>20.9</c:v>
                </c:pt>
                <c:pt idx="7701">
                  <c:v>20.9</c:v>
                </c:pt>
                <c:pt idx="7702">
                  <c:v>20.9</c:v>
                </c:pt>
                <c:pt idx="7703">
                  <c:v>20.9</c:v>
                </c:pt>
                <c:pt idx="7704">
                  <c:v>20.9</c:v>
                </c:pt>
                <c:pt idx="7705">
                  <c:v>20.9</c:v>
                </c:pt>
                <c:pt idx="7706">
                  <c:v>20.9</c:v>
                </c:pt>
                <c:pt idx="7707">
                  <c:v>20.9</c:v>
                </c:pt>
                <c:pt idx="7708">
                  <c:v>20.9</c:v>
                </c:pt>
                <c:pt idx="7709">
                  <c:v>20.9</c:v>
                </c:pt>
                <c:pt idx="7710">
                  <c:v>20.9</c:v>
                </c:pt>
                <c:pt idx="7711">
                  <c:v>20.9</c:v>
                </c:pt>
                <c:pt idx="7712">
                  <c:v>20.9</c:v>
                </c:pt>
                <c:pt idx="7713">
                  <c:v>20.9</c:v>
                </c:pt>
                <c:pt idx="7714">
                  <c:v>20.9</c:v>
                </c:pt>
                <c:pt idx="7715">
                  <c:v>20.9</c:v>
                </c:pt>
                <c:pt idx="7716">
                  <c:v>20.9</c:v>
                </c:pt>
                <c:pt idx="7717">
                  <c:v>20.9</c:v>
                </c:pt>
                <c:pt idx="7718">
                  <c:v>20.9</c:v>
                </c:pt>
                <c:pt idx="7719">
                  <c:v>20.9</c:v>
                </c:pt>
                <c:pt idx="7720">
                  <c:v>20.9</c:v>
                </c:pt>
                <c:pt idx="7721">
                  <c:v>20.9</c:v>
                </c:pt>
                <c:pt idx="7722">
                  <c:v>20.9</c:v>
                </c:pt>
                <c:pt idx="7723">
                  <c:v>20.9</c:v>
                </c:pt>
                <c:pt idx="7724">
                  <c:v>20.9</c:v>
                </c:pt>
                <c:pt idx="7725">
                  <c:v>20.9</c:v>
                </c:pt>
                <c:pt idx="7726">
                  <c:v>20.9</c:v>
                </c:pt>
                <c:pt idx="7727">
                  <c:v>20.9</c:v>
                </c:pt>
                <c:pt idx="7728">
                  <c:v>20.9</c:v>
                </c:pt>
                <c:pt idx="7729">
                  <c:v>20.9</c:v>
                </c:pt>
                <c:pt idx="7730">
                  <c:v>20.9</c:v>
                </c:pt>
                <c:pt idx="7731">
                  <c:v>20.9</c:v>
                </c:pt>
                <c:pt idx="7732">
                  <c:v>20.9</c:v>
                </c:pt>
                <c:pt idx="7733">
                  <c:v>20.9</c:v>
                </c:pt>
                <c:pt idx="7734">
                  <c:v>20.9</c:v>
                </c:pt>
                <c:pt idx="7735">
                  <c:v>20.9</c:v>
                </c:pt>
                <c:pt idx="7736">
                  <c:v>20.9</c:v>
                </c:pt>
                <c:pt idx="7737">
                  <c:v>20.9</c:v>
                </c:pt>
                <c:pt idx="7738">
                  <c:v>20.9</c:v>
                </c:pt>
                <c:pt idx="7739">
                  <c:v>20.9</c:v>
                </c:pt>
                <c:pt idx="7740">
                  <c:v>20.9</c:v>
                </c:pt>
                <c:pt idx="7741">
                  <c:v>20.9</c:v>
                </c:pt>
                <c:pt idx="7742">
                  <c:v>20.9</c:v>
                </c:pt>
                <c:pt idx="7743">
                  <c:v>20.9</c:v>
                </c:pt>
                <c:pt idx="7744">
                  <c:v>20.9</c:v>
                </c:pt>
                <c:pt idx="7745">
                  <c:v>20.9</c:v>
                </c:pt>
                <c:pt idx="7746">
                  <c:v>20.9</c:v>
                </c:pt>
                <c:pt idx="7747">
                  <c:v>20.9</c:v>
                </c:pt>
                <c:pt idx="7748">
                  <c:v>20.9</c:v>
                </c:pt>
                <c:pt idx="7749">
                  <c:v>20.9</c:v>
                </c:pt>
                <c:pt idx="7750">
                  <c:v>20.9</c:v>
                </c:pt>
                <c:pt idx="7751">
                  <c:v>20.9</c:v>
                </c:pt>
                <c:pt idx="7752">
                  <c:v>20.9</c:v>
                </c:pt>
                <c:pt idx="7753">
                  <c:v>20.9</c:v>
                </c:pt>
                <c:pt idx="7754">
                  <c:v>20.9</c:v>
                </c:pt>
                <c:pt idx="7755">
                  <c:v>20.9</c:v>
                </c:pt>
                <c:pt idx="7756">
                  <c:v>20.9</c:v>
                </c:pt>
                <c:pt idx="7757">
                  <c:v>20.9</c:v>
                </c:pt>
                <c:pt idx="7758">
                  <c:v>20.9</c:v>
                </c:pt>
                <c:pt idx="7759">
                  <c:v>20.9</c:v>
                </c:pt>
                <c:pt idx="7760">
                  <c:v>20.9</c:v>
                </c:pt>
                <c:pt idx="7761">
                  <c:v>20.9</c:v>
                </c:pt>
                <c:pt idx="7762">
                  <c:v>20.9</c:v>
                </c:pt>
                <c:pt idx="7763">
                  <c:v>20.9</c:v>
                </c:pt>
                <c:pt idx="7764">
                  <c:v>20.9</c:v>
                </c:pt>
                <c:pt idx="7765">
                  <c:v>20.9</c:v>
                </c:pt>
                <c:pt idx="7766">
                  <c:v>20.9</c:v>
                </c:pt>
                <c:pt idx="7767">
                  <c:v>20.9</c:v>
                </c:pt>
                <c:pt idx="7768">
                  <c:v>20.9</c:v>
                </c:pt>
                <c:pt idx="7769">
                  <c:v>20.9</c:v>
                </c:pt>
                <c:pt idx="7770">
                  <c:v>20.9</c:v>
                </c:pt>
                <c:pt idx="7771">
                  <c:v>20.9</c:v>
                </c:pt>
                <c:pt idx="7772">
                  <c:v>20.9</c:v>
                </c:pt>
                <c:pt idx="7773">
                  <c:v>20.9</c:v>
                </c:pt>
                <c:pt idx="7774">
                  <c:v>20.9</c:v>
                </c:pt>
                <c:pt idx="7775">
                  <c:v>20.9</c:v>
                </c:pt>
                <c:pt idx="7776">
                  <c:v>20.9</c:v>
                </c:pt>
                <c:pt idx="7777">
                  <c:v>20.9</c:v>
                </c:pt>
                <c:pt idx="7778">
                  <c:v>20.9</c:v>
                </c:pt>
                <c:pt idx="7779">
                  <c:v>20.9</c:v>
                </c:pt>
                <c:pt idx="7780">
                  <c:v>20.9</c:v>
                </c:pt>
                <c:pt idx="7781">
                  <c:v>20.9</c:v>
                </c:pt>
                <c:pt idx="7782">
                  <c:v>20.9</c:v>
                </c:pt>
                <c:pt idx="7783">
                  <c:v>20.9</c:v>
                </c:pt>
                <c:pt idx="7784">
                  <c:v>20.9</c:v>
                </c:pt>
                <c:pt idx="7785">
                  <c:v>20.9</c:v>
                </c:pt>
                <c:pt idx="7786">
                  <c:v>20.9</c:v>
                </c:pt>
                <c:pt idx="7787">
                  <c:v>20.9</c:v>
                </c:pt>
                <c:pt idx="7788">
                  <c:v>20.9</c:v>
                </c:pt>
                <c:pt idx="7789">
                  <c:v>20.9</c:v>
                </c:pt>
                <c:pt idx="7790">
                  <c:v>20.9</c:v>
                </c:pt>
                <c:pt idx="7791">
                  <c:v>20.9</c:v>
                </c:pt>
                <c:pt idx="7792">
                  <c:v>20.9</c:v>
                </c:pt>
                <c:pt idx="7793">
                  <c:v>20.9</c:v>
                </c:pt>
                <c:pt idx="7794">
                  <c:v>20.9</c:v>
                </c:pt>
                <c:pt idx="7795">
                  <c:v>20.9</c:v>
                </c:pt>
                <c:pt idx="7796">
                  <c:v>20.9</c:v>
                </c:pt>
                <c:pt idx="7797">
                  <c:v>20.9</c:v>
                </c:pt>
                <c:pt idx="7798">
                  <c:v>20.9</c:v>
                </c:pt>
                <c:pt idx="7799">
                  <c:v>20.9</c:v>
                </c:pt>
                <c:pt idx="7800">
                  <c:v>20.9</c:v>
                </c:pt>
                <c:pt idx="7801">
                  <c:v>20.9</c:v>
                </c:pt>
                <c:pt idx="7802">
                  <c:v>20.9</c:v>
                </c:pt>
                <c:pt idx="7803">
                  <c:v>20.9</c:v>
                </c:pt>
                <c:pt idx="7804">
                  <c:v>20.9</c:v>
                </c:pt>
                <c:pt idx="7805">
                  <c:v>20.9</c:v>
                </c:pt>
                <c:pt idx="7806">
                  <c:v>20.9</c:v>
                </c:pt>
                <c:pt idx="7807">
                  <c:v>20.9</c:v>
                </c:pt>
                <c:pt idx="7808">
                  <c:v>20.9</c:v>
                </c:pt>
                <c:pt idx="7809">
                  <c:v>20.9</c:v>
                </c:pt>
                <c:pt idx="7810">
                  <c:v>20.9</c:v>
                </c:pt>
                <c:pt idx="7811">
                  <c:v>20.9</c:v>
                </c:pt>
                <c:pt idx="7812">
                  <c:v>20.9</c:v>
                </c:pt>
                <c:pt idx="7813">
                  <c:v>20.9</c:v>
                </c:pt>
                <c:pt idx="7814">
                  <c:v>20.9</c:v>
                </c:pt>
                <c:pt idx="7815">
                  <c:v>20.9</c:v>
                </c:pt>
                <c:pt idx="7816">
                  <c:v>20.9</c:v>
                </c:pt>
                <c:pt idx="7817">
                  <c:v>20.9</c:v>
                </c:pt>
                <c:pt idx="7818">
                  <c:v>20.9</c:v>
                </c:pt>
                <c:pt idx="7819">
                  <c:v>20.9</c:v>
                </c:pt>
                <c:pt idx="7820">
                  <c:v>20.9</c:v>
                </c:pt>
                <c:pt idx="7821">
                  <c:v>20.9</c:v>
                </c:pt>
                <c:pt idx="7822">
                  <c:v>20.9</c:v>
                </c:pt>
                <c:pt idx="7823">
                  <c:v>20.9</c:v>
                </c:pt>
                <c:pt idx="7824">
                  <c:v>20.9</c:v>
                </c:pt>
                <c:pt idx="7825">
                  <c:v>20.9</c:v>
                </c:pt>
                <c:pt idx="7826">
                  <c:v>20.9</c:v>
                </c:pt>
                <c:pt idx="7827">
                  <c:v>20.9</c:v>
                </c:pt>
                <c:pt idx="7828">
                  <c:v>20.9</c:v>
                </c:pt>
                <c:pt idx="7829">
                  <c:v>20.9</c:v>
                </c:pt>
                <c:pt idx="7830">
                  <c:v>20.9</c:v>
                </c:pt>
                <c:pt idx="7831">
                  <c:v>20.9</c:v>
                </c:pt>
                <c:pt idx="7832">
                  <c:v>20.9</c:v>
                </c:pt>
                <c:pt idx="7833">
                  <c:v>20.9</c:v>
                </c:pt>
                <c:pt idx="7834">
                  <c:v>20.9</c:v>
                </c:pt>
                <c:pt idx="7835">
                  <c:v>20.9</c:v>
                </c:pt>
                <c:pt idx="7836">
                  <c:v>20.9</c:v>
                </c:pt>
                <c:pt idx="7837">
                  <c:v>20.9</c:v>
                </c:pt>
                <c:pt idx="7838">
                  <c:v>20.9</c:v>
                </c:pt>
                <c:pt idx="7839">
                  <c:v>20.9</c:v>
                </c:pt>
                <c:pt idx="7840">
                  <c:v>20.9</c:v>
                </c:pt>
                <c:pt idx="7841">
                  <c:v>20.9</c:v>
                </c:pt>
                <c:pt idx="7842">
                  <c:v>20.9</c:v>
                </c:pt>
                <c:pt idx="7843">
                  <c:v>20.9</c:v>
                </c:pt>
                <c:pt idx="7844">
                  <c:v>20.9</c:v>
                </c:pt>
                <c:pt idx="7845">
                  <c:v>20.9</c:v>
                </c:pt>
                <c:pt idx="7846">
                  <c:v>20.9</c:v>
                </c:pt>
                <c:pt idx="7847">
                  <c:v>20.9</c:v>
                </c:pt>
                <c:pt idx="7848">
                  <c:v>20.9</c:v>
                </c:pt>
                <c:pt idx="7849">
                  <c:v>20.9</c:v>
                </c:pt>
                <c:pt idx="7850">
                  <c:v>20.9</c:v>
                </c:pt>
                <c:pt idx="7851">
                  <c:v>20.9</c:v>
                </c:pt>
                <c:pt idx="7852">
                  <c:v>20.9</c:v>
                </c:pt>
                <c:pt idx="7853">
                  <c:v>20.9</c:v>
                </c:pt>
                <c:pt idx="7854">
                  <c:v>20.9</c:v>
                </c:pt>
                <c:pt idx="7855">
                  <c:v>20.9</c:v>
                </c:pt>
                <c:pt idx="7856">
                  <c:v>20.9</c:v>
                </c:pt>
                <c:pt idx="7857">
                  <c:v>20.9</c:v>
                </c:pt>
                <c:pt idx="7858">
                  <c:v>20.9</c:v>
                </c:pt>
                <c:pt idx="7859">
                  <c:v>20.9</c:v>
                </c:pt>
                <c:pt idx="7860">
                  <c:v>20.9</c:v>
                </c:pt>
                <c:pt idx="7861">
                  <c:v>20.9</c:v>
                </c:pt>
                <c:pt idx="7862">
                  <c:v>20.9</c:v>
                </c:pt>
                <c:pt idx="7863">
                  <c:v>20.9</c:v>
                </c:pt>
                <c:pt idx="7864">
                  <c:v>20.9</c:v>
                </c:pt>
                <c:pt idx="7865">
                  <c:v>20.9</c:v>
                </c:pt>
                <c:pt idx="7866">
                  <c:v>20.9</c:v>
                </c:pt>
                <c:pt idx="7867">
                  <c:v>20.9</c:v>
                </c:pt>
                <c:pt idx="7868">
                  <c:v>20.9</c:v>
                </c:pt>
                <c:pt idx="7869">
                  <c:v>20.9</c:v>
                </c:pt>
                <c:pt idx="7870">
                  <c:v>20.9</c:v>
                </c:pt>
                <c:pt idx="7871">
                  <c:v>20.9</c:v>
                </c:pt>
                <c:pt idx="7872">
                  <c:v>20.9</c:v>
                </c:pt>
                <c:pt idx="7873">
                  <c:v>20.9</c:v>
                </c:pt>
                <c:pt idx="7874">
                  <c:v>20.9</c:v>
                </c:pt>
                <c:pt idx="7875">
                  <c:v>20.9</c:v>
                </c:pt>
                <c:pt idx="7876">
                  <c:v>20.9</c:v>
                </c:pt>
                <c:pt idx="7877">
                  <c:v>20.9</c:v>
                </c:pt>
                <c:pt idx="7878">
                  <c:v>20.9</c:v>
                </c:pt>
                <c:pt idx="7879">
                  <c:v>20.9</c:v>
                </c:pt>
                <c:pt idx="7880">
                  <c:v>20.9</c:v>
                </c:pt>
                <c:pt idx="7881">
                  <c:v>20.9</c:v>
                </c:pt>
                <c:pt idx="7882">
                  <c:v>20.9</c:v>
                </c:pt>
                <c:pt idx="7883">
                  <c:v>20.9</c:v>
                </c:pt>
                <c:pt idx="7884">
                  <c:v>20.9</c:v>
                </c:pt>
                <c:pt idx="7885">
                  <c:v>20.9</c:v>
                </c:pt>
                <c:pt idx="7886">
                  <c:v>20.9</c:v>
                </c:pt>
                <c:pt idx="7887">
                  <c:v>20.9</c:v>
                </c:pt>
                <c:pt idx="7888">
                  <c:v>20.9</c:v>
                </c:pt>
                <c:pt idx="7889">
                  <c:v>20.9</c:v>
                </c:pt>
                <c:pt idx="7890">
                  <c:v>20.9</c:v>
                </c:pt>
                <c:pt idx="7891">
                  <c:v>20.9</c:v>
                </c:pt>
                <c:pt idx="7892">
                  <c:v>20.9</c:v>
                </c:pt>
                <c:pt idx="7893">
                  <c:v>20.9</c:v>
                </c:pt>
                <c:pt idx="7894">
                  <c:v>20.9</c:v>
                </c:pt>
                <c:pt idx="7895">
                  <c:v>20.9</c:v>
                </c:pt>
                <c:pt idx="7896">
                  <c:v>20.9</c:v>
                </c:pt>
                <c:pt idx="7897">
                  <c:v>20.9</c:v>
                </c:pt>
                <c:pt idx="7898">
                  <c:v>20.9</c:v>
                </c:pt>
                <c:pt idx="7899">
                  <c:v>20.9</c:v>
                </c:pt>
                <c:pt idx="7900">
                  <c:v>20.9</c:v>
                </c:pt>
                <c:pt idx="7901">
                  <c:v>20.9</c:v>
                </c:pt>
                <c:pt idx="7902">
                  <c:v>20.9</c:v>
                </c:pt>
                <c:pt idx="7903">
                  <c:v>20.9</c:v>
                </c:pt>
                <c:pt idx="7904">
                  <c:v>20.9</c:v>
                </c:pt>
                <c:pt idx="7905">
                  <c:v>20.9</c:v>
                </c:pt>
                <c:pt idx="7906">
                  <c:v>20.9</c:v>
                </c:pt>
                <c:pt idx="7907">
                  <c:v>20.9</c:v>
                </c:pt>
                <c:pt idx="7908">
                  <c:v>20.9</c:v>
                </c:pt>
                <c:pt idx="7909">
                  <c:v>20.9</c:v>
                </c:pt>
                <c:pt idx="7910">
                  <c:v>20.9</c:v>
                </c:pt>
                <c:pt idx="7911">
                  <c:v>20.9</c:v>
                </c:pt>
                <c:pt idx="7912">
                  <c:v>20.9</c:v>
                </c:pt>
                <c:pt idx="7913">
                  <c:v>20.9</c:v>
                </c:pt>
                <c:pt idx="7914">
                  <c:v>20.9</c:v>
                </c:pt>
                <c:pt idx="7915">
                  <c:v>20.9</c:v>
                </c:pt>
                <c:pt idx="7916">
                  <c:v>20.9</c:v>
                </c:pt>
                <c:pt idx="7917">
                  <c:v>20.9</c:v>
                </c:pt>
                <c:pt idx="7918">
                  <c:v>20.9</c:v>
                </c:pt>
                <c:pt idx="7919">
                  <c:v>20.9</c:v>
                </c:pt>
                <c:pt idx="7920">
                  <c:v>20.9</c:v>
                </c:pt>
                <c:pt idx="7921">
                  <c:v>20.9</c:v>
                </c:pt>
                <c:pt idx="7922">
                  <c:v>20.9</c:v>
                </c:pt>
                <c:pt idx="7923">
                  <c:v>20.9</c:v>
                </c:pt>
                <c:pt idx="7924">
                  <c:v>20.9</c:v>
                </c:pt>
                <c:pt idx="7925">
                  <c:v>20.9</c:v>
                </c:pt>
                <c:pt idx="7926">
                  <c:v>20.9</c:v>
                </c:pt>
                <c:pt idx="7927">
                  <c:v>20.9</c:v>
                </c:pt>
                <c:pt idx="7928">
                  <c:v>20.9</c:v>
                </c:pt>
                <c:pt idx="7929">
                  <c:v>20.9</c:v>
                </c:pt>
                <c:pt idx="7930">
                  <c:v>20.9</c:v>
                </c:pt>
                <c:pt idx="7931">
                  <c:v>20.9</c:v>
                </c:pt>
                <c:pt idx="7932">
                  <c:v>20.9</c:v>
                </c:pt>
                <c:pt idx="7933">
                  <c:v>20.9</c:v>
                </c:pt>
                <c:pt idx="7934">
                  <c:v>20.9</c:v>
                </c:pt>
                <c:pt idx="7935">
                  <c:v>20.9</c:v>
                </c:pt>
                <c:pt idx="7936">
                  <c:v>20.9</c:v>
                </c:pt>
                <c:pt idx="7937">
                  <c:v>20.9</c:v>
                </c:pt>
                <c:pt idx="7938">
                  <c:v>20.9</c:v>
                </c:pt>
                <c:pt idx="7939">
                  <c:v>20.9</c:v>
                </c:pt>
                <c:pt idx="7940">
                  <c:v>20.9</c:v>
                </c:pt>
                <c:pt idx="7941">
                  <c:v>20.9</c:v>
                </c:pt>
                <c:pt idx="7942">
                  <c:v>20.9</c:v>
                </c:pt>
                <c:pt idx="7943">
                  <c:v>20.9</c:v>
                </c:pt>
                <c:pt idx="7944">
                  <c:v>20.9</c:v>
                </c:pt>
                <c:pt idx="7945">
                  <c:v>20.9</c:v>
                </c:pt>
                <c:pt idx="7946">
                  <c:v>20.9</c:v>
                </c:pt>
                <c:pt idx="7947">
                  <c:v>20.9</c:v>
                </c:pt>
                <c:pt idx="7948">
                  <c:v>20.9</c:v>
                </c:pt>
                <c:pt idx="7949">
                  <c:v>20.9</c:v>
                </c:pt>
                <c:pt idx="7950">
                  <c:v>20.9</c:v>
                </c:pt>
                <c:pt idx="7951">
                  <c:v>20.9</c:v>
                </c:pt>
                <c:pt idx="7952">
                  <c:v>20.9</c:v>
                </c:pt>
                <c:pt idx="7953">
                  <c:v>20.9</c:v>
                </c:pt>
                <c:pt idx="7954">
                  <c:v>20.9</c:v>
                </c:pt>
                <c:pt idx="7955">
                  <c:v>20.9</c:v>
                </c:pt>
                <c:pt idx="7956">
                  <c:v>20.9</c:v>
                </c:pt>
                <c:pt idx="7957">
                  <c:v>20.9</c:v>
                </c:pt>
                <c:pt idx="7958">
                  <c:v>20.9</c:v>
                </c:pt>
                <c:pt idx="7959">
                  <c:v>20.9</c:v>
                </c:pt>
                <c:pt idx="7960">
                  <c:v>20.9</c:v>
                </c:pt>
                <c:pt idx="7961">
                  <c:v>20.9</c:v>
                </c:pt>
                <c:pt idx="7962">
                  <c:v>20.9</c:v>
                </c:pt>
                <c:pt idx="7963">
                  <c:v>20.9</c:v>
                </c:pt>
                <c:pt idx="7964">
                  <c:v>20.9</c:v>
                </c:pt>
                <c:pt idx="7965">
                  <c:v>20.9</c:v>
                </c:pt>
                <c:pt idx="7966">
                  <c:v>20.9</c:v>
                </c:pt>
                <c:pt idx="7967">
                  <c:v>20.9</c:v>
                </c:pt>
                <c:pt idx="7968">
                  <c:v>20.9</c:v>
                </c:pt>
                <c:pt idx="7969">
                  <c:v>20.9</c:v>
                </c:pt>
                <c:pt idx="7970">
                  <c:v>20.9</c:v>
                </c:pt>
                <c:pt idx="7971">
                  <c:v>20.9</c:v>
                </c:pt>
                <c:pt idx="7972">
                  <c:v>20.9</c:v>
                </c:pt>
                <c:pt idx="7973">
                  <c:v>20.9</c:v>
                </c:pt>
                <c:pt idx="7974">
                  <c:v>20.9</c:v>
                </c:pt>
                <c:pt idx="7975">
                  <c:v>20.9</c:v>
                </c:pt>
                <c:pt idx="7976">
                  <c:v>20.9</c:v>
                </c:pt>
                <c:pt idx="7977">
                  <c:v>20.9</c:v>
                </c:pt>
                <c:pt idx="7978">
                  <c:v>20.9</c:v>
                </c:pt>
                <c:pt idx="7979">
                  <c:v>20.9</c:v>
                </c:pt>
                <c:pt idx="7980">
                  <c:v>20.9</c:v>
                </c:pt>
                <c:pt idx="7981">
                  <c:v>20.9</c:v>
                </c:pt>
                <c:pt idx="7982">
                  <c:v>20.9</c:v>
                </c:pt>
                <c:pt idx="7983">
                  <c:v>20.9</c:v>
                </c:pt>
                <c:pt idx="7984">
                  <c:v>20.9</c:v>
                </c:pt>
                <c:pt idx="7985">
                  <c:v>20.9</c:v>
                </c:pt>
                <c:pt idx="7986">
                  <c:v>20.9</c:v>
                </c:pt>
                <c:pt idx="7987">
                  <c:v>20.9</c:v>
                </c:pt>
                <c:pt idx="7988">
                  <c:v>20.9</c:v>
                </c:pt>
                <c:pt idx="7989">
                  <c:v>20.9</c:v>
                </c:pt>
                <c:pt idx="7990">
                  <c:v>20.9</c:v>
                </c:pt>
                <c:pt idx="7991">
                  <c:v>20.9</c:v>
                </c:pt>
                <c:pt idx="7992">
                  <c:v>20.9</c:v>
                </c:pt>
                <c:pt idx="7993">
                  <c:v>20.9</c:v>
                </c:pt>
                <c:pt idx="7994">
                  <c:v>20.9</c:v>
                </c:pt>
                <c:pt idx="7995">
                  <c:v>20.9</c:v>
                </c:pt>
                <c:pt idx="7996">
                  <c:v>20.9</c:v>
                </c:pt>
                <c:pt idx="7997">
                  <c:v>20.9</c:v>
                </c:pt>
                <c:pt idx="7998">
                  <c:v>20.9</c:v>
                </c:pt>
                <c:pt idx="7999">
                  <c:v>20.9</c:v>
                </c:pt>
                <c:pt idx="8000">
                  <c:v>20.9</c:v>
                </c:pt>
                <c:pt idx="8001">
                  <c:v>20.9</c:v>
                </c:pt>
                <c:pt idx="8002">
                  <c:v>20.9</c:v>
                </c:pt>
                <c:pt idx="8003">
                  <c:v>20.9</c:v>
                </c:pt>
                <c:pt idx="8004">
                  <c:v>20.9</c:v>
                </c:pt>
                <c:pt idx="8005">
                  <c:v>20.9</c:v>
                </c:pt>
                <c:pt idx="8006">
                  <c:v>20.9</c:v>
                </c:pt>
                <c:pt idx="8007">
                  <c:v>20.9</c:v>
                </c:pt>
                <c:pt idx="8008">
                  <c:v>20.9</c:v>
                </c:pt>
                <c:pt idx="8009">
                  <c:v>20.9</c:v>
                </c:pt>
                <c:pt idx="8010">
                  <c:v>20.9</c:v>
                </c:pt>
                <c:pt idx="8011">
                  <c:v>20.9</c:v>
                </c:pt>
                <c:pt idx="8012">
                  <c:v>20.9</c:v>
                </c:pt>
                <c:pt idx="8013">
                  <c:v>20.9</c:v>
                </c:pt>
                <c:pt idx="8014">
                  <c:v>20.9</c:v>
                </c:pt>
                <c:pt idx="8015">
                  <c:v>20.9</c:v>
                </c:pt>
                <c:pt idx="8016">
                  <c:v>20.9</c:v>
                </c:pt>
                <c:pt idx="8017">
                  <c:v>20.9</c:v>
                </c:pt>
                <c:pt idx="8018">
                  <c:v>20.9</c:v>
                </c:pt>
                <c:pt idx="8019">
                  <c:v>20.9</c:v>
                </c:pt>
                <c:pt idx="8020">
                  <c:v>20.9</c:v>
                </c:pt>
                <c:pt idx="8021">
                  <c:v>20.9</c:v>
                </c:pt>
                <c:pt idx="8022">
                  <c:v>20.9</c:v>
                </c:pt>
                <c:pt idx="8023">
                  <c:v>20.9</c:v>
                </c:pt>
                <c:pt idx="8024">
                  <c:v>20.9</c:v>
                </c:pt>
                <c:pt idx="8025">
                  <c:v>20.9</c:v>
                </c:pt>
                <c:pt idx="8026">
                  <c:v>20.9</c:v>
                </c:pt>
                <c:pt idx="8027">
                  <c:v>20.9</c:v>
                </c:pt>
                <c:pt idx="8028">
                  <c:v>20.9</c:v>
                </c:pt>
                <c:pt idx="8029">
                  <c:v>20.9</c:v>
                </c:pt>
                <c:pt idx="8030">
                  <c:v>20.9</c:v>
                </c:pt>
                <c:pt idx="8031">
                  <c:v>20.9</c:v>
                </c:pt>
                <c:pt idx="8032">
                  <c:v>20.9</c:v>
                </c:pt>
                <c:pt idx="8033">
                  <c:v>20.9</c:v>
                </c:pt>
                <c:pt idx="8034">
                  <c:v>20.9</c:v>
                </c:pt>
                <c:pt idx="8035">
                  <c:v>20.9</c:v>
                </c:pt>
                <c:pt idx="8036">
                  <c:v>20.9</c:v>
                </c:pt>
                <c:pt idx="8037">
                  <c:v>20.9</c:v>
                </c:pt>
                <c:pt idx="8038">
                  <c:v>20.9</c:v>
                </c:pt>
                <c:pt idx="8039">
                  <c:v>20.9</c:v>
                </c:pt>
                <c:pt idx="8040">
                  <c:v>20.9</c:v>
                </c:pt>
                <c:pt idx="8041">
                  <c:v>20.9</c:v>
                </c:pt>
                <c:pt idx="8042">
                  <c:v>20.9</c:v>
                </c:pt>
                <c:pt idx="8043">
                  <c:v>20.9</c:v>
                </c:pt>
                <c:pt idx="8044">
                  <c:v>20.9</c:v>
                </c:pt>
                <c:pt idx="8045">
                  <c:v>20.9</c:v>
                </c:pt>
                <c:pt idx="8046">
                  <c:v>20.9</c:v>
                </c:pt>
                <c:pt idx="8047">
                  <c:v>20.9</c:v>
                </c:pt>
                <c:pt idx="8048">
                  <c:v>20.9</c:v>
                </c:pt>
                <c:pt idx="8049">
                  <c:v>20.9</c:v>
                </c:pt>
                <c:pt idx="8050">
                  <c:v>20.9</c:v>
                </c:pt>
                <c:pt idx="8051">
                  <c:v>20.9</c:v>
                </c:pt>
                <c:pt idx="8052">
                  <c:v>20.9</c:v>
                </c:pt>
                <c:pt idx="8053">
                  <c:v>20.9</c:v>
                </c:pt>
                <c:pt idx="8054">
                  <c:v>20.9</c:v>
                </c:pt>
                <c:pt idx="8055">
                  <c:v>20.9</c:v>
                </c:pt>
                <c:pt idx="8056">
                  <c:v>20.9</c:v>
                </c:pt>
                <c:pt idx="8057">
                  <c:v>20.9</c:v>
                </c:pt>
                <c:pt idx="8058">
                  <c:v>20.9</c:v>
                </c:pt>
                <c:pt idx="8059">
                  <c:v>20.9</c:v>
                </c:pt>
                <c:pt idx="8060">
                  <c:v>20.9</c:v>
                </c:pt>
                <c:pt idx="8061">
                  <c:v>20.9</c:v>
                </c:pt>
                <c:pt idx="8062">
                  <c:v>20.9</c:v>
                </c:pt>
                <c:pt idx="8063">
                  <c:v>20.9</c:v>
                </c:pt>
                <c:pt idx="8064">
                  <c:v>20.9</c:v>
                </c:pt>
                <c:pt idx="8065">
                  <c:v>20.9</c:v>
                </c:pt>
                <c:pt idx="8066">
                  <c:v>20.9</c:v>
                </c:pt>
                <c:pt idx="8067">
                  <c:v>20.9</c:v>
                </c:pt>
                <c:pt idx="8068">
                  <c:v>20.9</c:v>
                </c:pt>
                <c:pt idx="8069">
                  <c:v>20.9</c:v>
                </c:pt>
                <c:pt idx="8070">
                  <c:v>20.9</c:v>
                </c:pt>
                <c:pt idx="8071">
                  <c:v>20.9</c:v>
                </c:pt>
                <c:pt idx="8072">
                  <c:v>20.9</c:v>
                </c:pt>
                <c:pt idx="8073">
                  <c:v>20.9</c:v>
                </c:pt>
                <c:pt idx="8074">
                  <c:v>20.9</c:v>
                </c:pt>
                <c:pt idx="8075">
                  <c:v>20.9</c:v>
                </c:pt>
                <c:pt idx="8076">
                  <c:v>20.9</c:v>
                </c:pt>
                <c:pt idx="8077">
                  <c:v>20.9</c:v>
                </c:pt>
                <c:pt idx="8078">
                  <c:v>20.9</c:v>
                </c:pt>
                <c:pt idx="8079">
                  <c:v>20.9</c:v>
                </c:pt>
                <c:pt idx="8080">
                  <c:v>20.9</c:v>
                </c:pt>
                <c:pt idx="8081">
                  <c:v>20.9</c:v>
                </c:pt>
                <c:pt idx="8082">
                  <c:v>20.9</c:v>
                </c:pt>
                <c:pt idx="8083">
                  <c:v>20.9</c:v>
                </c:pt>
                <c:pt idx="8084">
                  <c:v>20.9</c:v>
                </c:pt>
                <c:pt idx="8085">
                  <c:v>20.9</c:v>
                </c:pt>
                <c:pt idx="8086">
                  <c:v>20.9</c:v>
                </c:pt>
                <c:pt idx="8087">
                  <c:v>20.9</c:v>
                </c:pt>
                <c:pt idx="8088">
                  <c:v>20.9</c:v>
                </c:pt>
                <c:pt idx="8089">
                  <c:v>20.9</c:v>
                </c:pt>
                <c:pt idx="8090">
                  <c:v>20.9</c:v>
                </c:pt>
                <c:pt idx="8091">
                  <c:v>20.9</c:v>
                </c:pt>
                <c:pt idx="8092">
                  <c:v>20.9</c:v>
                </c:pt>
                <c:pt idx="8093">
                  <c:v>20.9</c:v>
                </c:pt>
                <c:pt idx="8094">
                  <c:v>20.9</c:v>
                </c:pt>
                <c:pt idx="8095">
                  <c:v>20.9</c:v>
                </c:pt>
                <c:pt idx="8096">
                  <c:v>20.9</c:v>
                </c:pt>
                <c:pt idx="8097">
                  <c:v>20.9</c:v>
                </c:pt>
                <c:pt idx="8098">
                  <c:v>20.9</c:v>
                </c:pt>
                <c:pt idx="8099">
                  <c:v>20.9</c:v>
                </c:pt>
                <c:pt idx="8100">
                  <c:v>20.9</c:v>
                </c:pt>
                <c:pt idx="8101">
                  <c:v>20.9</c:v>
                </c:pt>
                <c:pt idx="8102">
                  <c:v>20.9</c:v>
                </c:pt>
                <c:pt idx="8103">
                  <c:v>20.9</c:v>
                </c:pt>
                <c:pt idx="8104">
                  <c:v>20.9</c:v>
                </c:pt>
                <c:pt idx="8105">
                  <c:v>20.9</c:v>
                </c:pt>
                <c:pt idx="8106">
                  <c:v>20.9</c:v>
                </c:pt>
                <c:pt idx="8107">
                  <c:v>20.9</c:v>
                </c:pt>
                <c:pt idx="8108">
                  <c:v>20.9</c:v>
                </c:pt>
                <c:pt idx="8109">
                  <c:v>20.9</c:v>
                </c:pt>
                <c:pt idx="8110">
                  <c:v>20.9</c:v>
                </c:pt>
                <c:pt idx="8111">
                  <c:v>20.9</c:v>
                </c:pt>
                <c:pt idx="8112">
                  <c:v>20.9</c:v>
                </c:pt>
                <c:pt idx="8113">
                  <c:v>20.9</c:v>
                </c:pt>
                <c:pt idx="8114">
                  <c:v>20.9</c:v>
                </c:pt>
                <c:pt idx="8115">
                  <c:v>20.9</c:v>
                </c:pt>
                <c:pt idx="8116">
                  <c:v>20.9</c:v>
                </c:pt>
                <c:pt idx="8117">
                  <c:v>20.9</c:v>
                </c:pt>
                <c:pt idx="8118">
                  <c:v>20.9</c:v>
                </c:pt>
                <c:pt idx="8119">
                  <c:v>20.9</c:v>
                </c:pt>
                <c:pt idx="8120">
                  <c:v>20.9</c:v>
                </c:pt>
                <c:pt idx="8121">
                  <c:v>20.9</c:v>
                </c:pt>
                <c:pt idx="8122">
                  <c:v>20.9</c:v>
                </c:pt>
                <c:pt idx="8123">
                  <c:v>20.9</c:v>
                </c:pt>
                <c:pt idx="8124">
                  <c:v>20.9</c:v>
                </c:pt>
                <c:pt idx="8125">
                  <c:v>20.9</c:v>
                </c:pt>
                <c:pt idx="8126">
                  <c:v>20.9</c:v>
                </c:pt>
                <c:pt idx="8127">
                  <c:v>20.9</c:v>
                </c:pt>
                <c:pt idx="8128">
                  <c:v>20.9</c:v>
                </c:pt>
                <c:pt idx="8129">
                  <c:v>20.9</c:v>
                </c:pt>
                <c:pt idx="8130">
                  <c:v>20.9</c:v>
                </c:pt>
                <c:pt idx="8131">
                  <c:v>20.9</c:v>
                </c:pt>
                <c:pt idx="8132">
                  <c:v>20.9</c:v>
                </c:pt>
                <c:pt idx="8133">
                  <c:v>20.9</c:v>
                </c:pt>
                <c:pt idx="8134">
                  <c:v>20.9</c:v>
                </c:pt>
                <c:pt idx="8135">
                  <c:v>20.9</c:v>
                </c:pt>
                <c:pt idx="8136">
                  <c:v>20.9</c:v>
                </c:pt>
                <c:pt idx="8137">
                  <c:v>20.9</c:v>
                </c:pt>
                <c:pt idx="8138">
                  <c:v>20.9</c:v>
                </c:pt>
                <c:pt idx="8139">
                  <c:v>20.9</c:v>
                </c:pt>
                <c:pt idx="8140">
                  <c:v>20.9</c:v>
                </c:pt>
                <c:pt idx="8141">
                  <c:v>20.9</c:v>
                </c:pt>
                <c:pt idx="8142">
                  <c:v>20.9</c:v>
                </c:pt>
                <c:pt idx="8143">
                  <c:v>20.9</c:v>
                </c:pt>
                <c:pt idx="8144">
                  <c:v>20.9</c:v>
                </c:pt>
                <c:pt idx="8145">
                  <c:v>20.9</c:v>
                </c:pt>
                <c:pt idx="8146">
                  <c:v>20.9</c:v>
                </c:pt>
                <c:pt idx="8147">
                  <c:v>20.9</c:v>
                </c:pt>
                <c:pt idx="8148">
                  <c:v>20.9</c:v>
                </c:pt>
                <c:pt idx="8149">
                  <c:v>20.9</c:v>
                </c:pt>
                <c:pt idx="8150">
                  <c:v>20.9</c:v>
                </c:pt>
                <c:pt idx="8151">
                  <c:v>20.9</c:v>
                </c:pt>
                <c:pt idx="8152">
                  <c:v>20.9</c:v>
                </c:pt>
                <c:pt idx="8153">
                  <c:v>20.9</c:v>
                </c:pt>
                <c:pt idx="8154">
                  <c:v>20.9</c:v>
                </c:pt>
                <c:pt idx="8155">
                  <c:v>20.9</c:v>
                </c:pt>
                <c:pt idx="8156">
                  <c:v>20.9</c:v>
                </c:pt>
                <c:pt idx="8157">
                  <c:v>20.9</c:v>
                </c:pt>
                <c:pt idx="8158">
                  <c:v>20.9</c:v>
                </c:pt>
                <c:pt idx="8159">
                  <c:v>20.9</c:v>
                </c:pt>
                <c:pt idx="8160">
                  <c:v>20.9</c:v>
                </c:pt>
                <c:pt idx="8161">
                  <c:v>20.9</c:v>
                </c:pt>
                <c:pt idx="8162">
                  <c:v>20.9</c:v>
                </c:pt>
                <c:pt idx="8163">
                  <c:v>20.9</c:v>
                </c:pt>
                <c:pt idx="8164">
                  <c:v>20.9</c:v>
                </c:pt>
                <c:pt idx="8165">
                  <c:v>20.9</c:v>
                </c:pt>
                <c:pt idx="8166">
                  <c:v>20.9</c:v>
                </c:pt>
                <c:pt idx="8167">
                  <c:v>20.9</c:v>
                </c:pt>
                <c:pt idx="8168">
                  <c:v>20.9</c:v>
                </c:pt>
                <c:pt idx="8169">
                  <c:v>20.9</c:v>
                </c:pt>
                <c:pt idx="8170">
                  <c:v>20.9</c:v>
                </c:pt>
                <c:pt idx="8171">
                  <c:v>20.9</c:v>
                </c:pt>
                <c:pt idx="8172">
                  <c:v>20.9</c:v>
                </c:pt>
                <c:pt idx="8173">
                  <c:v>20.9</c:v>
                </c:pt>
                <c:pt idx="8174">
                  <c:v>20.9</c:v>
                </c:pt>
                <c:pt idx="8175">
                  <c:v>20.9</c:v>
                </c:pt>
                <c:pt idx="8176">
                  <c:v>20.9</c:v>
                </c:pt>
                <c:pt idx="8177">
                  <c:v>20.9</c:v>
                </c:pt>
                <c:pt idx="8178">
                  <c:v>20.9</c:v>
                </c:pt>
                <c:pt idx="8179">
                  <c:v>20.9</c:v>
                </c:pt>
                <c:pt idx="8180">
                  <c:v>20.9</c:v>
                </c:pt>
                <c:pt idx="8181">
                  <c:v>20.9</c:v>
                </c:pt>
                <c:pt idx="8182">
                  <c:v>20.9</c:v>
                </c:pt>
                <c:pt idx="8183">
                  <c:v>20.9</c:v>
                </c:pt>
                <c:pt idx="8184">
                  <c:v>20.9</c:v>
                </c:pt>
                <c:pt idx="8185">
                  <c:v>20.9</c:v>
                </c:pt>
                <c:pt idx="8186">
                  <c:v>20.9</c:v>
                </c:pt>
                <c:pt idx="8187">
                  <c:v>20.9</c:v>
                </c:pt>
                <c:pt idx="8188">
                  <c:v>20.9</c:v>
                </c:pt>
                <c:pt idx="8189">
                  <c:v>20.9</c:v>
                </c:pt>
                <c:pt idx="8190">
                  <c:v>20.9</c:v>
                </c:pt>
                <c:pt idx="8191">
                  <c:v>20.9</c:v>
                </c:pt>
                <c:pt idx="8192">
                  <c:v>20.9</c:v>
                </c:pt>
                <c:pt idx="8193">
                  <c:v>20.9</c:v>
                </c:pt>
                <c:pt idx="8194">
                  <c:v>20.9</c:v>
                </c:pt>
                <c:pt idx="8195">
                  <c:v>20.9</c:v>
                </c:pt>
                <c:pt idx="8196">
                  <c:v>20.9</c:v>
                </c:pt>
                <c:pt idx="8197">
                  <c:v>20.9</c:v>
                </c:pt>
                <c:pt idx="8198">
                  <c:v>20.9</c:v>
                </c:pt>
                <c:pt idx="8199">
                  <c:v>20.9</c:v>
                </c:pt>
                <c:pt idx="8200">
                  <c:v>20.9</c:v>
                </c:pt>
                <c:pt idx="8201">
                  <c:v>20.9</c:v>
                </c:pt>
                <c:pt idx="8202">
                  <c:v>20.9</c:v>
                </c:pt>
                <c:pt idx="8203">
                  <c:v>20.9</c:v>
                </c:pt>
                <c:pt idx="8204">
                  <c:v>20.9</c:v>
                </c:pt>
                <c:pt idx="8205">
                  <c:v>20.9</c:v>
                </c:pt>
                <c:pt idx="8206">
                  <c:v>20.9</c:v>
                </c:pt>
                <c:pt idx="8207">
                  <c:v>20.9</c:v>
                </c:pt>
                <c:pt idx="8208">
                  <c:v>20.9</c:v>
                </c:pt>
                <c:pt idx="8209">
                  <c:v>20.9</c:v>
                </c:pt>
                <c:pt idx="8210">
                  <c:v>20.9</c:v>
                </c:pt>
                <c:pt idx="8211">
                  <c:v>20.9</c:v>
                </c:pt>
                <c:pt idx="8212">
                  <c:v>20.9</c:v>
                </c:pt>
                <c:pt idx="8213">
                  <c:v>20.9</c:v>
                </c:pt>
                <c:pt idx="8214">
                  <c:v>20.9</c:v>
                </c:pt>
                <c:pt idx="8215">
                  <c:v>20.9</c:v>
                </c:pt>
                <c:pt idx="8216">
                  <c:v>20.9</c:v>
                </c:pt>
                <c:pt idx="8217">
                  <c:v>20.9</c:v>
                </c:pt>
                <c:pt idx="8218">
                  <c:v>20.9</c:v>
                </c:pt>
                <c:pt idx="8219">
                  <c:v>20.9</c:v>
                </c:pt>
                <c:pt idx="8220">
                  <c:v>20.9</c:v>
                </c:pt>
                <c:pt idx="8221">
                  <c:v>20.9</c:v>
                </c:pt>
                <c:pt idx="8222">
                  <c:v>20.9</c:v>
                </c:pt>
                <c:pt idx="8223">
                  <c:v>20.9</c:v>
                </c:pt>
                <c:pt idx="8224">
                  <c:v>20.9</c:v>
                </c:pt>
                <c:pt idx="8225">
                  <c:v>20.9</c:v>
                </c:pt>
                <c:pt idx="8226">
                  <c:v>20.9</c:v>
                </c:pt>
                <c:pt idx="8227">
                  <c:v>20.9</c:v>
                </c:pt>
                <c:pt idx="8228">
                  <c:v>20.9</c:v>
                </c:pt>
                <c:pt idx="8229">
                  <c:v>20.9</c:v>
                </c:pt>
                <c:pt idx="8230">
                  <c:v>20.9</c:v>
                </c:pt>
                <c:pt idx="8231">
                  <c:v>20.9</c:v>
                </c:pt>
                <c:pt idx="8232">
                  <c:v>20.9</c:v>
                </c:pt>
                <c:pt idx="8233">
                  <c:v>20.9</c:v>
                </c:pt>
                <c:pt idx="8234">
                  <c:v>20.9</c:v>
                </c:pt>
                <c:pt idx="8235">
                  <c:v>20.9</c:v>
                </c:pt>
                <c:pt idx="8236">
                  <c:v>20.9</c:v>
                </c:pt>
                <c:pt idx="8237">
                  <c:v>20.9</c:v>
                </c:pt>
                <c:pt idx="8238">
                  <c:v>20.9</c:v>
                </c:pt>
                <c:pt idx="8239">
                  <c:v>20.9</c:v>
                </c:pt>
                <c:pt idx="8240">
                  <c:v>20.9</c:v>
                </c:pt>
                <c:pt idx="8241">
                  <c:v>20.9</c:v>
                </c:pt>
                <c:pt idx="8242">
                  <c:v>20.9</c:v>
                </c:pt>
                <c:pt idx="8243">
                  <c:v>20.9</c:v>
                </c:pt>
                <c:pt idx="8244">
                  <c:v>20.9</c:v>
                </c:pt>
                <c:pt idx="8245">
                  <c:v>20.9</c:v>
                </c:pt>
                <c:pt idx="8246">
                  <c:v>20.9</c:v>
                </c:pt>
                <c:pt idx="8247">
                  <c:v>20.9</c:v>
                </c:pt>
                <c:pt idx="8248">
                  <c:v>20.9</c:v>
                </c:pt>
                <c:pt idx="8249">
                  <c:v>20.9</c:v>
                </c:pt>
                <c:pt idx="8250">
                  <c:v>20.9</c:v>
                </c:pt>
                <c:pt idx="8251">
                  <c:v>20.9</c:v>
                </c:pt>
                <c:pt idx="8252">
                  <c:v>20.9</c:v>
                </c:pt>
                <c:pt idx="8253">
                  <c:v>20.9</c:v>
                </c:pt>
                <c:pt idx="8254">
                  <c:v>20.9</c:v>
                </c:pt>
                <c:pt idx="8255">
                  <c:v>20.9</c:v>
                </c:pt>
                <c:pt idx="8256">
                  <c:v>20.9</c:v>
                </c:pt>
                <c:pt idx="8257">
                  <c:v>20.9</c:v>
                </c:pt>
                <c:pt idx="8258">
                  <c:v>20.9</c:v>
                </c:pt>
                <c:pt idx="8259">
                  <c:v>20.9</c:v>
                </c:pt>
                <c:pt idx="8260">
                  <c:v>20.9</c:v>
                </c:pt>
                <c:pt idx="8261">
                  <c:v>20.9</c:v>
                </c:pt>
                <c:pt idx="8262">
                  <c:v>20.9</c:v>
                </c:pt>
                <c:pt idx="8263">
                  <c:v>20.9</c:v>
                </c:pt>
                <c:pt idx="8264">
                  <c:v>20.9</c:v>
                </c:pt>
                <c:pt idx="8265">
                  <c:v>20.9</c:v>
                </c:pt>
                <c:pt idx="8266">
                  <c:v>20.9</c:v>
                </c:pt>
                <c:pt idx="8267">
                  <c:v>20.9</c:v>
                </c:pt>
                <c:pt idx="8268">
                  <c:v>20.9</c:v>
                </c:pt>
                <c:pt idx="8269">
                  <c:v>20.9</c:v>
                </c:pt>
                <c:pt idx="8270">
                  <c:v>20.9</c:v>
                </c:pt>
                <c:pt idx="8271">
                  <c:v>20.9</c:v>
                </c:pt>
                <c:pt idx="8272">
                  <c:v>20.9</c:v>
                </c:pt>
                <c:pt idx="8273">
                  <c:v>20.9</c:v>
                </c:pt>
                <c:pt idx="8274">
                  <c:v>20.9</c:v>
                </c:pt>
                <c:pt idx="8275">
                  <c:v>20.9</c:v>
                </c:pt>
                <c:pt idx="8276">
                  <c:v>20.9</c:v>
                </c:pt>
                <c:pt idx="8277">
                  <c:v>20.9</c:v>
                </c:pt>
                <c:pt idx="8278">
                  <c:v>20.9</c:v>
                </c:pt>
                <c:pt idx="8279">
                  <c:v>20.9</c:v>
                </c:pt>
                <c:pt idx="8280">
                  <c:v>20.9</c:v>
                </c:pt>
                <c:pt idx="8281">
                  <c:v>20.9</c:v>
                </c:pt>
                <c:pt idx="8282">
                  <c:v>20.9</c:v>
                </c:pt>
                <c:pt idx="8283">
                  <c:v>20.9</c:v>
                </c:pt>
                <c:pt idx="8284">
                  <c:v>20.9</c:v>
                </c:pt>
                <c:pt idx="8285">
                  <c:v>20.9</c:v>
                </c:pt>
                <c:pt idx="8286">
                  <c:v>20.9</c:v>
                </c:pt>
                <c:pt idx="8287">
                  <c:v>20.9</c:v>
                </c:pt>
                <c:pt idx="8288">
                  <c:v>20.9</c:v>
                </c:pt>
                <c:pt idx="8289">
                  <c:v>20.9</c:v>
                </c:pt>
                <c:pt idx="8290">
                  <c:v>20.9</c:v>
                </c:pt>
                <c:pt idx="8291">
                  <c:v>20.9</c:v>
                </c:pt>
                <c:pt idx="8292">
                  <c:v>20.9</c:v>
                </c:pt>
                <c:pt idx="8293">
                  <c:v>20.9</c:v>
                </c:pt>
                <c:pt idx="8294">
                  <c:v>20.9</c:v>
                </c:pt>
                <c:pt idx="8295">
                  <c:v>20.9</c:v>
                </c:pt>
                <c:pt idx="8296">
                  <c:v>20.9</c:v>
                </c:pt>
                <c:pt idx="8297">
                  <c:v>20.9</c:v>
                </c:pt>
                <c:pt idx="8298">
                  <c:v>20.9</c:v>
                </c:pt>
                <c:pt idx="8299">
                  <c:v>20.9</c:v>
                </c:pt>
                <c:pt idx="8300">
                  <c:v>20.9</c:v>
                </c:pt>
                <c:pt idx="8301">
                  <c:v>20.9</c:v>
                </c:pt>
                <c:pt idx="8302">
                  <c:v>20.9</c:v>
                </c:pt>
                <c:pt idx="8303">
                  <c:v>20.9</c:v>
                </c:pt>
                <c:pt idx="8304">
                  <c:v>20.9</c:v>
                </c:pt>
                <c:pt idx="8305">
                  <c:v>20.9</c:v>
                </c:pt>
                <c:pt idx="8306">
                  <c:v>20.9</c:v>
                </c:pt>
                <c:pt idx="8307">
                  <c:v>20.9</c:v>
                </c:pt>
                <c:pt idx="8308">
                  <c:v>20.9</c:v>
                </c:pt>
                <c:pt idx="8309">
                  <c:v>20.9</c:v>
                </c:pt>
                <c:pt idx="8310">
                  <c:v>20.9</c:v>
                </c:pt>
                <c:pt idx="8311">
                  <c:v>20.9</c:v>
                </c:pt>
                <c:pt idx="8312">
                  <c:v>20.9</c:v>
                </c:pt>
                <c:pt idx="8313">
                  <c:v>20.9</c:v>
                </c:pt>
                <c:pt idx="8314">
                  <c:v>20.9</c:v>
                </c:pt>
                <c:pt idx="8315">
                  <c:v>20.9</c:v>
                </c:pt>
                <c:pt idx="8316">
                  <c:v>20.9</c:v>
                </c:pt>
                <c:pt idx="8317">
                  <c:v>20.9</c:v>
                </c:pt>
                <c:pt idx="8318">
                  <c:v>20.9</c:v>
                </c:pt>
                <c:pt idx="8319">
                  <c:v>20.9</c:v>
                </c:pt>
                <c:pt idx="8320">
                  <c:v>20.9</c:v>
                </c:pt>
                <c:pt idx="8321">
                  <c:v>20.9</c:v>
                </c:pt>
                <c:pt idx="8322">
                  <c:v>20.9</c:v>
                </c:pt>
                <c:pt idx="8323">
                  <c:v>20.9</c:v>
                </c:pt>
                <c:pt idx="8324">
                  <c:v>20.9</c:v>
                </c:pt>
                <c:pt idx="8325">
                  <c:v>20.9</c:v>
                </c:pt>
                <c:pt idx="8326">
                  <c:v>20.9</c:v>
                </c:pt>
                <c:pt idx="8327">
                  <c:v>20.9</c:v>
                </c:pt>
                <c:pt idx="8328">
                  <c:v>20.9</c:v>
                </c:pt>
                <c:pt idx="8329">
                  <c:v>20.9</c:v>
                </c:pt>
                <c:pt idx="8330">
                  <c:v>20.9</c:v>
                </c:pt>
                <c:pt idx="8331">
                  <c:v>20.9</c:v>
                </c:pt>
                <c:pt idx="8332">
                  <c:v>20.9</c:v>
                </c:pt>
                <c:pt idx="8333">
                  <c:v>20.9</c:v>
                </c:pt>
                <c:pt idx="8334">
                  <c:v>20.9</c:v>
                </c:pt>
                <c:pt idx="8335">
                  <c:v>20.9</c:v>
                </c:pt>
                <c:pt idx="8336">
                  <c:v>20.9</c:v>
                </c:pt>
                <c:pt idx="8337">
                  <c:v>20.9</c:v>
                </c:pt>
                <c:pt idx="8338">
                  <c:v>20.9</c:v>
                </c:pt>
                <c:pt idx="8339">
                  <c:v>20.9</c:v>
                </c:pt>
                <c:pt idx="8340">
                  <c:v>20.9</c:v>
                </c:pt>
                <c:pt idx="8341">
                  <c:v>20.9</c:v>
                </c:pt>
                <c:pt idx="8342">
                  <c:v>20.9</c:v>
                </c:pt>
                <c:pt idx="8343">
                  <c:v>20.9</c:v>
                </c:pt>
                <c:pt idx="8344">
                  <c:v>20.9</c:v>
                </c:pt>
                <c:pt idx="8345">
                  <c:v>20.9</c:v>
                </c:pt>
                <c:pt idx="8346">
                  <c:v>20.9</c:v>
                </c:pt>
                <c:pt idx="8347">
                  <c:v>20.9</c:v>
                </c:pt>
                <c:pt idx="8348">
                  <c:v>20.9</c:v>
                </c:pt>
                <c:pt idx="8349">
                  <c:v>20.9</c:v>
                </c:pt>
                <c:pt idx="8350">
                  <c:v>20.9</c:v>
                </c:pt>
                <c:pt idx="8351">
                  <c:v>20.9</c:v>
                </c:pt>
                <c:pt idx="8352">
                  <c:v>20.9</c:v>
                </c:pt>
                <c:pt idx="8353">
                  <c:v>20.9</c:v>
                </c:pt>
                <c:pt idx="8354">
                  <c:v>20.9</c:v>
                </c:pt>
                <c:pt idx="8355">
                  <c:v>20.9</c:v>
                </c:pt>
                <c:pt idx="8356">
                  <c:v>20.9</c:v>
                </c:pt>
                <c:pt idx="8357">
                  <c:v>20.9</c:v>
                </c:pt>
                <c:pt idx="8358">
                  <c:v>20.9</c:v>
                </c:pt>
                <c:pt idx="8359">
                  <c:v>20.9</c:v>
                </c:pt>
                <c:pt idx="8360">
                  <c:v>20.9</c:v>
                </c:pt>
                <c:pt idx="8361">
                  <c:v>20.9</c:v>
                </c:pt>
                <c:pt idx="8362">
                  <c:v>20.9</c:v>
                </c:pt>
                <c:pt idx="8363">
                  <c:v>20.9</c:v>
                </c:pt>
                <c:pt idx="8364">
                  <c:v>20.9</c:v>
                </c:pt>
                <c:pt idx="8365">
                  <c:v>20.9</c:v>
                </c:pt>
                <c:pt idx="8366">
                  <c:v>20.9</c:v>
                </c:pt>
                <c:pt idx="8367">
                  <c:v>20.9</c:v>
                </c:pt>
                <c:pt idx="8368">
                  <c:v>20.9</c:v>
                </c:pt>
                <c:pt idx="8369">
                  <c:v>20.9</c:v>
                </c:pt>
                <c:pt idx="8370">
                  <c:v>20.9</c:v>
                </c:pt>
                <c:pt idx="8371">
                  <c:v>20.9</c:v>
                </c:pt>
                <c:pt idx="8372">
                  <c:v>20.9</c:v>
                </c:pt>
                <c:pt idx="8373">
                  <c:v>20.9</c:v>
                </c:pt>
                <c:pt idx="8374">
                  <c:v>20.9</c:v>
                </c:pt>
                <c:pt idx="8375">
                  <c:v>20.9</c:v>
                </c:pt>
                <c:pt idx="8376">
                  <c:v>20.9</c:v>
                </c:pt>
                <c:pt idx="8377">
                  <c:v>20.9</c:v>
                </c:pt>
                <c:pt idx="8378">
                  <c:v>20.9</c:v>
                </c:pt>
                <c:pt idx="8379">
                  <c:v>20.9</c:v>
                </c:pt>
                <c:pt idx="8380">
                  <c:v>20.9</c:v>
                </c:pt>
                <c:pt idx="8381">
                  <c:v>20.9</c:v>
                </c:pt>
                <c:pt idx="8382">
                  <c:v>20.9</c:v>
                </c:pt>
                <c:pt idx="8383">
                  <c:v>20.9</c:v>
                </c:pt>
                <c:pt idx="8384">
                  <c:v>20.9</c:v>
                </c:pt>
                <c:pt idx="8385">
                  <c:v>20.9</c:v>
                </c:pt>
                <c:pt idx="8386">
                  <c:v>20.9</c:v>
                </c:pt>
                <c:pt idx="8387">
                  <c:v>20.9</c:v>
                </c:pt>
                <c:pt idx="8388">
                  <c:v>20.9</c:v>
                </c:pt>
                <c:pt idx="8389">
                  <c:v>20.9</c:v>
                </c:pt>
                <c:pt idx="8390">
                  <c:v>20.9</c:v>
                </c:pt>
                <c:pt idx="8391">
                  <c:v>20.9</c:v>
                </c:pt>
                <c:pt idx="8392">
                  <c:v>20.9</c:v>
                </c:pt>
                <c:pt idx="8393">
                  <c:v>20.9</c:v>
                </c:pt>
                <c:pt idx="8394">
                  <c:v>20.9</c:v>
                </c:pt>
                <c:pt idx="8395">
                  <c:v>20.9</c:v>
                </c:pt>
                <c:pt idx="8396">
                  <c:v>20.9</c:v>
                </c:pt>
                <c:pt idx="8397">
                  <c:v>20.9</c:v>
                </c:pt>
                <c:pt idx="8398">
                  <c:v>20.9</c:v>
                </c:pt>
                <c:pt idx="8399">
                  <c:v>20.9</c:v>
                </c:pt>
                <c:pt idx="8400">
                  <c:v>20.9</c:v>
                </c:pt>
                <c:pt idx="8401">
                  <c:v>20.9</c:v>
                </c:pt>
                <c:pt idx="8402">
                  <c:v>20.9</c:v>
                </c:pt>
                <c:pt idx="8403">
                  <c:v>20.9</c:v>
                </c:pt>
                <c:pt idx="8404">
                  <c:v>20.9</c:v>
                </c:pt>
                <c:pt idx="8405">
                  <c:v>20.9</c:v>
                </c:pt>
                <c:pt idx="8406">
                  <c:v>20.9</c:v>
                </c:pt>
                <c:pt idx="8407">
                  <c:v>20.9</c:v>
                </c:pt>
                <c:pt idx="8408">
                  <c:v>20.9</c:v>
                </c:pt>
                <c:pt idx="8409">
                  <c:v>20.9</c:v>
                </c:pt>
                <c:pt idx="8410">
                  <c:v>20.9</c:v>
                </c:pt>
                <c:pt idx="8411">
                  <c:v>20.9</c:v>
                </c:pt>
                <c:pt idx="8412">
                  <c:v>20.9</c:v>
                </c:pt>
                <c:pt idx="8413">
                  <c:v>20.9</c:v>
                </c:pt>
                <c:pt idx="8414">
                  <c:v>20.9</c:v>
                </c:pt>
                <c:pt idx="8415">
                  <c:v>20.9</c:v>
                </c:pt>
                <c:pt idx="8416">
                  <c:v>20.9</c:v>
                </c:pt>
                <c:pt idx="8417">
                  <c:v>20.9</c:v>
                </c:pt>
                <c:pt idx="8418">
                  <c:v>20.9</c:v>
                </c:pt>
                <c:pt idx="8419">
                  <c:v>20.9</c:v>
                </c:pt>
                <c:pt idx="8420">
                  <c:v>20.9</c:v>
                </c:pt>
                <c:pt idx="8421">
                  <c:v>20.9</c:v>
                </c:pt>
                <c:pt idx="8422">
                  <c:v>20.9</c:v>
                </c:pt>
                <c:pt idx="8423">
                  <c:v>20.9</c:v>
                </c:pt>
                <c:pt idx="8424">
                  <c:v>20.9</c:v>
                </c:pt>
                <c:pt idx="8425">
                  <c:v>20.9</c:v>
                </c:pt>
                <c:pt idx="8426">
                  <c:v>20.9</c:v>
                </c:pt>
                <c:pt idx="8427">
                  <c:v>20.9</c:v>
                </c:pt>
                <c:pt idx="8428">
                  <c:v>20.9</c:v>
                </c:pt>
                <c:pt idx="8429">
                  <c:v>20.9</c:v>
                </c:pt>
                <c:pt idx="8430">
                  <c:v>20.9</c:v>
                </c:pt>
                <c:pt idx="8431">
                  <c:v>20.9</c:v>
                </c:pt>
                <c:pt idx="8432">
                  <c:v>20.9</c:v>
                </c:pt>
                <c:pt idx="8433">
                  <c:v>20.9</c:v>
                </c:pt>
                <c:pt idx="8434">
                  <c:v>20.9</c:v>
                </c:pt>
                <c:pt idx="8435">
                  <c:v>20.9</c:v>
                </c:pt>
                <c:pt idx="8436">
                  <c:v>20.9</c:v>
                </c:pt>
                <c:pt idx="8437">
                  <c:v>20.9</c:v>
                </c:pt>
                <c:pt idx="8438">
                  <c:v>20.9</c:v>
                </c:pt>
                <c:pt idx="8439">
                  <c:v>20.9</c:v>
                </c:pt>
                <c:pt idx="8440">
                  <c:v>20.9</c:v>
                </c:pt>
                <c:pt idx="8441">
                  <c:v>20.9</c:v>
                </c:pt>
                <c:pt idx="8442">
                  <c:v>20.9</c:v>
                </c:pt>
                <c:pt idx="8443">
                  <c:v>20.9</c:v>
                </c:pt>
                <c:pt idx="8444">
                  <c:v>20.9</c:v>
                </c:pt>
                <c:pt idx="8445">
                  <c:v>20.9</c:v>
                </c:pt>
                <c:pt idx="8446">
                  <c:v>20.9</c:v>
                </c:pt>
                <c:pt idx="8447">
                  <c:v>20.9</c:v>
                </c:pt>
                <c:pt idx="8448">
                  <c:v>20.9</c:v>
                </c:pt>
                <c:pt idx="8449">
                  <c:v>20.9</c:v>
                </c:pt>
                <c:pt idx="8450">
                  <c:v>20.9</c:v>
                </c:pt>
                <c:pt idx="8451">
                  <c:v>20.9</c:v>
                </c:pt>
                <c:pt idx="8452">
                  <c:v>20.9</c:v>
                </c:pt>
                <c:pt idx="8453">
                  <c:v>20.9</c:v>
                </c:pt>
                <c:pt idx="8454">
                  <c:v>20.9</c:v>
                </c:pt>
                <c:pt idx="8455">
                  <c:v>20.9</c:v>
                </c:pt>
                <c:pt idx="8456">
                  <c:v>20.9</c:v>
                </c:pt>
                <c:pt idx="8457">
                  <c:v>20.9</c:v>
                </c:pt>
                <c:pt idx="8458">
                  <c:v>20.9</c:v>
                </c:pt>
                <c:pt idx="8459">
                  <c:v>20.9</c:v>
                </c:pt>
                <c:pt idx="8460">
                  <c:v>20.9</c:v>
                </c:pt>
                <c:pt idx="8461">
                  <c:v>20.9</c:v>
                </c:pt>
                <c:pt idx="8462">
                  <c:v>20.9</c:v>
                </c:pt>
                <c:pt idx="8463">
                  <c:v>20.9</c:v>
                </c:pt>
                <c:pt idx="8464">
                  <c:v>20.9</c:v>
                </c:pt>
                <c:pt idx="8465">
                  <c:v>20.9</c:v>
                </c:pt>
                <c:pt idx="8466">
                  <c:v>20.9</c:v>
                </c:pt>
                <c:pt idx="8467">
                  <c:v>20.9</c:v>
                </c:pt>
                <c:pt idx="8468">
                  <c:v>20.9</c:v>
                </c:pt>
                <c:pt idx="8469">
                  <c:v>20.9</c:v>
                </c:pt>
                <c:pt idx="8470">
                  <c:v>20.9</c:v>
                </c:pt>
                <c:pt idx="8471">
                  <c:v>20.9</c:v>
                </c:pt>
                <c:pt idx="8472">
                  <c:v>20.9</c:v>
                </c:pt>
                <c:pt idx="8473">
                  <c:v>20.9</c:v>
                </c:pt>
                <c:pt idx="8474">
                  <c:v>20.9</c:v>
                </c:pt>
                <c:pt idx="8475">
                  <c:v>20.9</c:v>
                </c:pt>
                <c:pt idx="8476">
                  <c:v>20.9</c:v>
                </c:pt>
                <c:pt idx="8477">
                  <c:v>20.9</c:v>
                </c:pt>
                <c:pt idx="8478">
                  <c:v>20.9</c:v>
                </c:pt>
                <c:pt idx="8479">
                  <c:v>20.9</c:v>
                </c:pt>
                <c:pt idx="8480">
                  <c:v>20.9</c:v>
                </c:pt>
                <c:pt idx="8481">
                  <c:v>20.9</c:v>
                </c:pt>
                <c:pt idx="8482">
                  <c:v>20.9</c:v>
                </c:pt>
                <c:pt idx="8483">
                  <c:v>20.9</c:v>
                </c:pt>
                <c:pt idx="8484">
                  <c:v>20.9</c:v>
                </c:pt>
                <c:pt idx="8485">
                  <c:v>20.9</c:v>
                </c:pt>
                <c:pt idx="8486">
                  <c:v>20.9</c:v>
                </c:pt>
                <c:pt idx="8487">
                  <c:v>20.9</c:v>
                </c:pt>
                <c:pt idx="8488">
                  <c:v>20.9</c:v>
                </c:pt>
                <c:pt idx="8489">
                  <c:v>20.9</c:v>
                </c:pt>
                <c:pt idx="8490">
                  <c:v>20.9</c:v>
                </c:pt>
                <c:pt idx="8491">
                  <c:v>20.9</c:v>
                </c:pt>
                <c:pt idx="8492">
                  <c:v>20.9</c:v>
                </c:pt>
                <c:pt idx="8493">
                  <c:v>20.9</c:v>
                </c:pt>
                <c:pt idx="8494">
                  <c:v>20.9</c:v>
                </c:pt>
                <c:pt idx="8495">
                  <c:v>20.9</c:v>
                </c:pt>
                <c:pt idx="8496">
                  <c:v>20.9</c:v>
                </c:pt>
                <c:pt idx="8497">
                  <c:v>20.9</c:v>
                </c:pt>
                <c:pt idx="8498">
                  <c:v>20.9</c:v>
                </c:pt>
                <c:pt idx="8499">
                  <c:v>20.9</c:v>
                </c:pt>
                <c:pt idx="8500">
                  <c:v>20.9</c:v>
                </c:pt>
                <c:pt idx="8501">
                  <c:v>20.9</c:v>
                </c:pt>
                <c:pt idx="8502">
                  <c:v>20.9</c:v>
                </c:pt>
                <c:pt idx="8503">
                  <c:v>20.9</c:v>
                </c:pt>
                <c:pt idx="8504">
                  <c:v>20.9</c:v>
                </c:pt>
                <c:pt idx="8505">
                  <c:v>20.9</c:v>
                </c:pt>
                <c:pt idx="8506">
                  <c:v>20.9</c:v>
                </c:pt>
                <c:pt idx="8507">
                  <c:v>20.9</c:v>
                </c:pt>
                <c:pt idx="8508">
                  <c:v>20.9</c:v>
                </c:pt>
                <c:pt idx="8509">
                  <c:v>20.9</c:v>
                </c:pt>
                <c:pt idx="8510">
                  <c:v>20.9</c:v>
                </c:pt>
                <c:pt idx="8511">
                  <c:v>20.9</c:v>
                </c:pt>
                <c:pt idx="8512">
                  <c:v>20.9</c:v>
                </c:pt>
                <c:pt idx="8513">
                  <c:v>20.9</c:v>
                </c:pt>
                <c:pt idx="8514">
                  <c:v>20.9</c:v>
                </c:pt>
                <c:pt idx="8515">
                  <c:v>20.9</c:v>
                </c:pt>
                <c:pt idx="8516">
                  <c:v>20.9</c:v>
                </c:pt>
                <c:pt idx="8517">
                  <c:v>20.9</c:v>
                </c:pt>
                <c:pt idx="8518">
                  <c:v>20.9</c:v>
                </c:pt>
                <c:pt idx="8519">
                  <c:v>20.9</c:v>
                </c:pt>
                <c:pt idx="8520">
                  <c:v>20.9</c:v>
                </c:pt>
                <c:pt idx="8521">
                  <c:v>20.9</c:v>
                </c:pt>
                <c:pt idx="8522">
                  <c:v>20.9</c:v>
                </c:pt>
                <c:pt idx="8523">
                  <c:v>20.9</c:v>
                </c:pt>
                <c:pt idx="8524">
                  <c:v>20.9</c:v>
                </c:pt>
                <c:pt idx="8525">
                  <c:v>20.9</c:v>
                </c:pt>
                <c:pt idx="8526">
                  <c:v>20.9</c:v>
                </c:pt>
                <c:pt idx="8527">
                  <c:v>20.9</c:v>
                </c:pt>
                <c:pt idx="8528">
                  <c:v>20.9</c:v>
                </c:pt>
                <c:pt idx="8529">
                  <c:v>20.9</c:v>
                </c:pt>
                <c:pt idx="8530">
                  <c:v>20.9</c:v>
                </c:pt>
                <c:pt idx="8531">
                  <c:v>20.9</c:v>
                </c:pt>
                <c:pt idx="8532">
                  <c:v>20.9</c:v>
                </c:pt>
                <c:pt idx="8533">
                  <c:v>20.9</c:v>
                </c:pt>
                <c:pt idx="8534">
                  <c:v>20.9</c:v>
                </c:pt>
                <c:pt idx="8535">
                  <c:v>20.9</c:v>
                </c:pt>
                <c:pt idx="8536">
                  <c:v>20.9</c:v>
                </c:pt>
                <c:pt idx="8537">
                  <c:v>20.9</c:v>
                </c:pt>
                <c:pt idx="8538">
                  <c:v>20.9</c:v>
                </c:pt>
                <c:pt idx="8539">
                  <c:v>20.9</c:v>
                </c:pt>
                <c:pt idx="8540">
                  <c:v>20.9</c:v>
                </c:pt>
                <c:pt idx="8541">
                  <c:v>20.9</c:v>
                </c:pt>
                <c:pt idx="8542">
                  <c:v>20.9</c:v>
                </c:pt>
                <c:pt idx="8543">
                  <c:v>20.9</c:v>
                </c:pt>
                <c:pt idx="8544">
                  <c:v>20.9</c:v>
                </c:pt>
                <c:pt idx="8545">
                  <c:v>20.9</c:v>
                </c:pt>
                <c:pt idx="8546">
                  <c:v>20.9</c:v>
                </c:pt>
                <c:pt idx="8547">
                  <c:v>20.9</c:v>
                </c:pt>
                <c:pt idx="8548">
                  <c:v>20.9</c:v>
                </c:pt>
                <c:pt idx="8549">
                  <c:v>20.9</c:v>
                </c:pt>
                <c:pt idx="8550">
                  <c:v>20.9</c:v>
                </c:pt>
                <c:pt idx="8551">
                  <c:v>20.9</c:v>
                </c:pt>
                <c:pt idx="8552">
                  <c:v>20.9</c:v>
                </c:pt>
                <c:pt idx="8553">
                  <c:v>20.9</c:v>
                </c:pt>
                <c:pt idx="8554">
                  <c:v>20.9</c:v>
                </c:pt>
                <c:pt idx="8555">
                  <c:v>20.9</c:v>
                </c:pt>
                <c:pt idx="8556">
                  <c:v>20.9</c:v>
                </c:pt>
                <c:pt idx="8557">
                  <c:v>20.9</c:v>
                </c:pt>
                <c:pt idx="8558">
                  <c:v>20.9</c:v>
                </c:pt>
                <c:pt idx="8559">
                  <c:v>20.9</c:v>
                </c:pt>
                <c:pt idx="8560">
                  <c:v>20.9</c:v>
                </c:pt>
                <c:pt idx="8561">
                  <c:v>20.9</c:v>
                </c:pt>
                <c:pt idx="8562">
                  <c:v>20.9</c:v>
                </c:pt>
                <c:pt idx="8563">
                  <c:v>20.9</c:v>
                </c:pt>
                <c:pt idx="8564">
                  <c:v>20.9</c:v>
                </c:pt>
                <c:pt idx="8565">
                  <c:v>20.9</c:v>
                </c:pt>
                <c:pt idx="8566">
                  <c:v>20.9</c:v>
                </c:pt>
                <c:pt idx="8567">
                  <c:v>20.9</c:v>
                </c:pt>
                <c:pt idx="8568">
                  <c:v>20.9</c:v>
                </c:pt>
                <c:pt idx="8569">
                  <c:v>20.9</c:v>
                </c:pt>
                <c:pt idx="8570">
                  <c:v>20.9</c:v>
                </c:pt>
                <c:pt idx="8571">
                  <c:v>20.9</c:v>
                </c:pt>
                <c:pt idx="8572">
                  <c:v>20.9</c:v>
                </c:pt>
                <c:pt idx="8573">
                  <c:v>20.9</c:v>
                </c:pt>
                <c:pt idx="8574">
                  <c:v>20.9</c:v>
                </c:pt>
                <c:pt idx="8575">
                  <c:v>20.9</c:v>
                </c:pt>
                <c:pt idx="8576">
                  <c:v>20.9</c:v>
                </c:pt>
                <c:pt idx="8577">
                  <c:v>20.9</c:v>
                </c:pt>
                <c:pt idx="8578">
                  <c:v>20.9</c:v>
                </c:pt>
                <c:pt idx="8579">
                  <c:v>20.9</c:v>
                </c:pt>
                <c:pt idx="8580">
                  <c:v>20.9</c:v>
                </c:pt>
                <c:pt idx="8581">
                  <c:v>20.9</c:v>
                </c:pt>
                <c:pt idx="8582">
                  <c:v>20.9</c:v>
                </c:pt>
                <c:pt idx="8583">
                  <c:v>20.9</c:v>
                </c:pt>
                <c:pt idx="8584">
                  <c:v>20.9</c:v>
                </c:pt>
                <c:pt idx="8585">
                  <c:v>20.9</c:v>
                </c:pt>
                <c:pt idx="8586">
                  <c:v>20.9</c:v>
                </c:pt>
                <c:pt idx="8587">
                  <c:v>20.9</c:v>
                </c:pt>
                <c:pt idx="8588">
                  <c:v>20.9</c:v>
                </c:pt>
                <c:pt idx="8589">
                  <c:v>20.9</c:v>
                </c:pt>
                <c:pt idx="8590">
                  <c:v>20.9</c:v>
                </c:pt>
                <c:pt idx="8591">
                  <c:v>20.9</c:v>
                </c:pt>
                <c:pt idx="8592">
                  <c:v>20.9</c:v>
                </c:pt>
                <c:pt idx="8593">
                  <c:v>20.9</c:v>
                </c:pt>
                <c:pt idx="8594">
                  <c:v>20.9</c:v>
                </c:pt>
                <c:pt idx="8595">
                  <c:v>20.9</c:v>
                </c:pt>
                <c:pt idx="8596">
                  <c:v>20.9</c:v>
                </c:pt>
                <c:pt idx="8597">
                  <c:v>20.9</c:v>
                </c:pt>
                <c:pt idx="8598">
                  <c:v>20.9</c:v>
                </c:pt>
                <c:pt idx="8599">
                  <c:v>20.9</c:v>
                </c:pt>
                <c:pt idx="8600">
                  <c:v>20.9</c:v>
                </c:pt>
                <c:pt idx="8601">
                  <c:v>20.9</c:v>
                </c:pt>
                <c:pt idx="8602">
                  <c:v>20.9</c:v>
                </c:pt>
                <c:pt idx="8603">
                  <c:v>20.9</c:v>
                </c:pt>
                <c:pt idx="8604">
                  <c:v>20.9</c:v>
                </c:pt>
                <c:pt idx="8605">
                  <c:v>20.9</c:v>
                </c:pt>
                <c:pt idx="8606">
                  <c:v>20.9</c:v>
                </c:pt>
                <c:pt idx="8607">
                  <c:v>20.9</c:v>
                </c:pt>
                <c:pt idx="8608">
                  <c:v>20.9</c:v>
                </c:pt>
                <c:pt idx="8609">
                  <c:v>20.9</c:v>
                </c:pt>
                <c:pt idx="8610">
                  <c:v>20.9</c:v>
                </c:pt>
                <c:pt idx="8611">
                  <c:v>20.9</c:v>
                </c:pt>
                <c:pt idx="8612">
                  <c:v>20.9</c:v>
                </c:pt>
                <c:pt idx="8613">
                  <c:v>20.9</c:v>
                </c:pt>
                <c:pt idx="8614">
                  <c:v>20.9</c:v>
                </c:pt>
                <c:pt idx="8615">
                  <c:v>20.9</c:v>
                </c:pt>
                <c:pt idx="8616">
                  <c:v>20.9</c:v>
                </c:pt>
                <c:pt idx="8617">
                  <c:v>20.9</c:v>
                </c:pt>
                <c:pt idx="8618">
                  <c:v>20.9</c:v>
                </c:pt>
                <c:pt idx="8619">
                  <c:v>20.9</c:v>
                </c:pt>
                <c:pt idx="8620">
                  <c:v>20.9</c:v>
                </c:pt>
                <c:pt idx="8621">
                  <c:v>20.9</c:v>
                </c:pt>
                <c:pt idx="8622">
                  <c:v>20.9</c:v>
                </c:pt>
                <c:pt idx="8623">
                  <c:v>20.9</c:v>
                </c:pt>
                <c:pt idx="8624">
                  <c:v>20.9</c:v>
                </c:pt>
                <c:pt idx="8625">
                  <c:v>20.9</c:v>
                </c:pt>
                <c:pt idx="8626">
                  <c:v>20.9</c:v>
                </c:pt>
                <c:pt idx="8627">
                  <c:v>20.9</c:v>
                </c:pt>
                <c:pt idx="8628">
                  <c:v>20.9</c:v>
                </c:pt>
                <c:pt idx="8629">
                  <c:v>20.9</c:v>
                </c:pt>
                <c:pt idx="8630">
                  <c:v>20.9</c:v>
                </c:pt>
                <c:pt idx="8631">
                  <c:v>20.9</c:v>
                </c:pt>
                <c:pt idx="8632">
                  <c:v>20.9</c:v>
                </c:pt>
                <c:pt idx="8633">
                  <c:v>20.9</c:v>
                </c:pt>
                <c:pt idx="8634">
                  <c:v>20.9</c:v>
                </c:pt>
                <c:pt idx="8635">
                  <c:v>20.9</c:v>
                </c:pt>
                <c:pt idx="8636">
                  <c:v>20.9</c:v>
                </c:pt>
                <c:pt idx="8637">
                  <c:v>20.9</c:v>
                </c:pt>
                <c:pt idx="8638">
                  <c:v>20.9</c:v>
                </c:pt>
                <c:pt idx="8639">
                  <c:v>20.9</c:v>
                </c:pt>
                <c:pt idx="8640">
                  <c:v>20.9</c:v>
                </c:pt>
                <c:pt idx="8641">
                  <c:v>20.9</c:v>
                </c:pt>
                <c:pt idx="8642">
                  <c:v>20.9</c:v>
                </c:pt>
                <c:pt idx="8643">
                  <c:v>20.9</c:v>
                </c:pt>
                <c:pt idx="8644">
                  <c:v>20.9</c:v>
                </c:pt>
                <c:pt idx="8645">
                  <c:v>20.9</c:v>
                </c:pt>
                <c:pt idx="8646">
                  <c:v>20.9</c:v>
                </c:pt>
                <c:pt idx="8647">
                  <c:v>20.9</c:v>
                </c:pt>
                <c:pt idx="8648">
                  <c:v>20.9</c:v>
                </c:pt>
                <c:pt idx="8649">
                  <c:v>20.9</c:v>
                </c:pt>
                <c:pt idx="8650">
                  <c:v>20.9</c:v>
                </c:pt>
                <c:pt idx="8651">
                  <c:v>20.9</c:v>
                </c:pt>
                <c:pt idx="8652">
                  <c:v>20.9</c:v>
                </c:pt>
                <c:pt idx="8653">
                  <c:v>20.9</c:v>
                </c:pt>
                <c:pt idx="8654">
                  <c:v>20.9</c:v>
                </c:pt>
                <c:pt idx="8655">
                  <c:v>20.9</c:v>
                </c:pt>
                <c:pt idx="8656">
                  <c:v>20.9</c:v>
                </c:pt>
                <c:pt idx="8657">
                  <c:v>20.9</c:v>
                </c:pt>
                <c:pt idx="8658">
                  <c:v>20.9</c:v>
                </c:pt>
                <c:pt idx="8659">
                  <c:v>20.9</c:v>
                </c:pt>
                <c:pt idx="8660">
                  <c:v>20.9</c:v>
                </c:pt>
                <c:pt idx="8661">
                  <c:v>20.9</c:v>
                </c:pt>
                <c:pt idx="8662">
                  <c:v>20.9</c:v>
                </c:pt>
                <c:pt idx="8663">
                  <c:v>20.9</c:v>
                </c:pt>
                <c:pt idx="8664">
                  <c:v>20.9</c:v>
                </c:pt>
                <c:pt idx="8665">
                  <c:v>20.9</c:v>
                </c:pt>
                <c:pt idx="8666">
                  <c:v>20.9</c:v>
                </c:pt>
                <c:pt idx="8667">
                  <c:v>20.9</c:v>
                </c:pt>
                <c:pt idx="8668">
                  <c:v>20.9</c:v>
                </c:pt>
                <c:pt idx="8669">
                  <c:v>20.9</c:v>
                </c:pt>
                <c:pt idx="8670">
                  <c:v>20.9</c:v>
                </c:pt>
                <c:pt idx="8671">
                  <c:v>20.9</c:v>
                </c:pt>
                <c:pt idx="8672">
                  <c:v>20.9</c:v>
                </c:pt>
                <c:pt idx="8673">
                  <c:v>20.9</c:v>
                </c:pt>
                <c:pt idx="8674">
                  <c:v>20.9</c:v>
                </c:pt>
                <c:pt idx="8675">
                  <c:v>20.9</c:v>
                </c:pt>
                <c:pt idx="8676">
                  <c:v>20.9</c:v>
                </c:pt>
                <c:pt idx="8677">
                  <c:v>20.9</c:v>
                </c:pt>
                <c:pt idx="8678">
                  <c:v>20.9</c:v>
                </c:pt>
                <c:pt idx="8679">
                  <c:v>20.9</c:v>
                </c:pt>
                <c:pt idx="8680">
                  <c:v>20.9</c:v>
                </c:pt>
                <c:pt idx="8681">
                  <c:v>20.9</c:v>
                </c:pt>
                <c:pt idx="8682">
                  <c:v>20.9</c:v>
                </c:pt>
                <c:pt idx="8683">
                  <c:v>20.9</c:v>
                </c:pt>
                <c:pt idx="8684">
                  <c:v>20.9</c:v>
                </c:pt>
                <c:pt idx="8685">
                  <c:v>20.9</c:v>
                </c:pt>
                <c:pt idx="8686">
                  <c:v>20.9</c:v>
                </c:pt>
                <c:pt idx="8687">
                  <c:v>20.9</c:v>
                </c:pt>
                <c:pt idx="8688">
                  <c:v>20.9</c:v>
                </c:pt>
                <c:pt idx="8689">
                  <c:v>20.9</c:v>
                </c:pt>
                <c:pt idx="8690">
                  <c:v>20.9</c:v>
                </c:pt>
                <c:pt idx="8691">
                  <c:v>20.9</c:v>
                </c:pt>
                <c:pt idx="8692">
                  <c:v>20.9</c:v>
                </c:pt>
                <c:pt idx="8693">
                  <c:v>20.9</c:v>
                </c:pt>
                <c:pt idx="8694">
                  <c:v>20.9</c:v>
                </c:pt>
                <c:pt idx="8695">
                  <c:v>20.9</c:v>
                </c:pt>
                <c:pt idx="8696">
                  <c:v>20.9</c:v>
                </c:pt>
                <c:pt idx="8697">
                  <c:v>20.9</c:v>
                </c:pt>
                <c:pt idx="8698">
                  <c:v>20.9</c:v>
                </c:pt>
                <c:pt idx="8699">
                  <c:v>20.9</c:v>
                </c:pt>
                <c:pt idx="8700">
                  <c:v>20.9</c:v>
                </c:pt>
                <c:pt idx="8701">
                  <c:v>20.9</c:v>
                </c:pt>
                <c:pt idx="8702">
                  <c:v>20.9</c:v>
                </c:pt>
                <c:pt idx="8703">
                  <c:v>20.9</c:v>
                </c:pt>
                <c:pt idx="8704">
                  <c:v>20.9</c:v>
                </c:pt>
                <c:pt idx="8705">
                  <c:v>20.9</c:v>
                </c:pt>
                <c:pt idx="8706">
                  <c:v>20.9</c:v>
                </c:pt>
                <c:pt idx="8707">
                  <c:v>20.9</c:v>
                </c:pt>
                <c:pt idx="8708">
                  <c:v>20.9</c:v>
                </c:pt>
                <c:pt idx="8709">
                  <c:v>20.9</c:v>
                </c:pt>
                <c:pt idx="8710">
                  <c:v>20.9</c:v>
                </c:pt>
                <c:pt idx="8711">
                  <c:v>20.9</c:v>
                </c:pt>
                <c:pt idx="8712">
                  <c:v>20.9</c:v>
                </c:pt>
                <c:pt idx="8713">
                  <c:v>20.9</c:v>
                </c:pt>
                <c:pt idx="8714">
                  <c:v>20.9</c:v>
                </c:pt>
                <c:pt idx="8715">
                  <c:v>20.9</c:v>
                </c:pt>
                <c:pt idx="8716">
                  <c:v>20.9</c:v>
                </c:pt>
                <c:pt idx="8717">
                  <c:v>20.9</c:v>
                </c:pt>
                <c:pt idx="8718">
                  <c:v>20.9</c:v>
                </c:pt>
                <c:pt idx="8719">
                  <c:v>20.9</c:v>
                </c:pt>
                <c:pt idx="8720">
                  <c:v>20.9</c:v>
                </c:pt>
                <c:pt idx="8721">
                  <c:v>20.9</c:v>
                </c:pt>
                <c:pt idx="8722">
                  <c:v>20.9</c:v>
                </c:pt>
                <c:pt idx="8723">
                  <c:v>20.9</c:v>
                </c:pt>
                <c:pt idx="8724">
                  <c:v>20.9</c:v>
                </c:pt>
                <c:pt idx="8725">
                  <c:v>20.9</c:v>
                </c:pt>
                <c:pt idx="8726">
                  <c:v>20.9</c:v>
                </c:pt>
                <c:pt idx="8727">
                  <c:v>20.9</c:v>
                </c:pt>
                <c:pt idx="8728">
                  <c:v>20.9</c:v>
                </c:pt>
                <c:pt idx="8729">
                  <c:v>20.9</c:v>
                </c:pt>
                <c:pt idx="8730">
                  <c:v>20.9</c:v>
                </c:pt>
                <c:pt idx="8731">
                  <c:v>20.9</c:v>
                </c:pt>
                <c:pt idx="8732">
                  <c:v>20.9</c:v>
                </c:pt>
                <c:pt idx="8733">
                  <c:v>20.9</c:v>
                </c:pt>
                <c:pt idx="8734">
                  <c:v>20.9</c:v>
                </c:pt>
                <c:pt idx="8735">
                  <c:v>20.9</c:v>
                </c:pt>
                <c:pt idx="8736">
                  <c:v>20.9</c:v>
                </c:pt>
                <c:pt idx="8737">
                  <c:v>20.9</c:v>
                </c:pt>
                <c:pt idx="8738">
                  <c:v>20.9</c:v>
                </c:pt>
                <c:pt idx="8739">
                  <c:v>20.9</c:v>
                </c:pt>
                <c:pt idx="8740">
                  <c:v>20.9</c:v>
                </c:pt>
                <c:pt idx="8741">
                  <c:v>20.9</c:v>
                </c:pt>
                <c:pt idx="8742">
                  <c:v>20.9</c:v>
                </c:pt>
                <c:pt idx="8743">
                  <c:v>20.9</c:v>
                </c:pt>
                <c:pt idx="8744">
                  <c:v>20.9</c:v>
                </c:pt>
                <c:pt idx="8745">
                  <c:v>20.9</c:v>
                </c:pt>
                <c:pt idx="8746">
                  <c:v>20.9</c:v>
                </c:pt>
                <c:pt idx="8747">
                  <c:v>20.9</c:v>
                </c:pt>
                <c:pt idx="8748">
                  <c:v>20.9</c:v>
                </c:pt>
                <c:pt idx="8749">
                  <c:v>20.9</c:v>
                </c:pt>
                <c:pt idx="8750">
                  <c:v>20.9</c:v>
                </c:pt>
                <c:pt idx="8751">
                  <c:v>20.9</c:v>
                </c:pt>
                <c:pt idx="8752">
                  <c:v>20.9</c:v>
                </c:pt>
                <c:pt idx="8753">
                  <c:v>20.9</c:v>
                </c:pt>
                <c:pt idx="8754">
                  <c:v>20.9</c:v>
                </c:pt>
                <c:pt idx="8755">
                  <c:v>20.9</c:v>
                </c:pt>
                <c:pt idx="8756">
                  <c:v>20.9</c:v>
                </c:pt>
                <c:pt idx="8757">
                  <c:v>20.9</c:v>
                </c:pt>
                <c:pt idx="8758">
                  <c:v>20.9</c:v>
                </c:pt>
                <c:pt idx="8759">
                  <c:v>20.9</c:v>
                </c:pt>
                <c:pt idx="8760">
                  <c:v>20.9</c:v>
                </c:pt>
                <c:pt idx="8761">
                  <c:v>20.9</c:v>
                </c:pt>
                <c:pt idx="8762">
                  <c:v>20.9</c:v>
                </c:pt>
                <c:pt idx="8763">
                  <c:v>20.9</c:v>
                </c:pt>
                <c:pt idx="8764">
                  <c:v>20.9</c:v>
                </c:pt>
                <c:pt idx="8765">
                  <c:v>20.9</c:v>
                </c:pt>
                <c:pt idx="8766">
                  <c:v>20.9</c:v>
                </c:pt>
                <c:pt idx="8767">
                  <c:v>20.9</c:v>
                </c:pt>
                <c:pt idx="8768">
                  <c:v>20.9</c:v>
                </c:pt>
                <c:pt idx="8769">
                  <c:v>20.9</c:v>
                </c:pt>
                <c:pt idx="8770">
                  <c:v>20.9</c:v>
                </c:pt>
                <c:pt idx="8771">
                  <c:v>20.9</c:v>
                </c:pt>
                <c:pt idx="8772">
                  <c:v>20.9</c:v>
                </c:pt>
                <c:pt idx="8773">
                  <c:v>20.9</c:v>
                </c:pt>
                <c:pt idx="8774">
                  <c:v>20.9</c:v>
                </c:pt>
                <c:pt idx="8775">
                  <c:v>20.9</c:v>
                </c:pt>
                <c:pt idx="8776">
                  <c:v>20.9</c:v>
                </c:pt>
                <c:pt idx="8777">
                  <c:v>20.9</c:v>
                </c:pt>
                <c:pt idx="8778">
                  <c:v>20.9</c:v>
                </c:pt>
                <c:pt idx="8779">
                  <c:v>20.9</c:v>
                </c:pt>
                <c:pt idx="8780">
                  <c:v>20.9</c:v>
                </c:pt>
                <c:pt idx="8781">
                  <c:v>20.9</c:v>
                </c:pt>
                <c:pt idx="8782">
                  <c:v>20.9</c:v>
                </c:pt>
                <c:pt idx="8783">
                  <c:v>20.9</c:v>
                </c:pt>
                <c:pt idx="8784">
                  <c:v>20.9</c:v>
                </c:pt>
                <c:pt idx="8785">
                  <c:v>20.9</c:v>
                </c:pt>
                <c:pt idx="8786">
                  <c:v>20.9</c:v>
                </c:pt>
                <c:pt idx="8787">
                  <c:v>20.9</c:v>
                </c:pt>
                <c:pt idx="8788">
                  <c:v>20.9</c:v>
                </c:pt>
                <c:pt idx="8789">
                  <c:v>20.9</c:v>
                </c:pt>
                <c:pt idx="8790">
                  <c:v>20.9</c:v>
                </c:pt>
                <c:pt idx="8791">
                  <c:v>20.9</c:v>
                </c:pt>
                <c:pt idx="8792">
                  <c:v>20.9</c:v>
                </c:pt>
                <c:pt idx="8793">
                  <c:v>20.9</c:v>
                </c:pt>
                <c:pt idx="8794">
                  <c:v>20.9</c:v>
                </c:pt>
                <c:pt idx="8795">
                  <c:v>20.9</c:v>
                </c:pt>
                <c:pt idx="8796">
                  <c:v>20.9</c:v>
                </c:pt>
                <c:pt idx="8797">
                  <c:v>20.9</c:v>
                </c:pt>
                <c:pt idx="8798">
                  <c:v>20.9</c:v>
                </c:pt>
                <c:pt idx="8799">
                  <c:v>20.9</c:v>
                </c:pt>
                <c:pt idx="8800">
                  <c:v>20.9</c:v>
                </c:pt>
                <c:pt idx="8801">
                  <c:v>20.9</c:v>
                </c:pt>
                <c:pt idx="8802">
                  <c:v>20.9</c:v>
                </c:pt>
                <c:pt idx="8803">
                  <c:v>20.9</c:v>
                </c:pt>
                <c:pt idx="8804">
                  <c:v>20.9</c:v>
                </c:pt>
                <c:pt idx="8805">
                  <c:v>20.9</c:v>
                </c:pt>
                <c:pt idx="8806">
                  <c:v>20.9</c:v>
                </c:pt>
                <c:pt idx="8807">
                  <c:v>20.9</c:v>
                </c:pt>
                <c:pt idx="8808">
                  <c:v>20.9</c:v>
                </c:pt>
                <c:pt idx="8809">
                  <c:v>20.9</c:v>
                </c:pt>
                <c:pt idx="8810">
                  <c:v>20.9</c:v>
                </c:pt>
                <c:pt idx="8811">
                  <c:v>20.9</c:v>
                </c:pt>
                <c:pt idx="8812">
                  <c:v>20.9</c:v>
                </c:pt>
                <c:pt idx="8813">
                  <c:v>20.9</c:v>
                </c:pt>
                <c:pt idx="8814">
                  <c:v>20.9</c:v>
                </c:pt>
                <c:pt idx="8815">
                  <c:v>20.9</c:v>
                </c:pt>
                <c:pt idx="8816">
                  <c:v>20.9</c:v>
                </c:pt>
                <c:pt idx="8817">
                  <c:v>20.9</c:v>
                </c:pt>
                <c:pt idx="8818">
                  <c:v>20.9</c:v>
                </c:pt>
                <c:pt idx="8819">
                  <c:v>20.9</c:v>
                </c:pt>
                <c:pt idx="8820">
                  <c:v>20.9</c:v>
                </c:pt>
                <c:pt idx="8821">
                  <c:v>20.9</c:v>
                </c:pt>
                <c:pt idx="8822">
                  <c:v>20.9</c:v>
                </c:pt>
                <c:pt idx="8823">
                  <c:v>20.9</c:v>
                </c:pt>
                <c:pt idx="8824">
                  <c:v>20.9</c:v>
                </c:pt>
                <c:pt idx="8825">
                  <c:v>20.9</c:v>
                </c:pt>
                <c:pt idx="8826">
                  <c:v>20.9</c:v>
                </c:pt>
                <c:pt idx="8827">
                  <c:v>20.9</c:v>
                </c:pt>
                <c:pt idx="8828">
                  <c:v>20.9</c:v>
                </c:pt>
                <c:pt idx="8829">
                  <c:v>20.9</c:v>
                </c:pt>
                <c:pt idx="8830">
                  <c:v>20.9</c:v>
                </c:pt>
                <c:pt idx="8831">
                  <c:v>20.9</c:v>
                </c:pt>
                <c:pt idx="8832">
                  <c:v>20.9</c:v>
                </c:pt>
                <c:pt idx="8833">
                  <c:v>20.9</c:v>
                </c:pt>
                <c:pt idx="8834">
                  <c:v>20.9</c:v>
                </c:pt>
                <c:pt idx="8835">
                  <c:v>20.9</c:v>
                </c:pt>
                <c:pt idx="8836">
                  <c:v>20.9</c:v>
                </c:pt>
                <c:pt idx="8837">
                  <c:v>20.9</c:v>
                </c:pt>
                <c:pt idx="8838">
                  <c:v>20.9</c:v>
                </c:pt>
                <c:pt idx="8839">
                  <c:v>20.9</c:v>
                </c:pt>
                <c:pt idx="8840">
                  <c:v>20.9</c:v>
                </c:pt>
                <c:pt idx="8841">
                  <c:v>20.9</c:v>
                </c:pt>
                <c:pt idx="8842">
                  <c:v>20.9</c:v>
                </c:pt>
                <c:pt idx="8843">
                  <c:v>20.9</c:v>
                </c:pt>
                <c:pt idx="8844">
                  <c:v>20.9</c:v>
                </c:pt>
                <c:pt idx="8845">
                  <c:v>20.9</c:v>
                </c:pt>
                <c:pt idx="8846">
                  <c:v>20.9</c:v>
                </c:pt>
                <c:pt idx="8847">
                  <c:v>20.9</c:v>
                </c:pt>
                <c:pt idx="8848">
                  <c:v>20.9</c:v>
                </c:pt>
                <c:pt idx="8849">
                  <c:v>20.9</c:v>
                </c:pt>
                <c:pt idx="8850">
                  <c:v>20.9</c:v>
                </c:pt>
                <c:pt idx="8851">
                  <c:v>20.9</c:v>
                </c:pt>
                <c:pt idx="8852">
                  <c:v>20.9</c:v>
                </c:pt>
                <c:pt idx="8853">
                  <c:v>20.9</c:v>
                </c:pt>
                <c:pt idx="8854">
                  <c:v>20.9</c:v>
                </c:pt>
                <c:pt idx="8855">
                  <c:v>20.9</c:v>
                </c:pt>
                <c:pt idx="8856">
                  <c:v>20.9</c:v>
                </c:pt>
                <c:pt idx="8857">
                  <c:v>20.9</c:v>
                </c:pt>
                <c:pt idx="8858">
                  <c:v>20.9</c:v>
                </c:pt>
                <c:pt idx="8859">
                  <c:v>20.9</c:v>
                </c:pt>
                <c:pt idx="8860">
                  <c:v>20.9</c:v>
                </c:pt>
                <c:pt idx="8861">
                  <c:v>20.9</c:v>
                </c:pt>
                <c:pt idx="8862">
                  <c:v>20.9</c:v>
                </c:pt>
                <c:pt idx="8863">
                  <c:v>20.9</c:v>
                </c:pt>
                <c:pt idx="8864">
                  <c:v>20.9</c:v>
                </c:pt>
                <c:pt idx="8865">
                  <c:v>20.9</c:v>
                </c:pt>
                <c:pt idx="8866">
                  <c:v>20.9</c:v>
                </c:pt>
                <c:pt idx="8867">
                  <c:v>20.9</c:v>
                </c:pt>
                <c:pt idx="8868">
                  <c:v>20.9</c:v>
                </c:pt>
                <c:pt idx="8869">
                  <c:v>20.9</c:v>
                </c:pt>
                <c:pt idx="8870">
                  <c:v>20.9</c:v>
                </c:pt>
                <c:pt idx="8871">
                  <c:v>20.9</c:v>
                </c:pt>
                <c:pt idx="8872">
                  <c:v>20.9</c:v>
                </c:pt>
                <c:pt idx="8873">
                  <c:v>20.9</c:v>
                </c:pt>
                <c:pt idx="8874">
                  <c:v>20.9</c:v>
                </c:pt>
                <c:pt idx="8875">
                  <c:v>20.9</c:v>
                </c:pt>
                <c:pt idx="8876">
                  <c:v>20.9</c:v>
                </c:pt>
                <c:pt idx="8877">
                  <c:v>20.9</c:v>
                </c:pt>
                <c:pt idx="8878">
                  <c:v>20.9</c:v>
                </c:pt>
                <c:pt idx="8879">
                  <c:v>20.9</c:v>
                </c:pt>
                <c:pt idx="8880">
                  <c:v>20.9</c:v>
                </c:pt>
                <c:pt idx="8881">
                  <c:v>20.9</c:v>
                </c:pt>
                <c:pt idx="8882">
                  <c:v>20.9</c:v>
                </c:pt>
                <c:pt idx="8883">
                  <c:v>20.9</c:v>
                </c:pt>
                <c:pt idx="8884">
                  <c:v>20.9</c:v>
                </c:pt>
                <c:pt idx="8885">
                  <c:v>20.9</c:v>
                </c:pt>
                <c:pt idx="8886">
                  <c:v>20.9</c:v>
                </c:pt>
                <c:pt idx="8887">
                  <c:v>20.9</c:v>
                </c:pt>
                <c:pt idx="8888">
                  <c:v>20.9</c:v>
                </c:pt>
                <c:pt idx="8889">
                  <c:v>20.9</c:v>
                </c:pt>
                <c:pt idx="8890">
                  <c:v>20.9</c:v>
                </c:pt>
                <c:pt idx="8891">
                  <c:v>20.9</c:v>
                </c:pt>
                <c:pt idx="8892">
                  <c:v>20.9</c:v>
                </c:pt>
                <c:pt idx="8893">
                  <c:v>20.9</c:v>
                </c:pt>
                <c:pt idx="8894">
                  <c:v>20.9</c:v>
                </c:pt>
                <c:pt idx="8895">
                  <c:v>20.9</c:v>
                </c:pt>
                <c:pt idx="8896">
                  <c:v>20.9</c:v>
                </c:pt>
                <c:pt idx="8897">
                  <c:v>20.9</c:v>
                </c:pt>
                <c:pt idx="8898">
                  <c:v>20.9</c:v>
                </c:pt>
                <c:pt idx="8899">
                  <c:v>20.9</c:v>
                </c:pt>
                <c:pt idx="8900">
                  <c:v>20.9</c:v>
                </c:pt>
                <c:pt idx="8901">
                  <c:v>20.9</c:v>
                </c:pt>
                <c:pt idx="8902">
                  <c:v>20.9</c:v>
                </c:pt>
                <c:pt idx="8903">
                  <c:v>20.9</c:v>
                </c:pt>
                <c:pt idx="8904">
                  <c:v>20.9</c:v>
                </c:pt>
                <c:pt idx="8905">
                  <c:v>20.9</c:v>
                </c:pt>
                <c:pt idx="8906">
                  <c:v>20.9</c:v>
                </c:pt>
                <c:pt idx="8907">
                  <c:v>20.9</c:v>
                </c:pt>
                <c:pt idx="8908">
                  <c:v>20.9</c:v>
                </c:pt>
                <c:pt idx="8909">
                  <c:v>20.9</c:v>
                </c:pt>
                <c:pt idx="8910">
                  <c:v>20.9</c:v>
                </c:pt>
                <c:pt idx="8911">
                  <c:v>20.9</c:v>
                </c:pt>
                <c:pt idx="8912">
                  <c:v>20.9</c:v>
                </c:pt>
                <c:pt idx="8913">
                  <c:v>20.9</c:v>
                </c:pt>
                <c:pt idx="8914">
                  <c:v>20.9</c:v>
                </c:pt>
                <c:pt idx="8915">
                  <c:v>20.9</c:v>
                </c:pt>
                <c:pt idx="8916">
                  <c:v>20.9</c:v>
                </c:pt>
                <c:pt idx="8917">
                  <c:v>20.9</c:v>
                </c:pt>
                <c:pt idx="8918">
                  <c:v>20.9</c:v>
                </c:pt>
                <c:pt idx="8919">
                  <c:v>20.9</c:v>
                </c:pt>
                <c:pt idx="8920">
                  <c:v>20.9</c:v>
                </c:pt>
                <c:pt idx="8921">
                  <c:v>20.9</c:v>
                </c:pt>
                <c:pt idx="8922">
                  <c:v>20.9</c:v>
                </c:pt>
                <c:pt idx="8923">
                  <c:v>20.9</c:v>
                </c:pt>
                <c:pt idx="8924">
                  <c:v>20.9</c:v>
                </c:pt>
                <c:pt idx="8925">
                  <c:v>20.9</c:v>
                </c:pt>
                <c:pt idx="8926">
                  <c:v>20.9</c:v>
                </c:pt>
                <c:pt idx="8927">
                  <c:v>20.9</c:v>
                </c:pt>
                <c:pt idx="8928">
                  <c:v>20.9</c:v>
                </c:pt>
                <c:pt idx="8929">
                  <c:v>20.9</c:v>
                </c:pt>
                <c:pt idx="8930">
                  <c:v>20.9</c:v>
                </c:pt>
                <c:pt idx="8931">
                  <c:v>20.9</c:v>
                </c:pt>
                <c:pt idx="8932">
                  <c:v>20.9</c:v>
                </c:pt>
                <c:pt idx="8933">
                  <c:v>20.9</c:v>
                </c:pt>
                <c:pt idx="8934">
                  <c:v>20.9</c:v>
                </c:pt>
                <c:pt idx="8935">
                  <c:v>20.9</c:v>
                </c:pt>
                <c:pt idx="8936">
                  <c:v>20.9</c:v>
                </c:pt>
                <c:pt idx="8937">
                  <c:v>20.9</c:v>
                </c:pt>
                <c:pt idx="8938">
                  <c:v>20.9</c:v>
                </c:pt>
                <c:pt idx="8939">
                  <c:v>20.9</c:v>
                </c:pt>
                <c:pt idx="8940">
                  <c:v>20.9</c:v>
                </c:pt>
                <c:pt idx="8941">
                  <c:v>20.9</c:v>
                </c:pt>
                <c:pt idx="8942">
                  <c:v>20.9</c:v>
                </c:pt>
                <c:pt idx="8943">
                  <c:v>20.9</c:v>
                </c:pt>
                <c:pt idx="8944">
                  <c:v>20.9</c:v>
                </c:pt>
                <c:pt idx="8945">
                  <c:v>20.9</c:v>
                </c:pt>
                <c:pt idx="8946">
                  <c:v>20.9</c:v>
                </c:pt>
                <c:pt idx="8947">
                  <c:v>20.9</c:v>
                </c:pt>
                <c:pt idx="8948">
                  <c:v>20.9</c:v>
                </c:pt>
                <c:pt idx="8949">
                  <c:v>20.9</c:v>
                </c:pt>
                <c:pt idx="8950">
                  <c:v>20.9</c:v>
                </c:pt>
                <c:pt idx="8951">
                  <c:v>20.9</c:v>
                </c:pt>
                <c:pt idx="8952">
                  <c:v>20.9</c:v>
                </c:pt>
                <c:pt idx="8953">
                  <c:v>20.9</c:v>
                </c:pt>
                <c:pt idx="8954">
                  <c:v>20.9</c:v>
                </c:pt>
                <c:pt idx="8955">
                  <c:v>20.9</c:v>
                </c:pt>
                <c:pt idx="8956">
                  <c:v>20.9</c:v>
                </c:pt>
                <c:pt idx="8957">
                  <c:v>20.9</c:v>
                </c:pt>
                <c:pt idx="8958">
                  <c:v>20.9</c:v>
                </c:pt>
                <c:pt idx="8959">
                  <c:v>20.9</c:v>
                </c:pt>
                <c:pt idx="8960">
                  <c:v>20.9</c:v>
                </c:pt>
                <c:pt idx="8961">
                  <c:v>20.9</c:v>
                </c:pt>
                <c:pt idx="8962">
                  <c:v>20.9</c:v>
                </c:pt>
                <c:pt idx="8963">
                  <c:v>20.9</c:v>
                </c:pt>
                <c:pt idx="8964">
                  <c:v>20.9</c:v>
                </c:pt>
                <c:pt idx="8965">
                  <c:v>20.9</c:v>
                </c:pt>
                <c:pt idx="8966">
                  <c:v>20.9</c:v>
                </c:pt>
                <c:pt idx="8967">
                  <c:v>20.9</c:v>
                </c:pt>
                <c:pt idx="8968">
                  <c:v>20.9</c:v>
                </c:pt>
                <c:pt idx="8969">
                  <c:v>20.9</c:v>
                </c:pt>
                <c:pt idx="8970">
                  <c:v>20.9</c:v>
                </c:pt>
                <c:pt idx="8971">
                  <c:v>20.9</c:v>
                </c:pt>
                <c:pt idx="8972">
                  <c:v>20.9</c:v>
                </c:pt>
                <c:pt idx="8973">
                  <c:v>20.9</c:v>
                </c:pt>
                <c:pt idx="8974">
                  <c:v>20.9</c:v>
                </c:pt>
                <c:pt idx="8975">
                  <c:v>20.9</c:v>
                </c:pt>
                <c:pt idx="8976">
                  <c:v>20.9</c:v>
                </c:pt>
                <c:pt idx="8977">
                  <c:v>20.9</c:v>
                </c:pt>
                <c:pt idx="8978">
                  <c:v>20.9</c:v>
                </c:pt>
                <c:pt idx="8979">
                  <c:v>20.9</c:v>
                </c:pt>
                <c:pt idx="8980">
                  <c:v>20.9</c:v>
                </c:pt>
                <c:pt idx="8981">
                  <c:v>20.9</c:v>
                </c:pt>
                <c:pt idx="8982">
                  <c:v>20.9</c:v>
                </c:pt>
                <c:pt idx="8983">
                  <c:v>20.9</c:v>
                </c:pt>
                <c:pt idx="8984">
                  <c:v>20.9</c:v>
                </c:pt>
                <c:pt idx="8985">
                  <c:v>20.9</c:v>
                </c:pt>
                <c:pt idx="8986">
                  <c:v>20.9</c:v>
                </c:pt>
                <c:pt idx="8987">
                  <c:v>20.9</c:v>
                </c:pt>
                <c:pt idx="8988">
                  <c:v>20.9</c:v>
                </c:pt>
                <c:pt idx="8989">
                  <c:v>20.9</c:v>
                </c:pt>
                <c:pt idx="8990">
                  <c:v>20.9</c:v>
                </c:pt>
                <c:pt idx="8991">
                  <c:v>20.9</c:v>
                </c:pt>
                <c:pt idx="8992">
                  <c:v>20.9</c:v>
                </c:pt>
                <c:pt idx="8993">
                  <c:v>20.9</c:v>
                </c:pt>
                <c:pt idx="8994">
                  <c:v>20.9</c:v>
                </c:pt>
                <c:pt idx="8995">
                  <c:v>20.9</c:v>
                </c:pt>
                <c:pt idx="8996">
                  <c:v>20.9</c:v>
                </c:pt>
                <c:pt idx="8997">
                  <c:v>20.9</c:v>
                </c:pt>
                <c:pt idx="8998">
                  <c:v>20.9</c:v>
                </c:pt>
                <c:pt idx="8999">
                  <c:v>20.9</c:v>
                </c:pt>
                <c:pt idx="9000">
                  <c:v>20.9</c:v>
                </c:pt>
                <c:pt idx="9001">
                  <c:v>20.9</c:v>
                </c:pt>
                <c:pt idx="9002">
                  <c:v>20.9</c:v>
                </c:pt>
                <c:pt idx="9003">
                  <c:v>20.9</c:v>
                </c:pt>
                <c:pt idx="9004">
                  <c:v>20.9</c:v>
                </c:pt>
                <c:pt idx="9005">
                  <c:v>20.9</c:v>
                </c:pt>
                <c:pt idx="9006">
                  <c:v>20.9</c:v>
                </c:pt>
                <c:pt idx="9007">
                  <c:v>20.9</c:v>
                </c:pt>
                <c:pt idx="9008">
                  <c:v>20.9</c:v>
                </c:pt>
                <c:pt idx="9009">
                  <c:v>20.9</c:v>
                </c:pt>
                <c:pt idx="9010">
                  <c:v>20.9</c:v>
                </c:pt>
                <c:pt idx="9011">
                  <c:v>20.9</c:v>
                </c:pt>
                <c:pt idx="9012">
                  <c:v>20.9</c:v>
                </c:pt>
                <c:pt idx="9013">
                  <c:v>20.9</c:v>
                </c:pt>
                <c:pt idx="9014">
                  <c:v>20.9</c:v>
                </c:pt>
                <c:pt idx="9015">
                  <c:v>20.9</c:v>
                </c:pt>
                <c:pt idx="9016">
                  <c:v>20.9</c:v>
                </c:pt>
                <c:pt idx="9017">
                  <c:v>20.9</c:v>
                </c:pt>
                <c:pt idx="9018">
                  <c:v>20.9</c:v>
                </c:pt>
                <c:pt idx="9019">
                  <c:v>20.9</c:v>
                </c:pt>
                <c:pt idx="9020">
                  <c:v>20.9</c:v>
                </c:pt>
                <c:pt idx="9021">
                  <c:v>20.9</c:v>
                </c:pt>
                <c:pt idx="9022">
                  <c:v>20.9</c:v>
                </c:pt>
                <c:pt idx="9023">
                  <c:v>20.9</c:v>
                </c:pt>
                <c:pt idx="9024">
                  <c:v>20.9</c:v>
                </c:pt>
                <c:pt idx="9025">
                  <c:v>20.9</c:v>
                </c:pt>
                <c:pt idx="9026">
                  <c:v>20.9</c:v>
                </c:pt>
                <c:pt idx="9027">
                  <c:v>20.9</c:v>
                </c:pt>
                <c:pt idx="9028">
                  <c:v>20.9</c:v>
                </c:pt>
                <c:pt idx="9029">
                  <c:v>20.9</c:v>
                </c:pt>
                <c:pt idx="9030">
                  <c:v>20.9</c:v>
                </c:pt>
                <c:pt idx="9031">
                  <c:v>20.9</c:v>
                </c:pt>
                <c:pt idx="9032">
                  <c:v>20.9</c:v>
                </c:pt>
                <c:pt idx="9033">
                  <c:v>20.9</c:v>
                </c:pt>
                <c:pt idx="9034">
                  <c:v>20.9</c:v>
                </c:pt>
                <c:pt idx="9035">
                  <c:v>20.9</c:v>
                </c:pt>
                <c:pt idx="9036">
                  <c:v>20.9</c:v>
                </c:pt>
                <c:pt idx="9037">
                  <c:v>20.9</c:v>
                </c:pt>
                <c:pt idx="9038">
                  <c:v>20.9</c:v>
                </c:pt>
                <c:pt idx="9039">
                  <c:v>20.9</c:v>
                </c:pt>
                <c:pt idx="9040">
                  <c:v>20.9</c:v>
                </c:pt>
                <c:pt idx="9041">
                  <c:v>20.9</c:v>
                </c:pt>
                <c:pt idx="9042">
                  <c:v>20.9</c:v>
                </c:pt>
                <c:pt idx="9043">
                  <c:v>20.9</c:v>
                </c:pt>
                <c:pt idx="9044">
                  <c:v>20.9</c:v>
                </c:pt>
                <c:pt idx="9045">
                  <c:v>20.9</c:v>
                </c:pt>
                <c:pt idx="9046">
                  <c:v>20.9</c:v>
                </c:pt>
                <c:pt idx="9047">
                  <c:v>20.9</c:v>
                </c:pt>
                <c:pt idx="9048">
                  <c:v>20.9</c:v>
                </c:pt>
                <c:pt idx="9049">
                  <c:v>20.9</c:v>
                </c:pt>
                <c:pt idx="9050">
                  <c:v>20.9</c:v>
                </c:pt>
                <c:pt idx="9051">
                  <c:v>20.9</c:v>
                </c:pt>
                <c:pt idx="9052">
                  <c:v>20.9</c:v>
                </c:pt>
                <c:pt idx="9053">
                  <c:v>20.9</c:v>
                </c:pt>
                <c:pt idx="9054">
                  <c:v>20.9</c:v>
                </c:pt>
                <c:pt idx="9055">
                  <c:v>20.9</c:v>
                </c:pt>
                <c:pt idx="9056">
                  <c:v>20.9</c:v>
                </c:pt>
                <c:pt idx="9057">
                  <c:v>20.9</c:v>
                </c:pt>
                <c:pt idx="9058">
                  <c:v>20.9</c:v>
                </c:pt>
                <c:pt idx="9059">
                  <c:v>20.9</c:v>
                </c:pt>
                <c:pt idx="9060">
                  <c:v>20.9</c:v>
                </c:pt>
                <c:pt idx="9061">
                  <c:v>20.9</c:v>
                </c:pt>
                <c:pt idx="9062">
                  <c:v>20.9</c:v>
                </c:pt>
                <c:pt idx="9063">
                  <c:v>20.9</c:v>
                </c:pt>
                <c:pt idx="9064">
                  <c:v>20.9</c:v>
                </c:pt>
                <c:pt idx="9065">
                  <c:v>20.9</c:v>
                </c:pt>
                <c:pt idx="9066">
                  <c:v>20.9</c:v>
                </c:pt>
                <c:pt idx="9067">
                  <c:v>20.9</c:v>
                </c:pt>
                <c:pt idx="9068">
                  <c:v>20.9</c:v>
                </c:pt>
                <c:pt idx="9069">
                  <c:v>20.9</c:v>
                </c:pt>
                <c:pt idx="9070">
                  <c:v>20.9</c:v>
                </c:pt>
                <c:pt idx="9071">
                  <c:v>20.9</c:v>
                </c:pt>
                <c:pt idx="9072">
                  <c:v>20.9</c:v>
                </c:pt>
                <c:pt idx="9073">
                  <c:v>20.9</c:v>
                </c:pt>
                <c:pt idx="9074">
                  <c:v>20.9</c:v>
                </c:pt>
                <c:pt idx="9075">
                  <c:v>20.9</c:v>
                </c:pt>
                <c:pt idx="9076">
                  <c:v>20.9</c:v>
                </c:pt>
                <c:pt idx="9077">
                  <c:v>20.9</c:v>
                </c:pt>
                <c:pt idx="9078">
                  <c:v>20.9</c:v>
                </c:pt>
                <c:pt idx="9079">
                  <c:v>20.9</c:v>
                </c:pt>
                <c:pt idx="9080">
                  <c:v>20.9</c:v>
                </c:pt>
                <c:pt idx="9081">
                  <c:v>20.9</c:v>
                </c:pt>
                <c:pt idx="9082">
                  <c:v>20.9</c:v>
                </c:pt>
                <c:pt idx="9083">
                  <c:v>20.9</c:v>
                </c:pt>
                <c:pt idx="9084">
                  <c:v>20.9</c:v>
                </c:pt>
                <c:pt idx="9085">
                  <c:v>20.9</c:v>
                </c:pt>
                <c:pt idx="9086">
                  <c:v>20.9</c:v>
                </c:pt>
                <c:pt idx="9087">
                  <c:v>20.9</c:v>
                </c:pt>
                <c:pt idx="9088">
                  <c:v>20.9</c:v>
                </c:pt>
                <c:pt idx="9089">
                  <c:v>20.9</c:v>
                </c:pt>
                <c:pt idx="9090">
                  <c:v>20.9</c:v>
                </c:pt>
                <c:pt idx="9091">
                  <c:v>20.9</c:v>
                </c:pt>
                <c:pt idx="9092">
                  <c:v>20.9</c:v>
                </c:pt>
                <c:pt idx="9093">
                  <c:v>20.9</c:v>
                </c:pt>
                <c:pt idx="9094">
                  <c:v>20.9</c:v>
                </c:pt>
                <c:pt idx="9095">
                  <c:v>20.9</c:v>
                </c:pt>
                <c:pt idx="9096">
                  <c:v>20.9</c:v>
                </c:pt>
                <c:pt idx="9097">
                  <c:v>20.9</c:v>
                </c:pt>
                <c:pt idx="9098">
                  <c:v>20.9</c:v>
                </c:pt>
                <c:pt idx="9099">
                  <c:v>20.9</c:v>
                </c:pt>
                <c:pt idx="9100">
                  <c:v>20.9</c:v>
                </c:pt>
                <c:pt idx="9101">
                  <c:v>20.9</c:v>
                </c:pt>
                <c:pt idx="9102">
                  <c:v>20.9</c:v>
                </c:pt>
                <c:pt idx="9103">
                  <c:v>20.9</c:v>
                </c:pt>
                <c:pt idx="9104">
                  <c:v>20.9</c:v>
                </c:pt>
                <c:pt idx="9105">
                  <c:v>20.9</c:v>
                </c:pt>
                <c:pt idx="9106">
                  <c:v>20.9</c:v>
                </c:pt>
                <c:pt idx="9107">
                  <c:v>20.9</c:v>
                </c:pt>
                <c:pt idx="9108">
                  <c:v>20.9</c:v>
                </c:pt>
                <c:pt idx="9109">
                  <c:v>20.9</c:v>
                </c:pt>
                <c:pt idx="9110">
                  <c:v>20.9</c:v>
                </c:pt>
                <c:pt idx="9111">
                  <c:v>20.9</c:v>
                </c:pt>
                <c:pt idx="9112">
                  <c:v>20.9</c:v>
                </c:pt>
                <c:pt idx="9113">
                  <c:v>20.9</c:v>
                </c:pt>
                <c:pt idx="9114">
                  <c:v>20.9</c:v>
                </c:pt>
                <c:pt idx="9115">
                  <c:v>20.9</c:v>
                </c:pt>
                <c:pt idx="9116">
                  <c:v>20.9</c:v>
                </c:pt>
                <c:pt idx="9117">
                  <c:v>20.9</c:v>
                </c:pt>
                <c:pt idx="9118">
                  <c:v>20.9</c:v>
                </c:pt>
                <c:pt idx="9119">
                  <c:v>20.9</c:v>
                </c:pt>
                <c:pt idx="9120">
                  <c:v>20.9</c:v>
                </c:pt>
                <c:pt idx="9121">
                  <c:v>20.9</c:v>
                </c:pt>
                <c:pt idx="9122">
                  <c:v>20.9</c:v>
                </c:pt>
                <c:pt idx="9123">
                  <c:v>20.9</c:v>
                </c:pt>
                <c:pt idx="9124">
                  <c:v>20.9</c:v>
                </c:pt>
                <c:pt idx="9125">
                  <c:v>20.9</c:v>
                </c:pt>
                <c:pt idx="9126">
                  <c:v>20.9</c:v>
                </c:pt>
                <c:pt idx="9127">
                  <c:v>20.9</c:v>
                </c:pt>
                <c:pt idx="9128">
                  <c:v>20.9</c:v>
                </c:pt>
                <c:pt idx="9129">
                  <c:v>20.9</c:v>
                </c:pt>
                <c:pt idx="9130">
                  <c:v>20.9</c:v>
                </c:pt>
                <c:pt idx="9131">
                  <c:v>20.9</c:v>
                </c:pt>
                <c:pt idx="9132">
                  <c:v>20.9</c:v>
                </c:pt>
                <c:pt idx="9133">
                  <c:v>20.9</c:v>
                </c:pt>
                <c:pt idx="9134">
                  <c:v>20.9</c:v>
                </c:pt>
                <c:pt idx="9135">
                  <c:v>20.9</c:v>
                </c:pt>
                <c:pt idx="9136">
                  <c:v>20.9</c:v>
                </c:pt>
                <c:pt idx="9137">
                  <c:v>20.9</c:v>
                </c:pt>
                <c:pt idx="9138">
                  <c:v>20.9</c:v>
                </c:pt>
                <c:pt idx="9139">
                  <c:v>20.9</c:v>
                </c:pt>
                <c:pt idx="9140">
                  <c:v>20.9</c:v>
                </c:pt>
                <c:pt idx="9141">
                  <c:v>20.9</c:v>
                </c:pt>
                <c:pt idx="9142">
                  <c:v>20.9</c:v>
                </c:pt>
                <c:pt idx="9143">
                  <c:v>20.9</c:v>
                </c:pt>
                <c:pt idx="9144">
                  <c:v>20.9</c:v>
                </c:pt>
                <c:pt idx="9145">
                  <c:v>20.9</c:v>
                </c:pt>
                <c:pt idx="9146">
                  <c:v>20.9</c:v>
                </c:pt>
                <c:pt idx="9147">
                  <c:v>20.9</c:v>
                </c:pt>
                <c:pt idx="9148">
                  <c:v>20.9</c:v>
                </c:pt>
                <c:pt idx="9149">
                  <c:v>20.9</c:v>
                </c:pt>
                <c:pt idx="9150">
                  <c:v>20.9</c:v>
                </c:pt>
                <c:pt idx="9151">
                  <c:v>20.9</c:v>
                </c:pt>
                <c:pt idx="9152">
                  <c:v>20.9</c:v>
                </c:pt>
                <c:pt idx="9153">
                  <c:v>20.9</c:v>
                </c:pt>
                <c:pt idx="9154">
                  <c:v>20.9</c:v>
                </c:pt>
                <c:pt idx="9155">
                  <c:v>20.9</c:v>
                </c:pt>
                <c:pt idx="9156">
                  <c:v>20.9</c:v>
                </c:pt>
                <c:pt idx="9157">
                  <c:v>20.9</c:v>
                </c:pt>
                <c:pt idx="9158">
                  <c:v>20.9</c:v>
                </c:pt>
                <c:pt idx="9159">
                  <c:v>20.9</c:v>
                </c:pt>
                <c:pt idx="9160">
                  <c:v>20.9</c:v>
                </c:pt>
                <c:pt idx="9161">
                  <c:v>20.9</c:v>
                </c:pt>
                <c:pt idx="9162">
                  <c:v>20.9</c:v>
                </c:pt>
                <c:pt idx="9163">
                  <c:v>20.9</c:v>
                </c:pt>
                <c:pt idx="9164">
                  <c:v>20.9</c:v>
                </c:pt>
                <c:pt idx="9165">
                  <c:v>20.9</c:v>
                </c:pt>
                <c:pt idx="9166">
                  <c:v>20.9</c:v>
                </c:pt>
                <c:pt idx="9167">
                  <c:v>20.9</c:v>
                </c:pt>
                <c:pt idx="9168">
                  <c:v>20.9</c:v>
                </c:pt>
                <c:pt idx="9169">
                  <c:v>20.9</c:v>
                </c:pt>
                <c:pt idx="9170">
                  <c:v>20.9</c:v>
                </c:pt>
                <c:pt idx="9171">
                  <c:v>20.9</c:v>
                </c:pt>
                <c:pt idx="9172">
                  <c:v>20.9</c:v>
                </c:pt>
                <c:pt idx="9173">
                  <c:v>20.9</c:v>
                </c:pt>
                <c:pt idx="9174">
                  <c:v>20.9</c:v>
                </c:pt>
                <c:pt idx="9175">
                  <c:v>20.9</c:v>
                </c:pt>
                <c:pt idx="9176">
                  <c:v>20.9</c:v>
                </c:pt>
                <c:pt idx="9177">
                  <c:v>20.9</c:v>
                </c:pt>
                <c:pt idx="9178">
                  <c:v>20.9</c:v>
                </c:pt>
                <c:pt idx="9179">
                  <c:v>20.9</c:v>
                </c:pt>
                <c:pt idx="9180">
                  <c:v>20.9</c:v>
                </c:pt>
                <c:pt idx="9181">
                  <c:v>20.9</c:v>
                </c:pt>
                <c:pt idx="9182">
                  <c:v>20.9</c:v>
                </c:pt>
                <c:pt idx="9183">
                  <c:v>20.9</c:v>
                </c:pt>
                <c:pt idx="9184">
                  <c:v>20.9</c:v>
                </c:pt>
                <c:pt idx="9185">
                  <c:v>20.9</c:v>
                </c:pt>
                <c:pt idx="9186">
                  <c:v>20.9</c:v>
                </c:pt>
                <c:pt idx="9187">
                  <c:v>20.9</c:v>
                </c:pt>
                <c:pt idx="9188">
                  <c:v>20.9</c:v>
                </c:pt>
                <c:pt idx="9189">
                  <c:v>20.9</c:v>
                </c:pt>
                <c:pt idx="9190">
                  <c:v>20.9</c:v>
                </c:pt>
                <c:pt idx="9191">
                  <c:v>20.9</c:v>
                </c:pt>
                <c:pt idx="9192">
                  <c:v>20.9</c:v>
                </c:pt>
                <c:pt idx="9193">
                  <c:v>20.9</c:v>
                </c:pt>
                <c:pt idx="9194">
                  <c:v>20.9</c:v>
                </c:pt>
                <c:pt idx="9195">
                  <c:v>20.9</c:v>
                </c:pt>
                <c:pt idx="9196">
                  <c:v>20.9</c:v>
                </c:pt>
                <c:pt idx="9197">
                  <c:v>20.9</c:v>
                </c:pt>
                <c:pt idx="9198">
                  <c:v>20.9</c:v>
                </c:pt>
                <c:pt idx="9199">
                  <c:v>20.9</c:v>
                </c:pt>
                <c:pt idx="9200">
                  <c:v>20.9</c:v>
                </c:pt>
                <c:pt idx="9201">
                  <c:v>20.9</c:v>
                </c:pt>
                <c:pt idx="9202">
                  <c:v>20.9</c:v>
                </c:pt>
                <c:pt idx="9203">
                  <c:v>20.9</c:v>
                </c:pt>
                <c:pt idx="9204">
                  <c:v>20.9</c:v>
                </c:pt>
                <c:pt idx="9205">
                  <c:v>20.9</c:v>
                </c:pt>
                <c:pt idx="9206">
                  <c:v>20.9</c:v>
                </c:pt>
                <c:pt idx="9207">
                  <c:v>20.9</c:v>
                </c:pt>
                <c:pt idx="9208">
                  <c:v>20.9</c:v>
                </c:pt>
                <c:pt idx="9209">
                  <c:v>20.9</c:v>
                </c:pt>
                <c:pt idx="9210">
                  <c:v>20.9</c:v>
                </c:pt>
                <c:pt idx="9211">
                  <c:v>20.9</c:v>
                </c:pt>
                <c:pt idx="9212">
                  <c:v>20.9</c:v>
                </c:pt>
                <c:pt idx="9213">
                  <c:v>20.9</c:v>
                </c:pt>
                <c:pt idx="9214">
                  <c:v>20.9</c:v>
                </c:pt>
                <c:pt idx="9215">
                  <c:v>20.9</c:v>
                </c:pt>
                <c:pt idx="9216">
                  <c:v>20.9</c:v>
                </c:pt>
                <c:pt idx="9217">
                  <c:v>20.9</c:v>
                </c:pt>
                <c:pt idx="9218">
                  <c:v>20.9</c:v>
                </c:pt>
                <c:pt idx="9219">
                  <c:v>20.9</c:v>
                </c:pt>
                <c:pt idx="9220">
                  <c:v>20.9</c:v>
                </c:pt>
                <c:pt idx="9221">
                  <c:v>20.9</c:v>
                </c:pt>
                <c:pt idx="9222">
                  <c:v>20.9</c:v>
                </c:pt>
                <c:pt idx="9223">
                  <c:v>20.9</c:v>
                </c:pt>
                <c:pt idx="9224">
                  <c:v>20.9</c:v>
                </c:pt>
                <c:pt idx="9225">
                  <c:v>20.9</c:v>
                </c:pt>
                <c:pt idx="9226">
                  <c:v>20.9</c:v>
                </c:pt>
                <c:pt idx="9227">
                  <c:v>20.9</c:v>
                </c:pt>
                <c:pt idx="9228">
                  <c:v>20.9</c:v>
                </c:pt>
                <c:pt idx="9229">
                  <c:v>20.9</c:v>
                </c:pt>
                <c:pt idx="9230">
                  <c:v>20.9</c:v>
                </c:pt>
                <c:pt idx="9231">
                  <c:v>20.9</c:v>
                </c:pt>
                <c:pt idx="9232">
                  <c:v>20.9</c:v>
                </c:pt>
                <c:pt idx="9233">
                  <c:v>20.9</c:v>
                </c:pt>
                <c:pt idx="9234">
                  <c:v>20.9</c:v>
                </c:pt>
                <c:pt idx="9235">
                  <c:v>20.9</c:v>
                </c:pt>
                <c:pt idx="9236">
                  <c:v>20.9</c:v>
                </c:pt>
                <c:pt idx="9237">
                  <c:v>20.9</c:v>
                </c:pt>
                <c:pt idx="9238">
                  <c:v>20.9</c:v>
                </c:pt>
                <c:pt idx="9239">
                  <c:v>20.9</c:v>
                </c:pt>
                <c:pt idx="9240">
                  <c:v>20.9</c:v>
                </c:pt>
                <c:pt idx="9241">
                  <c:v>20.9</c:v>
                </c:pt>
                <c:pt idx="9242">
                  <c:v>20.9</c:v>
                </c:pt>
                <c:pt idx="9243">
                  <c:v>20.9</c:v>
                </c:pt>
                <c:pt idx="9244">
                  <c:v>20.9</c:v>
                </c:pt>
                <c:pt idx="9245">
                  <c:v>20.9</c:v>
                </c:pt>
                <c:pt idx="9246">
                  <c:v>20.9</c:v>
                </c:pt>
                <c:pt idx="9247">
                  <c:v>20.9</c:v>
                </c:pt>
                <c:pt idx="9248">
                  <c:v>20.9</c:v>
                </c:pt>
                <c:pt idx="9249">
                  <c:v>20.9</c:v>
                </c:pt>
                <c:pt idx="9250">
                  <c:v>20.9</c:v>
                </c:pt>
                <c:pt idx="9251">
                  <c:v>20.9</c:v>
                </c:pt>
                <c:pt idx="9252">
                  <c:v>20.9</c:v>
                </c:pt>
                <c:pt idx="9253">
                  <c:v>20.9</c:v>
                </c:pt>
                <c:pt idx="9254">
                  <c:v>20.9</c:v>
                </c:pt>
                <c:pt idx="9255">
                  <c:v>20.9</c:v>
                </c:pt>
                <c:pt idx="9256">
                  <c:v>20.9</c:v>
                </c:pt>
                <c:pt idx="9257">
                  <c:v>20.9</c:v>
                </c:pt>
                <c:pt idx="9258">
                  <c:v>20.9</c:v>
                </c:pt>
                <c:pt idx="9259">
                  <c:v>20.9</c:v>
                </c:pt>
                <c:pt idx="9260">
                  <c:v>20.9</c:v>
                </c:pt>
                <c:pt idx="9261">
                  <c:v>20.9</c:v>
                </c:pt>
                <c:pt idx="9262">
                  <c:v>20.9</c:v>
                </c:pt>
                <c:pt idx="9263">
                  <c:v>20.9</c:v>
                </c:pt>
                <c:pt idx="9264">
                  <c:v>20.9</c:v>
                </c:pt>
                <c:pt idx="9265">
                  <c:v>20.9</c:v>
                </c:pt>
                <c:pt idx="9266">
                  <c:v>20.9</c:v>
                </c:pt>
                <c:pt idx="9267">
                  <c:v>20.9</c:v>
                </c:pt>
                <c:pt idx="9268">
                  <c:v>20.9</c:v>
                </c:pt>
                <c:pt idx="9269">
                  <c:v>20.9</c:v>
                </c:pt>
                <c:pt idx="9270">
                  <c:v>20.9</c:v>
                </c:pt>
                <c:pt idx="9271">
                  <c:v>20.9</c:v>
                </c:pt>
                <c:pt idx="9272">
                  <c:v>20.9</c:v>
                </c:pt>
                <c:pt idx="9273">
                  <c:v>20.9</c:v>
                </c:pt>
                <c:pt idx="9274">
                  <c:v>20.9</c:v>
                </c:pt>
                <c:pt idx="9275">
                  <c:v>20.9</c:v>
                </c:pt>
                <c:pt idx="9276">
                  <c:v>20.9</c:v>
                </c:pt>
                <c:pt idx="9277">
                  <c:v>20.9</c:v>
                </c:pt>
                <c:pt idx="9278">
                  <c:v>20.9</c:v>
                </c:pt>
                <c:pt idx="9279">
                  <c:v>20.9</c:v>
                </c:pt>
                <c:pt idx="9280">
                  <c:v>20.9</c:v>
                </c:pt>
                <c:pt idx="9281">
                  <c:v>20.9</c:v>
                </c:pt>
                <c:pt idx="9282">
                  <c:v>20.9</c:v>
                </c:pt>
                <c:pt idx="9283">
                  <c:v>20.9</c:v>
                </c:pt>
                <c:pt idx="9284">
                  <c:v>20.9</c:v>
                </c:pt>
                <c:pt idx="9285">
                  <c:v>20.9</c:v>
                </c:pt>
                <c:pt idx="9286">
                  <c:v>20.9</c:v>
                </c:pt>
                <c:pt idx="9287">
                  <c:v>20.9</c:v>
                </c:pt>
                <c:pt idx="9288">
                  <c:v>20.9</c:v>
                </c:pt>
                <c:pt idx="9289">
                  <c:v>20.9</c:v>
                </c:pt>
                <c:pt idx="9290">
                  <c:v>20.9</c:v>
                </c:pt>
                <c:pt idx="9291">
                  <c:v>20.9</c:v>
                </c:pt>
                <c:pt idx="9292">
                  <c:v>20.9</c:v>
                </c:pt>
                <c:pt idx="9293">
                  <c:v>20.9</c:v>
                </c:pt>
                <c:pt idx="9294">
                  <c:v>20.9</c:v>
                </c:pt>
                <c:pt idx="9295">
                  <c:v>20.9</c:v>
                </c:pt>
                <c:pt idx="9296">
                  <c:v>20.9</c:v>
                </c:pt>
                <c:pt idx="9297">
                  <c:v>20.9</c:v>
                </c:pt>
                <c:pt idx="9298">
                  <c:v>20.9</c:v>
                </c:pt>
                <c:pt idx="9299">
                  <c:v>20.9</c:v>
                </c:pt>
                <c:pt idx="9300">
                  <c:v>20.9</c:v>
                </c:pt>
                <c:pt idx="9301">
                  <c:v>20.9</c:v>
                </c:pt>
                <c:pt idx="9302">
                  <c:v>20.9</c:v>
                </c:pt>
                <c:pt idx="9303">
                  <c:v>20.9</c:v>
                </c:pt>
                <c:pt idx="9304">
                  <c:v>20.9</c:v>
                </c:pt>
                <c:pt idx="9305">
                  <c:v>20.9</c:v>
                </c:pt>
                <c:pt idx="9306">
                  <c:v>20.9</c:v>
                </c:pt>
                <c:pt idx="9307">
                  <c:v>20.9</c:v>
                </c:pt>
                <c:pt idx="9308">
                  <c:v>20.9</c:v>
                </c:pt>
                <c:pt idx="9309">
                  <c:v>20.9</c:v>
                </c:pt>
                <c:pt idx="9310">
                  <c:v>20.9</c:v>
                </c:pt>
                <c:pt idx="9311">
                  <c:v>20.9</c:v>
                </c:pt>
                <c:pt idx="9312">
                  <c:v>20.9</c:v>
                </c:pt>
                <c:pt idx="9313">
                  <c:v>20.9</c:v>
                </c:pt>
                <c:pt idx="9314">
                  <c:v>20.9</c:v>
                </c:pt>
                <c:pt idx="9315">
                  <c:v>20.9</c:v>
                </c:pt>
                <c:pt idx="9316">
                  <c:v>20.9</c:v>
                </c:pt>
                <c:pt idx="9317">
                  <c:v>20.9</c:v>
                </c:pt>
                <c:pt idx="9318">
                  <c:v>20.9</c:v>
                </c:pt>
                <c:pt idx="9319">
                  <c:v>20.9</c:v>
                </c:pt>
                <c:pt idx="9320">
                  <c:v>20.9</c:v>
                </c:pt>
                <c:pt idx="9321">
                  <c:v>20.9</c:v>
                </c:pt>
                <c:pt idx="9322">
                  <c:v>20.9</c:v>
                </c:pt>
                <c:pt idx="9323">
                  <c:v>20.9</c:v>
                </c:pt>
                <c:pt idx="9324">
                  <c:v>20.9</c:v>
                </c:pt>
                <c:pt idx="9325">
                  <c:v>20.9</c:v>
                </c:pt>
                <c:pt idx="9326">
                  <c:v>20.9</c:v>
                </c:pt>
                <c:pt idx="9327">
                  <c:v>20.9</c:v>
                </c:pt>
                <c:pt idx="9328">
                  <c:v>20.9</c:v>
                </c:pt>
                <c:pt idx="9329">
                  <c:v>20.9</c:v>
                </c:pt>
                <c:pt idx="9330">
                  <c:v>20.9</c:v>
                </c:pt>
                <c:pt idx="9331">
                  <c:v>20.9</c:v>
                </c:pt>
                <c:pt idx="9332">
                  <c:v>20.9</c:v>
                </c:pt>
                <c:pt idx="9333">
                  <c:v>20.9</c:v>
                </c:pt>
                <c:pt idx="9334">
                  <c:v>20.9</c:v>
                </c:pt>
                <c:pt idx="9335">
                  <c:v>20.9</c:v>
                </c:pt>
                <c:pt idx="9336">
                  <c:v>20.9</c:v>
                </c:pt>
                <c:pt idx="9337">
                  <c:v>20.9</c:v>
                </c:pt>
                <c:pt idx="9338">
                  <c:v>20.9</c:v>
                </c:pt>
                <c:pt idx="9339">
                  <c:v>20.9</c:v>
                </c:pt>
                <c:pt idx="9340">
                  <c:v>20.9</c:v>
                </c:pt>
                <c:pt idx="9341">
                  <c:v>20.9</c:v>
                </c:pt>
                <c:pt idx="9342">
                  <c:v>20.9</c:v>
                </c:pt>
                <c:pt idx="9343">
                  <c:v>20.9</c:v>
                </c:pt>
                <c:pt idx="9344">
                  <c:v>20.9</c:v>
                </c:pt>
                <c:pt idx="9345">
                  <c:v>20.9</c:v>
                </c:pt>
                <c:pt idx="9346">
                  <c:v>20.9</c:v>
                </c:pt>
                <c:pt idx="9347">
                  <c:v>20.9</c:v>
                </c:pt>
                <c:pt idx="9348">
                  <c:v>20.9</c:v>
                </c:pt>
                <c:pt idx="9349">
                  <c:v>20.9</c:v>
                </c:pt>
                <c:pt idx="9350">
                  <c:v>20.9</c:v>
                </c:pt>
                <c:pt idx="9351">
                  <c:v>20.9</c:v>
                </c:pt>
                <c:pt idx="9352">
                  <c:v>20.9</c:v>
                </c:pt>
                <c:pt idx="9353">
                  <c:v>20.9</c:v>
                </c:pt>
                <c:pt idx="9354">
                  <c:v>20.9</c:v>
                </c:pt>
                <c:pt idx="9355">
                  <c:v>20.9</c:v>
                </c:pt>
                <c:pt idx="9356">
                  <c:v>20.9</c:v>
                </c:pt>
                <c:pt idx="9357">
                  <c:v>20.9</c:v>
                </c:pt>
                <c:pt idx="9358">
                  <c:v>20.9</c:v>
                </c:pt>
                <c:pt idx="9359">
                  <c:v>20.9</c:v>
                </c:pt>
                <c:pt idx="9360">
                  <c:v>20.9</c:v>
                </c:pt>
                <c:pt idx="9361">
                  <c:v>20.9</c:v>
                </c:pt>
                <c:pt idx="9362">
                  <c:v>20.9</c:v>
                </c:pt>
                <c:pt idx="9363">
                  <c:v>20.9</c:v>
                </c:pt>
                <c:pt idx="9364">
                  <c:v>20.9</c:v>
                </c:pt>
                <c:pt idx="9365">
                  <c:v>20.9</c:v>
                </c:pt>
                <c:pt idx="9366">
                  <c:v>20.9</c:v>
                </c:pt>
                <c:pt idx="9367">
                  <c:v>20.9</c:v>
                </c:pt>
                <c:pt idx="9368">
                  <c:v>20.9</c:v>
                </c:pt>
                <c:pt idx="9369">
                  <c:v>20.9</c:v>
                </c:pt>
                <c:pt idx="9370">
                  <c:v>20.9</c:v>
                </c:pt>
                <c:pt idx="9371">
                  <c:v>20.9</c:v>
                </c:pt>
                <c:pt idx="9372">
                  <c:v>20.9</c:v>
                </c:pt>
                <c:pt idx="9373">
                  <c:v>20.9</c:v>
                </c:pt>
                <c:pt idx="9374">
                  <c:v>20.9</c:v>
                </c:pt>
                <c:pt idx="9375">
                  <c:v>20.9</c:v>
                </c:pt>
                <c:pt idx="9376">
                  <c:v>20.9</c:v>
                </c:pt>
                <c:pt idx="9377">
                  <c:v>20.9</c:v>
                </c:pt>
                <c:pt idx="9378">
                  <c:v>20.9</c:v>
                </c:pt>
                <c:pt idx="9379">
                  <c:v>20.9</c:v>
                </c:pt>
                <c:pt idx="9380">
                  <c:v>20.9</c:v>
                </c:pt>
                <c:pt idx="9381">
                  <c:v>20.9</c:v>
                </c:pt>
                <c:pt idx="9382">
                  <c:v>20.9</c:v>
                </c:pt>
                <c:pt idx="9383">
                  <c:v>20.9</c:v>
                </c:pt>
                <c:pt idx="9384">
                  <c:v>20.9</c:v>
                </c:pt>
                <c:pt idx="9385">
                  <c:v>20.9</c:v>
                </c:pt>
                <c:pt idx="9386">
                  <c:v>20.9</c:v>
                </c:pt>
                <c:pt idx="9387">
                  <c:v>20.9</c:v>
                </c:pt>
                <c:pt idx="9388">
                  <c:v>20.9</c:v>
                </c:pt>
                <c:pt idx="9389">
                  <c:v>20.9</c:v>
                </c:pt>
                <c:pt idx="9390">
                  <c:v>20.9</c:v>
                </c:pt>
                <c:pt idx="9391">
                  <c:v>20.9</c:v>
                </c:pt>
                <c:pt idx="9392">
                  <c:v>20.9</c:v>
                </c:pt>
                <c:pt idx="9393">
                  <c:v>20.9</c:v>
                </c:pt>
                <c:pt idx="9394">
                  <c:v>20.9</c:v>
                </c:pt>
                <c:pt idx="9395">
                  <c:v>20.9</c:v>
                </c:pt>
                <c:pt idx="9396">
                  <c:v>20.9</c:v>
                </c:pt>
                <c:pt idx="9397">
                  <c:v>20.9</c:v>
                </c:pt>
                <c:pt idx="9398">
                  <c:v>20.9</c:v>
                </c:pt>
                <c:pt idx="9399">
                  <c:v>20.9</c:v>
                </c:pt>
                <c:pt idx="9400">
                  <c:v>20.9</c:v>
                </c:pt>
                <c:pt idx="9401">
                  <c:v>20.9</c:v>
                </c:pt>
                <c:pt idx="9402">
                  <c:v>20.9</c:v>
                </c:pt>
                <c:pt idx="9403">
                  <c:v>20.9</c:v>
                </c:pt>
                <c:pt idx="9404">
                  <c:v>20.9</c:v>
                </c:pt>
                <c:pt idx="9405">
                  <c:v>20.9</c:v>
                </c:pt>
                <c:pt idx="9406">
                  <c:v>20.9</c:v>
                </c:pt>
                <c:pt idx="9407">
                  <c:v>20.9</c:v>
                </c:pt>
                <c:pt idx="9408">
                  <c:v>20.9</c:v>
                </c:pt>
                <c:pt idx="9409">
                  <c:v>20.9</c:v>
                </c:pt>
                <c:pt idx="9410">
                  <c:v>20.9</c:v>
                </c:pt>
                <c:pt idx="9411">
                  <c:v>20.9</c:v>
                </c:pt>
                <c:pt idx="9412">
                  <c:v>20.9</c:v>
                </c:pt>
                <c:pt idx="9413">
                  <c:v>20.9</c:v>
                </c:pt>
                <c:pt idx="9414">
                  <c:v>20.9</c:v>
                </c:pt>
                <c:pt idx="9415">
                  <c:v>20.9</c:v>
                </c:pt>
                <c:pt idx="9416">
                  <c:v>20.9</c:v>
                </c:pt>
                <c:pt idx="9417">
                  <c:v>20.9</c:v>
                </c:pt>
                <c:pt idx="9418">
                  <c:v>20.9</c:v>
                </c:pt>
                <c:pt idx="9419">
                  <c:v>20.9</c:v>
                </c:pt>
                <c:pt idx="9420">
                  <c:v>20.9</c:v>
                </c:pt>
                <c:pt idx="9421">
                  <c:v>20.9</c:v>
                </c:pt>
                <c:pt idx="9422">
                  <c:v>20.9</c:v>
                </c:pt>
                <c:pt idx="9423">
                  <c:v>20.9</c:v>
                </c:pt>
                <c:pt idx="9424">
                  <c:v>20.9</c:v>
                </c:pt>
                <c:pt idx="9425">
                  <c:v>20.9</c:v>
                </c:pt>
                <c:pt idx="9426">
                  <c:v>20.9</c:v>
                </c:pt>
                <c:pt idx="9427">
                  <c:v>20.9</c:v>
                </c:pt>
                <c:pt idx="9428">
                  <c:v>20.9</c:v>
                </c:pt>
                <c:pt idx="9429">
                  <c:v>20.9</c:v>
                </c:pt>
                <c:pt idx="9430">
                  <c:v>20.9</c:v>
                </c:pt>
                <c:pt idx="9431">
                  <c:v>20.9</c:v>
                </c:pt>
                <c:pt idx="9432">
                  <c:v>20.9</c:v>
                </c:pt>
                <c:pt idx="9433">
                  <c:v>20.9</c:v>
                </c:pt>
                <c:pt idx="9434">
                  <c:v>20.9</c:v>
                </c:pt>
                <c:pt idx="9435">
                  <c:v>20.9</c:v>
                </c:pt>
                <c:pt idx="9436">
                  <c:v>20.9</c:v>
                </c:pt>
                <c:pt idx="9437">
                  <c:v>20.9</c:v>
                </c:pt>
                <c:pt idx="9438">
                  <c:v>20.9</c:v>
                </c:pt>
                <c:pt idx="9439">
                  <c:v>20.9</c:v>
                </c:pt>
                <c:pt idx="9440">
                  <c:v>20.9</c:v>
                </c:pt>
                <c:pt idx="9441">
                  <c:v>20.9</c:v>
                </c:pt>
                <c:pt idx="9442">
                  <c:v>20.9</c:v>
                </c:pt>
                <c:pt idx="9443">
                  <c:v>20.9</c:v>
                </c:pt>
                <c:pt idx="9444">
                  <c:v>20.9</c:v>
                </c:pt>
                <c:pt idx="9445">
                  <c:v>20.9</c:v>
                </c:pt>
                <c:pt idx="9446">
                  <c:v>20.9</c:v>
                </c:pt>
                <c:pt idx="9447">
                  <c:v>20.9</c:v>
                </c:pt>
                <c:pt idx="9448">
                  <c:v>20.9</c:v>
                </c:pt>
                <c:pt idx="9449">
                  <c:v>20.9</c:v>
                </c:pt>
                <c:pt idx="9450">
                  <c:v>20.9</c:v>
                </c:pt>
                <c:pt idx="9451">
                  <c:v>20.9</c:v>
                </c:pt>
                <c:pt idx="9452">
                  <c:v>20.9</c:v>
                </c:pt>
                <c:pt idx="9453">
                  <c:v>20.9</c:v>
                </c:pt>
                <c:pt idx="9454">
                  <c:v>20.9</c:v>
                </c:pt>
                <c:pt idx="9455">
                  <c:v>20.9</c:v>
                </c:pt>
                <c:pt idx="9456">
                  <c:v>20.9</c:v>
                </c:pt>
                <c:pt idx="9457">
                  <c:v>20.9</c:v>
                </c:pt>
                <c:pt idx="9458">
                  <c:v>20.9</c:v>
                </c:pt>
                <c:pt idx="9459">
                  <c:v>20.9</c:v>
                </c:pt>
                <c:pt idx="9460">
                  <c:v>20.9</c:v>
                </c:pt>
                <c:pt idx="9461">
                  <c:v>20.9</c:v>
                </c:pt>
                <c:pt idx="9462">
                  <c:v>20.9</c:v>
                </c:pt>
                <c:pt idx="9463">
                  <c:v>20.9</c:v>
                </c:pt>
                <c:pt idx="9464">
                  <c:v>20.9</c:v>
                </c:pt>
                <c:pt idx="9465">
                  <c:v>20.9</c:v>
                </c:pt>
                <c:pt idx="9466">
                  <c:v>20.9</c:v>
                </c:pt>
                <c:pt idx="9467">
                  <c:v>20.9</c:v>
                </c:pt>
                <c:pt idx="9468">
                  <c:v>20.9</c:v>
                </c:pt>
                <c:pt idx="9469">
                  <c:v>20.9</c:v>
                </c:pt>
                <c:pt idx="9470">
                  <c:v>20.9</c:v>
                </c:pt>
                <c:pt idx="9471">
                  <c:v>20.9</c:v>
                </c:pt>
                <c:pt idx="9472">
                  <c:v>20.9</c:v>
                </c:pt>
                <c:pt idx="9473">
                  <c:v>20.9</c:v>
                </c:pt>
                <c:pt idx="9474">
                  <c:v>20.9</c:v>
                </c:pt>
                <c:pt idx="9475">
                  <c:v>20.9</c:v>
                </c:pt>
                <c:pt idx="9476">
                  <c:v>20.9</c:v>
                </c:pt>
                <c:pt idx="9477">
                  <c:v>20.9</c:v>
                </c:pt>
                <c:pt idx="9478">
                  <c:v>20.9</c:v>
                </c:pt>
                <c:pt idx="9479">
                  <c:v>20.9</c:v>
                </c:pt>
                <c:pt idx="9480">
                  <c:v>20.9</c:v>
                </c:pt>
                <c:pt idx="9481">
                  <c:v>20.9</c:v>
                </c:pt>
                <c:pt idx="9482">
                  <c:v>20.9</c:v>
                </c:pt>
                <c:pt idx="9483">
                  <c:v>20.9</c:v>
                </c:pt>
                <c:pt idx="9484">
                  <c:v>20.9</c:v>
                </c:pt>
                <c:pt idx="9485">
                  <c:v>20.9</c:v>
                </c:pt>
                <c:pt idx="9486">
                  <c:v>20.9</c:v>
                </c:pt>
                <c:pt idx="9487">
                  <c:v>20.9</c:v>
                </c:pt>
                <c:pt idx="9488">
                  <c:v>20.9</c:v>
                </c:pt>
                <c:pt idx="9489">
                  <c:v>20.9</c:v>
                </c:pt>
                <c:pt idx="9490">
                  <c:v>20.9</c:v>
                </c:pt>
                <c:pt idx="9491">
                  <c:v>20.9</c:v>
                </c:pt>
                <c:pt idx="9492">
                  <c:v>20.9</c:v>
                </c:pt>
                <c:pt idx="9493">
                  <c:v>20.9</c:v>
                </c:pt>
                <c:pt idx="9494">
                  <c:v>20.9</c:v>
                </c:pt>
                <c:pt idx="9495">
                  <c:v>20.9</c:v>
                </c:pt>
                <c:pt idx="9496">
                  <c:v>20.9</c:v>
                </c:pt>
                <c:pt idx="9497">
                  <c:v>20.9</c:v>
                </c:pt>
                <c:pt idx="9498">
                  <c:v>20.9</c:v>
                </c:pt>
                <c:pt idx="9499">
                  <c:v>20.9</c:v>
                </c:pt>
                <c:pt idx="9500">
                  <c:v>20.9</c:v>
                </c:pt>
                <c:pt idx="9501">
                  <c:v>20.9</c:v>
                </c:pt>
                <c:pt idx="9502">
                  <c:v>20.9</c:v>
                </c:pt>
                <c:pt idx="9503">
                  <c:v>20.9</c:v>
                </c:pt>
                <c:pt idx="9504">
                  <c:v>20.9</c:v>
                </c:pt>
                <c:pt idx="9505">
                  <c:v>20.9</c:v>
                </c:pt>
                <c:pt idx="9506">
                  <c:v>20.9</c:v>
                </c:pt>
                <c:pt idx="9507">
                  <c:v>20.9</c:v>
                </c:pt>
                <c:pt idx="9508">
                  <c:v>20.9</c:v>
                </c:pt>
                <c:pt idx="9509">
                  <c:v>20.9</c:v>
                </c:pt>
                <c:pt idx="9510">
                  <c:v>20.9</c:v>
                </c:pt>
                <c:pt idx="9511">
                  <c:v>20.9</c:v>
                </c:pt>
                <c:pt idx="9512">
                  <c:v>20.9</c:v>
                </c:pt>
                <c:pt idx="9513">
                  <c:v>20.9</c:v>
                </c:pt>
                <c:pt idx="9514">
                  <c:v>20.9</c:v>
                </c:pt>
                <c:pt idx="9515">
                  <c:v>20.9</c:v>
                </c:pt>
                <c:pt idx="9516">
                  <c:v>20.9</c:v>
                </c:pt>
                <c:pt idx="9517">
                  <c:v>20.9</c:v>
                </c:pt>
                <c:pt idx="9518">
                  <c:v>20.9</c:v>
                </c:pt>
                <c:pt idx="9519">
                  <c:v>20.9</c:v>
                </c:pt>
                <c:pt idx="9520">
                  <c:v>20.9</c:v>
                </c:pt>
                <c:pt idx="9521">
                  <c:v>20.9</c:v>
                </c:pt>
                <c:pt idx="9522">
                  <c:v>20.9</c:v>
                </c:pt>
                <c:pt idx="9523">
                  <c:v>20.9</c:v>
                </c:pt>
                <c:pt idx="9524">
                  <c:v>20.9</c:v>
                </c:pt>
                <c:pt idx="9525">
                  <c:v>20.9</c:v>
                </c:pt>
                <c:pt idx="9526">
                  <c:v>20.9</c:v>
                </c:pt>
                <c:pt idx="9527">
                  <c:v>20.9</c:v>
                </c:pt>
                <c:pt idx="9528">
                  <c:v>20.9</c:v>
                </c:pt>
                <c:pt idx="9529">
                  <c:v>20.9</c:v>
                </c:pt>
                <c:pt idx="9530">
                  <c:v>20.9</c:v>
                </c:pt>
                <c:pt idx="9531">
                  <c:v>20.9</c:v>
                </c:pt>
                <c:pt idx="9532">
                  <c:v>20.9</c:v>
                </c:pt>
                <c:pt idx="9533">
                  <c:v>20.9</c:v>
                </c:pt>
                <c:pt idx="9534">
                  <c:v>20.9</c:v>
                </c:pt>
                <c:pt idx="9535">
                  <c:v>20.9</c:v>
                </c:pt>
                <c:pt idx="9536">
                  <c:v>20.9</c:v>
                </c:pt>
                <c:pt idx="9537">
                  <c:v>20.9</c:v>
                </c:pt>
                <c:pt idx="9538">
                  <c:v>20.9</c:v>
                </c:pt>
                <c:pt idx="9539">
                  <c:v>20.9</c:v>
                </c:pt>
                <c:pt idx="9540">
                  <c:v>20.9</c:v>
                </c:pt>
                <c:pt idx="9541">
                  <c:v>20.9</c:v>
                </c:pt>
                <c:pt idx="9542">
                  <c:v>20.9</c:v>
                </c:pt>
                <c:pt idx="9543">
                  <c:v>20.9</c:v>
                </c:pt>
                <c:pt idx="9544">
                  <c:v>20.9</c:v>
                </c:pt>
                <c:pt idx="9545">
                  <c:v>20.9</c:v>
                </c:pt>
                <c:pt idx="9546">
                  <c:v>20.9</c:v>
                </c:pt>
                <c:pt idx="9547">
                  <c:v>20.9</c:v>
                </c:pt>
                <c:pt idx="9548">
                  <c:v>20.9</c:v>
                </c:pt>
                <c:pt idx="9549">
                  <c:v>20.9</c:v>
                </c:pt>
                <c:pt idx="9550">
                  <c:v>20.9</c:v>
                </c:pt>
                <c:pt idx="9551">
                  <c:v>20.9</c:v>
                </c:pt>
                <c:pt idx="9552">
                  <c:v>20.9</c:v>
                </c:pt>
                <c:pt idx="9553">
                  <c:v>20.9</c:v>
                </c:pt>
                <c:pt idx="9554">
                  <c:v>20.9</c:v>
                </c:pt>
                <c:pt idx="9555">
                  <c:v>20.9</c:v>
                </c:pt>
                <c:pt idx="9556">
                  <c:v>20.9</c:v>
                </c:pt>
                <c:pt idx="9557">
                  <c:v>20.9</c:v>
                </c:pt>
                <c:pt idx="9558">
                  <c:v>20.9</c:v>
                </c:pt>
                <c:pt idx="9559">
                  <c:v>20.9</c:v>
                </c:pt>
                <c:pt idx="9560">
                  <c:v>20.9</c:v>
                </c:pt>
                <c:pt idx="9561">
                  <c:v>20.9</c:v>
                </c:pt>
                <c:pt idx="9562">
                  <c:v>20.9</c:v>
                </c:pt>
                <c:pt idx="9563">
                  <c:v>20.9</c:v>
                </c:pt>
                <c:pt idx="9564">
                  <c:v>20.9</c:v>
                </c:pt>
                <c:pt idx="9565">
                  <c:v>20.9</c:v>
                </c:pt>
                <c:pt idx="9566">
                  <c:v>20.9</c:v>
                </c:pt>
                <c:pt idx="9567">
                  <c:v>20.9</c:v>
                </c:pt>
                <c:pt idx="9568">
                  <c:v>20.9</c:v>
                </c:pt>
                <c:pt idx="9569">
                  <c:v>20.9</c:v>
                </c:pt>
                <c:pt idx="9570">
                  <c:v>20.9</c:v>
                </c:pt>
                <c:pt idx="9571">
                  <c:v>20.9</c:v>
                </c:pt>
                <c:pt idx="9572">
                  <c:v>20.9</c:v>
                </c:pt>
                <c:pt idx="9573">
                  <c:v>20.9</c:v>
                </c:pt>
                <c:pt idx="9574">
                  <c:v>20.9</c:v>
                </c:pt>
                <c:pt idx="9575">
                  <c:v>20.9</c:v>
                </c:pt>
                <c:pt idx="9576">
                  <c:v>20.9</c:v>
                </c:pt>
                <c:pt idx="9577">
                  <c:v>20.9</c:v>
                </c:pt>
                <c:pt idx="9578">
                  <c:v>20.9</c:v>
                </c:pt>
                <c:pt idx="9579">
                  <c:v>20.9</c:v>
                </c:pt>
                <c:pt idx="9580">
                  <c:v>20.9</c:v>
                </c:pt>
                <c:pt idx="9581">
                  <c:v>20.9</c:v>
                </c:pt>
                <c:pt idx="9582">
                  <c:v>20.9</c:v>
                </c:pt>
                <c:pt idx="9583">
                  <c:v>20.9</c:v>
                </c:pt>
                <c:pt idx="9584">
                  <c:v>20.9</c:v>
                </c:pt>
                <c:pt idx="9585">
                  <c:v>20.9</c:v>
                </c:pt>
                <c:pt idx="9586">
                  <c:v>20.9</c:v>
                </c:pt>
                <c:pt idx="9587">
                  <c:v>20.9</c:v>
                </c:pt>
                <c:pt idx="9588">
                  <c:v>20.9</c:v>
                </c:pt>
                <c:pt idx="9589">
                  <c:v>20.9</c:v>
                </c:pt>
                <c:pt idx="9590">
                  <c:v>20.9</c:v>
                </c:pt>
                <c:pt idx="9591">
                  <c:v>20.9</c:v>
                </c:pt>
                <c:pt idx="9592">
                  <c:v>20.9</c:v>
                </c:pt>
                <c:pt idx="9593">
                  <c:v>20.9</c:v>
                </c:pt>
                <c:pt idx="9594">
                  <c:v>20.9</c:v>
                </c:pt>
                <c:pt idx="9595">
                  <c:v>20.9</c:v>
                </c:pt>
                <c:pt idx="9596">
                  <c:v>20.9</c:v>
                </c:pt>
                <c:pt idx="9597">
                  <c:v>20.9</c:v>
                </c:pt>
                <c:pt idx="9598">
                  <c:v>20.9</c:v>
                </c:pt>
                <c:pt idx="9599">
                  <c:v>20.9</c:v>
                </c:pt>
                <c:pt idx="9600">
                  <c:v>20.9</c:v>
                </c:pt>
                <c:pt idx="9601">
                  <c:v>20.9</c:v>
                </c:pt>
                <c:pt idx="9602">
                  <c:v>20.9</c:v>
                </c:pt>
                <c:pt idx="9603">
                  <c:v>20.9</c:v>
                </c:pt>
                <c:pt idx="9604">
                  <c:v>20.9</c:v>
                </c:pt>
                <c:pt idx="9605">
                  <c:v>20.9</c:v>
                </c:pt>
                <c:pt idx="9606">
                  <c:v>20.9</c:v>
                </c:pt>
                <c:pt idx="9607">
                  <c:v>20.9</c:v>
                </c:pt>
                <c:pt idx="9608">
                  <c:v>20.9</c:v>
                </c:pt>
                <c:pt idx="9609">
                  <c:v>20.9</c:v>
                </c:pt>
                <c:pt idx="9610">
                  <c:v>20.9</c:v>
                </c:pt>
                <c:pt idx="9611">
                  <c:v>20.9</c:v>
                </c:pt>
                <c:pt idx="9612">
                  <c:v>20.9</c:v>
                </c:pt>
                <c:pt idx="9613">
                  <c:v>20.9</c:v>
                </c:pt>
                <c:pt idx="9614">
                  <c:v>20.9</c:v>
                </c:pt>
                <c:pt idx="9615">
                  <c:v>20.9</c:v>
                </c:pt>
                <c:pt idx="9616">
                  <c:v>20.9</c:v>
                </c:pt>
                <c:pt idx="9617">
                  <c:v>20.9</c:v>
                </c:pt>
                <c:pt idx="9618">
                  <c:v>20.9</c:v>
                </c:pt>
                <c:pt idx="9619">
                  <c:v>20.9</c:v>
                </c:pt>
                <c:pt idx="9620">
                  <c:v>20.9</c:v>
                </c:pt>
                <c:pt idx="9621">
                  <c:v>20.9</c:v>
                </c:pt>
                <c:pt idx="9622">
                  <c:v>20.9</c:v>
                </c:pt>
                <c:pt idx="9623">
                  <c:v>20.9</c:v>
                </c:pt>
                <c:pt idx="9624">
                  <c:v>20.9</c:v>
                </c:pt>
                <c:pt idx="9625">
                  <c:v>20.9</c:v>
                </c:pt>
                <c:pt idx="9626">
                  <c:v>20.9</c:v>
                </c:pt>
                <c:pt idx="9627">
                  <c:v>20.9</c:v>
                </c:pt>
                <c:pt idx="9628">
                  <c:v>20.9</c:v>
                </c:pt>
                <c:pt idx="9629">
                  <c:v>20.9</c:v>
                </c:pt>
                <c:pt idx="9630">
                  <c:v>20.9</c:v>
                </c:pt>
                <c:pt idx="9631">
                  <c:v>20.9</c:v>
                </c:pt>
                <c:pt idx="9632">
                  <c:v>20.9</c:v>
                </c:pt>
                <c:pt idx="9633">
                  <c:v>20.9</c:v>
                </c:pt>
                <c:pt idx="9634">
                  <c:v>20.9</c:v>
                </c:pt>
                <c:pt idx="9635">
                  <c:v>20.9</c:v>
                </c:pt>
                <c:pt idx="9636">
                  <c:v>20.9</c:v>
                </c:pt>
                <c:pt idx="9637">
                  <c:v>20.9</c:v>
                </c:pt>
                <c:pt idx="9638">
                  <c:v>20.9</c:v>
                </c:pt>
                <c:pt idx="9639">
                  <c:v>20.9</c:v>
                </c:pt>
                <c:pt idx="9640">
                  <c:v>20.9</c:v>
                </c:pt>
                <c:pt idx="9641">
                  <c:v>20.9</c:v>
                </c:pt>
                <c:pt idx="9642">
                  <c:v>20.9</c:v>
                </c:pt>
                <c:pt idx="9643">
                  <c:v>20.9</c:v>
                </c:pt>
                <c:pt idx="9644">
                  <c:v>20.9</c:v>
                </c:pt>
                <c:pt idx="9645">
                  <c:v>20.9</c:v>
                </c:pt>
                <c:pt idx="9646">
                  <c:v>20.9</c:v>
                </c:pt>
                <c:pt idx="9647">
                  <c:v>20.9</c:v>
                </c:pt>
                <c:pt idx="9648">
                  <c:v>20.9</c:v>
                </c:pt>
                <c:pt idx="9649">
                  <c:v>20.9</c:v>
                </c:pt>
                <c:pt idx="9650">
                  <c:v>20.9</c:v>
                </c:pt>
                <c:pt idx="9651">
                  <c:v>20.9</c:v>
                </c:pt>
                <c:pt idx="9652">
                  <c:v>20.9</c:v>
                </c:pt>
                <c:pt idx="9653">
                  <c:v>20.9</c:v>
                </c:pt>
                <c:pt idx="9654">
                  <c:v>20.9</c:v>
                </c:pt>
                <c:pt idx="9655">
                  <c:v>20.9</c:v>
                </c:pt>
                <c:pt idx="9656">
                  <c:v>20.9</c:v>
                </c:pt>
                <c:pt idx="9657">
                  <c:v>20.9</c:v>
                </c:pt>
                <c:pt idx="9658">
                  <c:v>20.9</c:v>
                </c:pt>
                <c:pt idx="9659">
                  <c:v>20.9</c:v>
                </c:pt>
                <c:pt idx="9660">
                  <c:v>20.9</c:v>
                </c:pt>
                <c:pt idx="9661">
                  <c:v>20.9</c:v>
                </c:pt>
                <c:pt idx="9662">
                  <c:v>20.9</c:v>
                </c:pt>
                <c:pt idx="9663">
                  <c:v>20.9</c:v>
                </c:pt>
                <c:pt idx="9664">
                  <c:v>20.9</c:v>
                </c:pt>
                <c:pt idx="9665">
                  <c:v>20.9</c:v>
                </c:pt>
                <c:pt idx="9666">
                  <c:v>20.9</c:v>
                </c:pt>
                <c:pt idx="9667">
                  <c:v>20.9</c:v>
                </c:pt>
                <c:pt idx="9668">
                  <c:v>20.9</c:v>
                </c:pt>
                <c:pt idx="9669">
                  <c:v>20.9</c:v>
                </c:pt>
                <c:pt idx="9670">
                  <c:v>20.9</c:v>
                </c:pt>
                <c:pt idx="9671">
                  <c:v>20.9</c:v>
                </c:pt>
                <c:pt idx="9672">
                  <c:v>20.9</c:v>
                </c:pt>
                <c:pt idx="9673">
                  <c:v>20.9</c:v>
                </c:pt>
                <c:pt idx="9674">
                  <c:v>20.9</c:v>
                </c:pt>
                <c:pt idx="9675">
                  <c:v>20.9</c:v>
                </c:pt>
                <c:pt idx="9676">
                  <c:v>20.9</c:v>
                </c:pt>
                <c:pt idx="9677">
                  <c:v>20.9</c:v>
                </c:pt>
                <c:pt idx="9678">
                  <c:v>20.9</c:v>
                </c:pt>
                <c:pt idx="9679">
                  <c:v>20.9</c:v>
                </c:pt>
                <c:pt idx="9680">
                  <c:v>20.9</c:v>
                </c:pt>
                <c:pt idx="9681">
                  <c:v>20.9</c:v>
                </c:pt>
                <c:pt idx="9682">
                  <c:v>20.9</c:v>
                </c:pt>
                <c:pt idx="9683">
                  <c:v>20.9</c:v>
                </c:pt>
                <c:pt idx="9684">
                  <c:v>20.9</c:v>
                </c:pt>
                <c:pt idx="9685">
                  <c:v>20.9</c:v>
                </c:pt>
                <c:pt idx="9686">
                  <c:v>20.9</c:v>
                </c:pt>
                <c:pt idx="9687">
                  <c:v>20.9</c:v>
                </c:pt>
                <c:pt idx="9688">
                  <c:v>20.9</c:v>
                </c:pt>
                <c:pt idx="9689">
                  <c:v>20.9</c:v>
                </c:pt>
                <c:pt idx="9690">
                  <c:v>20.9</c:v>
                </c:pt>
                <c:pt idx="9691">
                  <c:v>20.9</c:v>
                </c:pt>
                <c:pt idx="9692">
                  <c:v>20.9</c:v>
                </c:pt>
                <c:pt idx="9693">
                  <c:v>20.9</c:v>
                </c:pt>
                <c:pt idx="9694">
                  <c:v>20.9</c:v>
                </c:pt>
                <c:pt idx="9695">
                  <c:v>20.9</c:v>
                </c:pt>
                <c:pt idx="9696">
                  <c:v>20.9</c:v>
                </c:pt>
                <c:pt idx="9697">
                  <c:v>20.9</c:v>
                </c:pt>
                <c:pt idx="9698">
                  <c:v>20.9</c:v>
                </c:pt>
                <c:pt idx="9699">
                  <c:v>20.9</c:v>
                </c:pt>
                <c:pt idx="9700">
                  <c:v>20.9</c:v>
                </c:pt>
                <c:pt idx="9701">
                  <c:v>20.9</c:v>
                </c:pt>
                <c:pt idx="9702">
                  <c:v>20.9</c:v>
                </c:pt>
                <c:pt idx="9703">
                  <c:v>20.9</c:v>
                </c:pt>
                <c:pt idx="9704">
                  <c:v>20.9</c:v>
                </c:pt>
                <c:pt idx="9705">
                  <c:v>20.9</c:v>
                </c:pt>
                <c:pt idx="9706">
                  <c:v>20.9</c:v>
                </c:pt>
                <c:pt idx="9707">
                  <c:v>20.9</c:v>
                </c:pt>
                <c:pt idx="9708">
                  <c:v>20.9</c:v>
                </c:pt>
                <c:pt idx="9709">
                  <c:v>20.9</c:v>
                </c:pt>
                <c:pt idx="9710">
                  <c:v>20.9</c:v>
                </c:pt>
                <c:pt idx="9711">
                  <c:v>20.9</c:v>
                </c:pt>
                <c:pt idx="9712">
                  <c:v>20.9</c:v>
                </c:pt>
                <c:pt idx="9713">
                  <c:v>20.9</c:v>
                </c:pt>
                <c:pt idx="9714">
                  <c:v>20.9</c:v>
                </c:pt>
                <c:pt idx="9715">
                  <c:v>20.9</c:v>
                </c:pt>
                <c:pt idx="9716">
                  <c:v>20.9</c:v>
                </c:pt>
                <c:pt idx="9717">
                  <c:v>20.9</c:v>
                </c:pt>
                <c:pt idx="9718">
                  <c:v>20.9</c:v>
                </c:pt>
                <c:pt idx="9719">
                  <c:v>20.9</c:v>
                </c:pt>
                <c:pt idx="9720">
                  <c:v>20.9</c:v>
                </c:pt>
                <c:pt idx="9721">
                  <c:v>20.9</c:v>
                </c:pt>
                <c:pt idx="9722">
                  <c:v>20.9</c:v>
                </c:pt>
                <c:pt idx="9723">
                  <c:v>20.9</c:v>
                </c:pt>
                <c:pt idx="9724">
                  <c:v>20.9</c:v>
                </c:pt>
                <c:pt idx="9725">
                  <c:v>20.9</c:v>
                </c:pt>
                <c:pt idx="9726">
                  <c:v>20.9</c:v>
                </c:pt>
                <c:pt idx="9727">
                  <c:v>20.9</c:v>
                </c:pt>
                <c:pt idx="9728">
                  <c:v>20.9</c:v>
                </c:pt>
                <c:pt idx="9729">
                  <c:v>20.9</c:v>
                </c:pt>
                <c:pt idx="9730">
                  <c:v>20.9</c:v>
                </c:pt>
                <c:pt idx="9731">
                  <c:v>20.9</c:v>
                </c:pt>
                <c:pt idx="9732">
                  <c:v>20.9</c:v>
                </c:pt>
                <c:pt idx="9733">
                  <c:v>20.9</c:v>
                </c:pt>
                <c:pt idx="9734">
                  <c:v>20.9</c:v>
                </c:pt>
                <c:pt idx="9735">
                  <c:v>20.9</c:v>
                </c:pt>
                <c:pt idx="9736">
                  <c:v>20.9</c:v>
                </c:pt>
                <c:pt idx="9737">
                  <c:v>20.9</c:v>
                </c:pt>
                <c:pt idx="9738">
                  <c:v>20.9</c:v>
                </c:pt>
                <c:pt idx="9739">
                  <c:v>20.9</c:v>
                </c:pt>
                <c:pt idx="9740">
                  <c:v>20.9</c:v>
                </c:pt>
                <c:pt idx="9741">
                  <c:v>20.9</c:v>
                </c:pt>
                <c:pt idx="9742">
                  <c:v>20.9</c:v>
                </c:pt>
                <c:pt idx="9743">
                  <c:v>20.9</c:v>
                </c:pt>
                <c:pt idx="9744">
                  <c:v>20.9</c:v>
                </c:pt>
                <c:pt idx="9745">
                  <c:v>20.9</c:v>
                </c:pt>
                <c:pt idx="9746">
                  <c:v>20.9</c:v>
                </c:pt>
                <c:pt idx="9747">
                  <c:v>20.9</c:v>
                </c:pt>
                <c:pt idx="9748">
                  <c:v>20.9</c:v>
                </c:pt>
                <c:pt idx="9749">
                  <c:v>20.9</c:v>
                </c:pt>
                <c:pt idx="9750">
                  <c:v>20.9</c:v>
                </c:pt>
                <c:pt idx="9751">
                  <c:v>20.9</c:v>
                </c:pt>
                <c:pt idx="9752">
                  <c:v>20.9</c:v>
                </c:pt>
                <c:pt idx="9753">
                  <c:v>20.9</c:v>
                </c:pt>
                <c:pt idx="9754">
                  <c:v>20.9</c:v>
                </c:pt>
                <c:pt idx="9755">
                  <c:v>20.9</c:v>
                </c:pt>
                <c:pt idx="9756">
                  <c:v>20.9</c:v>
                </c:pt>
                <c:pt idx="9757">
                  <c:v>20.9</c:v>
                </c:pt>
                <c:pt idx="9758">
                  <c:v>20.9</c:v>
                </c:pt>
                <c:pt idx="9759">
                  <c:v>20.9</c:v>
                </c:pt>
                <c:pt idx="9760">
                  <c:v>20.9</c:v>
                </c:pt>
                <c:pt idx="9761">
                  <c:v>20.9</c:v>
                </c:pt>
                <c:pt idx="9762">
                  <c:v>20.9</c:v>
                </c:pt>
                <c:pt idx="9763">
                  <c:v>20.9</c:v>
                </c:pt>
                <c:pt idx="9764">
                  <c:v>20.9</c:v>
                </c:pt>
                <c:pt idx="9765">
                  <c:v>20.9</c:v>
                </c:pt>
                <c:pt idx="9766">
                  <c:v>20.9</c:v>
                </c:pt>
                <c:pt idx="9767">
                  <c:v>20.9</c:v>
                </c:pt>
                <c:pt idx="9768">
                  <c:v>20.9</c:v>
                </c:pt>
                <c:pt idx="9769">
                  <c:v>20.9</c:v>
                </c:pt>
                <c:pt idx="9770">
                  <c:v>20.9</c:v>
                </c:pt>
                <c:pt idx="9771">
                  <c:v>20.9</c:v>
                </c:pt>
                <c:pt idx="9772">
                  <c:v>20.9</c:v>
                </c:pt>
                <c:pt idx="9773">
                  <c:v>20.9</c:v>
                </c:pt>
                <c:pt idx="9774">
                  <c:v>20.9</c:v>
                </c:pt>
                <c:pt idx="9775">
                  <c:v>20.9</c:v>
                </c:pt>
                <c:pt idx="9776">
                  <c:v>20.9</c:v>
                </c:pt>
                <c:pt idx="9777">
                  <c:v>20.9</c:v>
                </c:pt>
                <c:pt idx="9778">
                  <c:v>20.9</c:v>
                </c:pt>
                <c:pt idx="9779">
                  <c:v>20.9</c:v>
                </c:pt>
                <c:pt idx="9780">
                  <c:v>20.9</c:v>
                </c:pt>
                <c:pt idx="9781">
                  <c:v>20.9</c:v>
                </c:pt>
                <c:pt idx="9782">
                  <c:v>20.9</c:v>
                </c:pt>
                <c:pt idx="9783">
                  <c:v>20.9</c:v>
                </c:pt>
                <c:pt idx="9784">
                  <c:v>20.9</c:v>
                </c:pt>
                <c:pt idx="9785">
                  <c:v>20.9</c:v>
                </c:pt>
                <c:pt idx="9786">
                  <c:v>20.9</c:v>
                </c:pt>
                <c:pt idx="9787">
                  <c:v>20.9</c:v>
                </c:pt>
                <c:pt idx="9788">
                  <c:v>20.9</c:v>
                </c:pt>
                <c:pt idx="9789">
                  <c:v>20.9</c:v>
                </c:pt>
                <c:pt idx="9790">
                  <c:v>20.9</c:v>
                </c:pt>
                <c:pt idx="9791">
                  <c:v>20.9</c:v>
                </c:pt>
                <c:pt idx="9792">
                  <c:v>20.9</c:v>
                </c:pt>
                <c:pt idx="9793">
                  <c:v>20.9</c:v>
                </c:pt>
                <c:pt idx="9794">
                  <c:v>20.9</c:v>
                </c:pt>
                <c:pt idx="9795">
                  <c:v>20.9</c:v>
                </c:pt>
                <c:pt idx="9796">
                  <c:v>20.9</c:v>
                </c:pt>
                <c:pt idx="9797">
                  <c:v>20.9</c:v>
                </c:pt>
                <c:pt idx="9798">
                  <c:v>20.9</c:v>
                </c:pt>
                <c:pt idx="9799">
                  <c:v>20.9</c:v>
                </c:pt>
                <c:pt idx="9800">
                  <c:v>20.9</c:v>
                </c:pt>
                <c:pt idx="9801">
                  <c:v>20.9</c:v>
                </c:pt>
                <c:pt idx="9802">
                  <c:v>20.9</c:v>
                </c:pt>
                <c:pt idx="9803">
                  <c:v>20.9</c:v>
                </c:pt>
                <c:pt idx="9804">
                  <c:v>20.9</c:v>
                </c:pt>
                <c:pt idx="9805">
                  <c:v>20.9</c:v>
                </c:pt>
                <c:pt idx="9806">
                  <c:v>20.9</c:v>
                </c:pt>
                <c:pt idx="9807">
                  <c:v>20.9</c:v>
                </c:pt>
                <c:pt idx="9808">
                  <c:v>20.9</c:v>
                </c:pt>
                <c:pt idx="9809">
                  <c:v>20.9</c:v>
                </c:pt>
                <c:pt idx="9810">
                  <c:v>20.9</c:v>
                </c:pt>
                <c:pt idx="9811">
                  <c:v>20.9</c:v>
                </c:pt>
                <c:pt idx="9812">
                  <c:v>20.9</c:v>
                </c:pt>
                <c:pt idx="9813">
                  <c:v>20.9</c:v>
                </c:pt>
                <c:pt idx="9814">
                  <c:v>20.9</c:v>
                </c:pt>
                <c:pt idx="9815">
                  <c:v>20.9</c:v>
                </c:pt>
                <c:pt idx="9816">
                  <c:v>20.9</c:v>
                </c:pt>
                <c:pt idx="9817">
                  <c:v>20.9</c:v>
                </c:pt>
                <c:pt idx="9818">
                  <c:v>20.9</c:v>
                </c:pt>
                <c:pt idx="9819">
                  <c:v>20.9</c:v>
                </c:pt>
                <c:pt idx="9820">
                  <c:v>20.9</c:v>
                </c:pt>
                <c:pt idx="9821">
                  <c:v>20.9</c:v>
                </c:pt>
                <c:pt idx="9822">
                  <c:v>20.9</c:v>
                </c:pt>
                <c:pt idx="9823">
                  <c:v>20.9</c:v>
                </c:pt>
                <c:pt idx="9824">
                  <c:v>20.9</c:v>
                </c:pt>
                <c:pt idx="9825">
                  <c:v>20.9</c:v>
                </c:pt>
                <c:pt idx="9826">
                  <c:v>20.9</c:v>
                </c:pt>
                <c:pt idx="9827">
                  <c:v>20.9</c:v>
                </c:pt>
                <c:pt idx="9828">
                  <c:v>20.9</c:v>
                </c:pt>
                <c:pt idx="9829">
                  <c:v>20.9</c:v>
                </c:pt>
                <c:pt idx="9830">
                  <c:v>20.9</c:v>
                </c:pt>
                <c:pt idx="9831">
                  <c:v>20.9</c:v>
                </c:pt>
                <c:pt idx="9832">
                  <c:v>20.9</c:v>
                </c:pt>
                <c:pt idx="9833">
                  <c:v>20.9</c:v>
                </c:pt>
                <c:pt idx="9834">
                  <c:v>20.9</c:v>
                </c:pt>
                <c:pt idx="9835">
                  <c:v>20.9</c:v>
                </c:pt>
                <c:pt idx="9836">
                  <c:v>20.9</c:v>
                </c:pt>
                <c:pt idx="9837">
                  <c:v>20.9</c:v>
                </c:pt>
                <c:pt idx="9838">
                  <c:v>20.9</c:v>
                </c:pt>
                <c:pt idx="9839">
                  <c:v>20.9</c:v>
                </c:pt>
                <c:pt idx="9840">
                  <c:v>20.9</c:v>
                </c:pt>
                <c:pt idx="9841">
                  <c:v>20.9</c:v>
                </c:pt>
                <c:pt idx="9842">
                  <c:v>20.9</c:v>
                </c:pt>
                <c:pt idx="9843">
                  <c:v>20.9</c:v>
                </c:pt>
                <c:pt idx="9844">
                  <c:v>20.9</c:v>
                </c:pt>
                <c:pt idx="9845">
                  <c:v>20.9</c:v>
                </c:pt>
                <c:pt idx="9846">
                  <c:v>20.9</c:v>
                </c:pt>
                <c:pt idx="9847">
                  <c:v>20.9</c:v>
                </c:pt>
                <c:pt idx="9848">
                  <c:v>20.9</c:v>
                </c:pt>
                <c:pt idx="9849">
                  <c:v>20.9</c:v>
                </c:pt>
                <c:pt idx="9850">
                  <c:v>20.9</c:v>
                </c:pt>
                <c:pt idx="9851">
                  <c:v>20.9</c:v>
                </c:pt>
                <c:pt idx="9852">
                  <c:v>20.9</c:v>
                </c:pt>
                <c:pt idx="9853">
                  <c:v>20.9</c:v>
                </c:pt>
                <c:pt idx="9854">
                  <c:v>20.9</c:v>
                </c:pt>
                <c:pt idx="9855">
                  <c:v>20.9</c:v>
                </c:pt>
                <c:pt idx="9856">
                  <c:v>20.9</c:v>
                </c:pt>
                <c:pt idx="9857">
                  <c:v>20.9</c:v>
                </c:pt>
                <c:pt idx="9858">
                  <c:v>20.9</c:v>
                </c:pt>
                <c:pt idx="9859">
                  <c:v>20.9</c:v>
                </c:pt>
                <c:pt idx="9860">
                  <c:v>20.9</c:v>
                </c:pt>
                <c:pt idx="9861">
                  <c:v>20.9</c:v>
                </c:pt>
                <c:pt idx="9862">
                  <c:v>20.9</c:v>
                </c:pt>
                <c:pt idx="9863">
                  <c:v>20.9</c:v>
                </c:pt>
                <c:pt idx="9864">
                  <c:v>20.9</c:v>
                </c:pt>
                <c:pt idx="9865">
                  <c:v>20.9</c:v>
                </c:pt>
                <c:pt idx="9866">
                  <c:v>20.9</c:v>
                </c:pt>
                <c:pt idx="9867">
                  <c:v>20.9</c:v>
                </c:pt>
                <c:pt idx="9868">
                  <c:v>20.9</c:v>
                </c:pt>
                <c:pt idx="9869">
                  <c:v>20.9</c:v>
                </c:pt>
                <c:pt idx="9870">
                  <c:v>20.9</c:v>
                </c:pt>
                <c:pt idx="9871">
                  <c:v>20.9</c:v>
                </c:pt>
                <c:pt idx="9872">
                  <c:v>20.9</c:v>
                </c:pt>
                <c:pt idx="9873">
                  <c:v>20.9</c:v>
                </c:pt>
                <c:pt idx="9874">
                  <c:v>20.9</c:v>
                </c:pt>
                <c:pt idx="9875">
                  <c:v>20.9</c:v>
                </c:pt>
                <c:pt idx="9876">
                  <c:v>20.9</c:v>
                </c:pt>
                <c:pt idx="9877">
                  <c:v>20.9</c:v>
                </c:pt>
                <c:pt idx="9878">
                  <c:v>20.9</c:v>
                </c:pt>
                <c:pt idx="9879">
                  <c:v>20.9</c:v>
                </c:pt>
                <c:pt idx="9880">
                  <c:v>20.9</c:v>
                </c:pt>
                <c:pt idx="9881">
                  <c:v>20.9</c:v>
                </c:pt>
                <c:pt idx="9882">
                  <c:v>20.9</c:v>
                </c:pt>
                <c:pt idx="9883">
                  <c:v>20.9</c:v>
                </c:pt>
                <c:pt idx="9884">
                  <c:v>20.9</c:v>
                </c:pt>
                <c:pt idx="9885">
                  <c:v>20.9</c:v>
                </c:pt>
                <c:pt idx="9886">
                  <c:v>20.9</c:v>
                </c:pt>
                <c:pt idx="9887">
                  <c:v>20.9</c:v>
                </c:pt>
                <c:pt idx="9888">
                  <c:v>20.9</c:v>
                </c:pt>
                <c:pt idx="9889">
                  <c:v>20.9</c:v>
                </c:pt>
                <c:pt idx="9890">
                  <c:v>20.9</c:v>
                </c:pt>
                <c:pt idx="9891">
                  <c:v>20.9</c:v>
                </c:pt>
                <c:pt idx="9892">
                  <c:v>20.9</c:v>
                </c:pt>
                <c:pt idx="9893">
                  <c:v>20.9</c:v>
                </c:pt>
                <c:pt idx="9894">
                  <c:v>20.9</c:v>
                </c:pt>
                <c:pt idx="9895">
                  <c:v>20.9</c:v>
                </c:pt>
                <c:pt idx="9896">
                  <c:v>20.9</c:v>
                </c:pt>
                <c:pt idx="9897">
                  <c:v>20.9</c:v>
                </c:pt>
                <c:pt idx="9898">
                  <c:v>20.9</c:v>
                </c:pt>
                <c:pt idx="9899">
                  <c:v>20.9</c:v>
                </c:pt>
                <c:pt idx="9900">
                  <c:v>20.9</c:v>
                </c:pt>
                <c:pt idx="9901">
                  <c:v>20.9</c:v>
                </c:pt>
                <c:pt idx="9902">
                  <c:v>20.9</c:v>
                </c:pt>
                <c:pt idx="9903">
                  <c:v>20.9</c:v>
                </c:pt>
                <c:pt idx="9904">
                  <c:v>20.9</c:v>
                </c:pt>
                <c:pt idx="9905">
                  <c:v>20.9</c:v>
                </c:pt>
                <c:pt idx="9906">
                  <c:v>20.9</c:v>
                </c:pt>
                <c:pt idx="9907">
                  <c:v>20.9</c:v>
                </c:pt>
                <c:pt idx="9908">
                  <c:v>20.9</c:v>
                </c:pt>
                <c:pt idx="9909">
                  <c:v>20.9</c:v>
                </c:pt>
                <c:pt idx="9910">
                  <c:v>20.9</c:v>
                </c:pt>
                <c:pt idx="9911">
                  <c:v>20.9</c:v>
                </c:pt>
                <c:pt idx="9912">
                  <c:v>20.9</c:v>
                </c:pt>
                <c:pt idx="9913">
                  <c:v>20.9</c:v>
                </c:pt>
                <c:pt idx="9914">
                  <c:v>20.9</c:v>
                </c:pt>
                <c:pt idx="9915">
                  <c:v>20.9</c:v>
                </c:pt>
                <c:pt idx="9916">
                  <c:v>20.9</c:v>
                </c:pt>
                <c:pt idx="9917">
                  <c:v>20.9</c:v>
                </c:pt>
                <c:pt idx="9918">
                  <c:v>20.9</c:v>
                </c:pt>
                <c:pt idx="9919">
                  <c:v>20.9</c:v>
                </c:pt>
                <c:pt idx="9920">
                  <c:v>20.9</c:v>
                </c:pt>
                <c:pt idx="9921">
                  <c:v>20.9</c:v>
                </c:pt>
                <c:pt idx="9922">
                  <c:v>20.9</c:v>
                </c:pt>
                <c:pt idx="9923">
                  <c:v>20.9</c:v>
                </c:pt>
                <c:pt idx="9924">
                  <c:v>20.9</c:v>
                </c:pt>
                <c:pt idx="9925">
                  <c:v>20.9</c:v>
                </c:pt>
                <c:pt idx="9926">
                  <c:v>20.9</c:v>
                </c:pt>
                <c:pt idx="9927">
                  <c:v>20.9</c:v>
                </c:pt>
                <c:pt idx="9928">
                  <c:v>20.9</c:v>
                </c:pt>
                <c:pt idx="9929">
                  <c:v>20.9</c:v>
                </c:pt>
                <c:pt idx="9930">
                  <c:v>20.9</c:v>
                </c:pt>
                <c:pt idx="9931">
                  <c:v>20.9</c:v>
                </c:pt>
                <c:pt idx="9932">
                  <c:v>20.9</c:v>
                </c:pt>
                <c:pt idx="9933">
                  <c:v>20.9</c:v>
                </c:pt>
                <c:pt idx="9934">
                  <c:v>20.9</c:v>
                </c:pt>
                <c:pt idx="9935">
                  <c:v>20.9</c:v>
                </c:pt>
                <c:pt idx="9936">
                  <c:v>20.9</c:v>
                </c:pt>
                <c:pt idx="9937">
                  <c:v>20.9</c:v>
                </c:pt>
                <c:pt idx="9938">
                  <c:v>20.9</c:v>
                </c:pt>
                <c:pt idx="9939">
                  <c:v>20.9</c:v>
                </c:pt>
                <c:pt idx="9940">
                  <c:v>20.9</c:v>
                </c:pt>
                <c:pt idx="9941">
                  <c:v>20.9</c:v>
                </c:pt>
                <c:pt idx="9942">
                  <c:v>20.9</c:v>
                </c:pt>
                <c:pt idx="9943">
                  <c:v>20.9</c:v>
                </c:pt>
                <c:pt idx="9944">
                  <c:v>20.9</c:v>
                </c:pt>
                <c:pt idx="9945">
                  <c:v>20.9</c:v>
                </c:pt>
                <c:pt idx="9946">
                  <c:v>20.9</c:v>
                </c:pt>
                <c:pt idx="9947">
                  <c:v>20.9</c:v>
                </c:pt>
                <c:pt idx="9948">
                  <c:v>20.9</c:v>
                </c:pt>
                <c:pt idx="9949">
                  <c:v>20.9</c:v>
                </c:pt>
                <c:pt idx="9950">
                  <c:v>20.9</c:v>
                </c:pt>
                <c:pt idx="9951">
                  <c:v>20.9</c:v>
                </c:pt>
                <c:pt idx="9952">
                  <c:v>20.9</c:v>
                </c:pt>
                <c:pt idx="9953">
                  <c:v>20.9</c:v>
                </c:pt>
                <c:pt idx="9954">
                  <c:v>20.9</c:v>
                </c:pt>
                <c:pt idx="9955">
                  <c:v>20.9</c:v>
                </c:pt>
                <c:pt idx="9956">
                  <c:v>20.9</c:v>
                </c:pt>
                <c:pt idx="9957">
                  <c:v>20.9</c:v>
                </c:pt>
                <c:pt idx="9958">
                  <c:v>20.9</c:v>
                </c:pt>
                <c:pt idx="9959">
                  <c:v>20.9</c:v>
                </c:pt>
                <c:pt idx="9960">
                  <c:v>20.9</c:v>
                </c:pt>
                <c:pt idx="9961">
                  <c:v>20.9</c:v>
                </c:pt>
                <c:pt idx="9962">
                  <c:v>20.9</c:v>
                </c:pt>
                <c:pt idx="9963">
                  <c:v>20.9</c:v>
                </c:pt>
                <c:pt idx="9964">
                  <c:v>20.9</c:v>
                </c:pt>
                <c:pt idx="9965">
                  <c:v>20.9</c:v>
                </c:pt>
                <c:pt idx="9966">
                  <c:v>20.9</c:v>
                </c:pt>
                <c:pt idx="9967">
                  <c:v>20.9</c:v>
                </c:pt>
                <c:pt idx="9968">
                  <c:v>20.9</c:v>
                </c:pt>
                <c:pt idx="9969">
                  <c:v>20.9</c:v>
                </c:pt>
                <c:pt idx="9970">
                  <c:v>20.9</c:v>
                </c:pt>
                <c:pt idx="9971">
                  <c:v>20.9</c:v>
                </c:pt>
                <c:pt idx="9972">
                  <c:v>20.9</c:v>
                </c:pt>
                <c:pt idx="9973">
                  <c:v>20.9</c:v>
                </c:pt>
                <c:pt idx="9974">
                  <c:v>20.9</c:v>
                </c:pt>
                <c:pt idx="9975">
                  <c:v>20.9</c:v>
                </c:pt>
                <c:pt idx="9976">
                  <c:v>20.9</c:v>
                </c:pt>
                <c:pt idx="9977">
                  <c:v>20.9</c:v>
                </c:pt>
                <c:pt idx="9978">
                  <c:v>20.9</c:v>
                </c:pt>
                <c:pt idx="9979">
                  <c:v>20.9</c:v>
                </c:pt>
                <c:pt idx="9980">
                  <c:v>20.9</c:v>
                </c:pt>
                <c:pt idx="9981">
                  <c:v>20.9</c:v>
                </c:pt>
                <c:pt idx="9982">
                  <c:v>20.9</c:v>
                </c:pt>
                <c:pt idx="9983">
                  <c:v>20.9</c:v>
                </c:pt>
                <c:pt idx="9984">
                  <c:v>20.9</c:v>
                </c:pt>
                <c:pt idx="9985">
                  <c:v>20.9</c:v>
                </c:pt>
                <c:pt idx="9986">
                  <c:v>20.9</c:v>
                </c:pt>
                <c:pt idx="9987">
                  <c:v>20.9</c:v>
                </c:pt>
                <c:pt idx="9988">
                  <c:v>20.9</c:v>
                </c:pt>
                <c:pt idx="9989">
                  <c:v>20.9</c:v>
                </c:pt>
                <c:pt idx="9990">
                  <c:v>20.9</c:v>
                </c:pt>
                <c:pt idx="9991">
                  <c:v>20.9</c:v>
                </c:pt>
                <c:pt idx="9992">
                  <c:v>20.9</c:v>
                </c:pt>
                <c:pt idx="9993">
                  <c:v>20.9</c:v>
                </c:pt>
                <c:pt idx="9994">
                  <c:v>20.9</c:v>
                </c:pt>
                <c:pt idx="9995">
                  <c:v>20.9</c:v>
                </c:pt>
                <c:pt idx="9996">
                  <c:v>20.9</c:v>
                </c:pt>
                <c:pt idx="9997">
                  <c:v>20.9</c:v>
                </c:pt>
                <c:pt idx="9998">
                  <c:v>20.9</c:v>
                </c:pt>
                <c:pt idx="9999">
                  <c:v>20.9</c:v>
                </c:pt>
                <c:pt idx="10000">
                  <c:v>20.9</c:v>
                </c:pt>
                <c:pt idx="10001">
                  <c:v>20.9</c:v>
                </c:pt>
                <c:pt idx="10002">
                  <c:v>20.9</c:v>
                </c:pt>
                <c:pt idx="10003">
                  <c:v>20.9</c:v>
                </c:pt>
                <c:pt idx="10004">
                  <c:v>20.9</c:v>
                </c:pt>
                <c:pt idx="10005">
                  <c:v>20.9</c:v>
                </c:pt>
                <c:pt idx="10006">
                  <c:v>20.9</c:v>
                </c:pt>
                <c:pt idx="10007">
                  <c:v>20.9</c:v>
                </c:pt>
                <c:pt idx="10008">
                  <c:v>20.9</c:v>
                </c:pt>
                <c:pt idx="10009">
                  <c:v>20.9</c:v>
                </c:pt>
                <c:pt idx="10010">
                  <c:v>20.9</c:v>
                </c:pt>
                <c:pt idx="10011">
                  <c:v>20.9</c:v>
                </c:pt>
                <c:pt idx="10012">
                  <c:v>20.9</c:v>
                </c:pt>
                <c:pt idx="10013">
                  <c:v>20.9</c:v>
                </c:pt>
                <c:pt idx="10014">
                  <c:v>20.9</c:v>
                </c:pt>
                <c:pt idx="10015">
                  <c:v>20.9</c:v>
                </c:pt>
                <c:pt idx="10016">
                  <c:v>20.9</c:v>
                </c:pt>
                <c:pt idx="10017">
                  <c:v>20.9</c:v>
                </c:pt>
                <c:pt idx="10018">
                  <c:v>20.9</c:v>
                </c:pt>
                <c:pt idx="10019">
                  <c:v>20.9</c:v>
                </c:pt>
                <c:pt idx="10020">
                  <c:v>20.9</c:v>
                </c:pt>
                <c:pt idx="10021">
                  <c:v>20.9</c:v>
                </c:pt>
                <c:pt idx="10022">
                  <c:v>20.9</c:v>
                </c:pt>
                <c:pt idx="10023">
                  <c:v>20.9</c:v>
                </c:pt>
                <c:pt idx="10024">
                  <c:v>20.9</c:v>
                </c:pt>
                <c:pt idx="10025">
                  <c:v>20.9</c:v>
                </c:pt>
                <c:pt idx="10026">
                  <c:v>20.9</c:v>
                </c:pt>
                <c:pt idx="10027">
                  <c:v>20.9</c:v>
                </c:pt>
                <c:pt idx="10028">
                  <c:v>20.9</c:v>
                </c:pt>
                <c:pt idx="10029">
                  <c:v>20.9</c:v>
                </c:pt>
                <c:pt idx="10030">
                  <c:v>20.9</c:v>
                </c:pt>
                <c:pt idx="10031">
                  <c:v>20.9</c:v>
                </c:pt>
                <c:pt idx="10032">
                  <c:v>20.9</c:v>
                </c:pt>
                <c:pt idx="10033">
                  <c:v>20.9</c:v>
                </c:pt>
                <c:pt idx="10034">
                  <c:v>20.9</c:v>
                </c:pt>
                <c:pt idx="10035">
                  <c:v>20.9</c:v>
                </c:pt>
                <c:pt idx="10036">
                  <c:v>20.9</c:v>
                </c:pt>
                <c:pt idx="10037">
                  <c:v>20.9</c:v>
                </c:pt>
                <c:pt idx="10038">
                  <c:v>20.9</c:v>
                </c:pt>
                <c:pt idx="10039">
                  <c:v>20.9</c:v>
                </c:pt>
                <c:pt idx="10040">
                  <c:v>20.9</c:v>
                </c:pt>
                <c:pt idx="10041">
                  <c:v>20.9</c:v>
                </c:pt>
                <c:pt idx="10042">
                  <c:v>20.9</c:v>
                </c:pt>
                <c:pt idx="10043">
                  <c:v>20.9</c:v>
                </c:pt>
                <c:pt idx="10044">
                  <c:v>20.9</c:v>
                </c:pt>
                <c:pt idx="10045">
                  <c:v>20.9</c:v>
                </c:pt>
                <c:pt idx="10046">
                  <c:v>20.9</c:v>
                </c:pt>
                <c:pt idx="10047">
                  <c:v>20.9</c:v>
                </c:pt>
                <c:pt idx="10048">
                  <c:v>20.9</c:v>
                </c:pt>
                <c:pt idx="10049">
                  <c:v>20.9</c:v>
                </c:pt>
                <c:pt idx="10050">
                  <c:v>20.9</c:v>
                </c:pt>
                <c:pt idx="10051">
                  <c:v>20.9</c:v>
                </c:pt>
                <c:pt idx="10052">
                  <c:v>20.9</c:v>
                </c:pt>
                <c:pt idx="10053">
                  <c:v>20.9</c:v>
                </c:pt>
                <c:pt idx="10054">
                  <c:v>20.9</c:v>
                </c:pt>
                <c:pt idx="10055">
                  <c:v>20.9</c:v>
                </c:pt>
                <c:pt idx="10056">
                  <c:v>20.9</c:v>
                </c:pt>
                <c:pt idx="10057">
                  <c:v>20.9</c:v>
                </c:pt>
                <c:pt idx="10058">
                  <c:v>20.9</c:v>
                </c:pt>
                <c:pt idx="10059">
                  <c:v>20.9</c:v>
                </c:pt>
                <c:pt idx="10060">
                  <c:v>20.9</c:v>
                </c:pt>
                <c:pt idx="10061">
                  <c:v>20.9</c:v>
                </c:pt>
                <c:pt idx="10062">
                  <c:v>20.9</c:v>
                </c:pt>
                <c:pt idx="10063">
                  <c:v>20.9</c:v>
                </c:pt>
                <c:pt idx="10064">
                  <c:v>20.9</c:v>
                </c:pt>
                <c:pt idx="10065">
                  <c:v>20.9</c:v>
                </c:pt>
                <c:pt idx="10066">
                  <c:v>20.9</c:v>
                </c:pt>
                <c:pt idx="10067">
                  <c:v>20.9</c:v>
                </c:pt>
                <c:pt idx="10068">
                  <c:v>20.9</c:v>
                </c:pt>
                <c:pt idx="10069">
                  <c:v>20.9</c:v>
                </c:pt>
                <c:pt idx="10070">
                  <c:v>20.9</c:v>
                </c:pt>
                <c:pt idx="10071">
                  <c:v>20.9</c:v>
                </c:pt>
                <c:pt idx="10072">
                  <c:v>20.9</c:v>
                </c:pt>
                <c:pt idx="10073">
                  <c:v>20.9</c:v>
                </c:pt>
                <c:pt idx="10074">
                  <c:v>20.9</c:v>
                </c:pt>
                <c:pt idx="10075">
                  <c:v>20.9</c:v>
                </c:pt>
                <c:pt idx="10076">
                  <c:v>20.9</c:v>
                </c:pt>
                <c:pt idx="10077">
                  <c:v>20.9</c:v>
                </c:pt>
                <c:pt idx="10078">
                  <c:v>20.9</c:v>
                </c:pt>
                <c:pt idx="10079">
                  <c:v>20.9</c:v>
                </c:pt>
                <c:pt idx="10080">
                  <c:v>20.9</c:v>
                </c:pt>
                <c:pt idx="10081">
                  <c:v>20.9</c:v>
                </c:pt>
                <c:pt idx="10082">
                  <c:v>20.9</c:v>
                </c:pt>
                <c:pt idx="10083">
                  <c:v>20.9</c:v>
                </c:pt>
                <c:pt idx="10084">
                  <c:v>20.9</c:v>
                </c:pt>
                <c:pt idx="10085">
                  <c:v>20.9</c:v>
                </c:pt>
                <c:pt idx="10086">
                  <c:v>20.9</c:v>
                </c:pt>
                <c:pt idx="10087">
                  <c:v>20.9</c:v>
                </c:pt>
                <c:pt idx="10088">
                  <c:v>20.9</c:v>
                </c:pt>
                <c:pt idx="10089">
                  <c:v>20.9</c:v>
                </c:pt>
                <c:pt idx="10090">
                  <c:v>20.9</c:v>
                </c:pt>
                <c:pt idx="10091">
                  <c:v>20.9</c:v>
                </c:pt>
                <c:pt idx="10092">
                  <c:v>20.9</c:v>
                </c:pt>
                <c:pt idx="10093">
                  <c:v>20.9</c:v>
                </c:pt>
                <c:pt idx="10094">
                  <c:v>20.9</c:v>
                </c:pt>
                <c:pt idx="10095">
                  <c:v>20.9</c:v>
                </c:pt>
                <c:pt idx="10096">
                  <c:v>20.9</c:v>
                </c:pt>
                <c:pt idx="10097">
                  <c:v>20.9</c:v>
                </c:pt>
                <c:pt idx="10098">
                  <c:v>20.9</c:v>
                </c:pt>
                <c:pt idx="10099">
                  <c:v>20.9</c:v>
                </c:pt>
                <c:pt idx="10100">
                  <c:v>20.9</c:v>
                </c:pt>
                <c:pt idx="10101">
                  <c:v>20.9</c:v>
                </c:pt>
                <c:pt idx="10102">
                  <c:v>20.9</c:v>
                </c:pt>
                <c:pt idx="10103">
                  <c:v>20.9</c:v>
                </c:pt>
                <c:pt idx="10104">
                  <c:v>20.9</c:v>
                </c:pt>
                <c:pt idx="10105">
                  <c:v>20.9</c:v>
                </c:pt>
                <c:pt idx="10106">
                  <c:v>20.9</c:v>
                </c:pt>
                <c:pt idx="10107">
                  <c:v>20.9</c:v>
                </c:pt>
                <c:pt idx="10108">
                  <c:v>20.9</c:v>
                </c:pt>
                <c:pt idx="10109">
                  <c:v>20.9</c:v>
                </c:pt>
                <c:pt idx="10110">
                  <c:v>20.9</c:v>
                </c:pt>
                <c:pt idx="10111">
                  <c:v>20.9</c:v>
                </c:pt>
                <c:pt idx="10112">
                  <c:v>20.9</c:v>
                </c:pt>
                <c:pt idx="10113">
                  <c:v>20.9</c:v>
                </c:pt>
                <c:pt idx="10114">
                  <c:v>20.9</c:v>
                </c:pt>
                <c:pt idx="10115">
                  <c:v>20.9</c:v>
                </c:pt>
                <c:pt idx="10116">
                  <c:v>20.9</c:v>
                </c:pt>
                <c:pt idx="10117">
                  <c:v>20.9</c:v>
                </c:pt>
                <c:pt idx="10118">
                  <c:v>20.9</c:v>
                </c:pt>
                <c:pt idx="10119">
                  <c:v>20.9</c:v>
                </c:pt>
                <c:pt idx="10120">
                  <c:v>20.9</c:v>
                </c:pt>
                <c:pt idx="10121">
                  <c:v>20.9</c:v>
                </c:pt>
                <c:pt idx="10122">
                  <c:v>20.9</c:v>
                </c:pt>
                <c:pt idx="10123">
                  <c:v>20.9</c:v>
                </c:pt>
                <c:pt idx="10124">
                  <c:v>20.9</c:v>
                </c:pt>
                <c:pt idx="10125">
                  <c:v>20.9</c:v>
                </c:pt>
                <c:pt idx="10126">
                  <c:v>20.9</c:v>
                </c:pt>
                <c:pt idx="10127">
                  <c:v>20.9</c:v>
                </c:pt>
                <c:pt idx="10128">
                  <c:v>20.9</c:v>
                </c:pt>
                <c:pt idx="10129">
                  <c:v>20.9</c:v>
                </c:pt>
                <c:pt idx="10130">
                  <c:v>20.9</c:v>
                </c:pt>
                <c:pt idx="10131">
                  <c:v>20.9</c:v>
                </c:pt>
                <c:pt idx="10132">
                  <c:v>20.9</c:v>
                </c:pt>
                <c:pt idx="10133">
                  <c:v>20.9</c:v>
                </c:pt>
                <c:pt idx="10134">
                  <c:v>20.9</c:v>
                </c:pt>
                <c:pt idx="10135">
                  <c:v>20.9</c:v>
                </c:pt>
                <c:pt idx="10136">
                  <c:v>20.9</c:v>
                </c:pt>
                <c:pt idx="10137">
                  <c:v>20.9</c:v>
                </c:pt>
                <c:pt idx="10138">
                  <c:v>20.9</c:v>
                </c:pt>
                <c:pt idx="10139">
                  <c:v>20.9</c:v>
                </c:pt>
                <c:pt idx="10140">
                  <c:v>20.9</c:v>
                </c:pt>
                <c:pt idx="10141">
                  <c:v>20.9</c:v>
                </c:pt>
                <c:pt idx="10142">
                  <c:v>20.9</c:v>
                </c:pt>
                <c:pt idx="10143">
                  <c:v>20.9</c:v>
                </c:pt>
                <c:pt idx="10144">
                  <c:v>20.9</c:v>
                </c:pt>
                <c:pt idx="10145">
                  <c:v>20.9</c:v>
                </c:pt>
                <c:pt idx="10146">
                  <c:v>20.9</c:v>
                </c:pt>
                <c:pt idx="10147">
                  <c:v>20.9</c:v>
                </c:pt>
                <c:pt idx="10148">
                  <c:v>20.9</c:v>
                </c:pt>
                <c:pt idx="10149">
                  <c:v>20.9</c:v>
                </c:pt>
                <c:pt idx="10150">
                  <c:v>20.9</c:v>
                </c:pt>
                <c:pt idx="10151">
                  <c:v>20.9</c:v>
                </c:pt>
                <c:pt idx="10152">
                  <c:v>20.9</c:v>
                </c:pt>
                <c:pt idx="10153">
                  <c:v>20.9</c:v>
                </c:pt>
                <c:pt idx="10154">
                  <c:v>20.9</c:v>
                </c:pt>
                <c:pt idx="10155">
                  <c:v>20.9</c:v>
                </c:pt>
                <c:pt idx="10156">
                  <c:v>20.9</c:v>
                </c:pt>
                <c:pt idx="10157">
                  <c:v>20.9</c:v>
                </c:pt>
                <c:pt idx="10158">
                  <c:v>20.9</c:v>
                </c:pt>
                <c:pt idx="10159">
                  <c:v>20.9</c:v>
                </c:pt>
                <c:pt idx="10160">
                  <c:v>20.9</c:v>
                </c:pt>
                <c:pt idx="10161">
                  <c:v>20.9</c:v>
                </c:pt>
                <c:pt idx="10162">
                  <c:v>20.9</c:v>
                </c:pt>
                <c:pt idx="10163">
                  <c:v>20.9</c:v>
                </c:pt>
                <c:pt idx="10164">
                  <c:v>20.9</c:v>
                </c:pt>
                <c:pt idx="10165">
                  <c:v>20.9</c:v>
                </c:pt>
                <c:pt idx="10166">
                  <c:v>20.9</c:v>
                </c:pt>
                <c:pt idx="10167">
                  <c:v>20.9</c:v>
                </c:pt>
                <c:pt idx="10168">
                  <c:v>20.9</c:v>
                </c:pt>
                <c:pt idx="10169">
                  <c:v>20.9</c:v>
                </c:pt>
                <c:pt idx="10170">
                  <c:v>20.9</c:v>
                </c:pt>
                <c:pt idx="10171">
                  <c:v>20.9</c:v>
                </c:pt>
                <c:pt idx="10172">
                  <c:v>20.9</c:v>
                </c:pt>
                <c:pt idx="10173">
                  <c:v>20.9</c:v>
                </c:pt>
                <c:pt idx="10174">
                  <c:v>20.9</c:v>
                </c:pt>
                <c:pt idx="10175">
                  <c:v>20.9</c:v>
                </c:pt>
                <c:pt idx="10176">
                  <c:v>20.9</c:v>
                </c:pt>
                <c:pt idx="10177">
                  <c:v>20.9</c:v>
                </c:pt>
                <c:pt idx="10178">
                  <c:v>20.9</c:v>
                </c:pt>
                <c:pt idx="10179">
                  <c:v>20.9</c:v>
                </c:pt>
                <c:pt idx="10180">
                  <c:v>20.9</c:v>
                </c:pt>
                <c:pt idx="10181">
                  <c:v>20.9</c:v>
                </c:pt>
                <c:pt idx="10182">
                  <c:v>20.9</c:v>
                </c:pt>
                <c:pt idx="10183">
                  <c:v>20.9</c:v>
                </c:pt>
                <c:pt idx="10184">
                  <c:v>20.9</c:v>
                </c:pt>
                <c:pt idx="10185">
                  <c:v>20.9</c:v>
                </c:pt>
                <c:pt idx="10186">
                  <c:v>20.9</c:v>
                </c:pt>
                <c:pt idx="10187">
                  <c:v>20.9</c:v>
                </c:pt>
                <c:pt idx="10188">
                  <c:v>20.9</c:v>
                </c:pt>
                <c:pt idx="10189">
                  <c:v>20.9</c:v>
                </c:pt>
                <c:pt idx="10190">
                  <c:v>20.9</c:v>
                </c:pt>
                <c:pt idx="10191">
                  <c:v>20.9</c:v>
                </c:pt>
                <c:pt idx="10192">
                  <c:v>20.9</c:v>
                </c:pt>
                <c:pt idx="10193">
                  <c:v>20.9</c:v>
                </c:pt>
                <c:pt idx="10194">
                  <c:v>20.9</c:v>
                </c:pt>
                <c:pt idx="10195">
                  <c:v>20.9</c:v>
                </c:pt>
                <c:pt idx="10196">
                  <c:v>20.9</c:v>
                </c:pt>
                <c:pt idx="10197">
                  <c:v>20.9</c:v>
                </c:pt>
                <c:pt idx="10198">
                  <c:v>20.9</c:v>
                </c:pt>
                <c:pt idx="10199">
                  <c:v>20.9</c:v>
                </c:pt>
                <c:pt idx="10200">
                  <c:v>20.9</c:v>
                </c:pt>
                <c:pt idx="10201">
                  <c:v>20.9</c:v>
                </c:pt>
                <c:pt idx="10202">
                  <c:v>20.9</c:v>
                </c:pt>
                <c:pt idx="10203">
                  <c:v>20.9</c:v>
                </c:pt>
                <c:pt idx="10204">
                  <c:v>20.9</c:v>
                </c:pt>
                <c:pt idx="10205">
                  <c:v>20.9</c:v>
                </c:pt>
                <c:pt idx="10206">
                  <c:v>20.9</c:v>
                </c:pt>
                <c:pt idx="10207">
                  <c:v>20.9</c:v>
                </c:pt>
                <c:pt idx="10208">
                  <c:v>20.9</c:v>
                </c:pt>
                <c:pt idx="10209">
                  <c:v>20.9</c:v>
                </c:pt>
                <c:pt idx="10210">
                  <c:v>20.9</c:v>
                </c:pt>
                <c:pt idx="10211">
                  <c:v>20.9</c:v>
                </c:pt>
                <c:pt idx="10212">
                  <c:v>20.9</c:v>
                </c:pt>
                <c:pt idx="10213">
                  <c:v>20.9</c:v>
                </c:pt>
                <c:pt idx="10214">
                  <c:v>20.9</c:v>
                </c:pt>
                <c:pt idx="10215">
                  <c:v>20.9</c:v>
                </c:pt>
                <c:pt idx="10216">
                  <c:v>20.9</c:v>
                </c:pt>
                <c:pt idx="10217">
                  <c:v>20.9</c:v>
                </c:pt>
                <c:pt idx="10218">
                  <c:v>20.9</c:v>
                </c:pt>
                <c:pt idx="10219">
                  <c:v>20.9</c:v>
                </c:pt>
                <c:pt idx="10220">
                  <c:v>20.9</c:v>
                </c:pt>
                <c:pt idx="10221">
                  <c:v>20.9</c:v>
                </c:pt>
                <c:pt idx="10222">
                  <c:v>20.9</c:v>
                </c:pt>
                <c:pt idx="10223">
                  <c:v>20.9</c:v>
                </c:pt>
                <c:pt idx="10224">
                  <c:v>20.9</c:v>
                </c:pt>
                <c:pt idx="10225">
                  <c:v>20.9</c:v>
                </c:pt>
                <c:pt idx="10226">
                  <c:v>20.9</c:v>
                </c:pt>
                <c:pt idx="10227">
                  <c:v>20.9</c:v>
                </c:pt>
                <c:pt idx="10228">
                  <c:v>20.9</c:v>
                </c:pt>
                <c:pt idx="10229">
                  <c:v>20.9</c:v>
                </c:pt>
                <c:pt idx="10230">
                  <c:v>20.9</c:v>
                </c:pt>
                <c:pt idx="10231">
                  <c:v>20.9</c:v>
                </c:pt>
                <c:pt idx="10232">
                  <c:v>20.9</c:v>
                </c:pt>
                <c:pt idx="10233">
                  <c:v>20.9</c:v>
                </c:pt>
                <c:pt idx="10234">
                  <c:v>20.9</c:v>
                </c:pt>
                <c:pt idx="10235">
                  <c:v>20.9</c:v>
                </c:pt>
                <c:pt idx="10236">
                  <c:v>20.9</c:v>
                </c:pt>
                <c:pt idx="10237">
                  <c:v>20.9</c:v>
                </c:pt>
                <c:pt idx="10238">
                  <c:v>20.9</c:v>
                </c:pt>
                <c:pt idx="10239">
                  <c:v>20.9</c:v>
                </c:pt>
                <c:pt idx="10240">
                  <c:v>20.9</c:v>
                </c:pt>
                <c:pt idx="10241">
                  <c:v>20.9</c:v>
                </c:pt>
                <c:pt idx="10242">
                  <c:v>20.9</c:v>
                </c:pt>
                <c:pt idx="10243">
                  <c:v>20.9</c:v>
                </c:pt>
                <c:pt idx="10244">
                  <c:v>20.9</c:v>
                </c:pt>
                <c:pt idx="10245">
                  <c:v>20.9</c:v>
                </c:pt>
                <c:pt idx="10246">
                  <c:v>20.9</c:v>
                </c:pt>
                <c:pt idx="10247">
                  <c:v>20.9</c:v>
                </c:pt>
                <c:pt idx="10248">
                  <c:v>20.9</c:v>
                </c:pt>
                <c:pt idx="10249">
                  <c:v>20.9</c:v>
                </c:pt>
                <c:pt idx="10250">
                  <c:v>20.9</c:v>
                </c:pt>
                <c:pt idx="10251">
                  <c:v>20.9</c:v>
                </c:pt>
                <c:pt idx="10252">
                  <c:v>20.9</c:v>
                </c:pt>
                <c:pt idx="10253">
                  <c:v>20.9</c:v>
                </c:pt>
                <c:pt idx="10254">
                  <c:v>20.9</c:v>
                </c:pt>
                <c:pt idx="10255">
                  <c:v>20.9</c:v>
                </c:pt>
                <c:pt idx="10256">
                  <c:v>20.9</c:v>
                </c:pt>
                <c:pt idx="10257">
                  <c:v>20.9</c:v>
                </c:pt>
                <c:pt idx="10258">
                  <c:v>20.9</c:v>
                </c:pt>
                <c:pt idx="10259">
                  <c:v>20.9</c:v>
                </c:pt>
                <c:pt idx="10260">
                  <c:v>20.9</c:v>
                </c:pt>
                <c:pt idx="10261">
                  <c:v>20.9</c:v>
                </c:pt>
                <c:pt idx="10262">
                  <c:v>20.9</c:v>
                </c:pt>
                <c:pt idx="10263">
                  <c:v>20.9</c:v>
                </c:pt>
                <c:pt idx="10264">
                  <c:v>20.9</c:v>
                </c:pt>
                <c:pt idx="10265">
                  <c:v>20.9</c:v>
                </c:pt>
                <c:pt idx="10266">
                  <c:v>20.9</c:v>
                </c:pt>
                <c:pt idx="10267">
                  <c:v>20.9</c:v>
                </c:pt>
                <c:pt idx="10268">
                  <c:v>20.9</c:v>
                </c:pt>
                <c:pt idx="10269">
                  <c:v>20.9</c:v>
                </c:pt>
                <c:pt idx="10270">
                  <c:v>20.9</c:v>
                </c:pt>
                <c:pt idx="10271">
                  <c:v>20.9</c:v>
                </c:pt>
                <c:pt idx="10272">
                  <c:v>20.9</c:v>
                </c:pt>
                <c:pt idx="10273">
                  <c:v>20.9</c:v>
                </c:pt>
                <c:pt idx="10274">
                  <c:v>20.9</c:v>
                </c:pt>
                <c:pt idx="10275">
                  <c:v>20.9</c:v>
                </c:pt>
                <c:pt idx="10276">
                  <c:v>20.9</c:v>
                </c:pt>
                <c:pt idx="10277">
                  <c:v>20.9</c:v>
                </c:pt>
                <c:pt idx="10278">
                  <c:v>20.9</c:v>
                </c:pt>
                <c:pt idx="10279">
                  <c:v>20.9</c:v>
                </c:pt>
                <c:pt idx="10280">
                  <c:v>20.9</c:v>
                </c:pt>
                <c:pt idx="10281">
                  <c:v>20.9</c:v>
                </c:pt>
                <c:pt idx="10282">
                  <c:v>20.9</c:v>
                </c:pt>
                <c:pt idx="10283">
                  <c:v>20.9</c:v>
                </c:pt>
                <c:pt idx="10284">
                  <c:v>20.9</c:v>
                </c:pt>
                <c:pt idx="10285">
                  <c:v>20.9</c:v>
                </c:pt>
                <c:pt idx="10286">
                  <c:v>20.9</c:v>
                </c:pt>
                <c:pt idx="10287">
                  <c:v>20.9</c:v>
                </c:pt>
                <c:pt idx="10288">
                  <c:v>20.9</c:v>
                </c:pt>
                <c:pt idx="10289">
                  <c:v>20.9</c:v>
                </c:pt>
                <c:pt idx="10290">
                  <c:v>20.9</c:v>
                </c:pt>
                <c:pt idx="10291">
                  <c:v>20.9</c:v>
                </c:pt>
                <c:pt idx="10292">
                  <c:v>20.9</c:v>
                </c:pt>
                <c:pt idx="10293">
                  <c:v>20.9</c:v>
                </c:pt>
                <c:pt idx="10294">
                  <c:v>20.9</c:v>
                </c:pt>
                <c:pt idx="10295">
                  <c:v>20.9</c:v>
                </c:pt>
                <c:pt idx="10296">
                  <c:v>20.9</c:v>
                </c:pt>
                <c:pt idx="10297">
                  <c:v>20.9</c:v>
                </c:pt>
                <c:pt idx="10298">
                  <c:v>20.9</c:v>
                </c:pt>
                <c:pt idx="10299">
                  <c:v>20.9</c:v>
                </c:pt>
                <c:pt idx="10300">
                  <c:v>20.9</c:v>
                </c:pt>
                <c:pt idx="10301">
                  <c:v>20.9</c:v>
                </c:pt>
                <c:pt idx="10302">
                  <c:v>20.9</c:v>
                </c:pt>
                <c:pt idx="10303">
                  <c:v>20.9</c:v>
                </c:pt>
                <c:pt idx="10304">
                  <c:v>20.9</c:v>
                </c:pt>
                <c:pt idx="10305">
                  <c:v>20.9</c:v>
                </c:pt>
                <c:pt idx="10306">
                  <c:v>20.9</c:v>
                </c:pt>
                <c:pt idx="10307">
                  <c:v>20.9</c:v>
                </c:pt>
                <c:pt idx="10308">
                  <c:v>20.9</c:v>
                </c:pt>
                <c:pt idx="10309">
                  <c:v>20.9</c:v>
                </c:pt>
                <c:pt idx="10310">
                  <c:v>20.9</c:v>
                </c:pt>
                <c:pt idx="10311">
                  <c:v>20.9</c:v>
                </c:pt>
                <c:pt idx="10312">
                  <c:v>20.9</c:v>
                </c:pt>
                <c:pt idx="10313">
                  <c:v>20.9</c:v>
                </c:pt>
                <c:pt idx="10314">
                  <c:v>20.9</c:v>
                </c:pt>
                <c:pt idx="10315">
                  <c:v>20.9</c:v>
                </c:pt>
                <c:pt idx="10316">
                  <c:v>20.9</c:v>
                </c:pt>
                <c:pt idx="10317">
                  <c:v>20.9</c:v>
                </c:pt>
                <c:pt idx="10318">
                  <c:v>20.9</c:v>
                </c:pt>
                <c:pt idx="10319">
                  <c:v>20.9</c:v>
                </c:pt>
                <c:pt idx="10320">
                  <c:v>20.9</c:v>
                </c:pt>
                <c:pt idx="10321">
                  <c:v>20.9</c:v>
                </c:pt>
                <c:pt idx="10322">
                  <c:v>20.9</c:v>
                </c:pt>
                <c:pt idx="10323">
                  <c:v>20.9</c:v>
                </c:pt>
                <c:pt idx="10324">
                  <c:v>20.9</c:v>
                </c:pt>
                <c:pt idx="10325">
                  <c:v>20.9</c:v>
                </c:pt>
                <c:pt idx="10326">
                  <c:v>20.9</c:v>
                </c:pt>
                <c:pt idx="10327">
                  <c:v>20.9</c:v>
                </c:pt>
                <c:pt idx="10328">
                  <c:v>20.9</c:v>
                </c:pt>
                <c:pt idx="10329">
                  <c:v>20.9</c:v>
                </c:pt>
                <c:pt idx="10330">
                  <c:v>20.9</c:v>
                </c:pt>
                <c:pt idx="10331">
                  <c:v>20.9</c:v>
                </c:pt>
                <c:pt idx="10332">
                  <c:v>20.9</c:v>
                </c:pt>
                <c:pt idx="10333">
                  <c:v>20.9</c:v>
                </c:pt>
                <c:pt idx="10334">
                  <c:v>20.9</c:v>
                </c:pt>
                <c:pt idx="10335">
                  <c:v>20.9</c:v>
                </c:pt>
                <c:pt idx="10336">
                  <c:v>20.9</c:v>
                </c:pt>
                <c:pt idx="10337">
                  <c:v>20.9</c:v>
                </c:pt>
                <c:pt idx="10338">
                  <c:v>20.9</c:v>
                </c:pt>
                <c:pt idx="10339">
                  <c:v>20.9</c:v>
                </c:pt>
                <c:pt idx="10340">
                  <c:v>20.9</c:v>
                </c:pt>
                <c:pt idx="10341">
                  <c:v>20.9</c:v>
                </c:pt>
                <c:pt idx="10342">
                  <c:v>20.9</c:v>
                </c:pt>
                <c:pt idx="10343">
                  <c:v>20.9</c:v>
                </c:pt>
                <c:pt idx="10344">
                  <c:v>20.9</c:v>
                </c:pt>
                <c:pt idx="10345">
                  <c:v>20.9</c:v>
                </c:pt>
                <c:pt idx="10346">
                  <c:v>20.9</c:v>
                </c:pt>
                <c:pt idx="10347">
                  <c:v>20.9</c:v>
                </c:pt>
                <c:pt idx="10348">
                  <c:v>20.9</c:v>
                </c:pt>
                <c:pt idx="10349">
                  <c:v>20.9</c:v>
                </c:pt>
                <c:pt idx="10350">
                  <c:v>20.9</c:v>
                </c:pt>
                <c:pt idx="10351">
                  <c:v>20.9</c:v>
                </c:pt>
                <c:pt idx="10352">
                  <c:v>20.9</c:v>
                </c:pt>
                <c:pt idx="10353">
                  <c:v>20.9</c:v>
                </c:pt>
                <c:pt idx="10354">
                  <c:v>20.9</c:v>
                </c:pt>
                <c:pt idx="10355">
                  <c:v>20.9</c:v>
                </c:pt>
                <c:pt idx="10356">
                  <c:v>20.9</c:v>
                </c:pt>
                <c:pt idx="10357">
                  <c:v>20.9</c:v>
                </c:pt>
                <c:pt idx="10358">
                  <c:v>20.9</c:v>
                </c:pt>
                <c:pt idx="10359">
                  <c:v>20.9</c:v>
                </c:pt>
                <c:pt idx="10360">
                  <c:v>20.9</c:v>
                </c:pt>
                <c:pt idx="10361">
                  <c:v>20.9</c:v>
                </c:pt>
                <c:pt idx="10362">
                  <c:v>20.9</c:v>
                </c:pt>
                <c:pt idx="10363">
                  <c:v>20.9</c:v>
                </c:pt>
                <c:pt idx="10364">
                  <c:v>20.9</c:v>
                </c:pt>
                <c:pt idx="10365">
                  <c:v>20.9</c:v>
                </c:pt>
                <c:pt idx="10366">
                  <c:v>20.9</c:v>
                </c:pt>
                <c:pt idx="10367">
                  <c:v>20.9</c:v>
                </c:pt>
                <c:pt idx="10368">
                  <c:v>20.9</c:v>
                </c:pt>
                <c:pt idx="10369">
                  <c:v>20.9</c:v>
                </c:pt>
                <c:pt idx="10370">
                  <c:v>20.9</c:v>
                </c:pt>
                <c:pt idx="10371">
                  <c:v>20.9</c:v>
                </c:pt>
                <c:pt idx="10372">
                  <c:v>20.9</c:v>
                </c:pt>
                <c:pt idx="10373">
                  <c:v>20.9</c:v>
                </c:pt>
                <c:pt idx="10374">
                  <c:v>20.9</c:v>
                </c:pt>
                <c:pt idx="10375">
                  <c:v>20.9</c:v>
                </c:pt>
                <c:pt idx="10376">
                  <c:v>20.9</c:v>
                </c:pt>
                <c:pt idx="10377">
                  <c:v>20.9</c:v>
                </c:pt>
                <c:pt idx="10378">
                  <c:v>20.9</c:v>
                </c:pt>
                <c:pt idx="10379">
                  <c:v>20.9</c:v>
                </c:pt>
                <c:pt idx="10380">
                  <c:v>20.9</c:v>
                </c:pt>
                <c:pt idx="10381">
                  <c:v>20.9</c:v>
                </c:pt>
                <c:pt idx="10382">
                  <c:v>20.9</c:v>
                </c:pt>
                <c:pt idx="10383">
                  <c:v>20.9</c:v>
                </c:pt>
                <c:pt idx="10384">
                  <c:v>20.9</c:v>
                </c:pt>
                <c:pt idx="10385">
                  <c:v>20.9</c:v>
                </c:pt>
                <c:pt idx="10386">
                  <c:v>20.9</c:v>
                </c:pt>
                <c:pt idx="10387">
                  <c:v>20.9</c:v>
                </c:pt>
                <c:pt idx="10388">
                  <c:v>20.9</c:v>
                </c:pt>
                <c:pt idx="10389">
                  <c:v>20.9</c:v>
                </c:pt>
                <c:pt idx="10390">
                  <c:v>20.9</c:v>
                </c:pt>
                <c:pt idx="10391">
                  <c:v>20.9</c:v>
                </c:pt>
                <c:pt idx="10392">
                  <c:v>20.9</c:v>
                </c:pt>
                <c:pt idx="10393">
                  <c:v>20.9</c:v>
                </c:pt>
                <c:pt idx="10394">
                  <c:v>20.9</c:v>
                </c:pt>
                <c:pt idx="10395">
                  <c:v>20.9</c:v>
                </c:pt>
                <c:pt idx="10396">
                  <c:v>20.9</c:v>
                </c:pt>
                <c:pt idx="10397">
                  <c:v>20.9</c:v>
                </c:pt>
                <c:pt idx="10398">
                  <c:v>20.9</c:v>
                </c:pt>
                <c:pt idx="10399">
                  <c:v>20.9</c:v>
                </c:pt>
                <c:pt idx="10400">
                  <c:v>20.9</c:v>
                </c:pt>
                <c:pt idx="10401">
                  <c:v>20.9</c:v>
                </c:pt>
                <c:pt idx="10402">
                  <c:v>20.9</c:v>
                </c:pt>
                <c:pt idx="10403">
                  <c:v>20.9</c:v>
                </c:pt>
                <c:pt idx="10404">
                  <c:v>20.9</c:v>
                </c:pt>
                <c:pt idx="10405">
                  <c:v>20.9</c:v>
                </c:pt>
                <c:pt idx="10406">
                  <c:v>20.9</c:v>
                </c:pt>
                <c:pt idx="10407">
                  <c:v>20.9</c:v>
                </c:pt>
                <c:pt idx="10408">
                  <c:v>20.9</c:v>
                </c:pt>
                <c:pt idx="10409">
                  <c:v>20.9</c:v>
                </c:pt>
                <c:pt idx="10410">
                  <c:v>20.9</c:v>
                </c:pt>
                <c:pt idx="10411">
                  <c:v>20.9</c:v>
                </c:pt>
                <c:pt idx="10412">
                  <c:v>20.9</c:v>
                </c:pt>
                <c:pt idx="10413">
                  <c:v>20.9</c:v>
                </c:pt>
                <c:pt idx="10414">
                  <c:v>20.9</c:v>
                </c:pt>
                <c:pt idx="10415">
                  <c:v>20.9</c:v>
                </c:pt>
                <c:pt idx="10416">
                  <c:v>20.9</c:v>
                </c:pt>
                <c:pt idx="10417">
                  <c:v>20.9</c:v>
                </c:pt>
                <c:pt idx="10418">
                  <c:v>20.9</c:v>
                </c:pt>
                <c:pt idx="10419">
                  <c:v>20.9</c:v>
                </c:pt>
                <c:pt idx="10420">
                  <c:v>20.9</c:v>
                </c:pt>
                <c:pt idx="10421">
                  <c:v>20.9</c:v>
                </c:pt>
                <c:pt idx="10422">
                  <c:v>20.9</c:v>
                </c:pt>
                <c:pt idx="10423">
                  <c:v>20.9</c:v>
                </c:pt>
                <c:pt idx="10424">
                  <c:v>20.9</c:v>
                </c:pt>
                <c:pt idx="10425">
                  <c:v>20.9</c:v>
                </c:pt>
                <c:pt idx="10426">
                  <c:v>20.9</c:v>
                </c:pt>
                <c:pt idx="10427">
                  <c:v>20.9</c:v>
                </c:pt>
                <c:pt idx="10428">
                  <c:v>20.9</c:v>
                </c:pt>
                <c:pt idx="10429">
                  <c:v>20.9</c:v>
                </c:pt>
                <c:pt idx="10430">
                  <c:v>20.9</c:v>
                </c:pt>
                <c:pt idx="10431">
                  <c:v>20.9</c:v>
                </c:pt>
                <c:pt idx="10432">
                  <c:v>20.9</c:v>
                </c:pt>
                <c:pt idx="10433">
                  <c:v>20.9</c:v>
                </c:pt>
                <c:pt idx="10434">
                  <c:v>20.9</c:v>
                </c:pt>
                <c:pt idx="10435">
                  <c:v>20.9</c:v>
                </c:pt>
                <c:pt idx="10436">
                  <c:v>20.9</c:v>
                </c:pt>
                <c:pt idx="10437">
                  <c:v>20.9</c:v>
                </c:pt>
                <c:pt idx="10438">
                  <c:v>20.9</c:v>
                </c:pt>
                <c:pt idx="10439">
                  <c:v>20.9</c:v>
                </c:pt>
                <c:pt idx="10440">
                  <c:v>20.9</c:v>
                </c:pt>
                <c:pt idx="10441">
                  <c:v>20.9</c:v>
                </c:pt>
                <c:pt idx="10442">
                  <c:v>20.9</c:v>
                </c:pt>
                <c:pt idx="10443">
                  <c:v>20.9</c:v>
                </c:pt>
                <c:pt idx="10444">
                  <c:v>20.9</c:v>
                </c:pt>
                <c:pt idx="10445">
                  <c:v>20.9</c:v>
                </c:pt>
                <c:pt idx="10446">
                  <c:v>20.9</c:v>
                </c:pt>
                <c:pt idx="10447">
                  <c:v>20.9</c:v>
                </c:pt>
                <c:pt idx="10448">
                  <c:v>20.9</c:v>
                </c:pt>
                <c:pt idx="10449">
                  <c:v>20.9</c:v>
                </c:pt>
                <c:pt idx="10450">
                  <c:v>20.9</c:v>
                </c:pt>
                <c:pt idx="10451">
                  <c:v>20.9</c:v>
                </c:pt>
                <c:pt idx="10452">
                  <c:v>20.9</c:v>
                </c:pt>
                <c:pt idx="10453">
                  <c:v>20.9</c:v>
                </c:pt>
                <c:pt idx="10454">
                  <c:v>20.9</c:v>
                </c:pt>
                <c:pt idx="10455">
                  <c:v>20.9</c:v>
                </c:pt>
                <c:pt idx="10456">
                  <c:v>20.9</c:v>
                </c:pt>
                <c:pt idx="10457">
                  <c:v>20.9</c:v>
                </c:pt>
                <c:pt idx="10458">
                  <c:v>20.9</c:v>
                </c:pt>
                <c:pt idx="10459">
                  <c:v>20.9</c:v>
                </c:pt>
                <c:pt idx="10460">
                  <c:v>20.9</c:v>
                </c:pt>
                <c:pt idx="10461">
                  <c:v>20.9</c:v>
                </c:pt>
                <c:pt idx="10462">
                  <c:v>20.9</c:v>
                </c:pt>
                <c:pt idx="10463">
                  <c:v>20.9</c:v>
                </c:pt>
                <c:pt idx="10464">
                  <c:v>20.9</c:v>
                </c:pt>
                <c:pt idx="10465">
                  <c:v>20.9</c:v>
                </c:pt>
                <c:pt idx="10466">
                  <c:v>20.9</c:v>
                </c:pt>
                <c:pt idx="10467">
                  <c:v>20.9</c:v>
                </c:pt>
                <c:pt idx="10468">
                  <c:v>20.9</c:v>
                </c:pt>
                <c:pt idx="10469">
                  <c:v>20.9</c:v>
                </c:pt>
                <c:pt idx="10470">
                  <c:v>20.9</c:v>
                </c:pt>
                <c:pt idx="10471">
                  <c:v>20.9</c:v>
                </c:pt>
                <c:pt idx="10472">
                  <c:v>20.9</c:v>
                </c:pt>
                <c:pt idx="10473">
                  <c:v>20.9</c:v>
                </c:pt>
                <c:pt idx="10474">
                  <c:v>20.9</c:v>
                </c:pt>
                <c:pt idx="10475">
                  <c:v>20.9</c:v>
                </c:pt>
                <c:pt idx="10476">
                  <c:v>20.9</c:v>
                </c:pt>
                <c:pt idx="10477">
                  <c:v>20.9</c:v>
                </c:pt>
                <c:pt idx="10478">
                  <c:v>20.9</c:v>
                </c:pt>
                <c:pt idx="10479">
                  <c:v>20.9</c:v>
                </c:pt>
                <c:pt idx="10480">
                  <c:v>20.9</c:v>
                </c:pt>
                <c:pt idx="10481">
                  <c:v>20.9</c:v>
                </c:pt>
                <c:pt idx="10482">
                  <c:v>20.9</c:v>
                </c:pt>
                <c:pt idx="10483">
                  <c:v>20.9</c:v>
                </c:pt>
                <c:pt idx="10484">
                  <c:v>20.9</c:v>
                </c:pt>
                <c:pt idx="10485">
                  <c:v>20.9</c:v>
                </c:pt>
                <c:pt idx="10486">
                  <c:v>20.9</c:v>
                </c:pt>
                <c:pt idx="10487">
                  <c:v>20.9</c:v>
                </c:pt>
                <c:pt idx="10488">
                  <c:v>20.9</c:v>
                </c:pt>
                <c:pt idx="10489">
                  <c:v>20.9</c:v>
                </c:pt>
                <c:pt idx="10490">
                  <c:v>20.9</c:v>
                </c:pt>
                <c:pt idx="10491">
                  <c:v>20.9</c:v>
                </c:pt>
                <c:pt idx="10492">
                  <c:v>20.9</c:v>
                </c:pt>
                <c:pt idx="10493">
                  <c:v>20.9</c:v>
                </c:pt>
                <c:pt idx="10494">
                  <c:v>20.9</c:v>
                </c:pt>
                <c:pt idx="10495">
                  <c:v>20.9</c:v>
                </c:pt>
                <c:pt idx="10496">
                  <c:v>20.9</c:v>
                </c:pt>
                <c:pt idx="10497">
                  <c:v>20.9</c:v>
                </c:pt>
                <c:pt idx="10498">
                  <c:v>20.9</c:v>
                </c:pt>
                <c:pt idx="10499">
                  <c:v>20.9</c:v>
                </c:pt>
                <c:pt idx="10500">
                  <c:v>20.9</c:v>
                </c:pt>
                <c:pt idx="10501">
                  <c:v>20.9</c:v>
                </c:pt>
                <c:pt idx="10502">
                  <c:v>20.9</c:v>
                </c:pt>
                <c:pt idx="10503">
                  <c:v>20.9</c:v>
                </c:pt>
                <c:pt idx="10504">
                  <c:v>20.9</c:v>
                </c:pt>
                <c:pt idx="10505">
                  <c:v>20.9</c:v>
                </c:pt>
                <c:pt idx="10506">
                  <c:v>20.9</c:v>
                </c:pt>
                <c:pt idx="10507">
                  <c:v>20.9</c:v>
                </c:pt>
                <c:pt idx="10508">
                  <c:v>20.9</c:v>
                </c:pt>
                <c:pt idx="10509">
                  <c:v>20.9</c:v>
                </c:pt>
                <c:pt idx="10510">
                  <c:v>20.9</c:v>
                </c:pt>
                <c:pt idx="10511">
                  <c:v>20.9</c:v>
                </c:pt>
                <c:pt idx="10512">
                  <c:v>20.9</c:v>
                </c:pt>
                <c:pt idx="10513">
                  <c:v>20.9</c:v>
                </c:pt>
                <c:pt idx="10514">
                  <c:v>20.9</c:v>
                </c:pt>
                <c:pt idx="10515">
                  <c:v>20.9</c:v>
                </c:pt>
                <c:pt idx="10516">
                  <c:v>20.9</c:v>
                </c:pt>
                <c:pt idx="10517">
                  <c:v>20.9</c:v>
                </c:pt>
                <c:pt idx="10518">
                  <c:v>20.9</c:v>
                </c:pt>
                <c:pt idx="10519">
                  <c:v>20.9</c:v>
                </c:pt>
                <c:pt idx="10520">
                  <c:v>20.9</c:v>
                </c:pt>
                <c:pt idx="10521">
                  <c:v>20.9</c:v>
                </c:pt>
                <c:pt idx="10522">
                  <c:v>20.9</c:v>
                </c:pt>
                <c:pt idx="10523">
                  <c:v>20.9</c:v>
                </c:pt>
                <c:pt idx="10524">
                  <c:v>20.9</c:v>
                </c:pt>
                <c:pt idx="10525">
                  <c:v>20.9</c:v>
                </c:pt>
                <c:pt idx="10526">
                  <c:v>20.9</c:v>
                </c:pt>
                <c:pt idx="10527">
                  <c:v>20.9</c:v>
                </c:pt>
                <c:pt idx="10528">
                  <c:v>20.9</c:v>
                </c:pt>
                <c:pt idx="10529">
                  <c:v>20.9</c:v>
                </c:pt>
                <c:pt idx="10530">
                  <c:v>20.9</c:v>
                </c:pt>
                <c:pt idx="10531">
                  <c:v>20.9</c:v>
                </c:pt>
                <c:pt idx="10532">
                  <c:v>20.9</c:v>
                </c:pt>
                <c:pt idx="10533">
                  <c:v>20.9</c:v>
                </c:pt>
                <c:pt idx="10534">
                  <c:v>20.9</c:v>
                </c:pt>
                <c:pt idx="10535">
                  <c:v>20.9</c:v>
                </c:pt>
                <c:pt idx="10536">
                  <c:v>20.9</c:v>
                </c:pt>
                <c:pt idx="10537">
                  <c:v>20.9</c:v>
                </c:pt>
                <c:pt idx="10538">
                  <c:v>20.9</c:v>
                </c:pt>
                <c:pt idx="10539">
                  <c:v>20.9</c:v>
                </c:pt>
                <c:pt idx="10540">
                  <c:v>20.9</c:v>
                </c:pt>
                <c:pt idx="10541">
                  <c:v>20.9</c:v>
                </c:pt>
                <c:pt idx="10542">
                  <c:v>20.9</c:v>
                </c:pt>
                <c:pt idx="10543">
                  <c:v>20.9</c:v>
                </c:pt>
                <c:pt idx="10544">
                  <c:v>20.9</c:v>
                </c:pt>
                <c:pt idx="10545">
                  <c:v>20.9</c:v>
                </c:pt>
                <c:pt idx="10546">
                  <c:v>20.9</c:v>
                </c:pt>
                <c:pt idx="10547">
                  <c:v>20.9</c:v>
                </c:pt>
                <c:pt idx="10548">
                  <c:v>20.9</c:v>
                </c:pt>
                <c:pt idx="10549">
                  <c:v>20.9</c:v>
                </c:pt>
                <c:pt idx="10550">
                  <c:v>20.9</c:v>
                </c:pt>
                <c:pt idx="10551">
                  <c:v>20.9</c:v>
                </c:pt>
                <c:pt idx="10552">
                  <c:v>20.9</c:v>
                </c:pt>
                <c:pt idx="10553">
                  <c:v>20.9</c:v>
                </c:pt>
                <c:pt idx="10554">
                  <c:v>20.9</c:v>
                </c:pt>
                <c:pt idx="10555">
                  <c:v>20.9</c:v>
                </c:pt>
                <c:pt idx="10556">
                  <c:v>20.9</c:v>
                </c:pt>
                <c:pt idx="10557">
                  <c:v>20.9</c:v>
                </c:pt>
                <c:pt idx="10558">
                  <c:v>20.9</c:v>
                </c:pt>
                <c:pt idx="10559">
                  <c:v>20.9</c:v>
                </c:pt>
                <c:pt idx="10560">
                  <c:v>20.9</c:v>
                </c:pt>
                <c:pt idx="10561">
                  <c:v>20.9</c:v>
                </c:pt>
                <c:pt idx="10562">
                  <c:v>20.9</c:v>
                </c:pt>
                <c:pt idx="10563">
                  <c:v>20.9</c:v>
                </c:pt>
                <c:pt idx="10564">
                  <c:v>20.9</c:v>
                </c:pt>
                <c:pt idx="10565">
                  <c:v>20.9</c:v>
                </c:pt>
                <c:pt idx="10566">
                  <c:v>20.9</c:v>
                </c:pt>
                <c:pt idx="10567">
                  <c:v>20.9</c:v>
                </c:pt>
                <c:pt idx="10568">
                  <c:v>20.9</c:v>
                </c:pt>
                <c:pt idx="10569">
                  <c:v>20.9</c:v>
                </c:pt>
                <c:pt idx="10570">
                  <c:v>20.9</c:v>
                </c:pt>
                <c:pt idx="10571">
                  <c:v>20.9</c:v>
                </c:pt>
                <c:pt idx="10572">
                  <c:v>20.9</c:v>
                </c:pt>
                <c:pt idx="10573">
                  <c:v>20.9</c:v>
                </c:pt>
                <c:pt idx="10574">
                  <c:v>20.9</c:v>
                </c:pt>
                <c:pt idx="10575">
                  <c:v>20.9</c:v>
                </c:pt>
                <c:pt idx="10576">
                  <c:v>20.9</c:v>
                </c:pt>
                <c:pt idx="10577">
                  <c:v>20.9</c:v>
                </c:pt>
                <c:pt idx="10578">
                  <c:v>20.9</c:v>
                </c:pt>
                <c:pt idx="10579">
                  <c:v>20.9</c:v>
                </c:pt>
                <c:pt idx="10580">
                  <c:v>20.9</c:v>
                </c:pt>
                <c:pt idx="10581">
                  <c:v>20.9</c:v>
                </c:pt>
                <c:pt idx="10582">
                  <c:v>20.9</c:v>
                </c:pt>
                <c:pt idx="10583">
                  <c:v>20.9</c:v>
                </c:pt>
                <c:pt idx="10584">
                  <c:v>20.9</c:v>
                </c:pt>
                <c:pt idx="10585">
                  <c:v>20.9</c:v>
                </c:pt>
                <c:pt idx="10586">
                  <c:v>20.9</c:v>
                </c:pt>
                <c:pt idx="10587">
                  <c:v>20.9</c:v>
                </c:pt>
                <c:pt idx="10588">
                  <c:v>20.9</c:v>
                </c:pt>
                <c:pt idx="10589">
                  <c:v>20.9</c:v>
                </c:pt>
                <c:pt idx="10590">
                  <c:v>20.9</c:v>
                </c:pt>
                <c:pt idx="10591">
                  <c:v>20.9</c:v>
                </c:pt>
                <c:pt idx="10592">
                  <c:v>20.9</c:v>
                </c:pt>
                <c:pt idx="10593">
                  <c:v>20.9</c:v>
                </c:pt>
                <c:pt idx="10594">
                  <c:v>20.9</c:v>
                </c:pt>
                <c:pt idx="10595">
                  <c:v>20.9</c:v>
                </c:pt>
                <c:pt idx="10596">
                  <c:v>20.9</c:v>
                </c:pt>
                <c:pt idx="10597">
                  <c:v>20.9</c:v>
                </c:pt>
                <c:pt idx="10598">
                  <c:v>20.9</c:v>
                </c:pt>
                <c:pt idx="10599">
                  <c:v>20.9</c:v>
                </c:pt>
                <c:pt idx="10600">
                  <c:v>20.9</c:v>
                </c:pt>
                <c:pt idx="10601">
                  <c:v>20.9</c:v>
                </c:pt>
                <c:pt idx="10602">
                  <c:v>20.9</c:v>
                </c:pt>
                <c:pt idx="10603">
                  <c:v>20.9</c:v>
                </c:pt>
                <c:pt idx="10604">
                  <c:v>20.9</c:v>
                </c:pt>
                <c:pt idx="10605">
                  <c:v>20.9</c:v>
                </c:pt>
                <c:pt idx="10606">
                  <c:v>20.9</c:v>
                </c:pt>
                <c:pt idx="10607">
                  <c:v>20.9</c:v>
                </c:pt>
                <c:pt idx="10608">
                  <c:v>20.9</c:v>
                </c:pt>
                <c:pt idx="10609">
                  <c:v>20.9</c:v>
                </c:pt>
                <c:pt idx="10610">
                  <c:v>20.9</c:v>
                </c:pt>
                <c:pt idx="10611">
                  <c:v>20.9</c:v>
                </c:pt>
                <c:pt idx="10612">
                  <c:v>20.9</c:v>
                </c:pt>
                <c:pt idx="10613">
                  <c:v>20.9</c:v>
                </c:pt>
                <c:pt idx="10614">
                  <c:v>20.9</c:v>
                </c:pt>
                <c:pt idx="10615">
                  <c:v>20.9</c:v>
                </c:pt>
                <c:pt idx="10616">
                  <c:v>20.9</c:v>
                </c:pt>
                <c:pt idx="10617">
                  <c:v>20.9</c:v>
                </c:pt>
                <c:pt idx="10618">
                  <c:v>20.9</c:v>
                </c:pt>
                <c:pt idx="10619">
                  <c:v>20.9</c:v>
                </c:pt>
                <c:pt idx="10620">
                  <c:v>20.9</c:v>
                </c:pt>
                <c:pt idx="10621">
                  <c:v>20.9</c:v>
                </c:pt>
                <c:pt idx="10622">
                  <c:v>20.9</c:v>
                </c:pt>
                <c:pt idx="10623">
                  <c:v>20.9</c:v>
                </c:pt>
                <c:pt idx="10624">
                  <c:v>20.9</c:v>
                </c:pt>
                <c:pt idx="10625">
                  <c:v>20.9</c:v>
                </c:pt>
                <c:pt idx="10626">
                  <c:v>20.9</c:v>
                </c:pt>
                <c:pt idx="10627">
                  <c:v>20.9</c:v>
                </c:pt>
                <c:pt idx="10628">
                  <c:v>20.9</c:v>
                </c:pt>
                <c:pt idx="10629">
                  <c:v>20.9</c:v>
                </c:pt>
                <c:pt idx="10630">
                  <c:v>20.9</c:v>
                </c:pt>
                <c:pt idx="10631">
                  <c:v>20.9</c:v>
                </c:pt>
                <c:pt idx="10632">
                  <c:v>20.9</c:v>
                </c:pt>
                <c:pt idx="10633">
                  <c:v>20.9</c:v>
                </c:pt>
                <c:pt idx="10634">
                  <c:v>20.9</c:v>
                </c:pt>
                <c:pt idx="10635">
                  <c:v>20.9</c:v>
                </c:pt>
                <c:pt idx="10636">
                  <c:v>20.9</c:v>
                </c:pt>
                <c:pt idx="10637">
                  <c:v>20.9</c:v>
                </c:pt>
                <c:pt idx="10638">
                  <c:v>20.9</c:v>
                </c:pt>
                <c:pt idx="10639">
                  <c:v>20.9</c:v>
                </c:pt>
                <c:pt idx="10640">
                  <c:v>20.9</c:v>
                </c:pt>
                <c:pt idx="10641">
                  <c:v>20.9</c:v>
                </c:pt>
                <c:pt idx="10642">
                  <c:v>20.9</c:v>
                </c:pt>
                <c:pt idx="10643">
                  <c:v>20.9</c:v>
                </c:pt>
                <c:pt idx="10644">
                  <c:v>20.9</c:v>
                </c:pt>
                <c:pt idx="10645">
                  <c:v>20.9</c:v>
                </c:pt>
                <c:pt idx="10646">
                  <c:v>20.9</c:v>
                </c:pt>
                <c:pt idx="10647">
                  <c:v>20.9</c:v>
                </c:pt>
                <c:pt idx="10648">
                  <c:v>20.9</c:v>
                </c:pt>
                <c:pt idx="10649">
                  <c:v>20.9</c:v>
                </c:pt>
                <c:pt idx="10650">
                  <c:v>20.9</c:v>
                </c:pt>
                <c:pt idx="10651">
                  <c:v>20.9</c:v>
                </c:pt>
                <c:pt idx="10652">
                  <c:v>20.9</c:v>
                </c:pt>
                <c:pt idx="10653">
                  <c:v>20.9</c:v>
                </c:pt>
                <c:pt idx="10654">
                  <c:v>20.9</c:v>
                </c:pt>
                <c:pt idx="10655">
                  <c:v>20.9</c:v>
                </c:pt>
                <c:pt idx="10656">
                  <c:v>20.9</c:v>
                </c:pt>
                <c:pt idx="10657">
                  <c:v>20.9</c:v>
                </c:pt>
                <c:pt idx="10658">
                  <c:v>20.9</c:v>
                </c:pt>
                <c:pt idx="10659">
                  <c:v>20.9</c:v>
                </c:pt>
                <c:pt idx="10660">
                  <c:v>20.9</c:v>
                </c:pt>
                <c:pt idx="10661">
                  <c:v>20.9</c:v>
                </c:pt>
                <c:pt idx="10662">
                  <c:v>20.9</c:v>
                </c:pt>
                <c:pt idx="10663">
                  <c:v>20.9</c:v>
                </c:pt>
                <c:pt idx="10664">
                  <c:v>20.9</c:v>
                </c:pt>
                <c:pt idx="10665">
                  <c:v>20.9</c:v>
                </c:pt>
                <c:pt idx="10666">
                  <c:v>20.9</c:v>
                </c:pt>
                <c:pt idx="10667">
                  <c:v>20.9</c:v>
                </c:pt>
                <c:pt idx="10668">
                  <c:v>20.9</c:v>
                </c:pt>
                <c:pt idx="10669">
                  <c:v>20.9</c:v>
                </c:pt>
                <c:pt idx="10670">
                  <c:v>20.9</c:v>
                </c:pt>
                <c:pt idx="10671">
                  <c:v>20.9</c:v>
                </c:pt>
                <c:pt idx="10672">
                  <c:v>20.9</c:v>
                </c:pt>
                <c:pt idx="10673">
                  <c:v>20.9</c:v>
                </c:pt>
                <c:pt idx="10674">
                  <c:v>20.9</c:v>
                </c:pt>
                <c:pt idx="10675">
                  <c:v>20.9</c:v>
                </c:pt>
                <c:pt idx="10676">
                  <c:v>20.9</c:v>
                </c:pt>
                <c:pt idx="10677">
                  <c:v>20.9</c:v>
                </c:pt>
                <c:pt idx="10678">
                  <c:v>20.9</c:v>
                </c:pt>
                <c:pt idx="10679">
                  <c:v>20.9</c:v>
                </c:pt>
                <c:pt idx="10680">
                  <c:v>20.9</c:v>
                </c:pt>
                <c:pt idx="10681">
                  <c:v>20.9</c:v>
                </c:pt>
                <c:pt idx="10682">
                  <c:v>20.9</c:v>
                </c:pt>
                <c:pt idx="10683">
                  <c:v>20.9</c:v>
                </c:pt>
                <c:pt idx="10684">
                  <c:v>20.9</c:v>
                </c:pt>
                <c:pt idx="10685">
                  <c:v>20.9</c:v>
                </c:pt>
                <c:pt idx="10686">
                  <c:v>20.9</c:v>
                </c:pt>
                <c:pt idx="10687">
                  <c:v>20.9</c:v>
                </c:pt>
                <c:pt idx="10688">
                  <c:v>20.9</c:v>
                </c:pt>
                <c:pt idx="10689">
                  <c:v>20.9</c:v>
                </c:pt>
                <c:pt idx="10690">
                  <c:v>20.9</c:v>
                </c:pt>
                <c:pt idx="10691">
                  <c:v>20.9</c:v>
                </c:pt>
                <c:pt idx="10692">
                  <c:v>20.9</c:v>
                </c:pt>
                <c:pt idx="10693">
                  <c:v>20.9</c:v>
                </c:pt>
                <c:pt idx="10694">
                  <c:v>20.9</c:v>
                </c:pt>
                <c:pt idx="10695">
                  <c:v>20.9</c:v>
                </c:pt>
                <c:pt idx="10696">
                  <c:v>20.9</c:v>
                </c:pt>
                <c:pt idx="10697">
                  <c:v>20.9</c:v>
                </c:pt>
                <c:pt idx="10698">
                  <c:v>20.9</c:v>
                </c:pt>
                <c:pt idx="10699">
                  <c:v>20.9</c:v>
                </c:pt>
                <c:pt idx="10700">
                  <c:v>20.9</c:v>
                </c:pt>
                <c:pt idx="10701">
                  <c:v>20.9</c:v>
                </c:pt>
                <c:pt idx="10702">
                  <c:v>20.9</c:v>
                </c:pt>
                <c:pt idx="10703">
                  <c:v>20.9</c:v>
                </c:pt>
                <c:pt idx="10704">
                  <c:v>20.9</c:v>
                </c:pt>
                <c:pt idx="10705">
                  <c:v>20.9</c:v>
                </c:pt>
                <c:pt idx="10706">
                  <c:v>20.9</c:v>
                </c:pt>
                <c:pt idx="10707">
                  <c:v>20.9</c:v>
                </c:pt>
                <c:pt idx="10708">
                  <c:v>20.9</c:v>
                </c:pt>
                <c:pt idx="10709">
                  <c:v>20.9</c:v>
                </c:pt>
                <c:pt idx="10710">
                  <c:v>20.9</c:v>
                </c:pt>
                <c:pt idx="10711">
                  <c:v>20.9</c:v>
                </c:pt>
                <c:pt idx="10712">
                  <c:v>20.9</c:v>
                </c:pt>
                <c:pt idx="10713">
                  <c:v>20.9</c:v>
                </c:pt>
                <c:pt idx="10714">
                  <c:v>20.9</c:v>
                </c:pt>
                <c:pt idx="10715">
                  <c:v>20.9</c:v>
                </c:pt>
                <c:pt idx="10716">
                  <c:v>20.9</c:v>
                </c:pt>
                <c:pt idx="10717">
                  <c:v>20.9</c:v>
                </c:pt>
                <c:pt idx="10718">
                  <c:v>20.9</c:v>
                </c:pt>
                <c:pt idx="10719">
                  <c:v>20.9</c:v>
                </c:pt>
                <c:pt idx="10720">
                  <c:v>20.9</c:v>
                </c:pt>
                <c:pt idx="10721">
                  <c:v>20.9</c:v>
                </c:pt>
                <c:pt idx="10722">
                  <c:v>20.9</c:v>
                </c:pt>
                <c:pt idx="10723">
                  <c:v>20.9</c:v>
                </c:pt>
                <c:pt idx="10724">
                  <c:v>20.9</c:v>
                </c:pt>
                <c:pt idx="10725">
                  <c:v>20.9</c:v>
                </c:pt>
                <c:pt idx="10726">
                  <c:v>20.9</c:v>
                </c:pt>
                <c:pt idx="10727">
                  <c:v>20.9</c:v>
                </c:pt>
                <c:pt idx="10728">
                  <c:v>20.9</c:v>
                </c:pt>
                <c:pt idx="10729">
                  <c:v>20.9</c:v>
                </c:pt>
                <c:pt idx="10730">
                  <c:v>20.9</c:v>
                </c:pt>
                <c:pt idx="10731">
                  <c:v>20.9</c:v>
                </c:pt>
                <c:pt idx="10732">
                  <c:v>20.9</c:v>
                </c:pt>
                <c:pt idx="10733">
                  <c:v>20.9</c:v>
                </c:pt>
                <c:pt idx="10734">
                  <c:v>20.9</c:v>
                </c:pt>
                <c:pt idx="10735">
                  <c:v>20.9</c:v>
                </c:pt>
                <c:pt idx="10736">
                  <c:v>20.9</c:v>
                </c:pt>
                <c:pt idx="10737">
                  <c:v>20.9</c:v>
                </c:pt>
                <c:pt idx="10738">
                  <c:v>20.9</c:v>
                </c:pt>
                <c:pt idx="10739">
                  <c:v>20.9</c:v>
                </c:pt>
                <c:pt idx="10740">
                  <c:v>20.9</c:v>
                </c:pt>
                <c:pt idx="10741">
                  <c:v>20.9</c:v>
                </c:pt>
                <c:pt idx="10742">
                  <c:v>20.9</c:v>
                </c:pt>
                <c:pt idx="10743">
                  <c:v>20.9</c:v>
                </c:pt>
                <c:pt idx="10744">
                  <c:v>20.9</c:v>
                </c:pt>
                <c:pt idx="10745">
                  <c:v>20.9</c:v>
                </c:pt>
                <c:pt idx="10746">
                  <c:v>20.9</c:v>
                </c:pt>
                <c:pt idx="10747">
                  <c:v>20.9</c:v>
                </c:pt>
                <c:pt idx="10748">
                  <c:v>20.9</c:v>
                </c:pt>
                <c:pt idx="10749">
                  <c:v>20.9</c:v>
                </c:pt>
                <c:pt idx="10750">
                  <c:v>20.9</c:v>
                </c:pt>
                <c:pt idx="10751">
                  <c:v>20.9</c:v>
                </c:pt>
                <c:pt idx="10752">
                  <c:v>20.9</c:v>
                </c:pt>
                <c:pt idx="10753">
                  <c:v>20.9</c:v>
                </c:pt>
                <c:pt idx="10754">
                  <c:v>20.9</c:v>
                </c:pt>
                <c:pt idx="10755">
                  <c:v>20.9</c:v>
                </c:pt>
                <c:pt idx="10756">
                  <c:v>20.9</c:v>
                </c:pt>
                <c:pt idx="10757">
                  <c:v>20.9</c:v>
                </c:pt>
                <c:pt idx="10758">
                  <c:v>20.9</c:v>
                </c:pt>
                <c:pt idx="10759">
                  <c:v>20.9</c:v>
                </c:pt>
                <c:pt idx="10760">
                  <c:v>20.9</c:v>
                </c:pt>
                <c:pt idx="10761">
                  <c:v>20.9</c:v>
                </c:pt>
                <c:pt idx="10762">
                  <c:v>20.9</c:v>
                </c:pt>
                <c:pt idx="10763">
                  <c:v>20.9</c:v>
                </c:pt>
                <c:pt idx="10764">
                  <c:v>20.9</c:v>
                </c:pt>
                <c:pt idx="10765">
                  <c:v>20.9</c:v>
                </c:pt>
                <c:pt idx="10766">
                  <c:v>20.9</c:v>
                </c:pt>
                <c:pt idx="10767">
                  <c:v>20.9</c:v>
                </c:pt>
                <c:pt idx="10768">
                  <c:v>20.9</c:v>
                </c:pt>
                <c:pt idx="10769">
                  <c:v>20.9</c:v>
                </c:pt>
                <c:pt idx="10770">
                  <c:v>20.9</c:v>
                </c:pt>
                <c:pt idx="10771">
                  <c:v>20.9</c:v>
                </c:pt>
                <c:pt idx="10772">
                  <c:v>20.9</c:v>
                </c:pt>
                <c:pt idx="10773">
                  <c:v>20.9</c:v>
                </c:pt>
                <c:pt idx="10774">
                  <c:v>20.9</c:v>
                </c:pt>
                <c:pt idx="10775">
                  <c:v>20.9</c:v>
                </c:pt>
                <c:pt idx="10776">
                  <c:v>20.9</c:v>
                </c:pt>
                <c:pt idx="10777">
                  <c:v>20.9</c:v>
                </c:pt>
                <c:pt idx="10778">
                  <c:v>20.9</c:v>
                </c:pt>
                <c:pt idx="10779">
                  <c:v>20.9</c:v>
                </c:pt>
                <c:pt idx="10780">
                  <c:v>20.9</c:v>
                </c:pt>
                <c:pt idx="10781">
                  <c:v>20.9</c:v>
                </c:pt>
                <c:pt idx="10782">
                  <c:v>20.9</c:v>
                </c:pt>
                <c:pt idx="10783">
                  <c:v>20.9</c:v>
                </c:pt>
                <c:pt idx="10784">
                  <c:v>20.9</c:v>
                </c:pt>
                <c:pt idx="10785">
                  <c:v>20.9</c:v>
                </c:pt>
                <c:pt idx="10786">
                  <c:v>20.9</c:v>
                </c:pt>
                <c:pt idx="10787">
                  <c:v>20.9</c:v>
                </c:pt>
                <c:pt idx="10788">
                  <c:v>20.9</c:v>
                </c:pt>
                <c:pt idx="10789">
                  <c:v>20.9</c:v>
                </c:pt>
                <c:pt idx="10790">
                  <c:v>20.9</c:v>
                </c:pt>
                <c:pt idx="10791">
                  <c:v>20.9</c:v>
                </c:pt>
                <c:pt idx="10792">
                  <c:v>20.9</c:v>
                </c:pt>
                <c:pt idx="10793">
                  <c:v>20.9</c:v>
                </c:pt>
                <c:pt idx="10794">
                  <c:v>20.9</c:v>
                </c:pt>
                <c:pt idx="10795">
                  <c:v>20.9</c:v>
                </c:pt>
                <c:pt idx="10796">
                  <c:v>20.9</c:v>
                </c:pt>
                <c:pt idx="10797">
                  <c:v>20.9</c:v>
                </c:pt>
                <c:pt idx="10798">
                  <c:v>20.9</c:v>
                </c:pt>
                <c:pt idx="10799">
                  <c:v>20.9</c:v>
                </c:pt>
                <c:pt idx="10800">
                  <c:v>20.9</c:v>
                </c:pt>
                <c:pt idx="10801">
                  <c:v>20.9</c:v>
                </c:pt>
                <c:pt idx="10802">
                  <c:v>20.9</c:v>
                </c:pt>
                <c:pt idx="10803">
                  <c:v>20.9</c:v>
                </c:pt>
                <c:pt idx="10804">
                  <c:v>20.9</c:v>
                </c:pt>
                <c:pt idx="10805">
                  <c:v>20.9</c:v>
                </c:pt>
                <c:pt idx="10806">
                  <c:v>20.9</c:v>
                </c:pt>
                <c:pt idx="10807">
                  <c:v>20.9</c:v>
                </c:pt>
                <c:pt idx="10808">
                  <c:v>20.9</c:v>
                </c:pt>
                <c:pt idx="10809">
                  <c:v>20.9</c:v>
                </c:pt>
                <c:pt idx="10810">
                  <c:v>20.9</c:v>
                </c:pt>
                <c:pt idx="10811">
                  <c:v>20.9</c:v>
                </c:pt>
                <c:pt idx="10812">
                  <c:v>20.9</c:v>
                </c:pt>
                <c:pt idx="10813">
                  <c:v>20.9</c:v>
                </c:pt>
                <c:pt idx="10814">
                  <c:v>20.9</c:v>
                </c:pt>
                <c:pt idx="10815">
                  <c:v>20.9</c:v>
                </c:pt>
                <c:pt idx="10816">
                  <c:v>20.9</c:v>
                </c:pt>
                <c:pt idx="10817">
                  <c:v>20.9</c:v>
                </c:pt>
                <c:pt idx="10818">
                  <c:v>20.9</c:v>
                </c:pt>
                <c:pt idx="10819">
                  <c:v>20.9</c:v>
                </c:pt>
                <c:pt idx="10820">
                  <c:v>20.9</c:v>
                </c:pt>
                <c:pt idx="10821">
                  <c:v>20.9</c:v>
                </c:pt>
                <c:pt idx="10822">
                  <c:v>20.9</c:v>
                </c:pt>
                <c:pt idx="10823">
                  <c:v>20.9</c:v>
                </c:pt>
                <c:pt idx="10824">
                  <c:v>20.9</c:v>
                </c:pt>
                <c:pt idx="10825">
                  <c:v>20.9</c:v>
                </c:pt>
                <c:pt idx="10826">
                  <c:v>20.9</c:v>
                </c:pt>
                <c:pt idx="10827">
                  <c:v>20.9</c:v>
                </c:pt>
                <c:pt idx="10828">
                  <c:v>20.9</c:v>
                </c:pt>
                <c:pt idx="10829">
                  <c:v>20.9</c:v>
                </c:pt>
                <c:pt idx="10830">
                  <c:v>20.9</c:v>
                </c:pt>
                <c:pt idx="10831">
                  <c:v>20.9</c:v>
                </c:pt>
                <c:pt idx="10832">
                  <c:v>20.9</c:v>
                </c:pt>
                <c:pt idx="10833">
                  <c:v>20.9</c:v>
                </c:pt>
                <c:pt idx="10834">
                  <c:v>20.9</c:v>
                </c:pt>
                <c:pt idx="10835">
                  <c:v>20.9</c:v>
                </c:pt>
                <c:pt idx="10836">
                  <c:v>20.9</c:v>
                </c:pt>
                <c:pt idx="10837">
                  <c:v>20.9</c:v>
                </c:pt>
                <c:pt idx="10838">
                  <c:v>20.9</c:v>
                </c:pt>
                <c:pt idx="10839">
                  <c:v>20.9</c:v>
                </c:pt>
                <c:pt idx="10840">
                  <c:v>20.9</c:v>
                </c:pt>
                <c:pt idx="10841">
                  <c:v>20.9</c:v>
                </c:pt>
                <c:pt idx="10842">
                  <c:v>20.9</c:v>
                </c:pt>
                <c:pt idx="10843">
                  <c:v>20.9</c:v>
                </c:pt>
                <c:pt idx="10844">
                  <c:v>20.9</c:v>
                </c:pt>
                <c:pt idx="10845">
                  <c:v>20.9</c:v>
                </c:pt>
                <c:pt idx="10846">
                  <c:v>20.9</c:v>
                </c:pt>
                <c:pt idx="10847">
                  <c:v>20.9</c:v>
                </c:pt>
                <c:pt idx="10848">
                  <c:v>20.9</c:v>
                </c:pt>
                <c:pt idx="10849">
                  <c:v>20.9</c:v>
                </c:pt>
                <c:pt idx="10850">
                  <c:v>20.9</c:v>
                </c:pt>
                <c:pt idx="10851">
                  <c:v>20.9</c:v>
                </c:pt>
                <c:pt idx="10852">
                  <c:v>20.9</c:v>
                </c:pt>
                <c:pt idx="10853">
                  <c:v>20.9</c:v>
                </c:pt>
                <c:pt idx="10854">
                  <c:v>20.9</c:v>
                </c:pt>
                <c:pt idx="10855">
                  <c:v>20.9</c:v>
                </c:pt>
                <c:pt idx="10856">
                  <c:v>20.9</c:v>
                </c:pt>
                <c:pt idx="10857">
                  <c:v>20.9</c:v>
                </c:pt>
                <c:pt idx="10858">
                  <c:v>20.9</c:v>
                </c:pt>
                <c:pt idx="10859">
                  <c:v>20.9</c:v>
                </c:pt>
                <c:pt idx="10860">
                  <c:v>20.9</c:v>
                </c:pt>
                <c:pt idx="10861">
                  <c:v>20.9</c:v>
                </c:pt>
                <c:pt idx="10862">
                  <c:v>20.9</c:v>
                </c:pt>
                <c:pt idx="10863">
                  <c:v>20.9</c:v>
                </c:pt>
                <c:pt idx="10864">
                  <c:v>20.9</c:v>
                </c:pt>
                <c:pt idx="10865">
                  <c:v>20.9</c:v>
                </c:pt>
                <c:pt idx="10866">
                  <c:v>20.9</c:v>
                </c:pt>
                <c:pt idx="10867">
                  <c:v>20.9</c:v>
                </c:pt>
                <c:pt idx="10868">
                  <c:v>20.9</c:v>
                </c:pt>
                <c:pt idx="10869">
                  <c:v>20.9</c:v>
                </c:pt>
                <c:pt idx="10870">
                  <c:v>20.9</c:v>
                </c:pt>
                <c:pt idx="10871">
                  <c:v>20.9</c:v>
                </c:pt>
                <c:pt idx="10872">
                  <c:v>20.9</c:v>
                </c:pt>
                <c:pt idx="10873">
                  <c:v>20.9</c:v>
                </c:pt>
                <c:pt idx="10874">
                  <c:v>20.9</c:v>
                </c:pt>
                <c:pt idx="10875">
                  <c:v>20.9</c:v>
                </c:pt>
                <c:pt idx="10876">
                  <c:v>20.9</c:v>
                </c:pt>
                <c:pt idx="10877">
                  <c:v>20.9</c:v>
                </c:pt>
                <c:pt idx="10878">
                  <c:v>20.9</c:v>
                </c:pt>
                <c:pt idx="10879">
                  <c:v>20.9</c:v>
                </c:pt>
                <c:pt idx="10880">
                  <c:v>20.9</c:v>
                </c:pt>
                <c:pt idx="10881">
                  <c:v>20.9</c:v>
                </c:pt>
                <c:pt idx="10882">
                  <c:v>20.9</c:v>
                </c:pt>
                <c:pt idx="10883">
                  <c:v>20.9</c:v>
                </c:pt>
                <c:pt idx="10884">
                  <c:v>20.9</c:v>
                </c:pt>
                <c:pt idx="10885">
                  <c:v>20.9</c:v>
                </c:pt>
                <c:pt idx="10886">
                  <c:v>20.9</c:v>
                </c:pt>
                <c:pt idx="10887">
                  <c:v>20.9</c:v>
                </c:pt>
                <c:pt idx="10888">
                  <c:v>20.9</c:v>
                </c:pt>
                <c:pt idx="10889">
                  <c:v>20.9</c:v>
                </c:pt>
                <c:pt idx="10890">
                  <c:v>20.9</c:v>
                </c:pt>
                <c:pt idx="10891">
                  <c:v>20.9</c:v>
                </c:pt>
                <c:pt idx="10892">
                  <c:v>20.9</c:v>
                </c:pt>
                <c:pt idx="10893">
                  <c:v>20.9</c:v>
                </c:pt>
                <c:pt idx="10894">
                  <c:v>20.9</c:v>
                </c:pt>
                <c:pt idx="10895">
                  <c:v>20.9</c:v>
                </c:pt>
                <c:pt idx="10896">
                  <c:v>20.9</c:v>
                </c:pt>
                <c:pt idx="10897">
                  <c:v>20.9</c:v>
                </c:pt>
                <c:pt idx="10898">
                  <c:v>20.9</c:v>
                </c:pt>
                <c:pt idx="10899">
                  <c:v>20.9</c:v>
                </c:pt>
                <c:pt idx="10900">
                  <c:v>20.9</c:v>
                </c:pt>
                <c:pt idx="10901">
                  <c:v>20.9</c:v>
                </c:pt>
                <c:pt idx="10902">
                  <c:v>20.9</c:v>
                </c:pt>
                <c:pt idx="10903">
                  <c:v>20.9</c:v>
                </c:pt>
                <c:pt idx="10904">
                  <c:v>20.9</c:v>
                </c:pt>
                <c:pt idx="10905">
                  <c:v>20.9</c:v>
                </c:pt>
                <c:pt idx="10906">
                  <c:v>20.9</c:v>
                </c:pt>
                <c:pt idx="10907">
                  <c:v>20.9</c:v>
                </c:pt>
                <c:pt idx="10908">
                  <c:v>20.9</c:v>
                </c:pt>
                <c:pt idx="10909">
                  <c:v>20.9</c:v>
                </c:pt>
                <c:pt idx="10910">
                  <c:v>20.9</c:v>
                </c:pt>
                <c:pt idx="10911">
                  <c:v>20.9</c:v>
                </c:pt>
                <c:pt idx="10912">
                  <c:v>20.9</c:v>
                </c:pt>
                <c:pt idx="10913">
                  <c:v>20.9</c:v>
                </c:pt>
                <c:pt idx="10914">
                  <c:v>20.9</c:v>
                </c:pt>
                <c:pt idx="10915">
                  <c:v>20.9</c:v>
                </c:pt>
                <c:pt idx="10916">
                  <c:v>20.9</c:v>
                </c:pt>
                <c:pt idx="10917">
                  <c:v>20.9</c:v>
                </c:pt>
                <c:pt idx="10918">
                  <c:v>20.9</c:v>
                </c:pt>
                <c:pt idx="10919">
                  <c:v>20.9</c:v>
                </c:pt>
                <c:pt idx="10920">
                  <c:v>20.9</c:v>
                </c:pt>
                <c:pt idx="10921">
                  <c:v>20.9</c:v>
                </c:pt>
                <c:pt idx="10922">
                  <c:v>20.9</c:v>
                </c:pt>
                <c:pt idx="10923">
                  <c:v>20.9</c:v>
                </c:pt>
                <c:pt idx="10924">
                  <c:v>20.9</c:v>
                </c:pt>
                <c:pt idx="10925">
                  <c:v>20.9</c:v>
                </c:pt>
                <c:pt idx="10926">
                  <c:v>20.9</c:v>
                </c:pt>
                <c:pt idx="10927">
                  <c:v>20.9</c:v>
                </c:pt>
                <c:pt idx="10928">
                  <c:v>20.9</c:v>
                </c:pt>
                <c:pt idx="10929">
                  <c:v>20.9</c:v>
                </c:pt>
                <c:pt idx="10930">
                  <c:v>20.9</c:v>
                </c:pt>
                <c:pt idx="10931">
                  <c:v>20.9</c:v>
                </c:pt>
                <c:pt idx="10932">
                  <c:v>20.9</c:v>
                </c:pt>
                <c:pt idx="10933">
                  <c:v>20.9</c:v>
                </c:pt>
                <c:pt idx="10934">
                  <c:v>20.9</c:v>
                </c:pt>
                <c:pt idx="10935">
                  <c:v>20.9</c:v>
                </c:pt>
                <c:pt idx="10936">
                  <c:v>20.9</c:v>
                </c:pt>
                <c:pt idx="10937">
                  <c:v>20.9</c:v>
                </c:pt>
                <c:pt idx="10938">
                  <c:v>20.9</c:v>
                </c:pt>
                <c:pt idx="10939">
                  <c:v>20.9</c:v>
                </c:pt>
                <c:pt idx="10940">
                  <c:v>20.9</c:v>
                </c:pt>
                <c:pt idx="10941">
                  <c:v>20.9</c:v>
                </c:pt>
                <c:pt idx="10942">
                  <c:v>20.9</c:v>
                </c:pt>
                <c:pt idx="10943">
                  <c:v>20.9</c:v>
                </c:pt>
                <c:pt idx="10944">
                  <c:v>20.9</c:v>
                </c:pt>
                <c:pt idx="10945">
                  <c:v>20.9</c:v>
                </c:pt>
                <c:pt idx="10946">
                  <c:v>20.9</c:v>
                </c:pt>
                <c:pt idx="10947">
                  <c:v>20.9</c:v>
                </c:pt>
                <c:pt idx="10948">
                  <c:v>20.9</c:v>
                </c:pt>
                <c:pt idx="10949">
                  <c:v>20.9</c:v>
                </c:pt>
                <c:pt idx="10950">
                  <c:v>20.9</c:v>
                </c:pt>
                <c:pt idx="10951">
                  <c:v>20.9</c:v>
                </c:pt>
                <c:pt idx="10952">
                  <c:v>20.9</c:v>
                </c:pt>
                <c:pt idx="10953">
                  <c:v>20.9</c:v>
                </c:pt>
                <c:pt idx="10954">
                  <c:v>20.9</c:v>
                </c:pt>
                <c:pt idx="10955">
                  <c:v>20.9</c:v>
                </c:pt>
                <c:pt idx="10956">
                  <c:v>20.9</c:v>
                </c:pt>
                <c:pt idx="10957">
                  <c:v>20.9</c:v>
                </c:pt>
                <c:pt idx="10958">
                  <c:v>20.9</c:v>
                </c:pt>
                <c:pt idx="10959">
                  <c:v>20.9</c:v>
                </c:pt>
                <c:pt idx="10960">
                  <c:v>20.9</c:v>
                </c:pt>
                <c:pt idx="10961">
                  <c:v>20.9</c:v>
                </c:pt>
                <c:pt idx="10962">
                  <c:v>20.9</c:v>
                </c:pt>
                <c:pt idx="10963">
                  <c:v>20.9</c:v>
                </c:pt>
                <c:pt idx="10964">
                  <c:v>20.9</c:v>
                </c:pt>
                <c:pt idx="10965">
                  <c:v>20.9</c:v>
                </c:pt>
                <c:pt idx="10966">
                  <c:v>20.9</c:v>
                </c:pt>
                <c:pt idx="10967">
                  <c:v>20.9</c:v>
                </c:pt>
                <c:pt idx="10968">
                  <c:v>20.9</c:v>
                </c:pt>
                <c:pt idx="10969">
                  <c:v>20.9</c:v>
                </c:pt>
                <c:pt idx="10970">
                  <c:v>20.9</c:v>
                </c:pt>
                <c:pt idx="10971">
                  <c:v>20.9</c:v>
                </c:pt>
                <c:pt idx="10972">
                  <c:v>20.9</c:v>
                </c:pt>
                <c:pt idx="10973">
                  <c:v>20.9</c:v>
                </c:pt>
                <c:pt idx="10974">
                  <c:v>20.9</c:v>
                </c:pt>
                <c:pt idx="10975">
                  <c:v>20.9</c:v>
                </c:pt>
                <c:pt idx="10976">
                  <c:v>20.9</c:v>
                </c:pt>
                <c:pt idx="10977">
                  <c:v>20.9</c:v>
                </c:pt>
                <c:pt idx="10978">
                  <c:v>20.9</c:v>
                </c:pt>
                <c:pt idx="10979">
                  <c:v>20.9</c:v>
                </c:pt>
                <c:pt idx="10980">
                  <c:v>20.9</c:v>
                </c:pt>
                <c:pt idx="10981">
                  <c:v>20.9</c:v>
                </c:pt>
                <c:pt idx="10982">
                  <c:v>20.9</c:v>
                </c:pt>
                <c:pt idx="10983">
                  <c:v>20.9</c:v>
                </c:pt>
                <c:pt idx="10984">
                  <c:v>20.9</c:v>
                </c:pt>
                <c:pt idx="10985">
                  <c:v>20.9</c:v>
                </c:pt>
                <c:pt idx="10986">
                  <c:v>20.9</c:v>
                </c:pt>
                <c:pt idx="10987">
                  <c:v>20.9</c:v>
                </c:pt>
                <c:pt idx="10988">
                  <c:v>20.9</c:v>
                </c:pt>
                <c:pt idx="10989">
                  <c:v>20.9</c:v>
                </c:pt>
                <c:pt idx="10990">
                  <c:v>20.9</c:v>
                </c:pt>
                <c:pt idx="10991">
                  <c:v>20.9</c:v>
                </c:pt>
                <c:pt idx="10992">
                  <c:v>20.9</c:v>
                </c:pt>
                <c:pt idx="10993">
                  <c:v>20.9</c:v>
                </c:pt>
                <c:pt idx="10994">
                  <c:v>20.9</c:v>
                </c:pt>
                <c:pt idx="10995">
                  <c:v>20.9</c:v>
                </c:pt>
                <c:pt idx="10996">
                  <c:v>20.9</c:v>
                </c:pt>
                <c:pt idx="10997">
                  <c:v>20.9</c:v>
                </c:pt>
                <c:pt idx="10998">
                  <c:v>20.9</c:v>
                </c:pt>
                <c:pt idx="10999">
                  <c:v>20.9</c:v>
                </c:pt>
                <c:pt idx="11000">
                  <c:v>20.9</c:v>
                </c:pt>
                <c:pt idx="11001">
                  <c:v>20.9</c:v>
                </c:pt>
                <c:pt idx="11002">
                  <c:v>20.9</c:v>
                </c:pt>
                <c:pt idx="11003">
                  <c:v>20.9</c:v>
                </c:pt>
                <c:pt idx="11004">
                  <c:v>20.9</c:v>
                </c:pt>
                <c:pt idx="11005">
                  <c:v>20.9</c:v>
                </c:pt>
                <c:pt idx="11006">
                  <c:v>20.9</c:v>
                </c:pt>
                <c:pt idx="11007">
                  <c:v>20.9</c:v>
                </c:pt>
                <c:pt idx="11008">
                  <c:v>20.9</c:v>
                </c:pt>
                <c:pt idx="11009">
                  <c:v>20.9</c:v>
                </c:pt>
                <c:pt idx="11010">
                  <c:v>20.9</c:v>
                </c:pt>
                <c:pt idx="11011">
                  <c:v>20.9</c:v>
                </c:pt>
                <c:pt idx="11012">
                  <c:v>20.9</c:v>
                </c:pt>
                <c:pt idx="11013">
                  <c:v>20.9</c:v>
                </c:pt>
                <c:pt idx="11014">
                  <c:v>20.9</c:v>
                </c:pt>
                <c:pt idx="11015">
                  <c:v>20.9</c:v>
                </c:pt>
                <c:pt idx="11016">
                  <c:v>20.9</c:v>
                </c:pt>
                <c:pt idx="11017">
                  <c:v>20.9</c:v>
                </c:pt>
                <c:pt idx="11018">
                  <c:v>20.9</c:v>
                </c:pt>
                <c:pt idx="11019">
                  <c:v>20.9</c:v>
                </c:pt>
                <c:pt idx="11020">
                  <c:v>20.9</c:v>
                </c:pt>
                <c:pt idx="11021">
                  <c:v>20.9</c:v>
                </c:pt>
                <c:pt idx="11022">
                  <c:v>20.9</c:v>
                </c:pt>
                <c:pt idx="11023">
                  <c:v>20.9</c:v>
                </c:pt>
                <c:pt idx="11024">
                  <c:v>20.9</c:v>
                </c:pt>
                <c:pt idx="11025">
                  <c:v>20.9</c:v>
                </c:pt>
                <c:pt idx="11026">
                  <c:v>20.9</c:v>
                </c:pt>
                <c:pt idx="11027">
                  <c:v>20.9</c:v>
                </c:pt>
                <c:pt idx="11028">
                  <c:v>20.9</c:v>
                </c:pt>
                <c:pt idx="11029">
                  <c:v>20.9</c:v>
                </c:pt>
                <c:pt idx="11030">
                  <c:v>20.9</c:v>
                </c:pt>
                <c:pt idx="11031">
                  <c:v>20.9</c:v>
                </c:pt>
                <c:pt idx="11032">
                  <c:v>20.9</c:v>
                </c:pt>
                <c:pt idx="11033">
                  <c:v>20.9</c:v>
                </c:pt>
                <c:pt idx="11034">
                  <c:v>20.9</c:v>
                </c:pt>
                <c:pt idx="11035">
                  <c:v>20.9</c:v>
                </c:pt>
                <c:pt idx="11036">
                  <c:v>20.9</c:v>
                </c:pt>
                <c:pt idx="11037">
                  <c:v>20.9</c:v>
                </c:pt>
                <c:pt idx="11038">
                  <c:v>20.9</c:v>
                </c:pt>
                <c:pt idx="11039">
                  <c:v>20.9</c:v>
                </c:pt>
                <c:pt idx="11040">
                  <c:v>20.9</c:v>
                </c:pt>
                <c:pt idx="11041">
                  <c:v>20.9</c:v>
                </c:pt>
                <c:pt idx="11042">
                  <c:v>20.9</c:v>
                </c:pt>
                <c:pt idx="11043">
                  <c:v>20.9</c:v>
                </c:pt>
                <c:pt idx="11044">
                  <c:v>20.9</c:v>
                </c:pt>
                <c:pt idx="11045">
                  <c:v>20.9</c:v>
                </c:pt>
                <c:pt idx="11046">
                  <c:v>20.9</c:v>
                </c:pt>
                <c:pt idx="11047">
                  <c:v>20.9</c:v>
                </c:pt>
                <c:pt idx="11048">
                  <c:v>20.9</c:v>
                </c:pt>
                <c:pt idx="11049">
                  <c:v>20.9</c:v>
                </c:pt>
                <c:pt idx="11050">
                  <c:v>20.9</c:v>
                </c:pt>
                <c:pt idx="11051">
                  <c:v>20.9</c:v>
                </c:pt>
                <c:pt idx="11052">
                  <c:v>20.9</c:v>
                </c:pt>
                <c:pt idx="11053">
                  <c:v>20.9</c:v>
                </c:pt>
                <c:pt idx="11054">
                  <c:v>20.9</c:v>
                </c:pt>
                <c:pt idx="11055">
                  <c:v>20.9</c:v>
                </c:pt>
                <c:pt idx="11056">
                  <c:v>20.9</c:v>
                </c:pt>
                <c:pt idx="11057">
                  <c:v>20.9</c:v>
                </c:pt>
                <c:pt idx="11058">
                  <c:v>20.9</c:v>
                </c:pt>
                <c:pt idx="11059">
                  <c:v>20.9</c:v>
                </c:pt>
                <c:pt idx="11060">
                  <c:v>20.9</c:v>
                </c:pt>
                <c:pt idx="11061">
                  <c:v>20.9</c:v>
                </c:pt>
                <c:pt idx="11062">
                  <c:v>20.9</c:v>
                </c:pt>
                <c:pt idx="11063">
                  <c:v>20.9</c:v>
                </c:pt>
                <c:pt idx="11064">
                  <c:v>20.9</c:v>
                </c:pt>
                <c:pt idx="11065">
                  <c:v>20.9</c:v>
                </c:pt>
                <c:pt idx="11066">
                  <c:v>20.9</c:v>
                </c:pt>
                <c:pt idx="11067">
                  <c:v>20.9</c:v>
                </c:pt>
                <c:pt idx="11068">
                  <c:v>20.9</c:v>
                </c:pt>
                <c:pt idx="11069">
                  <c:v>20.9</c:v>
                </c:pt>
                <c:pt idx="11070">
                  <c:v>20.9</c:v>
                </c:pt>
                <c:pt idx="11071">
                  <c:v>20.9</c:v>
                </c:pt>
                <c:pt idx="11072">
                  <c:v>20.9</c:v>
                </c:pt>
                <c:pt idx="11073">
                  <c:v>20.9</c:v>
                </c:pt>
                <c:pt idx="11074">
                  <c:v>20.9</c:v>
                </c:pt>
                <c:pt idx="11075">
                  <c:v>20.9</c:v>
                </c:pt>
                <c:pt idx="11076">
                  <c:v>20.9</c:v>
                </c:pt>
                <c:pt idx="11077">
                  <c:v>20.9</c:v>
                </c:pt>
                <c:pt idx="11078">
                  <c:v>20.9</c:v>
                </c:pt>
                <c:pt idx="11079">
                  <c:v>20.9</c:v>
                </c:pt>
                <c:pt idx="11080">
                  <c:v>20.9</c:v>
                </c:pt>
                <c:pt idx="11081">
                  <c:v>20.9</c:v>
                </c:pt>
                <c:pt idx="11082">
                  <c:v>20.9</c:v>
                </c:pt>
                <c:pt idx="11083">
                  <c:v>20.9</c:v>
                </c:pt>
                <c:pt idx="11084">
                  <c:v>20.9</c:v>
                </c:pt>
                <c:pt idx="11085">
                  <c:v>20.9</c:v>
                </c:pt>
                <c:pt idx="11086">
                  <c:v>20.9</c:v>
                </c:pt>
                <c:pt idx="11087">
                  <c:v>20.9</c:v>
                </c:pt>
                <c:pt idx="11088">
                  <c:v>20.9</c:v>
                </c:pt>
                <c:pt idx="11089">
                  <c:v>20.9</c:v>
                </c:pt>
                <c:pt idx="11090">
                  <c:v>20.9</c:v>
                </c:pt>
                <c:pt idx="11091">
                  <c:v>20.9</c:v>
                </c:pt>
                <c:pt idx="11092">
                  <c:v>20.9</c:v>
                </c:pt>
                <c:pt idx="11093">
                  <c:v>20.9</c:v>
                </c:pt>
                <c:pt idx="11094">
                  <c:v>20.9</c:v>
                </c:pt>
                <c:pt idx="11095">
                  <c:v>20.9</c:v>
                </c:pt>
                <c:pt idx="11096">
                  <c:v>20.9</c:v>
                </c:pt>
                <c:pt idx="11097">
                  <c:v>20.9</c:v>
                </c:pt>
                <c:pt idx="11098">
                  <c:v>20.9</c:v>
                </c:pt>
                <c:pt idx="11099">
                  <c:v>20.9</c:v>
                </c:pt>
                <c:pt idx="11100">
                  <c:v>20.9</c:v>
                </c:pt>
                <c:pt idx="11101">
                  <c:v>20.9</c:v>
                </c:pt>
                <c:pt idx="11102">
                  <c:v>20.9</c:v>
                </c:pt>
                <c:pt idx="11103">
                  <c:v>20.9</c:v>
                </c:pt>
                <c:pt idx="11104">
                  <c:v>20.9</c:v>
                </c:pt>
                <c:pt idx="11105">
                  <c:v>20.9</c:v>
                </c:pt>
                <c:pt idx="11106">
                  <c:v>20.9</c:v>
                </c:pt>
                <c:pt idx="11107">
                  <c:v>20.9</c:v>
                </c:pt>
                <c:pt idx="11108">
                  <c:v>20.9</c:v>
                </c:pt>
                <c:pt idx="11109">
                  <c:v>20.9</c:v>
                </c:pt>
                <c:pt idx="11110">
                  <c:v>20.9</c:v>
                </c:pt>
                <c:pt idx="11111">
                  <c:v>20.9</c:v>
                </c:pt>
                <c:pt idx="11112">
                  <c:v>20.9</c:v>
                </c:pt>
                <c:pt idx="11113">
                  <c:v>20.9</c:v>
                </c:pt>
                <c:pt idx="11114">
                  <c:v>20.9</c:v>
                </c:pt>
                <c:pt idx="11115">
                  <c:v>20.9</c:v>
                </c:pt>
                <c:pt idx="11116">
                  <c:v>20.9</c:v>
                </c:pt>
                <c:pt idx="11117">
                  <c:v>20.9</c:v>
                </c:pt>
                <c:pt idx="11118">
                  <c:v>20.9</c:v>
                </c:pt>
                <c:pt idx="11119">
                  <c:v>20.9</c:v>
                </c:pt>
                <c:pt idx="11120">
                  <c:v>20.9</c:v>
                </c:pt>
                <c:pt idx="11121">
                  <c:v>20.9</c:v>
                </c:pt>
                <c:pt idx="11122">
                  <c:v>20.9</c:v>
                </c:pt>
                <c:pt idx="11123">
                  <c:v>20.9</c:v>
                </c:pt>
                <c:pt idx="11124">
                  <c:v>20.9</c:v>
                </c:pt>
                <c:pt idx="11125">
                  <c:v>20.9</c:v>
                </c:pt>
                <c:pt idx="11126">
                  <c:v>20.9</c:v>
                </c:pt>
                <c:pt idx="11127">
                  <c:v>20.9</c:v>
                </c:pt>
                <c:pt idx="11128">
                  <c:v>20.9</c:v>
                </c:pt>
                <c:pt idx="11129">
                  <c:v>20.9</c:v>
                </c:pt>
                <c:pt idx="11130">
                  <c:v>20.9</c:v>
                </c:pt>
                <c:pt idx="11131">
                  <c:v>20.9</c:v>
                </c:pt>
                <c:pt idx="11132">
                  <c:v>20.9</c:v>
                </c:pt>
                <c:pt idx="11133">
                  <c:v>20.9</c:v>
                </c:pt>
                <c:pt idx="11134">
                  <c:v>20.9</c:v>
                </c:pt>
                <c:pt idx="11135">
                  <c:v>20.9</c:v>
                </c:pt>
                <c:pt idx="11136">
                  <c:v>20.9</c:v>
                </c:pt>
                <c:pt idx="11137">
                  <c:v>20.9</c:v>
                </c:pt>
                <c:pt idx="11138">
                  <c:v>20.9</c:v>
                </c:pt>
                <c:pt idx="11139">
                  <c:v>20.9</c:v>
                </c:pt>
                <c:pt idx="11140">
                  <c:v>20.9</c:v>
                </c:pt>
                <c:pt idx="11141">
                  <c:v>20.9</c:v>
                </c:pt>
                <c:pt idx="11142">
                  <c:v>20.9</c:v>
                </c:pt>
                <c:pt idx="11143">
                  <c:v>20.9</c:v>
                </c:pt>
                <c:pt idx="11144">
                  <c:v>20.9</c:v>
                </c:pt>
                <c:pt idx="11145">
                  <c:v>20.9</c:v>
                </c:pt>
                <c:pt idx="11146">
                  <c:v>20.9</c:v>
                </c:pt>
                <c:pt idx="11147">
                  <c:v>20.9</c:v>
                </c:pt>
                <c:pt idx="11148">
                  <c:v>20.9</c:v>
                </c:pt>
                <c:pt idx="11149">
                  <c:v>20.9</c:v>
                </c:pt>
                <c:pt idx="11150">
                  <c:v>20.9</c:v>
                </c:pt>
                <c:pt idx="11151">
                  <c:v>20.9</c:v>
                </c:pt>
                <c:pt idx="11152">
                  <c:v>20.9</c:v>
                </c:pt>
                <c:pt idx="11153">
                  <c:v>20.9</c:v>
                </c:pt>
                <c:pt idx="11154">
                  <c:v>20.9</c:v>
                </c:pt>
                <c:pt idx="11155">
                  <c:v>20.9</c:v>
                </c:pt>
                <c:pt idx="11156">
                  <c:v>20.9</c:v>
                </c:pt>
                <c:pt idx="11157">
                  <c:v>20.9</c:v>
                </c:pt>
                <c:pt idx="11158">
                  <c:v>20.9</c:v>
                </c:pt>
                <c:pt idx="11159">
                  <c:v>20.9</c:v>
                </c:pt>
                <c:pt idx="11160">
                  <c:v>20.9</c:v>
                </c:pt>
                <c:pt idx="11161">
                  <c:v>20.9</c:v>
                </c:pt>
                <c:pt idx="11162">
                  <c:v>20.9</c:v>
                </c:pt>
                <c:pt idx="11163">
                  <c:v>20.9</c:v>
                </c:pt>
                <c:pt idx="11164">
                  <c:v>20.9</c:v>
                </c:pt>
                <c:pt idx="11165">
                  <c:v>20.9</c:v>
                </c:pt>
                <c:pt idx="11166">
                  <c:v>20.9</c:v>
                </c:pt>
                <c:pt idx="11167">
                  <c:v>20.9</c:v>
                </c:pt>
                <c:pt idx="11168">
                  <c:v>20.9</c:v>
                </c:pt>
                <c:pt idx="11169">
                  <c:v>20.9</c:v>
                </c:pt>
                <c:pt idx="11170">
                  <c:v>20.9</c:v>
                </c:pt>
                <c:pt idx="11171">
                  <c:v>20.9</c:v>
                </c:pt>
                <c:pt idx="11172">
                  <c:v>20.9</c:v>
                </c:pt>
                <c:pt idx="11173">
                  <c:v>20.9</c:v>
                </c:pt>
                <c:pt idx="11174">
                  <c:v>20.9</c:v>
                </c:pt>
                <c:pt idx="11175">
                  <c:v>20.9</c:v>
                </c:pt>
                <c:pt idx="11176">
                  <c:v>20.9</c:v>
                </c:pt>
                <c:pt idx="11177">
                  <c:v>20.9</c:v>
                </c:pt>
                <c:pt idx="11178">
                  <c:v>20.9</c:v>
                </c:pt>
                <c:pt idx="11179">
                  <c:v>20.9</c:v>
                </c:pt>
                <c:pt idx="11180">
                  <c:v>20.9</c:v>
                </c:pt>
                <c:pt idx="11181">
                  <c:v>20.9</c:v>
                </c:pt>
                <c:pt idx="11182">
                  <c:v>20.9</c:v>
                </c:pt>
                <c:pt idx="11183">
                  <c:v>20.9</c:v>
                </c:pt>
                <c:pt idx="11184">
                  <c:v>20.9</c:v>
                </c:pt>
                <c:pt idx="11185">
                  <c:v>20.9</c:v>
                </c:pt>
                <c:pt idx="11186">
                  <c:v>20.9</c:v>
                </c:pt>
                <c:pt idx="11187">
                  <c:v>20.9</c:v>
                </c:pt>
                <c:pt idx="11188">
                  <c:v>20.9</c:v>
                </c:pt>
                <c:pt idx="11189">
                  <c:v>20.9</c:v>
                </c:pt>
                <c:pt idx="11190">
                  <c:v>20.9</c:v>
                </c:pt>
                <c:pt idx="11191">
                  <c:v>20.9</c:v>
                </c:pt>
                <c:pt idx="11192">
                  <c:v>20.9</c:v>
                </c:pt>
                <c:pt idx="11193">
                  <c:v>20.9</c:v>
                </c:pt>
                <c:pt idx="11194">
                  <c:v>20.9</c:v>
                </c:pt>
                <c:pt idx="11195">
                  <c:v>20.9</c:v>
                </c:pt>
                <c:pt idx="11196">
                  <c:v>20.9</c:v>
                </c:pt>
                <c:pt idx="11197">
                  <c:v>20.9</c:v>
                </c:pt>
                <c:pt idx="11198">
                  <c:v>20.9</c:v>
                </c:pt>
                <c:pt idx="11199">
                  <c:v>20.9</c:v>
                </c:pt>
                <c:pt idx="11200">
                  <c:v>20.9</c:v>
                </c:pt>
                <c:pt idx="11201">
                  <c:v>20.9</c:v>
                </c:pt>
                <c:pt idx="11202">
                  <c:v>20.9</c:v>
                </c:pt>
                <c:pt idx="11203">
                  <c:v>20.9</c:v>
                </c:pt>
                <c:pt idx="11204">
                  <c:v>20.9</c:v>
                </c:pt>
                <c:pt idx="11205">
                  <c:v>20.9</c:v>
                </c:pt>
                <c:pt idx="11206">
                  <c:v>20.9</c:v>
                </c:pt>
                <c:pt idx="11207">
                  <c:v>20.9</c:v>
                </c:pt>
                <c:pt idx="11208">
                  <c:v>20.9</c:v>
                </c:pt>
                <c:pt idx="11209">
                  <c:v>20.9</c:v>
                </c:pt>
                <c:pt idx="11210">
                  <c:v>20.9</c:v>
                </c:pt>
                <c:pt idx="11211">
                  <c:v>20.9</c:v>
                </c:pt>
                <c:pt idx="11212">
                  <c:v>20.9</c:v>
                </c:pt>
                <c:pt idx="11213">
                  <c:v>20.9</c:v>
                </c:pt>
                <c:pt idx="11214">
                  <c:v>20.9</c:v>
                </c:pt>
                <c:pt idx="11215">
                  <c:v>20.9</c:v>
                </c:pt>
                <c:pt idx="11216">
                  <c:v>20.9</c:v>
                </c:pt>
                <c:pt idx="11217">
                  <c:v>20.9</c:v>
                </c:pt>
                <c:pt idx="11218">
                  <c:v>20.9</c:v>
                </c:pt>
                <c:pt idx="11219">
                  <c:v>20.9</c:v>
                </c:pt>
                <c:pt idx="11220">
                  <c:v>20.9</c:v>
                </c:pt>
                <c:pt idx="11221">
                  <c:v>20.9</c:v>
                </c:pt>
                <c:pt idx="11222">
                  <c:v>20.9</c:v>
                </c:pt>
                <c:pt idx="11223">
                  <c:v>20.9</c:v>
                </c:pt>
                <c:pt idx="11224">
                  <c:v>20.9</c:v>
                </c:pt>
                <c:pt idx="11225">
                  <c:v>20.9</c:v>
                </c:pt>
                <c:pt idx="11226">
                  <c:v>20.9</c:v>
                </c:pt>
                <c:pt idx="11227">
                  <c:v>20.9</c:v>
                </c:pt>
                <c:pt idx="11228">
                  <c:v>20.9</c:v>
                </c:pt>
                <c:pt idx="11229">
                  <c:v>20.9</c:v>
                </c:pt>
                <c:pt idx="11230">
                  <c:v>20.9</c:v>
                </c:pt>
                <c:pt idx="11231">
                  <c:v>20.9</c:v>
                </c:pt>
                <c:pt idx="11232">
                  <c:v>20.9</c:v>
                </c:pt>
                <c:pt idx="11233">
                  <c:v>20.9</c:v>
                </c:pt>
                <c:pt idx="11234">
                  <c:v>20.9</c:v>
                </c:pt>
                <c:pt idx="11235">
                  <c:v>20.9</c:v>
                </c:pt>
                <c:pt idx="11236">
                  <c:v>20.9</c:v>
                </c:pt>
                <c:pt idx="11237">
                  <c:v>20.9</c:v>
                </c:pt>
                <c:pt idx="11238">
                  <c:v>20.9</c:v>
                </c:pt>
                <c:pt idx="11239">
                  <c:v>20.9</c:v>
                </c:pt>
                <c:pt idx="11240">
                  <c:v>20.9</c:v>
                </c:pt>
                <c:pt idx="11241">
                  <c:v>20.9</c:v>
                </c:pt>
                <c:pt idx="11242">
                  <c:v>20.9</c:v>
                </c:pt>
                <c:pt idx="11243">
                  <c:v>20.9</c:v>
                </c:pt>
                <c:pt idx="11244">
                  <c:v>20.9</c:v>
                </c:pt>
                <c:pt idx="11245">
                  <c:v>20.9</c:v>
                </c:pt>
                <c:pt idx="11246">
                  <c:v>20.9</c:v>
                </c:pt>
                <c:pt idx="11247">
                  <c:v>20.9</c:v>
                </c:pt>
                <c:pt idx="11248">
                  <c:v>20.9</c:v>
                </c:pt>
                <c:pt idx="11249">
                  <c:v>20.9</c:v>
                </c:pt>
                <c:pt idx="11250">
                  <c:v>20.9</c:v>
                </c:pt>
                <c:pt idx="11251">
                  <c:v>20.9</c:v>
                </c:pt>
                <c:pt idx="11252">
                  <c:v>20.9</c:v>
                </c:pt>
                <c:pt idx="11253">
                  <c:v>20.9</c:v>
                </c:pt>
                <c:pt idx="11254">
                  <c:v>20.9</c:v>
                </c:pt>
                <c:pt idx="11255">
                  <c:v>20.9</c:v>
                </c:pt>
                <c:pt idx="11256">
                  <c:v>20.9</c:v>
                </c:pt>
                <c:pt idx="11257">
                  <c:v>20.9</c:v>
                </c:pt>
                <c:pt idx="11258">
                  <c:v>20.9</c:v>
                </c:pt>
                <c:pt idx="11259">
                  <c:v>20.9</c:v>
                </c:pt>
                <c:pt idx="11260">
                  <c:v>20.9</c:v>
                </c:pt>
                <c:pt idx="11261">
                  <c:v>20.9</c:v>
                </c:pt>
                <c:pt idx="11262">
                  <c:v>20.9</c:v>
                </c:pt>
                <c:pt idx="11263">
                  <c:v>20.9</c:v>
                </c:pt>
                <c:pt idx="11264">
                  <c:v>20.9</c:v>
                </c:pt>
                <c:pt idx="11265">
                  <c:v>20.9</c:v>
                </c:pt>
                <c:pt idx="11266">
                  <c:v>20.9</c:v>
                </c:pt>
                <c:pt idx="11267">
                  <c:v>20.9</c:v>
                </c:pt>
                <c:pt idx="11268">
                  <c:v>20.9</c:v>
                </c:pt>
                <c:pt idx="11269">
                  <c:v>20.9</c:v>
                </c:pt>
                <c:pt idx="11270">
                  <c:v>20.9</c:v>
                </c:pt>
                <c:pt idx="11271">
                  <c:v>20.9</c:v>
                </c:pt>
                <c:pt idx="11272">
                  <c:v>20.9</c:v>
                </c:pt>
                <c:pt idx="11273">
                  <c:v>20.9</c:v>
                </c:pt>
                <c:pt idx="11274">
                  <c:v>20.9</c:v>
                </c:pt>
                <c:pt idx="11275">
                  <c:v>20.9</c:v>
                </c:pt>
                <c:pt idx="11276">
                  <c:v>20.9</c:v>
                </c:pt>
                <c:pt idx="11277">
                  <c:v>20.9</c:v>
                </c:pt>
                <c:pt idx="11278">
                  <c:v>20.9</c:v>
                </c:pt>
                <c:pt idx="11279">
                  <c:v>20.9</c:v>
                </c:pt>
                <c:pt idx="11280">
                  <c:v>20.9</c:v>
                </c:pt>
                <c:pt idx="11281">
                  <c:v>20.9</c:v>
                </c:pt>
                <c:pt idx="11282">
                  <c:v>20.9</c:v>
                </c:pt>
                <c:pt idx="11283">
                  <c:v>20.9</c:v>
                </c:pt>
                <c:pt idx="11284">
                  <c:v>20.9</c:v>
                </c:pt>
                <c:pt idx="11285">
                  <c:v>20.9</c:v>
                </c:pt>
                <c:pt idx="11286">
                  <c:v>20.9</c:v>
                </c:pt>
                <c:pt idx="11287">
                  <c:v>20.9</c:v>
                </c:pt>
                <c:pt idx="11288">
                  <c:v>20.9</c:v>
                </c:pt>
                <c:pt idx="11289">
                  <c:v>20.9</c:v>
                </c:pt>
                <c:pt idx="11290">
                  <c:v>20.9</c:v>
                </c:pt>
                <c:pt idx="11291">
                  <c:v>20.9</c:v>
                </c:pt>
                <c:pt idx="11292">
                  <c:v>20.9</c:v>
                </c:pt>
                <c:pt idx="11293">
                  <c:v>20.9</c:v>
                </c:pt>
                <c:pt idx="11294">
                  <c:v>20.9</c:v>
                </c:pt>
                <c:pt idx="11295">
                  <c:v>20.9</c:v>
                </c:pt>
                <c:pt idx="11296">
                  <c:v>20.9</c:v>
                </c:pt>
                <c:pt idx="11297">
                  <c:v>20.9</c:v>
                </c:pt>
                <c:pt idx="11298">
                  <c:v>20.9</c:v>
                </c:pt>
                <c:pt idx="11299">
                  <c:v>20.9</c:v>
                </c:pt>
                <c:pt idx="11300">
                  <c:v>20.9</c:v>
                </c:pt>
                <c:pt idx="11301">
                  <c:v>20.9</c:v>
                </c:pt>
                <c:pt idx="11302">
                  <c:v>20.9</c:v>
                </c:pt>
                <c:pt idx="11303">
                  <c:v>20.9</c:v>
                </c:pt>
                <c:pt idx="11304">
                  <c:v>20.9</c:v>
                </c:pt>
                <c:pt idx="11305">
                  <c:v>20.9</c:v>
                </c:pt>
                <c:pt idx="11306">
                  <c:v>20.9</c:v>
                </c:pt>
                <c:pt idx="11307">
                  <c:v>20.9</c:v>
                </c:pt>
                <c:pt idx="11308">
                  <c:v>20.9</c:v>
                </c:pt>
                <c:pt idx="11309">
                  <c:v>20.9</c:v>
                </c:pt>
                <c:pt idx="11310">
                  <c:v>20.9</c:v>
                </c:pt>
                <c:pt idx="11311">
                  <c:v>20.9</c:v>
                </c:pt>
                <c:pt idx="11312">
                  <c:v>20.9</c:v>
                </c:pt>
                <c:pt idx="11313">
                  <c:v>20.9</c:v>
                </c:pt>
                <c:pt idx="11314">
                  <c:v>20.9</c:v>
                </c:pt>
                <c:pt idx="11315">
                  <c:v>20.9</c:v>
                </c:pt>
                <c:pt idx="11316">
                  <c:v>20.9</c:v>
                </c:pt>
                <c:pt idx="11317">
                  <c:v>20.9</c:v>
                </c:pt>
                <c:pt idx="11318">
                  <c:v>20.9</c:v>
                </c:pt>
                <c:pt idx="11319">
                  <c:v>20.9</c:v>
                </c:pt>
                <c:pt idx="11320">
                  <c:v>20.9</c:v>
                </c:pt>
                <c:pt idx="11321">
                  <c:v>20.9</c:v>
                </c:pt>
                <c:pt idx="11322">
                  <c:v>20.9</c:v>
                </c:pt>
                <c:pt idx="11323">
                  <c:v>20.9</c:v>
                </c:pt>
                <c:pt idx="11324">
                  <c:v>20.9</c:v>
                </c:pt>
                <c:pt idx="11325">
                  <c:v>20.9</c:v>
                </c:pt>
                <c:pt idx="11326">
                  <c:v>20.9</c:v>
                </c:pt>
                <c:pt idx="11327">
                  <c:v>20.9</c:v>
                </c:pt>
                <c:pt idx="11328">
                  <c:v>20.9</c:v>
                </c:pt>
                <c:pt idx="11329">
                  <c:v>20.9</c:v>
                </c:pt>
                <c:pt idx="11330">
                  <c:v>20.9</c:v>
                </c:pt>
                <c:pt idx="11331">
                  <c:v>20.9</c:v>
                </c:pt>
                <c:pt idx="11332">
                  <c:v>20.9</c:v>
                </c:pt>
                <c:pt idx="11333">
                  <c:v>20.9</c:v>
                </c:pt>
                <c:pt idx="11334">
                  <c:v>20.9</c:v>
                </c:pt>
                <c:pt idx="11335">
                  <c:v>20.9</c:v>
                </c:pt>
                <c:pt idx="11336">
                  <c:v>20.9</c:v>
                </c:pt>
                <c:pt idx="11337">
                  <c:v>20.9</c:v>
                </c:pt>
                <c:pt idx="11338">
                  <c:v>20.9</c:v>
                </c:pt>
                <c:pt idx="11339">
                  <c:v>20.9</c:v>
                </c:pt>
                <c:pt idx="11340">
                  <c:v>20.9</c:v>
                </c:pt>
                <c:pt idx="11341">
                  <c:v>20.9</c:v>
                </c:pt>
                <c:pt idx="11342">
                  <c:v>20.9</c:v>
                </c:pt>
                <c:pt idx="11343">
                  <c:v>20.9</c:v>
                </c:pt>
                <c:pt idx="11344">
                  <c:v>20.9</c:v>
                </c:pt>
                <c:pt idx="11345">
                  <c:v>20.9</c:v>
                </c:pt>
                <c:pt idx="11346">
                  <c:v>20.9</c:v>
                </c:pt>
                <c:pt idx="11347">
                  <c:v>20.9</c:v>
                </c:pt>
                <c:pt idx="11348">
                  <c:v>20.9</c:v>
                </c:pt>
                <c:pt idx="11349">
                  <c:v>20.9</c:v>
                </c:pt>
                <c:pt idx="11350">
                  <c:v>20.9</c:v>
                </c:pt>
                <c:pt idx="11351">
                  <c:v>20.9</c:v>
                </c:pt>
                <c:pt idx="11352">
                  <c:v>20.9</c:v>
                </c:pt>
                <c:pt idx="11353">
                  <c:v>20.9</c:v>
                </c:pt>
                <c:pt idx="11354">
                  <c:v>20.9</c:v>
                </c:pt>
                <c:pt idx="11355">
                  <c:v>20.9</c:v>
                </c:pt>
                <c:pt idx="11356">
                  <c:v>20.9</c:v>
                </c:pt>
                <c:pt idx="11357">
                  <c:v>20.9</c:v>
                </c:pt>
                <c:pt idx="11358">
                  <c:v>20.9</c:v>
                </c:pt>
                <c:pt idx="11359">
                  <c:v>20.9</c:v>
                </c:pt>
                <c:pt idx="11360">
                  <c:v>20.9</c:v>
                </c:pt>
                <c:pt idx="11361">
                  <c:v>20.9</c:v>
                </c:pt>
                <c:pt idx="11362">
                  <c:v>20.9</c:v>
                </c:pt>
                <c:pt idx="11363">
                  <c:v>20.9</c:v>
                </c:pt>
                <c:pt idx="11364">
                  <c:v>20.9</c:v>
                </c:pt>
                <c:pt idx="11365">
                  <c:v>20.9</c:v>
                </c:pt>
                <c:pt idx="11366">
                  <c:v>20.9</c:v>
                </c:pt>
                <c:pt idx="11367">
                  <c:v>20.9</c:v>
                </c:pt>
                <c:pt idx="11368">
                  <c:v>20.9</c:v>
                </c:pt>
                <c:pt idx="11369">
                  <c:v>20.9</c:v>
                </c:pt>
                <c:pt idx="11370">
                  <c:v>20.9</c:v>
                </c:pt>
                <c:pt idx="11371">
                  <c:v>20.9</c:v>
                </c:pt>
                <c:pt idx="11372">
                  <c:v>20.9</c:v>
                </c:pt>
                <c:pt idx="11373">
                  <c:v>20.9</c:v>
                </c:pt>
                <c:pt idx="11374">
                  <c:v>20.9</c:v>
                </c:pt>
                <c:pt idx="11375">
                  <c:v>20.9</c:v>
                </c:pt>
                <c:pt idx="11376">
                  <c:v>20.9</c:v>
                </c:pt>
                <c:pt idx="11377">
                  <c:v>20.9</c:v>
                </c:pt>
                <c:pt idx="11378">
                  <c:v>20.9</c:v>
                </c:pt>
                <c:pt idx="11379">
                  <c:v>20.9</c:v>
                </c:pt>
                <c:pt idx="11380">
                  <c:v>20.9</c:v>
                </c:pt>
                <c:pt idx="11381">
                  <c:v>20.9</c:v>
                </c:pt>
                <c:pt idx="11382">
                  <c:v>20.9</c:v>
                </c:pt>
                <c:pt idx="11383">
                  <c:v>20.9</c:v>
                </c:pt>
                <c:pt idx="11384">
                  <c:v>20.9</c:v>
                </c:pt>
                <c:pt idx="11385">
                  <c:v>20.9</c:v>
                </c:pt>
                <c:pt idx="11386">
                  <c:v>20.9</c:v>
                </c:pt>
                <c:pt idx="11387">
                  <c:v>20.9</c:v>
                </c:pt>
                <c:pt idx="11388">
                  <c:v>20.9</c:v>
                </c:pt>
                <c:pt idx="11389">
                  <c:v>20.9</c:v>
                </c:pt>
                <c:pt idx="11390">
                  <c:v>20.9</c:v>
                </c:pt>
                <c:pt idx="11391">
                  <c:v>20.9</c:v>
                </c:pt>
                <c:pt idx="11392">
                  <c:v>20.9</c:v>
                </c:pt>
                <c:pt idx="11393">
                  <c:v>20.9</c:v>
                </c:pt>
                <c:pt idx="11394">
                  <c:v>20.9</c:v>
                </c:pt>
                <c:pt idx="11395">
                  <c:v>20.9</c:v>
                </c:pt>
                <c:pt idx="11396">
                  <c:v>20.9</c:v>
                </c:pt>
                <c:pt idx="11397">
                  <c:v>20.9</c:v>
                </c:pt>
                <c:pt idx="11398">
                  <c:v>20.9</c:v>
                </c:pt>
                <c:pt idx="11399">
                  <c:v>20.9</c:v>
                </c:pt>
                <c:pt idx="11400">
                  <c:v>20.9</c:v>
                </c:pt>
                <c:pt idx="11401">
                  <c:v>20.9</c:v>
                </c:pt>
                <c:pt idx="11402">
                  <c:v>20.9</c:v>
                </c:pt>
                <c:pt idx="11403">
                  <c:v>20.9</c:v>
                </c:pt>
                <c:pt idx="11404">
                  <c:v>20.9</c:v>
                </c:pt>
                <c:pt idx="11405">
                  <c:v>20.9</c:v>
                </c:pt>
                <c:pt idx="11406">
                  <c:v>20.9</c:v>
                </c:pt>
                <c:pt idx="11407">
                  <c:v>20.9</c:v>
                </c:pt>
                <c:pt idx="11408">
                  <c:v>20.9</c:v>
                </c:pt>
                <c:pt idx="11409">
                  <c:v>20.9</c:v>
                </c:pt>
                <c:pt idx="11410">
                  <c:v>20.9</c:v>
                </c:pt>
                <c:pt idx="11411">
                  <c:v>20.9</c:v>
                </c:pt>
                <c:pt idx="11412">
                  <c:v>20.9</c:v>
                </c:pt>
                <c:pt idx="11413">
                  <c:v>20.9</c:v>
                </c:pt>
                <c:pt idx="11414">
                  <c:v>20.9</c:v>
                </c:pt>
                <c:pt idx="11415">
                  <c:v>20.9</c:v>
                </c:pt>
                <c:pt idx="11416">
                  <c:v>20.9</c:v>
                </c:pt>
                <c:pt idx="11417">
                  <c:v>20.9</c:v>
                </c:pt>
                <c:pt idx="11418">
                  <c:v>20.9</c:v>
                </c:pt>
                <c:pt idx="11419">
                  <c:v>20.9</c:v>
                </c:pt>
                <c:pt idx="11420">
                  <c:v>20.9</c:v>
                </c:pt>
                <c:pt idx="11421">
                  <c:v>20.9</c:v>
                </c:pt>
                <c:pt idx="11422">
                  <c:v>20.9</c:v>
                </c:pt>
                <c:pt idx="11423">
                  <c:v>20.9</c:v>
                </c:pt>
                <c:pt idx="11424">
                  <c:v>20.9</c:v>
                </c:pt>
                <c:pt idx="11425">
                  <c:v>20.9</c:v>
                </c:pt>
                <c:pt idx="11426">
                  <c:v>20.9</c:v>
                </c:pt>
                <c:pt idx="11427">
                  <c:v>20.9</c:v>
                </c:pt>
                <c:pt idx="11428">
                  <c:v>20.9</c:v>
                </c:pt>
                <c:pt idx="11429">
                  <c:v>20.9</c:v>
                </c:pt>
                <c:pt idx="11430">
                  <c:v>20.9</c:v>
                </c:pt>
                <c:pt idx="11431">
                  <c:v>20.9</c:v>
                </c:pt>
                <c:pt idx="11432">
                  <c:v>20.9</c:v>
                </c:pt>
                <c:pt idx="11433">
                  <c:v>20.9</c:v>
                </c:pt>
                <c:pt idx="11434">
                  <c:v>20.9</c:v>
                </c:pt>
                <c:pt idx="11435">
                  <c:v>20.9</c:v>
                </c:pt>
                <c:pt idx="11436">
                  <c:v>20.9</c:v>
                </c:pt>
                <c:pt idx="11437">
                  <c:v>20.9</c:v>
                </c:pt>
                <c:pt idx="11438">
                  <c:v>20.9</c:v>
                </c:pt>
                <c:pt idx="11439">
                  <c:v>20.9</c:v>
                </c:pt>
                <c:pt idx="11440">
                  <c:v>20.9</c:v>
                </c:pt>
                <c:pt idx="11441">
                  <c:v>20.9</c:v>
                </c:pt>
                <c:pt idx="11442">
                  <c:v>20.9</c:v>
                </c:pt>
                <c:pt idx="11443">
                  <c:v>20.9</c:v>
                </c:pt>
                <c:pt idx="11444">
                  <c:v>20.9</c:v>
                </c:pt>
                <c:pt idx="11445">
                  <c:v>20.9</c:v>
                </c:pt>
                <c:pt idx="11446">
                  <c:v>20.9</c:v>
                </c:pt>
                <c:pt idx="11447">
                  <c:v>20.9</c:v>
                </c:pt>
                <c:pt idx="11448">
                  <c:v>20.9</c:v>
                </c:pt>
                <c:pt idx="11449">
                  <c:v>20.9</c:v>
                </c:pt>
                <c:pt idx="11450">
                  <c:v>20.9</c:v>
                </c:pt>
                <c:pt idx="11451">
                  <c:v>20.9</c:v>
                </c:pt>
                <c:pt idx="11452">
                  <c:v>20.9</c:v>
                </c:pt>
                <c:pt idx="11453">
                  <c:v>20.9</c:v>
                </c:pt>
                <c:pt idx="11454">
                  <c:v>20.9</c:v>
                </c:pt>
                <c:pt idx="11455">
                  <c:v>20.9</c:v>
                </c:pt>
                <c:pt idx="11456">
                  <c:v>20.9</c:v>
                </c:pt>
                <c:pt idx="11457">
                  <c:v>20.9</c:v>
                </c:pt>
                <c:pt idx="11458">
                  <c:v>20.9</c:v>
                </c:pt>
                <c:pt idx="11459">
                  <c:v>20.9</c:v>
                </c:pt>
                <c:pt idx="11460">
                  <c:v>20.9</c:v>
                </c:pt>
                <c:pt idx="11461">
                  <c:v>20.9</c:v>
                </c:pt>
                <c:pt idx="11462">
                  <c:v>20.9</c:v>
                </c:pt>
                <c:pt idx="11463">
                  <c:v>20.9</c:v>
                </c:pt>
                <c:pt idx="11464">
                  <c:v>20.9</c:v>
                </c:pt>
                <c:pt idx="11465">
                  <c:v>20.9</c:v>
                </c:pt>
                <c:pt idx="11466">
                  <c:v>20.9</c:v>
                </c:pt>
                <c:pt idx="11467">
                  <c:v>20.9</c:v>
                </c:pt>
                <c:pt idx="11468">
                  <c:v>20.9</c:v>
                </c:pt>
                <c:pt idx="11469">
                  <c:v>20.9</c:v>
                </c:pt>
                <c:pt idx="11470">
                  <c:v>20.9</c:v>
                </c:pt>
                <c:pt idx="11471">
                  <c:v>20.9</c:v>
                </c:pt>
                <c:pt idx="11472">
                  <c:v>20.9</c:v>
                </c:pt>
                <c:pt idx="11473">
                  <c:v>20.9</c:v>
                </c:pt>
                <c:pt idx="11474">
                  <c:v>20.9</c:v>
                </c:pt>
                <c:pt idx="11475">
                  <c:v>20.9</c:v>
                </c:pt>
                <c:pt idx="11476">
                  <c:v>20.9</c:v>
                </c:pt>
                <c:pt idx="11477">
                  <c:v>20.9</c:v>
                </c:pt>
                <c:pt idx="11478">
                  <c:v>20.9</c:v>
                </c:pt>
                <c:pt idx="11479">
                  <c:v>20.9</c:v>
                </c:pt>
                <c:pt idx="11480">
                  <c:v>20.9</c:v>
                </c:pt>
                <c:pt idx="11481">
                  <c:v>20.9</c:v>
                </c:pt>
                <c:pt idx="11482">
                  <c:v>20.9</c:v>
                </c:pt>
                <c:pt idx="11483">
                  <c:v>20.9</c:v>
                </c:pt>
                <c:pt idx="11484">
                  <c:v>20.9</c:v>
                </c:pt>
                <c:pt idx="11485">
                  <c:v>20.9</c:v>
                </c:pt>
                <c:pt idx="11486">
                  <c:v>20.9</c:v>
                </c:pt>
                <c:pt idx="11487">
                  <c:v>20.9</c:v>
                </c:pt>
                <c:pt idx="11488">
                  <c:v>20.9</c:v>
                </c:pt>
                <c:pt idx="11489">
                  <c:v>20.9</c:v>
                </c:pt>
                <c:pt idx="11490">
                  <c:v>20.9</c:v>
                </c:pt>
                <c:pt idx="11491">
                  <c:v>20.9</c:v>
                </c:pt>
                <c:pt idx="11492">
                  <c:v>20.9</c:v>
                </c:pt>
                <c:pt idx="11493">
                  <c:v>20.9</c:v>
                </c:pt>
                <c:pt idx="11494">
                  <c:v>20.9</c:v>
                </c:pt>
                <c:pt idx="11495">
                  <c:v>20.9</c:v>
                </c:pt>
                <c:pt idx="11496">
                  <c:v>20.9</c:v>
                </c:pt>
                <c:pt idx="11497">
                  <c:v>20.9</c:v>
                </c:pt>
                <c:pt idx="11498">
                  <c:v>20.9</c:v>
                </c:pt>
                <c:pt idx="11499">
                  <c:v>20.9</c:v>
                </c:pt>
                <c:pt idx="11500">
                  <c:v>20.9</c:v>
                </c:pt>
                <c:pt idx="11501">
                  <c:v>20.9</c:v>
                </c:pt>
                <c:pt idx="11502">
                  <c:v>20.9</c:v>
                </c:pt>
                <c:pt idx="11503">
                  <c:v>20.9</c:v>
                </c:pt>
                <c:pt idx="11504">
                  <c:v>20.9</c:v>
                </c:pt>
                <c:pt idx="11505">
                  <c:v>20.9</c:v>
                </c:pt>
                <c:pt idx="11506">
                  <c:v>20.9</c:v>
                </c:pt>
                <c:pt idx="11507">
                  <c:v>20.9</c:v>
                </c:pt>
                <c:pt idx="11508">
                  <c:v>20.9</c:v>
                </c:pt>
                <c:pt idx="11509">
                  <c:v>20.9</c:v>
                </c:pt>
                <c:pt idx="11510">
                  <c:v>20.9</c:v>
                </c:pt>
                <c:pt idx="11511">
                  <c:v>20.9</c:v>
                </c:pt>
                <c:pt idx="11512">
                  <c:v>20.9</c:v>
                </c:pt>
                <c:pt idx="11513">
                  <c:v>20.9</c:v>
                </c:pt>
                <c:pt idx="11514">
                  <c:v>20.9</c:v>
                </c:pt>
                <c:pt idx="11515">
                  <c:v>20.9</c:v>
                </c:pt>
                <c:pt idx="11516">
                  <c:v>20.9</c:v>
                </c:pt>
                <c:pt idx="11517">
                  <c:v>20.9</c:v>
                </c:pt>
                <c:pt idx="11518">
                  <c:v>20.9</c:v>
                </c:pt>
                <c:pt idx="11519">
                  <c:v>20.9</c:v>
                </c:pt>
                <c:pt idx="11520">
                  <c:v>20.9</c:v>
                </c:pt>
                <c:pt idx="11521">
                  <c:v>20.9</c:v>
                </c:pt>
                <c:pt idx="11522">
                  <c:v>20.9</c:v>
                </c:pt>
                <c:pt idx="11523">
                  <c:v>20.9</c:v>
                </c:pt>
                <c:pt idx="11524">
                  <c:v>20.9</c:v>
                </c:pt>
                <c:pt idx="11525">
                  <c:v>20.9</c:v>
                </c:pt>
                <c:pt idx="11526">
                  <c:v>20.9</c:v>
                </c:pt>
                <c:pt idx="11527">
                  <c:v>20.9</c:v>
                </c:pt>
                <c:pt idx="11528">
                  <c:v>20.9</c:v>
                </c:pt>
                <c:pt idx="11529">
                  <c:v>20.9</c:v>
                </c:pt>
                <c:pt idx="11530">
                  <c:v>20.9</c:v>
                </c:pt>
                <c:pt idx="11531">
                  <c:v>20.9</c:v>
                </c:pt>
                <c:pt idx="11532">
                  <c:v>20.9</c:v>
                </c:pt>
                <c:pt idx="11533">
                  <c:v>20.9</c:v>
                </c:pt>
                <c:pt idx="11534">
                  <c:v>20.9</c:v>
                </c:pt>
                <c:pt idx="11535">
                  <c:v>20.9</c:v>
                </c:pt>
                <c:pt idx="11536">
                  <c:v>20.9</c:v>
                </c:pt>
                <c:pt idx="11537">
                  <c:v>20.9</c:v>
                </c:pt>
                <c:pt idx="11538">
                  <c:v>20.9</c:v>
                </c:pt>
                <c:pt idx="11539">
                  <c:v>20.9</c:v>
                </c:pt>
                <c:pt idx="11540">
                  <c:v>20.9</c:v>
                </c:pt>
                <c:pt idx="11541">
                  <c:v>20.9</c:v>
                </c:pt>
                <c:pt idx="11542">
                  <c:v>20.9</c:v>
                </c:pt>
                <c:pt idx="11543">
                  <c:v>20.9</c:v>
                </c:pt>
                <c:pt idx="11544">
                  <c:v>20.9</c:v>
                </c:pt>
                <c:pt idx="11545">
                  <c:v>20.9</c:v>
                </c:pt>
                <c:pt idx="11546">
                  <c:v>20.9</c:v>
                </c:pt>
                <c:pt idx="11547">
                  <c:v>20.9</c:v>
                </c:pt>
                <c:pt idx="11548">
                  <c:v>20.9</c:v>
                </c:pt>
                <c:pt idx="11549">
                  <c:v>20.9</c:v>
                </c:pt>
                <c:pt idx="11550">
                  <c:v>20.9</c:v>
                </c:pt>
                <c:pt idx="11551">
                  <c:v>20.9</c:v>
                </c:pt>
                <c:pt idx="11552">
                  <c:v>20.9</c:v>
                </c:pt>
                <c:pt idx="11553">
                  <c:v>20.9</c:v>
                </c:pt>
                <c:pt idx="11554">
                  <c:v>20.9</c:v>
                </c:pt>
                <c:pt idx="11555">
                  <c:v>20.9</c:v>
                </c:pt>
                <c:pt idx="11556">
                  <c:v>20.9</c:v>
                </c:pt>
                <c:pt idx="11557">
                  <c:v>20.9</c:v>
                </c:pt>
                <c:pt idx="11558">
                  <c:v>20.9</c:v>
                </c:pt>
                <c:pt idx="11559">
                  <c:v>20.9</c:v>
                </c:pt>
                <c:pt idx="11560">
                  <c:v>20.9</c:v>
                </c:pt>
                <c:pt idx="11561">
                  <c:v>20.9</c:v>
                </c:pt>
                <c:pt idx="11562">
                  <c:v>20.9</c:v>
                </c:pt>
                <c:pt idx="11563">
                  <c:v>20.9</c:v>
                </c:pt>
                <c:pt idx="11564">
                  <c:v>20.9</c:v>
                </c:pt>
                <c:pt idx="11565">
                  <c:v>20.9</c:v>
                </c:pt>
                <c:pt idx="11566">
                  <c:v>20.9</c:v>
                </c:pt>
                <c:pt idx="11567">
                  <c:v>20.9</c:v>
                </c:pt>
                <c:pt idx="11568">
                  <c:v>20.9</c:v>
                </c:pt>
                <c:pt idx="11569">
                  <c:v>20.9</c:v>
                </c:pt>
                <c:pt idx="11570">
                  <c:v>20.9</c:v>
                </c:pt>
                <c:pt idx="11571">
                  <c:v>20.9</c:v>
                </c:pt>
                <c:pt idx="11572">
                  <c:v>20.9</c:v>
                </c:pt>
                <c:pt idx="11573">
                  <c:v>20.9</c:v>
                </c:pt>
                <c:pt idx="11574">
                  <c:v>20.9</c:v>
                </c:pt>
                <c:pt idx="11575">
                  <c:v>20.9</c:v>
                </c:pt>
                <c:pt idx="11576">
                  <c:v>20.9</c:v>
                </c:pt>
                <c:pt idx="11577">
                  <c:v>20.9</c:v>
                </c:pt>
                <c:pt idx="11578">
                  <c:v>20.9</c:v>
                </c:pt>
                <c:pt idx="11579">
                  <c:v>20.9</c:v>
                </c:pt>
                <c:pt idx="11580">
                  <c:v>20.9</c:v>
                </c:pt>
                <c:pt idx="11581">
                  <c:v>20.9</c:v>
                </c:pt>
                <c:pt idx="11582">
                  <c:v>20.9</c:v>
                </c:pt>
                <c:pt idx="11583">
                  <c:v>20.9</c:v>
                </c:pt>
                <c:pt idx="11584">
                  <c:v>20.9</c:v>
                </c:pt>
                <c:pt idx="11585">
                  <c:v>20.9</c:v>
                </c:pt>
                <c:pt idx="11586">
                  <c:v>20.9</c:v>
                </c:pt>
                <c:pt idx="11587">
                  <c:v>20.9</c:v>
                </c:pt>
                <c:pt idx="11588">
                  <c:v>20.9</c:v>
                </c:pt>
                <c:pt idx="11589">
                  <c:v>20.9</c:v>
                </c:pt>
                <c:pt idx="11590">
                  <c:v>20.9</c:v>
                </c:pt>
                <c:pt idx="11591">
                  <c:v>20.9</c:v>
                </c:pt>
                <c:pt idx="11592">
                  <c:v>20.9</c:v>
                </c:pt>
                <c:pt idx="11593">
                  <c:v>20.9</c:v>
                </c:pt>
                <c:pt idx="11594">
                  <c:v>20.9</c:v>
                </c:pt>
                <c:pt idx="11595">
                  <c:v>20.9</c:v>
                </c:pt>
                <c:pt idx="11596">
                  <c:v>20.9</c:v>
                </c:pt>
                <c:pt idx="11597">
                  <c:v>20.9</c:v>
                </c:pt>
                <c:pt idx="11598">
                  <c:v>20.9</c:v>
                </c:pt>
                <c:pt idx="11599">
                  <c:v>20.9</c:v>
                </c:pt>
                <c:pt idx="11600">
                  <c:v>20.9</c:v>
                </c:pt>
                <c:pt idx="11601">
                  <c:v>20.9</c:v>
                </c:pt>
                <c:pt idx="11602">
                  <c:v>20.9</c:v>
                </c:pt>
                <c:pt idx="11603">
                  <c:v>20.9</c:v>
                </c:pt>
                <c:pt idx="11604">
                  <c:v>20.9</c:v>
                </c:pt>
                <c:pt idx="11605">
                  <c:v>20.9</c:v>
                </c:pt>
                <c:pt idx="11606">
                  <c:v>20.9</c:v>
                </c:pt>
                <c:pt idx="11607">
                  <c:v>20.9</c:v>
                </c:pt>
                <c:pt idx="11608">
                  <c:v>20.9</c:v>
                </c:pt>
                <c:pt idx="11609">
                  <c:v>20.9</c:v>
                </c:pt>
                <c:pt idx="11610">
                  <c:v>20.9</c:v>
                </c:pt>
                <c:pt idx="11611">
                  <c:v>20.9</c:v>
                </c:pt>
                <c:pt idx="11612">
                  <c:v>20.9</c:v>
                </c:pt>
                <c:pt idx="11613">
                  <c:v>20.9</c:v>
                </c:pt>
                <c:pt idx="11614">
                  <c:v>20.9</c:v>
                </c:pt>
                <c:pt idx="11615">
                  <c:v>20.9</c:v>
                </c:pt>
                <c:pt idx="11616">
                  <c:v>20.9</c:v>
                </c:pt>
                <c:pt idx="11617">
                  <c:v>20.9</c:v>
                </c:pt>
                <c:pt idx="11618">
                  <c:v>20.9</c:v>
                </c:pt>
                <c:pt idx="11619">
                  <c:v>20.9</c:v>
                </c:pt>
                <c:pt idx="11620">
                  <c:v>20.9</c:v>
                </c:pt>
                <c:pt idx="11621">
                  <c:v>20.9</c:v>
                </c:pt>
                <c:pt idx="11622">
                  <c:v>20.9</c:v>
                </c:pt>
                <c:pt idx="11623">
                  <c:v>20.9</c:v>
                </c:pt>
                <c:pt idx="11624">
                  <c:v>20.9</c:v>
                </c:pt>
                <c:pt idx="11625">
                  <c:v>20.9</c:v>
                </c:pt>
                <c:pt idx="11626">
                  <c:v>20.9</c:v>
                </c:pt>
                <c:pt idx="11627">
                  <c:v>20.9</c:v>
                </c:pt>
                <c:pt idx="11628">
                  <c:v>20.9</c:v>
                </c:pt>
                <c:pt idx="11629">
                  <c:v>20.9</c:v>
                </c:pt>
                <c:pt idx="11630">
                  <c:v>20.9</c:v>
                </c:pt>
                <c:pt idx="11631">
                  <c:v>20.9</c:v>
                </c:pt>
                <c:pt idx="11632">
                  <c:v>20.9</c:v>
                </c:pt>
                <c:pt idx="11633">
                  <c:v>20.9</c:v>
                </c:pt>
                <c:pt idx="11634">
                  <c:v>20.9</c:v>
                </c:pt>
                <c:pt idx="11635">
                  <c:v>20.9</c:v>
                </c:pt>
                <c:pt idx="11636">
                  <c:v>20.9</c:v>
                </c:pt>
                <c:pt idx="11637">
                  <c:v>20.9</c:v>
                </c:pt>
                <c:pt idx="11638">
                  <c:v>20.9</c:v>
                </c:pt>
                <c:pt idx="11639">
                  <c:v>20.9</c:v>
                </c:pt>
                <c:pt idx="11640">
                  <c:v>20.9</c:v>
                </c:pt>
                <c:pt idx="11641">
                  <c:v>20.9</c:v>
                </c:pt>
                <c:pt idx="11642">
                  <c:v>20.9</c:v>
                </c:pt>
                <c:pt idx="11643">
                  <c:v>20.9</c:v>
                </c:pt>
                <c:pt idx="11644">
                  <c:v>20.9</c:v>
                </c:pt>
                <c:pt idx="11645">
                  <c:v>20.9</c:v>
                </c:pt>
                <c:pt idx="11646">
                  <c:v>20.9</c:v>
                </c:pt>
                <c:pt idx="11647">
                  <c:v>20.9</c:v>
                </c:pt>
                <c:pt idx="11648">
                  <c:v>20.9</c:v>
                </c:pt>
                <c:pt idx="11649">
                  <c:v>20.9</c:v>
                </c:pt>
                <c:pt idx="11650">
                  <c:v>20.9</c:v>
                </c:pt>
                <c:pt idx="11651">
                  <c:v>20.9</c:v>
                </c:pt>
                <c:pt idx="11652">
                  <c:v>20.9</c:v>
                </c:pt>
                <c:pt idx="11653">
                  <c:v>20.9</c:v>
                </c:pt>
                <c:pt idx="11654">
                  <c:v>20.9</c:v>
                </c:pt>
                <c:pt idx="11655">
                  <c:v>20.9</c:v>
                </c:pt>
                <c:pt idx="11656">
                  <c:v>20.9</c:v>
                </c:pt>
                <c:pt idx="11657">
                  <c:v>20.9</c:v>
                </c:pt>
                <c:pt idx="11658">
                  <c:v>20.9</c:v>
                </c:pt>
                <c:pt idx="11659">
                  <c:v>20.9</c:v>
                </c:pt>
                <c:pt idx="11660">
                  <c:v>20.9</c:v>
                </c:pt>
                <c:pt idx="11661">
                  <c:v>20.9</c:v>
                </c:pt>
                <c:pt idx="11662">
                  <c:v>20.9</c:v>
                </c:pt>
                <c:pt idx="11663">
                  <c:v>20.9</c:v>
                </c:pt>
                <c:pt idx="11664">
                  <c:v>20.9</c:v>
                </c:pt>
                <c:pt idx="11665">
                  <c:v>20.9</c:v>
                </c:pt>
                <c:pt idx="11666">
                  <c:v>20.9</c:v>
                </c:pt>
                <c:pt idx="11667">
                  <c:v>20.9</c:v>
                </c:pt>
                <c:pt idx="11668">
                  <c:v>20.9</c:v>
                </c:pt>
                <c:pt idx="11669">
                  <c:v>20.9</c:v>
                </c:pt>
                <c:pt idx="11670">
                  <c:v>20.9</c:v>
                </c:pt>
                <c:pt idx="11671">
                  <c:v>20.9</c:v>
                </c:pt>
                <c:pt idx="11672">
                  <c:v>20.9</c:v>
                </c:pt>
                <c:pt idx="11673">
                  <c:v>20.9</c:v>
                </c:pt>
                <c:pt idx="11674">
                  <c:v>20.9</c:v>
                </c:pt>
                <c:pt idx="11675">
                  <c:v>20.9</c:v>
                </c:pt>
                <c:pt idx="11676">
                  <c:v>20.9</c:v>
                </c:pt>
                <c:pt idx="11677">
                  <c:v>20.9</c:v>
                </c:pt>
                <c:pt idx="11678">
                  <c:v>20.9</c:v>
                </c:pt>
                <c:pt idx="11679">
                  <c:v>20.9</c:v>
                </c:pt>
                <c:pt idx="11680">
                  <c:v>20.9</c:v>
                </c:pt>
                <c:pt idx="11681">
                  <c:v>20.9</c:v>
                </c:pt>
                <c:pt idx="11682">
                  <c:v>20.9</c:v>
                </c:pt>
                <c:pt idx="11683">
                  <c:v>20.9</c:v>
                </c:pt>
                <c:pt idx="11684">
                  <c:v>20.9</c:v>
                </c:pt>
                <c:pt idx="11685">
                  <c:v>20.9</c:v>
                </c:pt>
                <c:pt idx="11686">
                  <c:v>20.9</c:v>
                </c:pt>
                <c:pt idx="11687">
                  <c:v>20.9</c:v>
                </c:pt>
                <c:pt idx="11688">
                  <c:v>20.9</c:v>
                </c:pt>
                <c:pt idx="11689">
                  <c:v>20.9</c:v>
                </c:pt>
                <c:pt idx="11690">
                  <c:v>20.9</c:v>
                </c:pt>
                <c:pt idx="11691">
                  <c:v>20.9</c:v>
                </c:pt>
                <c:pt idx="11692">
                  <c:v>20.9</c:v>
                </c:pt>
                <c:pt idx="11693">
                  <c:v>20.9</c:v>
                </c:pt>
                <c:pt idx="11694">
                  <c:v>20.9</c:v>
                </c:pt>
                <c:pt idx="11695">
                  <c:v>20.9</c:v>
                </c:pt>
                <c:pt idx="11696">
                  <c:v>20.9</c:v>
                </c:pt>
                <c:pt idx="11697">
                  <c:v>20.9</c:v>
                </c:pt>
                <c:pt idx="11698">
                  <c:v>20.9</c:v>
                </c:pt>
                <c:pt idx="11699">
                  <c:v>20.9</c:v>
                </c:pt>
                <c:pt idx="11700">
                  <c:v>20.9</c:v>
                </c:pt>
                <c:pt idx="11701">
                  <c:v>20.9</c:v>
                </c:pt>
                <c:pt idx="11702">
                  <c:v>20.9</c:v>
                </c:pt>
                <c:pt idx="11703">
                  <c:v>20.9</c:v>
                </c:pt>
                <c:pt idx="11704">
                  <c:v>20.9</c:v>
                </c:pt>
                <c:pt idx="11705">
                  <c:v>20.9</c:v>
                </c:pt>
                <c:pt idx="11706">
                  <c:v>20.9</c:v>
                </c:pt>
                <c:pt idx="11707">
                  <c:v>20.9</c:v>
                </c:pt>
                <c:pt idx="11708">
                  <c:v>20.9</c:v>
                </c:pt>
                <c:pt idx="11709">
                  <c:v>20.9</c:v>
                </c:pt>
                <c:pt idx="11710">
                  <c:v>20.9</c:v>
                </c:pt>
                <c:pt idx="11711">
                  <c:v>20.9</c:v>
                </c:pt>
                <c:pt idx="11712">
                  <c:v>20.9</c:v>
                </c:pt>
                <c:pt idx="11713">
                  <c:v>20.9</c:v>
                </c:pt>
                <c:pt idx="11714">
                  <c:v>20.9</c:v>
                </c:pt>
                <c:pt idx="11715">
                  <c:v>20.9</c:v>
                </c:pt>
                <c:pt idx="11716">
                  <c:v>20.9</c:v>
                </c:pt>
                <c:pt idx="11717">
                  <c:v>20.9</c:v>
                </c:pt>
                <c:pt idx="11718">
                  <c:v>20.9</c:v>
                </c:pt>
                <c:pt idx="11719">
                  <c:v>20.9</c:v>
                </c:pt>
                <c:pt idx="11720">
                  <c:v>20.9</c:v>
                </c:pt>
                <c:pt idx="11721">
                  <c:v>20.9</c:v>
                </c:pt>
                <c:pt idx="11722">
                  <c:v>20.9</c:v>
                </c:pt>
                <c:pt idx="11723">
                  <c:v>20.9</c:v>
                </c:pt>
                <c:pt idx="11724">
                  <c:v>20.9</c:v>
                </c:pt>
                <c:pt idx="11725">
                  <c:v>20.9</c:v>
                </c:pt>
                <c:pt idx="11726">
                  <c:v>20.9</c:v>
                </c:pt>
                <c:pt idx="11727">
                  <c:v>20.9</c:v>
                </c:pt>
                <c:pt idx="11728">
                  <c:v>20.9</c:v>
                </c:pt>
                <c:pt idx="11729">
                  <c:v>20.9</c:v>
                </c:pt>
                <c:pt idx="11730">
                  <c:v>20.9</c:v>
                </c:pt>
                <c:pt idx="11731">
                  <c:v>20.9</c:v>
                </c:pt>
                <c:pt idx="11732">
                  <c:v>20.9</c:v>
                </c:pt>
                <c:pt idx="11733">
                  <c:v>20.9</c:v>
                </c:pt>
                <c:pt idx="11734">
                  <c:v>20.9</c:v>
                </c:pt>
                <c:pt idx="11735">
                  <c:v>20.9</c:v>
                </c:pt>
                <c:pt idx="11736">
                  <c:v>20.9</c:v>
                </c:pt>
                <c:pt idx="11737">
                  <c:v>20.9</c:v>
                </c:pt>
                <c:pt idx="11738">
                  <c:v>20.9</c:v>
                </c:pt>
                <c:pt idx="11739">
                  <c:v>20.9</c:v>
                </c:pt>
                <c:pt idx="11740">
                  <c:v>20.9</c:v>
                </c:pt>
                <c:pt idx="11741">
                  <c:v>20.9</c:v>
                </c:pt>
                <c:pt idx="11742">
                  <c:v>20.9</c:v>
                </c:pt>
                <c:pt idx="11743">
                  <c:v>20.9</c:v>
                </c:pt>
                <c:pt idx="11744">
                  <c:v>20.9</c:v>
                </c:pt>
                <c:pt idx="11745">
                  <c:v>20.9</c:v>
                </c:pt>
                <c:pt idx="11746">
                  <c:v>20.9</c:v>
                </c:pt>
                <c:pt idx="11747">
                  <c:v>20.9</c:v>
                </c:pt>
                <c:pt idx="11748">
                  <c:v>20.9</c:v>
                </c:pt>
                <c:pt idx="11749">
                  <c:v>20.9</c:v>
                </c:pt>
                <c:pt idx="11750">
                  <c:v>20.9</c:v>
                </c:pt>
                <c:pt idx="11751">
                  <c:v>20.9</c:v>
                </c:pt>
                <c:pt idx="11752">
                  <c:v>20.9</c:v>
                </c:pt>
                <c:pt idx="11753">
                  <c:v>20.9</c:v>
                </c:pt>
                <c:pt idx="11754">
                  <c:v>20.9</c:v>
                </c:pt>
                <c:pt idx="11755">
                  <c:v>20.9</c:v>
                </c:pt>
                <c:pt idx="11756">
                  <c:v>20.9</c:v>
                </c:pt>
                <c:pt idx="11757">
                  <c:v>20.9</c:v>
                </c:pt>
                <c:pt idx="11758">
                  <c:v>20.9</c:v>
                </c:pt>
                <c:pt idx="11759">
                  <c:v>20.9</c:v>
                </c:pt>
                <c:pt idx="11760">
                  <c:v>20.9</c:v>
                </c:pt>
                <c:pt idx="11761">
                  <c:v>20.9</c:v>
                </c:pt>
                <c:pt idx="11762">
                  <c:v>20.9</c:v>
                </c:pt>
                <c:pt idx="11763">
                  <c:v>20.9</c:v>
                </c:pt>
                <c:pt idx="11764">
                  <c:v>20.9</c:v>
                </c:pt>
                <c:pt idx="11765">
                  <c:v>20.9</c:v>
                </c:pt>
                <c:pt idx="11766">
                  <c:v>20.9</c:v>
                </c:pt>
                <c:pt idx="11767">
                  <c:v>20.9</c:v>
                </c:pt>
                <c:pt idx="11768">
                  <c:v>20.9</c:v>
                </c:pt>
                <c:pt idx="11769">
                  <c:v>20.9</c:v>
                </c:pt>
                <c:pt idx="11770">
                  <c:v>20.9</c:v>
                </c:pt>
                <c:pt idx="11771">
                  <c:v>20.9</c:v>
                </c:pt>
                <c:pt idx="11772">
                  <c:v>20.9</c:v>
                </c:pt>
                <c:pt idx="11773">
                  <c:v>20.9</c:v>
                </c:pt>
                <c:pt idx="11774">
                  <c:v>20.9</c:v>
                </c:pt>
                <c:pt idx="11775">
                  <c:v>20.9</c:v>
                </c:pt>
                <c:pt idx="11776">
                  <c:v>20.9</c:v>
                </c:pt>
                <c:pt idx="11777">
                  <c:v>20.9</c:v>
                </c:pt>
                <c:pt idx="11778">
                  <c:v>20.9</c:v>
                </c:pt>
                <c:pt idx="11779">
                  <c:v>20.9</c:v>
                </c:pt>
                <c:pt idx="11780">
                  <c:v>20.9</c:v>
                </c:pt>
                <c:pt idx="11781">
                  <c:v>20.9</c:v>
                </c:pt>
                <c:pt idx="11782">
                  <c:v>20.9</c:v>
                </c:pt>
                <c:pt idx="11783">
                  <c:v>20.9</c:v>
                </c:pt>
                <c:pt idx="11784">
                  <c:v>20.9</c:v>
                </c:pt>
                <c:pt idx="11785">
                  <c:v>20.9</c:v>
                </c:pt>
                <c:pt idx="11786">
                  <c:v>20.9</c:v>
                </c:pt>
                <c:pt idx="11787">
                  <c:v>20.9</c:v>
                </c:pt>
                <c:pt idx="11788">
                  <c:v>20.9</c:v>
                </c:pt>
                <c:pt idx="11789">
                  <c:v>20.9</c:v>
                </c:pt>
                <c:pt idx="11790">
                  <c:v>20.9</c:v>
                </c:pt>
                <c:pt idx="11791">
                  <c:v>20.9</c:v>
                </c:pt>
                <c:pt idx="11792">
                  <c:v>20.9</c:v>
                </c:pt>
                <c:pt idx="11793">
                  <c:v>20.9</c:v>
                </c:pt>
                <c:pt idx="11794">
                  <c:v>20.9</c:v>
                </c:pt>
                <c:pt idx="11795">
                  <c:v>20.9</c:v>
                </c:pt>
                <c:pt idx="11796">
                  <c:v>20.9</c:v>
                </c:pt>
                <c:pt idx="11797">
                  <c:v>20.9</c:v>
                </c:pt>
                <c:pt idx="11798">
                  <c:v>20.9</c:v>
                </c:pt>
                <c:pt idx="11799">
                  <c:v>20.9</c:v>
                </c:pt>
                <c:pt idx="11800">
                  <c:v>20.9</c:v>
                </c:pt>
                <c:pt idx="11801">
                  <c:v>20.9</c:v>
                </c:pt>
                <c:pt idx="11802">
                  <c:v>20.9</c:v>
                </c:pt>
                <c:pt idx="11803">
                  <c:v>20.9</c:v>
                </c:pt>
                <c:pt idx="11804">
                  <c:v>20.9</c:v>
                </c:pt>
                <c:pt idx="11805">
                  <c:v>20.9</c:v>
                </c:pt>
                <c:pt idx="11806">
                  <c:v>20.9</c:v>
                </c:pt>
                <c:pt idx="11807">
                  <c:v>20.9</c:v>
                </c:pt>
                <c:pt idx="11808">
                  <c:v>20.9</c:v>
                </c:pt>
                <c:pt idx="11809">
                  <c:v>20.9</c:v>
                </c:pt>
                <c:pt idx="11810">
                  <c:v>20.9</c:v>
                </c:pt>
                <c:pt idx="11811">
                  <c:v>20.9</c:v>
                </c:pt>
                <c:pt idx="11812">
                  <c:v>20.9</c:v>
                </c:pt>
                <c:pt idx="11813">
                  <c:v>20.9</c:v>
                </c:pt>
                <c:pt idx="11814">
                  <c:v>20.9</c:v>
                </c:pt>
                <c:pt idx="11815">
                  <c:v>20.9</c:v>
                </c:pt>
                <c:pt idx="11816">
                  <c:v>20.9</c:v>
                </c:pt>
                <c:pt idx="11817">
                  <c:v>20.9</c:v>
                </c:pt>
                <c:pt idx="11818">
                  <c:v>20.9</c:v>
                </c:pt>
                <c:pt idx="11819">
                  <c:v>20.9</c:v>
                </c:pt>
                <c:pt idx="11820">
                  <c:v>20.9</c:v>
                </c:pt>
                <c:pt idx="11821">
                  <c:v>20.9</c:v>
                </c:pt>
                <c:pt idx="11822">
                  <c:v>20.9</c:v>
                </c:pt>
                <c:pt idx="11823">
                  <c:v>20.9</c:v>
                </c:pt>
                <c:pt idx="11824">
                  <c:v>20.9</c:v>
                </c:pt>
                <c:pt idx="11825">
                  <c:v>20.9</c:v>
                </c:pt>
                <c:pt idx="11826">
                  <c:v>20.9</c:v>
                </c:pt>
                <c:pt idx="11827">
                  <c:v>20.9</c:v>
                </c:pt>
                <c:pt idx="11828">
                  <c:v>20.9</c:v>
                </c:pt>
                <c:pt idx="11829">
                  <c:v>20.9</c:v>
                </c:pt>
                <c:pt idx="11830">
                  <c:v>20.9</c:v>
                </c:pt>
                <c:pt idx="11831">
                  <c:v>20.9</c:v>
                </c:pt>
                <c:pt idx="11832">
                  <c:v>20.9</c:v>
                </c:pt>
                <c:pt idx="11833">
                  <c:v>20.9</c:v>
                </c:pt>
                <c:pt idx="11834">
                  <c:v>20.9</c:v>
                </c:pt>
                <c:pt idx="11835">
                  <c:v>20.9</c:v>
                </c:pt>
                <c:pt idx="11836">
                  <c:v>20.9</c:v>
                </c:pt>
                <c:pt idx="11837">
                  <c:v>20.9</c:v>
                </c:pt>
                <c:pt idx="11838">
                  <c:v>20.9</c:v>
                </c:pt>
                <c:pt idx="11839">
                  <c:v>20.9</c:v>
                </c:pt>
                <c:pt idx="11840">
                  <c:v>20.9</c:v>
                </c:pt>
                <c:pt idx="11841">
                  <c:v>20.9</c:v>
                </c:pt>
                <c:pt idx="11842">
                  <c:v>20.9</c:v>
                </c:pt>
                <c:pt idx="11843">
                  <c:v>20.9</c:v>
                </c:pt>
                <c:pt idx="11844">
                  <c:v>20.9</c:v>
                </c:pt>
                <c:pt idx="11845">
                  <c:v>20.9</c:v>
                </c:pt>
                <c:pt idx="11846">
                  <c:v>20.9</c:v>
                </c:pt>
                <c:pt idx="11847">
                  <c:v>20.9</c:v>
                </c:pt>
                <c:pt idx="11848">
                  <c:v>20.9</c:v>
                </c:pt>
                <c:pt idx="11849">
                  <c:v>20.9</c:v>
                </c:pt>
                <c:pt idx="11850">
                  <c:v>20.9</c:v>
                </c:pt>
                <c:pt idx="11851">
                  <c:v>20.9</c:v>
                </c:pt>
                <c:pt idx="11852">
                  <c:v>20.9</c:v>
                </c:pt>
                <c:pt idx="11853">
                  <c:v>20.9</c:v>
                </c:pt>
                <c:pt idx="11854">
                  <c:v>20.9</c:v>
                </c:pt>
                <c:pt idx="11855">
                  <c:v>20.9</c:v>
                </c:pt>
                <c:pt idx="11856">
                  <c:v>20.9</c:v>
                </c:pt>
                <c:pt idx="11857">
                  <c:v>20.9</c:v>
                </c:pt>
                <c:pt idx="11858">
                  <c:v>20.9</c:v>
                </c:pt>
                <c:pt idx="11859">
                  <c:v>20.9</c:v>
                </c:pt>
                <c:pt idx="11860">
                  <c:v>20.9</c:v>
                </c:pt>
                <c:pt idx="11861">
                  <c:v>20.9</c:v>
                </c:pt>
                <c:pt idx="11862">
                  <c:v>20.9</c:v>
                </c:pt>
                <c:pt idx="11863">
                  <c:v>20.9</c:v>
                </c:pt>
                <c:pt idx="11864">
                  <c:v>20.9</c:v>
                </c:pt>
                <c:pt idx="11865">
                  <c:v>20.9</c:v>
                </c:pt>
                <c:pt idx="11866">
                  <c:v>20.9</c:v>
                </c:pt>
                <c:pt idx="11867">
                  <c:v>20.9</c:v>
                </c:pt>
                <c:pt idx="11868">
                  <c:v>20.9</c:v>
                </c:pt>
                <c:pt idx="11869">
                  <c:v>20.9</c:v>
                </c:pt>
                <c:pt idx="11870">
                  <c:v>20.9</c:v>
                </c:pt>
                <c:pt idx="11871">
                  <c:v>20.9</c:v>
                </c:pt>
                <c:pt idx="11872">
                  <c:v>20.9</c:v>
                </c:pt>
                <c:pt idx="11873">
                  <c:v>20.9</c:v>
                </c:pt>
                <c:pt idx="11874">
                  <c:v>20.9</c:v>
                </c:pt>
                <c:pt idx="11875">
                  <c:v>20.9</c:v>
                </c:pt>
                <c:pt idx="11876">
                  <c:v>20.9</c:v>
                </c:pt>
                <c:pt idx="11877">
                  <c:v>20.9</c:v>
                </c:pt>
                <c:pt idx="11878">
                  <c:v>20.9</c:v>
                </c:pt>
                <c:pt idx="11879">
                  <c:v>20.9</c:v>
                </c:pt>
                <c:pt idx="11880">
                  <c:v>20.9</c:v>
                </c:pt>
                <c:pt idx="11881">
                  <c:v>20.9</c:v>
                </c:pt>
                <c:pt idx="11882">
                  <c:v>20.9</c:v>
                </c:pt>
                <c:pt idx="11883">
                  <c:v>20.9</c:v>
                </c:pt>
                <c:pt idx="11884">
                  <c:v>20.9</c:v>
                </c:pt>
                <c:pt idx="11885">
                  <c:v>20.9</c:v>
                </c:pt>
                <c:pt idx="11886">
                  <c:v>20.9</c:v>
                </c:pt>
                <c:pt idx="11887">
                  <c:v>20.9</c:v>
                </c:pt>
                <c:pt idx="11888">
                  <c:v>20.9</c:v>
                </c:pt>
                <c:pt idx="11889">
                  <c:v>20.9</c:v>
                </c:pt>
                <c:pt idx="11890">
                  <c:v>20.9</c:v>
                </c:pt>
                <c:pt idx="11891">
                  <c:v>20.9</c:v>
                </c:pt>
                <c:pt idx="11892">
                  <c:v>20.9</c:v>
                </c:pt>
                <c:pt idx="11893">
                  <c:v>20.9</c:v>
                </c:pt>
                <c:pt idx="11894">
                  <c:v>20.9</c:v>
                </c:pt>
                <c:pt idx="11895">
                  <c:v>20.9</c:v>
                </c:pt>
                <c:pt idx="11896">
                  <c:v>20.9</c:v>
                </c:pt>
                <c:pt idx="11897">
                  <c:v>20.9</c:v>
                </c:pt>
                <c:pt idx="11898">
                  <c:v>20.9</c:v>
                </c:pt>
                <c:pt idx="11899">
                  <c:v>20.9</c:v>
                </c:pt>
                <c:pt idx="11900">
                  <c:v>20.9</c:v>
                </c:pt>
                <c:pt idx="11901">
                  <c:v>20.9</c:v>
                </c:pt>
                <c:pt idx="11902">
                  <c:v>20.9</c:v>
                </c:pt>
                <c:pt idx="11903">
                  <c:v>20.9</c:v>
                </c:pt>
                <c:pt idx="11904">
                  <c:v>20.9</c:v>
                </c:pt>
                <c:pt idx="11905">
                  <c:v>20.9</c:v>
                </c:pt>
                <c:pt idx="11906">
                  <c:v>20.9</c:v>
                </c:pt>
                <c:pt idx="11907">
                  <c:v>20.9</c:v>
                </c:pt>
                <c:pt idx="11908">
                  <c:v>20.9</c:v>
                </c:pt>
                <c:pt idx="11909">
                  <c:v>20.9</c:v>
                </c:pt>
                <c:pt idx="11910">
                  <c:v>20.9</c:v>
                </c:pt>
                <c:pt idx="11911">
                  <c:v>20.9</c:v>
                </c:pt>
                <c:pt idx="11912">
                  <c:v>20.9</c:v>
                </c:pt>
                <c:pt idx="11913">
                  <c:v>20.9</c:v>
                </c:pt>
                <c:pt idx="11914">
                  <c:v>20.9</c:v>
                </c:pt>
                <c:pt idx="11915">
                  <c:v>20.9</c:v>
                </c:pt>
                <c:pt idx="11916">
                  <c:v>20.9</c:v>
                </c:pt>
                <c:pt idx="11917">
                  <c:v>20.9</c:v>
                </c:pt>
                <c:pt idx="11918">
                  <c:v>20.9</c:v>
                </c:pt>
                <c:pt idx="11919">
                  <c:v>20.9</c:v>
                </c:pt>
                <c:pt idx="11920">
                  <c:v>20.9</c:v>
                </c:pt>
                <c:pt idx="11921">
                  <c:v>20.9</c:v>
                </c:pt>
                <c:pt idx="11922">
                  <c:v>20.9</c:v>
                </c:pt>
                <c:pt idx="11923">
                  <c:v>20.9</c:v>
                </c:pt>
                <c:pt idx="11924">
                  <c:v>20.9</c:v>
                </c:pt>
                <c:pt idx="11925">
                  <c:v>20.9</c:v>
                </c:pt>
                <c:pt idx="11926">
                  <c:v>20.9</c:v>
                </c:pt>
                <c:pt idx="11927">
                  <c:v>20.9</c:v>
                </c:pt>
                <c:pt idx="11928">
                  <c:v>20.9</c:v>
                </c:pt>
                <c:pt idx="11929">
                  <c:v>20.9</c:v>
                </c:pt>
                <c:pt idx="11930">
                  <c:v>20.9</c:v>
                </c:pt>
                <c:pt idx="11931">
                  <c:v>20.9</c:v>
                </c:pt>
                <c:pt idx="11932">
                  <c:v>20.9</c:v>
                </c:pt>
                <c:pt idx="11933">
                  <c:v>20.9</c:v>
                </c:pt>
                <c:pt idx="11934">
                  <c:v>20.9</c:v>
                </c:pt>
                <c:pt idx="11935">
                  <c:v>20.9</c:v>
                </c:pt>
                <c:pt idx="11936">
                  <c:v>20.9</c:v>
                </c:pt>
                <c:pt idx="11937">
                  <c:v>20.9</c:v>
                </c:pt>
                <c:pt idx="11938">
                  <c:v>20.9</c:v>
                </c:pt>
                <c:pt idx="11939">
                  <c:v>20.9</c:v>
                </c:pt>
                <c:pt idx="11940">
                  <c:v>20.9</c:v>
                </c:pt>
                <c:pt idx="11941">
                  <c:v>20.9</c:v>
                </c:pt>
                <c:pt idx="11942">
                  <c:v>20.9</c:v>
                </c:pt>
                <c:pt idx="11943">
                  <c:v>20.9</c:v>
                </c:pt>
                <c:pt idx="11944">
                  <c:v>20.9</c:v>
                </c:pt>
                <c:pt idx="11945">
                  <c:v>20.9</c:v>
                </c:pt>
                <c:pt idx="11946">
                  <c:v>20.9</c:v>
                </c:pt>
                <c:pt idx="11947">
                  <c:v>20.9</c:v>
                </c:pt>
                <c:pt idx="11948">
                  <c:v>20.9</c:v>
                </c:pt>
                <c:pt idx="11949">
                  <c:v>20.9</c:v>
                </c:pt>
                <c:pt idx="11950">
                  <c:v>20.9</c:v>
                </c:pt>
                <c:pt idx="11951">
                  <c:v>20.9</c:v>
                </c:pt>
                <c:pt idx="11952">
                  <c:v>20.9</c:v>
                </c:pt>
                <c:pt idx="11953">
                  <c:v>20.9</c:v>
                </c:pt>
                <c:pt idx="11954">
                  <c:v>20.9</c:v>
                </c:pt>
                <c:pt idx="11955">
                  <c:v>20.9</c:v>
                </c:pt>
                <c:pt idx="11956">
                  <c:v>20.9</c:v>
                </c:pt>
                <c:pt idx="11957">
                  <c:v>20.9</c:v>
                </c:pt>
                <c:pt idx="11958">
                  <c:v>20.9</c:v>
                </c:pt>
                <c:pt idx="11959">
                  <c:v>20.9</c:v>
                </c:pt>
                <c:pt idx="11960">
                  <c:v>20.9</c:v>
                </c:pt>
                <c:pt idx="11961">
                  <c:v>20.9</c:v>
                </c:pt>
                <c:pt idx="11962">
                  <c:v>20.9</c:v>
                </c:pt>
                <c:pt idx="11963">
                  <c:v>20.9</c:v>
                </c:pt>
                <c:pt idx="11964">
                  <c:v>20.9</c:v>
                </c:pt>
                <c:pt idx="11965">
                  <c:v>20.9</c:v>
                </c:pt>
                <c:pt idx="11966">
                  <c:v>20.9</c:v>
                </c:pt>
                <c:pt idx="11967">
                  <c:v>20.9</c:v>
                </c:pt>
                <c:pt idx="11968">
                  <c:v>20.9</c:v>
                </c:pt>
                <c:pt idx="11969">
                  <c:v>20.9</c:v>
                </c:pt>
                <c:pt idx="11970">
                  <c:v>20.9</c:v>
                </c:pt>
                <c:pt idx="11971">
                  <c:v>20.9</c:v>
                </c:pt>
                <c:pt idx="11972">
                  <c:v>20.9</c:v>
                </c:pt>
                <c:pt idx="11973">
                  <c:v>20.9</c:v>
                </c:pt>
                <c:pt idx="11974">
                  <c:v>20.9</c:v>
                </c:pt>
                <c:pt idx="11975">
                  <c:v>20.9</c:v>
                </c:pt>
                <c:pt idx="11976">
                  <c:v>20.9</c:v>
                </c:pt>
                <c:pt idx="11977">
                  <c:v>20.9</c:v>
                </c:pt>
                <c:pt idx="11978">
                  <c:v>20.9</c:v>
                </c:pt>
                <c:pt idx="11979">
                  <c:v>20.9</c:v>
                </c:pt>
                <c:pt idx="11980">
                  <c:v>20.9</c:v>
                </c:pt>
                <c:pt idx="11981">
                  <c:v>20.9</c:v>
                </c:pt>
                <c:pt idx="11982">
                  <c:v>20.9</c:v>
                </c:pt>
                <c:pt idx="11983">
                  <c:v>20.9</c:v>
                </c:pt>
                <c:pt idx="11984">
                  <c:v>20.9</c:v>
                </c:pt>
                <c:pt idx="11985">
                  <c:v>20.9</c:v>
                </c:pt>
                <c:pt idx="11986">
                  <c:v>20.9</c:v>
                </c:pt>
                <c:pt idx="11987">
                  <c:v>20.9</c:v>
                </c:pt>
                <c:pt idx="11988">
                  <c:v>20.9</c:v>
                </c:pt>
                <c:pt idx="11989">
                  <c:v>20.9</c:v>
                </c:pt>
                <c:pt idx="11990">
                  <c:v>20.9</c:v>
                </c:pt>
                <c:pt idx="11991">
                  <c:v>20.9</c:v>
                </c:pt>
                <c:pt idx="11992">
                  <c:v>20.9</c:v>
                </c:pt>
                <c:pt idx="11993">
                  <c:v>20.9</c:v>
                </c:pt>
                <c:pt idx="11994">
                  <c:v>20.9</c:v>
                </c:pt>
                <c:pt idx="11995">
                  <c:v>20.9</c:v>
                </c:pt>
                <c:pt idx="11996">
                  <c:v>20.9</c:v>
                </c:pt>
                <c:pt idx="11997">
                  <c:v>20.9</c:v>
                </c:pt>
                <c:pt idx="11998">
                  <c:v>20.9</c:v>
                </c:pt>
                <c:pt idx="11999">
                  <c:v>20.9</c:v>
                </c:pt>
                <c:pt idx="12000">
                  <c:v>20.9</c:v>
                </c:pt>
                <c:pt idx="12001">
                  <c:v>20.9</c:v>
                </c:pt>
                <c:pt idx="12002">
                  <c:v>20.9</c:v>
                </c:pt>
                <c:pt idx="12003">
                  <c:v>20.9</c:v>
                </c:pt>
                <c:pt idx="12004">
                  <c:v>20.9</c:v>
                </c:pt>
                <c:pt idx="12005">
                  <c:v>20.9</c:v>
                </c:pt>
                <c:pt idx="12006">
                  <c:v>20.9</c:v>
                </c:pt>
                <c:pt idx="12007">
                  <c:v>20.9</c:v>
                </c:pt>
                <c:pt idx="12008">
                  <c:v>20.9</c:v>
                </c:pt>
                <c:pt idx="12009">
                  <c:v>20.9</c:v>
                </c:pt>
                <c:pt idx="12010">
                  <c:v>20.9</c:v>
                </c:pt>
                <c:pt idx="12011">
                  <c:v>20.9</c:v>
                </c:pt>
                <c:pt idx="12012">
                  <c:v>20.9</c:v>
                </c:pt>
                <c:pt idx="12013">
                  <c:v>20.9</c:v>
                </c:pt>
                <c:pt idx="12014">
                  <c:v>20.9</c:v>
                </c:pt>
                <c:pt idx="12015">
                  <c:v>20.9</c:v>
                </c:pt>
                <c:pt idx="12016">
                  <c:v>20.9</c:v>
                </c:pt>
                <c:pt idx="12017">
                  <c:v>20.9</c:v>
                </c:pt>
                <c:pt idx="12018">
                  <c:v>20.9</c:v>
                </c:pt>
                <c:pt idx="12019">
                  <c:v>20.9</c:v>
                </c:pt>
                <c:pt idx="12020">
                  <c:v>20.9</c:v>
                </c:pt>
                <c:pt idx="12021">
                  <c:v>20.9</c:v>
                </c:pt>
                <c:pt idx="12022">
                  <c:v>20.9</c:v>
                </c:pt>
                <c:pt idx="12023">
                  <c:v>20.9</c:v>
                </c:pt>
                <c:pt idx="12024">
                  <c:v>20.9</c:v>
                </c:pt>
                <c:pt idx="12025">
                  <c:v>20.9</c:v>
                </c:pt>
                <c:pt idx="12026">
                  <c:v>20.9</c:v>
                </c:pt>
                <c:pt idx="12027">
                  <c:v>20.9</c:v>
                </c:pt>
                <c:pt idx="12028">
                  <c:v>20.9</c:v>
                </c:pt>
                <c:pt idx="12029">
                  <c:v>20.9</c:v>
                </c:pt>
                <c:pt idx="12030">
                  <c:v>20.9</c:v>
                </c:pt>
                <c:pt idx="12031">
                  <c:v>20.9</c:v>
                </c:pt>
                <c:pt idx="12032">
                  <c:v>20.9</c:v>
                </c:pt>
                <c:pt idx="12033">
                  <c:v>20.9</c:v>
                </c:pt>
                <c:pt idx="12034">
                  <c:v>20.9</c:v>
                </c:pt>
                <c:pt idx="12035">
                  <c:v>20.9</c:v>
                </c:pt>
                <c:pt idx="12036">
                  <c:v>20.9</c:v>
                </c:pt>
                <c:pt idx="12037">
                  <c:v>20.9</c:v>
                </c:pt>
                <c:pt idx="12038">
                  <c:v>20.9</c:v>
                </c:pt>
                <c:pt idx="12039">
                  <c:v>20.9</c:v>
                </c:pt>
                <c:pt idx="12040">
                  <c:v>20.9</c:v>
                </c:pt>
                <c:pt idx="12041">
                  <c:v>20.9</c:v>
                </c:pt>
                <c:pt idx="12042">
                  <c:v>20.9</c:v>
                </c:pt>
                <c:pt idx="12043">
                  <c:v>20.9</c:v>
                </c:pt>
                <c:pt idx="12044">
                  <c:v>20.9</c:v>
                </c:pt>
                <c:pt idx="12045">
                  <c:v>20.9</c:v>
                </c:pt>
                <c:pt idx="12046">
                  <c:v>20.9</c:v>
                </c:pt>
                <c:pt idx="12047">
                  <c:v>20.9</c:v>
                </c:pt>
                <c:pt idx="12048">
                  <c:v>20.9</c:v>
                </c:pt>
                <c:pt idx="12049">
                  <c:v>20.9</c:v>
                </c:pt>
                <c:pt idx="12050">
                  <c:v>20.9</c:v>
                </c:pt>
                <c:pt idx="12051">
                  <c:v>20.9</c:v>
                </c:pt>
                <c:pt idx="12052">
                  <c:v>20.9</c:v>
                </c:pt>
                <c:pt idx="12053">
                  <c:v>20.9</c:v>
                </c:pt>
                <c:pt idx="12054">
                  <c:v>20.9</c:v>
                </c:pt>
                <c:pt idx="12055">
                  <c:v>20.9</c:v>
                </c:pt>
                <c:pt idx="12056">
                  <c:v>20.9</c:v>
                </c:pt>
                <c:pt idx="12057">
                  <c:v>20.9</c:v>
                </c:pt>
                <c:pt idx="12058">
                  <c:v>20.9</c:v>
                </c:pt>
                <c:pt idx="12059">
                  <c:v>20.9</c:v>
                </c:pt>
                <c:pt idx="12060">
                  <c:v>20.9</c:v>
                </c:pt>
                <c:pt idx="12061">
                  <c:v>20.9</c:v>
                </c:pt>
                <c:pt idx="12062">
                  <c:v>20.9</c:v>
                </c:pt>
                <c:pt idx="12063">
                  <c:v>20.9</c:v>
                </c:pt>
                <c:pt idx="12064">
                  <c:v>20.9</c:v>
                </c:pt>
                <c:pt idx="12065">
                  <c:v>20.9</c:v>
                </c:pt>
                <c:pt idx="12066">
                  <c:v>20.9</c:v>
                </c:pt>
                <c:pt idx="12067">
                  <c:v>20.9</c:v>
                </c:pt>
                <c:pt idx="12068">
                  <c:v>20.9</c:v>
                </c:pt>
                <c:pt idx="12069">
                  <c:v>20.9</c:v>
                </c:pt>
                <c:pt idx="12070">
                  <c:v>20.9</c:v>
                </c:pt>
                <c:pt idx="12071">
                  <c:v>20.9</c:v>
                </c:pt>
                <c:pt idx="12072">
                  <c:v>20.9</c:v>
                </c:pt>
                <c:pt idx="12073">
                  <c:v>20.9</c:v>
                </c:pt>
                <c:pt idx="12074">
                  <c:v>20.9</c:v>
                </c:pt>
                <c:pt idx="12075">
                  <c:v>20.9</c:v>
                </c:pt>
                <c:pt idx="12076">
                  <c:v>20.9</c:v>
                </c:pt>
                <c:pt idx="12077">
                  <c:v>20.9</c:v>
                </c:pt>
                <c:pt idx="12078">
                  <c:v>20.9</c:v>
                </c:pt>
                <c:pt idx="12079">
                  <c:v>20.9</c:v>
                </c:pt>
                <c:pt idx="12080">
                  <c:v>20.9</c:v>
                </c:pt>
                <c:pt idx="12081">
                  <c:v>20.9</c:v>
                </c:pt>
                <c:pt idx="12082">
                  <c:v>20.9</c:v>
                </c:pt>
                <c:pt idx="12083">
                  <c:v>20.9</c:v>
                </c:pt>
                <c:pt idx="12084">
                  <c:v>20.9</c:v>
                </c:pt>
                <c:pt idx="12085">
                  <c:v>20.9</c:v>
                </c:pt>
                <c:pt idx="12086">
                  <c:v>20.9</c:v>
                </c:pt>
                <c:pt idx="12087">
                  <c:v>20.9</c:v>
                </c:pt>
                <c:pt idx="12088">
                  <c:v>20.9</c:v>
                </c:pt>
                <c:pt idx="12089">
                  <c:v>20.9</c:v>
                </c:pt>
                <c:pt idx="12090">
                  <c:v>20.9</c:v>
                </c:pt>
                <c:pt idx="12091">
                  <c:v>20.9</c:v>
                </c:pt>
                <c:pt idx="12092">
                  <c:v>20.9</c:v>
                </c:pt>
                <c:pt idx="12093">
                  <c:v>20.9</c:v>
                </c:pt>
                <c:pt idx="12094">
                  <c:v>20.9</c:v>
                </c:pt>
                <c:pt idx="12095">
                  <c:v>20.9</c:v>
                </c:pt>
                <c:pt idx="12096">
                  <c:v>20.9</c:v>
                </c:pt>
                <c:pt idx="12097">
                  <c:v>20.9</c:v>
                </c:pt>
                <c:pt idx="12098">
                  <c:v>20.9</c:v>
                </c:pt>
                <c:pt idx="12099">
                  <c:v>20.9</c:v>
                </c:pt>
                <c:pt idx="12100">
                  <c:v>20.9</c:v>
                </c:pt>
                <c:pt idx="12101">
                  <c:v>20.9</c:v>
                </c:pt>
                <c:pt idx="12102">
                  <c:v>20.9</c:v>
                </c:pt>
                <c:pt idx="12103">
                  <c:v>20.9</c:v>
                </c:pt>
                <c:pt idx="12104">
                  <c:v>20.9</c:v>
                </c:pt>
                <c:pt idx="12105">
                  <c:v>20.9</c:v>
                </c:pt>
                <c:pt idx="12106">
                  <c:v>20.9</c:v>
                </c:pt>
                <c:pt idx="12107">
                  <c:v>20.9</c:v>
                </c:pt>
                <c:pt idx="12108">
                  <c:v>20.9</c:v>
                </c:pt>
                <c:pt idx="12109">
                  <c:v>20.9</c:v>
                </c:pt>
                <c:pt idx="12110">
                  <c:v>20.9</c:v>
                </c:pt>
                <c:pt idx="12111">
                  <c:v>20.9</c:v>
                </c:pt>
                <c:pt idx="12112">
                  <c:v>20.9</c:v>
                </c:pt>
                <c:pt idx="12113">
                  <c:v>20.9</c:v>
                </c:pt>
                <c:pt idx="12114">
                  <c:v>20.9</c:v>
                </c:pt>
                <c:pt idx="12115">
                  <c:v>20.9</c:v>
                </c:pt>
                <c:pt idx="12116">
                  <c:v>20.9</c:v>
                </c:pt>
                <c:pt idx="12117">
                  <c:v>20.9</c:v>
                </c:pt>
                <c:pt idx="12118">
                  <c:v>20.9</c:v>
                </c:pt>
                <c:pt idx="12119">
                  <c:v>20.9</c:v>
                </c:pt>
                <c:pt idx="12120">
                  <c:v>20.9</c:v>
                </c:pt>
                <c:pt idx="12121">
                  <c:v>20.9</c:v>
                </c:pt>
                <c:pt idx="12122">
                  <c:v>20.9</c:v>
                </c:pt>
                <c:pt idx="12123">
                  <c:v>20.9</c:v>
                </c:pt>
                <c:pt idx="12124">
                  <c:v>20.9</c:v>
                </c:pt>
                <c:pt idx="12125">
                  <c:v>20.9</c:v>
                </c:pt>
                <c:pt idx="12126">
                  <c:v>20.9</c:v>
                </c:pt>
                <c:pt idx="12127">
                  <c:v>20.9</c:v>
                </c:pt>
                <c:pt idx="12128">
                  <c:v>20.9</c:v>
                </c:pt>
                <c:pt idx="12129">
                  <c:v>20.9</c:v>
                </c:pt>
                <c:pt idx="12130">
                  <c:v>20.9</c:v>
                </c:pt>
                <c:pt idx="12131">
                  <c:v>20.9</c:v>
                </c:pt>
                <c:pt idx="12132">
                  <c:v>20.9</c:v>
                </c:pt>
                <c:pt idx="12133">
                  <c:v>20.9</c:v>
                </c:pt>
                <c:pt idx="12134">
                  <c:v>20.9</c:v>
                </c:pt>
                <c:pt idx="12135">
                  <c:v>20.9</c:v>
                </c:pt>
                <c:pt idx="12136">
                  <c:v>20.9</c:v>
                </c:pt>
                <c:pt idx="12137">
                  <c:v>20.9</c:v>
                </c:pt>
                <c:pt idx="12138">
                  <c:v>20.9</c:v>
                </c:pt>
                <c:pt idx="12139">
                  <c:v>20.9</c:v>
                </c:pt>
                <c:pt idx="12140">
                  <c:v>20.9</c:v>
                </c:pt>
                <c:pt idx="12141">
                  <c:v>20.9</c:v>
                </c:pt>
                <c:pt idx="12142">
                  <c:v>20.9</c:v>
                </c:pt>
                <c:pt idx="12143">
                  <c:v>20.9</c:v>
                </c:pt>
                <c:pt idx="12144">
                  <c:v>20.9</c:v>
                </c:pt>
                <c:pt idx="12145">
                  <c:v>20.9</c:v>
                </c:pt>
                <c:pt idx="12146">
                  <c:v>20.9</c:v>
                </c:pt>
                <c:pt idx="12147">
                  <c:v>20.9</c:v>
                </c:pt>
                <c:pt idx="12148">
                  <c:v>20.9</c:v>
                </c:pt>
                <c:pt idx="12149">
                  <c:v>20.9</c:v>
                </c:pt>
                <c:pt idx="12150">
                  <c:v>20.9</c:v>
                </c:pt>
                <c:pt idx="12151">
                  <c:v>20.9</c:v>
                </c:pt>
                <c:pt idx="12152">
                  <c:v>20.9</c:v>
                </c:pt>
                <c:pt idx="12153">
                  <c:v>20.9</c:v>
                </c:pt>
                <c:pt idx="12154">
                  <c:v>20.9</c:v>
                </c:pt>
                <c:pt idx="12155">
                  <c:v>20.9</c:v>
                </c:pt>
                <c:pt idx="12156">
                  <c:v>20.9</c:v>
                </c:pt>
                <c:pt idx="12157">
                  <c:v>20.9</c:v>
                </c:pt>
                <c:pt idx="12158">
                  <c:v>20.9</c:v>
                </c:pt>
                <c:pt idx="12159">
                  <c:v>20.9</c:v>
                </c:pt>
                <c:pt idx="12160">
                  <c:v>20.9</c:v>
                </c:pt>
                <c:pt idx="12161">
                  <c:v>20.9</c:v>
                </c:pt>
                <c:pt idx="12162">
                  <c:v>20.9</c:v>
                </c:pt>
                <c:pt idx="12163">
                  <c:v>20.9</c:v>
                </c:pt>
                <c:pt idx="12164">
                  <c:v>20.9</c:v>
                </c:pt>
                <c:pt idx="12165">
                  <c:v>20.9</c:v>
                </c:pt>
                <c:pt idx="12166">
                  <c:v>20.9</c:v>
                </c:pt>
                <c:pt idx="12167">
                  <c:v>20.9</c:v>
                </c:pt>
                <c:pt idx="12168">
                  <c:v>20.9</c:v>
                </c:pt>
                <c:pt idx="12169">
                  <c:v>20.9</c:v>
                </c:pt>
                <c:pt idx="12170">
                  <c:v>20.9</c:v>
                </c:pt>
                <c:pt idx="12171">
                  <c:v>20.9</c:v>
                </c:pt>
                <c:pt idx="12172">
                  <c:v>20.9</c:v>
                </c:pt>
                <c:pt idx="12173">
                  <c:v>20.9</c:v>
                </c:pt>
                <c:pt idx="12174">
                  <c:v>20.9</c:v>
                </c:pt>
                <c:pt idx="12175">
                  <c:v>20.9</c:v>
                </c:pt>
                <c:pt idx="12176">
                  <c:v>20.9</c:v>
                </c:pt>
                <c:pt idx="12177">
                  <c:v>20.9</c:v>
                </c:pt>
                <c:pt idx="12178">
                  <c:v>20.9</c:v>
                </c:pt>
                <c:pt idx="12179">
                  <c:v>20.9</c:v>
                </c:pt>
                <c:pt idx="12180">
                  <c:v>20.9</c:v>
                </c:pt>
                <c:pt idx="12181">
                  <c:v>20.9</c:v>
                </c:pt>
                <c:pt idx="12182">
                  <c:v>20.9</c:v>
                </c:pt>
                <c:pt idx="12183">
                  <c:v>20.9</c:v>
                </c:pt>
                <c:pt idx="12184">
                  <c:v>20.9</c:v>
                </c:pt>
                <c:pt idx="12185">
                  <c:v>20.9</c:v>
                </c:pt>
                <c:pt idx="12186">
                  <c:v>20.9</c:v>
                </c:pt>
                <c:pt idx="12187">
                  <c:v>20.9</c:v>
                </c:pt>
                <c:pt idx="12188">
                  <c:v>20.9</c:v>
                </c:pt>
                <c:pt idx="12189">
                  <c:v>20.9</c:v>
                </c:pt>
                <c:pt idx="12190">
                  <c:v>20.9</c:v>
                </c:pt>
                <c:pt idx="12191">
                  <c:v>20.9</c:v>
                </c:pt>
                <c:pt idx="12192">
                  <c:v>20.9</c:v>
                </c:pt>
                <c:pt idx="12193">
                  <c:v>20.9</c:v>
                </c:pt>
                <c:pt idx="12194">
                  <c:v>20.9</c:v>
                </c:pt>
                <c:pt idx="12195">
                  <c:v>20.9</c:v>
                </c:pt>
                <c:pt idx="12196">
                  <c:v>20.9</c:v>
                </c:pt>
                <c:pt idx="12197">
                  <c:v>20.9</c:v>
                </c:pt>
                <c:pt idx="12198">
                  <c:v>20.9</c:v>
                </c:pt>
                <c:pt idx="12199">
                  <c:v>20.9</c:v>
                </c:pt>
                <c:pt idx="12200">
                  <c:v>20.9</c:v>
                </c:pt>
                <c:pt idx="12201">
                  <c:v>20.9</c:v>
                </c:pt>
                <c:pt idx="12202">
                  <c:v>20.9</c:v>
                </c:pt>
                <c:pt idx="12203">
                  <c:v>20.9</c:v>
                </c:pt>
                <c:pt idx="12204">
                  <c:v>20.9</c:v>
                </c:pt>
                <c:pt idx="12205">
                  <c:v>20.9</c:v>
                </c:pt>
                <c:pt idx="12206">
                  <c:v>20.9</c:v>
                </c:pt>
                <c:pt idx="12207">
                  <c:v>20.9</c:v>
                </c:pt>
                <c:pt idx="12208">
                  <c:v>20.9</c:v>
                </c:pt>
                <c:pt idx="12209">
                  <c:v>20.9</c:v>
                </c:pt>
                <c:pt idx="12210">
                  <c:v>20.9</c:v>
                </c:pt>
                <c:pt idx="12211">
                  <c:v>20.9</c:v>
                </c:pt>
                <c:pt idx="12212">
                  <c:v>20.9</c:v>
                </c:pt>
                <c:pt idx="12213">
                  <c:v>20.9</c:v>
                </c:pt>
                <c:pt idx="12214">
                  <c:v>20.9</c:v>
                </c:pt>
                <c:pt idx="12215">
                  <c:v>20.9</c:v>
                </c:pt>
                <c:pt idx="12216">
                  <c:v>20.9</c:v>
                </c:pt>
                <c:pt idx="12217">
                  <c:v>20.9</c:v>
                </c:pt>
                <c:pt idx="12218">
                  <c:v>20.9</c:v>
                </c:pt>
                <c:pt idx="12219">
                  <c:v>20.9</c:v>
                </c:pt>
                <c:pt idx="12220">
                  <c:v>20.9</c:v>
                </c:pt>
                <c:pt idx="12221">
                  <c:v>20.9</c:v>
                </c:pt>
                <c:pt idx="12222">
                  <c:v>20.9</c:v>
                </c:pt>
                <c:pt idx="12223">
                  <c:v>20.9</c:v>
                </c:pt>
                <c:pt idx="12224">
                  <c:v>20.9</c:v>
                </c:pt>
                <c:pt idx="12225">
                  <c:v>20.9</c:v>
                </c:pt>
                <c:pt idx="12226">
                  <c:v>20.9</c:v>
                </c:pt>
                <c:pt idx="12227">
                  <c:v>20.9</c:v>
                </c:pt>
                <c:pt idx="12228">
                  <c:v>20.9</c:v>
                </c:pt>
                <c:pt idx="12229">
                  <c:v>20.9</c:v>
                </c:pt>
                <c:pt idx="12230">
                  <c:v>20.9</c:v>
                </c:pt>
                <c:pt idx="12231">
                  <c:v>20.9</c:v>
                </c:pt>
                <c:pt idx="12232">
                  <c:v>20.9</c:v>
                </c:pt>
                <c:pt idx="12233">
                  <c:v>20.9</c:v>
                </c:pt>
                <c:pt idx="12234">
                  <c:v>20.9</c:v>
                </c:pt>
                <c:pt idx="12235">
                  <c:v>20.9</c:v>
                </c:pt>
                <c:pt idx="12236">
                  <c:v>20.9</c:v>
                </c:pt>
                <c:pt idx="12237">
                  <c:v>20.9</c:v>
                </c:pt>
                <c:pt idx="12238">
                  <c:v>20.9</c:v>
                </c:pt>
                <c:pt idx="12239">
                  <c:v>20.9</c:v>
                </c:pt>
                <c:pt idx="12240">
                  <c:v>20.9</c:v>
                </c:pt>
                <c:pt idx="12241">
                  <c:v>20.9</c:v>
                </c:pt>
                <c:pt idx="12242">
                  <c:v>20.9</c:v>
                </c:pt>
                <c:pt idx="12243">
                  <c:v>20.9</c:v>
                </c:pt>
                <c:pt idx="12244">
                  <c:v>20.9</c:v>
                </c:pt>
                <c:pt idx="12245">
                  <c:v>20.9</c:v>
                </c:pt>
                <c:pt idx="12246">
                  <c:v>20.9</c:v>
                </c:pt>
                <c:pt idx="12247">
                  <c:v>20.9</c:v>
                </c:pt>
                <c:pt idx="12248">
                  <c:v>20.9</c:v>
                </c:pt>
                <c:pt idx="12249">
                  <c:v>20.9</c:v>
                </c:pt>
                <c:pt idx="12250">
                  <c:v>20.9</c:v>
                </c:pt>
                <c:pt idx="12251">
                  <c:v>20.9</c:v>
                </c:pt>
                <c:pt idx="12252">
                  <c:v>20.9</c:v>
                </c:pt>
                <c:pt idx="12253">
                  <c:v>20.9</c:v>
                </c:pt>
                <c:pt idx="12254">
                  <c:v>20.9</c:v>
                </c:pt>
                <c:pt idx="12255">
                  <c:v>20.9</c:v>
                </c:pt>
                <c:pt idx="12256">
                  <c:v>20.9</c:v>
                </c:pt>
                <c:pt idx="12257">
                  <c:v>20.9</c:v>
                </c:pt>
                <c:pt idx="12258">
                  <c:v>20.9</c:v>
                </c:pt>
                <c:pt idx="12259">
                  <c:v>20.9</c:v>
                </c:pt>
                <c:pt idx="12260">
                  <c:v>20.9</c:v>
                </c:pt>
                <c:pt idx="12261">
                  <c:v>20.9</c:v>
                </c:pt>
                <c:pt idx="12262">
                  <c:v>20.9</c:v>
                </c:pt>
                <c:pt idx="12263">
                  <c:v>20.9</c:v>
                </c:pt>
                <c:pt idx="12264">
                  <c:v>20.9</c:v>
                </c:pt>
                <c:pt idx="12265">
                  <c:v>20.9</c:v>
                </c:pt>
                <c:pt idx="12266">
                  <c:v>20.9</c:v>
                </c:pt>
                <c:pt idx="12267">
                  <c:v>20.9</c:v>
                </c:pt>
                <c:pt idx="12268">
                  <c:v>20.9</c:v>
                </c:pt>
                <c:pt idx="12269">
                  <c:v>20.9</c:v>
                </c:pt>
                <c:pt idx="12270">
                  <c:v>20.9</c:v>
                </c:pt>
                <c:pt idx="12271">
                  <c:v>20.9</c:v>
                </c:pt>
                <c:pt idx="12272">
                  <c:v>20.9</c:v>
                </c:pt>
                <c:pt idx="12273">
                  <c:v>20.9</c:v>
                </c:pt>
                <c:pt idx="12274">
                  <c:v>20.9</c:v>
                </c:pt>
                <c:pt idx="12275">
                  <c:v>20.9</c:v>
                </c:pt>
                <c:pt idx="12276">
                  <c:v>20.9</c:v>
                </c:pt>
                <c:pt idx="12277">
                  <c:v>20.9</c:v>
                </c:pt>
                <c:pt idx="12278">
                  <c:v>20.9</c:v>
                </c:pt>
                <c:pt idx="12279">
                  <c:v>20.9</c:v>
                </c:pt>
                <c:pt idx="12280">
                  <c:v>20.9</c:v>
                </c:pt>
                <c:pt idx="12281">
                  <c:v>20.9</c:v>
                </c:pt>
                <c:pt idx="12282">
                  <c:v>20.9</c:v>
                </c:pt>
                <c:pt idx="12283">
                  <c:v>20.9</c:v>
                </c:pt>
                <c:pt idx="12284">
                  <c:v>20.9</c:v>
                </c:pt>
                <c:pt idx="12285">
                  <c:v>20.9</c:v>
                </c:pt>
                <c:pt idx="12286">
                  <c:v>20.9</c:v>
                </c:pt>
                <c:pt idx="12287">
                  <c:v>20.9</c:v>
                </c:pt>
                <c:pt idx="12288">
                  <c:v>20.9</c:v>
                </c:pt>
                <c:pt idx="12289">
                  <c:v>20.9</c:v>
                </c:pt>
                <c:pt idx="12290">
                  <c:v>20.9</c:v>
                </c:pt>
                <c:pt idx="12291">
                  <c:v>20.9</c:v>
                </c:pt>
                <c:pt idx="12292">
                  <c:v>20.9</c:v>
                </c:pt>
                <c:pt idx="12293">
                  <c:v>20.9</c:v>
                </c:pt>
                <c:pt idx="12294">
                  <c:v>20.9</c:v>
                </c:pt>
                <c:pt idx="12295">
                  <c:v>20.9</c:v>
                </c:pt>
                <c:pt idx="12296">
                  <c:v>20.9</c:v>
                </c:pt>
                <c:pt idx="12297">
                  <c:v>20.9</c:v>
                </c:pt>
                <c:pt idx="12298">
                  <c:v>20.9</c:v>
                </c:pt>
                <c:pt idx="12299">
                  <c:v>20.9</c:v>
                </c:pt>
                <c:pt idx="12300">
                  <c:v>20.9</c:v>
                </c:pt>
                <c:pt idx="12301">
                  <c:v>20.9</c:v>
                </c:pt>
                <c:pt idx="12302">
                  <c:v>20.9</c:v>
                </c:pt>
                <c:pt idx="12303">
                  <c:v>20.9</c:v>
                </c:pt>
                <c:pt idx="12304">
                  <c:v>20.9</c:v>
                </c:pt>
                <c:pt idx="12305">
                  <c:v>20.9</c:v>
                </c:pt>
                <c:pt idx="12306">
                  <c:v>20.9</c:v>
                </c:pt>
                <c:pt idx="12307">
                  <c:v>20.9</c:v>
                </c:pt>
                <c:pt idx="12308">
                  <c:v>20.9</c:v>
                </c:pt>
                <c:pt idx="12309">
                  <c:v>20.9</c:v>
                </c:pt>
                <c:pt idx="12310">
                  <c:v>20.9</c:v>
                </c:pt>
                <c:pt idx="12311">
                  <c:v>20.9</c:v>
                </c:pt>
                <c:pt idx="12312">
                  <c:v>20.9</c:v>
                </c:pt>
                <c:pt idx="12313">
                  <c:v>20.9</c:v>
                </c:pt>
                <c:pt idx="12314">
                  <c:v>20.9</c:v>
                </c:pt>
                <c:pt idx="12315">
                  <c:v>20.9</c:v>
                </c:pt>
                <c:pt idx="12316">
                  <c:v>20.9</c:v>
                </c:pt>
                <c:pt idx="12317">
                  <c:v>20.9</c:v>
                </c:pt>
                <c:pt idx="12318">
                  <c:v>20.9</c:v>
                </c:pt>
                <c:pt idx="12319">
                  <c:v>20.9</c:v>
                </c:pt>
                <c:pt idx="12320">
                  <c:v>20.9</c:v>
                </c:pt>
                <c:pt idx="12321">
                  <c:v>20.9</c:v>
                </c:pt>
                <c:pt idx="12322">
                  <c:v>20.9</c:v>
                </c:pt>
                <c:pt idx="12323">
                  <c:v>20.9</c:v>
                </c:pt>
                <c:pt idx="12324">
                  <c:v>20.9</c:v>
                </c:pt>
                <c:pt idx="12325">
                  <c:v>20.9</c:v>
                </c:pt>
                <c:pt idx="12326">
                  <c:v>20.9</c:v>
                </c:pt>
                <c:pt idx="12327">
                  <c:v>20.9</c:v>
                </c:pt>
                <c:pt idx="12328">
                  <c:v>20.9</c:v>
                </c:pt>
                <c:pt idx="12329">
                  <c:v>20.9</c:v>
                </c:pt>
                <c:pt idx="12330">
                  <c:v>20.9</c:v>
                </c:pt>
                <c:pt idx="12331">
                  <c:v>20.9</c:v>
                </c:pt>
                <c:pt idx="12332">
                  <c:v>20.9</c:v>
                </c:pt>
                <c:pt idx="12333">
                  <c:v>20.9</c:v>
                </c:pt>
                <c:pt idx="12334">
                  <c:v>20.9</c:v>
                </c:pt>
                <c:pt idx="12335">
                  <c:v>20.9</c:v>
                </c:pt>
                <c:pt idx="12336">
                  <c:v>20.9</c:v>
                </c:pt>
                <c:pt idx="12337">
                  <c:v>20.9</c:v>
                </c:pt>
                <c:pt idx="12338">
                  <c:v>20.9</c:v>
                </c:pt>
                <c:pt idx="12339">
                  <c:v>20.9</c:v>
                </c:pt>
                <c:pt idx="12340">
                  <c:v>20.9</c:v>
                </c:pt>
                <c:pt idx="12341">
                  <c:v>20.9</c:v>
                </c:pt>
                <c:pt idx="12342">
                  <c:v>20.9</c:v>
                </c:pt>
                <c:pt idx="12343">
                  <c:v>20.9</c:v>
                </c:pt>
                <c:pt idx="12344">
                  <c:v>20.9</c:v>
                </c:pt>
                <c:pt idx="12345">
                  <c:v>20.9</c:v>
                </c:pt>
                <c:pt idx="12346">
                  <c:v>20.9</c:v>
                </c:pt>
                <c:pt idx="12347">
                  <c:v>20.9</c:v>
                </c:pt>
                <c:pt idx="12348">
                  <c:v>20.9</c:v>
                </c:pt>
                <c:pt idx="12349">
                  <c:v>20.9</c:v>
                </c:pt>
                <c:pt idx="12350">
                  <c:v>20.9</c:v>
                </c:pt>
                <c:pt idx="12351">
                  <c:v>20.9</c:v>
                </c:pt>
                <c:pt idx="12352">
                  <c:v>20.9</c:v>
                </c:pt>
                <c:pt idx="12353">
                  <c:v>20.9</c:v>
                </c:pt>
                <c:pt idx="12354">
                  <c:v>20.9</c:v>
                </c:pt>
                <c:pt idx="12355">
                  <c:v>20.9</c:v>
                </c:pt>
                <c:pt idx="12356">
                  <c:v>20.9</c:v>
                </c:pt>
                <c:pt idx="12357">
                  <c:v>20.9</c:v>
                </c:pt>
                <c:pt idx="12358">
                  <c:v>20.9</c:v>
                </c:pt>
                <c:pt idx="12359">
                  <c:v>20.9</c:v>
                </c:pt>
                <c:pt idx="12360">
                  <c:v>20.9</c:v>
                </c:pt>
                <c:pt idx="12361">
                  <c:v>20.9</c:v>
                </c:pt>
                <c:pt idx="12362">
                  <c:v>20.9</c:v>
                </c:pt>
                <c:pt idx="12363">
                  <c:v>20.9</c:v>
                </c:pt>
                <c:pt idx="12364">
                  <c:v>20.9</c:v>
                </c:pt>
                <c:pt idx="12365">
                  <c:v>20.9</c:v>
                </c:pt>
                <c:pt idx="12366">
                  <c:v>20.9</c:v>
                </c:pt>
                <c:pt idx="12367">
                  <c:v>20.9</c:v>
                </c:pt>
                <c:pt idx="12368">
                  <c:v>20.9</c:v>
                </c:pt>
                <c:pt idx="12369">
                  <c:v>20.9</c:v>
                </c:pt>
                <c:pt idx="12370">
                  <c:v>20.9</c:v>
                </c:pt>
                <c:pt idx="12371">
                  <c:v>20.9</c:v>
                </c:pt>
                <c:pt idx="12372">
                  <c:v>20.9</c:v>
                </c:pt>
                <c:pt idx="12373">
                  <c:v>20.9</c:v>
                </c:pt>
                <c:pt idx="12374">
                  <c:v>20.9</c:v>
                </c:pt>
                <c:pt idx="12375">
                  <c:v>20.9</c:v>
                </c:pt>
                <c:pt idx="12376">
                  <c:v>20.9</c:v>
                </c:pt>
                <c:pt idx="12377">
                  <c:v>20.9</c:v>
                </c:pt>
                <c:pt idx="12378">
                  <c:v>20.9</c:v>
                </c:pt>
                <c:pt idx="12379">
                  <c:v>20.9</c:v>
                </c:pt>
                <c:pt idx="12380">
                  <c:v>20.9</c:v>
                </c:pt>
                <c:pt idx="12381">
                  <c:v>20.9</c:v>
                </c:pt>
                <c:pt idx="12382">
                  <c:v>20.9</c:v>
                </c:pt>
                <c:pt idx="12383">
                  <c:v>20.9</c:v>
                </c:pt>
                <c:pt idx="12384">
                  <c:v>20.9</c:v>
                </c:pt>
                <c:pt idx="12385">
                  <c:v>20.9</c:v>
                </c:pt>
                <c:pt idx="12386">
                  <c:v>20.9</c:v>
                </c:pt>
                <c:pt idx="12387">
                  <c:v>20.9</c:v>
                </c:pt>
                <c:pt idx="12388">
                  <c:v>20.9</c:v>
                </c:pt>
                <c:pt idx="12389">
                  <c:v>20.9</c:v>
                </c:pt>
                <c:pt idx="12390">
                  <c:v>20.9</c:v>
                </c:pt>
                <c:pt idx="12391">
                  <c:v>20.9</c:v>
                </c:pt>
                <c:pt idx="12392">
                  <c:v>20.9</c:v>
                </c:pt>
                <c:pt idx="12393">
                  <c:v>20.9</c:v>
                </c:pt>
                <c:pt idx="12394">
                  <c:v>20.9</c:v>
                </c:pt>
                <c:pt idx="12395">
                  <c:v>20.9</c:v>
                </c:pt>
                <c:pt idx="12396">
                  <c:v>20.9</c:v>
                </c:pt>
                <c:pt idx="12397">
                  <c:v>20.9</c:v>
                </c:pt>
                <c:pt idx="12398">
                  <c:v>20.9</c:v>
                </c:pt>
                <c:pt idx="12399">
                  <c:v>20.9</c:v>
                </c:pt>
                <c:pt idx="12400">
                  <c:v>20.9</c:v>
                </c:pt>
                <c:pt idx="12401">
                  <c:v>20.9</c:v>
                </c:pt>
                <c:pt idx="12402">
                  <c:v>20.9</c:v>
                </c:pt>
                <c:pt idx="12403">
                  <c:v>20.9</c:v>
                </c:pt>
                <c:pt idx="12404">
                  <c:v>20.9</c:v>
                </c:pt>
                <c:pt idx="12405">
                  <c:v>20.9</c:v>
                </c:pt>
                <c:pt idx="12406">
                  <c:v>20.9</c:v>
                </c:pt>
                <c:pt idx="12407">
                  <c:v>20.9</c:v>
                </c:pt>
                <c:pt idx="12408">
                  <c:v>20.9</c:v>
                </c:pt>
                <c:pt idx="12409">
                  <c:v>20.9</c:v>
                </c:pt>
                <c:pt idx="12410">
                  <c:v>20.9</c:v>
                </c:pt>
                <c:pt idx="12411">
                  <c:v>20.9</c:v>
                </c:pt>
                <c:pt idx="12412">
                  <c:v>20.9</c:v>
                </c:pt>
                <c:pt idx="12413">
                  <c:v>20.9</c:v>
                </c:pt>
                <c:pt idx="12414">
                  <c:v>20.9</c:v>
                </c:pt>
                <c:pt idx="12415">
                  <c:v>20.9</c:v>
                </c:pt>
                <c:pt idx="12416">
                  <c:v>20.9</c:v>
                </c:pt>
                <c:pt idx="12417">
                  <c:v>20.9</c:v>
                </c:pt>
                <c:pt idx="12418">
                  <c:v>20.9</c:v>
                </c:pt>
                <c:pt idx="12419">
                  <c:v>20.9</c:v>
                </c:pt>
                <c:pt idx="12420">
                  <c:v>20.9</c:v>
                </c:pt>
                <c:pt idx="12421">
                  <c:v>20.9</c:v>
                </c:pt>
                <c:pt idx="12422">
                  <c:v>20.9</c:v>
                </c:pt>
                <c:pt idx="12423">
                  <c:v>20.9</c:v>
                </c:pt>
                <c:pt idx="12424">
                  <c:v>20.9</c:v>
                </c:pt>
                <c:pt idx="12425">
                  <c:v>20.9</c:v>
                </c:pt>
                <c:pt idx="12426">
                  <c:v>20.9</c:v>
                </c:pt>
                <c:pt idx="12427">
                  <c:v>20.9</c:v>
                </c:pt>
                <c:pt idx="12428">
                  <c:v>20.9</c:v>
                </c:pt>
                <c:pt idx="12429">
                  <c:v>20.9</c:v>
                </c:pt>
                <c:pt idx="12430">
                  <c:v>20.9</c:v>
                </c:pt>
                <c:pt idx="12431">
                  <c:v>20.9</c:v>
                </c:pt>
                <c:pt idx="12432">
                  <c:v>20.9</c:v>
                </c:pt>
                <c:pt idx="12433">
                  <c:v>20.9</c:v>
                </c:pt>
                <c:pt idx="12434">
                  <c:v>20.9</c:v>
                </c:pt>
                <c:pt idx="12435">
                  <c:v>20.9</c:v>
                </c:pt>
                <c:pt idx="12436">
                  <c:v>20.9</c:v>
                </c:pt>
                <c:pt idx="12437">
                  <c:v>20.9</c:v>
                </c:pt>
                <c:pt idx="12438">
                  <c:v>20.9</c:v>
                </c:pt>
                <c:pt idx="12439">
                  <c:v>20.9</c:v>
                </c:pt>
                <c:pt idx="12440">
                  <c:v>20.9</c:v>
                </c:pt>
                <c:pt idx="12441">
                  <c:v>20.9</c:v>
                </c:pt>
                <c:pt idx="12442">
                  <c:v>20.9</c:v>
                </c:pt>
                <c:pt idx="12443">
                  <c:v>20.9</c:v>
                </c:pt>
                <c:pt idx="12444">
                  <c:v>20.9</c:v>
                </c:pt>
                <c:pt idx="12445">
                  <c:v>20.9</c:v>
                </c:pt>
                <c:pt idx="12446">
                  <c:v>20.9</c:v>
                </c:pt>
                <c:pt idx="12447">
                  <c:v>20.9</c:v>
                </c:pt>
                <c:pt idx="12448">
                  <c:v>20.9</c:v>
                </c:pt>
                <c:pt idx="12449">
                  <c:v>20.9</c:v>
                </c:pt>
                <c:pt idx="12450">
                  <c:v>20.9</c:v>
                </c:pt>
                <c:pt idx="12451">
                  <c:v>20.9</c:v>
                </c:pt>
                <c:pt idx="12452">
                  <c:v>20.9</c:v>
                </c:pt>
                <c:pt idx="12453">
                  <c:v>20.9</c:v>
                </c:pt>
                <c:pt idx="12454">
                  <c:v>20.9</c:v>
                </c:pt>
                <c:pt idx="12455">
                  <c:v>20.9</c:v>
                </c:pt>
                <c:pt idx="12456">
                  <c:v>20.9</c:v>
                </c:pt>
                <c:pt idx="12457">
                  <c:v>20.9</c:v>
                </c:pt>
                <c:pt idx="12458">
                  <c:v>20.9</c:v>
                </c:pt>
                <c:pt idx="12459">
                  <c:v>20.9</c:v>
                </c:pt>
                <c:pt idx="12460">
                  <c:v>20.9</c:v>
                </c:pt>
                <c:pt idx="12461">
                  <c:v>20.9</c:v>
                </c:pt>
                <c:pt idx="12462">
                  <c:v>20.9</c:v>
                </c:pt>
                <c:pt idx="12463">
                  <c:v>20.9</c:v>
                </c:pt>
                <c:pt idx="12464">
                  <c:v>20.9</c:v>
                </c:pt>
                <c:pt idx="12465">
                  <c:v>20.9</c:v>
                </c:pt>
                <c:pt idx="12466">
                  <c:v>20.9</c:v>
                </c:pt>
                <c:pt idx="12467">
                  <c:v>20.9</c:v>
                </c:pt>
                <c:pt idx="12468">
                  <c:v>20.9</c:v>
                </c:pt>
                <c:pt idx="12469">
                  <c:v>20.9</c:v>
                </c:pt>
                <c:pt idx="12470">
                  <c:v>20.9</c:v>
                </c:pt>
                <c:pt idx="12471">
                  <c:v>20.9</c:v>
                </c:pt>
                <c:pt idx="12472">
                  <c:v>20.9</c:v>
                </c:pt>
                <c:pt idx="12473">
                  <c:v>20.9</c:v>
                </c:pt>
                <c:pt idx="12474">
                  <c:v>20.9</c:v>
                </c:pt>
                <c:pt idx="12475">
                  <c:v>20.9</c:v>
                </c:pt>
                <c:pt idx="12476">
                  <c:v>20.9</c:v>
                </c:pt>
                <c:pt idx="12477">
                  <c:v>20.9</c:v>
                </c:pt>
                <c:pt idx="12478">
                  <c:v>20.9</c:v>
                </c:pt>
                <c:pt idx="12479">
                  <c:v>20.9</c:v>
                </c:pt>
                <c:pt idx="12480">
                  <c:v>20.9</c:v>
                </c:pt>
                <c:pt idx="12481">
                  <c:v>20.9</c:v>
                </c:pt>
                <c:pt idx="12482">
                  <c:v>20.9</c:v>
                </c:pt>
                <c:pt idx="12483">
                  <c:v>20.9</c:v>
                </c:pt>
                <c:pt idx="12484">
                  <c:v>20.9</c:v>
                </c:pt>
                <c:pt idx="12485">
                  <c:v>20.9</c:v>
                </c:pt>
                <c:pt idx="12486">
                  <c:v>20.9</c:v>
                </c:pt>
                <c:pt idx="12487">
                  <c:v>20.9</c:v>
                </c:pt>
                <c:pt idx="12488">
                  <c:v>20.9</c:v>
                </c:pt>
                <c:pt idx="12489">
                  <c:v>20.9</c:v>
                </c:pt>
                <c:pt idx="12490">
                  <c:v>20.9</c:v>
                </c:pt>
                <c:pt idx="12491">
                  <c:v>20.9</c:v>
                </c:pt>
                <c:pt idx="12492">
                  <c:v>20.9</c:v>
                </c:pt>
                <c:pt idx="12493">
                  <c:v>20.9</c:v>
                </c:pt>
                <c:pt idx="12494">
                  <c:v>20.9</c:v>
                </c:pt>
                <c:pt idx="12495">
                  <c:v>20.9</c:v>
                </c:pt>
                <c:pt idx="12496">
                  <c:v>20.9</c:v>
                </c:pt>
                <c:pt idx="12497">
                  <c:v>20.9</c:v>
                </c:pt>
                <c:pt idx="12498">
                  <c:v>20.9</c:v>
                </c:pt>
                <c:pt idx="12499">
                  <c:v>20.9</c:v>
                </c:pt>
                <c:pt idx="12500">
                  <c:v>20.9</c:v>
                </c:pt>
                <c:pt idx="12501">
                  <c:v>20.9</c:v>
                </c:pt>
                <c:pt idx="12502">
                  <c:v>20.9</c:v>
                </c:pt>
                <c:pt idx="12503">
                  <c:v>20.9</c:v>
                </c:pt>
                <c:pt idx="12504">
                  <c:v>20.9</c:v>
                </c:pt>
                <c:pt idx="12505">
                  <c:v>20.9</c:v>
                </c:pt>
                <c:pt idx="12506">
                  <c:v>20.9</c:v>
                </c:pt>
                <c:pt idx="12507">
                  <c:v>20.9</c:v>
                </c:pt>
                <c:pt idx="12508">
                  <c:v>20.9</c:v>
                </c:pt>
                <c:pt idx="12509">
                  <c:v>20.9</c:v>
                </c:pt>
                <c:pt idx="12510">
                  <c:v>20.9</c:v>
                </c:pt>
                <c:pt idx="12511">
                  <c:v>20.9</c:v>
                </c:pt>
                <c:pt idx="12512">
                  <c:v>20.9</c:v>
                </c:pt>
                <c:pt idx="12513">
                  <c:v>20.9</c:v>
                </c:pt>
                <c:pt idx="12514">
                  <c:v>20.9</c:v>
                </c:pt>
                <c:pt idx="12515">
                  <c:v>20.9</c:v>
                </c:pt>
                <c:pt idx="12516">
                  <c:v>20.9</c:v>
                </c:pt>
                <c:pt idx="12517">
                  <c:v>20.9</c:v>
                </c:pt>
                <c:pt idx="12518">
                  <c:v>20.9</c:v>
                </c:pt>
                <c:pt idx="12519">
                  <c:v>20.9</c:v>
                </c:pt>
                <c:pt idx="12520">
                  <c:v>20.9</c:v>
                </c:pt>
                <c:pt idx="12521">
                  <c:v>20.9</c:v>
                </c:pt>
                <c:pt idx="12522">
                  <c:v>20.9</c:v>
                </c:pt>
                <c:pt idx="12523">
                  <c:v>20.9</c:v>
                </c:pt>
                <c:pt idx="12524">
                  <c:v>20.9</c:v>
                </c:pt>
                <c:pt idx="12525">
                  <c:v>20.9</c:v>
                </c:pt>
                <c:pt idx="12526">
                  <c:v>20.9</c:v>
                </c:pt>
                <c:pt idx="12527">
                  <c:v>20.9</c:v>
                </c:pt>
                <c:pt idx="12528">
                  <c:v>20.9</c:v>
                </c:pt>
                <c:pt idx="12529">
                  <c:v>20.9</c:v>
                </c:pt>
                <c:pt idx="12530">
                  <c:v>20.9</c:v>
                </c:pt>
                <c:pt idx="12531">
                  <c:v>20.9</c:v>
                </c:pt>
                <c:pt idx="12532">
                  <c:v>20.9</c:v>
                </c:pt>
                <c:pt idx="12533">
                  <c:v>20.9</c:v>
                </c:pt>
                <c:pt idx="12534">
                  <c:v>20.9</c:v>
                </c:pt>
                <c:pt idx="12535">
                  <c:v>20.9</c:v>
                </c:pt>
                <c:pt idx="12536">
                  <c:v>20.9</c:v>
                </c:pt>
                <c:pt idx="12537">
                  <c:v>20.9</c:v>
                </c:pt>
                <c:pt idx="12538">
                  <c:v>20.9</c:v>
                </c:pt>
                <c:pt idx="12539">
                  <c:v>20.9</c:v>
                </c:pt>
                <c:pt idx="12540">
                  <c:v>20.9</c:v>
                </c:pt>
                <c:pt idx="12541">
                  <c:v>20.9</c:v>
                </c:pt>
                <c:pt idx="12542">
                  <c:v>20.9</c:v>
                </c:pt>
                <c:pt idx="12543">
                  <c:v>20.9</c:v>
                </c:pt>
                <c:pt idx="12544">
                  <c:v>20.9</c:v>
                </c:pt>
                <c:pt idx="12545">
                  <c:v>20.9</c:v>
                </c:pt>
                <c:pt idx="12546">
                  <c:v>20.9</c:v>
                </c:pt>
                <c:pt idx="12547">
                  <c:v>20.9</c:v>
                </c:pt>
                <c:pt idx="12548">
                  <c:v>20.9</c:v>
                </c:pt>
                <c:pt idx="12549">
                  <c:v>20.9</c:v>
                </c:pt>
                <c:pt idx="12550">
                  <c:v>20.9</c:v>
                </c:pt>
                <c:pt idx="12551">
                  <c:v>20.9</c:v>
                </c:pt>
                <c:pt idx="12552">
                  <c:v>20.9</c:v>
                </c:pt>
                <c:pt idx="12553">
                  <c:v>20.9</c:v>
                </c:pt>
                <c:pt idx="12554">
                  <c:v>20.9</c:v>
                </c:pt>
                <c:pt idx="12555">
                  <c:v>20.9</c:v>
                </c:pt>
                <c:pt idx="12556">
                  <c:v>20.9</c:v>
                </c:pt>
                <c:pt idx="12557">
                  <c:v>20.9</c:v>
                </c:pt>
                <c:pt idx="12558">
                  <c:v>20.9</c:v>
                </c:pt>
                <c:pt idx="12559">
                  <c:v>20.9</c:v>
                </c:pt>
                <c:pt idx="12560">
                  <c:v>20.9</c:v>
                </c:pt>
                <c:pt idx="12561">
                  <c:v>20.9</c:v>
                </c:pt>
                <c:pt idx="12562">
                  <c:v>20.9</c:v>
                </c:pt>
                <c:pt idx="12563">
                  <c:v>20.9</c:v>
                </c:pt>
                <c:pt idx="12564">
                  <c:v>20.9</c:v>
                </c:pt>
                <c:pt idx="12565">
                  <c:v>20.9</c:v>
                </c:pt>
                <c:pt idx="12566">
                  <c:v>20.9</c:v>
                </c:pt>
                <c:pt idx="12567">
                  <c:v>20.9</c:v>
                </c:pt>
                <c:pt idx="12568">
                  <c:v>20.9</c:v>
                </c:pt>
                <c:pt idx="12569">
                  <c:v>20.9</c:v>
                </c:pt>
                <c:pt idx="12570">
                  <c:v>20.9</c:v>
                </c:pt>
                <c:pt idx="12571">
                  <c:v>20.9</c:v>
                </c:pt>
                <c:pt idx="12572">
                  <c:v>20.9</c:v>
                </c:pt>
                <c:pt idx="12573">
                  <c:v>20.9</c:v>
                </c:pt>
                <c:pt idx="12574">
                  <c:v>20.9</c:v>
                </c:pt>
                <c:pt idx="12575">
                  <c:v>20.9</c:v>
                </c:pt>
                <c:pt idx="12576">
                  <c:v>20.9</c:v>
                </c:pt>
                <c:pt idx="12577">
                  <c:v>20.9</c:v>
                </c:pt>
                <c:pt idx="12578">
                  <c:v>20.9</c:v>
                </c:pt>
                <c:pt idx="12579">
                  <c:v>20.9</c:v>
                </c:pt>
                <c:pt idx="12580">
                  <c:v>20.9</c:v>
                </c:pt>
                <c:pt idx="12581">
                  <c:v>20.9</c:v>
                </c:pt>
                <c:pt idx="12582">
                  <c:v>20.9</c:v>
                </c:pt>
                <c:pt idx="12583">
                  <c:v>20.9</c:v>
                </c:pt>
                <c:pt idx="12584">
                  <c:v>20.9</c:v>
                </c:pt>
                <c:pt idx="12585">
                  <c:v>20.9</c:v>
                </c:pt>
                <c:pt idx="12586">
                  <c:v>20.9</c:v>
                </c:pt>
                <c:pt idx="12587">
                  <c:v>20.9</c:v>
                </c:pt>
                <c:pt idx="12588">
                  <c:v>20.9</c:v>
                </c:pt>
                <c:pt idx="12589">
                  <c:v>20.9</c:v>
                </c:pt>
                <c:pt idx="12590">
                  <c:v>20.9</c:v>
                </c:pt>
                <c:pt idx="12591">
                  <c:v>20.9</c:v>
                </c:pt>
                <c:pt idx="12592">
                  <c:v>20.9</c:v>
                </c:pt>
                <c:pt idx="12593">
                  <c:v>20.9</c:v>
                </c:pt>
                <c:pt idx="12594">
                  <c:v>20.9</c:v>
                </c:pt>
                <c:pt idx="12595">
                  <c:v>20.9</c:v>
                </c:pt>
                <c:pt idx="12596">
                  <c:v>20.9</c:v>
                </c:pt>
                <c:pt idx="12597">
                  <c:v>20.9</c:v>
                </c:pt>
                <c:pt idx="12598">
                  <c:v>20.9</c:v>
                </c:pt>
                <c:pt idx="12599">
                  <c:v>20.9</c:v>
                </c:pt>
                <c:pt idx="12600">
                  <c:v>20.9</c:v>
                </c:pt>
                <c:pt idx="12601">
                  <c:v>20.9</c:v>
                </c:pt>
                <c:pt idx="12602">
                  <c:v>20.9</c:v>
                </c:pt>
                <c:pt idx="12603">
                  <c:v>20.9</c:v>
                </c:pt>
                <c:pt idx="12604">
                  <c:v>20.9</c:v>
                </c:pt>
                <c:pt idx="12605">
                  <c:v>20.9</c:v>
                </c:pt>
                <c:pt idx="12606">
                  <c:v>20.9</c:v>
                </c:pt>
                <c:pt idx="12607">
                  <c:v>20.9</c:v>
                </c:pt>
                <c:pt idx="12608">
                  <c:v>20.9</c:v>
                </c:pt>
                <c:pt idx="12609">
                  <c:v>20.9</c:v>
                </c:pt>
                <c:pt idx="12610">
                  <c:v>20.9</c:v>
                </c:pt>
                <c:pt idx="12611">
                  <c:v>20.9</c:v>
                </c:pt>
                <c:pt idx="12612">
                  <c:v>20.9</c:v>
                </c:pt>
                <c:pt idx="12613">
                  <c:v>20.9</c:v>
                </c:pt>
                <c:pt idx="12614">
                  <c:v>20.9</c:v>
                </c:pt>
                <c:pt idx="12615">
                  <c:v>20.9</c:v>
                </c:pt>
                <c:pt idx="12616">
                  <c:v>20.9</c:v>
                </c:pt>
                <c:pt idx="12617">
                  <c:v>20.9</c:v>
                </c:pt>
                <c:pt idx="12618">
                  <c:v>20.9</c:v>
                </c:pt>
                <c:pt idx="12619">
                  <c:v>20.9</c:v>
                </c:pt>
                <c:pt idx="12620">
                  <c:v>20.9</c:v>
                </c:pt>
                <c:pt idx="12621">
                  <c:v>20.9</c:v>
                </c:pt>
                <c:pt idx="12622">
                  <c:v>20.9</c:v>
                </c:pt>
                <c:pt idx="12623">
                  <c:v>20.9</c:v>
                </c:pt>
                <c:pt idx="12624">
                  <c:v>20.9</c:v>
                </c:pt>
                <c:pt idx="12625">
                  <c:v>20.9</c:v>
                </c:pt>
                <c:pt idx="12626">
                  <c:v>20.9</c:v>
                </c:pt>
                <c:pt idx="12627">
                  <c:v>20.9</c:v>
                </c:pt>
                <c:pt idx="12628">
                  <c:v>20.9</c:v>
                </c:pt>
                <c:pt idx="12629">
                  <c:v>20.9</c:v>
                </c:pt>
                <c:pt idx="12630">
                  <c:v>20.9</c:v>
                </c:pt>
                <c:pt idx="12631">
                  <c:v>20.9</c:v>
                </c:pt>
                <c:pt idx="12632">
                  <c:v>20.9</c:v>
                </c:pt>
                <c:pt idx="12633">
                  <c:v>20.9</c:v>
                </c:pt>
                <c:pt idx="12634">
                  <c:v>20.9</c:v>
                </c:pt>
                <c:pt idx="12635">
                  <c:v>20.9</c:v>
                </c:pt>
                <c:pt idx="12636">
                  <c:v>20.9</c:v>
                </c:pt>
                <c:pt idx="12637">
                  <c:v>20.9</c:v>
                </c:pt>
                <c:pt idx="12638">
                  <c:v>20.9</c:v>
                </c:pt>
                <c:pt idx="12639">
                  <c:v>20.9</c:v>
                </c:pt>
                <c:pt idx="12640">
                  <c:v>20.9</c:v>
                </c:pt>
                <c:pt idx="12641">
                  <c:v>20.9</c:v>
                </c:pt>
                <c:pt idx="12642">
                  <c:v>20.9</c:v>
                </c:pt>
                <c:pt idx="12643">
                  <c:v>20.9</c:v>
                </c:pt>
                <c:pt idx="12644">
                  <c:v>20.9</c:v>
                </c:pt>
                <c:pt idx="12645">
                  <c:v>20.9</c:v>
                </c:pt>
                <c:pt idx="12646">
                  <c:v>20.9</c:v>
                </c:pt>
                <c:pt idx="12647">
                  <c:v>20.9</c:v>
                </c:pt>
                <c:pt idx="12648">
                  <c:v>20.9</c:v>
                </c:pt>
                <c:pt idx="12649">
                  <c:v>20.9</c:v>
                </c:pt>
                <c:pt idx="12650">
                  <c:v>20.9</c:v>
                </c:pt>
                <c:pt idx="12651">
                  <c:v>20.9</c:v>
                </c:pt>
                <c:pt idx="12652">
                  <c:v>20.9</c:v>
                </c:pt>
                <c:pt idx="12653">
                  <c:v>20.9</c:v>
                </c:pt>
                <c:pt idx="12654">
                  <c:v>20.9</c:v>
                </c:pt>
                <c:pt idx="12655">
                  <c:v>20.9</c:v>
                </c:pt>
                <c:pt idx="12656">
                  <c:v>20.9</c:v>
                </c:pt>
                <c:pt idx="12657">
                  <c:v>20.9</c:v>
                </c:pt>
                <c:pt idx="12658">
                  <c:v>20.9</c:v>
                </c:pt>
                <c:pt idx="12659">
                  <c:v>20.9</c:v>
                </c:pt>
                <c:pt idx="12660">
                  <c:v>20.9</c:v>
                </c:pt>
                <c:pt idx="12661">
                  <c:v>20.9</c:v>
                </c:pt>
                <c:pt idx="12662">
                  <c:v>20.9</c:v>
                </c:pt>
                <c:pt idx="12663">
                  <c:v>20.9</c:v>
                </c:pt>
                <c:pt idx="12664">
                  <c:v>20.9</c:v>
                </c:pt>
                <c:pt idx="12665">
                  <c:v>20.9</c:v>
                </c:pt>
                <c:pt idx="12666">
                  <c:v>20.9</c:v>
                </c:pt>
                <c:pt idx="12667">
                  <c:v>20.9</c:v>
                </c:pt>
                <c:pt idx="12668">
                  <c:v>20.9</c:v>
                </c:pt>
                <c:pt idx="12669">
                  <c:v>20.9</c:v>
                </c:pt>
                <c:pt idx="12670">
                  <c:v>20.9</c:v>
                </c:pt>
                <c:pt idx="12671">
                  <c:v>20.9</c:v>
                </c:pt>
                <c:pt idx="12672">
                  <c:v>20.9</c:v>
                </c:pt>
                <c:pt idx="12673">
                  <c:v>20.9</c:v>
                </c:pt>
                <c:pt idx="12674">
                  <c:v>20.9</c:v>
                </c:pt>
                <c:pt idx="12675">
                  <c:v>20.9</c:v>
                </c:pt>
                <c:pt idx="12676">
                  <c:v>20.9</c:v>
                </c:pt>
                <c:pt idx="12677">
                  <c:v>20.9</c:v>
                </c:pt>
                <c:pt idx="12678">
                  <c:v>20.9</c:v>
                </c:pt>
                <c:pt idx="12679">
                  <c:v>20.9</c:v>
                </c:pt>
                <c:pt idx="12680">
                  <c:v>20.9</c:v>
                </c:pt>
                <c:pt idx="12681">
                  <c:v>20.9</c:v>
                </c:pt>
                <c:pt idx="12682">
                  <c:v>20.9</c:v>
                </c:pt>
                <c:pt idx="12683">
                  <c:v>20.9</c:v>
                </c:pt>
                <c:pt idx="12684">
                  <c:v>20.9</c:v>
                </c:pt>
                <c:pt idx="12685">
                  <c:v>20.9</c:v>
                </c:pt>
                <c:pt idx="12686">
                  <c:v>20.9</c:v>
                </c:pt>
                <c:pt idx="12687">
                  <c:v>20.9</c:v>
                </c:pt>
                <c:pt idx="12688">
                  <c:v>20.9</c:v>
                </c:pt>
                <c:pt idx="12689">
                  <c:v>20.9</c:v>
                </c:pt>
                <c:pt idx="12690">
                  <c:v>20.9</c:v>
                </c:pt>
                <c:pt idx="12691">
                  <c:v>20.9</c:v>
                </c:pt>
                <c:pt idx="12692">
                  <c:v>20.9</c:v>
                </c:pt>
                <c:pt idx="12693">
                  <c:v>20.9</c:v>
                </c:pt>
                <c:pt idx="12694">
                  <c:v>20.9</c:v>
                </c:pt>
                <c:pt idx="12695">
                  <c:v>20.9</c:v>
                </c:pt>
                <c:pt idx="12696">
                  <c:v>20.9</c:v>
                </c:pt>
                <c:pt idx="12697">
                  <c:v>20.9</c:v>
                </c:pt>
                <c:pt idx="12698">
                  <c:v>20.9</c:v>
                </c:pt>
                <c:pt idx="12699">
                  <c:v>20.9</c:v>
                </c:pt>
                <c:pt idx="12700">
                  <c:v>20.9</c:v>
                </c:pt>
                <c:pt idx="12701">
                  <c:v>20.9</c:v>
                </c:pt>
                <c:pt idx="12702">
                  <c:v>20.9</c:v>
                </c:pt>
                <c:pt idx="12703">
                  <c:v>20.9</c:v>
                </c:pt>
                <c:pt idx="12704">
                  <c:v>20.9</c:v>
                </c:pt>
                <c:pt idx="12705">
                  <c:v>20.9</c:v>
                </c:pt>
                <c:pt idx="12706">
                  <c:v>20.9</c:v>
                </c:pt>
                <c:pt idx="12707">
                  <c:v>20.9</c:v>
                </c:pt>
                <c:pt idx="12708">
                  <c:v>20.9</c:v>
                </c:pt>
                <c:pt idx="12709">
                  <c:v>20.9</c:v>
                </c:pt>
                <c:pt idx="12710">
                  <c:v>20.9</c:v>
                </c:pt>
                <c:pt idx="12711">
                  <c:v>20.9</c:v>
                </c:pt>
                <c:pt idx="12712">
                  <c:v>20.9</c:v>
                </c:pt>
                <c:pt idx="12713">
                  <c:v>20.9</c:v>
                </c:pt>
                <c:pt idx="12714">
                  <c:v>20.9</c:v>
                </c:pt>
                <c:pt idx="12715">
                  <c:v>20.9</c:v>
                </c:pt>
                <c:pt idx="12716">
                  <c:v>20.9</c:v>
                </c:pt>
                <c:pt idx="12717">
                  <c:v>20.9</c:v>
                </c:pt>
                <c:pt idx="12718">
                  <c:v>20.9</c:v>
                </c:pt>
                <c:pt idx="12719">
                  <c:v>20.9</c:v>
                </c:pt>
                <c:pt idx="12720">
                  <c:v>20.9</c:v>
                </c:pt>
                <c:pt idx="12721">
                  <c:v>20.9</c:v>
                </c:pt>
                <c:pt idx="12722">
                  <c:v>20.9</c:v>
                </c:pt>
                <c:pt idx="12723">
                  <c:v>20.9</c:v>
                </c:pt>
                <c:pt idx="12724">
                  <c:v>20.9</c:v>
                </c:pt>
                <c:pt idx="12725">
                  <c:v>20.9</c:v>
                </c:pt>
                <c:pt idx="12726">
                  <c:v>20.9</c:v>
                </c:pt>
                <c:pt idx="12727">
                  <c:v>20.9</c:v>
                </c:pt>
                <c:pt idx="12728">
                  <c:v>20.9</c:v>
                </c:pt>
                <c:pt idx="12729">
                  <c:v>20.9</c:v>
                </c:pt>
                <c:pt idx="12730">
                  <c:v>20.9</c:v>
                </c:pt>
                <c:pt idx="12731">
                  <c:v>20.9</c:v>
                </c:pt>
                <c:pt idx="12732">
                  <c:v>20.9</c:v>
                </c:pt>
                <c:pt idx="12733">
                  <c:v>20.9</c:v>
                </c:pt>
                <c:pt idx="12734">
                  <c:v>20.9</c:v>
                </c:pt>
                <c:pt idx="12735">
                  <c:v>20.9</c:v>
                </c:pt>
                <c:pt idx="12736">
                  <c:v>20.9</c:v>
                </c:pt>
                <c:pt idx="12737">
                  <c:v>20.9</c:v>
                </c:pt>
                <c:pt idx="12738">
                  <c:v>20.9</c:v>
                </c:pt>
                <c:pt idx="12739">
                  <c:v>20.9</c:v>
                </c:pt>
                <c:pt idx="12740">
                  <c:v>20.9</c:v>
                </c:pt>
                <c:pt idx="12741">
                  <c:v>20.9</c:v>
                </c:pt>
                <c:pt idx="12742">
                  <c:v>20.9</c:v>
                </c:pt>
                <c:pt idx="12743">
                  <c:v>20.9</c:v>
                </c:pt>
                <c:pt idx="12744">
                  <c:v>20.9</c:v>
                </c:pt>
                <c:pt idx="12745">
                  <c:v>20.9</c:v>
                </c:pt>
                <c:pt idx="12746">
                  <c:v>20.9</c:v>
                </c:pt>
                <c:pt idx="12747">
                  <c:v>20.9</c:v>
                </c:pt>
                <c:pt idx="12748">
                  <c:v>20.9</c:v>
                </c:pt>
                <c:pt idx="12749">
                  <c:v>20.9</c:v>
                </c:pt>
                <c:pt idx="12750">
                  <c:v>20.9</c:v>
                </c:pt>
                <c:pt idx="12751">
                  <c:v>20.9</c:v>
                </c:pt>
                <c:pt idx="12752">
                  <c:v>20.9</c:v>
                </c:pt>
                <c:pt idx="12753">
                  <c:v>20.9</c:v>
                </c:pt>
                <c:pt idx="12754">
                  <c:v>20.9</c:v>
                </c:pt>
                <c:pt idx="12755">
                  <c:v>20.9</c:v>
                </c:pt>
                <c:pt idx="12756">
                  <c:v>20.9</c:v>
                </c:pt>
                <c:pt idx="12757">
                  <c:v>20.9</c:v>
                </c:pt>
                <c:pt idx="12758">
                  <c:v>20.9</c:v>
                </c:pt>
                <c:pt idx="12759">
                  <c:v>20.9</c:v>
                </c:pt>
                <c:pt idx="12760">
                  <c:v>20.9</c:v>
                </c:pt>
                <c:pt idx="12761">
                  <c:v>20.9</c:v>
                </c:pt>
                <c:pt idx="12762">
                  <c:v>20.9</c:v>
                </c:pt>
                <c:pt idx="12763">
                  <c:v>20.9</c:v>
                </c:pt>
                <c:pt idx="12764">
                  <c:v>20.9</c:v>
                </c:pt>
                <c:pt idx="12765">
                  <c:v>20.9</c:v>
                </c:pt>
                <c:pt idx="12766">
                  <c:v>20.9</c:v>
                </c:pt>
                <c:pt idx="12767">
                  <c:v>20.9</c:v>
                </c:pt>
                <c:pt idx="12768">
                  <c:v>20.9</c:v>
                </c:pt>
                <c:pt idx="12769">
                  <c:v>20.9</c:v>
                </c:pt>
                <c:pt idx="12770">
                  <c:v>20.9</c:v>
                </c:pt>
                <c:pt idx="12771">
                  <c:v>20.9</c:v>
                </c:pt>
                <c:pt idx="12772">
                  <c:v>20.9</c:v>
                </c:pt>
                <c:pt idx="12773">
                  <c:v>20.9</c:v>
                </c:pt>
                <c:pt idx="12774">
                  <c:v>20.9</c:v>
                </c:pt>
                <c:pt idx="12775">
                  <c:v>20.9</c:v>
                </c:pt>
                <c:pt idx="12776">
                  <c:v>20.9</c:v>
                </c:pt>
                <c:pt idx="12777">
                  <c:v>20.9</c:v>
                </c:pt>
                <c:pt idx="12778">
                  <c:v>20.9</c:v>
                </c:pt>
                <c:pt idx="12779">
                  <c:v>20.9</c:v>
                </c:pt>
                <c:pt idx="12780">
                  <c:v>20.9</c:v>
                </c:pt>
                <c:pt idx="12781">
                  <c:v>20.9</c:v>
                </c:pt>
                <c:pt idx="12782">
                  <c:v>20.9</c:v>
                </c:pt>
                <c:pt idx="12783">
                  <c:v>20.9</c:v>
                </c:pt>
                <c:pt idx="12784">
                  <c:v>20.9</c:v>
                </c:pt>
                <c:pt idx="12785">
                  <c:v>20.9</c:v>
                </c:pt>
                <c:pt idx="12786">
                  <c:v>20.9</c:v>
                </c:pt>
                <c:pt idx="12787">
                  <c:v>20.9</c:v>
                </c:pt>
                <c:pt idx="12788">
                  <c:v>20.9</c:v>
                </c:pt>
                <c:pt idx="12789">
                  <c:v>20.9</c:v>
                </c:pt>
                <c:pt idx="12790">
                  <c:v>20.9</c:v>
                </c:pt>
                <c:pt idx="12791">
                  <c:v>20.9</c:v>
                </c:pt>
                <c:pt idx="12792">
                  <c:v>20.9</c:v>
                </c:pt>
                <c:pt idx="12793">
                  <c:v>20.9</c:v>
                </c:pt>
                <c:pt idx="12794">
                  <c:v>20.9</c:v>
                </c:pt>
                <c:pt idx="12795">
                  <c:v>20.9</c:v>
                </c:pt>
                <c:pt idx="12796">
                  <c:v>20.9</c:v>
                </c:pt>
                <c:pt idx="12797">
                  <c:v>20.9</c:v>
                </c:pt>
                <c:pt idx="12798">
                  <c:v>20.9</c:v>
                </c:pt>
                <c:pt idx="12799">
                  <c:v>20.9</c:v>
                </c:pt>
                <c:pt idx="12800">
                  <c:v>20.9</c:v>
                </c:pt>
                <c:pt idx="12801">
                  <c:v>20.9</c:v>
                </c:pt>
                <c:pt idx="12802">
                  <c:v>20.9</c:v>
                </c:pt>
                <c:pt idx="12803">
                  <c:v>20.9</c:v>
                </c:pt>
                <c:pt idx="12804">
                  <c:v>20.9</c:v>
                </c:pt>
                <c:pt idx="12805">
                  <c:v>20.9</c:v>
                </c:pt>
                <c:pt idx="12806">
                  <c:v>20.9</c:v>
                </c:pt>
                <c:pt idx="12807">
                  <c:v>20.9</c:v>
                </c:pt>
                <c:pt idx="12808">
                  <c:v>20.9</c:v>
                </c:pt>
                <c:pt idx="12809">
                  <c:v>20.9</c:v>
                </c:pt>
                <c:pt idx="12810">
                  <c:v>20.9</c:v>
                </c:pt>
                <c:pt idx="12811">
                  <c:v>20.9</c:v>
                </c:pt>
                <c:pt idx="12812">
                  <c:v>20.9</c:v>
                </c:pt>
                <c:pt idx="12813">
                  <c:v>20.9</c:v>
                </c:pt>
                <c:pt idx="12814">
                  <c:v>20.9</c:v>
                </c:pt>
                <c:pt idx="12815">
                  <c:v>20.9</c:v>
                </c:pt>
                <c:pt idx="12816">
                  <c:v>20.9</c:v>
                </c:pt>
                <c:pt idx="12817">
                  <c:v>20.9</c:v>
                </c:pt>
                <c:pt idx="12818">
                  <c:v>20.9</c:v>
                </c:pt>
                <c:pt idx="12819">
                  <c:v>20.9</c:v>
                </c:pt>
                <c:pt idx="12820">
                  <c:v>20.9</c:v>
                </c:pt>
                <c:pt idx="12821">
                  <c:v>20.9</c:v>
                </c:pt>
                <c:pt idx="12822">
                  <c:v>20.9</c:v>
                </c:pt>
                <c:pt idx="12823">
                  <c:v>20.9</c:v>
                </c:pt>
                <c:pt idx="12824">
                  <c:v>20.9</c:v>
                </c:pt>
                <c:pt idx="12825">
                  <c:v>20.9</c:v>
                </c:pt>
                <c:pt idx="12826">
                  <c:v>20.9</c:v>
                </c:pt>
                <c:pt idx="12827">
                  <c:v>20.9</c:v>
                </c:pt>
                <c:pt idx="12828">
                  <c:v>20.9</c:v>
                </c:pt>
                <c:pt idx="12829">
                  <c:v>20.9</c:v>
                </c:pt>
                <c:pt idx="12830">
                  <c:v>20.9</c:v>
                </c:pt>
                <c:pt idx="12831">
                  <c:v>20.9</c:v>
                </c:pt>
                <c:pt idx="12832">
                  <c:v>20.9</c:v>
                </c:pt>
                <c:pt idx="12833">
                  <c:v>20.9</c:v>
                </c:pt>
                <c:pt idx="12834">
                  <c:v>20.9</c:v>
                </c:pt>
                <c:pt idx="12835">
                  <c:v>20.9</c:v>
                </c:pt>
                <c:pt idx="12836">
                  <c:v>20.9</c:v>
                </c:pt>
                <c:pt idx="12837">
                  <c:v>20.9</c:v>
                </c:pt>
                <c:pt idx="12838">
                  <c:v>20.9</c:v>
                </c:pt>
                <c:pt idx="12839">
                  <c:v>20.9</c:v>
                </c:pt>
                <c:pt idx="12840">
                  <c:v>20.9</c:v>
                </c:pt>
                <c:pt idx="12841">
                  <c:v>20.9</c:v>
                </c:pt>
                <c:pt idx="12842">
                  <c:v>20.9</c:v>
                </c:pt>
                <c:pt idx="12843">
                  <c:v>20.9</c:v>
                </c:pt>
                <c:pt idx="12844">
                  <c:v>20.9</c:v>
                </c:pt>
                <c:pt idx="12845">
                  <c:v>20.9</c:v>
                </c:pt>
                <c:pt idx="12846">
                  <c:v>20.9</c:v>
                </c:pt>
                <c:pt idx="12847">
                  <c:v>20.9</c:v>
                </c:pt>
                <c:pt idx="12848">
                  <c:v>20.9</c:v>
                </c:pt>
                <c:pt idx="12849">
                  <c:v>20.9</c:v>
                </c:pt>
                <c:pt idx="12850">
                  <c:v>20.9</c:v>
                </c:pt>
                <c:pt idx="12851">
                  <c:v>20.9</c:v>
                </c:pt>
                <c:pt idx="12852">
                  <c:v>20.9</c:v>
                </c:pt>
                <c:pt idx="12853">
                  <c:v>20.9</c:v>
                </c:pt>
                <c:pt idx="12854">
                  <c:v>20.9</c:v>
                </c:pt>
                <c:pt idx="12855">
                  <c:v>20.9</c:v>
                </c:pt>
                <c:pt idx="12856">
                  <c:v>20.9</c:v>
                </c:pt>
                <c:pt idx="12857">
                  <c:v>20.9</c:v>
                </c:pt>
                <c:pt idx="12858">
                  <c:v>20.9</c:v>
                </c:pt>
                <c:pt idx="12859">
                  <c:v>20.9</c:v>
                </c:pt>
                <c:pt idx="12860">
                  <c:v>20.9</c:v>
                </c:pt>
                <c:pt idx="12861">
                  <c:v>20.9</c:v>
                </c:pt>
                <c:pt idx="12862">
                  <c:v>20.9</c:v>
                </c:pt>
                <c:pt idx="12863">
                  <c:v>20.9</c:v>
                </c:pt>
                <c:pt idx="12864">
                  <c:v>20.9</c:v>
                </c:pt>
                <c:pt idx="12865">
                  <c:v>20.9</c:v>
                </c:pt>
                <c:pt idx="12866">
                  <c:v>20.9</c:v>
                </c:pt>
                <c:pt idx="12867">
                  <c:v>20.9</c:v>
                </c:pt>
                <c:pt idx="12868">
                  <c:v>20.9</c:v>
                </c:pt>
                <c:pt idx="12869">
                  <c:v>20.9</c:v>
                </c:pt>
                <c:pt idx="12870">
                  <c:v>20.9</c:v>
                </c:pt>
                <c:pt idx="12871">
                  <c:v>20.9</c:v>
                </c:pt>
                <c:pt idx="12872">
                  <c:v>20.9</c:v>
                </c:pt>
                <c:pt idx="12873">
                  <c:v>20.9</c:v>
                </c:pt>
                <c:pt idx="12874">
                  <c:v>20.9</c:v>
                </c:pt>
                <c:pt idx="12875">
                  <c:v>20.9</c:v>
                </c:pt>
                <c:pt idx="12876">
                  <c:v>20.9</c:v>
                </c:pt>
                <c:pt idx="12877">
                  <c:v>20.9</c:v>
                </c:pt>
                <c:pt idx="12878">
                  <c:v>20.9</c:v>
                </c:pt>
                <c:pt idx="12879">
                  <c:v>20.9</c:v>
                </c:pt>
                <c:pt idx="12880">
                  <c:v>20.9</c:v>
                </c:pt>
                <c:pt idx="12881">
                  <c:v>20.9</c:v>
                </c:pt>
                <c:pt idx="12882">
                  <c:v>20.9</c:v>
                </c:pt>
                <c:pt idx="12883">
                  <c:v>20.9</c:v>
                </c:pt>
                <c:pt idx="12884">
                  <c:v>20.9</c:v>
                </c:pt>
                <c:pt idx="12885">
                  <c:v>20.9</c:v>
                </c:pt>
                <c:pt idx="12886">
                  <c:v>20.9</c:v>
                </c:pt>
                <c:pt idx="12887">
                  <c:v>20.9</c:v>
                </c:pt>
                <c:pt idx="12888">
                  <c:v>20.9</c:v>
                </c:pt>
                <c:pt idx="12889">
                  <c:v>20.9</c:v>
                </c:pt>
                <c:pt idx="12890">
                  <c:v>20.9</c:v>
                </c:pt>
                <c:pt idx="12891">
                  <c:v>20.9</c:v>
                </c:pt>
                <c:pt idx="12892">
                  <c:v>20.9</c:v>
                </c:pt>
                <c:pt idx="12893">
                  <c:v>20.9</c:v>
                </c:pt>
                <c:pt idx="12894">
                  <c:v>20.9</c:v>
                </c:pt>
                <c:pt idx="12895">
                  <c:v>20.9</c:v>
                </c:pt>
                <c:pt idx="12896">
                  <c:v>20.9</c:v>
                </c:pt>
                <c:pt idx="12897">
                  <c:v>20.9</c:v>
                </c:pt>
                <c:pt idx="12898">
                  <c:v>20.9</c:v>
                </c:pt>
                <c:pt idx="12899">
                  <c:v>20.9</c:v>
                </c:pt>
                <c:pt idx="12900">
                  <c:v>20.9</c:v>
                </c:pt>
                <c:pt idx="12901">
                  <c:v>20.9</c:v>
                </c:pt>
                <c:pt idx="12902">
                  <c:v>20.9</c:v>
                </c:pt>
                <c:pt idx="12903">
                  <c:v>20.9</c:v>
                </c:pt>
                <c:pt idx="12904">
                  <c:v>20.9</c:v>
                </c:pt>
                <c:pt idx="12905">
                  <c:v>20.9</c:v>
                </c:pt>
                <c:pt idx="12906">
                  <c:v>20.9</c:v>
                </c:pt>
                <c:pt idx="12907">
                  <c:v>20.9</c:v>
                </c:pt>
                <c:pt idx="12908">
                  <c:v>20.9</c:v>
                </c:pt>
                <c:pt idx="12909">
                  <c:v>20.9</c:v>
                </c:pt>
                <c:pt idx="12910">
                  <c:v>20.9</c:v>
                </c:pt>
                <c:pt idx="12911">
                  <c:v>20.9</c:v>
                </c:pt>
                <c:pt idx="12912">
                  <c:v>20.9</c:v>
                </c:pt>
                <c:pt idx="12913">
                  <c:v>20.9</c:v>
                </c:pt>
                <c:pt idx="12914">
                  <c:v>20.9</c:v>
                </c:pt>
                <c:pt idx="12915">
                  <c:v>20.9</c:v>
                </c:pt>
                <c:pt idx="12916">
                  <c:v>20.9</c:v>
                </c:pt>
                <c:pt idx="12917">
                  <c:v>20.9</c:v>
                </c:pt>
                <c:pt idx="12918">
                  <c:v>20.9</c:v>
                </c:pt>
                <c:pt idx="12919">
                  <c:v>20.9</c:v>
                </c:pt>
                <c:pt idx="12920">
                  <c:v>20.9</c:v>
                </c:pt>
                <c:pt idx="12921">
                  <c:v>20.9</c:v>
                </c:pt>
                <c:pt idx="12922">
                  <c:v>20.9</c:v>
                </c:pt>
                <c:pt idx="12923">
                  <c:v>20.9</c:v>
                </c:pt>
                <c:pt idx="12924">
                  <c:v>20.9</c:v>
                </c:pt>
                <c:pt idx="12925">
                  <c:v>20.9</c:v>
                </c:pt>
                <c:pt idx="12926">
                  <c:v>20.9</c:v>
                </c:pt>
                <c:pt idx="12927">
                  <c:v>20.9</c:v>
                </c:pt>
                <c:pt idx="12928">
                  <c:v>20.9</c:v>
                </c:pt>
                <c:pt idx="12929">
                  <c:v>20.9</c:v>
                </c:pt>
                <c:pt idx="12930">
                  <c:v>20.9</c:v>
                </c:pt>
                <c:pt idx="12931">
                  <c:v>20.9</c:v>
                </c:pt>
                <c:pt idx="12932">
                  <c:v>20.9</c:v>
                </c:pt>
                <c:pt idx="12933">
                  <c:v>20.9</c:v>
                </c:pt>
                <c:pt idx="12934">
                  <c:v>20.9</c:v>
                </c:pt>
                <c:pt idx="12935">
                  <c:v>20.9</c:v>
                </c:pt>
                <c:pt idx="12936">
                  <c:v>20.9</c:v>
                </c:pt>
                <c:pt idx="12937">
                  <c:v>20.9</c:v>
                </c:pt>
                <c:pt idx="12938">
                  <c:v>20.9</c:v>
                </c:pt>
                <c:pt idx="12939">
                  <c:v>20.9</c:v>
                </c:pt>
                <c:pt idx="12940">
                  <c:v>20.9</c:v>
                </c:pt>
                <c:pt idx="12941">
                  <c:v>20.9</c:v>
                </c:pt>
                <c:pt idx="12942">
                  <c:v>20.9</c:v>
                </c:pt>
                <c:pt idx="12943">
                  <c:v>20.9</c:v>
                </c:pt>
                <c:pt idx="12944">
                  <c:v>20.9</c:v>
                </c:pt>
                <c:pt idx="12945">
                  <c:v>20.9</c:v>
                </c:pt>
                <c:pt idx="12946">
                  <c:v>20.9</c:v>
                </c:pt>
                <c:pt idx="12947">
                  <c:v>20.9</c:v>
                </c:pt>
                <c:pt idx="12948">
                  <c:v>20.9</c:v>
                </c:pt>
                <c:pt idx="12949">
                  <c:v>20.9</c:v>
                </c:pt>
                <c:pt idx="12950">
                  <c:v>20.9</c:v>
                </c:pt>
                <c:pt idx="12951">
                  <c:v>20.9</c:v>
                </c:pt>
                <c:pt idx="12952">
                  <c:v>20.9</c:v>
                </c:pt>
                <c:pt idx="12953">
                  <c:v>20.9</c:v>
                </c:pt>
                <c:pt idx="12954">
                  <c:v>20.9</c:v>
                </c:pt>
                <c:pt idx="12955">
                  <c:v>20.9</c:v>
                </c:pt>
                <c:pt idx="12956">
                  <c:v>20.9</c:v>
                </c:pt>
                <c:pt idx="12957">
                  <c:v>20.9</c:v>
                </c:pt>
                <c:pt idx="12958">
                  <c:v>20.9</c:v>
                </c:pt>
                <c:pt idx="12959">
                  <c:v>20.9</c:v>
                </c:pt>
                <c:pt idx="12960">
                  <c:v>20.9</c:v>
                </c:pt>
                <c:pt idx="12961">
                  <c:v>20.9</c:v>
                </c:pt>
                <c:pt idx="12962">
                  <c:v>20.9</c:v>
                </c:pt>
                <c:pt idx="12963">
                  <c:v>20.9</c:v>
                </c:pt>
                <c:pt idx="12964">
                  <c:v>20.9</c:v>
                </c:pt>
                <c:pt idx="12965">
                  <c:v>20.9</c:v>
                </c:pt>
                <c:pt idx="12966">
                  <c:v>20.9</c:v>
                </c:pt>
                <c:pt idx="12967">
                  <c:v>20.9</c:v>
                </c:pt>
                <c:pt idx="12968">
                  <c:v>20.9</c:v>
                </c:pt>
                <c:pt idx="12969">
                  <c:v>20.9</c:v>
                </c:pt>
                <c:pt idx="12970">
                  <c:v>20.9</c:v>
                </c:pt>
                <c:pt idx="12971">
                  <c:v>20.9</c:v>
                </c:pt>
                <c:pt idx="12972">
                  <c:v>20.9</c:v>
                </c:pt>
                <c:pt idx="12973">
                  <c:v>20.9</c:v>
                </c:pt>
                <c:pt idx="12974">
                  <c:v>20.9</c:v>
                </c:pt>
                <c:pt idx="12975">
                  <c:v>20.9</c:v>
                </c:pt>
                <c:pt idx="12976">
                  <c:v>20.9</c:v>
                </c:pt>
                <c:pt idx="12977">
                  <c:v>20.9</c:v>
                </c:pt>
                <c:pt idx="12978">
                  <c:v>20.9</c:v>
                </c:pt>
                <c:pt idx="12979">
                  <c:v>20.9</c:v>
                </c:pt>
                <c:pt idx="12980">
                  <c:v>20.9</c:v>
                </c:pt>
                <c:pt idx="12981">
                  <c:v>20.9</c:v>
                </c:pt>
                <c:pt idx="12982">
                  <c:v>20.9</c:v>
                </c:pt>
                <c:pt idx="12983">
                  <c:v>20.9</c:v>
                </c:pt>
                <c:pt idx="12984">
                  <c:v>20.9</c:v>
                </c:pt>
                <c:pt idx="12985">
                  <c:v>20.9</c:v>
                </c:pt>
                <c:pt idx="12986">
                  <c:v>20.9</c:v>
                </c:pt>
                <c:pt idx="12987">
                  <c:v>20.9</c:v>
                </c:pt>
                <c:pt idx="12988">
                  <c:v>20.9</c:v>
                </c:pt>
                <c:pt idx="12989">
                  <c:v>20.9</c:v>
                </c:pt>
                <c:pt idx="12990">
                  <c:v>20.9</c:v>
                </c:pt>
                <c:pt idx="12991">
                  <c:v>20.9</c:v>
                </c:pt>
                <c:pt idx="12992">
                  <c:v>20.9</c:v>
                </c:pt>
                <c:pt idx="12993">
                  <c:v>20.9</c:v>
                </c:pt>
                <c:pt idx="12994">
                  <c:v>20.9</c:v>
                </c:pt>
                <c:pt idx="12995">
                  <c:v>20.9</c:v>
                </c:pt>
                <c:pt idx="12996">
                  <c:v>20.9</c:v>
                </c:pt>
                <c:pt idx="12997">
                  <c:v>20.9</c:v>
                </c:pt>
                <c:pt idx="12998">
                  <c:v>20.9</c:v>
                </c:pt>
                <c:pt idx="12999">
                  <c:v>20.9</c:v>
                </c:pt>
                <c:pt idx="13000">
                  <c:v>20.9</c:v>
                </c:pt>
                <c:pt idx="13001">
                  <c:v>20.9</c:v>
                </c:pt>
                <c:pt idx="13002">
                  <c:v>20.9</c:v>
                </c:pt>
                <c:pt idx="13003">
                  <c:v>20.9</c:v>
                </c:pt>
                <c:pt idx="13004">
                  <c:v>20.9</c:v>
                </c:pt>
                <c:pt idx="13005">
                  <c:v>20.9</c:v>
                </c:pt>
                <c:pt idx="13006">
                  <c:v>20.9</c:v>
                </c:pt>
                <c:pt idx="13007">
                  <c:v>20.9</c:v>
                </c:pt>
                <c:pt idx="13008">
                  <c:v>20.9</c:v>
                </c:pt>
                <c:pt idx="13009">
                  <c:v>20.9</c:v>
                </c:pt>
                <c:pt idx="13010">
                  <c:v>20.9</c:v>
                </c:pt>
                <c:pt idx="13011">
                  <c:v>20.9</c:v>
                </c:pt>
                <c:pt idx="13012">
                  <c:v>20.9</c:v>
                </c:pt>
                <c:pt idx="13013">
                  <c:v>20.9</c:v>
                </c:pt>
                <c:pt idx="13014">
                  <c:v>20.9</c:v>
                </c:pt>
                <c:pt idx="13015">
                  <c:v>20.9</c:v>
                </c:pt>
                <c:pt idx="13016">
                  <c:v>20.9</c:v>
                </c:pt>
                <c:pt idx="13017">
                  <c:v>20.9</c:v>
                </c:pt>
                <c:pt idx="13018">
                  <c:v>20.9</c:v>
                </c:pt>
                <c:pt idx="13019">
                  <c:v>20.9</c:v>
                </c:pt>
                <c:pt idx="13020">
                  <c:v>20.9</c:v>
                </c:pt>
                <c:pt idx="13021">
                  <c:v>20.9</c:v>
                </c:pt>
                <c:pt idx="13022">
                  <c:v>20.9</c:v>
                </c:pt>
                <c:pt idx="13023">
                  <c:v>20.9</c:v>
                </c:pt>
                <c:pt idx="13024">
                  <c:v>20.9</c:v>
                </c:pt>
                <c:pt idx="13025">
                  <c:v>20.9</c:v>
                </c:pt>
                <c:pt idx="13026">
                  <c:v>20.9</c:v>
                </c:pt>
                <c:pt idx="13027">
                  <c:v>20.9</c:v>
                </c:pt>
                <c:pt idx="13028">
                  <c:v>20.9</c:v>
                </c:pt>
                <c:pt idx="13029">
                  <c:v>20.9</c:v>
                </c:pt>
                <c:pt idx="13030">
                  <c:v>20.9</c:v>
                </c:pt>
                <c:pt idx="13031">
                  <c:v>20.9</c:v>
                </c:pt>
                <c:pt idx="13032">
                  <c:v>20.9</c:v>
                </c:pt>
                <c:pt idx="13033">
                  <c:v>20.9</c:v>
                </c:pt>
                <c:pt idx="13034">
                  <c:v>20.9</c:v>
                </c:pt>
                <c:pt idx="13035">
                  <c:v>20.9</c:v>
                </c:pt>
                <c:pt idx="13036">
                  <c:v>20.9</c:v>
                </c:pt>
                <c:pt idx="13037">
                  <c:v>20.9</c:v>
                </c:pt>
                <c:pt idx="13038">
                  <c:v>20.9</c:v>
                </c:pt>
                <c:pt idx="13039">
                  <c:v>20.9</c:v>
                </c:pt>
                <c:pt idx="13040">
                  <c:v>20.9</c:v>
                </c:pt>
                <c:pt idx="13041">
                  <c:v>20.9</c:v>
                </c:pt>
                <c:pt idx="13042">
                  <c:v>20.9</c:v>
                </c:pt>
                <c:pt idx="13043">
                  <c:v>20.9</c:v>
                </c:pt>
                <c:pt idx="13044">
                  <c:v>20.9</c:v>
                </c:pt>
                <c:pt idx="13045">
                  <c:v>20.9</c:v>
                </c:pt>
                <c:pt idx="13046">
                  <c:v>20.9</c:v>
                </c:pt>
                <c:pt idx="13047">
                  <c:v>20.9</c:v>
                </c:pt>
                <c:pt idx="13048">
                  <c:v>20.9</c:v>
                </c:pt>
                <c:pt idx="13049">
                  <c:v>20.9</c:v>
                </c:pt>
                <c:pt idx="13050">
                  <c:v>20.9</c:v>
                </c:pt>
                <c:pt idx="13051">
                  <c:v>20.9</c:v>
                </c:pt>
                <c:pt idx="13052">
                  <c:v>20.9</c:v>
                </c:pt>
                <c:pt idx="13053">
                  <c:v>20.9</c:v>
                </c:pt>
                <c:pt idx="13054">
                  <c:v>20.9</c:v>
                </c:pt>
                <c:pt idx="13055">
                  <c:v>20.9</c:v>
                </c:pt>
                <c:pt idx="13056">
                  <c:v>20.9</c:v>
                </c:pt>
                <c:pt idx="13057">
                  <c:v>20.9</c:v>
                </c:pt>
                <c:pt idx="13058">
                  <c:v>20.9</c:v>
                </c:pt>
                <c:pt idx="13059">
                  <c:v>20.9</c:v>
                </c:pt>
                <c:pt idx="13060">
                  <c:v>20.9</c:v>
                </c:pt>
                <c:pt idx="13061">
                  <c:v>20.9</c:v>
                </c:pt>
                <c:pt idx="13062">
                  <c:v>20.9</c:v>
                </c:pt>
                <c:pt idx="13063">
                  <c:v>20.9</c:v>
                </c:pt>
                <c:pt idx="13064">
                  <c:v>20.9</c:v>
                </c:pt>
                <c:pt idx="13065">
                  <c:v>20.9</c:v>
                </c:pt>
                <c:pt idx="13066">
                  <c:v>20.9</c:v>
                </c:pt>
                <c:pt idx="13067">
                  <c:v>20.9</c:v>
                </c:pt>
                <c:pt idx="13068">
                  <c:v>20.9</c:v>
                </c:pt>
                <c:pt idx="13069">
                  <c:v>20.9</c:v>
                </c:pt>
                <c:pt idx="13070">
                  <c:v>20.9</c:v>
                </c:pt>
                <c:pt idx="13071">
                  <c:v>20.9</c:v>
                </c:pt>
                <c:pt idx="13072">
                  <c:v>20.9</c:v>
                </c:pt>
                <c:pt idx="13073">
                  <c:v>20.9</c:v>
                </c:pt>
                <c:pt idx="13074">
                  <c:v>20.9</c:v>
                </c:pt>
                <c:pt idx="13075">
                  <c:v>20.9</c:v>
                </c:pt>
                <c:pt idx="13076">
                  <c:v>20.9</c:v>
                </c:pt>
                <c:pt idx="13077">
                  <c:v>20.9</c:v>
                </c:pt>
                <c:pt idx="13078">
                  <c:v>20.9</c:v>
                </c:pt>
                <c:pt idx="13079">
                  <c:v>20.9</c:v>
                </c:pt>
                <c:pt idx="13080">
                  <c:v>20.9</c:v>
                </c:pt>
                <c:pt idx="13081">
                  <c:v>20.9</c:v>
                </c:pt>
                <c:pt idx="13082">
                  <c:v>20.9</c:v>
                </c:pt>
                <c:pt idx="13083">
                  <c:v>20.9</c:v>
                </c:pt>
                <c:pt idx="13084">
                  <c:v>20.9</c:v>
                </c:pt>
                <c:pt idx="13085">
                  <c:v>20.9</c:v>
                </c:pt>
                <c:pt idx="13086">
                  <c:v>20.9</c:v>
                </c:pt>
                <c:pt idx="13087">
                  <c:v>20.9</c:v>
                </c:pt>
                <c:pt idx="13088">
                  <c:v>20.9</c:v>
                </c:pt>
                <c:pt idx="13089">
                  <c:v>20.9</c:v>
                </c:pt>
                <c:pt idx="13090">
                  <c:v>20.9</c:v>
                </c:pt>
                <c:pt idx="13091">
                  <c:v>20.9</c:v>
                </c:pt>
                <c:pt idx="13092">
                  <c:v>20.9</c:v>
                </c:pt>
                <c:pt idx="13093">
                  <c:v>20.9</c:v>
                </c:pt>
                <c:pt idx="13094">
                  <c:v>20.9</c:v>
                </c:pt>
                <c:pt idx="13095">
                  <c:v>20.9</c:v>
                </c:pt>
                <c:pt idx="13096">
                  <c:v>20.9</c:v>
                </c:pt>
                <c:pt idx="13097">
                  <c:v>20.9</c:v>
                </c:pt>
                <c:pt idx="13098">
                  <c:v>20.9</c:v>
                </c:pt>
                <c:pt idx="13099">
                  <c:v>20.9</c:v>
                </c:pt>
                <c:pt idx="13100">
                  <c:v>20.9</c:v>
                </c:pt>
                <c:pt idx="13101">
                  <c:v>20.9</c:v>
                </c:pt>
                <c:pt idx="13102">
                  <c:v>20.9</c:v>
                </c:pt>
                <c:pt idx="13103">
                  <c:v>20.9</c:v>
                </c:pt>
                <c:pt idx="13104">
                  <c:v>20.9</c:v>
                </c:pt>
                <c:pt idx="13105">
                  <c:v>20.9</c:v>
                </c:pt>
                <c:pt idx="13106">
                  <c:v>20.9</c:v>
                </c:pt>
                <c:pt idx="13107">
                  <c:v>20.9</c:v>
                </c:pt>
                <c:pt idx="13108">
                  <c:v>20.9</c:v>
                </c:pt>
                <c:pt idx="13109">
                  <c:v>20.9</c:v>
                </c:pt>
                <c:pt idx="13110">
                  <c:v>20.9</c:v>
                </c:pt>
                <c:pt idx="13111">
                  <c:v>20.9</c:v>
                </c:pt>
                <c:pt idx="13112">
                  <c:v>20.9</c:v>
                </c:pt>
                <c:pt idx="13113">
                  <c:v>20.9</c:v>
                </c:pt>
                <c:pt idx="13114">
                  <c:v>20.9</c:v>
                </c:pt>
                <c:pt idx="13115">
                  <c:v>20.9</c:v>
                </c:pt>
                <c:pt idx="13116">
                  <c:v>20.9</c:v>
                </c:pt>
                <c:pt idx="13117">
                  <c:v>20.9</c:v>
                </c:pt>
                <c:pt idx="13118">
                  <c:v>20.9</c:v>
                </c:pt>
                <c:pt idx="13119">
                  <c:v>20.9</c:v>
                </c:pt>
                <c:pt idx="13120">
                  <c:v>20.9</c:v>
                </c:pt>
                <c:pt idx="13121">
                  <c:v>20.9</c:v>
                </c:pt>
                <c:pt idx="13122">
                  <c:v>20.9</c:v>
                </c:pt>
                <c:pt idx="13123">
                  <c:v>20.9</c:v>
                </c:pt>
                <c:pt idx="13124">
                  <c:v>20.9</c:v>
                </c:pt>
                <c:pt idx="13125">
                  <c:v>20.9</c:v>
                </c:pt>
                <c:pt idx="13126">
                  <c:v>20.9</c:v>
                </c:pt>
                <c:pt idx="13127">
                  <c:v>20.9</c:v>
                </c:pt>
                <c:pt idx="13128">
                  <c:v>20.9</c:v>
                </c:pt>
                <c:pt idx="13129">
                  <c:v>20.9</c:v>
                </c:pt>
                <c:pt idx="13130">
                  <c:v>20.9</c:v>
                </c:pt>
                <c:pt idx="13131">
                  <c:v>20.9</c:v>
                </c:pt>
                <c:pt idx="13132">
                  <c:v>20.9</c:v>
                </c:pt>
                <c:pt idx="13133">
                  <c:v>20.9</c:v>
                </c:pt>
                <c:pt idx="13134">
                  <c:v>20.9</c:v>
                </c:pt>
                <c:pt idx="13135">
                  <c:v>20.9</c:v>
                </c:pt>
                <c:pt idx="13136">
                  <c:v>20.9</c:v>
                </c:pt>
                <c:pt idx="13137">
                  <c:v>20.9</c:v>
                </c:pt>
                <c:pt idx="13138">
                  <c:v>20.9</c:v>
                </c:pt>
                <c:pt idx="13139">
                  <c:v>20.9</c:v>
                </c:pt>
                <c:pt idx="13140">
                  <c:v>20.9</c:v>
                </c:pt>
                <c:pt idx="13141">
                  <c:v>20.9</c:v>
                </c:pt>
                <c:pt idx="13142">
                  <c:v>20.9</c:v>
                </c:pt>
                <c:pt idx="13143">
                  <c:v>20.9</c:v>
                </c:pt>
                <c:pt idx="13144">
                  <c:v>20.9</c:v>
                </c:pt>
                <c:pt idx="13145">
                  <c:v>20.9</c:v>
                </c:pt>
                <c:pt idx="13146">
                  <c:v>20.9</c:v>
                </c:pt>
                <c:pt idx="13147">
                  <c:v>20.9</c:v>
                </c:pt>
                <c:pt idx="13148">
                  <c:v>20.9</c:v>
                </c:pt>
                <c:pt idx="13149">
                  <c:v>20.9</c:v>
                </c:pt>
                <c:pt idx="13150">
                  <c:v>20.9</c:v>
                </c:pt>
                <c:pt idx="13151">
                  <c:v>20.9</c:v>
                </c:pt>
                <c:pt idx="13152">
                  <c:v>20.9</c:v>
                </c:pt>
                <c:pt idx="13153">
                  <c:v>20.9</c:v>
                </c:pt>
                <c:pt idx="13154">
                  <c:v>20.9</c:v>
                </c:pt>
                <c:pt idx="13155">
                  <c:v>20.9</c:v>
                </c:pt>
                <c:pt idx="13156">
                  <c:v>20.9</c:v>
                </c:pt>
                <c:pt idx="13157">
                  <c:v>20.9</c:v>
                </c:pt>
                <c:pt idx="13158">
                  <c:v>20.9</c:v>
                </c:pt>
                <c:pt idx="13159">
                  <c:v>20.9</c:v>
                </c:pt>
                <c:pt idx="13160">
                  <c:v>20.9</c:v>
                </c:pt>
                <c:pt idx="13161">
                  <c:v>20.9</c:v>
                </c:pt>
                <c:pt idx="13162">
                  <c:v>20.9</c:v>
                </c:pt>
                <c:pt idx="13163">
                  <c:v>20.9</c:v>
                </c:pt>
                <c:pt idx="13164">
                  <c:v>20.9</c:v>
                </c:pt>
                <c:pt idx="13165">
                  <c:v>20.9</c:v>
                </c:pt>
                <c:pt idx="13166">
                  <c:v>20.9</c:v>
                </c:pt>
                <c:pt idx="13167">
                  <c:v>20.9</c:v>
                </c:pt>
                <c:pt idx="13168">
                  <c:v>20.9</c:v>
                </c:pt>
                <c:pt idx="13169">
                  <c:v>20.9</c:v>
                </c:pt>
                <c:pt idx="13170">
                  <c:v>20.9</c:v>
                </c:pt>
                <c:pt idx="13171">
                  <c:v>20.9</c:v>
                </c:pt>
                <c:pt idx="13172">
                  <c:v>20.9</c:v>
                </c:pt>
                <c:pt idx="13173">
                  <c:v>20.9</c:v>
                </c:pt>
                <c:pt idx="13174">
                  <c:v>20.9</c:v>
                </c:pt>
                <c:pt idx="13175">
                  <c:v>20.9</c:v>
                </c:pt>
                <c:pt idx="13176">
                  <c:v>20.9</c:v>
                </c:pt>
                <c:pt idx="13177">
                  <c:v>20.9</c:v>
                </c:pt>
                <c:pt idx="13178">
                  <c:v>20.9</c:v>
                </c:pt>
                <c:pt idx="13179">
                  <c:v>20.9</c:v>
                </c:pt>
                <c:pt idx="13180">
                  <c:v>20.9</c:v>
                </c:pt>
                <c:pt idx="13181">
                  <c:v>20.9</c:v>
                </c:pt>
                <c:pt idx="13182">
                  <c:v>20.9</c:v>
                </c:pt>
                <c:pt idx="13183">
                  <c:v>20.9</c:v>
                </c:pt>
                <c:pt idx="13184">
                  <c:v>20.9</c:v>
                </c:pt>
                <c:pt idx="13185">
                  <c:v>20.9</c:v>
                </c:pt>
                <c:pt idx="13186">
                  <c:v>20.9</c:v>
                </c:pt>
                <c:pt idx="13187">
                  <c:v>20.9</c:v>
                </c:pt>
                <c:pt idx="13188">
                  <c:v>20.9</c:v>
                </c:pt>
                <c:pt idx="13189">
                  <c:v>20.9</c:v>
                </c:pt>
                <c:pt idx="13190">
                  <c:v>20.9</c:v>
                </c:pt>
                <c:pt idx="13191">
                  <c:v>20.9</c:v>
                </c:pt>
                <c:pt idx="13192">
                  <c:v>20.9</c:v>
                </c:pt>
                <c:pt idx="13193">
                  <c:v>20.9</c:v>
                </c:pt>
                <c:pt idx="13194">
                  <c:v>20.9</c:v>
                </c:pt>
                <c:pt idx="13195">
                  <c:v>20.9</c:v>
                </c:pt>
                <c:pt idx="13196">
                  <c:v>20.9</c:v>
                </c:pt>
                <c:pt idx="13197">
                  <c:v>20.9</c:v>
                </c:pt>
                <c:pt idx="13198">
                  <c:v>20.9</c:v>
                </c:pt>
                <c:pt idx="13199">
                  <c:v>20.9</c:v>
                </c:pt>
                <c:pt idx="13200">
                  <c:v>20.9</c:v>
                </c:pt>
                <c:pt idx="13201">
                  <c:v>20.9</c:v>
                </c:pt>
                <c:pt idx="13202">
                  <c:v>20.9</c:v>
                </c:pt>
                <c:pt idx="13203">
                  <c:v>20.9</c:v>
                </c:pt>
                <c:pt idx="13204">
                  <c:v>20.9</c:v>
                </c:pt>
                <c:pt idx="13205">
                  <c:v>20.9</c:v>
                </c:pt>
                <c:pt idx="13206">
                  <c:v>20.9</c:v>
                </c:pt>
                <c:pt idx="13207">
                  <c:v>20.9</c:v>
                </c:pt>
                <c:pt idx="13208">
                  <c:v>20.9</c:v>
                </c:pt>
                <c:pt idx="13209">
                  <c:v>20.9</c:v>
                </c:pt>
                <c:pt idx="13210">
                  <c:v>20.9</c:v>
                </c:pt>
                <c:pt idx="13211">
                  <c:v>20.9</c:v>
                </c:pt>
                <c:pt idx="13212">
                  <c:v>20.9</c:v>
                </c:pt>
                <c:pt idx="13213">
                  <c:v>20.9</c:v>
                </c:pt>
                <c:pt idx="13214">
                  <c:v>20.9</c:v>
                </c:pt>
                <c:pt idx="13215">
                  <c:v>20.9</c:v>
                </c:pt>
                <c:pt idx="13216">
                  <c:v>20.9</c:v>
                </c:pt>
                <c:pt idx="13217">
                  <c:v>20.9</c:v>
                </c:pt>
                <c:pt idx="13218">
                  <c:v>20.9</c:v>
                </c:pt>
                <c:pt idx="13219">
                  <c:v>20.9</c:v>
                </c:pt>
                <c:pt idx="13220">
                  <c:v>20.9</c:v>
                </c:pt>
                <c:pt idx="13221">
                  <c:v>20.9</c:v>
                </c:pt>
                <c:pt idx="13222">
                  <c:v>20.9</c:v>
                </c:pt>
                <c:pt idx="13223">
                  <c:v>20.9</c:v>
                </c:pt>
                <c:pt idx="13224">
                  <c:v>20.9</c:v>
                </c:pt>
                <c:pt idx="13225">
                  <c:v>20.9</c:v>
                </c:pt>
                <c:pt idx="13226">
                  <c:v>20.9</c:v>
                </c:pt>
                <c:pt idx="13227">
                  <c:v>20.9</c:v>
                </c:pt>
                <c:pt idx="13228">
                  <c:v>20.9</c:v>
                </c:pt>
                <c:pt idx="13229">
                  <c:v>20.9</c:v>
                </c:pt>
                <c:pt idx="13230">
                  <c:v>20.9</c:v>
                </c:pt>
                <c:pt idx="13231">
                  <c:v>20.9</c:v>
                </c:pt>
                <c:pt idx="13232">
                  <c:v>20.9</c:v>
                </c:pt>
                <c:pt idx="13233">
                  <c:v>20.9</c:v>
                </c:pt>
                <c:pt idx="13234">
                  <c:v>20.9</c:v>
                </c:pt>
                <c:pt idx="13235">
                  <c:v>20.9</c:v>
                </c:pt>
                <c:pt idx="13236">
                  <c:v>20.9</c:v>
                </c:pt>
                <c:pt idx="13237">
                  <c:v>20.9</c:v>
                </c:pt>
                <c:pt idx="13238">
                  <c:v>20.9</c:v>
                </c:pt>
                <c:pt idx="13239">
                  <c:v>20.9</c:v>
                </c:pt>
                <c:pt idx="13240">
                  <c:v>20.9</c:v>
                </c:pt>
                <c:pt idx="13241">
                  <c:v>20.9</c:v>
                </c:pt>
                <c:pt idx="13242">
                  <c:v>20.9</c:v>
                </c:pt>
                <c:pt idx="13243">
                  <c:v>20.9</c:v>
                </c:pt>
                <c:pt idx="13244">
                  <c:v>20.9</c:v>
                </c:pt>
                <c:pt idx="13245">
                  <c:v>20.9</c:v>
                </c:pt>
                <c:pt idx="13246">
                  <c:v>20.9</c:v>
                </c:pt>
                <c:pt idx="13247">
                  <c:v>20.9</c:v>
                </c:pt>
                <c:pt idx="13248">
                  <c:v>20.9</c:v>
                </c:pt>
                <c:pt idx="13249">
                  <c:v>20.9</c:v>
                </c:pt>
                <c:pt idx="13250">
                  <c:v>20.9</c:v>
                </c:pt>
                <c:pt idx="13251">
                  <c:v>20.9</c:v>
                </c:pt>
                <c:pt idx="13252">
                  <c:v>20.9</c:v>
                </c:pt>
                <c:pt idx="13253">
                  <c:v>20.9</c:v>
                </c:pt>
                <c:pt idx="13254">
                  <c:v>20.9</c:v>
                </c:pt>
                <c:pt idx="13255">
                  <c:v>20.9</c:v>
                </c:pt>
                <c:pt idx="13256">
                  <c:v>20.9</c:v>
                </c:pt>
                <c:pt idx="13257">
                  <c:v>20.9</c:v>
                </c:pt>
                <c:pt idx="13258">
                  <c:v>20.9</c:v>
                </c:pt>
                <c:pt idx="13259">
                  <c:v>20.9</c:v>
                </c:pt>
                <c:pt idx="13260">
                  <c:v>20.9</c:v>
                </c:pt>
                <c:pt idx="13261">
                  <c:v>20.9</c:v>
                </c:pt>
                <c:pt idx="13262">
                  <c:v>20.9</c:v>
                </c:pt>
                <c:pt idx="13263">
                  <c:v>20.9</c:v>
                </c:pt>
                <c:pt idx="13264">
                  <c:v>20.9</c:v>
                </c:pt>
                <c:pt idx="13265">
                  <c:v>20.9</c:v>
                </c:pt>
                <c:pt idx="13266">
                  <c:v>20.9</c:v>
                </c:pt>
                <c:pt idx="13267">
                  <c:v>20.9</c:v>
                </c:pt>
                <c:pt idx="13268">
                  <c:v>20.9</c:v>
                </c:pt>
                <c:pt idx="13269">
                  <c:v>20.9</c:v>
                </c:pt>
                <c:pt idx="13270">
                  <c:v>20.9</c:v>
                </c:pt>
                <c:pt idx="13271">
                  <c:v>20.9</c:v>
                </c:pt>
                <c:pt idx="13272">
                  <c:v>20.9</c:v>
                </c:pt>
                <c:pt idx="13273">
                  <c:v>20.9</c:v>
                </c:pt>
                <c:pt idx="13274">
                  <c:v>20.9</c:v>
                </c:pt>
                <c:pt idx="13275">
                  <c:v>20.9</c:v>
                </c:pt>
                <c:pt idx="13276">
                  <c:v>20.9</c:v>
                </c:pt>
                <c:pt idx="13277">
                  <c:v>20.9</c:v>
                </c:pt>
                <c:pt idx="13278">
                  <c:v>20.9</c:v>
                </c:pt>
                <c:pt idx="13279">
                  <c:v>20.9</c:v>
                </c:pt>
                <c:pt idx="13280">
                  <c:v>20.9</c:v>
                </c:pt>
                <c:pt idx="13281">
                  <c:v>20.9</c:v>
                </c:pt>
                <c:pt idx="13282">
                  <c:v>20.9</c:v>
                </c:pt>
                <c:pt idx="13283">
                  <c:v>20.9</c:v>
                </c:pt>
                <c:pt idx="13284">
                  <c:v>20.9</c:v>
                </c:pt>
                <c:pt idx="13285">
                  <c:v>20.9</c:v>
                </c:pt>
                <c:pt idx="13286">
                  <c:v>20.9</c:v>
                </c:pt>
                <c:pt idx="13287">
                  <c:v>20.9</c:v>
                </c:pt>
                <c:pt idx="13288">
                  <c:v>20.9</c:v>
                </c:pt>
                <c:pt idx="13289">
                  <c:v>20.9</c:v>
                </c:pt>
                <c:pt idx="13290">
                  <c:v>20.9</c:v>
                </c:pt>
                <c:pt idx="13291">
                  <c:v>20.9</c:v>
                </c:pt>
                <c:pt idx="13292">
                  <c:v>20.9</c:v>
                </c:pt>
                <c:pt idx="13293">
                  <c:v>20.9</c:v>
                </c:pt>
                <c:pt idx="13294">
                  <c:v>20.9</c:v>
                </c:pt>
                <c:pt idx="13295">
                  <c:v>20.9</c:v>
                </c:pt>
                <c:pt idx="13296">
                  <c:v>20.9</c:v>
                </c:pt>
                <c:pt idx="13297">
                  <c:v>20.9</c:v>
                </c:pt>
                <c:pt idx="13298">
                  <c:v>20.9</c:v>
                </c:pt>
                <c:pt idx="13299">
                  <c:v>20.9</c:v>
                </c:pt>
                <c:pt idx="13300">
                  <c:v>20.9</c:v>
                </c:pt>
                <c:pt idx="13301">
                  <c:v>20.9</c:v>
                </c:pt>
                <c:pt idx="13302">
                  <c:v>20.9</c:v>
                </c:pt>
                <c:pt idx="13303">
                  <c:v>20.9</c:v>
                </c:pt>
                <c:pt idx="13304">
                  <c:v>20.9</c:v>
                </c:pt>
                <c:pt idx="13305">
                  <c:v>20.9</c:v>
                </c:pt>
                <c:pt idx="13306">
                  <c:v>20.9</c:v>
                </c:pt>
                <c:pt idx="13307">
                  <c:v>20.9</c:v>
                </c:pt>
                <c:pt idx="13308">
                  <c:v>20.9</c:v>
                </c:pt>
                <c:pt idx="13309">
                  <c:v>20.9</c:v>
                </c:pt>
                <c:pt idx="13310">
                  <c:v>20.9</c:v>
                </c:pt>
                <c:pt idx="13311">
                  <c:v>20.9</c:v>
                </c:pt>
                <c:pt idx="13312">
                  <c:v>20.9</c:v>
                </c:pt>
                <c:pt idx="13313">
                  <c:v>20.9</c:v>
                </c:pt>
                <c:pt idx="13314">
                  <c:v>20.9</c:v>
                </c:pt>
                <c:pt idx="13315">
                  <c:v>20.9</c:v>
                </c:pt>
                <c:pt idx="13316">
                  <c:v>20.9</c:v>
                </c:pt>
                <c:pt idx="13317">
                  <c:v>20.9</c:v>
                </c:pt>
                <c:pt idx="13318">
                  <c:v>20.9</c:v>
                </c:pt>
                <c:pt idx="13319">
                  <c:v>20.9</c:v>
                </c:pt>
                <c:pt idx="13320">
                  <c:v>20.9</c:v>
                </c:pt>
                <c:pt idx="13321">
                  <c:v>20.9</c:v>
                </c:pt>
                <c:pt idx="13322">
                  <c:v>20.9</c:v>
                </c:pt>
                <c:pt idx="13323">
                  <c:v>20.9</c:v>
                </c:pt>
                <c:pt idx="13324">
                  <c:v>20.9</c:v>
                </c:pt>
                <c:pt idx="13325">
                  <c:v>20.9</c:v>
                </c:pt>
                <c:pt idx="13326">
                  <c:v>20.9</c:v>
                </c:pt>
                <c:pt idx="13327">
                  <c:v>20.9</c:v>
                </c:pt>
                <c:pt idx="13328">
                  <c:v>20.9</c:v>
                </c:pt>
                <c:pt idx="13329">
                  <c:v>20.9</c:v>
                </c:pt>
                <c:pt idx="13330">
                  <c:v>20.9</c:v>
                </c:pt>
                <c:pt idx="13331">
                  <c:v>20.9</c:v>
                </c:pt>
                <c:pt idx="13332">
                  <c:v>20.9</c:v>
                </c:pt>
                <c:pt idx="13333">
                  <c:v>20.9</c:v>
                </c:pt>
                <c:pt idx="13334">
                  <c:v>20.9</c:v>
                </c:pt>
                <c:pt idx="13335">
                  <c:v>20.9</c:v>
                </c:pt>
                <c:pt idx="13336">
                  <c:v>20.9</c:v>
                </c:pt>
                <c:pt idx="13337">
                  <c:v>20.9</c:v>
                </c:pt>
                <c:pt idx="13338">
                  <c:v>20.9</c:v>
                </c:pt>
                <c:pt idx="13339">
                  <c:v>20.9</c:v>
                </c:pt>
                <c:pt idx="13340">
                  <c:v>20.9</c:v>
                </c:pt>
                <c:pt idx="13341">
                  <c:v>20.9</c:v>
                </c:pt>
                <c:pt idx="13342">
                  <c:v>20.9</c:v>
                </c:pt>
                <c:pt idx="13343">
                  <c:v>20.9</c:v>
                </c:pt>
                <c:pt idx="13344">
                  <c:v>20.9</c:v>
                </c:pt>
                <c:pt idx="13345">
                  <c:v>20.9</c:v>
                </c:pt>
                <c:pt idx="13346">
                  <c:v>20.9</c:v>
                </c:pt>
                <c:pt idx="13347">
                  <c:v>20.9</c:v>
                </c:pt>
                <c:pt idx="13348">
                  <c:v>20.9</c:v>
                </c:pt>
                <c:pt idx="13349">
                  <c:v>20.9</c:v>
                </c:pt>
                <c:pt idx="13350">
                  <c:v>20.9</c:v>
                </c:pt>
                <c:pt idx="13351">
                  <c:v>20.9</c:v>
                </c:pt>
                <c:pt idx="13352">
                  <c:v>20.9</c:v>
                </c:pt>
                <c:pt idx="13353">
                  <c:v>20.9</c:v>
                </c:pt>
                <c:pt idx="13354">
                  <c:v>20.9</c:v>
                </c:pt>
                <c:pt idx="13355">
                  <c:v>20.9</c:v>
                </c:pt>
                <c:pt idx="13356">
                  <c:v>20.9</c:v>
                </c:pt>
                <c:pt idx="13357">
                  <c:v>20.9</c:v>
                </c:pt>
                <c:pt idx="13358">
                  <c:v>20.9</c:v>
                </c:pt>
                <c:pt idx="13359">
                  <c:v>20.9</c:v>
                </c:pt>
                <c:pt idx="13360">
                  <c:v>20.9</c:v>
                </c:pt>
                <c:pt idx="13361">
                  <c:v>20.9</c:v>
                </c:pt>
                <c:pt idx="13362">
                  <c:v>20.9</c:v>
                </c:pt>
                <c:pt idx="13363">
                  <c:v>20.9</c:v>
                </c:pt>
                <c:pt idx="13364">
                  <c:v>20.9</c:v>
                </c:pt>
                <c:pt idx="13365">
                  <c:v>20.9</c:v>
                </c:pt>
                <c:pt idx="13366">
                  <c:v>20.9</c:v>
                </c:pt>
                <c:pt idx="13367">
                  <c:v>20.9</c:v>
                </c:pt>
                <c:pt idx="13368">
                  <c:v>20.9</c:v>
                </c:pt>
                <c:pt idx="13369">
                  <c:v>20.9</c:v>
                </c:pt>
                <c:pt idx="13370">
                  <c:v>20.9</c:v>
                </c:pt>
                <c:pt idx="13371">
                  <c:v>20.9</c:v>
                </c:pt>
                <c:pt idx="13372">
                  <c:v>20.9</c:v>
                </c:pt>
                <c:pt idx="13373">
                  <c:v>20.9</c:v>
                </c:pt>
                <c:pt idx="13374">
                  <c:v>20.9</c:v>
                </c:pt>
                <c:pt idx="13375">
                  <c:v>20.9</c:v>
                </c:pt>
                <c:pt idx="13376">
                  <c:v>20.9</c:v>
                </c:pt>
                <c:pt idx="13377">
                  <c:v>20.9</c:v>
                </c:pt>
                <c:pt idx="13378">
                  <c:v>20.9</c:v>
                </c:pt>
                <c:pt idx="13379">
                  <c:v>20.9</c:v>
                </c:pt>
                <c:pt idx="13380">
                  <c:v>20.9</c:v>
                </c:pt>
                <c:pt idx="13381">
                  <c:v>20.9</c:v>
                </c:pt>
                <c:pt idx="13382">
                  <c:v>20.9</c:v>
                </c:pt>
                <c:pt idx="13383">
                  <c:v>20.9</c:v>
                </c:pt>
                <c:pt idx="13384">
                  <c:v>20.9</c:v>
                </c:pt>
                <c:pt idx="13385">
                  <c:v>20.9</c:v>
                </c:pt>
                <c:pt idx="13386">
                  <c:v>20.9</c:v>
                </c:pt>
                <c:pt idx="13387">
                  <c:v>20.9</c:v>
                </c:pt>
                <c:pt idx="13388">
                  <c:v>20.9</c:v>
                </c:pt>
                <c:pt idx="13389">
                  <c:v>20.9</c:v>
                </c:pt>
                <c:pt idx="13390">
                  <c:v>20.9</c:v>
                </c:pt>
                <c:pt idx="13391">
                  <c:v>20.9</c:v>
                </c:pt>
                <c:pt idx="13392">
                  <c:v>20.9</c:v>
                </c:pt>
                <c:pt idx="13393">
                  <c:v>20.9</c:v>
                </c:pt>
                <c:pt idx="13394">
                  <c:v>20.9</c:v>
                </c:pt>
                <c:pt idx="13395">
                  <c:v>20.9</c:v>
                </c:pt>
                <c:pt idx="13396">
                  <c:v>20.9</c:v>
                </c:pt>
                <c:pt idx="13397">
                  <c:v>20.9</c:v>
                </c:pt>
                <c:pt idx="13398">
                  <c:v>20.9</c:v>
                </c:pt>
                <c:pt idx="13399">
                  <c:v>20.9</c:v>
                </c:pt>
                <c:pt idx="13400">
                  <c:v>20.9</c:v>
                </c:pt>
                <c:pt idx="13401">
                  <c:v>20.9</c:v>
                </c:pt>
                <c:pt idx="13402">
                  <c:v>20.9</c:v>
                </c:pt>
                <c:pt idx="13403">
                  <c:v>20.9</c:v>
                </c:pt>
                <c:pt idx="13404">
                  <c:v>20.9</c:v>
                </c:pt>
                <c:pt idx="13405">
                  <c:v>20.9</c:v>
                </c:pt>
                <c:pt idx="13406">
                  <c:v>20.9</c:v>
                </c:pt>
                <c:pt idx="13407">
                  <c:v>20.9</c:v>
                </c:pt>
                <c:pt idx="13408">
                  <c:v>20.9</c:v>
                </c:pt>
                <c:pt idx="13409">
                  <c:v>20.9</c:v>
                </c:pt>
                <c:pt idx="13410">
                  <c:v>20.9</c:v>
                </c:pt>
                <c:pt idx="13411">
                  <c:v>20.9</c:v>
                </c:pt>
                <c:pt idx="13412">
                  <c:v>20.9</c:v>
                </c:pt>
                <c:pt idx="13413">
                  <c:v>20.9</c:v>
                </c:pt>
                <c:pt idx="13414">
                  <c:v>20.9</c:v>
                </c:pt>
                <c:pt idx="13415">
                  <c:v>20.9</c:v>
                </c:pt>
                <c:pt idx="13416">
                  <c:v>20.9</c:v>
                </c:pt>
                <c:pt idx="13417">
                  <c:v>20.9</c:v>
                </c:pt>
                <c:pt idx="13418">
                  <c:v>20.9</c:v>
                </c:pt>
                <c:pt idx="13419">
                  <c:v>20.9</c:v>
                </c:pt>
                <c:pt idx="13420">
                  <c:v>20.9</c:v>
                </c:pt>
                <c:pt idx="13421">
                  <c:v>20.9</c:v>
                </c:pt>
                <c:pt idx="13422">
                  <c:v>20.9</c:v>
                </c:pt>
                <c:pt idx="13423">
                  <c:v>20.9</c:v>
                </c:pt>
                <c:pt idx="13424">
                  <c:v>20.9</c:v>
                </c:pt>
                <c:pt idx="13425">
                  <c:v>20.9</c:v>
                </c:pt>
                <c:pt idx="13426">
                  <c:v>20.9</c:v>
                </c:pt>
                <c:pt idx="13427">
                  <c:v>20.9</c:v>
                </c:pt>
                <c:pt idx="13428">
                  <c:v>20.9</c:v>
                </c:pt>
                <c:pt idx="13429">
                  <c:v>20.9</c:v>
                </c:pt>
                <c:pt idx="13430">
                  <c:v>20.9</c:v>
                </c:pt>
                <c:pt idx="13431">
                  <c:v>20.9</c:v>
                </c:pt>
                <c:pt idx="13432">
                  <c:v>20.9</c:v>
                </c:pt>
                <c:pt idx="13433">
                  <c:v>20.9</c:v>
                </c:pt>
                <c:pt idx="13434">
                  <c:v>20.9</c:v>
                </c:pt>
                <c:pt idx="13435">
                  <c:v>20.9</c:v>
                </c:pt>
                <c:pt idx="13436">
                  <c:v>20.9</c:v>
                </c:pt>
                <c:pt idx="13437">
                  <c:v>20.9</c:v>
                </c:pt>
                <c:pt idx="13438">
                  <c:v>20.9</c:v>
                </c:pt>
                <c:pt idx="13439">
                  <c:v>20.9</c:v>
                </c:pt>
                <c:pt idx="13440">
                  <c:v>20.9</c:v>
                </c:pt>
                <c:pt idx="13441">
                  <c:v>20.9</c:v>
                </c:pt>
                <c:pt idx="13442">
                  <c:v>20.9</c:v>
                </c:pt>
                <c:pt idx="13443">
                  <c:v>20.9</c:v>
                </c:pt>
                <c:pt idx="13444">
                  <c:v>20.9</c:v>
                </c:pt>
                <c:pt idx="13445">
                  <c:v>20.9</c:v>
                </c:pt>
                <c:pt idx="13446">
                  <c:v>20.9</c:v>
                </c:pt>
                <c:pt idx="13447">
                  <c:v>20.9</c:v>
                </c:pt>
                <c:pt idx="13448">
                  <c:v>20.9</c:v>
                </c:pt>
                <c:pt idx="13449">
                  <c:v>20.9</c:v>
                </c:pt>
                <c:pt idx="13450">
                  <c:v>20.9</c:v>
                </c:pt>
                <c:pt idx="13451">
                  <c:v>20.9</c:v>
                </c:pt>
                <c:pt idx="13452">
                  <c:v>20.9</c:v>
                </c:pt>
                <c:pt idx="13453">
                  <c:v>20.9</c:v>
                </c:pt>
                <c:pt idx="13454">
                  <c:v>20.9</c:v>
                </c:pt>
                <c:pt idx="13455">
                  <c:v>20.9</c:v>
                </c:pt>
                <c:pt idx="13456">
                  <c:v>20.9</c:v>
                </c:pt>
                <c:pt idx="13457">
                  <c:v>20.9</c:v>
                </c:pt>
                <c:pt idx="13458">
                  <c:v>20.9</c:v>
                </c:pt>
                <c:pt idx="13459">
                  <c:v>20.9</c:v>
                </c:pt>
                <c:pt idx="13460">
                  <c:v>20.9</c:v>
                </c:pt>
                <c:pt idx="13461">
                  <c:v>20.9</c:v>
                </c:pt>
                <c:pt idx="13462">
                  <c:v>20.9</c:v>
                </c:pt>
                <c:pt idx="13463">
                  <c:v>20.9</c:v>
                </c:pt>
                <c:pt idx="13464">
                  <c:v>20.9</c:v>
                </c:pt>
                <c:pt idx="13465">
                  <c:v>20.9</c:v>
                </c:pt>
                <c:pt idx="13466">
                  <c:v>20.9</c:v>
                </c:pt>
                <c:pt idx="13467">
                  <c:v>20.9</c:v>
                </c:pt>
                <c:pt idx="13468">
                  <c:v>20.9</c:v>
                </c:pt>
                <c:pt idx="13469">
                  <c:v>20.9</c:v>
                </c:pt>
                <c:pt idx="13470">
                  <c:v>20.9</c:v>
                </c:pt>
                <c:pt idx="13471">
                  <c:v>20.9</c:v>
                </c:pt>
                <c:pt idx="13472">
                  <c:v>20.9</c:v>
                </c:pt>
                <c:pt idx="13473">
                  <c:v>20.9</c:v>
                </c:pt>
                <c:pt idx="13474">
                  <c:v>20.9</c:v>
                </c:pt>
                <c:pt idx="13475">
                  <c:v>20.9</c:v>
                </c:pt>
                <c:pt idx="13476">
                  <c:v>20.9</c:v>
                </c:pt>
                <c:pt idx="13477">
                  <c:v>20.9</c:v>
                </c:pt>
                <c:pt idx="13478">
                  <c:v>20.9</c:v>
                </c:pt>
                <c:pt idx="13479">
                  <c:v>20.9</c:v>
                </c:pt>
                <c:pt idx="13480">
                  <c:v>20.9</c:v>
                </c:pt>
                <c:pt idx="13481">
                  <c:v>20.9</c:v>
                </c:pt>
                <c:pt idx="13482">
                  <c:v>20.9</c:v>
                </c:pt>
                <c:pt idx="13483">
                  <c:v>20.9</c:v>
                </c:pt>
                <c:pt idx="13484">
                  <c:v>20.9</c:v>
                </c:pt>
                <c:pt idx="13485">
                  <c:v>20.9</c:v>
                </c:pt>
                <c:pt idx="13486">
                  <c:v>20.9</c:v>
                </c:pt>
                <c:pt idx="13487">
                  <c:v>20.9</c:v>
                </c:pt>
                <c:pt idx="13488">
                  <c:v>20.9</c:v>
                </c:pt>
                <c:pt idx="13489">
                  <c:v>20.9</c:v>
                </c:pt>
                <c:pt idx="13490">
                  <c:v>20.9</c:v>
                </c:pt>
                <c:pt idx="13491">
                  <c:v>20.9</c:v>
                </c:pt>
                <c:pt idx="13492">
                  <c:v>20.9</c:v>
                </c:pt>
                <c:pt idx="13493">
                  <c:v>20.9</c:v>
                </c:pt>
                <c:pt idx="13494">
                  <c:v>20.9</c:v>
                </c:pt>
                <c:pt idx="13495">
                  <c:v>20.9</c:v>
                </c:pt>
                <c:pt idx="13496">
                  <c:v>20.9</c:v>
                </c:pt>
                <c:pt idx="13497">
                  <c:v>20.9</c:v>
                </c:pt>
                <c:pt idx="13498">
                  <c:v>20.9</c:v>
                </c:pt>
                <c:pt idx="13499">
                  <c:v>20.9</c:v>
                </c:pt>
                <c:pt idx="13500">
                  <c:v>20.9</c:v>
                </c:pt>
                <c:pt idx="13501">
                  <c:v>20.9</c:v>
                </c:pt>
                <c:pt idx="13502">
                  <c:v>20.9</c:v>
                </c:pt>
                <c:pt idx="13503">
                  <c:v>20.9</c:v>
                </c:pt>
                <c:pt idx="13504">
                  <c:v>20.9</c:v>
                </c:pt>
                <c:pt idx="13505">
                  <c:v>20.9</c:v>
                </c:pt>
                <c:pt idx="13506">
                  <c:v>20.9</c:v>
                </c:pt>
                <c:pt idx="13507">
                  <c:v>20.9</c:v>
                </c:pt>
                <c:pt idx="13508">
                  <c:v>20.9</c:v>
                </c:pt>
                <c:pt idx="13509">
                  <c:v>20.9</c:v>
                </c:pt>
                <c:pt idx="13510">
                  <c:v>20.9</c:v>
                </c:pt>
                <c:pt idx="13511">
                  <c:v>20.9</c:v>
                </c:pt>
                <c:pt idx="13512">
                  <c:v>20.9</c:v>
                </c:pt>
                <c:pt idx="13513">
                  <c:v>20.9</c:v>
                </c:pt>
                <c:pt idx="13514">
                  <c:v>20.9</c:v>
                </c:pt>
                <c:pt idx="13515">
                  <c:v>20.9</c:v>
                </c:pt>
                <c:pt idx="13516">
                  <c:v>20.9</c:v>
                </c:pt>
                <c:pt idx="13517">
                  <c:v>20.9</c:v>
                </c:pt>
                <c:pt idx="13518">
                  <c:v>20.9</c:v>
                </c:pt>
                <c:pt idx="13519">
                  <c:v>20.9</c:v>
                </c:pt>
                <c:pt idx="13520">
                  <c:v>20.9</c:v>
                </c:pt>
                <c:pt idx="13521">
                  <c:v>20.9</c:v>
                </c:pt>
                <c:pt idx="13522">
                  <c:v>20.9</c:v>
                </c:pt>
                <c:pt idx="13523">
                  <c:v>20.9</c:v>
                </c:pt>
                <c:pt idx="13524">
                  <c:v>20.9</c:v>
                </c:pt>
                <c:pt idx="13525">
                  <c:v>20.9</c:v>
                </c:pt>
                <c:pt idx="13526">
                  <c:v>20.9</c:v>
                </c:pt>
                <c:pt idx="13527">
                  <c:v>20.9</c:v>
                </c:pt>
                <c:pt idx="13528">
                  <c:v>20.9</c:v>
                </c:pt>
                <c:pt idx="13529">
                  <c:v>20.9</c:v>
                </c:pt>
                <c:pt idx="13530">
                  <c:v>20.9</c:v>
                </c:pt>
                <c:pt idx="13531">
                  <c:v>20.9</c:v>
                </c:pt>
                <c:pt idx="13532">
                  <c:v>20.9</c:v>
                </c:pt>
                <c:pt idx="13533">
                  <c:v>20.9</c:v>
                </c:pt>
                <c:pt idx="13534">
                  <c:v>20.9</c:v>
                </c:pt>
                <c:pt idx="13535">
                  <c:v>20.9</c:v>
                </c:pt>
                <c:pt idx="13536">
                  <c:v>20.9</c:v>
                </c:pt>
                <c:pt idx="13537">
                  <c:v>20.9</c:v>
                </c:pt>
                <c:pt idx="13538">
                  <c:v>20.9</c:v>
                </c:pt>
                <c:pt idx="13539">
                  <c:v>20.9</c:v>
                </c:pt>
                <c:pt idx="13540">
                  <c:v>20.9</c:v>
                </c:pt>
                <c:pt idx="13541">
                  <c:v>20.9</c:v>
                </c:pt>
                <c:pt idx="13542">
                  <c:v>20.9</c:v>
                </c:pt>
                <c:pt idx="13543">
                  <c:v>20.9</c:v>
                </c:pt>
                <c:pt idx="13544">
                  <c:v>20.9</c:v>
                </c:pt>
                <c:pt idx="13545">
                  <c:v>20.9</c:v>
                </c:pt>
                <c:pt idx="13546">
                  <c:v>20.9</c:v>
                </c:pt>
                <c:pt idx="13547">
                  <c:v>20.9</c:v>
                </c:pt>
                <c:pt idx="13548">
                  <c:v>20.9</c:v>
                </c:pt>
                <c:pt idx="13549">
                  <c:v>20.9</c:v>
                </c:pt>
                <c:pt idx="13550">
                  <c:v>20.9</c:v>
                </c:pt>
                <c:pt idx="13551">
                  <c:v>20.9</c:v>
                </c:pt>
                <c:pt idx="13552">
                  <c:v>20.9</c:v>
                </c:pt>
                <c:pt idx="13553">
                  <c:v>20.9</c:v>
                </c:pt>
                <c:pt idx="13554">
                  <c:v>20.9</c:v>
                </c:pt>
                <c:pt idx="13555">
                  <c:v>20.9</c:v>
                </c:pt>
                <c:pt idx="13556">
                  <c:v>20.9</c:v>
                </c:pt>
                <c:pt idx="13557">
                  <c:v>20.9</c:v>
                </c:pt>
                <c:pt idx="13558">
                  <c:v>20.9</c:v>
                </c:pt>
                <c:pt idx="13559">
                  <c:v>20.9</c:v>
                </c:pt>
                <c:pt idx="13560">
                  <c:v>20.9</c:v>
                </c:pt>
                <c:pt idx="13561">
                  <c:v>20.9</c:v>
                </c:pt>
                <c:pt idx="13562">
                  <c:v>20.9</c:v>
                </c:pt>
                <c:pt idx="13563">
                  <c:v>20.9</c:v>
                </c:pt>
                <c:pt idx="13564">
                  <c:v>20.9</c:v>
                </c:pt>
                <c:pt idx="13565">
                  <c:v>20.9</c:v>
                </c:pt>
                <c:pt idx="13566">
                  <c:v>20.9</c:v>
                </c:pt>
                <c:pt idx="13567">
                  <c:v>20.9</c:v>
                </c:pt>
                <c:pt idx="13568">
                  <c:v>20.9</c:v>
                </c:pt>
                <c:pt idx="13569">
                  <c:v>20.9</c:v>
                </c:pt>
                <c:pt idx="13570">
                  <c:v>20.9</c:v>
                </c:pt>
                <c:pt idx="13571">
                  <c:v>20.9</c:v>
                </c:pt>
                <c:pt idx="13572">
                  <c:v>20.9</c:v>
                </c:pt>
                <c:pt idx="13573">
                  <c:v>20.9</c:v>
                </c:pt>
                <c:pt idx="13574">
                  <c:v>20.9</c:v>
                </c:pt>
                <c:pt idx="13575">
                  <c:v>20.9</c:v>
                </c:pt>
                <c:pt idx="13576">
                  <c:v>20.9</c:v>
                </c:pt>
                <c:pt idx="13577">
                  <c:v>20.9</c:v>
                </c:pt>
                <c:pt idx="13578">
                  <c:v>20.9</c:v>
                </c:pt>
                <c:pt idx="13579">
                  <c:v>20.9</c:v>
                </c:pt>
                <c:pt idx="13580">
                  <c:v>20.9</c:v>
                </c:pt>
                <c:pt idx="13581">
                  <c:v>20.9</c:v>
                </c:pt>
                <c:pt idx="13582">
                  <c:v>20.9</c:v>
                </c:pt>
                <c:pt idx="13583">
                  <c:v>20.9</c:v>
                </c:pt>
                <c:pt idx="13584">
                  <c:v>20.9</c:v>
                </c:pt>
                <c:pt idx="13585">
                  <c:v>20.9</c:v>
                </c:pt>
                <c:pt idx="13586">
                  <c:v>20.9</c:v>
                </c:pt>
                <c:pt idx="13587">
                  <c:v>20.9</c:v>
                </c:pt>
                <c:pt idx="13588">
                  <c:v>20.9</c:v>
                </c:pt>
                <c:pt idx="13589">
                  <c:v>20.9</c:v>
                </c:pt>
                <c:pt idx="13590">
                  <c:v>20.9</c:v>
                </c:pt>
                <c:pt idx="13591">
                  <c:v>20.9</c:v>
                </c:pt>
                <c:pt idx="13592">
                  <c:v>20.9</c:v>
                </c:pt>
                <c:pt idx="13593">
                  <c:v>20.9</c:v>
                </c:pt>
                <c:pt idx="13594">
                  <c:v>20.9</c:v>
                </c:pt>
                <c:pt idx="13595">
                  <c:v>20.9</c:v>
                </c:pt>
                <c:pt idx="13596">
                  <c:v>20.9</c:v>
                </c:pt>
                <c:pt idx="13597">
                  <c:v>20.9</c:v>
                </c:pt>
                <c:pt idx="13598">
                  <c:v>20.9</c:v>
                </c:pt>
                <c:pt idx="13599">
                  <c:v>20.9</c:v>
                </c:pt>
                <c:pt idx="13600">
                  <c:v>20.9</c:v>
                </c:pt>
                <c:pt idx="13601">
                  <c:v>20.9</c:v>
                </c:pt>
                <c:pt idx="13602">
                  <c:v>20.9</c:v>
                </c:pt>
                <c:pt idx="13603">
                  <c:v>20.9</c:v>
                </c:pt>
                <c:pt idx="13604">
                  <c:v>20.9</c:v>
                </c:pt>
                <c:pt idx="13605">
                  <c:v>20.9</c:v>
                </c:pt>
                <c:pt idx="13606">
                  <c:v>20.9</c:v>
                </c:pt>
                <c:pt idx="13607">
                  <c:v>20.9</c:v>
                </c:pt>
                <c:pt idx="13608">
                  <c:v>20.9</c:v>
                </c:pt>
                <c:pt idx="13609">
                  <c:v>20.9</c:v>
                </c:pt>
                <c:pt idx="13610">
                  <c:v>20.9</c:v>
                </c:pt>
                <c:pt idx="13611">
                  <c:v>20.9</c:v>
                </c:pt>
                <c:pt idx="13612">
                  <c:v>20.9</c:v>
                </c:pt>
                <c:pt idx="13613">
                  <c:v>20.9</c:v>
                </c:pt>
                <c:pt idx="13614">
                  <c:v>20.9</c:v>
                </c:pt>
                <c:pt idx="13615">
                  <c:v>20.9</c:v>
                </c:pt>
                <c:pt idx="13616">
                  <c:v>20.9</c:v>
                </c:pt>
                <c:pt idx="13617">
                  <c:v>20.9</c:v>
                </c:pt>
                <c:pt idx="13618">
                  <c:v>20.9</c:v>
                </c:pt>
                <c:pt idx="13619">
                  <c:v>20.9</c:v>
                </c:pt>
                <c:pt idx="13620">
                  <c:v>20.9</c:v>
                </c:pt>
                <c:pt idx="13621">
                  <c:v>20.9</c:v>
                </c:pt>
                <c:pt idx="13622">
                  <c:v>20.9</c:v>
                </c:pt>
                <c:pt idx="13623">
                  <c:v>20.9</c:v>
                </c:pt>
                <c:pt idx="13624">
                  <c:v>20.9</c:v>
                </c:pt>
                <c:pt idx="13625">
                  <c:v>20.9</c:v>
                </c:pt>
                <c:pt idx="13626">
                  <c:v>20.9</c:v>
                </c:pt>
                <c:pt idx="13627">
                  <c:v>20.9</c:v>
                </c:pt>
                <c:pt idx="13628">
                  <c:v>20.9</c:v>
                </c:pt>
                <c:pt idx="13629">
                  <c:v>20.9</c:v>
                </c:pt>
                <c:pt idx="13630">
                  <c:v>20.9</c:v>
                </c:pt>
                <c:pt idx="13631">
                  <c:v>20.9</c:v>
                </c:pt>
                <c:pt idx="13632">
                  <c:v>20.9</c:v>
                </c:pt>
                <c:pt idx="13633">
                  <c:v>20.9</c:v>
                </c:pt>
                <c:pt idx="13634">
                  <c:v>20.9</c:v>
                </c:pt>
                <c:pt idx="13635">
                  <c:v>20.9</c:v>
                </c:pt>
                <c:pt idx="13636">
                  <c:v>20.9</c:v>
                </c:pt>
                <c:pt idx="13637">
                  <c:v>20.9</c:v>
                </c:pt>
                <c:pt idx="13638">
                  <c:v>20.9</c:v>
                </c:pt>
                <c:pt idx="13639">
                  <c:v>20.9</c:v>
                </c:pt>
                <c:pt idx="13640">
                  <c:v>20.9</c:v>
                </c:pt>
                <c:pt idx="13641">
                  <c:v>20.9</c:v>
                </c:pt>
                <c:pt idx="13642">
                  <c:v>20.9</c:v>
                </c:pt>
                <c:pt idx="13643">
                  <c:v>20.9</c:v>
                </c:pt>
                <c:pt idx="13644">
                  <c:v>20.9</c:v>
                </c:pt>
                <c:pt idx="13645">
                  <c:v>20.9</c:v>
                </c:pt>
                <c:pt idx="13646">
                  <c:v>20.9</c:v>
                </c:pt>
                <c:pt idx="13647">
                  <c:v>20.9</c:v>
                </c:pt>
                <c:pt idx="13648">
                  <c:v>20.9</c:v>
                </c:pt>
                <c:pt idx="13649">
                  <c:v>20.9</c:v>
                </c:pt>
                <c:pt idx="13650">
                  <c:v>20.9</c:v>
                </c:pt>
                <c:pt idx="13651">
                  <c:v>20.9</c:v>
                </c:pt>
                <c:pt idx="13652">
                  <c:v>20.9</c:v>
                </c:pt>
                <c:pt idx="13653">
                  <c:v>20.9</c:v>
                </c:pt>
                <c:pt idx="13654">
                  <c:v>20.9</c:v>
                </c:pt>
                <c:pt idx="13655">
                  <c:v>20.9</c:v>
                </c:pt>
                <c:pt idx="13656">
                  <c:v>20.9</c:v>
                </c:pt>
                <c:pt idx="13657">
                  <c:v>20.9</c:v>
                </c:pt>
                <c:pt idx="13658">
                  <c:v>20.9</c:v>
                </c:pt>
                <c:pt idx="13659">
                  <c:v>20.9</c:v>
                </c:pt>
                <c:pt idx="13660">
                  <c:v>20.9</c:v>
                </c:pt>
                <c:pt idx="13661">
                  <c:v>20.9</c:v>
                </c:pt>
                <c:pt idx="13662">
                  <c:v>20.9</c:v>
                </c:pt>
                <c:pt idx="13663">
                  <c:v>20.9</c:v>
                </c:pt>
                <c:pt idx="13664">
                  <c:v>20.9</c:v>
                </c:pt>
                <c:pt idx="13665">
                  <c:v>20.9</c:v>
                </c:pt>
                <c:pt idx="13666">
                  <c:v>20.9</c:v>
                </c:pt>
                <c:pt idx="13667">
                  <c:v>20.9</c:v>
                </c:pt>
                <c:pt idx="13668">
                  <c:v>20.9</c:v>
                </c:pt>
                <c:pt idx="13669">
                  <c:v>20.9</c:v>
                </c:pt>
                <c:pt idx="13670">
                  <c:v>20.9</c:v>
                </c:pt>
                <c:pt idx="13671">
                  <c:v>20.9</c:v>
                </c:pt>
                <c:pt idx="13672">
                  <c:v>20.9</c:v>
                </c:pt>
                <c:pt idx="13673">
                  <c:v>20.9</c:v>
                </c:pt>
                <c:pt idx="13674">
                  <c:v>20.9</c:v>
                </c:pt>
                <c:pt idx="13675">
                  <c:v>20.9</c:v>
                </c:pt>
                <c:pt idx="13676">
                  <c:v>20.9</c:v>
                </c:pt>
                <c:pt idx="13677">
                  <c:v>20.9</c:v>
                </c:pt>
                <c:pt idx="13678">
                  <c:v>20.9</c:v>
                </c:pt>
                <c:pt idx="13679">
                  <c:v>20.9</c:v>
                </c:pt>
                <c:pt idx="13680">
                  <c:v>20.9</c:v>
                </c:pt>
                <c:pt idx="13681">
                  <c:v>20.9</c:v>
                </c:pt>
                <c:pt idx="13682">
                  <c:v>20.9</c:v>
                </c:pt>
                <c:pt idx="13683">
                  <c:v>20.9</c:v>
                </c:pt>
                <c:pt idx="13684">
                  <c:v>20.9</c:v>
                </c:pt>
                <c:pt idx="13685">
                  <c:v>20.9</c:v>
                </c:pt>
                <c:pt idx="13686">
                  <c:v>20.9</c:v>
                </c:pt>
                <c:pt idx="13687">
                  <c:v>20.9</c:v>
                </c:pt>
                <c:pt idx="13688">
                  <c:v>20.9</c:v>
                </c:pt>
                <c:pt idx="13689">
                  <c:v>20.9</c:v>
                </c:pt>
                <c:pt idx="13690">
                  <c:v>20.9</c:v>
                </c:pt>
                <c:pt idx="13691">
                  <c:v>20.9</c:v>
                </c:pt>
                <c:pt idx="13692">
                  <c:v>20.9</c:v>
                </c:pt>
                <c:pt idx="13693">
                  <c:v>20.9</c:v>
                </c:pt>
                <c:pt idx="13694">
                  <c:v>20.9</c:v>
                </c:pt>
                <c:pt idx="13695">
                  <c:v>20.9</c:v>
                </c:pt>
                <c:pt idx="13696">
                  <c:v>20.9</c:v>
                </c:pt>
                <c:pt idx="13697">
                  <c:v>20.9</c:v>
                </c:pt>
                <c:pt idx="13698">
                  <c:v>20.9</c:v>
                </c:pt>
                <c:pt idx="13699">
                  <c:v>20.9</c:v>
                </c:pt>
                <c:pt idx="13700">
                  <c:v>20.9</c:v>
                </c:pt>
                <c:pt idx="13701">
                  <c:v>20.9</c:v>
                </c:pt>
                <c:pt idx="13702">
                  <c:v>20.9</c:v>
                </c:pt>
                <c:pt idx="13703">
                  <c:v>20.9</c:v>
                </c:pt>
                <c:pt idx="13704">
                  <c:v>20.9</c:v>
                </c:pt>
                <c:pt idx="13705">
                  <c:v>20.9</c:v>
                </c:pt>
                <c:pt idx="13706">
                  <c:v>20.9</c:v>
                </c:pt>
                <c:pt idx="13707">
                  <c:v>20.9</c:v>
                </c:pt>
                <c:pt idx="13708">
                  <c:v>20.9</c:v>
                </c:pt>
                <c:pt idx="13709">
                  <c:v>20.9</c:v>
                </c:pt>
                <c:pt idx="13710">
                  <c:v>20.9</c:v>
                </c:pt>
                <c:pt idx="13711">
                  <c:v>20.9</c:v>
                </c:pt>
                <c:pt idx="13712">
                  <c:v>20.9</c:v>
                </c:pt>
                <c:pt idx="13713">
                  <c:v>20.9</c:v>
                </c:pt>
                <c:pt idx="13714">
                  <c:v>20.9</c:v>
                </c:pt>
                <c:pt idx="13715">
                  <c:v>20.9</c:v>
                </c:pt>
                <c:pt idx="13716">
                  <c:v>20.9</c:v>
                </c:pt>
                <c:pt idx="13717">
                  <c:v>20.9</c:v>
                </c:pt>
                <c:pt idx="13718">
                  <c:v>20.9</c:v>
                </c:pt>
                <c:pt idx="13719">
                  <c:v>20.9</c:v>
                </c:pt>
                <c:pt idx="13720">
                  <c:v>20.9</c:v>
                </c:pt>
                <c:pt idx="13721">
                  <c:v>20.9</c:v>
                </c:pt>
                <c:pt idx="13722">
                  <c:v>20.9</c:v>
                </c:pt>
                <c:pt idx="13723">
                  <c:v>20.9</c:v>
                </c:pt>
                <c:pt idx="13724">
                  <c:v>20.9</c:v>
                </c:pt>
                <c:pt idx="13725">
                  <c:v>20.9</c:v>
                </c:pt>
                <c:pt idx="13726">
                  <c:v>20.9</c:v>
                </c:pt>
                <c:pt idx="13727">
                  <c:v>20.9</c:v>
                </c:pt>
                <c:pt idx="13728">
                  <c:v>20.9</c:v>
                </c:pt>
                <c:pt idx="13729">
                  <c:v>20.9</c:v>
                </c:pt>
                <c:pt idx="13730">
                  <c:v>20.9</c:v>
                </c:pt>
                <c:pt idx="13731">
                  <c:v>20.9</c:v>
                </c:pt>
                <c:pt idx="13732">
                  <c:v>20.9</c:v>
                </c:pt>
                <c:pt idx="13733">
                  <c:v>20.9</c:v>
                </c:pt>
                <c:pt idx="13734">
                  <c:v>20.9</c:v>
                </c:pt>
                <c:pt idx="13735">
                  <c:v>20.9</c:v>
                </c:pt>
                <c:pt idx="13736">
                  <c:v>20.9</c:v>
                </c:pt>
                <c:pt idx="13737">
                  <c:v>20.9</c:v>
                </c:pt>
                <c:pt idx="13738">
                  <c:v>20.9</c:v>
                </c:pt>
                <c:pt idx="13739">
                  <c:v>20.9</c:v>
                </c:pt>
                <c:pt idx="13740">
                  <c:v>20.9</c:v>
                </c:pt>
                <c:pt idx="13741">
                  <c:v>20.9</c:v>
                </c:pt>
                <c:pt idx="13742">
                  <c:v>20.9</c:v>
                </c:pt>
                <c:pt idx="13743">
                  <c:v>20.9</c:v>
                </c:pt>
                <c:pt idx="13744">
                  <c:v>20.9</c:v>
                </c:pt>
                <c:pt idx="13745">
                  <c:v>20.9</c:v>
                </c:pt>
                <c:pt idx="13746">
                  <c:v>20.9</c:v>
                </c:pt>
                <c:pt idx="13747">
                  <c:v>20.9</c:v>
                </c:pt>
                <c:pt idx="13748">
                  <c:v>20.9</c:v>
                </c:pt>
                <c:pt idx="13749">
                  <c:v>20.9</c:v>
                </c:pt>
                <c:pt idx="13750">
                  <c:v>20.9</c:v>
                </c:pt>
                <c:pt idx="13751">
                  <c:v>20.9</c:v>
                </c:pt>
                <c:pt idx="13752">
                  <c:v>20.9</c:v>
                </c:pt>
                <c:pt idx="13753">
                  <c:v>20.9</c:v>
                </c:pt>
                <c:pt idx="13754">
                  <c:v>20.9</c:v>
                </c:pt>
                <c:pt idx="13755">
                  <c:v>20.9</c:v>
                </c:pt>
                <c:pt idx="13756">
                  <c:v>20.9</c:v>
                </c:pt>
                <c:pt idx="13757">
                  <c:v>20.9</c:v>
                </c:pt>
                <c:pt idx="13758">
                  <c:v>20.9</c:v>
                </c:pt>
                <c:pt idx="13759">
                  <c:v>20.9</c:v>
                </c:pt>
                <c:pt idx="13760">
                  <c:v>20.9</c:v>
                </c:pt>
                <c:pt idx="13761">
                  <c:v>20.9</c:v>
                </c:pt>
                <c:pt idx="13762">
                  <c:v>20.9</c:v>
                </c:pt>
                <c:pt idx="13763">
                  <c:v>20.9</c:v>
                </c:pt>
                <c:pt idx="13764">
                  <c:v>20.9</c:v>
                </c:pt>
                <c:pt idx="13765">
                  <c:v>20.9</c:v>
                </c:pt>
                <c:pt idx="13766">
                  <c:v>20.9</c:v>
                </c:pt>
                <c:pt idx="13767">
                  <c:v>20.9</c:v>
                </c:pt>
                <c:pt idx="13768">
                  <c:v>20.9</c:v>
                </c:pt>
                <c:pt idx="13769">
                  <c:v>20.9</c:v>
                </c:pt>
                <c:pt idx="13770">
                  <c:v>20.9</c:v>
                </c:pt>
                <c:pt idx="13771">
                  <c:v>20.9</c:v>
                </c:pt>
                <c:pt idx="13772">
                  <c:v>20.9</c:v>
                </c:pt>
                <c:pt idx="13773">
                  <c:v>20.9</c:v>
                </c:pt>
                <c:pt idx="13774">
                  <c:v>20.9</c:v>
                </c:pt>
                <c:pt idx="13775">
                  <c:v>20.9</c:v>
                </c:pt>
                <c:pt idx="13776">
                  <c:v>20.9</c:v>
                </c:pt>
                <c:pt idx="13777">
                  <c:v>20.9</c:v>
                </c:pt>
                <c:pt idx="13778">
                  <c:v>20.9</c:v>
                </c:pt>
                <c:pt idx="13779">
                  <c:v>20.9</c:v>
                </c:pt>
                <c:pt idx="13780">
                  <c:v>20.9</c:v>
                </c:pt>
                <c:pt idx="13781">
                  <c:v>20.9</c:v>
                </c:pt>
                <c:pt idx="13782">
                  <c:v>20.9</c:v>
                </c:pt>
                <c:pt idx="13783">
                  <c:v>20.9</c:v>
                </c:pt>
                <c:pt idx="13784">
                  <c:v>20.9</c:v>
                </c:pt>
                <c:pt idx="13785">
                  <c:v>20.9</c:v>
                </c:pt>
                <c:pt idx="13786">
                  <c:v>20.9</c:v>
                </c:pt>
                <c:pt idx="13787">
                  <c:v>20.9</c:v>
                </c:pt>
                <c:pt idx="13788">
                  <c:v>20.9</c:v>
                </c:pt>
                <c:pt idx="13789">
                  <c:v>20.9</c:v>
                </c:pt>
                <c:pt idx="13790">
                  <c:v>20.9</c:v>
                </c:pt>
                <c:pt idx="13791">
                  <c:v>20.9</c:v>
                </c:pt>
                <c:pt idx="13792">
                  <c:v>20.9</c:v>
                </c:pt>
                <c:pt idx="13793">
                  <c:v>20.9</c:v>
                </c:pt>
                <c:pt idx="13794">
                  <c:v>20.9</c:v>
                </c:pt>
                <c:pt idx="13795">
                  <c:v>20.9</c:v>
                </c:pt>
                <c:pt idx="13796">
                  <c:v>20.9</c:v>
                </c:pt>
                <c:pt idx="13797">
                  <c:v>20.9</c:v>
                </c:pt>
                <c:pt idx="13798">
                  <c:v>20.9</c:v>
                </c:pt>
                <c:pt idx="13799">
                  <c:v>20.9</c:v>
                </c:pt>
                <c:pt idx="13800">
                  <c:v>20.9</c:v>
                </c:pt>
                <c:pt idx="13801">
                  <c:v>20.9</c:v>
                </c:pt>
                <c:pt idx="13802">
                  <c:v>20.9</c:v>
                </c:pt>
                <c:pt idx="13803">
                  <c:v>20.9</c:v>
                </c:pt>
                <c:pt idx="13804">
                  <c:v>20.9</c:v>
                </c:pt>
                <c:pt idx="13805">
                  <c:v>20.9</c:v>
                </c:pt>
                <c:pt idx="13806">
                  <c:v>20.9</c:v>
                </c:pt>
                <c:pt idx="13807">
                  <c:v>20.9</c:v>
                </c:pt>
                <c:pt idx="13808">
                  <c:v>20.9</c:v>
                </c:pt>
                <c:pt idx="13809">
                  <c:v>20.9</c:v>
                </c:pt>
                <c:pt idx="13810">
                  <c:v>20.9</c:v>
                </c:pt>
                <c:pt idx="13811">
                  <c:v>20.9</c:v>
                </c:pt>
                <c:pt idx="13812">
                  <c:v>20.9</c:v>
                </c:pt>
                <c:pt idx="13813">
                  <c:v>20.9</c:v>
                </c:pt>
                <c:pt idx="13814">
                  <c:v>20.9</c:v>
                </c:pt>
                <c:pt idx="13815">
                  <c:v>20.9</c:v>
                </c:pt>
                <c:pt idx="13816">
                  <c:v>20.9</c:v>
                </c:pt>
                <c:pt idx="13817">
                  <c:v>20.9</c:v>
                </c:pt>
                <c:pt idx="13818">
                  <c:v>20.9</c:v>
                </c:pt>
                <c:pt idx="13819">
                  <c:v>20.9</c:v>
                </c:pt>
                <c:pt idx="13820">
                  <c:v>20.9</c:v>
                </c:pt>
                <c:pt idx="13821">
                  <c:v>20.9</c:v>
                </c:pt>
                <c:pt idx="13822">
                  <c:v>20.9</c:v>
                </c:pt>
                <c:pt idx="13823">
                  <c:v>20.9</c:v>
                </c:pt>
                <c:pt idx="13824">
                  <c:v>20.9</c:v>
                </c:pt>
                <c:pt idx="13825">
                  <c:v>20.9</c:v>
                </c:pt>
                <c:pt idx="13826">
                  <c:v>20.9</c:v>
                </c:pt>
                <c:pt idx="13827">
                  <c:v>20.9</c:v>
                </c:pt>
                <c:pt idx="13828">
                  <c:v>20.9</c:v>
                </c:pt>
                <c:pt idx="13829">
                  <c:v>20.9</c:v>
                </c:pt>
                <c:pt idx="13830">
                  <c:v>20.9</c:v>
                </c:pt>
                <c:pt idx="13831">
                  <c:v>20.9</c:v>
                </c:pt>
                <c:pt idx="13832">
                  <c:v>20.9</c:v>
                </c:pt>
                <c:pt idx="13833">
                  <c:v>20.9</c:v>
                </c:pt>
                <c:pt idx="13834">
                  <c:v>20.9</c:v>
                </c:pt>
                <c:pt idx="13835">
                  <c:v>20.9</c:v>
                </c:pt>
                <c:pt idx="13836">
                  <c:v>20.9</c:v>
                </c:pt>
                <c:pt idx="13837">
                  <c:v>20.9</c:v>
                </c:pt>
                <c:pt idx="13838">
                  <c:v>20.9</c:v>
                </c:pt>
                <c:pt idx="13839">
                  <c:v>20.9</c:v>
                </c:pt>
                <c:pt idx="13840">
                  <c:v>20.9</c:v>
                </c:pt>
                <c:pt idx="13841">
                  <c:v>20.9</c:v>
                </c:pt>
                <c:pt idx="13842">
                  <c:v>20.9</c:v>
                </c:pt>
                <c:pt idx="13843">
                  <c:v>20.9</c:v>
                </c:pt>
                <c:pt idx="13844">
                  <c:v>20.9</c:v>
                </c:pt>
                <c:pt idx="13845">
                  <c:v>20.9</c:v>
                </c:pt>
                <c:pt idx="13846">
                  <c:v>20.9</c:v>
                </c:pt>
                <c:pt idx="13847">
                  <c:v>20.9</c:v>
                </c:pt>
                <c:pt idx="13848">
                  <c:v>20.9</c:v>
                </c:pt>
                <c:pt idx="13849">
                  <c:v>20.9</c:v>
                </c:pt>
                <c:pt idx="13850">
                  <c:v>20.9</c:v>
                </c:pt>
                <c:pt idx="13851">
                  <c:v>20.9</c:v>
                </c:pt>
                <c:pt idx="13852">
                  <c:v>20.9</c:v>
                </c:pt>
                <c:pt idx="13853">
                  <c:v>20.9</c:v>
                </c:pt>
                <c:pt idx="13854">
                  <c:v>20.9</c:v>
                </c:pt>
                <c:pt idx="13855">
                  <c:v>20.9</c:v>
                </c:pt>
                <c:pt idx="13856">
                  <c:v>20.9</c:v>
                </c:pt>
                <c:pt idx="13857">
                  <c:v>20.9</c:v>
                </c:pt>
                <c:pt idx="13858">
                  <c:v>20.9</c:v>
                </c:pt>
                <c:pt idx="13859">
                  <c:v>20.9</c:v>
                </c:pt>
                <c:pt idx="13860">
                  <c:v>20.9</c:v>
                </c:pt>
                <c:pt idx="13861">
                  <c:v>20.9</c:v>
                </c:pt>
                <c:pt idx="13862">
                  <c:v>20.9</c:v>
                </c:pt>
                <c:pt idx="13863">
                  <c:v>20.9</c:v>
                </c:pt>
                <c:pt idx="13864">
                  <c:v>20.9</c:v>
                </c:pt>
                <c:pt idx="13865">
                  <c:v>20.9</c:v>
                </c:pt>
                <c:pt idx="13866">
                  <c:v>20.9</c:v>
                </c:pt>
                <c:pt idx="13867">
                  <c:v>20.9</c:v>
                </c:pt>
                <c:pt idx="13868">
                  <c:v>20.9</c:v>
                </c:pt>
                <c:pt idx="13869">
                  <c:v>20.9</c:v>
                </c:pt>
                <c:pt idx="13870">
                  <c:v>20.9</c:v>
                </c:pt>
                <c:pt idx="13871">
                  <c:v>20.9</c:v>
                </c:pt>
                <c:pt idx="13872">
                  <c:v>20.9</c:v>
                </c:pt>
                <c:pt idx="13873">
                  <c:v>20.9</c:v>
                </c:pt>
                <c:pt idx="13874">
                  <c:v>20.9</c:v>
                </c:pt>
                <c:pt idx="13875">
                  <c:v>20.9</c:v>
                </c:pt>
                <c:pt idx="13876">
                  <c:v>20.9</c:v>
                </c:pt>
                <c:pt idx="13877">
                  <c:v>20.9</c:v>
                </c:pt>
                <c:pt idx="13878">
                  <c:v>20.9</c:v>
                </c:pt>
                <c:pt idx="13879">
                  <c:v>20.9</c:v>
                </c:pt>
                <c:pt idx="13880">
                  <c:v>20.9</c:v>
                </c:pt>
                <c:pt idx="13881">
                  <c:v>20.9</c:v>
                </c:pt>
                <c:pt idx="13882">
                  <c:v>20.9</c:v>
                </c:pt>
                <c:pt idx="13883">
                  <c:v>20.9</c:v>
                </c:pt>
                <c:pt idx="13884">
                  <c:v>20.9</c:v>
                </c:pt>
                <c:pt idx="13885">
                  <c:v>20.9</c:v>
                </c:pt>
                <c:pt idx="13886">
                  <c:v>20.9</c:v>
                </c:pt>
                <c:pt idx="13887">
                  <c:v>20.9</c:v>
                </c:pt>
                <c:pt idx="13888">
                  <c:v>20.9</c:v>
                </c:pt>
                <c:pt idx="13889">
                  <c:v>20.9</c:v>
                </c:pt>
                <c:pt idx="13890">
                  <c:v>20.9</c:v>
                </c:pt>
                <c:pt idx="13891">
                  <c:v>20.9</c:v>
                </c:pt>
                <c:pt idx="13892">
                  <c:v>20.9</c:v>
                </c:pt>
                <c:pt idx="13893">
                  <c:v>20.9</c:v>
                </c:pt>
                <c:pt idx="13894">
                  <c:v>20.9</c:v>
                </c:pt>
                <c:pt idx="13895">
                  <c:v>20.9</c:v>
                </c:pt>
                <c:pt idx="13896">
                  <c:v>20.9</c:v>
                </c:pt>
                <c:pt idx="13897">
                  <c:v>20.9</c:v>
                </c:pt>
                <c:pt idx="13898">
                  <c:v>20.9</c:v>
                </c:pt>
                <c:pt idx="13899">
                  <c:v>20.9</c:v>
                </c:pt>
                <c:pt idx="13900">
                  <c:v>20.9</c:v>
                </c:pt>
                <c:pt idx="13901">
                  <c:v>20.9</c:v>
                </c:pt>
                <c:pt idx="13902">
                  <c:v>20.9</c:v>
                </c:pt>
                <c:pt idx="13903">
                  <c:v>20.9</c:v>
                </c:pt>
                <c:pt idx="13904">
                  <c:v>20.9</c:v>
                </c:pt>
                <c:pt idx="13905">
                  <c:v>20.9</c:v>
                </c:pt>
                <c:pt idx="13906">
                  <c:v>20.9</c:v>
                </c:pt>
                <c:pt idx="13907">
                  <c:v>20.9</c:v>
                </c:pt>
                <c:pt idx="13908">
                  <c:v>20.9</c:v>
                </c:pt>
                <c:pt idx="13909">
                  <c:v>20.9</c:v>
                </c:pt>
                <c:pt idx="13910">
                  <c:v>20.9</c:v>
                </c:pt>
                <c:pt idx="13911">
                  <c:v>20.9</c:v>
                </c:pt>
                <c:pt idx="13912">
                  <c:v>20.9</c:v>
                </c:pt>
                <c:pt idx="13913">
                  <c:v>20.9</c:v>
                </c:pt>
                <c:pt idx="13914">
                  <c:v>20.9</c:v>
                </c:pt>
                <c:pt idx="13915">
                  <c:v>20.9</c:v>
                </c:pt>
                <c:pt idx="13916">
                  <c:v>20.9</c:v>
                </c:pt>
                <c:pt idx="13917">
                  <c:v>20.9</c:v>
                </c:pt>
                <c:pt idx="13918">
                  <c:v>20.9</c:v>
                </c:pt>
                <c:pt idx="13919">
                  <c:v>20.9</c:v>
                </c:pt>
                <c:pt idx="13920">
                  <c:v>20.9</c:v>
                </c:pt>
                <c:pt idx="13921">
                  <c:v>20.9</c:v>
                </c:pt>
                <c:pt idx="13922">
                  <c:v>20.9</c:v>
                </c:pt>
                <c:pt idx="13923">
                  <c:v>20.9</c:v>
                </c:pt>
                <c:pt idx="13924">
                  <c:v>20.9</c:v>
                </c:pt>
                <c:pt idx="13925">
                  <c:v>20.9</c:v>
                </c:pt>
                <c:pt idx="13926">
                  <c:v>20.9</c:v>
                </c:pt>
                <c:pt idx="13927">
                  <c:v>20.9</c:v>
                </c:pt>
                <c:pt idx="13928">
                  <c:v>20.9</c:v>
                </c:pt>
                <c:pt idx="13929">
                  <c:v>20.9</c:v>
                </c:pt>
                <c:pt idx="13930">
                  <c:v>20.9</c:v>
                </c:pt>
                <c:pt idx="13931">
                  <c:v>20.9</c:v>
                </c:pt>
                <c:pt idx="13932">
                  <c:v>20.9</c:v>
                </c:pt>
                <c:pt idx="13933">
                  <c:v>20.9</c:v>
                </c:pt>
                <c:pt idx="13934">
                  <c:v>20.9</c:v>
                </c:pt>
                <c:pt idx="13935">
                  <c:v>20.9</c:v>
                </c:pt>
                <c:pt idx="13936">
                  <c:v>20.9</c:v>
                </c:pt>
                <c:pt idx="13937">
                  <c:v>20.9</c:v>
                </c:pt>
                <c:pt idx="13938">
                  <c:v>20.9</c:v>
                </c:pt>
                <c:pt idx="13939">
                  <c:v>20.9</c:v>
                </c:pt>
                <c:pt idx="13940">
                  <c:v>20.9</c:v>
                </c:pt>
                <c:pt idx="13941">
                  <c:v>20.9</c:v>
                </c:pt>
                <c:pt idx="13942">
                  <c:v>20.9</c:v>
                </c:pt>
                <c:pt idx="13943">
                  <c:v>20.9</c:v>
                </c:pt>
                <c:pt idx="13944">
                  <c:v>20.9</c:v>
                </c:pt>
                <c:pt idx="13945">
                  <c:v>20.9</c:v>
                </c:pt>
                <c:pt idx="13946">
                  <c:v>20.9</c:v>
                </c:pt>
                <c:pt idx="13947">
                  <c:v>20.9</c:v>
                </c:pt>
                <c:pt idx="13948">
                  <c:v>20.9</c:v>
                </c:pt>
                <c:pt idx="13949">
                  <c:v>20.9</c:v>
                </c:pt>
                <c:pt idx="13950">
                  <c:v>20.9</c:v>
                </c:pt>
                <c:pt idx="13951">
                  <c:v>20.9</c:v>
                </c:pt>
                <c:pt idx="13952">
                  <c:v>20.9</c:v>
                </c:pt>
                <c:pt idx="13953">
                  <c:v>20.9</c:v>
                </c:pt>
                <c:pt idx="13954">
                  <c:v>20.9</c:v>
                </c:pt>
                <c:pt idx="13955">
                  <c:v>20.9</c:v>
                </c:pt>
                <c:pt idx="13956">
                  <c:v>20.9</c:v>
                </c:pt>
                <c:pt idx="13957">
                  <c:v>20.9</c:v>
                </c:pt>
                <c:pt idx="13958">
                  <c:v>20.9</c:v>
                </c:pt>
                <c:pt idx="13959">
                  <c:v>20.9</c:v>
                </c:pt>
                <c:pt idx="13960">
                  <c:v>20.9</c:v>
                </c:pt>
                <c:pt idx="13961">
                  <c:v>20.9</c:v>
                </c:pt>
                <c:pt idx="13962">
                  <c:v>20.9</c:v>
                </c:pt>
                <c:pt idx="13963">
                  <c:v>20.9</c:v>
                </c:pt>
                <c:pt idx="13964">
                  <c:v>20.9</c:v>
                </c:pt>
                <c:pt idx="13965">
                  <c:v>20.9</c:v>
                </c:pt>
                <c:pt idx="13966">
                  <c:v>20.9</c:v>
                </c:pt>
                <c:pt idx="13967">
                  <c:v>20.9</c:v>
                </c:pt>
                <c:pt idx="13968">
                  <c:v>20.9</c:v>
                </c:pt>
                <c:pt idx="13969">
                  <c:v>20.9</c:v>
                </c:pt>
                <c:pt idx="13970">
                  <c:v>20.9</c:v>
                </c:pt>
                <c:pt idx="13971">
                  <c:v>20.9</c:v>
                </c:pt>
                <c:pt idx="13972">
                  <c:v>20.9</c:v>
                </c:pt>
                <c:pt idx="13973">
                  <c:v>20.9</c:v>
                </c:pt>
                <c:pt idx="13974">
                  <c:v>20.9</c:v>
                </c:pt>
                <c:pt idx="13975">
                  <c:v>20.9</c:v>
                </c:pt>
                <c:pt idx="13976">
                  <c:v>20.9</c:v>
                </c:pt>
                <c:pt idx="13977">
                  <c:v>20.9</c:v>
                </c:pt>
                <c:pt idx="13978">
                  <c:v>20.9</c:v>
                </c:pt>
                <c:pt idx="13979">
                  <c:v>20.9</c:v>
                </c:pt>
                <c:pt idx="13980">
                  <c:v>20.9</c:v>
                </c:pt>
                <c:pt idx="13981">
                  <c:v>20.9</c:v>
                </c:pt>
                <c:pt idx="13982">
                  <c:v>20.9</c:v>
                </c:pt>
                <c:pt idx="13983">
                  <c:v>20.9</c:v>
                </c:pt>
                <c:pt idx="13984">
                  <c:v>20.9</c:v>
                </c:pt>
                <c:pt idx="13985">
                  <c:v>20.9</c:v>
                </c:pt>
                <c:pt idx="13986">
                  <c:v>20.9</c:v>
                </c:pt>
                <c:pt idx="13987">
                  <c:v>20.9</c:v>
                </c:pt>
                <c:pt idx="13988">
                  <c:v>20.9</c:v>
                </c:pt>
                <c:pt idx="13989">
                  <c:v>20.9</c:v>
                </c:pt>
                <c:pt idx="13990">
                  <c:v>20.9</c:v>
                </c:pt>
                <c:pt idx="13991">
                  <c:v>20.9</c:v>
                </c:pt>
                <c:pt idx="13992">
                  <c:v>20.9</c:v>
                </c:pt>
                <c:pt idx="13993">
                  <c:v>20.9</c:v>
                </c:pt>
                <c:pt idx="13994">
                  <c:v>20.9</c:v>
                </c:pt>
                <c:pt idx="13995">
                  <c:v>20.9</c:v>
                </c:pt>
                <c:pt idx="13996">
                  <c:v>20.9</c:v>
                </c:pt>
                <c:pt idx="13997">
                  <c:v>20.9</c:v>
                </c:pt>
                <c:pt idx="13998">
                  <c:v>20.9</c:v>
                </c:pt>
                <c:pt idx="13999">
                  <c:v>20.9</c:v>
                </c:pt>
                <c:pt idx="14000">
                  <c:v>20.9</c:v>
                </c:pt>
                <c:pt idx="14001">
                  <c:v>20.9</c:v>
                </c:pt>
                <c:pt idx="14002">
                  <c:v>20.9</c:v>
                </c:pt>
                <c:pt idx="14003">
                  <c:v>20.9</c:v>
                </c:pt>
                <c:pt idx="14004">
                  <c:v>20.9</c:v>
                </c:pt>
                <c:pt idx="14005">
                  <c:v>20.9</c:v>
                </c:pt>
                <c:pt idx="14006">
                  <c:v>20.9</c:v>
                </c:pt>
                <c:pt idx="14007">
                  <c:v>20.9</c:v>
                </c:pt>
                <c:pt idx="14008">
                  <c:v>20.9</c:v>
                </c:pt>
                <c:pt idx="14009">
                  <c:v>20.9</c:v>
                </c:pt>
                <c:pt idx="14010">
                  <c:v>20.9</c:v>
                </c:pt>
                <c:pt idx="14011">
                  <c:v>20.9</c:v>
                </c:pt>
                <c:pt idx="14012">
                  <c:v>20.9</c:v>
                </c:pt>
                <c:pt idx="14013">
                  <c:v>20.9</c:v>
                </c:pt>
                <c:pt idx="14014">
                  <c:v>20.9</c:v>
                </c:pt>
                <c:pt idx="14015">
                  <c:v>20.9</c:v>
                </c:pt>
                <c:pt idx="14016">
                  <c:v>20.9</c:v>
                </c:pt>
                <c:pt idx="14017">
                  <c:v>20.9</c:v>
                </c:pt>
                <c:pt idx="14018">
                  <c:v>20.9</c:v>
                </c:pt>
                <c:pt idx="14019">
                  <c:v>20.9</c:v>
                </c:pt>
                <c:pt idx="14020">
                  <c:v>20.9</c:v>
                </c:pt>
                <c:pt idx="14021">
                  <c:v>20.9</c:v>
                </c:pt>
                <c:pt idx="14022">
                  <c:v>20.9</c:v>
                </c:pt>
                <c:pt idx="14023">
                  <c:v>20.9</c:v>
                </c:pt>
                <c:pt idx="14024">
                  <c:v>20.9</c:v>
                </c:pt>
                <c:pt idx="14025">
                  <c:v>20.9</c:v>
                </c:pt>
                <c:pt idx="14026">
                  <c:v>20.9</c:v>
                </c:pt>
                <c:pt idx="14027">
                  <c:v>20.9</c:v>
                </c:pt>
                <c:pt idx="14028">
                  <c:v>20.9</c:v>
                </c:pt>
                <c:pt idx="14029">
                  <c:v>20.9</c:v>
                </c:pt>
                <c:pt idx="14030">
                  <c:v>20.9</c:v>
                </c:pt>
                <c:pt idx="14031">
                  <c:v>20.9</c:v>
                </c:pt>
                <c:pt idx="14032">
                  <c:v>20.9</c:v>
                </c:pt>
                <c:pt idx="14033">
                  <c:v>20.9</c:v>
                </c:pt>
                <c:pt idx="14034">
                  <c:v>20.9</c:v>
                </c:pt>
                <c:pt idx="14035">
                  <c:v>20.9</c:v>
                </c:pt>
                <c:pt idx="14036">
                  <c:v>20.9</c:v>
                </c:pt>
                <c:pt idx="14037">
                  <c:v>20.9</c:v>
                </c:pt>
                <c:pt idx="14038">
                  <c:v>20.9</c:v>
                </c:pt>
                <c:pt idx="14039">
                  <c:v>20.9</c:v>
                </c:pt>
                <c:pt idx="14040">
                  <c:v>20.9</c:v>
                </c:pt>
                <c:pt idx="14041">
                  <c:v>20.9</c:v>
                </c:pt>
                <c:pt idx="14042">
                  <c:v>20.9</c:v>
                </c:pt>
                <c:pt idx="14043">
                  <c:v>20.9</c:v>
                </c:pt>
                <c:pt idx="14044">
                  <c:v>20.9</c:v>
                </c:pt>
                <c:pt idx="14045">
                  <c:v>20.9</c:v>
                </c:pt>
                <c:pt idx="14046">
                  <c:v>20.9</c:v>
                </c:pt>
                <c:pt idx="14047">
                  <c:v>20.9</c:v>
                </c:pt>
                <c:pt idx="14048">
                  <c:v>20.9</c:v>
                </c:pt>
                <c:pt idx="14049">
                  <c:v>20.9</c:v>
                </c:pt>
                <c:pt idx="14050">
                  <c:v>20.9</c:v>
                </c:pt>
                <c:pt idx="14051">
                  <c:v>20.9</c:v>
                </c:pt>
                <c:pt idx="14052">
                  <c:v>20.9</c:v>
                </c:pt>
                <c:pt idx="14053">
                  <c:v>20.9</c:v>
                </c:pt>
                <c:pt idx="14054">
                  <c:v>20.9</c:v>
                </c:pt>
                <c:pt idx="14055">
                  <c:v>20.9</c:v>
                </c:pt>
                <c:pt idx="14056">
                  <c:v>20.9</c:v>
                </c:pt>
                <c:pt idx="14057">
                  <c:v>20.9</c:v>
                </c:pt>
                <c:pt idx="14058">
                  <c:v>20.9</c:v>
                </c:pt>
                <c:pt idx="14059">
                  <c:v>20.9</c:v>
                </c:pt>
                <c:pt idx="14060">
                  <c:v>20.9</c:v>
                </c:pt>
                <c:pt idx="14061">
                  <c:v>20.9</c:v>
                </c:pt>
                <c:pt idx="14062">
                  <c:v>20.9</c:v>
                </c:pt>
                <c:pt idx="14063">
                  <c:v>20.9</c:v>
                </c:pt>
                <c:pt idx="14064">
                  <c:v>20.9</c:v>
                </c:pt>
                <c:pt idx="14065">
                  <c:v>20.9</c:v>
                </c:pt>
                <c:pt idx="14066">
                  <c:v>20.9</c:v>
                </c:pt>
                <c:pt idx="14067">
                  <c:v>20.9</c:v>
                </c:pt>
                <c:pt idx="14068">
                  <c:v>20.9</c:v>
                </c:pt>
                <c:pt idx="14069">
                  <c:v>20.9</c:v>
                </c:pt>
                <c:pt idx="14070">
                  <c:v>20.9</c:v>
                </c:pt>
                <c:pt idx="14071">
                  <c:v>20.9</c:v>
                </c:pt>
                <c:pt idx="14072">
                  <c:v>20.9</c:v>
                </c:pt>
                <c:pt idx="14073">
                  <c:v>20.9</c:v>
                </c:pt>
                <c:pt idx="14074">
                  <c:v>20.9</c:v>
                </c:pt>
                <c:pt idx="14075">
                  <c:v>20.9</c:v>
                </c:pt>
                <c:pt idx="14076">
                  <c:v>20.9</c:v>
                </c:pt>
                <c:pt idx="14077">
                  <c:v>20.9</c:v>
                </c:pt>
                <c:pt idx="14078">
                  <c:v>20.9</c:v>
                </c:pt>
                <c:pt idx="14079">
                  <c:v>20.9</c:v>
                </c:pt>
                <c:pt idx="14080">
                  <c:v>20.9</c:v>
                </c:pt>
                <c:pt idx="14081">
                  <c:v>20.9</c:v>
                </c:pt>
                <c:pt idx="14082">
                  <c:v>20.9</c:v>
                </c:pt>
                <c:pt idx="14083">
                  <c:v>20.9</c:v>
                </c:pt>
                <c:pt idx="14084">
                  <c:v>20.9</c:v>
                </c:pt>
                <c:pt idx="14085">
                  <c:v>20.9</c:v>
                </c:pt>
                <c:pt idx="14086">
                  <c:v>20.9</c:v>
                </c:pt>
                <c:pt idx="14087">
                  <c:v>20.9</c:v>
                </c:pt>
                <c:pt idx="14088">
                  <c:v>20.9</c:v>
                </c:pt>
                <c:pt idx="14089">
                  <c:v>20.9</c:v>
                </c:pt>
                <c:pt idx="14090">
                  <c:v>20.9</c:v>
                </c:pt>
                <c:pt idx="14091">
                  <c:v>20.9</c:v>
                </c:pt>
                <c:pt idx="14092">
                  <c:v>20.9</c:v>
                </c:pt>
                <c:pt idx="14093">
                  <c:v>20.9</c:v>
                </c:pt>
                <c:pt idx="14094">
                  <c:v>20.9</c:v>
                </c:pt>
                <c:pt idx="14095">
                  <c:v>20.9</c:v>
                </c:pt>
                <c:pt idx="14096">
                  <c:v>20.9</c:v>
                </c:pt>
                <c:pt idx="14097">
                  <c:v>20.9</c:v>
                </c:pt>
                <c:pt idx="14098">
                  <c:v>20.9</c:v>
                </c:pt>
                <c:pt idx="14099">
                  <c:v>20.9</c:v>
                </c:pt>
                <c:pt idx="14100">
                  <c:v>20.9</c:v>
                </c:pt>
                <c:pt idx="14101">
                  <c:v>20.9</c:v>
                </c:pt>
                <c:pt idx="14102">
                  <c:v>20.9</c:v>
                </c:pt>
                <c:pt idx="14103">
                  <c:v>20.9</c:v>
                </c:pt>
                <c:pt idx="14104">
                  <c:v>20.9</c:v>
                </c:pt>
                <c:pt idx="14105">
                  <c:v>20.9</c:v>
                </c:pt>
                <c:pt idx="14106">
                  <c:v>20.9</c:v>
                </c:pt>
                <c:pt idx="14107">
                  <c:v>20.9</c:v>
                </c:pt>
                <c:pt idx="14108">
                  <c:v>20.9</c:v>
                </c:pt>
                <c:pt idx="14109">
                  <c:v>20.9</c:v>
                </c:pt>
                <c:pt idx="14110">
                  <c:v>20.9</c:v>
                </c:pt>
                <c:pt idx="14111">
                  <c:v>20.9</c:v>
                </c:pt>
                <c:pt idx="14112">
                  <c:v>20.9</c:v>
                </c:pt>
                <c:pt idx="14113">
                  <c:v>20.9</c:v>
                </c:pt>
                <c:pt idx="14114">
                  <c:v>20.9</c:v>
                </c:pt>
                <c:pt idx="14115">
                  <c:v>20.9</c:v>
                </c:pt>
                <c:pt idx="14116">
                  <c:v>20.9</c:v>
                </c:pt>
                <c:pt idx="14117">
                  <c:v>20.9</c:v>
                </c:pt>
                <c:pt idx="14118">
                  <c:v>20.9</c:v>
                </c:pt>
                <c:pt idx="14119">
                  <c:v>20.9</c:v>
                </c:pt>
                <c:pt idx="14120">
                  <c:v>20.9</c:v>
                </c:pt>
                <c:pt idx="14121">
                  <c:v>20.9</c:v>
                </c:pt>
                <c:pt idx="14122">
                  <c:v>20.9</c:v>
                </c:pt>
                <c:pt idx="14123">
                  <c:v>20.9</c:v>
                </c:pt>
                <c:pt idx="14124">
                  <c:v>20.9</c:v>
                </c:pt>
                <c:pt idx="14125">
                  <c:v>20.9</c:v>
                </c:pt>
                <c:pt idx="14126">
                  <c:v>20.9</c:v>
                </c:pt>
                <c:pt idx="14127">
                  <c:v>20.9</c:v>
                </c:pt>
                <c:pt idx="14128">
                  <c:v>20.9</c:v>
                </c:pt>
                <c:pt idx="14129">
                  <c:v>20.9</c:v>
                </c:pt>
                <c:pt idx="14130">
                  <c:v>20.9</c:v>
                </c:pt>
                <c:pt idx="14131">
                  <c:v>20.9</c:v>
                </c:pt>
                <c:pt idx="14132">
                  <c:v>20.9</c:v>
                </c:pt>
                <c:pt idx="14133">
                  <c:v>20.9</c:v>
                </c:pt>
                <c:pt idx="14134">
                  <c:v>20.9</c:v>
                </c:pt>
                <c:pt idx="14135">
                  <c:v>20.9</c:v>
                </c:pt>
                <c:pt idx="14136">
                  <c:v>20.9</c:v>
                </c:pt>
                <c:pt idx="14137">
                  <c:v>20.9</c:v>
                </c:pt>
                <c:pt idx="14138">
                  <c:v>20.9</c:v>
                </c:pt>
                <c:pt idx="14139">
                  <c:v>20.9</c:v>
                </c:pt>
                <c:pt idx="14140">
                  <c:v>20.9</c:v>
                </c:pt>
                <c:pt idx="14141">
                  <c:v>20.9</c:v>
                </c:pt>
                <c:pt idx="14142">
                  <c:v>20.9</c:v>
                </c:pt>
                <c:pt idx="14143">
                  <c:v>20.9</c:v>
                </c:pt>
                <c:pt idx="14144">
                  <c:v>20.9</c:v>
                </c:pt>
                <c:pt idx="14145">
                  <c:v>20.9</c:v>
                </c:pt>
                <c:pt idx="14146">
                  <c:v>20.9</c:v>
                </c:pt>
                <c:pt idx="14147">
                  <c:v>20.9</c:v>
                </c:pt>
                <c:pt idx="14148">
                  <c:v>20.9</c:v>
                </c:pt>
                <c:pt idx="14149">
                  <c:v>20.9</c:v>
                </c:pt>
                <c:pt idx="14150">
                  <c:v>20.9</c:v>
                </c:pt>
                <c:pt idx="14151">
                  <c:v>20.9</c:v>
                </c:pt>
                <c:pt idx="14152">
                  <c:v>20.9</c:v>
                </c:pt>
                <c:pt idx="14153">
                  <c:v>20.9</c:v>
                </c:pt>
                <c:pt idx="14154">
                  <c:v>20.9</c:v>
                </c:pt>
                <c:pt idx="14155">
                  <c:v>20.9</c:v>
                </c:pt>
                <c:pt idx="14156">
                  <c:v>20.9</c:v>
                </c:pt>
                <c:pt idx="14157">
                  <c:v>20.9</c:v>
                </c:pt>
                <c:pt idx="14158">
                  <c:v>20.9</c:v>
                </c:pt>
                <c:pt idx="14159">
                  <c:v>20.9</c:v>
                </c:pt>
                <c:pt idx="14160">
                  <c:v>20.9</c:v>
                </c:pt>
                <c:pt idx="14161">
                  <c:v>20.9</c:v>
                </c:pt>
                <c:pt idx="14162">
                  <c:v>20.9</c:v>
                </c:pt>
                <c:pt idx="14163">
                  <c:v>20.9</c:v>
                </c:pt>
                <c:pt idx="14164">
                  <c:v>20.9</c:v>
                </c:pt>
                <c:pt idx="14165">
                  <c:v>20.9</c:v>
                </c:pt>
                <c:pt idx="14166">
                  <c:v>20.9</c:v>
                </c:pt>
                <c:pt idx="14167">
                  <c:v>20.9</c:v>
                </c:pt>
                <c:pt idx="14168">
                  <c:v>20.9</c:v>
                </c:pt>
                <c:pt idx="14169">
                  <c:v>20.9</c:v>
                </c:pt>
                <c:pt idx="14170">
                  <c:v>20.9</c:v>
                </c:pt>
                <c:pt idx="14171">
                  <c:v>20.9</c:v>
                </c:pt>
                <c:pt idx="14172">
                  <c:v>20.9</c:v>
                </c:pt>
                <c:pt idx="14173">
                  <c:v>20.9</c:v>
                </c:pt>
                <c:pt idx="14174">
                  <c:v>20.9</c:v>
                </c:pt>
                <c:pt idx="14175">
                  <c:v>20.9</c:v>
                </c:pt>
                <c:pt idx="14176">
                  <c:v>20.9</c:v>
                </c:pt>
                <c:pt idx="14177">
                  <c:v>20.9</c:v>
                </c:pt>
                <c:pt idx="14178">
                  <c:v>20.9</c:v>
                </c:pt>
                <c:pt idx="14179">
                  <c:v>20.9</c:v>
                </c:pt>
                <c:pt idx="14180">
                  <c:v>20.9</c:v>
                </c:pt>
                <c:pt idx="14181">
                  <c:v>20.9</c:v>
                </c:pt>
                <c:pt idx="14182">
                  <c:v>20.9</c:v>
                </c:pt>
                <c:pt idx="14183">
                  <c:v>20.9</c:v>
                </c:pt>
                <c:pt idx="14184">
                  <c:v>20.9</c:v>
                </c:pt>
                <c:pt idx="14185">
                  <c:v>20.9</c:v>
                </c:pt>
                <c:pt idx="14186">
                  <c:v>20.9</c:v>
                </c:pt>
                <c:pt idx="14187">
                  <c:v>20.9</c:v>
                </c:pt>
                <c:pt idx="14188">
                  <c:v>20.9</c:v>
                </c:pt>
                <c:pt idx="14189">
                  <c:v>20.9</c:v>
                </c:pt>
                <c:pt idx="14190">
                  <c:v>20.9</c:v>
                </c:pt>
                <c:pt idx="14191">
                  <c:v>20.9</c:v>
                </c:pt>
                <c:pt idx="14192">
                  <c:v>20.9</c:v>
                </c:pt>
                <c:pt idx="14193">
                  <c:v>20.9</c:v>
                </c:pt>
                <c:pt idx="14194">
                  <c:v>20.9</c:v>
                </c:pt>
                <c:pt idx="14195">
                  <c:v>20.9</c:v>
                </c:pt>
                <c:pt idx="14196">
                  <c:v>20.9</c:v>
                </c:pt>
                <c:pt idx="14197">
                  <c:v>20.9</c:v>
                </c:pt>
                <c:pt idx="14198">
                  <c:v>20.9</c:v>
                </c:pt>
                <c:pt idx="14199">
                  <c:v>20.9</c:v>
                </c:pt>
                <c:pt idx="14200">
                  <c:v>20.9</c:v>
                </c:pt>
                <c:pt idx="14201">
                  <c:v>20.9</c:v>
                </c:pt>
                <c:pt idx="14202">
                  <c:v>20.9</c:v>
                </c:pt>
                <c:pt idx="14203">
                  <c:v>20.9</c:v>
                </c:pt>
                <c:pt idx="14204">
                  <c:v>20.9</c:v>
                </c:pt>
                <c:pt idx="14205">
                  <c:v>20.9</c:v>
                </c:pt>
                <c:pt idx="14206">
                  <c:v>20.9</c:v>
                </c:pt>
                <c:pt idx="14207">
                  <c:v>20.9</c:v>
                </c:pt>
                <c:pt idx="14208">
                  <c:v>20.9</c:v>
                </c:pt>
                <c:pt idx="14209">
                  <c:v>20.9</c:v>
                </c:pt>
                <c:pt idx="14210">
                  <c:v>20.9</c:v>
                </c:pt>
                <c:pt idx="14211">
                  <c:v>20.9</c:v>
                </c:pt>
                <c:pt idx="14212">
                  <c:v>20.9</c:v>
                </c:pt>
                <c:pt idx="14213">
                  <c:v>20.9</c:v>
                </c:pt>
                <c:pt idx="14214">
                  <c:v>20.9</c:v>
                </c:pt>
                <c:pt idx="14215">
                  <c:v>20.9</c:v>
                </c:pt>
                <c:pt idx="14216">
                  <c:v>20.9</c:v>
                </c:pt>
                <c:pt idx="14217">
                  <c:v>20.9</c:v>
                </c:pt>
                <c:pt idx="14218">
                  <c:v>20.9</c:v>
                </c:pt>
                <c:pt idx="14219">
                  <c:v>20.9</c:v>
                </c:pt>
                <c:pt idx="14220">
                  <c:v>20.9</c:v>
                </c:pt>
                <c:pt idx="14221">
                  <c:v>20.9</c:v>
                </c:pt>
                <c:pt idx="14222">
                  <c:v>20.9</c:v>
                </c:pt>
                <c:pt idx="14223">
                  <c:v>20.9</c:v>
                </c:pt>
                <c:pt idx="14224">
                  <c:v>20.9</c:v>
                </c:pt>
                <c:pt idx="14225">
                  <c:v>20.9</c:v>
                </c:pt>
                <c:pt idx="14226">
                  <c:v>20.9</c:v>
                </c:pt>
                <c:pt idx="14227">
                  <c:v>20.9</c:v>
                </c:pt>
                <c:pt idx="14228">
                  <c:v>20.9</c:v>
                </c:pt>
                <c:pt idx="14229">
                  <c:v>20.9</c:v>
                </c:pt>
                <c:pt idx="14230">
                  <c:v>20.9</c:v>
                </c:pt>
                <c:pt idx="14231">
                  <c:v>20.9</c:v>
                </c:pt>
                <c:pt idx="14232">
                  <c:v>20.9</c:v>
                </c:pt>
                <c:pt idx="14233">
                  <c:v>20.9</c:v>
                </c:pt>
                <c:pt idx="14234">
                  <c:v>20.9</c:v>
                </c:pt>
                <c:pt idx="14235">
                  <c:v>20.9</c:v>
                </c:pt>
                <c:pt idx="14236">
                  <c:v>20.9</c:v>
                </c:pt>
                <c:pt idx="14237">
                  <c:v>20.9</c:v>
                </c:pt>
                <c:pt idx="14238">
                  <c:v>20.9</c:v>
                </c:pt>
                <c:pt idx="14239">
                  <c:v>20.9</c:v>
                </c:pt>
                <c:pt idx="14240">
                  <c:v>20.9</c:v>
                </c:pt>
                <c:pt idx="14241">
                  <c:v>20.9</c:v>
                </c:pt>
                <c:pt idx="14242">
                  <c:v>20.9</c:v>
                </c:pt>
                <c:pt idx="14243">
                  <c:v>20.9</c:v>
                </c:pt>
                <c:pt idx="14244">
                  <c:v>20.9</c:v>
                </c:pt>
                <c:pt idx="14245">
                  <c:v>20.9</c:v>
                </c:pt>
                <c:pt idx="14246">
                  <c:v>20.9</c:v>
                </c:pt>
                <c:pt idx="14247">
                  <c:v>20.9</c:v>
                </c:pt>
                <c:pt idx="14248">
                  <c:v>20.9</c:v>
                </c:pt>
                <c:pt idx="14249">
                  <c:v>20.9</c:v>
                </c:pt>
                <c:pt idx="14250">
                  <c:v>20.9</c:v>
                </c:pt>
                <c:pt idx="14251">
                  <c:v>20.9</c:v>
                </c:pt>
                <c:pt idx="14252">
                  <c:v>20.9</c:v>
                </c:pt>
                <c:pt idx="14253">
                  <c:v>20.9</c:v>
                </c:pt>
                <c:pt idx="14254">
                  <c:v>20.9</c:v>
                </c:pt>
                <c:pt idx="14255">
                  <c:v>20.9</c:v>
                </c:pt>
                <c:pt idx="14256">
                  <c:v>20.9</c:v>
                </c:pt>
                <c:pt idx="14257">
                  <c:v>20.9</c:v>
                </c:pt>
                <c:pt idx="14258">
                  <c:v>20.9</c:v>
                </c:pt>
                <c:pt idx="14259">
                  <c:v>20.9</c:v>
                </c:pt>
                <c:pt idx="14260">
                  <c:v>20.9</c:v>
                </c:pt>
                <c:pt idx="14261">
                  <c:v>20.9</c:v>
                </c:pt>
                <c:pt idx="14262">
                  <c:v>20.9</c:v>
                </c:pt>
                <c:pt idx="14263">
                  <c:v>20.9</c:v>
                </c:pt>
                <c:pt idx="14264">
                  <c:v>20.9</c:v>
                </c:pt>
                <c:pt idx="14265">
                  <c:v>20.9</c:v>
                </c:pt>
                <c:pt idx="14266">
                  <c:v>20.9</c:v>
                </c:pt>
                <c:pt idx="14267">
                  <c:v>20.9</c:v>
                </c:pt>
                <c:pt idx="14268">
                  <c:v>20.9</c:v>
                </c:pt>
                <c:pt idx="14269">
                  <c:v>20.9</c:v>
                </c:pt>
                <c:pt idx="14270">
                  <c:v>20.9</c:v>
                </c:pt>
                <c:pt idx="14271">
                  <c:v>20.9</c:v>
                </c:pt>
                <c:pt idx="14272">
                  <c:v>20.9</c:v>
                </c:pt>
                <c:pt idx="14273">
                  <c:v>20.9</c:v>
                </c:pt>
                <c:pt idx="14274">
                  <c:v>20.9</c:v>
                </c:pt>
                <c:pt idx="14275">
                  <c:v>20.9</c:v>
                </c:pt>
                <c:pt idx="14276">
                  <c:v>20.9</c:v>
                </c:pt>
                <c:pt idx="14277">
                  <c:v>20.9</c:v>
                </c:pt>
                <c:pt idx="14278">
                  <c:v>20.9</c:v>
                </c:pt>
                <c:pt idx="14279">
                  <c:v>20.9</c:v>
                </c:pt>
                <c:pt idx="14280">
                  <c:v>20.9</c:v>
                </c:pt>
                <c:pt idx="14281">
                  <c:v>20.9</c:v>
                </c:pt>
                <c:pt idx="14282">
                  <c:v>20.9</c:v>
                </c:pt>
                <c:pt idx="14283">
                  <c:v>20.9</c:v>
                </c:pt>
                <c:pt idx="14284">
                  <c:v>20.9</c:v>
                </c:pt>
                <c:pt idx="14285">
                  <c:v>20.9</c:v>
                </c:pt>
                <c:pt idx="14286">
                  <c:v>20.9</c:v>
                </c:pt>
                <c:pt idx="14287">
                  <c:v>20.9</c:v>
                </c:pt>
                <c:pt idx="14288">
                  <c:v>20.9</c:v>
                </c:pt>
                <c:pt idx="14289">
                  <c:v>20.9</c:v>
                </c:pt>
                <c:pt idx="14290">
                  <c:v>20.9</c:v>
                </c:pt>
                <c:pt idx="14291">
                  <c:v>20.9</c:v>
                </c:pt>
                <c:pt idx="14292">
                  <c:v>20.9</c:v>
                </c:pt>
                <c:pt idx="14293">
                  <c:v>20.9</c:v>
                </c:pt>
                <c:pt idx="14294">
                  <c:v>20.9</c:v>
                </c:pt>
                <c:pt idx="14295">
                  <c:v>20.9</c:v>
                </c:pt>
                <c:pt idx="14296">
                  <c:v>20.9</c:v>
                </c:pt>
                <c:pt idx="14297">
                  <c:v>20.9</c:v>
                </c:pt>
                <c:pt idx="14298">
                  <c:v>20.9</c:v>
                </c:pt>
                <c:pt idx="14299">
                  <c:v>20.9</c:v>
                </c:pt>
                <c:pt idx="14300">
                  <c:v>20.9</c:v>
                </c:pt>
                <c:pt idx="14301">
                  <c:v>20.9</c:v>
                </c:pt>
                <c:pt idx="14302">
                  <c:v>20.9</c:v>
                </c:pt>
                <c:pt idx="14303">
                  <c:v>20.9</c:v>
                </c:pt>
                <c:pt idx="14304">
                  <c:v>20.9</c:v>
                </c:pt>
                <c:pt idx="14305">
                  <c:v>20.9</c:v>
                </c:pt>
                <c:pt idx="14306">
                  <c:v>20.9</c:v>
                </c:pt>
                <c:pt idx="14307">
                  <c:v>20.9</c:v>
                </c:pt>
                <c:pt idx="14308">
                  <c:v>20.9</c:v>
                </c:pt>
                <c:pt idx="14309">
                  <c:v>20.9</c:v>
                </c:pt>
                <c:pt idx="14310">
                  <c:v>20.9</c:v>
                </c:pt>
                <c:pt idx="14311">
                  <c:v>20.9</c:v>
                </c:pt>
                <c:pt idx="14312">
                  <c:v>20.9</c:v>
                </c:pt>
                <c:pt idx="14313">
                  <c:v>20.9</c:v>
                </c:pt>
                <c:pt idx="14314">
                  <c:v>20.9</c:v>
                </c:pt>
                <c:pt idx="14315">
                  <c:v>20.9</c:v>
                </c:pt>
                <c:pt idx="14316">
                  <c:v>20.9</c:v>
                </c:pt>
                <c:pt idx="14317">
                  <c:v>20.9</c:v>
                </c:pt>
                <c:pt idx="14318">
                  <c:v>20.9</c:v>
                </c:pt>
                <c:pt idx="14319">
                  <c:v>20.9</c:v>
                </c:pt>
                <c:pt idx="14320">
                  <c:v>20.9</c:v>
                </c:pt>
                <c:pt idx="14321">
                  <c:v>20.9</c:v>
                </c:pt>
                <c:pt idx="14322">
                  <c:v>20.9</c:v>
                </c:pt>
                <c:pt idx="14323">
                  <c:v>20.9</c:v>
                </c:pt>
                <c:pt idx="14324">
                  <c:v>20.9</c:v>
                </c:pt>
                <c:pt idx="14325">
                  <c:v>20.9</c:v>
                </c:pt>
                <c:pt idx="14326">
                  <c:v>20.9</c:v>
                </c:pt>
                <c:pt idx="14327">
                  <c:v>20.9</c:v>
                </c:pt>
                <c:pt idx="14328">
                  <c:v>20.9</c:v>
                </c:pt>
                <c:pt idx="14329">
                  <c:v>20.9</c:v>
                </c:pt>
                <c:pt idx="14330">
                  <c:v>20.9</c:v>
                </c:pt>
                <c:pt idx="14331">
                  <c:v>20.9</c:v>
                </c:pt>
                <c:pt idx="14332">
                  <c:v>20.9</c:v>
                </c:pt>
                <c:pt idx="14333">
                  <c:v>20.9</c:v>
                </c:pt>
                <c:pt idx="14334">
                  <c:v>20.9</c:v>
                </c:pt>
                <c:pt idx="14335">
                  <c:v>20.9</c:v>
                </c:pt>
                <c:pt idx="14336">
                  <c:v>20.9</c:v>
                </c:pt>
                <c:pt idx="14337">
                  <c:v>20.9</c:v>
                </c:pt>
                <c:pt idx="14338">
                  <c:v>20.9</c:v>
                </c:pt>
                <c:pt idx="14339">
                  <c:v>20.9</c:v>
                </c:pt>
                <c:pt idx="14340">
                  <c:v>20.9</c:v>
                </c:pt>
                <c:pt idx="14341">
                  <c:v>20.9</c:v>
                </c:pt>
                <c:pt idx="14342">
                  <c:v>20.9</c:v>
                </c:pt>
                <c:pt idx="14343">
                  <c:v>20.9</c:v>
                </c:pt>
                <c:pt idx="14344">
                  <c:v>20.9</c:v>
                </c:pt>
                <c:pt idx="14345">
                  <c:v>20.9</c:v>
                </c:pt>
                <c:pt idx="14346">
                  <c:v>20.9</c:v>
                </c:pt>
                <c:pt idx="14347">
                  <c:v>20.9</c:v>
                </c:pt>
                <c:pt idx="14348">
                  <c:v>20.9</c:v>
                </c:pt>
                <c:pt idx="14349">
                  <c:v>20.9</c:v>
                </c:pt>
                <c:pt idx="14350">
                  <c:v>20.9</c:v>
                </c:pt>
                <c:pt idx="14351">
                  <c:v>20.9</c:v>
                </c:pt>
                <c:pt idx="14352">
                  <c:v>20.9</c:v>
                </c:pt>
                <c:pt idx="14353">
                  <c:v>20.9</c:v>
                </c:pt>
                <c:pt idx="14354">
                  <c:v>20.9</c:v>
                </c:pt>
                <c:pt idx="14355">
                  <c:v>20.9</c:v>
                </c:pt>
                <c:pt idx="14356">
                  <c:v>20.9</c:v>
                </c:pt>
                <c:pt idx="14357">
                  <c:v>20.9</c:v>
                </c:pt>
                <c:pt idx="14358">
                  <c:v>20.9</c:v>
                </c:pt>
                <c:pt idx="14359">
                  <c:v>20.9</c:v>
                </c:pt>
                <c:pt idx="14360">
                  <c:v>20.9</c:v>
                </c:pt>
                <c:pt idx="14361">
                  <c:v>20.9</c:v>
                </c:pt>
                <c:pt idx="14362">
                  <c:v>20.9</c:v>
                </c:pt>
                <c:pt idx="14363">
                  <c:v>20.9</c:v>
                </c:pt>
                <c:pt idx="14364">
                  <c:v>20.9</c:v>
                </c:pt>
                <c:pt idx="14365">
                  <c:v>20.9</c:v>
                </c:pt>
                <c:pt idx="14366">
                  <c:v>20.9</c:v>
                </c:pt>
                <c:pt idx="14367">
                  <c:v>20.9</c:v>
                </c:pt>
                <c:pt idx="14368">
                  <c:v>20.9</c:v>
                </c:pt>
                <c:pt idx="14369">
                  <c:v>20.9</c:v>
                </c:pt>
                <c:pt idx="14370">
                  <c:v>20.9</c:v>
                </c:pt>
                <c:pt idx="14371">
                  <c:v>20.9</c:v>
                </c:pt>
                <c:pt idx="14372">
                  <c:v>20.9</c:v>
                </c:pt>
                <c:pt idx="14373">
                  <c:v>20.9</c:v>
                </c:pt>
                <c:pt idx="14374">
                  <c:v>20.9</c:v>
                </c:pt>
                <c:pt idx="14375">
                  <c:v>20.9</c:v>
                </c:pt>
                <c:pt idx="14376">
                  <c:v>20.9</c:v>
                </c:pt>
                <c:pt idx="14377">
                  <c:v>20.9</c:v>
                </c:pt>
                <c:pt idx="14378">
                  <c:v>20.9</c:v>
                </c:pt>
                <c:pt idx="14379">
                  <c:v>20.9</c:v>
                </c:pt>
                <c:pt idx="14380">
                  <c:v>20.9</c:v>
                </c:pt>
                <c:pt idx="14381">
                  <c:v>20.9</c:v>
                </c:pt>
                <c:pt idx="14382">
                  <c:v>20.9</c:v>
                </c:pt>
                <c:pt idx="14383">
                  <c:v>20.9</c:v>
                </c:pt>
                <c:pt idx="14384">
                  <c:v>20.9</c:v>
                </c:pt>
                <c:pt idx="14385">
                  <c:v>20.9</c:v>
                </c:pt>
                <c:pt idx="14386">
                  <c:v>20.9</c:v>
                </c:pt>
                <c:pt idx="14387">
                  <c:v>20.9</c:v>
                </c:pt>
                <c:pt idx="14388">
                  <c:v>20.9</c:v>
                </c:pt>
                <c:pt idx="14389">
                  <c:v>20.9</c:v>
                </c:pt>
                <c:pt idx="14390">
                  <c:v>20.9</c:v>
                </c:pt>
                <c:pt idx="14391">
                  <c:v>20.9</c:v>
                </c:pt>
                <c:pt idx="14392">
                  <c:v>20.9</c:v>
                </c:pt>
                <c:pt idx="14393">
                  <c:v>20.9</c:v>
                </c:pt>
                <c:pt idx="14394">
                  <c:v>20.9</c:v>
                </c:pt>
                <c:pt idx="14395">
                  <c:v>20.9</c:v>
                </c:pt>
                <c:pt idx="14396">
                  <c:v>20.9</c:v>
                </c:pt>
                <c:pt idx="14397">
                  <c:v>20.9</c:v>
                </c:pt>
                <c:pt idx="14398">
                  <c:v>20.9</c:v>
                </c:pt>
                <c:pt idx="14399">
                  <c:v>20.9</c:v>
                </c:pt>
                <c:pt idx="14400">
                  <c:v>20.9</c:v>
                </c:pt>
                <c:pt idx="14401">
                  <c:v>20.9</c:v>
                </c:pt>
                <c:pt idx="14402">
                  <c:v>20.9</c:v>
                </c:pt>
                <c:pt idx="14403">
                  <c:v>20.9</c:v>
                </c:pt>
                <c:pt idx="14404">
                  <c:v>20.9</c:v>
                </c:pt>
                <c:pt idx="14405">
                  <c:v>20.9</c:v>
                </c:pt>
                <c:pt idx="14406">
                  <c:v>20.9</c:v>
                </c:pt>
                <c:pt idx="14407">
                  <c:v>20.9</c:v>
                </c:pt>
                <c:pt idx="14408">
                  <c:v>20.9</c:v>
                </c:pt>
                <c:pt idx="14409">
                  <c:v>20.9</c:v>
                </c:pt>
                <c:pt idx="14410">
                  <c:v>20.9</c:v>
                </c:pt>
                <c:pt idx="14411">
                  <c:v>20.9</c:v>
                </c:pt>
                <c:pt idx="14412">
                  <c:v>20.9</c:v>
                </c:pt>
                <c:pt idx="14413">
                  <c:v>20.9</c:v>
                </c:pt>
                <c:pt idx="14414">
                  <c:v>20.9</c:v>
                </c:pt>
                <c:pt idx="14415">
                  <c:v>20.9</c:v>
                </c:pt>
                <c:pt idx="14416">
                  <c:v>20.9</c:v>
                </c:pt>
                <c:pt idx="14417">
                  <c:v>20.9</c:v>
                </c:pt>
                <c:pt idx="14418">
                  <c:v>20.9</c:v>
                </c:pt>
                <c:pt idx="14419">
                  <c:v>20.9</c:v>
                </c:pt>
                <c:pt idx="14420">
                  <c:v>20.9</c:v>
                </c:pt>
                <c:pt idx="14421">
                  <c:v>20.9</c:v>
                </c:pt>
                <c:pt idx="14422">
                  <c:v>20.9</c:v>
                </c:pt>
                <c:pt idx="14423">
                  <c:v>20.9</c:v>
                </c:pt>
                <c:pt idx="14424">
                  <c:v>20.9</c:v>
                </c:pt>
                <c:pt idx="14425">
                  <c:v>20.9</c:v>
                </c:pt>
                <c:pt idx="14426">
                  <c:v>20.9</c:v>
                </c:pt>
                <c:pt idx="14427">
                  <c:v>20.9</c:v>
                </c:pt>
                <c:pt idx="14428">
                  <c:v>20.9</c:v>
                </c:pt>
                <c:pt idx="14429">
                  <c:v>20.9</c:v>
                </c:pt>
                <c:pt idx="14430">
                  <c:v>20.9</c:v>
                </c:pt>
                <c:pt idx="14431">
                  <c:v>20.9</c:v>
                </c:pt>
                <c:pt idx="14432">
                  <c:v>20.9</c:v>
                </c:pt>
                <c:pt idx="14433">
                  <c:v>20.9</c:v>
                </c:pt>
                <c:pt idx="14434">
                  <c:v>20.9</c:v>
                </c:pt>
                <c:pt idx="14435">
                  <c:v>20.9</c:v>
                </c:pt>
                <c:pt idx="14436">
                  <c:v>20.9</c:v>
                </c:pt>
                <c:pt idx="14437">
                  <c:v>20.9</c:v>
                </c:pt>
                <c:pt idx="14438">
                  <c:v>20.9</c:v>
                </c:pt>
                <c:pt idx="14439">
                  <c:v>20.9</c:v>
                </c:pt>
                <c:pt idx="14440">
                  <c:v>20.9</c:v>
                </c:pt>
                <c:pt idx="14441">
                  <c:v>20.9</c:v>
                </c:pt>
                <c:pt idx="14442">
                  <c:v>20.9</c:v>
                </c:pt>
                <c:pt idx="14443">
                  <c:v>20.9</c:v>
                </c:pt>
                <c:pt idx="14444">
                  <c:v>20.9</c:v>
                </c:pt>
                <c:pt idx="14445">
                  <c:v>20.9</c:v>
                </c:pt>
                <c:pt idx="14446">
                  <c:v>20.9</c:v>
                </c:pt>
                <c:pt idx="14447">
                  <c:v>20.9</c:v>
                </c:pt>
                <c:pt idx="14448">
                  <c:v>20.9</c:v>
                </c:pt>
                <c:pt idx="14449">
                  <c:v>20.9</c:v>
                </c:pt>
                <c:pt idx="14450">
                  <c:v>20.9</c:v>
                </c:pt>
                <c:pt idx="14451">
                  <c:v>20.9</c:v>
                </c:pt>
                <c:pt idx="14452">
                  <c:v>20.9</c:v>
                </c:pt>
                <c:pt idx="14453">
                  <c:v>20.9</c:v>
                </c:pt>
                <c:pt idx="14454">
                  <c:v>20.9</c:v>
                </c:pt>
                <c:pt idx="14455">
                  <c:v>20.9</c:v>
                </c:pt>
                <c:pt idx="14456">
                  <c:v>20.9</c:v>
                </c:pt>
                <c:pt idx="14457">
                  <c:v>20.9</c:v>
                </c:pt>
                <c:pt idx="14458">
                  <c:v>20.9</c:v>
                </c:pt>
                <c:pt idx="14459">
                  <c:v>20.9</c:v>
                </c:pt>
                <c:pt idx="14460">
                  <c:v>20.9</c:v>
                </c:pt>
                <c:pt idx="14461">
                  <c:v>20.9</c:v>
                </c:pt>
                <c:pt idx="14462">
                  <c:v>20.9</c:v>
                </c:pt>
                <c:pt idx="14463">
                  <c:v>20.9</c:v>
                </c:pt>
                <c:pt idx="14464">
                  <c:v>20.9</c:v>
                </c:pt>
                <c:pt idx="14465">
                  <c:v>20.9</c:v>
                </c:pt>
                <c:pt idx="14466">
                  <c:v>20.9</c:v>
                </c:pt>
                <c:pt idx="14467">
                  <c:v>20.9</c:v>
                </c:pt>
                <c:pt idx="14468">
                  <c:v>20.9</c:v>
                </c:pt>
                <c:pt idx="14469">
                  <c:v>20.9</c:v>
                </c:pt>
                <c:pt idx="14470">
                  <c:v>20.9</c:v>
                </c:pt>
                <c:pt idx="14471">
                  <c:v>20.9</c:v>
                </c:pt>
                <c:pt idx="14472">
                  <c:v>20.9</c:v>
                </c:pt>
                <c:pt idx="14473">
                  <c:v>20.9</c:v>
                </c:pt>
                <c:pt idx="14474">
                  <c:v>20.9</c:v>
                </c:pt>
                <c:pt idx="14475">
                  <c:v>20.9</c:v>
                </c:pt>
                <c:pt idx="14476">
                  <c:v>20.9</c:v>
                </c:pt>
                <c:pt idx="14477">
                  <c:v>20.9</c:v>
                </c:pt>
                <c:pt idx="14478">
                  <c:v>20.9</c:v>
                </c:pt>
                <c:pt idx="14479">
                  <c:v>20.9</c:v>
                </c:pt>
                <c:pt idx="14480">
                  <c:v>20.9</c:v>
                </c:pt>
                <c:pt idx="14481">
                  <c:v>20.9</c:v>
                </c:pt>
                <c:pt idx="14482">
                  <c:v>20.9</c:v>
                </c:pt>
                <c:pt idx="14483">
                  <c:v>20.9</c:v>
                </c:pt>
                <c:pt idx="14484">
                  <c:v>20.9</c:v>
                </c:pt>
                <c:pt idx="14485">
                  <c:v>20.9</c:v>
                </c:pt>
                <c:pt idx="14486">
                  <c:v>20.9</c:v>
                </c:pt>
                <c:pt idx="14487">
                  <c:v>20.9</c:v>
                </c:pt>
                <c:pt idx="14488">
                  <c:v>20.9</c:v>
                </c:pt>
                <c:pt idx="14489">
                  <c:v>20.9</c:v>
                </c:pt>
                <c:pt idx="14490">
                  <c:v>20.9</c:v>
                </c:pt>
                <c:pt idx="14491">
                  <c:v>20.9</c:v>
                </c:pt>
                <c:pt idx="14492">
                  <c:v>20.9</c:v>
                </c:pt>
                <c:pt idx="14493">
                  <c:v>20.9</c:v>
                </c:pt>
                <c:pt idx="14494">
                  <c:v>20.9</c:v>
                </c:pt>
                <c:pt idx="14495">
                  <c:v>20.9</c:v>
                </c:pt>
                <c:pt idx="14496">
                  <c:v>20.9</c:v>
                </c:pt>
                <c:pt idx="14497">
                  <c:v>20.9</c:v>
                </c:pt>
                <c:pt idx="14498">
                  <c:v>20.9</c:v>
                </c:pt>
                <c:pt idx="14499">
                  <c:v>20.9</c:v>
                </c:pt>
                <c:pt idx="14500">
                  <c:v>20.9</c:v>
                </c:pt>
                <c:pt idx="14501">
                  <c:v>20.9</c:v>
                </c:pt>
                <c:pt idx="14502">
                  <c:v>20.9</c:v>
                </c:pt>
                <c:pt idx="14503">
                  <c:v>20.9</c:v>
                </c:pt>
                <c:pt idx="14504">
                  <c:v>20.9</c:v>
                </c:pt>
                <c:pt idx="14505">
                  <c:v>20.9</c:v>
                </c:pt>
                <c:pt idx="14506">
                  <c:v>20.9</c:v>
                </c:pt>
                <c:pt idx="14507">
                  <c:v>20.9</c:v>
                </c:pt>
                <c:pt idx="14508">
                  <c:v>20.9</c:v>
                </c:pt>
                <c:pt idx="14509">
                  <c:v>20.9</c:v>
                </c:pt>
                <c:pt idx="14510">
                  <c:v>20.9</c:v>
                </c:pt>
                <c:pt idx="14511">
                  <c:v>20.9</c:v>
                </c:pt>
                <c:pt idx="14512">
                  <c:v>20.9</c:v>
                </c:pt>
                <c:pt idx="14513">
                  <c:v>20.9</c:v>
                </c:pt>
                <c:pt idx="14514">
                  <c:v>20.9</c:v>
                </c:pt>
                <c:pt idx="14515">
                  <c:v>20.9</c:v>
                </c:pt>
                <c:pt idx="14516">
                  <c:v>20.9</c:v>
                </c:pt>
                <c:pt idx="14517">
                  <c:v>20.9</c:v>
                </c:pt>
                <c:pt idx="14518">
                  <c:v>20.9</c:v>
                </c:pt>
                <c:pt idx="14519">
                  <c:v>20.9</c:v>
                </c:pt>
                <c:pt idx="14520">
                  <c:v>20.9</c:v>
                </c:pt>
                <c:pt idx="14521">
                  <c:v>20.9</c:v>
                </c:pt>
                <c:pt idx="14522">
                  <c:v>20.9</c:v>
                </c:pt>
                <c:pt idx="14523">
                  <c:v>20.9</c:v>
                </c:pt>
                <c:pt idx="14524">
                  <c:v>20.9</c:v>
                </c:pt>
                <c:pt idx="14525">
                  <c:v>20.9</c:v>
                </c:pt>
                <c:pt idx="14526">
                  <c:v>20.9</c:v>
                </c:pt>
                <c:pt idx="14527">
                  <c:v>20.9</c:v>
                </c:pt>
                <c:pt idx="14528">
                  <c:v>20.9</c:v>
                </c:pt>
                <c:pt idx="14529">
                  <c:v>20.9</c:v>
                </c:pt>
                <c:pt idx="14530">
                  <c:v>20.9</c:v>
                </c:pt>
                <c:pt idx="14531">
                  <c:v>20.9</c:v>
                </c:pt>
                <c:pt idx="14532">
                  <c:v>20.9</c:v>
                </c:pt>
                <c:pt idx="14533">
                  <c:v>20.9</c:v>
                </c:pt>
                <c:pt idx="14534">
                  <c:v>20.9</c:v>
                </c:pt>
                <c:pt idx="14535">
                  <c:v>20.9</c:v>
                </c:pt>
                <c:pt idx="14536">
                  <c:v>20.9</c:v>
                </c:pt>
                <c:pt idx="14537">
                  <c:v>20.9</c:v>
                </c:pt>
                <c:pt idx="14538">
                  <c:v>20.9</c:v>
                </c:pt>
                <c:pt idx="14539">
                  <c:v>20.9</c:v>
                </c:pt>
                <c:pt idx="14540">
                  <c:v>20.9</c:v>
                </c:pt>
                <c:pt idx="14541">
                  <c:v>20.9</c:v>
                </c:pt>
                <c:pt idx="14542">
                  <c:v>20.9</c:v>
                </c:pt>
                <c:pt idx="14543">
                  <c:v>20.9</c:v>
                </c:pt>
                <c:pt idx="14544">
                  <c:v>20.9</c:v>
                </c:pt>
                <c:pt idx="14545">
                  <c:v>20.9</c:v>
                </c:pt>
                <c:pt idx="14546">
                  <c:v>20.9</c:v>
                </c:pt>
                <c:pt idx="14547">
                  <c:v>20.9</c:v>
                </c:pt>
                <c:pt idx="14548">
                  <c:v>20.9</c:v>
                </c:pt>
                <c:pt idx="14549">
                  <c:v>20.9</c:v>
                </c:pt>
                <c:pt idx="14550">
                  <c:v>20.9</c:v>
                </c:pt>
                <c:pt idx="14551">
                  <c:v>20.9</c:v>
                </c:pt>
                <c:pt idx="14552">
                  <c:v>20.9</c:v>
                </c:pt>
                <c:pt idx="14553">
                  <c:v>20.9</c:v>
                </c:pt>
                <c:pt idx="14554">
                  <c:v>20.9</c:v>
                </c:pt>
                <c:pt idx="14555">
                  <c:v>20.9</c:v>
                </c:pt>
                <c:pt idx="14556">
                  <c:v>20.9</c:v>
                </c:pt>
                <c:pt idx="14557">
                  <c:v>20.9</c:v>
                </c:pt>
                <c:pt idx="14558">
                  <c:v>20.9</c:v>
                </c:pt>
                <c:pt idx="14559">
                  <c:v>20.9</c:v>
                </c:pt>
                <c:pt idx="14560">
                  <c:v>20.9</c:v>
                </c:pt>
                <c:pt idx="14561">
                  <c:v>20.9</c:v>
                </c:pt>
                <c:pt idx="14562">
                  <c:v>20.9</c:v>
                </c:pt>
                <c:pt idx="14563">
                  <c:v>20.9</c:v>
                </c:pt>
                <c:pt idx="14564">
                  <c:v>20.9</c:v>
                </c:pt>
                <c:pt idx="14565">
                  <c:v>20.9</c:v>
                </c:pt>
                <c:pt idx="14566">
                  <c:v>20.9</c:v>
                </c:pt>
                <c:pt idx="14567">
                  <c:v>20.9</c:v>
                </c:pt>
                <c:pt idx="14568">
                  <c:v>20.9</c:v>
                </c:pt>
                <c:pt idx="14569">
                  <c:v>20.9</c:v>
                </c:pt>
                <c:pt idx="14570">
                  <c:v>20.9</c:v>
                </c:pt>
                <c:pt idx="14571">
                  <c:v>20.9</c:v>
                </c:pt>
                <c:pt idx="14572">
                  <c:v>20.9</c:v>
                </c:pt>
                <c:pt idx="14573">
                  <c:v>20.9</c:v>
                </c:pt>
                <c:pt idx="14574">
                  <c:v>20.9</c:v>
                </c:pt>
                <c:pt idx="14575">
                  <c:v>20.9</c:v>
                </c:pt>
                <c:pt idx="14576">
                  <c:v>20.9</c:v>
                </c:pt>
                <c:pt idx="14577">
                  <c:v>20.9</c:v>
                </c:pt>
                <c:pt idx="14578">
                  <c:v>20.9</c:v>
                </c:pt>
                <c:pt idx="14579">
                  <c:v>20.9</c:v>
                </c:pt>
                <c:pt idx="14580">
                  <c:v>20.9</c:v>
                </c:pt>
                <c:pt idx="14581">
                  <c:v>20.9</c:v>
                </c:pt>
                <c:pt idx="14582">
                  <c:v>20.9</c:v>
                </c:pt>
                <c:pt idx="14583">
                  <c:v>20.9</c:v>
                </c:pt>
                <c:pt idx="14584">
                  <c:v>20.9</c:v>
                </c:pt>
                <c:pt idx="14585">
                  <c:v>20.9</c:v>
                </c:pt>
                <c:pt idx="14586">
                  <c:v>20.9</c:v>
                </c:pt>
                <c:pt idx="14587">
                  <c:v>20.9</c:v>
                </c:pt>
                <c:pt idx="14588">
                  <c:v>20.9</c:v>
                </c:pt>
                <c:pt idx="14589">
                  <c:v>20.9</c:v>
                </c:pt>
                <c:pt idx="14590">
                  <c:v>20.9</c:v>
                </c:pt>
                <c:pt idx="14591">
                  <c:v>20.9</c:v>
                </c:pt>
                <c:pt idx="14592">
                  <c:v>20.9</c:v>
                </c:pt>
                <c:pt idx="14593">
                  <c:v>20.9</c:v>
                </c:pt>
                <c:pt idx="14594">
                  <c:v>20.9</c:v>
                </c:pt>
                <c:pt idx="14595">
                  <c:v>20.9</c:v>
                </c:pt>
                <c:pt idx="14596">
                  <c:v>20.9</c:v>
                </c:pt>
                <c:pt idx="14597">
                  <c:v>20.9</c:v>
                </c:pt>
                <c:pt idx="14598">
                  <c:v>20.9</c:v>
                </c:pt>
                <c:pt idx="14599">
                  <c:v>20.9</c:v>
                </c:pt>
                <c:pt idx="14600">
                  <c:v>20.9</c:v>
                </c:pt>
                <c:pt idx="14601">
                  <c:v>20.9</c:v>
                </c:pt>
                <c:pt idx="14602">
                  <c:v>20.9</c:v>
                </c:pt>
                <c:pt idx="14603">
                  <c:v>20.9</c:v>
                </c:pt>
                <c:pt idx="14604">
                  <c:v>20.9</c:v>
                </c:pt>
                <c:pt idx="14605">
                  <c:v>20.9</c:v>
                </c:pt>
                <c:pt idx="14606">
                  <c:v>20.9</c:v>
                </c:pt>
                <c:pt idx="14607">
                  <c:v>20.9</c:v>
                </c:pt>
                <c:pt idx="14608">
                  <c:v>20.9</c:v>
                </c:pt>
                <c:pt idx="14609">
                  <c:v>20.9</c:v>
                </c:pt>
                <c:pt idx="14610">
                  <c:v>20.9</c:v>
                </c:pt>
                <c:pt idx="14611">
                  <c:v>20.9</c:v>
                </c:pt>
                <c:pt idx="14612">
                  <c:v>20.9</c:v>
                </c:pt>
                <c:pt idx="14613">
                  <c:v>20.9</c:v>
                </c:pt>
                <c:pt idx="14614">
                  <c:v>20.9</c:v>
                </c:pt>
                <c:pt idx="14615">
                  <c:v>20.9</c:v>
                </c:pt>
                <c:pt idx="14616">
                  <c:v>20.9</c:v>
                </c:pt>
                <c:pt idx="14617">
                  <c:v>20.9</c:v>
                </c:pt>
                <c:pt idx="14618">
                  <c:v>20.9</c:v>
                </c:pt>
                <c:pt idx="14619">
                  <c:v>20.9</c:v>
                </c:pt>
                <c:pt idx="14620">
                  <c:v>20.9</c:v>
                </c:pt>
                <c:pt idx="14621">
                  <c:v>20.9</c:v>
                </c:pt>
                <c:pt idx="14622">
                  <c:v>20.9</c:v>
                </c:pt>
                <c:pt idx="14623">
                  <c:v>20.9</c:v>
                </c:pt>
                <c:pt idx="14624">
                  <c:v>20.9</c:v>
                </c:pt>
                <c:pt idx="14625">
                  <c:v>20.9</c:v>
                </c:pt>
                <c:pt idx="14626">
                  <c:v>20.9</c:v>
                </c:pt>
                <c:pt idx="14627">
                  <c:v>20.9</c:v>
                </c:pt>
                <c:pt idx="14628">
                  <c:v>20.9</c:v>
                </c:pt>
                <c:pt idx="14629">
                  <c:v>20.9</c:v>
                </c:pt>
                <c:pt idx="14630">
                  <c:v>20.9</c:v>
                </c:pt>
                <c:pt idx="14631">
                  <c:v>20.9</c:v>
                </c:pt>
                <c:pt idx="14632">
                  <c:v>20.9</c:v>
                </c:pt>
                <c:pt idx="14633">
                  <c:v>20.9</c:v>
                </c:pt>
                <c:pt idx="14634">
                  <c:v>20.9</c:v>
                </c:pt>
                <c:pt idx="14635">
                  <c:v>20.9</c:v>
                </c:pt>
                <c:pt idx="14636">
                  <c:v>20.9</c:v>
                </c:pt>
                <c:pt idx="14637">
                  <c:v>20.9</c:v>
                </c:pt>
                <c:pt idx="14638">
                  <c:v>20.9</c:v>
                </c:pt>
                <c:pt idx="14639">
                  <c:v>20.9</c:v>
                </c:pt>
                <c:pt idx="14640">
                  <c:v>20.9</c:v>
                </c:pt>
                <c:pt idx="14641">
                  <c:v>20.9</c:v>
                </c:pt>
                <c:pt idx="14642">
                  <c:v>20.9</c:v>
                </c:pt>
                <c:pt idx="14643">
                  <c:v>20.9</c:v>
                </c:pt>
                <c:pt idx="14644">
                  <c:v>20.9</c:v>
                </c:pt>
                <c:pt idx="14645">
                  <c:v>20.9</c:v>
                </c:pt>
                <c:pt idx="14646">
                  <c:v>20.9</c:v>
                </c:pt>
                <c:pt idx="14647">
                  <c:v>20.9</c:v>
                </c:pt>
                <c:pt idx="14648">
                  <c:v>20.9</c:v>
                </c:pt>
                <c:pt idx="14649">
                  <c:v>20.9</c:v>
                </c:pt>
                <c:pt idx="14650">
                  <c:v>20.9</c:v>
                </c:pt>
                <c:pt idx="14651">
                  <c:v>20.9</c:v>
                </c:pt>
                <c:pt idx="14652">
                  <c:v>20.9</c:v>
                </c:pt>
                <c:pt idx="14653">
                  <c:v>20.9</c:v>
                </c:pt>
                <c:pt idx="14654">
                  <c:v>20.9</c:v>
                </c:pt>
                <c:pt idx="14655">
                  <c:v>20.9</c:v>
                </c:pt>
                <c:pt idx="14656">
                  <c:v>20.9</c:v>
                </c:pt>
                <c:pt idx="14657">
                  <c:v>20.9</c:v>
                </c:pt>
                <c:pt idx="14658">
                  <c:v>20.9</c:v>
                </c:pt>
                <c:pt idx="14659">
                  <c:v>20.9</c:v>
                </c:pt>
                <c:pt idx="14660">
                  <c:v>20.9</c:v>
                </c:pt>
                <c:pt idx="14661">
                  <c:v>20.9</c:v>
                </c:pt>
                <c:pt idx="14662">
                  <c:v>20.9</c:v>
                </c:pt>
                <c:pt idx="14663">
                  <c:v>20.9</c:v>
                </c:pt>
                <c:pt idx="14664">
                  <c:v>20.9</c:v>
                </c:pt>
                <c:pt idx="14665">
                  <c:v>20.9</c:v>
                </c:pt>
                <c:pt idx="14666">
                  <c:v>20.9</c:v>
                </c:pt>
                <c:pt idx="14667">
                  <c:v>20.9</c:v>
                </c:pt>
                <c:pt idx="14668">
                  <c:v>20.9</c:v>
                </c:pt>
                <c:pt idx="14669">
                  <c:v>20.9</c:v>
                </c:pt>
                <c:pt idx="14670">
                  <c:v>20.9</c:v>
                </c:pt>
                <c:pt idx="14671">
                  <c:v>20.9</c:v>
                </c:pt>
                <c:pt idx="14672">
                  <c:v>20.9</c:v>
                </c:pt>
                <c:pt idx="14673">
                  <c:v>20.9</c:v>
                </c:pt>
                <c:pt idx="14674">
                  <c:v>20.9</c:v>
                </c:pt>
                <c:pt idx="14675">
                  <c:v>20.9</c:v>
                </c:pt>
                <c:pt idx="14676">
                  <c:v>20.9</c:v>
                </c:pt>
                <c:pt idx="14677">
                  <c:v>20.9</c:v>
                </c:pt>
                <c:pt idx="14678">
                  <c:v>20.9</c:v>
                </c:pt>
                <c:pt idx="14679">
                  <c:v>20.9</c:v>
                </c:pt>
                <c:pt idx="14680">
                  <c:v>20.9</c:v>
                </c:pt>
                <c:pt idx="14681">
                  <c:v>20.9</c:v>
                </c:pt>
                <c:pt idx="14682">
                  <c:v>20.9</c:v>
                </c:pt>
                <c:pt idx="14683">
                  <c:v>20.9</c:v>
                </c:pt>
                <c:pt idx="14684">
                  <c:v>20.9</c:v>
                </c:pt>
                <c:pt idx="14685">
                  <c:v>20.9</c:v>
                </c:pt>
                <c:pt idx="14686">
                  <c:v>20.9</c:v>
                </c:pt>
                <c:pt idx="14687">
                  <c:v>20.9</c:v>
                </c:pt>
                <c:pt idx="14688">
                  <c:v>20.9</c:v>
                </c:pt>
                <c:pt idx="14689">
                  <c:v>20.9</c:v>
                </c:pt>
                <c:pt idx="14690">
                  <c:v>20.9</c:v>
                </c:pt>
                <c:pt idx="14691">
                  <c:v>20.9</c:v>
                </c:pt>
                <c:pt idx="14692">
                  <c:v>20.9</c:v>
                </c:pt>
                <c:pt idx="14693">
                  <c:v>20.9</c:v>
                </c:pt>
                <c:pt idx="14694">
                  <c:v>20.9</c:v>
                </c:pt>
                <c:pt idx="14695">
                  <c:v>20.9</c:v>
                </c:pt>
                <c:pt idx="14696">
                  <c:v>20.9</c:v>
                </c:pt>
                <c:pt idx="14697">
                  <c:v>20.9</c:v>
                </c:pt>
                <c:pt idx="14698">
                  <c:v>20.9</c:v>
                </c:pt>
                <c:pt idx="14699">
                  <c:v>20.9</c:v>
                </c:pt>
                <c:pt idx="14700">
                  <c:v>20.9</c:v>
                </c:pt>
                <c:pt idx="14701">
                  <c:v>20.9</c:v>
                </c:pt>
                <c:pt idx="14702">
                  <c:v>20.9</c:v>
                </c:pt>
                <c:pt idx="14703">
                  <c:v>20.9</c:v>
                </c:pt>
                <c:pt idx="14704">
                  <c:v>20.9</c:v>
                </c:pt>
                <c:pt idx="14705">
                  <c:v>20.9</c:v>
                </c:pt>
                <c:pt idx="14706">
                  <c:v>20.9</c:v>
                </c:pt>
                <c:pt idx="14707">
                  <c:v>20.9</c:v>
                </c:pt>
                <c:pt idx="14708">
                  <c:v>20.9</c:v>
                </c:pt>
                <c:pt idx="14709">
                  <c:v>20.9</c:v>
                </c:pt>
                <c:pt idx="14710">
                  <c:v>20.9</c:v>
                </c:pt>
                <c:pt idx="14711">
                  <c:v>20.9</c:v>
                </c:pt>
                <c:pt idx="14712">
                  <c:v>20.9</c:v>
                </c:pt>
                <c:pt idx="14713">
                  <c:v>20.9</c:v>
                </c:pt>
                <c:pt idx="14714">
                  <c:v>20.9</c:v>
                </c:pt>
                <c:pt idx="14715">
                  <c:v>20.9</c:v>
                </c:pt>
                <c:pt idx="14716">
                  <c:v>20.9</c:v>
                </c:pt>
                <c:pt idx="14717">
                  <c:v>20.9</c:v>
                </c:pt>
                <c:pt idx="14718">
                  <c:v>20.9</c:v>
                </c:pt>
                <c:pt idx="14719">
                  <c:v>20.9</c:v>
                </c:pt>
                <c:pt idx="14720">
                  <c:v>20.9</c:v>
                </c:pt>
                <c:pt idx="14721">
                  <c:v>20.9</c:v>
                </c:pt>
                <c:pt idx="14722">
                  <c:v>20.9</c:v>
                </c:pt>
                <c:pt idx="14723">
                  <c:v>20.9</c:v>
                </c:pt>
                <c:pt idx="14724">
                  <c:v>20.9</c:v>
                </c:pt>
                <c:pt idx="14725">
                  <c:v>20.9</c:v>
                </c:pt>
                <c:pt idx="14726">
                  <c:v>20.9</c:v>
                </c:pt>
                <c:pt idx="14727">
                  <c:v>20.9</c:v>
                </c:pt>
                <c:pt idx="14728">
                  <c:v>20.9</c:v>
                </c:pt>
                <c:pt idx="14729">
                  <c:v>20.9</c:v>
                </c:pt>
                <c:pt idx="14730">
                  <c:v>20.9</c:v>
                </c:pt>
                <c:pt idx="14731">
                  <c:v>20.9</c:v>
                </c:pt>
                <c:pt idx="14732">
                  <c:v>20.9</c:v>
                </c:pt>
                <c:pt idx="14733">
                  <c:v>20.9</c:v>
                </c:pt>
                <c:pt idx="14734">
                  <c:v>20.9</c:v>
                </c:pt>
                <c:pt idx="14735">
                  <c:v>20.9</c:v>
                </c:pt>
                <c:pt idx="14736">
                  <c:v>20.9</c:v>
                </c:pt>
                <c:pt idx="14737">
                  <c:v>20.9</c:v>
                </c:pt>
                <c:pt idx="14738">
                  <c:v>20.9</c:v>
                </c:pt>
                <c:pt idx="14739">
                  <c:v>20.9</c:v>
                </c:pt>
                <c:pt idx="14740">
                  <c:v>20.9</c:v>
                </c:pt>
                <c:pt idx="14741">
                  <c:v>20.9</c:v>
                </c:pt>
                <c:pt idx="14742">
                  <c:v>20.9</c:v>
                </c:pt>
                <c:pt idx="14743">
                  <c:v>20.9</c:v>
                </c:pt>
                <c:pt idx="14744">
                  <c:v>20.9</c:v>
                </c:pt>
                <c:pt idx="14745">
                  <c:v>20.9</c:v>
                </c:pt>
                <c:pt idx="14746">
                  <c:v>20.9</c:v>
                </c:pt>
                <c:pt idx="14747">
                  <c:v>20.9</c:v>
                </c:pt>
                <c:pt idx="14748">
                  <c:v>20.9</c:v>
                </c:pt>
                <c:pt idx="14749">
                  <c:v>20.9</c:v>
                </c:pt>
                <c:pt idx="14750">
                  <c:v>20.9</c:v>
                </c:pt>
                <c:pt idx="14751">
                  <c:v>20.9</c:v>
                </c:pt>
                <c:pt idx="14752">
                  <c:v>20.9</c:v>
                </c:pt>
                <c:pt idx="14753">
                  <c:v>20.9</c:v>
                </c:pt>
                <c:pt idx="14754">
                  <c:v>20.9</c:v>
                </c:pt>
                <c:pt idx="14755">
                  <c:v>20.9</c:v>
                </c:pt>
                <c:pt idx="14756">
                  <c:v>20.9</c:v>
                </c:pt>
                <c:pt idx="14757">
                  <c:v>20.9</c:v>
                </c:pt>
                <c:pt idx="14758">
                  <c:v>20.9</c:v>
                </c:pt>
                <c:pt idx="14759">
                  <c:v>20.9</c:v>
                </c:pt>
                <c:pt idx="14760">
                  <c:v>20.9</c:v>
                </c:pt>
                <c:pt idx="14761">
                  <c:v>20.9</c:v>
                </c:pt>
                <c:pt idx="14762">
                  <c:v>20.9</c:v>
                </c:pt>
                <c:pt idx="14763">
                  <c:v>20.9</c:v>
                </c:pt>
                <c:pt idx="14764">
                  <c:v>20.9</c:v>
                </c:pt>
                <c:pt idx="14765">
                  <c:v>20.9</c:v>
                </c:pt>
                <c:pt idx="14766">
                  <c:v>20.9</c:v>
                </c:pt>
                <c:pt idx="14767">
                  <c:v>20.9</c:v>
                </c:pt>
                <c:pt idx="14768">
                  <c:v>20.9</c:v>
                </c:pt>
                <c:pt idx="14769">
                  <c:v>20.9</c:v>
                </c:pt>
                <c:pt idx="14770">
                  <c:v>20.9</c:v>
                </c:pt>
                <c:pt idx="14771">
                  <c:v>20.9</c:v>
                </c:pt>
                <c:pt idx="14772">
                  <c:v>20.9</c:v>
                </c:pt>
                <c:pt idx="14773">
                  <c:v>20.9</c:v>
                </c:pt>
                <c:pt idx="14774">
                  <c:v>20.9</c:v>
                </c:pt>
                <c:pt idx="14775">
                  <c:v>20.9</c:v>
                </c:pt>
                <c:pt idx="14776">
                  <c:v>20.9</c:v>
                </c:pt>
                <c:pt idx="14777">
                  <c:v>20.9</c:v>
                </c:pt>
                <c:pt idx="14778">
                  <c:v>20.9</c:v>
                </c:pt>
                <c:pt idx="14779">
                  <c:v>20.9</c:v>
                </c:pt>
                <c:pt idx="14780">
                  <c:v>20.9</c:v>
                </c:pt>
                <c:pt idx="14781">
                  <c:v>20.9</c:v>
                </c:pt>
                <c:pt idx="14782">
                  <c:v>20.9</c:v>
                </c:pt>
                <c:pt idx="14783">
                  <c:v>20.9</c:v>
                </c:pt>
                <c:pt idx="14784">
                  <c:v>20.9</c:v>
                </c:pt>
                <c:pt idx="14785">
                  <c:v>20.9</c:v>
                </c:pt>
                <c:pt idx="14786">
                  <c:v>20.9</c:v>
                </c:pt>
                <c:pt idx="14787">
                  <c:v>20.9</c:v>
                </c:pt>
                <c:pt idx="14788">
                  <c:v>20.9</c:v>
                </c:pt>
                <c:pt idx="14789">
                  <c:v>20.9</c:v>
                </c:pt>
                <c:pt idx="14790">
                  <c:v>20.9</c:v>
                </c:pt>
                <c:pt idx="14791">
                  <c:v>20.9</c:v>
                </c:pt>
                <c:pt idx="14792">
                  <c:v>20.9</c:v>
                </c:pt>
                <c:pt idx="14793">
                  <c:v>20.9</c:v>
                </c:pt>
                <c:pt idx="14794">
                  <c:v>20.9</c:v>
                </c:pt>
                <c:pt idx="14795">
                  <c:v>20.9</c:v>
                </c:pt>
                <c:pt idx="14796">
                  <c:v>20.9</c:v>
                </c:pt>
                <c:pt idx="14797">
                  <c:v>20.9</c:v>
                </c:pt>
                <c:pt idx="14798">
                  <c:v>20.9</c:v>
                </c:pt>
                <c:pt idx="14799">
                  <c:v>20.9</c:v>
                </c:pt>
                <c:pt idx="14800">
                  <c:v>20.9</c:v>
                </c:pt>
                <c:pt idx="14801">
                  <c:v>20.9</c:v>
                </c:pt>
                <c:pt idx="14802">
                  <c:v>20.9</c:v>
                </c:pt>
                <c:pt idx="14803">
                  <c:v>20.9</c:v>
                </c:pt>
                <c:pt idx="14804">
                  <c:v>20.9</c:v>
                </c:pt>
                <c:pt idx="14805">
                  <c:v>20.9</c:v>
                </c:pt>
                <c:pt idx="14806">
                  <c:v>20.9</c:v>
                </c:pt>
                <c:pt idx="14807">
                  <c:v>20.9</c:v>
                </c:pt>
                <c:pt idx="14808">
                  <c:v>20.9</c:v>
                </c:pt>
                <c:pt idx="14809">
                  <c:v>20.9</c:v>
                </c:pt>
                <c:pt idx="14810">
                  <c:v>20.9</c:v>
                </c:pt>
                <c:pt idx="14811">
                  <c:v>20.9</c:v>
                </c:pt>
                <c:pt idx="14812">
                  <c:v>20.9</c:v>
                </c:pt>
                <c:pt idx="14813">
                  <c:v>20.9</c:v>
                </c:pt>
                <c:pt idx="14814">
                  <c:v>20.9</c:v>
                </c:pt>
                <c:pt idx="14815">
                  <c:v>20.9</c:v>
                </c:pt>
                <c:pt idx="14816">
                  <c:v>20.9</c:v>
                </c:pt>
                <c:pt idx="14817">
                  <c:v>20.9</c:v>
                </c:pt>
                <c:pt idx="14818">
                  <c:v>20.9</c:v>
                </c:pt>
                <c:pt idx="14819">
                  <c:v>20.9</c:v>
                </c:pt>
                <c:pt idx="14820">
                  <c:v>20.9</c:v>
                </c:pt>
                <c:pt idx="14821">
                  <c:v>20.9</c:v>
                </c:pt>
                <c:pt idx="14822">
                  <c:v>20.9</c:v>
                </c:pt>
                <c:pt idx="14823">
                  <c:v>20.9</c:v>
                </c:pt>
                <c:pt idx="14824">
                  <c:v>20.9</c:v>
                </c:pt>
                <c:pt idx="14825">
                  <c:v>20.9</c:v>
                </c:pt>
                <c:pt idx="14826">
                  <c:v>20.9</c:v>
                </c:pt>
                <c:pt idx="14827">
                  <c:v>20.9</c:v>
                </c:pt>
                <c:pt idx="14828">
                  <c:v>20.9</c:v>
                </c:pt>
                <c:pt idx="14829">
                  <c:v>20.9</c:v>
                </c:pt>
                <c:pt idx="14830">
                  <c:v>20.9</c:v>
                </c:pt>
                <c:pt idx="14831">
                  <c:v>20.9</c:v>
                </c:pt>
                <c:pt idx="14832">
                  <c:v>20.9</c:v>
                </c:pt>
                <c:pt idx="14833">
                  <c:v>20.9</c:v>
                </c:pt>
                <c:pt idx="14834">
                  <c:v>20.9</c:v>
                </c:pt>
                <c:pt idx="14835">
                  <c:v>20.9</c:v>
                </c:pt>
                <c:pt idx="14836">
                  <c:v>20.9</c:v>
                </c:pt>
                <c:pt idx="14837">
                  <c:v>20.9</c:v>
                </c:pt>
                <c:pt idx="14838">
                  <c:v>20.9</c:v>
                </c:pt>
                <c:pt idx="14839">
                  <c:v>20.9</c:v>
                </c:pt>
                <c:pt idx="14840">
                  <c:v>20.9</c:v>
                </c:pt>
                <c:pt idx="14841">
                  <c:v>20.9</c:v>
                </c:pt>
                <c:pt idx="14842">
                  <c:v>20.9</c:v>
                </c:pt>
                <c:pt idx="14843">
                  <c:v>20.9</c:v>
                </c:pt>
                <c:pt idx="14844">
                  <c:v>20.9</c:v>
                </c:pt>
                <c:pt idx="14845">
                  <c:v>20.9</c:v>
                </c:pt>
                <c:pt idx="14846">
                  <c:v>20.9</c:v>
                </c:pt>
                <c:pt idx="14847">
                  <c:v>20.9</c:v>
                </c:pt>
                <c:pt idx="14848">
                  <c:v>20.9</c:v>
                </c:pt>
                <c:pt idx="14849">
                  <c:v>20.9</c:v>
                </c:pt>
                <c:pt idx="14850">
                  <c:v>20.9</c:v>
                </c:pt>
                <c:pt idx="14851">
                  <c:v>20.9</c:v>
                </c:pt>
                <c:pt idx="14852">
                  <c:v>20.9</c:v>
                </c:pt>
                <c:pt idx="14853">
                  <c:v>20.9</c:v>
                </c:pt>
                <c:pt idx="14854">
                  <c:v>20.9</c:v>
                </c:pt>
                <c:pt idx="14855">
                  <c:v>20.9</c:v>
                </c:pt>
                <c:pt idx="14856">
                  <c:v>20.9</c:v>
                </c:pt>
                <c:pt idx="14857">
                  <c:v>20.9</c:v>
                </c:pt>
                <c:pt idx="14858">
                  <c:v>20.9</c:v>
                </c:pt>
                <c:pt idx="14859">
                  <c:v>20.9</c:v>
                </c:pt>
                <c:pt idx="14860">
                  <c:v>20.9</c:v>
                </c:pt>
                <c:pt idx="14861">
                  <c:v>20.9</c:v>
                </c:pt>
                <c:pt idx="14862">
                  <c:v>20.9</c:v>
                </c:pt>
                <c:pt idx="14863">
                  <c:v>20.9</c:v>
                </c:pt>
                <c:pt idx="14864">
                  <c:v>20.9</c:v>
                </c:pt>
                <c:pt idx="14865">
                  <c:v>20.9</c:v>
                </c:pt>
                <c:pt idx="14866">
                  <c:v>20.9</c:v>
                </c:pt>
                <c:pt idx="14867">
                  <c:v>20.9</c:v>
                </c:pt>
                <c:pt idx="14868">
                  <c:v>20.9</c:v>
                </c:pt>
                <c:pt idx="14869">
                  <c:v>20.9</c:v>
                </c:pt>
                <c:pt idx="14870">
                  <c:v>20.9</c:v>
                </c:pt>
                <c:pt idx="14871">
                  <c:v>20.9</c:v>
                </c:pt>
                <c:pt idx="14872">
                  <c:v>20.9</c:v>
                </c:pt>
                <c:pt idx="14873">
                  <c:v>20.9</c:v>
                </c:pt>
                <c:pt idx="14874">
                  <c:v>20.9</c:v>
                </c:pt>
                <c:pt idx="14875">
                  <c:v>20.9</c:v>
                </c:pt>
                <c:pt idx="14876">
                  <c:v>20.9</c:v>
                </c:pt>
                <c:pt idx="14877">
                  <c:v>20.9</c:v>
                </c:pt>
                <c:pt idx="14878">
                  <c:v>20.9</c:v>
                </c:pt>
                <c:pt idx="14879">
                  <c:v>20.9</c:v>
                </c:pt>
                <c:pt idx="14880">
                  <c:v>20.9</c:v>
                </c:pt>
                <c:pt idx="14881">
                  <c:v>20.9</c:v>
                </c:pt>
                <c:pt idx="14882">
                  <c:v>20.9</c:v>
                </c:pt>
                <c:pt idx="14883">
                  <c:v>20.9</c:v>
                </c:pt>
                <c:pt idx="14884">
                  <c:v>20.9</c:v>
                </c:pt>
                <c:pt idx="14885">
                  <c:v>20.9</c:v>
                </c:pt>
                <c:pt idx="14886">
                  <c:v>20.9</c:v>
                </c:pt>
                <c:pt idx="14887">
                  <c:v>20.9</c:v>
                </c:pt>
                <c:pt idx="14888">
                  <c:v>20.9</c:v>
                </c:pt>
                <c:pt idx="14889">
                  <c:v>20.9</c:v>
                </c:pt>
                <c:pt idx="14890">
                  <c:v>20.9</c:v>
                </c:pt>
                <c:pt idx="14891">
                  <c:v>20.9</c:v>
                </c:pt>
                <c:pt idx="14892">
                  <c:v>20.9</c:v>
                </c:pt>
                <c:pt idx="14893">
                  <c:v>20.9</c:v>
                </c:pt>
                <c:pt idx="14894">
                  <c:v>20.9</c:v>
                </c:pt>
                <c:pt idx="14895">
                  <c:v>20.9</c:v>
                </c:pt>
                <c:pt idx="14896">
                  <c:v>20.9</c:v>
                </c:pt>
                <c:pt idx="14897">
                  <c:v>20.9</c:v>
                </c:pt>
                <c:pt idx="14898">
                  <c:v>20.9</c:v>
                </c:pt>
                <c:pt idx="14899">
                  <c:v>20.9</c:v>
                </c:pt>
                <c:pt idx="14900">
                  <c:v>20.9</c:v>
                </c:pt>
                <c:pt idx="14901">
                  <c:v>20.9</c:v>
                </c:pt>
                <c:pt idx="14902">
                  <c:v>20.9</c:v>
                </c:pt>
                <c:pt idx="14903">
                  <c:v>20.9</c:v>
                </c:pt>
                <c:pt idx="14904">
                  <c:v>20.9</c:v>
                </c:pt>
                <c:pt idx="14905">
                  <c:v>20.9</c:v>
                </c:pt>
                <c:pt idx="14906">
                  <c:v>20.9</c:v>
                </c:pt>
                <c:pt idx="14907">
                  <c:v>20.9</c:v>
                </c:pt>
                <c:pt idx="14908">
                  <c:v>20.9</c:v>
                </c:pt>
                <c:pt idx="14909">
                  <c:v>20.9</c:v>
                </c:pt>
                <c:pt idx="14910">
                  <c:v>20.9</c:v>
                </c:pt>
                <c:pt idx="14911">
                  <c:v>20.9</c:v>
                </c:pt>
                <c:pt idx="14912">
                  <c:v>20.9</c:v>
                </c:pt>
                <c:pt idx="14913">
                  <c:v>20.9</c:v>
                </c:pt>
                <c:pt idx="14914">
                  <c:v>20.9</c:v>
                </c:pt>
                <c:pt idx="14915">
                  <c:v>20.9</c:v>
                </c:pt>
                <c:pt idx="14916">
                  <c:v>20.9</c:v>
                </c:pt>
                <c:pt idx="14917">
                  <c:v>20.9</c:v>
                </c:pt>
                <c:pt idx="14918">
                  <c:v>20.9</c:v>
                </c:pt>
                <c:pt idx="14919">
                  <c:v>20.9</c:v>
                </c:pt>
                <c:pt idx="14920">
                  <c:v>20.9</c:v>
                </c:pt>
                <c:pt idx="14921">
                  <c:v>20.9</c:v>
                </c:pt>
                <c:pt idx="14922">
                  <c:v>20.9</c:v>
                </c:pt>
                <c:pt idx="14923">
                  <c:v>20.9</c:v>
                </c:pt>
                <c:pt idx="14924">
                  <c:v>20.9</c:v>
                </c:pt>
                <c:pt idx="14925">
                  <c:v>20.9</c:v>
                </c:pt>
                <c:pt idx="14926">
                  <c:v>20.9</c:v>
                </c:pt>
                <c:pt idx="14927">
                  <c:v>20.9</c:v>
                </c:pt>
                <c:pt idx="14928">
                  <c:v>20.9</c:v>
                </c:pt>
                <c:pt idx="14929">
                  <c:v>20.9</c:v>
                </c:pt>
                <c:pt idx="14930">
                  <c:v>20.9</c:v>
                </c:pt>
                <c:pt idx="14931">
                  <c:v>20.9</c:v>
                </c:pt>
                <c:pt idx="14932">
                  <c:v>20.9</c:v>
                </c:pt>
                <c:pt idx="14933">
                  <c:v>20.9</c:v>
                </c:pt>
                <c:pt idx="14934">
                  <c:v>20.9</c:v>
                </c:pt>
                <c:pt idx="14935">
                  <c:v>20.9</c:v>
                </c:pt>
                <c:pt idx="14936">
                  <c:v>20.9</c:v>
                </c:pt>
                <c:pt idx="14937">
                  <c:v>20.9</c:v>
                </c:pt>
                <c:pt idx="14938">
                  <c:v>20.9</c:v>
                </c:pt>
                <c:pt idx="14939">
                  <c:v>20.9</c:v>
                </c:pt>
                <c:pt idx="14940">
                  <c:v>20.9</c:v>
                </c:pt>
                <c:pt idx="14941">
                  <c:v>20.9</c:v>
                </c:pt>
                <c:pt idx="14942">
                  <c:v>20.9</c:v>
                </c:pt>
                <c:pt idx="14943">
                  <c:v>20.9</c:v>
                </c:pt>
                <c:pt idx="14944">
                  <c:v>20.9</c:v>
                </c:pt>
                <c:pt idx="14945">
                  <c:v>20.9</c:v>
                </c:pt>
                <c:pt idx="14946">
                  <c:v>20.9</c:v>
                </c:pt>
                <c:pt idx="14947">
                  <c:v>20.9</c:v>
                </c:pt>
                <c:pt idx="14948">
                  <c:v>20.9</c:v>
                </c:pt>
                <c:pt idx="14949">
                  <c:v>20.9</c:v>
                </c:pt>
                <c:pt idx="14950">
                  <c:v>20.9</c:v>
                </c:pt>
                <c:pt idx="14951">
                  <c:v>20.9</c:v>
                </c:pt>
                <c:pt idx="14952">
                  <c:v>20.9</c:v>
                </c:pt>
                <c:pt idx="14953">
                  <c:v>20.9</c:v>
                </c:pt>
                <c:pt idx="14954">
                  <c:v>20.9</c:v>
                </c:pt>
                <c:pt idx="14955">
                  <c:v>20.9</c:v>
                </c:pt>
                <c:pt idx="14956">
                  <c:v>20.9</c:v>
                </c:pt>
                <c:pt idx="14957">
                  <c:v>20.9</c:v>
                </c:pt>
                <c:pt idx="14958">
                  <c:v>20.9</c:v>
                </c:pt>
                <c:pt idx="14959">
                  <c:v>20.9</c:v>
                </c:pt>
                <c:pt idx="14960">
                  <c:v>20.9</c:v>
                </c:pt>
                <c:pt idx="14961">
                  <c:v>20.9</c:v>
                </c:pt>
                <c:pt idx="14962">
                  <c:v>20.9</c:v>
                </c:pt>
                <c:pt idx="14963">
                  <c:v>20.9</c:v>
                </c:pt>
                <c:pt idx="14964">
                  <c:v>20.9</c:v>
                </c:pt>
                <c:pt idx="14965">
                  <c:v>20.9</c:v>
                </c:pt>
                <c:pt idx="14966">
                  <c:v>20.9</c:v>
                </c:pt>
                <c:pt idx="14967">
                  <c:v>20.9</c:v>
                </c:pt>
                <c:pt idx="14968">
                  <c:v>20.9</c:v>
                </c:pt>
                <c:pt idx="14969">
                  <c:v>20.9</c:v>
                </c:pt>
                <c:pt idx="14970">
                  <c:v>20.9</c:v>
                </c:pt>
                <c:pt idx="14971">
                  <c:v>20.9</c:v>
                </c:pt>
                <c:pt idx="14972">
                  <c:v>20.9</c:v>
                </c:pt>
                <c:pt idx="14973">
                  <c:v>20.9</c:v>
                </c:pt>
                <c:pt idx="14974">
                  <c:v>20.9</c:v>
                </c:pt>
                <c:pt idx="14975">
                  <c:v>20.9</c:v>
                </c:pt>
                <c:pt idx="14976">
                  <c:v>20.9</c:v>
                </c:pt>
                <c:pt idx="14977">
                  <c:v>20.9</c:v>
                </c:pt>
                <c:pt idx="14978">
                  <c:v>20.9</c:v>
                </c:pt>
                <c:pt idx="14979">
                  <c:v>20.9</c:v>
                </c:pt>
                <c:pt idx="14980">
                  <c:v>20.9</c:v>
                </c:pt>
                <c:pt idx="14981">
                  <c:v>20.9</c:v>
                </c:pt>
                <c:pt idx="14982">
                  <c:v>20.9</c:v>
                </c:pt>
                <c:pt idx="14983">
                  <c:v>20.9</c:v>
                </c:pt>
                <c:pt idx="14984">
                  <c:v>20.9</c:v>
                </c:pt>
                <c:pt idx="14985">
                  <c:v>20.9</c:v>
                </c:pt>
                <c:pt idx="14986">
                  <c:v>20.9</c:v>
                </c:pt>
                <c:pt idx="14987">
                  <c:v>20.9</c:v>
                </c:pt>
                <c:pt idx="14988">
                  <c:v>20.9</c:v>
                </c:pt>
                <c:pt idx="14989">
                  <c:v>20.9</c:v>
                </c:pt>
                <c:pt idx="14990">
                  <c:v>20.9</c:v>
                </c:pt>
                <c:pt idx="14991">
                  <c:v>20.9</c:v>
                </c:pt>
                <c:pt idx="14992">
                  <c:v>20.9</c:v>
                </c:pt>
                <c:pt idx="14993">
                  <c:v>20.9</c:v>
                </c:pt>
                <c:pt idx="14994">
                  <c:v>20.9</c:v>
                </c:pt>
                <c:pt idx="14995">
                  <c:v>20.9</c:v>
                </c:pt>
                <c:pt idx="14996">
                  <c:v>20.9</c:v>
                </c:pt>
                <c:pt idx="14997">
                  <c:v>20.9</c:v>
                </c:pt>
                <c:pt idx="14998">
                  <c:v>20.9</c:v>
                </c:pt>
                <c:pt idx="14999">
                  <c:v>20.9</c:v>
                </c:pt>
                <c:pt idx="15000">
                  <c:v>20.9</c:v>
                </c:pt>
                <c:pt idx="15001">
                  <c:v>20.9</c:v>
                </c:pt>
                <c:pt idx="15002">
                  <c:v>20.9</c:v>
                </c:pt>
                <c:pt idx="15003">
                  <c:v>20.9</c:v>
                </c:pt>
                <c:pt idx="15004">
                  <c:v>20.9</c:v>
                </c:pt>
                <c:pt idx="15005">
                  <c:v>20.9</c:v>
                </c:pt>
                <c:pt idx="15006">
                  <c:v>20.9</c:v>
                </c:pt>
                <c:pt idx="15007">
                  <c:v>20.9</c:v>
                </c:pt>
                <c:pt idx="15008">
                  <c:v>20.9</c:v>
                </c:pt>
                <c:pt idx="15009">
                  <c:v>20.9</c:v>
                </c:pt>
                <c:pt idx="15010">
                  <c:v>20.9</c:v>
                </c:pt>
                <c:pt idx="15011">
                  <c:v>20.9</c:v>
                </c:pt>
                <c:pt idx="15012">
                  <c:v>20.9</c:v>
                </c:pt>
                <c:pt idx="15013">
                  <c:v>20.9</c:v>
                </c:pt>
                <c:pt idx="15014">
                  <c:v>20.9</c:v>
                </c:pt>
                <c:pt idx="15015">
                  <c:v>20.9</c:v>
                </c:pt>
                <c:pt idx="15016">
                  <c:v>20.9</c:v>
                </c:pt>
                <c:pt idx="15017">
                  <c:v>20.9</c:v>
                </c:pt>
                <c:pt idx="15018">
                  <c:v>20.9</c:v>
                </c:pt>
                <c:pt idx="15019">
                  <c:v>20.9</c:v>
                </c:pt>
                <c:pt idx="15020">
                  <c:v>20.9</c:v>
                </c:pt>
                <c:pt idx="15021">
                  <c:v>20.9</c:v>
                </c:pt>
                <c:pt idx="15022">
                  <c:v>20.9</c:v>
                </c:pt>
                <c:pt idx="15023">
                  <c:v>20.9</c:v>
                </c:pt>
                <c:pt idx="15024">
                  <c:v>20.9</c:v>
                </c:pt>
                <c:pt idx="15025">
                  <c:v>20.9</c:v>
                </c:pt>
                <c:pt idx="15026">
                  <c:v>20.9</c:v>
                </c:pt>
                <c:pt idx="15027">
                  <c:v>20.9</c:v>
                </c:pt>
                <c:pt idx="15028">
                  <c:v>20.9</c:v>
                </c:pt>
                <c:pt idx="15029">
                  <c:v>20.9</c:v>
                </c:pt>
                <c:pt idx="15030">
                  <c:v>20.9</c:v>
                </c:pt>
                <c:pt idx="15031">
                  <c:v>20.9</c:v>
                </c:pt>
                <c:pt idx="15032">
                  <c:v>20.9</c:v>
                </c:pt>
                <c:pt idx="15033">
                  <c:v>20.9</c:v>
                </c:pt>
                <c:pt idx="15034">
                  <c:v>20.9</c:v>
                </c:pt>
                <c:pt idx="15035">
                  <c:v>20.9</c:v>
                </c:pt>
                <c:pt idx="15036">
                  <c:v>20.9</c:v>
                </c:pt>
                <c:pt idx="15037">
                  <c:v>20.9</c:v>
                </c:pt>
                <c:pt idx="15038">
                  <c:v>20.9</c:v>
                </c:pt>
                <c:pt idx="15039">
                  <c:v>20.9</c:v>
                </c:pt>
                <c:pt idx="15040">
                  <c:v>20.9</c:v>
                </c:pt>
                <c:pt idx="15041">
                  <c:v>20.9</c:v>
                </c:pt>
                <c:pt idx="15042">
                  <c:v>20.9</c:v>
                </c:pt>
                <c:pt idx="15043">
                  <c:v>20.9</c:v>
                </c:pt>
                <c:pt idx="15044">
                  <c:v>20.9</c:v>
                </c:pt>
                <c:pt idx="15045">
                  <c:v>20.9</c:v>
                </c:pt>
                <c:pt idx="15046">
                  <c:v>20.9</c:v>
                </c:pt>
                <c:pt idx="15047">
                  <c:v>20.9</c:v>
                </c:pt>
                <c:pt idx="15048">
                  <c:v>20.9</c:v>
                </c:pt>
                <c:pt idx="15049">
                  <c:v>20.9</c:v>
                </c:pt>
                <c:pt idx="15050">
                  <c:v>20.9</c:v>
                </c:pt>
                <c:pt idx="15051">
                  <c:v>20.9</c:v>
                </c:pt>
                <c:pt idx="15052">
                  <c:v>20.9</c:v>
                </c:pt>
                <c:pt idx="15053">
                  <c:v>20.9</c:v>
                </c:pt>
                <c:pt idx="15054">
                  <c:v>20.9</c:v>
                </c:pt>
                <c:pt idx="15055">
                  <c:v>20.9</c:v>
                </c:pt>
                <c:pt idx="15056">
                  <c:v>20.9</c:v>
                </c:pt>
                <c:pt idx="15057">
                  <c:v>20.9</c:v>
                </c:pt>
                <c:pt idx="15058">
                  <c:v>20.9</c:v>
                </c:pt>
                <c:pt idx="15059">
                  <c:v>20.9</c:v>
                </c:pt>
                <c:pt idx="15060">
                  <c:v>20.9</c:v>
                </c:pt>
                <c:pt idx="15061">
                  <c:v>20.9</c:v>
                </c:pt>
                <c:pt idx="15062">
                  <c:v>20.9</c:v>
                </c:pt>
                <c:pt idx="15063">
                  <c:v>20.9</c:v>
                </c:pt>
                <c:pt idx="15064">
                  <c:v>20.9</c:v>
                </c:pt>
                <c:pt idx="15065">
                  <c:v>20.9</c:v>
                </c:pt>
                <c:pt idx="15066">
                  <c:v>20.9</c:v>
                </c:pt>
                <c:pt idx="15067">
                  <c:v>20.9</c:v>
                </c:pt>
                <c:pt idx="15068">
                  <c:v>20.9</c:v>
                </c:pt>
                <c:pt idx="15069">
                  <c:v>20.9</c:v>
                </c:pt>
                <c:pt idx="15070">
                  <c:v>20.9</c:v>
                </c:pt>
                <c:pt idx="15071">
                  <c:v>20.9</c:v>
                </c:pt>
                <c:pt idx="15072">
                  <c:v>20.9</c:v>
                </c:pt>
                <c:pt idx="15073">
                  <c:v>20.9</c:v>
                </c:pt>
                <c:pt idx="15074">
                  <c:v>20.9</c:v>
                </c:pt>
                <c:pt idx="15075">
                  <c:v>20.9</c:v>
                </c:pt>
                <c:pt idx="15076">
                  <c:v>20.9</c:v>
                </c:pt>
                <c:pt idx="15077">
                  <c:v>20.9</c:v>
                </c:pt>
                <c:pt idx="15078">
                  <c:v>20.9</c:v>
                </c:pt>
                <c:pt idx="15079">
                  <c:v>20.9</c:v>
                </c:pt>
                <c:pt idx="15080">
                  <c:v>20.9</c:v>
                </c:pt>
                <c:pt idx="15081">
                  <c:v>20.9</c:v>
                </c:pt>
                <c:pt idx="15082">
                  <c:v>20.9</c:v>
                </c:pt>
                <c:pt idx="15083">
                  <c:v>20.9</c:v>
                </c:pt>
                <c:pt idx="15084">
                  <c:v>20.9</c:v>
                </c:pt>
                <c:pt idx="15085">
                  <c:v>20.9</c:v>
                </c:pt>
                <c:pt idx="15086">
                  <c:v>20.9</c:v>
                </c:pt>
                <c:pt idx="15087">
                  <c:v>20.9</c:v>
                </c:pt>
                <c:pt idx="15088">
                  <c:v>20.9</c:v>
                </c:pt>
                <c:pt idx="15089">
                  <c:v>20.9</c:v>
                </c:pt>
                <c:pt idx="15090">
                  <c:v>20.9</c:v>
                </c:pt>
                <c:pt idx="15091">
                  <c:v>20.9</c:v>
                </c:pt>
                <c:pt idx="15092">
                  <c:v>20.9</c:v>
                </c:pt>
                <c:pt idx="15093">
                  <c:v>20.9</c:v>
                </c:pt>
                <c:pt idx="15094">
                  <c:v>20.9</c:v>
                </c:pt>
                <c:pt idx="15095">
                  <c:v>20.9</c:v>
                </c:pt>
                <c:pt idx="15096">
                  <c:v>20.9</c:v>
                </c:pt>
                <c:pt idx="15097">
                  <c:v>20.9</c:v>
                </c:pt>
                <c:pt idx="15098">
                  <c:v>20.9</c:v>
                </c:pt>
                <c:pt idx="15099">
                  <c:v>20.9</c:v>
                </c:pt>
                <c:pt idx="15100">
                  <c:v>20.9</c:v>
                </c:pt>
                <c:pt idx="15101">
                  <c:v>20.9</c:v>
                </c:pt>
                <c:pt idx="15102">
                  <c:v>20.9</c:v>
                </c:pt>
                <c:pt idx="15103">
                  <c:v>20.9</c:v>
                </c:pt>
                <c:pt idx="15104">
                  <c:v>20.9</c:v>
                </c:pt>
                <c:pt idx="15105">
                  <c:v>20.9</c:v>
                </c:pt>
                <c:pt idx="15106">
                  <c:v>20.9</c:v>
                </c:pt>
                <c:pt idx="15107">
                  <c:v>20.9</c:v>
                </c:pt>
                <c:pt idx="15108">
                  <c:v>20.9</c:v>
                </c:pt>
                <c:pt idx="15109">
                  <c:v>20.9</c:v>
                </c:pt>
                <c:pt idx="15110">
                  <c:v>20.9</c:v>
                </c:pt>
                <c:pt idx="15111">
                  <c:v>20.9</c:v>
                </c:pt>
                <c:pt idx="15112">
                  <c:v>20.9</c:v>
                </c:pt>
                <c:pt idx="15113">
                  <c:v>20.9</c:v>
                </c:pt>
                <c:pt idx="15114">
                  <c:v>20.9</c:v>
                </c:pt>
                <c:pt idx="15115">
                  <c:v>20.9</c:v>
                </c:pt>
                <c:pt idx="15116">
                  <c:v>20.9</c:v>
                </c:pt>
                <c:pt idx="15117">
                  <c:v>20.9</c:v>
                </c:pt>
                <c:pt idx="15118">
                  <c:v>20.9</c:v>
                </c:pt>
                <c:pt idx="15119">
                  <c:v>20.9</c:v>
                </c:pt>
                <c:pt idx="15120">
                  <c:v>20.9</c:v>
                </c:pt>
                <c:pt idx="15121">
                  <c:v>20.9</c:v>
                </c:pt>
                <c:pt idx="15122">
                  <c:v>20.9</c:v>
                </c:pt>
                <c:pt idx="15123">
                  <c:v>20.9</c:v>
                </c:pt>
                <c:pt idx="15124">
                  <c:v>20.9</c:v>
                </c:pt>
                <c:pt idx="15125">
                  <c:v>20.9</c:v>
                </c:pt>
                <c:pt idx="15126">
                  <c:v>20.9</c:v>
                </c:pt>
                <c:pt idx="15127">
                  <c:v>20.9</c:v>
                </c:pt>
                <c:pt idx="15128">
                  <c:v>20.9</c:v>
                </c:pt>
                <c:pt idx="15129">
                  <c:v>20.9</c:v>
                </c:pt>
                <c:pt idx="15130">
                  <c:v>20.9</c:v>
                </c:pt>
                <c:pt idx="15131">
                  <c:v>20.9</c:v>
                </c:pt>
                <c:pt idx="15132">
                  <c:v>20.9</c:v>
                </c:pt>
                <c:pt idx="15133">
                  <c:v>20.9</c:v>
                </c:pt>
                <c:pt idx="15134">
                  <c:v>20.9</c:v>
                </c:pt>
                <c:pt idx="15135">
                  <c:v>20.9</c:v>
                </c:pt>
                <c:pt idx="15136">
                  <c:v>20.9</c:v>
                </c:pt>
                <c:pt idx="15137">
                  <c:v>20.9</c:v>
                </c:pt>
                <c:pt idx="15138">
                  <c:v>20.9</c:v>
                </c:pt>
                <c:pt idx="15139">
                  <c:v>20.9</c:v>
                </c:pt>
                <c:pt idx="15140">
                  <c:v>20.9</c:v>
                </c:pt>
                <c:pt idx="15141">
                  <c:v>20.9</c:v>
                </c:pt>
                <c:pt idx="15142">
                  <c:v>20.9</c:v>
                </c:pt>
                <c:pt idx="15143">
                  <c:v>20.9</c:v>
                </c:pt>
                <c:pt idx="15144">
                  <c:v>20.9</c:v>
                </c:pt>
                <c:pt idx="15145">
                  <c:v>20.9</c:v>
                </c:pt>
                <c:pt idx="15146">
                  <c:v>20.9</c:v>
                </c:pt>
                <c:pt idx="15147">
                  <c:v>20.9</c:v>
                </c:pt>
                <c:pt idx="15148">
                  <c:v>20.9</c:v>
                </c:pt>
                <c:pt idx="15149">
                  <c:v>20.9</c:v>
                </c:pt>
                <c:pt idx="15150">
                  <c:v>20.9</c:v>
                </c:pt>
                <c:pt idx="15151">
                  <c:v>20.9</c:v>
                </c:pt>
                <c:pt idx="15152">
                  <c:v>20.9</c:v>
                </c:pt>
                <c:pt idx="15153">
                  <c:v>20.9</c:v>
                </c:pt>
                <c:pt idx="15154">
                  <c:v>20.9</c:v>
                </c:pt>
                <c:pt idx="15155">
                  <c:v>20.9</c:v>
                </c:pt>
                <c:pt idx="15156">
                  <c:v>20.9</c:v>
                </c:pt>
                <c:pt idx="15157">
                  <c:v>20.9</c:v>
                </c:pt>
                <c:pt idx="15158">
                  <c:v>20.9</c:v>
                </c:pt>
                <c:pt idx="15159">
                  <c:v>20.9</c:v>
                </c:pt>
                <c:pt idx="15160">
                  <c:v>20.9</c:v>
                </c:pt>
                <c:pt idx="15161">
                  <c:v>20.9</c:v>
                </c:pt>
                <c:pt idx="15162">
                  <c:v>20.9</c:v>
                </c:pt>
                <c:pt idx="15163">
                  <c:v>20.9</c:v>
                </c:pt>
                <c:pt idx="15164">
                  <c:v>20.9</c:v>
                </c:pt>
                <c:pt idx="15165">
                  <c:v>20.9</c:v>
                </c:pt>
                <c:pt idx="15166">
                  <c:v>20.9</c:v>
                </c:pt>
                <c:pt idx="15167">
                  <c:v>20.9</c:v>
                </c:pt>
                <c:pt idx="15168">
                  <c:v>20.9</c:v>
                </c:pt>
                <c:pt idx="15169">
                  <c:v>20.9</c:v>
                </c:pt>
                <c:pt idx="15170">
                  <c:v>20.9</c:v>
                </c:pt>
                <c:pt idx="15171">
                  <c:v>20.9</c:v>
                </c:pt>
                <c:pt idx="15172">
                  <c:v>20.9</c:v>
                </c:pt>
                <c:pt idx="15173">
                  <c:v>20.9</c:v>
                </c:pt>
                <c:pt idx="15174">
                  <c:v>20.9</c:v>
                </c:pt>
                <c:pt idx="15175">
                  <c:v>20.9</c:v>
                </c:pt>
                <c:pt idx="15176">
                  <c:v>20.9</c:v>
                </c:pt>
                <c:pt idx="15177">
                  <c:v>20.9</c:v>
                </c:pt>
                <c:pt idx="15178">
                  <c:v>20.9</c:v>
                </c:pt>
                <c:pt idx="15179">
                  <c:v>20.9</c:v>
                </c:pt>
                <c:pt idx="15180">
                  <c:v>20.9</c:v>
                </c:pt>
                <c:pt idx="15181">
                  <c:v>20.9</c:v>
                </c:pt>
                <c:pt idx="15182">
                  <c:v>20.9</c:v>
                </c:pt>
                <c:pt idx="15183">
                  <c:v>20.9</c:v>
                </c:pt>
                <c:pt idx="15184">
                  <c:v>20.9</c:v>
                </c:pt>
                <c:pt idx="15185">
                  <c:v>20.9</c:v>
                </c:pt>
                <c:pt idx="15186">
                  <c:v>20.9</c:v>
                </c:pt>
                <c:pt idx="15187">
                  <c:v>20.9</c:v>
                </c:pt>
                <c:pt idx="15188">
                  <c:v>20.9</c:v>
                </c:pt>
                <c:pt idx="15189">
                  <c:v>20.9</c:v>
                </c:pt>
                <c:pt idx="15190">
                  <c:v>20.9</c:v>
                </c:pt>
                <c:pt idx="15191">
                  <c:v>20.9</c:v>
                </c:pt>
                <c:pt idx="15192">
                  <c:v>20.9</c:v>
                </c:pt>
                <c:pt idx="15193">
                  <c:v>20.9</c:v>
                </c:pt>
                <c:pt idx="15194">
                  <c:v>20.9</c:v>
                </c:pt>
                <c:pt idx="15195">
                  <c:v>20.9</c:v>
                </c:pt>
                <c:pt idx="15196">
                  <c:v>20.9</c:v>
                </c:pt>
                <c:pt idx="15197">
                  <c:v>20.9</c:v>
                </c:pt>
                <c:pt idx="15198">
                  <c:v>20.9</c:v>
                </c:pt>
                <c:pt idx="15199">
                  <c:v>20.9</c:v>
                </c:pt>
                <c:pt idx="15200">
                  <c:v>20.9</c:v>
                </c:pt>
                <c:pt idx="15201">
                  <c:v>20.9</c:v>
                </c:pt>
                <c:pt idx="15202">
                  <c:v>20.9</c:v>
                </c:pt>
                <c:pt idx="15203">
                  <c:v>20.9</c:v>
                </c:pt>
                <c:pt idx="15204">
                  <c:v>20.9</c:v>
                </c:pt>
                <c:pt idx="15205">
                  <c:v>20.9</c:v>
                </c:pt>
                <c:pt idx="15206">
                  <c:v>20.9</c:v>
                </c:pt>
                <c:pt idx="15207">
                  <c:v>20.9</c:v>
                </c:pt>
                <c:pt idx="15208">
                  <c:v>20.9</c:v>
                </c:pt>
                <c:pt idx="15209">
                  <c:v>20.9</c:v>
                </c:pt>
                <c:pt idx="15210">
                  <c:v>20.9</c:v>
                </c:pt>
                <c:pt idx="15211">
                  <c:v>20.9</c:v>
                </c:pt>
                <c:pt idx="15212">
                  <c:v>20.9</c:v>
                </c:pt>
                <c:pt idx="15213">
                  <c:v>20.9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 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3-2654-4D2A-A9DE-2CFC638DBC59}"/>
            </c:ext>
          </c:extLst>
        </c:ser>
        <c:ser>
          <c:idx val="6"/>
          <c:order val="5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'7_8_November'!$E$3:$E$15216</c:f>
              <c:numCache>
                <c:formatCode>0</c:formatCode>
                <c:ptCount val="1521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  <c:pt idx="1934">
                  <c:v>161.16666666666666</c:v>
                </c:pt>
                <c:pt idx="1935">
                  <c:v>161.25</c:v>
                </c:pt>
                <c:pt idx="1936">
                  <c:v>161.33333333333334</c:v>
                </c:pt>
                <c:pt idx="1937">
                  <c:v>161.41666666666666</c:v>
                </c:pt>
                <c:pt idx="1938">
                  <c:v>161.5</c:v>
                </c:pt>
                <c:pt idx="1939">
                  <c:v>161.58333333333334</c:v>
                </c:pt>
                <c:pt idx="1940">
                  <c:v>161.66666666666666</c:v>
                </c:pt>
                <c:pt idx="1941">
                  <c:v>161.75</c:v>
                </c:pt>
                <c:pt idx="1942">
                  <c:v>161.83333333333334</c:v>
                </c:pt>
                <c:pt idx="1943">
                  <c:v>161.91666666666666</c:v>
                </c:pt>
                <c:pt idx="1944">
                  <c:v>162</c:v>
                </c:pt>
                <c:pt idx="1945">
                  <c:v>162.08333333333334</c:v>
                </c:pt>
                <c:pt idx="1946">
                  <c:v>162.16666666666666</c:v>
                </c:pt>
                <c:pt idx="1947">
                  <c:v>162.25</c:v>
                </c:pt>
                <c:pt idx="1948">
                  <c:v>162.33333333333334</c:v>
                </c:pt>
                <c:pt idx="1949">
                  <c:v>162.41666666666666</c:v>
                </c:pt>
                <c:pt idx="1950">
                  <c:v>162.5</c:v>
                </c:pt>
                <c:pt idx="1951">
                  <c:v>162.58333333333334</c:v>
                </c:pt>
                <c:pt idx="1952">
                  <c:v>162.66666666666666</c:v>
                </c:pt>
                <c:pt idx="1953">
                  <c:v>162.75</c:v>
                </c:pt>
                <c:pt idx="1954">
                  <c:v>162.83333333333334</c:v>
                </c:pt>
                <c:pt idx="1955">
                  <c:v>162.91666666666666</c:v>
                </c:pt>
                <c:pt idx="1956">
                  <c:v>163</c:v>
                </c:pt>
                <c:pt idx="1957">
                  <c:v>163.08333333333334</c:v>
                </c:pt>
                <c:pt idx="1958">
                  <c:v>163.16666666666666</c:v>
                </c:pt>
                <c:pt idx="1959">
                  <c:v>163.25</c:v>
                </c:pt>
                <c:pt idx="1960">
                  <c:v>163.33333333333334</c:v>
                </c:pt>
                <c:pt idx="1961">
                  <c:v>163.41666666666666</c:v>
                </c:pt>
                <c:pt idx="1962">
                  <c:v>163.5</c:v>
                </c:pt>
                <c:pt idx="1963">
                  <c:v>163.58333333333334</c:v>
                </c:pt>
                <c:pt idx="1964">
                  <c:v>163.66666666666666</c:v>
                </c:pt>
                <c:pt idx="1965">
                  <c:v>163.75</c:v>
                </c:pt>
                <c:pt idx="1966">
                  <c:v>163.83333333333334</c:v>
                </c:pt>
                <c:pt idx="1967">
                  <c:v>163.91666666666666</c:v>
                </c:pt>
                <c:pt idx="1968">
                  <c:v>164</c:v>
                </c:pt>
                <c:pt idx="1969">
                  <c:v>164.08333333333334</c:v>
                </c:pt>
                <c:pt idx="1970">
                  <c:v>164.16666666666666</c:v>
                </c:pt>
                <c:pt idx="1971">
                  <c:v>164.25</c:v>
                </c:pt>
                <c:pt idx="1972">
                  <c:v>164.33333333333334</c:v>
                </c:pt>
                <c:pt idx="1973">
                  <c:v>164.41666666666666</c:v>
                </c:pt>
                <c:pt idx="1974">
                  <c:v>164.5</c:v>
                </c:pt>
                <c:pt idx="1975">
                  <c:v>164.58333333333334</c:v>
                </c:pt>
                <c:pt idx="1976">
                  <c:v>164.66666666666666</c:v>
                </c:pt>
                <c:pt idx="1977">
                  <c:v>164.75</c:v>
                </c:pt>
                <c:pt idx="1978">
                  <c:v>164.83333333333334</c:v>
                </c:pt>
                <c:pt idx="1979">
                  <c:v>164.91666666666666</c:v>
                </c:pt>
                <c:pt idx="1980">
                  <c:v>165</c:v>
                </c:pt>
                <c:pt idx="1981">
                  <c:v>165.08333333333334</c:v>
                </c:pt>
                <c:pt idx="1982">
                  <c:v>165.16666666666666</c:v>
                </c:pt>
                <c:pt idx="1983">
                  <c:v>165.25</c:v>
                </c:pt>
                <c:pt idx="1984">
                  <c:v>165.33333333333334</c:v>
                </c:pt>
                <c:pt idx="1985">
                  <c:v>165.41666666666666</c:v>
                </c:pt>
                <c:pt idx="1986">
                  <c:v>165.5</c:v>
                </c:pt>
                <c:pt idx="1987">
                  <c:v>165.58333333333334</c:v>
                </c:pt>
                <c:pt idx="1988">
                  <c:v>165.66666666666666</c:v>
                </c:pt>
                <c:pt idx="1989">
                  <c:v>165.75</c:v>
                </c:pt>
                <c:pt idx="1990">
                  <c:v>165.83333333333334</c:v>
                </c:pt>
                <c:pt idx="1991">
                  <c:v>165.91666666666666</c:v>
                </c:pt>
                <c:pt idx="1992">
                  <c:v>166</c:v>
                </c:pt>
                <c:pt idx="1993">
                  <c:v>166.08333333333334</c:v>
                </c:pt>
                <c:pt idx="1994">
                  <c:v>166.16666666666666</c:v>
                </c:pt>
                <c:pt idx="1995">
                  <c:v>166.25</c:v>
                </c:pt>
                <c:pt idx="1996">
                  <c:v>166.33333333333334</c:v>
                </c:pt>
                <c:pt idx="1997">
                  <c:v>166.41666666666666</c:v>
                </c:pt>
                <c:pt idx="1998">
                  <c:v>166.5</c:v>
                </c:pt>
                <c:pt idx="1999">
                  <c:v>166.58333333333334</c:v>
                </c:pt>
                <c:pt idx="2000">
                  <c:v>166.66666666666666</c:v>
                </c:pt>
                <c:pt idx="2001">
                  <c:v>166.75</c:v>
                </c:pt>
                <c:pt idx="2002">
                  <c:v>166.83333333333334</c:v>
                </c:pt>
                <c:pt idx="2003">
                  <c:v>166.91666666666666</c:v>
                </c:pt>
                <c:pt idx="2004">
                  <c:v>167</c:v>
                </c:pt>
                <c:pt idx="2005">
                  <c:v>167.08333333333334</c:v>
                </c:pt>
                <c:pt idx="2006">
                  <c:v>167.16666666666666</c:v>
                </c:pt>
                <c:pt idx="2007">
                  <c:v>167.25</c:v>
                </c:pt>
                <c:pt idx="2008">
                  <c:v>167.33333333333334</c:v>
                </c:pt>
                <c:pt idx="2009">
                  <c:v>167.41666666666666</c:v>
                </c:pt>
                <c:pt idx="2010">
                  <c:v>167.5</c:v>
                </c:pt>
                <c:pt idx="2011">
                  <c:v>167.58333333333334</c:v>
                </c:pt>
                <c:pt idx="2012">
                  <c:v>167.66666666666666</c:v>
                </c:pt>
                <c:pt idx="2013">
                  <c:v>167.75</c:v>
                </c:pt>
                <c:pt idx="2014">
                  <c:v>167.83333333333334</c:v>
                </c:pt>
                <c:pt idx="2015">
                  <c:v>167.91666666666666</c:v>
                </c:pt>
                <c:pt idx="2016">
                  <c:v>168</c:v>
                </c:pt>
                <c:pt idx="2017">
                  <c:v>168.08333333333334</c:v>
                </c:pt>
                <c:pt idx="2018">
                  <c:v>168.16666666666666</c:v>
                </c:pt>
                <c:pt idx="2019">
                  <c:v>168.25</c:v>
                </c:pt>
                <c:pt idx="2020">
                  <c:v>168.33333333333334</c:v>
                </c:pt>
                <c:pt idx="2021">
                  <c:v>168.41666666666666</c:v>
                </c:pt>
                <c:pt idx="2022">
                  <c:v>168.5</c:v>
                </c:pt>
                <c:pt idx="2023">
                  <c:v>168.58333333333334</c:v>
                </c:pt>
                <c:pt idx="2024">
                  <c:v>168.66666666666666</c:v>
                </c:pt>
                <c:pt idx="2025">
                  <c:v>168.75</c:v>
                </c:pt>
                <c:pt idx="2026">
                  <c:v>168.83333333333334</c:v>
                </c:pt>
                <c:pt idx="2027">
                  <c:v>168.91666666666666</c:v>
                </c:pt>
                <c:pt idx="2028">
                  <c:v>169</c:v>
                </c:pt>
                <c:pt idx="2029">
                  <c:v>169.08333333333334</c:v>
                </c:pt>
                <c:pt idx="2030">
                  <c:v>169.16666666666666</c:v>
                </c:pt>
                <c:pt idx="2031">
                  <c:v>169.25</c:v>
                </c:pt>
                <c:pt idx="2032">
                  <c:v>169.33333333333334</c:v>
                </c:pt>
                <c:pt idx="2033">
                  <c:v>169.41666666666666</c:v>
                </c:pt>
                <c:pt idx="2034">
                  <c:v>169.5</c:v>
                </c:pt>
                <c:pt idx="2035">
                  <c:v>169.58333333333334</c:v>
                </c:pt>
                <c:pt idx="2036">
                  <c:v>169.66666666666666</c:v>
                </c:pt>
                <c:pt idx="2037">
                  <c:v>169.75</c:v>
                </c:pt>
                <c:pt idx="2038">
                  <c:v>169.83333333333334</c:v>
                </c:pt>
                <c:pt idx="2039">
                  <c:v>169.91666666666666</c:v>
                </c:pt>
                <c:pt idx="2040">
                  <c:v>170</c:v>
                </c:pt>
                <c:pt idx="2041">
                  <c:v>170.08333333333334</c:v>
                </c:pt>
                <c:pt idx="2042">
                  <c:v>170.16666666666666</c:v>
                </c:pt>
                <c:pt idx="2043">
                  <c:v>170.25</c:v>
                </c:pt>
                <c:pt idx="2044">
                  <c:v>170.33333333333334</c:v>
                </c:pt>
                <c:pt idx="2045">
                  <c:v>170.41666666666666</c:v>
                </c:pt>
                <c:pt idx="2046">
                  <c:v>170.5</c:v>
                </c:pt>
                <c:pt idx="2047">
                  <c:v>170.58333333333334</c:v>
                </c:pt>
                <c:pt idx="2048">
                  <c:v>170.66666666666666</c:v>
                </c:pt>
                <c:pt idx="2049">
                  <c:v>170.75</c:v>
                </c:pt>
                <c:pt idx="2050">
                  <c:v>170.83333333333334</c:v>
                </c:pt>
                <c:pt idx="2051">
                  <c:v>170.91666666666666</c:v>
                </c:pt>
                <c:pt idx="2052">
                  <c:v>171</c:v>
                </c:pt>
                <c:pt idx="2053">
                  <c:v>171.08333333333334</c:v>
                </c:pt>
                <c:pt idx="2054">
                  <c:v>171.16666666666666</c:v>
                </c:pt>
                <c:pt idx="2055">
                  <c:v>171.25</c:v>
                </c:pt>
                <c:pt idx="2056">
                  <c:v>171.33333333333334</c:v>
                </c:pt>
                <c:pt idx="2057">
                  <c:v>171.41666666666666</c:v>
                </c:pt>
                <c:pt idx="2058">
                  <c:v>171.5</c:v>
                </c:pt>
                <c:pt idx="2059">
                  <c:v>171.58333333333334</c:v>
                </c:pt>
                <c:pt idx="2060">
                  <c:v>171.66666666666666</c:v>
                </c:pt>
                <c:pt idx="2061">
                  <c:v>171.75</c:v>
                </c:pt>
                <c:pt idx="2062">
                  <c:v>171.83333333333334</c:v>
                </c:pt>
                <c:pt idx="2063">
                  <c:v>171.91666666666666</c:v>
                </c:pt>
                <c:pt idx="2064">
                  <c:v>172</c:v>
                </c:pt>
                <c:pt idx="2065">
                  <c:v>172.08333333333334</c:v>
                </c:pt>
                <c:pt idx="2066">
                  <c:v>172.16666666666666</c:v>
                </c:pt>
                <c:pt idx="2067">
                  <c:v>172.25</c:v>
                </c:pt>
                <c:pt idx="2068">
                  <c:v>172.33333333333334</c:v>
                </c:pt>
                <c:pt idx="2069">
                  <c:v>172.41666666666666</c:v>
                </c:pt>
                <c:pt idx="2070">
                  <c:v>172.5</c:v>
                </c:pt>
                <c:pt idx="2071">
                  <c:v>172.58333333333334</c:v>
                </c:pt>
                <c:pt idx="2072">
                  <c:v>172.66666666666666</c:v>
                </c:pt>
                <c:pt idx="2073">
                  <c:v>172.75</c:v>
                </c:pt>
                <c:pt idx="2074">
                  <c:v>172.83333333333334</c:v>
                </c:pt>
                <c:pt idx="2075">
                  <c:v>172.91666666666666</c:v>
                </c:pt>
                <c:pt idx="2076">
                  <c:v>173</c:v>
                </c:pt>
                <c:pt idx="2077">
                  <c:v>173.08333333333334</c:v>
                </c:pt>
                <c:pt idx="2078">
                  <c:v>173.16666666666666</c:v>
                </c:pt>
                <c:pt idx="2079">
                  <c:v>173.25</c:v>
                </c:pt>
                <c:pt idx="2080">
                  <c:v>173.33333333333334</c:v>
                </c:pt>
                <c:pt idx="2081">
                  <c:v>173.41666666666666</c:v>
                </c:pt>
                <c:pt idx="2082">
                  <c:v>173.5</c:v>
                </c:pt>
                <c:pt idx="2083">
                  <c:v>173.58333333333334</c:v>
                </c:pt>
                <c:pt idx="2084">
                  <c:v>173.66666666666666</c:v>
                </c:pt>
                <c:pt idx="2085">
                  <c:v>173.75</c:v>
                </c:pt>
                <c:pt idx="2086">
                  <c:v>173.83333333333334</c:v>
                </c:pt>
                <c:pt idx="2087">
                  <c:v>173.91666666666666</c:v>
                </c:pt>
                <c:pt idx="2088">
                  <c:v>174</c:v>
                </c:pt>
                <c:pt idx="2089">
                  <c:v>174.08333333333334</c:v>
                </c:pt>
                <c:pt idx="2090">
                  <c:v>174.16666666666666</c:v>
                </c:pt>
                <c:pt idx="2091">
                  <c:v>174.25</c:v>
                </c:pt>
                <c:pt idx="2092">
                  <c:v>174.33333333333334</c:v>
                </c:pt>
                <c:pt idx="2093">
                  <c:v>174.41666666666666</c:v>
                </c:pt>
                <c:pt idx="2094">
                  <c:v>174.5</c:v>
                </c:pt>
                <c:pt idx="2095">
                  <c:v>174.58333333333334</c:v>
                </c:pt>
                <c:pt idx="2096">
                  <c:v>174.66666666666666</c:v>
                </c:pt>
                <c:pt idx="2097">
                  <c:v>174.75</c:v>
                </c:pt>
                <c:pt idx="2098">
                  <c:v>174.83333333333334</c:v>
                </c:pt>
                <c:pt idx="2099">
                  <c:v>174.91666666666666</c:v>
                </c:pt>
                <c:pt idx="2100">
                  <c:v>175</c:v>
                </c:pt>
                <c:pt idx="2101">
                  <c:v>175.08333333333334</c:v>
                </c:pt>
                <c:pt idx="2102">
                  <c:v>175.16666666666666</c:v>
                </c:pt>
                <c:pt idx="2103">
                  <c:v>175.25</c:v>
                </c:pt>
                <c:pt idx="2104">
                  <c:v>175.33333333333334</c:v>
                </c:pt>
                <c:pt idx="2105">
                  <c:v>175.41666666666666</c:v>
                </c:pt>
                <c:pt idx="2106">
                  <c:v>175.5</c:v>
                </c:pt>
                <c:pt idx="2107">
                  <c:v>175.58333333333334</c:v>
                </c:pt>
                <c:pt idx="2108">
                  <c:v>175.66666666666666</c:v>
                </c:pt>
                <c:pt idx="2109">
                  <c:v>175.75</c:v>
                </c:pt>
                <c:pt idx="2110">
                  <c:v>175.83333333333334</c:v>
                </c:pt>
                <c:pt idx="2111">
                  <c:v>175.91666666666666</c:v>
                </c:pt>
                <c:pt idx="2112">
                  <c:v>176</c:v>
                </c:pt>
                <c:pt idx="2113">
                  <c:v>176.08333333333334</c:v>
                </c:pt>
                <c:pt idx="2114">
                  <c:v>176.16666666666666</c:v>
                </c:pt>
                <c:pt idx="2115">
                  <c:v>176.25</c:v>
                </c:pt>
                <c:pt idx="2116">
                  <c:v>176.33333333333334</c:v>
                </c:pt>
                <c:pt idx="2117">
                  <c:v>176.41666666666666</c:v>
                </c:pt>
                <c:pt idx="2118">
                  <c:v>176.5</c:v>
                </c:pt>
                <c:pt idx="2119">
                  <c:v>176.58333333333334</c:v>
                </c:pt>
                <c:pt idx="2120">
                  <c:v>176.66666666666666</c:v>
                </c:pt>
                <c:pt idx="2121">
                  <c:v>176.75</c:v>
                </c:pt>
                <c:pt idx="2122">
                  <c:v>176.83333333333334</c:v>
                </c:pt>
                <c:pt idx="2123">
                  <c:v>176.91666666666666</c:v>
                </c:pt>
                <c:pt idx="2124">
                  <c:v>177</c:v>
                </c:pt>
                <c:pt idx="2125">
                  <c:v>177.08333333333334</c:v>
                </c:pt>
                <c:pt idx="2126">
                  <c:v>177.16666666666666</c:v>
                </c:pt>
                <c:pt idx="2127">
                  <c:v>177.25</c:v>
                </c:pt>
                <c:pt idx="2128">
                  <c:v>177.33333333333334</c:v>
                </c:pt>
                <c:pt idx="2129">
                  <c:v>177.41666666666666</c:v>
                </c:pt>
                <c:pt idx="2130">
                  <c:v>177.5</c:v>
                </c:pt>
                <c:pt idx="2131">
                  <c:v>177.58333333333334</c:v>
                </c:pt>
                <c:pt idx="2132">
                  <c:v>177.66666666666666</c:v>
                </c:pt>
                <c:pt idx="2133">
                  <c:v>177.75</c:v>
                </c:pt>
                <c:pt idx="2134">
                  <c:v>177.83333333333334</c:v>
                </c:pt>
                <c:pt idx="2135">
                  <c:v>177.91666666666666</c:v>
                </c:pt>
                <c:pt idx="2136">
                  <c:v>178</c:v>
                </c:pt>
                <c:pt idx="2137">
                  <c:v>178.08333333333334</c:v>
                </c:pt>
                <c:pt idx="2138">
                  <c:v>178.16666666666666</c:v>
                </c:pt>
                <c:pt idx="2139">
                  <c:v>178.25</c:v>
                </c:pt>
                <c:pt idx="2140">
                  <c:v>178.33333333333334</c:v>
                </c:pt>
                <c:pt idx="2141">
                  <c:v>178.41666666666666</c:v>
                </c:pt>
                <c:pt idx="2142">
                  <c:v>178.5</c:v>
                </c:pt>
                <c:pt idx="2143">
                  <c:v>178.58333333333334</c:v>
                </c:pt>
                <c:pt idx="2144">
                  <c:v>178.66666666666666</c:v>
                </c:pt>
                <c:pt idx="2145">
                  <c:v>178.75</c:v>
                </c:pt>
                <c:pt idx="2146">
                  <c:v>178.83333333333334</c:v>
                </c:pt>
                <c:pt idx="2147">
                  <c:v>178.91666666666666</c:v>
                </c:pt>
                <c:pt idx="2148">
                  <c:v>179</c:v>
                </c:pt>
                <c:pt idx="2149">
                  <c:v>179.08333333333334</c:v>
                </c:pt>
                <c:pt idx="2150">
                  <c:v>179.16666666666666</c:v>
                </c:pt>
                <c:pt idx="2151">
                  <c:v>179.25</c:v>
                </c:pt>
                <c:pt idx="2152">
                  <c:v>179.33333333333334</c:v>
                </c:pt>
                <c:pt idx="2153">
                  <c:v>179.41666666666666</c:v>
                </c:pt>
                <c:pt idx="2154">
                  <c:v>179.5</c:v>
                </c:pt>
                <c:pt idx="2155">
                  <c:v>179.58333333333334</c:v>
                </c:pt>
                <c:pt idx="2156">
                  <c:v>179.66666666666666</c:v>
                </c:pt>
                <c:pt idx="2157">
                  <c:v>179.75</c:v>
                </c:pt>
                <c:pt idx="2158">
                  <c:v>179.83333333333334</c:v>
                </c:pt>
                <c:pt idx="2159">
                  <c:v>179.91666666666666</c:v>
                </c:pt>
                <c:pt idx="2160">
                  <c:v>180</c:v>
                </c:pt>
                <c:pt idx="2161">
                  <c:v>180.08333333333334</c:v>
                </c:pt>
                <c:pt idx="2162">
                  <c:v>180.16666666666666</c:v>
                </c:pt>
                <c:pt idx="2163">
                  <c:v>180.25</c:v>
                </c:pt>
                <c:pt idx="2164">
                  <c:v>180.33333333333334</c:v>
                </c:pt>
                <c:pt idx="2165">
                  <c:v>180.41666666666666</c:v>
                </c:pt>
                <c:pt idx="2166">
                  <c:v>180.5</c:v>
                </c:pt>
                <c:pt idx="2167">
                  <c:v>180.58333333333334</c:v>
                </c:pt>
                <c:pt idx="2168">
                  <c:v>180.66666666666666</c:v>
                </c:pt>
                <c:pt idx="2169">
                  <c:v>180.75</c:v>
                </c:pt>
                <c:pt idx="2170">
                  <c:v>180.83333333333334</c:v>
                </c:pt>
                <c:pt idx="2171">
                  <c:v>180.91666666666666</c:v>
                </c:pt>
                <c:pt idx="2172">
                  <c:v>181</c:v>
                </c:pt>
                <c:pt idx="2173">
                  <c:v>181.08333333333334</c:v>
                </c:pt>
                <c:pt idx="2174">
                  <c:v>181.16666666666666</c:v>
                </c:pt>
                <c:pt idx="2175">
                  <c:v>181.25</c:v>
                </c:pt>
                <c:pt idx="2176">
                  <c:v>181.33333333333334</c:v>
                </c:pt>
                <c:pt idx="2177">
                  <c:v>181.41666666666666</c:v>
                </c:pt>
                <c:pt idx="2178">
                  <c:v>181.5</c:v>
                </c:pt>
                <c:pt idx="2179">
                  <c:v>181.58333333333334</c:v>
                </c:pt>
                <c:pt idx="2180">
                  <c:v>181.66666666666666</c:v>
                </c:pt>
                <c:pt idx="2181">
                  <c:v>181.75</c:v>
                </c:pt>
                <c:pt idx="2182">
                  <c:v>181.83333333333334</c:v>
                </c:pt>
                <c:pt idx="2183">
                  <c:v>181.91666666666666</c:v>
                </c:pt>
                <c:pt idx="2184">
                  <c:v>182</c:v>
                </c:pt>
                <c:pt idx="2185">
                  <c:v>182.08333333333334</c:v>
                </c:pt>
                <c:pt idx="2186">
                  <c:v>182.16666666666666</c:v>
                </c:pt>
                <c:pt idx="2187">
                  <c:v>182.25</c:v>
                </c:pt>
                <c:pt idx="2188">
                  <c:v>182.33333333333334</c:v>
                </c:pt>
                <c:pt idx="2189">
                  <c:v>182.41666666666666</c:v>
                </c:pt>
                <c:pt idx="2190">
                  <c:v>182.5</c:v>
                </c:pt>
                <c:pt idx="2191">
                  <c:v>182.58333333333334</c:v>
                </c:pt>
                <c:pt idx="2192">
                  <c:v>182.66666666666666</c:v>
                </c:pt>
                <c:pt idx="2193">
                  <c:v>182.75</c:v>
                </c:pt>
                <c:pt idx="2194">
                  <c:v>182.83333333333334</c:v>
                </c:pt>
                <c:pt idx="2195">
                  <c:v>182.91666666666666</c:v>
                </c:pt>
                <c:pt idx="2196">
                  <c:v>183</c:v>
                </c:pt>
                <c:pt idx="2197">
                  <c:v>183.08333333333334</c:v>
                </c:pt>
                <c:pt idx="2198">
                  <c:v>183.16666666666666</c:v>
                </c:pt>
                <c:pt idx="2199">
                  <c:v>183.25</c:v>
                </c:pt>
                <c:pt idx="2200">
                  <c:v>183.33333333333334</c:v>
                </c:pt>
                <c:pt idx="2201">
                  <c:v>183.41666666666666</c:v>
                </c:pt>
                <c:pt idx="2202">
                  <c:v>183.5</c:v>
                </c:pt>
                <c:pt idx="2203">
                  <c:v>183.58333333333334</c:v>
                </c:pt>
                <c:pt idx="2204">
                  <c:v>183.66666666666666</c:v>
                </c:pt>
                <c:pt idx="2205">
                  <c:v>183.75</c:v>
                </c:pt>
                <c:pt idx="2206">
                  <c:v>183.83333333333334</c:v>
                </c:pt>
                <c:pt idx="2207">
                  <c:v>183.91666666666666</c:v>
                </c:pt>
                <c:pt idx="2208">
                  <c:v>184</c:v>
                </c:pt>
                <c:pt idx="2209">
                  <c:v>184.08333333333334</c:v>
                </c:pt>
                <c:pt idx="2210">
                  <c:v>184.16666666666666</c:v>
                </c:pt>
                <c:pt idx="2211">
                  <c:v>184.25</c:v>
                </c:pt>
                <c:pt idx="2212">
                  <c:v>184.33333333333334</c:v>
                </c:pt>
                <c:pt idx="2213">
                  <c:v>184.41666666666666</c:v>
                </c:pt>
                <c:pt idx="2214">
                  <c:v>184.5</c:v>
                </c:pt>
                <c:pt idx="2215">
                  <c:v>184.58333333333334</c:v>
                </c:pt>
                <c:pt idx="2216">
                  <c:v>184.66666666666666</c:v>
                </c:pt>
                <c:pt idx="2217">
                  <c:v>184.75</c:v>
                </c:pt>
                <c:pt idx="2218">
                  <c:v>184.83333333333334</c:v>
                </c:pt>
                <c:pt idx="2219">
                  <c:v>184.91666666666666</c:v>
                </c:pt>
                <c:pt idx="2220">
                  <c:v>185</c:v>
                </c:pt>
                <c:pt idx="2221">
                  <c:v>185.08333333333334</c:v>
                </c:pt>
                <c:pt idx="2222">
                  <c:v>185.16666666666666</c:v>
                </c:pt>
                <c:pt idx="2223">
                  <c:v>185.25</c:v>
                </c:pt>
                <c:pt idx="2224">
                  <c:v>185.33333333333334</c:v>
                </c:pt>
                <c:pt idx="2225">
                  <c:v>185.41666666666666</c:v>
                </c:pt>
                <c:pt idx="2226">
                  <c:v>185.5</c:v>
                </c:pt>
                <c:pt idx="2227">
                  <c:v>185.58333333333334</c:v>
                </c:pt>
                <c:pt idx="2228">
                  <c:v>185.66666666666666</c:v>
                </c:pt>
                <c:pt idx="2229">
                  <c:v>185.75</c:v>
                </c:pt>
                <c:pt idx="2230">
                  <c:v>185.83333333333334</c:v>
                </c:pt>
                <c:pt idx="2231">
                  <c:v>185.91666666666666</c:v>
                </c:pt>
                <c:pt idx="2232">
                  <c:v>186</c:v>
                </c:pt>
                <c:pt idx="2233">
                  <c:v>186.08333333333334</c:v>
                </c:pt>
                <c:pt idx="2234">
                  <c:v>186.16666666666666</c:v>
                </c:pt>
                <c:pt idx="2235">
                  <c:v>186.25</c:v>
                </c:pt>
                <c:pt idx="2236">
                  <c:v>186.33333333333334</c:v>
                </c:pt>
                <c:pt idx="2237">
                  <c:v>186.41666666666666</c:v>
                </c:pt>
                <c:pt idx="2238">
                  <c:v>186.5</c:v>
                </c:pt>
                <c:pt idx="2239">
                  <c:v>186.58333333333334</c:v>
                </c:pt>
                <c:pt idx="2240">
                  <c:v>186.66666666666666</c:v>
                </c:pt>
                <c:pt idx="2241">
                  <c:v>186.75</c:v>
                </c:pt>
                <c:pt idx="2242">
                  <c:v>186.83333333333334</c:v>
                </c:pt>
                <c:pt idx="2243">
                  <c:v>186.91666666666666</c:v>
                </c:pt>
                <c:pt idx="2244">
                  <c:v>187</c:v>
                </c:pt>
                <c:pt idx="2245">
                  <c:v>187.08333333333334</c:v>
                </c:pt>
                <c:pt idx="2246">
                  <c:v>187.16666666666666</c:v>
                </c:pt>
                <c:pt idx="2247">
                  <c:v>187.25</c:v>
                </c:pt>
                <c:pt idx="2248">
                  <c:v>187.33333333333334</c:v>
                </c:pt>
                <c:pt idx="2249">
                  <c:v>187.41666666666666</c:v>
                </c:pt>
                <c:pt idx="2250">
                  <c:v>187.5</c:v>
                </c:pt>
                <c:pt idx="2251">
                  <c:v>187.58333333333334</c:v>
                </c:pt>
                <c:pt idx="2252">
                  <c:v>187.66666666666666</c:v>
                </c:pt>
                <c:pt idx="2253">
                  <c:v>187.75</c:v>
                </c:pt>
                <c:pt idx="2254">
                  <c:v>187.83333333333334</c:v>
                </c:pt>
                <c:pt idx="2255">
                  <c:v>187.91666666666666</c:v>
                </c:pt>
                <c:pt idx="2256">
                  <c:v>188</c:v>
                </c:pt>
                <c:pt idx="2257">
                  <c:v>188.08333333333334</c:v>
                </c:pt>
                <c:pt idx="2258">
                  <c:v>188.16666666666666</c:v>
                </c:pt>
                <c:pt idx="2259">
                  <c:v>188.25</c:v>
                </c:pt>
                <c:pt idx="2260">
                  <c:v>188.33333333333334</c:v>
                </c:pt>
                <c:pt idx="2261">
                  <c:v>188.41666666666666</c:v>
                </c:pt>
                <c:pt idx="2262">
                  <c:v>188.5</c:v>
                </c:pt>
                <c:pt idx="2263">
                  <c:v>188.58333333333334</c:v>
                </c:pt>
                <c:pt idx="2264">
                  <c:v>188.66666666666666</c:v>
                </c:pt>
                <c:pt idx="2265">
                  <c:v>188.75</c:v>
                </c:pt>
                <c:pt idx="2266">
                  <c:v>188.83333333333334</c:v>
                </c:pt>
                <c:pt idx="2267">
                  <c:v>188.91666666666666</c:v>
                </c:pt>
                <c:pt idx="2268">
                  <c:v>189</c:v>
                </c:pt>
                <c:pt idx="2269">
                  <c:v>189.08333333333334</c:v>
                </c:pt>
                <c:pt idx="2270">
                  <c:v>189.16666666666666</c:v>
                </c:pt>
                <c:pt idx="2271">
                  <c:v>189.25</c:v>
                </c:pt>
                <c:pt idx="2272">
                  <c:v>189.33333333333334</c:v>
                </c:pt>
                <c:pt idx="2273">
                  <c:v>189.41666666666666</c:v>
                </c:pt>
                <c:pt idx="2274">
                  <c:v>189.5</c:v>
                </c:pt>
                <c:pt idx="2275">
                  <c:v>189.58333333333334</c:v>
                </c:pt>
                <c:pt idx="2276">
                  <c:v>189.66666666666666</c:v>
                </c:pt>
                <c:pt idx="2277">
                  <c:v>189.75</c:v>
                </c:pt>
                <c:pt idx="2278">
                  <c:v>189.83333333333334</c:v>
                </c:pt>
                <c:pt idx="2279">
                  <c:v>189.91666666666666</c:v>
                </c:pt>
                <c:pt idx="2280">
                  <c:v>190</c:v>
                </c:pt>
                <c:pt idx="2281">
                  <c:v>190.08333333333334</c:v>
                </c:pt>
                <c:pt idx="2282">
                  <c:v>190.16666666666666</c:v>
                </c:pt>
                <c:pt idx="2283">
                  <c:v>190.25</c:v>
                </c:pt>
                <c:pt idx="2284">
                  <c:v>190.33333333333334</c:v>
                </c:pt>
                <c:pt idx="2285">
                  <c:v>190.41666666666666</c:v>
                </c:pt>
                <c:pt idx="2286">
                  <c:v>190.5</c:v>
                </c:pt>
                <c:pt idx="2287">
                  <c:v>190.58333333333334</c:v>
                </c:pt>
                <c:pt idx="2288">
                  <c:v>190.66666666666666</c:v>
                </c:pt>
                <c:pt idx="2289">
                  <c:v>190.75</c:v>
                </c:pt>
                <c:pt idx="2290">
                  <c:v>190.83333333333334</c:v>
                </c:pt>
                <c:pt idx="2291">
                  <c:v>190.91666666666666</c:v>
                </c:pt>
                <c:pt idx="2292">
                  <c:v>191</c:v>
                </c:pt>
                <c:pt idx="2293">
                  <c:v>191.08333333333334</c:v>
                </c:pt>
                <c:pt idx="2294">
                  <c:v>191.16666666666666</c:v>
                </c:pt>
                <c:pt idx="2295">
                  <c:v>191.25</c:v>
                </c:pt>
                <c:pt idx="2296">
                  <c:v>191.33333333333334</c:v>
                </c:pt>
                <c:pt idx="2297">
                  <c:v>191.41666666666666</c:v>
                </c:pt>
                <c:pt idx="2298">
                  <c:v>191.5</c:v>
                </c:pt>
                <c:pt idx="2299">
                  <c:v>191.58333333333334</c:v>
                </c:pt>
                <c:pt idx="2300">
                  <c:v>191.66666666666666</c:v>
                </c:pt>
                <c:pt idx="2301">
                  <c:v>191.75</c:v>
                </c:pt>
                <c:pt idx="2302">
                  <c:v>191.83333333333334</c:v>
                </c:pt>
                <c:pt idx="2303">
                  <c:v>191.91666666666666</c:v>
                </c:pt>
                <c:pt idx="2304">
                  <c:v>192</c:v>
                </c:pt>
                <c:pt idx="2305">
                  <c:v>192.08333333333334</c:v>
                </c:pt>
                <c:pt idx="2306">
                  <c:v>192.16666666666666</c:v>
                </c:pt>
                <c:pt idx="2307">
                  <c:v>192.25</c:v>
                </c:pt>
                <c:pt idx="2308">
                  <c:v>192.33333333333334</c:v>
                </c:pt>
                <c:pt idx="2309">
                  <c:v>192.41666666666666</c:v>
                </c:pt>
                <c:pt idx="2310">
                  <c:v>192.5</c:v>
                </c:pt>
                <c:pt idx="2311">
                  <c:v>192.58333333333334</c:v>
                </c:pt>
                <c:pt idx="2312">
                  <c:v>192.66666666666666</c:v>
                </c:pt>
                <c:pt idx="2313">
                  <c:v>192.75</c:v>
                </c:pt>
                <c:pt idx="2314">
                  <c:v>192.83333333333334</c:v>
                </c:pt>
                <c:pt idx="2315">
                  <c:v>192.91666666666666</c:v>
                </c:pt>
                <c:pt idx="2316">
                  <c:v>193</c:v>
                </c:pt>
                <c:pt idx="2317">
                  <c:v>193.08333333333334</c:v>
                </c:pt>
                <c:pt idx="2318">
                  <c:v>193.16666666666666</c:v>
                </c:pt>
                <c:pt idx="2319">
                  <c:v>193.25</c:v>
                </c:pt>
                <c:pt idx="2320">
                  <c:v>193.33333333333334</c:v>
                </c:pt>
                <c:pt idx="2321">
                  <c:v>193.41666666666666</c:v>
                </c:pt>
                <c:pt idx="2322">
                  <c:v>193.5</c:v>
                </c:pt>
                <c:pt idx="2323">
                  <c:v>193.58333333333334</c:v>
                </c:pt>
                <c:pt idx="2324">
                  <c:v>193.66666666666666</c:v>
                </c:pt>
                <c:pt idx="2325">
                  <c:v>193.75</c:v>
                </c:pt>
                <c:pt idx="2326">
                  <c:v>193.83333333333334</c:v>
                </c:pt>
                <c:pt idx="2327">
                  <c:v>193.91666666666666</c:v>
                </c:pt>
                <c:pt idx="2328">
                  <c:v>194</c:v>
                </c:pt>
                <c:pt idx="2329">
                  <c:v>194.08333333333334</c:v>
                </c:pt>
                <c:pt idx="2330">
                  <c:v>194.16666666666666</c:v>
                </c:pt>
                <c:pt idx="2331">
                  <c:v>194.25</c:v>
                </c:pt>
                <c:pt idx="2332">
                  <c:v>194.33333333333334</c:v>
                </c:pt>
                <c:pt idx="2333">
                  <c:v>194.41666666666666</c:v>
                </c:pt>
                <c:pt idx="2334">
                  <c:v>194.5</c:v>
                </c:pt>
                <c:pt idx="2335">
                  <c:v>194.58333333333334</c:v>
                </c:pt>
                <c:pt idx="2336">
                  <c:v>194.66666666666666</c:v>
                </c:pt>
                <c:pt idx="2337">
                  <c:v>194.75</c:v>
                </c:pt>
                <c:pt idx="2338">
                  <c:v>194.83333333333334</c:v>
                </c:pt>
                <c:pt idx="2339">
                  <c:v>194.91666666666666</c:v>
                </c:pt>
                <c:pt idx="2340">
                  <c:v>195</c:v>
                </c:pt>
                <c:pt idx="2341">
                  <c:v>195.08333333333334</c:v>
                </c:pt>
                <c:pt idx="2342">
                  <c:v>195.16666666666666</c:v>
                </c:pt>
                <c:pt idx="2343">
                  <c:v>195.25</c:v>
                </c:pt>
                <c:pt idx="2344">
                  <c:v>195.33333333333334</c:v>
                </c:pt>
                <c:pt idx="2345">
                  <c:v>195.41666666666666</c:v>
                </c:pt>
                <c:pt idx="2346">
                  <c:v>195.5</c:v>
                </c:pt>
                <c:pt idx="2347">
                  <c:v>195.58333333333334</c:v>
                </c:pt>
                <c:pt idx="2348">
                  <c:v>195.66666666666666</c:v>
                </c:pt>
                <c:pt idx="2349">
                  <c:v>195.75</c:v>
                </c:pt>
                <c:pt idx="2350">
                  <c:v>195.83333333333334</c:v>
                </c:pt>
                <c:pt idx="2351">
                  <c:v>195.91666666666666</c:v>
                </c:pt>
                <c:pt idx="2352">
                  <c:v>196</c:v>
                </c:pt>
                <c:pt idx="2353">
                  <c:v>196.08333333333334</c:v>
                </c:pt>
                <c:pt idx="2354">
                  <c:v>196.16666666666666</c:v>
                </c:pt>
                <c:pt idx="2355">
                  <c:v>196.25</c:v>
                </c:pt>
                <c:pt idx="2356">
                  <c:v>196.33333333333334</c:v>
                </c:pt>
                <c:pt idx="2357">
                  <c:v>196.41666666666666</c:v>
                </c:pt>
                <c:pt idx="2358">
                  <c:v>196.5</c:v>
                </c:pt>
                <c:pt idx="2359">
                  <c:v>196.58333333333334</c:v>
                </c:pt>
                <c:pt idx="2360">
                  <c:v>196.66666666666666</c:v>
                </c:pt>
                <c:pt idx="2361">
                  <c:v>196.75</c:v>
                </c:pt>
                <c:pt idx="2362">
                  <c:v>196.83333333333334</c:v>
                </c:pt>
                <c:pt idx="2363">
                  <c:v>196.91666666666666</c:v>
                </c:pt>
                <c:pt idx="2364">
                  <c:v>197</c:v>
                </c:pt>
                <c:pt idx="2365">
                  <c:v>197.08333333333334</c:v>
                </c:pt>
                <c:pt idx="2366">
                  <c:v>197.16666666666666</c:v>
                </c:pt>
                <c:pt idx="2367">
                  <c:v>197.25</c:v>
                </c:pt>
                <c:pt idx="2368">
                  <c:v>197.33333333333334</c:v>
                </c:pt>
                <c:pt idx="2369">
                  <c:v>197.41666666666666</c:v>
                </c:pt>
                <c:pt idx="2370">
                  <c:v>197.5</c:v>
                </c:pt>
                <c:pt idx="2371">
                  <c:v>197.58333333333334</c:v>
                </c:pt>
                <c:pt idx="2372">
                  <c:v>197.66666666666666</c:v>
                </c:pt>
                <c:pt idx="2373">
                  <c:v>197.75</c:v>
                </c:pt>
                <c:pt idx="2374">
                  <c:v>197.83333333333334</c:v>
                </c:pt>
                <c:pt idx="2375">
                  <c:v>197.91666666666666</c:v>
                </c:pt>
                <c:pt idx="2376">
                  <c:v>198</c:v>
                </c:pt>
                <c:pt idx="2377">
                  <c:v>198.08333333333334</c:v>
                </c:pt>
                <c:pt idx="2378">
                  <c:v>198.16666666666666</c:v>
                </c:pt>
                <c:pt idx="2379">
                  <c:v>198.25</c:v>
                </c:pt>
                <c:pt idx="2380">
                  <c:v>198.33333333333334</c:v>
                </c:pt>
                <c:pt idx="2381">
                  <c:v>198.41666666666666</c:v>
                </c:pt>
                <c:pt idx="2382">
                  <c:v>198.5</c:v>
                </c:pt>
                <c:pt idx="2383">
                  <c:v>198.58333333333334</c:v>
                </c:pt>
                <c:pt idx="2384">
                  <c:v>198.66666666666666</c:v>
                </c:pt>
                <c:pt idx="2385">
                  <c:v>198.75</c:v>
                </c:pt>
                <c:pt idx="2386">
                  <c:v>198.83333333333334</c:v>
                </c:pt>
                <c:pt idx="2387">
                  <c:v>198.91666666666666</c:v>
                </c:pt>
                <c:pt idx="2388">
                  <c:v>199</c:v>
                </c:pt>
                <c:pt idx="2389">
                  <c:v>199.08333333333334</c:v>
                </c:pt>
                <c:pt idx="2390">
                  <c:v>199.16666666666666</c:v>
                </c:pt>
                <c:pt idx="2391">
                  <c:v>199.25</c:v>
                </c:pt>
                <c:pt idx="2392">
                  <c:v>199.33333333333334</c:v>
                </c:pt>
                <c:pt idx="2393">
                  <c:v>199.41666666666666</c:v>
                </c:pt>
                <c:pt idx="2394">
                  <c:v>199.5</c:v>
                </c:pt>
                <c:pt idx="2395">
                  <c:v>199.58333333333334</c:v>
                </c:pt>
                <c:pt idx="2396">
                  <c:v>199.66666666666666</c:v>
                </c:pt>
                <c:pt idx="2397">
                  <c:v>199.75</c:v>
                </c:pt>
                <c:pt idx="2398">
                  <c:v>199.83333333333334</c:v>
                </c:pt>
                <c:pt idx="2399">
                  <c:v>199.91666666666666</c:v>
                </c:pt>
                <c:pt idx="2400">
                  <c:v>200</c:v>
                </c:pt>
                <c:pt idx="2401">
                  <c:v>200.08333333333334</c:v>
                </c:pt>
                <c:pt idx="2402">
                  <c:v>200.16666666666666</c:v>
                </c:pt>
                <c:pt idx="2403">
                  <c:v>200.25</c:v>
                </c:pt>
                <c:pt idx="2404">
                  <c:v>200.33333333333334</c:v>
                </c:pt>
                <c:pt idx="2405">
                  <c:v>200.41666666666666</c:v>
                </c:pt>
                <c:pt idx="2406">
                  <c:v>200.5</c:v>
                </c:pt>
                <c:pt idx="2407">
                  <c:v>200.58333333333334</c:v>
                </c:pt>
                <c:pt idx="2408">
                  <c:v>200.66666666666666</c:v>
                </c:pt>
                <c:pt idx="2409">
                  <c:v>200.75</c:v>
                </c:pt>
                <c:pt idx="2410">
                  <c:v>200.83333333333334</c:v>
                </c:pt>
                <c:pt idx="2411">
                  <c:v>200.91666666666666</c:v>
                </c:pt>
                <c:pt idx="2412">
                  <c:v>201</c:v>
                </c:pt>
                <c:pt idx="2413">
                  <c:v>201.08333333333334</c:v>
                </c:pt>
                <c:pt idx="2414">
                  <c:v>201.16666666666666</c:v>
                </c:pt>
                <c:pt idx="2415">
                  <c:v>201.25</c:v>
                </c:pt>
                <c:pt idx="2416">
                  <c:v>201.33333333333334</c:v>
                </c:pt>
                <c:pt idx="2417">
                  <c:v>201.41666666666666</c:v>
                </c:pt>
                <c:pt idx="2418">
                  <c:v>201.5</c:v>
                </c:pt>
                <c:pt idx="2419">
                  <c:v>201.58333333333334</c:v>
                </c:pt>
                <c:pt idx="2420">
                  <c:v>201.66666666666666</c:v>
                </c:pt>
                <c:pt idx="2421">
                  <c:v>201.75</c:v>
                </c:pt>
                <c:pt idx="2422">
                  <c:v>201.83333333333334</c:v>
                </c:pt>
                <c:pt idx="2423">
                  <c:v>201.91666666666666</c:v>
                </c:pt>
                <c:pt idx="2424">
                  <c:v>202</c:v>
                </c:pt>
                <c:pt idx="2425">
                  <c:v>202.08333333333334</c:v>
                </c:pt>
                <c:pt idx="2426">
                  <c:v>202.16666666666666</c:v>
                </c:pt>
                <c:pt idx="2427">
                  <c:v>202.25</c:v>
                </c:pt>
                <c:pt idx="2428">
                  <c:v>202.33333333333334</c:v>
                </c:pt>
                <c:pt idx="2429">
                  <c:v>202.41666666666666</c:v>
                </c:pt>
                <c:pt idx="2430">
                  <c:v>202.5</c:v>
                </c:pt>
                <c:pt idx="2431">
                  <c:v>202.58333333333334</c:v>
                </c:pt>
                <c:pt idx="2432">
                  <c:v>202.66666666666666</c:v>
                </c:pt>
                <c:pt idx="2433">
                  <c:v>202.75</c:v>
                </c:pt>
                <c:pt idx="2434">
                  <c:v>202.83333333333334</c:v>
                </c:pt>
                <c:pt idx="2435">
                  <c:v>202.91666666666666</c:v>
                </c:pt>
                <c:pt idx="2436">
                  <c:v>203</c:v>
                </c:pt>
                <c:pt idx="2437">
                  <c:v>203.08333333333334</c:v>
                </c:pt>
                <c:pt idx="2438">
                  <c:v>203.16666666666666</c:v>
                </c:pt>
                <c:pt idx="2439">
                  <c:v>203.25</c:v>
                </c:pt>
                <c:pt idx="2440">
                  <c:v>203.33333333333334</c:v>
                </c:pt>
                <c:pt idx="2441">
                  <c:v>203.41666666666666</c:v>
                </c:pt>
                <c:pt idx="2442">
                  <c:v>203.5</c:v>
                </c:pt>
                <c:pt idx="2443">
                  <c:v>203.58333333333334</c:v>
                </c:pt>
                <c:pt idx="2444">
                  <c:v>203.66666666666666</c:v>
                </c:pt>
                <c:pt idx="2445">
                  <c:v>203.75</c:v>
                </c:pt>
                <c:pt idx="2446">
                  <c:v>203.83333333333334</c:v>
                </c:pt>
                <c:pt idx="2447">
                  <c:v>203.91666666666666</c:v>
                </c:pt>
                <c:pt idx="2448">
                  <c:v>204</c:v>
                </c:pt>
                <c:pt idx="2449">
                  <c:v>204.08333333333334</c:v>
                </c:pt>
                <c:pt idx="2450">
                  <c:v>204.16666666666666</c:v>
                </c:pt>
                <c:pt idx="2451">
                  <c:v>204.25</c:v>
                </c:pt>
                <c:pt idx="2452">
                  <c:v>204.33333333333334</c:v>
                </c:pt>
                <c:pt idx="2453">
                  <c:v>204.41666666666666</c:v>
                </c:pt>
                <c:pt idx="2454">
                  <c:v>204.5</c:v>
                </c:pt>
                <c:pt idx="2455">
                  <c:v>204.58333333333334</c:v>
                </c:pt>
                <c:pt idx="2456">
                  <c:v>204.66666666666666</c:v>
                </c:pt>
                <c:pt idx="2457">
                  <c:v>204.75</c:v>
                </c:pt>
                <c:pt idx="2458">
                  <c:v>204.83333333333334</c:v>
                </c:pt>
                <c:pt idx="2459">
                  <c:v>204.91666666666666</c:v>
                </c:pt>
                <c:pt idx="2460">
                  <c:v>205</c:v>
                </c:pt>
                <c:pt idx="2461">
                  <c:v>205.08333333333334</c:v>
                </c:pt>
                <c:pt idx="2462">
                  <c:v>205.16666666666666</c:v>
                </c:pt>
                <c:pt idx="2463">
                  <c:v>205.25</c:v>
                </c:pt>
                <c:pt idx="2464">
                  <c:v>205.33333333333334</c:v>
                </c:pt>
                <c:pt idx="2465">
                  <c:v>205.41666666666666</c:v>
                </c:pt>
                <c:pt idx="2466">
                  <c:v>205.5</c:v>
                </c:pt>
                <c:pt idx="2467">
                  <c:v>205.58333333333334</c:v>
                </c:pt>
                <c:pt idx="2468">
                  <c:v>205.66666666666666</c:v>
                </c:pt>
                <c:pt idx="2469">
                  <c:v>205.75</c:v>
                </c:pt>
                <c:pt idx="2470">
                  <c:v>205.83333333333334</c:v>
                </c:pt>
                <c:pt idx="2471">
                  <c:v>205.91666666666666</c:v>
                </c:pt>
                <c:pt idx="2472">
                  <c:v>206</c:v>
                </c:pt>
                <c:pt idx="2473">
                  <c:v>206.08333333333334</c:v>
                </c:pt>
                <c:pt idx="2474">
                  <c:v>206.16666666666666</c:v>
                </c:pt>
                <c:pt idx="2475">
                  <c:v>206.25</c:v>
                </c:pt>
                <c:pt idx="2476">
                  <c:v>206.33333333333334</c:v>
                </c:pt>
                <c:pt idx="2477">
                  <c:v>206.41666666666666</c:v>
                </c:pt>
                <c:pt idx="2478">
                  <c:v>206.5</c:v>
                </c:pt>
                <c:pt idx="2479">
                  <c:v>206.58333333333334</c:v>
                </c:pt>
                <c:pt idx="2480">
                  <c:v>206.66666666666666</c:v>
                </c:pt>
                <c:pt idx="2481">
                  <c:v>206.75</c:v>
                </c:pt>
                <c:pt idx="2482">
                  <c:v>206.83333333333334</c:v>
                </c:pt>
                <c:pt idx="2483">
                  <c:v>206.91666666666666</c:v>
                </c:pt>
                <c:pt idx="2484">
                  <c:v>207</c:v>
                </c:pt>
                <c:pt idx="2485">
                  <c:v>207.08333333333334</c:v>
                </c:pt>
                <c:pt idx="2486">
                  <c:v>207.16666666666666</c:v>
                </c:pt>
                <c:pt idx="2487">
                  <c:v>207.25</c:v>
                </c:pt>
                <c:pt idx="2488">
                  <c:v>207.33333333333334</c:v>
                </c:pt>
                <c:pt idx="2489">
                  <c:v>207.41666666666666</c:v>
                </c:pt>
                <c:pt idx="2490">
                  <c:v>207.5</c:v>
                </c:pt>
                <c:pt idx="2491">
                  <c:v>207.58333333333334</c:v>
                </c:pt>
                <c:pt idx="2492">
                  <c:v>207.66666666666666</c:v>
                </c:pt>
                <c:pt idx="2493">
                  <c:v>207.75</c:v>
                </c:pt>
                <c:pt idx="2494">
                  <c:v>207.83333333333334</c:v>
                </c:pt>
                <c:pt idx="2495">
                  <c:v>207.91666666666666</c:v>
                </c:pt>
                <c:pt idx="2496">
                  <c:v>208</c:v>
                </c:pt>
                <c:pt idx="2497">
                  <c:v>208.08333333333334</c:v>
                </c:pt>
                <c:pt idx="2498">
                  <c:v>208.16666666666666</c:v>
                </c:pt>
                <c:pt idx="2499">
                  <c:v>208.25</c:v>
                </c:pt>
                <c:pt idx="2500">
                  <c:v>208.33333333333334</c:v>
                </c:pt>
                <c:pt idx="2501">
                  <c:v>208.41666666666666</c:v>
                </c:pt>
                <c:pt idx="2502">
                  <c:v>208.5</c:v>
                </c:pt>
                <c:pt idx="2503">
                  <c:v>208.58333333333334</c:v>
                </c:pt>
                <c:pt idx="2504">
                  <c:v>208.66666666666666</c:v>
                </c:pt>
                <c:pt idx="2505">
                  <c:v>208.75</c:v>
                </c:pt>
                <c:pt idx="2506">
                  <c:v>208.83333333333334</c:v>
                </c:pt>
                <c:pt idx="2507">
                  <c:v>208.91666666666666</c:v>
                </c:pt>
                <c:pt idx="2508">
                  <c:v>209</c:v>
                </c:pt>
                <c:pt idx="2509">
                  <c:v>209.08333333333334</c:v>
                </c:pt>
                <c:pt idx="2510">
                  <c:v>209.16666666666666</c:v>
                </c:pt>
                <c:pt idx="2511">
                  <c:v>209.25</c:v>
                </c:pt>
                <c:pt idx="2512">
                  <c:v>209.33333333333334</c:v>
                </c:pt>
                <c:pt idx="2513">
                  <c:v>209.41666666666666</c:v>
                </c:pt>
                <c:pt idx="2514">
                  <c:v>209.5</c:v>
                </c:pt>
                <c:pt idx="2515">
                  <c:v>209.58333333333334</c:v>
                </c:pt>
                <c:pt idx="2516">
                  <c:v>209.66666666666666</c:v>
                </c:pt>
                <c:pt idx="2517">
                  <c:v>209.75</c:v>
                </c:pt>
                <c:pt idx="2518">
                  <c:v>209.83333333333334</c:v>
                </c:pt>
                <c:pt idx="2519">
                  <c:v>209.91666666666666</c:v>
                </c:pt>
                <c:pt idx="2520">
                  <c:v>210</c:v>
                </c:pt>
                <c:pt idx="2521">
                  <c:v>210.08333333333334</c:v>
                </c:pt>
                <c:pt idx="2522">
                  <c:v>210.16666666666666</c:v>
                </c:pt>
                <c:pt idx="2523">
                  <c:v>210.25</c:v>
                </c:pt>
                <c:pt idx="2524">
                  <c:v>210.33333333333334</c:v>
                </c:pt>
                <c:pt idx="2525">
                  <c:v>210.41666666666666</c:v>
                </c:pt>
                <c:pt idx="2526">
                  <c:v>210.5</c:v>
                </c:pt>
                <c:pt idx="2527">
                  <c:v>210.58333333333334</c:v>
                </c:pt>
                <c:pt idx="2528">
                  <c:v>210.66666666666666</c:v>
                </c:pt>
                <c:pt idx="2529">
                  <c:v>210.75</c:v>
                </c:pt>
                <c:pt idx="2530">
                  <c:v>210.83333333333334</c:v>
                </c:pt>
                <c:pt idx="2531">
                  <c:v>210.91666666666666</c:v>
                </c:pt>
                <c:pt idx="2532">
                  <c:v>211</c:v>
                </c:pt>
                <c:pt idx="2533">
                  <c:v>211.08333333333334</c:v>
                </c:pt>
                <c:pt idx="2534">
                  <c:v>211.16666666666666</c:v>
                </c:pt>
                <c:pt idx="2535">
                  <c:v>211.25</c:v>
                </c:pt>
                <c:pt idx="2536">
                  <c:v>211.33333333333334</c:v>
                </c:pt>
                <c:pt idx="2537">
                  <c:v>211.41666666666666</c:v>
                </c:pt>
                <c:pt idx="2538">
                  <c:v>211.5</c:v>
                </c:pt>
                <c:pt idx="2539">
                  <c:v>211.58333333333334</c:v>
                </c:pt>
                <c:pt idx="2540">
                  <c:v>211.66666666666666</c:v>
                </c:pt>
                <c:pt idx="2541">
                  <c:v>211.75</c:v>
                </c:pt>
                <c:pt idx="2542">
                  <c:v>211.83333333333334</c:v>
                </c:pt>
                <c:pt idx="2543">
                  <c:v>211.91666666666666</c:v>
                </c:pt>
                <c:pt idx="2544">
                  <c:v>212</c:v>
                </c:pt>
                <c:pt idx="2545">
                  <c:v>212.08333333333334</c:v>
                </c:pt>
                <c:pt idx="2546">
                  <c:v>212.16666666666666</c:v>
                </c:pt>
                <c:pt idx="2547">
                  <c:v>212.25</c:v>
                </c:pt>
                <c:pt idx="2548">
                  <c:v>212.33333333333334</c:v>
                </c:pt>
                <c:pt idx="2549">
                  <c:v>212.41666666666666</c:v>
                </c:pt>
                <c:pt idx="2550">
                  <c:v>212.5</c:v>
                </c:pt>
                <c:pt idx="2551">
                  <c:v>212.58333333333334</c:v>
                </c:pt>
                <c:pt idx="2552">
                  <c:v>212.66666666666666</c:v>
                </c:pt>
                <c:pt idx="2553">
                  <c:v>212.75</c:v>
                </c:pt>
                <c:pt idx="2554">
                  <c:v>212.83333333333334</c:v>
                </c:pt>
                <c:pt idx="2555">
                  <c:v>212.91666666666666</c:v>
                </c:pt>
                <c:pt idx="2556">
                  <c:v>213</c:v>
                </c:pt>
                <c:pt idx="2557">
                  <c:v>213.08333333333334</c:v>
                </c:pt>
                <c:pt idx="2558">
                  <c:v>213.16666666666666</c:v>
                </c:pt>
                <c:pt idx="2559">
                  <c:v>213.25</c:v>
                </c:pt>
                <c:pt idx="2560">
                  <c:v>213.33333333333334</c:v>
                </c:pt>
                <c:pt idx="2561">
                  <c:v>213.41666666666666</c:v>
                </c:pt>
                <c:pt idx="2562">
                  <c:v>213.5</c:v>
                </c:pt>
                <c:pt idx="2563">
                  <c:v>213.58333333333334</c:v>
                </c:pt>
                <c:pt idx="2564">
                  <c:v>213.66666666666666</c:v>
                </c:pt>
                <c:pt idx="2565">
                  <c:v>213.75</c:v>
                </c:pt>
                <c:pt idx="2566">
                  <c:v>213.83333333333334</c:v>
                </c:pt>
                <c:pt idx="2567">
                  <c:v>213.91666666666666</c:v>
                </c:pt>
                <c:pt idx="2568">
                  <c:v>214</c:v>
                </c:pt>
                <c:pt idx="2569">
                  <c:v>214.08333333333334</c:v>
                </c:pt>
                <c:pt idx="2570">
                  <c:v>214.16666666666666</c:v>
                </c:pt>
                <c:pt idx="2571">
                  <c:v>214.25</c:v>
                </c:pt>
                <c:pt idx="2572">
                  <c:v>214.33333333333334</c:v>
                </c:pt>
                <c:pt idx="2573">
                  <c:v>214.41666666666666</c:v>
                </c:pt>
                <c:pt idx="2574">
                  <c:v>214.5</c:v>
                </c:pt>
                <c:pt idx="2575">
                  <c:v>214.58333333333334</c:v>
                </c:pt>
                <c:pt idx="2576">
                  <c:v>214.66666666666666</c:v>
                </c:pt>
                <c:pt idx="2577">
                  <c:v>214.75</c:v>
                </c:pt>
                <c:pt idx="2578">
                  <c:v>214.83333333333334</c:v>
                </c:pt>
                <c:pt idx="2579">
                  <c:v>214.91666666666666</c:v>
                </c:pt>
                <c:pt idx="2580">
                  <c:v>215</c:v>
                </c:pt>
                <c:pt idx="2581">
                  <c:v>215.08333333333334</c:v>
                </c:pt>
                <c:pt idx="2582">
                  <c:v>215.16666666666666</c:v>
                </c:pt>
                <c:pt idx="2583">
                  <c:v>215.25</c:v>
                </c:pt>
                <c:pt idx="2584">
                  <c:v>215.33333333333334</c:v>
                </c:pt>
                <c:pt idx="2585">
                  <c:v>215.41666666666666</c:v>
                </c:pt>
                <c:pt idx="2586">
                  <c:v>215.5</c:v>
                </c:pt>
                <c:pt idx="2587">
                  <c:v>215.58333333333334</c:v>
                </c:pt>
                <c:pt idx="2588">
                  <c:v>215.66666666666666</c:v>
                </c:pt>
                <c:pt idx="2589">
                  <c:v>215.75</c:v>
                </c:pt>
                <c:pt idx="2590">
                  <c:v>215.83333333333334</c:v>
                </c:pt>
                <c:pt idx="2591">
                  <c:v>215.91666666666666</c:v>
                </c:pt>
                <c:pt idx="2592">
                  <c:v>216</c:v>
                </c:pt>
                <c:pt idx="2593">
                  <c:v>216.08333333333334</c:v>
                </c:pt>
                <c:pt idx="2594">
                  <c:v>216.16666666666666</c:v>
                </c:pt>
                <c:pt idx="2595">
                  <c:v>216.25</c:v>
                </c:pt>
                <c:pt idx="2596">
                  <c:v>216.33333333333334</c:v>
                </c:pt>
                <c:pt idx="2597">
                  <c:v>216.41666666666666</c:v>
                </c:pt>
                <c:pt idx="2598">
                  <c:v>216.5</c:v>
                </c:pt>
                <c:pt idx="2599">
                  <c:v>216.58333333333334</c:v>
                </c:pt>
                <c:pt idx="2600">
                  <c:v>216.66666666666666</c:v>
                </c:pt>
                <c:pt idx="2601">
                  <c:v>216.75</c:v>
                </c:pt>
                <c:pt idx="2602">
                  <c:v>216.83333333333334</c:v>
                </c:pt>
                <c:pt idx="2603">
                  <c:v>216.91666666666666</c:v>
                </c:pt>
                <c:pt idx="2604">
                  <c:v>217</c:v>
                </c:pt>
                <c:pt idx="2605">
                  <c:v>217.08333333333334</c:v>
                </c:pt>
                <c:pt idx="2606">
                  <c:v>217.16666666666666</c:v>
                </c:pt>
                <c:pt idx="2607">
                  <c:v>217.25</c:v>
                </c:pt>
                <c:pt idx="2608">
                  <c:v>217.33333333333334</c:v>
                </c:pt>
                <c:pt idx="2609">
                  <c:v>217.41666666666666</c:v>
                </c:pt>
                <c:pt idx="2610">
                  <c:v>217.5</c:v>
                </c:pt>
                <c:pt idx="2611">
                  <c:v>217.58333333333334</c:v>
                </c:pt>
                <c:pt idx="2612">
                  <c:v>217.66666666666666</c:v>
                </c:pt>
                <c:pt idx="2613">
                  <c:v>217.75</c:v>
                </c:pt>
                <c:pt idx="2614">
                  <c:v>217.83333333333334</c:v>
                </c:pt>
                <c:pt idx="2615">
                  <c:v>217.91666666666666</c:v>
                </c:pt>
                <c:pt idx="2616">
                  <c:v>218</c:v>
                </c:pt>
                <c:pt idx="2617">
                  <c:v>218.08333333333334</c:v>
                </c:pt>
                <c:pt idx="2618">
                  <c:v>218.16666666666666</c:v>
                </c:pt>
                <c:pt idx="2619">
                  <c:v>218.25</c:v>
                </c:pt>
                <c:pt idx="2620">
                  <c:v>218.33333333333334</c:v>
                </c:pt>
                <c:pt idx="2621">
                  <c:v>218.41666666666666</c:v>
                </c:pt>
                <c:pt idx="2622">
                  <c:v>218.5</c:v>
                </c:pt>
                <c:pt idx="2623">
                  <c:v>218.58333333333334</c:v>
                </c:pt>
                <c:pt idx="2624">
                  <c:v>218.66666666666666</c:v>
                </c:pt>
                <c:pt idx="2625">
                  <c:v>218.75</c:v>
                </c:pt>
                <c:pt idx="2626">
                  <c:v>218.83333333333334</c:v>
                </c:pt>
                <c:pt idx="2627">
                  <c:v>218.91666666666666</c:v>
                </c:pt>
                <c:pt idx="2628">
                  <c:v>219</c:v>
                </c:pt>
                <c:pt idx="2629">
                  <c:v>219.08333333333334</c:v>
                </c:pt>
                <c:pt idx="2630">
                  <c:v>219.16666666666666</c:v>
                </c:pt>
                <c:pt idx="2631">
                  <c:v>219.25</c:v>
                </c:pt>
                <c:pt idx="2632">
                  <c:v>219.33333333333334</c:v>
                </c:pt>
                <c:pt idx="2633">
                  <c:v>219.41666666666666</c:v>
                </c:pt>
                <c:pt idx="2634">
                  <c:v>219.5</c:v>
                </c:pt>
                <c:pt idx="2635">
                  <c:v>219.58333333333334</c:v>
                </c:pt>
                <c:pt idx="2636">
                  <c:v>219.66666666666666</c:v>
                </c:pt>
                <c:pt idx="2637">
                  <c:v>219.75</c:v>
                </c:pt>
                <c:pt idx="2638">
                  <c:v>219.83333333333334</c:v>
                </c:pt>
                <c:pt idx="2639">
                  <c:v>219.91666666666666</c:v>
                </c:pt>
                <c:pt idx="2640">
                  <c:v>220</c:v>
                </c:pt>
                <c:pt idx="2641">
                  <c:v>220.08333333333334</c:v>
                </c:pt>
                <c:pt idx="2642">
                  <c:v>220.16666666666666</c:v>
                </c:pt>
                <c:pt idx="2643">
                  <c:v>220.25</c:v>
                </c:pt>
                <c:pt idx="2644">
                  <c:v>220.33333333333334</c:v>
                </c:pt>
                <c:pt idx="2645">
                  <c:v>220.41666666666666</c:v>
                </c:pt>
                <c:pt idx="2646">
                  <c:v>220.5</c:v>
                </c:pt>
                <c:pt idx="2647">
                  <c:v>220.58333333333334</c:v>
                </c:pt>
                <c:pt idx="2648">
                  <c:v>220.66666666666666</c:v>
                </c:pt>
                <c:pt idx="2649">
                  <c:v>220.75</c:v>
                </c:pt>
                <c:pt idx="2650">
                  <c:v>220.83333333333334</c:v>
                </c:pt>
                <c:pt idx="2651">
                  <c:v>220.91666666666666</c:v>
                </c:pt>
                <c:pt idx="2652">
                  <c:v>221</c:v>
                </c:pt>
                <c:pt idx="2653">
                  <c:v>221.08333333333334</c:v>
                </c:pt>
                <c:pt idx="2654">
                  <c:v>221.16666666666666</c:v>
                </c:pt>
                <c:pt idx="2655">
                  <c:v>221.25</c:v>
                </c:pt>
                <c:pt idx="2656">
                  <c:v>221.33333333333334</c:v>
                </c:pt>
                <c:pt idx="2657">
                  <c:v>221.41666666666666</c:v>
                </c:pt>
                <c:pt idx="2658">
                  <c:v>221.5</c:v>
                </c:pt>
                <c:pt idx="2659">
                  <c:v>221.58333333333334</c:v>
                </c:pt>
                <c:pt idx="2660">
                  <c:v>221.66666666666666</c:v>
                </c:pt>
                <c:pt idx="2661">
                  <c:v>221.75</c:v>
                </c:pt>
                <c:pt idx="2662">
                  <c:v>221.83333333333334</c:v>
                </c:pt>
                <c:pt idx="2663">
                  <c:v>221.91666666666666</c:v>
                </c:pt>
                <c:pt idx="2664">
                  <c:v>222</c:v>
                </c:pt>
                <c:pt idx="2665">
                  <c:v>222.08333333333334</c:v>
                </c:pt>
                <c:pt idx="2666">
                  <c:v>222.16666666666666</c:v>
                </c:pt>
                <c:pt idx="2667">
                  <c:v>222.25</c:v>
                </c:pt>
                <c:pt idx="2668">
                  <c:v>222.33333333333334</c:v>
                </c:pt>
                <c:pt idx="2669">
                  <c:v>222.41666666666666</c:v>
                </c:pt>
                <c:pt idx="2670">
                  <c:v>222.5</c:v>
                </c:pt>
                <c:pt idx="2671">
                  <c:v>222.58333333333334</c:v>
                </c:pt>
                <c:pt idx="2672">
                  <c:v>222.66666666666666</c:v>
                </c:pt>
                <c:pt idx="2673">
                  <c:v>222.75</c:v>
                </c:pt>
                <c:pt idx="2674">
                  <c:v>222.83333333333334</c:v>
                </c:pt>
                <c:pt idx="2675">
                  <c:v>222.91666666666666</c:v>
                </c:pt>
                <c:pt idx="2676">
                  <c:v>223</c:v>
                </c:pt>
                <c:pt idx="2677">
                  <c:v>223.08333333333334</c:v>
                </c:pt>
                <c:pt idx="2678">
                  <c:v>223.16666666666666</c:v>
                </c:pt>
                <c:pt idx="2679">
                  <c:v>223.25</c:v>
                </c:pt>
                <c:pt idx="2680">
                  <c:v>223.33333333333334</c:v>
                </c:pt>
                <c:pt idx="2681">
                  <c:v>223.41666666666666</c:v>
                </c:pt>
                <c:pt idx="2682">
                  <c:v>223.5</c:v>
                </c:pt>
                <c:pt idx="2683">
                  <c:v>223.58333333333334</c:v>
                </c:pt>
                <c:pt idx="2684">
                  <c:v>223.66666666666666</c:v>
                </c:pt>
                <c:pt idx="2685">
                  <c:v>223.75</c:v>
                </c:pt>
                <c:pt idx="2686">
                  <c:v>223.83333333333334</c:v>
                </c:pt>
                <c:pt idx="2687">
                  <c:v>223.91666666666666</c:v>
                </c:pt>
                <c:pt idx="2688">
                  <c:v>224</c:v>
                </c:pt>
                <c:pt idx="2689">
                  <c:v>224.08333333333334</c:v>
                </c:pt>
                <c:pt idx="2690">
                  <c:v>224.16666666666666</c:v>
                </c:pt>
                <c:pt idx="2691">
                  <c:v>224.25</c:v>
                </c:pt>
                <c:pt idx="2692">
                  <c:v>224.33333333333334</c:v>
                </c:pt>
                <c:pt idx="2693">
                  <c:v>224.41666666666666</c:v>
                </c:pt>
                <c:pt idx="2694">
                  <c:v>224.5</c:v>
                </c:pt>
                <c:pt idx="2695">
                  <c:v>224.58333333333334</c:v>
                </c:pt>
                <c:pt idx="2696">
                  <c:v>224.66666666666666</c:v>
                </c:pt>
                <c:pt idx="2697">
                  <c:v>224.75</c:v>
                </c:pt>
                <c:pt idx="2698">
                  <c:v>224.83333333333334</c:v>
                </c:pt>
                <c:pt idx="2699">
                  <c:v>224.91666666666666</c:v>
                </c:pt>
                <c:pt idx="2700">
                  <c:v>225</c:v>
                </c:pt>
                <c:pt idx="2701">
                  <c:v>225.08333333333334</c:v>
                </c:pt>
                <c:pt idx="2702">
                  <c:v>225.16666666666666</c:v>
                </c:pt>
                <c:pt idx="2703">
                  <c:v>225.25</c:v>
                </c:pt>
                <c:pt idx="2704">
                  <c:v>225.33333333333334</c:v>
                </c:pt>
                <c:pt idx="2705">
                  <c:v>225.41666666666666</c:v>
                </c:pt>
                <c:pt idx="2706">
                  <c:v>225.5</c:v>
                </c:pt>
                <c:pt idx="2707">
                  <c:v>225.58333333333334</c:v>
                </c:pt>
                <c:pt idx="2708">
                  <c:v>225.66666666666666</c:v>
                </c:pt>
                <c:pt idx="2709">
                  <c:v>225.75</c:v>
                </c:pt>
                <c:pt idx="2710">
                  <c:v>225.83333333333334</c:v>
                </c:pt>
                <c:pt idx="2711">
                  <c:v>225.91666666666666</c:v>
                </c:pt>
                <c:pt idx="2712">
                  <c:v>226</c:v>
                </c:pt>
                <c:pt idx="2713">
                  <c:v>226.08333333333334</c:v>
                </c:pt>
                <c:pt idx="2714">
                  <c:v>226.16666666666666</c:v>
                </c:pt>
                <c:pt idx="2715">
                  <c:v>226.25</c:v>
                </c:pt>
                <c:pt idx="2716">
                  <c:v>226.33333333333334</c:v>
                </c:pt>
                <c:pt idx="2717">
                  <c:v>226.41666666666666</c:v>
                </c:pt>
                <c:pt idx="2718">
                  <c:v>226.5</c:v>
                </c:pt>
                <c:pt idx="2719">
                  <c:v>226.58333333333334</c:v>
                </c:pt>
                <c:pt idx="2720">
                  <c:v>226.66666666666666</c:v>
                </c:pt>
                <c:pt idx="2721">
                  <c:v>226.75</c:v>
                </c:pt>
                <c:pt idx="2722">
                  <c:v>226.83333333333334</c:v>
                </c:pt>
                <c:pt idx="2723">
                  <c:v>226.91666666666666</c:v>
                </c:pt>
                <c:pt idx="2724">
                  <c:v>227</c:v>
                </c:pt>
                <c:pt idx="2725">
                  <c:v>227.08333333333334</c:v>
                </c:pt>
                <c:pt idx="2726">
                  <c:v>227.16666666666666</c:v>
                </c:pt>
                <c:pt idx="2727">
                  <c:v>227.25</c:v>
                </c:pt>
                <c:pt idx="2728">
                  <c:v>227.33333333333334</c:v>
                </c:pt>
                <c:pt idx="2729">
                  <c:v>227.41666666666666</c:v>
                </c:pt>
                <c:pt idx="2730">
                  <c:v>227.5</c:v>
                </c:pt>
                <c:pt idx="2731">
                  <c:v>227.58333333333334</c:v>
                </c:pt>
                <c:pt idx="2732">
                  <c:v>227.66666666666666</c:v>
                </c:pt>
                <c:pt idx="2733">
                  <c:v>227.75</c:v>
                </c:pt>
                <c:pt idx="2734">
                  <c:v>227.83333333333334</c:v>
                </c:pt>
                <c:pt idx="2735">
                  <c:v>227.91666666666666</c:v>
                </c:pt>
                <c:pt idx="2736">
                  <c:v>228</c:v>
                </c:pt>
                <c:pt idx="2737">
                  <c:v>228.08333333333334</c:v>
                </c:pt>
                <c:pt idx="2738">
                  <c:v>228.16666666666666</c:v>
                </c:pt>
                <c:pt idx="2739">
                  <c:v>228.25</c:v>
                </c:pt>
                <c:pt idx="2740">
                  <c:v>228.33333333333334</c:v>
                </c:pt>
                <c:pt idx="2741">
                  <c:v>228.41666666666666</c:v>
                </c:pt>
                <c:pt idx="2742">
                  <c:v>228.5</c:v>
                </c:pt>
                <c:pt idx="2743">
                  <c:v>228.58333333333334</c:v>
                </c:pt>
                <c:pt idx="2744">
                  <c:v>228.66666666666666</c:v>
                </c:pt>
                <c:pt idx="2745">
                  <c:v>228.75</c:v>
                </c:pt>
                <c:pt idx="2746">
                  <c:v>228.83333333333334</c:v>
                </c:pt>
                <c:pt idx="2747">
                  <c:v>228.91666666666666</c:v>
                </c:pt>
                <c:pt idx="2748">
                  <c:v>229</c:v>
                </c:pt>
                <c:pt idx="2749">
                  <c:v>229.08333333333334</c:v>
                </c:pt>
                <c:pt idx="2750">
                  <c:v>229.16666666666666</c:v>
                </c:pt>
                <c:pt idx="2751">
                  <c:v>229.25</c:v>
                </c:pt>
                <c:pt idx="2752">
                  <c:v>229.33333333333334</c:v>
                </c:pt>
                <c:pt idx="2753">
                  <c:v>229.41666666666666</c:v>
                </c:pt>
                <c:pt idx="2754">
                  <c:v>229.5</c:v>
                </c:pt>
                <c:pt idx="2755">
                  <c:v>229.58333333333334</c:v>
                </c:pt>
                <c:pt idx="2756">
                  <c:v>229.66666666666666</c:v>
                </c:pt>
                <c:pt idx="2757">
                  <c:v>229.75</c:v>
                </c:pt>
                <c:pt idx="2758">
                  <c:v>229.83333333333334</c:v>
                </c:pt>
                <c:pt idx="2759">
                  <c:v>229.91666666666666</c:v>
                </c:pt>
                <c:pt idx="2760">
                  <c:v>230</c:v>
                </c:pt>
                <c:pt idx="2761">
                  <c:v>230.08333333333334</c:v>
                </c:pt>
                <c:pt idx="2762">
                  <c:v>230.16666666666666</c:v>
                </c:pt>
                <c:pt idx="2763">
                  <c:v>230.25</c:v>
                </c:pt>
                <c:pt idx="2764">
                  <c:v>230.33333333333334</c:v>
                </c:pt>
                <c:pt idx="2765">
                  <c:v>230.41666666666666</c:v>
                </c:pt>
                <c:pt idx="2766">
                  <c:v>230.5</c:v>
                </c:pt>
                <c:pt idx="2767">
                  <c:v>230.58333333333334</c:v>
                </c:pt>
                <c:pt idx="2768">
                  <c:v>230.66666666666666</c:v>
                </c:pt>
                <c:pt idx="2769">
                  <c:v>230.75</c:v>
                </c:pt>
                <c:pt idx="2770">
                  <c:v>230.83333333333334</c:v>
                </c:pt>
                <c:pt idx="2771">
                  <c:v>230.91666666666666</c:v>
                </c:pt>
                <c:pt idx="2772">
                  <c:v>231</c:v>
                </c:pt>
                <c:pt idx="2773">
                  <c:v>231.08333333333334</c:v>
                </c:pt>
                <c:pt idx="2774">
                  <c:v>231.16666666666666</c:v>
                </c:pt>
                <c:pt idx="2775">
                  <c:v>231.25</c:v>
                </c:pt>
                <c:pt idx="2776">
                  <c:v>231.33333333333334</c:v>
                </c:pt>
                <c:pt idx="2777">
                  <c:v>231.41666666666666</c:v>
                </c:pt>
                <c:pt idx="2778">
                  <c:v>231.5</c:v>
                </c:pt>
                <c:pt idx="2779">
                  <c:v>231.58333333333334</c:v>
                </c:pt>
                <c:pt idx="2780">
                  <c:v>231.66666666666666</c:v>
                </c:pt>
                <c:pt idx="2781">
                  <c:v>231.75</c:v>
                </c:pt>
                <c:pt idx="2782">
                  <c:v>231.83333333333334</c:v>
                </c:pt>
                <c:pt idx="2783">
                  <c:v>231.91666666666666</c:v>
                </c:pt>
                <c:pt idx="2784">
                  <c:v>232</c:v>
                </c:pt>
                <c:pt idx="2785">
                  <c:v>232.08333333333334</c:v>
                </c:pt>
                <c:pt idx="2786">
                  <c:v>232.16666666666666</c:v>
                </c:pt>
                <c:pt idx="2787">
                  <c:v>232.25</c:v>
                </c:pt>
                <c:pt idx="2788">
                  <c:v>232.33333333333334</c:v>
                </c:pt>
                <c:pt idx="2789">
                  <c:v>232.41666666666666</c:v>
                </c:pt>
                <c:pt idx="2790">
                  <c:v>232.5</c:v>
                </c:pt>
                <c:pt idx="2791">
                  <c:v>232.58333333333334</c:v>
                </c:pt>
                <c:pt idx="2792">
                  <c:v>232.66666666666666</c:v>
                </c:pt>
                <c:pt idx="2793">
                  <c:v>232.75</c:v>
                </c:pt>
                <c:pt idx="2794">
                  <c:v>232.83333333333334</c:v>
                </c:pt>
                <c:pt idx="2795">
                  <c:v>232.91666666666666</c:v>
                </c:pt>
                <c:pt idx="2796">
                  <c:v>233</c:v>
                </c:pt>
                <c:pt idx="2797">
                  <c:v>233.08333333333334</c:v>
                </c:pt>
                <c:pt idx="2798">
                  <c:v>233.16666666666666</c:v>
                </c:pt>
                <c:pt idx="2799">
                  <c:v>233.25</c:v>
                </c:pt>
                <c:pt idx="2800">
                  <c:v>233.33333333333334</c:v>
                </c:pt>
                <c:pt idx="2801">
                  <c:v>233.41666666666666</c:v>
                </c:pt>
                <c:pt idx="2802">
                  <c:v>233.5</c:v>
                </c:pt>
                <c:pt idx="2803">
                  <c:v>233.58333333333334</c:v>
                </c:pt>
                <c:pt idx="2804">
                  <c:v>233.66666666666666</c:v>
                </c:pt>
                <c:pt idx="2805">
                  <c:v>233.75</c:v>
                </c:pt>
                <c:pt idx="2806">
                  <c:v>233.83333333333334</c:v>
                </c:pt>
                <c:pt idx="2807">
                  <c:v>233.91666666666666</c:v>
                </c:pt>
                <c:pt idx="2808">
                  <c:v>234</c:v>
                </c:pt>
                <c:pt idx="2809">
                  <c:v>234.08333333333334</c:v>
                </c:pt>
                <c:pt idx="2810">
                  <c:v>234.16666666666666</c:v>
                </c:pt>
                <c:pt idx="2811">
                  <c:v>234.25</c:v>
                </c:pt>
                <c:pt idx="2812">
                  <c:v>234.33333333333334</c:v>
                </c:pt>
                <c:pt idx="2813">
                  <c:v>234.41666666666666</c:v>
                </c:pt>
                <c:pt idx="2814">
                  <c:v>234.5</c:v>
                </c:pt>
                <c:pt idx="2815">
                  <c:v>234.58333333333334</c:v>
                </c:pt>
                <c:pt idx="2816">
                  <c:v>234.66666666666666</c:v>
                </c:pt>
                <c:pt idx="2817">
                  <c:v>234.75</c:v>
                </c:pt>
                <c:pt idx="2818">
                  <c:v>234.83333333333334</c:v>
                </c:pt>
                <c:pt idx="2819">
                  <c:v>234.91666666666666</c:v>
                </c:pt>
                <c:pt idx="2820">
                  <c:v>235</c:v>
                </c:pt>
                <c:pt idx="2821">
                  <c:v>235.08333333333334</c:v>
                </c:pt>
                <c:pt idx="2822">
                  <c:v>235.16666666666666</c:v>
                </c:pt>
                <c:pt idx="2823">
                  <c:v>235.25</c:v>
                </c:pt>
                <c:pt idx="2824">
                  <c:v>235.33333333333334</c:v>
                </c:pt>
                <c:pt idx="2825">
                  <c:v>235.41666666666666</c:v>
                </c:pt>
                <c:pt idx="2826">
                  <c:v>235.5</c:v>
                </c:pt>
                <c:pt idx="2827">
                  <c:v>235.58333333333334</c:v>
                </c:pt>
                <c:pt idx="2828">
                  <c:v>235.66666666666666</c:v>
                </c:pt>
                <c:pt idx="2829">
                  <c:v>235.75</c:v>
                </c:pt>
                <c:pt idx="2830">
                  <c:v>235.83333333333334</c:v>
                </c:pt>
                <c:pt idx="2831">
                  <c:v>235.91666666666666</c:v>
                </c:pt>
                <c:pt idx="2832">
                  <c:v>236</c:v>
                </c:pt>
                <c:pt idx="2833">
                  <c:v>236.08333333333334</c:v>
                </c:pt>
                <c:pt idx="2834">
                  <c:v>236.16666666666666</c:v>
                </c:pt>
                <c:pt idx="2835">
                  <c:v>236.25</c:v>
                </c:pt>
                <c:pt idx="2836">
                  <c:v>236.33333333333334</c:v>
                </c:pt>
                <c:pt idx="2837">
                  <c:v>236.41666666666666</c:v>
                </c:pt>
                <c:pt idx="2838">
                  <c:v>236.5</c:v>
                </c:pt>
                <c:pt idx="2839">
                  <c:v>236.58333333333334</c:v>
                </c:pt>
                <c:pt idx="2840">
                  <c:v>236.66666666666666</c:v>
                </c:pt>
                <c:pt idx="2841">
                  <c:v>236.75</c:v>
                </c:pt>
                <c:pt idx="2842">
                  <c:v>236.83333333333334</c:v>
                </c:pt>
                <c:pt idx="2843">
                  <c:v>236.91666666666666</c:v>
                </c:pt>
                <c:pt idx="2844">
                  <c:v>237</c:v>
                </c:pt>
                <c:pt idx="2845">
                  <c:v>237.08333333333334</c:v>
                </c:pt>
                <c:pt idx="2846">
                  <c:v>237.16666666666666</c:v>
                </c:pt>
                <c:pt idx="2847">
                  <c:v>237.25</c:v>
                </c:pt>
                <c:pt idx="2848">
                  <c:v>237.33333333333334</c:v>
                </c:pt>
                <c:pt idx="2849">
                  <c:v>237.41666666666666</c:v>
                </c:pt>
                <c:pt idx="2850">
                  <c:v>237.5</c:v>
                </c:pt>
                <c:pt idx="2851">
                  <c:v>237.58333333333334</c:v>
                </c:pt>
                <c:pt idx="2852">
                  <c:v>237.66666666666666</c:v>
                </c:pt>
                <c:pt idx="2853">
                  <c:v>237.75</c:v>
                </c:pt>
                <c:pt idx="2854">
                  <c:v>237.83333333333334</c:v>
                </c:pt>
                <c:pt idx="2855">
                  <c:v>237.91666666666666</c:v>
                </c:pt>
                <c:pt idx="2856">
                  <c:v>238</c:v>
                </c:pt>
                <c:pt idx="2857">
                  <c:v>238.08333333333334</c:v>
                </c:pt>
                <c:pt idx="2858">
                  <c:v>238.16666666666666</c:v>
                </c:pt>
                <c:pt idx="2859">
                  <c:v>238.25</c:v>
                </c:pt>
                <c:pt idx="2860">
                  <c:v>238.33333333333334</c:v>
                </c:pt>
                <c:pt idx="2861">
                  <c:v>238.41666666666666</c:v>
                </c:pt>
                <c:pt idx="2862">
                  <c:v>238.5</c:v>
                </c:pt>
                <c:pt idx="2863">
                  <c:v>238.58333333333334</c:v>
                </c:pt>
                <c:pt idx="2864">
                  <c:v>238.66666666666666</c:v>
                </c:pt>
                <c:pt idx="2865">
                  <c:v>238.75</c:v>
                </c:pt>
                <c:pt idx="2866">
                  <c:v>238.83333333333334</c:v>
                </c:pt>
                <c:pt idx="2867">
                  <c:v>238.91666666666666</c:v>
                </c:pt>
                <c:pt idx="2868">
                  <c:v>239</c:v>
                </c:pt>
                <c:pt idx="2869">
                  <c:v>239.08333333333334</c:v>
                </c:pt>
                <c:pt idx="2870">
                  <c:v>239.16666666666666</c:v>
                </c:pt>
                <c:pt idx="2871">
                  <c:v>239.25</c:v>
                </c:pt>
                <c:pt idx="2872">
                  <c:v>239.33333333333334</c:v>
                </c:pt>
                <c:pt idx="2873">
                  <c:v>239.41666666666666</c:v>
                </c:pt>
                <c:pt idx="2874">
                  <c:v>239.5</c:v>
                </c:pt>
                <c:pt idx="2875">
                  <c:v>239.58333333333334</c:v>
                </c:pt>
                <c:pt idx="2876">
                  <c:v>239.66666666666666</c:v>
                </c:pt>
                <c:pt idx="2877">
                  <c:v>239.75</c:v>
                </c:pt>
                <c:pt idx="2878">
                  <c:v>239.83333333333334</c:v>
                </c:pt>
                <c:pt idx="2879">
                  <c:v>239.91666666666666</c:v>
                </c:pt>
                <c:pt idx="2880">
                  <c:v>240</c:v>
                </c:pt>
                <c:pt idx="2881">
                  <c:v>240.08333333333334</c:v>
                </c:pt>
                <c:pt idx="2882">
                  <c:v>240.16666666666666</c:v>
                </c:pt>
                <c:pt idx="2883">
                  <c:v>240.25</c:v>
                </c:pt>
                <c:pt idx="2884">
                  <c:v>240.33333333333334</c:v>
                </c:pt>
                <c:pt idx="2885">
                  <c:v>240.41666666666666</c:v>
                </c:pt>
                <c:pt idx="2886">
                  <c:v>240.5</c:v>
                </c:pt>
                <c:pt idx="2887">
                  <c:v>240.58333333333334</c:v>
                </c:pt>
                <c:pt idx="2888">
                  <c:v>240.66666666666666</c:v>
                </c:pt>
                <c:pt idx="2889">
                  <c:v>240.75</c:v>
                </c:pt>
                <c:pt idx="2890">
                  <c:v>240.83333333333334</c:v>
                </c:pt>
                <c:pt idx="2891">
                  <c:v>240.91666666666666</c:v>
                </c:pt>
                <c:pt idx="2892">
                  <c:v>241</c:v>
                </c:pt>
                <c:pt idx="2893">
                  <c:v>241.08333333333334</c:v>
                </c:pt>
                <c:pt idx="2894">
                  <c:v>241.16666666666666</c:v>
                </c:pt>
                <c:pt idx="2895">
                  <c:v>241.25</c:v>
                </c:pt>
                <c:pt idx="2896">
                  <c:v>241.33333333333334</c:v>
                </c:pt>
                <c:pt idx="2897">
                  <c:v>241.41666666666666</c:v>
                </c:pt>
                <c:pt idx="2898">
                  <c:v>241.5</c:v>
                </c:pt>
                <c:pt idx="2899">
                  <c:v>241.58333333333334</c:v>
                </c:pt>
                <c:pt idx="2900">
                  <c:v>241.66666666666666</c:v>
                </c:pt>
                <c:pt idx="2901">
                  <c:v>241.75</c:v>
                </c:pt>
                <c:pt idx="2902">
                  <c:v>241.83333333333334</c:v>
                </c:pt>
                <c:pt idx="2903">
                  <c:v>241.91666666666666</c:v>
                </c:pt>
                <c:pt idx="2904">
                  <c:v>242</c:v>
                </c:pt>
                <c:pt idx="2905">
                  <c:v>242.08333333333334</c:v>
                </c:pt>
                <c:pt idx="2906">
                  <c:v>242.16666666666666</c:v>
                </c:pt>
                <c:pt idx="2907">
                  <c:v>242.25</c:v>
                </c:pt>
                <c:pt idx="2908">
                  <c:v>242.33333333333334</c:v>
                </c:pt>
                <c:pt idx="2909">
                  <c:v>242.41666666666666</c:v>
                </c:pt>
                <c:pt idx="2910">
                  <c:v>242.5</c:v>
                </c:pt>
                <c:pt idx="2911">
                  <c:v>242.58333333333334</c:v>
                </c:pt>
                <c:pt idx="2912">
                  <c:v>242.66666666666666</c:v>
                </c:pt>
                <c:pt idx="2913">
                  <c:v>242.75</c:v>
                </c:pt>
                <c:pt idx="2914">
                  <c:v>242.83333333333334</c:v>
                </c:pt>
                <c:pt idx="2915">
                  <c:v>242.91666666666666</c:v>
                </c:pt>
                <c:pt idx="2916">
                  <c:v>243</c:v>
                </c:pt>
                <c:pt idx="2917">
                  <c:v>243.08333333333334</c:v>
                </c:pt>
                <c:pt idx="2918">
                  <c:v>243.16666666666666</c:v>
                </c:pt>
                <c:pt idx="2919">
                  <c:v>243.25</c:v>
                </c:pt>
                <c:pt idx="2920">
                  <c:v>243.33333333333334</c:v>
                </c:pt>
                <c:pt idx="2921">
                  <c:v>243.41666666666666</c:v>
                </c:pt>
                <c:pt idx="2922">
                  <c:v>243.5</c:v>
                </c:pt>
                <c:pt idx="2923">
                  <c:v>243.58333333333334</c:v>
                </c:pt>
                <c:pt idx="2924">
                  <c:v>243.66666666666666</c:v>
                </c:pt>
                <c:pt idx="2925">
                  <c:v>243.75</c:v>
                </c:pt>
                <c:pt idx="2926">
                  <c:v>243.83333333333334</c:v>
                </c:pt>
                <c:pt idx="2927">
                  <c:v>243.91666666666666</c:v>
                </c:pt>
                <c:pt idx="2928">
                  <c:v>244</c:v>
                </c:pt>
                <c:pt idx="2929">
                  <c:v>244.08333333333334</c:v>
                </c:pt>
                <c:pt idx="2930">
                  <c:v>244.16666666666666</c:v>
                </c:pt>
                <c:pt idx="2931">
                  <c:v>244.25</c:v>
                </c:pt>
                <c:pt idx="2932">
                  <c:v>244.33333333333334</c:v>
                </c:pt>
                <c:pt idx="2933">
                  <c:v>244.41666666666666</c:v>
                </c:pt>
                <c:pt idx="2934">
                  <c:v>244.5</c:v>
                </c:pt>
                <c:pt idx="2935">
                  <c:v>244.58333333333334</c:v>
                </c:pt>
                <c:pt idx="2936">
                  <c:v>244.66666666666666</c:v>
                </c:pt>
                <c:pt idx="2937">
                  <c:v>244.75</c:v>
                </c:pt>
                <c:pt idx="2938">
                  <c:v>244.83333333333334</c:v>
                </c:pt>
                <c:pt idx="2939">
                  <c:v>244.91666666666666</c:v>
                </c:pt>
                <c:pt idx="2940">
                  <c:v>245</c:v>
                </c:pt>
                <c:pt idx="2941">
                  <c:v>245.08333333333334</c:v>
                </c:pt>
                <c:pt idx="2942">
                  <c:v>245.16666666666666</c:v>
                </c:pt>
                <c:pt idx="2943">
                  <c:v>245.25</c:v>
                </c:pt>
                <c:pt idx="2944">
                  <c:v>245.33333333333334</c:v>
                </c:pt>
                <c:pt idx="2945">
                  <c:v>245.41666666666666</c:v>
                </c:pt>
                <c:pt idx="2946">
                  <c:v>245.5</c:v>
                </c:pt>
                <c:pt idx="2947">
                  <c:v>245.58333333333334</c:v>
                </c:pt>
                <c:pt idx="2948">
                  <c:v>245.66666666666666</c:v>
                </c:pt>
                <c:pt idx="2949">
                  <c:v>245.75</c:v>
                </c:pt>
                <c:pt idx="2950">
                  <c:v>245.83333333333334</c:v>
                </c:pt>
                <c:pt idx="2951">
                  <c:v>245.91666666666666</c:v>
                </c:pt>
                <c:pt idx="2952">
                  <c:v>246</c:v>
                </c:pt>
                <c:pt idx="2953">
                  <c:v>246.08333333333334</c:v>
                </c:pt>
                <c:pt idx="2954">
                  <c:v>246.16666666666666</c:v>
                </c:pt>
                <c:pt idx="2955">
                  <c:v>246.25</c:v>
                </c:pt>
                <c:pt idx="2956">
                  <c:v>246.33333333333334</c:v>
                </c:pt>
                <c:pt idx="2957">
                  <c:v>246.41666666666666</c:v>
                </c:pt>
                <c:pt idx="2958">
                  <c:v>246.5</c:v>
                </c:pt>
                <c:pt idx="2959">
                  <c:v>246.58333333333334</c:v>
                </c:pt>
                <c:pt idx="2960">
                  <c:v>246.66666666666666</c:v>
                </c:pt>
                <c:pt idx="2961">
                  <c:v>246.75</c:v>
                </c:pt>
                <c:pt idx="2962">
                  <c:v>246.83333333333334</c:v>
                </c:pt>
                <c:pt idx="2963">
                  <c:v>246.91666666666666</c:v>
                </c:pt>
                <c:pt idx="2964">
                  <c:v>247</c:v>
                </c:pt>
                <c:pt idx="2965">
                  <c:v>247.08333333333334</c:v>
                </c:pt>
                <c:pt idx="2966">
                  <c:v>247.16666666666666</c:v>
                </c:pt>
                <c:pt idx="2967">
                  <c:v>247.25</c:v>
                </c:pt>
                <c:pt idx="2968">
                  <c:v>247.33333333333334</c:v>
                </c:pt>
                <c:pt idx="2969">
                  <c:v>247.41666666666666</c:v>
                </c:pt>
                <c:pt idx="2970">
                  <c:v>247.5</c:v>
                </c:pt>
                <c:pt idx="2971">
                  <c:v>247.58333333333334</c:v>
                </c:pt>
                <c:pt idx="2972">
                  <c:v>247.66666666666666</c:v>
                </c:pt>
                <c:pt idx="2973">
                  <c:v>247.75</c:v>
                </c:pt>
                <c:pt idx="2974">
                  <c:v>247.83333333333334</c:v>
                </c:pt>
                <c:pt idx="2975">
                  <c:v>247.91666666666666</c:v>
                </c:pt>
                <c:pt idx="2976">
                  <c:v>248</c:v>
                </c:pt>
                <c:pt idx="2977">
                  <c:v>248.08333333333334</c:v>
                </c:pt>
                <c:pt idx="2978">
                  <c:v>248.16666666666666</c:v>
                </c:pt>
                <c:pt idx="2979">
                  <c:v>248.25</c:v>
                </c:pt>
                <c:pt idx="2980">
                  <c:v>248.33333333333334</c:v>
                </c:pt>
                <c:pt idx="2981">
                  <c:v>248.41666666666666</c:v>
                </c:pt>
                <c:pt idx="2982">
                  <c:v>248.5</c:v>
                </c:pt>
                <c:pt idx="2983">
                  <c:v>248.58333333333334</c:v>
                </c:pt>
                <c:pt idx="2984">
                  <c:v>248.66666666666666</c:v>
                </c:pt>
                <c:pt idx="2985">
                  <c:v>248.75</c:v>
                </c:pt>
                <c:pt idx="2986">
                  <c:v>248.83333333333334</c:v>
                </c:pt>
                <c:pt idx="2987">
                  <c:v>248.91666666666666</c:v>
                </c:pt>
                <c:pt idx="2988">
                  <c:v>249</c:v>
                </c:pt>
                <c:pt idx="2989">
                  <c:v>249.08333333333334</c:v>
                </c:pt>
                <c:pt idx="2990">
                  <c:v>249.16666666666666</c:v>
                </c:pt>
                <c:pt idx="2991">
                  <c:v>249.25</c:v>
                </c:pt>
                <c:pt idx="2992">
                  <c:v>249.33333333333334</c:v>
                </c:pt>
                <c:pt idx="2993">
                  <c:v>249.41666666666666</c:v>
                </c:pt>
                <c:pt idx="2994">
                  <c:v>249.5</c:v>
                </c:pt>
                <c:pt idx="2995">
                  <c:v>249.58333333333334</c:v>
                </c:pt>
                <c:pt idx="2996">
                  <c:v>249.66666666666666</c:v>
                </c:pt>
                <c:pt idx="2997">
                  <c:v>249.75</c:v>
                </c:pt>
                <c:pt idx="2998">
                  <c:v>249.83333333333334</c:v>
                </c:pt>
                <c:pt idx="2999">
                  <c:v>249.91666666666666</c:v>
                </c:pt>
                <c:pt idx="3000">
                  <c:v>250</c:v>
                </c:pt>
                <c:pt idx="3001">
                  <c:v>250.08333333333334</c:v>
                </c:pt>
                <c:pt idx="3002">
                  <c:v>250.16666666666666</c:v>
                </c:pt>
                <c:pt idx="3003">
                  <c:v>250.25</c:v>
                </c:pt>
                <c:pt idx="3004">
                  <c:v>250.33333333333334</c:v>
                </c:pt>
                <c:pt idx="3005">
                  <c:v>250.41666666666666</c:v>
                </c:pt>
                <c:pt idx="3006">
                  <c:v>250.5</c:v>
                </c:pt>
                <c:pt idx="3007">
                  <c:v>250.58333333333334</c:v>
                </c:pt>
                <c:pt idx="3008">
                  <c:v>250.66666666666666</c:v>
                </c:pt>
                <c:pt idx="3009">
                  <c:v>250.75</c:v>
                </c:pt>
                <c:pt idx="3010">
                  <c:v>250.83333333333334</c:v>
                </c:pt>
                <c:pt idx="3011">
                  <c:v>250.91666666666666</c:v>
                </c:pt>
                <c:pt idx="3012">
                  <c:v>251</c:v>
                </c:pt>
                <c:pt idx="3013">
                  <c:v>251.08333333333334</c:v>
                </c:pt>
                <c:pt idx="3014">
                  <c:v>251.16666666666666</c:v>
                </c:pt>
                <c:pt idx="3015">
                  <c:v>251.25</c:v>
                </c:pt>
                <c:pt idx="3016">
                  <c:v>251.33333333333334</c:v>
                </c:pt>
                <c:pt idx="3017">
                  <c:v>251.41666666666666</c:v>
                </c:pt>
                <c:pt idx="3018">
                  <c:v>251.5</c:v>
                </c:pt>
                <c:pt idx="3019">
                  <c:v>251.58333333333334</c:v>
                </c:pt>
                <c:pt idx="3020">
                  <c:v>251.66666666666666</c:v>
                </c:pt>
                <c:pt idx="3021">
                  <c:v>251.75</c:v>
                </c:pt>
                <c:pt idx="3022">
                  <c:v>251.83333333333334</c:v>
                </c:pt>
                <c:pt idx="3023">
                  <c:v>251.91666666666666</c:v>
                </c:pt>
                <c:pt idx="3024">
                  <c:v>252</c:v>
                </c:pt>
                <c:pt idx="3025">
                  <c:v>252.08333333333334</c:v>
                </c:pt>
                <c:pt idx="3026">
                  <c:v>252.16666666666666</c:v>
                </c:pt>
                <c:pt idx="3027">
                  <c:v>252.25</c:v>
                </c:pt>
                <c:pt idx="3028">
                  <c:v>252.33333333333334</c:v>
                </c:pt>
                <c:pt idx="3029">
                  <c:v>252.41666666666666</c:v>
                </c:pt>
                <c:pt idx="3030">
                  <c:v>252.5</c:v>
                </c:pt>
                <c:pt idx="3031">
                  <c:v>252.58333333333334</c:v>
                </c:pt>
                <c:pt idx="3032">
                  <c:v>252.66666666666666</c:v>
                </c:pt>
                <c:pt idx="3033">
                  <c:v>252.75</c:v>
                </c:pt>
                <c:pt idx="3034">
                  <c:v>252.83333333333334</c:v>
                </c:pt>
                <c:pt idx="3035">
                  <c:v>252.91666666666666</c:v>
                </c:pt>
                <c:pt idx="3036">
                  <c:v>253</c:v>
                </c:pt>
                <c:pt idx="3037">
                  <c:v>253.08333333333334</c:v>
                </c:pt>
                <c:pt idx="3038">
                  <c:v>253.16666666666666</c:v>
                </c:pt>
                <c:pt idx="3039">
                  <c:v>253.25</c:v>
                </c:pt>
                <c:pt idx="3040">
                  <c:v>253.33333333333334</c:v>
                </c:pt>
                <c:pt idx="3041">
                  <c:v>253.41666666666666</c:v>
                </c:pt>
                <c:pt idx="3042">
                  <c:v>253.5</c:v>
                </c:pt>
                <c:pt idx="3043">
                  <c:v>253.58333333333334</c:v>
                </c:pt>
                <c:pt idx="3044">
                  <c:v>253.66666666666666</c:v>
                </c:pt>
                <c:pt idx="3045">
                  <c:v>253.75</c:v>
                </c:pt>
                <c:pt idx="3046">
                  <c:v>253.83333333333334</c:v>
                </c:pt>
                <c:pt idx="3047">
                  <c:v>253.91666666666666</c:v>
                </c:pt>
                <c:pt idx="3048">
                  <c:v>254</c:v>
                </c:pt>
                <c:pt idx="3049">
                  <c:v>254.08333333333334</c:v>
                </c:pt>
                <c:pt idx="3050">
                  <c:v>254.16666666666666</c:v>
                </c:pt>
                <c:pt idx="3051">
                  <c:v>254.25</c:v>
                </c:pt>
                <c:pt idx="3052">
                  <c:v>254.33333333333334</c:v>
                </c:pt>
                <c:pt idx="3053">
                  <c:v>254.41666666666666</c:v>
                </c:pt>
                <c:pt idx="3054">
                  <c:v>254.5</c:v>
                </c:pt>
                <c:pt idx="3055">
                  <c:v>254.58333333333334</c:v>
                </c:pt>
                <c:pt idx="3056">
                  <c:v>254.66666666666666</c:v>
                </c:pt>
                <c:pt idx="3057">
                  <c:v>254.75</c:v>
                </c:pt>
                <c:pt idx="3058">
                  <c:v>254.83333333333334</c:v>
                </c:pt>
                <c:pt idx="3059">
                  <c:v>254.91666666666666</c:v>
                </c:pt>
                <c:pt idx="3060">
                  <c:v>255</c:v>
                </c:pt>
                <c:pt idx="3061">
                  <c:v>255.08333333333334</c:v>
                </c:pt>
                <c:pt idx="3062">
                  <c:v>255.16666666666666</c:v>
                </c:pt>
                <c:pt idx="3063">
                  <c:v>255.25</c:v>
                </c:pt>
                <c:pt idx="3064">
                  <c:v>255.33333333333334</c:v>
                </c:pt>
                <c:pt idx="3065">
                  <c:v>255.41666666666666</c:v>
                </c:pt>
                <c:pt idx="3066">
                  <c:v>255.5</c:v>
                </c:pt>
                <c:pt idx="3067">
                  <c:v>255.58333333333334</c:v>
                </c:pt>
                <c:pt idx="3068">
                  <c:v>255.66666666666666</c:v>
                </c:pt>
                <c:pt idx="3069">
                  <c:v>255.75</c:v>
                </c:pt>
                <c:pt idx="3070">
                  <c:v>255.83333333333334</c:v>
                </c:pt>
                <c:pt idx="3071">
                  <c:v>255.91666666666666</c:v>
                </c:pt>
                <c:pt idx="3072">
                  <c:v>256</c:v>
                </c:pt>
                <c:pt idx="3073">
                  <c:v>256.08333333333331</c:v>
                </c:pt>
                <c:pt idx="3074">
                  <c:v>256.16666666666669</c:v>
                </c:pt>
                <c:pt idx="3075">
                  <c:v>256.25</c:v>
                </c:pt>
                <c:pt idx="3076">
                  <c:v>256.33333333333331</c:v>
                </c:pt>
                <c:pt idx="3077">
                  <c:v>256.41666666666669</c:v>
                </c:pt>
                <c:pt idx="3078">
                  <c:v>256.5</c:v>
                </c:pt>
                <c:pt idx="3079">
                  <c:v>256.58333333333331</c:v>
                </c:pt>
                <c:pt idx="3080">
                  <c:v>256.66666666666669</c:v>
                </c:pt>
                <c:pt idx="3081">
                  <c:v>256.75</c:v>
                </c:pt>
                <c:pt idx="3082">
                  <c:v>256.83333333333331</c:v>
                </c:pt>
                <c:pt idx="3083">
                  <c:v>256.91666666666669</c:v>
                </c:pt>
                <c:pt idx="3084">
                  <c:v>257</c:v>
                </c:pt>
                <c:pt idx="3085">
                  <c:v>257.08333333333331</c:v>
                </c:pt>
                <c:pt idx="3086">
                  <c:v>257.16666666666669</c:v>
                </c:pt>
                <c:pt idx="3087">
                  <c:v>257.25</c:v>
                </c:pt>
                <c:pt idx="3088">
                  <c:v>257.33333333333331</c:v>
                </c:pt>
                <c:pt idx="3089">
                  <c:v>257.41666666666669</c:v>
                </c:pt>
                <c:pt idx="3090">
                  <c:v>257.5</c:v>
                </c:pt>
                <c:pt idx="3091">
                  <c:v>257.58333333333331</c:v>
                </c:pt>
                <c:pt idx="3092">
                  <c:v>257.66666666666669</c:v>
                </c:pt>
                <c:pt idx="3093">
                  <c:v>257.75</c:v>
                </c:pt>
                <c:pt idx="3094">
                  <c:v>257.83333333333331</c:v>
                </c:pt>
                <c:pt idx="3095">
                  <c:v>257.91666666666669</c:v>
                </c:pt>
                <c:pt idx="3096">
                  <c:v>258</c:v>
                </c:pt>
                <c:pt idx="3097">
                  <c:v>258.08333333333331</c:v>
                </c:pt>
                <c:pt idx="3098">
                  <c:v>258.16666666666669</c:v>
                </c:pt>
                <c:pt idx="3099">
                  <c:v>258.25</c:v>
                </c:pt>
                <c:pt idx="3100">
                  <c:v>258.33333333333331</c:v>
                </c:pt>
                <c:pt idx="3101">
                  <c:v>258.41666666666669</c:v>
                </c:pt>
                <c:pt idx="3102">
                  <c:v>258.5</c:v>
                </c:pt>
                <c:pt idx="3103">
                  <c:v>258.58333333333331</c:v>
                </c:pt>
                <c:pt idx="3104">
                  <c:v>258.66666666666669</c:v>
                </c:pt>
                <c:pt idx="3105">
                  <c:v>258.75</c:v>
                </c:pt>
                <c:pt idx="3106">
                  <c:v>258.83333333333331</c:v>
                </c:pt>
                <c:pt idx="3107">
                  <c:v>258.91666666666669</c:v>
                </c:pt>
                <c:pt idx="3108">
                  <c:v>259</c:v>
                </c:pt>
                <c:pt idx="3109">
                  <c:v>259.08333333333331</c:v>
                </c:pt>
                <c:pt idx="3110">
                  <c:v>259.16666666666669</c:v>
                </c:pt>
                <c:pt idx="3111">
                  <c:v>259.25</c:v>
                </c:pt>
                <c:pt idx="3112">
                  <c:v>259.33333333333331</c:v>
                </c:pt>
                <c:pt idx="3113">
                  <c:v>259.41666666666669</c:v>
                </c:pt>
                <c:pt idx="3114">
                  <c:v>259.5</c:v>
                </c:pt>
                <c:pt idx="3115">
                  <c:v>259.58333333333331</c:v>
                </c:pt>
                <c:pt idx="3116">
                  <c:v>259.66666666666669</c:v>
                </c:pt>
                <c:pt idx="3117">
                  <c:v>259.75</c:v>
                </c:pt>
                <c:pt idx="3118">
                  <c:v>259.83333333333331</c:v>
                </c:pt>
                <c:pt idx="3119">
                  <c:v>259.91666666666669</c:v>
                </c:pt>
                <c:pt idx="3120">
                  <c:v>260</c:v>
                </c:pt>
                <c:pt idx="3121">
                  <c:v>260.08333333333331</c:v>
                </c:pt>
                <c:pt idx="3122">
                  <c:v>260.16666666666669</c:v>
                </c:pt>
                <c:pt idx="3123">
                  <c:v>260.25</c:v>
                </c:pt>
                <c:pt idx="3124">
                  <c:v>260.33333333333331</c:v>
                </c:pt>
                <c:pt idx="3125">
                  <c:v>260.41666666666669</c:v>
                </c:pt>
                <c:pt idx="3126">
                  <c:v>260.5</c:v>
                </c:pt>
                <c:pt idx="3127">
                  <c:v>260.58333333333331</c:v>
                </c:pt>
                <c:pt idx="3128">
                  <c:v>260.66666666666669</c:v>
                </c:pt>
                <c:pt idx="3129">
                  <c:v>260.75</c:v>
                </c:pt>
                <c:pt idx="3130">
                  <c:v>260.83333333333331</c:v>
                </c:pt>
                <c:pt idx="3131">
                  <c:v>260.91666666666669</c:v>
                </c:pt>
                <c:pt idx="3132">
                  <c:v>261</c:v>
                </c:pt>
                <c:pt idx="3133">
                  <c:v>261.08333333333331</c:v>
                </c:pt>
                <c:pt idx="3134">
                  <c:v>261.16666666666669</c:v>
                </c:pt>
                <c:pt idx="3135">
                  <c:v>261.25</c:v>
                </c:pt>
                <c:pt idx="3136">
                  <c:v>261.33333333333331</c:v>
                </c:pt>
                <c:pt idx="3137">
                  <c:v>261.41666666666669</c:v>
                </c:pt>
                <c:pt idx="3138">
                  <c:v>261.5</c:v>
                </c:pt>
                <c:pt idx="3139">
                  <c:v>261.58333333333331</c:v>
                </c:pt>
                <c:pt idx="3140">
                  <c:v>261.66666666666669</c:v>
                </c:pt>
                <c:pt idx="3141">
                  <c:v>261.75</c:v>
                </c:pt>
                <c:pt idx="3142">
                  <c:v>261.83333333333331</c:v>
                </c:pt>
                <c:pt idx="3143">
                  <c:v>261.91666666666669</c:v>
                </c:pt>
                <c:pt idx="3144">
                  <c:v>262</c:v>
                </c:pt>
                <c:pt idx="3145">
                  <c:v>262.08333333333331</c:v>
                </c:pt>
                <c:pt idx="3146">
                  <c:v>262.16666666666669</c:v>
                </c:pt>
                <c:pt idx="3147">
                  <c:v>262.25</c:v>
                </c:pt>
                <c:pt idx="3148">
                  <c:v>262.33333333333331</c:v>
                </c:pt>
                <c:pt idx="3149">
                  <c:v>262.41666666666669</c:v>
                </c:pt>
                <c:pt idx="3150">
                  <c:v>262.5</c:v>
                </c:pt>
                <c:pt idx="3151">
                  <c:v>262.58333333333331</c:v>
                </c:pt>
                <c:pt idx="3152">
                  <c:v>262.66666666666669</c:v>
                </c:pt>
                <c:pt idx="3153">
                  <c:v>262.75</c:v>
                </c:pt>
                <c:pt idx="3154">
                  <c:v>262.83333333333331</c:v>
                </c:pt>
                <c:pt idx="3155">
                  <c:v>262.91666666666669</c:v>
                </c:pt>
                <c:pt idx="3156">
                  <c:v>263</c:v>
                </c:pt>
                <c:pt idx="3157">
                  <c:v>263.08333333333331</c:v>
                </c:pt>
                <c:pt idx="3158">
                  <c:v>263.16666666666669</c:v>
                </c:pt>
                <c:pt idx="3159">
                  <c:v>263.25</c:v>
                </c:pt>
                <c:pt idx="3160">
                  <c:v>263.33333333333331</c:v>
                </c:pt>
                <c:pt idx="3161">
                  <c:v>263.41666666666669</c:v>
                </c:pt>
                <c:pt idx="3162">
                  <c:v>263.5</c:v>
                </c:pt>
                <c:pt idx="3163">
                  <c:v>263.58333333333331</c:v>
                </c:pt>
                <c:pt idx="3164">
                  <c:v>263.66666666666669</c:v>
                </c:pt>
                <c:pt idx="3165">
                  <c:v>263.75</c:v>
                </c:pt>
                <c:pt idx="3166">
                  <c:v>263.83333333333331</c:v>
                </c:pt>
                <c:pt idx="3167">
                  <c:v>263.91666666666669</c:v>
                </c:pt>
                <c:pt idx="3168">
                  <c:v>264</c:v>
                </c:pt>
                <c:pt idx="3169">
                  <c:v>264.08333333333331</c:v>
                </c:pt>
                <c:pt idx="3170">
                  <c:v>264.16666666666669</c:v>
                </c:pt>
                <c:pt idx="3171">
                  <c:v>264.25</c:v>
                </c:pt>
                <c:pt idx="3172">
                  <c:v>264.33333333333331</c:v>
                </c:pt>
                <c:pt idx="3173">
                  <c:v>264.41666666666669</c:v>
                </c:pt>
                <c:pt idx="3174">
                  <c:v>264.5</c:v>
                </c:pt>
                <c:pt idx="3175">
                  <c:v>264.58333333333331</c:v>
                </c:pt>
                <c:pt idx="3176">
                  <c:v>264.66666666666669</c:v>
                </c:pt>
                <c:pt idx="3177">
                  <c:v>264.75</c:v>
                </c:pt>
                <c:pt idx="3178">
                  <c:v>264.83333333333331</c:v>
                </c:pt>
                <c:pt idx="3179">
                  <c:v>264.91666666666669</c:v>
                </c:pt>
                <c:pt idx="3180">
                  <c:v>265</c:v>
                </c:pt>
                <c:pt idx="3181">
                  <c:v>265.08333333333331</c:v>
                </c:pt>
                <c:pt idx="3182">
                  <c:v>265.16666666666669</c:v>
                </c:pt>
                <c:pt idx="3183">
                  <c:v>265.25</c:v>
                </c:pt>
                <c:pt idx="3184">
                  <c:v>265.33333333333331</c:v>
                </c:pt>
                <c:pt idx="3185">
                  <c:v>265.41666666666669</c:v>
                </c:pt>
                <c:pt idx="3186">
                  <c:v>265.5</c:v>
                </c:pt>
                <c:pt idx="3187">
                  <c:v>265.58333333333331</c:v>
                </c:pt>
                <c:pt idx="3188">
                  <c:v>265.66666666666669</c:v>
                </c:pt>
                <c:pt idx="3189">
                  <c:v>265.75</c:v>
                </c:pt>
                <c:pt idx="3190">
                  <c:v>265.83333333333331</c:v>
                </c:pt>
                <c:pt idx="3191">
                  <c:v>265.91666666666669</c:v>
                </c:pt>
                <c:pt idx="3192">
                  <c:v>266</c:v>
                </c:pt>
                <c:pt idx="3193">
                  <c:v>266.08333333333331</c:v>
                </c:pt>
                <c:pt idx="3194">
                  <c:v>266.16666666666669</c:v>
                </c:pt>
                <c:pt idx="3195">
                  <c:v>266.25</c:v>
                </c:pt>
                <c:pt idx="3196">
                  <c:v>266.33333333333331</c:v>
                </c:pt>
                <c:pt idx="3197">
                  <c:v>266.41666666666669</c:v>
                </c:pt>
                <c:pt idx="3198">
                  <c:v>266.5</c:v>
                </c:pt>
                <c:pt idx="3199">
                  <c:v>266.58333333333331</c:v>
                </c:pt>
                <c:pt idx="3200">
                  <c:v>266.66666666666669</c:v>
                </c:pt>
                <c:pt idx="3201">
                  <c:v>266.75</c:v>
                </c:pt>
                <c:pt idx="3202">
                  <c:v>266.83333333333331</c:v>
                </c:pt>
                <c:pt idx="3203">
                  <c:v>266.91666666666669</c:v>
                </c:pt>
                <c:pt idx="3204">
                  <c:v>267</c:v>
                </c:pt>
                <c:pt idx="3205">
                  <c:v>267.08333333333331</c:v>
                </c:pt>
                <c:pt idx="3206">
                  <c:v>267.16666666666669</c:v>
                </c:pt>
                <c:pt idx="3207">
                  <c:v>267.25</c:v>
                </c:pt>
                <c:pt idx="3208">
                  <c:v>267.33333333333331</c:v>
                </c:pt>
                <c:pt idx="3209">
                  <c:v>267.41666666666669</c:v>
                </c:pt>
                <c:pt idx="3210">
                  <c:v>267.5</c:v>
                </c:pt>
                <c:pt idx="3211">
                  <c:v>267.58333333333331</c:v>
                </c:pt>
                <c:pt idx="3212">
                  <c:v>267.66666666666669</c:v>
                </c:pt>
                <c:pt idx="3213">
                  <c:v>267.75</c:v>
                </c:pt>
                <c:pt idx="3214">
                  <c:v>267.83333333333331</c:v>
                </c:pt>
                <c:pt idx="3215">
                  <c:v>267.91666666666669</c:v>
                </c:pt>
                <c:pt idx="3216">
                  <c:v>268</c:v>
                </c:pt>
                <c:pt idx="3217">
                  <c:v>268.08333333333331</c:v>
                </c:pt>
                <c:pt idx="3218">
                  <c:v>268.16666666666669</c:v>
                </c:pt>
                <c:pt idx="3219">
                  <c:v>268.25</c:v>
                </c:pt>
                <c:pt idx="3220">
                  <c:v>268.33333333333331</c:v>
                </c:pt>
                <c:pt idx="3221">
                  <c:v>268.41666666666669</c:v>
                </c:pt>
                <c:pt idx="3222">
                  <c:v>268.5</c:v>
                </c:pt>
                <c:pt idx="3223">
                  <c:v>268.58333333333331</c:v>
                </c:pt>
                <c:pt idx="3224">
                  <c:v>268.66666666666669</c:v>
                </c:pt>
                <c:pt idx="3225">
                  <c:v>268.75</c:v>
                </c:pt>
                <c:pt idx="3226">
                  <c:v>268.83333333333331</c:v>
                </c:pt>
                <c:pt idx="3227">
                  <c:v>268.91666666666669</c:v>
                </c:pt>
                <c:pt idx="3228">
                  <c:v>269</c:v>
                </c:pt>
                <c:pt idx="3229">
                  <c:v>269.08333333333331</c:v>
                </c:pt>
                <c:pt idx="3230">
                  <c:v>269.16666666666669</c:v>
                </c:pt>
                <c:pt idx="3231">
                  <c:v>269.25</c:v>
                </c:pt>
                <c:pt idx="3232">
                  <c:v>269.33333333333331</c:v>
                </c:pt>
                <c:pt idx="3233">
                  <c:v>269.41666666666669</c:v>
                </c:pt>
                <c:pt idx="3234">
                  <c:v>269.5</c:v>
                </c:pt>
                <c:pt idx="3235">
                  <c:v>269.58333333333331</c:v>
                </c:pt>
                <c:pt idx="3236">
                  <c:v>269.66666666666669</c:v>
                </c:pt>
                <c:pt idx="3237">
                  <c:v>269.75</c:v>
                </c:pt>
                <c:pt idx="3238">
                  <c:v>269.83333333333331</c:v>
                </c:pt>
                <c:pt idx="3239">
                  <c:v>269.91666666666669</c:v>
                </c:pt>
                <c:pt idx="3240">
                  <c:v>270</c:v>
                </c:pt>
                <c:pt idx="3241">
                  <c:v>270.08333333333331</c:v>
                </c:pt>
                <c:pt idx="3242">
                  <c:v>270.16666666666669</c:v>
                </c:pt>
                <c:pt idx="3243">
                  <c:v>270.25</c:v>
                </c:pt>
                <c:pt idx="3244">
                  <c:v>270.33333333333331</c:v>
                </c:pt>
                <c:pt idx="3245">
                  <c:v>270.41666666666669</c:v>
                </c:pt>
                <c:pt idx="3246">
                  <c:v>270.5</c:v>
                </c:pt>
                <c:pt idx="3247">
                  <c:v>270.58333333333331</c:v>
                </c:pt>
                <c:pt idx="3248">
                  <c:v>270.66666666666669</c:v>
                </c:pt>
                <c:pt idx="3249">
                  <c:v>270.75</c:v>
                </c:pt>
                <c:pt idx="3250">
                  <c:v>270.83333333333331</c:v>
                </c:pt>
                <c:pt idx="3251">
                  <c:v>270.91666666666669</c:v>
                </c:pt>
                <c:pt idx="3252">
                  <c:v>271</c:v>
                </c:pt>
                <c:pt idx="3253">
                  <c:v>271.08333333333331</c:v>
                </c:pt>
                <c:pt idx="3254">
                  <c:v>271.16666666666669</c:v>
                </c:pt>
                <c:pt idx="3255">
                  <c:v>271.25</c:v>
                </c:pt>
                <c:pt idx="3256">
                  <c:v>271.33333333333331</c:v>
                </c:pt>
                <c:pt idx="3257">
                  <c:v>271.41666666666669</c:v>
                </c:pt>
                <c:pt idx="3258">
                  <c:v>271.5</c:v>
                </c:pt>
                <c:pt idx="3259">
                  <c:v>271.58333333333331</c:v>
                </c:pt>
                <c:pt idx="3260">
                  <c:v>271.66666666666669</c:v>
                </c:pt>
                <c:pt idx="3261">
                  <c:v>271.75</c:v>
                </c:pt>
                <c:pt idx="3262">
                  <c:v>271.83333333333331</c:v>
                </c:pt>
                <c:pt idx="3263">
                  <c:v>271.91666666666669</c:v>
                </c:pt>
                <c:pt idx="3264">
                  <c:v>272</c:v>
                </c:pt>
                <c:pt idx="3265">
                  <c:v>272.08333333333331</c:v>
                </c:pt>
                <c:pt idx="3266">
                  <c:v>272.16666666666669</c:v>
                </c:pt>
                <c:pt idx="3267">
                  <c:v>272.25</c:v>
                </c:pt>
                <c:pt idx="3268">
                  <c:v>272.33333333333331</c:v>
                </c:pt>
                <c:pt idx="3269">
                  <c:v>272.41666666666669</c:v>
                </c:pt>
                <c:pt idx="3270">
                  <c:v>272.5</c:v>
                </c:pt>
                <c:pt idx="3271">
                  <c:v>272.58333333333331</c:v>
                </c:pt>
                <c:pt idx="3272">
                  <c:v>272.66666666666669</c:v>
                </c:pt>
                <c:pt idx="3273">
                  <c:v>272.75</c:v>
                </c:pt>
                <c:pt idx="3274">
                  <c:v>272.83333333333331</c:v>
                </c:pt>
                <c:pt idx="3275">
                  <c:v>272.91666666666669</c:v>
                </c:pt>
                <c:pt idx="3276">
                  <c:v>273</c:v>
                </c:pt>
                <c:pt idx="3277">
                  <c:v>273.08333333333331</c:v>
                </c:pt>
                <c:pt idx="3278">
                  <c:v>273.16666666666669</c:v>
                </c:pt>
                <c:pt idx="3279">
                  <c:v>273.25</c:v>
                </c:pt>
                <c:pt idx="3280">
                  <c:v>273.33333333333331</c:v>
                </c:pt>
                <c:pt idx="3281">
                  <c:v>273.41666666666669</c:v>
                </c:pt>
                <c:pt idx="3282">
                  <c:v>273.5</c:v>
                </c:pt>
                <c:pt idx="3283">
                  <c:v>273.58333333333331</c:v>
                </c:pt>
                <c:pt idx="3284">
                  <c:v>273.66666666666669</c:v>
                </c:pt>
                <c:pt idx="3285">
                  <c:v>273.75</c:v>
                </c:pt>
                <c:pt idx="3286">
                  <c:v>273.83333333333331</c:v>
                </c:pt>
                <c:pt idx="3287">
                  <c:v>273.91666666666669</c:v>
                </c:pt>
                <c:pt idx="3288">
                  <c:v>274</c:v>
                </c:pt>
                <c:pt idx="3289">
                  <c:v>274.08333333333331</c:v>
                </c:pt>
                <c:pt idx="3290">
                  <c:v>274.16666666666669</c:v>
                </c:pt>
                <c:pt idx="3291">
                  <c:v>274.25</c:v>
                </c:pt>
                <c:pt idx="3292">
                  <c:v>274.33333333333331</c:v>
                </c:pt>
                <c:pt idx="3293">
                  <c:v>274.41666666666669</c:v>
                </c:pt>
                <c:pt idx="3294">
                  <c:v>274.5</c:v>
                </c:pt>
                <c:pt idx="3295">
                  <c:v>274.58333333333331</c:v>
                </c:pt>
                <c:pt idx="3296">
                  <c:v>274.66666666666669</c:v>
                </c:pt>
                <c:pt idx="3297">
                  <c:v>274.75</c:v>
                </c:pt>
                <c:pt idx="3298">
                  <c:v>274.83333333333331</c:v>
                </c:pt>
                <c:pt idx="3299">
                  <c:v>274.91666666666669</c:v>
                </c:pt>
                <c:pt idx="3300">
                  <c:v>275</c:v>
                </c:pt>
                <c:pt idx="3301">
                  <c:v>275.08333333333331</c:v>
                </c:pt>
                <c:pt idx="3302">
                  <c:v>275.16666666666669</c:v>
                </c:pt>
                <c:pt idx="3303">
                  <c:v>275.25</c:v>
                </c:pt>
                <c:pt idx="3304">
                  <c:v>275.33333333333331</c:v>
                </c:pt>
                <c:pt idx="3305">
                  <c:v>275.41666666666669</c:v>
                </c:pt>
                <c:pt idx="3306">
                  <c:v>275.5</c:v>
                </c:pt>
                <c:pt idx="3307">
                  <c:v>275.58333333333331</c:v>
                </c:pt>
                <c:pt idx="3308">
                  <c:v>275.66666666666669</c:v>
                </c:pt>
                <c:pt idx="3309">
                  <c:v>275.75</c:v>
                </c:pt>
                <c:pt idx="3310">
                  <c:v>275.83333333333331</c:v>
                </c:pt>
                <c:pt idx="3311">
                  <c:v>275.91666666666669</c:v>
                </c:pt>
                <c:pt idx="3312">
                  <c:v>276</c:v>
                </c:pt>
                <c:pt idx="3313">
                  <c:v>276.08333333333331</c:v>
                </c:pt>
                <c:pt idx="3314">
                  <c:v>276.16666666666669</c:v>
                </c:pt>
                <c:pt idx="3315">
                  <c:v>276.25</c:v>
                </c:pt>
                <c:pt idx="3316">
                  <c:v>276.33333333333331</c:v>
                </c:pt>
                <c:pt idx="3317">
                  <c:v>276.41666666666669</c:v>
                </c:pt>
                <c:pt idx="3318">
                  <c:v>276.5</c:v>
                </c:pt>
                <c:pt idx="3319">
                  <c:v>276.58333333333331</c:v>
                </c:pt>
                <c:pt idx="3320">
                  <c:v>276.66666666666669</c:v>
                </c:pt>
                <c:pt idx="3321">
                  <c:v>276.75</c:v>
                </c:pt>
                <c:pt idx="3322">
                  <c:v>276.83333333333331</c:v>
                </c:pt>
                <c:pt idx="3323">
                  <c:v>276.91666666666669</c:v>
                </c:pt>
                <c:pt idx="3324">
                  <c:v>277</c:v>
                </c:pt>
                <c:pt idx="3325">
                  <c:v>277.08333333333331</c:v>
                </c:pt>
                <c:pt idx="3326">
                  <c:v>277.16666666666669</c:v>
                </c:pt>
                <c:pt idx="3327">
                  <c:v>277.25</c:v>
                </c:pt>
                <c:pt idx="3328">
                  <c:v>277.33333333333331</c:v>
                </c:pt>
                <c:pt idx="3329">
                  <c:v>277.41666666666669</c:v>
                </c:pt>
                <c:pt idx="3330">
                  <c:v>277.5</c:v>
                </c:pt>
                <c:pt idx="3331">
                  <c:v>277.58333333333331</c:v>
                </c:pt>
                <c:pt idx="3332">
                  <c:v>277.66666666666669</c:v>
                </c:pt>
                <c:pt idx="3333">
                  <c:v>277.75</c:v>
                </c:pt>
                <c:pt idx="3334">
                  <c:v>277.83333333333331</c:v>
                </c:pt>
                <c:pt idx="3335">
                  <c:v>277.91666666666669</c:v>
                </c:pt>
                <c:pt idx="3336">
                  <c:v>278</c:v>
                </c:pt>
                <c:pt idx="3337">
                  <c:v>278.08333333333331</c:v>
                </c:pt>
                <c:pt idx="3338">
                  <c:v>278.16666666666669</c:v>
                </c:pt>
                <c:pt idx="3339">
                  <c:v>278.25</c:v>
                </c:pt>
                <c:pt idx="3340">
                  <c:v>278.33333333333331</c:v>
                </c:pt>
                <c:pt idx="3341">
                  <c:v>278.41666666666669</c:v>
                </c:pt>
                <c:pt idx="3342">
                  <c:v>278.5</c:v>
                </c:pt>
                <c:pt idx="3343">
                  <c:v>278.58333333333331</c:v>
                </c:pt>
                <c:pt idx="3344">
                  <c:v>278.66666666666669</c:v>
                </c:pt>
                <c:pt idx="3345">
                  <c:v>278.75</c:v>
                </c:pt>
                <c:pt idx="3346">
                  <c:v>278.83333333333331</c:v>
                </c:pt>
                <c:pt idx="3347">
                  <c:v>278.91666666666669</c:v>
                </c:pt>
                <c:pt idx="3348">
                  <c:v>279</c:v>
                </c:pt>
                <c:pt idx="3349">
                  <c:v>279.08333333333331</c:v>
                </c:pt>
                <c:pt idx="3350">
                  <c:v>279.16666666666669</c:v>
                </c:pt>
                <c:pt idx="3351">
                  <c:v>279.25</c:v>
                </c:pt>
                <c:pt idx="3352">
                  <c:v>279.33333333333331</c:v>
                </c:pt>
                <c:pt idx="3353">
                  <c:v>279.41666666666669</c:v>
                </c:pt>
                <c:pt idx="3354">
                  <c:v>279.5</c:v>
                </c:pt>
                <c:pt idx="3355">
                  <c:v>279.58333333333331</c:v>
                </c:pt>
                <c:pt idx="3356">
                  <c:v>279.66666666666669</c:v>
                </c:pt>
                <c:pt idx="3357">
                  <c:v>279.75</c:v>
                </c:pt>
                <c:pt idx="3358">
                  <c:v>279.83333333333331</c:v>
                </c:pt>
                <c:pt idx="3359">
                  <c:v>279.91666666666669</c:v>
                </c:pt>
                <c:pt idx="3360">
                  <c:v>280</c:v>
                </c:pt>
                <c:pt idx="3361">
                  <c:v>280.08333333333331</c:v>
                </c:pt>
                <c:pt idx="3362">
                  <c:v>280.16666666666669</c:v>
                </c:pt>
                <c:pt idx="3363">
                  <c:v>280.25</c:v>
                </c:pt>
                <c:pt idx="3364">
                  <c:v>280.33333333333331</c:v>
                </c:pt>
                <c:pt idx="3365">
                  <c:v>280.41666666666669</c:v>
                </c:pt>
                <c:pt idx="3366">
                  <c:v>280.5</c:v>
                </c:pt>
                <c:pt idx="3367">
                  <c:v>280.58333333333331</c:v>
                </c:pt>
                <c:pt idx="3368">
                  <c:v>280.66666666666669</c:v>
                </c:pt>
                <c:pt idx="3369">
                  <c:v>280.75</c:v>
                </c:pt>
                <c:pt idx="3370">
                  <c:v>280.83333333333331</c:v>
                </c:pt>
                <c:pt idx="3371">
                  <c:v>280.91666666666669</c:v>
                </c:pt>
                <c:pt idx="3372">
                  <c:v>281</c:v>
                </c:pt>
                <c:pt idx="3373">
                  <c:v>281.08333333333331</c:v>
                </c:pt>
                <c:pt idx="3374">
                  <c:v>281.16666666666669</c:v>
                </c:pt>
                <c:pt idx="3375">
                  <c:v>281.25</c:v>
                </c:pt>
                <c:pt idx="3376">
                  <c:v>281.33333333333331</c:v>
                </c:pt>
                <c:pt idx="3377">
                  <c:v>281.41666666666669</c:v>
                </c:pt>
                <c:pt idx="3378">
                  <c:v>281.5</c:v>
                </c:pt>
                <c:pt idx="3379">
                  <c:v>281.58333333333331</c:v>
                </c:pt>
                <c:pt idx="3380">
                  <c:v>281.66666666666669</c:v>
                </c:pt>
                <c:pt idx="3381">
                  <c:v>281.75</c:v>
                </c:pt>
                <c:pt idx="3382">
                  <c:v>281.83333333333331</c:v>
                </c:pt>
                <c:pt idx="3383">
                  <c:v>281.91666666666669</c:v>
                </c:pt>
                <c:pt idx="3384">
                  <c:v>282</c:v>
                </c:pt>
                <c:pt idx="3385">
                  <c:v>282.08333333333331</c:v>
                </c:pt>
                <c:pt idx="3386">
                  <c:v>282.16666666666669</c:v>
                </c:pt>
                <c:pt idx="3387">
                  <c:v>282.25</c:v>
                </c:pt>
                <c:pt idx="3388">
                  <c:v>282.33333333333331</c:v>
                </c:pt>
                <c:pt idx="3389">
                  <c:v>282.41666666666669</c:v>
                </c:pt>
                <c:pt idx="3390">
                  <c:v>282.5</c:v>
                </c:pt>
                <c:pt idx="3391">
                  <c:v>282.58333333333331</c:v>
                </c:pt>
                <c:pt idx="3392">
                  <c:v>282.66666666666669</c:v>
                </c:pt>
                <c:pt idx="3393">
                  <c:v>282.75</c:v>
                </c:pt>
                <c:pt idx="3394">
                  <c:v>282.83333333333331</c:v>
                </c:pt>
                <c:pt idx="3395">
                  <c:v>282.91666666666669</c:v>
                </c:pt>
                <c:pt idx="3396">
                  <c:v>283</c:v>
                </c:pt>
                <c:pt idx="3397">
                  <c:v>283.08333333333331</c:v>
                </c:pt>
                <c:pt idx="3398">
                  <c:v>283.16666666666669</c:v>
                </c:pt>
                <c:pt idx="3399">
                  <c:v>283.25</c:v>
                </c:pt>
                <c:pt idx="3400">
                  <c:v>283.33333333333331</c:v>
                </c:pt>
                <c:pt idx="3401">
                  <c:v>283.41666666666669</c:v>
                </c:pt>
                <c:pt idx="3402">
                  <c:v>283.5</c:v>
                </c:pt>
                <c:pt idx="3403">
                  <c:v>283.58333333333331</c:v>
                </c:pt>
                <c:pt idx="3404">
                  <c:v>283.66666666666669</c:v>
                </c:pt>
                <c:pt idx="3405">
                  <c:v>283.75</c:v>
                </c:pt>
                <c:pt idx="3406">
                  <c:v>283.83333333333331</c:v>
                </c:pt>
                <c:pt idx="3407">
                  <c:v>283.91666666666669</c:v>
                </c:pt>
                <c:pt idx="3408">
                  <c:v>284</c:v>
                </c:pt>
                <c:pt idx="3409">
                  <c:v>284.08333333333331</c:v>
                </c:pt>
                <c:pt idx="3410">
                  <c:v>284.16666666666669</c:v>
                </c:pt>
                <c:pt idx="3411">
                  <c:v>284.25</c:v>
                </c:pt>
                <c:pt idx="3412">
                  <c:v>284.33333333333331</c:v>
                </c:pt>
                <c:pt idx="3413">
                  <c:v>284.41666666666669</c:v>
                </c:pt>
                <c:pt idx="3414">
                  <c:v>284.5</c:v>
                </c:pt>
                <c:pt idx="3415">
                  <c:v>284.58333333333331</c:v>
                </c:pt>
                <c:pt idx="3416">
                  <c:v>284.66666666666669</c:v>
                </c:pt>
                <c:pt idx="3417">
                  <c:v>284.75</c:v>
                </c:pt>
                <c:pt idx="3418">
                  <c:v>284.83333333333331</c:v>
                </c:pt>
                <c:pt idx="3419">
                  <c:v>284.91666666666669</c:v>
                </c:pt>
                <c:pt idx="3420">
                  <c:v>285</c:v>
                </c:pt>
                <c:pt idx="3421">
                  <c:v>285.08333333333331</c:v>
                </c:pt>
                <c:pt idx="3422">
                  <c:v>285.16666666666669</c:v>
                </c:pt>
                <c:pt idx="3423">
                  <c:v>285.25</c:v>
                </c:pt>
                <c:pt idx="3424">
                  <c:v>285.33333333333331</c:v>
                </c:pt>
                <c:pt idx="3425">
                  <c:v>285.41666666666669</c:v>
                </c:pt>
                <c:pt idx="3426">
                  <c:v>285.5</c:v>
                </c:pt>
                <c:pt idx="3427">
                  <c:v>285.58333333333331</c:v>
                </c:pt>
                <c:pt idx="3428">
                  <c:v>285.66666666666669</c:v>
                </c:pt>
                <c:pt idx="3429">
                  <c:v>285.75</c:v>
                </c:pt>
                <c:pt idx="3430">
                  <c:v>285.83333333333331</c:v>
                </c:pt>
                <c:pt idx="3431">
                  <c:v>285.91666666666669</c:v>
                </c:pt>
                <c:pt idx="3432">
                  <c:v>286</c:v>
                </c:pt>
                <c:pt idx="3433">
                  <c:v>286.08333333333331</c:v>
                </c:pt>
                <c:pt idx="3434">
                  <c:v>286.16666666666669</c:v>
                </c:pt>
                <c:pt idx="3435">
                  <c:v>286.25</c:v>
                </c:pt>
                <c:pt idx="3436">
                  <c:v>286.33333333333331</c:v>
                </c:pt>
                <c:pt idx="3437">
                  <c:v>286.41666666666669</c:v>
                </c:pt>
                <c:pt idx="3438">
                  <c:v>286.5</c:v>
                </c:pt>
                <c:pt idx="3439">
                  <c:v>286.58333333333331</c:v>
                </c:pt>
                <c:pt idx="3440">
                  <c:v>286.66666666666669</c:v>
                </c:pt>
                <c:pt idx="3441">
                  <c:v>286.75</c:v>
                </c:pt>
                <c:pt idx="3442">
                  <c:v>286.83333333333331</c:v>
                </c:pt>
                <c:pt idx="3443">
                  <c:v>286.91666666666669</c:v>
                </c:pt>
                <c:pt idx="3444">
                  <c:v>287</c:v>
                </c:pt>
                <c:pt idx="3445">
                  <c:v>287.08333333333331</c:v>
                </c:pt>
                <c:pt idx="3446">
                  <c:v>287.16666666666669</c:v>
                </c:pt>
                <c:pt idx="3447">
                  <c:v>287.25</c:v>
                </c:pt>
                <c:pt idx="3448">
                  <c:v>287.33333333333331</c:v>
                </c:pt>
                <c:pt idx="3449">
                  <c:v>287.41666666666669</c:v>
                </c:pt>
                <c:pt idx="3450">
                  <c:v>287.5</c:v>
                </c:pt>
                <c:pt idx="3451">
                  <c:v>287.58333333333331</c:v>
                </c:pt>
                <c:pt idx="3452">
                  <c:v>287.66666666666669</c:v>
                </c:pt>
                <c:pt idx="3453">
                  <c:v>287.75</c:v>
                </c:pt>
                <c:pt idx="3454">
                  <c:v>287.83333333333331</c:v>
                </c:pt>
                <c:pt idx="3455">
                  <c:v>287.91666666666669</c:v>
                </c:pt>
                <c:pt idx="3456">
                  <c:v>288</c:v>
                </c:pt>
                <c:pt idx="3457">
                  <c:v>288.08333333333331</c:v>
                </c:pt>
                <c:pt idx="3458">
                  <c:v>288.16666666666669</c:v>
                </c:pt>
                <c:pt idx="3459">
                  <c:v>288.25</c:v>
                </c:pt>
                <c:pt idx="3460">
                  <c:v>288.33333333333331</c:v>
                </c:pt>
                <c:pt idx="3461">
                  <c:v>288.41666666666669</c:v>
                </c:pt>
                <c:pt idx="3462">
                  <c:v>288.5</c:v>
                </c:pt>
                <c:pt idx="3463">
                  <c:v>288.58333333333331</c:v>
                </c:pt>
                <c:pt idx="3464">
                  <c:v>288.66666666666669</c:v>
                </c:pt>
                <c:pt idx="3465">
                  <c:v>288.75</c:v>
                </c:pt>
                <c:pt idx="3466">
                  <c:v>288.83333333333331</c:v>
                </c:pt>
                <c:pt idx="3467">
                  <c:v>288.91666666666669</c:v>
                </c:pt>
                <c:pt idx="3468">
                  <c:v>289</c:v>
                </c:pt>
                <c:pt idx="3469">
                  <c:v>289.08333333333331</c:v>
                </c:pt>
                <c:pt idx="3470">
                  <c:v>289.16666666666669</c:v>
                </c:pt>
                <c:pt idx="3471">
                  <c:v>289.25</c:v>
                </c:pt>
                <c:pt idx="3472">
                  <c:v>289.33333333333331</c:v>
                </c:pt>
                <c:pt idx="3473">
                  <c:v>289.41666666666669</c:v>
                </c:pt>
                <c:pt idx="3474">
                  <c:v>289.5</c:v>
                </c:pt>
                <c:pt idx="3475">
                  <c:v>289.58333333333331</c:v>
                </c:pt>
                <c:pt idx="3476">
                  <c:v>289.66666666666669</c:v>
                </c:pt>
                <c:pt idx="3477">
                  <c:v>289.75</c:v>
                </c:pt>
                <c:pt idx="3478">
                  <c:v>289.83333333333331</c:v>
                </c:pt>
                <c:pt idx="3479">
                  <c:v>289.91666666666669</c:v>
                </c:pt>
                <c:pt idx="3480">
                  <c:v>290</c:v>
                </c:pt>
                <c:pt idx="3481">
                  <c:v>290.08333333333331</c:v>
                </c:pt>
                <c:pt idx="3482">
                  <c:v>290.16666666666669</c:v>
                </c:pt>
                <c:pt idx="3483">
                  <c:v>290.25</c:v>
                </c:pt>
                <c:pt idx="3484">
                  <c:v>290.33333333333331</c:v>
                </c:pt>
                <c:pt idx="3485">
                  <c:v>290.41666666666669</c:v>
                </c:pt>
                <c:pt idx="3486">
                  <c:v>290.5</c:v>
                </c:pt>
                <c:pt idx="3487">
                  <c:v>290.58333333333331</c:v>
                </c:pt>
                <c:pt idx="3488">
                  <c:v>290.66666666666669</c:v>
                </c:pt>
                <c:pt idx="3489">
                  <c:v>290.75</c:v>
                </c:pt>
                <c:pt idx="3490">
                  <c:v>290.83333333333331</c:v>
                </c:pt>
                <c:pt idx="3491">
                  <c:v>290.91666666666669</c:v>
                </c:pt>
                <c:pt idx="3492">
                  <c:v>291</c:v>
                </c:pt>
                <c:pt idx="3493">
                  <c:v>291.08333333333331</c:v>
                </c:pt>
                <c:pt idx="3494">
                  <c:v>291.16666666666669</c:v>
                </c:pt>
                <c:pt idx="3495">
                  <c:v>291.25</c:v>
                </c:pt>
                <c:pt idx="3496">
                  <c:v>291.33333333333331</c:v>
                </c:pt>
                <c:pt idx="3497">
                  <c:v>291.41666666666669</c:v>
                </c:pt>
                <c:pt idx="3498">
                  <c:v>291.5</c:v>
                </c:pt>
                <c:pt idx="3499">
                  <c:v>291.58333333333331</c:v>
                </c:pt>
                <c:pt idx="3500">
                  <c:v>291.66666666666669</c:v>
                </c:pt>
                <c:pt idx="3501">
                  <c:v>291.75</c:v>
                </c:pt>
                <c:pt idx="3502">
                  <c:v>291.83333333333331</c:v>
                </c:pt>
                <c:pt idx="3503">
                  <c:v>291.91666666666669</c:v>
                </c:pt>
                <c:pt idx="3504">
                  <c:v>292</c:v>
                </c:pt>
                <c:pt idx="3505">
                  <c:v>292.08333333333331</c:v>
                </c:pt>
                <c:pt idx="3506">
                  <c:v>292.16666666666669</c:v>
                </c:pt>
                <c:pt idx="3507">
                  <c:v>292.25</c:v>
                </c:pt>
                <c:pt idx="3508">
                  <c:v>292.33333333333331</c:v>
                </c:pt>
                <c:pt idx="3509">
                  <c:v>292.41666666666669</c:v>
                </c:pt>
                <c:pt idx="3510">
                  <c:v>292.5</c:v>
                </c:pt>
                <c:pt idx="3511">
                  <c:v>292.58333333333331</c:v>
                </c:pt>
                <c:pt idx="3512">
                  <c:v>292.66666666666669</c:v>
                </c:pt>
                <c:pt idx="3513">
                  <c:v>292.75</c:v>
                </c:pt>
                <c:pt idx="3514">
                  <c:v>292.83333333333331</c:v>
                </c:pt>
                <c:pt idx="3515">
                  <c:v>292.91666666666669</c:v>
                </c:pt>
                <c:pt idx="3516">
                  <c:v>293</c:v>
                </c:pt>
                <c:pt idx="3517">
                  <c:v>293.08333333333331</c:v>
                </c:pt>
                <c:pt idx="3518">
                  <c:v>293.16666666666669</c:v>
                </c:pt>
                <c:pt idx="3519">
                  <c:v>293.25</c:v>
                </c:pt>
                <c:pt idx="3520">
                  <c:v>293.33333333333331</c:v>
                </c:pt>
                <c:pt idx="3521">
                  <c:v>293.41666666666669</c:v>
                </c:pt>
                <c:pt idx="3522">
                  <c:v>293.5</c:v>
                </c:pt>
                <c:pt idx="3523">
                  <c:v>293.58333333333331</c:v>
                </c:pt>
                <c:pt idx="3524">
                  <c:v>293.66666666666669</c:v>
                </c:pt>
                <c:pt idx="3525">
                  <c:v>293.75</c:v>
                </c:pt>
                <c:pt idx="3526">
                  <c:v>293.83333333333331</c:v>
                </c:pt>
                <c:pt idx="3527">
                  <c:v>293.91666666666669</c:v>
                </c:pt>
                <c:pt idx="3528">
                  <c:v>294</c:v>
                </c:pt>
                <c:pt idx="3529">
                  <c:v>294.08333333333331</c:v>
                </c:pt>
                <c:pt idx="3530">
                  <c:v>294.16666666666669</c:v>
                </c:pt>
                <c:pt idx="3531">
                  <c:v>294.25</c:v>
                </c:pt>
                <c:pt idx="3532">
                  <c:v>294.33333333333331</c:v>
                </c:pt>
                <c:pt idx="3533">
                  <c:v>294.41666666666669</c:v>
                </c:pt>
                <c:pt idx="3534">
                  <c:v>294.5</c:v>
                </c:pt>
                <c:pt idx="3535">
                  <c:v>294.58333333333331</c:v>
                </c:pt>
                <c:pt idx="3536">
                  <c:v>294.66666666666669</c:v>
                </c:pt>
                <c:pt idx="3537">
                  <c:v>294.75</c:v>
                </c:pt>
                <c:pt idx="3538">
                  <c:v>294.83333333333331</c:v>
                </c:pt>
                <c:pt idx="3539">
                  <c:v>294.91666666666669</c:v>
                </c:pt>
                <c:pt idx="3540">
                  <c:v>295</c:v>
                </c:pt>
                <c:pt idx="3541">
                  <c:v>295.08333333333331</c:v>
                </c:pt>
                <c:pt idx="3542">
                  <c:v>295.16666666666669</c:v>
                </c:pt>
                <c:pt idx="3543">
                  <c:v>295.25</c:v>
                </c:pt>
                <c:pt idx="3544">
                  <c:v>295.33333333333331</c:v>
                </c:pt>
                <c:pt idx="3545">
                  <c:v>295.41666666666669</c:v>
                </c:pt>
                <c:pt idx="3546">
                  <c:v>295.5</c:v>
                </c:pt>
                <c:pt idx="3547">
                  <c:v>295.58333333333331</c:v>
                </c:pt>
                <c:pt idx="3548">
                  <c:v>295.66666666666669</c:v>
                </c:pt>
                <c:pt idx="3549">
                  <c:v>295.75</c:v>
                </c:pt>
                <c:pt idx="3550">
                  <c:v>295.83333333333331</c:v>
                </c:pt>
                <c:pt idx="3551">
                  <c:v>295.91666666666669</c:v>
                </c:pt>
                <c:pt idx="3552">
                  <c:v>296</c:v>
                </c:pt>
                <c:pt idx="3553">
                  <c:v>296.08333333333331</c:v>
                </c:pt>
                <c:pt idx="3554">
                  <c:v>296.16666666666669</c:v>
                </c:pt>
                <c:pt idx="3555">
                  <c:v>296.25</c:v>
                </c:pt>
                <c:pt idx="3556">
                  <c:v>296.33333333333331</c:v>
                </c:pt>
                <c:pt idx="3557">
                  <c:v>296.41666666666669</c:v>
                </c:pt>
                <c:pt idx="3558">
                  <c:v>296.5</c:v>
                </c:pt>
                <c:pt idx="3559">
                  <c:v>296.58333333333331</c:v>
                </c:pt>
                <c:pt idx="3560">
                  <c:v>296.66666666666669</c:v>
                </c:pt>
                <c:pt idx="3561">
                  <c:v>296.75</c:v>
                </c:pt>
                <c:pt idx="3562">
                  <c:v>296.83333333333331</c:v>
                </c:pt>
                <c:pt idx="3563">
                  <c:v>296.91666666666669</c:v>
                </c:pt>
                <c:pt idx="3564">
                  <c:v>297</c:v>
                </c:pt>
                <c:pt idx="3565">
                  <c:v>297.08333333333331</c:v>
                </c:pt>
                <c:pt idx="3566">
                  <c:v>297.16666666666669</c:v>
                </c:pt>
                <c:pt idx="3567">
                  <c:v>297.25</c:v>
                </c:pt>
                <c:pt idx="3568">
                  <c:v>297.33333333333331</c:v>
                </c:pt>
                <c:pt idx="3569">
                  <c:v>297.41666666666669</c:v>
                </c:pt>
                <c:pt idx="3570">
                  <c:v>297.5</c:v>
                </c:pt>
                <c:pt idx="3571">
                  <c:v>297.58333333333331</c:v>
                </c:pt>
                <c:pt idx="3572">
                  <c:v>297.66666666666669</c:v>
                </c:pt>
                <c:pt idx="3573">
                  <c:v>297.75</c:v>
                </c:pt>
                <c:pt idx="3574">
                  <c:v>297.83333333333331</c:v>
                </c:pt>
                <c:pt idx="3575">
                  <c:v>297.91666666666669</c:v>
                </c:pt>
                <c:pt idx="3576">
                  <c:v>298</c:v>
                </c:pt>
                <c:pt idx="3577">
                  <c:v>298.08333333333331</c:v>
                </c:pt>
                <c:pt idx="3578">
                  <c:v>298.16666666666669</c:v>
                </c:pt>
                <c:pt idx="3579">
                  <c:v>298.25</c:v>
                </c:pt>
                <c:pt idx="3580">
                  <c:v>298.33333333333331</c:v>
                </c:pt>
                <c:pt idx="3581">
                  <c:v>298.41666666666669</c:v>
                </c:pt>
                <c:pt idx="3582">
                  <c:v>298.5</c:v>
                </c:pt>
                <c:pt idx="3583">
                  <c:v>298.58333333333331</c:v>
                </c:pt>
                <c:pt idx="3584">
                  <c:v>298.66666666666669</c:v>
                </c:pt>
                <c:pt idx="3585">
                  <c:v>298.75</c:v>
                </c:pt>
                <c:pt idx="3586">
                  <c:v>298.83333333333331</c:v>
                </c:pt>
                <c:pt idx="3587">
                  <c:v>298.91666666666669</c:v>
                </c:pt>
                <c:pt idx="3588">
                  <c:v>299</c:v>
                </c:pt>
                <c:pt idx="3589">
                  <c:v>299.08333333333331</c:v>
                </c:pt>
                <c:pt idx="3590">
                  <c:v>299.16666666666669</c:v>
                </c:pt>
                <c:pt idx="3591">
                  <c:v>299.25</c:v>
                </c:pt>
                <c:pt idx="3592">
                  <c:v>299.33333333333331</c:v>
                </c:pt>
                <c:pt idx="3593">
                  <c:v>299.41666666666669</c:v>
                </c:pt>
                <c:pt idx="3594">
                  <c:v>299.5</c:v>
                </c:pt>
                <c:pt idx="3595">
                  <c:v>299.58333333333331</c:v>
                </c:pt>
                <c:pt idx="3596">
                  <c:v>299.66666666666669</c:v>
                </c:pt>
                <c:pt idx="3597">
                  <c:v>299.75</c:v>
                </c:pt>
                <c:pt idx="3598">
                  <c:v>299.83333333333331</c:v>
                </c:pt>
                <c:pt idx="3599">
                  <c:v>299.91666666666669</c:v>
                </c:pt>
                <c:pt idx="3600">
                  <c:v>300</c:v>
                </c:pt>
                <c:pt idx="3601">
                  <c:v>300.08333333333331</c:v>
                </c:pt>
                <c:pt idx="3602">
                  <c:v>300.16666666666669</c:v>
                </c:pt>
                <c:pt idx="3603">
                  <c:v>300.25</c:v>
                </c:pt>
                <c:pt idx="3604">
                  <c:v>300.33333333333331</c:v>
                </c:pt>
                <c:pt idx="3605">
                  <c:v>300.41666666666669</c:v>
                </c:pt>
                <c:pt idx="3606">
                  <c:v>300.5</c:v>
                </c:pt>
                <c:pt idx="3607">
                  <c:v>300.58333333333331</c:v>
                </c:pt>
                <c:pt idx="3608">
                  <c:v>300.66666666666669</c:v>
                </c:pt>
                <c:pt idx="3609">
                  <c:v>300.75</c:v>
                </c:pt>
                <c:pt idx="3610">
                  <c:v>300.83333333333331</c:v>
                </c:pt>
                <c:pt idx="3611">
                  <c:v>300.91666666666669</c:v>
                </c:pt>
                <c:pt idx="3612">
                  <c:v>301</c:v>
                </c:pt>
                <c:pt idx="3613">
                  <c:v>301.08333333333331</c:v>
                </c:pt>
                <c:pt idx="3614">
                  <c:v>301.16666666666669</c:v>
                </c:pt>
                <c:pt idx="3615">
                  <c:v>301.25</c:v>
                </c:pt>
                <c:pt idx="3616">
                  <c:v>301.33333333333331</c:v>
                </c:pt>
                <c:pt idx="3617">
                  <c:v>301.41666666666669</c:v>
                </c:pt>
                <c:pt idx="3618">
                  <c:v>301.5</c:v>
                </c:pt>
                <c:pt idx="3619">
                  <c:v>301.58333333333331</c:v>
                </c:pt>
                <c:pt idx="3620">
                  <c:v>301.66666666666669</c:v>
                </c:pt>
                <c:pt idx="3621">
                  <c:v>301.75</c:v>
                </c:pt>
                <c:pt idx="3622">
                  <c:v>301.83333333333331</c:v>
                </c:pt>
                <c:pt idx="3623">
                  <c:v>301.91666666666669</c:v>
                </c:pt>
                <c:pt idx="3624">
                  <c:v>302</c:v>
                </c:pt>
                <c:pt idx="3625">
                  <c:v>302.08333333333331</c:v>
                </c:pt>
                <c:pt idx="3626">
                  <c:v>302.16666666666669</c:v>
                </c:pt>
                <c:pt idx="3627">
                  <c:v>302.25</c:v>
                </c:pt>
                <c:pt idx="3628">
                  <c:v>302.33333333333331</c:v>
                </c:pt>
                <c:pt idx="3629">
                  <c:v>302.41666666666669</c:v>
                </c:pt>
                <c:pt idx="3630">
                  <c:v>302.5</c:v>
                </c:pt>
                <c:pt idx="3631">
                  <c:v>302.58333333333331</c:v>
                </c:pt>
                <c:pt idx="3632">
                  <c:v>302.66666666666669</c:v>
                </c:pt>
                <c:pt idx="3633">
                  <c:v>302.75</c:v>
                </c:pt>
                <c:pt idx="3634">
                  <c:v>302.83333333333331</c:v>
                </c:pt>
                <c:pt idx="3635">
                  <c:v>302.91666666666669</c:v>
                </c:pt>
                <c:pt idx="3636">
                  <c:v>303</c:v>
                </c:pt>
                <c:pt idx="3637">
                  <c:v>303.08333333333331</c:v>
                </c:pt>
                <c:pt idx="3638">
                  <c:v>303.16666666666669</c:v>
                </c:pt>
                <c:pt idx="3639">
                  <c:v>303.25</c:v>
                </c:pt>
                <c:pt idx="3640">
                  <c:v>303.33333333333331</c:v>
                </c:pt>
                <c:pt idx="3641">
                  <c:v>303.41666666666669</c:v>
                </c:pt>
                <c:pt idx="3642">
                  <c:v>303.5</c:v>
                </c:pt>
                <c:pt idx="3643">
                  <c:v>303.58333333333331</c:v>
                </c:pt>
                <c:pt idx="3644">
                  <c:v>303.66666666666669</c:v>
                </c:pt>
                <c:pt idx="3645">
                  <c:v>303.75</c:v>
                </c:pt>
                <c:pt idx="3646">
                  <c:v>303.83333333333331</c:v>
                </c:pt>
                <c:pt idx="3647">
                  <c:v>303.91666666666669</c:v>
                </c:pt>
                <c:pt idx="3648">
                  <c:v>304</c:v>
                </c:pt>
                <c:pt idx="3649">
                  <c:v>304.08333333333331</c:v>
                </c:pt>
                <c:pt idx="3650">
                  <c:v>304.16666666666669</c:v>
                </c:pt>
                <c:pt idx="3651">
                  <c:v>304.25</c:v>
                </c:pt>
                <c:pt idx="3652">
                  <c:v>304.33333333333331</c:v>
                </c:pt>
                <c:pt idx="3653">
                  <c:v>304.41666666666669</c:v>
                </c:pt>
                <c:pt idx="3654">
                  <c:v>304.5</c:v>
                </c:pt>
                <c:pt idx="3655">
                  <c:v>304.58333333333331</c:v>
                </c:pt>
                <c:pt idx="3656">
                  <c:v>304.66666666666669</c:v>
                </c:pt>
                <c:pt idx="3657">
                  <c:v>304.75</c:v>
                </c:pt>
                <c:pt idx="3658">
                  <c:v>304.83333333333331</c:v>
                </c:pt>
                <c:pt idx="3659">
                  <c:v>304.91666666666669</c:v>
                </c:pt>
                <c:pt idx="3660">
                  <c:v>305</c:v>
                </c:pt>
                <c:pt idx="3661">
                  <c:v>305.08333333333331</c:v>
                </c:pt>
                <c:pt idx="3662">
                  <c:v>305.16666666666669</c:v>
                </c:pt>
                <c:pt idx="3663">
                  <c:v>305.25</c:v>
                </c:pt>
                <c:pt idx="3664">
                  <c:v>305.33333333333331</c:v>
                </c:pt>
                <c:pt idx="3665">
                  <c:v>305.41666666666669</c:v>
                </c:pt>
                <c:pt idx="3666">
                  <c:v>305.5</c:v>
                </c:pt>
                <c:pt idx="3667">
                  <c:v>305.58333333333331</c:v>
                </c:pt>
                <c:pt idx="3668">
                  <c:v>305.66666666666669</c:v>
                </c:pt>
                <c:pt idx="3669">
                  <c:v>305.75</c:v>
                </c:pt>
                <c:pt idx="3670">
                  <c:v>305.83333333333331</c:v>
                </c:pt>
                <c:pt idx="3671">
                  <c:v>305.91666666666669</c:v>
                </c:pt>
                <c:pt idx="3672">
                  <c:v>306</c:v>
                </c:pt>
                <c:pt idx="3673">
                  <c:v>306.08333333333331</c:v>
                </c:pt>
                <c:pt idx="3674">
                  <c:v>306.16666666666669</c:v>
                </c:pt>
                <c:pt idx="3675">
                  <c:v>306.25</c:v>
                </c:pt>
                <c:pt idx="3676">
                  <c:v>306.33333333333331</c:v>
                </c:pt>
                <c:pt idx="3677">
                  <c:v>306.41666666666669</c:v>
                </c:pt>
                <c:pt idx="3678">
                  <c:v>306.5</c:v>
                </c:pt>
                <c:pt idx="3679">
                  <c:v>306.58333333333331</c:v>
                </c:pt>
                <c:pt idx="3680">
                  <c:v>306.66666666666669</c:v>
                </c:pt>
                <c:pt idx="3681">
                  <c:v>306.75</c:v>
                </c:pt>
                <c:pt idx="3682">
                  <c:v>306.83333333333331</c:v>
                </c:pt>
                <c:pt idx="3683">
                  <c:v>306.91666666666669</c:v>
                </c:pt>
                <c:pt idx="3684">
                  <c:v>307</c:v>
                </c:pt>
                <c:pt idx="3685">
                  <c:v>307.08333333333331</c:v>
                </c:pt>
                <c:pt idx="3686">
                  <c:v>307.16666666666669</c:v>
                </c:pt>
                <c:pt idx="3687">
                  <c:v>307.25</c:v>
                </c:pt>
                <c:pt idx="3688">
                  <c:v>307.33333333333331</c:v>
                </c:pt>
                <c:pt idx="3689">
                  <c:v>307.41666666666669</c:v>
                </c:pt>
                <c:pt idx="3690">
                  <c:v>307.5</c:v>
                </c:pt>
                <c:pt idx="3691">
                  <c:v>307.58333333333331</c:v>
                </c:pt>
                <c:pt idx="3692">
                  <c:v>307.66666666666669</c:v>
                </c:pt>
                <c:pt idx="3693">
                  <c:v>307.75</c:v>
                </c:pt>
                <c:pt idx="3694">
                  <c:v>307.83333333333331</c:v>
                </c:pt>
                <c:pt idx="3695">
                  <c:v>307.91666666666669</c:v>
                </c:pt>
                <c:pt idx="3696">
                  <c:v>308</c:v>
                </c:pt>
                <c:pt idx="3697">
                  <c:v>308.08333333333331</c:v>
                </c:pt>
                <c:pt idx="3698">
                  <c:v>308.16666666666669</c:v>
                </c:pt>
                <c:pt idx="3699">
                  <c:v>308.25</c:v>
                </c:pt>
                <c:pt idx="3700">
                  <c:v>308.33333333333331</c:v>
                </c:pt>
                <c:pt idx="3701">
                  <c:v>308.41666666666669</c:v>
                </c:pt>
                <c:pt idx="3702">
                  <c:v>308.5</c:v>
                </c:pt>
                <c:pt idx="3703">
                  <c:v>308.58333333333331</c:v>
                </c:pt>
                <c:pt idx="3704">
                  <c:v>308.66666666666669</c:v>
                </c:pt>
                <c:pt idx="3705">
                  <c:v>308.75</c:v>
                </c:pt>
                <c:pt idx="3706">
                  <c:v>308.83333333333331</c:v>
                </c:pt>
                <c:pt idx="3707">
                  <c:v>308.91666666666669</c:v>
                </c:pt>
                <c:pt idx="3708">
                  <c:v>309</c:v>
                </c:pt>
                <c:pt idx="3709">
                  <c:v>309.08333333333331</c:v>
                </c:pt>
                <c:pt idx="3710">
                  <c:v>309.16666666666669</c:v>
                </c:pt>
                <c:pt idx="3711">
                  <c:v>309.25</c:v>
                </c:pt>
                <c:pt idx="3712">
                  <c:v>309.33333333333331</c:v>
                </c:pt>
                <c:pt idx="3713">
                  <c:v>309.41666666666669</c:v>
                </c:pt>
                <c:pt idx="3714">
                  <c:v>309.5</c:v>
                </c:pt>
                <c:pt idx="3715">
                  <c:v>309.58333333333331</c:v>
                </c:pt>
                <c:pt idx="3716">
                  <c:v>309.66666666666669</c:v>
                </c:pt>
                <c:pt idx="3717">
                  <c:v>309.75</c:v>
                </c:pt>
                <c:pt idx="3718">
                  <c:v>309.83333333333331</c:v>
                </c:pt>
                <c:pt idx="3719">
                  <c:v>309.91666666666669</c:v>
                </c:pt>
                <c:pt idx="3720">
                  <c:v>310</c:v>
                </c:pt>
                <c:pt idx="3721">
                  <c:v>310.08333333333331</c:v>
                </c:pt>
                <c:pt idx="3722">
                  <c:v>310.16666666666669</c:v>
                </c:pt>
                <c:pt idx="3723">
                  <c:v>310.25</c:v>
                </c:pt>
                <c:pt idx="3724">
                  <c:v>310.33333333333331</c:v>
                </c:pt>
                <c:pt idx="3725">
                  <c:v>310.41666666666669</c:v>
                </c:pt>
                <c:pt idx="3726">
                  <c:v>310.5</c:v>
                </c:pt>
                <c:pt idx="3727">
                  <c:v>310.58333333333331</c:v>
                </c:pt>
                <c:pt idx="3728">
                  <c:v>310.66666666666669</c:v>
                </c:pt>
                <c:pt idx="3729">
                  <c:v>310.75</c:v>
                </c:pt>
                <c:pt idx="3730">
                  <c:v>310.83333333333331</c:v>
                </c:pt>
                <c:pt idx="3731">
                  <c:v>310.91666666666669</c:v>
                </c:pt>
                <c:pt idx="3732">
                  <c:v>311</c:v>
                </c:pt>
                <c:pt idx="3733">
                  <c:v>311.08333333333331</c:v>
                </c:pt>
                <c:pt idx="3734">
                  <c:v>311.16666666666669</c:v>
                </c:pt>
                <c:pt idx="3735">
                  <c:v>311.25</c:v>
                </c:pt>
                <c:pt idx="3736">
                  <c:v>311.33333333333331</c:v>
                </c:pt>
                <c:pt idx="3737">
                  <c:v>311.41666666666669</c:v>
                </c:pt>
                <c:pt idx="3738">
                  <c:v>311.5</c:v>
                </c:pt>
                <c:pt idx="3739">
                  <c:v>311.58333333333331</c:v>
                </c:pt>
                <c:pt idx="3740">
                  <c:v>311.66666666666669</c:v>
                </c:pt>
                <c:pt idx="3741">
                  <c:v>311.75</c:v>
                </c:pt>
                <c:pt idx="3742">
                  <c:v>311.83333333333331</c:v>
                </c:pt>
                <c:pt idx="3743">
                  <c:v>311.91666666666669</c:v>
                </c:pt>
                <c:pt idx="3744">
                  <c:v>312</c:v>
                </c:pt>
                <c:pt idx="3745">
                  <c:v>312.08333333333331</c:v>
                </c:pt>
                <c:pt idx="3746">
                  <c:v>312.16666666666669</c:v>
                </c:pt>
                <c:pt idx="3747">
                  <c:v>312.25</c:v>
                </c:pt>
                <c:pt idx="3748">
                  <c:v>312.33333333333331</c:v>
                </c:pt>
                <c:pt idx="3749">
                  <c:v>312.41666666666669</c:v>
                </c:pt>
                <c:pt idx="3750">
                  <c:v>312.5</c:v>
                </c:pt>
                <c:pt idx="3751">
                  <c:v>312.58333333333331</c:v>
                </c:pt>
                <c:pt idx="3752">
                  <c:v>312.66666666666669</c:v>
                </c:pt>
                <c:pt idx="3753">
                  <c:v>312.75</c:v>
                </c:pt>
                <c:pt idx="3754">
                  <c:v>312.83333333333331</c:v>
                </c:pt>
                <c:pt idx="3755">
                  <c:v>312.91666666666669</c:v>
                </c:pt>
                <c:pt idx="3756">
                  <c:v>313</c:v>
                </c:pt>
                <c:pt idx="3757">
                  <c:v>313.08333333333331</c:v>
                </c:pt>
                <c:pt idx="3758">
                  <c:v>313.16666666666669</c:v>
                </c:pt>
                <c:pt idx="3759">
                  <c:v>313.25</c:v>
                </c:pt>
                <c:pt idx="3760">
                  <c:v>313.33333333333331</c:v>
                </c:pt>
                <c:pt idx="3761">
                  <c:v>313.41666666666669</c:v>
                </c:pt>
                <c:pt idx="3762">
                  <c:v>313.5</c:v>
                </c:pt>
                <c:pt idx="3763">
                  <c:v>313.58333333333331</c:v>
                </c:pt>
                <c:pt idx="3764">
                  <c:v>313.66666666666669</c:v>
                </c:pt>
                <c:pt idx="3765">
                  <c:v>313.75</c:v>
                </c:pt>
                <c:pt idx="3766">
                  <c:v>313.83333333333331</c:v>
                </c:pt>
                <c:pt idx="3767">
                  <c:v>313.91666666666669</c:v>
                </c:pt>
                <c:pt idx="3768">
                  <c:v>314</c:v>
                </c:pt>
                <c:pt idx="3769">
                  <c:v>314.08333333333331</c:v>
                </c:pt>
                <c:pt idx="3770">
                  <c:v>314.16666666666669</c:v>
                </c:pt>
                <c:pt idx="3771">
                  <c:v>314.25</c:v>
                </c:pt>
                <c:pt idx="3772">
                  <c:v>314.33333333333331</c:v>
                </c:pt>
                <c:pt idx="3773">
                  <c:v>314.41666666666669</c:v>
                </c:pt>
                <c:pt idx="3774">
                  <c:v>314.5</c:v>
                </c:pt>
                <c:pt idx="3775">
                  <c:v>314.58333333333331</c:v>
                </c:pt>
                <c:pt idx="3776">
                  <c:v>314.66666666666669</c:v>
                </c:pt>
                <c:pt idx="3777">
                  <c:v>314.75</c:v>
                </c:pt>
                <c:pt idx="3778">
                  <c:v>314.83333333333331</c:v>
                </c:pt>
                <c:pt idx="3779">
                  <c:v>314.91666666666669</c:v>
                </c:pt>
                <c:pt idx="3780">
                  <c:v>315</c:v>
                </c:pt>
                <c:pt idx="3781">
                  <c:v>315.08333333333331</c:v>
                </c:pt>
                <c:pt idx="3782">
                  <c:v>315.16666666666669</c:v>
                </c:pt>
                <c:pt idx="3783">
                  <c:v>315.25</c:v>
                </c:pt>
                <c:pt idx="3784">
                  <c:v>315.33333333333331</c:v>
                </c:pt>
                <c:pt idx="3785">
                  <c:v>315.41666666666669</c:v>
                </c:pt>
                <c:pt idx="3786">
                  <c:v>315.5</c:v>
                </c:pt>
                <c:pt idx="3787">
                  <c:v>315.58333333333331</c:v>
                </c:pt>
                <c:pt idx="3788">
                  <c:v>315.66666666666669</c:v>
                </c:pt>
                <c:pt idx="3789">
                  <c:v>315.75</c:v>
                </c:pt>
                <c:pt idx="3790">
                  <c:v>315.83333333333331</c:v>
                </c:pt>
                <c:pt idx="3791">
                  <c:v>315.91666666666669</c:v>
                </c:pt>
                <c:pt idx="3792">
                  <c:v>316</c:v>
                </c:pt>
                <c:pt idx="3793">
                  <c:v>316.08333333333331</c:v>
                </c:pt>
                <c:pt idx="3794">
                  <c:v>316.16666666666669</c:v>
                </c:pt>
                <c:pt idx="3795">
                  <c:v>316.25</c:v>
                </c:pt>
                <c:pt idx="3796">
                  <c:v>316.33333333333331</c:v>
                </c:pt>
                <c:pt idx="3797">
                  <c:v>316.41666666666669</c:v>
                </c:pt>
                <c:pt idx="3798">
                  <c:v>316.5</c:v>
                </c:pt>
                <c:pt idx="3799">
                  <c:v>316.58333333333331</c:v>
                </c:pt>
                <c:pt idx="3800">
                  <c:v>316.66666666666669</c:v>
                </c:pt>
                <c:pt idx="3801">
                  <c:v>316.75</c:v>
                </c:pt>
                <c:pt idx="3802">
                  <c:v>316.83333333333331</c:v>
                </c:pt>
                <c:pt idx="3803">
                  <c:v>316.91666666666669</c:v>
                </c:pt>
                <c:pt idx="3804">
                  <c:v>317</c:v>
                </c:pt>
                <c:pt idx="3805">
                  <c:v>317.08333333333331</c:v>
                </c:pt>
                <c:pt idx="3806">
                  <c:v>317.16666666666669</c:v>
                </c:pt>
                <c:pt idx="3807">
                  <c:v>317.25</c:v>
                </c:pt>
                <c:pt idx="3808">
                  <c:v>317.33333333333331</c:v>
                </c:pt>
                <c:pt idx="3809">
                  <c:v>317.41666666666669</c:v>
                </c:pt>
                <c:pt idx="3810">
                  <c:v>317.5</c:v>
                </c:pt>
                <c:pt idx="3811">
                  <c:v>317.58333333333331</c:v>
                </c:pt>
                <c:pt idx="3812">
                  <c:v>317.66666666666669</c:v>
                </c:pt>
                <c:pt idx="3813">
                  <c:v>317.75</c:v>
                </c:pt>
                <c:pt idx="3814">
                  <c:v>317.83333333333331</c:v>
                </c:pt>
                <c:pt idx="3815">
                  <c:v>317.91666666666669</c:v>
                </c:pt>
                <c:pt idx="3816">
                  <c:v>318</c:v>
                </c:pt>
                <c:pt idx="3817">
                  <c:v>318.08333333333331</c:v>
                </c:pt>
                <c:pt idx="3818">
                  <c:v>318.16666666666669</c:v>
                </c:pt>
                <c:pt idx="3819">
                  <c:v>318.25</c:v>
                </c:pt>
                <c:pt idx="3820">
                  <c:v>318.33333333333331</c:v>
                </c:pt>
                <c:pt idx="3821">
                  <c:v>318.41666666666669</c:v>
                </c:pt>
                <c:pt idx="3822">
                  <c:v>318.5</c:v>
                </c:pt>
                <c:pt idx="3823">
                  <c:v>318.58333333333331</c:v>
                </c:pt>
                <c:pt idx="3824">
                  <c:v>318.66666666666669</c:v>
                </c:pt>
                <c:pt idx="3825">
                  <c:v>318.75</c:v>
                </c:pt>
                <c:pt idx="3826">
                  <c:v>318.83333333333331</c:v>
                </c:pt>
                <c:pt idx="3827">
                  <c:v>318.91666666666669</c:v>
                </c:pt>
                <c:pt idx="3828">
                  <c:v>319</c:v>
                </c:pt>
                <c:pt idx="3829">
                  <c:v>319.08333333333331</c:v>
                </c:pt>
                <c:pt idx="3830">
                  <c:v>319.16666666666669</c:v>
                </c:pt>
                <c:pt idx="3831">
                  <c:v>319.25</c:v>
                </c:pt>
                <c:pt idx="3832">
                  <c:v>319.33333333333331</c:v>
                </c:pt>
                <c:pt idx="3833">
                  <c:v>319.41666666666669</c:v>
                </c:pt>
                <c:pt idx="3834">
                  <c:v>319.5</c:v>
                </c:pt>
                <c:pt idx="3835">
                  <c:v>319.58333333333331</c:v>
                </c:pt>
                <c:pt idx="3836">
                  <c:v>319.66666666666669</c:v>
                </c:pt>
                <c:pt idx="3837">
                  <c:v>319.75</c:v>
                </c:pt>
                <c:pt idx="3838">
                  <c:v>319.83333333333331</c:v>
                </c:pt>
                <c:pt idx="3839">
                  <c:v>319.91666666666669</c:v>
                </c:pt>
                <c:pt idx="3840">
                  <c:v>320</c:v>
                </c:pt>
                <c:pt idx="3841">
                  <c:v>320.08333333333331</c:v>
                </c:pt>
                <c:pt idx="3842">
                  <c:v>320.16666666666669</c:v>
                </c:pt>
                <c:pt idx="3843">
                  <c:v>320.25</c:v>
                </c:pt>
                <c:pt idx="3844">
                  <c:v>320.33333333333331</c:v>
                </c:pt>
                <c:pt idx="3845">
                  <c:v>320.41666666666669</c:v>
                </c:pt>
                <c:pt idx="3846">
                  <c:v>320.5</c:v>
                </c:pt>
                <c:pt idx="3847">
                  <c:v>320.58333333333331</c:v>
                </c:pt>
                <c:pt idx="3848">
                  <c:v>320.66666666666669</c:v>
                </c:pt>
                <c:pt idx="3849">
                  <c:v>320.75</c:v>
                </c:pt>
                <c:pt idx="3850">
                  <c:v>320.83333333333331</c:v>
                </c:pt>
                <c:pt idx="3851">
                  <c:v>320.91666666666669</c:v>
                </c:pt>
                <c:pt idx="3852">
                  <c:v>321</c:v>
                </c:pt>
                <c:pt idx="3853">
                  <c:v>321.08333333333331</c:v>
                </c:pt>
                <c:pt idx="3854">
                  <c:v>321.16666666666669</c:v>
                </c:pt>
                <c:pt idx="3855">
                  <c:v>321.25</c:v>
                </c:pt>
                <c:pt idx="3856">
                  <c:v>321.33333333333331</c:v>
                </c:pt>
                <c:pt idx="3857">
                  <c:v>321.41666666666669</c:v>
                </c:pt>
                <c:pt idx="3858">
                  <c:v>321.5</c:v>
                </c:pt>
                <c:pt idx="3859">
                  <c:v>321.58333333333331</c:v>
                </c:pt>
                <c:pt idx="3860">
                  <c:v>321.66666666666669</c:v>
                </c:pt>
                <c:pt idx="3861">
                  <c:v>321.75</c:v>
                </c:pt>
                <c:pt idx="3862">
                  <c:v>321.83333333333331</c:v>
                </c:pt>
                <c:pt idx="3863">
                  <c:v>321.91666666666669</c:v>
                </c:pt>
                <c:pt idx="3864">
                  <c:v>322</c:v>
                </c:pt>
                <c:pt idx="3865">
                  <c:v>322.08333333333331</c:v>
                </c:pt>
                <c:pt idx="3866">
                  <c:v>322.16666666666669</c:v>
                </c:pt>
                <c:pt idx="3867">
                  <c:v>322.25</c:v>
                </c:pt>
                <c:pt idx="3868">
                  <c:v>322.33333333333331</c:v>
                </c:pt>
                <c:pt idx="3869">
                  <c:v>322.41666666666669</c:v>
                </c:pt>
                <c:pt idx="3870">
                  <c:v>322.5</c:v>
                </c:pt>
                <c:pt idx="3871">
                  <c:v>322.58333333333331</c:v>
                </c:pt>
                <c:pt idx="3872">
                  <c:v>322.66666666666669</c:v>
                </c:pt>
                <c:pt idx="3873">
                  <c:v>322.75</c:v>
                </c:pt>
                <c:pt idx="3874">
                  <c:v>322.83333333333331</c:v>
                </c:pt>
                <c:pt idx="3875">
                  <c:v>322.91666666666669</c:v>
                </c:pt>
                <c:pt idx="3876">
                  <c:v>323</c:v>
                </c:pt>
                <c:pt idx="3877">
                  <c:v>323.08333333333331</c:v>
                </c:pt>
                <c:pt idx="3878">
                  <c:v>323.16666666666669</c:v>
                </c:pt>
                <c:pt idx="3879">
                  <c:v>323.25</c:v>
                </c:pt>
                <c:pt idx="3880">
                  <c:v>323.33333333333331</c:v>
                </c:pt>
                <c:pt idx="3881">
                  <c:v>323.41666666666669</c:v>
                </c:pt>
                <c:pt idx="3882">
                  <c:v>323.5</c:v>
                </c:pt>
                <c:pt idx="3883">
                  <c:v>323.58333333333331</c:v>
                </c:pt>
                <c:pt idx="3884">
                  <c:v>323.66666666666669</c:v>
                </c:pt>
                <c:pt idx="3885">
                  <c:v>323.75</c:v>
                </c:pt>
                <c:pt idx="3886">
                  <c:v>323.83333333333331</c:v>
                </c:pt>
                <c:pt idx="3887">
                  <c:v>323.91666666666669</c:v>
                </c:pt>
                <c:pt idx="3888">
                  <c:v>324</c:v>
                </c:pt>
                <c:pt idx="3889">
                  <c:v>324.08333333333331</c:v>
                </c:pt>
                <c:pt idx="3890">
                  <c:v>324.16666666666669</c:v>
                </c:pt>
                <c:pt idx="3891">
                  <c:v>324.25</c:v>
                </c:pt>
                <c:pt idx="3892">
                  <c:v>324.33333333333331</c:v>
                </c:pt>
                <c:pt idx="3893">
                  <c:v>324.41666666666669</c:v>
                </c:pt>
                <c:pt idx="3894">
                  <c:v>324.5</c:v>
                </c:pt>
                <c:pt idx="3895">
                  <c:v>324.58333333333331</c:v>
                </c:pt>
                <c:pt idx="3896">
                  <c:v>324.66666666666669</c:v>
                </c:pt>
                <c:pt idx="3897">
                  <c:v>324.75</c:v>
                </c:pt>
                <c:pt idx="3898">
                  <c:v>324.83333333333331</c:v>
                </c:pt>
                <c:pt idx="3899">
                  <c:v>324.91666666666669</c:v>
                </c:pt>
                <c:pt idx="3900">
                  <c:v>325</c:v>
                </c:pt>
                <c:pt idx="3901">
                  <c:v>325.08333333333331</c:v>
                </c:pt>
                <c:pt idx="3902">
                  <c:v>325.16666666666669</c:v>
                </c:pt>
                <c:pt idx="3903">
                  <c:v>325.25</c:v>
                </c:pt>
                <c:pt idx="3904">
                  <c:v>325.33333333333331</c:v>
                </c:pt>
                <c:pt idx="3905">
                  <c:v>325.41666666666669</c:v>
                </c:pt>
                <c:pt idx="3906">
                  <c:v>325.5</c:v>
                </c:pt>
                <c:pt idx="3907">
                  <c:v>325.58333333333331</c:v>
                </c:pt>
                <c:pt idx="3908">
                  <c:v>325.66666666666669</c:v>
                </c:pt>
                <c:pt idx="3909">
                  <c:v>325.75</c:v>
                </c:pt>
                <c:pt idx="3910">
                  <c:v>325.83333333333331</c:v>
                </c:pt>
                <c:pt idx="3911">
                  <c:v>325.91666666666669</c:v>
                </c:pt>
                <c:pt idx="3912">
                  <c:v>326</c:v>
                </c:pt>
                <c:pt idx="3913">
                  <c:v>326.08333333333331</c:v>
                </c:pt>
                <c:pt idx="3914">
                  <c:v>326.16666666666669</c:v>
                </c:pt>
                <c:pt idx="3915">
                  <c:v>326.25</c:v>
                </c:pt>
                <c:pt idx="3916">
                  <c:v>326.33333333333331</c:v>
                </c:pt>
                <c:pt idx="3917">
                  <c:v>326.41666666666669</c:v>
                </c:pt>
                <c:pt idx="3918">
                  <c:v>326.5</c:v>
                </c:pt>
                <c:pt idx="3919">
                  <c:v>326.58333333333331</c:v>
                </c:pt>
                <c:pt idx="3920">
                  <c:v>326.66666666666669</c:v>
                </c:pt>
                <c:pt idx="3921">
                  <c:v>326.75</c:v>
                </c:pt>
                <c:pt idx="3922">
                  <c:v>326.83333333333331</c:v>
                </c:pt>
                <c:pt idx="3923">
                  <c:v>326.91666666666669</c:v>
                </c:pt>
                <c:pt idx="3924">
                  <c:v>327</c:v>
                </c:pt>
                <c:pt idx="3925">
                  <c:v>327.08333333333331</c:v>
                </c:pt>
                <c:pt idx="3926">
                  <c:v>327.16666666666669</c:v>
                </c:pt>
                <c:pt idx="3927">
                  <c:v>327.25</c:v>
                </c:pt>
                <c:pt idx="3928">
                  <c:v>327.33333333333331</c:v>
                </c:pt>
                <c:pt idx="3929">
                  <c:v>327.41666666666669</c:v>
                </c:pt>
                <c:pt idx="3930">
                  <c:v>327.5</c:v>
                </c:pt>
                <c:pt idx="3931">
                  <c:v>327.58333333333331</c:v>
                </c:pt>
                <c:pt idx="3932">
                  <c:v>327.66666666666669</c:v>
                </c:pt>
                <c:pt idx="3933">
                  <c:v>327.75</c:v>
                </c:pt>
                <c:pt idx="3934">
                  <c:v>327.83333333333331</c:v>
                </c:pt>
                <c:pt idx="3935">
                  <c:v>327.91666666666669</c:v>
                </c:pt>
                <c:pt idx="3936">
                  <c:v>328</c:v>
                </c:pt>
                <c:pt idx="3937">
                  <c:v>328.08333333333331</c:v>
                </c:pt>
                <c:pt idx="3938">
                  <c:v>328.16666666666669</c:v>
                </c:pt>
                <c:pt idx="3939">
                  <c:v>328.25</c:v>
                </c:pt>
                <c:pt idx="3940">
                  <c:v>328.33333333333331</c:v>
                </c:pt>
                <c:pt idx="3941">
                  <c:v>328.41666666666669</c:v>
                </c:pt>
                <c:pt idx="3942">
                  <c:v>328.5</c:v>
                </c:pt>
                <c:pt idx="3943">
                  <c:v>328.58333333333331</c:v>
                </c:pt>
                <c:pt idx="3944">
                  <c:v>328.66666666666669</c:v>
                </c:pt>
                <c:pt idx="3945">
                  <c:v>328.75</c:v>
                </c:pt>
                <c:pt idx="3946">
                  <c:v>328.83333333333331</c:v>
                </c:pt>
                <c:pt idx="3947">
                  <c:v>328.91666666666669</c:v>
                </c:pt>
                <c:pt idx="3948">
                  <c:v>329</c:v>
                </c:pt>
                <c:pt idx="3949">
                  <c:v>329.08333333333331</c:v>
                </c:pt>
                <c:pt idx="3950">
                  <c:v>329.16666666666669</c:v>
                </c:pt>
                <c:pt idx="3951">
                  <c:v>329.25</c:v>
                </c:pt>
                <c:pt idx="3952">
                  <c:v>329.33333333333331</c:v>
                </c:pt>
                <c:pt idx="3953">
                  <c:v>329.41666666666669</c:v>
                </c:pt>
                <c:pt idx="3954">
                  <c:v>329.5</c:v>
                </c:pt>
                <c:pt idx="3955">
                  <c:v>329.58333333333331</c:v>
                </c:pt>
                <c:pt idx="3956">
                  <c:v>329.66666666666669</c:v>
                </c:pt>
                <c:pt idx="3957">
                  <c:v>329.75</c:v>
                </c:pt>
                <c:pt idx="3958">
                  <c:v>329.83333333333331</c:v>
                </c:pt>
                <c:pt idx="3959">
                  <c:v>329.91666666666669</c:v>
                </c:pt>
                <c:pt idx="3960">
                  <c:v>330</c:v>
                </c:pt>
                <c:pt idx="3961">
                  <c:v>330.08333333333331</c:v>
                </c:pt>
                <c:pt idx="3962">
                  <c:v>330.16666666666669</c:v>
                </c:pt>
                <c:pt idx="3963">
                  <c:v>330.25</c:v>
                </c:pt>
                <c:pt idx="3964">
                  <c:v>330.33333333333331</c:v>
                </c:pt>
                <c:pt idx="3965">
                  <c:v>330.41666666666669</c:v>
                </c:pt>
                <c:pt idx="3966">
                  <c:v>330.5</c:v>
                </c:pt>
                <c:pt idx="3967">
                  <c:v>330.58333333333331</c:v>
                </c:pt>
                <c:pt idx="3968">
                  <c:v>330.66666666666669</c:v>
                </c:pt>
                <c:pt idx="3969">
                  <c:v>330.75</c:v>
                </c:pt>
                <c:pt idx="3970">
                  <c:v>330.83333333333331</c:v>
                </c:pt>
                <c:pt idx="3971">
                  <c:v>330.91666666666669</c:v>
                </c:pt>
                <c:pt idx="3972">
                  <c:v>331</c:v>
                </c:pt>
                <c:pt idx="3973">
                  <c:v>331.08333333333331</c:v>
                </c:pt>
                <c:pt idx="3974">
                  <c:v>331.16666666666669</c:v>
                </c:pt>
                <c:pt idx="3975">
                  <c:v>331.25</c:v>
                </c:pt>
                <c:pt idx="3976">
                  <c:v>331.33333333333331</c:v>
                </c:pt>
                <c:pt idx="3977">
                  <c:v>331.41666666666669</c:v>
                </c:pt>
                <c:pt idx="3978">
                  <c:v>331.5</c:v>
                </c:pt>
                <c:pt idx="3979">
                  <c:v>331.58333333333331</c:v>
                </c:pt>
                <c:pt idx="3980">
                  <c:v>331.66666666666669</c:v>
                </c:pt>
                <c:pt idx="3981">
                  <c:v>331.75</c:v>
                </c:pt>
                <c:pt idx="3982">
                  <c:v>331.83333333333331</c:v>
                </c:pt>
                <c:pt idx="3983">
                  <c:v>331.91666666666669</c:v>
                </c:pt>
                <c:pt idx="3984">
                  <c:v>332</c:v>
                </c:pt>
                <c:pt idx="3985">
                  <c:v>332.08333333333331</c:v>
                </c:pt>
                <c:pt idx="3986">
                  <c:v>332.16666666666669</c:v>
                </c:pt>
                <c:pt idx="3987">
                  <c:v>332.25</c:v>
                </c:pt>
                <c:pt idx="3988">
                  <c:v>332.33333333333331</c:v>
                </c:pt>
                <c:pt idx="3989">
                  <c:v>332.41666666666669</c:v>
                </c:pt>
                <c:pt idx="3990">
                  <c:v>332.5</c:v>
                </c:pt>
                <c:pt idx="3991">
                  <c:v>332.58333333333331</c:v>
                </c:pt>
                <c:pt idx="3992">
                  <c:v>332.66666666666669</c:v>
                </c:pt>
                <c:pt idx="3993">
                  <c:v>332.75</c:v>
                </c:pt>
                <c:pt idx="3994">
                  <c:v>332.83333333333331</c:v>
                </c:pt>
                <c:pt idx="3995">
                  <c:v>332.91666666666669</c:v>
                </c:pt>
                <c:pt idx="3996">
                  <c:v>333</c:v>
                </c:pt>
                <c:pt idx="3997">
                  <c:v>333.08333333333331</c:v>
                </c:pt>
                <c:pt idx="3998">
                  <c:v>333.16666666666669</c:v>
                </c:pt>
                <c:pt idx="3999">
                  <c:v>333.25</c:v>
                </c:pt>
                <c:pt idx="4000">
                  <c:v>333.33333333333331</c:v>
                </c:pt>
                <c:pt idx="4001">
                  <c:v>333.41666666666669</c:v>
                </c:pt>
                <c:pt idx="4002">
                  <c:v>333.5</c:v>
                </c:pt>
                <c:pt idx="4003">
                  <c:v>333.58333333333331</c:v>
                </c:pt>
                <c:pt idx="4004">
                  <c:v>333.66666666666669</c:v>
                </c:pt>
                <c:pt idx="4005">
                  <c:v>333.75</c:v>
                </c:pt>
                <c:pt idx="4006">
                  <c:v>333.83333333333331</c:v>
                </c:pt>
                <c:pt idx="4007">
                  <c:v>333.91666666666669</c:v>
                </c:pt>
                <c:pt idx="4008">
                  <c:v>334</c:v>
                </c:pt>
                <c:pt idx="4009">
                  <c:v>334.08333333333331</c:v>
                </c:pt>
                <c:pt idx="4010">
                  <c:v>334.16666666666669</c:v>
                </c:pt>
                <c:pt idx="4011">
                  <c:v>334.25</c:v>
                </c:pt>
                <c:pt idx="4012">
                  <c:v>334.33333333333331</c:v>
                </c:pt>
                <c:pt idx="4013">
                  <c:v>334.41666666666669</c:v>
                </c:pt>
                <c:pt idx="4014">
                  <c:v>334.5</c:v>
                </c:pt>
                <c:pt idx="4015">
                  <c:v>334.58333333333331</c:v>
                </c:pt>
                <c:pt idx="4016">
                  <c:v>334.66666666666669</c:v>
                </c:pt>
                <c:pt idx="4017">
                  <c:v>334.75</c:v>
                </c:pt>
                <c:pt idx="4018">
                  <c:v>334.83333333333331</c:v>
                </c:pt>
                <c:pt idx="4019">
                  <c:v>334.91666666666669</c:v>
                </c:pt>
                <c:pt idx="4020">
                  <c:v>335</c:v>
                </c:pt>
                <c:pt idx="4021">
                  <c:v>335.08333333333331</c:v>
                </c:pt>
                <c:pt idx="4022">
                  <c:v>335.16666666666669</c:v>
                </c:pt>
                <c:pt idx="4023">
                  <c:v>335.25</c:v>
                </c:pt>
                <c:pt idx="4024">
                  <c:v>335.33333333333331</c:v>
                </c:pt>
                <c:pt idx="4025">
                  <c:v>335.41666666666669</c:v>
                </c:pt>
                <c:pt idx="4026">
                  <c:v>335.5</c:v>
                </c:pt>
                <c:pt idx="4027">
                  <c:v>335.58333333333331</c:v>
                </c:pt>
                <c:pt idx="4028">
                  <c:v>335.66666666666669</c:v>
                </c:pt>
                <c:pt idx="4029">
                  <c:v>335.75</c:v>
                </c:pt>
                <c:pt idx="4030">
                  <c:v>335.83333333333331</c:v>
                </c:pt>
                <c:pt idx="4031">
                  <c:v>335.91666666666669</c:v>
                </c:pt>
                <c:pt idx="4032">
                  <c:v>336</c:v>
                </c:pt>
                <c:pt idx="4033">
                  <c:v>336.08333333333331</c:v>
                </c:pt>
                <c:pt idx="4034">
                  <c:v>336.16666666666669</c:v>
                </c:pt>
                <c:pt idx="4035">
                  <c:v>336.25</c:v>
                </c:pt>
                <c:pt idx="4036">
                  <c:v>336.33333333333331</c:v>
                </c:pt>
                <c:pt idx="4037">
                  <c:v>336.41666666666669</c:v>
                </c:pt>
                <c:pt idx="4038">
                  <c:v>336.5</c:v>
                </c:pt>
                <c:pt idx="4039">
                  <c:v>336.58333333333331</c:v>
                </c:pt>
                <c:pt idx="4040">
                  <c:v>336.66666666666669</c:v>
                </c:pt>
                <c:pt idx="4041">
                  <c:v>336.75</c:v>
                </c:pt>
                <c:pt idx="4042">
                  <c:v>336.83333333333331</c:v>
                </c:pt>
                <c:pt idx="4043">
                  <c:v>336.91666666666669</c:v>
                </c:pt>
                <c:pt idx="4044">
                  <c:v>337</c:v>
                </c:pt>
                <c:pt idx="4045">
                  <c:v>337.08333333333331</c:v>
                </c:pt>
                <c:pt idx="4046">
                  <c:v>337.16666666666669</c:v>
                </c:pt>
                <c:pt idx="4047">
                  <c:v>337.25</c:v>
                </c:pt>
                <c:pt idx="4048">
                  <c:v>337.33333333333331</c:v>
                </c:pt>
                <c:pt idx="4049">
                  <c:v>337.41666666666669</c:v>
                </c:pt>
                <c:pt idx="4050">
                  <c:v>337.5</c:v>
                </c:pt>
                <c:pt idx="4051">
                  <c:v>337.58333333333331</c:v>
                </c:pt>
                <c:pt idx="4052">
                  <c:v>337.66666666666669</c:v>
                </c:pt>
                <c:pt idx="4053">
                  <c:v>337.75</c:v>
                </c:pt>
                <c:pt idx="4054">
                  <c:v>337.83333333333331</c:v>
                </c:pt>
                <c:pt idx="4055">
                  <c:v>337.91666666666669</c:v>
                </c:pt>
                <c:pt idx="4056">
                  <c:v>338</c:v>
                </c:pt>
                <c:pt idx="4057">
                  <c:v>338.08333333333331</c:v>
                </c:pt>
                <c:pt idx="4058">
                  <c:v>338.16666666666669</c:v>
                </c:pt>
                <c:pt idx="4059">
                  <c:v>338.25</c:v>
                </c:pt>
                <c:pt idx="4060">
                  <c:v>338.33333333333331</c:v>
                </c:pt>
                <c:pt idx="4061">
                  <c:v>338.41666666666669</c:v>
                </c:pt>
                <c:pt idx="4062">
                  <c:v>338.5</c:v>
                </c:pt>
                <c:pt idx="4063">
                  <c:v>338.58333333333331</c:v>
                </c:pt>
                <c:pt idx="4064">
                  <c:v>338.66666666666669</c:v>
                </c:pt>
                <c:pt idx="4065">
                  <c:v>338.75</c:v>
                </c:pt>
                <c:pt idx="4066">
                  <c:v>338.83333333333331</c:v>
                </c:pt>
                <c:pt idx="4067">
                  <c:v>338.91666666666669</c:v>
                </c:pt>
                <c:pt idx="4068">
                  <c:v>339</c:v>
                </c:pt>
                <c:pt idx="4069">
                  <c:v>339.08333333333331</c:v>
                </c:pt>
                <c:pt idx="4070">
                  <c:v>339.16666666666669</c:v>
                </c:pt>
                <c:pt idx="4071">
                  <c:v>339.25</c:v>
                </c:pt>
                <c:pt idx="4072">
                  <c:v>339.33333333333331</c:v>
                </c:pt>
                <c:pt idx="4073">
                  <c:v>339.41666666666669</c:v>
                </c:pt>
                <c:pt idx="4074">
                  <c:v>339.5</c:v>
                </c:pt>
                <c:pt idx="4075">
                  <c:v>339.58333333333331</c:v>
                </c:pt>
                <c:pt idx="4076">
                  <c:v>339.66666666666669</c:v>
                </c:pt>
                <c:pt idx="4077">
                  <c:v>339.75</c:v>
                </c:pt>
                <c:pt idx="4078">
                  <c:v>339.83333333333331</c:v>
                </c:pt>
                <c:pt idx="4079">
                  <c:v>339.91666666666669</c:v>
                </c:pt>
                <c:pt idx="4080">
                  <c:v>340</c:v>
                </c:pt>
                <c:pt idx="4081">
                  <c:v>340.08333333333331</c:v>
                </c:pt>
                <c:pt idx="4082">
                  <c:v>340.16666666666669</c:v>
                </c:pt>
                <c:pt idx="4083">
                  <c:v>340.25</c:v>
                </c:pt>
                <c:pt idx="4084">
                  <c:v>340.33333333333331</c:v>
                </c:pt>
                <c:pt idx="4085">
                  <c:v>340.41666666666669</c:v>
                </c:pt>
                <c:pt idx="4086">
                  <c:v>340.5</c:v>
                </c:pt>
                <c:pt idx="4087">
                  <c:v>340.58333333333331</c:v>
                </c:pt>
                <c:pt idx="4088">
                  <c:v>340.66666666666669</c:v>
                </c:pt>
                <c:pt idx="4089">
                  <c:v>340.75</c:v>
                </c:pt>
                <c:pt idx="4090">
                  <c:v>340.83333333333331</c:v>
                </c:pt>
                <c:pt idx="4091">
                  <c:v>340.91666666666669</c:v>
                </c:pt>
                <c:pt idx="4092">
                  <c:v>341</c:v>
                </c:pt>
                <c:pt idx="4093">
                  <c:v>341.08333333333331</c:v>
                </c:pt>
                <c:pt idx="4094">
                  <c:v>341.16666666666669</c:v>
                </c:pt>
                <c:pt idx="4095">
                  <c:v>341.25</c:v>
                </c:pt>
                <c:pt idx="4096">
                  <c:v>341.33333333333331</c:v>
                </c:pt>
                <c:pt idx="4097">
                  <c:v>341.41666666666669</c:v>
                </c:pt>
                <c:pt idx="4098">
                  <c:v>341.5</c:v>
                </c:pt>
                <c:pt idx="4099">
                  <c:v>341.58333333333331</c:v>
                </c:pt>
                <c:pt idx="4100">
                  <c:v>341.66666666666669</c:v>
                </c:pt>
                <c:pt idx="4101">
                  <c:v>341.75</c:v>
                </c:pt>
                <c:pt idx="4102">
                  <c:v>341.83333333333331</c:v>
                </c:pt>
                <c:pt idx="4103">
                  <c:v>341.91666666666669</c:v>
                </c:pt>
                <c:pt idx="4104">
                  <c:v>342</c:v>
                </c:pt>
                <c:pt idx="4105">
                  <c:v>342.08333333333331</c:v>
                </c:pt>
                <c:pt idx="4106">
                  <c:v>342.16666666666669</c:v>
                </c:pt>
                <c:pt idx="4107">
                  <c:v>342.25</c:v>
                </c:pt>
                <c:pt idx="4108">
                  <c:v>342.33333333333331</c:v>
                </c:pt>
                <c:pt idx="4109">
                  <c:v>342.41666666666669</c:v>
                </c:pt>
                <c:pt idx="4110">
                  <c:v>342.5</c:v>
                </c:pt>
                <c:pt idx="4111">
                  <c:v>342.58333333333331</c:v>
                </c:pt>
                <c:pt idx="4112">
                  <c:v>342.66666666666669</c:v>
                </c:pt>
                <c:pt idx="4113">
                  <c:v>342.75</c:v>
                </c:pt>
                <c:pt idx="4114">
                  <c:v>342.83333333333331</c:v>
                </c:pt>
                <c:pt idx="4115">
                  <c:v>342.91666666666669</c:v>
                </c:pt>
                <c:pt idx="4116">
                  <c:v>343</c:v>
                </c:pt>
                <c:pt idx="4117">
                  <c:v>343.08333333333331</c:v>
                </c:pt>
                <c:pt idx="4118">
                  <c:v>343.16666666666669</c:v>
                </c:pt>
                <c:pt idx="4119">
                  <c:v>343.25</c:v>
                </c:pt>
                <c:pt idx="4120">
                  <c:v>343.33333333333331</c:v>
                </c:pt>
                <c:pt idx="4121">
                  <c:v>343.41666666666669</c:v>
                </c:pt>
                <c:pt idx="4122">
                  <c:v>343.5</c:v>
                </c:pt>
                <c:pt idx="4123">
                  <c:v>343.58333333333331</c:v>
                </c:pt>
                <c:pt idx="4124">
                  <c:v>343.66666666666669</c:v>
                </c:pt>
                <c:pt idx="4125">
                  <c:v>343.75</c:v>
                </c:pt>
                <c:pt idx="4126">
                  <c:v>343.83333333333331</c:v>
                </c:pt>
                <c:pt idx="4127">
                  <c:v>343.91666666666669</c:v>
                </c:pt>
                <c:pt idx="4128">
                  <c:v>344</c:v>
                </c:pt>
                <c:pt idx="4129">
                  <c:v>344.08333333333331</c:v>
                </c:pt>
                <c:pt idx="4130">
                  <c:v>344.16666666666669</c:v>
                </c:pt>
                <c:pt idx="4131">
                  <c:v>344.25</c:v>
                </c:pt>
                <c:pt idx="4132">
                  <c:v>344.33333333333331</c:v>
                </c:pt>
                <c:pt idx="4133">
                  <c:v>344.41666666666669</c:v>
                </c:pt>
                <c:pt idx="4134">
                  <c:v>344.5</c:v>
                </c:pt>
                <c:pt idx="4135">
                  <c:v>344.58333333333331</c:v>
                </c:pt>
                <c:pt idx="4136">
                  <c:v>344.66666666666669</c:v>
                </c:pt>
                <c:pt idx="4137">
                  <c:v>344.75</c:v>
                </c:pt>
                <c:pt idx="4138">
                  <c:v>344.83333333333331</c:v>
                </c:pt>
                <c:pt idx="4139">
                  <c:v>344.91666666666669</c:v>
                </c:pt>
                <c:pt idx="4140">
                  <c:v>345</c:v>
                </c:pt>
                <c:pt idx="4141">
                  <c:v>345.08333333333331</c:v>
                </c:pt>
                <c:pt idx="4142">
                  <c:v>345.16666666666669</c:v>
                </c:pt>
                <c:pt idx="4143">
                  <c:v>345.25</c:v>
                </c:pt>
                <c:pt idx="4144">
                  <c:v>345.33333333333331</c:v>
                </c:pt>
                <c:pt idx="4145">
                  <c:v>345.41666666666669</c:v>
                </c:pt>
                <c:pt idx="4146">
                  <c:v>345.5</c:v>
                </c:pt>
                <c:pt idx="4147">
                  <c:v>345.58333333333331</c:v>
                </c:pt>
                <c:pt idx="4148">
                  <c:v>345.66666666666669</c:v>
                </c:pt>
                <c:pt idx="4149">
                  <c:v>345.75</c:v>
                </c:pt>
                <c:pt idx="4150">
                  <c:v>345.83333333333331</c:v>
                </c:pt>
                <c:pt idx="4151">
                  <c:v>345.91666666666669</c:v>
                </c:pt>
                <c:pt idx="4152">
                  <c:v>346</c:v>
                </c:pt>
                <c:pt idx="4153">
                  <c:v>346.08333333333331</c:v>
                </c:pt>
                <c:pt idx="4154">
                  <c:v>346.16666666666669</c:v>
                </c:pt>
                <c:pt idx="4155">
                  <c:v>346.25</c:v>
                </c:pt>
                <c:pt idx="4156">
                  <c:v>346.33333333333331</c:v>
                </c:pt>
                <c:pt idx="4157">
                  <c:v>346.41666666666669</c:v>
                </c:pt>
                <c:pt idx="4158">
                  <c:v>346.5</c:v>
                </c:pt>
                <c:pt idx="4159">
                  <c:v>346.58333333333331</c:v>
                </c:pt>
                <c:pt idx="4160">
                  <c:v>346.66666666666669</c:v>
                </c:pt>
                <c:pt idx="4161">
                  <c:v>346.75</c:v>
                </c:pt>
                <c:pt idx="4162">
                  <c:v>346.83333333333331</c:v>
                </c:pt>
                <c:pt idx="4163">
                  <c:v>346.91666666666669</c:v>
                </c:pt>
                <c:pt idx="4164">
                  <c:v>347</c:v>
                </c:pt>
                <c:pt idx="4165">
                  <c:v>347.08333333333331</c:v>
                </c:pt>
                <c:pt idx="4166">
                  <c:v>347.16666666666669</c:v>
                </c:pt>
                <c:pt idx="4167">
                  <c:v>347.25</c:v>
                </c:pt>
                <c:pt idx="4168">
                  <c:v>347.33333333333331</c:v>
                </c:pt>
                <c:pt idx="4169">
                  <c:v>347.41666666666669</c:v>
                </c:pt>
                <c:pt idx="4170">
                  <c:v>347.5</c:v>
                </c:pt>
                <c:pt idx="4171">
                  <c:v>347.58333333333331</c:v>
                </c:pt>
                <c:pt idx="4172">
                  <c:v>347.66666666666669</c:v>
                </c:pt>
                <c:pt idx="4173">
                  <c:v>347.75</c:v>
                </c:pt>
                <c:pt idx="4174">
                  <c:v>347.83333333333331</c:v>
                </c:pt>
                <c:pt idx="4175">
                  <c:v>347.91666666666669</c:v>
                </c:pt>
                <c:pt idx="4176">
                  <c:v>348</c:v>
                </c:pt>
                <c:pt idx="4177">
                  <c:v>348.08333333333331</c:v>
                </c:pt>
                <c:pt idx="4178">
                  <c:v>348.16666666666669</c:v>
                </c:pt>
                <c:pt idx="4179">
                  <c:v>348.25</c:v>
                </c:pt>
                <c:pt idx="4180">
                  <c:v>348.33333333333331</c:v>
                </c:pt>
                <c:pt idx="4181">
                  <c:v>348.41666666666669</c:v>
                </c:pt>
                <c:pt idx="4182">
                  <c:v>348.5</c:v>
                </c:pt>
                <c:pt idx="4183">
                  <c:v>348.58333333333331</c:v>
                </c:pt>
                <c:pt idx="4184">
                  <c:v>348.66666666666669</c:v>
                </c:pt>
                <c:pt idx="4185">
                  <c:v>348.75</c:v>
                </c:pt>
                <c:pt idx="4186">
                  <c:v>348.83333333333331</c:v>
                </c:pt>
                <c:pt idx="4187">
                  <c:v>348.91666666666669</c:v>
                </c:pt>
                <c:pt idx="4188">
                  <c:v>349</c:v>
                </c:pt>
                <c:pt idx="4189">
                  <c:v>349.08333333333331</c:v>
                </c:pt>
                <c:pt idx="4190">
                  <c:v>349.16666666666669</c:v>
                </c:pt>
                <c:pt idx="4191">
                  <c:v>349.25</c:v>
                </c:pt>
                <c:pt idx="4192">
                  <c:v>349.33333333333331</c:v>
                </c:pt>
                <c:pt idx="4193">
                  <c:v>349.41666666666669</c:v>
                </c:pt>
                <c:pt idx="4194">
                  <c:v>349.5</c:v>
                </c:pt>
                <c:pt idx="4195">
                  <c:v>349.58333333333331</c:v>
                </c:pt>
                <c:pt idx="4196">
                  <c:v>349.66666666666669</c:v>
                </c:pt>
                <c:pt idx="4197">
                  <c:v>349.75</c:v>
                </c:pt>
                <c:pt idx="4198">
                  <c:v>349.83333333333331</c:v>
                </c:pt>
                <c:pt idx="4199">
                  <c:v>349.91666666666669</c:v>
                </c:pt>
                <c:pt idx="4200">
                  <c:v>350</c:v>
                </c:pt>
                <c:pt idx="4201">
                  <c:v>350.08333333333331</c:v>
                </c:pt>
                <c:pt idx="4202">
                  <c:v>350.16666666666669</c:v>
                </c:pt>
                <c:pt idx="4203">
                  <c:v>350.25</c:v>
                </c:pt>
                <c:pt idx="4204">
                  <c:v>350.33333333333331</c:v>
                </c:pt>
                <c:pt idx="4205">
                  <c:v>350.41666666666669</c:v>
                </c:pt>
                <c:pt idx="4206">
                  <c:v>350.5</c:v>
                </c:pt>
                <c:pt idx="4207">
                  <c:v>350.58333333333331</c:v>
                </c:pt>
                <c:pt idx="4208">
                  <c:v>350.66666666666669</c:v>
                </c:pt>
                <c:pt idx="4209">
                  <c:v>350.75</c:v>
                </c:pt>
                <c:pt idx="4210">
                  <c:v>350.83333333333331</c:v>
                </c:pt>
                <c:pt idx="4211">
                  <c:v>350.91666666666669</c:v>
                </c:pt>
                <c:pt idx="4212">
                  <c:v>351</c:v>
                </c:pt>
                <c:pt idx="4213">
                  <c:v>351.08333333333331</c:v>
                </c:pt>
                <c:pt idx="4214">
                  <c:v>351.16666666666669</c:v>
                </c:pt>
                <c:pt idx="4215">
                  <c:v>351.25</c:v>
                </c:pt>
                <c:pt idx="4216">
                  <c:v>351.33333333333331</c:v>
                </c:pt>
                <c:pt idx="4217">
                  <c:v>351.41666666666669</c:v>
                </c:pt>
                <c:pt idx="4218">
                  <c:v>351.5</c:v>
                </c:pt>
                <c:pt idx="4219">
                  <c:v>351.58333333333331</c:v>
                </c:pt>
                <c:pt idx="4220">
                  <c:v>351.66666666666669</c:v>
                </c:pt>
                <c:pt idx="4221">
                  <c:v>351.75</c:v>
                </c:pt>
                <c:pt idx="4222">
                  <c:v>351.83333333333331</c:v>
                </c:pt>
                <c:pt idx="4223">
                  <c:v>351.91666666666669</c:v>
                </c:pt>
                <c:pt idx="4224">
                  <c:v>352</c:v>
                </c:pt>
                <c:pt idx="4225">
                  <c:v>352.08333333333331</c:v>
                </c:pt>
                <c:pt idx="4226">
                  <c:v>352.16666666666669</c:v>
                </c:pt>
                <c:pt idx="4227">
                  <c:v>352.25</c:v>
                </c:pt>
                <c:pt idx="4228">
                  <c:v>352.33333333333331</c:v>
                </c:pt>
                <c:pt idx="4229">
                  <c:v>352.41666666666669</c:v>
                </c:pt>
                <c:pt idx="4230">
                  <c:v>352.5</c:v>
                </c:pt>
                <c:pt idx="4231">
                  <c:v>352.58333333333331</c:v>
                </c:pt>
                <c:pt idx="4232">
                  <c:v>352.66666666666669</c:v>
                </c:pt>
                <c:pt idx="4233">
                  <c:v>352.75</c:v>
                </c:pt>
                <c:pt idx="4234">
                  <c:v>352.83333333333331</c:v>
                </c:pt>
                <c:pt idx="4235">
                  <c:v>352.91666666666669</c:v>
                </c:pt>
                <c:pt idx="4236">
                  <c:v>353</c:v>
                </c:pt>
                <c:pt idx="4237">
                  <c:v>353.08333333333331</c:v>
                </c:pt>
                <c:pt idx="4238">
                  <c:v>353.16666666666669</c:v>
                </c:pt>
                <c:pt idx="4239">
                  <c:v>353.25</c:v>
                </c:pt>
                <c:pt idx="4240">
                  <c:v>353.33333333333331</c:v>
                </c:pt>
                <c:pt idx="4241">
                  <c:v>353.41666666666669</c:v>
                </c:pt>
                <c:pt idx="4242">
                  <c:v>353.5</c:v>
                </c:pt>
                <c:pt idx="4243">
                  <c:v>353.58333333333331</c:v>
                </c:pt>
                <c:pt idx="4244">
                  <c:v>353.66666666666669</c:v>
                </c:pt>
                <c:pt idx="4245">
                  <c:v>353.75</c:v>
                </c:pt>
                <c:pt idx="4246">
                  <c:v>353.83333333333331</c:v>
                </c:pt>
                <c:pt idx="4247">
                  <c:v>353.91666666666669</c:v>
                </c:pt>
                <c:pt idx="4248">
                  <c:v>354</c:v>
                </c:pt>
                <c:pt idx="4249">
                  <c:v>354.08333333333331</c:v>
                </c:pt>
                <c:pt idx="4250">
                  <c:v>354.16666666666669</c:v>
                </c:pt>
                <c:pt idx="4251">
                  <c:v>354.25</c:v>
                </c:pt>
                <c:pt idx="4252">
                  <c:v>354.33333333333331</c:v>
                </c:pt>
                <c:pt idx="4253">
                  <c:v>354.41666666666669</c:v>
                </c:pt>
                <c:pt idx="4254">
                  <c:v>354.5</c:v>
                </c:pt>
                <c:pt idx="4255">
                  <c:v>354.58333333333331</c:v>
                </c:pt>
                <c:pt idx="4256">
                  <c:v>354.66666666666669</c:v>
                </c:pt>
                <c:pt idx="4257">
                  <c:v>354.75</c:v>
                </c:pt>
                <c:pt idx="4258">
                  <c:v>354.83333333333331</c:v>
                </c:pt>
                <c:pt idx="4259">
                  <c:v>354.91666666666669</c:v>
                </c:pt>
                <c:pt idx="4260">
                  <c:v>355</c:v>
                </c:pt>
                <c:pt idx="4261">
                  <c:v>355.08333333333331</c:v>
                </c:pt>
                <c:pt idx="4262">
                  <c:v>355.16666666666669</c:v>
                </c:pt>
                <c:pt idx="4263">
                  <c:v>355.25</c:v>
                </c:pt>
                <c:pt idx="4264">
                  <c:v>355.33333333333331</c:v>
                </c:pt>
                <c:pt idx="4265">
                  <c:v>355.41666666666669</c:v>
                </c:pt>
                <c:pt idx="4266">
                  <c:v>355.5</c:v>
                </c:pt>
                <c:pt idx="4267">
                  <c:v>355.58333333333331</c:v>
                </c:pt>
                <c:pt idx="4268">
                  <c:v>355.66666666666669</c:v>
                </c:pt>
                <c:pt idx="4269">
                  <c:v>355.75</c:v>
                </c:pt>
                <c:pt idx="4270">
                  <c:v>355.83333333333331</c:v>
                </c:pt>
                <c:pt idx="4271">
                  <c:v>355.91666666666669</c:v>
                </c:pt>
                <c:pt idx="4272">
                  <c:v>356</c:v>
                </c:pt>
                <c:pt idx="4273">
                  <c:v>356.08333333333331</c:v>
                </c:pt>
                <c:pt idx="4274">
                  <c:v>356.16666666666669</c:v>
                </c:pt>
                <c:pt idx="4275">
                  <c:v>356.25</c:v>
                </c:pt>
                <c:pt idx="4276">
                  <c:v>356.33333333333331</c:v>
                </c:pt>
                <c:pt idx="4277">
                  <c:v>356.41666666666669</c:v>
                </c:pt>
                <c:pt idx="4278">
                  <c:v>356.5</c:v>
                </c:pt>
                <c:pt idx="4279">
                  <c:v>356.58333333333331</c:v>
                </c:pt>
                <c:pt idx="4280">
                  <c:v>356.66666666666669</c:v>
                </c:pt>
                <c:pt idx="4281">
                  <c:v>356.75</c:v>
                </c:pt>
                <c:pt idx="4282">
                  <c:v>356.83333333333331</c:v>
                </c:pt>
                <c:pt idx="4283">
                  <c:v>356.91666666666669</c:v>
                </c:pt>
                <c:pt idx="4284">
                  <c:v>357</c:v>
                </c:pt>
                <c:pt idx="4285">
                  <c:v>357.08333333333331</c:v>
                </c:pt>
                <c:pt idx="4286">
                  <c:v>357.16666666666669</c:v>
                </c:pt>
                <c:pt idx="4287">
                  <c:v>357.25</c:v>
                </c:pt>
                <c:pt idx="4288">
                  <c:v>357.33333333333331</c:v>
                </c:pt>
                <c:pt idx="4289">
                  <c:v>357.41666666666669</c:v>
                </c:pt>
                <c:pt idx="4290">
                  <c:v>357.5</c:v>
                </c:pt>
                <c:pt idx="4291">
                  <c:v>357.58333333333331</c:v>
                </c:pt>
                <c:pt idx="4292">
                  <c:v>357.66666666666669</c:v>
                </c:pt>
                <c:pt idx="4293">
                  <c:v>357.75</c:v>
                </c:pt>
                <c:pt idx="4294">
                  <c:v>357.83333333333331</c:v>
                </c:pt>
                <c:pt idx="4295">
                  <c:v>357.91666666666669</c:v>
                </c:pt>
                <c:pt idx="4296">
                  <c:v>358</c:v>
                </c:pt>
                <c:pt idx="4297">
                  <c:v>358.08333333333331</c:v>
                </c:pt>
                <c:pt idx="4298">
                  <c:v>358.16666666666669</c:v>
                </c:pt>
                <c:pt idx="4299">
                  <c:v>358.25</c:v>
                </c:pt>
                <c:pt idx="4300">
                  <c:v>358.33333333333331</c:v>
                </c:pt>
                <c:pt idx="4301">
                  <c:v>358.41666666666669</c:v>
                </c:pt>
                <c:pt idx="4302">
                  <c:v>358.5</c:v>
                </c:pt>
                <c:pt idx="4303">
                  <c:v>358.58333333333331</c:v>
                </c:pt>
                <c:pt idx="4304">
                  <c:v>358.66666666666669</c:v>
                </c:pt>
                <c:pt idx="4305">
                  <c:v>358.75</c:v>
                </c:pt>
                <c:pt idx="4306">
                  <c:v>358.83333333333331</c:v>
                </c:pt>
                <c:pt idx="4307">
                  <c:v>358.91666666666669</c:v>
                </c:pt>
                <c:pt idx="4308">
                  <c:v>359</c:v>
                </c:pt>
                <c:pt idx="4309">
                  <c:v>359.08333333333331</c:v>
                </c:pt>
                <c:pt idx="4310">
                  <c:v>359.16666666666669</c:v>
                </c:pt>
                <c:pt idx="4311">
                  <c:v>359.25</c:v>
                </c:pt>
                <c:pt idx="4312">
                  <c:v>359.33333333333331</c:v>
                </c:pt>
                <c:pt idx="4313">
                  <c:v>359.41666666666669</c:v>
                </c:pt>
                <c:pt idx="4314">
                  <c:v>359.5</c:v>
                </c:pt>
                <c:pt idx="4315">
                  <c:v>359.58333333333331</c:v>
                </c:pt>
                <c:pt idx="4316">
                  <c:v>359.66666666666669</c:v>
                </c:pt>
                <c:pt idx="4317">
                  <c:v>359.75</c:v>
                </c:pt>
                <c:pt idx="4318">
                  <c:v>359.83333333333331</c:v>
                </c:pt>
                <c:pt idx="4319">
                  <c:v>359.91666666666669</c:v>
                </c:pt>
                <c:pt idx="4320">
                  <c:v>360</c:v>
                </c:pt>
                <c:pt idx="4321">
                  <c:v>360.08333333333331</c:v>
                </c:pt>
                <c:pt idx="4322">
                  <c:v>360.16666666666669</c:v>
                </c:pt>
                <c:pt idx="4323">
                  <c:v>360.25</c:v>
                </c:pt>
                <c:pt idx="4324">
                  <c:v>360.33333333333331</c:v>
                </c:pt>
                <c:pt idx="4325">
                  <c:v>360.41666666666669</c:v>
                </c:pt>
                <c:pt idx="4326">
                  <c:v>360.5</c:v>
                </c:pt>
                <c:pt idx="4327">
                  <c:v>360.58333333333331</c:v>
                </c:pt>
                <c:pt idx="4328">
                  <c:v>360.66666666666669</c:v>
                </c:pt>
                <c:pt idx="4329">
                  <c:v>360.75</c:v>
                </c:pt>
                <c:pt idx="4330">
                  <c:v>360.83333333333331</c:v>
                </c:pt>
                <c:pt idx="4331">
                  <c:v>360.91666666666669</c:v>
                </c:pt>
                <c:pt idx="4332">
                  <c:v>361</c:v>
                </c:pt>
                <c:pt idx="4333">
                  <c:v>361.08333333333331</c:v>
                </c:pt>
                <c:pt idx="4334">
                  <c:v>361.16666666666669</c:v>
                </c:pt>
                <c:pt idx="4335">
                  <c:v>361.25</c:v>
                </c:pt>
                <c:pt idx="4336">
                  <c:v>361.33333333333331</c:v>
                </c:pt>
                <c:pt idx="4337">
                  <c:v>361.41666666666669</c:v>
                </c:pt>
                <c:pt idx="4338">
                  <c:v>361.5</c:v>
                </c:pt>
                <c:pt idx="4339">
                  <c:v>361.58333333333331</c:v>
                </c:pt>
                <c:pt idx="4340">
                  <c:v>361.66666666666669</c:v>
                </c:pt>
                <c:pt idx="4341">
                  <c:v>361.75</c:v>
                </c:pt>
                <c:pt idx="4342">
                  <c:v>361.83333333333331</c:v>
                </c:pt>
                <c:pt idx="4343">
                  <c:v>361.91666666666669</c:v>
                </c:pt>
                <c:pt idx="4344">
                  <c:v>362</c:v>
                </c:pt>
                <c:pt idx="4345">
                  <c:v>362.08333333333331</c:v>
                </c:pt>
                <c:pt idx="4346">
                  <c:v>362.16666666666669</c:v>
                </c:pt>
                <c:pt idx="4347">
                  <c:v>362.25</c:v>
                </c:pt>
                <c:pt idx="4348">
                  <c:v>362.33333333333331</c:v>
                </c:pt>
                <c:pt idx="4349">
                  <c:v>362.41666666666669</c:v>
                </c:pt>
                <c:pt idx="4350">
                  <c:v>362.5</c:v>
                </c:pt>
                <c:pt idx="4351">
                  <c:v>362.58333333333331</c:v>
                </c:pt>
                <c:pt idx="4352">
                  <c:v>362.66666666666669</c:v>
                </c:pt>
                <c:pt idx="4353">
                  <c:v>362.75</c:v>
                </c:pt>
                <c:pt idx="4354">
                  <c:v>362.83333333333331</c:v>
                </c:pt>
                <c:pt idx="4355">
                  <c:v>362.91666666666669</c:v>
                </c:pt>
                <c:pt idx="4356">
                  <c:v>363</c:v>
                </c:pt>
                <c:pt idx="4357">
                  <c:v>363.08333333333331</c:v>
                </c:pt>
                <c:pt idx="4358">
                  <c:v>363.16666666666669</c:v>
                </c:pt>
                <c:pt idx="4359">
                  <c:v>363.25</c:v>
                </c:pt>
                <c:pt idx="4360">
                  <c:v>363.33333333333331</c:v>
                </c:pt>
                <c:pt idx="4361">
                  <c:v>363.41666666666669</c:v>
                </c:pt>
                <c:pt idx="4362">
                  <c:v>363.5</c:v>
                </c:pt>
                <c:pt idx="4363">
                  <c:v>363.58333333333331</c:v>
                </c:pt>
                <c:pt idx="4364">
                  <c:v>363.66666666666669</c:v>
                </c:pt>
                <c:pt idx="4365">
                  <c:v>363.75</c:v>
                </c:pt>
                <c:pt idx="4366">
                  <c:v>363.83333333333331</c:v>
                </c:pt>
                <c:pt idx="4367">
                  <c:v>363.91666666666669</c:v>
                </c:pt>
                <c:pt idx="4368">
                  <c:v>364</c:v>
                </c:pt>
                <c:pt idx="4369">
                  <c:v>364.08333333333331</c:v>
                </c:pt>
                <c:pt idx="4370">
                  <c:v>364.16666666666669</c:v>
                </c:pt>
                <c:pt idx="4371">
                  <c:v>364.25</c:v>
                </c:pt>
                <c:pt idx="4372">
                  <c:v>364.33333333333331</c:v>
                </c:pt>
                <c:pt idx="4373">
                  <c:v>364.41666666666669</c:v>
                </c:pt>
                <c:pt idx="4374">
                  <c:v>364.5</c:v>
                </c:pt>
                <c:pt idx="4375">
                  <c:v>364.58333333333331</c:v>
                </c:pt>
                <c:pt idx="4376">
                  <c:v>364.66666666666669</c:v>
                </c:pt>
                <c:pt idx="4377">
                  <c:v>364.75</c:v>
                </c:pt>
                <c:pt idx="4378">
                  <c:v>364.83333333333331</c:v>
                </c:pt>
                <c:pt idx="4379">
                  <c:v>364.91666666666669</c:v>
                </c:pt>
                <c:pt idx="4380">
                  <c:v>365</c:v>
                </c:pt>
                <c:pt idx="4381">
                  <c:v>365.08333333333331</c:v>
                </c:pt>
                <c:pt idx="4382">
                  <c:v>365.16666666666669</c:v>
                </c:pt>
                <c:pt idx="4383">
                  <c:v>365.25</c:v>
                </c:pt>
                <c:pt idx="4384">
                  <c:v>365.33333333333331</c:v>
                </c:pt>
                <c:pt idx="4385">
                  <c:v>365.41666666666669</c:v>
                </c:pt>
                <c:pt idx="4386">
                  <c:v>365.5</c:v>
                </c:pt>
                <c:pt idx="4387">
                  <c:v>365.58333333333331</c:v>
                </c:pt>
                <c:pt idx="4388">
                  <c:v>365.66666666666669</c:v>
                </c:pt>
                <c:pt idx="4389">
                  <c:v>365.75</c:v>
                </c:pt>
                <c:pt idx="4390">
                  <c:v>365.83333333333331</c:v>
                </c:pt>
                <c:pt idx="4391">
                  <c:v>365.91666666666669</c:v>
                </c:pt>
                <c:pt idx="4392">
                  <c:v>366</c:v>
                </c:pt>
                <c:pt idx="4393">
                  <c:v>366.08333333333331</c:v>
                </c:pt>
                <c:pt idx="4394">
                  <c:v>366.16666666666669</c:v>
                </c:pt>
                <c:pt idx="4395">
                  <c:v>366.25</c:v>
                </c:pt>
                <c:pt idx="4396">
                  <c:v>366.33333333333331</c:v>
                </c:pt>
                <c:pt idx="4397">
                  <c:v>366.41666666666669</c:v>
                </c:pt>
                <c:pt idx="4398">
                  <c:v>366.5</c:v>
                </c:pt>
                <c:pt idx="4399">
                  <c:v>366.58333333333331</c:v>
                </c:pt>
                <c:pt idx="4400">
                  <c:v>366.66666666666669</c:v>
                </c:pt>
                <c:pt idx="4401">
                  <c:v>366.75</c:v>
                </c:pt>
                <c:pt idx="4402">
                  <c:v>366.83333333333331</c:v>
                </c:pt>
                <c:pt idx="4403">
                  <c:v>366.91666666666669</c:v>
                </c:pt>
                <c:pt idx="4404">
                  <c:v>367</c:v>
                </c:pt>
                <c:pt idx="4405">
                  <c:v>367.08333333333331</c:v>
                </c:pt>
                <c:pt idx="4406">
                  <c:v>367.16666666666669</c:v>
                </c:pt>
                <c:pt idx="4407">
                  <c:v>367.25</c:v>
                </c:pt>
                <c:pt idx="4408">
                  <c:v>367.33333333333331</c:v>
                </c:pt>
                <c:pt idx="4409">
                  <c:v>367.41666666666669</c:v>
                </c:pt>
                <c:pt idx="4410">
                  <c:v>367.5</c:v>
                </c:pt>
                <c:pt idx="4411">
                  <c:v>367.58333333333331</c:v>
                </c:pt>
                <c:pt idx="4412">
                  <c:v>367.66666666666669</c:v>
                </c:pt>
                <c:pt idx="4413">
                  <c:v>367.75</c:v>
                </c:pt>
                <c:pt idx="4414">
                  <c:v>367.83333333333331</c:v>
                </c:pt>
                <c:pt idx="4415">
                  <c:v>367.91666666666669</c:v>
                </c:pt>
                <c:pt idx="4416">
                  <c:v>368</c:v>
                </c:pt>
                <c:pt idx="4417">
                  <c:v>368.08333333333331</c:v>
                </c:pt>
                <c:pt idx="4418">
                  <c:v>368.16666666666669</c:v>
                </c:pt>
                <c:pt idx="4419">
                  <c:v>368.25</c:v>
                </c:pt>
                <c:pt idx="4420">
                  <c:v>368.33333333333331</c:v>
                </c:pt>
                <c:pt idx="4421">
                  <c:v>368.41666666666669</c:v>
                </c:pt>
                <c:pt idx="4422">
                  <c:v>368.5</c:v>
                </c:pt>
                <c:pt idx="4423">
                  <c:v>368.58333333333331</c:v>
                </c:pt>
                <c:pt idx="4424">
                  <c:v>368.66666666666669</c:v>
                </c:pt>
                <c:pt idx="4425">
                  <c:v>368.75</c:v>
                </c:pt>
                <c:pt idx="4426">
                  <c:v>368.83333333333331</c:v>
                </c:pt>
                <c:pt idx="4427">
                  <c:v>368.91666666666669</c:v>
                </c:pt>
                <c:pt idx="4428">
                  <c:v>369</c:v>
                </c:pt>
                <c:pt idx="4429">
                  <c:v>369.08333333333331</c:v>
                </c:pt>
                <c:pt idx="4430">
                  <c:v>369.16666666666669</c:v>
                </c:pt>
                <c:pt idx="4431">
                  <c:v>369.25</c:v>
                </c:pt>
                <c:pt idx="4432">
                  <c:v>369.33333333333331</c:v>
                </c:pt>
                <c:pt idx="4433">
                  <c:v>369.41666666666669</c:v>
                </c:pt>
                <c:pt idx="4434">
                  <c:v>369.5</c:v>
                </c:pt>
                <c:pt idx="4435">
                  <c:v>369.58333333333331</c:v>
                </c:pt>
                <c:pt idx="4436">
                  <c:v>369.66666666666669</c:v>
                </c:pt>
                <c:pt idx="4437">
                  <c:v>369.75</c:v>
                </c:pt>
                <c:pt idx="4438">
                  <c:v>369.83333333333331</c:v>
                </c:pt>
                <c:pt idx="4439">
                  <c:v>369.91666666666669</c:v>
                </c:pt>
                <c:pt idx="4440">
                  <c:v>370</c:v>
                </c:pt>
                <c:pt idx="4441">
                  <c:v>370.08333333333331</c:v>
                </c:pt>
                <c:pt idx="4442">
                  <c:v>370.16666666666669</c:v>
                </c:pt>
                <c:pt idx="4443">
                  <c:v>370.25</c:v>
                </c:pt>
                <c:pt idx="4444">
                  <c:v>370.33333333333331</c:v>
                </c:pt>
                <c:pt idx="4445">
                  <c:v>370.41666666666669</c:v>
                </c:pt>
                <c:pt idx="4446">
                  <c:v>370.5</c:v>
                </c:pt>
                <c:pt idx="4447">
                  <c:v>370.58333333333331</c:v>
                </c:pt>
                <c:pt idx="4448">
                  <c:v>370.66666666666669</c:v>
                </c:pt>
                <c:pt idx="4449">
                  <c:v>370.75</c:v>
                </c:pt>
                <c:pt idx="4450">
                  <c:v>370.83333333333331</c:v>
                </c:pt>
                <c:pt idx="4451">
                  <c:v>370.91666666666669</c:v>
                </c:pt>
                <c:pt idx="4452">
                  <c:v>371</c:v>
                </c:pt>
                <c:pt idx="4453">
                  <c:v>371.08333333333331</c:v>
                </c:pt>
                <c:pt idx="4454">
                  <c:v>371.16666666666669</c:v>
                </c:pt>
                <c:pt idx="4455">
                  <c:v>371.25</c:v>
                </c:pt>
                <c:pt idx="4456">
                  <c:v>371.33333333333331</c:v>
                </c:pt>
                <c:pt idx="4457">
                  <c:v>371.41666666666669</c:v>
                </c:pt>
                <c:pt idx="4458">
                  <c:v>371.5</c:v>
                </c:pt>
                <c:pt idx="4459">
                  <c:v>371.58333333333331</c:v>
                </c:pt>
                <c:pt idx="4460">
                  <c:v>371.66666666666669</c:v>
                </c:pt>
                <c:pt idx="4461">
                  <c:v>371.75</c:v>
                </c:pt>
                <c:pt idx="4462">
                  <c:v>371.83333333333331</c:v>
                </c:pt>
                <c:pt idx="4463">
                  <c:v>371.91666666666669</c:v>
                </c:pt>
                <c:pt idx="4464">
                  <c:v>372</c:v>
                </c:pt>
                <c:pt idx="4465">
                  <c:v>372.08333333333331</c:v>
                </c:pt>
                <c:pt idx="4466">
                  <c:v>372.16666666666669</c:v>
                </c:pt>
                <c:pt idx="4467">
                  <c:v>372.25</c:v>
                </c:pt>
                <c:pt idx="4468">
                  <c:v>372.33333333333331</c:v>
                </c:pt>
                <c:pt idx="4469">
                  <c:v>372.41666666666669</c:v>
                </c:pt>
                <c:pt idx="4470">
                  <c:v>372.5</c:v>
                </c:pt>
                <c:pt idx="4471">
                  <c:v>372.58333333333331</c:v>
                </c:pt>
                <c:pt idx="4472">
                  <c:v>372.66666666666669</c:v>
                </c:pt>
                <c:pt idx="4473">
                  <c:v>372.75</c:v>
                </c:pt>
                <c:pt idx="4474">
                  <c:v>372.83333333333331</c:v>
                </c:pt>
                <c:pt idx="4475">
                  <c:v>372.91666666666669</c:v>
                </c:pt>
                <c:pt idx="4476">
                  <c:v>373</c:v>
                </c:pt>
                <c:pt idx="4477">
                  <c:v>373.08333333333331</c:v>
                </c:pt>
                <c:pt idx="4478">
                  <c:v>373.16666666666669</c:v>
                </c:pt>
                <c:pt idx="4479">
                  <c:v>373.25</c:v>
                </c:pt>
                <c:pt idx="4480">
                  <c:v>373.33333333333331</c:v>
                </c:pt>
                <c:pt idx="4481">
                  <c:v>373.41666666666669</c:v>
                </c:pt>
                <c:pt idx="4482">
                  <c:v>373.5</c:v>
                </c:pt>
                <c:pt idx="4483">
                  <c:v>373.58333333333331</c:v>
                </c:pt>
                <c:pt idx="4484">
                  <c:v>373.66666666666669</c:v>
                </c:pt>
                <c:pt idx="4485">
                  <c:v>373.75</c:v>
                </c:pt>
                <c:pt idx="4486">
                  <c:v>373.83333333333331</c:v>
                </c:pt>
                <c:pt idx="4487">
                  <c:v>373.91666666666669</c:v>
                </c:pt>
                <c:pt idx="4488">
                  <c:v>374</c:v>
                </c:pt>
                <c:pt idx="4489">
                  <c:v>374.08333333333331</c:v>
                </c:pt>
                <c:pt idx="4490">
                  <c:v>374.16666666666669</c:v>
                </c:pt>
                <c:pt idx="4491">
                  <c:v>374.25</c:v>
                </c:pt>
                <c:pt idx="4492">
                  <c:v>374.33333333333331</c:v>
                </c:pt>
                <c:pt idx="4493">
                  <c:v>374.41666666666669</c:v>
                </c:pt>
                <c:pt idx="4494">
                  <c:v>374.5</c:v>
                </c:pt>
                <c:pt idx="4495">
                  <c:v>374.58333333333331</c:v>
                </c:pt>
                <c:pt idx="4496">
                  <c:v>374.66666666666669</c:v>
                </c:pt>
                <c:pt idx="4497">
                  <c:v>374.75</c:v>
                </c:pt>
                <c:pt idx="4498">
                  <c:v>374.83333333333331</c:v>
                </c:pt>
                <c:pt idx="4499">
                  <c:v>374.91666666666669</c:v>
                </c:pt>
                <c:pt idx="4500">
                  <c:v>375</c:v>
                </c:pt>
                <c:pt idx="4501">
                  <c:v>375.08333333333331</c:v>
                </c:pt>
                <c:pt idx="4502">
                  <c:v>375.16666666666669</c:v>
                </c:pt>
                <c:pt idx="4503">
                  <c:v>375.25</c:v>
                </c:pt>
                <c:pt idx="4504">
                  <c:v>375.33333333333331</c:v>
                </c:pt>
                <c:pt idx="4505">
                  <c:v>375.41666666666669</c:v>
                </c:pt>
                <c:pt idx="4506">
                  <c:v>375.5</c:v>
                </c:pt>
                <c:pt idx="4507">
                  <c:v>375.58333333333331</c:v>
                </c:pt>
                <c:pt idx="4508">
                  <c:v>375.66666666666669</c:v>
                </c:pt>
                <c:pt idx="4509">
                  <c:v>375.75</c:v>
                </c:pt>
                <c:pt idx="4510">
                  <c:v>375.83333333333331</c:v>
                </c:pt>
                <c:pt idx="4511">
                  <c:v>375.91666666666669</c:v>
                </c:pt>
                <c:pt idx="4512">
                  <c:v>376</c:v>
                </c:pt>
                <c:pt idx="4513">
                  <c:v>376.08333333333331</c:v>
                </c:pt>
                <c:pt idx="4514">
                  <c:v>376.16666666666669</c:v>
                </c:pt>
                <c:pt idx="4515">
                  <c:v>376.25</c:v>
                </c:pt>
                <c:pt idx="4516">
                  <c:v>376.33333333333331</c:v>
                </c:pt>
                <c:pt idx="4517">
                  <c:v>376.41666666666669</c:v>
                </c:pt>
                <c:pt idx="4518">
                  <c:v>376.5</c:v>
                </c:pt>
                <c:pt idx="4519">
                  <c:v>376.58333333333331</c:v>
                </c:pt>
                <c:pt idx="4520">
                  <c:v>376.66666666666669</c:v>
                </c:pt>
                <c:pt idx="4521">
                  <c:v>376.75</c:v>
                </c:pt>
                <c:pt idx="4522">
                  <c:v>376.83333333333331</c:v>
                </c:pt>
                <c:pt idx="4523">
                  <c:v>376.91666666666669</c:v>
                </c:pt>
                <c:pt idx="4524">
                  <c:v>377</c:v>
                </c:pt>
                <c:pt idx="4525">
                  <c:v>377.08333333333331</c:v>
                </c:pt>
                <c:pt idx="4526">
                  <c:v>377.16666666666669</c:v>
                </c:pt>
                <c:pt idx="4527">
                  <c:v>377.25</c:v>
                </c:pt>
                <c:pt idx="4528">
                  <c:v>377.33333333333331</c:v>
                </c:pt>
                <c:pt idx="4529">
                  <c:v>377.41666666666669</c:v>
                </c:pt>
                <c:pt idx="4530">
                  <c:v>377.5</c:v>
                </c:pt>
                <c:pt idx="4531">
                  <c:v>377.58333333333331</c:v>
                </c:pt>
                <c:pt idx="4532">
                  <c:v>377.66666666666669</c:v>
                </c:pt>
                <c:pt idx="4533">
                  <c:v>377.75</c:v>
                </c:pt>
                <c:pt idx="4534">
                  <c:v>377.83333333333331</c:v>
                </c:pt>
                <c:pt idx="4535">
                  <c:v>377.91666666666669</c:v>
                </c:pt>
                <c:pt idx="4536">
                  <c:v>378</c:v>
                </c:pt>
                <c:pt idx="4537">
                  <c:v>378.08333333333331</c:v>
                </c:pt>
                <c:pt idx="4538">
                  <c:v>378.16666666666669</c:v>
                </c:pt>
                <c:pt idx="4539">
                  <c:v>378.25</c:v>
                </c:pt>
                <c:pt idx="4540">
                  <c:v>378.33333333333331</c:v>
                </c:pt>
                <c:pt idx="4541">
                  <c:v>378.41666666666669</c:v>
                </c:pt>
                <c:pt idx="4542">
                  <c:v>378.5</c:v>
                </c:pt>
                <c:pt idx="4543">
                  <c:v>378.58333333333331</c:v>
                </c:pt>
                <c:pt idx="4544">
                  <c:v>378.66666666666669</c:v>
                </c:pt>
                <c:pt idx="4545">
                  <c:v>378.75</c:v>
                </c:pt>
                <c:pt idx="4546">
                  <c:v>378.83333333333331</c:v>
                </c:pt>
                <c:pt idx="4547">
                  <c:v>378.91666666666669</c:v>
                </c:pt>
                <c:pt idx="4548">
                  <c:v>379</c:v>
                </c:pt>
                <c:pt idx="4549">
                  <c:v>379.08333333333331</c:v>
                </c:pt>
                <c:pt idx="4550">
                  <c:v>379.16666666666669</c:v>
                </c:pt>
                <c:pt idx="4551">
                  <c:v>379.25</c:v>
                </c:pt>
                <c:pt idx="4552">
                  <c:v>379.33333333333331</c:v>
                </c:pt>
                <c:pt idx="4553">
                  <c:v>379.41666666666669</c:v>
                </c:pt>
                <c:pt idx="4554">
                  <c:v>379.5</c:v>
                </c:pt>
                <c:pt idx="4555">
                  <c:v>379.58333333333331</c:v>
                </c:pt>
                <c:pt idx="4556">
                  <c:v>379.66666666666669</c:v>
                </c:pt>
                <c:pt idx="4557">
                  <c:v>379.75</c:v>
                </c:pt>
                <c:pt idx="4558">
                  <c:v>379.83333333333331</c:v>
                </c:pt>
                <c:pt idx="4559">
                  <c:v>379.91666666666669</c:v>
                </c:pt>
                <c:pt idx="4560">
                  <c:v>380</c:v>
                </c:pt>
                <c:pt idx="4561">
                  <c:v>380.08333333333331</c:v>
                </c:pt>
                <c:pt idx="4562">
                  <c:v>380.16666666666669</c:v>
                </c:pt>
                <c:pt idx="4563">
                  <c:v>380.25</c:v>
                </c:pt>
                <c:pt idx="4564">
                  <c:v>380.33333333333331</c:v>
                </c:pt>
                <c:pt idx="4565">
                  <c:v>380.41666666666669</c:v>
                </c:pt>
                <c:pt idx="4566">
                  <c:v>380.5</c:v>
                </c:pt>
                <c:pt idx="4567">
                  <c:v>380.58333333333331</c:v>
                </c:pt>
                <c:pt idx="4568">
                  <c:v>380.66666666666669</c:v>
                </c:pt>
                <c:pt idx="4569">
                  <c:v>380.75</c:v>
                </c:pt>
                <c:pt idx="4570">
                  <c:v>380.83333333333331</c:v>
                </c:pt>
                <c:pt idx="4571">
                  <c:v>380.91666666666669</c:v>
                </c:pt>
                <c:pt idx="4572">
                  <c:v>381</c:v>
                </c:pt>
                <c:pt idx="4573">
                  <c:v>381.08333333333331</c:v>
                </c:pt>
                <c:pt idx="4574">
                  <c:v>381.16666666666669</c:v>
                </c:pt>
                <c:pt idx="4575">
                  <c:v>381.25</c:v>
                </c:pt>
                <c:pt idx="4576">
                  <c:v>381.33333333333331</c:v>
                </c:pt>
                <c:pt idx="4577">
                  <c:v>381.41666666666669</c:v>
                </c:pt>
                <c:pt idx="4578">
                  <c:v>381.5</c:v>
                </c:pt>
                <c:pt idx="4579">
                  <c:v>381.58333333333331</c:v>
                </c:pt>
                <c:pt idx="4580">
                  <c:v>381.66666666666669</c:v>
                </c:pt>
                <c:pt idx="4581">
                  <c:v>381.75</c:v>
                </c:pt>
                <c:pt idx="4582">
                  <c:v>381.83333333333331</c:v>
                </c:pt>
                <c:pt idx="4583">
                  <c:v>381.91666666666669</c:v>
                </c:pt>
                <c:pt idx="4584">
                  <c:v>382</c:v>
                </c:pt>
                <c:pt idx="4585">
                  <c:v>382.08333333333331</c:v>
                </c:pt>
                <c:pt idx="4586">
                  <c:v>382.16666666666669</c:v>
                </c:pt>
                <c:pt idx="4587">
                  <c:v>382.25</c:v>
                </c:pt>
                <c:pt idx="4588">
                  <c:v>382.33333333333331</c:v>
                </c:pt>
                <c:pt idx="4589">
                  <c:v>382.41666666666669</c:v>
                </c:pt>
                <c:pt idx="4590">
                  <c:v>382.5</c:v>
                </c:pt>
                <c:pt idx="4591">
                  <c:v>382.58333333333331</c:v>
                </c:pt>
                <c:pt idx="4592">
                  <c:v>382.66666666666669</c:v>
                </c:pt>
                <c:pt idx="4593">
                  <c:v>382.75</c:v>
                </c:pt>
                <c:pt idx="4594">
                  <c:v>382.83333333333331</c:v>
                </c:pt>
                <c:pt idx="4595">
                  <c:v>382.91666666666669</c:v>
                </c:pt>
                <c:pt idx="4596">
                  <c:v>383</c:v>
                </c:pt>
                <c:pt idx="4597">
                  <c:v>383.08333333333331</c:v>
                </c:pt>
                <c:pt idx="4598">
                  <c:v>383.16666666666669</c:v>
                </c:pt>
                <c:pt idx="4599">
                  <c:v>383.25</c:v>
                </c:pt>
                <c:pt idx="4600">
                  <c:v>383.33333333333331</c:v>
                </c:pt>
                <c:pt idx="4601">
                  <c:v>383.41666666666669</c:v>
                </c:pt>
                <c:pt idx="4602">
                  <c:v>383.5</c:v>
                </c:pt>
                <c:pt idx="4603">
                  <c:v>383.58333333333331</c:v>
                </c:pt>
                <c:pt idx="4604">
                  <c:v>383.66666666666669</c:v>
                </c:pt>
                <c:pt idx="4605">
                  <c:v>383.75</c:v>
                </c:pt>
                <c:pt idx="4606">
                  <c:v>383.83333333333331</c:v>
                </c:pt>
                <c:pt idx="4607">
                  <c:v>383.91666666666669</c:v>
                </c:pt>
                <c:pt idx="4608">
                  <c:v>384</c:v>
                </c:pt>
                <c:pt idx="4609">
                  <c:v>384.08333333333331</c:v>
                </c:pt>
                <c:pt idx="4610">
                  <c:v>384.16666666666669</c:v>
                </c:pt>
                <c:pt idx="4611">
                  <c:v>384.25</c:v>
                </c:pt>
                <c:pt idx="4612">
                  <c:v>384.33333333333331</c:v>
                </c:pt>
                <c:pt idx="4613">
                  <c:v>384.41666666666669</c:v>
                </c:pt>
                <c:pt idx="4614">
                  <c:v>384.5</c:v>
                </c:pt>
                <c:pt idx="4615">
                  <c:v>384.58333333333331</c:v>
                </c:pt>
                <c:pt idx="4616">
                  <c:v>384.66666666666669</c:v>
                </c:pt>
                <c:pt idx="4617">
                  <c:v>384.75</c:v>
                </c:pt>
                <c:pt idx="4618">
                  <c:v>384.83333333333331</c:v>
                </c:pt>
                <c:pt idx="4619">
                  <c:v>384.91666666666669</c:v>
                </c:pt>
                <c:pt idx="4620">
                  <c:v>385</c:v>
                </c:pt>
                <c:pt idx="4621">
                  <c:v>385.08333333333331</c:v>
                </c:pt>
                <c:pt idx="4622">
                  <c:v>385.16666666666669</c:v>
                </c:pt>
                <c:pt idx="4623">
                  <c:v>385.25</c:v>
                </c:pt>
                <c:pt idx="4624">
                  <c:v>385.33333333333331</c:v>
                </c:pt>
                <c:pt idx="4625">
                  <c:v>385.41666666666669</c:v>
                </c:pt>
                <c:pt idx="4626">
                  <c:v>385.5</c:v>
                </c:pt>
                <c:pt idx="4627">
                  <c:v>385.58333333333331</c:v>
                </c:pt>
                <c:pt idx="4628">
                  <c:v>385.66666666666669</c:v>
                </c:pt>
                <c:pt idx="4629">
                  <c:v>385.75</c:v>
                </c:pt>
                <c:pt idx="4630">
                  <c:v>385.83333333333331</c:v>
                </c:pt>
                <c:pt idx="4631">
                  <c:v>385.91666666666669</c:v>
                </c:pt>
                <c:pt idx="4632">
                  <c:v>386</c:v>
                </c:pt>
                <c:pt idx="4633">
                  <c:v>386.08333333333331</c:v>
                </c:pt>
                <c:pt idx="4634">
                  <c:v>386.16666666666669</c:v>
                </c:pt>
                <c:pt idx="4635">
                  <c:v>386.25</c:v>
                </c:pt>
                <c:pt idx="4636">
                  <c:v>386.33333333333331</c:v>
                </c:pt>
                <c:pt idx="4637">
                  <c:v>386.41666666666669</c:v>
                </c:pt>
                <c:pt idx="4638">
                  <c:v>386.5</c:v>
                </c:pt>
                <c:pt idx="4639">
                  <c:v>386.58333333333331</c:v>
                </c:pt>
                <c:pt idx="4640">
                  <c:v>386.66666666666669</c:v>
                </c:pt>
                <c:pt idx="4641">
                  <c:v>386.75</c:v>
                </c:pt>
                <c:pt idx="4642">
                  <c:v>386.83333333333331</c:v>
                </c:pt>
                <c:pt idx="4643">
                  <c:v>386.91666666666669</c:v>
                </c:pt>
                <c:pt idx="4644">
                  <c:v>387</c:v>
                </c:pt>
                <c:pt idx="4645">
                  <c:v>387.08333333333331</c:v>
                </c:pt>
                <c:pt idx="4646">
                  <c:v>387.16666666666669</c:v>
                </c:pt>
                <c:pt idx="4647">
                  <c:v>387.25</c:v>
                </c:pt>
                <c:pt idx="4648">
                  <c:v>387.33333333333331</c:v>
                </c:pt>
                <c:pt idx="4649">
                  <c:v>387.41666666666669</c:v>
                </c:pt>
                <c:pt idx="4650">
                  <c:v>387.5</c:v>
                </c:pt>
                <c:pt idx="4651">
                  <c:v>387.58333333333331</c:v>
                </c:pt>
                <c:pt idx="4652">
                  <c:v>387.66666666666669</c:v>
                </c:pt>
                <c:pt idx="4653">
                  <c:v>387.75</c:v>
                </c:pt>
                <c:pt idx="4654">
                  <c:v>387.83333333333331</c:v>
                </c:pt>
                <c:pt idx="4655">
                  <c:v>387.91666666666669</c:v>
                </c:pt>
                <c:pt idx="4656">
                  <c:v>388</c:v>
                </c:pt>
                <c:pt idx="4657">
                  <c:v>388.08333333333331</c:v>
                </c:pt>
                <c:pt idx="4658">
                  <c:v>388.16666666666669</c:v>
                </c:pt>
                <c:pt idx="4659">
                  <c:v>388.25</c:v>
                </c:pt>
                <c:pt idx="4660">
                  <c:v>388.33333333333331</c:v>
                </c:pt>
                <c:pt idx="4661">
                  <c:v>388.41666666666669</c:v>
                </c:pt>
                <c:pt idx="4662">
                  <c:v>388.5</c:v>
                </c:pt>
                <c:pt idx="4663">
                  <c:v>388.58333333333331</c:v>
                </c:pt>
                <c:pt idx="4664">
                  <c:v>388.66666666666669</c:v>
                </c:pt>
                <c:pt idx="4665">
                  <c:v>388.75</c:v>
                </c:pt>
                <c:pt idx="4666">
                  <c:v>388.83333333333331</c:v>
                </c:pt>
                <c:pt idx="4667">
                  <c:v>388.91666666666669</c:v>
                </c:pt>
                <c:pt idx="4668">
                  <c:v>389</c:v>
                </c:pt>
                <c:pt idx="4669">
                  <c:v>389.08333333333331</c:v>
                </c:pt>
                <c:pt idx="4670">
                  <c:v>389.16666666666669</c:v>
                </c:pt>
                <c:pt idx="4671">
                  <c:v>389.25</c:v>
                </c:pt>
                <c:pt idx="4672">
                  <c:v>389.33333333333331</c:v>
                </c:pt>
                <c:pt idx="4673">
                  <c:v>389.41666666666669</c:v>
                </c:pt>
                <c:pt idx="4674">
                  <c:v>389.5</c:v>
                </c:pt>
                <c:pt idx="4675">
                  <c:v>389.58333333333331</c:v>
                </c:pt>
                <c:pt idx="4676">
                  <c:v>389.66666666666669</c:v>
                </c:pt>
                <c:pt idx="4677">
                  <c:v>389.75</c:v>
                </c:pt>
                <c:pt idx="4678">
                  <c:v>389.83333333333331</c:v>
                </c:pt>
                <c:pt idx="4679">
                  <c:v>389.91666666666669</c:v>
                </c:pt>
                <c:pt idx="4680">
                  <c:v>390</c:v>
                </c:pt>
                <c:pt idx="4681">
                  <c:v>390.08333333333331</c:v>
                </c:pt>
                <c:pt idx="4682">
                  <c:v>390.16666666666669</c:v>
                </c:pt>
                <c:pt idx="4683">
                  <c:v>390.25</c:v>
                </c:pt>
                <c:pt idx="4684">
                  <c:v>390.33333333333331</c:v>
                </c:pt>
                <c:pt idx="4685">
                  <c:v>390.41666666666669</c:v>
                </c:pt>
                <c:pt idx="4686">
                  <c:v>390.5</c:v>
                </c:pt>
                <c:pt idx="4687">
                  <c:v>390.58333333333331</c:v>
                </c:pt>
                <c:pt idx="4688">
                  <c:v>390.66666666666669</c:v>
                </c:pt>
                <c:pt idx="4689">
                  <c:v>390.75</c:v>
                </c:pt>
                <c:pt idx="4690">
                  <c:v>390.83333333333331</c:v>
                </c:pt>
                <c:pt idx="4691">
                  <c:v>390.91666666666669</c:v>
                </c:pt>
                <c:pt idx="4692">
                  <c:v>391</c:v>
                </c:pt>
                <c:pt idx="4693">
                  <c:v>391.08333333333331</c:v>
                </c:pt>
                <c:pt idx="4694">
                  <c:v>391.16666666666669</c:v>
                </c:pt>
                <c:pt idx="4695">
                  <c:v>391.25</c:v>
                </c:pt>
                <c:pt idx="4696">
                  <c:v>391.33333333333331</c:v>
                </c:pt>
                <c:pt idx="4697">
                  <c:v>391.41666666666669</c:v>
                </c:pt>
                <c:pt idx="4698">
                  <c:v>391.5</c:v>
                </c:pt>
                <c:pt idx="4699">
                  <c:v>391.58333333333331</c:v>
                </c:pt>
                <c:pt idx="4700">
                  <c:v>391.66666666666669</c:v>
                </c:pt>
                <c:pt idx="4701">
                  <c:v>391.75</c:v>
                </c:pt>
                <c:pt idx="4702">
                  <c:v>391.83333333333331</c:v>
                </c:pt>
                <c:pt idx="4703">
                  <c:v>391.91666666666669</c:v>
                </c:pt>
                <c:pt idx="4704">
                  <c:v>392</c:v>
                </c:pt>
                <c:pt idx="4705">
                  <c:v>392.08333333333331</c:v>
                </c:pt>
                <c:pt idx="4706">
                  <c:v>392.16666666666669</c:v>
                </c:pt>
                <c:pt idx="4707">
                  <c:v>392.25</c:v>
                </c:pt>
                <c:pt idx="4708">
                  <c:v>392.33333333333331</c:v>
                </c:pt>
                <c:pt idx="4709">
                  <c:v>392.41666666666669</c:v>
                </c:pt>
                <c:pt idx="4710">
                  <c:v>392.5</c:v>
                </c:pt>
                <c:pt idx="4711">
                  <c:v>392.58333333333331</c:v>
                </c:pt>
                <c:pt idx="4712">
                  <c:v>392.66666666666669</c:v>
                </c:pt>
                <c:pt idx="4713">
                  <c:v>392.75</c:v>
                </c:pt>
                <c:pt idx="4714">
                  <c:v>392.83333333333331</c:v>
                </c:pt>
                <c:pt idx="4715">
                  <c:v>392.91666666666669</c:v>
                </c:pt>
                <c:pt idx="4716">
                  <c:v>393</c:v>
                </c:pt>
                <c:pt idx="4717">
                  <c:v>393.08333333333331</c:v>
                </c:pt>
                <c:pt idx="4718">
                  <c:v>393.16666666666669</c:v>
                </c:pt>
                <c:pt idx="4719">
                  <c:v>393.25</c:v>
                </c:pt>
                <c:pt idx="4720">
                  <c:v>393.33333333333331</c:v>
                </c:pt>
                <c:pt idx="4721">
                  <c:v>393.41666666666669</c:v>
                </c:pt>
                <c:pt idx="4722">
                  <c:v>393.5</c:v>
                </c:pt>
                <c:pt idx="4723">
                  <c:v>393.58333333333331</c:v>
                </c:pt>
                <c:pt idx="4724">
                  <c:v>393.66666666666669</c:v>
                </c:pt>
                <c:pt idx="4725">
                  <c:v>393.75</c:v>
                </c:pt>
                <c:pt idx="4726">
                  <c:v>393.83333333333331</c:v>
                </c:pt>
                <c:pt idx="4727">
                  <c:v>393.91666666666669</c:v>
                </c:pt>
                <c:pt idx="4728">
                  <c:v>394</c:v>
                </c:pt>
                <c:pt idx="4729">
                  <c:v>394.08333333333331</c:v>
                </c:pt>
                <c:pt idx="4730">
                  <c:v>394.16666666666669</c:v>
                </c:pt>
                <c:pt idx="4731">
                  <c:v>394.25</c:v>
                </c:pt>
                <c:pt idx="4732">
                  <c:v>394.33333333333331</c:v>
                </c:pt>
                <c:pt idx="4733">
                  <c:v>394.41666666666669</c:v>
                </c:pt>
                <c:pt idx="4734">
                  <c:v>394.5</c:v>
                </c:pt>
                <c:pt idx="4735">
                  <c:v>394.58333333333331</c:v>
                </c:pt>
                <c:pt idx="4736">
                  <c:v>394.66666666666669</c:v>
                </c:pt>
                <c:pt idx="4737">
                  <c:v>394.75</c:v>
                </c:pt>
                <c:pt idx="4738">
                  <c:v>394.83333333333331</c:v>
                </c:pt>
                <c:pt idx="4739">
                  <c:v>394.91666666666669</c:v>
                </c:pt>
                <c:pt idx="4740">
                  <c:v>395</c:v>
                </c:pt>
                <c:pt idx="4741">
                  <c:v>395.08333333333331</c:v>
                </c:pt>
                <c:pt idx="4742">
                  <c:v>395.16666666666669</c:v>
                </c:pt>
                <c:pt idx="4743">
                  <c:v>395.25</c:v>
                </c:pt>
                <c:pt idx="4744">
                  <c:v>395.33333333333331</c:v>
                </c:pt>
                <c:pt idx="4745">
                  <c:v>395.41666666666669</c:v>
                </c:pt>
                <c:pt idx="4746">
                  <c:v>395.5</c:v>
                </c:pt>
                <c:pt idx="4747">
                  <c:v>395.58333333333331</c:v>
                </c:pt>
                <c:pt idx="4748">
                  <c:v>395.66666666666669</c:v>
                </c:pt>
                <c:pt idx="4749">
                  <c:v>395.75</c:v>
                </c:pt>
                <c:pt idx="4750">
                  <c:v>395.83333333333331</c:v>
                </c:pt>
                <c:pt idx="4751">
                  <c:v>395.91666666666669</c:v>
                </c:pt>
                <c:pt idx="4752">
                  <c:v>396</c:v>
                </c:pt>
                <c:pt idx="4753">
                  <c:v>396.08333333333331</c:v>
                </c:pt>
                <c:pt idx="4754">
                  <c:v>396.16666666666669</c:v>
                </c:pt>
                <c:pt idx="4755">
                  <c:v>396.25</c:v>
                </c:pt>
                <c:pt idx="4756">
                  <c:v>396.33333333333331</c:v>
                </c:pt>
                <c:pt idx="4757">
                  <c:v>396.41666666666669</c:v>
                </c:pt>
                <c:pt idx="4758">
                  <c:v>396.5</c:v>
                </c:pt>
                <c:pt idx="4759">
                  <c:v>396.58333333333331</c:v>
                </c:pt>
                <c:pt idx="4760">
                  <c:v>396.66666666666669</c:v>
                </c:pt>
                <c:pt idx="4761">
                  <c:v>396.75</c:v>
                </c:pt>
                <c:pt idx="4762">
                  <c:v>396.83333333333331</c:v>
                </c:pt>
                <c:pt idx="4763">
                  <c:v>396.91666666666669</c:v>
                </c:pt>
                <c:pt idx="4764">
                  <c:v>397</c:v>
                </c:pt>
                <c:pt idx="4765">
                  <c:v>397.08333333333331</c:v>
                </c:pt>
                <c:pt idx="4766">
                  <c:v>397.16666666666669</c:v>
                </c:pt>
                <c:pt idx="4767">
                  <c:v>397.25</c:v>
                </c:pt>
                <c:pt idx="4768">
                  <c:v>397.33333333333331</c:v>
                </c:pt>
                <c:pt idx="4769">
                  <c:v>397.41666666666669</c:v>
                </c:pt>
                <c:pt idx="4770">
                  <c:v>397.5</c:v>
                </c:pt>
                <c:pt idx="4771">
                  <c:v>397.58333333333331</c:v>
                </c:pt>
                <c:pt idx="4772">
                  <c:v>397.66666666666669</c:v>
                </c:pt>
                <c:pt idx="4773">
                  <c:v>397.75</c:v>
                </c:pt>
                <c:pt idx="4774">
                  <c:v>397.83333333333331</c:v>
                </c:pt>
                <c:pt idx="4775">
                  <c:v>397.91666666666669</c:v>
                </c:pt>
                <c:pt idx="4776">
                  <c:v>398</c:v>
                </c:pt>
                <c:pt idx="4777">
                  <c:v>398.08333333333331</c:v>
                </c:pt>
                <c:pt idx="4778">
                  <c:v>398.16666666666669</c:v>
                </c:pt>
                <c:pt idx="4779">
                  <c:v>398.25</c:v>
                </c:pt>
                <c:pt idx="4780">
                  <c:v>398.33333333333331</c:v>
                </c:pt>
                <c:pt idx="4781">
                  <c:v>398.41666666666669</c:v>
                </c:pt>
                <c:pt idx="4782">
                  <c:v>398.5</c:v>
                </c:pt>
                <c:pt idx="4783">
                  <c:v>398.58333333333331</c:v>
                </c:pt>
                <c:pt idx="4784">
                  <c:v>398.66666666666669</c:v>
                </c:pt>
                <c:pt idx="4785">
                  <c:v>398.75</c:v>
                </c:pt>
                <c:pt idx="4786">
                  <c:v>398.83333333333331</c:v>
                </c:pt>
                <c:pt idx="4787">
                  <c:v>398.91666666666669</c:v>
                </c:pt>
                <c:pt idx="4788">
                  <c:v>399</c:v>
                </c:pt>
                <c:pt idx="4789">
                  <c:v>399.08333333333331</c:v>
                </c:pt>
                <c:pt idx="4790">
                  <c:v>399.16666666666669</c:v>
                </c:pt>
                <c:pt idx="4791">
                  <c:v>399.25</c:v>
                </c:pt>
                <c:pt idx="4792">
                  <c:v>399.33333333333331</c:v>
                </c:pt>
                <c:pt idx="4793">
                  <c:v>399.41666666666669</c:v>
                </c:pt>
                <c:pt idx="4794">
                  <c:v>399.5</c:v>
                </c:pt>
                <c:pt idx="4795">
                  <c:v>399.58333333333331</c:v>
                </c:pt>
                <c:pt idx="4796">
                  <c:v>399.66666666666669</c:v>
                </c:pt>
                <c:pt idx="4797">
                  <c:v>399.75</c:v>
                </c:pt>
                <c:pt idx="4798">
                  <c:v>399.83333333333331</c:v>
                </c:pt>
                <c:pt idx="4799">
                  <c:v>399.91666666666669</c:v>
                </c:pt>
                <c:pt idx="4800">
                  <c:v>400</c:v>
                </c:pt>
                <c:pt idx="4801">
                  <c:v>400.08333333333331</c:v>
                </c:pt>
                <c:pt idx="4802">
                  <c:v>400.16666666666669</c:v>
                </c:pt>
                <c:pt idx="4803">
                  <c:v>400.25</c:v>
                </c:pt>
                <c:pt idx="4804">
                  <c:v>400.33333333333331</c:v>
                </c:pt>
                <c:pt idx="4805">
                  <c:v>400.41666666666669</c:v>
                </c:pt>
                <c:pt idx="4806">
                  <c:v>400.5</c:v>
                </c:pt>
                <c:pt idx="4807">
                  <c:v>400.58333333333331</c:v>
                </c:pt>
                <c:pt idx="4808">
                  <c:v>400.66666666666669</c:v>
                </c:pt>
                <c:pt idx="4809">
                  <c:v>400.75</c:v>
                </c:pt>
                <c:pt idx="4810">
                  <c:v>400.83333333333331</c:v>
                </c:pt>
                <c:pt idx="4811">
                  <c:v>400.91666666666669</c:v>
                </c:pt>
                <c:pt idx="4812">
                  <c:v>401</c:v>
                </c:pt>
                <c:pt idx="4813">
                  <c:v>401.08333333333331</c:v>
                </c:pt>
                <c:pt idx="4814">
                  <c:v>401.16666666666669</c:v>
                </c:pt>
                <c:pt idx="4815">
                  <c:v>401.25</c:v>
                </c:pt>
                <c:pt idx="4816">
                  <c:v>401.33333333333331</c:v>
                </c:pt>
                <c:pt idx="4817">
                  <c:v>401.41666666666669</c:v>
                </c:pt>
                <c:pt idx="4818">
                  <c:v>401.5</c:v>
                </c:pt>
                <c:pt idx="4819">
                  <c:v>401.58333333333331</c:v>
                </c:pt>
                <c:pt idx="4820">
                  <c:v>401.66666666666669</c:v>
                </c:pt>
                <c:pt idx="4821">
                  <c:v>401.75</c:v>
                </c:pt>
                <c:pt idx="4822">
                  <c:v>401.83333333333331</c:v>
                </c:pt>
                <c:pt idx="4823">
                  <c:v>401.91666666666669</c:v>
                </c:pt>
                <c:pt idx="4824">
                  <c:v>402</c:v>
                </c:pt>
                <c:pt idx="4825">
                  <c:v>402.08333333333331</c:v>
                </c:pt>
                <c:pt idx="4826">
                  <c:v>402.16666666666669</c:v>
                </c:pt>
                <c:pt idx="4827">
                  <c:v>402.25</c:v>
                </c:pt>
                <c:pt idx="4828">
                  <c:v>402.33333333333331</c:v>
                </c:pt>
                <c:pt idx="4829">
                  <c:v>402.41666666666669</c:v>
                </c:pt>
                <c:pt idx="4830">
                  <c:v>402.5</c:v>
                </c:pt>
                <c:pt idx="4831">
                  <c:v>402.58333333333331</c:v>
                </c:pt>
                <c:pt idx="4832">
                  <c:v>402.66666666666669</c:v>
                </c:pt>
                <c:pt idx="4833">
                  <c:v>402.75</c:v>
                </c:pt>
                <c:pt idx="4834">
                  <c:v>402.83333333333331</c:v>
                </c:pt>
                <c:pt idx="4835">
                  <c:v>402.91666666666669</c:v>
                </c:pt>
                <c:pt idx="4836">
                  <c:v>403</c:v>
                </c:pt>
                <c:pt idx="4837">
                  <c:v>403.08333333333331</c:v>
                </c:pt>
                <c:pt idx="4838">
                  <c:v>403.16666666666669</c:v>
                </c:pt>
                <c:pt idx="4839">
                  <c:v>403.25</c:v>
                </c:pt>
                <c:pt idx="4840">
                  <c:v>403.33333333333331</c:v>
                </c:pt>
                <c:pt idx="4841">
                  <c:v>403.41666666666669</c:v>
                </c:pt>
                <c:pt idx="4842">
                  <c:v>403.5</c:v>
                </c:pt>
                <c:pt idx="4843">
                  <c:v>403.58333333333331</c:v>
                </c:pt>
                <c:pt idx="4844">
                  <c:v>403.66666666666669</c:v>
                </c:pt>
                <c:pt idx="4845">
                  <c:v>403.75</c:v>
                </c:pt>
                <c:pt idx="4846">
                  <c:v>403.83333333333331</c:v>
                </c:pt>
                <c:pt idx="4847">
                  <c:v>403.91666666666669</c:v>
                </c:pt>
                <c:pt idx="4848">
                  <c:v>404</c:v>
                </c:pt>
                <c:pt idx="4849">
                  <c:v>404.08333333333331</c:v>
                </c:pt>
                <c:pt idx="4850">
                  <c:v>404.16666666666669</c:v>
                </c:pt>
                <c:pt idx="4851">
                  <c:v>404.25</c:v>
                </c:pt>
                <c:pt idx="4852">
                  <c:v>404.33333333333331</c:v>
                </c:pt>
                <c:pt idx="4853">
                  <c:v>404.41666666666669</c:v>
                </c:pt>
                <c:pt idx="4854">
                  <c:v>404.5</c:v>
                </c:pt>
                <c:pt idx="4855">
                  <c:v>404.58333333333331</c:v>
                </c:pt>
                <c:pt idx="4856">
                  <c:v>404.66666666666669</c:v>
                </c:pt>
                <c:pt idx="4857">
                  <c:v>404.75</c:v>
                </c:pt>
                <c:pt idx="4858">
                  <c:v>404.83333333333331</c:v>
                </c:pt>
                <c:pt idx="4859">
                  <c:v>404.91666666666669</c:v>
                </c:pt>
                <c:pt idx="4860">
                  <c:v>405</c:v>
                </c:pt>
                <c:pt idx="4861">
                  <c:v>405.08333333333331</c:v>
                </c:pt>
                <c:pt idx="4862">
                  <c:v>405.16666666666669</c:v>
                </c:pt>
                <c:pt idx="4863">
                  <c:v>405.25</c:v>
                </c:pt>
                <c:pt idx="4864">
                  <c:v>405.33333333333331</c:v>
                </c:pt>
                <c:pt idx="4865">
                  <c:v>405.41666666666669</c:v>
                </c:pt>
                <c:pt idx="4866">
                  <c:v>405.5</c:v>
                </c:pt>
                <c:pt idx="4867">
                  <c:v>405.58333333333331</c:v>
                </c:pt>
                <c:pt idx="4868">
                  <c:v>405.66666666666669</c:v>
                </c:pt>
                <c:pt idx="4869">
                  <c:v>405.75</c:v>
                </c:pt>
                <c:pt idx="4870">
                  <c:v>405.83333333333331</c:v>
                </c:pt>
                <c:pt idx="4871">
                  <c:v>405.91666666666669</c:v>
                </c:pt>
                <c:pt idx="4872">
                  <c:v>406</c:v>
                </c:pt>
                <c:pt idx="4873">
                  <c:v>406.08333333333331</c:v>
                </c:pt>
                <c:pt idx="4874">
                  <c:v>406.16666666666669</c:v>
                </c:pt>
                <c:pt idx="4875">
                  <c:v>406.25</c:v>
                </c:pt>
                <c:pt idx="4876">
                  <c:v>406.33333333333331</c:v>
                </c:pt>
                <c:pt idx="4877">
                  <c:v>406.41666666666669</c:v>
                </c:pt>
                <c:pt idx="4878">
                  <c:v>406.5</c:v>
                </c:pt>
                <c:pt idx="4879">
                  <c:v>406.58333333333331</c:v>
                </c:pt>
                <c:pt idx="4880">
                  <c:v>406.66666666666669</c:v>
                </c:pt>
                <c:pt idx="4881">
                  <c:v>406.75</c:v>
                </c:pt>
                <c:pt idx="4882">
                  <c:v>406.83333333333331</c:v>
                </c:pt>
                <c:pt idx="4883">
                  <c:v>406.91666666666669</c:v>
                </c:pt>
                <c:pt idx="4884">
                  <c:v>407</c:v>
                </c:pt>
                <c:pt idx="4885">
                  <c:v>407.08333333333331</c:v>
                </c:pt>
                <c:pt idx="4886">
                  <c:v>407.16666666666669</c:v>
                </c:pt>
                <c:pt idx="4887">
                  <c:v>407.25</c:v>
                </c:pt>
                <c:pt idx="4888">
                  <c:v>407.33333333333331</c:v>
                </c:pt>
                <c:pt idx="4889">
                  <c:v>407.41666666666669</c:v>
                </c:pt>
                <c:pt idx="4890">
                  <c:v>407.5</c:v>
                </c:pt>
                <c:pt idx="4891">
                  <c:v>407.58333333333331</c:v>
                </c:pt>
                <c:pt idx="4892">
                  <c:v>407.66666666666669</c:v>
                </c:pt>
                <c:pt idx="4893">
                  <c:v>407.75</c:v>
                </c:pt>
                <c:pt idx="4894">
                  <c:v>407.83333333333331</c:v>
                </c:pt>
                <c:pt idx="4895">
                  <c:v>407.91666666666669</c:v>
                </c:pt>
                <c:pt idx="4896">
                  <c:v>408</c:v>
                </c:pt>
                <c:pt idx="4897">
                  <c:v>408.08333333333331</c:v>
                </c:pt>
                <c:pt idx="4898">
                  <c:v>408.16666666666669</c:v>
                </c:pt>
                <c:pt idx="4899">
                  <c:v>408.25</c:v>
                </c:pt>
                <c:pt idx="4900">
                  <c:v>408.33333333333331</c:v>
                </c:pt>
                <c:pt idx="4901">
                  <c:v>408.41666666666669</c:v>
                </c:pt>
                <c:pt idx="4902">
                  <c:v>408.5</c:v>
                </c:pt>
                <c:pt idx="4903">
                  <c:v>408.58333333333331</c:v>
                </c:pt>
                <c:pt idx="4904">
                  <c:v>408.66666666666669</c:v>
                </c:pt>
                <c:pt idx="4905">
                  <c:v>408.75</c:v>
                </c:pt>
                <c:pt idx="4906">
                  <c:v>408.83333333333331</c:v>
                </c:pt>
                <c:pt idx="4907">
                  <c:v>408.91666666666669</c:v>
                </c:pt>
                <c:pt idx="4908">
                  <c:v>409</c:v>
                </c:pt>
                <c:pt idx="4909">
                  <c:v>409.08333333333331</c:v>
                </c:pt>
                <c:pt idx="4910">
                  <c:v>409.16666666666669</c:v>
                </c:pt>
                <c:pt idx="4911">
                  <c:v>409.25</c:v>
                </c:pt>
                <c:pt idx="4912">
                  <c:v>409.33333333333331</c:v>
                </c:pt>
                <c:pt idx="4913">
                  <c:v>409.41666666666669</c:v>
                </c:pt>
                <c:pt idx="4914">
                  <c:v>409.5</c:v>
                </c:pt>
                <c:pt idx="4915">
                  <c:v>409.58333333333331</c:v>
                </c:pt>
                <c:pt idx="4916">
                  <c:v>409.66666666666669</c:v>
                </c:pt>
                <c:pt idx="4917">
                  <c:v>409.75</c:v>
                </c:pt>
                <c:pt idx="4918">
                  <c:v>409.83333333333331</c:v>
                </c:pt>
                <c:pt idx="4919">
                  <c:v>409.91666666666669</c:v>
                </c:pt>
                <c:pt idx="4920">
                  <c:v>410</c:v>
                </c:pt>
                <c:pt idx="4921">
                  <c:v>410.08333333333331</c:v>
                </c:pt>
                <c:pt idx="4922">
                  <c:v>410.16666666666669</c:v>
                </c:pt>
                <c:pt idx="4923">
                  <c:v>410.25</c:v>
                </c:pt>
                <c:pt idx="4924">
                  <c:v>410.33333333333331</c:v>
                </c:pt>
                <c:pt idx="4925">
                  <c:v>410.41666666666669</c:v>
                </c:pt>
                <c:pt idx="4926">
                  <c:v>410.5</c:v>
                </c:pt>
                <c:pt idx="4927">
                  <c:v>410.58333333333331</c:v>
                </c:pt>
                <c:pt idx="4928">
                  <c:v>410.66666666666669</c:v>
                </c:pt>
                <c:pt idx="4929">
                  <c:v>410.75</c:v>
                </c:pt>
                <c:pt idx="4930">
                  <c:v>410.83333333333331</c:v>
                </c:pt>
                <c:pt idx="4931">
                  <c:v>410.91666666666669</c:v>
                </c:pt>
                <c:pt idx="4932">
                  <c:v>411</c:v>
                </c:pt>
                <c:pt idx="4933">
                  <c:v>411.08333333333331</c:v>
                </c:pt>
                <c:pt idx="4934">
                  <c:v>411.16666666666669</c:v>
                </c:pt>
                <c:pt idx="4935">
                  <c:v>411.25</c:v>
                </c:pt>
                <c:pt idx="4936">
                  <c:v>411.33333333333331</c:v>
                </c:pt>
                <c:pt idx="4937">
                  <c:v>411.41666666666669</c:v>
                </c:pt>
                <c:pt idx="4938">
                  <c:v>411.5</c:v>
                </c:pt>
                <c:pt idx="4939">
                  <c:v>411.58333333333331</c:v>
                </c:pt>
                <c:pt idx="4940">
                  <c:v>411.66666666666669</c:v>
                </c:pt>
                <c:pt idx="4941">
                  <c:v>411.75</c:v>
                </c:pt>
                <c:pt idx="4942">
                  <c:v>411.83333333333331</c:v>
                </c:pt>
                <c:pt idx="4943">
                  <c:v>411.91666666666669</c:v>
                </c:pt>
                <c:pt idx="4944">
                  <c:v>412</c:v>
                </c:pt>
                <c:pt idx="4945">
                  <c:v>412.08333333333331</c:v>
                </c:pt>
                <c:pt idx="4946">
                  <c:v>412.16666666666669</c:v>
                </c:pt>
                <c:pt idx="4947">
                  <c:v>412.25</c:v>
                </c:pt>
                <c:pt idx="4948">
                  <c:v>412.33333333333331</c:v>
                </c:pt>
                <c:pt idx="4949">
                  <c:v>412.41666666666669</c:v>
                </c:pt>
                <c:pt idx="4950">
                  <c:v>412.5</c:v>
                </c:pt>
                <c:pt idx="4951">
                  <c:v>412.58333333333331</c:v>
                </c:pt>
                <c:pt idx="4952">
                  <c:v>412.66666666666669</c:v>
                </c:pt>
                <c:pt idx="4953">
                  <c:v>412.75</c:v>
                </c:pt>
                <c:pt idx="4954">
                  <c:v>412.83333333333331</c:v>
                </c:pt>
                <c:pt idx="4955">
                  <c:v>412.91666666666669</c:v>
                </c:pt>
                <c:pt idx="4956">
                  <c:v>413</c:v>
                </c:pt>
                <c:pt idx="4957">
                  <c:v>413.08333333333331</c:v>
                </c:pt>
                <c:pt idx="4958">
                  <c:v>413.16666666666669</c:v>
                </c:pt>
                <c:pt idx="4959">
                  <c:v>413.25</c:v>
                </c:pt>
                <c:pt idx="4960">
                  <c:v>413.33333333333331</c:v>
                </c:pt>
                <c:pt idx="4961">
                  <c:v>413.41666666666669</c:v>
                </c:pt>
                <c:pt idx="4962">
                  <c:v>413.5</c:v>
                </c:pt>
                <c:pt idx="4963">
                  <c:v>413.58333333333331</c:v>
                </c:pt>
                <c:pt idx="4964">
                  <c:v>413.66666666666669</c:v>
                </c:pt>
                <c:pt idx="4965">
                  <c:v>413.75</c:v>
                </c:pt>
                <c:pt idx="4966">
                  <c:v>413.83333333333331</c:v>
                </c:pt>
                <c:pt idx="4967">
                  <c:v>413.91666666666669</c:v>
                </c:pt>
                <c:pt idx="4968">
                  <c:v>414</c:v>
                </c:pt>
                <c:pt idx="4969">
                  <c:v>414.08333333333331</c:v>
                </c:pt>
                <c:pt idx="4970">
                  <c:v>414.16666666666669</c:v>
                </c:pt>
                <c:pt idx="4971">
                  <c:v>414.25</c:v>
                </c:pt>
                <c:pt idx="4972">
                  <c:v>414.33333333333331</c:v>
                </c:pt>
                <c:pt idx="4973">
                  <c:v>414.41666666666669</c:v>
                </c:pt>
                <c:pt idx="4974">
                  <c:v>414.5</c:v>
                </c:pt>
                <c:pt idx="4975">
                  <c:v>414.58333333333331</c:v>
                </c:pt>
                <c:pt idx="4976">
                  <c:v>414.66666666666669</c:v>
                </c:pt>
                <c:pt idx="4977">
                  <c:v>414.75</c:v>
                </c:pt>
                <c:pt idx="4978">
                  <c:v>414.83333333333331</c:v>
                </c:pt>
                <c:pt idx="4979">
                  <c:v>414.91666666666669</c:v>
                </c:pt>
                <c:pt idx="4980">
                  <c:v>415</c:v>
                </c:pt>
                <c:pt idx="4981">
                  <c:v>415.08333333333331</c:v>
                </c:pt>
                <c:pt idx="4982">
                  <c:v>415.16666666666669</c:v>
                </c:pt>
                <c:pt idx="4983">
                  <c:v>415.25</c:v>
                </c:pt>
                <c:pt idx="4984">
                  <c:v>415.33333333333331</c:v>
                </c:pt>
                <c:pt idx="4985">
                  <c:v>415.41666666666669</c:v>
                </c:pt>
                <c:pt idx="4986">
                  <c:v>415.5</c:v>
                </c:pt>
                <c:pt idx="4987">
                  <c:v>415.58333333333331</c:v>
                </c:pt>
                <c:pt idx="4988">
                  <c:v>415.66666666666669</c:v>
                </c:pt>
                <c:pt idx="4989">
                  <c:v>415.75</c:v>
                </c:pt>
                <c:pt idx="4990">
                  <c:v>415.83333333333331</c:v>
                </c:pt>
                <c:pt idx="4991">
                  <c:v>415.91666666666669</c:v>
                </c:pt>
                <c:pt idx="4992">
                  <c:v>416</c:v>
                </c:pt>
                <c:pt idx="4993">
                  <c:v>416.08333333333331</c:v>
                </c:pt>
                <c:pt idx="4994">
                  <c:v>416.16666666666669</c:v>
                </c:pt>
                <c:pt idx="4995">
                  <c:v>416.25</c:v>
                </c:pt>
                <c:pt idx="4996">
                  <c:v>416.33333333333331</c:v>
                </c:pt>
                <c:pt idx="4997">
                  <c:v>416.41666666666669</c:v>
                </c:pt>
                <c:pt idx="4998">
                  <c:v>416.5</c:v>
                </c:pt>
                <c:pt idx="4999">
                  <c:v>416.58333333333331</c:v>
                </c:pt>
                <c:pt idx="5000">
                  <c:v>416.66666666666669</c:v>
                </c:pt>
                <c:pt idx="5001">
                  <c:v>416.75</c:v>
                </c:pt>
                <c:pt idx="5002">
                  <c:v>416.83333333333331</c:v>
                </c:pt>
                <c:pt idx="5003">
                  <c:v>416.91666666666669</c:v>
                </c:pt>
                <c:pt idx="5004">
                  <c:v>417</c:v>
                </c:pt>
                <c:pt idx="5005">
                  <c:v>417.08333333333331</c:v>
                </c:pt>
                <c:pt idx="5006">
                  <c:v>417.16666666666669</c:v>
                </c:pt>
                <c:pt idx="5007">
                  <c:v>417.25</c:v>
                </c:pt>
                <c:pt idx="5008">
                  <c:v>417.33333333333331</c:v>
                </c:pt>
                <c:pt idx="5009">
                  <c:v>417.41666666666669</c:v>
                </c:pt>
                <c:pt idx="5010">
                  <c:v>417.5</c:v>
                </c:pt>
                <c:pt idx="5011">
                  <c:v>417.58333333333331</c:v>
                </c:pt>
                <c:pt idx="5012">
                  <c:v>417.66666666666669</c:v>
                </c:pt>
                <c:pt idx="5013">
                  <c:v>417.75</c:v>
                </c:pt>
                <c:pt idx="5014">
                  <c:v>417.83333333333331</c:v>
                </c:pt>
                <c:pt idx="5015">
                  <c:v>417.91666666666669</c:v>
                </c:pt>
                <c:pt idx="5016">
                  <c:v>418</c:v>
                </c:pt>
                <c:pt idx="5017">
                  <c:v>418.08333333333331</c:v>
                </c:pt>
                <c:pt idx="5018">
                  <c:v>418.16666666666669</c:v>
                </c:pt>
                <c:pt idx="5019">
                  <c:v>418.25</c:v>
                </c:pt>
                <c:pt idx="5020">
                  <c:v>418.33333333333331</c:v>
                </c:pt>
                <c:pt idx="5021">
                  <c:v>418.41666666666669</c:v>
                </c:pt>
                <c:pt idx="5022">
                  <c:v>418.5</c:v>
                </c:pt>
                <c:pt idx="5023">
                  <c:v>418.58333333333331</c:v>
                </c:pt>
                <c:pt idx="5024">
                  <c:v>418.66666666666669</c:v>
                </c:pt>
                <c:pt idx="5025">
                  <c:v>418.75</c:v>
                </c:pt>
                <c:pt idx="5026">
                  <c:v>418.83333333333331</c:v>
                </c:pt>
                <c:pt idx="5027">
                  <c:v>418.91666666666669</c:v>
                </c:pt>
                <c:pt idx="5028">
                  <c:v>419</c:v>
                </c:pt>
                <c:pt idx="5029">
                  <c:v>419.08333333333331</c:v>
                </c:pt>
                <c:pt idx="5030">
                  <c:v>419.16666666666669</c:v>
                </c:pt>
                <c:pt idx="5031">
                  <c:v>419.25</c:v>
                </c:pt>
                <c:pt idx="5032">
                  <c:v>419.33333333333331</c:v>
                </c:pt>
                <c:pt idx="5033">
                  <c:v>419.41666666666669</c:v>
                </c:pt>
                <c:pt idx="5034">
                  <c:v>419.5</c:v>
                </c:pt>
                <c:pt idx="5035">
                  <c:v>419.58333333333331</c:v>
                </c:pt>
                <c:pt idx="5036">
                  <c:v>419.66666666666669</c:v>
                </c:pt>
                <c:pt idx="5037">
                  <c:v>419.75</c:v>
                </c:pt>
                <c:pt idx="5038">
                  <c:v>419.83333333333331</c:v>
                </c:pt>
                <c:pt idx="5039">
                  <c:v>419.91666666666669</c:v>
                </c:pt>
                <c:pt idx="5040">
                  <c:v>420</c:v>
                </c:pt>
                <c:pt idx="5041">
                  <c:v>420.08333333333331</c:v>
                </c:pt>
                <c:pt idx="5042">
                  <c:v>420.16666666666669</c:v>
                </c:pt>
                <c:pt idx="5043">
                  <c:v>420.25</c:v>
                </c:pt>
                <c:pt idx="5044">
                  <c:v>420.33333333333331</c:v>
                </c:pt>
                <c:pt idx="5045">
                  <c:v>420.41666666666669</c:v>
                </c:pt>
                <c:pt idx="5046">
                  <c:v>420.5</c:v>
                </c:pt>
                <c:pt idx="5047">
                  <c:v>420.58333333333331</c:v>
                </c:pt>
                <c:pt idx="5048">
                  <c:v>420.66666666666669</c:v>
                </c:pt>
                <c:pt idx="5049">
                  <c:v>420.75</c:v>
                </c:pt>
                <c:pt idx="5050">
                  <c:v>420.83333333333331</c:v>
                </c:pt>
                <c:pt idx="5051">
                  <c:v>420.91666666666669</c:v>
                </c:pt>
                <c:pt idx="5052">
                  <c:v>421</c:v>
                </c:pt>
                <c:pt idx="5053">
                  <c:v>421.08333333333331</c:v>
                </c:pt>
                <c:pt idx="5054">
                  <c:v>421.16666666666669</c:v>
                </c:pt>
                <c:pt idx="5055">
                  <c:v>421.25</c:v>
                </c:pt>
                <c:pt idx="5056">
                  <c:v>421.33333333333331</c:v>
                </c:pt>
                <c:pt idx="5057">
                  <c:v>421.41666666666669</c:v>
                </c:pt>
                <c:pt idx="5058">
                  <c:v>421.5</c:v>
                </c:pt>
                <c:pt idx="5059">
                  <c:v>421.58333333333331</c:v>
                </c:pt>
                <c:pt idx="5060">
                  <c:v>421.66666666666669</c:v>
                </c:pt>
                <c:pt idx="5061">
                  <c:v>421.75</c:v>
                </c:pt>
                <c:pt idx="5062">
                  <c:v>421.83333333333331</c:v>
                </c:pt>
                <c:pt idx="5063">
                  <c:v>421.91666666666669</c:v>
                </c:pt>
                <c:pt idx="5064">
                  <c:v>422</c:v>
                </c:pt>
                <c:pt idx="5065">
                  <c:v>422.08333333333331</c:v>
                </c:pt>
                <c:pt idx="5066">
                  <c:v>422.16666666666669</c:v>
                </c:pt>
                <c:pt idx="5067">
                  <c:v>422.25</c:v>
                </c:pt>
                <c:pt idx="5068">
                  <c:v>422.33333333333331</c:v>
                </c:pt>
                <c:pt idx="5069">
                  <c:v>422.41666666666669</c:v>
                </c:pt>
                <c:pt idx="5070">
                  <c:v>422.5</c:v>
                </c:pt>
                <c:pt idx="5071">
                  <c:v>422.58333333333331</c:v>
                </c:pt>
                <c:pt idx="5072">
                  <c:v>422.66666666666669</c:v>
                </c:pt>
                <c:pt idx="5073">
                  <c:v>422.75</c:v>
                </c:pt>
                <c:pt idx="5074">
                  <c:v>422.83333333333331</c:v>
                </c:pt>
                <c:pt idx="5075">
                  <c:v>422.91666666666669</c:v>
                </c:pt>
                <c:pt idx="5076">
                  <c:v>423</c:v>
                </c:pt>
                <c:pt idx="5077">
                  <c:v>423.08333333333331</c:v>
                </c:pt>
                <c:pt idx="5078">
                  <c:v>423.16666666666669</c:v>
                </c:pt>
                <c:pt idx="5079">
                  <c:v>423.25</c:v>
                </c:pt>
                <c:pt idx="5080">
                  <c:v>423.33333333333331</c:v>
                </c:pt>
                <c:pt idx="5081">
                  <c:v>423.41666666666669</c:v>
                </c:pt>
                <c:pt idx="5082">
                  <c:v>423.5</c:v>
                </c:pt>
                <c:pt idx="5083">
                  <c:v>423.58333333333331</c:v>
                </c:pt>
                <c:pt idx="5084">
                  <c:v>423.66666666666669</c:v>
                </c:pt>
                <c:pt idx="5085">
                  <c:v>423.75</c:v>
                </c:pt>
                <c:pt idx="5086">
                  <c:v>423.83333333333331</c:v>
                </c:pt>
                <c:pt idx="5087">
                  <c:v>423.91666666666669</c:v>
                </c:pt>
                <c:pt idx="5088">
                  <c:v>424</c:v>
                </c:pt>
                <c:pt idx="5089">
                  <c:v>424.08333333333331</c:v>
                </c:pt>
                <c:pt idx="5090">
                  <c:v>424.16666666666669</c:v>
                </c:pt>
                <c:pt idx="5091">
                  <c:v>424.25</c:v>
                </c:pt>
                <c:pt idx="5092">
                  <c:v>424.33333333333331</c:v>
                </c:pt>
                <c:pt idx="5093">
                  <c:v>424.41666666666669</c:v>
                </c:pt>
                <c:pt idx="5094">
                  <c:v>424.5</c:v>
                </c:pt>
                <c:pt idx="5095">
                  <c:v>424.58333333333331</c:v>
                </c:pt>
                <c:pt idx="5096">
                  <c:v>424.66666666666669</c:v>
                </c:pt>
                <c:pt idx="5097">
                  <c:v>424.75</c:v>
                </c:pt>
                <c:pt idx="5098">
                  <c:v>424.83333333333331</c:v>
                </c:pt>
                <c:pt idx="5099">
                  <c:v>424.91666666666669</c:v>
                </c:pt>
                <c:pt idx="5100">
                  <c:v>425</c:v>
                </c:pt>
                <c:pt idx="5101">
                  <c:v>425.08333333333331</c:v>
                </c:pt>
                <c:pt idx="5102">
                  <c:v>425.16666666666669</c:v>
                </c:pt>
                <c:pt idx="5103">
                  <c:v>425.25</c:v>
                </c:pt>
                <c:pt idx="5104">
                  <c:v>425.33333333333331</c:v>
                </c:pt>
                <c:pt idx="5105">
                  <c:v>425.41666666666669</c:v>
                </c:pt>
                <c:pt idx="5106">
                  <c:v>425.5</c:v>
                </c:pt>
                <c:pt idx="5107">
                  <c:v>425.58333333333331</c:v>
                </c:pt>
                <c:pt idx="5108">
                  <c:v>425.66666666666669</c:v>
                </c:pt>
                <c:pt idx="5109">
                  <c:v>425.75</c:v>
                </c:pt>
                <c:pt idx="5110">
                  <c:v>425.83333333333331</c:v>
                </c:pt>
                <c:pt idx="5111">
                  <c:v>425.91666666666669</c:v>
                </c:pt>
                <c:pt idx="5112">
                  <c:v>426</c:v>
                </c:pt>
                <c:pt idx="5113">
                  <c:v>426.08333333333331</c:v>
                </c:pt>
                <c:pt idx="5114">
                  <c:v>426.16666666666669</c:v>
                </c:pt>
                <c:pt idx="5115">
                  <c:v>426.25</c:v>
                </c:pt>
                <c:pt idx="5116">
                  <c:v>426.33333333333331</c:v>
                </c:pt>
                <c:pt idx="5117">
                  <c:v>426.41666666666669</c:v>
                </c:pt>
                <c:pt idx="5118">
                  <c:v>426.5</c:v>
                </c:pt>
                <c:pt idx="5119">
                  <c:v>426.58333333333331</c:v>
                </c:pt>
                <c:pt idx="5120">
                  <c:v>426.66666666666669</c:v>
                </c:pt>
                <c:pt idx="5121">
                  <c:v>426.75</c:v>
                </c:pt>
                <c:pt idx="5122">
                  <c:v>426.83333333333331</c:v>
                </c:pt>
                <c:pt idx="5123">
                  <c:v>426.91666666666669</c:v>
                </c:pt>
                <c:pt idx="5124">
                  <c:v>427</c:v>
                </c:pt>
                <c:pt idx="5125">
                  <c:v>427.08333333333331</c:v>
                </c:pt>
                <c:pt idx="5126">
                  <c:v>427.16666666666669</c:v>
                </c:pt>
                <c:pt idx="5127">
                  <c:v>427.25</c:v>
                </c:pt>
                <c:pt idx="5128">
                  <c:v>427.33333333333331</c:v>
                </c:pt>
                <c:pt idx="5129">
                  <c:v>427.41666666666669</c:v>
                </c:pt>
                <c:pt idx="5130">
                  <c:v>427.5</c:v>
                </c:pt>
                <c:pt idx="5131">
                  <c:v>427.58333333333331</c:v>
                </c:pt>
                <c:pt idx="5132">
                  <c:v>427.66666666666669</c:v>
                </c:pt>
                <c:pt idx="5133">
                  <c:v>427.75</c:v>
                </c:pt>
                <c:pt idx="5134">
                  <c:v>427.83333333333331</c:v>
                </c:pt>
                <c:pt idx="5135">
                  <c:v>427.91666666666669</c:v>
                </c:pt>
                <c:pt idx="5136">
                  <c:v>428</c:v>
                </c:pt>
                <c:pt idx="5137">
                  <c:v>428.08333333333331</c:v>
                </c:pt>
                <c:pt idx="5138">
                  <c:v>428.16666666666669</c:v>
                </c:pt>
                <c:pt idx="5139">
                  <c:v>428.25</c:v>
                </c:pt>
                <c:pt idx="5140">
                  <c:v>428.33333333333331</c:v>
                </c:pt>
                <c:pt idx="5141">
                  <c:v>428.41666666666669</c:v>
                </c:pt>
                <c:pt idx="5142">
                  <c:v>428.5</c:v>
                </c:pt>
                <c:pt idx="5143">
                  <c:v>428.58333333333331</c:v>
                </c:pt>
                <c:pt idx="5144">
                  <c:v>428.66666666666669</c:v>
                </c:pt>
                <c:pt idx="5145">
                  <c:v>428.75</c:v>
                </c:pt>
                <c:pt idx="5146">
                  <c:v>428.83333333333331</c:v>
                </c:pt>
                <c:pt idx="5147">
                  <c:v>428.91666666666669</c:v>
                </c:pt>
                <c:pt idx="5148">
                  <c:v>429</c:v>
                </c:pt>
                <c:pt idx="5149">
                  <c:v>429.08333333333331</c:v>
                </c:pt>
                <c:pt idx="5150">
                  <c:v>429.16666666666669</c:v>
                </c:pt>
                <c:pt idx="5151">
                  <c:v>429.25</c:v>
                </c:pt>
                <c:pt idx="5152">
                  <c:v>429.33333333333331</c:v>
                </c:pt>
                <c:pt idx="5153">
                  <c:v>429.41666666666669</c:v>
                </c:pt>
                <c:pt idx="5154">
                  <c:v>429.5</c:v>
                </c:pt>
                <c:pt idx="5155">
                  <c:v>429.58333333333331</c:v>
                </c:pt>
                <c:pt idx="5156">
                  <c:v>429.66666666666669</c:v>
                </c:pt>
                <c:pt idx="5157">
                  <c:v>429.75</c:v>
                </c:pt>
                <c:pt idx="5158">
                  <c:v>429.83333333333331</c:v>
                </c:pt>
                <c:pt idx="5159">
                  <c:v>429.91666666666669</c:v>
                </c:pt>
                <c:pt idx="5160">
                  <c:v>430</c:v>
                </c:pt>
                <c:pt idx="5161">
                  <c:v>430.08333333333331</c:v>
                </c:pt>
                <c:pt idx="5162">
                  <c:v>430.16666666666669</c:v>
                </c:pt>
                <c:pt idx="5163">
                  <c:v>430.25</c:v>
                </c:pt>
                <c:pt idx="5164">
                  <c:v>430.33333333333331</c:v>
                </c:pt>
                <c:pt idx="5165">
                  <c:v>430.41666666666669</c:v>
                </c:pt>
                <c:pt idx="5166">
                  <c:v>430.5</c:v>
                </c:pt>
                <c:pt idx="5167">
                  <c:v>430.58333333333331</c:v>
                </c:pt>
                <c:pt idx="5168">
                  <c:v>430.66666666666669</c:v>
                </c:pt>
                <c:pt idx="5169">
                  <c:v>430.75</c:v>
                </c:pt>
                <c:pt idx="5170">
                  <c:v>430.83333333333331</c:v>
                </c:pt>
                <c:pt idx="5171">
                  <c:v>430.91666666666669</c:v>
                </c:pt>
                <c:pt idx="5172">
                  <c:v>431</c:v>
                </c:pt>
                <c:pt idx="5173">
                  <c:v>431.08333333333331</c:v>
                </c:pt>
                <c:pt idx="5174">
                  <c:v>431.16666666666669</c:v>
                </c:pt>
                <c:pt idx="5175">
                  <c:v>431.25</c:v>
                </c:pt>
                <c:pt idx="5176">
                  <c:v>431.33333333333331</c:v>
                </c:pt>
                <c:pt idx="5177">
                  <c:v>431.41666666666669</c:v>
                </c:pt>
                <c:pt idx="5178">
                  <c:v>431.5</c:v>
                </c:pt>
                <c:pt idx="5179">
                  <c:v>431.58333333333331</c:v>
                </c:pt>
                <c:pt idx="5180">
                  <c:v>431.66666666666669</c:v>
                </c:pt>
                <c:pt idx="5181">
                  <c:v>431.75</c:v>
                </c:pt>
                <c:pt idx="5182">
                  <c:v>431.83333333333331</c:v>
                </c:pt>
                <c:pt idx="5183">
                  <c:v>431.91666666666669</c:v>
                </c:pt>
                <c:pt idx="5184">
                  <c:v>432</c:v>
                </c:pt>
                <c:pt idx="5185">
                  <c:v>432.08333333333331</c:v>
                </c:pt>
                <c:pt idx="5186">
                  <c:v>432.16666666666669</c:v>
                </c:pt>
                <c:pt idx="5187">
                  <c:v>432.25</c:v>
                </c:pt>
                <c:pt idx="5188">
                  <c:v>432.33333333333331</c:v>
                </c:pt>
                <c:pt idx="5189">
                  <c:v>432.41666666666669</c:v>
                </c:pt>
                <c:pt idx="5190">
                  <c:v>432.5</c:v>
                </c:pt>
                <c:pt idx="5191">
                  <c:v>432.58333333333331</c:v>
                </c:pt>
                <c:pt idx="5192">
                  <c:v>432.66666666666669</c:v>
                </c:pt>
                <c:pt idx="5193">
                  <c:v>432.75</c:v>
                </c:pt>
                <c:pt idx="5194">
                  <c:v>432.83333333333331</c:v>
                </c:pt>
                <c:pt idx="5195">
                  <c:v>432.91666666666669</c:v>
                </c:pt>
                <c:pt idx="5196">
                  <c:v>433</c:v>
                </c:pt>
                <c:pt idx="5197">
                  <c:v>433.08333333333331</c:v>
                </c:pt>
                <c:pt idx="5198">
                  <c:v>433.16666666666669</c:v>
                </c:pt>
                <c:pt idx="5199">
                  <c:v>433.25</c:v>
                </c:pt>
                <c:pt idx="5200">
                  <c:v>433.33333333333331</c:v>
                </c:pt>
                <c:pt idx="5201">
                  <c:v>433.41666666666669</c:v>
                </c:pt>
                <c:pt idx="5202">
                  <c:v>433.5</c:v>
                </c:pt>
                <c:pt idx="5203">
                  <c:v>433.58333333333331</c:v>
                </c:pt>
                <c:pt idx="5204">
                  <c:v>433.66666666666669</c:v>
                </c:pt>
                <c:pt idx="5205">
                  <c:v>433.75</c:v>
                </c:pt>
                <c:pt idx="5206">
                  <c:v>433.83333333333331</c:v>
                </c:pt>
                <c:pt idx="5207">
                  <c:v>433.91666666666669</c:v>
                </c:pt>
                <c:pt idx="5208">
                  <c:v>434</c:v>
                </c:pt>
                <c:pt idx="5209">
                  <c:v>434.08333333333331</c:v>
                </c:pt>
                <c:pt idx="5210">
                  <c:v>434.16666666666669</c:v>
                </c:pt>
                <c:pt idx="5211">
                  <c:v>434.25</c:v>
                </c:pt>
                <c:pt idx="5212">
                  <c:v>434.33333333333331</c:v>
                </c:pt>
                <c:pt idx="5213">
                  <c:v>434.41666666666669</c:v>
                </c:pt>
                <c:pt idx="5214">
                  <c:v>434.5</c:v>
                </c:pt>
                <c:pt idx="5215">
                  <c:v>434.58333333333331</c:v>
                </c:pt>
                <c:pt idx="5216">
                  <c:v>434.66666666666669</c:v>
                </c:pt>
                <c:pt idx="5217">
                  <c:v>434.75</c:v>
                </c:pt>
                <c:pt idx="5218">
                  <c:v>434.83333333333331</c:v>
                </c:pt>
                <c:pt idx="5219">
                  <c:v>434.91666666666669</c:v>
                </c:pt>
                <c:pt idx="5220">
                  <c:v>435</c:v>
                </c:pt>
                <c:pt idx="5221">
                  <c:v>435.08333333333331</c:v>
                </c:pt>
                <c:pt idx="5222">
                  <c:v>435.16666666666669</c:v>
                </c:pt>
                <c:pt idx="5223">
                  <c:v>435.25</c:v>
                </c:pt>
                <c:pt idx="5224">
                  <c:v>435.33333333333331</c:v>
                </c:pt>
                <c:pt idx="5225">
                  <c:v>435.41666666666669</c:v>
                </c:pt>
                <c:pt idx="5226">
                  <c:v>435.5</c:v>
                </c:pt>
                <c:pt idx="5227">
                  <c:v>435.58333333333331</c:v>
                </c:pt>
                <c:pt idx="5228">
                  <c:v>435.66666666666669</c:v>
                </c:pt>
                <c:pt idx="5229">
                  <c:v>435.75</c:v>
                </c:pt>
                <c:pt idx="5230">
                  <c:v>435.83333333333331</c:v>
                </c:pt>
                <c:pt idx="5231">
                  <c:v>435.91666666666669</c:v>
                </c:pt>
                <c:pt idx="5232">
                  <c:v>436</c:v>
                </c:pt>
                <c:pt idx="5233">
                  <c:v>436.08333333333331</c:v>
                </c:pt>
                <c:pt idx="5234">
                  <c:v>436.16666666666669</c:v>
                </c:pt>
                <c:pt idx="5235">
                  <c:v>436.25</c:v>
                </c:pt>
                <c:pt idx="5236">
                  <c:v>436.33333333333331</c:v>
                </c:pt>
                <c:pt idx="5237">
                  <c:v>436.41666666666669</c:v>
                </c:pt>
                <c:pt idx="5238">
                  <c:v>436.5</c:v>
                </c:pt>
                <c:pt idx="5239">
                  <c:v>436.58333333333331</c:v>
                </c:pt>
                <c:pt idx="5240">
                  <c:v>436.66666666666669</c:v>
                </c:pt>
                <c:pt idx="5241">
                  <c:v>436.75</c:v>
                </c:pt>
                <c:pt idx="5242">
                  <c:v>436.83333333333331</c:v>
                </c:pt>
                <c:pt idx="5243">
                  <c:v>436.91666666666669</c:v>
                </c:pt>
                <c:pt idx="5244">
                  <c:v>437</c:v>
                </c:pt>
                <c:pt idx="5245">
                  <c:v>437.08333333333331</c:v>
                </c:pt>
                <c:pt idx="5246">
                  <c:v>437.16666666666669</c:v>
                </c:pt>
                <c:pt idx="5247">
                  <c:v>437.25</c:v>
                </c:pt>
                <c:pt idx="5248">
                  <c:v>437.33333333333331</c:v>
                </c:pt>
                <c:pt idx="5249">
                  <c:v>437.41666666666669</c:v>
                </c:pt>
                <c:pt idx="5250">
                  <c:v>437.5</c:v>
                </c:pt>
                <c:pt idx="5251">
                  <c:v>437.58333333333331</c:v>
                </c:pt>
                <c:pt idx="5252">
                  <c:v>437.66666666666669</c:v>
                </c:pt>
                <c:pt idx="5253">
                  <c:v>437.75</c:v>
                </c:pt>
                <c:pt idx="5254">
                  <c:v>437.83333333333331</c:v>
                </c:pt>
                <c:pt idx="5255">
                  <c:v>437.91666666666669</c:v>
                </c:pt>
                <c:pt idx="5256">
                  <c:v>438</c:v>
                </c:pt>
                <c:pt idx="5257">
                  <c:v>438.08333333333331</c:v>
                </c:pt>
                <c:pt idx="5258">
                  <c:v>438.16666666666669</c:v>
                </c:pt>
                <c:pt idx="5259">
                  <c:v>438.25</c:v>
                </c:pt>
                <c:pt idx="5260">
                  <c:v>438.33333333333331</c:v>
                </c:pt>
                <c:pt idx="5261">
                  <c:v>438.41666666666669</c:v>
                </c:pt>
                <c:pt idx="5262">
                  <c:v>438.5</c:v>
                </c:pt>
                <c:pt idx="5263">
                  <c:v>438.58333333333331</c:v>
                </c:pt>
                <c:pt idx="5264">
                  <c:v>438.66666666666669</c:v>
                </c:pt>
                <c:pt idx="5265">
                  <c:v>438.75</c:v>
                </c:pt>
                <c:pt idx="5266">
                  <c:v>438.83333333333331</c:v>
                </c:pt>
                <c:pt idx="5267">
                  <c:v>438.91666666666669</c:v>
                </c:pt>
                <c:pt idx="5268">
                  <c:v>439</c:v>
                </c:pt>
                <c:pt idx="5269">
                  <c:v>439.08333333333331</c:v>
                </c:pt>
                <c:pt idx="5270">
                  <c:v>439.16666666666669</c:v>
                </c:pt>
                <c:pt idx="5271">
                  <c:v>439.25</c:v>
                </c:pt>
                <c:pt idx="5272">
                  <c:v>439.33333333333331</c:v>
                </c:pt>
                <c:pt idx="5273">
                  <c:v>439.41666666666669</c:v>
                </c:pt>
                <c:pt idx="5274">
                  <c:v>439.5</c:v>
                </c:pt>
                <c:pt idx="5275">
                  <c:v>439.58333333333331</c:v>
                </c:pt>
                <c:pt idx="5276">
                  <c:v>439.66666666666669</c:v>
                </c:pt>
                <c:pt idx="5277">
                  <c:v>439.75</c:v>
                </c:pt>
                <c:pt idx="5278">
                  <c:v>439.83333333333331</c:v>
                </c:pt>
                <c:pt idx="5279">
                  <c:v>439.91666666666669</c:v>
                </c:pt>
                <c:pt idx="5280">
                  <c:v>440</c:v>
                </c:pt>
                <c:pt idx="5281">
                  <c:v>440.08333333333331</c:v>
                </c:pt>
                <c:pt idx="5282">
                  <c:v>440.16666666666669</c:v>
                </c:pt>
                <c:pt idx="5283">
                  <c:v>440.25</c:v>
                </c:pt>
                <c:pt idx="5284">
                  <c:v>440.33333333333331</c:v>
                </c:pt>
                <c:pt idx="5285">
                  <c:v>440.41666666666669</c:v>
                </c:pt>
                <c:pt idx="5286">
                  <c:v>440.5</c:v>
                </c:pt>
                <c:pt idx="5287">
                  <c:v>440.58333333333331</c:v>
                </c:pt>
                <c:pt idx="5288">
                  <c:v>440.66666666666669</c:v>
                </c:pt>
                <c:pt idx="5289">
                  <c:v>440.75</c:v>
                </c:pt>
                <c:pt idx="5290">
                  <c:v>440.83333333333331</c:v>
                </c:pt>
                <c:pt idx="5291">
                  <c:v>440.91666666666669</c:v>
                </c:pt>
                <c:pt idx="5292">
                  <c:v>441</c:v>
                </c:pt>
                <c:pt idx="5293">
                  <c:v>441.08333333333331</c:v>
                </c:pt>
                <c:pt idx="5294">
                  <c:v>441.16666666666669</c:v>
                </c:pt>
                <c:pt idx="5295">
                  <c:v>441.25</c:v>
                </c:pt>
                <c:pt idx="5296">
                  <c:v>441.33333333333331</c:v>
                </c:pt>
                <c:pt idx="5297">
                  <c:v>441.41666666666669</c:v>
                </c:pt>
                <c:pt idx="5298">
                  <c:v>441.5</c:v>
                </c:pt>
                <c:pt idx="5299">
                  <c:v>441.58333333333331</c:v>
                </c:pt>
                <c:pt idx="5300">
                  <c:v>441.66666666666669</c:v>
                </c:pt>
                <c:pt idx="5301">
                  <c:v>441.75</c:v>
                </c:pt>
                <c:pt idx="5302">
                  <c:v>441.83333333333331</c:v>
                </c:pt>
                <c:pt idx="5303">
                  <c:v>441.91666666666669</c:v>
                </c:pt>
                <c:pt idx="5304">
                  <c:v>442</c:v>
                </c:pt>
                <c:pt idx="5305">
                  <c:v>442.08333333333331</c:v>
                </c:pt>
                <c:pt idx="5306">
                  <c:v>442.16666666666669</c:v>
                </c:pt>
                <c:pt idx="5307">
                  <c:v>442.25</c:v>
                </c:pt>
                <c:pt idx="5308">
                  <c:v>442.33333333333331</c:v>
                </c:pt>
                <c:pt idx="5309">
                  <c:v>442.41666666666669</c:v>
                </c:pt>
                <c:pt idx="5310">
                  <c:v>442.5</c:v>
                </c:pt>
                <c:pt idx="5311">
                  <c:v>442.58333333333331</c:v>
                </c:pt>
                <c:pt idx="5312">
                  <c:v>442.66666666666669</c:v>
                </c:pt>
                <c:pt idx="5313">
                  <c:v>442.75</c:v>
                </c:pt>
                <c:pt idx="5314">
                  <c:v>442.83333333333331</c:v>
                </c:pt>
                <c:pt idx="5315">
                  <c:v>442.91666666666669</c:v>
                </c:pt>
                <c:pt idx="5316">
                  <c:v>443</c:v>
                </c:pt>
                <c:pt idx="5317">
                  <c:v>443.08333333333331</c:v>
                </c:pt>
                <c:pt idx="5318">
                  <c:v>443.16666666666669</c:v>
                </c:pt>
                <c:pt idx="5319">
                  <c:v>443.25</c:v>
                </c:pt>
                <c:pt idx="5320">
                  <c:v>443.33333333333331</c:v>
                </c:pt>
                <c:pt idx="5321">
                  <c:v>443.41666666666669</c:v>
                </c:pt>
                <c:pt idx="5322">
                  <c:v>443.5</c:v>
                </c:pt>
                <c:pt idx="5323">
                  <c:v>443.58333333333331</c:v>
                </c:pt>
                <c:pt idx="5324">
                  <c:v>443.66666666666669</c:v>
                </c:pt>
                <c:pt idx="5325">
                  <c:v>443.75</c:v>
                </c:pt>
                <c:pt idx="5326">
                  <c:v>443.83333333333331</c:v>
                </c:pt>
                <c:pt idx="5327">
                  <c:v>443.91666666666669</c:v>
                </c:pt>
                <c:pt idx="5328">
                  <c:v>444</c:v>
                </c:pt>
                <c:pt idx="5329">
                  <c:v>444.08333333333331</c:v>
                </c:pt>
                <c:pt idx="5330">
                  <c:v>444.16666666666669</c:v>
                </c:pt>
                <c:pt idx="5331">
                  <c:v>444.25</c:v>
                </c:pt>
                <c:pt idx="5332">
                  <c:v>444.33333333333331</c:v>
                </c:pt>
                <c:pt idx="5333">
                  <c:v>444.41666666666669</c:v>
                </c:pt>
                <c:pt idx="5334">
                  <c:v>444.5</c:v>
                </c:pt>
                <c:pt idx="5335">
                  <c:v>444.58333333333331</c:v>
                </c:pt>
                <c:pt idx="5336">
                  <c:v>444.66666666666669</c:v>
                </c:pt>
                <c:pt idx="5337">
                  <c:v>444.75</c:v>
                </c:pt>
                <c:pt idx="5338">
                  <c:v>444.83333333333331</c:v>
                </c:pt>
                <c:pt idx="5339">
                  <c:v>444.91666666666669</c:v>
                </c:pt>
                <c:pt idx="5340">
                  <c:v>445</c:v>
                </c:pt>
                <c:pt idx="5341">
                  <c:v>445.08333333333331</c:v>
                </c:pt>
                <c:pt idx="5342">
                  <c:v>445.16666666666669</c:v>
                </c:pt>
                <c:pt idx="5343">
                  <c:v>445.25</c:v>
                </c:pt>
                <c:pt idx="5344">
                  <c:v>445.33333333333331</c:v>
                </c:pt>
                <c:pt idx="5345">
                  <c:v>445.41666666666669</c:v>
                </c:pt>
                <c:pt idx="5346">
                  <c:v>445.5</c:v>
                </c:pt>
                <c:pt idx="5347">
                  <c:v>445.58333333333331</c:v>
                </c:pt>
                <c:pt idx="5348">
                  <c:v>445.66666666666669</c:v>
                </c:pt>
                <c:pt idx="5349">
                  <c:v>445.75</c:v>
                </c:pt>
                <c:pt idx="5350">
                  <c:v>445.83333333333331</c:v>
                </c:pt>
                <c:pt idx="5351">
                  <c:v>445.91666666666669</c:v>
                </c:pt>
                <c:pt idx="5352">
                  <c:v>446</c:v>
                </c:pt>
                <c:pt idx="5353">
                  <c:v>446.08333333333331</c:v>
                </c:pt>
                <c:pt idx="5354">
                  <c:v>446.16666666666669</c:v>
                </c:pt>
                <c:pt idx="5355">
                  <c:v>446.25</c:v>
                </c:pt>
                <c:pt idx="5356">
                  <c:v>446.33333333333331</c:v>
                </c:pt>
                <c:pt idx="5357">
                  <c:v>446.41666666666669</c:v>
                </c:pt>
                <c:pt idx="5358">
                  <c:v>446.5</c:v>
                </c:pt>
                <c:pt idx="5359">
                  <c:v>446.58333333333331</c:v>
                </c:pt>
                <c:pt idx="5360">
                  <c:v>446.66666666666669</c:v>
                </c:pt>
                <c:pt idx="5361">
                  <c:v>446.75</c:v>
                </c:pt>
                <c:pt idx="5362">
                  <c:v>446.83333333333331</c:v>
                </c:pt>
                <c:pt idx="5363">
                  <c:v>446.91666666666669</c:v>
                </c:pt>
                <c:pt idx="5364">
                  <c:v>447</c:v>
                </c:pt>
                <c:pt idx="5365">
                  <c:v>447.08333333333331</c:v>
                </c:pt>
                <c:pt idx="5366">
                  <c:v>447.16666666666669</c:v>
                </c:pt>
                <c:pt idx="5367">
                  <c:v>447.25</c:v>
                </c:pt>
                <c:pt idx="5368">
                  <c:v>447.33333333333331</c:v>
                </c:pt>
                <c:pt idx="5369">
                  <c:v>447.41666666666669</c:v>
                </c:pt>
                <c:pt idx="5370">
                  <c:v>447.5</c:v>
                </c:pt>
                <c:pt idx="5371">
                  <c:v>447.58333333333331</c:v>
                </c:pt>
                <c:pt idx="5372">
                  <c:v>447.66666666666669</c:v>
                </c:pt>
                <c:pt idx="5373">
                  <c:v>447.75</c:v>
                </c:pt>
                <c:pt idx="5374">
                  <c:v>447.83333333333331</c:v>
                </c:pt>
                <c:pt idx="5375">
                  <c:v>447.91666666666669</c:v>
                </c:pt>
                <c:pt idx="5376">
                  <c:v>448</c:v>
                </c:pt>
                <c:pt idx="5377">
                  <c:v>448.08333333333331</c:v>
                </c:pt>
                <c:pt idx="5378">
                  <c:v>448.16666666666669</c:v>
                </c:pt>
                <c:pt idx="5379">
                  <c:v>448.25</c:v>
                </c:pt>
                <c:pt idx="5380">
                  <c:v>448.33333333333331</c:v>
                </c:pt>
                <c:pt idx="5381">
                  <c:v>448.41666666666669</c:v>
                </c:pt>
                <c:pt idx="5382">
                  <c:v>448.5</c:v>
                </c:pt>
                <c:pt idx="5383">
                  <c:v>448.58333333333331</c:v>
                </c:pt>
                <c:pt idx="5384">
                  <c:v>448.66666666666669</c:v>
                </c:pt>
                <c:pt idx="5385">
                  <c:v>448.75</c:v>
                </c:pt>
                <c:pt idx="5386">
                  <c:v>448.83333333333331</c:v>
                </c:pt>
                <c:pt idx="5387">
                  <c:v>448.91666666666669</c:v>
                </c:pt>
                <c:pt idx="5388">
                  <c:v>449</c:v>
                </c:pt>
                <c:pt idx="5389">
                  <c:v>449.08333333333331</c:v>
                </c:pt>
                <c:pt idx="5390">
                  <c:v>449.16666666666669</c:v>
                </c:pt>
                <c:pt idx="5391">
                  <c:v>449.25</c:v>
                </c:pt>
                <c:pt idx="5392">
                  <c:v>449.33333333333331</c:v>
                </c:pt>
                <c:pt idx="5393">
                  <c:v>449.41666666666669</c:v>
                </c:pt>
                <c:pt idx="5394">
                  <c:v>449.5</c:v>
                </c:pt>
                <c:pt idx="5395">
                  <c:v>449.58333333333331</c:v>
                </c:pt>
                <c:pt idx="5396">
                  <c:v>449.66666666666669</c:v>
                </c:pt>
                <c:pt idx="5397">
                  <c:v>449.75</c:v>
                </c:pt>
                <c:pt idx="5398">
                  <c:v>449.83333333333331</c:v>
                </c:pt>
                <c:pt idx="5399">
                  <c:v>449.91666666666669</c:v>
                </c:pt>
                <c:pt idx="5400">
                  <c:v>450</c:v>
                </c:pt>
                <c:pt idx="5401">
                  <c:v>450.08333333333331</c:v>
                </c:pt>
                <c:pt idx="5402">
                  <c:v>450.16666666666669</c:v>
                </c:pt>
                <c:pt idx="5403">
                  <c:v>450.25</c:v>
                </c:pt>
                <c:pt idx="5404">
                  <c:v>450.33333333333331</c:v>
                </c:pt>
                <c:pt idx="5405">
                  <c:v>450.41666666666669</c:v>
                </c:pt>
                <c:pt idx="5406">
                  <c:v>450.5</c:v>
                </c:pt>
                <c:pt idx="5407">
                  <c:v>450.58333333333331</c:v>
                </c:pt>
                <c:pt idx="5408">
                  <c:v>450.66666666666669</c:v>
                </c:pt>
                <c:pt idx="5409">
                  <c:v>450.75</c:v>
                </c:pt>
                <c:pt idx="5410">
                  <c:v>450.83333333333331</c:v>
                </c:pt>
                <c:pt idx="5411">
                  <c:v>450.91666666666669</c:v>
                </c:pt>
                <c:pt idx="5412">
                  <c:v>451</c:v>
                </c:pt>
                <c:pt idx="5413">
                  <c:v>451.08333333333331</c:v>
                </c:pt>
                <c:pt idx="5414">
                  <c:v>451.16666666666669</c:v>
                </c:pt>
                <c:pt idx="5415">
                  <c:v>451.25</c:v>
                </c:pt>
                <c:pt idx="5416">
                  <c:v>451.33333333333331</c:v>
                </c:pt>
                <c:pt idx="5417">
                  <c:v>451.41666666666669</c:v>
                </c:pt>
                <c:pt idx="5418">
                  <c:v>451.5</c:v>
                </c:pt>
                <c:pt idx="5419">
                  <c:v>451.58333333333331</c:v>
                </c:pt>
                <c:pt idx="5420">
                  <c:v>451.66666666666669</c:v>
                </c:pt>
                <c:pt idx="5421">
                  <c:v>451.75</c:v>
                </c:pt>
                <c:pt idx="5422">
                  <c:v>451.83333333333331</c:v>
                </c:pt>
                <c:pt idx="5423">
                  <c:v>451.91666666666669</c:v>
                </c:pt>
                <c:pt idx="5424">
                  <c:v>452</c:v>
                </c:pt>
                <c:pt idx="5425">
                  <c:v>452.08333333333331</c:v>
                </c:pt>
                <c:pt idx="5426">
                  <c:v>452.16666666666669</c:v>
                </c:pt>
                <c:pt idx="5427">
                  <c:v>452.25</c:v>
                </c:pt>
                <c:pt idx="5428">
                  <c:v>452.33333333333331</c:v>
                </c:pt>
                <c:pt idx="5429">
                  <c:v>452.41666666666669</c:v>
                </c:pt>
                <c:pt idx="5430">
                  <c:v>452.5</c:v>
                </c:pt>
                <c:pt idx="5431">
                  <c:v>452.58333333333331</c:v>
                </c:pt>
                <c:pt idx="5432">
                  <c:v>452.66666666666669</c:v>
                </c:pt>
                <c:pt idx="5433">
                  <c:v>452.75</c:v>
                </c:pt>
                <c:pt idx="5434">
                  <c:v>452.83333333333331</c:v>
                </c:pt>
                <c:pt idx="5435">
                  <c:v>452.91666666666669</c:v>
                </c:pt>
                <c:pt idx="5436">
                  <c:v>453</c:v>
                </c:pt>
                <c:pt idx="5437">
                  <c:v>453.08333333333331</c:v>
                </c:pt>
                <c:pt idx="5438">
                  <c:v>453.16666666666669</c:v>
                </c:pt>
                <c:pt idx="5439">
                  <c:v>453.25</c:v>
                </c:pt>
                <c:pt idx="5440">
                  <c:v>453.33333333333331</c:v>
                </c:pt>
                <c:pt idx="5441">
                  <c:v>453.41666666666669</c:v>
                </c:pt>
                <c:pt idx="5442">
                  <c:v>453.5</c:v>
                </c:pt>
                <c:pt idx="5443">
                  <c:v>453.58333333333331</c:v>
                </c:pt>
                <c:pt idx="5444">
                  <c:v>453.66666666666669</c:v>
                </c:pt>
                <c:pt idx="5445">
                  <c:v>453.75</c:v>
                </c:pt>
                <c:pt idx="5446">
                  <c:v>453.83333333333331</c:v>
                </c:pt>
                <c:pt idx="5447">
                  <c:v>453.91666666666669</c:v>
                </c:pt>
                <c:pt idx="5448">
                  <c:v>454</c:v>
                </c:pt>
                <c:pt idx="5449">
                  <c:v>454.08333333333331</c:v>
                </c:pt>
                <c:pt idx="5450">
                  <c:v>454.16666666666669</c:v>
                </c:pt>
                <c:pt idx="5451">
                  <c:v>454.25</c:v>
                </c:pt>
                <c:pt idx="5452">
                  <c:v>454.33333333333331</c:v>
                </c:pt>
                <c:pt idx="5453">
                  <c:v>454.41666666666669</c:v>
                </c:pt>
                <c:pt idx="5454">
                  <c:v>454.5</c:v>
                </c:pt>
                <c:pt idx="5455">
                  <c:v>454.58333333333331</c:v>
                </c:pt>
                <c:pt idx="5456">
                  <c:v>454.66666666666669</c:v>
                </c:pt>
                <c:pt idx="5457">
                  <c:v>454.75</c:v>
                </c:pt>
                <c:pt idx="5458">
                  <c:v>454.83333333333331</c:v>
                </c:pt>
                <c:pt idx="5459">
                  <c:v>454.91666666666669</c:v>
                </c:pt>
                <c:pt idx="5460">
                  <c:v>455</c:v>
                </c:pt>
                <c:pt idx="5461">
                  <c:v>455.08333333333331</c:v>
                </c:pt>
                <c:pt idx="5462">
                  <c:v>455.16666666666669</c:v>
                </c:pt>
                <c:pt idx="5463">
                  <c:v>455.25</c:v>
                </c:pt>
                <c:pt idx="5464">
                  <c:v>455.33333333333331</c:v>
                </c:pt>
                <c:pt idx="5465">
                  <c:v>455.41666666666669</c:v>
                </c:pt>
                <c:pt idx="5466">
                  <c:v>455.5</c:v>
                </c:pt>
                <c:pt idx="5467">
                  <c:v>455.58333333333331</c:v>
                </c:pt>
                <c:pt idx="5468">
                  <c:v>455.66666666666669</c:v>
                </c:pt>
                <c:pt idx="5469">
                  <c:v>455.75</c:v>
                </c:pt>
                <c:pt idx="5470">
                  <c:v>455.83333333333331</c:v>
                </c:pt>
                <c:pt idx="5471">
                  <c:v>455.91666666666669</c:v>
                </c:pt>
                <c:pt idx="5472">
                  <c:v>456</c:v>
                </c:pt>
                <c:pt idx="5473">
                  <c:v>456.08333333333331</c:v>
                </c:pt>
                <c:pt idx="5474">
                  <c:v>456.16666666666669</c:v>
                </c:pt>
                <c:pt idx="5475">
                  <c:v>456.25</c:v>
                </c:pt>
                <c:pt idx="5476">
                  <c:v>456.33333333333331</c:v>
                </c:pt>
                <c:pt idx="5477">
                  <c:v>456.41666666666669</c:v>
                </c:pt>
                <c:pt idx="5478">
                  <c:v>456.5</c:v>
                </c:pt>
                <c:pt idx="5479">
                  <c:v>456.58333333333331</c:v>
                </c:pt>
                <c:pt idx="5480">
                  <c:v>456.66666666666669</c:v>
                </c:pt>
                <c:pt idx="5481">
                  <c:v>456.75</c:v>
                </c:pt>
                <c:pt idx="5482">
                  <c:v>456.83333333333331</c:v>
                </c:pt>
                <c:pt idx="5483">
                  <c:v>456.91666666666669</c:v>
                </c:pt>
                <c:pt idx="5484">
                  <c:v>457</c:v>
                </c:pt>
                <c:pt idx="5485">
                  <c:v>457.08333333333331</c:v>
                </c:pt>
                <c:pt idx="5486">
                  <c:v>457.16666666666669</c:v>
                </c:pt>
                <c:pt idx="5487">
                  <c:v>457.25</c:v>
                </c:pt>
                <c:pt idx="5488">
                  <c:v>457.33333333333331</c:v>
                </c:pt>
                <c:pt idx="5489">
                  <c:v>457.41666666666669</c:v>
                </c:pt>
                <c:pt idx="5490">
                  <c:v>457.5</c:v>
                </c:pt>
                <c:pt idx="5491">
                  <c:v>457.58333333333331</c:v>
                </c:pt>
                <c:pt idx="5492">
                  <c:v>457.66666666666669</c:v>
                </c:pt>
                <c:pt idx="5493">
                  <c:v>457.75</c:v>
                </c:pt>
                <c:pt idx="5494">
                  <c:v>457.83333333333331</c:v>
                </c:pt>
                <c:pt idx="5495">
                  <c:v>457.91666666666669</c:v>
                </c:pt>
                <c:pt idx="5496">
                  <c:v>458</c:v>
                </c:pt>
                <c:pt idx="5497">
                  <c:v>458.08333333333331</c:v>
                </c:pt>
                <c:pt idx="5498">
                  <c:v>458.16666666666669</c:v>
                </c:pt>
                <c:pt idx="5499">
                  <c:v>458.25</c:v>
                </c:pt>
                <c:pt idx="5500">
                  <c:v>458.33333333333331</c:v>
                </c:pt>
                <c:pt idx="5501">
                  <c:v>458.41666666666669</c:v>
                </c:pt>
                <c:pt idx="5502">
                  <c:v>458.5</c:v>
                </c:pt>
                <c:pt idx="5503">
                  <c:v>458.58333333333331</c:v>
                </c:pt>
                <c:pt idx="5504">
                  <c:v>458.66666666666669</c:v>
                </c:pt>
                <c:pt idx="5505">
                  <c:v>458.75</c:v>
                </c:pt>
                <c:pt idx="5506">
                  <c:v>458.83333333333331</c:v>
                </c:pt>
                <c:pt idx="5507">
                  <c:v>458.91666666666669</c:v>
                </c:pt>
                <c:pt idx="5508">
                  <c:v>459</c:v>
                </c:pt>
                <c:pt idx="5509">
                  <c:v>459.08333333333331</c:v>
                </c:pt>
                <c:pt idx="5510">
                  <c:v>459.16666666666669</c:v>
                </c:pt>
                <c:pt idx="5511">
                  <c:v>459.25</c:v>
                </c:pt>
                <c:pt idx="5512">
                  <c:v>459.33333333333331</c:v>
                </c:pt>
                <c:pt idx="5513">
                  <c:v>459.41666666666669</c:v>
                </c:pt>
                <c:pt idx="5514">
                  <c:v>459.5</c:v>
                </c:pt>
                <c:pt idx="5515">
                  <c:v>459.58333333333331</c:v>
                </c:pt>
                <c:pt idx="5516">
                  <c:v>459.66666666666669</c:v>
                </c:pt>
                <c:pt idx="5517">
                  <c:v>459.75</c:v>
                </c:pt>
                <c:pt idx="5518">
                  <c:v>459.83333333333331</c:v>
                </c:pt>
                <c:pt idx="5519">
                  <c:v>459.91666666666669</c:v>
                </c:pt>
                <c:pt idx="5520">
                  <c:v>460</c:v>
                </c:pt>
                <c:pt idx="5521">
                  <c:v>460.08333333333331</c:v>
                </c:pt>
                <c:pt idx="5522">
                  <c:v>460.16666666666669</c:v>
                </c:pt>
                <c:pt idx="5523">
                  <c:v>460.25</c:v>
                </c:pt>
                <c:pt idx="5524">
                  <c:v>460.33333333333331</c:v>
                </c:pt>
                <c:pt idx="5525">
                  <c:v>460.41666666666669</c:v>
                </c:pt>
                <c:pt idx="5526">
                  <c:v>460.5</c:v>
                </c:pt>
                <c:pt idx="5527">
                  <c:v>460.58333333333331</c:v>
                </c:pt>
                <c:pt idx="5528">
                  <c:v>460.66666666666669</c:v>
                </c:pt>
                <c:pt idx="5529">
                  <c:v>460.75</c:v>
                </c:pt>
                <c:pt idx="5530">
                  <c:v>460.83333333333331</c:v>
                </c:pt>
                <c:pt idx="5531">
                  <c:v>460.91666666666669</c:v>
                </c:pt>
                <c:pt idx="5532">
                  <c:v>461</c:v>
                </c:pt>
                <c:pt idx="5533">
                  <c:v>461.08333333333331</c:v>
                </c:pt>
                <c:pt idx="5534">
                  <c:v>461.16666666666669</c:v>
                </c:pt>
                <c:pt idx="5535">
                  <c:v>461.25</c:v>
                </c:pt>
                <c:pt idx="5536">
                  <c:v>461.33333333333331</c:v>
                </c:pt>
                <c:pt idx="5537">
                  <c:v>461.41666666666669</c:v>
                </c:pt>
                <c:pt idx="5538">
                  <c:v>461.5</c:v>
                </c:pt>
                <c:pt idx="5539">
                  <c:v>461.58333333333331</c:v>
                </c:pt>
                <c:pt idx="5540">
                  <c:v>461.66666666666669</c:v>
                </c:pt>
                <c:pt idx="5541">
                  <c:v>461.75</c:v>
                </c:pt>
                <c:pt idx="5542">
                  <c:v>461.83333333333331</c:v>
                </c:pt>
                <c:pt idx="5543">
                  <c:v>461.91666666666669</c:v>
                </c:pt>
                <c:pt idx="5544">
                  <c:v>462</c:v>
                </c:pt>
                <c:pt idx="5545">
                  <c:v>462.08333333333331</c:v>
                </c:pt>
                <c:pt idx="5546">
                  <c:v>462.16666666666669</c:v>
                </c:pt>
                <c:pt idx="5547">
                  <c:v>462.25</c:v>
                </c:pt>
                <c:pt idx="5548">
                  <c:v>462.33333333333331</c:v>
                </c:pt>
                <c:pt idx="5549">
                  <c:v>462.41666666666669</c:v>
                </c:pt>
                <c:pt idx="5550">
                  <c:v>462.5</c:v>
                </c:pt>
                <c:pt idx="5551">
                  <c:v>462.58333333333331</c:v>
                </c:pt>
                <c:pt idx="5552">
                  <c:v>462.66666666666669</c:v>
                </c:pt>
                <c:pt idx="5553">
                  <c:v>462.75</c:v>
                </c:pt>
                <c:pt idx="5554">
                  <c:v>462.83333333333331</c:v>
                </c:pt>
                <c:pt idx="5555">
                  <c:v>462.91666666666669</c:v>
                </c:pt>
                <c:pt idx="5556">
                  <c:v>463</c:v>
                </c:pt>
                <c:pt idx="5557">
                  <c:v>463.08333333333331</c:v>
                </c:pt>
                <c:pt idx="5558">
                  <c:v>463.16666666666669</c:v>
                </c:pt>
                <c:pt idx="5559">
                  <c:v>463.25</c:v>
                </c:pt>
                <c:pt idx="5560">
                  <c:v>463.33333333333331</c:v>
                </c:pt>
                <c:pt idx="5561">
                  <c:v>463.41666666666669</c:v>
                </c:pt>
                <c:pt idx="5562">
                  <c:v>463.5</c:v>
                </c:pt>
                <c:pt idx="5563">
                  <c:v>463.58333333333331</c:v>
                </c:pt>
                <c:pt idx="5564">
                  <c:v>463.66666666666669</c:v>
                </c:pt>
                <c:pt idx="5565">
                  <c:v>463.75</c:v>
                </c:pt>
                <c:pt idx="5566">
                  <c:v>463.83333333333331</c:v>
                </c:pt>
                <c:pt idx="5567">
                  <c:v>463.91666666666669</c:v>
                </c:pt>
                <c:pt idx="5568">
                  <c:v>464</c:v>
                </c:pt>
                <c:pt idx="5569">
                  <c:v>464.08333333333331</c:v>
                </c:pt>
                <c:pt idx="5570">
                  <c:v>464.16666666666669</c:v>
                </c:pt>
                <c:pt idx="5571">
                  <c:v>464.25</c:v>
                </c:pt>
                <c:pt idx="5572">
                  <c:v>464.33333333333331</c:v>
                </c:pt>
                <c:pt idx="5573">
                  <c:v>464.41666666666669</c:v>
                </c:pt>
                <c:pt idx="5574">
                  <c:v>464.5</c:v>
                </c:pt>
                <c:pt idx="5575">
                  <c:v>464.58333333333331</c:v>
                </c:pt>
                <c:pt idx="5576">
                  <c:v>464.66666666666669</c:v>
                </c:pt>
                <c:pt idx="5577">
                  <c:v>464.75</c:v>
                </c:pt>
                <c:pt idx="5578">
                  <c:v>464.83333333333331</c:v>
                </c:pt>
                <c:pt idx="5579">
                  <c:v>464.91666666666669</c:v>
                </c:pt>
                <c:pt idx="5580">
                  <c:v>465</c:v>
                </c:pt>
                <c:pt idx="5581">
                  <c:v>465.08333333333331</c:v>
                </c:pt>
                <c:pt idx="5582">
                  <c:v>465.16666666666669</c:v>
                </c:pt>
                <c:pt idx="5583">
                  <c:v>465.25</c:v>
                </c:pt>
                <c:pt idx="5584">
                  <c:v>465.33333333333331</c:v>
                </c:pt>
                <c:pt idx="5585">
                  <c:v>465.41666666666669</c:v>
                </c:pt>
                <c:pt idx="5586">
                  <c:v>465.5</c:v>
                </c:pt>
                <c:pt idx="5587">
                  <c:v>465.58333333333331</c:v>
                </c:pt>
                <c:pt idx="5588">
                  <c:v>465.66666666666669</c:v>
                </c:pt>
                <c:pt idx="5589">
                  <c:v>465.75</c:v>
                </c:pt>
                <c:pt idx="5590">
                  <c:v>465.83333333333331</c:v>
                </c:pt>
                <c:pt idx="5591">
                  <c:v>465.91666666666669</c:v>
                </c:pt>
                <c:pt idx="5592">
                  <c:v>466</c:v>
                </c:pt>
                <c:pt idx="5593">
                  <c:v>466.08333333333331</c:v>
                </c:pt>
                <c:pt idx="5594">
                  <c:v>466.16666666666669</c:v>
                </c:pt>
                <c:pt idx="5595">
                  <c:v>466.25</c:v>
                </c:pt>
                <c:pt idx="5596">
                  <c:v>466.33333333333331</c:v>
                </c:pt>
                <c:pt idx="5597">
                  <c:v>466.41666666666669</c:v>
                </c:pt>
                <c:pt idx="5598">
                  <c:v>466.5</c:v>
                </c:pt>
                <c:pt idx="5599">
                  <c:v>466.58333333333331</c:v>
                </c:pt>
                <c:pt idx="5600">
                  <c:v>466.66666666666669</c:v>
                </c:pt>
                <c:pt idx="5601">
                  <c:v>466.75</c:v>
                </c:pt>
                <c:pt idx="5602">
                  <c:v>466.83333333333331</c:v>
                </c:pt>
                <c:pt idx="5603">
                  <c:v>466.91666666666669</c:v>
                </c:pt>
                <c:pt idx="5604">
                  <c:v>467</c:v>
                </c:pt>
                <c:pt idx="5605">
                  <c:v>467.08333333333331</c:v>
                </c:pt>
                <c:pt idx="5606">
                  <c:v>467.16666666666669</c:v>
                </c:pt>
                <c:pt idx="5607">
                  <c:v>467.25</c:v>
                </c:pt>
                <c:pt idx="5608">
                  <c:v>467.33333333333331</c:v>
                </c:pt>
                <c:pt idx="5609">
                  <c:v>467.41666666666669</c:v>
                </c:pt>
                <c:pt idx="5610">
                  <c:v>467.5</c:v>
                </c:pt>
                <c:pt idx="5611">
                  <c:v>467.58333333333331</c:v>
                </c:pt>
                <c:pt idx="5612">
                  <c:v>467.66666666666669</c:v>
                </c:pt>
                <c:pt idx="5613">
                  <c:v>467.75</c:v>
                </c:pt>
                <c:pt idx="5614">
                  <c:v>467.83333333333331</c:v>
                </c:pt>
                <c:pt idx="5615">
                  <c:v>467.91666666666669</c:v>
                </c:pt>
                <c:pt idx="5616">
                  <c:v>468</c:v>
                </c:pt>
                <c:pt idx="5617">
                  <c:v>468.08333333333331</c:v>
                </c:pt>
                <c:pt idx="5618">
                  <c:v>468.16666666666669</c:v>
                </c:pt>
                <c:pt idx="5619">
                  <c:v>468.25</c:v>
                </c:pt>
                <c:pt idx="5620">
                  <c:v>468.33333333333331</c:v>
                </c:pt>
                <c:pt idx="5621">
                  <c:v>468.41666666666669</c:v>
                </c:pt>
                <c:pt idx="5622">
                  <c:v>468.5</c:v>
                </c:pt>
                <c:pt idx="5623">
                  <c:v>468.58333333333331</c:v>
                </c:pt>
                <c:pt idx="5624">
                  <c:v>468.66666666666669</c:v>
                </c:pt>
                <c:pt idx="5625">
                  <c:v>468.75</c:v>
                </c:pt>
                <c:pt idx="5626">
                  <c:v>468.83333333333331</c:v>
                </c:pt>
                <c:pt idx="5627">
                  <c:v>468.91666666666669</c:v>
                </c:pt>
                <c:pt idx="5628">
                  <c:v>469</c:v>
                </c:pt>
                <c:pt idx="5629">
                  <c:v>469.08333333333331</c:v>
                </c:pt>
                <c:pt idx="5630">
                  <c:v>469.16666666666669</c:v>
                </c:pt>
                <c:pt idx="5631">
                  <c:v>469.25</c:v>
                </c:pt>
                <c:pt idx="5632">
                  <c:v>469.33333333333331</c:v>
                </c:pt>
                <c:pt idx="5633">
                  <c:v>469.41666666666669</c:v>
                </c:pt>
                <c:pt idx="5634">
                  <c:v>469.5</c:v>
                </c:pt>
                <c:pt idx="5635">
                  <c:v>469.58333333333331</c:v>
                </c:pt>
                <c:pt idx="5636">
                  <c:v>469.66666666666669</c:v>
                </c:pt>
                <c:pt idx="5637">
                  <c:v>469.75</c:v>
                </c:pt>
                <c:pt idx="5638">
                  <c:v>469.83333333333331</c:v>
                </c:pt>
                <c:pt idx="5639">
                  <c:v>469.91666666666669</c:v>
                </c:pt>
                <c:pt idx="5640">
                  <c:v>470</c:v>
                </c:pt>
                <c:pt idx="5641">
                  <c:v>470.08333333333331</c:v>
                </c:pt>
                <c:pt idx="5642">
                  <c:v>470.16666666666669</c:v>
                </c:pt>
                <c:pt idx="5643">
                  <c:v>470.25</c:v>
                </c:pt>
                <c:pt idx="5644">
                  <c:v>470.33333333333331</c:v>
                </c:pt>
                <c:pt idx="5645">
                  <c:v>470.41666666666669</c:v>
                </c:pt>
                <c:pt idx="5646">
                  <c:v>470.5</c:v>
                </c:pt>
                <c:pt idx="5647">
                  <c:v>470.58333333333331</c:v>
                </c:pt>
                <c:pt idx="5648">
                  <c:v>470.66666666666669</c:v>
                </c:pt>
                <c:pt idx="5649">
                  <c:v>470.75</c:v>
                </c:pt>
                <c:pt idx="5650">
                  <c:v>470.83333333333331</c:v>
                </c:pt>
                <c:pt idx="5651">
                  <c:v>470.91666666666669</c:v>
                </c:pt>
                <c:pt idx="5652">
                  <c:v>471</c:v>
                </c:pt>
                <c:pt idx="5653">
                  <c:v>471.08333333333331</c:v>
                </c:pt>
                <c:pt idx="5654">
                  <c:v>471.16666666666669</c:v>
                </c:pt>
                <c:pt idx="5655">
                  <c:v>471.25</c:v>
                </c:pt>
                <c:pt idx="5656">
                  <c:v>471.33333333333331</c:v>
                </c:pt>
                <c:pt idx="5657">
                  <c:v>471.41666666666669</c:v>
                </c:pt>
                <c:pt idx="5658">
                  <c:v>471.5</c:v>
                </c:pt>
                <c:pt idx="5659">
                  <c:v>471.58333333333331</c:v>
                </c:pt>
                <c:pt idx="5660">
                  <c:v>471.66666666666669</c:v>
                </c:pt>
                <c:pt idx="5661">
                  <c:v>471.75</c:v>
                </c:pt>
                <c:pt idx="5662">
                  <c:v>471.83333333333331</c:v>
                </c:pt>
                <c:pt idx="5663">
                  <c:v>471.91666666666669</c:v>
                </c:pt>
                <c:pt idx="5664">
                  <c:v>472</c:v>
                </c:pt>
                <c:pt idx="5665">
                  <c:v>472.08333333333331</c:v>
                </c:pt>
                <c:pt idx="5666">
                  <c:v>472.16666666666669</c:v>
                </c:pt>
                <c:pt idx="5667">
                  <c:v>472.25</c:v>
                </c:pt>
                <c:pt idx="5668">
                  <c:v>472.33333333333331</c:v>
                </c:pt>
                <c:pt idx="5669">
                  <c:v>472.41666666666669</c:v>
                </c:pt>
                <c:pt idx="5670">
                  <c:v>472.5</c:v>
                </c:pt>
                <c:pt idx="5671">
                  <c:v>472.58333333333331</c:v>
                </c:pt>
                <c:pt idx="5672">
                  <c:v>472.66666666666669</c:v>
                </c:pt>
                <c:pt idx="5673">
                  <c:v>472.75</c:v>
                </c:pt>
                <c:pt idx="5674">
                  <c:v>472.83333333333331</c:v>
                </c:pt>
                <c:pt idx="5675">
                  <c:v>472.91666666666669</c:v>
                </c:pt>
                <c:pt idx="5676">
                  <c:v>473</c:v>
                </c:pt>
                <c:pt idx="5677">
                  <c:v>473.08333333333331</c:v>
                </c:pt>
                <c:pt idx="5678">
                  <c:v>473.16666666666669</c:v>
                </c:pt>
                <c:pt idx="5679">
                  <c:v>473.25</c:v>
                </c:pt>
                <c:pt idx="5680">
                  <c:v>473.33333333333331</c:v>
                </c:pt>
                <c:pt idx="5681">
                  <c:v>473.41666666666669</c:v>
                </c:pt>
                <c:pt idx="5682">
                  <c:v>473.5</c:v>
                </c:pt>
                <c:pt idx="5683">
                  <c:v>473.58333333333331</c:v>
                </c:pt>
                <c:pt idx="5684">
                  <c:v>473.66666666666669</c:v>
                </c:pt>
                <c:pt idx="5685">
                  <c:v>473.75</c:v>
                </c:pt>
                <c:pt idx="5686">
                  <c:v>473.83333333333331</c:v>
                </c:pt>
                <c:pt idx="5687">
                  <c:v>473.91666666666669</c:v>
                </c:pt>
                <c:pt idx="5688">
                  <c:v>474</c:v>
                </c:pt>
                <c:pt idx="5689">
                  <c:v>474.08333333333331</c:v>
                </c:pt>
                <c:pt idx="5690">
                  <c:v>474.16666666666669</c:v>
                </c:pt>
                <c:pt idx="5691">
                  <c:v>474.25</c:v>
                </c:pt>
                <c:pt idx="5692">
                  <c:v>474.33333333333331</c:v>
                </c:pt>
                <c:pt idx="5693">
                  <c:v>474.41666666666669</c:v>
                </c:pt>
                <c:pt idx="5694">
                  <c:v>474.5</c:v>
                </c:pt>
                <c:pt idx="5695">
                  <c:v>474.58333333333331</c:v>
                </c:pt>
                <c:pt idx="5696">
                  <c:v>474.66666666666669</c:v>
                </c:pt>
                <c:pt idx="5697">
                  <c:v>474.75</c:v>
                </c:pt>
                <c:pt idx="5698">
                  <c:v>474.83333333333331</c:v>
                </c:pt>
                <c:pt idx="5699">
                  <c:v>474.91666666666669</c:v>
                </c:pt>
                <c:pt idx="5700">
                  <c:v>475</c:v>
                </c:pt>
                <c:pt idx="5701">
                  <c:v>475.08333333333331</c:v>
                </c:pt>
                <c:pt idx="5702">
                  <c:v>475.16666666666669</c:v>
                </c:pt>
                <c:pt idx="5703">
                  <c:v>475.25</c:v>
                </c:pt>
                <c:pt idx="5704">
                  <c:v>475.33333333333331</c:v>
                </c:pt>
                <c:pt idx="5705">
                  <c:v>475.41666666666669</c:v>
                </c:pt>
                <c:pt idx="5706">
                  <c:v>475.5</c:v>
                </c:pt>
                <c:pt idx="5707">
                  <c:v>475.58333333333331</c:v>
                </c:pt>
                <c:pt idx="5708">
                  <c:v>475.66666666666669</c:v>
                </c:pt>
                <c:pt idx="5709">
                  <c:v>475.75</c:v>
                </c:pt>
                <c:pt idx="5710">
                  <c:v>475.83333333333331</c:v>
                </c:pt>
                <c:pt idx="5711">
                  <c:v>475.91666666666669</c:v>
                </c:pt>
                <c:pt idx="5712">
                  <c:v>476</c:v>
                </c:pt>
                <c:pt idx="5713">
                  <c:v>476.08333333333331</c:v>
                </c:pt>
                <c:pt idx="5714">
                  <c:v>476.16666666666669</c:v>
                </c:pt>
                <c:pt idx="5715">
                  <c:v>476.25</c:v>
                </c:pt>
                <c:pt idx="5716">
                  <c:v>476.33333333333331</c:v>
                </c:pt>
                <c:pt idx="5717">
                  <c:v>476.41666666666669</c:v>
                </c:pt>
                <c:pt idx="5718">
                  <c:v>476.5</c:v>
                </c:pt>
                <c:pt idx="5719">
                  <c:v>476.58333333333331</c:v>
                </c:pt>
                <c:pt idx="5720">
                  <c:v>476.66666666666669</c:v>
                </c:pt>
                <c:pt idx="5721">
                  <c:v>476.75</c:v>
                </c:pt>
                <c:pt idx="5722">
                  <c:v>476.83333333333331</c:v>
                </c:pt>
                <c:pt idx="5723">
                  <c:v>476.91666666666669</c:v>
                </c:pt>
                <c:pt idx="5724">
                  <c:v>477</c:v>
                </c:pt>
                <c:pt idx="5725">
                  <c:v>477.08333333333331</c:v>
                </c:pt>
                <c:pt idx="5726">
                  <c:v>477.16666666666669</c:v>
                </c:pt>
                <c:pt idx="5727">
                  <c:v>477.25</c:v>
                </c:pt>
                <c:pt idx="5728">
                  <c:v>477.33333333333331</c:v>
                </c:pt>
                <c:pt idx="5729">
                  <c:v>477.41666666666669</c:v>
                </c:pt>
                <c:pt idx="5730">
                  <c:v>477.5</c:v>
                </c:pt>
                <c:pt idx="5731">
                  <c:v>477.58333333333331</c:v>
                </c:pt>
                <c:pt idx="5732">
                  <c:v>477.66666666666669</c:v>
                </c:pt>
                <c:pt idx="5733">
                  <c:v>477.75</c:v>
                </c:pt>
                <c:pt idx="5734">
                  <c:v>477.83333333333331</c:v>
                </c:pt>
                <c:pt idx="5735">
                  <c:v>477.91666666666669</c:v>
                </c:pt>
                <c:pt idx="5736">
                  <c:v>478</c:v>
                </c:pt>
                <c:pt idx="5737">
                  <c:v>478.08333333333331</c:v>
                </c:pt>
                <c:pt idx="5738">
                  <c:v>478.16666666666669</c:v>
                </c:pt>
                <c:pt idx="5739">
                  <c:v>478.25</c:v>
                </c:pt>
                <c:pt idx="5740">
                  <c:v>478.33333333333331</c:v>
                </c:pt>
                <c:pt idx="5741">
                  <c:v>478.41666666666669</c:v>
                </c:pt>
                <c:pt idx="5742">
                  <c:v>478.5</c:v>
                </c:pt>
                <c:pt idx="5743">
                  <c:v>478.58333333333331</c:v>
                </c:pt>
                <c:pt idx="5744">
                  <c:v>478.66666666666669</c:v>
                </c:pt>
                <c:pt idx="5745">
                  <c:v>478.75</c:v>
                </c:pt>
                <c:pt idx="5746">
                  <c:v>478.83333333333331</c:v>
                </c:pt>
                <c:pt idx="5747">
                  <c:v>478.91666666666669</c:v>
                </c:pt>
                <c:pt idx="5748">
                  <c:v>479</c:v>
                </c:pt>
                <c:pt idx="5749">
                  <c:v>479.08333333333331</c:v>
                </c:pt>
                <c:pt idx="5750">
                  <c:v>479.16666666666669</c:v>
                </c:pt>
                <c:pt idx="5751">
                  <c:v>479.25</c:v>
                </c:pt>
                <c:pt idx="5752">
                  <c:v>479.33333333333331</c:v>
                </c:pt>
                <c:pt idx="5753">
                  <c:v>479.41666666666669</c:v>
                </c:pt>
                <c:pt idx="5754">
                  <c:v>479.5</c:v>
                </c:pt>
                <c:pt idx="5755">
                  <c:v>479.58333333333331</c:v>
                </c:pt>
                <c:pt idx="5756">
                  <c:v>479.66666666666669</c:v>
                </c:pt>
                <c:pt idx="5757">
                  <c:v>479.75</c:v>
                </c:pt>
                <c:pt idx="5758">
                  <c:v>479.83333333333331</c:v>
                </c:pt>
                <c:pt idx="5759">
                  <c:v>479.91666666666669</c:v>
                </c:pt>
                <c:pt idx="5760">
                  <c:v>480</c:v>
                </c:pt>
                <c:pt idx="5761">
                  <c:v>480.08333333333331</c:v>
                </c:pt>
                <c:pt idx="5762">
                  <c:v>480.16666666666669</c:v>
                </c:pt>
                <c:pt idx="5763">
                  <c:v>480.25</c:v>
                </c:pt>
                <c:pt idx="5764">
                  <c:v>480.33333333333331</c:v>
                </c:pt>
                <c:pt idx="5765">
                  <c:v>480.41666666666669</c:v>
                </c:pt>
                <c:pt idx="5766">
                  <c:v>480.5</c:v>
                </c:pt>
                <c:pt idx="5767">
                  <c:v>480.58333333333331</c:v>
                </c:pt>
                <c:pt idx="5768">
                  <c:v>480.66666666666669</c:v>
                </c:pt>
                <c:pt idx="5769">
                  <c:v>480.75</c:v>
                </c:pt>
                <c:pt idx="5770">
                  <c:v>480.83333333333331</c:v>
                </c:pt>
                <c:pt idx="5771">
                  <c:v>480.91666666666669</c:v>
                </c:pt>
                <c:pt idx="5772">
                  <c:v>481</c:v>
                </c:pt>
                <c:pt idx="5773">
                  <c:v>481.08333333333331</c:v>
                </c:pt>
                <c:pt idx="5774">
                  <c:v>481.16666666666669</c:v>
                </c:pt>
                <c:pt idx="5775">
                  <c:v>481.25</c:v>
                </c:pt>
                <c:pt idx="5776">
                  <c:v>481.33333333333331</c:v>
                </c:pt>
                <c:pt idx="5777">
                  <c:v>481.41666666666669</c:v>
                </c:pt>
                <c:pt idx="5778">
                  <c:v>481.5</c:v>
                </c:pt>
                <c:pt idx="5779">
                  <c:v>481.58333333333331</c:v>
                </c:pt>
                <c:pt idx="5780">
                  <c:v>481.66666666666669</c:v>
                </c:pt>
                <c:pt idx="5781">
                  <c:v>481.75</c:v>
                </c:pt>
                <c:pt idx="5782">
                  <c:v>481.83333333333331</c:v>
                </c:pt>
                <c:pt idx="5783">
                  <c:v>481.91666666666669</c:v>
                </c:pt>
                <c:pt idx="5784">
                  <c:v>482</c:v>
                </c:pt>
                <c:pt idx="5785">
                  <c:v>482.08333333333331</c:v>
                </c:pt>
                <c:pt idx="5786">
                  <c:v>482.16666666666669</c:v>
                </c:pt>
                <c:pt idx="5787">
                  <c:v>482.25</c:v>
                </c:pt>
                <c:pt idx="5788">
                  <c:v>482.33333333333331</c:v>
                </c:pt>
                <c:pt idx="5789">
                  <c:v>482.41666666666669</c:v>
                </c:pt>
                <c:pt idx="5790">
                  <c:v>482.5</c:v>
                </c:pt>
                <c:pt idx="5791">
                  <c:v>482.58333333333331</c:v>
                </c:pt>
                <c:pt idx="5792">
                  <c:v>482.66666666666669</c:v>
                </c:pt>
                <c:pt idx="5793">
                  <c:v>482.75</c:v>
                </c:pt>
                <c:pt idx="5794">
                  <c:v>482.83333333333331</c:v>
                </c:pt>
                <c:pt idx="5795">
                  <c:v>482.91666666666669</c:v>
                </c:pt>
                <c:pt idx="5796">
                  <c:v>483</c:v>
                </c:pt>
                <c:pt idx="5797">
                  <c:v>483.08333333333331</c:v>
                </c:pt>
                <c:pt idx="5798">
                  <c:v>483.16666666666669</c:v>
                </c:pt>
                <c:pt idx="5799">
                  <c:v>483.25</c:v>
                </c:pt>
                <c:pt idx="5800">
                  <c:v>483.33333333333331</c:v>
                </c:pt>
                <c:pt idx="5801">
                  <c:v>483.41666666666669</c:v>
                </c:pt>
                <c:pt idx="5802">
                  <c:v>483.5</c:v>
                </c:pt>
                <c:pt idx="5803">
                  <c:v>483.58333333333331</c:v>
                </c:pt>
                <c:pt idx="5804">
                  <c:v>483.66666666666669</c:v>
                </c:pt>
                <c:pt idx="5805">
                  <c:v>483.75</c:v>
                </c:pt>
                <c:pt idx="5806">
                  <c:v>483.83333333333331</c:v>
                </c:pt>
                <c:pt idx="5807">
                  <c:v>483.91666666666669</c:v>
                </c:pt>
                <c:pt idx="5808">
                  <c:v>484</c:v>
                </c:pt>
                <c:pt idx="5809">
                  <c:v>484.08333333333331</c:v>
                </c:pt>
                <c:pt idx="5810">
                  <c:v>484.16666666666669</c:v>
                </c:pt>
                <c:pt idx="5811">
                  <c:v>484.25</c:v>
                </c:pt>
                <c:pt idx="5812">
                  <c:v>484.33333333333331</c:v>
                </c:pt>
                <c:pt idx="5813">
                  <c:v>484.41666666666669</c:v>
                </c:pt>
                <c:pt idx="5814">
                  <c:v>484.5</c:v>
                </c:pt>
                <c:pt idx="5815">
                  <c:v>484.58333333333331</c:v>
                </c:pt>
                <c:pt idx="5816">
                  <c:v>484.66666666666669</c:v>
                </c:pt>
                <c:pt idx="5817">
                  <c:v>484.75</c:v>
                </c:pt>
                <c:pt idx="5818">
                  <c:v>484.83333333333331</c:v>
                </c:pt>
                <c:pt idx="5819">
                  <c:v>484.91666666666669</c:v>
                </c:pt>
                <c:pt idx="5820">
                  <c:v>485</c:v>
                </c:pt>
                <c:pt idx="5821">
                  <c:v>485.08333333333331</c:v>
                </c:pt>
                <c:pt idx="5822">
                  <c:v>485.16666666666669</c:v>
                </c:pt>
                <c:pt idx="5823">
                  <c:v>485.25</c:v>
                </c:pt>
                <c:pt idx="5824">
                  <c:v>485.33333333333331</c:v>
                </c:pt>
                <c:pt idx="5825">
                  <c:v>485.41666666666669</c:v>
                </c:pt>
                <c:pt idx="5826">
                  <c:v>485.5</c:v>
                </c:pt>
                <c:pt idx="5827">
                  <c:v>485.58333333333331</c:v>
                </c:pt>
                <c:pt idx="5828">
                  <c:v>485.66666666666669</c:v>
                </c:pt>
                <c:pt idx="5829">
                  <c:v>485.75</c:v>
                </c:pt>
                <c:pt idx="5830">
                  <c:v>485.83333333333331</c:v>
                </c:pt>
                <c:pt idx="5831">
                  <c:v>485.91666666666669</c:v>
                </c:pt>
                <c:pt idx="5832">
                  <c:v>486</c:v>
                </c:pt>
                <c:pt idx="5833">
                  <c:v>486.08333333333331</c:v>
                </c:pt>
                <c:pt idx="5834">
                  <c:v>486.16666666666669</c:v>
                </c:pt>
                <c:pt idx="5835">
                  <c:v>486.25</c:v>
                </c:pt>
                <c:pt idx="5836">
                  <c:v>486.33333333333331</c:v>
                </c:pt>
                <c:pt idx="5837">
                  <c:v>486.41666666666669</c:v>
                </c:pt>
                <c:pt idx="5838">
                  <c:v>486.5</c:v>
                </c:pt>
                <c:pt idx="5839">
                  <c:v>486.58333333333331</c:v>
                </c:pt>
                <c:pt idx="5840">
                  <c:v>486.66666666666669</c:v>
                </c:pt>
                <c:pt idx="5841">
                  <c:v>486.75</c:v>
                </c:pt>
                <c:pt idx="5842">
                  <c:v>486.83333333333331</c:v>
                </c:pt>
                <c:pt idx="5843">
                  <c:v>486.91666666666669</c:v>
                </c:pt>
                <c:pt idx="5844">
                  <c:v>487</c:v>
                </c:pt>
                <c:pt idx="5845">
                  <c:v>487.08333333333331</c:v>
                </c:pt>
                <c:pt idx="5846">
                  <c:v>487.16666666666669</c:v>
                </c:pt>
                <c:pt idx="5847">
                  <c:v>487.25</c:v>
                </c:pt>
                <c:pt idx="5848">
                  <c:v>487.33333333333331</c:v>
                </c:pt>
                <c:pt idx="5849">
                  <c:v>487.41666666666669</c:v>
                </c:pt>
                <c:pt idx="5850">
                  <c:v>487.5</c:v>
                </c:pt>
                <c:pt idx="5851">
                  <c:v>487.58333333333331</c:v>
                </c:pt>
                <c:pt idx="5852">
                  <c:v>487.66666666666669</c:v>
                </c:pt>
                <c:pt idx="5853">
                  <c:v>487.75</c:v>
                </c:pt>
                <c:pt idx="5854">
                  <c:v>487.83333333333331</c:v>
                </c:pt>
                <c:pt idx="5855">
                  <c:v>487.91666666666669</c:v>
                </c:pt>
                <c:pt idx="5856">
                  <c:v>488</c:v>
                </c:pt>
                <c:pt idx="5857">
                  <c:v>488.08333333333331</c:v>
                </c:pt>
                <c:pt idx="5858">
                  <c:v>488.16666666666669</c:v>
                </c:pt>
                <c:pt idx="5859">
                  <c:v>488.25</c:v>
                </c:pt>
                <c:pt idx="5860">
                  <c:v>488.33333333333331</c:v>
                </c:pt>
                <c:pt idx="5861">
                  <c:v>488.41666666666669</c:v>
                </c:pt>
                <c:pt idx="5862">
                  <c:v>488.5</c:v>
                </c:pt>
                <c:pt idx="5863">
                  <c:v>488.58333333333331</c:v>
                </c:pt>
                <c:pt idx="5864">
                  <c:v>488.66666666666669</c:v>
                </c:pt>
                <c:pt idx="5865">
                  <c:v>488.75</c:v>
                </c:pt>
                <c:pt idx="5866">
                  <c:v>488.83333333333331</c:v>
                </c:pt>
                <c:pt idx="5867">
                  <c:v>488.91666666666669</c:v>
                </c:pt>
                <c:pt idx="5868">
                  <c:v>489</c:v>
                </c:pt>
                <c:pt idx="5869">
                  <c:v>489.08333333333331</c:v>
                </c:pt>
                <c:pt idx="5870">
                  <c:v>489.16666666666669</c:v>
                </c:pt>
                <c:pt idx="5871">
                  <c:v>489.25</c:v>
                </c:pt>
                <c:pt idx="5872">
                  <c:v>489.33333333333331</c:v>
                </c:pt>
                <c:pt idx="5873">
                  <c:v>489.41666666666669</c:v>
                </c:pt>
                <c:pt idx="5874">
                  <c:v>489.5</c:v>
                </c:pt>
                <c:pt idx="5875">
                  <c:v>489.58333333333331</c:v>
                </c:pt>
                <c:pt idx="5876">
                  <c:v>489.66666666666669</c:v>
                </c:pt>
                <c:pt idx="5877">
                  <c:v>489.75</c:v>
                </c:pt>
                <c:pt idx="5878">
                  <c:v>489.83333333333331</c:v>
                </c:pt>
                <c:pt idx="5879">
                  <c:v>489.91666666666669</c:v>
                </c:pt>
                <c:pt idx="5880">
                  <c:v>490</c:v>
                </c:pt>
                <c:pt idx="5881">
                  <c:v>490.08333333333331</c:v>
                </c:pt>
                <c:pt idx="5882">
                  <c:v>490.16666666666669</c:v>
                </c:pt>
                <c:pt idx="5883">
                  <c:v>490.25</c:v>
                </c:pt>
                <c:pt idx="5884">
                  <c:v>490.33333333333331</c:v>
                </c:pt>
                <c:pt idx="5885">
                  <c:v>490.41666666666669</c:v>
                </c:pt>
                <c:pt idx="5886">
                  <c:v>490.5</c:v>
                </c:pt>
                <c:pt idx="5887">
                  <c:v>490.58333333333331</c:v>
                </c:pt>
                <c:pt idx="5888">
                  <c:v>490.66666666666669</c:v>
                </c:pt>
                <c:pt idx="5889">
                  <c:v>490.75</c:v>
                </c:pt>
                <c:pt idx="5890">
                  <c:v>490.83333333333331</c:v>
                </c:pt>
                <c:pt idx="5891">
                  <c:v>490.91666666666669</c:v>
                </c:pt>
                <c:pt idx="5892">
                  <c:v>491</c:v>
                </c:pt>
                <c:pt idx="5893">
                  <c:v>491.08333333333331</c:v>
                </c:pt>
                <c:pt idx="5894">
                  <c:v>491.16666666666669</c:v>
                </c:pt>
                <c:pt idx="5895">
                  <c:v>491.25</c:v>
                </c:pt>
                <c:pt idx="5896">
                  <c:v>491.33333333333331</c:v>
                </c:pt>
                <c:pt idx="5897">
                  <c:v>491.41666666666669</c:v>
                </c:pt>
                <c:pt idx="5898">
                  <c:v>491.5</c:v>
                </c:pt>
                <c:pt idx="5899">
                  <c:v>491.58333333333331</c:v>
                </c:pt>
                <c:pt idx="5900">
                  <c:v>491.66666666666669</c:v>
                </c:pt>
                <c:pt idx="5901">
                  <c:v>491.75</c:v>
                </c:pt>
                <c:pt idx="5902">
                  <c:v>491.83333333333331</c:v>
                </c:pt>
                <c:pt idx="5903">
                  <c:v>491.91666666666669</c:v>
                </c:pt>
                <c:pt idx="5904">
                  <c:v>492</c:v>
                </c:pt>
                <c:pt idx="5905">
                  <c:v>492.08333333333331</c:v>
                </c:pt>
                <c:pt idx="5906">
                  <c:v>492.16666666666669</c:v>
                </c:pt>
                <c:pt idx="5907">
                  <c:v>492.25</c:v>
                </c:pt>
                <c:pt idx="5908">
                  <c:v>492.33333333333331</c:v>
                </c:pt>
                <c:pt idx="5909">
                  <c:v>492.41666666666669</c:v>
                </c:pt>
                <c:pt idx="5910">
                  <c:v>492.5</c:v>
                </c:pt>
                <c:pt idx="5911">
                  <c:v>492.58333333333331</c:v>
                </c:pt>
                <c:pt idx="5912">
                  <c:v>492.66666666666669</c:v>
                </c:pt>
                <c:pt idx="5913">
                  <c:v>492.75</c:v>
                </c:pt>
                <c:pt idx="5914">
                  <c:v>492.83333333333331</c:v>
                </c:pt>
                <c:pt idx="5915">
                  <c:v>492.91666666666669</c:v>
                </c:pt>
                <c:pt idx="5916">
                  <c:v>493</c:v>
                </c:pt>
                <c:pt idx="5917">
                  <c:v>493.08333333333331</c:v>
                </c:pt>
                <c:pt idx="5918">
                  <c:v>493.16666666666669</c:v>
                </c:pt>
                <c:pt idx="5919">
                  <c:v>493.25</c:v>
                </c:pt>
                <c:pt idx="5920">
                  <c:v>493.33333333333331</c:v>
                </c:pt>
                <c:pt idx="5921">
                  <c:v>493.41666666666669</c:v>
                </c:pt>
                <c:pt idx="5922">
                  <c:v>493.5</c:v>
                </c:pt>
                <c:pt idx="5923">
                  <c:v>493.58333333333331</c:v>
                </c:pt>
                <c:pt idx="5924">
                  <c:v>493.66666666666669</c:v>
                </c:pt>
                <c:pt idx="5925">
                  <c:v>493.75</c:v>
                </c:pt>
                <c:pt idx="5926">
                  <c:v>493.83333333333331</c:v>
                </c:pt>
                <c:pt idx="5927">
                  <c:v>493.91666666666669</c:v>
                </c:pt>
                <c:pt idx="5928">
                  <c:v>494</c:v>
                </c:pt>
                <c:pt idx="5929">
                  <c:v>494.08333333333331</c:v>
                </c:pt>
                <c:pt idx="5930">
                  <c:v>494.16666666666669</c:v>
                </c:pt>
                <c:pt idx="5931">
                  <c:v>494.25</c:v>
                </c:pt>
                <c:pt idx="5932">
                  <c:v>494.33333333333331</c:v>
                </c:pt>
                <c:pt idx="5933">
                  <c:v>494.41666666666669</c:v>
                </c:pt>
                <c:pt idx="5934">
                  <c:v>494.5</c:v>
                </c:pt>
                <c:pt idx="5935">
                  <c:v>494.58333333333331</c:v>
                </c:pt>
                <c:pt idx="5936">
                  <c:v>494.66666666666669</c:v>
                </c:pt>
                <c:pt idx="5937">
                  <c:v>494.75</c:v>
                </c:pt>
                <c:pt idx="5938">
                  <c:v>494.83333333333331</c:v>
                </c:pt>
                <c:pt idx="5939">
                  <c:v>494.91666666666669</c:v>
                </c:pt>
                <c:pt idx="5940">
                  <c:v>495</c:v>
                </c:pt>
                <c:pt idx="5941">
                  <c:v>495.08333333333331</c:v>
                </c:pt>
                <c:pt idx="5942">
                  <c:v>495.16666666666669</c:v>
                </c:pt>
                <c:pt idx="5943">
                  <c:v>495.25</c:v>
                </c:pt>
                <c:pt idx="5944">
                  <c:v>495.33333333333331</c:v>
                </c:pt>
                <c:pt idx="5945">
                  <c:v>495.41666666666669</c:v>
                </c:pt>
                <c:pt idx="5946">
                  <c:v>495.5</c:v>
                </c:pt>
                <c:pt idx="5947">
                  <c:v>495.58333333333331</c:v>
                </c:pt>
                <c:pt idx="5948">
                  <c:v>495.66666666666669</c:v>
                </c:pt>
                <c:pt idx="5949">
                  <c:v>495.75</c:v>
                </c:pt>
                <c:pt idx="5950">
                  <c:v>495.83333333333331</c:v>
                </c:pt>
                <c:pt idx="5951">
                  <c:v>495.91666666666669</c:v>
                </c:pt>
                <c:pt idx="5952">
                  <c:v>496</c:v>
                </c:pt>
                <c:pt idx="5953">
                  <c:v>496.08333333333331</c:v>
                </c:pt>
                <c:pt idx="5954">
                  <c:v>496.16666666666669</c:v>
                </c:pt>
                <c:pt idx="5955">
                  <c:v>496.25</c:v>
                </c:pt>
                <c:pt idx="5956">
                  <c:v>496.33333333333331</c:v>
                </c:pt>
                <c:pt idx="5957">
                  <c:v>496.41666666666669</c:v>
                </c:pt>
                <c:pt idx="5958">
                  <c:v>496.5</c:v>
                </c:pt>
                <c:pt idx="5959">
                  <c:v>496.58333333333331</c:v>
                </c:pt>
                <c:pt idx="5960">
                  <c:v>496.66666666666669</c:v>
                </c:pt>
                <c:pt idx="5961">
                  <c:v>496.75</c:v>
                </c:pt>
                <c:pt idx="5962">
                  <c:v>496.83333333333331</c:v>
                </c:pt>
                <c:pt idx="5963">
                  <c:v>496.91666666666669</c:v>
                </c:pt>
                <c:pt idx="5964">
                  <c:v>497</c:v>
                </c:pt>
                <c:pt idx="5965">
                  <c:v>497.08333333333331</c:v>
                </c:pt>
                <c:pt idx="5966">
                  <c:v>497.16666666666669</c:v>
                </c:pt>
                <c:pt idx="5967">
                  <c:v>497.25</c:v>
                </c:pt>
                <c:pt idx="5968">
                  <c:v>497.33333333333331</c:v>
                </c:pt>
                <c:pt idx="5969">
                  <c:v>497.41666666666669</c:v>
                </c:pt>
                <c:pt idx="5970">
                  <c:v>497.5</c:v>
                </c:pt>
                <c:pt idx="5971">
                  <c:v>497.58333333333331</c:v>
                </c:pt>
                <c:pt idx="5972">
                  <c:v>497.66666666666669</c:v>
                </c:pt>
                <c:pt idx="5973">
                  <c:v>497.75</c:v>
                </c:pt>
                <c:pt idx="5974">
                  <c:v>497.83333333333331</c:v>
                </c:pt>
                <c:pt idx="5975">
                  <c:v>497.91666666666669</c:v>
                </c:pt>
                <c:pt idx="5976">
                  <c:v>498</c:v>
                </c:pt>
                <c:pt idx="5977">
                  <c:v>498.08333333333331</c:v>
                </c:pt>
                <c:pt idx="5978">
                  <c:v>498.16666666666669</c:v>
                </c:pt>
                <c:pt idx="5979">
                  <c:v>498.25</c:v>
                </c:pt>
                <c:pt idx="5980">
                  <c:v>498.33333333333331</c:v>
                </c:pt>
                <c:pt idx="5981">
                  <c:v>498.41666666666669</c:v>
                </c:pt>
                <c:pt idx="5982">
                  <c:v>498.5</c:v>
                </c:pt>
                <c:pt idx="5983">
                  <c:v>498.58333333333331</c:v>
                </c:pt>
                <c:pt idx="5984">
                  <c:v>498.66666666666669</c:v>
                </c:pt>
                <c:pt idx="5985">
                  <c:v>498.75</c:v>
                </c:pt>
                <c:pt idx="5986">
                  <c:v>498.83333333333331</c:v>
                </c:pt>
                <c:pt idx="5987">
                  <c:v>498.91666666666669</c:v>
                </c:pt>
                <c:pt idx="5988">
                  <c:v>499</c:v>
                </c:pt>
                <c:pt idx="5989">
                  <c:v>499.08333333333331</c:v>
                </c:pt>
                <c:pt idx="5990">
                  <c:v>499.16666666666669</c:v>
                </c:pt>
                <c:pt idx="5991">
                  <c:v>499.25</c:v>
                </c:pt>
                <c:pt idx="5992">
                  <c:v>499.33333333333331</c:v>
                </c:pt>
                <c:pt idx="5993">
                  <c:v>499.41666666666669</c:v>
                </c:pt>
                <c:pt idx="5994">
                  <c:v>499.5</c:v>
                </c:pt>
                <c:pt idx="5995">
                  <c:v>499.58333333333331</c:v>
                </c:pt>
                <c:pt idx="5996">
                  <c:v>499.66666666666669</c:v>
                </c:pt>
                <c:pt idx="5997">
                  <c:v>499.75</c:v>
                </c:pt>
                <c:pt idx="5998">
                  <c:v>499.83333333333331</c:v>
                </c:pt>
                <c:pt idx="5999">
                  <c:v>499.91666666666669</c:v>
                </c:pt>
                <c:pt idx="6000">
                  <c:v>500</c:v>
                </c:pt>
                <c:pt idx="6001">
                  <c:v>500.08333333333331</c:v>
                </c:pt>
                <c:pt idx="6002">
                  <c:v>500.16666666666669</c:v>
                </c:pt>
                <c:pt idx="6003">
                  <c:v>500.25</c:v>
                </c:pt>
                <c:pt idx="6004">
                  <c:v>500.33333333333331</c:v>
                </c:pt>
                <c:pt idx="6005">
                  <c:v>500.41666666666669</c:v>
                </c:pt>
                <c:pt idx="6006">
                  <c:v>500.5</c:v>
                </c:pt>
                <c:pt idx="6007">
                  <c:v>500.58333333333331</c:v>
                </c:pt>
                <c:pt idx="6008">
                  <c:v>500.66666666666669</c:v>
                </c:pt>
                <c:pt idx="6009">
                  <c:v>500.75</c:v>
                </c:pt>
                <c:pt idx="6010">
                  <c:v>500.83333333333331</c:v>
                </c:pt>
                <c:pt idx="6011">
                  <c:v>500.91666666666669</c:v>
                </c:pt>
                <c:pt idx="6012">
                  <c:v>501</c:v>
                </c:pt>
                <c:pt idx="6013">
                  <c:v>501.08333333333331</c:v>
                </c:pt>
                <c:pt idx="6014">
                  <c:v>501.16666666666669</c:v>
                </c:pt>
                <c:pt idx="6015">
                  <c:v>501.25</c:v>
                </c:pt>
                <c:pt idx="6016">
                  <c:v>501.33333333333331</c:v>
                </c:pt>
                <c:pt idx="6017">
                  <c:v>501.41666666666669</c:v>
                </c:pt>
                <c:pt idx="6018">
                  <c:v>501.5</c:v>
                </c:pt>
                <c:pt idx="6019">
                  <c:v>501.58333333333331</c:v>
                </c:pt>
                <c:pt idx="6020">
                  <c:v>501.66666666666669</c:v>
                </c:pt>
                <c:pt idx="6021">
                  <c:v>501.75</c:v>
                </c:pt>
                <c:pt idx="6022">
                  <c:v>501.83333333333331</c:v>
                </c:pt>
                <c:pt idx="6023">
                  <c:v>501.91666666666669</c:v>
                </c:pt>
                <c:pt idx="6024">
                  <c:v>502</c:v>
                </c:pt>
                <c:pt idx="6025">
                  <c:v>502.08333333333331</c:v>
                </c:pt>
                <c:pt idx="6026">
                  <c:v>502.16666666666669</c:v>
                </c:pt>
                <c:pt idx="6027">
                  <c:v>502.25</c:v>
                </c:pt>
                <c:pt idx="6028">
                  <c:v>502.33333333333331</c:v>
                </c:pt>
                <c:pt idx="6029">
                  <c:v>502.41666666666669</c:v>
                </c:pt>
                <c:pt idx="6030">
                  <c:v>502.5</c:v>
                </c:pt>
                <c:pt idx="6031">
                  <c:v>502.58333333333331</c:v>
                </c:pt>
                <c:pt idx="6032">
                  <c:v>502.66666666666669</c:v>
                </c:pt>
                <c:pt idx="6033">
                  <c:v>502.75</c:v>
                </c:pt>
                <c:pt idx="6034">
                  <c:v>502.83333333333331</c:v>
                </c:pt>
                <c:pt idx="6035">
                  <c:v>502.91666666666669</c:v>
                </c:pt>
                <c:pt idx="6036">
                  <c:v>503</c:v>
                </c:pt>
                <c:pt idx="6037">
                  <c:v>503.08333333333331</c:v>
                </c:pt>
                <c:pt idx="6038">
                  <c:v>503.16666666666669</c:v>
                </c:pt>
                <c:pt idx="6039">
                  <c:v>503.25</c:v>
                </c:pt>
                <c:pt idx="6040">
                  <c:v>503.33333333333331</c:v>
                </c:pt>
                <c:pt idx="6041">
                  <c:v>503.41666666666669</c:v>
                </c:pt>
                <c:pt idx="6042">
                  <c:v>503.5</c:v>
                </c:pt>
                <c:pt idx="6043">
                  <c:v>503.58333333333331</c:v>
                </c:pt>
                <c:pt idx="6044">
                  <c:v>503.66666666666669</c:v>
                </c:pt>
                <c:pt idx="6045">
                  <c:v>503.75</c:v>
                </c:pt>
                <c:pt idx="6046">
                  <c:v>503.83333333333331</c:v>
                </c:pt>
                <c:pt idx="6047">
                  <c:v>503.91666666666669</c:v>
                </c:pt>
                <c:pt idx="6048">
                  <c:v>504</c:v>
                </c:pt>
                <c:pt idx="6049">
                  <c:v>504.08333333333331</c:v>
                </c:pt>
                <c:pt idx="6050">
                  <c:v>504.16666666666669</c:v>
                </c:pt>
                <c:pt idx="6051">
                  <c:v>504.25</c:v>
                </c:pt>
                <c:pt idx="6052">
                  <c:v>504.33333333333331</c:v>
                </c:pt>
                <c:pt idx="6053">
                  <c:v>504.41666666666669</c:v>
                </c:pt>
                <c:pt idx="6054">
                  <c:v>504.5</c:v>
                </c:pt>
                <c:pt idx="6055">
                  <c:v>504.58333333333331</c:v>
                </c:pt>
                <c:pt idx="6056">
                  <c:v>504.66666666666669</c:v>
                </c:pt>
                <c:pt idx="6057">
                  <c:v>504.75</c:v>
                </c:pt>
                <c:pt idx="6058">
                  <c:v>504.83333333333331</c:v>
                </c:pt>
                <c:pt idx="6059">
                  <c:v>504.91666666666669</c:v>
                </c:pt>
                <c:pt idx="6060">
                  <c:v>505</c:v>
                </c:pt>
                <c:pt idx="6061">
                  <c:v>505.08333333333331</c:v>
                </c:pt>
                <c:pt idx="6062">
                  <c:v>505.16666666666669</c:v>
                </c:pt>
                <c:pt idx="6063">
                  <c:v>505.25</c:v>
                </c:pt>
                <c:pt idx="6064">
                  <c:v>505.33333333333331</c:v>
                </c:pt>
                <c:pt idx="6065">
                  <c:v>505.41666666666669</c:v>
                </c:pt>
                <c:pt idx="6066">
                  <c:v>505.5</c:v>
                </c:pt>
                <c:pt idx="6067">
                  <c:v>505.58333333333331</c:v>
                </c:pt>
                <c:pt idx="6068">
                  <c:v>505.66666666666669</c:v>
                </c:pt>
                <c:pt idx="6069">
                  <c:v>505.75</c:v>
                </c:pt>
                <c:pt idx="6070">
                  <c:v>505.83333333333331</c:v>
                </c:pt>
                <c:pt idx="6071">
                  <c:v>505.91666666666669</c:v>
                </c:pt>
                <c:pt idx="6072">
                  <c:v>506</c:v>
                </c:pt>
                <c:pt idx="6073">
                  <c:v>506.08333333333331</c:v>
                </c:pt>
                <c:pt idx="6074">
                  <c:v>506.16666666666669</c:v>
                </c:pt>
                <c:pt idx="6075">
                  <c:v>506.25</c:v>
                </c:pt>
                <c:pt idx="6076">
                  <c:v>506.33333333333331</c:v>
                </c:pt>
                <c:pt idx="6077">
                  <c:v>506.41666666666669</c:v>
                </c:pt>
                <c:pt idx="6078">
                  <c:v>506.5</c:v>
                </c:pt>
                <c:pt idx="6079">
                  <c:v>506.58333333333331</c:v>
                </c:pt>
                <c:pt idx="6080">
                  <c:v>506.66666666666669</c:v>
                </c:pt>
                <c:pt idx="6081">
                  <c:v>506.75</c:v>
                </c:pt>
                <c:pt idx="6082">
                  <c:v>506.83333333333331</c:v>
                </c:pt>
                <c:pt idx="6083">
                  <c:v>506.91666666666669</c:v>
                </c:pt>
                <c:pt idx="6084">
                  <c:v>507</c:v>
                </c:pt>
                <c:pt idx="6085">
                  <c:v>507.08333333333331</c:v>
                </c:pt>
                <c:pt idx="6086">
                  <c:v>507.16666666666669</c:v>
                </c:pt>
                <c:pt idx="6087">
                  <c:v>507.25</c:v>
                </c:pt>
                <c:pt idx="6088">
                  <c:v>507.33333333333331</c:v>
                </c:pt>
                <c:pt idx="6089">
                  <c:v>507.41666666666669</c:v>
                </c:pt>
                <c:pt idx="6090">
                  <c:v>507.5</c:v>
                </c:pt>
                <c:pt idx="6091">
                  <c:v>507.58333333333331</c:v>
                </c:pt>
                <c:pt idx="6092">
                  <c:v>507.66666666666669</c:v>
                </c:pt>
                <c:pt idx="6093">
                  <c:v>507.75</c:v>
                </c:pt>
                <c:pt idx="6094">
                  <c:v>507.83333333333331</c:v>
                </c:pt>
                <c:pt idx="6095">
                  <c:v>507.91666666666669</c:v>
                </c:pt>
                <c:pt idx="6096">
                  <c:v>508</c:v>
                </c:pt>
                <c:pt idx="6097">
                  <c:v>508.08333333333331</c:v>
                </c:pt>
                <c:pt idx="6098">
                  <c:v>508.16666666666669</c:v>
                </c:pt>
                <c:pt idx="6099">
                  <c:v>508.25</c:v>
                </c:pt>
                <c:pt idx="6100">
                  <c:v>508.33333333333331</c:v>
                </c:pt>
                <c:pt idx="6101">
                  <c:v>508.41666666666669</c:v>
                </c:pt>
                <c:pt idx="6102">
                  <c:v>508.5</c:v>
                </c:pt>
                <c:pt idx="6103">
                  <c:v>508.58333333333331</c:v>
                </c:pt>
                <c:pt idx="6104">
                  <c:v>508.66666666666669</c:v>
                </c:pt>
                <c:pt idx="6105">
                  <c:v>508.75</c:v>
                </c:pt>
                <c:pt idx="6106">
                  <c:v>508.83333333333331</c:v>
                </c:pt>
                <c:pt idx="6107">
                  <c:v>508.91666666666669</c:v>
                </c:pt>
                <c:pt idx="6108">
                  <c:v>509</c:v>
                </c:pt>
                <c:pt idx="6109">
                  <c:v>509.08333333333331</c:v>
                </c:pt>
                <c:pt idx="6110">
                  <c:v>509.16666666666669</c:v>
                </c:pt>
                <c:pt idx="6111">
                  <c:v>509.25</c:v>
                </c:pt>
                <c:pt idx="6112">
                  <c:v>509.33333333333331</c:v>
                </c:pt>
                <c:pt idx="6113">
                  <c:v>509.41666666666669</c:v>
                </c:pt>
                <c:pt idx="6114">
                  <c:v>509.5</c:v>
                </c:pt>
                <c:pt idx="6115">
                  <c:v>509.58333333333331</c:v>
                </c:pt>
                <c:pt idx="6116">
                  <c:v>509.66666666666669</c:v>
                </c:pt>
                <c:pt idx="6117">
                  <c:v>509.75</c:v>
                </c:pt>
                <c:pt idx="6118">
                  <c:v>509.83333333333331</c:v>
                </c:pt>
                <c:pt idx="6119">
                  <c:v>509.91666666666669</c:v>
                </c:pt>
                <c:pt idx="6120">
                  <c:v>510</c:v>
                </c:pt>
                <c:pt idx="6121">
                  <c:v>510.08333333333331</c:v>
                </c:pt>
                <c:pt idx="6122">
                  <c:v>510.16666666666669</c:v>
                </c:pt>
                <c:pt idx="6123">
                  <c:v>510.25</c:v>
                </c:pt>
                <c:pt idx="6124">
                  <c:v>510.33333333333331</c:v>
                </c:pt>
                <c:pt idx="6125">
                  <c:v>510.41666666666669</c:v>
                </c:pt>
                <c:pt idx="6126">
                  <c:v>510.5</c:v>
                </c:pt>
                <c:pt idx="6127">
                  <c:v>510.58333333333331</c:v>
                </c:pt>
                <c:pt idx="6128">
                  <c:v>510.66666666666669</c:v>
                </c:pt>
                <c:pt idx="6129">
                  <c:v>510.75</c:v>
                </c:pt>
                <c:pt idx="6130">
                  <c:v>510.83333333333331</c:v>
                </c:pt>
                <c:pt idx="6131">
                  <c:v>510.91666666666669</c:v>
                </c:pt>
                <c:pt idx="6132">
                  <c:v>511</c:v>
                </c:pt>
                <c:pt idx="6133">
                  <c:v>511.08333333333331</c:v>
                </c:pt>
                <c:pt idx="6134">
                  <c:v>511.16666666666669</c:v>
                </c:pt>
                <c:pt idx="6135">
                  <c:v>511.25</c:v>
                </c:pt>
                <c:pt idx="6136">
                  <c:v>511.33333333333331</c:v>
                </c:pt>
                <c:pt idx="6137">
                  <c:v>511.41666666666669</c:v>
                </c:pt>
                <c:pt idx="6138">
                  <c:v>511.5</c:v>
                </c:pt>
                <c:pt idx="6139">
                  <c:v>511.58333333333331</c:v>
                </c:pt>
                <c:pt idx="6140">
                  <c:v>511.66666666666669</c:v>
                </c:pt>
                <c:pt idx="6141">
                  <c:v>511.75</c:v>
                </c:pt>
                <c:pt idx="6142">
                  <c:v>511.83333333333331</c:v>
                </c:pt>
                <c:pt idx="6143">
                  <c:v>511.91666666666669</c:v>
                </c:pt>
                <c:pt idx="6144">
                  <c:v>512</c:v>
                </c:pt>
                <c:pt idx="6145">
                  <c:v>512.08333333333337</c:v>
                </c:pt>
                <c:pt idx="6146">
                  <c:v>512.16666666666663</c:v>
                </c:pt>
                <c:pt idx="6147">
                  <c:v>512.25</c:v>
                </c:pt>
                <c:pt idx="6148">
                  <c:v>512.33333333333337</c:v>
                </c:pt>
                <c:pt idx="6149">
                  <c:v>512.41666666666663</c:v>
                </c:pt>
                <c:pt idx="6150">
                  <c:v>512.5</c:v>
                </c:pt>
                <c:pt idx="6151">
                  <c:v>512.58333333333337</c:v>
                </c:pt>
                <c:pt idx="6152">
                  <c:v>512.66666666666663</c:v>
                </c:pt>
                <c:pt idx="6153">
                  <c:v>512.75</c:v>
                </c:pt>
                <c:pt idx="6154">
                  <c:v>512.83333333333337</c:v>
                </c:pt>
                <c:pt idx="6155">
                  <c:v>512.91666666666663</c:v>
                </c:pt>
                <c:pt idx="6156">
                  <c:v>513</c:v>
                </c:pt>
                <c:pt idx="6157">
                  <c:v>513.08333333333337</c:v>
                </c:pt>
                <c:pt idx="6158">
                  <c:v>513.16666666666663</c:v>
                </c:pt>
                <c:pt idx="6159">
                  <c:v>513.25</c:v>
                </c:pt>
                <c:pt idx="6160">
                  <c:v>513.33333333333337</c:v>
                </c:pt>
                <c:pt idx="6161">
                  <c:v>513.41666666666663</c:v>
                </c:pt>
                <c:pt idx="6162">
                  <c:v>513.5</c:v>
                </c:pt>
                <c:pt idx="6163">
                  <c:v>513.58333333333337</c:v>
                </c:pt>
                <c:pt idx="6164">
                  <c:v>513.66666666666663</c:v>
                </c:pt>
                <c:pt idx="6165">
                  <c:v>513.75</c:v>
                </c:pt>
                <c:pt idx="6166">
                  <c:v>513.83333333333337</c:v>
                </c:pt>
                <c:pt idx="6167">
                  <c:v>513.91666666666663</c:v>
                </c:pt>
                <c:pt idx="6168">
                  <c:v>514</c:v>
                </c:pt>
                <c:pt idx="6169">
                  <c:v>514.08333333333337</c:v>
                </c:pt>
                <c:pt idx="6170">
                  <c:v>514.16666666666663</c:v>
                </c:pt>
                <c:pt idx="6171">
                  <c:v>514.25</c:v>
                </c:pt>
                <c:pt idx="6172">
                  <c:v>514.33333333333337</c:v>
                </c:pt>
                <c:pt idx="6173">
                  <c:v>514.41666666666663</c:v>
                </c:pt>
                <c:pt idx="6174">
                  <c:v>514.5</c:v>
                </c:pt>
                <c:pt idx="6175">
                  <c:v>514.58333333333337</c:v>
                </c:pt>
                <c:pt idx="6176">
                  <c:v>514.66666666666663</c:v>
                </c:pt>
                <c:pt idx="6177">
                  <c:v>514.75</c:v>
                </c:pt>
                <c:pt idx="6178">
                  <c:v>514.83333333333337</c:v>
                </c:pt>
                <c:pt idx="6179">
                  <c:v>514.91666666666663</c:v>
                </c:pt>
                <c:pt idx="6180">
                  <c:v>515</c:v>
                </c:pt>
                <c:pt idx="6181">
                  <c:v>515.08333333333337</c:v>
                </c:pt>
                <c:pt idx="6182">
                  <c:v>515.16666666666663</c:v>
                </c:pt>
                <c:pt idx="6183">
                  <c:v>515.25</c:v>
                </c:pt>
                <c:pt idx="6184">
                  <c:v>515.33333333333337</c:v>
                </c:pt>
                <c:pt idx="6185">
                  <c:v>515.41666666666663</c:v>
                </c:pt>
                <c:pt idx="6186">
                  <c:v>515.5</c:v>
                </c:pt>
                <c:pt idx="6187">
                  <c:v>515.58333333333337</c:v>
                </c:pt>
                <c:pt idx="6188">
                  <c:v>515.66666666666663</c:v>
                </c:pt>
                <c:pt idx="6189">
                  <c:v>515.75</c:v>
                </c:pt>
                <c:pt idx="6190">
                  <c:v>515.83333333333337</c:v>
                </c:pt>
                <c:pt idx="6191">
                  <c:v>515.91666666666663</c:v>
                </c:pt>
                <c:pt idx="6192">
                  <c:v>516</c:v>
                </c:pt>
                <c:pt idx="6193">
                  <c:v>516.08333333333337</c:v>
                </c:pt>
                <c:pt idx="6194">
                  <c:v>516.16666666666663</c:v>
                </c:pt>
                <c:pt idx="6195">
                  <c:v>516.25</c:v>
                </c:pt>
                <c:pt idx="6196">
                  <c:v>516.33333333333337</c:v>
                </c:pt>
                <c:pt idx="6197">
                  <c:v>516.41666666666663</c:v>
                </c:pt>
                <c:pt idx="6198">
                  <c:v>516.5</c:v>
                </c:pt>
                <c:pt idx="6199">
                  <c:v>516.58333333333337</c:v>
                </c:pt>
                <c:pt idx="6200">
                  <c:v>516.66666666666663</c:v>
                </c:pt>
                <c:pt idx="6201">
                  <c:v>516.75</c:v>
                </c:pt>
                <c:pt idx="6202">
                  <c:v>516.83333333333337</c:v>
                </c:pt>
                <c:pt idx="6203">
                  <c:v>516.91666666666663</c:v>
                </c:pt>
                <c:pt idx="6204">
                  <c:v>517</c:v>
                </c:pt>
                <c:pt idx="6205">
                  <c:v>517.08333333333337</c:v>
                </c:pt>
                <c:pt idx="6206">
                  <c:v>517.16666666666663</c:v>
                </c:pt>
                <c:pt idx="6207">
                  <c:v>517.25</c:v>
                </c:pt>
                <c:pt idx="6208">
                  <c:v>517.33333333333337</c:v>
                </c:pt>
                <c:pt idx="6209">
                  <c:v>517.41666666666663</c:v>
                </c:pt>
                <c:pt idx="6210">
                  <c:v>517.5</c:v>
                </c:pt>
                <c:pt idx="6211">
                  <c:v>517.58333333333337</c:v>
                </c:pt>
                <c:pt idx="6212">
                  <c:v>517.66666666666663</c:v>
                </c:pt>
                <c:pt idx="6213">
                  <c:v>517.75</c:v>
                </c:pt>
                <c:pt idx="6214">
                  <c:v>517.83333333333337</c:v>
                </c:pt>
                <c:pt idx="6215">
                  <c:v>517.91666666666663</c:v>
                </c:pt>
                <c:pt idx="6216">
                  <c:v>518</c:v>
                </c:pt>
                <c:pt idx="6217">
                  <c:v>518.08333333333337</c:v>
                </c:pt>
                <c:pt idx="6218">
                  <c:v>518.16666666666663</c:v>
                </c:pt>
                <c:pt idx="6219">
                  <c:v>518.25</c:v>
                </c:pt>
                <c:pt idx="6220">
                  <c:v>518.33333333333337</c:v>
                </c:pt>
                <c:pt idx="6221">
                  <c:v>518.41666666666663</c:v>
                </c:pt>
                <c:pt idx="6222">
                  <c:v>518.5</c:v>
                </c:pt>
                <c:pt idx="6223">
                  <c:v>518.58333333333337</c:v>
                </c:pt>
                <c:pt idx="6224">
                  <c:v>518.66666666666663</c:v>
                </c:pt>
                <c:pt idx="6225">
                  <c:v>518.75</c:v>
                </c:pt>
                <c:pt idx="6226">
                  <c:v>518.83333333333337</c:v>
                </c:pt>
                <c:pt idx="6227">
                  <c:v>518.91666666666663</c:v>
                </c:pt>
                <c:pt idx="6228">
                  <c:v>519</c:v>
                </c:pt>
                <c:pt idx="6229">
                  <c:v>519.08333333333337</c:v>
                </c:pt>
                <c:pt idx="6230">
                  <c:v>519.16666666666663</c:v>
                </c:pt>
                <c:pt idx="6231">
                  <c:v>519.25</c:v>
                </c:pt>
                <c:pt idx="6232">
                  <c:v>519.33333333333337</c:v>
                </c:pt>
                <c:pt idx="6233">
                  <c:v>519.41666666666663</c:v>
                </c:pt>
                <c:pt idx="6234">
                  <c:v>519.5</c:v>
                </c:pt>
                <c:pt idx="6235">
                  <c:v>519.58333333333337</c:v>
                </c:pt>
                <c:pt idx="6236">
                  <c:v>519.66666666666663</c:v>
                </c:pt>
                <c:pt idx="6237">
                  <c:v>519.75</c:v>
                </c:pt>
                <c:pt idx="6238">
                  <c:v>519.83333333333337</c:v>
                </c:pt>
                <c:pt idx="6239">
                  <c:v>519.91666666666663</c:v>
                </c:pt>
                <c:pt idx="6240">
                  <c:v>520</c:v>
                </c:pt>
                <c:pt idx="6241">
                  <c:v>520.08333333333337</c:v>
                </c:pt>
                <c:pt idx="6242">
                  <c:v>520.16666666666663</c:v>
                </c:pt>
                <c:pt idx="6243">
                  <c:v>520.25</c:v>
                </c:pt>
                <c:pt idx="6244">
                  <c:v>520.33333333333337</c:v>
                </c:pt>
                <c:pt idx="6245">
                  <c:v>520.41666666666663</c:v>
                </c:pt>
                <c:pt idx="6246">
                  <c:v>520.5</c:v>
                </c:pt>
                <c:pt idx="6247">
                  <c:v>520.58333333333337</c:v>
                </c:pt>
                <c:pt idx="6248">
                  <c:v>520.66666666666663</c:v>
                </c:pt>
                <c:pt idx="6249">
                  <c:v>520.75</c:v>
                </c:pt>
                <c:pt idx="6250">
                  <c:v>520.83333333333337</c:v>
                </c:pt>
                <c:pt idx="6251">
                  <c:v>520.91666666666663</c:v>
                </c:pt>
                <c:pt idx="6252">
                  <c:v>521</c:v>
                </c:pt>
                <c:pt idx="6253">
                  <c:v>521.08333333333337</c:v>
                </c:pt>
                <c:pt idx="6254">
                  <c:v>521.16666666666663</c:v>
                </c:pt>
                <c:pt idx="6255">
                  <c:v>521.25</c:v>
                </c:pt>
                <c:pt idx="6256">
                  <c:v>521.33333333333337</c:v>
                </c:pt>
                <c:pt idx="6257">
                  <c:v>521.41666666666663</c:v>
                </c:pt>
                <c:pt idx="6258">
                  <c:v>521.5</c:v>
                </c:pt>
                <c:pt idx="6259">
                  <c:v>521.58333333333337</c:v>
                </c:pt>
                <c:pt idx="6260">
                  <c:v>521.66666666666663</c:v>
                </c:pt>
                <c:pt idx="6261">
                  <c:v>521.75</c:v>
                </c:pt>
                <c:pt idx="6262">
                  <c:v>521.83333333333337</c:v>
                </c:pt>
                <c:pt idx="6263">
                  <c:v>521.91666666666663</c:v>
                </c:pt>
                <c:pt idx="6264">
                  <c:v>522</c:v>
                </c:pt>
                <c:pt idx="6265">
                  <c:v>522.08333333333337</c:v>
                </c:pt>
                <c:pt idx="6266">
                  <c:v>522.16666666666663</c:v>
                </c:pt>
                <c:pt idx="6267">
                  <c:v>522.25</c:v>
                </c:pt>
                <c:pt idx="6268">
                  <c:v>522.33333333333337</c:v>
                </c:pt>
                <c:pt idx="6269">
                  <c:v>522.41666666666663</c:v>
                </c:pt>
                <c:pt idx="6270">
                  <c:v>522.5</c:v>
                </c:pt>
                <c:pt idx="6271">
                  <c:v>522.58333333333337</c:v>
                </c:pt>
                <c:pt idx="6272">
                  <c:v>522.66666666666663</c:v>
                </c:pt>
                <c:pt idx="6273">
                  <c:v>522.75</c:v>
                </c:pt>
                <c:pt idx="6274">
                  <c:v>522.83333333333337</c:v>
                </c:pt>
                <c:pt idx="6275">
                  <c:v>522.91666666666663</c:v>
                </c:pt>
                <c:pt idx="6276">
                  <c:v>523</c:v>
                </c:pt>
                <c:pt idx="6277">
                  <c:v>523.08333333333337</c:v>
                </c:pt>
                <c:pt idx="6278">
                  <c:v>523.16666666666663</c:v>
                </c:pt>
                <c:pt idx="6279">
                  <c:v>523.25</c:v>
                </c:pt>
                <c:pt idx="6280">
                  <c:v>523.33333333333337</c:v>
                </c:pt>
                <c:pt idx="6281">
                  <c:v>523.41666666666663</c:v>
                </c:pt>
                <c:pt idx="6282">
                  <c:v>523.5</c:v>
                </c:pt>
                <c:pt idx="6283">
                  <c:v>523.58333333333337</c:v>
                </c:pt>
                <c:pt idx="6284">
                  <c:v>523.66666666666663</c:v>
                </c:pt>
                <c:pt idx="6285">
                  <c:v>523.75</c:v>
                </c:pt>
                <c:pt idx="6286">
                  <c:v>523.83333333333337</c:v>
                </c:pt>
                <c:pt idx="6287">
                  <c:v>523.91666666666663</c:v>
                </c:pt>
                <c:pt idx="6288">
                  <c:v>524</c:v>
                </c:pt>
                <c:pt idx="6289">
                  <c:v>524.08333333333337</c:v>
                </c:pt>
                <c:pt idx="6290">
                  <c:v>524.16666666666663</c:v>
                </c:pt>
                <c:pt idx="6291">
                  <c:v>524.25</c:v>
                </c:pt>
                <c:pt idx="6292">
                  <c:v>524.33333333333337</c:v>
                </c:pt>
                <c:pt idx="6293">
                  <c:v>524.41666666666663</c:v>
                </c:pt>
                <c:pt idx="6294">
                  <c:v>524.5</c:v>
                </c:pt>
                <c:pt idx="6295">
                  <c:v>524.58333333333337</c:v>
                </c:pt>
                <c:pt idx="6296">
                  <c:v>524.66666666666663</c:v>
                </c:pt>
                <c:pt idx="6297">
                  <c:v>524.75</c:v>
                </c:pt>
                <c:pt idx="6298">
                  <c:v>524.83333333333337</c:v>
                </c:pt>
                <c:pt idx="6299">
                  <c:v>524.91666666666663</c:v>
                </c:pt>
                <c:pt idx="6300">
                  <c:v>525</c:v>
                </c:pt>
                <c:pt idx="6301">
                  <c:v>525.08333333333337</c:v>
                </c:pt>
                <c:pt idx="6302">
                  <c:v>525.16666666666663</c:v>
                </c:pt>
                <c:pt idx="6303">
                  <c:v>525.25</c:v>
                </c:pt>
                <c:pt idx="6304">
                  <c:v>525.33333333333337</c:v>
                </c:pt>
                <c:pt idx="6305">
                  <c:v>525.41666666666663</c:v>
                </c:pt>
                <c:pt idx="6306">
                  <c:v>525.5</c:v>
                </c:pt>
                <c:pt idx="6307">
                  <c:v>525.58333333333337</c:v>
                </c:pt>
                <c:pt idx="6308">
                  <c:v>525.66666666666663</c:v>
                </c:pt>
                <c:pt idx="6309">
                  <c:v>525.75</c:v>
                </c:pt>
                <c:pt idx="6310">
                  <c:v>525.83333333333337</c:v>
                </c:pt>
                <c:pt idx="6311">
                  <c:v>525.91666666666663</c:v>
                </c:pt>
                <c:pt idx="6312">
                  <c:v>526</c:v>
                </c:pt>
                <c:pt idx="6313">
                  <c:v>526.08333333333337</c:v>
                </c:pt>
                <c:pt idx="6314">
                  <c:v>526.16666666666663</c:v>
                </c:pt>
                <c:pt idx="6315">
                  <c:v>526.25</c:v>
                </c:pt>
                <c:pt idx="6316">
                  <c:v>526.33333333333337</c:v>
                </c:pt>
                <c:pt idx="6317">
                  <c:v>526.41666666666663</c:v>
                </c:pt>
                <c:pt idx="6318">
                  <c:v>526.5</c:v>
                </c:pt>
                <c:pt idx="6319">
                  <c:v>526.58333333333337</c:v>
                </c:pt>
                <c:pt idx="6320">
                  <c:v>526.66666666666663</c:v>
                </c:pt>
                <c:pt idx="6321">
                  <c:v>526.75</c:v>
                </c:pt>
                <c:pt idx="6322">
                  <c:v>526.83333333333337</c:v>
                </c:pt>
                <c:pt idx="6323">
                  <c:v>526.91666666666663</c:v>
                </c:pt>
                <c:pt idx="6324">
                  <c:v>527</c:v>
                </c:pt>
                <c:pt idx="6325">
                  <c:v>527.08333333333337</c:v>
                </c:pt>
                <c:pt idx="6326">
                  <c:v>527.16666666666663</c:v>
                </c:pt>
                <c:pt idx="6327">
                  <c:v>527.25</c:v>
                </c:pt>
                <c:pt idx="6328">
                  <c:v>527.33333333333337</c:v>
                </c:pt>
                <c:pt idx="6329">
                  <c:v>527.41666666666663</c:v>
                </c:pt>
                <c:pt idx="6330">
                  <c:v>527.5</c:v>
                </c:pt>
                <c:pt idx="6331">
                  <c:v>527.58333333333337</c:v>
                </c:pt>
                <c:pt idx="6332">
                  <c:v>527.66666666666663</c:v>
                </c:pt>
                <c:pt idx="6333">
                  <c:v>527.75</c:v>
                </c:pt>
                <c:pt idx="6334">
                  <c:v>527.83333333333337</c:v>
                </c:pt>
                <c:pt idx="6335">
                  <c:v>527.91666666666663</c:v>
                </c:pt>
                <c:pt idx="6336">
                  <c:v>528</c:v>
                </c:pt>
                <c:pt idx="6337">
                  <c:v>528.08333333333337</c:v>
                </c:pt>
                <c:pt idx="6338">
                  <c:v>528.16666666666663</c:v>
                </c:pt>
                <c:pt idx="6339">
                  <c:v>528.25</c:v>
                </c:pt>
                <c:pt idx="6340">
                  <c:v>528.33333333333337</c:v>
                </c:pt>
                <c:pt idx="6341">
                  <c:v>528.41666666666663</c:v>
                </c:pt>
                <c:pt idx="6342">
                  <c:v>528.5</c:v>
                </c:pt>
                <c:pt idx="6343">
                  <c:v>528.58333333333337</c:v>
                </c:pt>
                <c:pt idx="6344">
                  <c:v>528.66666666666663</c:v>
                </c:pt>
                <c:pt idx="6345">
                  <c:v>528.75</c:v>
                </c:pt>
                <c:pt idx="6346">
                  <c:v>528.83333333333337</c:v>
                </c:pt>
                <c:pt idx="6347">
                  <c:v>528.91666666666663</c:v>
                </c:pt>
                <c:pt idx="6348">
                  <c:v>529</c:v>
                </c:pt>
                <c:pt idx="6349">
                  <c:v>529.08333333333337</c:v>
                </c:pt>
                <c:pt idx="6350">
                  <c:v>529.16666666666663</c:v>
                </c:pt>
                <c:pt idx="6351">
                  <c:v>529.25</c:v>
                </c:pt>
                <c:pt idx="6352">
                  <c:v>529.33333333333337</c:v>
                </c:pt>
                <c:pt idx="6353">
                  <c:v>529.41666666666663</c:v>
                </c:pt>
                <c:pt idx="6354">
                  <c:v>529.5</c:v>
                </c:pt>
                <c:pt idx="6355">
                  <c:v>529.58333333333337</c:v>
                </c:pt>
                <c:pt idx="6356">
                  <c:v>529.66666666666663</c:v>
                </c:pt>
                <c:pt idx="6357">
                  <c:v>529.75</c:v>
                </c:pt>
                <c:pt idx="6358">
                  <c:v>529.83333333333337</c:v>
                </c:pt>
                <c:pt idx="6359">
                  <c:v>529.91666666666663</c:v>
                </c:pt>
                <c:pt idx="6360">
                  <c:v>530</c:v>
                </c:pt>
                <c:pt idx="6361">
                  <c:v>530.08333333333337</c:v>
                </c:pt>
                <c:pt idx="6362">
                  <c:v>530.16666666666663</c:v>
                </c:pt>
                <c:pt idx="6363">
                  <c:v>530.25</c:v>
                </c:pt>
                <c:pt idx="6364">
                  <c:v>530.33333333333337</c:v>
                </c:pt>
                <c:pt idx="6365">
                  <c:v>530.41666666666663</c:v>
                </c:pt>
                <c:pt idx="6366">
                  <c:v>530.5</c:v>
                </c:pt>
                <c:pt idx="6367">
                  <c:v>530.58333333333337</c:v>
                </c:pt>
                <c:pt idx="6368">
                  <c:v>530.66666666666663</c:v>
                </c:pt>
                <c:pt idx="6369">
                  <c:v>530.75</c:v>
                </c:pt>
                <c:pt idx="6370">
                  <c:v>530.83333333333337</c:v>
                </c:pt>
                <c:pt idx="6371">
                  <c:v>530.91666666666663</c:v>
                </c:pt>
                <c:pt idx="6372">
                  <c:v>531</c:v>
                </c:pt>
                <c:pt idx="6373">
                  <c:v>531.08333333333337</c:v>
                </c:pt>
                <c:pt idx="6374">
                  <c:v>531.16666666666663</c:v>
                </c:pt>
                <c:pt idx="6375">
                  <c:v>531.25</c:v>
                </c:pt>
                <c:pt idx="6376">
                  <c:v>531.33333333333337</c:v>
                </c:pt>
                <c:pt idx="6377">
                  <c:v>531.41666666666663</c:v>
                </c:pt>
                <c:pt idx="6378">
                  <c:v>531.5</c:v>
                </c:pt>
                <c:pt idx="6379">
                  <c:v>531.58333333333337</c:v>
                </c:pt>
                <c:pt idx="6380">
                  <c:v>531.66666666666663</c:v>
                </c:pt>
                <c:pt idx="6381">
                  <c:v>531.75</c:v>
                </c:pt>
                <c:pt idx="6382">
                  <c:v>531.83333333333337</c:v>
                </c:pt>
                <c:pt idx="6383">
                  <c:v>531.91666666666663</c:v>
                </c:pt>
                <c:pt idx="6384">
                  <c:v>532</c:v>
                </c:pt>
                <c:pt idx="6385">
                  <c:v>532.08333333333337</c:v>
                </c:pt>
                <c:pt idx="6386">
                  <c:v>532.16666666666663</c:v>
                </c:pt>
                <c:pt idx="6387">
                  <c:v>532.25</c:v>
                </c:pt>
                <c:pt idx="6388">
                  <c:v>532.33333333333337</c:v>
                </c:pt>
                <c:pt idx="6389">
                  <c:v>532.41666666666663</c:v>
                </c:pt>
                <c:pt idx="6390">
                  <c:v>532.5</c:v>
                </c:pt>
                <c:pt idx="6391">
                  <c:v>532.58333333333337</c:v>
                </c:pt>
                <c:pt idx="6392">
                  <c:v>532.66666666666663</c:v>
                </c:pt>
                <c:pt idx="6393">
                  <c:v>532.75</c:v>
                </c:pt>
                <c:pt idx="6394">
                  <c:v>532.83333333333337</c:v>
                </c:pt>
                <c:pt idx="6395">
                  <c:v>532.91666666666663</c:v>
                </c:pt>
                <c:pt idx="6396">
                  <c:v>533</c:v>
                </c:pt>
                <c:pt idx="6397">
                  <c:v>533.08333333333337</c:v>
                </c:pt>
                <c:pt idx="6398">
                  <c:v>533.16666666666663</c:v>
                </c:pt>
                <c:pt idx="6399">
                  <c:v>533.25</c:v>
                </c:pt>
                <c:pt idx="6400">
                  <c:v>533.33333333333337</c:v>
                </c:pt>
                <c:pt idx="6401">
                  <c:v>533.41666666666663</c:v>
                </c:pt>
                <c:pt idx="6402">
                  <c:v>533.5</c:v>
                </c:pt>
                <c:pt idx="6403">
                  <c:v>533.58333333333337</c:v>
                </c:pt>
                <c:pt idx="6404">
                  <c:v>533.66666666666663</c:v>
                </c:pt>
                <c:pt idx="6405">
                  <c:v>533.75</c:v>
                </c:pt>
                <c:pt idx="6406">
                  <c:v>533.83333333333337</c:v>
                </c:pt>
                <c:pt idx="6407">
                  <c:v>533.91666666666663</c:v>
                </c:pt>
                <c:pt idx="6408">
                  <c:v>534</c:v>
                </c:pt>
                <c:pt idx="6409">
                  <c:v>534.08333333333337</c:v>
                </c:pt>
                <c:pt idx="6410">
                  <c:v>534.16666666666663</c:v>
                </c:pt>
                <c:pt idx="6411">
                  <c:v>534.25</c:v>
                </c:pt>
                <c:pt idx="6412">
                  <c:v>534.33333333333337</c:v>
                </c:pt>
                <c:pt idx="6413">
                  <c:v>534.41666666666663</c:v>
                </c:pt>
                <c:pt idx="6414">
                  <c:v>534.5</c:v>
                </c:pt>
                <c:pt idx="6415">
                  <c:v>534.58333333333337</c:v>
                </c:pt>
                <c:pt idx="6416">
                  <c:v>534.66666666666663</c:v>
                </c:pt>
                <c:pt idx="6417">
                  <c:v>534.75</c:v>
                </c:pt>
                <c:pt idx="6418">
                  <c:v>534.83333333333337</c:v>
                </c:pt>
                <c:pt idx="6419">
                  <c:v>534.91666666666663</c:v>
                </c:pt>
                <c:pt idx="6420">
                  <c:v>535</c:v>
                </c:pt>
                <c:pt idx="6421">
                  <c:v>535.08333333333337</c:v>
                </c:pt>
                <c:pt idx="6422">
                  <c:v>535.16666666666663</c:v>
                </c:pt>
                <c:pt idx="6423">
                  <c:v>535.25</c:v>
                </c:pt>
                <c:pt idx="6424">
                  <c:v>535.33333333333337</c:v>
                </c:pt>
                <c:pt idx="6425">
                  <c:v>535.41666666666663</c:v>
                </c:pt>
                <c:pt idx="6426">
                  <c:v>535.5</c:v>
                </c:pt>
                <c:pt idx="6427">
                  <c:v>535.58333333333337</c:v>
                </c:pt>
                <c:pt idx="6428">
                  <c:v>535.66666666666663</c:v>
                </c:pt>
                <c:pt idx="6429">
                  <c:v>535.75</c:v>
                </c:pt>
                <c:pt idx="6430">
                  <c:v>535.83333333333337</c:v>
                </c:pt>
                <c:pt idx="6431">
                  <c:v>535.91666666666663</c:v>
                </c:pt>
                <c:pt idx="6432">
                  <c:v>536</c:v>
                </c:pt>
                <c:pt idx="6433">
                  <c:v>536.08333333333337</c:v>
                </c:pt>
                <c:pt idx="6434">
                  <c:v>536.16666666666663</c:v>
                </c:pt>
                <c:pt idx="6435">
                  <c:v>536.25</c:v>
                </c:pt>
                <c:pt idx="6436">
                  <c:v>536.33333333333337</c:v>
                </c:pt>
                <c:pt idx="6437">
                  <c:v>536.41666666666663</c:v>
                </c:pt>
                <c:pt idx="6438">
                  <c:v>536.5</c:v>
                </c:pt>
                <c:pt idx="6439">
                  <c:v>536.58333333333337</c:v>
                </c:pt>
                <c:pt idx="6440">
                  <c:v>536.66666666666663</c:v>
                </c:pt>
                <c:pt idx="6441">
                  <c:v>536.75</c:v>
                </c:pt>
                <c:pt idx="6442">
                  <c:v>536.83333333333337</c:v>
                </c:pt>
                <c:pt idx="6443">
                  <c:v>536.91666666666663</c:v>
                </c:pt>
                <c:pt idx="6444">
                  <c:v>537</c:v>
                </c:pt>
                <c:pt idx="6445">
                  <c:v>537.08333333333337</c:v>
                </c:pt>
                <c:pt idx="6446">
                  <c:v>537.16666666666663</c:v>
                </c:pt>
                <c:pt idx="6447">
                  <c:v>537.25</c:v>
                </c:pt>
                <c:pt idx="6448">
                  <c:v>537.33333333333337</c:v>
                </c:pt>
                <c:pt idx="6449">
                  <c:v>537.41666666666663</c:v>
                </c:pt>
                <c:pt idx="6450">
                  <c:v>537.5</c:v>
                </c:pt>
                <c:pt idx="6451">
                  <c:v>537.58333333333337</c:v>
                </c:pt>
                <c:pt idx="6452">
                  <c:v>537.66666666666663</c:v>
                </c:pt>
                <c:pt idx="6453">
                  <c:v>537.75</c:v>
                </c:pt>
                <c:pt idx="6454">
                  <c:v>537.83333333333337</c:v>
                </c:pt>
                <c:pt idx="6455">
                  <c:v>537.91666666666663</c:v>
                </c:pt>
                <c:pt idx="6456">
                  <c:v>538</c:v>
                </c:pt>
                <c:pt idx="6457">
                  <c:v>538.08333333333337</c:v>
                </c:pt>
                <c:pt idx="6458">
                  <c:v>538.16666666666663</c:v>
                </c:pt>
                <c:pt idx="6459">
                  <c:v>538.25</c:v>
                </c:pt>
                <c:pt idx="6460">
                  <c:v>538.33333333333337</c:v>
                </c:pt>
                <c:pt idx="6461">
                  <c:v>538.41666666666663</c:v>
                </c:pt>
                <c:pt idx="6462">
                  <c:v>538.5</c:v>
                </c:pt>
                <c:pt idx="6463">
                  <c:v>538.58333333333337</c:v>
                </c:pt>
                <c:pt idx="6464">
                  <c:v>538.66666666666663</c:v>
                </c:pt>
                <c:pt idx="6465">
                  <c:v>538.75</c:v>
                </c:pt>
                <c:pt idx="6466">
                  <c:v>538.83333333333337</c:v>
                </c:pt>
                <c:pt idx="6467">
                  <c:v>538.91666666666663</c:v>
                </c:pt>
                <c:pt idx="6468">
                  <c:v>539</c:v>
                </c:pt>
                <c:pt idx="6469">
                  <c:v>539.08333333333337</c:v>
                </c:pt>
                <c:pt idx="6470">
                  <c:v>539.16666666666663</c:v>
                </c:pt>
                <c:pt idx="6471">
                  <c:v>539.25</c:v>
                </c:pt>
                <c:pt idx="6472">
                  <c:v>539.33333333333337</c:v>
                </c:pt>
                <c:pt idx="6473">
                  <c:v>539.41666666666663</c:v>
                </c:pt>
                <c:pt idx="6474">
                  <c:v>539.5</c:v>
                </c:pt>
                <c:pt idx="6475">
                  <c:v>539.58333333333337</c:v>
                </c:pt>
                <c:pt idx="6476">
                  <c:v>539.66666666666663</c:v>
                </c:pt>
                <c:pt idx="6477">
                  <c:v>539.75</c:v>
                </c:pt>
                <c:pt idx="6478">
                  <c:v>539.83333333333337</c:v>
                </c:pt>
                <c:pt idx="6479">
                  <c:v>539.91666666666663</c:v>
                </c:pt>
                <c:pt idx="6480">
                  <c:v>540</c:v>
                </c:pt>
                <c:pt idx="6481">
                  <c:v>540.08333333333337</c:v>
                </c:pt>
                <c:pt idx="6482">
                  <c:v>540.16666666666663</c:v>
                </c:pt>
                <c:pt idx="6483">
                  <c:v>540.25</c:v>
                </c:pt>
                <c:pt idx="6484">
                  <c:v>540.33333333333337</c:v>
                </c:pt>
                <c:pt idx="6485">
                  <c:v>540.41666666666663</c:v>
                </c:pt>
                <c:pt idx="6486">
                  <c:v>540.5</c:v>
                </c:pt>
                <c:pt idx="6487">
                  <c:v>540.58333333333337</c:v>
                </c:pt>
                <c:pt idx="6488">
                  <c:v>540.66666666666663</c:v>
                </c:pt>
                <c:pt idx="6489">
                  <c:v>540.75</c:v>
                </c:pt>
                <c:pt idx="6490">
                  <c:v>540.83333333333337</c:v>
                </c:pt>
                <c:pt idx="6491">
                  <c:v>540.91666666666663</c:v>
                </c:pt>
                <c:pt idx="6492">
                  <c:v>541</c:v>
                </c:pt>
                <c:pt idx="6493">
                  <c:v>541.08333333333337</c:v>
                </c:pt>
                <c:pt idx="6494">
                  <c:v>541.16666666666663</c:v>
                </c:pt>
                <c:pt idx="6495">
                  <c:v>541.25</c:v>
                </c:pt>
                <c:pt idx="6496">
                  <c:v>541.33333333333337</c:v>
                </c:pt>
                <c:pt idx="6497">
                  <c:v>541.41666666666663</c:v>
                </c:pt>
                <c:pt idx="6498">
                  <c:v>541.5</c:v>
                </c:pt>
                <c:pt idx="6499">
                  <c:v>541.58333333333337</c:v>
                </c:pt>
                <c:pt idx="6500">
                  <c:v>541.66666666666663</c:v>
                </c:pt>
                <c:pt idx="6501">
                  <c:v>541.75</c:v>
                </c:pt>
                <c:pt idx="6502">
                  <c:v>541.83333333333337</c:v>
                </c:pt>
                <c:pt idx="6503">
                  <c:v>541.91666666666663</c:v>
                </c:pt>
                <c:pt idx="6504">
                  <c:v>542</c:v>
                </c:pt>
                <c:pt idx="6505">
                  <c:v>542.08333333333337</c:v>
                </c:pt>
                <c:pt idx="6506">
                  <c:v>542.16666666666663</c:v>
                </c:pt>
                <c:pt idx="6507">
                  <c:v>542.25</c:v>
                </c:pt>
                <c:pt idx="6508">
                  <c:v>542.33333333333337</c:v>
                </c:pt>
                <c:pt idx="6509">
                  <c:v>542.41666666666663</c:v>
                </c:pt>
                <c:pt idx="6510">
                  <c:v>542.5</c:v>
                </c:pt>
                <c:pt idx="6511">
                  <c:v>542.58333333333337</c:v>
                </c:pt>
                <c:pt idx="6512">
                  <c:v>542.66666666666663</c:v>
                </c:pt>
                <c:pt idx="6513">
                  <c:v>542.75</c:v>
                </c:pt>
                <c:pt idx="6514">
                  <c:v>542.83333333333337</c:v>
                </c:pt>
                <c:pt idx="6515">
                  <c:v>542.91666666666663</c:v>
                </c:pt>
                <c:pt idx="6516">
                  <c:v>543</c:v>
                </c:pt>
                <c:pt idx="6517">
                  <c:v>543.08333333333337</c:v>
                </c:pt>
                <c:pt idx="6518">
                  <c:v>543.16666666666663</c:v>
                </c:pt>
                <c:pt idx="6519">
                  <c:v>543.25</c:v>
                </c:pt>
                <c:pt idx="6520">
                  <c:v>543.33333333333337</c:v>
                </c:pt>
                <c:pt idx="6521">
                  <c:v>543.41666666666663</c:v>
                </c:pt>
                <c:pt idx="6522">
                  <c:v>543.5</c:v>
                </c:pt>
                <c:pt idx="6523">
                  <c:v>543.58333333333337</c:v>
                </c:pt>
                <c:pt idx="6524">
                  <c:v>543.66666666666663</c:v>
                </c:pt>
                <c:pt idx="6525">
                  <c:v>543.75</c:v>
                </c:pt>
                <c:pt idx="6526">
                  <c:v>543.83333333333337</c:v>
                </c:pt>
                <c:pt idx="6527">
                  <c:v>543.91666666666663</c:v>
                </c:pt>
                <c:pt idx="6528">
                  <c:v>544</c:v>
                </c:pt>
                <c:pt idx="6529">
                  <c:v>544.08333333333337</c:v>
                </c:pt>
                <c:pt idx="6530">
                  <c:v>544.16666666666663</c:v>
                </c:pt>
                <c:pt idx="6531">
                  <c:v>544.25</c:v>
                </c:pt>
                <c:pt idx="6532">
                  <c:v>544.33333333333337</c:v>
                </c:pt>
                <c:pt idx="6533">
                  <c:v>544.41666666666663</c:v>
                </c:pt>
                <c:pt idx="6534">
                  <c:v>544.5</c:v>
                </c:pt>
                <c:pt idx="6535">
                  <c:v>544.58333333333337</c:v>
                </c:pt>
                <c:pt idx="6536">
                  <c:v>544.66666666666663</c:v>
                </c:pt>
                <c:pt idx="6537">
                  <c:v>544.75</c:v>
                </c:pt>
                <c:pt idx="6538">
                  <c:v>544.83333333333337</c:v>
                </c:pt>
                <c:pt idx="6539">
                  <c:v>544.91666666666663</c:v>
                </c:pt>
                <c:pt idx="6540">
                  <c:v>545</c:v>
                </c:pt>
                <c:pt idx="6541">
                  <c:v>545.08333333333337</c:v>
                </c:pt>
                <c:pt idx="6542">
                  <c:v>545.16666666666663</c:v>
                </c:pt>
                <c:pt idx="6543">
                  <c:v>545.25</c:v>
                </c:pt>
                <c:pt idx="6544">
                  <c:v>545.33333333333337</c:v>
                </c:pt>
                <c:pt idx="6545">
                  <c:v>545.41666666666663</c:v>
                </c:pt>
                <c:pt idx="6546">
                  <c:v>545.5</c:v>
                </c:pt>
                <c:pt idx="6547">
                  <c:v>545.58333333333337</c:v>
                </c:pt>
                <c:pt idx="6548">
                  <c:v>545.66666666666663</c:v>
                </c:pt>
                <c:pt idx="6549">
                  <c:v>545.75</c:v>
                </c:pt>
                <c:pt idx="6550">
                  <c:v>545.83333333333337</c:v>
                </c:pt>
                <c:pt idx="6551">
                  <c:v>545.91666666666663</c:v>
                </c:pt>
                <c:pt idx="6552">
                  <c:v>546</c:v>
                </c:pt>
                <c:pt idx="6553">
                  <c:v>546.08333333333337</c:v>
                </c:pt>
                <c:pt idx="6554">
                  <c:v>546.16666666666663</c:v>
                </c:pt>
                <c:pt idx="6555">
                  <c:v>546.25</c:v>
                </c:pt>
                <c:pt idx="6556">
                  <c:v>546.33333333333337</c:v>
                </c:pt>
                <c:pt idx="6557">
                  <c:v>546.41666666666663</c:v>
                </c:pt>
                <c:pt idx="6558">
                  <c:v>546.5</c:v>
                </c:pt>
                <c:pt idx="6559">
                  <c:v>546.58333333333337</c:v>
                </c:pt>
                <c:pt idx="6560">
                  <c:v>546.66666666666663</c:v>
                </c:pt>
                <c:pt idx="6561">
                  <c:v>546.75</c:v>
                </c:pt>
                <c:pt idx="6562">
                  <c:v>546.83333333333337</c:v>
                </c:pt>
                <c:pt idx="6563">
                  <c:v>546.91666666666663</c:v>
                </c:pt>
                <c:pt idx="6564">
                  <c:v>547</c:v>
                </c:pt>
                <c:pt idx="6565">
                  <c:v>547.08333333333337</c:v>
                </c:pt>
                <c:pt idx="6566">
                  <c:v>547.16666666666663</c:v>
                </c:pt>
                <c:pt idx="6567">
                  <c:v>547.25</c:v>
                </c:pt>
                <c:pt idx="6568">
                  <c:v>547.33333333333337</c:v>
                </c:pt>
                <c:pt idx="6569">
                  <c:v>547.41666666666663</c:v>
                </c:pt>
                <c:pt idx="6570">
                  <c:v>547.5</c:v>
                </c:pt>
                <c:pt idx="6571">
                  <c:v>547.58333333333337</c:v>
                </c:pt>
                <c:pt idx="6572">
                  <c:v>547.66666666666663</c:v>
                </c:pt>
                <c:pt idx="6573">
                  <c:v>547.75</c:v>
                </c:pt>
                <c:pt idx="6574">
                  <c:v>547.83333333333337</c:v>
                </c:pt>
                <c:pt idx="6575">
                  <c:v>547.91666666666663</c:v>
                </c:pt>
                <c:pt idx="6576">
                  <c:v>548</c:v>
                </c:pt>
                <c:pt idx="6577">
                  <c:v>548.08333333333337</c:v>
                </c:pt>
                <c:pt idx="6578">
                  <c:v>548.16666666666663</c:v>
                </c:pt>
                <c:pt idx="6579">
                  <c:v>548.25</c:v>
                </c:pt>
                <c:pt idx="6580">
                  <c:v>548.33333333333337</c:v>
                </c:pt>
                <c:pt idx="6581">
                  <c:v>548.41666666666663</c:v>
                </c:pt>
                <c:pt idx="6582">
                  <c:v>548.5</c:v>
                </c:pt>
                <c:pt idx="6583">
                  <c:v>548.58333333333337</c:v>
                </c:pt>
                <c:pt idx="6584">
                  <c:v>548.66666666666663</c:v>
                </c:pt>
                <c:pt idx="6585">
                  <c:v>548.75</c:v>
                </c:pt>
                <c:pt idx="6586">
                  <c:v>548.83333333333337</c:v>
                </c:pt>
                <c:pt idx="6587">
                  <c:v>548.91666666666663</c:v>
                </c:pt>
                <c:pt idx="6588">
                  <c:v>549</c:v>
                </c:pt>
                <c:pt idx="6589">
                  <c:v>549.08333333333337</c:v>
                </c:pt>
                <c:pt idx="6590">
                  <c:v>549.16666666666663</c:v>
                </c:pt>
                <c:pt idx="6591">
                  <c:v>549.25</c:v>
                </c:pt>
                <c:pt idx="6592">
                  <c:v>549.33333333333337</c:v>
                </c:pt>
                <c:pt idx="6593">
                  <c:v>549.41666666666663</c:v>
                </c:pt>
                <c:pt idx="6594">
                  <c:v>549.5</c:v>
                </c:pt>
                <c:pt idx="6595">
                  <c:v>549.58333333333337</c:v>
                </c:pt>
                <c:pt idx="6596">
                  <c:v>549.66666666666663</c:v>
                </c:pt>
                <c:pt idx="6597">
                  <c:v>549.75</c:v>
                </c:pt>
                <c:pt idx="6598">
                  <c:v>549.83333333333337</c:v>
                </c:pt>
                <c:pt idx="6599">
                  <c:v>549.91666666666663</c:v>
                </c:pt>
                <c:pt idx="6600">
                  <c:v>550</c:v>
                </c:pt>
                <c:pt idx="6601">
                  <c:v>550.08333333333337</c:v>
                </c:pt>
                <c:pt idx="6602">
                  <c:v>550.16666666666663</c:v>
                </c:pt>
                <c:pt idx="6603">
                  <c:v>550.25</c:v>
                </c:pt>
                <c:pt idx="6604">
                  <c:v>550.33333333333337</c:v>
                </c:pt>
                <c:pt idx="6605">
                  <c:v>550.41666666666663</c:v>
                </c:pt>
                <c:pt idx="6606">
                  <c:v>550.5</c:v>
                </c:pt>
                <c:pt idx="6607">
                  <c:v>550.58333333333337</c:v>
                </c:pt>
                <c:pt idx="6608">
                  <c:v>550.66666666666663</c:v>
                </c:pt>
                <c:pt idx="6609">
                  <c:v>550.75</c:v>
                </c:pt>
                <c:pt idx="6610">
                  <c:v>550.83333333333337</c:v>
                </c:pt>
                <c:pt idx="6611">
                  <c:v>550.91666666666663</c:v>
                </c:pt>
                <c:pt idx="6612">
                  <c:v>551</c:v>
                </c:pt>
                <c:pt idx="6613">
                  <c:v>551.08333333333337</c:v>
                </c:pt>
                <c:pt idx="6614">
                  <c:v>551.16666666666663</c:v>
                </c:pt>
                <c:pt idx="6615">
                  <c:v>551.25</c:v>
                </c:pt>
                <c:pt idx="6616">
                  <c:v>551.33333333333337</c:v>
                </c:pt>
                <c:pt idx="6617">
                  <c:v>551.41666666666663</c:v>
                </c:pt>
                <c:pt idx="6618">
                  <c:v>551.5</c:v>
                </c:pt>
                <c:pt idx="6619">
                  <c:v>551.58333333333337</c:v>
                </c:pt>
                <c:pt idx="6620">
                  <c:v>551.66666666666663</c:v>
                </c:pt>
                <c:pt idx="6621">
                  <c:v>551.75</c:v>
                </c:pt>
                <c:pt idx="6622">
                  <c:v>551.83333333333337</c:v>
                </c:pt>
                <c:pt idx="6623">
                  <c:v>551.91666666666663</c:v>
                </c:pt>
                <c:pt idx="6624">
                  <c:v>552</c:v>
                </c:pt>
                <c:pt idx="6625">
                  <c:v>552.08333333333337</c:v>
                </c:pt>
                <c:pt idx="6626">
                  <c:v>552.16666666666663</c:v>
                </c:pt>
                <c:pt idx="6627">
                  <c:v>552.25</c:v>
                </c:pt>
                <c:pt idx="6628">
                  <c:v>552.33333333333337</c:v>
                </c:pt>
                <c:pt idx="6629">
                  <c:v>552.41666666666663</c:v>
                </c:pt>
                <c:pt idx="6630">
                  <c:v>552.5</c:v>
                </c:pt>
                <c:pt idx="6631">
                  <c:v>552.58333333333337</c:v>
                </c:pt>
                <c:pt idx="6632">
                  <c:v>552.66666666666663</c:v>
                </c:pt>
                <c:pt idx="6633">
                  <c:v>552.75</c:v>
                </c:pt>
                <c:pt idx="6634">
                  <c:v>552.83333333333337</c:v>
                </c:pt>
                <c:pt idx="6635">
                  <c:v>552.91666666666663</c:v>
                </c:pt>
                <c:pt idx="6636">
                  <c:v>553</c:v>
                </c:pt>
                <c:pt idx="6637">
                  <c:v>553.08333333333337</c:v>
                </c:pt>
                <c:pt idx="6638">
                  <c:v>553.16666666666663</c:v>
                </c:pt>
                <c:pt idx="6639">
                  <c:v>553.25</c:v>
                </c:pt>
                <c:pt idx="6640">
                  <c:v>553.33333333333337</c:v>
                </c:pt>
                <c:pt idx="6641">
                  <c:v>553.41666666666663</c:v>
                </c:pt>
                <c:pt idx="6642">
                  <c:v>553.5</c:v>
                </c:pt>
                <c:pt idx="6643">
                  <c:v>553.58333333333337</c:v>
                </c:pt>
                <c:pt idx="6644">
                  <c:v>553.66666666666663</c:v>
                </c:pt>
                <c:pt idx="6645">
                  <c:v>553.75</c:v>
                </c:pt>
                <c:pt idx="6646">
                  <c:v>553.83333333333337</c:v>
                </c:pt>
                <c:pt idx="6647">
                  <c:v>553.91666666666663</c:v>
                </c:pt>
                <c:pt idx="6648">
                  <c:v>554</c:v>
                </c:pt>
                <c:pt idx="6649">
                  <c:v>554.08333333333337</c:v>
                </c:pt>
                <c:pt idx="6650">
                  <c:v>554.16666666666663</c:v>
                </c:pt>
                <c:pt idx="6651">
                  <c:v>554.25</c:v>
                </c:pt>
                <c:pt idx="6652">
                  <c:v>554.33333333333337</c:v>
                </c:pt>
                <c:pt idx="6653">
                  <c:v>554.41666666666663</c:v>
                </c:pt>
                <c:pt idx="6654">
                  <c:v>554.5</c:v>
                </c:pt>
                <c:pt idx="6655">
                  <c:v>554.58333333333337</c:v>
                </c:pt>
                <c:pt idx="6656">
                  <c:v>554.66666666666663</c:v>
                </c:pt>
                <c:pt idx="6657">
                  <c:v>554.75</c:v>
                </c:pt>
                <c:pt idx="6658">
                  <c:v>554.83333333333337</c:v>
                </c:pt>
                <c:pt idx="6659">
                  <c:v>554.91666666666663</c:v>
                </c:pt>
                <c:pt idx="6660">
                  <c:v>555</c:v>
                </c:pt>
                <c:pt idx="6661">
                  <c:v>555.08333333333337</c:v>
                </c:pt>
                <c:pt idx="6662">
                  <c:v>555.16666666666663</c:v>
                </c:pt>
                <c:pt idx="6663">
                  <c:v>555.25</c:v>
                </c:pt>
                <c:pt idx="6664">
                  <c:v>555.33333333333337</c:v>
                </c:pt>
                <c:pt idx="6665">
                  <c:v>555.41666666666663</c:v>
                </c:pt>
                <c:pt idx="6666">
                  <c:v>555.5</c:v>
                </c:pt>
                <c:pt idx="6667">
                  <c:v>555.58333333333337</c:v>
                </c:pt>
                <c:pt idx="6668">
                  <c:v>555.66666666666663</c:v>
                </c:pt>
                <c:pt idx="6669">
                  <c:v>555.75</c:v>
                </c:pt>
                <c:pt idx="6670">
                  <c:v>555.83333333333337</c:v>
                </c:pt>
                <c:pt idx="6671">
                  <c:v>555.91666666666663</c:v>
                </c:pt>
                <c:pt idx="6672">
                  <c:v>556</c:v>
                </c:pt>
                <c:pt idx="6673">
                  <c:v>556.08333333333337</c:v>
                </c:pt>
                <c:pt idx="6674">
                  <c:v>556.16666666666663</c:v>
                </c:pt>
                <c:pt idx="6675">
                  <c:v>556.25</c:v>
                </c:pt>
                <c:pt idx="6676">
                  <c:v>556.33333333333337</c:v>
                </c:pt>
                <c:pt idx="6677">
                  <c:v>556.41666666666663</c:v>
                </c:pt>
                <c:pt idx="6678">
                  <c:v>556.5</c:v>
                </c:pt>
                <c:pt idx="6679">
                  <c:v>556.58333333333337</c:v>
                </c:pt>
                <c:pt idx="6680">
                  <c:v>556.66666666666663</c:v>
                </c:pt>
                <c:pt idx="6681">
                  <c:v>556.75</c:v>
                </c:pt>
                <c:pt idx="6682">
                  <c:v>556.83333333333337</c:v>
                </c:pt>
                <c:pt idx="6683">
                  <c:v>556.91666666666663</c:v>
                </c:pt>
                <c:pt idx="6684">
                  <c:v>557</c:v>
                </c:pt>
                <c:pt idx="6685">
                  <c:v>557.08333333333337</c:v>
                </c:pt>
                <c:pt idx="6686">
                  <c:v>557.16666666666663</c:v>
                </c:pt>
                <c:pt idx="6687">
                  <c:v>557.25</c:v>
                </c:pt>
                <c:pt idx="6688">
                  <c:v>557.33333333333337</c:v>
                </c:pt>
                <c:pt idx="6689">
                  <c:v>557.41666666666663</c:v>
                </c:pt>
                <c:pt idx="6690">
                  <c:v>557.5</c:v>
                </c:pt>
                <c:pt idx="6691">
                  <c:v>557.58333333333337</c:v>
                </c:pt>
                <c:pt idx="6692">
                  <c:v>557.66666666666663</c:v>
                </c:pt>
                <c:pt idx="6693">
                  <c:v>557.75</c:v>
                </c:pt>
                <c:pt idx="6694">
                  <c:v>557.83333333333337</c:v>
                </c:pt>
                <c:pt idx="6695">
                  <c:v>557.91666666666663</c:v>
                </c:pt>
                <c:pt idx="6696">
                  <c:v>558</c:v>
                </c:pt>
                <c:pt idx="6697">
                  <c:v>558.08333333333337</c:v>
                </c:pt>
                <c:pt idx="6698">
                  <c:v>558.16666666666663</c:v>
                </c:pt>
                <c:pt idx="6699">
                  <c:v>558.25</c:v>
                </c:pt>
                <c:pt idx="6700">
                  <c:v>558.33333333333337</c:v>
                </c:pt>
                <c:pt idx="6701">
                  <c:v>558.41666666666663</c:v>
                </c:pt>
                <c:pt idx="6702">
                  <c:v>558.5</c:v>
                </c:pt>
                <c:pt idx="6703">
                  <c:v>558.58333333333337</c:v>
                </c:pt>
                <c:pt idx="6704">
                  <c:v>558.66666666666663</c:v>
                </c:pt>
                <c:pt idx="6705">
                  <c:v>558.75</c:v>
                </c:pt>
                <c:pt idx="6706">
                  <c:v>558.83333333333337</c:v>
                </c:pt>
                <c:pt idx="6707">
                  <c:v>558.91666666666663</c:v>
                </c:pt>
                <c:pt idx="6708">
                  <c:v>559</c:v>
                </c:pt>
                <c:pt idx="6709">
                  <c:v>559.08333333333337</c:v>
                </c:pt>
                <c:pt idx="6710">
                  <c:v>559.16666666666663</c:v>
                </c:pt>
                <c:pt idx="6711">
                  <c:v>559.25</c:v>
                </c:pt>
                <c:pt idx="6712">
                  <c:v>559.33333333333337</c:v>
                </c:pt>
                <c:pt idx="6713">
                  <c:v>559.41666666666663</c:v>
                </c:pt>
                <c:pt idx="6714">
                  <c:v>559.5</c:v>
                </c:pt>
                <c:pt idx="6715">
                  <c:v>559.58333333333337</c:v>
                </c:pt>
                <c:pt idx="6716">
                  <c:v>559.66666666666663</c:v>
                </c:pt>
                <c:pt idx="6717">
                  <c:v>559.75</c:v>
                </c:pt>
                <c:pt idx="6718">
                  <c:v>559.83333333333337</c:v>
                </c:pt>
                <c:pt idx="6719">
                  <c:v>559.91666666666663</c:v>
                </c:pt>
                <c:pt idx="6720">
                  <c:v>560</c:v>
                </c:pt>
                <c:pt idx="6721">
                  <c:v>560.08333333333337</c:v>
                </c:pt>
                <c:pt idx="6722">
                  <c:v>560.16666666666663</c:v>
                </c:pt>
                <c:pt idx="6723">
                  <c:v>560.25</c:v>
                </c:pt>
                <c:pt idx="6724">
                  <c:v>560.33333333333337</c:v>
                </c:pt>
                <c:pt idx="6725">
                  <c:v>560.41666666666663</c:v>
                </c:pt>
                <c:pt idx="6726">
                  <c:v>560.5</c:v>
                </c:pt>
                <c:pt idx="6727">
                  <c:v>560.58333333333337</c:v>
                </c:pt>
                <c:pt idx="6728">
                  <c:v>560.66666666666663</c:v>
                </c:pt>
                <c:pt idx="6729">
                  <c:v>560.75</c:v>
                </c:pt>
                <c:pt idx="6730">
                  <c:v>560.83333333333337</c:v>
                </c:pt>
                <c:pt idx="6731">
                  <c:v>560.91666666666663</c:v>
                </c:pt>
                <c:pt idx="6732">
                  <c:v>561</c:v>
                </c:pt>
                <c:pt idx="6733">
                  <c:v>561.08333333333337</c:v>
                </c:pt>
                <c:pt idx="6734">
                  <c:v>561.16666666666663</c:v>
                </c:pt>
                <c:pt idx="6735">
                  <c:v>561.25</c:v>
                </c:pt>
                <c:pt idx="6736">
                  <c:v>561.33333333333337</c:v>
                </c:pt>
                <c:pt idx="6737">
                  <c:v>561.41666666666663</c:v>
                </c:pt>
                <c:pt idx="6738">
                  <c:v>561.5</c:v>
                </c:pt>
                <c:pt idx="6739">
                  <c:v>561.58333333333337</c:v>
                </c:pt>
                <c:pt idx="6740">
                  <c:v>561.66666666666663</c:v>
                </c:pt>
                <c:pt idx="6741">
                  <c:v>561.75</c:v>
                </c:pt>
                <c:pt idx="6742">
                  <c:v>561.83333333333337</c:v>
                </c:pt>
                <c:pt idx="6743">
                  <c:v>561.91666666666663</c:v>
                </c:pt>
                <c:pt idx="6744">
                  <c:v>562</c:v>
                </c:pt>
                <c:pt idx="6745">
                  <c:v>562.08333333333337</c:v>
                </c:pt>
                <c:pt idx="6746">
                  <c:v>562.16666666666663</c:v>
                </c:pt>
                <c:pt idx="6747">
                  <c:v>562.25</c:v>
                </c:pt>
                <c:pt idx="6748">
                  <c:v>562.33333333333337</c:v>
                </c:pt>
                <c:pt idx="6749">
                  <c:v>562.41666666666663</c:v>
                </c:pt>
                <c:pt idx="6750">
                  <c:v>562.5</c:v>
                </c:pt>
                <c:pt idx="6751">
                  <c:v>562.58333333333337</c:v>
                </c:pt>
                <c:pt idx="6752">
                  <c:v>562.66666666666663</c:v>
                </c:pt>
                <c:pt idx="6753">
                  <c:v>562.75</c:v>
                </c:pt>
                <c:pt idx="6754">
                  <c:v>562.83333333333337</c:v>
                </c:pt>
                <c:pt idx="6755">
                  <c:v>562.91666666666663</c:v>
                </c:pt>
                <c:pt idx="6756">
                  <c:v>563</c:v>
                </c:pt>
                <c:pt idx="6757">
                  <c:v>563.08333333333337</c:v>
                </c:pt>
                <c:pt idx="6758">
                  <c:v>563.16666666666663</c:v>
                </c:pt>
                <c:pt idx="6759">
                  <c:v>563.25</c:v>
                </c:pt>
                <c:pt idx="6760">
                  <c:v>563.33333333333337</c:v>
                </c:pt>
                <c:pt idx="6761">
                  <c:v>563.41666666666663</c:v>
                </c:pt>
                <c:pt idx="6762">
                  <c:v>563.5</c:v>
                </c:pt>
                <c:pt idx="6763">
                  <c:v>563.58333333333337</c:v>
                </c:pt>
                <c:pt idx="6764">
                  <c:v>563.66666666666663</c:v>
                </c:pt>
                <c:pt idx="6765">
                  <c:v>563.75</c:v>
                </c:pt>
                <c:pt idx="6766">
                  <c:v>563.83333333333337</c:v>
                </c:pt>
                <c:pt idx="6767">
                  <c:v>563.91666666666663</c:v>
                </c:pt>
                <c:pt idx="6768">
                  <c:v>564</c:v>
                </c:pt>
                <c:pt idx="6769">
                  <c:v>564.08333333333337</c:v>
                </c:pt>
                <c:pt idx="6770">
                  <c:v>564.16666666666663</c:v>
                </c:pt>
                <c:pt idx="6771">
                  <c:v>564.25</c:v>
                </c:pt>
                <c:pt idx="6772">
                  <c:v>564.33333333333337</c:v>
                </c:pt>
                <c:pt idx="6773">
                  <c:v>564.41666666666663</c:v>
                </c:pt>
                <c:pt idx="6774">
                  <c:v>564.5</c:v>
                </c:pt>
                <c:pt idx="6775">
                  <c:v>564.58333333333337</c:v>
                </c:pt>
                <c:pt idx="6776">
                  <c:v>564.66666666666663</c:v>
                </c:pt>
                <c:pt idx="6777">
                  <c:v>564.75</c:v>
                </c:pt>
                <c:pt idx="6778">
                  <c:v>564.83333333333337</c:v>
                </c:pt>
                <c:pt idx="6779">
                  <c:v>564.91666666666663</c:v>
                </c:pt>
                <c:pt idx="6780">
                  <c:v>565</c:v>
                </c:pt>
                <c:pt idx="6781">
                  <c:v>565.08333333333337</c:v>
                </c:pt>
                <c:pt idx="6782">
                  <c:v>565.16666666666663</c:v>
                </c:pt>
                <c:pt idx="6783">
                  <c:v>565.25</c:v>
                </c:pt>
                <c:pt idx="6784">
                  <c:v>565.33333333333337</c:v>
                </c:pt>
                <c:pt idx="6785">
                  <c:v>565.41666666666663</c:v>
                </c:pt>
                <c:pt idx="6786">
                  <c:v>565.5</c:v>
                </c:pt>
                <c:pt idx="6787">
                  <c:v>565.58333333333337</c:v>
                </c:pt>
                <c:pt idx="6788">
                  <c:v>565.66666666666663</c:v>
                </c:pt>
                <c:pt idx="6789">
                  <c:v>565.75</c:v>
                </c:pt>
                <c:pt idx="6790">
                  <c:v>565.83333333333337</c:v>
                </c:pt>
                <c:pt idx="6791">
                  <c:v>565.91666666666663</c:v>
                </c:pt>
                <c:pt idx="6792">
                  <c:v>566</c:v>
                </c:pt>
                <c:pt idx="6793">
                  <c:v>566.08333333333337</c:v>
                </c:pt>
                <c:pt idx="6794">
                  <c:v>566.16666666666663</c:v>
                </c:pt>
                <c:pt idx="6795">
                  <c:v>566.25</c:v>
                </c:pt>
                <c:pt idx="6796">
                  <c:v>566.33333333333337</c:v>
                </c:pt>
                <c:pt idx="6797">
                  <c:v>566.41666666666663</c:v>
                </c:pt>
                <c:pt idx="6798">
                  <c:v>566.5</c:v>
                </c:pt>
                <c:pt idx="6799">
                  <c:v>566.58333333333337</c:v>
                </c:pt>
                <c:pt idx="6800">
                  <c:v>566.66666666666663</c:v>
                </c:pt>
                <c:pt idx="6801">
                  <c:v>566.75</c:v>
                </c:pt>
                <c:pt idx="6802">
                  <c:v>566.83333333333337</c:v>
                </c:pt>
                <c:pt idx="6803">
                  <c:v>566.91666666666663</c:v>
                </c:pt>
                <c:pt idx="6804">
                  <c:v>567</c:v>
                </c:pt>
                <c:pt idx="6805">
                  <c:v>567.08333333333337</c:v>
                </c:pt>
                <c:pt idx="6806">
                  <c:v>567.16666666666663</c:v>
                </c:pt>
                <c:pt idx="6807">
                  <c:v>567.25</c:v>
                </c:pt>
                <c:pt idx="6808">
                  <c:v>567.33333333333337</c:v>
                </c:pt>
                <c:pt idx="6809">
                  <c:v>567.41666666666663</c:v>
                </c:pt>
                <c:pt idx="6810">
                  <c:v>567.5</c:v>
                </c:pt>
                <c:pt idx="6811">
                  <c:v>567.58333333333337</c:v>
                </c:pt>
                <c:pt idx="6812">
                  <c:v>567.66666666666663</c:v>
                </c:pt>
                <c:pt idx="6813">
                  <c:v>567.75</c:v>
                </c:pt>
                <c:pt idx="6814">
                  <c:v>567.83333333333337</c:v>
                </c:pt>
                <c:pt idx="6815">
                  <c:v>567.91666666666663</c:v>
                </c:pt>
                <c:pt idx="6816">
                  <c:v>568</c:v>
                </c:pt>
                <c:pt idx="6817">
                  <c:v>568.08333333333337</c:v>
                </c:pt>
                <c:pt idx="6818">
                  <c:v>568.16666666666663</c:v>
                </c:pt>
                <c:pt idx="6819">
                  <c:v>568.25</c:v>
                </c:pt>
                <c:pt idx="6820">
                  <c:v>568.33333333333337</c:v>
                </c:pt>
                <c:pt idx="6821">
                  <c:v>568.41666666666663</c:v>
                </c:pt>
                <c:pt idx="6822">
                  <c:v>568.5</c:v>
                </c:pt>
                <c:pt idx="6823">
                  <c:v>568.58333333333337</c:v>
                </c:pt>
                <c:pt idx="6824">
                  <c:v>568.66666666666663</c:v>
                </c:pt>
                <c:pt idx="6825">
                  <c:v>568.75</c:v>
                </c:pt>
                <c:pt idx="6826">
                  <c:v>568.83333333333337</c:v>
                </c:pt>
                <c:pt idx="6827">
                  <c:v>568.91666666666663</c:v>
                </c:pt>
                <c:pt idx="6828">
                  <c:v>569</c:v>
                </c:pt>
                <c:pt idx="6829">
                  <c:v>569.08333333333337</c:v>
                </c:pt>
                <c:pt idx="6830">
                  <c:v>569.16666666666663</c:v>
                </c:pt>
                <c:pt idx="6831">
                  <c:v>569.25</c:v>
                </c:pt>
                <c:pt idx="6832">
                  <c:v>569.33333333333337</c:v>
                </c:pt>
                <c:pt idx="6833">
                  <c:v>569.41666666666663</c:v>
                </c:pt>
                <c:pt idx="6834">
                  <c:v>569.5</c:v>
                </c:pt>
                <c:pt idx="6835">
                  <c:v>569.58333333333337</c:v>
                </c:pt>
                <c:pt idx="6836">
                  <c:v>569.66666666666663</c:v>
                </c:pt>
                <c:pt idx="6837">
                  <c:v>569.75</c:v>
                </c:pt>
                <c:pt idx="6838">
                  <c:v>569.83333333333337</c:v>
                </c:pt>
                <c:pt idx="6839">
                  <c:v>569.91666666666663</c:v>
                </c:pt>
                <c:pt idx="6840">
                  <c:v>570</c:v>
                </c:pt>
                <c:pt idx="6841">
                  <c:v>570.08333333333337</c:v>
                </c:pt>
                <c:pt idx="6842">
                  <c:v>570.16666666666663</c:v>
                </c:pt>
                <c:pt idx="6843">
                  <c:v>570.25</c:v>
                </c:pt>
                <c:pt idx="6844">
                  <c:v>570.33333333333337</c:v>
                </c:pt>
                <c:pt idx="6845">
                  <c:v>570.41666666666663</c:v>
                </c:pt>
                <c:pt idx="6846">
                  <c:v>570.5</c:v>
                </c:pt>
                <c:pt idx="6847">
                  <c:v>570.58333333333337</c:v>
                </c:pt>
                <c:pt idx="6848">
                  <c:v>570.66666666666663</c:v>
                </c:pt>
                <c:pt idx="6849">
                  <c:v>570.75</c:v>
                </c:pt>
                <c:pt idx="6850">
                  <c:v>570.83333333333337</c:v>
                </c:pt>
                <c:pt idx="6851">
                  <c:v>570.91666666666663</c:v>
                </c:pt>
                <c:pt idx="6852">
                  <c:v>571</c:v>
                </c:pt>
                <c:pt idx="6853">
                  <c:v>571.08333333333337</c:v>
                </c:pt>
                <c:pt idx="6854">
                  <c:v>571.16666666666663</c:v>
                </c:pt>
                <c:pt idx="6855">
                  <c:v>571.25</c:v>
                </c:pt>
                <c:pt idx="6856">
                  <c:v>571.33333333333337</c:v>
                </c:pt>
                <c:pt idx="6857">
                  <c:v>571.41666666666663</c:v>
                </c:pt>
                <c:pt idx="6858">
                  <c:v>571.5</c:v>
                </c:pt>
                <c:pt idx="6859">
                  <c:v>571.58333333333337</c:v>
                </c:pt>
                <c:pt idx="6860">
                  <c:v>571.66666666666663</c:v>
                </c:pt>
                <c:pt idx="6861">
                  <c:v>571.75</c:v>
                </c:pt>
                <c:pt idx="6862">
                  <c:v>571.83333333333337</c:v>
                </c:pt>
                <c:pt idx="6863">
                  <c:v>571.91666666666663</c:v>
                </c:pt>
                <c:pt idx="6864">
                  <c:v>572</c:v>
                </c:pt>
                <c:pt idx="6865">
                  <c:v>572.08333333333337</c:v>
                </c:pt>
                <c:pt idx="6866">
                  <c:v>572.16666666666663</c:v>
                </c:pt>
                <c:pt idx="6867">
                  <c:v>572.25</c:v>
                </c:pt>
                <c:pt idx="6868">
                  <c:v>572.33333333333337</c:v>
                </c:pt>
                <c:pt idx="6869">
                  <c:v>572.41666666666663</c:v>
                </c:pt>
                <c:pt idx="6870">
                  <c:v>572.5</c:v>
                </c:pt>
                <c:pt idx="6871">
                  <c:v>572.58333333333337</c:v>
                </c:pt>
                <c:pt idx="6872">
                  <c:v>572.66666666666663</c:v>
                </c:pt>
                <c:pt idx="6873">
                  <c:v>572.75</c:v>
                </c:pt>
                <c:pt idx="6874">
                  <c:v>572.83333333333337</c:v>
                </c:pt>
                <c:pt idx="6875">
                  <c:v>572.91666666666663</c:v>
                </c:pt>
                <c:pt idx="6876">
                  <c:v>573</c:v>
                </c:pt>
                <c:pt idx="6877">
                  <c:v>573.08333333333337</c:v>
                </c:pt>
                <c:pt idx="6878">
                  <c:v>573.16666666666663</c:v>
                </c:pt>
                <c:pt idx="6879">
                  <c:v>573.25</c:v>
                </c:pt>
                <c:pt idx="6880">
                  <c:v>573.33333333333337</c:v>
                </c:pt>
                <c:pt idx="6881">
                  <c:v>573.41666666666663</c:v>
                </c:pt>
                <c:pt idx="6882">
                  <c:v>573.5</c:v>
                </c:pt>
                <c:pt idx="6883">
                  <c:v>573.58333333333337</c:v>
                </c:pt>
                <c:pt idx="6884">
                  <c:v>573.66666666666663</c:v>
                </c:pt>
                <c:pt idx="6885">
                  <c:v>573.75</c:v>
                </c:pt>
                <c:pt idx="6886">
                  <c:v>573.83333333333337</c:v>
                </c:pt>
                <c:pt idx="6887">
                  <c:v>573.91666666666663</c:v>
                </c:pt>
                <c:pt idx="6888">
                  <c:v>574</c:v>
                </c:pt>
                <c:pt idx="6889">
                  <c:v>574.08333333333337</c:v>
                </c:pt>
                <c:pt idx="6890">
                  <c:v>574.16666666666663</c:v>
                </c:pt>
                <c:pt idx="6891">
                  <c:v>574.25</c:v>
                </c:pt>
                <c:pt idx="6892">
                  <c:v>574.33333333333337</c:v>
                </c:pt>
                <c:pt idx="6893">
                  <c:v>574.41666666666663</c:v>
                </c:pt>
                <c:pt idx="6894">
                  <c:v>574.5</c:v>
                </c:pt>
                <c:pt idx="6895">
                  <c:v>574.58333333333337</c:v>
                </c:pt>
                <c:pt idx="6896">
                  <c:v>574.66666666666663</c:v>
                </c:pt>
                <c:pt idx="6897">
                  <c:v>574.75</c:v>
                </c:pt>
                <c:pt idx="6898">
                  <c:v>574.83333333333337</c:v>
                </c:pt>
                <c:pt idx="6899">
                  <c:v>574.91666666666663</c:v>
                </c:pt>
                <c:pt idx="6900">
                  <c:v>575</c:v>
                </c:pt>
                <c:pt idx="6901">
                  <c:v>575.08333333333337</c:v>
                </c:pt>
                <c:pt idx="6902">
                  <c:v>575.16666666666663</c:v>
                </c:pt>
                <c:pt idx="6903">
                  <c:v>575.25</c:v>
                </c:pt>
                <c:pt idx="6904">
                  <c:v>575.33333333333337</c:v>
                </c:pt>
                <c:pt idx="6905">
                  <c:v>575.41666666666663</c:v>
                </c:pt>
                <c:pt idx="6906">
                  <c:v>575.5</c:v>
                </c:pt>
                <c:pt idx="6907">
                  <c:v>575.58333333333337</c:v>
                </c:pt>
                <c:pt idx="6908">
                  <c:v>575.66666666666663</c:v>
                </c:pt>
                <c:pt idx="6909">
                  <c:v>575.75</c:v>
                </c:pt>
                <c:pt idx="6910">
                  <c:v>575.83333333333337</c:v>
                </c:pt>
                <c:pt idx="6911">
                  <c:v>575.91666666666663</c:v>
                </c:pt>
                <c:pt idx="6912">
                  <c:v>576</c:v>
                </c:pt>
                <c:pt idx="6913">
                  <c:v>576.08333333333337</c:v>
                </c:pt>
                <c:pt idx="6914">
                  <c:v>576.16666666666663</c:v>
                </c:pt>
                <c:pt idx="6915">
                  <c:v>576.25</c:v>
                </c:pt>
                <c:pt idx="6916">
                  <c:v>576.33333333333337</c:v>
                </c:pt>
                <c:pt idx="6917">
                  <c:v>576.41666666666663</c:v>
                </c:pt>
                <c:pt idx="6918">
                  <c:v>576.5</c:v>
                </c:pt>
                <c:pt idx="6919">
                  <c:v>576.58333333333337</c:v>
                </c:pt>
                <c:pt idx="6920">
                  <c:v>576.66666666666663</c:v>
                </c:pt>
                <c:pt idx="6921">
                  <c:v>576.75</c:v>
                </c:pt>
                <c:pt idx="6922">
                  <c:v>576.83333333333337</c:v>
                </c:pt>
                <c:pt idx="6923">
                  <c:v>576.91666666666663</c:v>
                </c:pt>
                <c:pt idx="6924">
                  <c:v>577</c:v>
                </c:pt>
                <c:pt idx="6925">
                  <c:v>577.08333333333337</c:v>
                </c:pt>
                <c:pt idx="6926">
                  <c:v>577.16666666666663</c:v>
                </c:pt>
                <c:pt idx="6927">
                  <c:v>577.25</c:v>
                </c:pt>
                <c:pt idx="6928">
                  <c:v>577.33333333333337</c:v>
                </c:pt>
                <c:pt idx="6929">
                  <c:v>577.41666666666663</c:v>
                </c:pt>
                <c:pt idx="6930">
                  <c:v>577.5</c:v>
                </c:pt>
                <c:pt idx="6931">
                  <c:v>577.58333333333337</c:v>
                </c:pt>
                <c:pt idx="6932">
                  <c:v>577.66666666666663</c:v>
                </c:pt>
                <c:pt idx="6933">
                  <c:v>577.75</c:v>
                </c:pt>
                <c:pt idx="6934">
                  <c:v>577.83333333333337</c:v>
                </c:pt>
                <c:pt idx="6935">
                  <c:v>577.91666666666663</c:v>
                </c:pt>
                <c:pt idx="6936">
                  <c:v>578</c:v>
                </c:pt>
                <c:pt idx="6937">
                  <c:v>578.08333333333337</c:v>
                </c:pt>
                <c:pt idx="6938">
                  <c:v>578.16666666666663</c:v>
                </c:pt>
                <c:pt idx="6939">
                  <c:v>578.25</c:v>
                </c:pt>
                <c:pt idx="6940">
                  <c:v>578.33333333333337</c:v>
                </c:pt>
                <c:pt idx="6941">
                  <c:v>578.41666666666663</c:v>
                </c:pt>
                <c:pt idx="6942">
                  <c:v>578.5</c:v>
                </c:pt>
                <c:pt idx="6943">
                  <c:v>578.58333333333337</c:v>
                </c:pt>
                <c:pt idx="6944">
                  <c:v>578.66666666666663</c:v>
                </c:pt>
                <c:pt idx="6945">
                  <c:v>578.75</c:v>
                </c:pt>
                <c:pt idx="6946">
                  <c:v>578.83333333333337</c:v>
                </c:pt>
                <c:pt idx="6947">
                  <c:v>578.91666666666663</c:v>
                </c:pt>
                <c:pt idx="6948">
                  <c:v>579</c:v>
                </c:pt>
                <c:pt idx="6949">
                  <c:v>579.08333333333337</c:v>
                </c:pt>
                <c:pt idx="6950">
                  <c:v>579.16666666666663</c:v>
                </c:pt>
                <c:pt idx="6951">
                  <c:v>579.25</c:v>
                </c:pt>
                <c:pt idx="6952">
                  <c:v>579.33333333333337</c:v>
                </c:pt>
                <c:pt idx="6953">
                  <c:v>579.41666666666663</c:v>
                </c:pt>
                <c:pt idx="6954">
                  <c:v>579.5</c:v>
                </c:pt>
                <c:pt idx="6955">
                  <c:v>579.58333333333337</c:v>
                </c:pt>
                <c:pt idx="6956">
                  <c:v>579.66666666666663</c:v>
                </c:pt>
                <c:pt idx="6957">
                  <c:v>579.75</c:v>
                </c:pt>
                <c:pt idx="6958">
                  <c:v>579.83333333333337</c:v>
                </c:pt>
                <c:pt idx="6959">
                  <c:v>579.91666666666663</c:v>
                </c:pt>
                <c:pt idx="6960">
                  <c:v>580</c:v>
                </c:pt>
                <c:pt idx="6961">
                  <c:v>580.08333333333337</c:v>
                </c:pt>
                <c:pt idx="6962">
                  <c:v>580.16666666666663</c:v>
                </c:pt>
                <c:pt idx="6963">
                  <c:v>580.25</c:v>
                </c:pt>
                <c:pt idx="6964">
                  <c:v>580.33333333333337</c:v>
                </c:pt>
                <c:pt idx="6965">
                  <c:v>580.41666666666663</c:v>
                </c:pt>
                <c:pt idx="6966">
                  <c:v>580.5</c:v>
                </c:pt>
                <c:pt idx="6967">
                  <c:v>580.58333333333337</c:v>
                </c:pt>
                <c:pt idx="6968">
                  <c:v>580.66666666666663</c:v>
                </c:pt>
                <c:pt idx="6969">
                  <c:v>580.75</c:v>
                </c:pt>
                <c:pt idx="6970">
                  <c:v>580.83333333333337</c:v>
                </c:pt>
                <c:pt idx="6971">
                  <c:v>580.91666666666663</c:v>
                </c:pt>
                <c:pt idx="6972">
                  <c:v>581</c:v>
                </c:pt>
                <c:pt idx="6973">
                  <c:v>581.08333333333337</c:v>
                </c:pt>
                <c:pt idx="6974">
                  <c:v>581.16666666666663</c:v>
                </c:pt>
                <c:pt idx="6975">
                  <c:v>581.25</c:v>
                </c:pt>
                <c:pt idx="6976">
                  <c:v>581.33333333333337</c:v>
                </c:pt>
                <c:pt idx="6977">
                  <c:v>581.41666666666663</c:v>
                </c:pt>
                <c:pt idx="6978">
                  <c:v>581.5</c:v>
                </c:pt>
                <c:pt idx="6979">
                  <c:v>581.58333333333337</c:v>
                </c:pt>
                <c:pt idx="6980">
                  <c:v>581.66666666666663</c:v>
                </c:pt>
                <c:pt idx="6981">
                  <c:v>581.75</c:v>
                </c:pt>
                <c:pt idx="6982">
                  <c:v>581.83333333333337</c:v>
                </c:pt>
                <c:pt idx="6983">
                  <c:v>581.91666666666663</c:v>
                </c:pt>
                <c:pt idx="6984">
                  <c:v>582</c:v>
                </c:pt>
                <c:pt idx="6985">
                  <c:v>582.08333333333337</c:v>
                </c:pt>
                <c:pt idx="6986">
                  <c:v>582.16666666666663</c:v>
                </c:pt>
                <c:pt idx="6987">
                  <c:v>582.25</c:v>
                </c:pt>
                <c:pt idx="6988">
                  <c:v>582.33333333333337</c:v>
                </c:pt>
                <c:pt idx="6989">
                  <c:v>582.41666666666663</c:v>
                </c:pt>
                <c:pt idx="6990">
                  <c:v>582.5</c:v>
                </c:pt>
                <c:pt idx="6991">
                  <c:v>582.58333333333337</c:v>
                </c:pt>
                <c:pt idx="6992">
                  <c:v>582.66666666666663</c:v>
                </c:pt>
                <c:pt idx="6993">
                  <c:v>582.75</c:v>
                </c:pt>
                <c:pt idx="6994">
                  <c:v>582.83333333333337</c:v>
                </c:pt>
                <c:pt idx="6995">
                  <c:v>582.91666666666663</c:v>
                </c:pt>
                <c:pt idx="6996">
                  <c:v>583</c:v>
                </c:pt>
                <c:pt idx="6997">
                  <c:v>583.08333333333337</c:v>
                </c:pt>
                <c:pt idx="6998">
                  <c:v>583.16666666666663</c:v>
                </c:pt>
                <c:pt idx="6999">
                  <c:v>583.25</c:v>
                </c:pt>
                <c:pt idx="7000">
                  <c:v>583.33333333333337</c:v>
                </c:pt>
                <c:pt idx="7001">
                  <c:v>583.41666666666663</c:v>
                </c:pt>
                <c:pt idx="7002">
                  <c:v>583.5</c:v>
                </c:pt>
                <c:pt idx="7003">
                  <c:v>583.58333333333337</c:v>
                </c:pt>
                <c:pt idx="7004">
                  <c:v>583.66666666666663</c:v>
                </c:pt>
                <c:pt idx="7005">
                  <c:v>583.75</c:v>
                </c:pt>
                <c:pt idx="7006">
                  <c:v>583.83333333333337</c:v>
                </c:pt>
                <c:pt idx="7007">
                  <c:v>583.91666666666663</c:v>
                </c:pt>
                <c:pt idx="7008">
                  <c:v>584</c:v>
                </c:pt>
                <c:pt idx="7009">
                  <c:v>584.08333333333337</c:v>
                </c:pt>
                <c:pt idx="7010">
                  <c:v>584.16666666666663</c:v>
                </c:pt>
                <c:pt idx="7011">
                  <c:v>584.25</c:v>
                </c:pt>
                <c:pt idx="7012">
                  <c:v>584.33333333333337</c:v>
                </c:pt>
                <c:pt idx="7013">
                  <c:v>584.41666666666663</c:v>
                </c:pt>
                <c:pt idx="7014">
                  <c:v>584.5</c:v>
                </c:pt>
                <c:pt idx="7015">
                  <c:v>584.58333333333337</c:v>
                </c:pt>
                <c:pt idx="7016">
                  <c:v>584.66666666666663</c:v>
                </c:pt>
                <c:pt idx="7017">
                  <c:v>584.75</c:v>
                </c:pt>
                <c:pt idx="7018">
                  <c:v>584.83333333333337</c:v>
                </c:pt>
                <c:pt idx="7019">
                  <c:v>584.91666666666663</c:v>
                </c:pt>
                <c:pt idx="7020">
                  <c:v>585</c:v>
                </c:pt>
                <c:pt idx="7021">
                  <c:v>585.08333333333337</c:v>
                </c:pt>
                <c:pt idx="7022">
                  <c:v>585.16666666666663</c:v>
                </c:pt>
                <c:pt idx="7023">
                  <c:v>585.25</c:v>
                </c:pt>
                <c:pt idx="7024">
                  <c:v>585.33333333333337</c:v>
                </c:pt>
                <c:pt idx="7025">
                  <c:v>585.41666666666663</c:v>
                </c:pt>
                <c:pt idx="7026">
                  <c:v>585.5</c:v>
                </c:pt>
                <c:pt idx="7027">
                  <c:v>585.58333333333337</c:v>
                </c:pt>
                <c:pt idx="7028">
                  <c:v>585.66666666666663</c:v>
                </c:pt>
                <c:pt idx="7029">
                  <c:v>585.75</c:v>
                </c:pt>
                <c:pt idx="7030">
                  <c:v>585.83333333333337</c:v>
                </c:pt>
                <c:pt idx="7031">
                  <c:v>585.91666666666663</c:v>
                </c:pt>
                <c:pt idx="7032">
                  <c:v>586</c:v>
                </c:pt>
                <c:pt idx="7033">
                  <c:v>586.08333333333337</c:v>
                </c:pt>
                <c:pt idx="7034">
                  <c:v>586.16666666666663</c:v>
                </c:pt>
                <c:pt idx="7035">
                  <c:v>586.25</c:v>
                </c:pt>
                <c:pt idx="7036">
                  <c:v>586.33333333333337</c:v>
                </c:pt>
                <c:pt idx="7037">
                  <c:v>586.41666666666663</c:v>
                </c:pt>
                <c:pt idx="7038">
                  <c:v>586.5</c:v>
                </c:pt>
                <c:pt idx="7039">
                  <c:v>586.58333333333337</c:v>
                </c:pt>
                <c:pt idx="7040">
                  <c:v>586.66666666666663</c:v>
                </c:pt>
                <c:pt idx="7041">
                  <c:v>586.75</c:v>
                </c:pt>
                <c:pt idx="7042">
                  <c:v>586.83333333333337</c:v>
                </c:pt>
                <c:pt idx="7043">
                  <c:v>586.91666666666663</c:v>
                </c:pt>
                <c:pt idx="7044">
                  <c:v>587</c:v>
                </c:pt>
                <c:pt idx="7045">
                  <c:v>587.08333333333337</c:v>
                </c:pt>
                <c:pt idx="7046">
                  <c:v>587.16666666666663</c:v>
                </c:pt>
                <c:pt idx="7047">
                  <c:v>587.25</c:v>
                </c:pt>
                <c:pt idx="7048">
                  <c:v>587.33333333333337</c:v>
                </c:pt>
                <c:pt idx="7049">
                  <c:v>587.41666666666663</c:v>
                </c:pt>
                <c:pt idx="7050">
                  <c:v>587.5</c:v>
                </c:pt>
                <c:pt idx="7051">
                  <c:v>587.58333333333337</c:v>
                </c:pt>
                <c:pt idx="7052">
                  <c:v>587.66666666666663</c:v>
                </c:pt>
                <c:pt idx="7053">
                  <c:v>587.75</c:v>
                </c:pt>
                <c:pt idx="7054">
                  <c:v>587.83333333333337</c:v>
                </c:pt>
                <c:pt idx="7055">
                  <c:v>587.91666666666663</c:v>
                </c:pt>
                <c:pt idx="7056">
                  <c:v>588</c:v>
                </c:pt>
                <c:pt idx="7057">
                  <c:v>588.08333333333337</c:v>
                </c:pt>
                <c:pt idx="7058">
                  <c:v>588.16666666666663</c:v>
                </c:pt>
                <c:pt idx="7059">
                  <c:v>588.25</c:v>
                </c:pt>
                <c:pt idx="7060">
                  <c:v>588.33333333333337</c:v>
                </c:pt>
                <c:pt idx="7061">
                  <c:v>588.41666666666663</c:v>
                </c:pt>
                <c:pt idx="7062">
                  <c:v>588.5</c:v>
                </c:pt>
                <c:pt idx="7063">
                  <c:v>588.58333333333337</c:v>
                </c:pt>
                <c:pt idx="7064">
                  <c:v>588.66666666666663</c:v>
                </c:pt>
                <c:pt idx="7065">
                  <c:v>588.75</c:v>
                </c:pt>
                <c:pt idx="7066">
                  <c:v>588.83333333333337</c:v>
                </c:pt>
                <c:pt idx="7067">
                  <c:v>588.91666666666663</c:v>
                </c:pt>
                <c:pt idx="7068">
                  <c:v>589</c:v>
                </c:pt>
                <c:pt idx="7069">
                  <c:v>589.08333333333337</c:v>
                </c:pt>
                <c:pt idx="7070">
                  <c:v>589.16666666666663</c:v>
                </c:pt>
                <c:pt idx="7071">
                  <c:v>589.25</c:v>
                </c:pt>
                <c:pt idx="7072">
                  <c:v>589.33333333333337</c:v>
                </c:pt>
                <c:pt idx="7073">
                  <c:v>589.41666666666663</c:v>
                </c:pt>
                <c:pt idx="7074">
                  <c:v>589.5</c:v>
                </c:pt>
                <c:pt idx="7075">
                  <c:v>589.58333333333337</c:v>
                </c:pt>
                <c:pt idx="7076">
                  <c:v>589.66666666666663</c:v>
                </c:pt>
                <c:pt idx="7077">
                  <c:v>589.75</c:v>
                </c:pt>
                <c:pt idx="7078">
                  <c:v>589.83333333333337</c:v>
                </c:pt>
                <c:pt idx="7079">
                  <c:v>589.91666666666663</c:v>
                </c:pt>
                <c:pt idx="7080">
                  <c:v>590</c:v>
                </c:pt>
                <c:pt idx="7081">
                  <c:v>590.08333333333337</c:v>
                </c:pt>
                <c:pt idx="7082">
                  <c:v>590.16666666666663</c:v>
                </c:pt>
                <c:pt idx="7083">
                  <c:v>590.25</c:v>
                </c:pt>
                <c:pt idx="7084">
                  <c:v>590.33333333333337</c:v>
                </c:pt>
                <c:pt idx="7085">
                  <c:v>590.41666666666663</c:v>
                </c:pt>
                <c:pt idx="7086">
                  <c:v>590.5</c:v>
                </c:pt>
                <c:pt idx="7087">
                  <c:v>590.58333333333337</c:v>
                </c:pt>
                <c:pt idx="7088">
                  <c:v>590.66666666666663</c:v>
                </c:pt>
                <c:pt idx="7089">
                  <c:v>590.75</c:v>
                </c:pt>
                <c:pt idx="7090">
                  <c:v>590.83333333333337</c:v>
                </c:pt>
                <c:pt idx="7091">
                  <c:v>590.91666666666663</c:v>
                </c:pt>
                <c:pt idx="7092">
                  <c:v>591</c:v>
                </c:pt>
                <c:pt idx="7093">
                  <c:v>591.08333333333337</c:v>
                </c:pt>
                <c:pt idx="7094">
                  <c:v>591.16666666666663</c:v>
                </c:pt>
                <c:pt idx="7095">
                  <c:v>591.25</c:v>
                </c:pt>
                <c:pt idx="7096">
                  <c:v>591.33333333333337</c:v>
                </c:pt>
                <c:pt idx="7097">
                  <c:v>591.41666666666663</c:v>
                </c:pt>
                <c:pt idx="7098">
                  <c:v>591.5</c:v>
                </c:pt>
                <c:pt idx="7099">
                  <c:v>591.58333333333337</c:v>
                </c:pt>
                <c:pt idx="7100">
                  <c:v>591.66666666666663</c:v>
                </c:pt>
                <c:pt idx="7101">
                  <c:v>591.75</c:v>
                </c:pt>
                <c:pt idx="7102">
                  <c:v>591.83333333333337</c:v>
                </c:pt>
                <c:pt idx="7103">
                  <c:v>591.91666666666663</c:v>
                </c:pt>
                <c:pt idx="7104">
                  <c:v>592</c:v>
                </c:pt>
                <c:pt idx="7105">
                  <c:v>592.08333333333337</c:v>
                </c:pt>
                <c:pt idx="7106">
                  <c:v>592.16666666666663</c:v>
                </c:pt>
                <c:pt idx="7107">
                  <c:v>592.25</c:v>
                </c:pt>
                <c:pt idx="7108">
                  <c:v>592.33333333333337</c:v>
                </c:pt>
                <c:pt idx="7109">
                  <c:v>592.41666666666663</c:v>
                </c:pt>
                <c:pt idx="7110">
                  <c:v>592.5</c:v>
                </c:pt>
                <c:pt idx="7111">
                  <c:v>592.58333333333337</c:v>
                </c:pt>
                <c:pt idx="7112">
                  <c:v>592.66666666666663</c:v>
                </c:pt>
                <c:pt idx="7113">
                  <c:v>592.75</c:v>
                </c:pt>
                <c:pt idx="7114">
                  <c:v>592.83333333333337</c:v>
                </c:pt>
                <c:pt idx="7115">
                  <c:v>592.91666666666663</c:v>
                </c:pt>
                <c:pt idx="7116">
                  <c:v>593</c:v>
                </c:pt>
                <c:pt idx="7117">
                  <c:v>593.08333333333337</c:v>
                </c:pt>
                <c:pt idx="7118">
                  <c:v>593.16666666666663</c:v>
                </c:pt>
                <c:pt idx="7119">
                  <c:v>593.25</c:v>
                </c:pt>
                <c:pt idx="7120">
                  <c:v>593.33333333333337</c:v>
                </c:pt>
                <c:pt idx="7121">
                  <c:v>593.41666666666663</c:v>
                </c:pt>
                <c:pt idx="7122">
                  <c:v>593.5</c:v>
                </c:pt>
                <c:pt idx="7123">
                  <c:v>593.58333333333337</c:v>
                </c:pt>
                <c:pt idx="7124">
                  <c:v>593.66666666666663</c:v>
                </c:pt>
                <c:pt idx="7125">
                  <c:v>593.75</c:v>
                </c:pt>
                <c:pt idx="7126">
                  <c:v>593.83333333333337</c:v>
                </c:pt>
                <c:pt idx="7127">
                  <c:v>593.91666666666663</c:v>
                </c:pt>
                <c:pt idx="7128">
                  <c:v>594</c:v>
                </c:pt>
                <c:pt idx="7129">
                  <c:v>594.08333333333337</c:v>
                </c:pt>
                <c:pt idx="7130">
                  <c:v>594.16666666666663</c:v>
                </c:pt>
                <c:pt idx="7131">
                  <c:v>594.25</c:v>
                </c:pt>
                <c:pt idx="7132">
                  <c:v>594.33333333333337</c:v>
                </c:pt>
                <c:pt idx="7133">
                  <c:v>594.41666666666663</c:v>
                </c:pt>
                <c:pt idx="7134">
                  <c:v>594.5</c:v>
                </c:pt>
                <c:pt idx="7135">
                  <c:v>594.58333333333337</c:v>
                </c:pt>
                <c:pt idx="7136">
                  <c:v>594.66666666666663</c:v>
                </c:pt>
                <c:pt idx="7137">
                  <c:v>594.75</c:v>
                </c:pt>
                <c:pt idx="7138">
                  <c:v>594.83333333333337</c:v>
                </c:pt>
                <c:pt idx="7139">
                  <c:v>594.91666666666663</c:v>
                </c:pt>
                <c:pt idx="7140">
                  <c:v>595</c:v>
                </c:pt>
                <c:pt idx="7141">
                  <c:v>595.08333333333337</c:v>
                </c:pt>
                <c:pt idx="7142">
                  <c:v>595.16666666666663</c:v>
                </c:pt>
                <c:pt idx="7143">
                  <c:v>595.25</c:v>
                </c:pt>
                <c:pt idx="7144">
                  <c:v>595.33333333333337</c:v>
                </c:pt>
                <c:pt idx="7145">
                  <c:v>595.41666666666663</c:v>
                </c:pt>
                <c:pt idx="7146">
                  <c:v>595.5</c:v>
                </c:pt>
                <c:pt idx="7147">
                  <c:v>595.58333333333337</c:v>
                </c:pt>
                <c:pt idx="7148">
                  <c:v>595.66666666666663</c:v>
                </c:pt>
                <c:pt idx="7149">
                  <c:v>595.75</c:v>
                </c:pt>
                <c:pt idx="7150">
                  <c:v>595.83333333333337</c:v>
                </c:pt>
                <c:pt idx="7151">
                  <c:v>595.91666666666663</c:v>
                </c:pt>
                <c:pt idx="7152">
                  <c:v>596</c:v>
                </c:pt>
                <c:pt idx="7153">
                  <c:v>596.08333333333337</c:v>
                </c:pt>
                <c:pt idx="7154">
                  <c:v>596.16666666666663</c:v>
                </c:pt>
                <c:pt idx="7155">
                  <c:v>596.25</c:v>
                </c:pt>
                <c:pt idx="7156">
                  <c:v>596.33333333333337</c:v>
                </c:pt>
                <c:pt idx="7157">
                  <c:v>596.41666666666663</c:v>
                </c:pt>
                <c:pt idx="7158">
                  <c:v>596.5</c:v>
                </c:pt>
                <c:pt idx="7159">
                  <c:v>596.58333333333337</c:v>
                </c:pt>
                <c:pt idx="7160">
                  <c:v>596.66666666666663</c:v>
                </c:pt>
                <c:pt idx="7161">
                  <c:v>596.75</c:v>
                </c:pt>
                <c:pt idx="7162">
                  <c:v>596.83333333333337</c:v>
                </c:pt>
                <c:pt idx="7163">
                  <c:v>596.91666666666663</c:v>
                </c:pt>
                <c:pt idx="7164">
                  <c:v>597</c:v>
                </c:pt>
                <c:pt idx="7165">
                  <c:v>597.08333333333337</c:v>
                </c:pt>
                <c:pt idx="7166">
                  <c:v>597.16666666666663</c:v>
                </c:pt>
                <c:pt idx="7167">
                  <c:v>597.25</c:v>
                </c:pt>
                <c:pt idx="7168">
                  <c:v>597.33333333333337</c:v>
                </c:pt>
                <c:pt idx="7169">
                  <c:v>597.41666666666663</c:v>
                </c:pt>
                <c:pt idx="7170">
                  <c:v>597.5</c:v>
                </c:pt>
                <c:pt idx="7171">
                  <c:v>597.58333333333337</c:v>
                </c:pt>
                <c:pt idx="7172">
                  <c:v>597.66666666666663</c:v>
                </c:pt>
                <c:pt idx="7173">
                  <c:v>597.75</c:v>
                </c:pt>
                <c:pt idx="7174">
                  <c:v>597.83333333333337</c:v>
                </c:pt>
                <c:pt idx="7175">
                  <c:v>597.91666666666663</c:v>
                </c:pt>
                <c:pt idx="7176">
                  <c:v>598</c:v>
                </c:pt>
                <c:pt idx="7177">
                  <c:v>598.08333333333337</c:v>
                </c:pt>
                <c:pt idx="7178">
                  <c:v>598.16666666666663</c:v>
                </c:pt>
                <c:pt idx="7179">
                  <c:v>598.25</c:v>
                </c:pt>
                <c:pt idx="7180">
                  <c:v>598.33333333333337</c:v>
                </c:pt>
                <c:pt idx="7181">
                  <c:v>598.41666666666663</c:v>
                </c:pt>
                <c:pt idx="7182">
                  <c:v>598.5</c:v>
                </c:pt>
                <c:pt idx="7183">
                  <c:v>598.58333333333337</c:v>
                </c:pt>
                <c:pt idx="7184">
                  <c:v>598.66666666666663</c:v>
                </c:pt>
                <c:pt idx="7185">
                  <c:v>598.75</c:v>
                </c:pt>
                <c:pt idx="7186">
                  <c:v>598.83333333333337</c:v>
                </c:pt>
                <c:pt idx="7187">
                  <c:v>598.91666666666663</c:v>
                </c:pt>
                <c:pt idx="7188">
                  <c:v>599</c:v>
                </c:pt>
                <c:pt idx="7189">
                  <c:v>599.08333333333337</c:v>
                </c:pt>
                <c:pt idx="7190">
                  <c:v>599.16666666666663</c:v>
                </c:pt>
                <c:pt idx="7191">
                  <c:v>599.25</c:v>
                </c:pt>
                <c:pt idx="7192">
                  <c:v>599.33333333333337</c:v>
                </c:pt>
                <c:pt idx="7193">
                  <c:v>599.41666666666663</c:v>
                </c:pt>
                <c:pt idx="7194">
                  <c:v>599.5</c:v>
                </c:pt>
                <c:pt idx="7195">
                  <c:v>599.58333333333337</c:v>
                </c:pt>
                <c:pt idx="7196">
                  <c:v>599.66666666666663</c:v>
                </c:pt>
                <c:pt idx="7197">
                  <c:v>599.75</c:v>
                </c:pt>
                <c:pt idx="7198">
                  <c:v>599.83333333333337</c:v>
                </c:pt>
                <c:pt idx="7199">
                  <c:v>599.91666666666663</c:v>
                </c:pt>
                <c:pt idx="7200">
                  <c:v>600</c:v>
                </c:pt>
                <c:pt idx="7201">
                  <c:v>600.08333333333337</c:v>
                </c:pt>
                <c:pt idx="7202">
                  <c:v>600.16666666666663</c:v>
                </c:pt>
                <c:pt idx="7203">
                  <c:v>600.25</c:v>
                </c:pt>
                <c:pt idx="7204">
                  <c:v>600.33333333333337</c:v>
                </c:pt>
                <c:pt idx="7205">
                  <c:v>600.41666666666663</c:v>
                </c:pt>
                <c:pt idx="7206">
                  <c:v>600.5</c:v>
                </c:pt>
                <c:pt idx="7207">
                  <c:v>600.58333333333337</c:v>
                </c:pt>
                <c:pt idx="7208">
                  <c:v>600.66666666666663</c:v>
                </c:pt>
                <c:pt idx="7209">
                  <c:v>600.75</c:v>
                </c:pt>
                <c:pt idx="7210">
                  <c:v>600.83333333333337</c:v>
                </c:pt>
                <c:pt idx="7211">
                  <c:v>600.91666666666663</c:v>
                </c:pt>
                <c:pt idx="7212">
                  <c:v>601</c:v>
                </c:pt>
                <c:pt idx="7213">
                  <c:v>601.08333333333337</c:v>
                </c:pt>
                <c:pt idx="7214">
                  <c:v>601.16666666666663</c:v>
                </c:pt>
                <c:pt idx="7215">
                  <c:v>601.25</c:v>
                </c:pt>
                <c:pt idx="7216">
                  <c:v>601.33333333333337</c:v>
                </c:pt>
                <c:pt idx="7217">
                  <c:v>601.41666666666663</c:v>
                </c:pt>
                <c:pt idx="7218">
                  <c:v>601.5</c:v>
                </c:pt>
                <c:pt idx="7219">
                  <c:v>601.58333333333337</c:v>
                </c:pt>
                <c:pt idx="7220">
                  <c:v>601.66666666666663</c:v>
                </c:pt>
                <c:pt idx="7221">
                  <c:v>601.75</c:v>
                </c:pt>
                <c:pt idx="7222">
                  <c:v>601.83333333333337</c:v>
                </c:pt>
                <c:pt idx="7223">
                  <c:v>601.91666666666663</c:v>
                </c:pt>
                <c:pt idx="7224">
                  <c:v>602</c:v>
                </c:pt>
                <c:pt idx="7225">
                  <c:v>602.08333333333337</c:v>
                </c:pt>
                <c:pt idx="7226">
                  <c:v>602.16666666666663</c:v>
                </c:pt>
                <c:pt idx="7227">
                  <c:v>602.25</c:v>
                </c:pt>
                <c:pt idx="7228">
                  <c:v>602.33333333333337</c:v>
                </c:pt>
                <c:pt idx="7229">
                  <c:v>602.41666666666663</c:v>
                </c:pt>
                <c:pt idx="7230">
                  <c:v>602.5</c:v>
                </c:pt>
                <c:pt idx="7231">
                  <c:v>602.58333333333337</c:v>
                </c:pt>
                <c:pt idx="7232">
                  <c:v>602.66666666666663</c:v>
                </c:pt>
                <c:pt idx="7233">
                  <c:v>602.75</c:v>
                </c:pt>
                <c:pt idx="7234">
                  <c:v>602.83333333333337</c:v>
                </c:pt>
                <c:pt idx="7235">
                  <c:v>602.91666666666663</c:v>
                </c:pt>
                <c:pt idx="7236">
                  <c:v>603</c:v>
                </c:pt>
                <c:pt idx="7237">
                  <c:v>603.08333333333337</c:v>
                </c:pt>
                <c:pt idx="7238">
                  <c:v>603.16666666666663</c:v>
                </c:pt>
                <c:pt idx="7239">
                  <c:v>603.25</c:v>
                </c:pt>
                <c:pt idx="7240">
                  <c:v>603.33333333333337</c:v>
                </c:pt>
                <c:pt idx="7241">
                  <c:v>603.41666666666663</c:v>
                </c:pt>
                <c:pt idx="7242">
                  <c:v>603.5</c:v>
                </c:pt>
                <c:pt idx="7243">
                  <c:v>603.58333333333337</c:v>
                </c:pt>
                <c:pt idx="7244">
                  <c:v>603.66666666666663</c:v>
                </c:pt>
                <c:pt idx="7245">
                  <c:v>603.75</c:v>
                </c:pt>
                <c:pt idx="7246">
                  <c:v>603.83333333333337</c:v>
                </c:pt>
                <c:pt idx="7247">
                  <c:v>603.91666666666663</c:v>
                </c:pt>
                <c:pt idx="7248">
                  <c:v>604</c:v>
                </c:pt>
                <c:pt idx="7249">
                  <c:v>604.08333333333337</c:v>
                </c:pt>
                <c:pt idx="7250">
                  <c:v>604.16666666666663</c:v>
                </c:pt>
                <c:pt idx="7251">
                  <c:v>604.25</c:v>
                </c:pt>
                <c:pt idx="7252">
                  <c:v>604.33333333333337</c:v>
                </c:pt>
                <c:pt idx="7253">
                  <c:v>604.41666666666663</c:v>
                </c:pt>
                <c:pt idx="7254">
                  <c:v>604.5</c:v>
                </c:pt>
                <c:pt idx="7255">
                  <c:v>604.58333333333337</c:v>
                </c:pt>
                <c:pt idx="7256">
                  <c:v>604.66666666666663</c:v>
                </c:pt>
                <c:pt idx="7257">
                  <c:v>604.75</c:v>
                </c:pt>
                <c:pt idx="7258">
                  <c:v>604.83333333333337</c:v>
                </c:pt>
                <c:pt idx="7259">
                  <c:v>604.91666666666663</c:v>
                </c:pt>
                <c:pt idx="7260">
                  <c:v>605</c:v>
                </c:pt>
                <c:pt idx="7261">
                  <c:v>605.08333333333337</c:v>
                </c:pt>
                <c:pt idx="7262">
                  <c:v>605.16666666666663</c:v>
                </c:pt>
                <c:pt idx="7263">
                  <c:v>605.25</c:v>
                </c:pt>
                <c:pt idx="7264">
                  <c:v>605.33333333333337</c:v>
                </c:pt>
                <c:pt idx="7265">
                  <c:v>605.41666666666663</c:v>
                </c:pt>
                <c:pt idx="7266">
                  <c:v>605.5</c:v>
                </c:pt>
                <c:pt idx="7267">
                  <c:v>605.58333333333337</c:v>
                </c:pt>
                <c:pt idx="7268">
                  <c:v>605.66666666666663</c:v>
                </c:pt>
                <c:pt idx="7269">
                  <c:v>605.75</c:v>
                </c:pt>
                <c:pt idx="7270">
                  <c:v>605.83333333333337</c:v>
                </c:pt>
                <c:pt idx="7271">
                  <c:v>605.91666666666663</c:v>
                </c:pt>
                <c:pt idx="7272">
                  <c:v>606</c:v>
                </c:pt>
                <c:pt idx="7273">
                  <c:v>606.08333333333337</c:v>
                </c:pt>
                <c:pt idx="7274">
                  <c:v>606.16666666666663</c:v>
                </c:pt>
                <c:pt idx="7275">
                  <c:v>606.25</c:v>
                </c:pt>
                <c:pt idx="7276">
                  <c:v>606.33333333333337</c:v>
                </c:pt>
                <c:pt idx="7277">
                  <c:v>606.41666666666663</c:v>
                </c:pt>
                <c:pt idx="7278">
                  <c:v>606.5</c:v>
                </c:pt>
                <c:pt idx="7279">
                  <c:v>606.58333333333337</c:v>
                </c:pt>
                <c:pt idx="7280">
                  <c:v>606.66666666666663</c:v>
                </c:pt>
                <c:pt idx="7281">
                  <c:v>606.75</c:v>
                </c:pt>
                <c:pt idx="7282">
                  <c:v>606.83333333333337</c:v>
                </c:pt>
                <c:pt idx="7283">
                  <c:v>606.91666666666663</c:v>
                </c:pt>
                <c:pt idx="7284">
                  <c:v>607</c:v>
                </c:pt>
                <c:pt idx="7285">
                  <c:v>607.08333333333337</c:v>
                </c:pt>
                <c:pt idx="7286">
                  <c:v>607.16666666666663</c:v>
                </c:pt>
                <c:pt idx="7287">
                  <c:v>607.25</c:v>
                </c:pt>
                <c:pt idx="7288">
                  <c:v>607.33333333333337</c:v>
                </c:pt>
                <c:pt idx="7289">
                  <c:v>607.41666666666663</c:v>
                </c:pt>
                <c:pt idx="7290">
                  <c:v>607.5</c:v>
                </c:pt>
                <c:pt idx="7291">
                  <c:v>607.58333333333337</c:v>
                </c:pt>
                <c:pt idx="7292">
                  <c:v>607.66666666666663</c:v>
                </c:pt>
                <c:pt idx="7293">
                  <c:v>607.75</c:v>
                </c:pt>
                <c:pt idx="7294">
                  <c:v>607.83333333333337</c:v>
                </c:pt>
                <c:pt idx="7295">
                  <c:v>607.91666666666663</c:v>
                </c:pt>
                <c:pt idx="7296">
                  <c:v>608</c:v>
                </c:pt>
                <c:pt idx="7297">
                  <c:v>608.08333333333337</c:v>
                </c:pt>
                <c:pt idx="7298">
                  <c:v>608.16666666666663</c:v>
                </c:pt>
                <c:pt idx="7299">
                  <c:v>608.25</c:v>
                </c:pt>
                <c:pt idx="7300">
                  <c:v>608.33333333333337</c:v>
                </c:pt>
                <c:pt idx="7301">
                  <c:v>608.41666666666663</c:v>
                </c:pt>
                <c:pt idx="7302">
                  <c:v>608.5</c:v>
                </c:pt>
                <c:pt idx="7303">
                  <c:v>608.58333333333337</c:v>
                </c:pt>
                <c:pt idx="7304">
                  <c:v>608.66666666666663</c:v>
                </c:pt>
                <c:pt idx="7305">
                  <c:v>608.75</c:v>
                </c:pt>
                <c:pt idx="7306">
                  <c:v>608.83333333333337</c:v>
                </c:pt>
                <c:pt idx="7307">
                  <c:v>608.91666666666663</c:v>
                </c:pt>
                <c:pt idx="7308">
                  <c:v>609</c:v>
                </c:pt>
                <c:pt idx="7309">
                  <c:v>609.08333333333337</c:v>
                </c:pt>
                <c:pt idx="7310">
                  <c:v>609.16666666666663</c:v>
                </c:pt>
                <c:pt idx="7311">
                  <c:v>609.25</c:v>
                </c:pt>
                <c:pt idx="7312">
                  <c:v>609.33333333333337</c:v>
                </c:pt>
                <c:pt idx="7313">
                  <c:v>609.41666666666663</c:v>
                </c:pt>
                <c:pt idx="7314">
                  <c:v>609.5</c:v>
                </c:pt>
                <c:pt idx="7315">
                  <c:v>609.58333333333337</c:v>
                </c:pt>
                <c:pt idx="7316">
                  <c:v>609.66666666666663</c:v>
                </c:pt>
                <c:pt idx="7317">
                  <c:v>609.75</c:v>
                </c:pt>
                <c:pt idx="7318">
                  <c:v>609.83333333333337</c:v>
                </c:pt>
                <c:pt idx="7319">
                  <c:v>609.91666666666663</c:v>
                </c:pt>
                <c:pt idx="7320">
                  <c:v>610</c:v>
                </c:pt>
                <c:pt idx="7321">
                  <c:v>610.08333333333337</c:v>
                </c:pt>
                <c:pt idx="7322">
                  <c:v>610.16666666666663</c:v>
                </c:pt>
                <c:pt idx="7323">
                  <c:v>610.25</c:v>
                </c:pt>
                <c:pt idx="7324">
                  <c:v>610.33333333333337</c:v>
                </c:pt>
                <c:pt idx="7325">
                  <c:v>610.41666666666663</c:v>
                </c:pt>
                <c:pt idx="7326">
                  <c:v>610.5</c:v>
                </c:pt>
                <c:pt idx="7327">
                  <c:v>610.58333333333337</c:v>
                </c:pt>
                <c:pt idx="7328">
                  <c:v>610.66666666666663</c:v>
                </c:pt>
                <c:pt idx="7329">
                  <c:v>610.75</c:v>
                </c:pt>
                <c:pt idx="7330">
                  <c:v>610.83333333333337</c:v>
                </c:pt>
                <c:pt idx="7331">
                  <c:v>610.91666666666663</c:v>
                </c:pt>
                <c:pt idx="7332">
                  <c:v>611</c:v>
                </c:pt>
                <c:pt idx="7333">
                  <c:v>611.08333333333337</c:v>
                </c:pt>
                <c:pt idx="7334">
                  <c:v>611.16666666666663</c:v>
                </c:pt>
                <c:pt idx="7335">
                  <c:v>611.25</c:v>
                </c:pt>
                <c:pt idx="7336">
                  <c:v>611.33333333333337</c:v>
                </c:pt>
                <c:pt idx="7337">
                  <c:v>611.41666666666663</c:v>
                </c:pt>
                <c:pt idx="7338">
                  <c:v>611.5</c:v>
                </c:pt>
                <c:pt idx="7339">
                  <c:v>611.58333333333337</c:v>
                </c:pt>
                <c:pt idx="7340">
                  <c:v>611.66666666666663</c:v>
                </c:pt>
                <c:pt idx="7341">
                  <c:v>611.75</c:v>
                </c:pt>
                <c:pt idx="7342">
                  <c:v>611.83333333333337</c:v>
                </c:pt>
                <c:pt idx="7343">
                  <c:v>611.91666666666663</c:v>
                </c:pt>
                <c:pt idx="7344">
                  <c:v>612</c:v>
                </c:pt>
                <c:pt idx="7345">
                  <c:v>612.08333333333337</c:v>
                </c:pt>
                <c:pt idx="7346">
                  <c:v>612.16666666666663</c:v>
                </c:pt>
                <c:pt idx="7347">
                  <c:v>612.25</c:v>
                </c:pt>
                <c:pt idx="7348">
                  <c:v>612.33333333333337</c:v>
                </c:pt>
                <c:pt idx="7349">
                  <c:v>612.41666666666663</c:v>
                </c:pt>
                <c:pt idx="7350">
                  <c:v>612.5</c:v>
                </c:pt>
                <c:pt idx="7351">
                  <c:v>612.58333333333337</c:v>
                </c:pt>
                <c:pt idx="7352">
                  <c:v>612.66666666666663</c:v>
                </c:pt>
                <c:pt idx="7353">
                  <c:v>612.75</c:v>
                </c:pt>
                <c:pt idx="7354">
                  <c:v>612.83333333333337</c:v>
                </c:pt>
                <c:pt idx="7355">
                  <c:v>612.91666666666663</c:v>
                </c:pt>
                <c:pt idx="7356">
                  <c:v>613</c:v>
                </c:pt>
                <c:pt idx="7357">
                  <c:v>613.08333333333337</c:v>
                </c:pt>
                <c:pt idx="7358">
                  <c:v>613.16666666666663</c:v>
                </c:pt>
                <c:pt idx="7359">
                  <c:v>613.25</c:v>
                </c:pt>
                <c:pt idx="7360">
                  <c:v>613.33333333333337</c:v>
                </c:pt>
                <c:pt idx="7361">
                  <c:v>613.41666666666663</c:v>
                </c:pt>
                <c:pt idx="7362">
                  <c:v>613.5</c:v>
                </c:pt>
                <c:pt idx="7363">
                  <c:v>613.58333333333337</c:v>
                </c:pt>
                <c:pt idx="7364">
                  <c:v>613.66666666666663</c:v>
                </c:pt>
                <c:pt idx="7365">
                  <c:v>613.75</c:v>
                </c:pt>
                <c:pt idx="7366">
                  <c:v>613.83333333333337</c:v>
                </c:pt>
                <c:pt idx="7367">
                  <c:v>613.91666666666663</c:v>
                </c:pt>
                <c:pt idx="7368">
                  <c:v>614</c:v>
                </c:pt>
                <c:pt idx="7369">
                  <c:v>614.08333333333337</c:v>
                </c:pt>
                <c:pt idx="7370">
                  <c:v>614.16666666666663</c:v>
                </c:pt>
                <c:pt idx="7371">
                  <c:v>614.25</c:v>
                </c:pt>
                <c:pt idx="7372">
                  <c:v>614.33333333333337</c:v>
                </c:pt>
                <c:pt idx="7373">
                  <c:v>614.41666666666663</c:v>
                </c:pt>
                <c:pt idx="7374">
                  <c:v>614.5</c:v>
                </c:pt>
                <c:pt idx="7375">
                  <c:v>614.58333333333337</c:v>
                </c:pt>
                <c:pt idx="7376">
                  <c:v>614.66666666666663</c:v>
                </c:pt>
                <c:pt idx="7377">
                  <c:v>614.75</c:v>
                </c:pt>
                <c:pt idx="7378">
                  <c:v>614.83333333333337</c:v>
                </c:pt>
                <c:pt idx="7379">
                  <c:v>614.91666666666663</c:v>
                </c:pt>
                <c:pt idx="7380">
                  <c:v>615</c:v>
                </c:pt>
                <c:pt idx="7381">
                  <c:v>615.08333333333337</c:v>
                </c:pt>
                <c:pt idx="7382">
                  <c:v>615.16666666666663</c:v>
                </c:pt>
                <c:pt idx="7383">
                  <c:v>615.25</c:v>
                </c:pt>
                <c:pt idx="7384">
                  <c:v>615.33333333333337</c:v>
                </c:pt>
                <c:pt idx="7385">
                  <c:v>615.41666666666663</c:v>
                </c:pt>
                <c:pt idx="7386">
                  <c:v>615.5</c:v>
                </c:pt>
                <c:pt idx="7387">
                  <c:v>615.58333333333337</c:v>
                </c:pt>
                <c:pt idx="7388">
                  <c:v>615.66666666666663</c:v>
                </c:pt>
                <c:pt idx="7389">
                  <c:v>615.75</c:v>
                </c:pt>
                <c:pt idx="7390">
                  <c:v>615.83333333333337</c:v>
                </c:pt>
                <c:pt idx="7391">
                  <c:v>615.91666666666663</c:v>
                </c:pt>
                <c:pt idx="7392">
                  <c:v>616</c:v>
                </c:pt>
                <c:pt idx="7393">
                  <c:v>616.08333333333337</c:v>
                </c:pt>
                <c:pt idx="7394">
                  <c:v>616.16666666666663</c:v>
                </c:pt>
                <c:pt idx="7395">
                  <c:v>616.25</c:v>
                </c:pt>
                <c:pt idx="7396">
                  <c:v>616.33333333333337</c:v>
                </c:pt>
                <c:pt idx="7397">
                  <c:v>616.41666666666663</c:v>
                </c:pt>
                <c:pt idx="7398">
                  <c:v>616.5</c:v>
                </c:pt>
                <c:pt idx="7399">
                  <c:v>616.58333333333337</c:v>
                </c:pt>
                <c:pt idx="7400">
                  <c:v>616.66666666666663</c:v>
                </c:pt>
                <c:pt idx="7401">
                  <c:v>616.75</c:v>
                </c:pt>
                <c:pt idx="7402">
                  <c:v>616.83333333333337</c:v>
                </c:pt>
                <c:pt idx="7403">
                  <c:v>616.91666666666663</c:v>
                </c:pt>
                <c:pt idx="7404">
                  <c:v>617</c:v>
                </c:pt>
                <c:pt idx="7405">
                  <c:v>617.08333333333337</c:v>
                </c:pt>
                <c:pt idx="7406">
                  <c:v>617.16666666666663</c:v>
                </c:pt>
                <c:pt idx="7407">
                  <c:v>617.25</c:v>
                </c:pt>
                <c:pt idx="7408">
                  <c:v>617.33333333333337</c:v>
                </c:pt>
                <c:pt idx="7409">
                  <c:v>617.41666666666663</c:v>
                </c:pt>
                <c:pt idx="7410">
                  <c:v>617.5</c:v>
                </c:pt>
                <c:pt idx="7411">
                  <c:v>617.58333333333337</c:v>
                </c:pt>
                <c:pt idx="7412">
                  <c:v>617.66666666666663</c:v>
                </c:pt>
                <c:pt idx="7413">
                  <c:v>617.75</c:v>
                </c:pt>
                <c:pt idx="7414">
                  <c:v>617.83333333333337</c:v>
                </c:pt>
                <c:pt idx="7415">
                  <c:v>617.91666666666663</c:v>
                </c:pt>
                <c:pt idx="7416">
                  <c:v>618</c:v>
                </c:pt>
                <c:pt idx="7417">
                  <c:v>618.08333333333337</c:v>
                </c:pt>
                <c:pt idx="7418">
                  <c:v>618.16666666666663</c:v>
                </c:pt>
                <c:pt idx="7419">
                  <c:v>618.25</c:v>
                </c:pt>
                <c:pt idx="7420">
                  <c:v>618.33333333333337</c:v>
                </c:pt>
                <c:pt idx="7421">
                  <c:v>618.41666666666663</c:v>
                </c:pt>
                <c:pt idx="7422">
                  <c:v>618.5</c:v>
                </c:pt>
                <c:pt idx="7423">
                  <c:v>618.58333333333337</c:v>
                </c:pt>
                <c:pt idx="7424">
                  <c:v>618.66666666666663</c:v>
                </c:pt>
                <c:pt idx="7425">
                  <c:v>618.75</c:v>
                </c:pt>
                <c:pt idx="7426">
                  <c:v>618.83333333333337</c:v>
                </c:pt>
                <c:pt idx="7427">
                  <c:v>618.91666666666663</c:v>
                </c:pt>
                <c:pt idx="7428">
                  <c:v>619</c:v>
                </c:pt>
                <c:pt idx="7429">
                  <c:v>619.08333333333337</c:v>
                </c:pt>
                <c:pt idx="7430">
                  <c:v>619.16666666666663</c:v>
                </c:pt>
                <c:pt idx="7431">
                  <c:v>619.25</c:v>
                </c:pt>
                <c:pt idx="7432">
                  <c:v>619.33333333333337</c:v>
                </c:pt>
                <c:pt idx="7433">
                  <c:v>619.41666666666663</c:v>
                </c:pt>
                <c:pt idx="7434">
                  <c:v>619.5</c:v>
                </c:pt>
                <c:pt idx="7435">
                  <c:v>619.58333333333337</c:v>
                </c:pt>
                <c:pt idx="7436">
                  <c:v>619.66666666666663</c:v>
                </c:pt>
                <c:pt idx="7437">
                  <c:v>619.75</c:v>
                </c:pt>
                <c:pt idx="7438">
                  <c:v>619.83333333333337</c:v>
                </c:pt>
                <c:pt idx="7439">
                  <c:v>619.91666666666663</c:v>
                </c:pt>
                <c:pt idx="7440">
                  <c:v>620</c:v>
                </c:pt>
                <c:pt idx="7441">
                  <c:v>620.08333333333337</c:v>
                </c:pt>
                <c:pt idx="7442">
                  <c:v>620.16666666666663</c:v>
                </c:pt>
                <c:pt idx="7443">
                  <c:v>620.25</c:v>
                </c:pt>
                <c:pt idx="7444">
                  <c:v>620.33333333333337</c:v>
                </c:pt>
                <c:pt idx="7445">
                  <c:v>620.41666666666663</c:v>
                </c:pt>
                <c:pt idx="7446">
                  <c:v>620.5</c:v>
                </c:pt>
                <c:pt idx="7447">
                  <c:v>620.58333333333337</c:v>
                </c:pt>
                <c:pt idx="7448">
                  <c:v>620.66666666666663</c:v>
                </c:pt>
                <c:pt idx="7449">
                  <c:v>620.75</c:v>
                </c:pt>
                <c:pt idx="7450">
                  <c:v>620.83333333333337</c:v>
                </c:pt>
                <c:pt idx="7451">
                  <c:v>620.91666666666663</c:v>
                </c:pt>
                <c:pt idx="7452">
                  <c:v>621</c:v>
                </c:pt>
                <c:pt idx="7453">
                  <c:v>621.08333333333337</c:v>
                </c:pt>
                <c:pt idx="7454">
                  <c:v>621.16666666666663</c:v>
                </c:pt>
                <c:pt idx="7455">
                  <c:v>621.25</c:v>
                </c:pt>
                <c:pt idx="7456">
                  <c:v>621.33333333333337</c:v>
                </c:pt>
                <c:pt idx="7457">
                  <c:v>621.41666666666663</c:v>
                </c:pt>
                <c:pt idx="7458">
                  <c:v>621.5</c:v>
                </c:pt>
                <c:pt idx="7459">
                  <c:v>621.58333333333337</c:v>
                </c:pt>
                <c:pt idx="7460">
                  <c:v>621.66666666666663</c:v>
                </c:pt>
                <c:pt idx="7461">
                  <c:v>621.75</c:v>
                </c:pt>
                <c:pt idx="7462">
                  <c:v>621.83333333333337</c:v>
                </c:pt>
                <c:pt idx="7463">
                  <c:v>621.91666666666663</c:v>
                </c:pt>
                <c:pt idx="7464">
                  <c:v>622</c:v>
                </c:pt>
                <c:pt idx="7465">
                  <c:v>622.08333333333337</c:v>
                </c:pt>
                <c:pt idx="7466">
                  <c:v>622.16666666666663</c:v>
                </c:pt>
                <c:pt idx="7467">
                  <c:v>622.25</c:v>
                </c:pt>
                <c:pt idx="7468">
                  <c:v>622.33333333333337</c:v>
                </c:pt>
                <c:pt idx="7469">
                  <c:v>622.41666666666663</c:v>
                </c:pt>
                <c:pt idx="7470">
                  <c:v>622.5</c:v>
                </c:pt>
                <c:pt idx="7471">
                  <c:v>622.58333333333337</c:v>
                </c:pt>
                <c:pt idx="7472">
                  <c:v>622.66666666666663</c:v>
                </c:pt>
                <c:pt idx="7473">
                  <c:v>622.75</c:v>
                </c:pt>
                <c:pt idx="7474">
                  <c:v>622.83333333333337</c:v>
                </c:pt>
                <c:pt idx="7475">
                  <c:v>622.91666666666663</c:v>
                </c:pt>
                <c:pt idx="7476">
                  <c:v>623</c:v>
                </c:pt>
                <c:pt idx="7477">
                  <c:v>623.08333333333337</c:v>
                </c:pt>
                <c:pt idx="7478">
                  <c:v>623.16666666666663</c:v>
                </c:pt>
                <c:pt idx="7479">
                  <c:v>623.25</c:v>
                </c:pt>
                <c:pt idx="7480">
                  <c:v>623.33333333333337</c:v>
                </c:pt>
                <c:pt idx="7481">
                  <c:v>623.41666666666663</c:v>
                </c:pt>
                <c:pt idx="7482">
                  <c:v>623.5</c:v>
                </c:pt>
                <c:pt idx="7483">
                  <c:v>623.58333333333337</c:v>
                </c:pt>
                <c:pt idx="7484">
                  <c:v>623.66666666666663</c:v>
                </c:pt>
                <c:pt idx="7485">
                  <c:v>623.75</c:v>
                </c:pt>
                <c:pt idx="7486">
                  <c:v>623.83333333333337</c:v>
                </c:pt>
                <c:pt idx="7487">
                  <c:v>623.91666666666663</c:v>
                </c:pt>
                <c:pt idx="7488">
                  <c:v>624</c:v>
                </c:pt>
                <c:pt idx="7489">
                  <c:v>624.08333333333337</c:v>
                </c:pt>
                <c:pt idx="7490">
                  <c:v>624.16666666666663</c:v>
                </c:pt>
                <c:pt idx="7491">
                  <c:v>624.25</c:v>
                </c:pt>
                <c:pt idx="7492">
                  <c:v>624.33333333333337</c:v>
                </c:pt>
                <c:pt idx="7493">
                  <c:v>624.41666666666663</c:v>
                </c:pt>
                <c:pt idx="7494">
                  <c:v>624.5</c:v>
                </c:pt>
                <c:pt idx="7495">
                  <c:v>624.58333333333337</c:v>
                </c:pt>
                <c:pt idx="7496">
                  <c:v>624.66666666666663</c:v>
                </c:pt>
                <c:pt idx="7497">
                  <c:v>624.75</c:v>
                </c:pt>
                <c:pt idx="7498">
                  <c:v>624.83333333333337</c:v>
                </c:pt>
                <c:pt idx="7499">
                  <c:v>624.91666666666663</c:v>
                </c:pt>
                <c:pt idx="7500">
                  <c:v>625</c:v>
                </c:pt>
                <c:pt idx="7501">
                  <c:v>625.08333333333337</c:v>
                </c:pt>
                <c:pt idx="7502">
                  <c:v>625.16666666666663</c:v>
                </c:pt>
                <c:pt idx="7503">
                  <c:v>625.25</c:v>
                </c:pt>
                <c:pt idx="7504">
                  <c:v>625.33333333333337</c:v>
                </c:pt>
                <c:pt idx="7505">
                  <c:v>625.41666666666663</c:v>
                </c:pt>
                <c:pt idx="7506">
                  <c:v>625.5</c:v>
                </c:pt>
                <c:pt idx="7507">
                  <c:v>625.58333333333337</c:v>
                </c:pt>
                <c:pt idx="7508">
                  <c:v>625.66666666666663</c:v>
                </c:pt>
                <c:pt idx="7509">
                  <c:v>625.75</c:v>
                </c:pt>
                <c:pt idx="7510">
                  <c:v>625.83333333333337</c:v>
                </c:pt>
                <c:pt idx="7511">
                  <c:v>625.91666666666663</c:v>
                </c:pt>
                <c:pt idx="7512">
                  <c:v>626</c:v>
                </c:pt>
                <c:pt idx="7513">
                  <c:v>626.08333333333337</c:v>
                </c:pt>
                <c:pt idx="7514">
                  <c:v>626.16666666666663</c:v>
                </c:pt>
                <c:pt idx="7515">
                  <c:v>626.25</c:v>
                </c:pt>
                <c:pt idx="7516">
                  <c:v>626.33333333333337</c:v>
                </c:pt>
                <c:pt idx="7517">
                  <c:v>626.41666666666663</c:v>
                </c:pt>
                <c:pt idx="7518">
                  <c:v>626.5</c:v>
                </c:pt>
                <c:pt idx="7519">
                  <c:v>626.58333333333337</c:v>
                </c:pt>
                <c:pt idx="7520">
                  <c:v>626.66666666666663</c:v>
                </c:pt>
                <c:pt idx="7521">
                  <c:v>626.75</c:v>
                </c:pt>
                <c:pt idx="7522">
                  <c:v>626.83333333333337</c:v>
                </c:pt>
                <c:pt idx="7523">
                  <c:v>626.91666666666663</c:v>
                </c:pt>
                <c:pt idx="7524">
                  <c:v>627</c:v>
                </c:pt>
                <c:pt idx="7525">
                  <c:v>627.08333333333337</c:v>
                </c:pt>
                <c:pt idx="7526">
                  <c:v>627.16666666666663</c:v>
                </c:pt>
                <c:pt idx="7527">
                  <c:v>627.25</c:v>
                </c:pt>
                <c:pt idx="7528">
                  <c:v>627.33333333333337</c:v>
                </c:pt>
                <c:pt idx="7529">
                  <c:v>627.41666666666663</c:v>
                </c:pt>
                <c:pt idx="7530">
                  <c:v>627.5</c:v>
                </c:pt>
                <c:pt idx="7531">
                  <c:v>627.58333333333337</c:v>
                </c:pt>
                <c:pt idx="7532">
                  <c:v>627.66666666666663</c:v>
                </c:pt>
                <c:pt idx="7533">
                  <c:v>627.75</c:v>
                </c:pt>
                <c:pt idx="7534">
                  <c:v>627.83333333333337</c:v>
                </c:pt>
                <c:pt idx="7535">
                  <c:v>627.91666666666663</c:v>
                </c:pt>
                <c:pt idx="7536">
                  <c:v>628</c:v>
                </c:pt>
                <c:pt idx="7537">
                  <c:v>628.08333333333337</c:v>
                </c:pt>
                <c:pt idx="7538">
                  <c:v>628.16666666666663</c:v>
                </c:pt>
                <c:pt idx="7539">
                  <c:v>628.25</c:v>
                </c:pt>
                <c:pt idx="7540">
                  <c:v>628.33333333333337</c:v>
                </c:pt>
                <c:pt idx="7541">
                  <c:v>628.41666666666663</c:v>
                </c:pt>
                <c:pt idx="7542">
                  <c:v>628.5</c:v>
                </c:pt>
                <c:pt idx="7543">
                  <c:v>628.58333333333337</c:v>
                </c:pt>
                <c:pt idx="7544">
                  <c:v>628.66666666666663</c:v>
                </c:pt>
                <c:pt idx="7545">
                  <c:v>628.75</c:v>
                </c:pt>
                <c:pt idx="7546">
                  <c:v>628.83333333333337</c:v>
                </c:pt>
                <c:pt idx="7547">
                  <c:v>628.91666666666663</c:v>
                </c:pt>
                <c:pt idx="7548">
                  <c:v>629</c:v>
                </c:pt>
                <c:pt idx="7549">
                  <c:v>629.08333333333337</c:v>
                </c:pt>
                <c:pt idx="7550">
                  <c:v>629.16666666666663</c:v>
                </c:pt>
                <c:pt idx="7551">
                  <c:v>629.25</c:v>
                </c:pt>
                <c:pt idx="7552">
                  <c:v>629.33333333333337</c:v>
                </c:pt>
                <c:pt idx="7553">
                  <c:v>629.41666666666663</c:v>
                </c:pt>
                <c:pt idx="7554">
                  <c:v>629.5</c:v>
                </c:pt>
                <c:pt idx="7555">
                  <c:v>629.58333333333337</c:v>
                </c:pt>
                <c:pt idx="7556">
                  <c:v>629.66666666666663</c:v>
                </c:pt>
                <c:pt idx="7557">
                  <c:v>629.75</c:v>
                </c:pt>
                <c:pt idx="7558">
                  <c:v>629.83333333333337</c:v>
                </c:pt>
                <c:pt idx="7559">
                  <c:v>629.91666666666663</c:v>
                </c:pt>
                <c:pt idx="7560">
                  <c:v>630</c:v>
                </c:pt>
                <c:pt idx="7561">
                  <c:v>630.08333333333337</c:v>
                </c:pt>
                <c:pt idx="7562">
                  <c:v>630.16666666666663</c:v>
                </c:pt>
                <c:pt idx="7563">
                  <c:v>630.25</c:v>
                </c:pt>
                <c:pt idx="7564">
                  <c:v>630.33333333333337</c:v>
                </c:pt>
                <c:pt idx="7565">
                  <c:v>630.41666666666663</c:v>
                </c:pt>
                <c:pt idx="7566">
                  <c:v>630.5</c:v>
                </c:pt>
                <c:pt idx="7567">
                  <c:v>630.58333333333337</c:v>
                </c:pt>
                <c:pt idx="7568">
                  <c:v>630.66666666666663</c:v>
                </c:pt>
                <c:pt idx="7569">
                  <c:v>630.75</c:v>
                </c:pt>
                <c:pt idx="7570">
                  <c:v>630.83333333333337</c:v>
                </c:pt>
                <c:pt idx="7571">
                  <c:v>630.91666666666663</c:v>
                </c:pt>
                <c:pt idx="7572">
                  <c:v>631</c:v>
                </c:pt>
                <c:pt idx="7573">
                  <c:v>631.08333333333337</c:v>
                </c:pt>
                <c:pt idx="7574">
                  <c:v>631.16666666666663</c:v>
                </c:pt>
                <c:pt idx="7575">
                  <c:v>631.25</c:v>
                </c:pt>
                <c:pt idx="7576">
                  <c:v>631.33333333333337</c:v>
                </c:pt>
                <c:pt idx="7577">
                  <c:v>631.41666666666663</c:v>
                </c:pt>
                <c:pt idx="7578">
                  <c:v>631.5</c:v>
                </c:pt>
                <c:pt idx="7579">
                  <c:v>631.58333333333337</c:v>
                </c:pt>
                <c:pt idx="7580">
                  <c:v>631.66666666666663</c:v>
                </c:pt>
                <c:pt idx="7581">
                  <c:v>631.75</c:v>
                </c:pt>
                <c:pt idx="7582">
                  <c:v>631.83333333333337</c:v>
                </c:pt>
                <c:pt idx="7583">
                  <c:v>631.91666666666663</c:v>
                </c:pt>
                <c:pt idx="7584">
                  <c:v>632</c:v>
                </c:pt>
                <c:pt idx="7585">
                  <c:v>632.08333333333337</c:v>
                </c:pt>
                <c:pt idx="7586">
                  <c:v>632.16666666666663</c:v>
                </c:pt>
                <c:pt idx="7587">
                  <c:v>632.25</c:v>
                </c:pt>
                <c:pt idx="7588">
                  <c:v>632.33333333333337</c:v>
                </c:pt>
                <c:pt idx="7589">
                  <c:v>632.41666666666663</c:v>
                </c:pt>
                <c:pt idx="7590">
                  <c:v>632.5</c:v>
                </c:pt>
                <c:pt idx="7591">
                  <c:v>632.58333333333337</c:v>
                </c:pt>
                <c:pt idx="7592">
                  <c:v>632.66666666666663</c:v>
                </c:pt>
                <c:pt idx="7593">
                  <c:v>632.75</c:v>
                </c:pt>
                <c:pt idx="7594">
                  <c:v>632.83333333333337</c:v>
                </c:pt>
                <c:pt idx="7595">
                  <c:v>632.91666666666663</c:v>
                </c:pt>
                <c:pt idx="7596">
                  <c:v>633</c:v>
                </c:pt>
                <c:pt idx="7597">
                  <c:v>633.08333333333337</c:v>
                </c:pt>
                <c:pt idx="7598">
                  <c:v>633.16666666666663</c:v>
                </c:pt>
                <c:pt idx="7599">
                  <c:v>633.25</c:v>
                </c:pt>
                <c:pt idx="7600">
                  <c:v>633.33333333333337</c:v>
                </c:pt>
                <c:pt idx="7601">
                  <c:v>633.41666666666663</c:v>
                </c:pt>
                <c:pt idx="7602">
                  <c:v>633.5</c:v>
                </c:pt>
                <c:pt idx="7603">
                  <c:v>633.58333333333337</c:v>
                </c:pt>
                <c:pt idx="7604">
                  <c:v>633.66666666666663</c:v>
                </c:pt>
                <c:pt idx="7605">
                  <c:v>633.75</c:v>
                </c:pt>
                <c:pt idx="7606">
                  <c:v>633.83333333333337</c:v>
                </c:pt>
                <c:pt idx="7607">
                  <c:v>633.91666666666663</c:v>
                </c:pt>
                <c:pt idx="7608">
                  <c:v>634</c:v>
                </c:pt>
                <c:pt idx="7609">
                  <c:v>634.08333333333337</c:v>
                </c:pt>
                <c:pt idx="7610">
                  <c:v>634.16666666666663</c:v>
                </c:pt>
                <c:pt idx="7611">
                  <c:v>634.25</c:v>
                </c:pt>
                <c:pt idx="7612">
                  <c:v>634.33333333333337</c:v>
                </c:pt>
                <c:pt idx="7613">
                  <c:v>634.41666666666663</c:v>
                </c:pt>
                <c:pt idx="7614">
                  <c:v>634.5</c:v>
                </c:pt>
                <c:pt idx="7615">
                  <c:v>634.58333333333337</c:v>
                </c:pt>
                <c:pt idx="7616">
                  <c:v>634.66666666666663</c:v>
                </c:pt>
                <c:pt idx="7617">
                  <c:v>634.75</c:v>
                </c:pt>
                <c:pt idx="7618">
                  <c:v>634.83333333333337</c:v>
                </c:pt>
                <c:pt idx="7619">
                  <c:v>634.91666666666663</c:v>
                </c:pt>
                <c:pt idx="7620">
                  <c:v>635</c:v>
                </c:pt>
                <c:pt idx="7621">
                  <c:v>635.08333333333337</c:v>
                </c:pt>
                <c:pt idx="7622">
                  <c:v>635.16666666666663</c:v>
                </c:pt>
                <c:pt idx="7623">
                  <c:v>635.25</c:v>
                </c:pt>
                <c:pt idx="7624">
                  <c:v>635.33333333333337</c:v>
                </c:pt>
                <c:pt idx="7625">
                  <c:v>635.41666666666663</c:v>
                </c:pt>
                <c:pt idx="7626">
                  <c:v>635.5</c:v>
                </c:pt>
                <c:pt idx="7627">
                  <c:v>635.58333333333337</c:v>
                </c:pt>
                <c:pt idx="7628">
                  <c:v>635.66666666666663</c:v>
                </c:pt>
                <c:pt idx="7629">
                  <c:v>635.75</c:v>
                </c:pt>
                <c:pt idx="7630">
                  <c:v>635.83333333333337</c:v>
                </c:pt>
                <c:pt idx="7631">
                  <c:v>635.91666666666663</c:v>
                </c:pt>
                <c:pt idx="7632">
                  <c:v>636</c:v>
                </c:pt>
                <c:pt idx="7633">
                  <c:v>636.08333333333337</c:v>
                </c:pt>
                <c:pt idx="7634">
                  <c:v>636.16666666666663</c:v>
                </c:pt>
                <c:pt idx="7635">
                  <c:v>636.25</c:v>
                </c:pt>
                <c:pt idx="7636">
                  <c:v>636.33333333333337</c:v>
                </c:pt>
                <c:pt idx="7637">
                  <c:v>636.41666666666663</c:v>
                </c:pt>
                <c:pt idx="7638">
                  <c:v>636.5</c:v>
                </c:pt>
                <c:pt idx="7639">
                  <c:v>636.58333333333337</c:v>
                </c:pt>
                <c:pt idx="7640">
                  <c:v>636.66666666666663</c:v>
                </c:pt>
                <c:pt idx="7641">
                  <c:v>636.75</c:v>
                </c:pt>
                <c:pt idx="7642">
                  <c:v>636.83333333333337</c:v>
                </c:pt>
                <c:pt idx="7643">
                  <c:v>636.91666666666663</c:v>
                </c:pt>
                <c:pt idx="7644">
                  <c:v>637</c:v>
                </c:pt>
                <c:pt idx="7645">
                  <c:v>637.08333333333337</c:v>
                </c:pt>
                <c:pt idx="7646">
                  <c:v>637.16666666666663</c:v>
                </c:pt>
                <c:pt idx="7647">
                  <c:v>637.25</c:v>
                </c:pt>
                <c:pt idx="7648">
                  <c:v>637.33333333333337</c:v>
                </c:pt>
                <c:pt idx="7649">
                  <c:v>637.41666666666663</c:v>
                </c:pt>
                <c:pt idx="7650">
                  <c:v>637.5</c:v>
                </c:pt>
                <c:pt idx="7651">
                  <c:v>637.58333333333337</c:v>
                </c:pt>
                <c:pt idx="7652">
                  <c:v>637.66666666666663</c:v>
                </c:pt>
                <c:pt idx="7653">
                  <c:v>637.75</c:v>
                </c:pt>
                <c:pt idx="7654">
                  <c:v>637.83333333333337</c:v>
                </c:pt>
                <c:pt idx="7655">
                  <c:v>637.91666666666663</c:v>
                </c:pt>
                <c:pt idx="7656">
                  <c:v>638</c:v>
                </c:pt>
                <c:pt idx="7657">
                  <c:v>638.08333333333337</c:v>
                </c:pt>
                <c:pt idx="7658">
                  <c:v>638.16666666666663</c:v>
                </c:pt>
                <c:pt idx="7659">
                  <c:v>638.25</c:v>
                </c:pt>
                <c:pt idx="7660">
                  <c:v>638.33333333333337</c:v>
                </c:pt>
                <c:pt idx="7661">
                  <c:v>638.41666666666663</c:v>
                </c:pt>
                <c:pt idx="7662">
                  <c:v>638.5</c:v>
                </c:pt>
                <c:pt idx="7663">
                  <c:v>638.58333333333337</c:v>
                </c:pt>
                <c:pt idx="7664">
                  <c:v>638.66666666666663</c:v>
                </c:pt>
                <c:pt idx="7665">
                  <c:v>638.75</c:v>
                </c:pt>
                <c:pt idx="7666">
                  <c:v>638.83333333333337</c:v>
                </c:pt>
                <c:pt idx="7667">
                  <c:v>638.91666666666663</c:v>
                </c:pt>
                <c:pt idx="7668">
                  <c:v>639</c:v>
                </c:pt>
                <c:pt idx="7669">
                  <c:v>639.08333333333337</c:v>
                </c:pt>
                <c:pt idx="7670">
                  <c:v>639.16666666666663</c:v>
                </c:pt>
                <c:pt idx="7671">
                  <c:v>639.25</c:v>
                </c:pt>
                <c:pt idx="7672">
                  <c:v>639.33333333333337</c:v>
                </c:pt>
                <c:pt idx="7673">
                  <c:v>639.41666666666663</c:v>
                </c:pt>
                <c:pt idx="7674">
                  <c:v>639.5</c:v>
                </c:pt>
                <c:pt idx="7675">
                  <c:v>639.58333333333337</c:v>
                </c:pt>
                <c:pt idx="7676">
                  <c:v>639.66666666666663</c:v>
                </c:pt>
                <c:pt idx="7677">
                  <c:v>639.75</c:v>
                </c:pt>
                <c:pt idx="7678">
                  <c:v>639.83333333333337</c:v>
                </c:pt>
                <c:pt idx="7679">
                  <c:v>639.91666666666663</c:v>
                </c:pt>
                <c:pt idx="7680">
                  <c:v>640</c:v>
                </c:pt>
                <c:pt idx="7681">
                  <c:v>640.08333333333337</c:v>
                </c:pt>
                <c:pt idx="7682">
                  <c:v>640.16666666666663</c:v>
                </c:pt>
                <c:pt idx="7683">
                  <c:v>640.25</c:v>
                </c:pt>
                <c:pt idx="7684">
                  <c:v>640.33333333333337</c:v>
                </c:pt>
                <c:pt idx="7685">
                  <c:v>640.41666666666663</c:v>
                </c:pt>
                <c:pt idx="7686">
                  <c:v>640.5</c:v>
                </c:pt>
                <c:pt idx="7687">
                  <c:v>640.58333333333337</c:v>
                </c:pt>
                <c:pt idx="7688">
                  <c:v>640.66666666666663</c:v>
                </c:pt>
                <c:pt idx="7689">
                  <c:v>640.75</c:v>
                </c:pt>
                <c:pt idx="7690">
                  <c:v>640.83333333333337</c:v>
                </c:pt>
                <c:pt idx="7691">
                  <c:v>640.91666666666663</c:v>
                </c:pt>
                <c:pt idx="7692">
                  <c:v>641</c:v>
                </c:pt>
                <c:pt idx="7693">
                  <c:v>641.08333333333337</c:v>
                </c:pt>
                <c:pt idx="7694">
                  <c:v>641.16666666666663</c:v>
                </c:pt>
                <c:pt idx="7695">
                  <c:v>641.25</c:v>
                </c:pt>
                <c:pt idx="7696">
                  <c:v>641.33333333333337</c:v>
                </c:pt>
                <c:pt idx="7697">
                  <c:v>641.41666666666663</c:v>
                </c:pt>
                <c:pt idx="7698">
                  <c:v>641.5</c:v>
                </c:pt>
                <c:pt idx="7699">
                  <c:v>641.58333333333337</c:v>
                </c:pt>
                <c:pt idx="7700">
                  <c:v>641.66666666666663</c:v>
                </c:pt>
                <c:pt idx="7701">
                  <c:v>641.75</c:v>
                </c:pt>
                <c:pt idx="7702">
                  <c:v>641.83333333333337</c:v>
                </c:pt>
                <c:pt idx="7703">
                  <c:v>641.91666666666663</c:v>
                </c:pt>
                <c:pt idx="7704">
                  <c:v>642</c:v>
                </c:pt>
                <c:pt idx="7705">
                  <c:v>642.08333333333337</c:v>
                </c:pt>
                <c:pt idx="7706">
                  <c:v>642.16666666666663</c:v>
                </c:pt>
                <c:pt idx="7707">
                  <c:v>642.25</c:v>
                </c:pt>
                <c:pt idx="7708">
                  <c:v>642.33333333333337</c:v>
                </c:pt>
                <c:pt idx="7709">
                  <c:v>642.41666666666663</c:v>
                </c:pt>
                <c:pt idx="7710">
                  <c:v>642.5</c:v>
                </c:pt>
                <c:pt idx="7711">
                  <c:v>642.58333333333337</c:v>
                </c:pt>
                <c:pt idx="7712">
                  <c:v>642.66666666666663</c:v>
                </c:pt>
                <c:pt idx="7713">
                  <c:v>642.75</c:v>
                </c:pt>
                <c:pt idx="7714">
                  <c:v>642.83333333333337</c:v>
                </c:pt>
                <c:pt idx="7715">
                  <c:v>642.91666666666663</c:v>
                </c:pt>
                <c:pt idx="7716">
                  <c:v>643</c:v>
                </c:pt>
                <c:pt idx="7717">
                  <c:v>643.08333333333337</c:v>
                </c:pt>
                <c:pt idx="7718">
                  <c:v>643.16666666666663</c:v>
                </c:pt>
                <c:pt idx="7719">
                  <c:v>643.25</c:v>
                </c:pt>
                <c:pt idx="7720">
                  <c:v>643.33333333333337</c:v>
                </c:pt>
                <c:pt idx="7721">
                  <c:v>643.41666666666663</c:v>
                </c:pt>
                <c:pt idx="7722">
                  <c:v>643.5</c:v>
                </c:pt>
                <c:pt idx="7723">
                  <c:v>643.58333333333337</c:v>
                </c:pt>
                <c:pt idx="7724">
                  <c:v>643.66666666666663</c:v>
                </c:pt>
                <c:pt idx="7725">
                  <c:v>643.75</c:v>
                </c:pt>
                <c:pt idx="7726">
                  <c:v>643.83333333333337</c:v>
                </c:pt>
                <c:pt idx="7727">
                  <c:v>643.91666666666663</c:v>
                </c:pt>
                <c:pt idx="7728">
                  <c:v>644</c:v>
                </c:pt>
                <c:pt idx="7729">
                  <c:v>644.08333333333337</c:v>
                </c:pt>
                <c:pt idx="7730">
                  <c:v>644.16666666666663</c:v>
                </c:pt>
                <c:pt idx="7731">
                  <c:v>644.25</c:v>
                </c:pt>
                <c:pt idx="7732">
                  <c:v>644.33333333333337</c:v>
                </c:pt>
                <c:pt idx="7733">
                  <c:v>644.41666666666663</c:v>
                </c:pt>
                <c:pt idx="7734">
                  <c:v>644.5</c:v>
                </c:pt>
                <c:pt idx="7735">
                  <c:v>644.58333333333337</c:v>
                </c:pt>
                <c:pt idx="7736">
                  <c:v>644.66666666666663</c:v>
                </c:pt>
                <c:pt idx="7737">
                  <c:v>644.75</c:v>
                </c:pt>
                <c:pt idx="7738">
                  <c:v>644.83333333333337</c:v>
                </c:pt>
                <c:pt idx="7739">
                  <c:v>644.91666666666663</c:v>
                </c:pt>
                <c:pt idx="7740">
                  <c:v>645</c:v>
                </c:pt>
                <c:pt idx="7741">
                  <c:v>645.08333333333337</c:v>
                </c:pt>
                <c:pt idx="7742">
                  <c:v>645.16666666666663</c:v>
                </c:pt>
                <c:pt idx="7743">
                  <c:v>645.25</c:v>
                </c:pt>
                <c:pt idx="7744">
                  <c:v>645.33333333333337</c:v>
                </c:pt>
                <c:pt idx="7745">
                  <c:v>645.41666666666663</c:v>
                </c:pt>
                <c:pt idx="7746">
                  <c:v>645.5</c:v>
                </c:pt>
                <c:pt idx="7747">
                  <c:v>645.58333333333337</c:v>
                </c:pt>
                <c:pt idx="7748">
                  <c:v>645.66666666666663</c:v>
                </c:pt>
                <c:pt idx="7749">
                  <c:v>645.75</c:v>
                </c:pt>
                <c:pt idx="7750">
                  <c:v>645.83333333333337</c:v>
                </c:pt>
                <c:pt idx="7751">
                  <c:v>645.91666666666663</c:v>
                </c:pt>
                <c:pt idx="7752">
                  <c:v>646</c:v>
                </c:pt>
                <c:pt idx="7753">
                  <c:v>646.08333333333337</c:v>
                </c:pt>
                <c:pt idx="7754">
                  <c:v>646.16666666666663</c:v>
                </c:pt>
                <c:pt idx="7755">
                  <c:v>646.25</c:v>
                </c:pt>
                <c:pt idx="7756">
                  <c:v>646.33333333333337</c:v>
                </c:pt>
                <c:pt idx="7757">
                  <c:v>646.41666666666663</c:v>
                </c:pt>
                <c:pt idx="7758">
                  <c:v>646.5</c:v>
                </c:pt>
                <c:pt idx="7759">
                  <c:v>646.58333333333337</c:v>
                </c:pt>
                <c:pt idx="7760">
                  <c:v>646.66666666666663</c:v>
                </c:pt>
                <c:pt idx="7761">
                  <c:v>646.75</c:v>
                </c:pt>
                <c:pt idx="7762">
                  <c:v>646.83333333333337</c:v>
                </c:pt>
                <c:pt idx="7763">
                  <c:v>646.91666666666663</c:v>
                </c:pt>
                <c:pt idx="7764">
                  <c:v>647</c:v>
                </c:pt>
                <c:pt idx="7765">
                  <c:v>647.08333333333337</c:v>
                </c:pt>
                <c:pt idx="7766">
                  <c:v>647.16666666666663</c:v>
                </c:pt>
                <c:pt idx="7767">
                  <c:v>647.25</c:v>
                </c:pt>
                <c:pt idx="7768">
                  <c:v>647.33333333333337</c:v>
                </c:pt>
                <c:pt idx="7769">
                  <c:v>647.41666666666663</c:v>
                </c:pt>
                <c:pt idx="7770">
                  <c:v>647.5</c:v>
                </c:pt>
                <c:pt idx="7771">
                  <c:v>647.58333333333337</c:v>
                </c:pt>
                <c:pt idx="7772">
                  <c:v>647.66666666666663</c:v>
                </c:pt>
                <c:pt idx="7773">
                  <c:v>647.75</c:v>
                </c:pt>
                <c:pt idx="7774">
                  <c:v>647.83333333333337</c:v>
                </c:pt>
                <c:pt idx="7775">
                  <c:v>647.91666666666663</c:v>
                </c:pt>
                <c:pt idx="7776">
                  <c:v>648</c:v>
                </c:pt>
                <c:pt idx="7777">
                  <c:v>648.08333333333337</c:v>
                </c:pt>
                <c:pt idx="7778">
                  <c:v>648.16666666666663</c:v>
                </c:pt>
                <c:pt idx="7779">
                  <c:v>648.25</c:v>
                </c:pt>
                <c:pt idx="7780">
                  <c:v>648.33333333333337</c:v>
                </c:pt>
                <c:pt idx="7781">
                  <c:v>648.41666666666663</c:v>
                </c:pt>
                <c:pt idx="7782">
                  <c:v>648.5</c:v>
                </c:pt>
                <c:pt idx="7783">
                  <c:v>648.58333333333337</c:v>
                </c:pt>
                <c:pt idx="7784">
                  <c:v>648.66666666666663</c:v>
                </c:pt>
                <c:pt idx="7785">
                  <c:v>648.75</c:v>
                </c:pt>
                <c:pt idx="7786">
                  <c:v>648.83333333333337</c:v>
                </c:pt>
                <c:pt idx="7787">
                  <c:v>648.91666666666663</c:v>
                </c:pt>
                <c:pt idx="7788">
                  <c:v>649</c:v>
                </c:pt>
                <c:pt idx="7789">
                  <c:v>649.08333333333337</c:v>
                </c:pt>
                <c:pt idx="7790">
                  <c:v>649.16666666666663</c:v>
                </c:pt>
                <c:pt idx="7791">
                  <c:v>649.25</c:v>
                </c:pt>
                <c:pt idx="7792">
                  <c:v>649.33333333333337</c:v>
                </c:pt>
                <c:pt idx="7793">
                  <c:v>649.41666666666663</c:v>
                </c:pt>
                <c:pt idx="7794">
                  <c:v>649.5</c:v>
                </c:pt>
                <c:pt idx="7795">
                  <c:v>649.58333333333337</c:v>
                </c:pt>
                <c:pt idx="7796">
                  <c:v>649.66666666666663</c:v>
                </c:pt>
                <c:pt idx="7797">
                  <c:v>649.75</c:v>
                </c:pt>
                <c:pt idx="7798">
                  <c:v>649.83333333333337</c:v>
                </c:pt>
                <c:pt idx="7799">
                  <c:v>649.91666666666663</c:v>
                </c:pt>
                <c:pt idx="7800">
                  <c:v>650</c:v>
                </c:pt>
                <c:pt idx="7801">
                  <c:v>650.08333333333337</c:v>
                </c:pt>
                <c:pt idx="7802">
                  <c:v>650.16666666666663</c:v>
                </c:pt>
                <c:pt idx="7803">
                  <c:v>650.25</c:v>
                </c:pt>
                <c:pt idx="7804">
                  <c:v>650.33333333333337</c:v>
                </c:pt>
                <c:pt idx="7805">
                  <c:v>650.41666666666663</c:v>
                </c:pt>
                <c:pt idx="7806">
                  <c:v>650.5</c:v>
                </c:pt>
                <c:pt idx="7807">
                  <c:v>650.58333333333337</c:v>
                </c:pt>
                <c:pt idx="7808">
                  <c:v>650.66666666666663</c:v>
                </c:pt>
                <c:pt idx="7809">
                  <c:v>650.75</c:v>
                </c:pt>
                <c:pt idx="7810">
                  <c:v>650.83333333333337</c:v>
                </c:pt>
                <c:pt idx="7811">
                  <c:v>650.91666666666663</c:v>
                </c:pt>
                <c:pt idx="7812">
                  <c:v>651</c:v>
                </c:pt>
                <c:pt idx="7813">
                  <c:v>651.08333333333337</c:v>
                </c:pt>
                <c:pt idx="7814">
                  <c:v>651.16666666666663</c:v>
                </c:pt>
                <c:pt idx="7815">
                  <c:v>651.25</c:v>
                </c:pt>
                <c:pt idx="7816">
                  <c:v>651.33333333333337</c:v>
                </c:pt>
                <c:pt idx="7817">
                  <c:v>651.41666666666663</c:v>
                </c:pt>
                <c:pt idx="7818">
                  <c:v>651.5</c:v>
                </c:pt>
                <c:pt idx="7819">
                  <c:v>651.58333333333337</c:v>
                </c:pt>
                <c:pt idx="7820">
                  <c:v>651.66666666666663</c:v>
                </c:pt>
                <c:pt idx="7821">
                  <c:v>651.75</c:v>
                </c:pt>
                <c:pt idx="7822">
                  <c:v>651.83333333333337</c:v>
                </c:pt>
                <c:pt idx="7823">
                  <c:v>651.91666666666663</c:v>
                </c:pt>
                <c:pt idx="7824">
                  <c:v>652</c:v>
                </c:pt>
                <c:pt idx="7825">
                  <c:v>652.08333333333337</c:v>
                </c:pt>
                <c:pt idx="7826">
                  <c:v>652.16666666666663</c:v>
                </c:pt>
                <c:pt idx="7827">
                  <c:v>652.25</c:v>
                </c:pt>
                <c:pt idx="7828">
                  <c:v>652.33333333333337</c:v>
                </c:pt>
                <c:pt idx="7829">
                  <c:v>652.41666666666663</c:v>
                </c:pt>
                <c:pt idx="7830">
                  <c:v>652.5</c:v>
                </c:pt>
                <c:pt idx="7831">
                  <c:v>652.58333333333337</c:v>
                </c:pt>
                <c:pt idx="7832">
                  <c:v>652.66666666666663</c:v>
                </c:pt>
                <c:pt idx="7833">
                  <c:v>652.75</c:v>
                </c:pt>
                <c:pt idx="7834">
                  <c:v>652.83333333333337</c:v>
                </c:pt>
                <c:pt idx="7835">
                  <c:v>652.91666666666663</c:v>
                </c:pt>
                <c:pt idx="7836">
                  <c:v>653</c:v>
                </c:pt>
                <c:pt idx="7837">
                  <c:v>653.08333333333337</c:v>
                </c:pt>
                <c:pt idx="7838">
                  <c:v>653.16666666666663</c:v>
                </c:pt>
                <c:pt idx="7839">
                  <c:v>653.25</c:v>
                </c:pt>
                <c:pt idx="7840">
                  <c:v>653.33333333333337</c:v>
                </c:pt>
                <c:pt idx="7841">
                  <c:v>653.41666666666663</c:v>
                </c:pt>
                <c:pt idx="7842">
                  <c:v>653.5</c:v>
                </c:pt>
                <c:pt idx="7843">
                  <c:v>653.58333333333337</c:v>
                </c:pt>
                <c:pt idx="7844">
                  <c:v>653.66666666666663</c:v>
                </c:pt>
                <c:pt idx="7845">
                  <c:v>653.75</c:v>
                </c:pt>
                <c:pt idx="7846">
                  <c:v>653.83333333333337</c:v>
                </c:pt>
                <c:pt idx="7847">
                  <c:v>653.91666666666663</c:v>
                </c:pt>
                <c:pt idx="7848">
                  <c:v>654</c:v>
                </c:pt>
                <c:pt idx="7849">
                  <c:v>654.08333333333337</c:v>
                </c:pt>
                <c:pt idx="7850">
                  <c:v>654.16666666666663</c:v>
                </c:pt>
                <c:pt idx="7851">
                  <c:v>654.25</c:v>
                </c:pt>
                <c:pt idx="7852">
                  <c:v>654.33333333333337</c:v>
                </c:pt>
                <c:pt idx="7853">
                  <c:v>654.41666666666663</c:v>
                </c:pt>
                <c:pt idx="7854">
                  <c:v>654.5</c:v>
                </c:pt>
                <c:pt idx="7855">
                  <c:v>654.58333333333337</c:v>
                </c:pt>
                <c:pt idx="7856">
                  <c:v>654.66666666666663</c:v>
                </c:pt>
                <c:pt idx="7857">
                  <c:v>654.75</c:v>
                </c:pt>
                <c:pt idx="7858">
                  <c:v>654.83333333333337</c:v>
                </c:pt>
                <c:pt idx="7859">
                  <c:v>654.91666666666663</c:v>
                </c:pt>
                <c:pt idx="7860">
                  <c:v>655</c:v>
                </c:pt>
                <c:pt idx="7861">
                  <c:v>655.08333333333337</c:v>
                </c:pt>
                <c:pt idx="7862">
                  <c:v>655.16666666666663</c:v>
                </c:pt>
                <c:pt idx="7863">
                  <c:v>655.25</c:v>
                </c:pt>
                <c:pt idx="7864">
                  <c:v>655.33333333333337</c:v>
                </c:pt>
                <c:pt idx="7865">
                  <c:v>655.41666666666663</c:v>
                </c:pt>
                <c:pt idx="7866">
                  <c:v>655.5</c:v>
                </c:pt>
                <c:pt idx="7867">
                  <c:v>655.58333333333337</c:v>
                </c:pt>
                <c:pt idx="7868">
                  <c:v>655.66666666666663</c:v>
                </c:pt>
                <c:pt idx="7869">
                  <c:v>655.75</c:v>
                </c:pt>
                <c:pt idx="7870">
                  <c:v>655.83333333333337</c:v>
                </c:pt>
                <c:pt idx="7871">
                  <c:v>655.91666666666663</c:v>
                </c:pt>
                <c:pt idx="7872">
                  <c:v>656</c:v>
                </c:pt>
                <c:pt idx="7873">
                  <c:v>656.08333333333337</c:v>
                </c:pt>
                <c:pt idx="7874">
                  <c:v>656.16666666666663</c:v>
                </c:pt>
                <c:pt idx="7875">
                  <c:v>656.25</c:v>
                </c:pt>
                <c:pt idx="7876">
                  <c:v>656.33333333333337</c:v>
                </c:pt>
                <c:pt idx="7877">
                  <c:v>656.41666666666663</c:v>
                </c:pt>
                <c:pt idx="7878">
                  <c:v>656.5</c:v>
                </c:pt>
                <c:pt idx="7879">
                  <c:v>656.58333333333337</c:v>
                </c:pt>
                <c:pt idx="7880">
                  <c:v>656.66666666666663</c:v>
                </c:pt>
                <c:pt idx="7881">
                  <c:v>656.75</c:v>
                </c:pt>
                <c:pt idx="7882">
                  <c:v>656.83333333333337</c:v>
                </c:pt>
                <c:pt idx="7883">
                  <c:v>656.91666666666663</c:v>
                </c:pt>
                <c:pt idx="7884">
                  <c:v>657</c:v>
                </c:pt>
                <c:pt idx="7885">
                  <c:v>657.08333333333337</c:v>
                </c:pt>
                <c:pt idx="7886">
                  <c:v>657.16666666666663</c:v>
                </c:pt>
                <c:pt idx="7887">
                  <c:v>657.25</c:v>
                </c:pt>
                <c:pt idx="7888">
                  <c:v>657.33333333333337</c:v>
                </c:pt>
                <c:pt idx="7889">
                  <c:v>657.41666666666663</c:v>
                </c:pt>
                <c:pt idx="7890">
                  <c:v>657.5</c:v>
                </c:pt>
                <c:pt idx="7891">
                  <c:v>657.58333333333337</c:v>
                </c:pt>
                <c:pt idx="7892">
                  <c:v>657.66666666666663</c:v>
                </c:pt>
                <c:pt idx="7893">
                  <c:v>657.75</c:v>
                </c:pt>
                <c:pt idx="7894">
                  <c:v>657.83333333333337</c:v>
                </c:pt>
                <c:pt idx="7895">
                  <c:v>657.91666666666663</c:v>
                </c:pt>
                <c:pt idx="7896">
                  <c:v>658</c:v>
                </c:pt>
                <c:pt idx="7897">
                  <c:v>658.08333333333337</c:v>
                </c:pt>
                <c:pt idx="7898">
                  <c:v>658.16666666666663</c:v>
                </c:pt>
                <c:pt idx="7899">
                  <c:v>658.25</c:v>
                </c:pt>
                <c:pt idx="7900">
                  <c:v>658.33333333333337</c:v>
                </c:pt>
                <c:pt idx="7901">
                  <c:v>658.41666666666663</c:v>
                </c:pt>
                <c:pt idx="7902">
                  <c:v>658.5</c:v>
                </c:pt>
                <c:pt idx="7903">
                  <c:v>658.58333333333337</c:v>
                </c:pt>
                <c:pt idx="7904">
                  <c:v>658.66666666666663</c:v>
                </c:pt>
                <c:pt idx="7905">
                  <c:v>658.75</c:v>
                </c:pt>
                <c:pt idx="7906">
                  <c:v>658.83333333333337</c:v>
                </c:pt>
                <c:pt idx="7907">
                  <c:v>658.91666666666663</c:v>
                </c:pt>
                <c:pt idx="7908">
                  <c:v>659</c:v>
                </c:pt>
                <c:pt idx="7909">
                  <c:v>659.08333333333337</c:v>
                </c:pt>
                <c:pt idx="7910">
                  <c:v>659.16666666666663</c:v>
                </c:pt>
                <c:pt idx="7911">
                  <c:v>659.25</c:v>
                </c:pt>
                <c:pt idx="7912">
                  <c:v>659.33333333333337</c:v>
                </c:pt>
                <c:pt idx="7913">
                  <c:v>659.41666666666663</c:v>
                </c:pt>
                <c:pt idx="7914">
                  <c:v>659.5</c:v>
                </c:pt>
                <c:pt idx="7915">
                  <c:v>659.58333333333337</c:v>
                </c:pt>
                <c:pt idx="7916">
                  <c:v>659.66666666666663</c:v>
                </c:pt>
                <c:pt idx="7917">
                  <c:v>659.75</c:v>
                </c:pt>
                <c:pt idx="7918">
                  <c:v>659.83333333333337</c:v>
                </c:pt>
                <c:pt idx="7919">
                  <c:v>659.91666666666663</c:v>
                </c:pt>
                <c:pt idx="7920">
                  <c:v>660</c:v>
                </c:pt>
                <c:pt idx="7921">
                  <c:v>660.08333333333337</c:v>
                </c:pt>
                <c:pt idx="7922">
                  <c:v>660.16666666666663</c:v>
                </c:pt>
                <c:pt idx="7923">
                  <c:v>660.25</c:v>
                </c:pt>
                <c:pt idx="7924">
                  <c:v>660.33333333333337</c:v>
                </c:pt>
                <c:pt idx="7925">
                  <c:v>660.41666666666663</c:v>
                </c:pt>
                <c:pt idx="7926">
                  <c:v>660.5</c:v>
                </c:pt>
                <c:pt idx="7927">
                  <c:v>660.58333333333337</c:v>
                </c:pt>
                <c:pt idx="7928">
                  <c:v>660.66666666666663</c:v>
                </c:pt>
                <c:pt idx="7929">
                  <c:v>660.75</c:v>
                </c:pt>
                <c:pt idx="7930">
                  <c:v>660.83333333333337</c:v>
                </c:pt>
                <c:pt idx="7931">
                  <c:v>660.91666666666663</c:v>
                </c:pt>
                <c:pt idx="7932">
                  <c:v>661</c:v>
                </c:pt>
                <c:pt idx="7933">
                  <c:v>661.08333333333337</c:v>
                </c:pt>
                <c:pt idx="7934">
                  <c:v>661.16666666666663</c:v>
                </c:pt>
                <c:pt idx="7935">
                  <c:v>661.25</c:v>
                </c:pt>
                <c:pt idx="7936">
                  <c:v>661.33333333333337</c:v>
                </c:pt>
                <c:pt idx="7937">
                  <c:v>661.41666666666663</c:v>
                </c:pt>
                <c:pt idx="7938">
                  <c:v>661.5</c:v>
                </c:pt>
                <c:pt idx="7939">
                  <c:v>661.58333333333337</c:v>
                </c:pt>
                <c:pt idx="7940">
                  <c:v>661.66666666666663</c:v>
                </c:pt>
                <c:pt idx="7941">
                  <c:v>661.75</c:v>
                </c:pt>
                <c:pt idx="7942">
                  <c:v>661.83333333333337</c:v>
                </c:pt>
                <c:pt idx="7943">
                  <c:v>661.91666666666663</c:v>
                </c:pt>
                <c:pt idx="7944">
                  <c:v>662</c:v>
                </c:pt>
                <c:pt idx="7945">
                  <c:v>662.08333333333337</c:v>
                </c:pt>
                <c:pt idx="7946">
                  <c:v>662.16666666666663</c:v>
                </c:pt>
                <c:pt idx="7947">
                  <c:v>662.25</c:v>
                </c:pt>
                <c:pt idx="7948">
                  <c:v>662.33333333333337</c:v>
                </c:pt>
                <c:pt idx="7949">
                  <c:v>662.41666666666663</c:v>
                </c:pt>
                <c:pt idx="7950">
                  <c:v>662.5</c:v>
                </c:pt>
                <c:pt idx="7951">
                  <c:v>662.58333333333337</c:v>
                </c:pt>
                <c:pt idx="7952">
                  <c:v>662.66666666666663</c:v>
                </c:pt>
                <c:pt idx="7953">
                  <c:v>662.75</c:v>
                </c:pt>
                <c:pt idx="7954">
                  <c:v>662.83333333333337</c:v>
                </c:pt>
                <c:pt idx="7955">
                  <c:v>662.91666666666663</c:v>
                </c:pt>
                <c:pt idx="7956">
                  <c:v>663</c:v>
                </c:pt>
                <c:pt idx="7957">
                  <c:v>663.08333333333337</c:v>
                </c:pt>
                <c:pt idx="7958">
                  <c:v>663.16666666666663</c:v>
                </c:pt>
                <c:pt idx="7959">
                  <c:v>663.25</c:v>
                </c:pt>
                <c:pt idx="7960">
                  <c:v>663.33333333333337</c:v>
                </c:pt>
                <c:pt idx="7961">
                  <c:v>663.41666666666663</c:v>
                </c:pt>
                <c:pt idx="7962">
                  <c:v>663.5</c:v>
                </c:pt>
                <c:pt idx="7963">
                  <c:v>663.58333333333337</c:v>
                </c:pt>
                <c:pt idx="7964">
                  <c:v>663.66666666666663</c:v>
                </c:pt>
                <c:pt idx="7965">
                  <c:v>663.75</c:v>
                </c:pt>
                <c:pt idx="7966">
                  <c:v>663.83333333333337</c:v>
                </c:pt>
                <c:pt idx="7967">
                  <c:v>663.91666666666663</c:v>
                </c:pt>
                <c:pt idx="7968">
                  <c:v>664</c:v>
                </c:pt>
                <c:pt idx="7969">
                  <c:v>664.08333333333337</c:v>
                </c:pt>
                <c:pt idx="7970">
                  <c:v>664.16666666666663</c:v>
                </c:pt>
                <c:pt idx="7971">
                  <c:v>664.25</c:v>
                </c:pt>
                <c:pt idx="7972">
                  <c:v>664.33333333333337</c:v>
                </c:pt>
                <c:pt idx="7973">
                  <c:v>664.41666666666663</c:v>
                </c:pt>
                <c:pt idx="7974">
                  <c:v>664.5</c:v>
                </c:pt>
                <c:pt idx="7975">
                  <c:v>664.58333333333337</c:v>
                </c:pt>
                <c:pt idx="7976">
                  <c:v>664.66666666666663</c:v>
                </c:pt>
                <c:pt idx="7977">
                  <c:v>664.75</c:v>
                </c:pt>
                <c:pt idx="7978">
                  <c:v>664.83333333333337</c:v>
                </c:pt>
                <c:pt idx="7979">
                  <c:v>664.91666666666663</c:v>
                </c:pt>
                <c:pt idx="7980">
                  <c:v>665</c:v>
                </c:pt>
                <c:pt idx="7981">
                  <c:v>665.08333333333337</c:v>
                </c:pt>
                <c:pt idx="7982">
                  <c:v>665.16666666666663</c:v>
                </c:pt>
                <c:pt idx="7983">
                  <c:v>665.25</c:v>
                </c:pt>
                <c:pt idx="7984">
                  <c:v>665.33333333333337</c:v>
                </c:pt>
                <c:pt idx="7985">
                  <c:v>665.41666666666663</c:v>
                </c:pt>
                <c:pt idx="7986">
                  <c:v>665.5</c:v>
                </c:pt>
                <c:pt idx="7987">
                  <c:v>665.58333333333337</c:v>
                </c:pt>
                <c:pt idx="7988">
                  <c:v>665.66666666666663</c:v>
                </c:pt>
                <c:pt idx="7989">
                  <c:v>665.75</c:v>
                </c:pt>
                <c:pt idx="7990">
                  <c:v>665.83333333333337</c:v>
                </c:pt>
                <c:pt idx="7991">
                  <c:v>665.91666666666663</c:v>
                </c:pt>
                <c:pt idx="7992">
                  <c:v>666</c:v>
                </c:pt>
                <c:pt idx="7993">
                  <c:v>666.08333333333337</c:v>
                </c:pt>
                <c:pt idx="7994">
                  <c:v>666.16666666666663</c:v>
                </c:pt>
                <c:pt idx="7995">
                  <c:v>666.25</c:v>
                </c:pt>
                <c:pt idx="7996">
                  <c:v>666.33333333333337</c:v>
                </c:pt>
                <c:pt idx="7997">
                  <c:v>666.41666666666663</c:v>
                </c:pt>
                <c:pt idx="7998">
                  <c:v>666.5</c:v>
                </c:pt>
                <c:pt idx="7999">
                  <c:v>666.58333333333337</c:v>
                </c:pt>
                <c:pt idx="8000">
                  <c:v>666.66666666666663</c:v>
                </c:pt>
                <c:pt idx="8001">
                  <c:v>666.75</c:v>
                </c:pt>
                <c:pt idx="8002">
                  <c:v>666.83333333333337</c:v>
                </c:pt>
                <c:pt idx="8003">
                  <c:v>666.91666666666663</c:v>
                </c:pt>
                <c:pt idx="8004">
                  <c:v>667</c:v>
                </c:pt>
                <c:pt idx="8005">
                  <c:v>667.08333333333337</c:v>
                </c:pt>
                <c:pt idx="8006">
                  <c:v>667.16666666666663</c:v>
                </c:pt>
                <c:pt idx="8007">
                  <c:v>667.25</c:v>
                </c:pt>
                <c:pt idx="8008">
                  <c:v>667.33333333333337</c:v>
                </c:pt>
                <c:pt idx="8009">
                  <c:v>667.41666666666663</c:v>
                </c:pt>
                <c:pt idx="8010">
                  <c:v>667.5</c:v>
                </c:pt>
                <c:pt idx="8011">
                  <c:v>667.58333333333337</c:v>
                </c:pt>
                <c:pt idx="8012">
                  <c:v>667.66666666666663</c:v>
                </c:pt>
                <c:pt idx="8013">
                  <c:v>667.75</c:v>
                </c:pt>
                <c:pt idx="8014">
                  <c:v>667.83333333333337</c:v>
                </c:pt>
                <c:pt idx="8015">
                  <c:v>667.91666666666663</c:v>
                </c:pt>
                <c:pt idx="8016">
                  <c:v>668</c:v>
                </c:pt>
                <c:pt idx="8017">
                  <c:v>668.08333333333337</c:v>
                </c:pt>
                <c:pt idx="8018">
                  <c:v>668.16666666666663</c:v>
                </c:pt>
                <c:pt idx="8019">
                  <c:v>668.25</c:v>
                </c:pt>
                <c:pt idx="8020">
                  <c:v>668.33333333333337</c:v>
                </c:pt>
                <c:pt idx="8021">
                  <c:v>668.41666666666663</c:v>
                </c:pt>
                <c:pt idx="8022">
                  <c:v>668.5</c:v>
                </c:pt>
                <c:pt idx="8023">
                  <c:v>668.58333333333337</c:v>
                </c:pt>
                <c:pt idx="8024">
                  <c:v>668.66666666666663</c:v>
                </c:pt>
                <c:pt idx="8025">
                  <c:v>668.75</c:v>
                </c:pt>
                <c:pt idx="8026">
                  <c:v>668.83333333333337</c:v>
                </c:pt>
                <c:pt idx="8027">
                  <c:v>668.91666666666663</c:v>
                </c:pt>
                <c:pt idx="8028">
                  <c:v>669</c:v>
                </c:pt>
                <c:pt idx="8029">
                  <c:v>669.08333333333337</c:v>
                </c:pt>
                <c:pt idx="8030">
                  <c:v>669.16666666666663</c:v>
                </c:pt>
                <c:pt idx="8031">
                  <c:v>669.25</c:v>
                </c:pt>
                <c:pt idx="8032">
                  <c:v>669.33333333333337</c:v>
                </c:pt>
                <c:pt idx="8033">
                  <c:v>669.41666666666663</c:v>
                </c:pt>
                <c:pt idx="8034">
                  <c:v>669.5</c:v>
                </c:pt>
                <c:pt idx="8035">
                  <c:v>669.58333333333337</c:v>
                </c:pt>
                <c:pt idx="8036">
                  <c:v>669.66666666666663</c:v>
                </c:pt>
                <c:pt idx="8037">
                  <c:v>669.75</c:v>
                </c:pt>
                <c:pt idx="8038">
                  <c:v>669.83333333333337</c:v>
                </c:pt>
                <c:pt idx="8039">
                  <c:v>669.91666666666663</c:v>
                </c:pt>
                <c:pt idx="8040">
                  <c:v>670</c:v>
                </c:pt>
                <c:pt idx="8041">
                  <c:v>670.08333333333337</c:v>
                </c:pt>
                <c:pt idx="8042">
                  <c:v>670.16666666666663</c:v>
                </c:pt>
                <c:pt idx="8043">
                  <c:v>670.25</c:v>
                </c:pt>
                <c:pt idx="8044">
                  <c:v>670.33333333333337</c:v>
                </c:pt>
                <c:pt idx="8045">
                  <c:v>670.41666666666663</c:v>
                </c:pt>
                <c:pt idx="8046">
                  <c:v>670.5</c:v>
                </c:pt>
                <c:pt idx="8047">
                  <c:v>670.58333333333337</c:v>
                </c:pt>
                <c:pt idx="8048">
                  <c:v>670.66666666666663</c:v>
                </c:pt>
                <c:pt idx="8049">
                  <c:v>670.75</c:v>
                </c:pt>
                <c:pt idx="8050">
                  <c:v>670.83333333333337</c:v>
                </c:pt>
                <c:pt idx="8051">
                  <c:v>670.91666666666663</c:v>
                </c:pt>
                <c:pt idx="8052">
                  <c:v>671</c:v>
                </c:pt>
                <c:pt idx="8053">
                  <c:v>671.08333333333337</c:v>
                </c:pt>
                <c:pt idx="8054">
                  <c:v>671.16666666666663</c:v>
                </c:pt>
                <c:pt idx="8055">
                  <c:v>671.25</c:v>
                </c:pt>
                <c:pt idx="8056">
                  <c:v>671.33333333333337</c:v>
                </c:pt>
                <c:pt idx="8057">
                  <c:v>671.41666666666663</c:v>
                </c:pt>
                <c:pt idx="8058">
                  <c:v>671.5</c:v>
                </c:pt>
                <c:pt idx="8059">
                  <c:v>671.58333333333337</c:v>
                </c:pt>
                <c:pt idx="8060">
                  <c:v>671.66666666666663</c:v>
                </c:pt>
                <c:pt idx="8061">
                  <c:v>671.75</c:v>
                </c:pt>
                <c:pt idx="8062">
                  <c:v>671.83333333333337</c:v>
                </c:pt>
                <c:pt idx="8063">
                  <c:v>671.91666666666663</c:v>
                </c:pt>
                <c:pt idx="8064">
                  <c:v>672</c:v>
                </c:pt>
                <c:pt idx="8065">
                  <c:v>672.08333333333337</c:v>
                </c:pt>
                <c:pt idx="8066">
                  <c:v>672.16666666666663</c:v>
                </c:pt>
                <c:pt idx="8067">
                  <c:v>672.25</c:v>
                </c:pt>
                <c:pt idx="8068">
                  <c:v>672.33333333333337</c:v>
                </c:pt>
                <c:pt idx="8069">
                  <c:v>672.41666666666663</c:v>
                </c:pt>
                <c:pt idx="8070">
                  <c:v>672.5</c:v>
                </c:pt>
                <c:pt idx="8071">
                  <c:v>672.58333333333337</c:v>
                </c:pt>
                <c:pt idx="8072">
                  <c:v>672.66666666666663</c:v>
                </c:pt>
                <c:pt idx="8073">
                  <c:v>672.75</c:v>
                </c:pt>
                <c:pt idx="8074">
                  <c:v>672.83333333333337</c:v>
                </c:pt>
                <c:pt idx="8075">
                  <c:v>672.91666666666663</c:v>
                </c:pt>
                <c:pt idx="8076">
                  <c:v>673</c:v>
                </c:pt>
                <c:pt idx="8077">
                  <c:v>673.08333333333337</c:v>
                </c:pt>
                <c:pt idx="8078">
                  <c:v>673.16666666666663</c:v>
                </c:pt>
                <c:pt idx="8079">
                  <c:v>673.25</c:v>
                </c:pt>
                <c:pt idx="8080">
                  <c:v>673.33333333333337</c:v>
                </c:pt>
                <c:pt idx="8081">
                  <c:v>673.41666666666663</c:v>
                </c:pt>
                <c:pt idx="8082">
                  <c:v>673.5</c:v>
                </c:pt>
                <c:pt idx="8083">
                  <c:v>673.58333333333337</c:v>
                </c:pt>
                <c:pt idx="8084">
                  <c:v>673.66666666666663</c:v>
                </c:pt>
                <c:pt idx="8085">
                  <c:v>673.75</c:v>
                </c:pt>
                <c:pt idx="8086">
                  <c:v>673.83333333333337</c:v>
                </c:pt>
                <c:pt idx="8087">
                  <c:v>673.91666666666663</c:v>
                </c:pt>
                <c:pt idx="8088">
                  <c:v>674</c:v>
                </c:pt>
                <c:pt idx="8089">
                  <c:v>674.08333333333337</c:v>
                </c:pt>
                <c:pt idx="8090">
                  <c:v>674.16666666666663</c:v>
                </c:pt>
                <c:pt idx="8091">
                  <c:v>674.25</c:v>
                </c:pt>
                <c:pt idx="8092">
                  <c:v>674.33333333333337</c:v>
                </c:pt>
                <c:pt idx="8093">
                  <c:v>674.41666666666663</c:v>
                </c:pt>
                <c:pt idx="8094">
                  <c:v>674.5</c:v>
                </c:pt>
                <c:pt idx="8095">
                  <c:v>674.58333333333337</c:v>
                </c:pt>
                <c:pt idx="8096">
                  <c:v>674.66666666666663</c:v>
                </c:pt>
                <c:pt idx="8097">
                  <c:v>674.75</c:v>
                </c:pt>
                <c:pt idx="8098">
                  <c:v>674.83333333333337</c:v>
                </c:pt>
                <c:pt idx="8099">
                  <c:v>674.91666666666663</c:v>
                </c:pt>
                <c:pt idx="8100">
                  <c:v>675</c:v>
                </c:pt>
                <c:pt idx="8101">
                  <c:v>675.08333333333337</c:v>
                </c:pt>
                <c:pt idx="8102">
                  <c:v>675.16666666666663</c:v>
                </c:pt>
                <c:pt idx="8103">
                  <c:v>675.25</c:v>
                </c:pt>
                <c:pt idx="8104">
                  <c:v>675.33333333333337</c:v>
                </c:pt>
                <c:pt idx="8105">
                  <c:v>675.41666666666663</c:v>
                </c:pt>
                <c:pt idx="8106">
                  <c:v>675.5</c:v>
                </c:pt>
                <c:pt idx="8107">
                  <c:v>675.58333333333337</c:v>
                </c:pt>
                <c:pt idx="8108">
                  <c:v>675.66666666666663</c:v>
                </c:pt>
                <c:pt idx="8109">
                  <c:v>675.75</c:v>
                </c:pt>
                <c:pt idx="8110">
                  <c:v>675.83333333333337</c:v>
                </c:pt>
                <c:pt idx="8111">
                  <c:v>675.91666666666663</c:v>
                </c:pt>
                <c:pt idx="8112">
                  <c:v>676</c:v>
                </c:pt>
                <c:pt idx="8113">
                  <c:v>676.08333333333337</c:v>
                </c:pt>
                <c:pt idx="8114">
                  <c:v>676.16666666666663</c:v>
                </c:pt>
                <c:pt idx="8115">
                  <c:v>676.25</c:v>
                </c:pt>
                <c:pt idx="8116">
                  <c:v>676.33333333333337</c:v>
                </c:pt>
                <c:pt idx="8117">
                  <c:v>676.41666666666663</c:v>
                </c:pt>
                <c:pt idx="8118">
                  <c:v>676.5</c:v>
                </c:pt>
                <c:pt idx="8119">
                  <c:v>676.58333333333337</c:v>
                </c:pt>
                <c:pt idx="8120">
                  <c:v>676.66666666666663</c:v>
                </c:pt>
                <c:pt idx="8121">
                  <c:v>676.75</c:v>
                </c:pt>
                <c:pt idx="8122">
                  <c:v>676.83333333333337</c:v>
                </c:pt>
                <c:pt idx="8123">
                  <c:v>676.91666666666663</c:v>
                </c:pt>
                <c:pt idx="8124">
                  <c:v>677</c:v>
                </c:pt>
                <c:pt idx="8125">
                  <c:v>677.08333333333337</c:v>
                </c:pt>
                <c:pt idx="8126">
                  <c:v>677.16666666666663</c:v>
                </c:pt>
                <c:pt idx="8127">
                  <c:v>677.25</c:v>
                </c:pt>
                <c:pt idx="8128">
                  <c:v>677.33333333333337</c:v>
                </c:pt>
                <c:pt idx="8129">
                  <c:v>677.41666666666663</c:v>
                </c:pt>
                <c:pt idx="8130">
                  <c:v>677.5</c:v>
                </c:pt>
                <c:pt idx="8131">
                  <c:v>677.58333333333337</c:v>
                </c:pt>
                <c:pt idx="8132">
                  <c:v>677.66666666666663</c:v>
                </c:pt>
                <c:pt idx="8133">
                  <c:v>677.75</c:v>
                </c:pt>
                <c:pt idx="8134">
                  <c:v>677.83333333333337</c:v>
                </c:pt>
                <c:pt idx="8135">
                  <c:v>677.91666666666663</c:v>
                </c:pt>
                <c:pt idx="8136">
                  <c:v>678</c:v>
                </c:pt>
                <c:pt idx="8137">
                  <c:v>678.08333333333337</c:v>
                </c:pt>
                <c:pt idx="8138">
                  <c:v>678.16666666666663</c:v>
                </c:pt>
                <c:pt idx="8139">
                  <c:v>678.25</c:v>
                </c:pt>
                <c:pt idx="8140">
                  <c:v>678.33333333333337</c:v>
                </c:pt>
                <c:pt idx="8141">
                  <c:v>678.41666666666663</c:v>
                </c:pt>
                <c:pt idx="8142">
                  <c:v>678.5</c:v>
                </c:pt>
                <c:pt idx="8143">
                  <c:v>678.58333333333337</c:v>
                </c:pt>
                <c:pt idx="8144">
                  <c:v>678.66666666666663</c:v>
                </c:pt>
                <c:pt idx="8145">
                  <c:v>678.75</c:v>
                </c:pt>
                <c:pt idx="8146">
                  <c:v>678.83333333333337</c:v>
                </c:pt>
                <c:pt idx="8147">
                  <c:v>678.91666666666663</c:v>
                </c:pt>
                <c:pt idx="8148">
                  <c:v>679</c:v>
                </c:pt>
                <c:pt idx="8149">
                  <c:v>679.08333333333337</c:v>
                </c:pt>
                <c:pt idx="8150">
                  <c:v>679.16666666666663</c:v>
                </c:pt>
                <c:pt idx="8151">
                  <c:v>679.25</c:v>
                </c:pt>
                <c:pt idx="8152">
                  <c:v>679.33333333333337</c:v>
                </c:pt>
                <c:pt idx="8153">
                  <c:v>679.41666666666663</c:v>
                </c:pt>
                <c:pt idx="8154">
                  <c:v>679.5</c:v>
                </c:pt>
                <c:pt idx="8155">
                  <c:v>679.58333333333337</c:v>
                </c:pt>
                <c:pt idx="8156">
                  <c:v>679.66666666666663</c:v>
                </c:pt>
                <c:pt idx="8157">
                  <c:v>679.75</c:v>
                </c:pt>
                <c:pt idx="8158">
                  <c:v>679.83333333333337</c:v>
                </c:pt>
                <c:pt idx="8159">
                  <c:v>679.91666666666663</c:v>
                </c:pt>
                <c:pt idx="8160">
                  <c:v>680</c:v>
                </c:pt>
                <c:pt idx="8161">
                  <c:v>680.08333333333337</c:v>
                </c:pt>
                <c:pt idx="8162">
                  <c:v>680.16666666666663</c:v>
                </c:pt>
                <c:pt idx="8163">
                  <c:v>680.25</c:v>
                </c:pt>
                <c:pt idx="8164">
                  <c:v>680.33333333333337</c:v>
                </c:pt>
                <c:pt idx="8165">
                  <c:v>680.41666666666663</c:v>
                </c:pt>
                <c:pt idx="8166">
                  <c:v>680.5</c:v>
                </c:pt>
                <c:pt idx="8167">
                  <c:v>680.58333333333337</c:v>
                </c:pt>
                <c:pt idx="8168">
                  <c:v>680.66666666666663</c:v>
                </c:pt>
                <c:pt idx="8169">
                  <c:v>680.75</c:v>
                </c:pt>
                <c:pt idx="8170">
                  <c:v>680.83333333333337</c:v>
                </c:pt>
                <c:pt idx="8171">
                  <c:v>680.91666666666663</c:v>
                </c:pt>
                <c:pt idx="8172">
                  <c:v>681</c:v>
                </c:pt>
                <c:pt idx="8173">
                  <c:v>681.08333333333337</c:v>
                </c:pt>
                <c:pt idx="8174">
                  <c:v>681.16666666666663</c:v>
                </c:pt>
                <c:pt idx="8175">
                  <c:v>681.25</c:v>
                </c:pt>
                <c:pt idx="8176">
                  <c:v>681.33333333333337</c:v>
                </c:pt>
                <c:pt idx="8177">
                  <c:v>681.41666666666663</c:v>
                </c:pt>
                <c:pt idx="8178">
                  <c:v>681.5</c:v>
                </c:pt>
                <c:pt idx="8179">
                  <c:v>681.58333333333337</c:v>
                </c:pt>
                <c:pt idx="8180">
                  <c:v>681.66666666666663</c:v>
                </c:pt>
                <c:pt idx="8181">
                  <c:v>681.75</c:v>
                </c:pt>
                <c:pt idx="8182">
                  <c:v>681.83333333333337</c:v>
                </c:pt>
                <c:pt idx="8183">
                  <c:v>681.91666666666663</c:v>
                </c:pt>
                <c:pt idx="8184">
                  <c:v>682</c:v>
                </c:pt>
                <c:pt idx="8185">
                  <c:v>682.08333333333337</c:v>
                </c:pt>
                <c:pt idx="8186">
                  <c:v>682.16666666666663</c:v>
                </c:pt>
                <c:pt idx="8187">
                  <c:v>682.25</c:v>
                </c:pt>
                <c:pt idx="8188">
                  <c:v>682.33333333333337</c:v>
                </c:pt>
                <c:pt idx="8189">
                  <c:v>682.41666666666663</c:v>
                </c:pt>
                <c:pt idx="8190">
                  <c:v>682.5</c:v>
                </c:pt>
                <c:pt idx="8191">
                  <c:v>682.58333333333337</c:v>
                </c:pt>
                <c:pt idx="8192">
                  <c:v>682.66666666666663</c:v>
                </c:pt>
                <c:pt idx="8193">
                  <c:v>682.75</c:v>
                </c:pt>
                <c:pt idx="8194">
                  <c:v>682.83333333333337</c:v>
                </c:pt>
                <c:pt idx="8195">
                  <c:v>682.91666666666663</c:v>
                </c:pt>
                <c:pt idx="8196">
                  <c:v>683</c:v>
                </c:pt>
                <c:pt idx="8197">
                  <c:v>683.08333333333337</c:v>
                </c:pt>
                <c:pt idx="8198">
                  <c:v>683.16666666666663</c:v>
                </c:pt>
                <c:pt idx="8199">
                  <c:v>683.25</c:v>
                </c:pt>
                <c:pt idx="8200">
                  <c:v>683.33333333333337</c:v>
                </c:pt>
                <c:pt idx="8201">
                  <c:v>683.41666666666663</c:v>
                </c:pt>
                <c:pt idx="8202">
                  <c:v>683.5</c:v>
                </c:pt>
                <c:pt idx="8203">
                  <c:v>683.58333333333337</c:v>
                </c:pt>
                <c:pt idx="8204">
                  <c:v>683.66666666666663</c:v>
                </c:pt>
                <c:pt idx="8205">
                  <c:v>683.75</c:v>
                </c:pt>
                <c:pt idx="8206">
                  <c:v>683.83333333333337</c:v>
                </c:pt>
                <c:pt idx="8207">
                  <c:v>683.91666666666663</c:v>
                </c:pt>
                <c:pt idx="8208">
                  <c:v>684</c:v>
                </c:pt>
                <c:pt idx="8209">
                  <c:v>684.08333333333337</c:v>
                </c:pt>
                <c:pt idx="8210">
                  <c:v>684.16666666666663</c:v>
                </c:pt>
                <c:pt idx="8211">
                  <c:v>684.25</c:v>
                </c:pt>
                <c:pt idx="8212">
                  <c:v>684.33333333333337</c:v>
                </c:pt>
                <c:pt idx="8213">
                  <c:v>684.41666666666663</c:v>
                </c:pt>
                <c:pt idx="8214">
                  <c:v>684.5</c:v>
                </c:pt>
                <c:pt idx="8215">
                  <c:v>684.58333333333337</c:v>
                </c:pt>
                <c:pt idx="8216">
                  <c:v>684.66666666666663</c:v>
                </c:pt>
                <c:pt idx="8217">
                  <c:v>684.75</c:v>
                </c:pt>
                <c:pt idx="8218">
                  <c:v>684.83333333333337</c:v>
                </c:pt>
                <c:pt idx="8219">
                  <c:v>684.91666666666663</c:v>
                </c:pt>
                <c:pt idx="8220">
                  <c:v>685</c:v>
                </c:pt>
                <c:pt idx="8221">
                  <c:v>685.08333333333337</c:v>
                </c:pt>
                <c:pt idx="8222">
                  <c:v>685.16666666666663</c:v>
                </c:pt>
                <c:pt idx="8223">
                  <c:v>685.25</c:v>
                </c:pt>
                <c:pt idx="8224">
                  <c:v>685.33333333333337</c:v>
                </c:pt>
                <c:pt idx="8225">
                  <c:v>685.41666666666663</c:v>
                </c:pt>
                <c:pt idx="8226">
                  <c:v>685.5</c:v>
                </c:pt>
                <c:pt idx="8227">
                  <c:v>685.58333333333337</c:v>
                </c:pt>
                <c:pt idx="8228">
                  <c:v>685.66666666666663</c:v>
                </c:pt>
                <c:pt idx="8229">
                  <c:v>685.75</c:v>
                </c:pt>
                <c:pt idx="8230">
                  <c:v>685.83333333333337</c:v>
                </c:pt>
                <c:pt idx="8231">
                  <c:v>685.91666666666663</c:v>
                </c:pt>
                <c:pt idx="8232">
                  <c:v>686</c:v>
                </c:pt>
                <c:pt idx="8233">
                  <c:v>686.08333333333337</c:v>
                </c:pt>
                <c:pt idx="8234">
                  <c:v>686.16666666666663</c:v>
                </c:pt>
                <c:pt idx="8235">
                  <c:v>686.25</c:v>
                </c:pt>
                <c:pt idx="8236">
                  <c:v>686.33333333333337</c:v>
                </c:pt>
                <c:pt idx="8237">
                  <c:v>686.41666666666663</c:v>
                </c:pt>
                <c:pt idx="8238">
                  <c:v>686.5</c:v>
                </c:pt>
                <c:pt idx="8239">
                  <c:v>686.58333333333337</c:v>
                </c:pt>
                <c:pt idx="8240">
                  <c:v>686.66666666666663</c:v>
                </c:pt>
                <c:pt idx="8241">
                  <c:v>686.75</c:v>
                </c:pt>
                <c:pt idx="8242">
                  <c:v>686.83333333333337</c:v>
                </c:pt>
                <c:pt idx="8243">
                  <c:v>686.91666666666663</c:v>
                </c:pt>
                <c:pt idx="8244">
                  <c:v>687</c:v>
                </c:pt>
                <c:pt idx="8245">
                  <c:v>687.08333333333337</c:v>
                </c:pt>
                <c:pt idx="8246">
                  <c:v>687.16666666666663</c:v>
                </c:pt>
                <c:pt idx="8247">
                  <c:v>687.25</c:v>
                </c:pt>
                <c:pt idx="8248">
                  <c:v>687.33333333333337</c:v>
                </c:pt>
                <c:pt idx="8249">
                  <c:v>687.41666666666663</c:v>
                </c:pt>
                <c:pt idx="8250">
                  <c:v>687.5</c:v>
                </c:pt>
                <c:pt idx="8251">
                  <c:v>687.58333333333337</c:v>
                </c:pt>
                <c:pt idx="8252">
                  <c:v>687.66666666666663</c:v>
                </c:pt>
                <c:pt idx="8253">
                  <c:v>687.75</c:v>
                </c:pt>
                <c:pt idx="8254">
                  <c:v>687.83333333333337</c:v>
                </c:pt>
                <c:pt idx="8255">
                  <c:v>687.91666666666663</c:v>
                </c:pt>
                <c:pt idx="8256">
                  <c:v>688</c:v>
                </c:pt>
                <c:pt idx="8257">
                  <c:v>688.08333333333337</c:v>
                </c:pt>
                <c:pt idx="8258">
                  <c:v>688.16666666666663</c:v>
                </c:pt>
                <c:pt idx="8259">
                  <c:v>688.25</c:v>
                </c:pt>
                <c:pt idx="8260">
                  <c:v>688.33333333333337</c:v>
                </c:pt>
                <c:pt idx="8261">
                  <c:v>688.41666666666663</c:v>
                </c:pt>
                <c:pt idx="8262">
                  <c:v>688.5</c:v>
                </c:pt>
                <c:pt idx="8263">
                  <c:v>688.58333333333337</c:v>
                </c:pt>
                <c:pt idx="8264">
                  <c:v>688.66666666666663</c:v>
                </c:pt>
                <c:pt idx="8265">
                  <c:v>688.75</c:v>
                </c:pt>
                <c:pt idx="8266">
                  <c:v>688.83333333333337</c:v>
                </c:pt>
                <c:pt idx="8267">
                  <c:v>688.91666666666663</c:v>
                </c:pt>
                <c:pt idx="8268">
                  <c:v>689</c:v>
                </c:pt>
                <c:pt idx="8269">
                  <c:v>689.08333333333337</c:v>
                </c:pt>
                <c:pt idx="8270">
                  <c:v>689.16666666666663</c:v>
                </c:pt>
                <c:pt idx="8271">
                  <c:v>689.25</c:v>
                </c:pt>
                <c:pt idx="8272">
                  <c:v>689.33333333333337</c:v>
                </c:pt>
                <c:pt idx="8273">
                  <c:v>689.41666666666663</c:v>
                </c:pt>
                <c:pt idx="8274">
                  <c:v>689.5</c:v>
                </c:pt>
                <c:pt idx="8275">
                  <c:v>689.58333333333337</c:v>
                </c:pt>
                <c:pt idx="8276">
                  <c:v>689.66666666666663</c:v>
                </c:pt>
                <c:pt idx="8277">
                  <c:v>689.75</c:v>
                </c:pt>
                <c:pt idx="8278">
                  <c:v>689.83333333333337</c:v>
                </c:pt>
                <c:pt idx="8279">
                  <c:v>689.91666666666663</c:v>
                </c:pt>
                <c:pt idx="8280">
                  <c:v>690</c:v>
                </c:pt>
                <c:pt idx="8281">
                  <c:v>690.08333333333337</c:v>
                </c:pt>
                <c:pt idx="8282">
                  <c:v>690.16666666666663</c:v>
                </c:pt>
                <c:pt idx="8283">
                  <c:v>690.25</c:v>
                </c:pt>
                <c:pt idx="8284">
                  <c:v>690.33333333333337</c:v>
                </c:pt>
                <c:pt idx="8285">
                  <c:v>690.41666666666663</c:v>
                </c:pt>
                <c:pt idx="8286">
                  <c:v>690.5</c:v>
                </c:pt>
                <c:pt idx="8287">
                  <c:v>690.58333333333337</c:v>
                </c:pt>
                <c:pt idx="8288">
                  <c:v>690.66666666666663</c:v>
                </c:pt>
                <c:pt idx="8289">
                  <c:v>690.75</c:v>
                </c:pt>
                <c:pt idx="8290">
                  <c:v>690.83333333333337</c:v>
                </c:pt>
                <c:pt idx="8291">
                  <c:v>690.91666666666663</c:v>
                </c:pt>
                <c:pt idx="8292">
                  <c:v>691</c:v>
                </c:pt>
                <c:pt idx="8293">
                  <c:v>691.08333333333337</c:v>
                </c:pt>
                <c:pt idx="8294">
                  <c:v>691.16666666666663</c:v>
                </c:pt>
                <c:pt idx="8295">
                  <c:v>691.25</c:v>
                </c:pt>
                <c:pt idx="8296">
                  <c:v>691.33333333333337</c:v>
                </c:pt>
                <c:pt idx="8297">
                  <c:v>691.41666666666663</c:v>
                </c:pt>
                <c:pt idx="8298">
                  <c:v>691.5</c:v>
                </c:pt>
                <c:pt idx="8299">
                  <c:v>691.58333333333337</c:v>
                </c:pt>
                <c:pt idx="8300">
                  <c:v>691.66666666666663</c:v>
                </c:pt>
                <c:pt idx="8301">
                  <c:v>691.75</c:v>
                </c:pt>
                <c:pt idx="8302">
                  <c:v>691.83333333333337</c:v>
                </c:pt>
                <c:pt idx="8303">
                  <c:v>691.91666666666663</c:v>
                </c:pt>
                <c:pt idx="8304">
                  <c:v>692</c:v>
                </c:pt>
                <c:pt idx="8305">
                  <c:v>692.08333333333337</c:v>
                </c:pt>
                <c:pt idx="8306">
                  <c:v>692.16666666666663</c:v>
                </c:pt>
                <c:pt idx="8307">
                  <c:v>692.25</c:v>
                </c:pt>
                <c:pt idx="8308">
                  <c:v>692.33333333333337</c:v>
                </c:pt>
                <c:pt idx="8309">
                  <c:v>692.41666666666663</c:v>
                </c:pt>
                <c:pt idx="8310">
                  <c:v>692.5</c:v>
                </c:pt>
                <c:pt idx="8311">
                  <c:v>692.58333333333337</c:v>
                </c:pt>
                <c:pt idx="8312">
                  <c:v>692.66666666666663</c:v>
                </c:pt>
                <c:pt idx="8313">
                  <c:v>692.75</c:v>
                </c:pt>
                <c:pt idx="8314">
                  <c:v>692.83333333333337</c:v>
                </c:pt>
                <c:pt idx="8315">
                  <c:v>692.91666666666663</c:v>
                </c:pt>
                <c:pt idx="8316">
                  <c:v>693</c:v>
                </c:pt>
                <c:pt idx="8317">
                  <c:v>693.08333333333337</c:v>
                </c:pt>
                <c:pt idx="8318">
                  <c:v>693.16666666666663</c:v>
                </c:pt>
                <c:pt idx="8319">
                  <c:v>693.25</c:v>
                </c:pt>
                <c:pt idx="8320">
                  <c:v>693.33333333333337</c:v>
                </c:pt>
                <c:pt idx="8321">
                  <c:v>693.41666666666663</c:v>
                </c:pt>
                <c:pt idx="8322">
                  <c:v>693.5</c:v>
                </c:pt>
                <c:pt idx="8323">
                  <c:v>693.58333333333337</c:v>
                </c:pt>
                <c:pt idx="8324">
                  <c:v>693.66666666666663</c:v>
                </c:pt>
                <c:pt idx="8325">
                  <c:v>693.75</c:v>
                </c:pt>
                <c:pt idx="8326">
                  <c:v>693.83333333333337</c:v>
                </c:pt>
                <c:pt idx="8327">
                  <c:v>693.91666666666663</c:v>
                </c:pt>
                <c:pt idx="8328">
                  <c:v>694</c:v>
                </c:pt>
                <c:pt idx="8329">
                  <c:v>694.08333333333337</c:v>
                </c:pt>
                <c:pt idx="8330">
                  <c:v>694.16666666666663</c:v>
                </c:pt>
                <c:pt idx="8331">
                  <c:v>694.25</c:v>
                </c:pt>
                <c:pt idx="8332">
                  <c:v>694.33333333333337</c:v>
                </c:pt>
                <c:pt idx="8333">
                  <c:v>694.41666666666663</c:v>
                </c:pt>
                <c:pt idx="8334">
                  <c:v>694.5</c:v>
                </c:pt>
                <c:pt idx="8335">
                  <c:v>694.58333333333337</c:v>
                </c:pt>
                <c:pt idx="8336">
                  <c:v>694.66666666666663</c:v>
                </c:pt>
                <c:pt idx="8337">
                  <c:v>694.75</c:v>
                </c:pt>
                <c:pt idx="8338">
                  <c:v>694.83333333333337</c:v>
                </c:pt>
                <c:pt idx="8339">
                  <c:v>694.91666666666663</c:v>
                </c:pt>
                <c:pt idx="8340">
                  <c:v>695</c:v>
                </c:pt>
                <c:pt idx="8341">
                  <c:v>695.08333333333337</c:v>
                </c:pt>
                <c:pt idx="8342">
                  <c:v>695.16666666666663</c:v>
                </c:pt>
                <c:pt idx="8343">
                  <c:v>695.25</c:v>
                </c:pt>
                <c:pt idx="8344">
                  <c:v>695.33333333333337</c:v>
                </c:pt>
                <c:pt idx="8345">
                  <c:v>695.41666666666663</c:v>
                </c:pt>
                <c:pt idx="8346">
                  <c:v>695.5</c:v>
                </c:pt>
                <c:pt idx="8347">
                  <c:v>695.58333333333337</c:v>
                </c:pt>
                <c:pt idx="8348">
                  <c:v>695.66666666666663</c:v>
                </c:pt>
                <c:pt idx="8349">
                  <c:v>695.75</c:v>
                </c:pt>
                <c:pt idx="8350">
                  <c:v>695.83333333333337</c:v>
                </c:pt>
                <c:pt idx="8351">
                  <c:v>695.91666666666663</c:v>
                </c:pt>
                <c:pt idx="8352">
                  <c:v>696</c:v>
                </c:pt>
                <c:pt idx="8353">
                  <c:v>696.08333333333337</c:v>
                </c:pt>
                <c:pt idx="8354">
                  <c:v>696.16666666666663</c:v>
                </c:pt>
                <c:pt idx="8355">
                  <c:v>696.25</c:v>
                </c:pt>
                <c:pt idx="8356">
                  <c:v>696.33333333333337</c:v>
                </c:pt>
                <c:pt idx="8357">
                  <c:v>696.41666666666663</c:v>
                </c:pt>
                <c:pt idx="8358">
                  <c:v>696.5</c:v>
                </c:pt>
                <c:pt idx="8359">
                  <c:v>696.58333333333337</c:v>
                </c:pt>
                <c:pt idx="8360">
                  <c:v>696.66666666666663</c:v>
                </c:pt>
                <c:pt idx="8361">
                  <c:v>696.75</c:v>
                </c:pt>
                <c:pt idx="8362">
                  <c:v>696.83333333333337</c:v>
                </c:pt>
                <c:pt idx="8363">
                  <c:v>696.91666666666663</c:v>
                </c:pt>
                <c:pt idx="8364">
                  <c:v>697</c:v>
                </c:pt>
                <c:pt idx="8365">
                  <c:v>697.08333333333337</c:v>
                </c:pt>
                <c:pt idx="8366">
                  <c:v>697.16666666666663</c:v>
                </c:pt>
                <c:pt idx="8367">
                  <c:v>697.25</c:v>
                </c:pt>
                <c:pt idx="8368">
                  <c:v>697.33333333333337</c:v>
                </c:pt>
                <c:pt idx="8369">
                  <c:v>697.41666666666663</c:v>
                </c:pt>
                <c:pt idx="8370">
                  <c:v>697.5</c:v>
                </c:pt>
                <c:pt idx="8371">
                  <c:v>697.58333333333337</c:v>
                </c:pt>
                <c:pt idx="8372">
                  <c:v>697.66666666666663</c:v>
                </c:pt>
                <c:pt idx="8373">
                  <c:v>697.75</c:v>
                </c:pt>
                <c:pt idx="8374">
                  <c:v>697.83333333333337</c:v>
                </c:pt>
                <c:pt idx="8375">
                  <c:v>697.91666666666663</c:v>
                </c:pt>
                <c:pt idx="8376">
                  <c:v>698</c:v>
                </c:pt>
                <c:pt idx="8377">
                  <c:v>698.08333333333337</c:v>
                </c:pt>
                <c:pt idx="8378">
                  <c:v>698.16666666666663</c:v>
                </c:pt>
                <c:pt idx="8379">
                  <c:v>698.25</c:v>
                </c:pt>
                <c:pt idx="8380">
                  <c:v>698.33333333333337</c:v>
                </c:pt>
                <c:pt idx="8381">
                  <c:v>698.41666666666663</c:v>
                </c:pt>
                <c:pt idx="8382">
                  <c:v>698.5</c:v>
                </c:pt>
                <c:pt idx="8383">
                  <c:v>698.58333333333337</c:v>
                </c:pt>
                <c:pt idx="8384">
                  <c:v>698.66666666666663</c:v>
                </c:pt>
                <c:pt idx="8385">
                  <c:v>698.75</c:v>
                </c:pt>
                <c:pt idx="8386">
                  <c:v>698.83333333333337</c:v>
                </c:pt>
                <c:pt idx="8387">
                  <c:v>698.91666666666663</c:v>
                </c:pt>
                <c:pt idx="8388">
                  <c:v>699</c:v>
                </c:pt>
                <c:pt idx="8389">
                  <c:v>699.08333333333337</c:v>
                </c:pt>
                <c:pt idx="8390">
                  <c:v>699.16666666666663</c:v>
                </c:pt>
                <c:pt idx="8391">
                  <c:v>699.25</c:v>
                </c:pt>
                <c:pt idx="8392">
                  <c:v>699.33333333333337</c:v>
                </c:pt>
                <c:pt idx="8393">
                  <c:v>699.41666666666663</c:v>
                </c:pt>
                <c:pt idx="8394">
                  <c:v>699.5</c:v>
                </c:pt>
                <c:pt idx="8395">
                  <c:v>699.58333333333337</c:v>
                </c:pt>
                <c:pt idx="8396">
                  <c:v>699.66666666666663</c:v>
                </c:pt>
                <c:pt idx="8397">
                  <c:v>699.75</c:v>
                </c:pt>
                <c:pt idx="8398">
                  <c:v>699.83333333333337</c:v>
                </c:pt>
                <c:pt idx="8399">
                  <c:v>699.91666666666663</c:v>
                </c:pt>
                <c:pt idx="8400">
                  <c:v>700</c:v>
                </c:pt>
                <c:pt idx="8401">
                  <c:v>700.08333333333337</c:v>
                </c:pt>
                <c:pt idx="8402">
                  <c:v>700.16666666666663</c:v>
                </c:pt>
                <c:pt idx="8403">
                  <c:v>700.25</c:v>
                </c:pt>
                <c:pt idx="8404">
                  <c:v>700.33333333333337</c:v>
                </c:pt>
                <c:pt idx="8405">
                  <c:v>700.41666666666663</c:v>
                </c:pt>
                <c:pt idx="8406">
                  <c:v>700.5</c:v>
                </c:pt>
                <c:pt idx="8407">
                  <c:v>700.58333333333337</c:v>
                </c:pt>
                <c:pt idx="8408">
                  <c:v>700.66666666666663</c:v>
                </c:pt>
                <c:pt idx="8409">
                  <c:v>700.75</c:v>
                </c:pt>
                <c:pt idx="8410">
                  <c:v>700.83333333333337</c:v>
                </c:pt>
                <c:pt idx="8411">
                  <c:v>700.91666666666663</c:v>
                </c:pt>
                <c:pt idx="8412">
                  <c:v>701</c:v>
                </c:pt>
                <c:pt idx="8413">
                  <c:v>701.08333333333337</c:v>
                </c:pt>
                <c:pt idx="8414">
                  <c:v>701.16666666666663</c:v>
                </c:pt>
                <c:pt idx="8415">
                  <c:v>701.25</c:v>
                </c:pt>
                <c:pt idx="8416">
                  <c:v>701.33333333333337</c:v>
                </c:pt>
                <c:pt idx="8417">
                  <c:v>701.41666666666663</c:v>
                </c:pt>
                <c:pt idx="8418">
                  <c:v>701.5</c:v>
                </c:pt>
                <c:pt idx="8419">
                  <c:v>701.58333333333337</c:v>
                </c:pt>
                <c:pt idx="8420">
                  <c:v>701.66666666666663</c:v>
                </c:pt>
                <c:pt idx="8421">
                  <c:v>701.75</c:v>
                </c:pt>
                <c:pt idx="8422">
                  <c:v>701.83333333333337</c:v>
                </c:pt>
                <c:pt idx="8423">
                  <c:v>701.91666666666663</c:v>
                </c:pt>
                <c:pt idx="8424">
                  <c:v>702</c:v>
                </c:pt>
                <c:pt idx="8425">
                  <c:v>702.08333333333337</c:v>
                </c:pt>
                <c:pt idx="8426">
                  <c:v>702.16666666666663</c:v>
                </c:pt>
                <c:pt idx="8427">
                  <c:v>702.25</c:v>
                </c:pt>
                <c:pt idx="8428">
                  <c:v>702.33333333333337</c:v>
                </c:pt>
                <c:pt idx="8429">
                  <c:v>702.41666666666663</c:v>
                </c:pt>
                <c:pt idx="8430">
                  <c:v>702.5</c:v>
                </c:pt>
                <c:pt idx="8431">
                  <c:v>702.58333333333337</c:v>
                </c:pt>
                <c:pt idx="8432">
                  <c:v>702.66666666666663</c:v>
                </c:pt>
                <c:pt idx="8433">
                  <c:v>702.75</c:v>
                </c:pt>
                <c:pt idx="8434">
                  <c:v>702.83333333333337</c:v>
                </c:pt>
                <c:pt idx="8435">
                  <c:v>702.91666666666663</c:v>
                </c:pt>
                <c:pt idx="8436">
                  <c:v>703</c:v>
                </c:pt>
                <c:pt idx="8437">
                  <c:v>703.08333333333337</c:v>
                </c:pt>
                <c:pt idx="8438">
                  <c:v>703.16666666666663</c:v>
                </c:pt>
                <c:pt idx="8439">
                  <c:v>703.25</c:v>
                </c:pt>
                <c:pt idx="8440">
                  <c:v>703.33333333333337</c:v>
                </c:pt>
                <c:pt idx="8441">
                  <c:v>703.41666666666663</c:v>
                </c:pt>
                <c:pt idx="8442">
                  <c:v>703.5</c:v>
                </c:pt>
                <c:pt idx="8443">
                  <c:v>703.58333333333337</c:v>
                </c:pt>
                <c:pt idx="8444">
                  <c:v>703.66666666666663</c:v>
                </c:pt>
                <c:pt idx="8445">
                  <c:v>703.75</c:v>
                </c:pt>
                <c:pt idx="8446">
                  <c:v>703.83333333333337</c:v>
                </c:pt>
                <c:pt idx="8447">
                  <c:v>703.91666666666663</c:v>
                </c:pt>
                <c:pt idx="8448">
                  <c:v>704</c:v>
                </c:pt>
                <c:pt idx="8449">
                  <c:v>704.08333333333337</c:v>
                </c:pt>
                <c:pt idx="8450">
                  <c:v>704.16666666666663</c:v>
                </c:pt>
                <c:pt idx="8451">
                  <c:v>704.25</c:v>
                </c:pt>
                <c:pt idx="8452">
                  <c:v>704.33333333333337</c:v>
                </c:pt>
                <c:pt idx="8453">
                  <c:v>704.41666666666663</c:v>
                </c:pt>
                <c:pt idx="8454">
                  <c:v>704.5</c:v>
                </c:pt>
                <c:pt idx="8455">
                  <c:v>704.58333333333337</c:v>
                </c:pt>
                <c:pt idx="8456">
                  <c:v>704.66666666666663</c:v>
                </c:pt>
                <c:pt idx="8457">
                  <c:v>704.75</c:v>
                </c:pt>
                <c:pt idx="8458">
                  <c:v>704.83333333333337</c:v>
                </c:pt>
                <c:pt idx="8459">
                  <c:v>704.91666666666663</c:v>
                </c:pt>
                <c:pt idx="8460">
                  <c:v>705</c:v>
                </c:pt>
                <c:pt idx="8461">
                  <c:v>705.08333333333337</c:v>
                </c:pt>
                <c:pt idx="8462">
                  <c:v>705.16666666666663</c:v>
                </c:pt>
                <c:pt idx="8463">
                  <c:v>705.25</c:v>
                </c:pt>
                <c:pt idx="8464">
                  <c:v>705.33333333333337</c:v>
                </c:pt>
                <c:pt idx="8465">
                  <c:v>705.41666666666663</c:v>
                </c:pt>
                <c:pt idx="8466">
                  <c:v>705.5</c:v>
                </c:pt>
                <c:pt idx="8467">
                  <c:v>705.58333333333337</c:v>
                </c:pt>
                <c:pt idx="8468">
                  <c:v>705.66666666666663</c:v>
                </c:pt>
                <c:pt idx="8469">
                  <c:v>705.75</c:v>
                </c:pt>
                <c:pt idx="8470">
                  <c:v>705.83333333333337</c:v>
                </c:pt>
                <c:pt idx="8471">
                  <c:v>705.91666666666663</c:v>
                </c:pt>
                <c:pt idx="8472">
                  <c:v>706</c:v>
                </c:pt>
                <c:pt idx="8473">
                  <c:v>706.08333333333337</c:v>
                </c:pt>
                <c:pt idx="8474">
                  <c:v>706.16666666666663</c:v>
                </c:pt>
                <c:pt idx="8475">
                  <c:v>706.25</c:v>
                </c:pt>
                <c:pt idx="8476">
                  <c:v>706.33333333333337</c:v>
                </c:pt>
                <c:pt idx="8477">
                  <c:v>706.41666666666663</c:v>
                </c:pt>
                <c:pt idx="8478">
                  <c:v>706.5</c:v>
                </c:pt>
                <c:pt idx="8479">
                  <c:v>706.58333333333337</c:v>
                </c:pt>
                <c:pt idx="8480">
                  <c:v>706.66666666666663</c:v>
                </c:pt>
                <c:pt idx="8481">
                  <c:v>706.75</c:v>
                </c:pt>
                <c:pt idx="8482">
                  <c:v>706.83333333333337</c:v>
                </c:pt>
                <c:pt idx="8483">
                  <c:v>706.91666666666663</c:v>
                </c:pt>
                <c:pt idx="8484">
                  <c:v>707</c:v>
                </c:pt>
                <c:pt idx="8485">
                  <c:v>707.08333333333337</c:v>
                </c:pt>
                <c:pt idx="8486">
                  <c:v>707.16666666666663</c:v>
                </c:pt>
                <c:pt idx="8487">
                  <c:v>707.25</c:v>
                </c:pt>
                <c:pt idx="8488">
                  <c:v>707.33333333333337</c:v>
                </c:pt>
                <c:pt idx="8489">
                  <c:v>707.41666666666663</c:v>
                </c:pt>
                <c:pt idx="8490">
                  <c:v>707.5</c:v>
                </c:pt>
                <c:pt idx="8491">
                  <c:v>707.58333333333337</c:v>
                </c:pt>
                <c:pt idx="8492">
                  <c:v>707.66666666666663</c:v>
                </c:pt>
                <c:pt idx="8493">
                  <c:v>707.75</c:v>
                </c:pt>
                <c:pt idx="8494">
                  <c:v>707.83333333333337</c:v>
                </c:pt>
                <c:pt idx="8495">
                  <c:v>707.91666666666663</c:v>
                </c:pt>
                <c:pt idx="8496">
                  <c:v>708</c:v>
                </c:pt>
                <c:pt idx="8497">
                  <c:v>708.08333333333337</c:v>
                </c:pt>
                <c:pt idx="8498">
                  <c:v>708.16666666666663</c:v>
                </c:pt>
                <c:pt idx="8499">
                  <c:v>708.25</c:v>
                </c:pt>
                <c:pt idx="8500">
                  <c:v>708.33333333333337</c:v>
                </c:pt>
                <c:pt idx="8501">
                  <c:v>708.41666666666663</c:v>
                </c:pt>
                <c:pt idx="8502">
                  <c:v>708.5</c:v>
                </c:pt>
                <c:pt idx="8503">
                  <c:v>708.58333333333337</c:v>
                </c:pt>
                <c:pt idx="8504">
                  <c:v>708.66666666666663</c:v>
                </c:pt>
                <c:pt idx="8505">
                  <c:v>708.75</c:v>
                </c:pt>
                <c:pt idx="8506">
                  <c:v>708.83333333333337</c:v>
                </c:pt>
                <c:pt idx="8507">
                  <c:v>708.91666666666663</c:v>
                </c:pt>
                <c:pt idx="8508">
                  <c:v>709</c:v>
                </c:pt>
                <c:pt idx="8509">
                  <c:v>709.08333333333337</c:v>
                </c:pt>
                <c:pt idx="8510">
                  <c:v>709.16666666666663</c:v>
                </c:pt>
                <c:pt idx="8511">
                  <c:v>709.25</c:v>
                </c:pt>
                <c:pt idx="8512">
                  <c:v>709.33333333333337</c:v>
                </c:pt>
                <c:pt idx="8513">
                  <c:v>709.41666666666663</c:v>
                </c:pt>
                <c:pt idx="8514">
                  <c:v>709.5</c:v>
                </c:pt>
                <c:pt idx="8515">
                  <c:v>709.58333333333337</c:v>
                </c:pt>
                <c:pt idx="8516">
                  <c:v>709.66666666666663</c:v>
                </c:pt>
                <c:pt idx="8517">
                  <c:v>709.75</c:v>
                </c:pt>
                <c:pt idx="8518">
                  <c:v>709.83333333333337</c:v>
                </c:pt>
                <c:pt idx="8519">
                  <c:v>709.91666666666663</c:v>
                </c:pt>
                <c:pt idx="8520">
                  <c:v>710</c:v>
                </c:pt>
                <c:pt idx="8521">
                  <c:v>710.08333333333337</c:v>
                </c:pt>
                <c:pt idx="8522">
                  <c:v>710.16666666666663</c:v>
                </c:pt>
                <c:pt idx="8523">
                  <c:v>710.25</c:v>
                </c:pt>
                <c:pt idx="8524">
                  <c:v>710.33333333333337</c:v>
                </c:pt>
                <c:pt idx="8525">
                  <c:v>710.41666666666663</c:v>
                </c:pt>
                <c:pt idx="8526">
                  <c:v>710.5</c:v>
                </c:pt>
                <c:pt idx="8527">
                  <c:v>710.58333333333337</c:v>
                </c:pt>
                <c:pt idx="8528">
                  <c:v>710.66666666666663</c:v>
                </c:pt>
                <c:pt idx="8529">
                  <c:v>710.75</c:v>
                </c:pt>
                <c:pt idx="8530">
                  <c:v>710.83333333333337</c:v>
                </c:pt>
                <c:pt idx="8531">
                  <c:v>710.91666666666663</c:v>
                </c:pt>
                <c:pt idx="8532">
                  <c:v>711</c:v>
                </c:pt>
                <c:pt idx="8533">
                  <c:v>711.08333333333337</c:v>
                </c:pt>
                <c:pt idx="8534">
                  <c:v>711.16666666666663</c:v>
                </c:pt>
                <c:pt idx="8535">
                  <c:v>711.25</c:v>
                </c:pt>
                <c:pt idx="8536">
                  <c:v>711.33333333333337</c:v>
                </c:pt>
                <c:pt idx="8537">
                  <c:v>711.41666666666663</c:v>
                </c:pt>
                <c:pt idx="8538">
                  <c:v>711.5</c:v>
                </c:pt>
                <c:pt idx="8539">
                  <c:v>711.58333333333337</c:v>
                </c:pt>
                <c:pt idx="8540">
                  <c:v>711.66666666666663</c:v>
                </c:pt>
                <c:pt idx="8541">
                  <c:v>711.75</c:v>
                </c:pt>
                <c:pt idx="8542">
                  <c:v>711.83333333333337</c:v>
                </c:pt>
                <c:pt idx="8543">
                  <c:v>711.91666666666663</c:v>
                </c:pt>
                <c:pt idx="8544">
                  <c:v>712</c:v>
                </c:pt>
                <c:pt idx="8545">
                  <c:v>712.08333333333337</c:v>
                </c:pt>
                <c:pt idx="8546">
                  <c:v>712.16666666666663</c:v>
                </c:pt>
                <c:pt idx="8547">
                  <c:v>712.25</c:v>
                </c:pt>
                <c:pt idx="8548">
                  <c:v>712.33333333333337</c:v>
                </c:pt>
                <c:pt idx="8549">
                  <c:v>712.41666666666663</c:v>
                </c:pt>
                <c:pt idx="8550">
                  <c:v>712.5</c:v>
                </c:pt>
                <c:pt idx="8551">
                  <c:v>712.58333333333337</c:v>
                </c:pt>
                <c:pt idx="8552">
                  <c:v>712.66666666666663</c:v>
                </c:pt>
                <c:pt idx="8553">
                  <c:v>712.75</c:v>
                </c:pt>
                <c:pt idx="8554">
                  <c:v>712.83333333333337</c:v>
                </c:pt>
                <c:pt idx="8555">
                  <c:v>712.91666666666663</c:v>
                </c:pt>
                <c:pt idx="8556">
                  <c:v>713</c:v>
                </c:pt>
                <c:pt idx="8557">
                  <c:v>713.08333333333337</c:v>
                </c:pt>
                <c:pt idx="8558">
                  <c:v>713.16666666666663</c:v>
                </c:pt>
                <c:pt idx="8559">
                  <c:v>713.25</c:v>
                </c:pt>
                <c:pt idx="8560">
                  <c:v>713.33333333333337</c:v>
                </c:pt>
                <c:pt idx="8561">
                  <c:v>713.41666666666663</c:v>
                </c:pt>
                <c:pt idx="8562">
                  <c:v>713.5</c:v>
                </c:pt>
                <c:pt idx="8563">
                  <c:v>713.58333333333337</c:v>
                </c:pt>
                <c:pt idx="8564">
                  <c:v>713.66666666666663</c:v>
                </c:pt>
                <c:pt idx="8565">
                  <c:v>713.75</c:v>
                </c:pt>
                <c:pt idx="8566">
                  <c:v>713.83333333333337</c:v>
                </c:pt>
                <c:pt idx="8567">
                  <c:v>713.91666666666663</c:v>
                </c:pt>
                <c:pt idx="8568">
                  <c:v>714</c:v>
                </c:pt>
                <c:pt idx="8569">
                  <c:v>714.08333333333337</c:v>
                </c:pt>
                <c:pt idx="8570">
                  <c:v>714.16666666666663</c:v>
                </c:pt>
                <c:pt idx="8571">
                  <c:v>714.25</c:v>
                </c:pt>
                <c:pt idx="8572">
                  <c:v>714.33333333333337</c:v>
                </c:pt>
                <c:pt idx="8573">
                  <c:v>714.41666666666663</c:v>
                </c:pt>
                <c:pt idx="8574">
                  <c:v>714.5</c:v>
                </c:pt>
                <c:pt idx="8575">
                  <c:v>714.58333333333337</c:v>
                </c:pt>
                <c:pt idx="8576">
                  <c:v>714.66666666666663</c:v>
                </c:pt>
                <c:pt idx="8577">
                  <c:v>714.75</c:v>
                </c:pt>
                <c:pt idx="8578">
                  <c:v>714.83333333333337</c:v>
                </c:pt>
                <c:pt idx="8579">
                  <c:v>714.91666666666663</c:v>
                </c:pt>
                <c:pt idx="8580">
                  <c:v>715</c:v>
                </c:pt>
                <c:pt idx="8581">
                  <c:v>715.08333333333337</c:v>
                </c:pt>
                <c:pt idx="8582">
                  <c:v>715.16666666666663</c:v>
                </c:pt>
                <c:pt idx="8583">
                  <c:v>715.25</c:v>
                </c:pt>
                <c:pt idx="8584">
                  <c:v>715.33333333333337</c:v>
                </c:pt>
                <c:pt idx="8585">
                  <c:v>715.41666666666663</c:v>
                </c:pt>
                <c:pt idx="8586">
                  <c:v>715.5</c:v>
                </c:pt>
                <c:pt idx="8587">
                  <c:v>715.58333333333337</c:v>
                </c:pt>
                <c:pt idx="8588">
                  <c:v>715.66666666666663</c:v>
                </c:pt>
                <c:pt idx="8589">
                  <c:v>715.75</c:v>
                </c:pt>
                <c:pt idx="8590">
                  <c:v>715.83333333333337</c:v>
                </c:pt>
                <c:pt idx="8591">
                  <c:v>715.91666666666663</c:v>
                </c:pt>
                <c:pt idx="8592">
                  <c:v>716</c:v>
                </c:pt>
                <c:pt idx="8593">
                  <c:v>716.08333333333337</c:v>
                </c:pt>
                <c:pt idx="8594">
                  <c:v>716.16666666666663</c:v>
                </c:pt>
                <c:pt idx="8595">
                  <c:v>716.25</c:v>
                </c:pt>
                <c:pt idx="8596">
                  <c:v>716.33333333333337</c:v>
                </c:pt>
                <c:pt idx="8597">
                  <c:v>716.41666666666663</c:v>
                </c:pt>
                <c:pt idx="8598">
                  <c:v>716.5</c:v>
                </c:pt>
                <c:pt idx="8599">
                  <c:v>716.58333333333337</c:v>
                </c:pt>
                <c:pt idx="8600">
                  <c:v>716.66666666666663</c:v>
                </c:pt>
                <c:pt idx="8601">
                  <c:v>716.75</c:v>
                </c:pt>
                <c:pt idx="8602">
                  <c:v>716.83333333333337</c:v>
                </c:pt>
                <c:pt idx="8603">
                  <c:v>716.91666666666663</c:v>
                </c:pt>
                <c:pt idx="8604">
                  <c:v>717</c:v>
                </c:pt>
                <c:pt idx="8605">
                  <c:v>717.08333333333337</c:v>
                </c:pt>
                <c:pt idx="8606">
                  <c:v>717.16666666666663</c:v>
                </c:pt>
                <c:pt idx="8607">
                  <c:v>717.25</c:v>
                </c:pt>
                <c:pt idx="8608">
                  <c:v>717.33333333333337</c:v>
                </c:pt>
                <c:pt idx="8609">
                  <c:v>717.41666666666663</c:v>
                </c:pt>
                <c:pt idx="8610">
                  <c:v>717.5</c:v>
                </c:pt>
                <c:pt idx="8611">
                  <c:v>717.58333333333337</c:v>
                </c:pt>
                <c:pt idx="8612">
                  <c:v>717.66666666666663</c:v>
                </c:pt>
                <c:pt idx="8613">
                  <c:v>717.75</c:v>
                </c:pt>
                <c:pt idx="8614">
                  <c:v>717.83333333333337</c:v>
                </c:pt>
                <c:pt idx="8615">
                  <c:v>717.91666666666663</c:v>
                </c:pt>
                <c:pt idx="8616">
                  <c:v>718</c:v>
                </c:pt>
                <c:pt idx="8617">
                  <c:v>718.08333333333337</c:v>
                </c:pt>
                <c:pt idx="8618">
                  <c:v>718.16666666666663</c:v>
                </c:pt>
                <c:pt idx="8619">
                  <c:v>718.25</c:v>
                </c:pt>
                <c:pt idx="8620">
                  <c:v>718.33333333333337</c:v>
                </c:pt>
                <c:pt idx="8621">
                  <c:v>718.41666666666663</c:v>
                </c:pt>
                <c:pt idx="8622">
                  <c:v>718.5</c:v>
                </c:pt>
                <c:pt idx="8623">
                  <c:v>718.58333333333337</c:v>
                </c:pt>
                <c:pt idx="8624">
                  <c:v>718.66666666666663</c:v>
                </c:pt>
                <c:pt idx="8625">
                  <c:v>718.75</c:v>
                </c:pt>
                <c:pt idx="8626">
                  <c:v>718.83333333333337</c:v>
                </c:pt>
                <c:pt idx="8627">
                  <c:v>718.91666666666663</c:v>
                </c:pt>
                <c:pt idx="8628">
                  <c:v>719</c:v>
                </c:pt>
                <c:pt idx="8629">
                  <c:v>719.08333333333337</c:v>
                </c:pt>
                <c:pt idx="8630">
                  <c:v>719.16666666666663</c:v>
                </c:pt>
                <c:pt idx="8631">
                  <c:v>719.25</c:v>
                </c:pt>
                <c:pt idx="8632">
                  <c:v>719.33333333333337</c:v>
                </c:pt>
                <c:pt idx="8633">
                  <c:v>719.41666666666663</c:v>
                </c:pt>
                <c:pt idx="8634">
                  <c:v>719.5</c:v>
                </c:pt>
                <c:pt idx="8635">
                  <c:v>719.58333333333337</c:v>
                </c:pt>
                <c:pt idx="8636">
                  <c:v>719.66666666666663</c:v>
                </c:pt>
                <c:pt idx="8637">
                  <c:v>719.75</c:v>
                </c:pt>
                <c:pt idx="8638">
                  <c:v>719.83333333333337</c:v>
                </c:pt>
                <c:pt idx="8639">
                  <c:v>719.91666666666663</c:v>
                </c:pt>
                <c:pt idx="8640">
                  <c:v>720</c:v>
                </c:pt>
                <c:pt idx="8641">
                  <c:v>720.08333333333337</c:v>
                </c:pt>
                <c:pt idx="8642">
                  <c:v>720.16666666666663</c:v>
                </c:pt>
                <c:pt idx="8643">
                  <c:v>720.25</c:v>
                </c:pt>
                <c:pt idx="8644">
                  <c:v>720.33333333333337</c:v>
                </c:pt>
                <c:pt idx="8645">
                  <c:v>720.41666666666663</c:v>
                </c:pt>
                <c:pt idx="8646">
                  <c:v>720.5</c:v>
                </c:pt>
                <c:pt idx="8647">
                  <c:v>720.58333333333337</c:v>
                </c:pt>
                <c:pt idx="8648">
                  <c:v>720.66666666666663</c:v>
                </c:pt>
                <c:pt idx="8649">
                  <c:v>720.75</c:v>
                </c:pt>
                <c:pt idx="8650">
                  <c:v>720.83333333333337</c:v>
                </c:pt>
                <c:pt idx="8651">
                  <c:v>720.91666666666663</c:v>
                </c:pt>
                <c:pt idx="8652">
                  <c:v>721</c:v>
                </c:pt>
                <c:pt idx="8653">
                  <c:v>721.08333333333337</c:v>
                </c:pt>
                <c:pt idx="8654">
                  <c:v>721.16666666666663</c:v>
                </c:pt>
                <c:pt idx="8655">
                  <c:v>721.25</c:v>
                </c:pt>
                <c:pt idx="8656">
                  <c:v>721.33333333333337</c:v>
                </c:pt>
                <c:pt idx="8657">
                  <c:v>721.41666666666663</c:v>
                </c:pt>
                <c:pt idx="8658">
                  <c:v>721.5</c:v>
                </c:pt>
                <c:pt idx="8659">
                  <c:v>721.58333333333337</c:v>
                </c:pt>
                <c:pt idx="8660">
                  <c:v>721.66666666666663</c:v>
                </c:pt>
                <c:pt idx="8661">
                  <c:v>721.75</c:v>
                </c:pt>
                <c:pt idx="8662">
                  <c:v>721.83333333333337</c:v>
                </c:pt>
                <c:pt idx="8663">
                  <c:v>721.91666666666663</c:v>
                </c:pt>
                <c:pt idx="8664">
                  <c:v>722</c:v>
                </c:pt>
                <c:pt idx="8665">
                  <c:v>722.08333333333337</c:v>
                </c:pt>
                <c:pt idx="8666">
                  <c:v>722.16666666666663</c:v>
                </c:pt>
                <c:pt idx="8667">
                  <c:v>722.25</c:v>
                </c:pt>
                <c:pt idx="8668">
                  <c:v>722.33333333333337</c:v>
                </c:pt>
                <c:pt idx="8669">
                  <c:v>722.41666666666663</c:v>
                </c:pt>
                <c:pt idx="8670">
                  <c:v>722.5</c:v>
                </c:pt>
                <c:pt idx="8671">
                  <c:v>722.58333333333337</c:v>
                </c:pt>
                <c:pt idx="8672">
                  <c:v>722.66666666666663</c:v>
                </c:pt>
                <c:pt idx="8673">
                  <c:v>722.75</c:v>
                </c:pt>
                <c:pt idx="8674">
                  <c:v>722.83333333333337</c:v>
                </c:pt>
                <c:pt idx="8675">
                  <c:v>722.91666666666663</c:v>
                </c:pt>
                <c:pt idx="8676">
                  <c:v>723</c:v>
                </c:pt>
                <c:pt idx="8677">
                  <c:v>723.08333333333337</c:v>
                </c:pt>
                <c:pt idx="8678">
                  <c:v>723.16666666666663</c:v>
                </c:pt>
                <c:pt idx="8679">
                  <c:v>723.25</c:v>
                </c:pt>
                <c:pt idx="8680">
                  <c:v>723.33333333333337</c:v>
                </c:pt>
                <c:pt idx="8681">
                  <c:v>723.41666666666663</c:v>
                </c:pt>
                <c:pt idx="8682">
                  <c:v>723.5</c:v>
                </c:pt>
                <c:pt idx="8683">
                  <c:v>723.58333333333337</c:v>
                </c:pt>
                <c:pt idx="8684">
                  <c:v>723.66666666666663</c:v>
                </c:pt>
                <c:pt idx="8685">
                  <c:v>723.75</c:v>
                </c:pt>
                <c:pt idx="8686">
                  <c:v>723.83333333333337</c:v>
                </c:pt>
                <c:pt idx="8687">
                  <c:v>723.91666666666663</c:v>
                </c:pt>
                <c:pt idx="8688">
                  <c:v>724</c:v>
                </c:pt>
                <c:pt idx="8689">
                  <c:v>724.08333333333337</c:v>
                </c:pt>
                <c:pt idx="8690">
                  <c:v>724.16666666666663</c:v>
                </c:pt>
                <c:pt idx="8691">
                  <c:v>724.25</c:v>
                </c:pt>
                <c:pt idx="8692">
                  <c:v>724.33333333333337</c:v>
                </c:pt>
                <c:pt idx="8693">
                  <c:v>724.41666666666663</c:v>
                </c:pt>
                <c:pt idx="8694">
                  <c:v>724.5</c:v>
                </c:pt>
                <c:pt idx="8695">
                  <c:v>724.58333333333337</c:v>
                </c:pt>
                <c:pt idx="8696">
                  <c:v>724.66666666666663</c:v>
                </c:pt>
                <c:pt idx="8697">
                  <c:v>724.75</c:v>
                </c:pt>
                <c:pt idx="8698">
                  <c:v>724.83333333333337</c:v>
                </c:pt>
                <c:pt idx="8699">
                  <c:v>724.91666666666663</c:v>
                </c:pt>
                <c:pt idx="8700">
                  <c:v>725</c:v>
                </c:pt>
                <c:pt idx="8701">
                  <c:v>725.08333333333337</c:v>
                </c:pt>
                <c:pt idx="8702">
                  <c:v>725.16666666666663</c:v>
                </c:pt>
                <c:pt idx="8703">
                  <c:v>725.25</c:v>
                </c:pt>
                <c:pt idx="8704">
                  <c:v>725.33333333333337</c:v>
                </c:pt>
                <c:pt idx="8705">
                  <c:v>725.41666666666663</c:v>
                </c:pt>
                <c:pt idx="8706">
                  <c:v>725.5</c:v>
                </c:pt>
                <c:pt idx="8707">
                  <c:v>725.58333333333337</c:v>
                </c:pt>
                <c:pt idx="8708">
                  <c:v>725.66666666666663</c:v>
                </c:pt>
                <c:pt idx="8709">
                  <c:v>725.75</c:v>
                </c:pt>
                <c:pt idx="8710">
                  <c:v>725.83333333333337</c:v>
                </c:pt>
                <c:pt idx="8711">
                  <c:v>725.91666666666663</c:v>
                </c:pt>
                <c:pt idx="8712">
                  <c:v>726</c:v>
                </c:pt>
                <c:pt idx="8713">
                  <c:v>726.08333333333337</c:v>
                </c:pt>
                <c:pt idx="8714">
                  <c:v>726.16666666666663</c:v>
                </c:pt>
                <c:pt idx="8715">
                  <c:v>726.25</c:v>
                </c:pt>
                <c:pt idx="8716">
                  <c:v>726.33333333333337</c:v>
                </c:pt>
                <c:pt idx="8717">
                  <c:v>726.41666666666663</c:v>
                </c:pt>
                <c:pt idx="8718">
                  <c:v>726.5</c:v>
                </c:pt>
                <c:pt idx="8719">
                  <c:v>726.58333333333337</c:v>
                </c:pt>
                <c:pt idx="8720">
                  <c:v>726.66666666666663</c:v>
                </c:pt>
                <c:pt idx="8721">
                  <c:v>726.75</c:v>
                </c:pt>
                <c:pt idx="8722">
                  <c:v>726.83333333333337</c:v>
                </c:pt>
                <c:pt idx="8723">
                  <c:v>726.91666666666663</c:v>
                </c:pt>
                <c:pt idx="8724">
                  <c:v>727</c:v>
                </c:pt>
                <c:pt idx="8725">
                  <c:v>727.08333333333337</c:v>
                </c:pt>
                <c:pt idx="8726">
                  <c:v>727.16666666666663</c:v>
                </c:pt>
                <c:pt idx="8727">
                  <c:v>727.25</c:v>
                </c:pt>
                <c:pt idx="8728">
                  <c:v>727.33333333333337</c:v>
                </c:pt>
                <c:pt idx="8729">
                  <c:v>727.41666666666663</c:v>
                </c:pt>
                <c:pt idx="8730">
                  <c:v>727.5</c:v>
                </c:pt>
                <c:pt idx="8731">
                  <c:v>727.58333333333337</c:v>
                </c:pt>
                <c:pt idx="8732">
                  <c:v>727.66666666666663</c:v>
                </c:pt>
                <c:pt idx="8733">
                  <c:v>727.75</c:v>
                </c:pt>
                <c:pt idx="8734">
                  <c:v>727.83333333333337</c:v>
                </c:pt>
                <c:pt idx="8735">
                  <c:v>727.91666666666663</c:v>
                </c:pt>
                <c:pt idx="8736">
                  <c:v>728</c:v>
                </c:pt>
                <c:pt idx="8737">
                  <c:v>728.08333333333337</c:v>
                </c:pt>
                <c:pt idx="8738">
                  <c:v>728.16666666666663</c:v>
                </c:pt>
                <c:pt idx="8739">
                  <c:v>728.25</c:v>
                </c:pt>
                <c:pt idx="8740">
                  <c:v>728.33333333333337</c:v>
                </c:pt>
                <c:pt idx="8741">
                  <c:v>728.41666666666663</c:v>
                </c:pt>
                <c:pt idx="8742">
                  <c:v>728.5</c:v>
                </c:pt>
                <c:pt idx="8743">
                  <c:v>728.58333333333337</c:v>
                </c:pt>
                <c:pt idx="8744">
                  <c:v>728.66666666666663</c:v>
                </c:pt>
                <c:pt idx="8745">
                  <c:v>728.75</c:v>
                </c:pt>
                <c:pt idx="8746">
                  <c:v>728.83333333333337</c:v>
                </c:pt>
                <c:pt idx="8747">
                  <c:v>728.91666666666663</c:v>
                </c:pt>
                <c:pt idx="8748">
                  <c:v>729</c:v>
                </c:pt>
                <c:pt idx="8749">
                  <c:v>729.08333333333337</c:v>
                </c:pt>
                <c:pt idx="8750">
                  <c:v>729.16666666666663</c:v>
                </c:pt>
                <c:pt idx="8751">
                  <c:v>729.25</c:v>
                </c:pt>
                <c:pt idx="8752">
                  <c:v>729.33333333333337</c:v>
                </c:pt>
                <c:pt idx="8753">
                  <c:v>729.41666666666663</c:v>
                </c:pt>
                <c:pt idx="8754">
                  <c:v>729.5</c:v>
                </c:pt>
                <c:pt idx="8755">
                  <c:v>729.58333333333337</c:v>
                </c:pt>
                <c:pt idx="8756">
                  <c:v>729.66666666666663</c:v>
                </c:pt>
                <c:pt idx="8757">
                  <c:v>729.75</c:v>
                </c:pt>
                <c:pt idx="8758">
                  <c:v>729.83333333333337</c:v>
                </c:pt>
                <c:pt idx="8759">
                  <c:v>729.91666666666663</c:v>
                </c:pt>
                <c:pt idx="8760">
                  <c:v>730</c:v>
                </c:pt>
                <c:pt idx="8761">
                  <c:v>730.08333333333337</c:v>
                </c:pt>
                <c:pt idx="8762">
                  <c:v>730.16666666666663</c:v>
                </c:pt>
                <c:pt idx="8763">
                  <c:v>730.25</c:v>
                </c:pt>
                <c:pt idx="8764">
                  <c:v>730.33333333333337</c:v>
                </c:pt>
                <c:pt idx="8765">
                  <c:v>730.41666666666663</c:v>
                </c:pt>
                <c:pt idx="8766">
                  <c:v>730.5</c:v>
                </c:pt>
                <c:pt idx="8767">
                  <c:v>730.58333333333337</c:v>
                </c:pt>
                <c:pt idx="8768">
                  <c:v>730.66666666666663</c:v>
                </c:pt>
                <c:pt idx="8769">
                  <c:v>730.75</c:v>
                </c:pt>
                <c:pt idx="8770">
                  <c:v>730.83333333333337</c:v>
                </c:pt>
                <c:pt idx="8771">
                  <c:v>730.91666666666663</c:v>
                </c:pt>
                <c:pt idx="8772">
                  <c:v>731</c:v>
                </c:pt>
                <c:pt idx="8773">
                  <c:v>731.08333333333337</c:v>
                </c:pt>
                <c:pt idx="8774">
                  <c:v>731.16666666666663</c:v>
                </c:pt>
                <c:pt idx="8775">
                  <c:v>731.25</c:v>
                </c:pt>
                <c:pt idx="8776">
                  <c:v>731.33333333333337</c:v>
                </c:pt>
                <c:pt idx="8777">
                  <c:v>731.41666666666663</c:v>
                </c:pt>
                <c:pt idx="8778">
                  <c:v>731.5</c:v>
                </c:pt>
                <c:pt idx="8779">
                  <c:v>731.58333333333337</c:v>
                </c:pt>
                <c:pt idx="8780">
                  <c:v>731.66666666666663</c:v>
                </c:pt>
                <c:pt idx="8781">
                  <c:v>731.75</c:v>
                </c:pt>
                <c:pt idx="8782">
                  <c:v>731.83333333333337</c:v>
                </c:pt>
                <c:pt idx="8783">
                  <c:v>731.91666666666663</c:v>
                </c:pt>
                <c:pt idx="8784">
                  <c:v>732</c:v>
                </c:pt>
                <c:pt idx="8785">
                  <c:v>732.08333333333337</c:v>
                </c:pt>
                <c:pt idx="8786">
                  <c:v>732.16666666666663</c:v>
                </c:pt>
                <c:pt idx="8787">
                  <c:v>732.25</c:v>
                </c:pt>
                <c:pt idx="8788">
                  <c:v>732.33333333333337</c:v>
                </c:pt>
                <c:pt idx="8789">
                  <c:v>732.41666666666663</c:v>
                </c:pt>
                <c:pt idx="8790">
                  <c:v>732.5</c:v>
                </c:pt>
                <c:pt idx="8791">
                  <c:v>732.58333333333337</c:v>
                </c:pt>
                <c:pt idx="8792">
                  <c:v>732.66666666666663</c:v>
                </c:pt>
                <c:pt idx="8793">
                  <c:v>732.75</c:v>
                </c:pt>
                <c:pt idx="8794">
                  <c:v>732.83333333333337</c:v>
                </c:pt>
                <c:pt idx="8795">
                  <c:v>732.91666666666663</c:v>
                </c:pt>
                <c:pt idx="8796">
                  <c:v>733</c:v>
                </c:pt>
                <c:pt idx="8797">
                  <c:v>733.08333333333337</c:v>
                </c:pt>
                <c:pt idx="8798">
                  <c:v>733.16666666666663</c:v>
                </c:pt>
                <c:pt idx="8799">
                  <c:v>733.25</c:v>
                </c:pt>
                <c:pt idx="8800">
                  <c:v>733.33333333333337</c:v>
                </c:pt>
                <c:pt idx="8801">
                  <c:v>733.41666666666663</c:v>
                </c:pt>
                <c:pt idx="8802">
                  <c:v>733.5</c:v>
                </c:pt>
                <c:pt idx="8803">
                  <c:v>733.58333333333337</c:v>
                </c:pt>
                <c:pt idx="8804">
                  <c:v>733.66666666666663</c:v>
                </c:pt>
                <c:pt idx="8805">
                  <c:v>733.75</c:v>
                </c:pt>
                <c:pt idx="8806">
                  <c:v>733.83333333333337</c:v>
                </c:pt>
                <c:pt idx="8807">
                  <c:v>733.91666666666663</c:v>
                </c:pt>
                <c:pt idx="8808">
                  <c:v>734</c:v>
                </c:pt>
                <c:pt idx="8809">
                  <c:v>734.08333333333337</c:v>
                </c:pt>
                <c:pt idx="8810">
                  <c:v>734.16666666666663</c:v>
                </c:pt>
                <c:pt idx="8811">
                  <c:v>734.25</c:v>
                </c:pt>
                <c:pt idx="8812">
                  <c:v>734.33333333333337</c:v>
                </c:pt>
                <c:pt idx="8813">
                  <c:v>734.41666666666663</c:v>
                </c:pt>
                <c:pt idx="8814">
                  <c:v>734.5</c:v>
                </c:pt>
                <c:pt idx="8815">
                  <c:v>734.58333333333337</c:v>
                </c:pt>
                <c:pt idx="8816">
                  <c:v>734.66666666666663</c:v>
                </c:pt>
                <c:pt idx="8817">
                  <c:v>734.75</c:v>
                </c:pt>
                <c:pt idx="8818">
                  <c:v>734.83333333333337</c:v>
                </c:pt>
                <c:pt idx="8819">
                  <c:v>734.91666666666663</c:v>
                </c:pt>
                <c:pt idx="8820">
                  <c:v>735</c:v>
                </c:pt>
                <c:pt idx="8821">
                  <c:v>735.08333333333337</c:v>
                </c:pt>
                <c:pt idx="8822">
                  <c:v>735.16666666666663</c:v>
                </c:pt>
                <c:pt idx="8823">
                  <c:v>735.25</c:v>
                </c:pt>
                <c:pt idx="8824">
                  <c:v>735.33333333333337</c:v>
                </c:pt>
                <c:pt idx="8825">
                  <c:v>735.41666666666663</c:v>
                </c:pt>
                <c:pt idx="8826">
                  <c:v>735.5</c:v>
                </c:pt>
                <c:pt idx="8827">
                  <c:v>735.58333333333337</c:v>
                </c:pt>
                <c:pt idx="8828">
                  <c:v>735.66666666666663</c:v>
                </c:pt>
                <c:pt idx="8829">
                  <c:v>735.75</c:v>
                </c:pt>
                <c:pt idx="8830">
                  <c:v>735.83333333333337</c:v>
                </c:pt>
                <c:pt idx="8831">
                  <c:v>735.91666666666663</c:v>
                </c:pt>
                <c:pt idx="8832">
                  <c:v>736</c:v>
                </c:pt>
                <c:pt idx="8833">
                  <c:v>736.08333333333337</c:v>
                </c:pt>
                <c:pt idx="8834">
                  <c:v>736.16666666666663</c:v>
                </c:pt>
                <c:pt idx="8835">
                  <c:v>736.25</c:v>
                </c:pt>
                <c:pt idx="8836">
                  <c:v>736.33333333333337</c:v>
                </c:pt>
                <c:pt idx="8837">
                  <c:v>736.41666666666663</c:v>
                </c:pt>
                <c:pt idx="8838">
                  <c:v>736.5</c:v>
                </c:pt>
                <c:pt idx="8839">
                  <c:v>736.58333333333337</c:v>
                </c:pt>
                <c:pt idx="8840">
                  <c:v>736.66666666666663</c:v>
                </c:pt>
                <c:pt idx="8841">
                  <c:v>736.75</c:v>
                </c:pt>
                <c:pt idx="8842">
                  <c:v>736.83333333333337</c:v>
                </c:pt>
                <c:pt idx="8843">
                  <c:v>736.91666666666663</c:v>
                </c:pt>
                <c:pt idx="8844">
                  <c:v>737</c:v>
                </c:pt>
                <c:pt idx="8845">
                  <c:v>737.08333333333337</c:v>
                </c:pt>
                <c:pt idx="8846">
                  <c:v>737.16666666666663</c:v>
                </c:pt>
                <c:pt idx="8847">
                  <c:v>737.25</c:v>
                </c:pt>
                <c:pt idx="8848">
                  <c:v>737.33333333333337</c:v>
                </c:pt>
                <c:pt idx="8849">
                  <c:v>737.41666666666663</c:v>
                </c:pt>
                <c:pt idx="8850">
                  <c:v>737.5</c:v>
                </c:pt>
                <c:pt idx="8851">
                  <c:v>737.58333333333337</c:v>
                </c:pt>
                <c:pt idx="8852">
                  <c:v>737.66666666666663</c:v>
                </c:pt>
                <c:pt idx="8853">
                  <c:v>737.75</c:v>
                </c:pt>
                <c:pt idx="8854">
                  <c:v>737.83333333333337</c:v>
                </c:pt>
                <c:pt idx="8855">
                  <c:v>737.91666666666663</c:v>
                </c:pt>
                <c:pt idx="8856">
                  <c:v>738</c:v>
                </c:pt>
                <c:pt idx="8857">
                  <c:v>738.08333333333337</c:v>
                </c:pt>
                <c:pt idx="8858">
                  <c:v>738.16666666666663</c:v>
                </c:pt>
                <c:pt idx="8859">
                  <c:v>738.25</c:v>
                </c:pt>
                <c:pt idx="8860">
                  <c:v>738.33333333333337</c:v>
                </c:pt>
                <c:pt idx="8861">
                  <c:v>738.41666666666663</c:v>
                </c:pt>
                <c:pt idx="8862">
                  <c:v>738.5</c:v>
                </c:pt>
                <c:pt idx="8863">
                  <c:v>738.58333333333337</c:v>
                </c:pt>
                <c:pt idx="8864">
                  <c:v>738.66666666666663</c:v>
                </c:pt>
                <c:pt idx="8865">
                  <c:v>738.75</c:v>
                </c:pt>
                <c:pt idx="8866">
                  <c:v>738.83333333333337</c:v>
                </c:pt>
                <c:pt idx="8867">
                  <c:v>738.91666666666663</c:v>
                </c:pt>
                <c:pt idx="8868">
                  <c:v>739</c:v>
                </c:pt>
                <c:pt idx="8869">
                  <c:v>739.08333333333337</c:v>
                </c:pt>
                <c:pt idx="8870">
                  <c:v>739.16666666666663</c:v>
                </c:pt>
                <c:pt idx="8871">
                  <c:v>739.25</c:v>
                </c:pt>
                <c:pt idx="8872">
                  <c:v>739.33333333333337</c:v>
                </c:pt>
                <c:pt idx="8873">
                  <c:v>739.41666666666663</c:v>
                </c:pt>
                <c:pt idx="8874">
                  <c:v>739.5</c:v>
                </c:pt>
                <c:pt idx="8875">
                  <c:v>739.58333333333337</c:v>
                </c:pt>
                <c:pt idx="8876">
                  <c:v>739.66666666666663</c:v>
                </c:pt>
                <c:pt idx="8877">
                  <c:v>739.75</c:v>
                </c:pt>
                <c:pt idx="8878">
                  <c:v>739.83333333333337</c:v>
                </c:pt>
                <c:pt idx="8879">
                  <c:v>739.91666666666663</c:v>
                </c:pt>
                <c:pt idx="8880">
                  <c:v>740</c:v>
                </c:pt>
                <c:pt idx="8881">
                  <c:v>740.08333333333337</c:v>
                </c:pt>
                <c:pt idx="8882">
                  <c:v>740.16666666666663</c:v>
                </c:pt>
                <c:pt idx="8883">
                  <c:v>740.25</c:v>
                </c:pt>
                <c:pt idx="8884">
                  <c:v>740.33333333333337</c:v>
                </c:pt>
                <c:pt idx="8885">
                  <c:v>740.41666666666663</c:v>
                </c:pt>
                <c:pt idx="8886">
                  <c:v>740.5</c:v>
                </c:pt>
                <c:pt idx="8887">
                  <c:v>740.58333333333337</c:v>
                </c:pt>
                <c:pt idx="8888">
                  <c:v>740.66666666666663</c:v>
                </c:pt>
                <c:pt idx="8889">
                  <c:v>740.75</c:v>
                </c:pt>
                <c:pt idx="8890">
                  <c:v>740.83333333333337</c:v>
                </c:pt>
                <c:pt idx="8891">
                  <c:v>740.91666666666663</c:v>
                </c:pt>
                <c:pt idx="8892">
                  <c:v>741</c:v>
                </c:pt>
                <c:pt idx="8893">
                  <c:v>741.08333333333337</c:v>
                </c:pt>
                <c:pt idx="8894">
                  <c:v>741.16666666666663</c:v>
                </c:pt>
                <c:pt idx="8895">
                  <c:v>741.25</c:v>
                </c:pt>
                <c:pt idx="8896">
                  <c:v>741.33333333333337</c:v>
                </c:pt>
                <c:pt idx="8897">
                  <c:v>741.41666666666663</c:v>
                </c:pt>
                <c:pt idx="8898">
                  <c:v>741.5</c:v>
                </c:pt>
                <c:pt idx="8899">
                  <c:v>741.58333333333337</c:v>
                </c:pt>
                <c:pt idx="8900">
                  <c:v>741.66666666666663</c:v>
                </c:pt>
                <c:pt idx="8901">
                  <c:v>741.75</c:v>
                </c:pt>
                <c:pt idx="8902">
                  <c:v>741.83333333333337</c:v>
                </c:pt>
                <c:pt idx="8903">
                  <c:v>741.91666666666663</c:v>
                </c:pt>
                <c:pt idx="8904">
                  <c:v>742</c:v>
                </c:pt>
                <c:pt idx="8905">
                  <c:v>742.08333333333337</c:v>
                </c:pt>
                <c:pt idx="8906">
                  <c:v>742.16666666666663</c:v>
                </c:pt>
                <c:pt idx="8907">
                  <c:v>742.25</c:v>
                </c:pt>
                <c:pt idx="8908">
                  <c:v>742.33333333333337</c:v>
                </c:pt>
                <c:pt idx="8909">
                  <c:v>742.41666666666663</c:v>
                </c:pt>
                <c:pt idx="8910">
                  <c:v>742.5</c:v>
                </c:pt>
                <c:pt idx="8911">
                  <c:v>742.58333333333337</c:v>
                </c:pt>
                <c:pt idx="8912">
                  <c:v>742.66666666666663</c:v>
                </c:pt>
                <c:pt idx="8913">
                  <c:v>742.75</c:v>
                </c:pt>
                <c:pt idx="8914">
                  <c:v>742.83333333333337</c:v>
                </c:pt>
                <c:pt idx="8915">
                  <c:v>742.91666666666663</c:v>
                </c:pt>
                <c:pt idx="8916">
                  <c:v>743</c:v>
                </c:pt>
                <c:pt idx="8917">
                  <c:v>743.08333333333337</c:v>
                </c:pt>
                <c:pt idx="8918">
                  <c:v>743.16666666666663</c:v>
                </c:pt>
                <c:pt idx="8919">
                  <c:v>743.25</c:v>
                </c:pt>
                <c:pt idx="8920">
                  <c:v>743.33333333333337</c:v>
                </c:pt>
                <c:pt idx="8921">
                  <c:v>743.41666666666663</c:v>
                </c:pt>
                <c:pt idx="8922">
                  <c:v>743.5</c:v>
                </c:pt>
                <c:pt idx="8923">
                  <c:v>743.58333333333337</c:v>
                </c:pt>
                <c:pt idx="8924">
                  <c:v>743.66666666666663</c:v>
                </c:pt>
                <c:pt idx="8925">
                  <c:v>743.75</c:v>
                </c:pt>
                <c:pt idx="8926">
                  <c:v>743.83333333333337</c:v>
                </c:pt>
                <c:pt idx="8927">
                  <c:v>743.91666666666663</c:v>
                </c:pt>
                <c:pt idx="8928">
                  <c:v>744</c:v>
                </c:pt>
                <c:pt idx="8929">
                  <c:v>744.08333333333337</c:v>
                </c:pt>
                <c:pt idx="8930">
                  <c:v>744.16666666666663</c:v>
                </c:pt>
                <c:pt idx="8931">
                  <c:v>744.25</c:v>
                </c:pt>
                <c:pt idx="8932">
                  <c:v>744.33333333333337</c:v>
                </c:pt>
                <c:pt idx="8933">
                  <c:v>744.41666666666663</c:v>
                </c:pt>
                <c:pt idx="8934">
                  <c:v>744.5</c:v>
                </c:pt>
                <c:pt idx="8935">
                  <c:v>744.58333333333337</c:v>
                </c:pt>
                <c:pt idx="8936">
                  <c:v>744.66666666666663</c:v>
                </c:pt>
                <c:pt idx="8937">
                  <c:v>744.75</c:v>
                </c:pt>
                <c:pt idx="8938">
                  <c:v>744.83333333333337</c:v>
                </c:pt>
                <c:pt idx="8939">
                  <c:v>744.91666666666663</c:v>
                </c:pt>
                <c:pt idx="8940">
                  <c:v>745</c:v>
                </c:pt>
                <c:pt idx="8941">
                  <c:v>745.08333333333337</c:v>
                </c:pt>
                <c:pt idx="8942">
                  <c:v>745.16666666666663</c:v>
                </c:pt>
                <c:pt idx="8943">
                  <c:v>745.25</c:v>
                </c:pt>
                <c:pt idx="8944">
                  <c:v>745.33333333333337</c:v>
                </c:pt>
                <c:pt idx="8945">
                  <c:v>745.41666666666663</c:v>
                </c:pt>
                <c:pt idx="8946">
                  <c:v>745.5</c:v>
                </c:pt>
                <c:pt idx="8947">
                  <c:v>745.58333333333337</c:v>
                </c:pt>
                <c:pt idx="8948">
                  <c:v>745.66666666666663</c:v>
                </c:pt>
                <c:pt idx="8949">
                  <c:v>745.75</c:v>
                </c:pt>
                <c:pt idx="8950">
                  <c:v>745.83333333333337</c:v>
                </c:pt>
                <c:pt idx="8951">
                  <c:v>745.91666666666663</c:v>
                </c:pt>
                <c:pt idx="8952">
                  <c:v>746</c:v>
                </c:pt>
                <c:pt idx="8953">
                  <c:v>746.08333333333337</c:v>
                </c:pt>
                <c:pt idx="8954">
                  <c:v>746.16666666666663</c:v>
                </c:pt>
                <c:pt idx="8955">
                  <c:v>746.25</c:v>
                </c:pt>
                <c:pt idx="8956">
                  <c:v>746.33333333333337</c:v>
                </c:pt>
                <c:pt idx="8957">
                  <c:v>746.41666666666663</c:v>
                </c:pt>
                <c:pt idx="8958">
                  <c:v>746.5</c:v>
                </c:pt>
                <c:pt idx="8959">
                  <c:v>746.58333333333337</c:v>
                </c:pt>
                <c:pt idx="8960">
                  <c:v>746.66666666666663</c:v>
                </c:pt>
                <c:pt idx="8961">
                  <c:v>746.75</c:v>
                </c:pt>
                <c:pt idx="8962">
                  <c:v>746.83333333333337</c:v>
                </c:pt>
                <c:pt idx="8963">
                  <c:v>746.91666666666663</c:v>
                </c:pt>
                <c:pt idx="8964">
                  <c:v>747</c:v>
                </c:pt>
                <c:pt idx="8965">
                  <c:v>747.08333333333337</c:v>
                </c:pt>
                <c:pt idx="8966">
                  <c:v>747.16666666666663</c:v>
                </c:pt>
                <c:pt idx="8967">
                  <c:v>747.25</c:v>
                </c:pt>
                <c:pt idx="8968">
                  <c:v>747.33333333333337</c:v>
                </c:pt>
                <c:pt idx="8969">
                  <c:v>747.41666666666663</c:v>
                </c:pt>
                <c:pt idx="8970">
                  <c:v>747.5</c:v>
                </c:pt>
                <c:pt idx="8971">
                  <c:v>747.58333333333337</c:v>
                </c:pt>
                <c:pt idx="8972">
                  <c:v>747.66666666666663</c:v>
                </c:pt>
                <c:pt idx="8973">
                  <c:v>747.75</c:v>
                </c:pt>
                <c:pt idx="8974">
                  <c:v>747.83333333333337</c:v>
                </c:pt>
                <c:pt idx="8975">
                  <c:v>747.91666666666663</c:v>
                </c:pt>
                <c:pt idx="8976">
                  <c:v>748</c:v>
                </c:pt>
                <c:pt idx="8977">
                  <c:v>748.08333333333337</c:v>
                </c:pt>
                <c:pt idx="8978">
                  <c:v>748.16666666666663</c:v>
                </c:pt>
                <c:pt idx="8979">
                  <c:v>748.25</c:v>
                </c:pt>
                <c:pt idx="8980">
                  <c:v>748.33333333333337</c:v>
                </c:pt>
                <c:pt idx="8981">
                  <c:v>748.41666666666663</c:v>
                </c:pt>
                <c:pt idx="8982">
                  <c:v>748.5</c:v>
                </c:pt>
                <c:pt idx="8983">
                  <c:v>748.58333333333337</c:v>
                </c:pt>
                <c:pt idx="8984">
                  <c:v>748.66666666666663</c:v>
                </c:pt>
                <c:pt idx="8985">
                  <c:v>748.75</c:v>
                </c:pt>
                <c:pt idx="8986">
                  <c:v>748.83333333333337</c:v>
                </c:pt>
                <c:pt idx="8987">
                  <c:v>748.91666666666663</c:v>
                </c:pt>
                <c:pt idx="8988">
                  <c:v>749</c:v>
                </c:pt>
                <c:pt idx="8989">
                  <c:v>749.08333333333337</c:v>
                </c:pt>
                <c:pt idx="8990">
                  <c:v>749.16666666666663</c:v>
                </c:pt>
                <c:pt idx="8991">
                  <c:v>749.25</c:v>
                </c:pt>
                <c:pt idx="8992">
                  <c:v>749.33333333333337</c:v>
                </c:pt>
                <c:pt idx="8993">
                  <c:v>749.41666666666663</c:v>
                </c:pt>
                <c:pt idx="8994">
                  <c:v>749.5</c:v>
                </c:pt>
                <c:pt idx="8995">
                  <c:v>749.58333333333337</c:v>
                </c:pt>
                <c:pt idx="8996">
                  <c:v>749.66666666666663</c:v>
                </c:pt>
                <c:pt idx="8997">
                  <c:v>749.75</c:v>
                </c:pt>
                <c:pt idx="8998">
                  <c:v>749.83333333333337</c:v>
                </c:pt>
                <c:pt idx="8999">
                  <c:v>749.91666666666663</c:v>
                </c:pt>
                <c:pt idx="9000">
                  <c:v>750</c:v>
                </c:pt>
                <c:pt idx="9001">
                  <c:v>750.08333333333337</c:v>
                </c:pt>
                <c:pt idx="9002">
                  <c:v>750.16666666666663</c:v>
                </c:pt>
                <c:pt idx="9003">
                  <c:v>750.25</c:v>
                </c:pt>
                <c:pt idx="9004">
                  <c:v>750.33333333333337</c:v>
                </c:pt>
                <c:pt idx="9005">
                  <c:v>750.41666666666663</c:v>
                </c:pt>
                <c:pt idx="9006">
                  <c:v>750.5</c:v>
                </c:pt>
                <c:pt idx="9007">
                  <c:v>750.58333333333337</c:v>
                </c:pt>
                <c:pt idx="9008">
                  <c:v>750.66666666666663</c:v>
                </c:pt>
                <c:pt idx="9009">
                  <c:v>750.75</c:v>
                </c:pt>
                <c:pt idx="9010">
                  <c:v>750.83333333333337</c:v>
                </c:pt>
                <c:pt idx="9011">
                  <c:v>750.91666666666663</c:v>
                </c:pt>
                <c:pt idx="9012">
                  <c:v>751</c:v>
                </c:pt>
                <c:pt idx="9013">
                  <c:v>751.08333333333337</c:v>
                </c:pt>
                <c:pt idx="9014">
                  <c:v>751.16666666666663</c:v>
                </c:pt>
                <c:pt idx="9015">
                  <c:v>751.25</c:v>
                </c:pt>
                <c:pt idx="9016">
                  <c:v>751.33333333333337</c:v>
                </c:pt>
                <c:pt idx="9017">
                  <c:v>751.41666666666663</c:v>
                </c:pt>
                <c:pt idx="9018">
                  <c:v>751.5</c:v>
                </c:pt>
                <c:pt idx="9019">
                  <c:v>751.58333333333337</c:v>
                </c:pt>
                <c:pt idx="9020">
                  <c:v>751.66666666666663</c:v>
                </c:pt>
                <c:pt idx="9021">
                  <c:v>751.75</c:v>
                </c:pt>
                <c:pt idx="9022">
                  <c:v>751.83333333333337</c:v>
                </c:pt>
                <c:pt idx="9023">
                  <c:v>751.91666666666663</c:v>
                </c:pt>
                <c:pt idx="9024">
                  <c:v>752</c:v>
                </c:pt>
                <c:pt idx="9025">
                  <c:v>752.08333333333337</c:v>
                </c:pt>
                <c:pt idx="9026">
                  <c:v>752.16666666666663</c:v>
                </c:pt>
                <c:pt idx="9027">
                  <c:v>752.25</c:v>
                </c:pt>
                <c:pt idx="9028">
                  <c:v>752.33333333333337</c:v>
                </c:pt>
                <c:pt idx="9029">
                  <c:v>752.41666666666663</c:v>
                </c:pt>
                <c:pt idx="9030">
                  <c:v>752.5</c:v>
                </c:pt>
                <c:pt idx="9031">
                  <c:v>752.58333333333337</c:v>
                </c:pt>
                <c:pt idx="9032">
                  <c:v>752.66666666666663</c:v>
                </c:pt>
                <c:pt idx="9033">
                  <c:v>752.75</c:v>
                </c:pt>
                <c:pt idx="9034">
                  <c:v>752.83333333333337</c:v>
                </c:pt>
                <c:pt idx="9035">
                  <c:v>752.91666666666663</c:v>
                </c:pt>
                <c:pt idx="9036">
                  <c:v>753</c:v>
                </c:pt>
                <c:pt idx="9037">
                  <c:v>753.08333333333337</c:v>
                </c:pt>
                <c:pt idx="9038">
                  <c:v>753.16666666666663</c:v>
                </c:pt>
                <c:pt idx="9039">
                  <c:v>753.25</c:v>
                </c:pt>
                <c:pt idx="9040">
                  <c:v>753.33333333333337</c:v>
                </c:pt>
                <c:pt idx="9041">
                  <c:v>753.41666666666663</c:v>
                </c:pt>
                <c:pt idx="9042">
                  <c:v>753.5</c:v>
                </c:pt>
                <c:pt idx="9043">
                  <c:v>753.58333333333337</c:v>
                </c:pt>
                <c:pt idx="9044">
                  <c:v>753.66666666666663</c:v>
                </c:pt>
                <c:pt idx="9045">
                  <c:v>753.75</c:v>
                </c:pt>
                <c:pt idx="9046">
                  <c:v>753.83333333333337</c:v>
                </c:pt>
                <c:pt idx="9047">
                  <c:v>753.91666666666663</c:v>
                </c:pt>
                <c:pt idx="9048">
                  <c:v>754</c:v>
                </c:pt>
                <c:pt idx="9049">
                  <c:v>754.08333333333337</c:v>
                </c:pt>
                <c:pt idx="9050">
                  <c:v>754.16666666666663</c:v>
                </c:pt>
                <c:pt idx="9051">
                  <c:v>754.25</c:v>
                </c:pt>
                <c:pt idx="9052">
                  <c:v>754.33333333333337</c:v>
                </c:pt>
                <c:pt idx="9053">
                  <c:v>754.41666666666663</c:v>
                </c:pt>
                <c:pt idx="9054">
                  <c:v>754.5</c:v>
                </c:pt>
                <c:pt idx="9055">
                  <c:v>754.58333333333337</c:v>
                </c:pt>
                <c:pt idx="9056">
                  <c:v>754.66666666666663</c:v>
                </c:pt>
                <c:pt idx="9057">
                  <c:v>754.75</c:v>
                </c:pt>
                <c:pt idx="9058">
                  <c:v>754.83333333333337</c:v>
                </c:pt>
                <c:pt idx="9059">
                  <c:v>754.91666666666663</c:v>
                </c:pt>
                <c:pt idx="9060">
                  <c:v>755</c:v>
                </c:pt>
                <c:pt idx="9061">
                  <c:v>755.08333333333337</c:v>
                </c:pt>
                <c:pt idx="9062">
                  <c:v>755.16666666666663</c:v>
                </c:pt>
                <c:pt idx="9063">
                  <c:v>755.25</c:v>
                </c:pt>
                <c:pt idx="9064">
                  <c:v>755.33333333333337</c:v>
                </c:pt>
                <c:pt idx="9065">
                  <c:v>755.41666666666663</c:v>
                </c:pt>
                <c:pt idx="9066">
                  <c:v>755.5</c:v>
                </c:pt>
                <c:pt idx="9067">
                  <c:v>755.58333333333337</c:v>
                </c:pt>
                <c:pt idx="9068">
                  <c:v>755.66666666666663</c:v>
                </c:pt>
                <c:pt idx="9069">
                  <c:v>755.75</c:v>
                </c:pt>
                <c:pt idx="9070">
                  <c:v>755.83333333333337</c:v>
                </c:pt>
                <c:pt idx="9071">
                  <c:v>755.91666666666663</c:v>
                </c:pt>
                <c:pt idx="9072">
                  <c:v>756</c:v>
                </c:pt>
                <c:pt idx="9073">
                  <c:v>756.08333333333337</c:v>
                </c:pt>
                <c:pt idx="9074">
                  <c:v>756.16666666666663</c:v>
                </c:pt>
                <c:pt idx="9075">
                  <c:v>756.25</c:v>
                </c:pt>
                <c:pt idx="9076">
                  <c:v>756.33333333333337</c:v>
                </c:pt>
                <c:pt idx="9077">
                  <c:v>756.41666666666663</c:v>
                </c:pt>
                <c:pt idx="9078">
                  <c:v>756.5</c:v>
                </c:pt>
                <c:pt idx="9079">
                  <c:v>756.58333333333337</c:v>
                </c:pt>
                <c:pt idx="9080">
                  <c:v>756.66666666666663</c:v>
                </c:pt>
                <c:pt idx="9081">
                  <c:v>756.75</c:v>
                </c:pt>
                <c:pt idx="9082">
                  <c:v>756.83333333333337</c:v>
                </c:pt>
                <c:pt idx="9083">
                  <c:v>756.91666666666663</c:v>
                </c:pt>
                <c:pt idx="9084">
                  <c:v>757</c:v>
                </c:pt>
                <c:pt idx="9085">
                  <c:v>757.08333333333337</c:v>
                </c:pt>
                <c:pt idx="9086">
                  <c:v>757.16666666666663</c:v>
                </c:pt>
                <c:pt idx="9087">
                  <c:v>757.25</c:v>
                </c:pt>
                <c:pt idx="9088">
                  <c:v>757.33333333333337</c:v>
                </c:pt>
                <c:pt idx="9089">
                  <c:v>757.41666666666663</c:v>
                </c:pt>
                <c:pt idx="9090">
                  <c:v>757.5</c:v>
                </c:pt>
                <c:pt idx="9091">
                  <c:v>757.58333333333337</c:v>
                </c:pt>
                <c:pt idx="9092">
                  <c:v>757.66666666666663</c:v>
                </c:pt>
                <c:pt idx="9093">
                  <c:v>757.75</c:v>
                </c:pt>
                <c:pt idx="9094">
                  <c:v>757.83333333333337</c:v>
                </c:pt>
                <c:pt idx="9095">
                  <c:v>757.91666666666663</c:v>
                </c:pt>
                <c:pt idx="9096">
                  <c:v>758</c:v>
                </c:pt>
                <c:pt idx="9097">
                  <c:v>758.08333333333337</c:v>
                </c:pt>
                <c:pt idx="9098">
                  <c:v>758.16666666666663</c:v>
                </c:pt>
                <c:pt idx="9099">
                  <c:v>758.25</c:v>
                </c:pt>
                <c:pt idx="9100">
                  <c:v>758.33333333333337</c:v>
                </c:pt>
                <c:pt idx="9101">
                  <c:v>758.41666666666663</c:v>
                </c:pt>
                <c:pt idx="9102">
                  <c:v>758.5</c:v>
                </c:pt>
                <c:pt idx="9103">
                  <c:v>758.58333333333337</c:v>
                </c:pt>
                <c:pt idx="9104">
                  <c:v>758.66666666666663</c:v>
                </c:pt>
                <c:pt idx="9105">
                  <c:v>758.75</c:v>
                </c:pt>
                <c:pt idx="9106">
                  <c:v>758.83333333333337</c:v>
                </c:pt>
                <c:pt idx="9107">
                  <c:v>758.91666666666663</c:v>
                </c:pt>
                <c:pt idx="9108">
                  <c:v>759</c:v>
                </c:pt>
                <c:pt idx="9109">
                  <c:v>759.08333333333337</c:v>
                </c:pt>
                <c:pt idx="9110">
                  <c:v>759.16666666666663</c:v>
                </c:pt>
                <c:pt idx="9111">
                  <c:v>759.25</c:v>
                </c:pt>
                <c:pt idx="9112">
                  <c:v>759.33333333333337</c:v>
                </c:pt>
                <c:pt idx="9113">
                  <c:v>759.41666666666663</c:v>
                </c:pt>
                <c:pt idx="9114">
                  <c:v>759.5</c:v>
                </c:pt>
                <c:pt idx="9115">
                  <c:v>759.58333333333337</c:v>
                </c:pt>
                <c:pt idx="9116">
                  <c:v>759.66666666666663</c:v>
                </c:pt>
                <c:pt idx="9117">
                  <c:v>759.75</c:v>
                </c:pt>
                <c:pt idx="9118">
                  <c:v>759.83333333333337</c:v>
                </c:pt>
                <c:pt idx="9119">
                  <c:v>759.91666666666663</c:v>
                </c:pt>
                <c:pt idx="9120">
                  <c:v>760</c:v>
                </c:pt>
                <c:pt idx="9121">
                  <c:v>760.08333333333337</c:v>
                </c:pt>
                <c:pt idx="9122">
                  <c:v>760.16666666666663</c:v>
                </c:pt>
                <c:pt idx="9123">
                  <c:v>760.25</c:v>
                </c:pt>
                <c:pt idx="9124">
                  <c:v>760.33333333333337</c:v>
                </c:pt>
                <c:pt idx="9125">
                  <c:v>760.41666666666663</c:v>
                </c:pt>
                <c:pt idx="9126">
                  <c:v>760.5</c:v>
                </c:pt>
                <c:pt idx="9127">
                  <c:v>760.58333333333337</c:v>
                </c:pt>
                <c:pt idx="9128">
                  <c:v>760.66666666666663</c:v>
                </c:pt>
                <c:pt idx="9129">
                  <c:v>760.75</c:v>
                </c:pt>
                <c:pt idx="9130">
                  <c:v>760.83333333333337</c:v>
                </c:pt>
                <c:pt idx="9131">
                  <c:v>760.91666666666663</c:v>
                </c:pt>
                <c:pt idx="9132">
                  <c:v>761</c:v>
                </c:pt>
                <c:pt idx="9133">
                  <c:v>761.08333333333337</c:v>
                </c:pt>
                <c:pt idx="9134">
                  <c:v>761.16666666666663</c:v>
                </c:pt>
                <c:pt idx="9135">
                  <c:v>761.25</c:v>
                </c:pt>
                <c:pt idx="9136">
                  <c:v>761.33333333333337</c:v>
                </c:pt>
                <c:pt idx="9137">
                  <c:v>761.41666666666663</c:v>
                </c:pt>
                <c:pt idx="9138">
                  <c:v>761.5</c:v>
                </c:pt>
                <c:pt idx="9139">
                  <c:v>761.58333333333337</c:v>
                </c:pt>
                <c:pt idx="9140">
                  <c:v>761.66666666666663</c:v>
                </c:pt>
                <c:pt idx="9141">
                  <c:v>761.75</c:v>
                </c:pt>
                <c:pt idx="9142">
                  <c:v>761.83333333333337</c:v>
                </c:pt>
                <c:pt idx="9143">
                  <c:v>761.91666666666663</c:v>
                </c:pt>
                <c:pt idx="9144">
                  <c:v>762</c:v>
                </c:pt>
                <c:pt idx="9145">
                  <c:v>762.08333333333337</c:v>
                </c:pt>
                <c:pt idx="9146">
                  <c:v>762.16666666666663</c:v>
                </c:pt>
                <c:pt idx="9147">
                  <c:v>762.25</c:v>
                </c:pt>
                <c:pt idx="9148">
                  <c:v>762.33333333333337</c:v>
                </c:pt>
                <c:pt idx="9149">
                  <c:v>762.41666666666663</c:v>
                </c:pt>
                <c:pt idx="9150">
                  <c:v>762.5</c:v>
                </c:pt>
                <c:pt idx="9151">
                  <c:v>762.58333333333337</c:v>
                </c:pt>
                <c:pt idx="9152">
                  <c:v>762.66666666666663</c:v>
                </c:pt>
                <c:pt idx="9153">
                  <c:v>762.75</c:v>
                </c:pt>
                <c:pt idx="9154">
                  <c:v>762.83333333333337</c:v>
                </c:pt>
                <c:pt idx="9155">
                  <c:v>762.91666666666663</c:v>
                </c:pt>
                <c:pt idx="9156">
                  <c:v>763</c:v>
                </c:pt>
                <c:pt idx="9157">
                  <c:v>763.08333333333337</c:v>
                </c:pt>
                <c:pt idx="9158">
                  <c:v>763.16666666666663</c:v>
                </c:pt>
                <c:pt idx="9159">
                  <c:v>763.25</c:v>
                </c:pt>
                <c:pt idx="9160">
                  <c:v>763.33333333333337</c:v>
                </c:pt>
                <c:pt idx="9161">
                  <c:v>763.41666666666663</c:v>
                </c:pt>
                <c:pt idx="9162">
                  <c:v>763.5</c:v>
                </c:pt>
                <c:pt idx="9163">
                  <c:v>763.58333333333337</c:v>
                </c:pt>
                <c:pt idx="9164">
                  <c:v>763.66666666666663</c:v>
                </c:pt>
                <c:pt idx="9165">
                  <c:v>763.75</c:v>
                </c:pt>
                <c:pt idx="9166">
                  <c:v>763.83333333333337</c:v>
                </c:pt>
                <c:pt idx="9167">
                  <c:v>763.91666666666663</c:v>
                </c:pt>
                <c:pt idx="9168">
                  <c:v>764</c:v>
                </c:pt>
                <c:pt idx="9169">
                  <c:v>764.08333333333337</c:v>
                </c:pt>
                <c:pt idx="9170">
                  <c:v>764.16666666666663</c:v>
                </c:pt>
                <c:pt idx="9171">
                  <c:v>764.25</c:v>
                </c:pt>
                <c:pt idx="9172">
                  <c:v>764.33333333333337</c:v>
                </c:pt>
                <c:pt idx="9173">
                  <c:v>764.41666666666663</c:v>
                </c:pt>
                <c:pt idx="9174">
                  <c:v>764.5</c:v>
                </c:pt>
                <c:pt idx="9175">
                  <c:v>764.58333333333337</c:v>
                </c:pt>
                <c:pt idx="9176">
                  <c:v>764.66666666666663</c:v>
                </c:pt>
                <c:pt idx="9177">
                  <c:v>764.75</c:v>
                </c:pt>
                <c:pt idx="9178">
                  <c:v>764.83333333333337</c:v>
                </c:pt>
                <c:pt idx="9179">
                  <c:v>764.91666666666663</c:v>
                </c:pt>
                <c:pt idx="9180">
                  <c:v>765</c:v>
                </c:pt>
                <c:pt idx="9181">
                  <c:v>765.08333333333337</c:v>
                </c:pt>
                <c:pt idx="9182">
                  <c:v>765.16666666666663</c:v>
                </c:pt>
                <c:pt idx="9183">
                  <c:v>765.25</c:v>
                </c:pt>
                <c:pt idx="9184">
                  <c:v>765.33333333333337</c:v>
                </c:pt>
                <c:pt idx="9185">
                  <c:v>765.41666666666663</c:v>
                </c:pt>
                <c:pt idx="9186">
                  <c:v>765.5</c:v>
                </c:pt>
                <c:pt idx="9187">
                  <c:v>765.58333333333337</c:v>
                </c:pt>
                <c:pt idx="9188">
                  <c:v>765.66666666666663</c:v>
                </c:pt>
                <c:pt idx="9189">
                  <c:v>765.75</c:v>
                </c:pt>
                <c:pt idx="9190">
                  <c:v>765.83333333333337</c:v>
                </c:pt>
                <c:pt idx="9191">
                  <c:v>765.91666666666663</c:v>
                </c:pt>
                <c:pt idx="9192">
                  <c:v>766</c:v>
                </c:pt>
                <c:pt idx="9193">
                  <c:v>766.08333333333337</c:v>
                </c:pt>
                <c:pt idx="9194">
                  <c:v>766.16666666666663</c:v>
                </c:pt>
                <c:pt idx="9195">
                  <c:v>766.25</c:v>
                </c:pt>
                <c:pt idx="9196">
                  <c:v>766.33333333333337</c:v>
                </c:pt>
                <c:pt idx="9197">
                  <c:v>766.41666666666663</c:v>
                </c:pt>
                <c:pt idx="9198">
                  <c:v>766.5</c:v>
                </c:pt>
                <c:pt idx="9199">
                  <c:v>766.58333333333337</c:v>
                </c:pt>
                <c:pt idx="9200">
                  <c:v>766.66666666666663</c:v>
                </c:pt>
                <c:pt idx="9201">
                  <c:v>766.75</c:v>
                </c:pt>
                <c:pt idx="9202">
                  <c:v>766.83333333333337</c:v>
                </c:pt>
                <c:pt idx="9203">
                  <c:v>766.91666666666663</c:v>
                </c:pt>
                <c:pt idx="9204">
                  <c:v>767</c:v>
                </c:pt>
                <c:pt idx="9205">
                  <c:v>767.08333333333337</c:v>
                </c:pt>
                <c:pt idx="9206">
                  <c:v>767.16666666666663</c:v>
                </c:pt>
                <c:pt idx="9207">
                  <c:v>767.25</c:v>
                </c:pt>
                <c:pt idx="9208">
                  <c:v>767.33333333333337</c:v>
                </c:pt>
                <c:pt idx="9209">
                  <c:v>767.41666666666663</c:v>
                </c:pt>
                <c:pt idx="9210">
                  <c:v>767.5</c:v>
                </c:pt>
                <c:pt idx="9211">
                  <c:v>767.58333333333337</c:v>
                </c:pt>
                <c:pt idx="9212">
                  <c:v>767.66666666666663</c:v>
                </c:pt>
                <c:pt idx="9213">
                  <c:v>767.75</c:v>
                </c:pt>
                <c:pt idx="9214">
                  <c:v>767.83333333333337</c:v>
                </c:pt>
                <c:pt idx="9215">
                  <c:v>767.91666666666663</c:v>
                </c:pt>
                <c:pt idx="9216">
                  <c:v>768</c:v>
                </c:pt>
                <c:pt idx="9217">
                  <c:v>768.08333333333337</c:v>
                </c:pt>
                <c:pt idx="9218">
                  <c:v>768.16666666666663</c:v>
                </c:pt>
                <c:pt idx="9219">
                  <c:v>768.25</c:v>
                </c:pt>
                <c:pt idx="9220">
                  <c:v>768.33333333333337</c:v>
                </c:pt>
                <c:pt idx="9221">
                  <c:v>768.41666666666663</c:v>
                </c:pt>
                <c:pt idx="9222">
                  <c:v>768.5</c:v>
                </c:pt>
                <c:pt idx="9223">
                  <c:v>768.58333333333337</c:v>
                </c:pt>
                <c:pt idx="9224">
                  <c:v>768.66666666666663</c:v>
                </c:pt>
                <c:pt idx="9225">
                  <c:v>768.75</c:v>
                </c:pt>
                <c:pt idx="9226">
                  <c:v>768.83333333333337</c:v>
                </c:pt>
                <c:pt idx="9227">
                  <c:v>768.91666666666663</c:v>
                </c:pt>
                <c:pt idx="9228">
                  <c:v>769</c:v>
                </c:pt>
                <c:pt idx="9229">
                  <c:v>769.08333333333337</c:v>
                </c:pt>
                <c:pt idx="9230">
                  <c:v>769.16666666666663</c:v>
                </c:pt>
                <c:pt idx="9231">
                  <c:v>769.25</c:v>
                </c:pt>
                <c:pt idx="9232">
                  <c:v>769.33333333333337</c:v>
                </c:pt>
                <c:pt idx="9233">
                  <c:v>769.41666666666663</c:v>
                </c:pt>
                <c:pt idx="9234">
                  <c:v>769.5</c:v>
                </c:pt>
                <c:pt idx="9235">
                  <c:v>769.58333333333337</c:v>
                </c:pt>
                <c:pt idx="9236">
                  <c:v>769.66666666666663</c:v>
                </c:pt>
                <c:pt idx="9237">
                  <c:v>769.75</c:v>
                </c:pt>
                <c:pt idx="9238">
                  <c:v>769.83333333333337</c:v>
                </c:pt>
                <c:pt idx="9239">
                  <c:v>769.91666666666663</c:v>
                </c:pt>
                <c:pt idx="9240">
                  <c:v>770</c:v>
                </c:pt>
                <c:pt idx="9241">
                  <c:v>770.08333333333337</c:v>
                </c:pt>
                <c:pt idx="9242">
                  <c:v>770.16666666666663</c:v>
                </c:pt>
                <c:pt idx="9243">
                  <c:v>770.25</c:v>
                </c:pt>
                <c:pt idx="9244">
                  <c:v>770.33333333333337</c:v>
                </c:pt>
                <c:pt idx="9245">
                  <c:v>770.41666666666663</c:v>
                </c:pt>
                <c:pt idx="9246">
                  <c:v>770.5</c:v>
                </c:pt>
                <c:pt idx="9247">
                  <c:v>770.58333333333337</c:v>
                </c:pt>
                <c:pt idx="9248">
                  <c:v>770.66666666666663</c:v>
                </c:pt>
                <c:pt idx="9249">
                  <c:v>770.75</c:v>
                </c:pt>
                <c:pt idx="9250">
                  <c:v>770.83333333333337</c:v>
                </c:pt>
                <c:pt idx="9251">
                  <c:v>770.91666666666663</c:v>
                </c:pt>
                <c:pt idx="9252">
                  <c:v>771</c:v>
                </c:pt>
                <c:pt idx="9253">
                  <c:v>771.08333333333337</c:v>
                </c:pt>
                <c:pt idx="9254">
                  <c:v>771.16666666666663</c:v>
                </c:pt>
                <c:pt idx="9255">
                  <c:v>771.25</c:v>
                </c:pt>
                <c:pt idx="9256">
                  <c:v>771.33333333333337</c:v>
                </c:pt>
                <c:pt idx="9257">
                  <c:v>771.41666666666663</c:v>
                </c:pt>
                <c:pt idx="9258">
                  <c:v>771.5</c:v>
                </c:pt>
                <c:pt idx="9259">
                  <c:v>771.58333333333337</c:v>
                </c:pt>
                <c:pt idx="9260">
                  <c:v>771.66666666666663</c:v>
                </c:pt>
                <c:pt idx="9261">
                  <c:v>771.75</c:v>
                </c:pt>
                <c:pt idx="9262">
                  <c:v>771.83333333333337</c:v>
                </c:pt>
                <c:pt idx="9263">
                  <c:v>771.91666666666663</c:v>
                </c:pt>
                <c:pt idx="9264">
                  <c:v>772</c:v>
                </c:pt>
                <c:pt idx="9265">
                  <c:v>772.08333333333337</c:v>
                </c:pt>
                <c:pt idx="9266">
                  <c:v>772.16666666666663</c:v>
                </c:pt>
                <c:pt idx="9267">
                  <c:v>772.25</c:v>
                </c:pt>
                <c:pt idx="9268">
                  <c:v>772.33333333333337</c:v>
                </c:pt>
                <c:pt idx="9269">
                  <c:v>772.41666666666663</c:v>
                </c:pt>
                <c:pt idx="9270">
                  <c:v>772.5</c:v>
                </c:pt>
                <c:pt idx="9271">
                  <c:v>772.58333333333337</c:v>
                </c:pt>
                <c:pt idx="9272">
                  <c:v>772.66666666666663</c:v>
                </c:pt>
                <c:pt idx="9273">
                  <c:v>772.75</c:v>
                </c:pt>
                <c:pt idx="9274">
                  <c:v>772.83333333333337</c:v>
                </c:pt>
                <c:pt idx="9275">
                  <c:v>772.91666666666663</c:v>
                </c:pt>
                <c:pt idx="9276">
                  <c:v>773</c:v>
                </c:pt>
                <c:pt idx="9277">
                  <c:v>773.08333333333337</c:v>
                </c:pt>
                <c:pt idx="9278">
                  <c:v>773.16666666666663</c:v>
                </c:pt>
                <c:pt idx="9279">
                  <c:v>773.25</c:v>
                </c:pt>
                <c:pt idx="9280">
                  <c:v>773.33333333333337</c:v>
                </c:pt>
                <c:pt idx="9281">
                  <c:v>773.41666666666663</c:v>
                </c:pt>
                <c:pt idx="9282">
                  <c:v>773.5</c:v>
                </c:pt>
                <c:pt idx="9283">
                  <c:v>773.58333333333337</c:v>
                </c:pt>
                <c:pt idx="9284">
                  <c:v>773.66666666666663</c:v>
                </c:pt>
                <c:pt idx="9285">
                  <c:v>773.75</c:v>
                </c:pt>
                <c:pt idx="9286">
                  <c:v>773.83333333333337</c:v>
                </c:pt>
                <c:pt idx="9287">
                  <c:v>773.91666666666663</c:v>
                </c:pt>
                <c:pt idx="9288">
                  <c:v>774</c:v>
                </c:pt>
                <c:pt idx="9289">
                  <c:v>774.08333333333337</c:v>
                </c:pt>
                <c:pt idx="9290">
                  <c:v>774.16666666666663</c:v>
                </c:pt>
                <c:pt idx="9291">
                  <c:v>774.25</c:v>
                </c:pt>
                <c:pt idx="9292">
                  <c:v>774.33333333333337</c:v>
                </c:pt>
                <c:pt idx="9293">
                  <c:v>774.41666666666663</c:v>
                </c:pt>
                <c:pt idx="9294">
                  <c:v>774.5</c:v>
                </c:pt>
                <c:pt idx="9295">
                  <c:v>774.58333333333337</c:v>
                </c:pt>
                <c:pt idx="9296">
                  <c:v>774.66666666666663</c:v>
                </c:pt>
                <c:pt idx="9297">
                  <c:v>774.75</c:v>
                </c:pt>
                <c:pt idx="9298">
                  <c:v>774.83333333333337</c:v>
                </c:pt>
                <c:pt idx="9299">
                  <c:v>774.91666666666663</c:v>
                </c:pt>
                <c:pt idx="9300">
                  <c:v>775</c:v>
                </c:pt>
                <c:pt idx="9301">
                  <c:v>775.08333333333337</c:v>
                </c:pt>
                <c:pt idx="9302">
                  <c:v>775.16666666666663</c:v>
                </c:pt>
                <c:pt idx="9303">
                  <c:v>775.25</c:v>
                </c:pt>
                <c:pt idx="9304">
                  <c:v>775.33333333333337</c:v>
                </c:pt>
                <c:pt idx="9305">
                  <c:v>775.41666666666663</c:v>
                </c:pt>
                <c:pt idx="9306">
                  <c:v>775.5</c:v>
                </c:pt>
                <c:pt idx="9307">
                  <c:v>775.58333333333337</c:v>
                </c:pt>
                <c:pt idx="9308">
                  <c:v>775.66666666666663</c:v>
                </c:pt>
                <c:pt idx="9309">
                  <c:v>775.75</c:v>
                </c:pt>
                <c:pt idx="9310">
                  <c:v>775.83333333333337</c:v>
                </c:pt>
                <c:pt idx="9311">
                  <c:v>775.91666666666663</c:v>
                </c:pt>
                <c:pt idx="9312">
                  <c:v>776</c:v>
                </c:pt>
                <c:pt idx="9313">
                  <c:v>776.08333333333337</c:v>
                </c:pt>
                <c:pt idx="9314">
                  <c:v>776.16666666666663</c:v>
                </c:pt>
                <c:pt idx="9315">
                  <c:v>776.25</c:v>
                </c:pt>
                <c:pt idx="9316">
                  <c:v>776.33333333333337</c:v>
                </c:pt>
                <c:pt idx="9317">
                  <c:v>776.41666666666663</c:v>
                </c:pt>
                <c:pt idx="9318">
                  <c:v>776.5</c:v>
                </c:pt>
                <c:pt idx="9319">
                  <c:v>776.58333333333337</c:v>
                </c:pt>
                <c:pt idx="9320">
                  <c:v>776.66666666666663</c:v>
                </c:pt>
                <c:pt idx="9321">
                  <c:v>776.75</c:v>
                </c:pt>
                <c:pt idx="9322">
                  <c:v>776.83333333333337</c:v>
                </c:pt>
                <c:pt idx="9323">
                  <c:v>776.91666666666663</c:v>
                </c:pt>
                <c:pt idx="9324">
                  <c:v>777</c:v>
                </c:pt>
                <c:pt idx="9325">
                  <c:v>777.08333333333337</c:v>
                </c:pt>
                <c:pt idx="9326">
                  <c:v>777.16666666666663</c:v>
                </c:pt>
                <c:pt idx="9327">
                  <c:v>777.25</c:v>
                </c:pt>
                <c:pt idx="9328">
                  <c:v>777.33333333333337</c:v>
                </c:pt>
                <c:pt idx="9329">
                  <c:v>777.41666666666663</c:v>
                </c:pt>
                <c:pt idx="9330">
                  <c:v>777.5</c:v>
                </c:pt>
                <c:pt idx="9331">
                  <c:v>777.58333333333337</c:v>
                </c:pt>
                <c:pt idx="9332">
                  <c:v>777.66666666666663</c:v>
                </c:pt>
                <c:pt idx="9333">
                  <c:v>777.75</c:v>
                </c:pt>
                <c:pt idx="9334">
                  <c:v>777.83333333333337</c:v>
                </c:pt>
                <c:pt idx="9335">
                  <c:v>777.91666666666663</c:v>
                </c:pt>
                <c:pt idx="9336">
                  <c:v>778</c:v>
                </c:pt>
                <c:pt idx="9337">
                  <c:v>778.08333333333337</c:v>
                </c:pt>
                <c:pt idx="9338">
                  <c:v>778.16666666666663</c:v>
                </c:pt>
                <c:pt idx="9339">
                  <c:v>778.25</c:v>
                </c:pt>
                <c:pt idx="9340">
                  <c:v>778.33333333333337</c:v>
                </c:pt>
                <c:pt idx="9341">
                  <c:v>778.41666666666663</c:v>
                </c:pt>
                <c:pt idx="9342">
                  <c:v>778.5</c:v>
                </c:pt>
                <c:pt idx="9343">
                  <c:v>778.58333333333337</c:v>
                </c:pt>
                <c:pt idx="9344">
                  <c:v>778.66666666666663</c:v>
                </c:pt>
                <c:pt idx="9345">
                  <c:v>778.75</c:v>
                </c:pt>
                <c:pt idx="9346">
                  <c:v>778.83333333333337</c:v>
                </c:pt>
                <c:pt idx="9347">
                  <c:v>778.91666666666663</c:v>
                </c:pt>
                <c:pt idx="9348">
                  <c:v>779</c:v>
                </c:pt>
                <c:pt idx="9349">
                  <c:v>779.08333333333337</c:v>
                </c:pt>
                <c:pt idx="9350">
                  <c:v>779.16666666666663</c:v>
                </c:pt>
                <c:pt idx="9351">
                  <c:v>779.25</c:v>
                </c:pt>
                <c:pt idx="9352">
                  <c:v>779.33333333333337</c:v>
                </c:pt>
                <c:pt idx="9353">
                  <c:v>779.41666666666663</c:v>
                </c:pt>
                <c:pt idx="9354">
                  <c:v>779.5</c:v>
                </c:pt>
                <c:pt idx="9355">
                  <c:v>779.58333333333337</c:v>
                </c:pt>
                <c:pt idx="9356">
                  <c:v>779.66666666666663</c:v>
                </c:pt>
                <c:pt idx="9357">
                  <c:v>779.75</c:v>
                </c:pt>
                <c:pt idx="9358">
                  <c:v>779.83333333333337</c:v>
                </c:pt>
                <c:pt idx="9359">
                  <c:v>779.91666666666663</c:v>
                </c:pt>
                <c:pt idx="9360">
                  <c:v>780</c:v>
                </c:pt>
                <c:pt idx="9361">
                  <c:v>780.08333333333337</c:v>
                </c:pt>
                <c:pt idx="9362">
                  <c:v>780.16666666666663</c:v>
                </c:pt>
                <c:pt idx="9363">
                  <c:v>780.25</c:v>
                </c:pt>
                <c:pt idx="9364">
                  <c:v>780.33333333333337</c:v>
                </c:pt>
                <c:pt idx="9365">
                  <c:v>780.41666666666663</c:v>
                </c:pt>
                <c:pt idx="9366">
                  <c:v>780.5</c:v>
                </c:pt>
                <c:pt idx="9367">
                  <c:v>780.58333333333337</c:v>
                </c:pt>
                <c:pt idx="9368">
                  <c:v>780.66666666666663</c:v>
                </c:pt>
                <c:pt idx="9369">
                  <c:v>780.75</c:v>
                </c:pt>
                <c:pt idx="9370">
                  <c:v>780.83333333333337</c:v>
                </c:pt>
                <c:pt idx="9371">
                  <c:v>780.91666666666663</c:v>
                </c:pt>
                <c:pt idx="9372">
                  <c:v>781</c:v>
                </c:pt>
                <c:pt idx="9373">
                  <c:v>781.08333333333337</c:v>
                </c:pt>
                <c:pt idx="9374">
                  <c:v>781.16666666666663</c:v>
                </c:pt>
                <c:pt idx="9375">
                  <c:v>781.25</c:v>
                </c:pt>
                <c:pt idx="9376">
                  <c:v>781.33333333333337</c:v>
                </c:pt>
                <c:pt idx="9377">
                  <c:v>781.41666666666663</c:v>
                </c:pt>
                <c:pt idx="9378">
                  <c:v>781.5</c:v>
                </c:pt>
                <c:pt idx="9379">
                  <c:v>781.58333333333337</c:v>
                </c:pt>
                <c:pt idx="9380">
                  <c:v>781.66666666666663</c:v>
                </c:pt>
                <c:pt idx="9381">
                  <c:v>781.75</c:v>
                </c:pt>
                <c:pt idx="9382">
                  <c:v>781.83333333333337</c:v>
                </c:pt>
                <c:pt idx="9383">
                  <c:v>781.91666666666663</c:v>
                </c:pt>
                <c:pt idx="9384">
                  <c:v>782</c:v>
                </c:pt>
                <c:pt idx="9385">
                  <c:v>782.08333333333337</c:v>
                </c:pt>
                <c:pt idx="9386">
                  <c:v>782.16666666666663</c:v>
                </c:pt>
                <c:pt idx="9387">
                  <c:v>782.25</c:v>
                </c:pt>
                <c:pt idx="9388">
                  <c:v>782.33333333333337</c:v>
                </c:pt>
                <c:pt idx="9389">
                  <c:v>782.41666666666663</c:v>
                </c:pt>
                <c:pt idx="9390">
                  <c:v>782.5</c:v>
                </c:pt>
                <c:pt idx="9391">
                  <c:v>782.58333333333337</c:v>
                </c:pt>
                <c:pt idx="9392">
                  <c:v>782.66666666666663</c:v>
                </c:pt>
                <c:pt idx="9393">
                  <c:v>782.75</c:v>
                </c:pt>
                <c:pt idx="9394">
                  <c:v>782.83333333333337</c:v>
                </c:pt>
                <c:pt idx="9395">
                  <c:v>782.91666666666663</c:v>
                </c:pt>
                <c:pt idx="9396">
                  <c:v>783</c:v>
                </c:pt>
                <c:pt idx="9397">
                  <c:v>783.08333333333337</c:v>
                </c:pt>
                <c:pt idx="9398">
                  <c:v>783.16666666666663</c:v>
                </c:pt>
                <c:pt idx="9399">
                  <c:v>783.25</c:v>
                </c:pt>
                <c:pt idx="9400">
                  <c:v>783.33333333333337</c:v>
                </c:pt>
                <c:pt idx="9401">
                  <c:v>783.41666666666663</c:v>
                </c:pt>
                <c:pt idx="9402">
                  <c:v>783.5</c:v>
                </c:pt>
                <c:pt idx="9403">
                  <c:v>783.58333333333337</c:v>
                </c:pt>
                <c:pt idx="9404">
                  <c:v>783.66666666666663</c:v>
                </c:pt>
                <c:pt idx="9405">
                  <c:v>783.75</c:v>
                </c:pt>
                <c:pt idx="9406">
                  <c:v>783.83333333333337</c:v>
                </c:pt>
                <c:pt idx="9407">
                  <c:v>783.91666666666663</c:v>
                </c:pt>
                <c:pt idx="9408">
                  <c:v>784</c:v>
                </c:pt>
                <c:pt idx="9409">
                  <c:v>784.08333333333337</c:v>
                </c:pt>
                <c:pt idx="9410">
                  <c:v>784.16666666666663</c:v>
                </c:pt>
                <c:pt idx="9411">
                  <c:v>784.25</c:v>
                </c:pt>
                <c:pt idx="9412">
                  <c:v>784.33333333333337</c:v>
                </c:pt>
                <c:pt idx="9413">
                  <c:v>784.41666666666663</c:v>
                </c:pt>
                <c:pt idx="9414">
                  <c:v>784.5</c:v>
                </c:pt>
                <c:pt idx="9415">
                  <c:v>784.58333333333337</c:v>
                </c:pt>
                <c:pt idx="9416">
                  <c:v>784.66666666666663</c:v>
                </c:pt>
                <c:pt idx="9417">
                  <c:v>784.75</c:v>
                </c:pt>
                <c:pt idx="9418">
                  <c:v>784.83333333333337</c:v>
                </c:pt>
                <c:pt idx="9419">
                  <c:v>784.91666666666663</c:v>
                </c:pt>
                <c:pt idx="9420">
                  <c:v>785</c:v>
                </c:pt>
                <c:pt idx="9421">
                  <c:v>785.08333333333337</c:v>
                </c:pt>
                <c:pt idx="9422">
                  <c:v>785.16666666666663</c:v>
                </c:pt>
                <c:pt idx="9423">
                  <c:v>785.25</c:v>
                </c:pt>
                <c:pt idx="9424">
                  <c:v>785.33333333333337</c:v>
                </c:pt>
                <c:pt idx="9425">
                  <c:v>785.41666666666663</c:v>
                </c:pt>
                <c:pt idx="9426">
                  <c:v>785.5</c:v>
                </c:pt>
                <c:pt idx="9427">
                  <c:v>785.58333333333337</c:v>
                </c:pt>
                <c:pt idx="9428">
                  <c:v>785.66666666666663</c:v>
                </c:pt>
                <c:pt idx="9429">
                  <c:v>785.75</c:v>
                </c:pt>
                <c:pt idx="9430">
                  <c:v>785.83333333333337</c:v>
                </c:pt>
                <c:pt idx="9431">
                  <c:v>785.91666666666663</c:v>
                </c:pt>
                <c:pt idx="9432">
                  <c:v>786</c:v>
                </c:pt>
                <c:pt idx="9433">
                  <c:v>786.08333333333337</c:v>
                </c:pt>
                <c:pt idx="9434">
                  <c:v>786.16666666666663</c:v>
                </c:pt>
                <c:pt idx="9435">
                  <c:v>786.25</c:v>
                </c:pt>
                <c:pt idx="9436">
                  <c:v>786.33333333333337</c:v>
                </c:pt>
                <c:pt idx="9437">
                  <c:v>786.41666666666663</c:v>
                </c:pt>
                <c:pt idx="9438">
                  <c:v>786.5</c:v>
                </c:pt>
                <c:pt idx="9439">
                  <c:v>786.58333333333337</c:v>
                </c:pt>
                <c:pt idx="9440">
                  <c:v>786.66666666666663</c:v>
                </c:pt>
                <c:pt idx="9441">
                  <c:v>786.75</c:v>
                </c:pt>
                <c:pt idx="9442">
                  <c:v>786.83333333333337</c:v>
                </c:pt>
                <c:pt idx="9443">
                  <c:v>786.91666666666663</c:v>
                </c:pt>
                <c:pt idx="9444">
                  <c:v>787</c:v>
                </c:pt>
                <c:pt idx="9445">
                  <c:v>787.08333333333337</c:v>
                </c:pt>
                <c:pt idx="9446">
                  <c:v>787.16666666666663</c:v>
                </c:pt>
                <c:pt idx="9447">
                  <c:v>787.25</c:v>
                </c:pt>
                <c:pt idx="9448">
                  <c:v>787.33333333333337</c:v>
                </c:pt>
                <c:pt idx="9449">
                  <c:v>787.41666666666663</c:v>
                </c:pt>
                <c:pt idx="9450">
                  <c:v>787.5</c:v>
                </c:pt>
                <c:pt idx="9451">
                  <c:v>787.58333333333337</c:v>
                </c:pt>
                <c:pt idx="9452">
                  <c:v>787.66666666666663</c:v>
                </c:pt>
                <c:pt idx="9453">
                  <c:v>787.75</c:v>
                </c:pt>
                <c:pt idx="9454">
                  <c:v>787.83333333333337</c:v>
                </c:pt>
                <c:pt idx="9455">
                  <c:v>787.91666666666663</c:v>
                </c:pt>
                <c:pt idx="9456">
                  <c:v>788</c:v>
                </c:pt>
                <c:pt idx="9457">
                  <c:v>788.08333333333337</c:v>
                </c:pt>
                <c:pt idx="9458">
                  <c:v>788.16666666666663</c:v>
                </c:pt>
                <c:pt idx="9459">
                  <c:v>788.25</c:v>
                </c:pt>
                <c:pt idx="9460">
                  <c:v>788.33333333333337</c:v>
                </c:pt>
                <c:pt idx="9461">
                  <c:v>788.41666666666663</c:v>
                </c:pt>
                <c:pt idx="9462">
                  <c:v>788.5</c:v>
                </c:pt>
                <c:pt idx="9463">
                  <c:v>788.58333333333337</c:v>
                </c:pt>
                <c:pt idx="9464">
                  <c:v>788.66666666666663</c:v>
                </c:pt>
                <c:pt idx="9465">
                  <c:v>788.75</c:v>
                </c:pt>
                <c:pt idx="9466">
                  <c:v>788.83333333333337</c:v>
                </c:pt>
                <c:pt idx="9467">
                  <c:v>788.91666666666663</c:v>
                </c:pt>
                <c:pt idx="9468">
                  <c:v>789</c:v>
                </c:pt>
                <c:pt idx="9469">
                  <c:v>789.08333333333337</c:v>
                </c:pt>
                <c:pt idx="9470">
                  <c:v>789.16666666666663</c:v>
                </c:pt>
                <c:pt idx="9471">
                  <c:v>789.25</c:v>
                </c:pt>
                <c:pt idx="9472">
                  <c:v>789.33333333333337</c:v>
                </c:pt>
                <c:pt idx="9473">
                  <c:v>789.41666666666663</c:v>
                </c:pt>
                <c:pt idx="9474">
                  <c:v>789.5</c:v>
                </c:pt>
                <c:pt idx="9475">
                  <c:v>789.58333333333337</c:v>
                </c:pt>
                <c:pt idx="9476">
                  <c:v>789.66666666666663</c:v>
                </c:pt>
                <c:pt idx="9477">
                  <c:v>789.75</c:v>
                </c:pt>
                <c:pt idx="9478">
                  <c:v>789.83333333333337</c:v>
                </c:pt>
                <c:pt idx="9479">
                  <c:v>789.91666666666663</c:v>
                </c:pt>
                <c:pt idx="9480">
                  <c:v>790</c:v>
                </c:pt>
                <c:pt idx="9481">
                  <c:v>790.08333333333337</c:v>
                </c:pt>
                <c:pt idx="9482">
                  <c:v>790.16666666666663</c:v>
                </c:pt>
                <c:pt idx="9483">
                  <c:v>790.25</c:v>
                </c:pt>
                <c:pt idx="9484">
                  <c:v>790.33333333333337</c:v>
                </c:pt>
                <c:pt idx="9485">
                  <c:v>790.41666666666663</c:v>
                </c:pt>
                <c:pt idx="9486">
                  <c:v>790.5</c:v>
                </c:pt>
                <c:pt idx="9487">
                  <c:v>790.58333333333337</c:v>
                </c:pt>
                <c:pt idx="9488">
                  <c:v>790.66666666666663</c:v>
                </c:pt>
                <c:pt idx="9489">
                  <c:v>790.75</c:v>
                </c:pt>
                <c:pt idx="9490">
                  <c:v>790.83333333333337</c:v>
                </c:pt>
                <c:pt idx="9491">
                  <c:v>790.91666666666663</c:v>
                </c:pt>
                <c:pt idx="9492">
                  <c:v>791</c:v>
                </c:pt>
                <c:pt idx="9493">
                  <c:v>791.08333333333337</c:v>
                </c:pt>
                <c:pt idx="9494">
                  <c:v>791.16666666666663</c:v>
                </c:pt>
                <c:pt idx="9495">
                  <c:v>791.25</c:v>
                </c:pt>
                <c:pt idx="9496">
                  <c:v>791.33333333333337</c:v>
                </c:pt>
                <c:pt idx="9497">
                  <c:v>791.41666666666663</c:v>
                </c:pt>
                <c:pt idx="9498">
                  <c:v>791.5</c:v>
                </c:pt>
                <c:pt idx="9499">
                  <c:v>791.58333333333337</c:v>
                </c:pt>
                <c:pt idx="9500">
                  <c:v>791.66666666666663</c:v>
                </c:pt>
                <c:pt idx="9501">
                  <c:v>791.75</c:v>
                </c:pt>
                <c:pt idx="9502">
                  <c:v>791.83333333333337</c:v>
                </c:pt>
                <c:pt idx="9503">
                  <c:v>791.91666666666663</c:v>
                </c:pt>
                <c:pt idx="9504">
                  <c:v>792</c:v>
                </c:pt>
                <c:pt idx="9505">
                  <c:v>792.08333333333337</c:v>
                </c:pt>
                <c:pt idx="9506">
                  <c:v>792.16666666666663</c:v>
                </c:pt>
                <c:pt idx="9507">
                  <c:v>792.25</c:v>
                </c:pt>
                <c:pt idx="9508">
                  <c:v>792.33333333333337</c:v>
                </c:pt>
                <c:pt idx="9509">
                  <c:v>792.41666666666663</c:v>
                </c:pt>
                <c:pt idx="9510">
                  <c:v>792.5</c:v>
                </c:pt>
                <c:pt idx="9511">
                  <c:v>792.58333333333337</c:v>
                </c:pt>
                <c:pt idx="9512">
                  <c:v>792.66666666666663</c:v>
                </c:pt>
                <c:pt idx="9513">
                  <c:v>792.75</c:v>
                </c:pt>
                <c:pt idx="9514">
                  <c:v>792.83333333333337</c:v>
                </c:pt>
                <c:pt idx="9515">
                  <c:v>792.91666666666663</c:v>
                </c:pt>
                <c:pt idx="9516">
                  <c:v>793</c:v>
                </c:pt>
                <c:pt idx="9517">
                  <c:v>793.08333333333337</c:v>
                </c:pt>
                <c:pt idx="9518">
                  <c:v>793.16666666666663</c:v>
                </c:pt>
                <c:pt idx="9519">
                  <c:v>793.25</c:v>
                </c:pt>
                <c:pt idx="9520">
                  <c:v>793.33333333333337</c:v>
                </c:pt>
                <c:pt idx="9521">
                  <c:v>793.41666666666663</c:v>
                </c:pt>
                <c:pt idx="9522">
                  <c:v>793.5</c:v>
                </c:pt>
                <c:pt idx="9523">
                  <c:v>793.58333333333337</c:v>
                </c:pt>
                <c:pt idx="9524">
                  <c:v>793.66666666666663</c:v>
                </c:pt>
                <c:pt idx="9525">
                  <c:v>793.75</c:v>
                </c:pt>
                <c:pt idx="9526">
                  <c:v>793.83333333333337</c:v>
                </c:pt>
                <c:pt idx="9527">
                  <c:v>793.91666666666663</c:v>
                </c:pt>
                <c:pt idx="9528">
                  <c:v>794</c:v>
                </c:pt>
                <c:pt idx="9529">
                  <c:v>794.08333333333337</c:v>
                </c:pt>
                <c:pt idx="9530">
                  <c:v>794.16666666666663</c:v>
                </c:pt>
                <c:pt idx="9531">
                  <c:v>794.25</c:v>
                </c:pt>
                <c:pt idx="9532">
                  <c:v>794.33333333333337</c:v>
                </c:pt>
                <c:pt idx="9533">
                  <c:v>794.41666666666663</c:v>
                </c:pt>
                <c:pt idx="9534">
                  <c:v>794.5</c:v>
                </c:pt>
                <c:pt idx="9535">
                  <c:v>794.58333333333337</c:v>
                </c:pt>
                <c:pt idx="9536">
                  <c:v>794.66666666666663</c:v>
                </c:pt>
                <c:pt idx="9537">
                  <c:v>794.75</c:v>
                </c:pt>
                <c:pt idx="9538">
                  <c:v>794.83333333333337</c:v>
                </c:pt>
                <c:pt idx="9539">
                  <c:v>794.91666666666663</c:v>
                </c:pt>
                <c:pt idx="9540">
                  <c:v>795</c:v>
                </c:pt>
                <c:pt idx="9541">
                  <c:v>795.08333333333337</c:v>
                </c:pt>
                <c:pt idx="9542">
                  <c:v>795.16666666666663</c:v>
                </c:pt>
                <c:pt idx="9543">
                  <c:v>795.25</c:v>
                </c:pt>
                <c:pt idx="9544">
                  <c:v>795.33333333333337</c:v>
                </c:pt>
                <c:pt idx="9545">
                  <c:v>795.41666666666663</c:v>
                </c:pt>
                <c:pt idx="9546">
                  <c:v>795.5</c:v>
                </c:pt>
                <c:pt idx="9547">
                  <c:v>795.58333333333337</c:v>
                </c:pt>
                <c:pt idx="9548">
                  <c:v>795.66666666666663</c:v>
                </c:pt>
                <c:pt idx="9549">
                  <c:v>795.75</c:v>
                </c:pt>
                <c:pt idx="9550">
                  <c:v>795.83333333333337</c:v>
                </c:pt>
                <c:pt idx="9551">
                  <c:v>795.91666666666663</c:v>
                </c:pt>
                <c:pt idx="9552">
                  <c:v>796</c:v>
                </c:pt>
                <c:pt idx="9553">
                  <c:v>796.08333333333337</c:v>
                </c:pt>
                <c:pt idx="9554">
                  <c:v>796.16666666666663</c:v>
                </c:pt>
                <c:pt idx="9555">
                  <c:v>796.25</c:v>
                </c:pt>
                <c:pt idx="9556">
                  <c:v>796.33333333333337</c:v>
                </c:pt>
                <c:pt idx="9557">
                  <c:v>796.41666666666663</c:v>
                </c:pt>
                <c:pt idx="9558">
                  <c:v>796.5</c:v>
                </c:pt>
                <c:pt idx="9559">
                  <c:v>796.58333333333337</c:v>
                </c:pt>
                <c:pt idx="9560">
                  <c:v>796.66666666666663</c:v>
                </c:pt>
                <c:pt idx="9561">
                  <c:v>796.75</c:v>
                </c:pt>
                <c:pt idx="9562">
                  <c:v>796.83333333333337</c:v>
                </c:pt>
                <c:pt idx="9563">
                  <c:v>796.91666666666663</c:v>
                </c:pt>
                <c:pt idx="9564">
                  <c:v>797</c:v>
                </c:pt>
                <c:pt idx="9565">
                  <c:v>797.08333333333337</c:v>
                </c:pt>
                <c:pt idx="9566">
                  <c:v>797.16666666666663</c:v>
                </c:pt>
                <c:pt idx="9567">
                  <c:v>797.25</c:v>
                </c:pt>
                <c:pt idx="9568">
                  <c:v>797.33333333333337</c:v>
                </c:pt>
                <c:pt idx="9569">
                  <c:v>797.41666666666663</c:v>
                </c:pt>
                <c:pt idx="9570">
                  <c:v>797.5</c:v>
                </c:pt>
                <c:pt idx="9571">
                  <c:v>797.58333333333337</c:v>
                </c:pt>
                <c:pt idx="9572">
                  <c:v>797.66666666666663</c:v>
                </c:pt>
                <c:pt idx="9573">
                  <c:v>797.75</c:v>
                </c:pt>
                <c:pt idx="9574">
                  <c:v>797.83333333333337</c:v>
                </c:pt>
                <c:pt idx="9575">
                  <c:v>797.91666666666663</c:v>
                </c:pt>
                <c:pt idx="9576">
                  <c:v>798</c:v>
                </c:pt>
                <c:pt idx="9577">
                  <c:v>798.08333333333337</c:v>
                </c:pt>
                <c:pt idx="9578">
                  <c:v>798.16666666666663</c:v>
                </c:pt>
                <c:pt idx="9579">
                  <c:v>798.25</c:v>
                </c:pt>
                <c:pt idx="9580">
                  <c:v>798.33333333333337</c:v>
                </c:pt>
                <c:pt idx="9581">
                  <c:v>798.41666666666663</c:v>
                </c:pt>
                <c:pt idx="9582">
                  <c:v>798.5</c:v>
                </c:pt>
                <c:pt idx="9583">
                  <c:v>798.58333333333337</c:v>
                </c:pt>
                <c:pt idx="9584">
                  <c:v>798.66666666666663</c:v>
                </c:pt>
                <c:pt idx="9585">
                  <c:v>798.75</c:v>
                </c:pt>
                <c:pt idx="9586">
                  <c:v>798.83333333333337</c:v>
                </c:pt>
                <c:pt idx="9587">
                  <c:v>798.91666666666663</c:v>
                </c:pt>
                <c:pt idx="9588">
                  <c:v>799</c:v>
                </c:pt>
                <c:pt idx="9589">
                  <c:v>799.08333333333337</c:v>
                </c:pt>
                <c:pt idx="9590">
                  <c:v>799.16666666666663</c:v>
                </c:pt>
                <c:pt idx="9591">
                  <c:v>799.25</c:v>
                </c:pt>
                <c:pt idx="9592">
                  <c:v>799.33333333333337</c:v>
                </c:pt>
                <c:pt idx="9593">
                  <c:v>799.41666666666663</c:v>
                </c:pt>
                <c:pt idx="9594">
                  <c:v>799.5</c:v>
                </c:pt>
                <c:pt idx="9595">
                  <c:v>799.58333333333337</c:v>
                </c:pt>
                <c:pt idx="9596">
                  <c:v>799.66666666666663</c:v>
                </c:pt>
                <c:pt idx="9597">
                  <c:v>799.75</c:v>
                </c:pt>
                <c:pt idx="9598">
                  <c:v>799.83333333333337</c:v>
                </c:pt>
                <c:pt idx="9599">
                  <c:v>799.91666666666663</c:v>
                </c:pt>
                <c:pt idx="9600">
                  <c:v>800</c:v>
                </c:pt>
                <c:pt idx="9601">
                  <c:v>800.08333333333337</c:v>
                </c:pt>
                <c:pt idx="9602">
                  <c:v>800.16666666666663</c:v>
                </c:pt>
                <c:pt idx="9603">
                  <c:v>800.25</c:v>
                </c:pt>
                <c:pt idx="9604">
                  <c:v>800.33333333333337</c:v>
                </c:pt>
                <c:pt idx="9605">
                  <c:v>800.41666666666663</c:v>
                </c:pt>
                <c:pt idx="9606">
                  <c:v>800.5</c:v>
                </c:pt>
                <c:pt idx="9607">
                  <c:v>800.58333333333337</c:v>
                </c:pt>
                <c:pt idx="9608">
                  <c:v>800.66666666666663</c:v>
                </c:pt>
                <c:pt idx="9609">
                  <c:v>800.75</c:v>
                </c:pt>
                <c:pt idx="9610">
                  <c:v>800.83333333333337</c:v>
                </c:pt>
                <c:pt idx="9611">
                  <c:v>800.91666666666663</c:v>
                </c:pt>
                <c:pt idx="9612">
                  <c:v>801</c:v>
                </c:pt>
                <c:pt idx="9613">
                  <c:v>801.08333333333337</c:v>
                </c:pt>
                <c:pt idx="9614">
                  <c:v>801.16666666666663</c:v>
                </c:pt>
                <c:pt idx="9615">
                  <c:v>801.25</c:v>
                </c:pt>
                <c:pt idx="9616">
                  <c:v>801.33333333333337</c:v>
                </c:pt>
                <c:pt idx="9617">
                  <c:v>801.41666666666663</c:v>
                </c:pt>
                <c:pt idx="9618">
                  <c:v>801.5</c:v>
                </c:pt>
                <c:pt idx="9619">
                  <c:v>801.58333333333337</c:v>
                </c:pt>
                <c:pt idx="9620">
                  <c:v>801.66666666666663</c:v>
                </c:pt>
                <c:pt idx="9621">
                  <c:v>801.75</c:v>
                </c:pt>
                <c:pt idx="9622">
                  <c:v>801.83333333333337</c:v>
                </c:pt>
                <c:pt idx="9623">
                  <c:v>801.91666666666663</c:v>
                </c:pt>
                <c:pt idx="9624">
                  <c:v>802</c:v>
                </c:pt>
                <c:pt idx="9625">
                  <c:v>802.08333333333337</c:v>
                </c:pt>
                <c:pt idx="9626">
                  <c:v>802.16666666666663</c:v>
                </c:pt>
                <c:pt idx="9627">
                  <c:v>802.25</c:v>
                </c:pt>
                <c:pt idx="9628">
                  <c:v>802.33333333333337</c:v>
                </c:pt>
                <c:pt idx="9629">
                  <c:v>802.41666666666663</c:v>
                </c:pt>
                <c:pt idx="9630">
                  <c:v>802.5</c:v>
                </c:pt>
                <c:pt idx="9631">
                  <c:v>802.58333333333337</c:v>
                </c:pt>
                <c:pt idx="9632">
                  <c:v>802.66666666666663</c:v>
                </c:pt>
                <c:pt idx="9633">
                  <c:v>802.75</c:v>
                </c:pt>
                <c:pt idx="9634">
                  <c:v>802.83333333333337</c:v>
                </c:pt>
                <c:pt idx="9635">
                  <c:v>802.91666666666663</c:v>
                </c:pt>
                <c:pt idx="9636">
                  <c:v>803</c:v>
                </c:pt>
                <c:pt idx="9637">
                  <c:v>803.08333333333337</c:v>
                </c:pt>
                <c:pt idx="9638">
                  <c:v>803.16666666666663</c:v>
                </c:pt>
                <c:pt idx="9639">
                  <c:v>803.25</c:v>
                </c:pt>
                <c:pt idx="9640">
                  <c:v>803.33333333333337</c:v>
                </c:pt>
                <c:pt idx="9641">
                  <c:v>803.41666666666663</c:v>
                </c:pt>
                <c:pt idx="9642">
                  <c:v>803.5</c:v>
                </c:pt>
                <c:pt idx="9643">
                  <c:v>803.58333333333337</c:v>
                </c:pt>
                <c:pt idx="9644">
                  <c:v>803.66666666666663</c:v>
                </c:pt>
                <c:pt idx="9645">
                  <c:v>803.75</c:v>
                </c:pt>
                <c:pt idx="9646">
                  <c:v>803.83333333333337</c:v>
                </c:pt>
                <c:pt idx="9647">
                  <c:v>803.91666666666663</c:v>
                </c:pt>
                <c:pt idx="9648">
                  <c:v>804</c:v>
                </c:pt>
                <c:pt idx="9649">
                  <c:v>804.08333333333337</c:v>
                </c:pt>
                <c:pt idx="9650">
                  <c:v>804.16666666666663</c:v>
                </c:pt>
                <c:pt idx="9651">
                  <c:v>804.25</c:v>
                </c:pt>
                <c:pt idx="9652">
                  <c:v>804.33333333333337</c:v>
                </c:pt>
                <c:pt idx="9653">
                  <c:v>804.41666666666663</c:v>
                </c:pt>
                <c:pt idx="9654">
                  <c:v>804.5</c:v>
                </c:pt>
                <c:pt idx="9655">
                  <c:v>804.58333333333337</c:v>
                </c:pt>
                <c:pt idx="9656">
                  <c:v>804.66666666666663</c:v>
                </c:pt>
                <c:pt idx="9657">
                  <c:v>804.75</c:v>
                </c:pt>
                <c:pt idx="9658">
                  <c:v>804.83333333333337</c:v>
                </c:pt>
                <c:pt idx="9659">
                  <c:v>804.91666666666663</c:v>
                </c:pt>
                <c:pt idx="9660">
                  <c:v>805</c:v>
                </c:pt>
                <c:pt idx="9661">
                  <c:v>805.08333333333337</c:v>
                </c:pt>
                <c:pt idx="9662">
                  <c:v>805.16666666666663</c:v>
                </c:pt>
                <c:pt idx="9663">
                  <c:v>805.25</c:v>
                </c:pt>
                <c:pt idx="9664">
                  <c:v>805.33333333333337</c:v>
                </c:pt>
                <c:pt idx="9665">
                  <c:v>805.41666666666663</c:v>
                </c:pt>
                <c:pt idx="9666">
                  <c:v>805.5</c:v>
                </c:pt>
                <c:pt idx="9667">
                  <c:v>805.58333333333337</c:v>
                </c:pt>
                <c:pt idx="9668">
                  <c:v>805.66666666666663</c:v>
                </c:pt>
                <c:pt idx="9669">
                  <c:v>805.75</c:v>
                </c:pt>
                <c:pt idx="9670">
                  <c:v>805.83333333333337</c:v>
                </c:pt>
                <c:pt idx="9671">
                  <c:v>805.91666666666663</c:v>
                </c:pt>
                <c:pt idx="9672">
                  <c:v>806</c:v>
                </c:pt>
                <c:pt idx="9673">
                  <c:v>806.08333333333337</c:v>
                </c:pt>
                <c:pt idx="9674">
                  <c:v>806.16666666666663</c:v>
                </c:pt>
                <c:pt idx="9675">
                  <c:v>806.25</c:v>
                </c:pt>
                <c:pt idx="9676">
                  <c:v>806.33333333333337</c:v>
                </c:pt>
                <c:pt idx="9677">
                  <c:v>806.41666666666663</c:v>
                </c:pt>
                <c:pt idx="9678">
                  <c:v>806.5</c:v>
                </c:pt>
                <c:pt idx="9679">
                  <c:v>806.58333333333337</c:v>
                </c:pt>
                <c:pt idx="9680">
                  <c:v>806.66666666666663</c:v>
                </c:pt>
                <c:pt idx="9681">
                  <c:v>806.75</c:v>
                </c:pt>
                <c:pt idx="9682">
                  <c:v>806.83333333333337</c:v>
                </c:pt>
                <c:pt idx="9683">
                  <c:v>806.91666666666663</c:v>
                </c:pt>
                <c:pt idx="9684">
                  <c:v>807</c:v>
                </c:pt>
                <c:pt idx="9685">
                  <c:v>807.08333333333337</c:v>
                </c:pt>
                <c:pt idx="9686">
                  <c:v>807.16666666666663</c:v>
                </c:pt>
                <c:pt idx="9687">
                  <c:v>807.25</c:v>
                </c:pt>
                <c:pt idx="9688">
                  <c:v>807.33333333333337</c:v>
                </c:pt>
                <c:pt idx="9689">
                  <c:v>807.41666666666663</c:v>
                </c:pt>
                <c:pt idx="9690">
                  <c:v>807.5</c:v>
                </c:pt>
                <c:pt idx="9691">
                  <c:v>807.58333333333337</c:v>
                </c:pt>
                <c:pt idx="9692">
                  <c:v>807.66666666666663</c:v>
                </c:pt>
                <c:pt idx="9693">
                  <c:v>807.75</c:v>
                </c:pt>
                <c:pt idx="9694">
                  <c:v>807.83333333333337</c:v>
                </c:pt>
                <c:pt idx="9695">
                  <c:v>807.91666666666663</c:v>
                </c:pt>
                <c:pt idx="9696">
                  <c:v>808</c:v>
                </c:pt>
                <c:pt idx="9697">
                  <c:v>808.08333333333337</c:v>
                </c:pt>
                <c:pt idx="9698">
                  <c:v>808.16666666666663</c:v>
                </c:pt>
                <c:pt idx="9699">
                  <c:v>808.25</c:v>
                </c:pt>
                <c:pt idx="9700">
                  <c:v>808.33333333333337</c:v>
                </c:pt>
                <c:pt idx="9701">
                  <c:v>808.41666666666663</c:v>
                </c:pt>
                <c:pt idx="9702">
                  <c:v>808.5</c:v>
                </c:pt>
                <c:pt idx="9703">
                  <c:v>808.58333333333337</c:v>
                </c:pt>
                <c:pt idx="9704">
                  <c:v>808.66666666666663</c:v>
                </c:pt>
                <c:pt idx="9705">
                  <c:v>808.75</c:v>
                </c:pt>
                <c:pt idx="9706">
                  <c:v>808.83333333333337</c:v>
                </c:pt>
                <c:pt idx="9707">
                  <c:v>808.91666666666663</c:v>
                </c:pt>
                <c:pt idx="9708">
                  <c:v>809</c:v>
                </c:pt>
                <c:pt idx="9709">
                  <c:v>809.08333333333337</c:v>
                </c:pt>
                <c:pt idx="9710">
                  <c:v>809.16666666666663</c:v>
                </c:pt>
                <c:pt idx="9711">
                  <c:v>809.25</c:v>
                </c:pt>
                <c:pt idx="9712">
                  <c:v>809.33333333333337</c:v>
                </c:pt>
                <c:pt idx="9713">
                  <c:v>809.41666666666663</c:v>
                </c:pt>
                <c:pt idx="9714">
                  <c:v>809.5</c:v>
                </c:pt>
                <c:pt idx="9715">
                  <c:v>809.58333333333337</c:v>
                </c:pt>
                <c:pt idx="9716">
                  <c:v>809.66666666666663</c:v>
                </c:pt>
                <c:pt idx="9717">
                  <c:v>809.75</c:v>
                </c:pt>
                <c:pt idx="9718">
                  <c:v>809.83333333333337</c:v>
                </c:pt>
                <c:pt idx="9719">
                  <c:v>809.91666666666663</c:v>
                </c:pt>
                <c:pt idx="9720">
                  <c:v>810</c:v>
                </c:pt>
                <c:pt idx="9721">
                  <c:v>810.08333333333337</c:v>
                </c:pt>
                <c:pt idx="9722">
                  <c:v>810.16666666666663</c:v>
                </c:pt>
                <c:pt idx="9723">
                  <c:v>810.25</c:v>
                </c:pt>
                <c:pt idx="9724">
                  <c:v>810.33333333333337</c:v>
                </c:pt>
                <c:pt idx="9725">
                  <c:v>810.41666666666663</c:v>
                </c:pt>
                <c:pt idx="9726">
                  <c:v>810.5</c:v>
                </c:pt>
                <c:pt idx="9727">
                  <c:v>810.58333333333337</c:v>
                </c:pt>
                <c:pt idx="9728">
                  <c:v>810.66666666666663</c:v>
                </c:pt>
                <c:pt idx="9729">
                  <c:v>810.75</c:v>
                </c:pt>
                <c:pt idx="9730">
                  <c:v>810.83333333333337</c:v>
                </c:pt>
                <c:pt idx="9731">
                  <c:v>810.91666666666663</c:v>
                </c:pt>
                <c:pt idx="9732">
                  <c:v>811</c:v>
                </c:pt>
                <c:pt idx="9733">
                  <c:v>811.08333333333337</c:v>
                </c:pt>
                <c:pt idx="9734">
                  <c:v>811.16666666666663</c:v>
                </c:pt>
                <c:pt idx="9735">
                  <c:v>811.25</c:v>
                </c:pt>
                <c:pt idx="9736">
                  <c:v>811.33333333333337</c:v>
                </c:pt>
                <c:pt idx="9737">
                  <c:v>811.41666666666663</c:v>
                </c:pt>
                <c:pt idx="9738">
                  <c:v>811.5</c:v>
                </c:pt>
                <c:pt idx="9739">
                  <c:v>811.58333333333337</c:v>
                </c:pt>
                <c:pt idx="9740">
                  <c:v>811.66666666666663</c:v>
                </c:pt>
                <c:pt idx="9741">
                  <c:v>811.75</c:v>
                </c:pt>
                <c:pt idx="9742">
                  <c:v>811.83333333333337</c:v>
                </c:pt>
                <c:pt idx="9743">
                  <c:v>811.91666666666663</c:v>
                </c:pt>
                <c:pt idx="9744">
                  <c:v>812</c:v>
                </c:pt>
                <c:pt idx="9745">
                  <c:v>812.08333333333337</c:v>
                </c:pt>
                <c:pt idx="9746">
                  <c:v>812.16666666666663</c:v>
                </c:pt>
                <c:pt idx="9747">
                  <c:v>812.25</c:v>
                </c:pt>
                <c:pt idx="9748">
                  <c:v>812.33333333333337</c:v>
                </c:pt>
                <c:pt idx="9749">
                  <c:v>812.41666666666663</c:v>
                </c:pt>
                <c:pt idx="9750">
                  <c:v>812.5</c:v>
                </c:pt>
                <c:pt idx="9751">
                  <c:v>812.58333333333337</c:v>
                </c:pt>
                <c:pt idx="9752">
                  <c:v>812.66666666666663</c:v>
                </c:pt>
                <c:pt idx="9753">
                  <c:v>812.75</c:v>
                </c:pt>
                <c:pt idx="9754">
                  <c:v>812.83333333333337</c:v>
                </c:pt>
                <c:pt idx="9755">
                  <c:v>812.91666666666663</c:v>
                </c:pt>
                <c:pt idx="9756">
                  <c:v>813</c:v>
                </c:pt>
                <c:pt idx="9757">
                  <c:v>813.08333333333337</c:v>
                </c:pt>
                <c:pt idx="9758">
                  <c:v>813.16666666666663</c:v>
                </c:pt>
                <c:pt idx="9759">
                  <c:v>813.25</c:v>
                </c:pt>
                <c:pt idx="9760">
                  <c:v>813.33333333333337</c:v>
                </c:pt>
                <c:pt idx="9761">
                  <c:v>813.41666666666663</c:v>
                </c:pt>
                <c:pt idx="9762">
                  <c:v>813.5</c:v>
                </c:pt>
                <c:pt idx="9763">
                  <c:v>813.58333333333337</c:v>
                </c:pt>
                <c:pt idx="9764">
                  <c:v>813.66666666666663</c:v>
                </c:pt>
                <c:pt idx="9765">
                  <c:v>813.75</c:v>
                </c:pt>
                <c:pt idx="9766">
                  <c:v>813.83333333333337</c:v>
                </c:pt>
                <c:pt idx="9767">
                  <c:v>813.91666666666663</c:v>
                </c:pt>
                <c:pt idx="9768">
                  <c:v>814</c:v>
                </c:pt>
                <c:pt idx="9769">
                  <c:v>814.08333333333337</c:v>
                </c:pt>
                <c:pt idx="9770">
                  <c:v>814.16666666666663</c:v>
                </c:pt>
                <c:pt idx="9771">
                  <c:v>814.25</c:v>
                </c:pt>
                <c:pt idx="9772">
                  <c:v>814.33333333333337</c:v>
                </c:pt>
                <c:pt idx="9773">
                  <c:v>814.41666666666663</c:v>
                </c:pt>
                <c:pt idx="9774">
                  <c:v>814.5</c:v>
                </c:pt>
                <c:pt idx="9775">
                  <c:v>814.58333333333337</c:v>
                </c:pt>
                <c:pt idx="9776">
                  <c:v>814.66666666666663</c:v>
                </c:pt>
                <c:pt idx="9777">
                  <c:v>814.75</c:v>
                </c:pt>
                <c:pt idx="9778">
                  <c:v>814.83333333333337</c:v>
                </c:pt>
                <c:pt idx="9779">
                  <c:v>814.91666666666663</c:v>
                </c:pt>
                <c:pt idx="9780">
                  <c:v>815</c:v>
                </c:pt>
                <c:pt idx="9781">
                  <c:v>815.08333333333337</c:v>
                </c:pt>
                <c:pt idx="9782">
                  <c:v>815.16666666666663</c:v>
                </c:pt>
                <c:pt idx="9783">
                  <c:v>815.25</c:v>
                </c:pt>
                <c:pt idx="9784">
                  <c:v>815.33333333333337</c:v>
                </c:pt>
                <c:pt idx="9785">
                  <c:v>815.41666666666663</c:v>
                </c:pt>
                <c:pt idx="9786">
                  <c:v>815.5</c:v>
                </c:pt>
                <c:pt idx="9787">
                  <c:v>815.58333333333337</c:v>
                </c:pt>
                <c:pt idx="9788">
                  <c:v>815.66666666666663</c:v>
                </c:pt>
                <c:pt idx="9789">
                  <c:v>815.75</c:v>
                </c:pt>
                <c:pt idx="9790">
                  <c:v>815.83333333333337</c:v>
                </c:pt>
                <c:pt idx="9791">
                  <c:v>815.91666666666663</c:v>
                </c:pt>
                <c:pt idx="9792">
                  <c:v>816</c:v>
                </c:pt>
                <c:pt idx="9793">
                  <c:v>816.08333333333337</c:v>
                </c:pt>
                <c:pt idx="9794">
                  <c:v>816.16666666666663</c:v>
                </c:pt>
                <c:pt idx="9795">
                  <c:v>816.25</c:v>
                </c:pt>
                <c:pt idx="9796">
                  <c:v>816.33333333333337</c:v>
                </c:pt>
                <c:pt idx="9797">
                  <c:v>816.41666666666663</c:v>
                </c:pt>
                <c:pt idx="9798">
                  <c:v>816.5</c:v>
                </c:pt>
                <c:pt idx="9799">
                  <c:v>816.58333333333337</c:v>
                </c:pt>
                <c:pt idx="9800">
                  <c:v>816.66666666666663</c:v>
                </c:pt>
                <c:pt idx="9801">
                  <c:v>816.75</c:v>
                </c:pt>
                <c:pt idx="9802">
                  <c:v>816.83333333333337</c:v>
                </c:pt>
                <c:pt idx="9803">
                  <c:v>816.91666666666663</c:v>
                </c:pt>
                <c:pt idx="9804">
                  <c:v>817</c:v>
                </c:pt>
                <c:pt idx="9805">
                  <c:v>817.08333333333337</c:v>
                </c:pt>
                <c:pt idx="9806">
                  <c:v>817.16666666666663</c:v>
                </c:pt>
                <c:pt idx="9807">
                  <c:v>817.25</c:v>
                </c:pt>
                <c:pt idx="9808">
                  <c:v>817.33333333333337</c:v>
                </c:pt>
                <c:pt idx="9809">
                  <c:v>817.41666666666663</c:v>
                </c:pt>
                <c:pt idx="9810">
                  <c:v>817.5</c:v>
                </c:pt>
                <c:pt idx="9811">
                  <c:v>817.58333333333337</c:v>
                </c:pt>
                <c:pt idx="9812">
                  <c:v>817.66666666666663</c:v>
                </c:pt>
                <c:pt idx="9813">
                  <c:v>817.75</c:v>
                </c:pt>
                <c:pt idx="9814">
                  <c:v>817.83333333333337</c:v>
                </c:pt>
                <c:pt idx="9815">
                  <c:v>817.91666666666663</c:v>
                </c:pt>
                <c:pt idx="9816">
                  <c:v>818</c:v>
                </c:pt>
                <c:pt idx="9817">
                  <c:v>818.08333333333337</c:v>
                </c:pt>
                <c:pt idx="9818">
                  <c:v>818.16666666666663</c:v>
                </c:pt>
                <c:pt idx="9819">
                  <c:v>818.25</c:v>
                </c:pt>
                <c:pt idx="9820">
                  <c:v>818.33333333333337</c:v>
                </c:pt>
                <c:pt idx="9821">
                  <c:v>818.41666666666663</c:v>
                </c:pt>
                <c:pt idx="9822">
                  <c:v>818.5</c:v>
                </c:pt>
                <c:pt idx="9823">
                  <c:v>818.58333333333337</c:v>
                </c:pt>
                <c:pt idx="9824">
                  <c:v>818.66666666666663</c:v>
                </c:pt>
                <c:pt idx="9825">
                  <c:v>818.75</c:v>
                </c:pt>
                <c:pt idx="9826">
                  <c:v>818.83333333333337</c:v>
                </c:pt>
                <c:pt idx="9827">
                  <c:v>818.91666666666663</c:v>
                </c:pt>
                <c:pt idx="9828">
                  <c:v>819</c:v>
                </c:pt>
                <c:pt idx="9829">
                  <c:v>819.08333333333337</c:v>
                </c:pt>
                <c:pt idx="9830">
                  <c:v>819.16666666666663</c:v>
                </c:pt>
                <c:pt idx="9831">
                  <c:v>819.25</c:v>
                </c:pt>
                <c:pt idx="9832">
                  <c:v>819.33333333333337</c:v>
                </c:pt>
                <c:pt idx="9833">
                  <c:v>819.41666666666663</c:v>
                </c:pt>
                <c:pt idx="9834">
                  <c:v>819.5</c:v>
                </c:pt>
                <c:pt idx="9835">
                  <c:v>819.58333333333337</c:v>
                </c:pt>
                <c:pt idx="9836">
                  <c:v>819.66666666666663</c:v>
                </c:pt>
                <c:pt idx="9837">
                  <c:v>819.75</c:v>
                </c:pt>
                <c:pt idx="9838">
                  <c:v>819.83333333333337</c:v>
                </c:pt>
                <c:pt idx="9839">
                  <c:v>819.91666666666663</c:v>
                </c:pt>
                <c:pt idx="9840">
                  <c:v>820</c:v>
                </c:pt>
                <c:pt idx="9841">
                  <c:v>820.08333333333337</c:v>
                </c:pt>
                <c:pt idx="9842">
                  <c:v>820.16666666666663</c:v>
                </c:pt>
                <c:pt idx="9843">
                  <c:v>820.25</c:v>
                </c:pt>
                <c:pt idx="9844">
                  <c:v>820.33333333333337</c:v>
                </c:pt>
                <c:pt idx="9845">
                  <c:v>820.41666666666663</c:v>
                </c:pt>
                <c:pt idx="9846">
                  <c:v>820.5</c:v>
                </c:pt>
                <c:pt idx="9847">
                  <c:v>820.58333333333337</c:v>
                </c:pt>
                <c:pt idx="9848">
                  <c:v>820.66666666666663</c:v>
                </c:pt>
                <c:pt idx="9849">
                  <c:v>820.75</c:v>
                </c:pt>
                <c:pt idx="9850">
                  <c:v>820.83333333333337</c:v>
                </c:pt>
                <c:pt idx="9851">
                  <c:v>820.91666666666663</c:v>
                </c:pt>
                <c:pt idx="9852">
                  <c:v>821</c:v>
                </c:pt>
                <c:pt idx="9853">
                  <c:v>821.08333333333337</c:v>
                </c:pt>
                <c:pt idx="9854">
                  <c:v>821.16666666666663</c:v>
                </c:pt>
                <c:pt idx="9855">
                  <c:v>821.25</c:v>
                </c:pt>
                <c:pt idx="9856">
                  <c:v>821.33333333333337</c:v>
                </c:pt>
                <c:pt idx="9857">
                  <c:v>821.41666666666663</c:v>
                </c:pt>
                <c:pt idx="9858">
                  <c:v>821.5</c:v>
                </c:pt>
                <c:pt idx="9859">
                  <c:v>821.58333333333337</c:v>
                </c:pt>
                <c:pt idx="9860">
                  <c:v>821.66666666666663</c:v>
                </c:pt>
                <c:pt idx="9861">
                  <c:v>821.75</c:v>
                </c:pt>
                <c:pt idx="9862">
                  <c:v>821.83333333333337</c:v>
                </c:pt>
                <c:pt idx="9863">
                  <c:v>821.91666666666663</c:v>
                </c:pt>
                <c:pt idx="9864">
                  <c:v>822</c:v>
                </c:pt>
                <c:pt idx="9865">
                  <c:v>822.08333333333337</c:v>
                </c:pt>
                <c:pt idx="9866">
                  <c:v>822.16666666666663</c:v>
                </c:pt>
                <c:pt idx="9867">
                  <c:v>822.25</c:v>
                </c:pt>
                <c:pt idx="9868">
                  <c:v>822.33333333333337</c:v>
                </c:pt>
                <c:pt idx="9869">
                  <c:v>822.41666666666663</c:v>
                </c:pt>
                <c:pt idx="9870">
                  <c:v>822.5</c:v>
                </c:pt>
                <c:pt idx="9871">
                  <c:v>822.58333333333337</c:v>
                </c:pt>
                <c:pt idx="9872">
                  <c:v>822.66666666666663</c:v>
                </c:pt>
                <c:pt idx="9873">
                  <c:v>822.75</c:v>
                </c:pt>
                <c:pt idx="9874">
                  <c:v>822.83333333333337</c:v>
                </c:pt>
                <c:pt idx="9875">
                  <c:v>822.91666666666663</c:v>
                </c:pt>
                <c:pt idx="9876">
                  <c:v>823</c:v>
                </c:pt>
                <c:pt idx="9877">
                  <c:v>823.08333333333337</c:v>
                </c:pt>
                <c:pt idx="9878">
                  <c:v>823.16666666666663</c:v>
                </c:pt>
                <c:pt idx="9879">
                  <c:v>823.25</c:v>
                </c:pt>
                <c:pt idx="9880">
                  <c:v>823.33333333333337</c:v>
                </c:pt>
                <c:pt idx="9881">
                  <c:v>823.41666666666663</c:v>
                </c:pt>
                <c:pt idx="9882">
                  <c:v>823.5</c:v>
                </c:pt>
                <c:pt idx="9883">
                  <c:v>823.58333333333337</c:v>
                </c:pt>
                <c:pt idx="9884">
                  <c:v>823.66666666666663</c:v>
                </c:pt>
                <c:pt idx="9885">
                  <c:v>823.75</c:v>
                </c:pt>
                <c:pt idx="9886">
                  <c:v>823.83333333333337</c:v>
                </c:pt>
                <c:pt idx="9887">
                  <c:v>823.91666666666663</c:v>
                </c:pt>
                <c:pt idx="9888">
                  <c:v>824</c:v>
                </c:pt>
                <c:pt idx="9889">
                  <c:v>824.08333333333337</c:v>
                </c:pt>
                <c:pt idx="9890">
                  <c:v>824.16666666666663</c:v>
                </c:pt>
                <c:pt idx="9891">
                  <c:v>824.25</c:v>
                </c:pt>
                <c:pt idx="9892">
                  <c:v>824.33333333333337</c:v>
                </c:pt>
                <c:pt idx="9893">
                  <c:v>824.41666666666663</c:v>
                </c:pt>
                <c:pt idx="9894">
                  <c:v>824.5</c:v>
                </c:pt>
                <c:pt idx="9895">
                  <c:v>824.58333333333337</c:v>
                </c:pt>
                <c:pt idx="9896">
                  <c:v>824.66666666666663</c:v>
                </c:pt>
                <c:pt idx="9897">
                  <c:v>824.75</c:v>
                </c:pt>
                <c:pt idx="9898">
                  <c:v>824.83333333333337</c:v>
                </c:pt>
                <c:pt idx="9899">
                  <c:v>824.91666666666663</c:v>
                </c:pt>
                <c:pt idx="9900">
                  <c:v>825</c:v>
                </c:pt>
                <c:pt idx="9901">
                  <c:v>825.08333333333337</c:v>
                </c:pt>
                <c:pt idx="9902">
                  <c:v>825.16666666666663</c:v>
                </c:pt>
                <c:pt idx="9903">
                  <c:v>825.25</c:v>
                </c:pt>
                <c:pt idx="9904">
                  <c:v>825.33333333333337</c:v>
                </c:pt>
                <c:pt idx="9905">
                  <c:v>825.41666666666663</c:v>
                </c:pt>
                <c:pt idx="9906">
                  <c:v>825.5</c:v>
                </c:pt>
                <c:pt idx="9907">
                  <c:v>825.58333333333337</c:v>
                </c:pt>
                <c:pt idx="9908">
                  <c:v>825.66666666666663</c:v>
                </c:pt>
                <c:pt idx="9909">
                  <c:v>825.75</c:v>
                </c:pt>
                <c:pt idx="9910">
                  <c:v>825.83333333333337</c:v>
                </c:pt>
                <c:pt idx="9911">
                  <c:v>825.91666666666663</c:v>
                </c:pt>
                <c:pt idx="9912">
                  <c:v>826</c:v>
                </c:pt>
                <c:pt idx="9913">
                  <c:v>826.08333333333337</c:v>
                </c:pt>
                <c:pt idx="9914">
                  <c:v>826.16666666666663</c:v>
                </c:pt>
                <c:pt idx="9915">
                  <c:v>826.25</c:v>
                </c:pt>
                <c:pt idx="9916">
                  <c:v>826.33333333333337</c:v>
                </c:pt>
                <c:pt idx="9917">
                  <c:v>826.41666666666663</c:v>
                </c:pt>
                <c:pt idx="9918">
                  <c:v>826.5</c:v>
                </c:pt>
                <c:pt idx="9919">
                  <c:v>826.58333333333337</c:v>
                </c:pt>
                <c:pt idx="9920">
                  <c:v>826.66666666666663</c:v>
                </c:pt>
                <c:pt idx="9921">
                  <c:v>826.75</c:v>
                </c:pt>
                <c:pt idx="9922">
                  <c:v>826.83333333333337</c:v>
                </c:pt>
                <c:pt idx="9923">
                  <c:v>826.91666666666663</c:v>
                </c:pt>
                <c:pt idx="9924">
                  <c:v>827</c:v>
                </c:pt>
                <c:pt idx="9925">
                  <c:v>827.08333333333337</c:v>
                </c:pt>
                <c:pt idx="9926">
                  <c:v>827.16666666666663</c:v>
                </c:pt>
                <c:pt idx="9927">
                  <c:v>827.25</c:v>
                </c:pt>
                <c:pt idx="9928">
                  <c:v>827.33333333333337</c:v>
                </c:pt>
                <c:pt idx="9929">
                  <c:v>827.41666666666663</c:v>
                </c:pt>
                <c:pt idx="9930">
                  <c:v>827.5</c:v>
                </c:pt>
                <c:pt idx="9931">
                  <c:v>827.58333333333337</c:v>
                </c:pt>
                <c:pt idx="9932">
                  <c:v>827.66666666666663</c:v>
                </c:pt>
                <c:pt idx="9933">
                  <c:v>827.75</c:v>
                </c:pt>
                <c:pt idx="9934">
                  <c:v>827.83333333333337</c:v>
                </c:pt>
                <c:pt idx="9935">
                  <c:v>827.91666666666663</c:v>
                </c:pt>
                <c:pt idx="9936">
                  <c:v>828</c:v>
                </c:pt>
                <c:pt idx="9937">
                  <c:v>828.08333333333337</c:v>
                </c:pt>
                <c:pt idx="9938">
                  <c:v>828.16666666666663</c:v>
                </c:pt>
                <c:pt idx="9939">
                  <c:v>828.25</c:v>
                </c:pt>
                <c:pt idx="9940">
                  <c:v>828.33333333333337</c:v>
                </c:pt>
                <c:pt idx="9941">
                  <c:v>828.41666666666663</c:v>
                </c:pt>
                <c:pt idx="9942">
                  <c:v>828.5</c:v>
                </c:pt>
                <c:pt idx="9943">
                  <c:v>828.58333333333337</c:v>
                </c:pt>
                <c:pt idx="9944">
                  <c:v>828.66666666666663</c:v>
                </c:pt>
                <c:pt idx="9945">
                  <c:v>828.75</c:v>
                </c:pt>
                <c:pt idx="9946">
                  <c:v>828.83333333333337</c:v>
                </c:pt>
                <c:pt idx="9947">
                  <c:v>828.91666666666663</c:v>
                </c:pt>
                <c:pt idx="9948">
                  <c:v>829</c:v>
                </c:pt>
                <c:pt idx="9949">
                  <c:v>829.08333333333337</c:v>
                </c:pt>
                <c:pt idx="9950">
                  <c:v>829.16666666666663</c:v>
                </c:pt>
                <c:pt idx="9951">
                  <c:v>829.25</c:v>
                </c:pt>
                <c:pt idx="9952">
                  <c:v>829.33333333333337</c:v>
                </c:pt>
                <c:pt idx="9953">
                  <c:v>829.41666666666663</c:v>
                </c:pt>
                <c:pt idx="9954">
                  <c:v>829.5</c:v>
                </c:pt>
                <c:pt idx="9955">
                  <c:v>829.58333333333337</c:v>
                </c:pt>
                <c:pt idx="9956">
                  <c:v>829.66666666666663</c:v>
                </c:pt>
                <c:pt idx="9957">
                  <c:v>829.75</c:v>
                </c:pt>
                <c:pt idx="9958">
                  <c:v>829.83333333333337</c:v>
                </c:pt>
                <c:pt idx="9959">
                  <c:v>829.91666666666663</c:v>
                </c:pt>
                <c:pt idx="9960">
                  <c:v>830</c:v>
                </c:pt>
                <c:pt idx="9961">
                  <c:v>830.08333333333337</c:v>
                </c:pt>
                <c:pt idx="9962">
                  <c:v>830.16666666666663</c:v>
                </c:pt>
                <c:pt idx="9963">
                  <c:v>830.25</c:v>
                </c:pt>
                <c:pt idx="9964">
                  <c:v>830.33333333333337</c:v>
                </c:pt>
                <c:pt idx="9965">
                  <c:v>830.41666666666663</c:v>
                </c:pt>
                <c:pt idx="9966">
                  <c:v>830.5</c:v>
                </c:pt>
                <c:pt idx="9967">
                  <c:v>830.58333333333337</c:v>
                </c:pt>
                <c:pt idx="9968">
                  <c:v>830.66666666666663</c:v>
                </c:pt>
                <c:pt idx="9969">
                  <c:v>830.75</c:v>
                </c:pt>
                <c:pt idx="9970">
                  <c:v>830.83333333333337</c:v>
                </c:pt>
                <c:pt idx="9971">
                  <c:v>830.91666666666663</c:v>
                </c:pt>
                <c:pt idx="9972">
                  <c:v>831</c:v>
                </c:pt>
                <c:pt idx="9973">
                  <c:v>831.08333333333337</c:v>
                </c:pt>
                <c:pt idx="9974">
                  <c:v>831.16666666666663</c:v>
                </c:pt>
                <c:pt idx="9975">
                  <c:v>831.25</c:v>
                </c:pt>
                <c:pt idx="9976">
                  <c:v>831.33333333333337</c:v>
                </c:pt>
                <c:pt idx="9977">
                  <c:v>831.41666666666663</c:v>
                </c:pt>
                <c:pt idx="9978">
                  <c:v>831.5</c:v>
                </c:pt>
                <c:pt idx="9979">
                  <c:v>831.58333333333337</c:v>
                </c:pt>
                <c:pt idx="9980">
                  <c:v>831.66666666666663</c:v>
                </c:pt>
                <c:pt idx="9981">
                  <c:v>831.75</c:v>
                </c:pt>
                <c:pt idx="9982">
                  <c:v>831.83333333333337</c:v>
                </c:pt>
                <c:pt idx="9983">
                  <c:v>831.91666666666663</c:v>
                </c:pt>
                <c:pt idx="9984">
                  <c:v>832</c:v>
                </c:pt>
                <c:pt idx="9985">
                  <c:v>832.08333333333337</c:v>
                </c:pt>
                <c:pt idx="9986">
                  <c:v>832.16666666666663</c:v>
                </c:pt>
                <c:pt idx="9987">
                  <c:v>832.25</c:v>
                </c:pt>
                <c:pt idx="9988">
                  <c:v>832.33333333333337</c:v>
                </c:pt>
                <c:pt idx="9989">
                  <c:v>832.41666666666663</c:v>
                </c:pt>
                <c:pt idx="9990">
                  <c:v>832.5</c:v>
                </c:pt>
                <c:pt idx="9991">
                  <c:v>832.58333333333337</c:v>
                </c:pt>
                <c:pt idx="9992">
                  <c:v>832.66666666666663</c:v>
                </c:pt>
                <c:pt idx="9993">
                  <c:v>832.75</c:v>
                </c:pt>
                <c:pt idx="9994">
                  <c:v>832.83333333333337</c:v>
                </c:pt>
                <c:pt idx="9995">
                  <c:v>832.91666666666663</c:v>
                </c:pt>
                <c:pt idx="9996">
                  <c:v>833</c:v>
                </c:pt>
                <c:pt idx="9997">
                  <c:v>833.08333333333337</c:v>
                </c:pt>
                <c:pt idx="9998">
                  <c:v>833.16666666666663</c:v>
                </c:pt>
                <c:pt idx="9999">
                  <c:v>833.25</c:v>
                </c:pt>
                <c:pt idx="10000">
                  <c:v>833.33333333333337</c:v>
                </c:pt>
                <c:pt idx="10001">
                  <c:v>833.41666666666663</c:v>
                </c:pt>
                <c:pt idx="10002">
                  <c:v>833.5</c:v>
                </c:pt>
                <c:pt idx="10003">
                  <c:v>833.58333333333337</c:v>
                </c:pt>
                <c:pt idx="10004">
                  <c:v>833.66666666666663</c:v>
                </c:pt>
                <c:pt idx="10005">
                  <c:v>833.75</c:v>
                </c:pt>
                <c:pt idx="10006">
                  <c:v>833.83333333333337</c:v>
                </c:pt>
                <c:pt idx="10007">
                  <c:v>833.91666666666663</c:v>
                </c:pt>
                <c:pt idx="10008">
                  <c:v>834</c:v>
                </c:pt>
                <c:pt idx="10009">
                  <c:v>834.08333333333337</c:v>
                </c:pt>
                <c:pt idx="10010">
                  <c:v>834.16666666666663</c:v>
                </c:pt>
                <c:pt idx="10011">
                  <c:v>834.25</c:v>
                </c:pt>
                <c:pt idx="10012">
                  <c:v>834.33333333333337</c:v>
                </c:pt>
                <c:pt idx="10013">
                  <c:v>834.41666666666663</c:v>
                </c:pt>
                <c:pt idx="10014">
                  <c:v>834.5</c:v>
                </c:pt>
                <c:pt idx="10015">
                  <c:v>834.58333333333337</c:v>
                </c:pt>
                <c:pt idx="10016">
                  <c:v>834.66666666666663</c:v>
                </c:pt>
                <c:pt idx="10017">
                  <c:v>834.75</c:v>
                </c:pt>
                <c:pt idx="10018">
                  <c:v>834.83333333333337</c:v>
                </c:pt>
                <c:pt idx="10019">
                  <c:v>834.91666666666663</c:v>
                </c:pt>
                <c:pt idx="10020">
                  <c:v>835</c:v>
                </c:pt>
                <c:pt idx="10021">
                  <c:v>835.08333333333337</c:v>
                </c:pt>
                <c:pt idx="10022">
                  <c:v>835.16666666666663</c:v>
                </c:pt>
                <c:pt idx="10023">
                  <c:v>835.25</c:v>
                </c:pt>
                <c:pt idx="10024">
                  <c:v>835.33333333333337</c:v>
                </c:pt>
                <c:pt idx="10025">
                  <c:v>835.41666666666663</c:v>
                </c:pt>
                <c:pt idx="10026">
                  <c:v>835.5</c:v>
                </c:pt>
                <c:pt idx="10027">
                  <c:v>835.58333333333337</c:v>
                </c:pt>
                <c:pt idx="10028">
                  <c:v>835.66666666666663</c:v>
                </c:pt>
                <c:pt idx="10029">
                  <c:v>835.75</c:v>
                </c:pt>
                <c:pt idx="10030">
                  <c:v>835.83333333333337</c:v>
                </c:pt>
                <c:pt idx="10031">
                  <c:v>835.91666666666663</c:v>
                </c:pt>
                <c:pt idx="10032">
                  <c:v>836</c:v>
                </c:pt>
                <c:pt idx="10033">
                  <c:v>836.08333333333337</c:v>
                </c:pt>
                <c:pt idx="10034">
                  <c:v>836.16666666666663</c:v>
                </c:pt>
                <c:pt idx="10035">
                  <c:v>836.25</c:v>
                </c:pt>
                <c:pt idx="10036">
                  <c:v>836.33333333333337</c:v>
                </c:pt>
                <c:pt idx="10037">
                  <c:v>836.41666666666663</c:v>
                </c:pt>
                <c:pt idx="10038">
                  <c:v>836.5</c:v>
                </c:pt>
                <c:pt idx="10039">
                  <c:v>836.58333333333337</c:v>
                </c:pt>
                <c:pt idx="10040">
                  <c:v>836.66666666666663</c:v>
                </c:pt>
                <c:pt idx="10041">
                  <c:v>836.75</c:v>
                </c:pt>
                <c:pt idx="10042">
                  <c:v>836.83333333333337</c:v>
                </c:pt>
                <c:pt idx="10043">
                  <c:v>836.91666666666663</c:v>
                </c:pt>
                <c:pt idx="10044">
                  <c:v>837</c:v>
                </c:pt>
                <c:pt idx="10045">
                  <c:v>837.08333333333337</c:v>
                </c:pt>
                <c:pt idx="10046">
                  <c:v>837.16666666666663</c:v>
                </c:pt>
                <c:pt idx="10047">
                  <c:v>837.25</c:v>
                </c:pt>
                <c:pt idx="10048">
                  <c:v>837.33333333333337</c:v>
                </c:pt>
                <c:pt idx="10049">
                  <c:v>837.41666666666663</c:v>
                </c:pt>
                <c:pt idx="10050">
                  <c:v>837.5</c:v>
                </c:pt>
                <c:pt idx="10051">
                  <c:v>837.58333333333337</c:v>
                </c:pt>
                <c:pt idx="10052">
                  <c:v>837.66666666666663</c:v>
                </c:pt>
                <c:pt idx="10053">
                  <c:v>837.75</c:v>
                </c:pt>
                <c:pt idx="10054">
                  <c:v>837.83333333333337</c:v>
                </c:pt>
                <c:pt idx="10055">
                  <c:v>837.91666666666663</c:v>
                </c:pt>
                <c:pt idx="10056">
                  <c:v>838</c:v>
                </c:pt>
                <c:pt idx="10057">
                  <c:v>838.08333333333337</c:v>
                </c:pt>
                <c:pt idx="10058">
                  <c:v>838.16666666666663</c:v>
                </c:pt>
                <c:pt idx="10059">
                  <c:v>838.25</c:v>
                </c:pt>
                <c:pt idx="10060">
                  <c:v>838.33333333333337</c:v>
                </c:pt>
                <c:pt idx="10061">
                  <c:v>838.41666666666663</c:v>
                </c:pt>
                <c:pt idx="10062">
                  <c:v>838.5</c:v>
                </c:pt>
                <c:pt idx="10063">
                  <c:v>838.58333333333337</c:v>
                </c:pt>
                <c:pt idx="10064">
                  <c:v>838.66666666666663</c:v>
                </c:pt>
                <c:pt idx="10065">
                  <c:v>838.75</c:v>
                </c:pt>
                <c:pt idx="10066">
                  <c:v>838.83333333333337</c:v>
                </c:pt>
                <c:pt idx="10067">
                  <c:v>838.91666666666663</c:v>
                </c:pt>
                <c:pt idx="10068">
                  <c:v>839</c:v>
                </c:pt>
                <c:pt idx="10069">
                  <c:v>839.08333333333337</c:v>
                </c:pt>
                <c:pt idx="10070">
                  <c:v>839.16666666666663</c:v>
                </c:pt>
                <c:pt idx="10071">
                  <c:v>839.25</c:v>
                </c:pt>
                <c:pt idx="10072">
                  <c:v>839.33333333333337</c:v>
                </c:pt>
                <c:pt idx="10073">
                  <c:v>839.41666666666663</c:v>
                </c:pt>
                <c:pt idx="10074">
                  <c:v>839.5</c:v>
                </c:pt>
                <c:pt idx="10075">
                  <c:v>839.58333333333337</c:v>
                </c:pt>
                <c:pt idx="10076">
                  <c:v>839.66666666666663</c:v>
                </c:pt>
                <c:pt idx="10077">
                  <c:v>839.75</c:v>
                </c:pt>
                <c:pt idx="10078">
                  <c:v>839.83333333333337</c:v>
                </c:pt>
                <c:pt idx="10079">
                  <c:v>839.91666666666663</c:v>
                </c:pt>
                <c:pt idx="10080">
                  <c:v>840</c:v>
                </c:pt>
                <c:pt idx="10081">
                  <c:v>840.08333333333337</c:v>
                </c:pt>
                <c:pt idx="10082">
                  <c:v>840.16666666666663</c:v>
                </c:pt>
                <c:pt idx="10083">
                  <c:v>840.25</c:v>
                </c:pt>
                <c:pt idx="10084">
                  <c:v>840.33333333333337</c:v>
                </c:pt>
                <c:pt idx="10085">
                  <c:v>840.41666666666663</c:v>
                </c:pt>
                <c:pt idx="10086">
                  <c:v>840.5</c:v>
                </c:pt>
                <c:pt idx="10087">
                  <c:v>840.58333333333337</c:v>
                </c:pt>
                <c:pt idx="10088">
                  <c:v>840.66666666666663</c:v>
                </c:pt>
                <c:pt idx="10089">
                  <c:v>840.75</c:v>
                </c:pt>
                <c:pt idx="10090">
                  <c:v>840.83333333333337</c:v>
                </c:pt>
                <c:pt idx="10091">
                  <c:v>840.91666666666663</c:v>
                </c:pt>
                <c:pt idx="10092">
                  <c:v>841</c:v>
                </c:pt>
                <c:pt idx="10093">
                  <c:v>841.08333333333337</c:v>
                </c:pt>
                <c:pt idx="10094">
                  <c:v>841.16666666666663</c:v>
                </c:pt>
                <c:pt idx="10095">
                  <c:v>841.25</c:v>
                </c:pt>
                <c:pt idx="10096">
                  <c:v>841.33333333333337</c:v>
                </c:pt>
                <c:pt idx="10097">
                  <c:v>841.41666666666663</c:v>
                </c:pt>
                <c:pt idx="10098">
                  <c:v>841.5</c:v>
                </c:pt>
                <c:pt idx="10099">
                  <c:v>841.58333333333337</c:v>
                </c:pt>
                <c:pt idx="10100">
                  <c:v>841.66666666666663</c:v>
                </c:pt>
                <c:pt idx="10101">
                  <c:v>841.75</c:v>
                </c:pt>
                <c:pt idx="10102">
                  <c:v>841.83333333333337</c:v>
                </c:pt>
                <c:pt idx="10103">
                  <c:v>841.91666666666663</c:v>
                </c:pt>
                <c:pt idx="10104">
                  <c:v>842</c:v>
                </c:pt>
                <c:pt idx="10105">
                  <c:v>842.08333333333337</c:v>
                </c:pt>
                <c:pt idx="10106">
                  <c:v>842.16666666666663</c:v>
                </c:pt>
                <c:pt idx="10107">
                  <c:v>842.25</c:v>
                </c:pt>
                <c:pt idx="10108">
                  <c:v>842.33333333333337</c:v>
                </c:pt>
                <c:pt idx="10109">
                  <c:v>842.41666666666663</c:v>
                </c:pt>
                <c:pt idx="10110">
                  <c:v>842.5</c:v>
                </c:pt>
                <c:pt idx="10111">
                  <c:v>842.58333333333337</c:v>
                </c:pt>
                <c:pt idx="10112">
                  <c:v>842.66666666666663</c:v>
                </c:pt>
                <c:pt idx="10113">
                  <c:v>842.75</c:v>
                </c:pt>
                <c:pt idx="10114">
                  <c:v>842.83333333333337</c:v>
                </c:pt>
                <c:pt idx="10115">
                  <c:v>842.91666666666663</c:v>
                </c:pt>
                <c:pt idx="10116">
                  <c:v>843</c:v>
                </c:pt>
                <c:pt idx="10117">
                  <c:v>843.08333333333337</c:v>
                </c:pt>
                <c:pt idx="10118">
                  <c:v>843.16666666666663</c:v>
                </c:pt>
                <c:pt idx="10119">
                  <c:v>843.25</c:v>
                </c:pt>
                <c:pt idx="10120">
                  <c:v>843.33333333333337</c:v>
                </c:pt>
                <c:pt idx="10121">
                  <c:v>843.41666666666663</c:v>
                </c:pt>
                <c:pt idx="10122">
                  <c:v>843.5</c:v>
                </c:pt>
                <c:pt idx="10123">
                  <c:v>843.58333333333337</c:v>
                </c:pt>
                <c:pt idx="10124">
                  <c:v>843.66666666666663</c:v>
                </c:pt>
                <c:pt idx="10125">
                  <c:v>843.75</c:v>
                </c:pt>
                <c:pt idx="10126">
                  <c:v>843.83333333333337</c:v>
                </c:pt>
                <c:pt idx="10127">
                  <c:v>843.91666666666663</c:v>
                </c:pt>
                <c:pt idx="10128">
                  <c:v>844</c:v>
                </c:pt>
                <c:pt idx="10129">
                  <c:v>844.08333333333337</c:v>
                </c:pt>
                <c:pt idx="10130">
                  <c:v>844.16666666666663</c:v>
                </c:pt>
                <c:pt idx="10131">
                  <c:v>844.25</c:v>
                </c:pt>
                <c:pt idx="10132">
                  <c:v>844.33333333333337</c:v>
                </c:pt>
                <c:pt idx="10133">
                  <c:v>844.41666666666663</c:v>
                </c:pt>
                <c:pt idx="10134">
                  <c:v>844.5</c:v>
                </c:pt>
                <c:pt idx="10135">
                  <c:v>844.58333333333337</c:v>
                </c:pt>
                <c:pt idx="10136">
                  <c:v>844.66666666666663</c:v>
                </c:pt>
                <c:pt idx="10137">
                  <c:v>844.75</c:v>
                </c:pt>
                <c:pt idx="10138">
                  <c:v>844.83333333333337</c:v>
                </c:pt>
                <c:pt idx="10139">
                  <c:v>844.91666666666663</c:v>
                </c:pt>
                <c:pt idx="10140">
                  <c:v>845</c:v>
                </c:pt>
                <c:pt idx="10141">
                  <c:v>845.08333333333337</c:v>
                </c:pt>
                <c:pt idx="10142">
                  <c:v>845.16666666666663</c:v>
                </c:pt>
                <c:pt idx="10143">
                  <c:v>845.25</c:v>
                </c:pt>
                <c:pt idx="10144">
                  <c:v>845.33333333333337</c:v>
                </c:pt>
                <c:pt idx="10145">
                  <c:v>845.41666666666663</c:v>
                </c:pt>
                <c:pt idx="10146">
                  <c:v>845.5</c:v>
                </c:pt>
                <c:pt idx="10147">
                  <c:v>845.58333333333337</c:v>
                </c:pt>
                <c:pt idx="10148">
                  <c:v>845.66666666666663</c:v>
                </c:pt>
                <c:pt idx="10149">
                  <c:v>845.75</c:v>
                </c:pt>
                <c:pt idx="10150">
                  <c:v>845.83333333333337</c:v>
                </c:pt>
                <c:pt idx="10151">
                  <c:v>845.91666666666663</c:v>
                </c:pt>
                <c:pt idx="10152">
                  <c:v>846</c:v>
                </c:pt>
                <c:pt idx="10153">
                  <c:v>846.08333333333337</c:v>
                </c:pt>
                <c:pt idx="10154">
                  <c:v>846.16666666666663</c:v>
                </c:pt>
                <c:pt idx="10155">
                  <c:v>846.25</c:v>
                </c:pt>
                <c:pt idx="10156">
                  <c:v>846.33333333333337</c:v>
                </c:pt>
                <c:pt idx="10157">
                  <c:v>846.41666666666663</c:v>
                </c:pt>
                <c:pt idx="10158">
                  <c:v>846.5</c:v>
                </c:pt>
                <c:pt idx="10159">
                  <c:v>846.58333333333337</c:v>
                </c:pt>
                <c:pt idx="10160">
                  <c:v>846.66666666666663</c:v>
                </c:pt>
                <c:pt idx="10161">
                  <c:v>846.75</c:v>
                </c:pt>
                <c:pt idx="10162">
                  <c:v>846.83333333333337</c:v>
                </c:pt>
                <c:pt idx="10163">
                  <c:v>846.91666666666663</c:v>
                </c:pt>
                <c:pt idx="10164">
                  <c:v>847</c:v>
                </c:pt>
                <c:pt idx="10165">
                  <c:v>847.08333333333337</c:v>
                </c:pt>
                <c:pt idx="10166">
                  <c:v>847.16666666666663</c:v>
                </c:pt>
                <c:pt idx="10167">
                  <c:v>847.25</c:v>
                </c:pt>
                <c:pt idx="10168">
                  <c:v>847.33333333333337</c:v>
                </c:pt>
                <c:pt idx="10169">
                  <c:v>847.41666666666663</c:v>
                </c:pt>
                <c:pt idx="10170">
                  <c:v>847.5</c:v>
                </c:pt>
                <c:pt idx="10171">
                  <c:v>847.58333333333337</c:v>
                </c:pt>
                <c:pt idx="10172">
                  <c:v>847.66666666666663</c:v>
                </c:pt>
                <c:pt idx="10173">
                  <c:v>847.75</c:v>
                </c:pt>
                <c:pt idx="10174">
                  <c:v>847.83333333333337</c:v>
                </c:pt>
                <c:pt idx="10175">
                  <c:v>847.91666666666663</c:v>
                </c:pt>
                <c:pt idx="10176">
                  <c:v>848</c:v>
                </c:pt>
                <c:pt idx="10177">
                  <c:v>848.08333333333337</c:v>
                </c:pt>
                <c:pt idx="10178">
                  <c:v>848.16666666666663</c:v>
                </c:pt>
                <c:pt idx="10179">
                  <c:v>848.25</c:v>
                </c:pt>
                <c:pt idx="10180">
                  <c:v>848.33333333333337</c:v>
                </c:pt>
                <c:pt idx="10181">
                  <c:v>848.41666666666663</c:v>
                </c:pt>
                <c:pt idx="10182">
                  <c:v>848.5</c:v>
                </c:pt>
                <c:pt idx="10183">
                  <c:v>848.58333333333337</c:v>
                </c:pt>
                <c:pt idx="10184">
                  <c:v>848.66666666666663</c:v>
                </c:pt>
                <c:pt idx="10185">
                  <c:v>848.75</c:v>
                </c:pt>
                <c:pt idx="10186">
                  <c:v>848.83333333333337</c:v>
                </c:pt>
                <c:pt idx="10187">
                  <c:v>848.91666666666663</c:v>
                </c:pt>
                <c:pt idx="10188">
                  <c:v>849</c:v>
                </c:pt>
                <c:pt idx="10189">
                  <c:v>849.08333333333337</c:v>
                </c:pt>
                <c:pt idx="10190">
                  <c:v>849.16666666666663</c:v>
                </c:pt>
                <c:pt idx="10191">
                  <c:v>849.25</c:v>
                </c:pt>
                <c:pt idx="10192">
                  <c:v>849.33333333333337</c:v>
                </c:pt>
                <c:pt idx="10193">
                  <c:v>849.41666666666663</c:v>
                </c:pt>
                <c:pt idx="10194">
                  <c:v>849.5</c:v>
                </c:pt>
                <c:pt idx="10195">
                  <c:v>849.58333333333337</c:v>
                </c:pt>
                <c:pt idx="10196">
                  <c:v>849.66666666666663</c:v>
                </c:pt>
                <c:pt idx="10197">
                  <c:v>849.75</c:v>
                </c:pt>
                <c:pt idx="10198">
                  <c:v>849.83333333333337</c:v>
                </c:pt>
                <c:pt idx="10199">
                  <c:v>849.91666666666663</c:v>
                </c:pt>
                <c:pt idx="10200">
                  <c:v>850</c:v>
                </c:pt>
                <c:pt idx="10201">
                  <c:v>850.08333333333337</c:v>
                </c:pt>
                <c:pt idx="10202">
                  <c:v>850.16666666666663</c:v>
                </c:pt>
                <c:pt idx="10203">
                  <c:v>850.25</c:v>
                </c:pt>
                <c:pt idx="10204">
                  <c:v>850.33333333333337</c:v>
                </c:pt>
                <c:pt idx="10205">
                  <c:v>850.41666666666663</c:v>
                </c:pt>
                <c:pt idx="10206">
                  <c:v>850.5</c:v>
                </c:pt>
                <c:pt idx="10207">
                  <c:v>850.58333333333337</c:v>
                </c:pt>
                <c:pt idx="10208">
                  <c:v>850.66666666666663</c:v>
                </c:pt>
                <c:pt idx="10209">
                  <c:v>850.75</c:v>
                </c:pt>
                <c:pt idx="10210">
                  <c:v>850.83333333333337</c:v>
                </c:pt>
                <c:pt idx="10211">
                  <c:v>850.91666666666663</c:v>
                </c:pt>
                <c:pt idx="10212">
                  <c:v>851</c:v>
                </c:pt>
                <c:pt idx="10213">
                  <c:v>851.08333333333337</c:v>
                </c:pt>
                <c:pt idx="10214">
                  <c:v>851.16666666666663</c:v>
                </c:pt>
                <c:pt idx="10215">
                  <c:v>851.25</c:v>
                </c:pt>
                <c:pt idx="10216">
                  <c:v>851.33333333333337</c:v>
                </c:pt>
                <c:pt idx="10217">
                  <c:v>851.41666666666663</c:v>
                </c:pt>
                <c:pt idx="10218">
                  <c:v>851.5</c:v>
                </c:pt>
                <c:pt idx="10219">
                  <c:v>851.58333333333337</c:v>
                </c:pt>
                <c:pt idx="10220">
                  <c:v>851.66666666666663</c:v>
                </c:pt>
                <c:pt idx="10221">
                  <c:v>851.75</c:v>
                </c:pt>
                <c:pt idx="10222">
                  <c:v>851.83333333333337</c:v>
                </c:pt>
                <c:pt idx="10223">
                  <c:v>851.91666666666663</c:v>
                </c:pt>
                <c:pt idx="10224">
                  <c:v>852</c:v>
                </c:pt>
                <c:pt idx="10225">
                  <c:v>852.08333333333337</c:v>
                </c:pt>
                <c:pt idx="10226">
                  <c:v>852.16666666666663</c:v>
                </c:pt>
                <c:pt idx="10227">
                  <c:v>852.25</c:v>
                </c:pt>
                <c:pt idx="10228">
                  <c:v>852.33333333333337</c:v>
                </c:pt>
                <c:pt idx="10229">
                  <c:v>852.41666666666663</c:v>
                </c:pt>
                <c:pt idx="10230">
                  <c:v>852.5</c:v>
                </c:pt>
                <c:pt idx="10231">
                  <c:v>852.58333333333337</c:v>
                </c:pt>
                <c:pt idx="10232">
                  <c:v>852.66666666666663</c:v>
                </c:pt>
                <c:pt idx="10233">
                  <c:v>852.75</c:v>
                </c:pt>
                <c:pt idx="10234">
                  <c:v>852.83333333333337</c:v>
                </c:pt>
                <c:pt idx="10235">
                  <c:v>852.91666666666663</c:v>
                </c:pt>
                <c:pt idx="10236">
                  <c:v>853</c:v>
                </c:pt>
                <c:pt idx="10237">
                  <c:v>853.08333333333337</c:v>
                </c:pt>
                <c:pt idx="10238">
                  <c:v>853.16666666666663</c:v>
                </c:pt>
                <c:pt idx="10239">
                  <c:v>853.25</c:v>
                </c:pt>
                <c:pt idx="10240">
                  <c:v>853.33333333333337</c:v>
                </c:pt>
                <c:pt idx="10241">
                  <c:v>853.41666666666663</c:v>
                </c:pt>
                <c:pt idx="10242">
                  <c:v>853.5</c:v>
                </c:pt>
                <c:pt idx="10243">
                  <c:v>853.58333333333337</c:v>
                </c:pt>
                <c:pt idx="10244">
                  <c:v>853.66666666666663</c:v>
                </c:pt>
                <c:pt idx="10245">
                  <c:v>853.75</c:v>
                </c:pt>
                <c:pt idx="10246">
                  <c:v>853.83333333333337</c:v>
                </c:pt>
                <c:pt idx="10247">
                  <c:v>853.91666666666663</c:v>
                </c:pt>
                <c:pt idx="10248">
                  <c:v>854</c:v>
                </c:pt>
                <c:pt idx="10249">
                  <c:v>854.08333333333337</c:v>
                </c:pt>
                <c:pt idx="10250">
                  <c:v>854.16666666666663</c:v>
                </c:pt>
                <c:pt idx="10251">
                  <c:v>854.25</c:v>
                </c:pt>
                <c:pt idx="10252">
                  <c:v>854.33333333333337</c:v>
                </c:pt>
                <c:pt idx="10253">
                  <c:v>854.41666666666663</c:v>
                </c:pt>
                <c:pt idx="10254">
                  <c:v>854.5</c:v>
                </c:pt>
                <c:pt idx="10255">
                  <c:v>854.58333333333337</c:v>
                </c:pt>
                <c:pt idx="10256">
                  <c:v>854.66666666666663</c:v>
                </c:pt>
                <c:pt idx="10257">
                  <c:v>854.75</c:v>
                </c:pt>
                <c:pt idx="10258">
                  <c:v>854.83333333333337</c:v>
                </c:pt>
                <c:pt idx="10259">
                  <c:v>854.91666666666663</c:v>
                </c:pt>
                <c:pt idx="10260">
                  <c:v>855</c:v>
                </c:pt>
                <c:pt idx="10261">
                  <c:v>855.08333333333337</c:v>
                </c:pt>
                <c:pt idx="10262">
                  <c:v>855.16666666666663</c:v>
                </c:pt>
                <c:pt idx="10263">
                  <c:v>855.25</c:v>
                </c:pt>
                <c:pt idx="10264">
                  <c:v>855.33333333333337</c:v>
                </c:pt>
                <c:pt idx="10265">
                  <c:v>855.41666666666663</c:v>
                </c:pt>
                <c:pt idx="10266">
                  <c:v>855.5</c:v>
                </c:pt>
                <c:pt idx="10267">
                  <c:v>855.58333333333337</c:v>
                </c:pt>
                <c:pt idx="10268">
                  <c:v>855.66666666666663</c:v>
                </c:pt>
                <c:pt idx="10269">
                  <c:v>855.75</c:v>
                </c:pt>
                <c:pt idx="10270">
                  <c:v>855.83333333333337</c:v>
                </c:pt>
                <c:pt idx="10271">
                  <c:v>855.91666666666663</c:v>
                </c:pt>
                <c:pt idx="10272">
                  <c:v>856</c:v>
                </c:pt>
                <c:pt idx="10273">
                  <c:v>856.08333333333337</c:v>
                </c:pt>
                <c:pt idx="10274">
                  <c:v>856.16666666666663</c:v>
                </c:pt>
                <c:pt idx="10275">
                  <c:v>856.25</c:v>
                </c:pt>
                <c:pt idx="10276">
                  <c:v>856.33333333333337</c:v>
                </c:pt>
                <c:pt idx="10277">
                  <c:v>856.41666666666663</c:v>
                </c:pt>
                <c:pt idx="10278">
                  <c:v>856.5</c:v>
                </c:pt>
                <c:pt idx="10279">
                  <c:v>856.58333333333337</c:v>
                </c:pt>
                <c:pt idx="10280">
                  <c:v>856.66666666666663</c:v>
                </c:pt>
                <c:pt idx="10281">
                  <c:v>856.75</c:v>
                </c:pt>
                <c:pt idx="10282">
                  <c:v>856.83333333333337</c:v>
                </c:pt>
                <c:pt idx="10283">
                  <c:v>856.91666666666663</c:v>
                </c:pt>
                <c:pt idx="10284">
                  <c:v>857</c:v>
                </c:pt>
                <c:pt idx="10285">
                  <c:v>857.08333333333337</c:v>
                </c:pt>
                <c:pt idx="10286">
                  <c:v>857.16666666666663</c:v>
                </c:pt>
                <c:pt idx="10287">
                  <c:v>857.25</c:v>
                </c:pt>
                <c:pt idx="10288">
                  <c:v>857.33333333333337</c:v>
                </c:pt>
                <c:pt idx="10289">
                  <c:v>857.41666666666663</c:v>
                </c:pt>
                <c:pt idx="10290">
                  <c:v>857.5</c:v>
                </c:pt>
                <c:pt idx="10291">
                  <c:v>857.58333333333337</c:v>
                </c:pt>
                <c:pt idx="10292">
                  <c:v>857.66666666666663</c:v>
                </c:pt>
                <c:pt idx="10293">
                  <c:v>857.75</c:v>
                </c:pt>
                <c:pt idx="10294">
                  <c:v>857.83333333333337</c:v>
                </c:pt>
                <c:pt idx="10295">
                  <c:v>857.91666666666663</c:v>
                </c:pt>
                <c:pt idx="10296">
                  <c:v>858</c:v>
                </c:pt>
                <c:pt idx="10297">
                  <c:v>858.08333333333337</c:v>
                </c:pt>
                <c:pt idx="10298">
                  <c:v>858.16666666666663</c:v>
                </c:pt>
                <c:pt idx="10299">
                  <c:v>858.25</c:v>
                </c:pt>
                <c:pt idx="10300">
                  <c:v>858.33333333333337</c:v>
                </c:pt>
                <c:pt idx="10301">
                  <c:v>858.41666666666663</c:v>
                </c:pt>
                <c:pt idx="10302">
                  <c:v>858.5</c:v>
                </c:pt>
                <c:pt idx="10303">
                  <c:v>858.58333333333337</c:v>
                </c:pt>
                <c:pt idx="10304">
                  <c:v>858.66666666666663</c:v>
                </c:pt>
                <c:pt idx="10305">
                  <c:v>858.75</c:v>
                </c:pt>
                <c:pt idx="10306">
                  <c:v>858.83333333333337</c:v>
                </c:pt>
                <c:pt idx="10307">
                  <c:v>858.91666666666663</c:v>
                </c:pt>
                <c:pt idx="10308">
                  <c:v>859</c:v>
                </c:pt>
                <c:pt idx="10309">
                  <c:v>859.08333333333337</c:v>
                </c:pt>
                <c:pt idx="10310">
                  <c:v>859.16666666666663</c:v>
                </c:pt>
                <c:pt idx="10311">
                  <c:v>859.25</c:v>
                </c:pt>
                <c:pt idx="10312">
                  <c:v>859.33333333333337</c:v>
                </c:pt>
                <c:pt idx="10313">
                  <c:v>859.41666666666663</c:v>
                </c:pt>
                <c:pt idx="10314">
                  <c:v>859.5</c:v>
                </c:pt>
                <c:pt idx="10315">
                  <c:v>859.58333333333337</c:v>
                </c:pt>
                <c:pt idx="10316">
                  <c:v>859.66666666666663</c:v>
                </c:pt>
                <c:pt idx="10317">
                  <c:v>859.75</c:v>
                </c:pt>
                <c:pt idx="10318">
                  <c:v>859.83333333333337</c:v>
                </c:pt>
                <c:pt idx="10319">
                  <c:v>859.91666666666663</c:v>
                </c:pt>
                <c:pt idx="10320">
                  <c:v>860</c:v>
                </c:pt>
                <c:pt idx="10321">
                  <c:v>860.08333333333337</c:v>
                </c:pt>
                <c:pt idx="10322">
                  <c:v>860.16666666666663</c:v>
                </c:pt>
                <c:pt idx="10323">
                  <c:v>860.25</c:v>
                </c:pt>
                <c:pt idx="10324">
                  <c:v>860.33333333333337</c:v>
                </c:pt>
                <c:pt idx="10325">
                  <c:v>860.41666666666663</c:v>
                </c:pt>
                <c:pt idx="10326">
                  <c:v>860.5</c:v>
                </c:pt>
                <c:pt idx="10327">
                  <c:v>860.58333333333337</c:v>
                </c:pt>
                <c:pt idx="10328">
                  <c:v>860.66666666666663</c:v>
                </c:pt>
                <c:pt idx="10329">
                  <c:v>860.75</c:v>
                </c:pt>
                <c:pt idx="10330">
                  <c:v>860.83333333333337</c:v>
                </c:pt>
                <c:pt idx="10331">
                  <c:v>860.91666666666663</c:v>
                </c:pt>
                <c:pt idx="10332">
                  <c:v>861</c:v>
                </c:pt>
                <c:pt idx="10333">
                  <c:v>861.08333333333337</c:v>
                </c:pt>
                <c:pt idx="10334">
                  <c:v>861.16666666666663</c:v>
                </c:pt>
                <c:pt idx="10335">
                  <c:v>861.25</c:v>
                </c:pt>
                <c:pt idx="10336">
                  <c:v>861.33333333333337</c:v>
                </c:pt>
                <c:pt idx="10337">
                  <c:v>861.41666666666663</c:v>
                </c:pt>
                <c:pt idx="10338">
                  <c:v>861.5</c:v>
                </c:pt>
                <c:pt idx="10339">
                  <c:v>861.58333333333337</c:v>
                </c:pt>
                <c:pt idx="10340">
                  <c:v>861.66666666666663</c:v>
                </c:pt>
                <c:pt idx="10341">
                  <c:v>861.75</c:v>
                </c:pt>
                <c:pt idx="10342">
                  <c:v>861.83333333333337</c:v>
                </c:pt>
                <c:pt idx="10343">
                  <c:v>861.91666666666663</c:v>
                </c:pt>
                <c:pt idx="10344">
                  <c:v>862</c:v>
                </c:pt>
                <c:pt idx="10345">
                  <c:v>862.08333333333337</c:v>
                </c:pt>
                <c:pt idx="10346">
                  <c:v>862.16666666666663</c:v>
                </c:pt>
                <c:pt idx="10347">
                  <c:v>862.25</c:v>
                </c:pt>
                <c:pt idx="10348">
                  <c:v>862.33333333333337</c:v>
                </c:pt>
                <c:pt idx="10349">
                  <c:v>862.41666666666663</c:v>
                </c:pt>
                <c:pt idx="10350">
                  <c:v>862.5</c:v>
                </c:pt>
                <c:pt idx="10351">
                  <c:v>862.58333333333337</c:v>
                </c:pt>
                <c:pt idx="10352">
                  <c:v>862.66666666666663</c:v>
                </c:pt>
                <c:pt idx="10353">
                  <c:v>862.75</c:v>
                </c:pt>
                <c:pt idx="10354">
                  <c:v>862.83333333333337</c:v>
                </c:pt>
                <c:pt idx="10355">
                  <c:v>862.91666666666663</c:v>
                </c:pt>
                <c:pt idx="10356">
                  <c:v>863</c:v>
                </c:pt>
                <c:pt idx="10357">
                  <c:v>863.08333333333337</c:v>
                </c:pt>
                <c:pt idx="10358">
                  <c:v>863.16666666666663</c:v>
                </c:pt>
                <c:pt idx="10359">
                  <c:v>863.25</c:v>
                </c:pt>
                <c:pt idx="10360">
                  <c:v>863.33333333333337</c:v>
                </c:pt>
                <c:pt idx="10361">
                  <c:v>863.41666666666663</c:v>
                </c:pt>
                <c:pt idx="10362">
                  <c:v>863.5</c:v>
                </c:pt>
                <c:pt idx="10363">
                  <c:v>863.58333333333337</c:v>
                </c:pt>
                <c:pt idx="10364">
                  <c:v>863.66666666666663</c:v>
                </c:pt>
                <c:pt idx="10365">
                  <c:v>863.75</c:v>
                </c:pt>
                <c:pt idx="10366">
                  <c:v>863.83333333333337</c:v>
                </c:pt>
                <c:pt idx="10367">
                  <c:v>863.91666666666663</c:v>
                </c:pt>
                <c:pt idx="10368">
                  <c:v>864</c:v>
                </c:pt>
                <c:pt idx="10369">
                  <c:v>864.08333333333337</c:v>
                </c:pt>
                <c:pt idx="10370">
                  <c:v>864.16666666666663</c:v>
                </c:pt>
                <c:pt idx="10371">
                  <c:v>864.25</c:v>
                </c:pt>
                <c:pt idx="10372">
                  <c:v>864.33333333333337</c:v>
                </c:pt>
                <c:pt idx="10373">
                  <c:v>864.41666666666663</c:v>
                </c:pt>
                <c:pt idx="10374">
                  <c:v>864.5</c:v>
                </c:pt>
                <c:pt idx="10375">
                  <c:v>864.58333333333337</c:v>
                </c:pt>
                <c:pt idx="10376">
                  <c:v>864.66666666666663</c:v>
                </c:pt>
                <c:pt idx="10377">
                  <c:v>864.75</c:v>
                </c:pt>
                <c:pt idx="10378">
                  <c:v>864.83333333333337</c:v>
                </c:pt>
                <c:pt idx="10379">
                  <c:v>864.91666666666663</c:v>
                </c:pt>
                <c:pt idx="10380">
                  <c:v>865</c:v>
                </c:pt>
                <c:pt idx="10381">
                  <c:v>865.08333333333337</c:v>
                </c:pt>
                <c:pt idx="10382">
                  <c:v>865.16666666666663</c:v>
                </c:pt>
                <c:pt idx="10383">
                  <c:v>865.25</c:v>
                </c:pt>
                <c:pt idx="10384">
                  <c:v>865.33333333333337</c:v>
                </c:pt>
                <c:pt idx="10385">
                  <c:v>865.41666666666663</c:v>
                </c:pt>
                <c:pt idx="10386">
                  <c:v>865.5</c:v>
                </c:pt>
                <c:pt idx="10387">
                  <c:v>865.58333333333337</c:v>
                </c:pt>
                <c:pt idx="10388">
                  <c:v>865.66666666666663</c:v>
                </c:pt>
                <c:pt idx="10389">
                  <c:v>865.75</c:v>
                </c:pt>
                <c:pt idx="10390">
                  <c:v>865.83333333333337</c:v>
                </c:pt>
                <c:pt idx="10391">
                  <c:v>865.91666666666663</c:v>
                </c:pt>
                <c:pt idx="10392">
                  <c:v>866</c:v>
                </c:pt>
                <c:pt idx="10393">
                  <c:v>866.08333333333337</c:v>
                </c:pt>
                <c:pt idx="10394">
                  <c:v>866.16666666666663</c:v>
                </c:pt>
                <c:pt idx="10395">
                  <c:v>866.25</c:v>
                </c:pt>
                <c:pt idx="10396">
                  <c:v>866.33333333333337</c:v>
                </c:pt>
                <c:pt idx="10397">
                  <c:v>866.41666666666663</c:v>
                </c:pt>
                <c:pt idx="10398">
                  <c:v>866.5</c:v>
                </c:pt>
                <c:pt idx="10399">
                  <c:v>866.58333333333337</c:v>
                </c:pt>
                <c:pt idx="10400">
                  <c:v>866.66666666666663</c:v>
                </c:pt>
                <c:pt idx="10401">
                  <c:v>866.75</c:v>
                </c:pt>
                <c:pt idx="10402">
                  <c:v>866.83333333333337</c:v>
                </c:pt>
                <c:pt idx="10403">
                  <c:v>866.91666666666663</c:v>
                </c:pt>
                <c:pt idx="10404">
                  <c:v>867</c:v>
                </c:pt>
                <c:pt idx="10405">
                  <c:v>867.08333333333337</c:v>
                </c:pt>
                <c:pt idx="10406">
                  <c:v>867.16666666666663</c:v>
                </c:pt>
                <c:pt idx="10407">
                  <c:v>867.25</c:v>
                </c:pt>
                <c:pt idx="10408">
                  <c:v>867.33333333333337</c:v>
                </c:pt>
                <c:pt idx="10409">
                  <c:v>867.41666666666663</c:v>
                </c:pt>
                <c:pt idx="10410">
                  <c:v>867.5</c:v>
                </c:pt>
                <c:pt idx="10411">
                  <c:v>867.58333333333337</c:v>
                </c:pt>
                <c:pt idx="10412">
                  <c:v>867.66666666666663</c:v>
                </c:pt>
                <c:pt idx="10413">
                  <c:v>867.75</c:v>
                </c:pt>
                <c:pt idx="10414">
                  <c:v>867.83333333333337</c:v>
                </c:pt>
                <c:pt idx="10415">
                  <c:v>867.91666666666663</c:v>
                </c:pt>
                <c:pt idx="10416">
                  <c:v>868</c:v>
                </c:pt>
                <c:pt idx="10417">
                  <c:v>868.08333333333337</c:v>
                </c:pt>
                <c:pt idx="10418">
                  <c:v>868.16666666666663</c:v>
                </c:pt>
                <c:pt idx="10419">
                  <c:v>868.25</c:v>
                </c:pt>
                <c:pt idx="10420">
                  <c:v>868.33333333333337</c:v>
                </c:pt>
                <c:pt idx="10421">
                  <c:v>868.41666666666663</c:v>
                </c:pt>
                <c:pt idx="10422">
                  <c:v>868.5</c:v>
                </c:pt>
                <c:pt idx="10423">
                  <c:v>868.58333333333337</c:v>
                </c:pt>
                <c:pt idx="10424">
                  <c:v>868.66666666666663</c:v>
                </c:pt>
                <c:pt idx="10425">
                  <c:v>868.75</c:v>
                </c:pt>
                <c:pt idx="10426">
                  <c:v>868.83333333333337</c:v>
                </c:pt>
                <c:pt idx="10427">
                  <c:v>868.91666666666663</c:v>
                </c:pt>
                <c:pt idx="10428">
                  <c:v>869</c:v>
                </c:pt>
                <c:pt idx="10429">
                  <c:v>869.08333333333337</c:v>
                </c:pt>
                <c:pt idx="10430">
                  <c:v>869.16666666666663</c:v>
                </c:pt>
                <c:pt idx="10431">
                  <c:v>869.25</c:v>
                </c:pt>
                <c:pt idx="10432">
                  <c:v>869.33333333333337</c:v>
                </c:pt>
                <c:pt idx="10433">
                  <c:v>869.41666666666663</c:v>
                </c:pt>
                <c:pt idx="10434">
                  <c:v>869.5</c:v>
                </c:pt>
                <c:pt idx="10435">
                  <c:v>869.58333333333337</c:v>
                </c:pt>
                <c:pt idx="10436">
                  <c:v>869.66666666666663</c:v>
                </c:pt>
                <c:pt idx="10437">
                  <c:v>869.75</c:v>
                </c:pt>
                <c:pt idx="10438">
                  <c:v>869.83333333333337</c:v>
                </c:pt>
                <c:pt idx="10439">
                  <c:v>869.91666666666663</c:v>
                </c:pt>
                <c:pt idx="10440">
                  <c:v>870</c:v>
                </c:pt>
                <c:pt idx="10441">
                  <c:v>870.08333333333337</c:v>
                </c:pt>
                <c:pt idx="10442">
                  <c:v>870.16666666666663</c:v>
                </c:pt>
                <c:pt idx="10443">
                  <c:v>870.25</c:v>
                </c:pt>
                <c:pt idx="10444">
                  <c:v>870.33333333333337</c:v>
                </c:pt>
                <c:pt idx="10445">
                  <c:v>870.41666666666663</c:v>
                </c:pt>
                <c:pt idx="10446">
                  <c:v>870.5</c:v>
                </c:pt>
                <c:pt idx="10447">
                  <c:v>870.58333333333337</c:v>
                </c:pt>
                <c:pt idx="10448">
                  <c:v>870.66666666666663</c:v>
                </c:pt>
                <c:pt idx="10449">
                  <c:v>870.75</c:v>
                </c:pt>
                <c:pt idx="10450">
                  <c:v>870.83333333333337</c:v>
                </c:pt>
                <c:pt idx="10451">
                  <c:v>870.91666666666663</c:v>
                </c:pt>
                <c:pt idx="10452">
                  <c:v>871</c:v>
                </c:pt>
                <c:pt idx="10453">
                  <c:v>871.08333333333337</c:v>
                </c:pt>
                <c:pt idx="10454">
                  <c:v>871.16666666666663</c:v>
                </c:pt>
                <c:pt idx="10455">
                  <c:v>871.25</c:v>
                </c:pt>
                <c:pt idx="10456">
                  <c:v>871.33333333333337</c:v>
                </c:pt>
                <c:pt idx="10457">
                  <c:v>871.41666666666663</c:v>
                </c:pt>
                <c:pt idx="10458">
                  <c:v>871.5</c:v>
                </c:pt>
                <c:pt idx="10459">
                  <c:v>871.58333333333337</c:v>
                </c:pt>
                <c:pt idx="10460">
                  <c:v>871.66666666666663</c:v>
                </c:pt>
                <c:pt idx="10461">
                  <c:v>871.75</c:v>
                </c:pt>
                <c:pt idx="10462">
                  <c:v>871.83333333333337</c:v>
                </c:pt>
                <c:pt idx="10463">
                  <c:v>871.91666666666663</c:v>
                </c:pt>
                <c:pt idx="10464">
                  <c:v>872</c:v>
                </c:pt>
                <c:pt idx="10465">
                  <c:v>872.08333333333337</c:v>
                </c:pt>
                <c:pt idx="10466">
                  <c:v>872.16666666666663</c:v>
                </c:pt>
                <c:pt idx="10467">
                  <c:v>872.25</c:v>
                </c:pt>
                <c:pt idx="10468">
                  <c:v>872.33333333333337</c:v>
                </c:pt>
                <c:pt idx="10469">
                  <c:v>872.41666666666663</c:v>
                </c:pt>
                <c:pt idx="10470">
                  <c:v>872.5</c:v>
                </c:pt>
                <c:pt idx="10471">
                  <c:v>872.58333333333337</c:v>
                </c:pt>
                <c:pt idx="10472">
                  <c:v>872.66666666666663</c:v>
                </c:pt>
                <c:pt idx="10473">
                  <c:v>872.75</c:v>
                </c:pt>
                <c:pt idx="10474">
                  <c:v>872.83333333333337</c:v>
                </c:pt>
                <c:pt idx="10475">
                  <c:v>872.91666666666663</c:v>
                </c:pt>
                <c:pt idx="10476">
                  <c:v>873</c:v>
                </c:pt>
                <c:pt idx="10477">
                  <c:v>873.08333333333337</c:v>
                </c:pt>
                <c:pt idx="10478">
                  <c:v>873.16666666666663</c:v>
                </c:pt>
                <c:pt idx="10479">
                  <c:v>873.25</c:v>
                </c:pt>
                <c:pt idx="10480">
                  <c:v>873.33333333333337</c:v>
                </c:pt>
                <c:pt idx="10481">
                  <c:v>873.41666666666663</c:v>
                </c:pt>
                <c:pt idx="10482">
                  <c:v>873.5</c:v>
                </c:pt>
                <c:pt idx="10483">
                  <c:v>873.58333333333337</c:v>
                </c:pt>
                <c:pt idx="10484">
                  <c:v>873.66666666666663</c:v>
                </c:pt>
                <c:pt idx="10485">
                  <c:v>873.75</c:v>
                </c:pt>
                <c:pt idx="10486">
                  <c:v>873.83333333333337</c:v>
                </c:pt>
                <c:pt idx="10487">
                  <c:v>873.91666666666663</c:v>
                </c:pt>
                <c:pt idx="10488">
                  <c:v>874</c:v>
                </c:pt>
                <c:pt idx="10489">
                  <c:v>874.08333333333337</c:v>
                </c:pt>
                <c:pt idx="10490">
                  <c:v>874.16666666666663</c:v>
                </c:pt>
                <c:pt idx="10491">
                  <c:v>874.25</c:v>
                </c:pt>
                <c:pt idx="10492">
                  <c:v>874.33333333333337</c:v>
                </c:pt>
                <c:pt idx="10493">
                  <c:v>874.41666666666663</c:v>
                </c:pt>
                <c:pt idx="10494">
                  <c:v>874.5</c:v>
                </c:pt>
                <c:pt idx="10495">
                  <c:v>874.58333333333337</c:v>
                </c:pt>
                <c:pt idx="10496">
                  <c:v>874.66666666666663</c:v>
                </c:pt>
                <c:pt idx="10497">
                  <c:v>874.75</c:v>
                </c:pt>
                <c:pt idx="10498">
                  <c:v>874.83333333333337</c:v>
                </c:pt>
                <c:pt idx="10499">
                  <c:v>874.91666666666663</c:v>
                </c:pt>
                <c:pt idx="10500">
                  <c:v>875</c:v>
                </c:pt>
                <c:pt idx="10501">
                  <c:v>875.08333333333337</c:v>
                </c:pt>
                <c:pt idx="10502">
                  <c:v>875.16666666666663</c:v>
                </c:pt>
                <c:pt idx="10503">
                  <c:v>875.25</c:v>
                </c:pt>
                <c:pt idx="10504">
                  <c:v>875.33333333333337</c:v>
                </c:pt>
                <c:pt idx="10505">
                  <c:v>875.41666666666663</c:v>
                </c:pt>
                <c:pt idx="10506">
                  <c:v>875.5</c:v>
                </c:pt>
                <c:pt idx="10507">
                  <c:v>875.58333333333337</c:v>
                </c:pt>
                <c:pt idx="10508">
                  <c:v>875.66666666666663</c:v>
                </c:pt>
                <c:pt idx="10509">
                  <c:v>875.75</c:v>
                </c:pt>
                <c:pt idx="10510">
                  <c:v>875.83333333333337</c:v>
                </c:pt>
                <c:pt idx="10511">
                  <c:v>875.91666666666663</c:v>
                </c:pt>
                <c:pt idx="10512">
                  <c:v>876</c:v>
                </c:pt>
                <c:pt idx="10513">
                  <c:v>876.08333333333337</c:v>
                </c:pt>
                <c:pt idx="10514">
                  <c:v>876.16666666666663</c:v>
                </c:pt>
                <c:pt idx="10515">
                  <c:v>876.25</c:v>
                </c:pt>
                <c:pt idx="10516">
                  <c:v>876.33333333333337</c:v>
                </c:pt>
                <c:pt idx="10517">
                  <c:v>876.41666666666663</c:v>
                </c:pt>
                <c:pt idx="10518">
                  <c:v>876.5</c:v>
                </c:pt>
                <c:pt idx="10519">
                  <c:v>876.58333333333337</c:v>
                </c:pt>
                <c:pt idx="10520">
                  <c:v>876.66666666666663</c:v>
                </c:pt>
                <c:pt idx="10521">
                  <c:v>876.75</c:v>
                </c:pt>
                <c:pt idx="10522">
                  <c:v>876.83333333333337</c:v>
                </c:pt>
                <c:pt idx="10523">
                  <c:v>876.91666666666663</c:v>
                </c:pt>
                <c:pt idx="10524">
                  <c:v>877</c:v>
                </c:pt>
                <c:pt idx="10525">
                  <c:v>877.08333333333337</c:v>
                </c:pt>
                <c:pt idx="10526">
                  <c:v>877.16666666666663</c:v>
                </c:pt>
                <c:pt idx="10527">
                  <c:v>877.25</c:v>
                </c:pt>
                <c:pt idx="10528">
                  <c:v>877.33333333333337</c:v>
                </c:pt>
                <c:pt idx="10529">
                  <c:v>877.41666666666663</c:v>
                </c:pt>
                <c:pt idx="10530">
                  <c:v>877.5</c:v>
                </c:pt>
                <c:pt idx="10531">
                  <c:v>877.58333333333337</c:v>
                </c:pt>
                <c:pt idx="10532">
                  <c:v>877.66666666666663</c:v>
                </c:pt>
                <c:pt idx="10533">
                  <c:v>877.75</c:v>
                </c:pt>
                <c:pt idx="10534">
                  <c:v>877.83333333333337</c:v>
                </c:pt>
                <c:pt idx="10535">
                  <c:v>877.91666666666663</c:v>
                </c:pt>
                <c:pt idx="10536">
                  <c:v>878</c:v>
                </c:pt>
                <c:pt idx="10537">
                  <c:v>878.08333333333337</c:v>
                </c:pt>
                <c:pt idx="10538">
                  <c:v>878.16666666666663</c:v>
                </c:pt>
                <c:pt idx="10539">
                  <c:v>878.25</c:v>
                </c:pt>
                <c:pt idx="10540">
                  <c:v>878.33333333333337</c:v>
                </c:pt>
                <c:pt idx="10541">
                  <c:v>878.41666666666663</c:v>
                </c:pt>
                <c:pt idx="10542">
                  <c:v>878.5</c:v>
                </c:pt>
                <c:pt idx="10543">
                  <c:v>878.58333333333337</c:v>
                </c:pt>
                <c:pt idx="10544">
                  <c:v>878.66666666666663</c:v>
                </c:pt>
                <c:pt idx="10545">
                  <c:v>878.75</c:v>
                </c:pt>
                <c:pt idx="10546">
                  <c:v>878.83333333333337</c:v>
                </c:pt>
                <c:pt idx="10547">
                  <c:v>878.91666666666663</c:v>
                </c:pt>
                <c:pt idx="10548">
                  <c:v>879</c:v>
                </c:pt>
                <c:pt idx="10549">
                  <c:v>879.08333333333337</c:v>
                </c:pt>
                <c:pt idx="10550">
                  <c:v>879.16666666666663</c:v>
                </c:pt>
                <c:pt idx="10551">
                  <c:v>879.25</c:v>
                </c:pt>
                <c:pt idx="10552">
                  <c:v>879.33333333333337</c:v>
                </c:pt>
                <c:pt idx="10553">
                  <c:v>879.41666666666663</c:v>
                </c:pt>
                <c:pt idx="10554">
                  <c:v>879.5</c:v>
                </c:pt>
                <c:pt idx="10555">
                  <c:v>879.58333333333337</c:v>
                </c:pt>
                <c:pt idx="10556">
                  <c:v>879.66666666666663</c:v>
                </c:pt>
                <c:pt idx="10557">
                  <c:v>879.75</c:v>
                </c:pt>
                <c:pt idx="10558">
                  <c:v>879.83333333333337</c:v>
                </c:pt>
                <c:pt idx="10559">
                  <c:v>879.91666666666663</c:v>
                </c:pt>
                <c:pt idx="10560">
                  <c:v>880</c:v>
                </c:pt>
                <c:pt idx="10561">
                  <c:v>880.08333333333337</c:v>
                </c:pt>
                <c:pt idx="10562">
                  <c:v>880.16666666666663</c:v>
                </c:pt>
                <c:pt idx="10563">
                  <c:v>880.25</c:v>
                </c:pt>
                <c:pt idx="10564">
                  <c:v>880.33333333333337</c:v>
                </c:pt>
                <c:pt idx="10565">
                  <c:v>880.41666666666663</c:v>
                </c:pt>
                <c:pt idx="10566">
                  <c:v>880.5</c:v>
                </c:pt>
                <c:pt idx="10567">
                  <c:v>880.58333333333337</c:v>
                </c:pt>
                <c:pt idx="10568">
                  <c:v>880.66666666666663</c:v>
                </c:pt>
                <c:pt idx="10569">
                  <c:v>880.75</c:v>
                </c:pt>
                <c:pt idx="10570">
                  <c:v>880.83333333333337</c:v>
                </c:pt>
                <c:pt idx="10571">
                  <c:v>880.91666666666663</c:v>
                </c:pt>
                <c:pt idx="10572">
                  <c:v>881</c:v>
                </c:pt>
                <c:pt idx="10573">
                  <c:v>881.08333333333337</c:v>
                </c:pt>
                <c:pt idx="10574">
                  <c:v>881.16666666666663</c:v>
                </c:pt>
                <c:pt idx="10575">
                  <c:v>881.25</c:v>
                </c:pt>
                <c:pt idx="10576">
                  <c:v>881.33333333333337</c:v>
                </c:pt>
                <c:pt idx="10577">
                  <c:v>881.41666666666663</c:v>
                </c:pt>
                <c:pt idx="10578">
                  <c:v>881.5</c:v>
                </c:pt>
                <c:pt idx="10579">
                  <c:v>881.58333333333337</c:v>
                </c:pt>
                <c:pt idx="10580">
                  <c:v>881.66666666666663</c:v>
                </c:pt>
                <c:pt idx="10581">
                  <c:v>881.75</c:v>
                </c:pt>
                <c:pt idx="10582">
                  <c:v>881.83333333333337</c:v>
                </c:pt>
                <c:pt idx="10583">
                  <c:v>881.91666666666663</c:v>
                </c:pt>
                <c:pt idx="10584">
                  <c:v>882</c:v>
                </c:pt>
                <c:pt idx="10585">
                  <c:v>882.08333333333337</c:v>
                </c:pt>
                <c:pt idx="10586">
                  <c:v>882.16666666666663</c:v>
                </c:pt>
                <c:pt idx="10587">
                  <c:v>882.25</c:v>
                </c:pt>
                <c:pt idx="10588">
                  <c:v>882.33333333333337</c:v>
                </c:pt>
                <c:pt idx="10589">
                  <c:v>882.41666666666663</c:v>
                </c:pt>
                <c:pt idx="10590">
                  <c:v>882.5</c:v>
                </c:pt>
                <c:pt idx="10591">
                  <c:v>882.58333333333337</c:v>
                </c:pt>
                <c:pt idx="10592">
                  <c:v>882.66666666666663</c:v>
                </c:pt>
                <c:pt idx="10593">
                  <c:v>882.75</c:v>
                </c:pt>
                <c:pt idx="10594">
                  <c:v>882.83333333333337</c:v>
                </c:pt>
                <c:pt idx="10595">
                  <c:v>882.91666666666663</c:v>
                </c:pt>
                <c:pt idx="10596">
                  <c:v>883</c:v>
                </c:pt>
                <c:pt idx="10597">
                  <c:v>883.08333333333337</c:v>
                </c:pt>
                <c:pt idx="10598">
                  <c:v>883.16666666666663</c:v>
                </c:pt>
                <c:pt idx="10599">
                  <c:v>883.25</c:v>
                </c:pt>
                <c:pt idx="10600">
                  <c:v>883.33333333333337</c:v>
                </c:pt>
                <c:pt idx="10601">
                  <c:v>883.41666666666663</c:v>
                </c:pt>
                <c:pt idx="10602">
                  <c:v>883.5</c:v>
                </c:pt>
                <c:pt idx="10603">
                  <c:v>883.58333333333337</c:v>
                </c:pt>
                <c:pt idx="10604">
                  <c:v>883.66666666666663</c:v>
                </c:pt>
                <c:pt idx="10605">
                  <c:v>883.75</c:v>
                </c:pt>
                <c:pt idx="10606">
                  <c:v>883.83333333333337</c:v>
                </c:pt>
                <c:pt idx="10607">
                  <c:v>883.91666666666663</c:v>
                </c:pt>
                <c:pt idx="10608">
                  <c:v>884</c:v>
                </c:pt>
                <c:pt idx="10609">
                  <c:v>884.08333333333337</c:v>
                </c:pt>
                <c:pt idx="10610">
                  <c:v>884.16666666666663</c:v>
                </c:pt>
                <c:pt idx="10611">
                  <c:v>884.25</c:v>
                </c:pt>
                <c:pt idx="10612">
                  <c:v>884.33333333333337</c:v>
                </c:pt>
                <c:pt idx="10613">
                  <c:v>884.41666666666663</c:v>
                </c:pt>
                <c:pt idx="10614">
                  <c:v>884.5</c:v>
                </c:pt>
                <c:pt idx="10615">
                  <c:v>884.58333333333337</c:v>
                </c:pt>
                <c:pt idx="10616">
                  <c:v>884.66666666666663</c:v>
                </c:pt>
                <c:pt idx="10617">
                  <c:v>884.75</c:v>
                </c:pt>
                <c:pt idx="10618">
                  <c:v>884.83333333333337</c:v>
                </c:pt>
                <c:pt idx="10619">
                  <c:v>884.91666666666663</c:v>
                </c:pt>
                <c:pt idx="10620">
                  <c:v>885</c:v>
                </c:pt>
                <c:pt idx="10621">
                  <c:v>885.08333333333337</c:v>
                </c:pt>
                <c:pt idx="10622">
                  <c:v>885.16666666666663</c:v>
                </c:pt>
                <c:pt idx="10623">
                  <c:v>885.25</c:v>
                </c:pt>
                <c:pt idx="10624">
                  <c:v>885.33333333333337</c:v>
                </c:pt>
                <c:pt idx="10625">
                  <c:v>885.41666666666663</c:v>
                </c:pt>
                <c:pt idx="10626">
                  <c:v>885.5</c:v>
                </c:pt>
                <c:pt idx="10627">
                  <c:v>885.58333333333337</c:v>
                </c:pt>
                <c:pt idx="10628">
                  <c:v>885.66666666666663</c:v>
                </c:pt>
                <c:pt idx="10629">
                  <c:v>885.75</c:v>
                </c:pt>
                <c:pt idx="10630">
                  <c:v>885.83333333333337</c:v>
                </c:pt>
                <c:pt idx="10631">
                  <c:v>885.91666666666663</c:v>
                </c:pt>
                <c:pt idx="10632">
                  <c:v>886</c:v>
                </c:pt>
                <c:pt idx="10633">
                  <c:v>886.08333333333337</c:v>
                </c:pt>
                <c:pt idx="10634">
                  <c:v>886.16666666666663</c:v>
                </c:pt>
                <c:pt idx="10635">
                  <c:v>886.25</c:v>
                </c:pt>
                <c:pt idx="10636">
                  <c:v>886.33333333333337</c:v>
                </c:pt>
                <c:pt idx="10637">
                  <c:v>886.41666666666663</c:v>
                </c:pt>
                <c:pt idx="10638">
                  <c:v>886.5</c:v>
                </c:pt>
                <c:pt idx="10639">
                  <c:v>886.58333333333337</c:v>
                </c:pt>
                <c:pt idx="10640">
                  <c:v>886.66666666666663</c:v>
                </c:pt>
                <c:pt idx="10641">
                  <c:v>886.75</c:v>
                </c:pt>
                <c:pt idx="10642">
                  <c:v>886.83333333333337</c:v>
                </c:pt>
                <c:pt idx="10643">
                  <c:v>886.91666666666663</c:v>
                </c:pt>
                <c:pt idx="10644">
                  <c:v>887</c:v>
                </c:pt>
                <c:pt idx="10645">
                  <c:v>887.08333333333337</c:v>
                </c:pt>
                <c:pt idx="10646">
                  <c:v>887.16666666666663</c:v>
                </c:pt>
                <c:pt idx="10647">
                  <c:v>887.25</c:v>
                </c:pt>
                <c:pt idx="10648">
                  <c:v>887.33333333333337</c:v>
                </c:pt>
                <c:pt idx="10649">
                  <c:v>887.41666666666663</c:v>
                </c:pt>
                <c:pt idx="10650">
                  <c:v>887.5</c:v>
                </c:pt>
                <c:pt idx="10651">
                  <c:v>887.58333333333337</c:v>
                </c:pt>
                <c:pt idx="10652">
                  <c:v>887.66666666666663</c:v>
                </c:pt>
                <c:pt idx="10653">
                  <c:v>887.75</c:v>
                </c:pt>
                <c:pt idx="10654">
                  <c:v>887.83333333333337</c:v>
                </c:pt>
                <c:pt idx="10655">
                  <c:v>887.91666666666663</c:v>
                </c:pt>
                <c:pt idx="10656">
                  <c:v>888</c:v>
                </c:pt>
                <c:pt idx="10657">
                  <c:v>888.08333333333337</c:v>
                </c:pt>
                <c:pt idx="10658">
                  <c:v>888.16666666666663</c:v>
                </c:pt>
                <c:pt idx="10659">
                  <c:v>888.25</c:v>
                </c:pt>
                <c:pt idx="10660">
                  <c:v>888.33333333333337</c:v>
                </c:pt>
                <c:pt idx="10661">
                  <c:v>888.41666666666663</c:v>
                </c:pt>
                <c:pt idx="10662">
                  <c:v>888.5</c:v>
                </c:pt>
                <c:pt idx="10663">
                  <c:v>888.58333333333337</c:v>
                </c:pt>
                <c:pt idx="10664">
                  <c:v>888.66666666666663</c:v>
                </c:pt>
                <c:pt idx="10665">
                  <c:v>888.75</c:v>
                </c:pt>
                <c:pt idx="10666">
                  <c:v>888.83333333333337</c:v>
                </c:pt>
                <c:pt idx="10667">
                  <c:v>888.91666666666663</c:v>
                </c:pt>
                <c:pt idx="10668">
                  <c:v>889</c:v>
                </c:pt>
                <c:pt idx="10669">
                  <c:v>889.08333333333337</c:v>
                </c:pt>
                <c:pt idx="10670">
                  <c:v>889.16666666666663</c:v>
                </c:pt>
                <c:pt idx="10671">
                  <c:v>889.25</c:v>
                </c:pt>
                <c:pt idx="10672">
                  <c:v>889.33333333333337</c:v>
                </c:pt>
                <c:pt idx="10673">
                  <c:v>889.41666666666663</c:v>
                </c:pt>
                <c:pt idx="10674">
                  <c:v>889.5</c:v>
                </c:pt>
                <c:pt idx="10675">
                  <c:v>889.58333333333337</c:v>
                </c:pt>
                <c:pt idx="10676">
                  <c:v>889.66666666666663</c:v>
                </c:pt>
                <c:pt idx="10677">
                  <c:v>889.75</c:v>
                </c:pt>
                <c:pt idx="10678">
                  <c:v>889.83333333333337</c:v>
                </c:pt>
                <c:pt idx="10679">
                  <c:v>889.91666666666663</c:v>
                </c:pt>
                <c:pt idx="10680">
                  <c:v>890</c:v>
                </c:pt>
                <c:pt idx="10681">
                  <c:v>890.08333333333337</c:v>
                </c:pt>
                <c:pt idx="10682">
                  <c:v>890.16666666666663</c:v>
                </c:pt>
                <c:pt idx="10683">
                  <c:v>890.25</c:v>
                </c:pt>
                <c:pt idx="10684">
                  <c:v>890.33333333333337</c:v>
                </c:pt>
                <c:pt idx="10685">
                  <c:v>890.41666666666663</c:v>
                </c:pt>
                <c:pt idx="10686">
                  <c:v>890.5</c:v>
                </c:pt>
                <c:pt idx="10687">
                  <c:v>890.58333333333337</c:v>
                </c:pt>
                <c:pt idx="10688">
                  <c:v>890.66666666666663</c:v>
                </c:pt>
                <c:pt idx="10689">
                  <c:v>890.75</c:v>
                </c:pt>
                <c:pt idx="10690">
                  <c:v>890.83333333333337</c:v>
                </c:pt>
                <c:pt idx="10691">
                  <c:v>890.91666666666663</c:v>
                </c:pt>
                <c:pt idx="10692">
                  <c:v>891</c:v>
                </c:pt>
                <c:pt idx="10693">
                  <c:v>891.08333333333337</c:v>
                </c:pt>
                <c:pt idx="10694">
                  <c:v>891.16666666666663</c:v>
                </c:pt>
                <c:pt idx="10695">
                  <c:v>891.25</c:v>
                </c:pt>
                <c:pt idx="10696">
                  <c:v>891.33333333333337</c:v>
                </c:pt>
                <c:pt idx="10697">
                  <c:v>891.41666666666663</c:v>
                </c:pt>
                <c:pt idx="10698">
                  <c:v>891.5</c:v>
                </c:pt>
                <c:pt idx="10699">
                  <c:v>891.58333333333337</c:v>
                </c:pt>
                <c:pt idx="10700">
                  <c:v>891.66666666666663</c:v>
                </c:pt>
                <c:pt idx="10701">
                  <c:v>891.75</c:v>
                </c:pt>
                <c:pt idx="10702">
                  <c:v>891.83333333333337</c:v>
                </c:pt>
                <c:pt idx="10703">
                  <c:v>891.91666666666663</c:v>
                </c:pt>
                <c:pt idx="10704">
                  <c:v>892</c:v>
                </c:pt>
                <c:pt idx="10705">
                  <c:v>892.08333333333337</c:v>
                </c:pt>
                <c:pt idx="10706">
                  <c:v>892.16666666666663</c:v>
                </c:pt>
                <c:pt idx="10707">
                  <c:v>892.25</c:v>
                </c:pt>
                <c:pt idx="10708">
                  <c:v>892.33333333333337</c:v>
                </c:pt>
                <c:pt idx="10709">
                  <c:v>892.41666666666663</c:v>
                </c:pt>
                <c:pt idx="10710">
                  <c:v>892.5</c:v>
                </c:pt>
                <c:pt idx="10711">
                  <c:v>892.58333333333337</c:v>
                </c:pt>
                <c:pt idx="10712">
                  <c:v>892.66666666666663</c:v>
                </c:pt>
                <c:pt idx="10713">
                  <c:v>892.75</c:v>
                </c:pt>
                <c:pt idx="10714">
                  <c:v>892.83333333333337</c:v>
                </c:pt>
                <c:pt idx="10715">
                  <c:v>892.91666666666663</c:v>
                </c:pt>
                <c:pt idx="10716">
                  <c:v>893</c:v>
                </c:pt>
                <c:pt idx="10717">
                  <c:v>893.08333333333337</c:v>
                </c:pt>
                <c:pt idx="10718">
                  <c:v>893.16666666666663</c:v>
                </c:pt>
                <c:pt idx="10719">
                  <c:v>893.25</c:v>
                </c:pt>
                <c:pt idx="10720">
                  <c:v>893.33333333333337</c:v>
                </c:pt>
                <c:pt idx="10721">
                  <c:v>893.41666666666663</c:v>
                </c:pt>
                <c:pt idx="10722">
                  <c:v>893.5</c:v>
                </c:pt>
                <c:pt idx="10723">
                  <c:v>893.58333333333337</c:v>
                </c:pt>
                <c:pt idx="10724">
                  <c:v>893.66666666666663</c:v>
                </c:pt>
                <c:pt idx="10725">
                  <c:v>893.75</c:v>
                </c:pt>
                <c:pt idx="10726">
                  <c:v>893.83333333333337</c:v>
                </c:pt>
                <c:pt idx="10727">
                  <c:v>893.91666666666663</c:v>
                </c:pt>
                <c:pt idx="10728">
                  <c:v>894</c:v>
                </c:pt>
                <c:pt idx="10729">
                  <c:v>894.08333333333337</c:v>
                </c:pt>
                <c:pt idx="10730">
                  <c:v>894.16666666666663</c:v>
                </c:pt>
                <c:pt idx="10731">
                  <c:v>894.25</c:v>
                </c:pt>
                <c:pt idx="10732">
                  <c:v>894.33333333333337</c:v>
                </c:pt>
                <c:pt idx="10733">
                  <c:v>894.41666666666663</c:v>
                </c:pt>
                <c:pt idx="10734">
                  <c:v>894.5</c:v>
                </c:pt>
                <c:pt idx="10735">
                  <c:v>894.58333333333337</c:v>
                </c:pt>
                <c:pt idx="10736">
                  <c:v>894.66666666666663</c:v>
                </c:pt>
                <c:pt idx="10737">
                  <c:v>894.75</c:v>
                </c:pt>
                <c:pt idx="10738">
                  <c:v>894.83333333333337</c:v>
                </c:pt>
                <c:pt idx="10739">
                  <c:v>894.91666666666663</c:v>
                </c:pt>
                <c:pt idx="10740">
                  <c:v>895</c:v>
                </c:pt>
                <c:pt idx="10741">
                  <c:v>895.08333333333337</c:v>
                </c:pt>
                <c:pt idx="10742">
                  <c:v>895.16666666666663</c:v>
                </c:pt>
                <c:pt idx="10743">
                  <c:v>895.25</c:v>
                </c:pt>
                <c:pt idx="10744">
                  <c:v>895.33333333333337</c:v>
                </c:pt>
                <c:pt idx="10745">
                  <c:v>895.41666666666663</c:v>
                </c:pt>
                <c:pt idx="10746">
                  <c:v>895.5</c:v>
                </c:pt>
                <c:pt idx="10747">
                  <c:v>895.58333333333337</c:v>
                </c:pt>
                <c:pt idx="10748">
                  <c:v>895.66666666666663</c:v>
                </c:pt>
                <c:pt idx="10749">
                  <c:v>895.75</c:v>
                </c:pt>
                <c:pt idx="10750">
                  <c:v>895.83333333333337</c:v>
                </c:pt>
                <c:pt idx="10751">
                  <c:v>895.91666666666663</c:v>
                </c:pt>
                <c:pt idx="10752">
                  <c:v>896</c:v>
                </c:pt>
                <c:pt idx="10753">
                  <c:v>896.08333333333337</c:v>
                </c:pt>
                <c:pt idx="10754">
                  <c:v>896.16666666666663</c:v>
                </c:pt>
                <c:pt idx="10755">
                  <c:v>896.25</c:v>
                </c:pt>
                <c:pt idx="10756">
                  <c:v>896.33333333333337</c:v>
                </c:pt>
                <c:pt idx="10757">
                  <c:v>896.41666666666663</c:v>
                </c:pt>
                <c:pt idx="10758">
                  <c:v>896.5</c:v>
                </c:pt>
                <c:pt idx="10759">
                  <c:v>896.58333333333337</c:v>
                </c:pt>
                <c:pt idx="10760">
                  <c:v>896.66666666666663</c:v>
                </c:pt>
                <c:pt idx="10761">
                  <c:v>896.75</c:v>
                </c:pt>
                <c:pt idx="10762">
                  <c:v>896.83333333333337</c:v>
                </c:pt>
                <c:pt idx="10763">
                  <c:v>896.91666666666663</c:v>
                </c:pt>
                <c:pt idx="10764">
                  <c:v>897</c:v>
                </c:pt>
                <c:pt idx="10765">
                  <c:v>897.08333333333337</c:v>
                </c:pt>
                <c:pt idx="10766">
                  <c:v>897.16666666666663</c:v>
                </c:pt>
                <c:pt idx="10767">
                  <c:v>897.25</c:v>
                </c:pt>
                <c:pt idx="10768">
                  <c:v>897.33333333333337</c:v>
                </c:pt>
                <c:pt idx="10769">
                  <c:v>897.41666666666663</c:v>
                </c:pt>
                <c:pt idx="10770">
                  <c:v>897.5</c:v>
                </c:pt>
                <c:pt idx="10771">
                  <c:v>897.58333333333337</c:v>
                </c:pt>
                <c:pt idx="10772">
                  <c:v>897.66666666666663</c:v>
                </c:pt>
                <c:pt idx="10773">
                  <c:v>897.75</c:v>
                </c:pt>
                <c:pt idx="10774">
                  <c:v>897.83333333333337</c:v>
                </c:pt>
                <c:pt idx="10775">
                  <c:v>897.91666666666663</c:v>
                </c:pt>
                <c:pt idx="10776">
                  <c:v>898</c:v>
                </c:pt>
                <c:pt idx="10777">
                  <c:v>898.08333333333337</c:v>
                </c:pt>
                <c:pt idx="10778">
                  <c:v>898.16666666666663</c:v>
                </c:pt>
                <c:pt idx="10779">
                  <c:v>898.25</c:v>
                </c:pt>
                <c:pt idx="10780">
                  <c:v>898.33333333333337</c:v>
                </c:pt>
                <c:pt idx="10781">
                  <c:v>898.41666666666663</c:v>
                </c:pt>
                <c:pt idx="10782">
                  <c:v>898.5</c:v>
                </c:pt>
                <c:pt idx="10783">
                  <c:v>898.58333333333337</c:v>
                </c:pt>
                <c:pt idx="10784">
                  <c:v>898.66666666666663</c:v>
                </c:pt>
                <c:pt idx="10785">
                  <c:v>898.75</c:v>
                </c:pt>
                <c:pt idx="10786">
                  <c:v>898.83333333333337</c:v>
                </c:pt>
                <c:pt idx="10787">
                  <c:v>898.91666666666663</c:v>
                </c:pt>
                <c:pt idx="10788">
                  <c:v>899</c:v>
                </c:pt>
                <c:pt idx="10789">
                  <c:v>899.08333333333337</c:v>
                </c:pt>
                <c:pt idx="10790">
                  <c:v>899.16666666666663</c:v>
                </c:pt>
                <c:pt idx="10791">
                  <c:v>899.25</c:v>
                </c:pt>
                <c:pt idx="10792">
                  <c:v>899.33333333333337</c:v>
                </c:pt>
                <c:pt idx="10793">
                  <c:v>899.41666666666663</c:v>
                </c:pt>
                <c:pt idx="10794">
                  <c:v>899.5</c:v>
                </c:pt>
                <c:pt idx="10795">
                  <c:v>899.58333333333337</c:v>
                </c:pt>
                <c:pt idx="10796">
                  <c:v>899.66666666666663</c:v>
                </c:pt>
                <c:pt idx="10797">
                  <c:v>899.75</c:v>
                </c:pt>
                <c:pt idx="10798">
                  <c:v>899.83333333333337</c:v>
                </c:pt>
                <c:pt idx="10799">
                  <c:v>899.91666666666663</c:v>
                </c:pt>
                <c:pt idx="10800">
                  <c:v>900</c:v>
                </c:pt>
                <c:pt idx="10801">
                  <c:v>900.08333333333337</c:v>
                </c:pt>
                <c:pt idx="10802">
                  <c:v>900.16666666666663</c:v>
                </c:pt>
                <c:pt idx="10803">
                  <c:v>900.25</c:v>
                </c:pt>
                <c:pt idx="10804">
                  <c:v>900.33333333333337</c:v>
                </c:pt>
                <c:pt idx="10805">
                  <c:v>900.41666666666663</c:v>
                </c:pt>
                <c:pt idx="10806">
                  <c:v>900.5</c:v>
                </c:pt>
                <c:pt idx="10807">
                  <c:v>900.58333333333337</c:v>
                </c:pt>
                <c:pt idx="10808">
                  <c:v>900.66666666666663</c:v>
                </c:pt>
                <c:pt idx="10809">
                  <c:v>900.75</c:v>
                </c:pt>
                <c:pt idx="10810">
                  <c:v>900.83333333333337</c:v>
                </c:pt>
                <c:pt idx="10811">
                  <c:v>900.91666666666663</c:v>
                </c:pt>
                <c:pt idx="10812">
                  <c:v>901</c:v>
                </c:pt>
                <c:pt idx="10813">
                  <c:v>901.08333333333337</c:v>
                </c:pt>
                <c:pt idx="10814">
                  <c:v>901.16666666666663</c:v>
                </c:pt>
                <c:pt idx="10815">
                  <c:v>901.25</c:v>
                </c:pt>
                <c:pt idx="10816">
                  <c:v>901.33333333333337</c:v>
                </c:pt>
                <c:pt idx="10817">
                  <c:v>901.41666666666663</c:v>
                </c:pt>
                <c:pt idx="10818">
                  <c:v>901.5</c:v>
                </c:pt>
                <c:pt idx="10819">
                  <c:v>901.58333333333337</c:v>
                </c:pt>
                <c:pt idx="10820">
                  <c:v>901.66666666666663</c:v>
                </c:pt>
                <c:pt idx="10821">
                  <c:v>901.75</c:v>
                </c:pt>
                <c:pt idx="10822">
                  <c:v>901.83333333333337</c:v>
                </c:pt>
                <c:pt idx="10823">
                  <c:v>901.91666666666663</c:v>
                </c:pt>
                <c:pt idx="10824">
                  <c:v>902</c:v>
                </c:pt>
                <c:pt idx="10825">
                  <c:v>902.08333333333337</c:v>
                </c:pt>
                <c:pt idx="10826">
                  <c:v>902.16666666666663</c:v>
                </c:pt>
                <c:pt idx="10827">
                  <c:v>902.25</c:v>
                </c:pt>
                <c:pt idx="10828">
                  <c:v>902.33333333333337</c:v>
                </c:pt>
                <c:pt idx="10829">
                  <c:v>902.41666666666663</c:v>
                </c:pt>
                <c:pt idx="10830">
                  <c:v>902.5</c:v>
                </c:pt>
                <c:pt idx="10831">
                  <c:v>902.58333333333337</c:v>
                </c:pt>
                <c:pt idx="10832">
                  <c:v>902.66666666666663</c:v>
                </c:pt>
                <c:pt idx="10833">
                  <c:v>902.75</c:v>
                </c:pt>
                <c:pt idx="10834">
                  <c:v>902.83333333333337</c:v>
                </c:pt>
                <c:pt idx="10835">
                  <c:v>902.91666666666663</c:v>
                </c:pt>
                <c:pt idx="10836">
                  <c:v>903</c:v>
                </c:pt>
                <c:pt idx="10837">
                  <c:v>903.08333333333337</c:v>
                </c:pt>
                <c:pt idx="10838">
                  <c:v>903.16666666666663</c:v>
                </c:pt>
                <c:pt idx="10839">
                  <c:v>903.25</c:v>
                </c:pt>
                <c:pt idx="10840">
                  <c:v>903.33333333333337</c:v>
                </c:pt>
                <c:pt idx="10841">
                  <c:v>903.41666666666663</c:v>
                </c:pt>
                <c:pt idx="10842">
                  <c:v>903.5</c:v>
                </c:pt>
                <c:pt idx="10843">
                  <c:v>903.58333333333337</c:v>
                </c:pt>
                <c:pt idx="10844">
                  <c:v>903.66666666666663</c:v>
                </c:pt>
                <c:pt idx="10845">
                  <c:v>903.75</c:v>
                </c:pt>
                <c:pt idx="10846">
                  <c:v>903.83333333333337</c:v>
                </c:pt>
                <c:pt idx="10847">
                  <c:v>903.91666666666663</c:v>
                </c:pt>
                <c:pt idx="10848">
                  <c:v>904</c:v>
                </c:pt>
                <c:pt idx="10849">
                  <c:v>904.08333333333337</c:v>
                </c:pt>
                <c:pt idx="10850">
                  <c:v>904.16666666666663</c:v>
                </c:pt>
                <c:pt idx="10851">
                  <c:v>904.25</c:v>
                </c:pt>
                <c:pt idx="10852">
                  <c:v>904.33333333333337</c:v>
                </c:pt>
                <c:pt idx="10853">
                  <c:v>904.41666666666663</c:v>
                </c:pt>
                <c:pt idx="10854">
                  <c:v>904.5</c:v>
                </c:pt>
                <c:pt idx="10855">
                  <c:v>904.58333333333337</c:v>
                </c:pt>
                <c:pt idx="10856">
                  <c:v>904.66666666666663</c:v>
                </c:pt>
                <c:pt idx="10857">
                  <c:v>904.75</c:v>
                </c:pt>
                <c:pt idx="10858">
                  <c:v>904.83333333333337</c:v>
                </c:pt>
                <c:pt idx="10859">
                  <c:v>904.91666666666663</c:v>
                </c:pt>
                <c:pt idx="10860">
                  <c:v>905</c:v>
                </c:pt>
                <c:pt idx="10861">
                  <c:v>905.08333333333337</c:v>
                </c:pt>
                <c:pt idx="10862">
                  <c:v>905.16666666666663</c:v>
                </c:pt>
                <c:pt idx="10863">
                  <c:v>905.25</c:v>
                </c:pt>
                <c:pt idx="10864">
                  <c:v>905.33333333333337</c:v>
                </c:pt>
                <c:pt idx="10865">
                  <c:v>905.41666666666663</c:v>
                </c:pt>
                <c:pt idx="10866">
                  <c:v>905.5</c:v>
                </c:pt>
                <c:pt idx="10867">
                  <c:v>905.58333333333337</c:v>
                </c:pt>
                <c:pt idx="10868">
                  <c:v>905.66666666666663</c:v>
                </c:pt>
                <c:pt idx="10869">
                  <c:v>905.75</c:v>
                </c:pt>
                <c:pt idx="10870">
                  <c:v>905.83333333333337</c:v>
                </c:pt>
                <c:pt idx="10871">
                  <c:v>905.91666666666663</c:v>
                </c:pt>
                <c:pt idx="10872">
                  <c:v>906</c:v>
                </c:pt>
                <c:pt idx="10873">
                  <c:v>906.08333333333337</c:v>
                </c:pt>
                <c:pt idx="10874">
                  <c:v>906.16666666666663</c:v>
                </c:pt>
                <c:pt idx="10875">
                  <c:v>906.25</c:v>
                </c:pt>
                <c:pt idx="10876">
                  <c:v>906.33333333333337</c:v>
                </c:pt>
                <c:pt idx="10877">
                  <c:v>906.41666666666663</c:v>
                </c:pt>
                <c:pt idx="10878">
                  <c:v>906.5</c:v>
                </c:pt>
                <c:pt idx="10879">
                  <c:v>906.58333333333337</c:v>
                </c:pt>
                <c:pt idx="10880">
                  <c:v>906.66666666666663</c:v>
                </c:pt>
                <c:pt idx="10881">
                  <c:v>906.75</c:v>
                </c:pt>
                <c:pt idx="10882">
                  <c:v>906.83333333333337</c:v>
                </c:pt>
                <c:pt idx="10883">
                  <c:v>906.91666666666663</c:v>
                </c:pt>
                <c:pt idx="10884">
                  <c:v>907</c:v>
                </c:pt>
                <c:pt idx="10885">
                  <c:v>907.08333333333337</c:v>
                </c:pt>
                <c:pt idx="10886">
                  <c:v>907.16666666666663</c:v>
                </c:pt>
                <c:pt idx="10887">
                  <c:v>907.25</c:v>
                </c:pt>
                <c:pt idx="10888">
                  <c:v>907.33333333333337</c:v>
                </c:pt>
                <c:pt idx="10889">
                  <c:v>907.41666666666663</c:v>
                </c:pt>
                <c:pt idx="10890">
                  <c:v>907.5</c:v>
                </c:pt>
                <c:pt idx="10891">
                  <c:v>907.58333333333337</c:v>
                </c:pt>
                <c:pt idx="10892">
                  <c:v>907.66666666666663</c:v>
                </c:pt>
                <c:pt idx="10893">
                  <c:v>907.75</c:v>
                </c:pt>
                <c:pt idx="10894">
                  <c:v>907.83333333333337</c:v>
                </c:pt>
                <c:pt idx="10895">
                  <c:v>907.91666666666663</c:v>
                </c:pt>
                <c:pt idx="10896">
                  <c:v>908</c:v>
                </c:pt>
                <c:pt idx="10897">
                  <c:v>908.08333333333337</c:v>
                </c:pt>
                <c:pt idx="10898">
                  <c:v>908.16666666666663</c:v>
                </c:pt>
                <c:pt idx="10899">
                  <c:v>908.25</c:v>
                </c:pt>
                <c:pt idx="10900">
                  <c:v>908.33333333333337</c:v>
                </c:pt>
                <c:pt idx="10901">
                  <c:v>908.41666666666663</c:v>
                </c:pt>
                <c:pt idx="10902">
                  <c:v>908.5</c:v>
                </c:pt>
                <c:pt idx="10903">
                  <c:v>908.58333333333337</c:v>
                </c:pt>
                <c:pt idx="10904">
                  <c:v>908.66666666666663</c:v>
                </c:pt>
                <c:pt idx="10905">
                  <c:v>908.75</c:v>
                </c:pt>
                <c:pt idx="10906">
                  <c:v>908.83333333333337</c:v>
                </c:pt>
                <c:pt idx="10907">
                  <c:v>908.91666666666663</c:v>
                </c:pt>
                <c:pt idx="10908">
                  <c:v>909</c:v>
                </c:pt>
                <c:pt idx="10909">
                  <c:v>909.08333333333337</c:v>
                </c:pt>
                <c:pt idx="10910">
                  <c:v>909.16666666666663</c:v>
                </c:pt>
                <c:pt idx="10911">
                  <c:v>909.25</c:v>
                </c:pt>
                <c:pt idx="10912">
                  <c:v>909.33333333333337</c:v>
                </c:pt>
                <c:pt idx="10913">
                  <c:v>909.41666666666663</c:v>
                </c:pt>
                <c:pt idx="10914">
                  <c:v>909.5</c:v>
                </c:pt>
                <c:pt idx="10915">
                  <c:v>909.58333333333337</c:v>
                </c:pt>
                <c:pt idx="10916">
                  <c:v>909.66666666666663</c:v>
                </c:pt>
                <c:pt idx="10917">
                  <c:v>909.75</c:v>
                </c:pt>
                <c:pt idx="10918">
                  <c:v>909.83333333333337</c:v>
                </c:pt>
                <c:pt idx="10919">
                  <c:v>909.91666666666663</c:v>
                </c:pt>
                <c:pt idx="10920">
                  <c:v>910</c:v>
                </c:pt>
                <c:pt idx="10921">
                  <c:v>910.08333333333337</c:v>
                </c:pt>
                <c:pt idx="10922">
                  <c:v>910.16666666666663</c:v>
                </c:pt>
                <c:pt idx="10923">
                  <c:v>910.25</c:v>
                </c:pt>
                <c:pt idx="10924">
                  <c:v>910.33333333333337</c:v>
                </c:pt>
                <c:pt idx="10925">
                  <c:v>910.41666666666663</c:v>
                </c:pt>
                <c:pt idx="10926">
                  <c:v>910.5</c:v>
                </c:pt>
                <c:pt idx="10927">
                  <c:v>910.58333333333337</c:v>
                </c:pt>
                <c:pt idx="10928">
                  <c:v>910.66666666666663</c:v>
                </c:pt>
                <c:pt idx="10929">
                  <c:v>910.75</c:v>
                </c:pt>
                <c:pt idx="10930">
                  <c:v>910.83333333333337</c:v>
                </c:pt>
                <c:pt idx="10931">
                  <c:v>910.91666666666663</c:v>
                </c:pt>
                <c:pt idx="10932">
                  <c:v>911</c:v>
                </c:pt>
                <c:pt idx="10933">
                  <c:v>911.08333333333337</c:v>
                </c:pt>
                <c:pt idx="10934">
                  <c:v>911.16666666666663</c:v>
                </c:pt>
                <c:pt idx="10935">
                  <c:v>911.25</c:v>
                </c:pt>
                <c:pt idx="10936">
                  <c:v>911.33333333333337</c:v>
                </c:pt>
                <c:pt idx="10937">
                  <c:v>911.41666666666663</c:v>
                </c:pt>
                <c:pt idx="10938">
                  <c:v>911.5</c:v>
                </c:pt>
                <c:pt idx="10939">
                  <c:v>911.58333333333337</c:v>
                </c:pt>
                <c:pt idx="10940">
                  <c:v>911.66666666666663</c:v>
                </c:pt>
                <c:pt idx="10941">
                  <c:v>911.75</c:v>
                </c:pt>
                <c:pt idx="10942">
                  <c:v>911.83333333333337</c:v>
                </c:pt>
                <c:pt idx="10943">
                  <c:v>911.91666666666663</c:v>
                </c:pt>
                <c:pt idx="10944">
                  <c:v>912</c:v>
                </c:pt>
                <c:pt idx="10945">
                  <c:v>912.08333333333337</c:v>
                </c:pt>
                <c:pt idx="10946">
                  <c:v>912.16666666666663</c:v>
                </c:pt>
                <c:pt idx="10947">
                  <c:v>912.25</c:v>
                </c:pt>
                <c:pt idx="10948">
                  <c:v>912.33333333333337</c:v>
                </c:pt>
                <c:pt idx="10949">
                  <c:v>912.41666666666663</c:v>
                </c:pt>
                <c:pt idx="10950">
                  <c:v>912.5</c:v>
                </c:pt>
                <c:pt idx="10951">
                  <c:v>912.58333333333337</c:v>
                </c:pt>
                <c:pt idx="10952">
                  <c:v>912.66666666666663</c:v>
                </c:pt>
                <c:pt idx="10953">
                  <c:v>912.75</c:v>
                </c:pt>
                <c:pt idx="10954">
                  <c:v>912.83333333333337</c:v>
                </c:pt>
                <c:pt idx="10955">
                  <c:v>912.91666666666663</c:v>
                </c:pt>
                <c:pt idx="10956">
                  <c:v>913</c:v>
                </c:pt>
                <c:pt idx="10957">
                  <c:v>913.08333333333337</c:v>
                </c:pt>
                <c:pt idx="10958">
                  <c:v>913.16666666666663</c:v>
                </c:pt>
                <c:pt idx="10959">
                  <c:v>913.25</c:v>
                </c:pt>
                <c:pt idx="10960">
                  <c:v>913.33333333333337</c:v>
                </c:pt>
                <c:pt idx="10961">
                  <c:v>913.41666666666663</c:v>
                </c:pt>
                <c:pt idx="10962">
                  <c:v>913.5</c:v>
                </c:pt>
                <c:pt idx="10963">
                  <c:v>913.58333333333337</c:v>
                </c:pt>
                <c:pt idx="10964">
                  <c:v>913.66666666666663</c:v>
                </c:pt>
                <c:pt idx="10965">
                  <c:v>913.75</c:v>
                </c:pt>
                <c:pt idx="10966">
                  <c:v>913.83333333333337</c:v>
                </c:pt>
                <c:pt idx="10967">
                  <c:v>913.91666666666663</c:v>
                </c:pt>
                <c:pt idx="10968">
                  <c:v>914</c:v>
                </c:pt>
                <c:pt idx="10969">
                  <c:v>914.08333333333337</c:v>
                </c:pt>
                <c:pt idx="10970">
                  <c:v>914.16666666666663</c:v>
                </c:pt>
                <c:pt idx="10971">
                  <c:v>914.25</c:v>
                </c:pt>
                <c:pt idx="10972">
                  <c:v>914.33333333333337</c:v>
                </c:pt>
                <c:pt idx="10973">
                  <c:v>914.41666666666663</c:v>
                </c:pt>
                <c:pt idx="10974">
                  <c:v>914.5</c:v>
                </c:pt>
                <c:pt idx="10975">
                  <c:v>914.58333333333337</c:v>
                </c:pt>
                <c:pt idx="10976">
                  <c:v>914.66666666666663</c:v>
                </c:pt>
                <c:pt idx="10977">
                  <c:v>914.75</c:v>
                </c:pt>
                <c:pt idx="10978">
                  <c:v>914.83333333333337</c:v>
                </c:pt>
                <c:pt idx="10979">
                  <c:v>914.91666666666663</c:v>
                </c:pt>
                <c:pt idx="10980">
                  <c:v>915</c:v>
                </c:pt>
                <c:pt idx="10981">
                  <c:v>915.08333333333337</c:v>
                </c:pt>
                <c:pt idx="10982">
                  <c:v>915.16666666666663</c:v>
                </c:pt>
                <c:pt idx="10983">
                  <c:v>915.25</c:v>
                </c:pt>
                <c:pt idx="10984">
                  <c:v>915.33333333333337</c:v>
                </c:pt>
                <c:pt idx="10985">
                  <c:v>915.41666666666663</c:v>
                </c:pt>
                <c:pt idx="10986">
                  <c:v>915.5</c:v>
                </c:pt>
                <c:pt idx="10987">
                  <c:v>915.58333333333337</c:v>
                </c:pt>
                <c:pt idx="10988">
                  <c:v>915.66666666666663</c:v>
                </c:pt>
                <c:pt idx="10989">
                  <c:v>915.75</c:v>
                </c:pt>
                <c:pt idx="10990">
                  <c:v>915.83333333333337</c:v>
                </c:pt>
                <c:pt idx="10991">
                  <c:v>915.91666666666663</c:v>
                </c:pt>
                <c:pt idx="10992">
                  <c:v>916</c:v>
                </c:pt>
                <c:pt idx="10993">
                  <c:v>916.08333333333337</c:v>
                </c:pt>
                <c:pt idx="10994">
                  <c:v>916.16666666666663</c:v>
                </c:pt>
                <c:pt idx="10995">
                  <c:v>916.25</c:v>
                </c:pt>
                <c:pt idx="10996">
                  <c:v>916.33333333333337</c:v>
                </c:pt>
                <c:pt idx="10997">
                  <c:v>916.41666666666663</c:v>
                </c:pt>
                <c:pt idx="10998">
                  <c:v>916.5</c:v>
                </c:pt>
                <c:pt idx="10999">
                  <c:v>916.58333333333337</c:v>
                </c:pt>
                <c:pt idx="11000">
                  <c:v>916.66666666666663</c:v>
                </c:pt>
                <c:pt idx="11001">
                  <c:v>916.75</c:v>
                </c:pt>
                <c:pt idx="11002">
                  <c:v>916.83333333333337</c:v>
                </c:pt>
                <c:pt idx="11003">
                  <c:v>916.91666666666663</c:v>
                </c:pt>
                <c:pt idx="11004">
                  <c:v>917</c:v>
                </c:pt>
                <c:pt idx="11005">
                  <c:v>917.08333333333337</c:v>
                </c:pt>
                <c:pt idx="11006">
                  <c:v>917.16666666666663</c:v>
                </c:pt>
                <c:pt idx="11007">
                  <c:v>917.25</c:v>
                </c:pt>
                <c:pt idx="11008">
                  <c:v>917.33333333333337</c:v>
                </c:pt>
                <c:pt idx="11009">
                  <c:v>917.41666666666663</c:v>
                </c:pt>
                <c:pt idx="11010">
                  <c:v>917.5</c:v>
                </c:pt>
                <c:pt idx="11011">
                  <c:v>917.58333333333337</c:v>
                </c:pt>
                <c:pt idx="11012">
                  <c:v>917.66666666666663</c:v>
                </c:pt>
                <c:pt idx="11013">
                  <c:v>917.75</c:v>
                </c:pt>
                <c:pt idx="11014">
                  <c:v>917.83333333333337</c:v>
                </c:pt>
                <c:pt idx="11015">
                  <c:v>917.91666666666663</c:v>
                </c:pt>
                <c:pt idx="11016">
                  <c:v>918</c:v>
                </c:pt>
                <c:pt idx="11017">
                  <c:v>918.08333333333337</c:v>
                </c:pt>
                <c:pt idx="11018">
                  <c:v>918.16666666666663</c:v>
                </c:pt>
                <c:pt idx="11019">
                  <c:v>918.25</c:v>
                </c:pt>
                <c:pt idx="11020">
                  <c:v>918.33333333333337</c:v>
                </c:pt>
                <c:pt idx="11021">
                  <c:v>918.41666666666663</c:v>
                </c:pt>
                <c:pt idx="11022">
                  <c:v>918.5</c:v>
                </c:pt>
                <c:pt idx="11023">
                  <c:v>918.58333333333337</c:v>
                </c:pt>
                <c:pt idx="11024">
                  <c:v>918.66666666666663</c:v>
                </c:pt>
                <c:pt idx="11025">
                  <c:v>918.75</c:v>
                </c:pt>
                <c:pt idx="11026">
                  <c:v>918.83333333333337</c:v>
                </c:pt>
                <c:pt idx="11027">
                  <c:v>918.91666666666663</c:v>
                </c:pt>
                <c:pt idx="11028">
                  <c:v>919</c:v>
                </c:pt>
                <c:pt idx="11029">
                  <c:v>919.08333333333337</c:v>
                </c:pt>
                <c:pt idx="11030">
                  <c:v>919.16666666666663</c:v>
                </c:pt>
                <c:pt idx="11031">
                  <c:v>919.25</c:v>
                </c:pt>
                <c:pt idx="11032">
                  <c:v>919.33333333333337</c:v>
                </c:pt>
                <c:pt idx="11033">
                  <c:v>919.41666666666663</c:v>
                </c:pt>
                <c:pt idx="11034">
                  <c:v>919.5</c:v>
                </c:pt>
                <c:pt idx="11035">
                  <c:v>919.58333333333337</c:v>
                </c:pt>
                <c:pt idx="11036">
                  <c:v>919.66666666666663</c:v>
                </c:pt>
                <c:pt idx="11037">
                  <c:v>919.75</c:v>
                </c:pt>
                <c:pt idx="11038">
                  <c:v>919.83333333333337</c:v>
                </c:pt>
                <c:pt idx="11039">
                  <c:v>919.91666666666663</c:v>
                </c:pt>
                <c:pt idx="11040">
                  <c:v>920</c:v>
                </c:pt>
                <c:pt idx="11041">
                  <c:v>920.08333333333337</c:v>
                </c:pt>
                <c:pt idx="11042">
                  <c:v>920.16666666666663</c:v>
                </c:pt>
                <c:pt idx="11043">
                  <c:v>920.25</c:v>
                </c:pt>
                <c:pt idx="11044">
                  <c:v>920.33333333333337</c:v>
                </c:pt>
                <c:pt idx="11045">
                  <c:v>920.41666666666663</c:v>
                </c:pt>
                <c:pt idx="11046">
                  <c:v>920.5</c:v>
                </c:pt>
                <c:pt idx="11047">
                  <c:v>920.58333333333337</c:v>
                </c:pt>
                <c:pt idx="11048">
                  <c:v>920.66666666666663</c:v>
                </c:pt>
                <c:pt idx="11049">
                  <c:v>920.75</c:v>
                </c:pt>
                <c:pt idx="11050">
                  <c:v>920.83333333333337</c:v>
                </c:pt>
                <c:pt idx="11051">
                  <c:v>920.91666666666663</c:v>
                </c:pt>
                <c:pt idx="11052">
                  <c:v>921</c:v>
                </c:pt>
                <c:pt idx="11053">
                  <c:v>921.08333333333337</c:v>
                </c:pt>
                <c:pt idx="11054">
                  <c:v>921.16666666666663</c:v>
                </c:pt>
                <c:pt idx="11055">
                  <c:v>921.25</c:v>
                </c:pt>
                <c:pt idx="11056">
                  <c:v>921.33333333333337</c:v>
                </c:pt>
                <c:pt idx="11057">
                  <c:v>921.41666666666663</c:v>
                </c:pt>
                <c:pt idx="11058">
                  <c:v>921.5</c:v>
                </c:pt>
                <c:pt idx="11059">
                  <c:v>921.58333333333337</c:v>
                </c:pt>
                <c:pt idx="11060">
                  <c:v>921.66666666666663</c:v>
                </c:pt>
                <c:pt idx="11061">
                  <c:v>921.75</c:v>
                </c:pt>
                <c:pt idx="11062">
                  <c:v>921.83333333333337</c:v>
                </c:pt>
                <c:pt idx="11063">
                  <c:v>921.91666666666663</c:v>
                </c:pt>
                <c:pt idx="11064">
                  <c:v>922</c:v>
                </c:pt>
                <c:pt idx="11065">
                  <c:v>922.08333333333337</c:v>
                </c:pt>
                <c:pt idx="11066">
                  <c:v>922.16666666666663</c:v>
                </c:pt>
                <c:pt idx="11067">
                  <c:v>922.25</c:v>
                </c:pt>
                <c:pt idx="11068">
                  <c:v>922.33333333333337</c:v>
                </c:pt>
                <c:pt idx="11069">
                  <c:v>922.41666666666663</c:v>
                </c:pt>
                <c:pt idx="11070">
                  <c:v>922.5</c:v>
                </c:pt>
                <c:pt idx="11071">
                  <c:v>922.58333333333337</c:v>
                </c:pt>
                <c:pt idx="11072">
                  <c:v>922.66666666666663</c:v>
                </c:pt>
                <c:pt idx="11073">
                  <c:v>922.75</c:v>
                </c:pt>
                <c:pt idx="11074">
                  <c:v>922.83333333333337</c:v>
                </c:pt>
                <c:pt idx="11075">
                  <c:v>922.91666666666663</c:v>
                </c:pt>
                <c:pt idx="11076">
                  <c:v>923</c:v>
                </c:pt>
                <c:pt idx="11077">
                  <c:v>923.08333333333337</c:v>
                </c:pt>
                <c:pt idx="11078">
                  <c:v>923.16666666666663</c:v>
                </c:pt>
                <c:pt idx="11079">
                  <c:v>923.25</c:v>
                </c:pt>
                <c:pt idx="11080">
                  <c:v>923.33333333333337</c:v>
                </c:pt>
                <c:pt idx="11081">
                  <c:v>923.41666666666663</c:v>
                </c:pt>
                <c:pt idx="11082">
                  <c:v>923.5</c:v>
                </c:pt>
                <c:pt idx="11083">
                  <c:v>923.58333333333337</c:v>
                </c:pt>
                <c:pt idx="11084">
                  <c:v>923.66666666666663</c:v>
                </c:pt>
                <c:pt idx="11085">
                  <c:v>923.75</c:v>
                </c:pt>
                <c:pt idx="11086">
                  <c:v>923.83333333333337</c:v>
                </c:pt>
                <c:pt idx="11087">
                  <c:v>923.91666666666663</c:v>
                </c:pt>
                <c:pt idx="11088">
                  <c:v>924</c:v>
                </c:pt>
                <c:pt idx="11089">
                  <c:v>924.08333333333337</c:v>
                </c:pt>
                <c:pt idx="11090">
                  <c:v>924.16666666666663</c:v>
                </c:pt>
                <c:pt idx="11091">
                  <c:v>924.25</c:v>
                </c:pt>
                <c:pt idx="11092">
                  <c:v>924.33333333333337</c:v>
                </c:pt>
                <c:pt idx="11093">
                  <c:v>924.41666666666663</c:v>
                </c:pt>
                <c:pt idx="11094">
                  <c:v>924.5</c:v>
                </c:pt>
                <c:pt idx="11095">
                  <c:v>924.58333333333337</c:v>
                </c:pt>
                <c:pt idx="11096">
                  <c:v>924.66666666666663</c:v>
                </c:pt>
                <c:pt idx="11097">
                  <c:v>924.75</c:v>
                </c:pt>
                <c:pt idx="11098">
                  <c:v>924.83333333333337</c:v>
                </c:pt>
                <c:pt idx="11099">
                  <c:v>924.91666666666663</c:v>
                </c:pt>
                <c:pt idx="11100">
                  <c:v>925</c:v>
                </c:pt>
                <c:pt idx="11101">
                  <c:v>925.08333333333337</c:v>
                </c:pt>
                <c:pt idx="11102">
                  <c:v>925.16666666666663</c:v>
                </c:pt>
                <c:pt idx="11103">
                  <c:v>925.25</c:v>
                </c:pt>
                <c:pt idx="11104">
                  <c:v>925.33333333333337</c:v>
                </c:pt>
                <c:pt idx="11105">
                  <c:v>925.41666666666663</c:v>
                </c:pt>
                <c:pt idx="11106">
                  <c:v>925.5</c:v>
                </c:pt>
                <c:pt idx="11107">
                  <c:v>925.58333333333337</c:v>
                </c:pt>
                <c:pt idx="11108">
                  <c:v>925.66666666666663</c:v>
                </c:pt>
                <c:pt idx="11109">
                  <c:v>925.75</c:v>
                </c:pt>
                <c:pt idx="11110">
                  <c:v>925.83333333333337</c:v>
                </c:pt>
                <c:pt idx="11111">
                  <c:v>925.91666666666663</c:v>
                </c:pt>
                <c:pt idx="11112">
                  <c:v>926</c:v>
                </c:pt>
                <c:pt idx="11113">
                  <c:v>926.08333333333337</c:v>
                </c:pt>
                <c:pt idx="11114">
                  <c:v>926.16666666666663</c:v>
                </c:pt>
                <c:pt idx="11115">
                  <c:v>926.25</c:v>
                </c:pt>
                <c:pt idx="11116">
                  <c:v>926.33333333333337</c:v>
                </c:pt>
                <c:pt idx="11117">
                  <c:v>926.41666666666663</c:v>
                </c:pt>
                <c:pt idx="11118">
                  <c:v>926.5</c:v>
                </c:pt>
                <c:pt idx="11119">
                  <c:v>926.58333333333337</c:v>
                </c:pt>
                <c:pt idx="11120">
                  <c:v>926.66666666666663</c:v>
                </c:pt>
                <c:pt idx="11121">
                  <c:v>926.75</c:v>
                </c:pt>
                <c:pt idx="11122">
                  <c:v>926.83333333333337</c:v>
                </c:pt>
                <c:pt idx="11123">
                  <c:v>926.91666666666663</c:v>
                </c:pt>
                <c:pt idx="11124">
                  <c:v>927</c:v>
                </c:pt>
                <c:pt idx="11125">
                  <c:v>927.08333333333337</c:v>
                </c:pt>
                <c:pt idx="11126">
                  <c:v>927.16666666666663</c:v>
                </c:pt>
                <c:pt idx="11127">
                  <c:v>927.25</c:v>
                </c:pt>
                <c:pt idx="11128">
                  <c:v>927.33333333333337</c:v>
                </c:pt>
                <c:pt idx="11129">
                  <c:v>927.41666666666663</c:v>
                </c:pt>
                <c:pt idx="11130">
                  <c:v>927.5</c:v>
                </c:pt>
                <c:pt idx="11131">
                  <c:v>927.58333333333337</c:v>
                </c:pt>
                <c:pt idx="11132">
                  <c:v>927.66666666666663</c:v>
                </c:pt>
                <c:pt idx="11133">
                  <c:v>927.75</c:v>
                </c:pt>
                <c:pt idx="11134">
                  <c:v>927.83333333333337</c:v>
                </c:pt>
                <c:pt idx="11135">
                  <c:v>927.91666666666663</c:v>
                </c:pt>
                <c:pt idx="11136">
                  <c:v>928</c:v>
                </c:pt>
                <c:pt idx="11137">
                  <c:v>928.08333333333337</c:v>
                </c:pt>
                <c:pt idx="11138">
                  <c:v>928.16666666666663</c:v>
                </c:pt>
                <c:pt idx="11139">
                  <c:v>928.25</c:v>
                </c:pt>
                <c:pt idx="11140">
                  <c:v>928.33333333333337</c:v>
                </c:pt>
                <c:pt idx="11141">
                  <c:v>928.41666666666663</c:v>
                </c:pt>
                <c:pt idx="11142">
                  <c:v>928.5</c:v>
                </c:pt>
                <c:pt idx="11143">
                  <c:v>928.58333333333337</c:v>
                </c:pt>
                <c:pt idx="11144">
                  <c:v>928.66666666666663</c:v>
                </c:pt>
                <c:pt idx="11145">
                  <c:v>928.75</c:v>
                </c:pt>
                <c:pt idx="11146">
                  <c:v>928.83333333333337</c:v>
                </c:pt>
                <c:pt idx="11147">
                  <c:v>928.91666666666663</c:v>
                </c:pt>
                <c:pt idx="11148">
                  <c:v>929</c:v>
                </c:pt>
                <c:pt idx="11149">
                  <c:v>929.08333333333337</c:v>
                </c:pt>
                <c:pt idx="11150">
                  <c:v>929.16666666666663</c:v>
                </c:pt>
                <c:pt idx="11151">
                  <c:v>929.25</c:v>
                </c:pt>
                <c:pt idx="11152">
                  <c:v>929.33333333333337</c:v>
                </c:pt>
                <c:pt idx="11153">
                  <c:v>929.41666666666663</c:v>
                </c:pt>
                <c:pt idx="11154">
                  <c:v>929.5</c:v>
                </c:pt>
                <c:pt idx="11155">
                  <c:v>929.58333333333337</c:v>
                </c:pt>
                <c:pt idx="11156">
                  <c:v>929.66666666666663</c:v>
                </c:pt>
                <c:pt idx="11157">
                  <c:v>929.75</c:v>
                </c:pt>
                <c:pt idx="11158">
                  <c:v>929.83333333333337</c:v>
                </c:pt>
                <c:pt idx="11159">
                  <c:v>929.91666666666663</c:v>
                </c:pt>
                <c:pt idx="11160">
                  <c:v>930</c:v>
                </c:pt>
                <c:pt idx="11161">
                  <c:v>930.08333333333337</c:v>
                </c:pt>
                <c:pt idx="11162">
                  <c:v>930.16666666666663</c:v>
                </c:pt>
                <c:pt idx="11163">
                  <c:v>930.25</c:v>
                </c:pt>
                <c:pt idx="11164">
                  <c:v>930.33333333333337</c:v>
                </c:pt>
                <c:pt idx="11165">
                  <c:v>930.41666666666663</c:v>
                </c:pt>
                <c:pt idx="11166">
                  <c:v>930.5</c:v>
                </c:pt>
                <c:pt idx="11167">
                  <c:v>930.58333333333337</c:v>
                </c:pt>
                <c:pt idx="11168">
                  <c:v>930.66666666666663</c:v>
                </c:pt>
                <c:pt idx="11169">
                  <c:v>930.75</c:v>
                </c:pt>
                <c:pt idx="11170">
                  <c:v>930.83333333333337</c:v>
                </c:pt>
                <c:pt idx="11171">
                  <c:v>930.91666666666663</c:v>
                </c:pt>
                <c:pt idx="11172">
                  <c:v>931</c:v>
                </c:pt>
                <c:pt idx="11173">
                  <c:v>931.08333333333337</c:v>
                </c:pt>
                <c:pt idx="11174">
                  <c:v>931.16666666666663</c:v>
                </c:pt>
                <c:pt idx="11175">
                  <c:v>931.25</c:v>
                </c:pt>
                <c:pt idx="11176">
                  <c:v>931.33333333333337</c:v>
                </c:pt>
                <c:pt idx="11177">
                  <c:v>931.41666666666663</c:v>
                </c:pt>
                <c:pt idx="11178">
                  <c:v>931.5</c:v>
                </c:pt>
                <c:pt idx="11179">
                  <c:v>931.58333333333337</c:v>
                </c:pt>
                <c:pt idx="11180">
                  <c:v>931.66666666666663</c:v>
                </c:pt>
                <c:pt idx="11181">
                  <c:v>931.75</c:v>
                </c:pt>
                <c:pt idx="11182">
                  <c:v>931.83333333333337</c:v>
                </c:pt>
                <c:pt idx="11183">
                  <c:v>931.91666666666663</c:v>
                </c:pt>
                <c:pt idx="11184">
                  <c:v>932</c:v>
                </c:pt>
                <c:pt idx="11185">
                  <c:v>932.08333333333337</c:v>
                </c:pt>
                <c:pt idx="11186">
                  <c:v>932.16666666666663</c:v>
                </c:pt>
                <c:pt idx="11187">
                  <c:v>932.25</c:v>
                </c:pt>
                <c:pt idx="11188">
                  <c:v>932.33333333333337</c:v>
                </c:pt>
                <c:pt idx="11189">
                  <c:v>932.41666666666663</c:v>
                </c:pt>
                <c:pt idx="11190">
                  <c:v>932.5</c:v>
                </c:pt>
                <c:pt idx="11191">
                  <c:v>932.58333333333337</c:v>
                </c:pt>
                <c:pt idx="11192">
                  <c:v>932.66666666666663</c:v>
                </c:pt>
                <c:pt idx="11193">
                  <c:v>932.75</c:v>
                </c:pt>
                <c:pt idx="11194">
                  <c:v>932.83333333333337</c:v>
                </c:pt>
                <c:pt idx="11195">
                  <c:v>932.91666666666663</c:v>
                </c:pt>
                <c:pt idx="11196">
                  <c:v>933</c:v>
                </c:pt>
                <c:pt idx="11197">
                  <c:v>933.08333333333337</c:v>
                </c:pt>
                <c:pt idx="11198">
                  <c:v>933.16666666666663</c:v>
                </c:pt>
                <c:pt idx="11199">
                  <c:v>933.25</c:v>
                </c:pt>
                <c:pt idx="11200">
                  <c:v>933.33333333333337</c:v>
                </c:pt>
                <c:pt idx="11201">
                  <c:v>933.41666666666663</c:v>
                </c:pt>
                <c:pt idx="11202">
                  <c:v>933.5</c:v>
                </c:pt>
                <c:pt idx="11203">
                  <c:v>933.58333333333337</c:v>
                </c:pt>
                <c:pt idx="11204">
                  <c:v>933.66666666666663</c:v>
                </c:pt>
                <c:pt idx="11205">
                  <c:v>933.75</c:v>
                </c:pt>
                <c:pt idx="11206">
                  <c:v>933.83333333333337</c:v>
                </c:pt>
                <c:pt idx="11207">
                  <c:v>933.91666666666663</c:v>
                </c:pt>
                <c:pt idx="11208">
                  <c:v>934</c:v>
                </c:pt>
                <c:pt idx="11209">
                  <c:v>934.08333333333337</c:v>
                </c:pt>
                <c:pt idx="11210">
                  <c:v>934.16666666666663</c:v>
                </c:pt>
                <c:pt idx="11211">
                  <c:v>934.25</c:v>
                </c:pt>
                <c:pt idx="11212">
                  <c:v>934.33333333333337</c:v>
                </c:pt>
                <c:pt idx="11213">
                  <c:v>934.41666666666663</c:v>
                </c:pt>
                <c:pt idx="11214">
                  <c:v>934.5</c:v>
                </c:pt>
                <c:pt idx="11215">
                  <c:v>934.58333333333337</c:v>
                </c:pt>
                <c:pt idx="11216">
                  <c:v>934.66666666666663</c:v>
                </c:pt>
                <c:pt idx="11217">
                  <c:v>934.75</c:v>
                </c:pt>
                <c:pt idx="11218">
                  <c:v>934.83333333333337</c:v>
                </c:pt>
                <c:pt idx="11219">
                  <c:v>934.91666666666663</c:v>
                </c:pt>
                <c:pt idx="11220">
                  <c:v>935</c:v>
                </c:pt>
                <c:pt idx="11221">
                  <c:v>935.08333333333337</c:v>
                </c:pt>
                <c:pt idx="11222">
                  <c:v>935.16666666666663</c:v>
                </c:pt>
                <c:pt idx="11223">
                  <c:v>935.25</c:v>
                </c:pt>
                <c:pt idx="11224">
                  <c:v>935.33333333333337</c:v>
                </c:pt>
                <c:pt idx="11225">
                  <c:v>935.41666666666663</c:v>
                </c:pt>
                <c:pt idx="11226">
                  <c:v>935.5</c:v>
                </c:pt>
                <c:pt idx="11227">
                  <c:v>935.58333333333337</c:v>
                </c:pt>
                <c:pt idx="11228">
                  <c:v>935.66666666666663</c:v>
                </c:pt>
                <c:pt idx="11229">
                  <c:v>935.75</c:v>
                </c:pt>
                <c:pt idx="11230">
                  <c:v>935.83333333333337</c:v>
                </c:pt>
                <c:pt idx="11231">
                  <c:v>935.91666666666663</c:v>
                </c:pt>
                <c:pt idx="11232">
                  <c:v>936</c:v>
                </c:pt>
                <c:pt idx="11233">
                  <c:v>936.08333333333337</c:v>
                </c:pt>
                <c:pt idx="11234">
                  <c:v>936.16666666666663</c:v>
                </c:pt>
                <c:pt idx="11235">
                  <c:v>936.25</c:v>
                </c:pt>
                <c:pt idx="11236">
                  <c:v>936.33333333333337</c:v>
                </c:pt>
                <c:pt idx="11237">
                  <c:v>936.41666666666663</c:v>
                </c:pt>
                <c:pt idx="11238">
                  <c:v>936.5</c:v>
                </c:pt>
                <c:pt idx="11239">
                  <c:v>936.58333333333337</c:v>
                </c:pt>
                <c:pt idx="11240">
                  <c:v>936.66666666666663</c:v>
                </c:pt>
                <c:pt idx="11241">
                  <c:v>936.75</c:v>
                </c:pt>
                <c:pt idx="11242">
                  <c:v>936.83333333333337</c:v>
                </c:pt>
                <c:pt idx="11243">
                  <c:v>936.91666666666663</c:v>
                </c:pt>
                <c:pt idx="11244">
                  <c:v>937</c:v>
                </c:pt>
                <c:pt idx="11245">
                  <c:v>937.08333333333337</c:v>
                </c:pt>
                <c:pt idx="11246">
                  <c:v>937.16666666666663</c:v>
                </c:pt>
                <c:pt idx="11247">
                  <c:v>937.25</c:v>
                </c:pt>
                <c:pt idx="11248">
                  <c:v>937.33333333333337</c:v>
                </c:pt>
                <c:pt idx="11249">
                  <c:v>937.41666666666663</c:v>
                </c:pt>
                <c:pt idx="11250">
                  <c:v>937.5</c:v>
                </c:pt>
                <c:pt idx="11251">
                  <c:v>937.58333333333337</c:v>
                </c:pt>
                <c:pt idx="11252">
                  <c:v>937.66666666666663</c:v>
                </c:pt>
                <c:pt idx="11253">
                  <c:v>937.75</c:v>
                </c:pt>
                <c:pt idx="11254">
                  <c:v>937.83333333333337</c:v>
                </c:pt>
                <c:pt idx="11255">
                  <c:v>937.91666666666663</c:v>
                </c:pt>
                <c:pt idx="11256">
                  <c:v>938</c:v>
                </c:pt>
                <c:pt idx="11257">
                  <c:v>938.08333333333337</c:v>
                </c:pt>
                <c:pt idx="11258">
                  <c:v>938.16666666666663</c:v>
                </c:pt>
                <c:pt idx="11259">
                  <c:v>938.25</c:v>
                </c:pt>
                <c:pt idx="11260">
                  <c:v>938.33333333333337</c:v>
                </c:pt>
                <c:pt idx="11261">
                  <c:v>938.41666666666663</c:v>
                </c:pt>
                <c:pt idx="11262">
                  <c:v>938.5</c:v>
                </c:pt>
                <c:pt idx="11263">
                  <c:v>938.58333333333337</c:v>
                </c:pt>
                <c:pt idx="11264">
                  <c:v>938.66666666666663</c:v>
                </c:pt>
                <c:pt idx="11265">
                  <c:v>938.75</c:v>
                </c:pt>
                <c:pt idx="11266">
                  <c:v>938.83333333333337</c:v>
                </c:pt>
                <c:pt idx="11267">
                  <c:v>938.91666666666663</c:v>
                </c:pt>
                <c:pt idx="11268">
                  <c:v>939</c:v>
                </c:pt>
                <c:pt idx="11269">
                  <c:v>939.08333333333337</c:v>
                </c:pt>
                <c:pt idx="11270">
                  <c:v>939.16666666666663</c:v>
                </c:pt>
                <c:pt idx="11271">
                  <c:v>939.25</c:v>
                </c:pt>
                <c:pt idx="11272">
                  <c:v>939.33333333333337</c:v>
                </c:pt>
                <c:pt idx="11273">
                  <c:v>939.41666666666663</c:v>
                </c:pt>
                <c:pt idx="11274">
                  <c:v>939.5</c:v>
                </c:pt>
                <c:pt idx="11275">
                  <c:v>939.58333333333337</c:v>
                </c:pt>
                <c:pt idx="11276">
                  <c:v>939.66666666666663</c:v>
                </c:pt>
                <c:pt idx="11277">
                  <c:v>939.75</c:v>
                </c:pt>
                <c:pt idx="11278">
                  <c:v>939.83333333333337</c:v>
                </c:pt>
                <c:pt idx="11279">
                  <c:v>939.91666666666663</c:v>
                </c:pt>
                <c:pt idx="11280">
                  <c:v>940</c:v>
                </c:pt>
                <c:pt idx="11281">
                  <c:v>940.08333333333337</c:v>
                </c:pt>
                <c:pt idx="11282">
                  <c:v>940.16666666666663</c:v>
                </c:pt>
                <c:pt idx="11283">
                  <c:v>940.25</c:v>
                </c:pt>
                <c:pt idx="11284">
                  <c:v>940.33333333333337</c:v>
                </c:pt>
                <c:pt idx="11285">
                  <c:v>940.41666666666663</c:v>
                </c:pt>
                <c:pt idx="11286">
                  <c:v>940.5</c:v>
                </c:pt>
                <c:pt idx="11287">
                  <c:v>940.58333333333337</c:v>
                </c:pt>
                <c:pt idx="11288">
                  <c:v>940.66666666666663</c:v>
                </c:pt>
                <c:pt idx="11289">
                  <c:v>940.75</c:v>
                </c:pt>
                <c:pt idx="11290">
                  <c:v>940.83333333333337</c:v>
                </c:pt>
                <c:pt idx="11291">
                  <c:v>940.91666666666663</c:v>
                </c:pt>
                <c:pt idx="11292">
                  <c:v>941</c:v>
                </c:pt>
                <c:pt idx="11293">
                  <c:v>941.08333333333337</c:v>
                </c:pt>
                <c:pt idx="11294">
                  <c:v>941.16666666666663</c:v>
                </c:pt>
                <c:pt idx="11295">
                  <c:v>941.25</c:v>
                </c:pt>
                <c:pt idx="11296">
                  <c:v>941.33333333333337</c:v>
                </c:pt>
                <c:pt idx="11297">
                  <c:v>941.41666666666663</c:v>
                </c:pt>
                <c:pt idx="11298">
                  <c:v>941.5</c:v>
                </c:pt>
                <c:pt idx="11299">
                  <c:v>941.58333333333337</c:v>
                </c:pt>
                <c:pt idx="11300">
                  <c:v>941.66666666666663</c:v>
                </c:pt>
                <c:pt idx="11301">
                  <c:v>941.75</c:v>
                </c:pt>
                <c:pt idx="11302">
                  <c:v>941.83333333333337</c:v>
                </c:pt>
                <c:pt idx="11303">
                  <c:v>941.91666666666663</c:v>
                </c:pt>
                <c:pt idx="11304">
                  <c:v>942</c:v>
                </c:pt>
                <c:pt idx="11305">
                  <c:v>942.08333333333337</c:v>
                </c:pt>
                <c:pt idx="11306">
                  <c:v>942.16666666666663</c:v>
                </c:pt>
                <c:pt idx="11307">
                  <c:v>942.25</c:v>
                </c:pt>
                <c:pt idx="11308">
                  <c:v>942.33333333333337</c:v>
                </c:pt>
                <c:pt idx="11309">
                  <c:v>942.41666666666663</c:v>
                </c:pt>
                <c:pt idx="11310">
                  <c:v>942.5</c:v>
                </c:pt>
                <c:pt idx="11311">
                  <c:v>942.58333333333337</c:v>
                </c:pt>
                <c:pt idx="11312">
                  <c:v>942.66666666666663</c:v>
                </c:pt>
                <c:pt idx="11313">
                  <c:v>942.75</c:v>
                </c:pt>
                <c:pt idx="11314">
                  <c:v>942.83333333333337</c:v>
                </c:pt>
                <c:pt idx="11315">
                  <c:v>942.91666666666663</c:v>
                </c:pt>
                <c:pt idx="11316">
                  <c:v>943</c:v>
                </c:pt>
                <c:pt idx="11317">
                  <c:v>943.08333333333337</c:v>
                </c:pt>
                <c:pt idx="11318">
                  <c:v>943.16666666666663</c:v>
                </c:pt>
                <c:pt idx="11319">
                  <c:v>943.25</c:v>
                </c:pt>
                <c:pt idx="11320">
                  <c:v>943.33333333333337</c:v>
                </c:pt>
                <c:pt idx="11321">
                  <c:v>943.41666666666663</c:v>
                </c:pt>
                <c:pt idx="11322">
                  <c:v>943.5</c:v>
                </c:pt>
                <c:pt idx="11323">
                  <c:v>943.58333333333337</c:v>
                </c:pt>
                <c:pt idx="11324">
                  <c:v>943.66666666666663</c:v>
                </c:pt>
                <c:pt idx="11325">
                  <c:v>943.75</c:v>
                </c:pt>
                <c:pt idx="11326">
                  <c:v>943.83333333333337</c:v>
                </c:pt>
                <c:pt idx="11327">
                  <c:v>943.91666666666663</c:v>
                </c:pt>
                <c:pt idx="11328">
                  <c:v>944</c:v>
                </c:pt>
                <c:pt idx="11329">
                  <c:v>944.08333333333337</c:v>
                </c:pt>
                <c:pt idx="11330">
                  <c:v>944.16666666666663</c:v>
                </c:pt>
                <c:pt idx="11331">
                  <c:v>944.25</c:v>
                </c:pt>
                <c:pt idx="11332">
                  <c:v>944.33333333333337</c:v>
                </c:pt>
                <c:pt idx="11333">
                  <c:v>944.41666666666663</c:v>
                </c:pt>
                <c:pt idx="11334">
                  <c:v>944.5</c:v>
                </c:pt>
                <c:pt idx="11335">
                  <c:v>944.58333333333337</c:v>
                </c:pt>
                <c:pt idx="11336">
                  <c:v>944.66666666666663</c:v>
                </c:pt>
                <c:pt idx="11337">
                  <c:v>944.75</c:v>
                </c:pt>
                <c:pt idx="11338">
                  <c:v>944.83333333333337</c:v>
                </c:pt>
                <c:pt idx="11339">
                  <c:v>944.91666666666663</c:v>
                </c:pt>
                <c:pt idx="11340">
                  <c:v>945</c:v>
                </c:pt>
                <c:pt idx="11341">
                  <c:v>945.08333333333337</c:v>
                </c:pt>
                <c:pt idx="11342">
                  <c:v>945.16666666666663</c:v>
                </c:pt>
                <c:pt idx="11343">
                  <c:v>945.25</c:v>
                </c:pt>
                <c:pt idx="11344">
                  <c:v>945.33333333333337</c:v>
                </c:pt>
                <c:pt idx="11345">
                  <c:v>945.41666666666663</c:v>
                </c:pt>
                <c:pt idx="11346">
                  <c:v>945.5</c:v>
                </c:pt>
                <c:pt idx="11347">
                  <c:v>945.58333333333337</c:v>
                </c:pt>
                <c:pt idx="11348">
                  <c:v>945.66666666666663</c:v>
                </c:pt>
                <c:pt idx="11349">
                  <c:v>945.75</c:v>
                </c:pt>
                <c:pt idx="11350">
                  <c:v>945.83333333333337</c:v>
                </c:pt>
                <c:pt idx="11351">
                  <c:v>945.91666666666663</c:v>
                </c:pt>
                <c:pt idx="11352">
                  <c:v>946</c:v>
                </c:pt>
                <c:pt idx="11353">
                  <c:v>946.08333333333337</c:v>
                </c:pt>
                <c:pt idx="11354">
                  <c:v>946.16666666666663</c:v>
                </c:pt>
                <c:pt idx="11355">
                  <c:v>946.25</c:v>
                </c:pt>
                <c:pt idx="11356">
                  <c:v>946.33333333333337</c:v>
                </c:pt>
                <c:pt idx="11357">
                  <c:v>946.41666666666663</c:v>
                </c:pt>
                <c:pt idx="11358">
                  <c:v>946.5</c:v>
                </c:pt>
                <c:pt idx="11359">
                  <c:v>946.58333333333337</c:v>
                </c:pt>
                <c:pt idx="11360">
                  <c:v>946.66666666666663</c:v>
                </c:pt>
                <c:pt idx="11361">
                  <c:v>946.75</c:v>
                </c:pt>
                <c:pt idx="11362">
                  <c:v>946.83333333333337</c:v>
                </c:pt>
                <c:pt idx="11363">
                  <c:v>946.91666666666663</c:v>
                </c:pt>
                <c:pt idx="11364">
                  <c:v>947</c:v>
                </c:pt>
                <c:pt idx="11365">
                  <c:v>947.08333333333337</c:v>
                </c:pt>
                <c:pt idx="11366">
                  <c:v>947.16666666666663</c:v>
                </c:pt>
                <c:pt idx="11367">
                  <c:v>947.25</c:v>
                </c:pt>
                <c:pt idx="11368">
                  <c:v>947.33333333333337</c:v>
                </c:pt>
                <c:pt idx="11369">
                  <c:v>947.41666666666663</c:v>
                </c:pt>
                <c:pt idx="11370">
                  <c:v>947.5</c:v>
                </c:pt>
                <c:pt idx="11371">
                  <c:v>947.58333333333337</c:v>
                </c:pt>
                <c:pt idx="11372">
                  <c:v>947.66666666666663</c:v>
                </c:pt>
                <c:pt idx="11373">
                  <c:v>947.75</c:v>
                </c:pt>
                <c:pt idx="11374">
                  <c:v>947.83333333333337</c:v>
                </c:pt>
                <c:pt idx="11375">
                  <c:v>947.91666666666663</c:v>
                </c:pt>
                <c:pt idx="11376">
                  <c:v>948</c:v>
                </c:pt>
                <c:pt idx="11377">
                  <c:v>948.08333333333337</c:v>
                </c:pt>
                <c:pt idx="11378">
                  <c:v>948.16666666666663</c:v>
                </c:pt>
                <c:pt idx="11379">
                  <c:v>948.25</c:v>
                </c:pt>
                <c:pt idx="11380">
                  <c:v>948.33333333333337</c:v>
                </c:pt>
                <c:pt idx="11381">
                  <c:v>948.41666666666663</c:v>
                </c:pt>
                <c:pt idx="11382">
                  <c:v>948.5</c:v>
                </c:pt>
                <c:pt idx="11383">
                  <c:v>948.58333333333337</c:v>
                </c:pt>
                <c:pt idx="11384">
                  <c:v>948.66666666666663</c:v>
                </c:pt>
                <c:pt idx="11385">
                  <c:v>948.75</c:v>
                </c:pt>
                <c:pt idx="11386">
                  <c:v>948.83333333333337</c:v>
                </c:pt>
                <c:pt idx="11387">
                  <c:v>948.91666666666663</c:v>
                </c:pt>
                <c:pt idx="11388">
                  <c:v>949</c:v>
                </c:pt>
                <c:pt idx="11389">
                  <c:v>949.08333333333337</c:v>
                </c:pt>
                <c:pt idx="11390">
                  <c:v>949.16666666666663</c:v>
                </c:pt>
                <c:pt idx="11391">
                  <c:v>949.25</c:v>
                </c:pt>
                <c:pt idx="11392">
                  <c:v>949.33333333333337</c:v>
                </c:pt>
                <c:pt idx="11393">
                  <c:v>949.41666666666663</c:v>
                </c:pt>
                <c:pt idx="11394">
                  <c:v>949.5</c:v>
                </c:pt>
                <c:pt idx="11395">
                  <c:v>949.58333333333337</c:v>
                </c:pt>
                <c:pt idx="11396">
                  <c:v>949.66666666666663</c:v>
                </c:pt>
                <c:pt idx="11397">
                  <c:v>949.75</c:v>
                </c:pt>
                <c:pt idx="11398">
                  <c:v>949.83333333333337</c:v>
                </c:pt>
                <c:pt idx="11399">
                  <c:v>949.91666666666663</c:v>
                </c:pt>
                <c:pt idx="11400">
                  <c:v>950</c:v>
                </c:pt>
                <c:pt idx="11401">
                  <c:v>950.08333333333337</c:v>
                </c:pt>
                <c:pt idx="11402">
                  <c:v>950.16666666666663</c:v>
                </c:pt>
                <c:pt idx="11403">
                  <c:v>950.25</c:v>
                </c:pt>
                <c:pt idx="11404">
                  <c:v>950.33333333333337</c:v>
                </c:pt>
                <c:pt idx="11405">
                  <c:v>950.41666666666663</c:v>
                </c:pt>
                <c:pt idx="11406">
                  <c:v>950.5</c:v>
                </c:pt>
                <c:pt idx="11407">
                  <c:v>950.58333333333337</c:v>
                </c:pt>
                <c:pt idx="11408">
                  <c:v>950.66666666666663</c:v>
                </c:pt>
                <c:pt idx="11409">
                  <c:v>950.75</c:v>
                </c:pt>
                <c:pt idx="11410">
                  <c:v>950.83333333333337</c:v>
                </c:pt>
                <c:pt idx="11411">
                  <c:v>950.91666666666663</c:v>
                </c:pt>
                <c:pt idx="11412">
                  <c:v>951</c:v>
                </c:pt>
                <c:pt idx="11413">
                  <c:v>951.08333333333337</c:v>
                </c:pt>
                <c:pt idx="11414">
                  <c:v>951.16666666666663</c:v>
                </c:pt>
                <c:pt idx="11415">
                  <c:v>951.25</c:v>
                </c:pt>
                <c:pt idx="11416">
                  <c:v>951.33333333333337</c:v>
                </c:pt>
                <c:pt idx="11417">
                  <c:v>951.41666666666663</c:v>
                </c:pt>
                <c:pt idx="11418">
                  <c:v>951.5</c:v>
                </c:pt>
                <c:pt idx="11419">
                  <c:v>951.58333333333337</c:v>
                </c:pt>
                <c:pt idx="11420">
                  <c:v>951.66666666666663</c:v>
                </c:pt>
                <c:pt idx="11421">
                  <c:v>951.75</c:v>
                </c:pt>
                <c:pt idx="11422">
                  <c:v>951.83333333333337</c:v>
                </c:pt>
                <c:pt idx="11423">
                  <c:v>951.91666666666663</c:v>
                </c:pt>
                <c:pt idx="11424">
                  <c:v>952</c:v>
                </c:pt>
                <c:pt idx="11425">
                  <c:v>952.08333333333337</c:v>
                </c:pt>
                <c:pt idx="11426">
                  <c:v>952.16666666666663</c:v>
                </c:pt>
                <c:pt idx="11427">
                  <c:v>952.25</c:v>
                </c:pt>
                <c:pt idx="11428">
                  <c:v>952.33333333333337</c:v>
                </c:pt>
                <c:pt idx="11429">
                  <c:v>952.41666666666663</c:v>
                </c:pt>
                <c:pt idx="11430">
                  <c:v>952.5</c:v>
                </c:pt>
                <c:pt idx="11431">
                  <c:v>952.58333333333337</c:v>
                </c:pt>
                <c:pt idx="11432">
                  <c:v>952.66666666666663</c:v>
                </c:pt>
                <c:pt idx="11433">
                  <c:v>952.75</c:v>
                </c:pt>
                <c:pt idx="11434">
                  <c:v>952.83333333333337</c:v>
                </c:pt>
                <c:pt idx="11435">
                  <c:v>952.91666666666663</c:v>
                </c:pt>
                <c:pt idx="11436">
                  <c:v>953</c:v>
                </c:pt>
                <c:pt idx="11437">
                  <c:v>953.08333333333337</c:v>
                </c:pt>
                <c:pt idx="11438">
                  <c:v>953.16666666666663</c:v>
                </c:pt>
                <c:pt idx="11439">
                  <c:v>953.25</c:v>
                </c:pt>
                <c:pt idx="11440">
                  <c:v>953.33333333333337</c:v>
                </c:pt>
                <c:pt idx="11441">
                  <c:v>953.41666666666663</c:v>
                </c:pt>
                <c:pt idx="11442">
                  <c:v>953.5</c:v>
                </c:pt>
                <c:pt idx="11443">
                  <c:v>953.58333333333337</c:v>
                </c:pt>
                <c:pt idx="11444">
                  <c:v>953.66666666666663</c:v>
                </c:pt>
                <c:pt idx="11445">
                  <c:v>953.75</c:v>
                </c:pt>
                <c:pt idx="11446">
                  <c:v>953.83333333333337</c:v>
                </c:pt>
                <c:pt idx="11447">
                  <c:v>953.91666666666663</c:v>
                </c:pt>
                <c:pt idx="11448">
                  <c:v>954</c:v>
                </c:pt>
                <c:pt idx="11449">
                  <c:v>954.08333333333337</c:v>
                </c:pt>
                <c:pt idx="11450">
                  <c:v>954.16666666666663</c:v>
                </c:pt>
                <c:pt idx="11451">
                  <c:v>954.25</c:v>
                </c:pt>
                <c:pt idx="11452">
                  <c:v>954.33333333333337</c:v>
                </c:pt>
                <c:pt idx="11453">
                  <c:v>954.41666666666663</c:v>
                </c:pt>
                <c:pt idx="11454">
                  <c:v>954.5</c:v>
                </c:pt>
                <c:pt idx="11455">
                  <c:v>954.58333333333337</c:v>
                </c:pt>
                <c:pt idx="11456">
                  <c:v>954.66666666666663</c:v>
                </c:pt>
                <c:pt idx="11457">
                  <c:v>954.75</c:v>
                </c:pt>
                <c:pt idx="11458">
                  <c:v>954.83333333333337</c:v>
                </c:pt>
                <c:pt idx="11459">
                  <c:v>954.91666666666663</c:v>
                </c:pt>
                <c:pt idx="11460">
                  <c:v>955</c:v>
                </c:pt>
                <c:pt idx="11461">
                  <c:v>955.08333333333337</c:v>
                </c:pt>
                <c:pt idx="11462">
                  <c:v>955.16666666666663</c:v>
                </c:pt>
                <c:pt idx="11463">
                  <c:v>955.25</c:v>
                </c:pt>
                <c:pt idx="11464">
                  <c:v>955.33333333333337</c:v>
                </c:pt>
                <c:pt idx="11465">
                  <c:v>955.41666666666663</c:v>
                </c:pt>
                <c:pt idx="11466">
                  <c:v>955.5</c:v>
                </c:pt>
                <c:pt idx="11467">
                  <c:v>955.58333333333337</c:v>
                </c:pt>
                <c:pt idx="11468">
                  <c:v>955.66666666666663</c:v>
                </c:pt>
                <c:pt idx="11469">
                  <c:v>955.75</c:v>
                </c:pt>
                <c:pt idx="11470">
                  <c:v>955.83333333333337</c:v>
                </c:pt>
                <c:pt idx="11471">
                  <c:v>955.91666666666663</c:v>
                </c:pt>
                <c:pt idx="11472">
                  <c:v>956</c:v>
                </c:pt>
                <c:pt idx="11473">
                  <c:v>956.08333333333337</c:v>
                </c:pt>
                <c:pt idx="11474">
                  <c:v>956.16666666666663</c:v>
                </c:pt>
                <c:pt idx="11475">
                  <c:v>956.25</c:v>
                </c:pt>
                <c:pt idx="11476">
                  <c:v>956.33333333333337</c:v>
                </c:pt>
                <c:pt idx="11477">
                  <c:v>956.41666666666663</c:v>
                </c:pt>
                <c:pt idx="11478">
                  <c:v>956.5</c:v>
                </c:pt>
                <c:pt idx="11479">
                  <c:v>956.58333333333337</c:v>
                </c:pt>
                <c:pt idx="11480">
                  <c:v>956.66666666666663</c:v>
                </c:pt>
                <c:pt idx="11481">
                  <c:v>956.75</c:v>
                </c:pt>
                <c:pt idx="11482">
                  <c:v>956.83333333333337</c:v>
                </c:pt>
                <c:pt idx="11483">
                  <c:v>956.91666666666663</c:v>
                </c:pt>
                <c:pt idx="11484">
                  <c:v>957</c:v>
                </c:pt>
                <c:pt idx="11485">
                  <c:v>957.08333333333337</c:v>
                </c:pt>
                <c:pt idx="11486">
                  <c:v>957.16666666666663</c:v>
                </c:pt>
                <c:pt idx="11487">
                  <c:v>957.25</c:v>
                </c:pt>
                <c:pt idx="11488">
                  <c:v>957.33333333333337</c:v>
                </c:pt>
                <c:pt idx="11489">
                  <c:v>957.41666666666663</c:v>
                </c:pt>
                <c:pt idx="11490">
                  <c:v>957.5</c:v>
                </c:pt>
                <c:pt idx="11491">
                  <c:v>957.58333333333337</c:v>
                </c:pt>
                <c:pt idx="11492">
                  <c:v>957.66666666666663</c:v>
                </c:pt>
                <c:pt idx="11493">
                  <c:v>957.75</c:v>
                </c:pt>
                <c:pt idx="11494">
                  <c:v>957.83333333333337</c:v>
                </c:pt>
                <c:pt idx="11495">
                  <c:v>957.91666666666663</c:v>
                </c:pt>
                <c:pt idx="11496">
                  <c:v>958</c:v>
                </c:pt>
                <c:pt idx="11497">
                  <c:v>958.08333333333337</c:v>
                </c:pt>
                <c:pt idx="11498">
                  <c:v>958.16666666666663</c:v>
                </c:pt>
                <c:pt idx="11499">
                  <c:v>958.25</c:v>
                </c:pt>
                <c:pt idx="11500">
                  <c:v>958.33333333333337</c:v>
                </c:pt>
                <c:pt idx="11501">
                  <c:v>958.41666666666663</c:v>
                </c:pt>
                <c:pt idx="11502">
                  <c:v>958.5</c:v>
                </c:pt>
                <c:pt idx="11503">
                  <c:v>958.58333333333337</c:v>
                </c:pt>
                <c:pt idx="11504">
                  <c:v>958.66666666666663</c:v>
                </c:pt>
                <c:pt idx="11505">
                  <c:v>958.75</c:v>
                </c:pt>
                <c:pt idx="11506">
                  <c:v>958.83333333333337</c:v>
                </c:pt>
                <c:pt idx="11507">
                  <c:v>958.91666666666663</c:v>
                </c:pt>
                <c:pt idx="11508">
                  <c:v>959</c:v>
                </c:pt>
                <c:pt idx="11509">
                  <c:v>959.08333333333337</c:v>
                </c:pt>
                <c:pt idx="11510">
                  <c:v>959.16666666666663</c:v>
                </c:pt>
                <c:pt idx="11511">
                  <c:v>959.25</c:v>
                </c:pt>
                <c:pt idx="11512">
                  <c:v>959.33333333333337</c:v>
                </c:pt>
                <c:pt idx="11513">
                  <c:v>959.41666666666663</c:v>
                </c:pt>
                <c:pt idx="11514">
                  <c:v>959.5</c:v>
                </c:pt>
                <c:pt idx="11515">
                  <c:v>959.58333333333337</c:v>
                </c:pt>
                <c:pt idx="11516">
                  <c:v>959.66666666666663</c:v>
                </c:pt>
                <c:pt idx="11517">
                  <c:v>959.75</c:v>
                </c:pt>
                <c:pt idx="11518">
                  <c:v>959.83333333333337</c:v>
                </c:pt>
                <c:pt idx="11519">
                  <c:v>959.91666666666663</c:v>
                </c:pt>
                <c:pt idx="11520">
                  <c:v>960</c:v>
                </c:pt>
                <c:pt idx="11521">
                  <c:v>960.08333333333337</c:v>
                </c:pt>
                <c:pt idx="11522">
                  <c:v>960.16666666666663</c:v>
                </c:pt>
                <c:pt idx="11523">
                  <c:v>960.25</c:v>
                </c:pt>
                <c:pt idx="11524">
                  <c:v>960.33333333333337</c:v>
                </c:pt>
                <c:pt idx="11525">
                  <c:v>960.41666666666663</c:v>
                </c:pt>
                <c:pt idx="11526">
                  <c:v>960.5</c:v>
                </c:pt>
                <c:pt idx="11527">
                  <c:v>960.58333333333337</c:v>
                </c:pt>
                <c:pt idx="11528">
                  <c:v>960.66666666666663</c:v>
                </c:pt>
                <c:pt idx="11529">
                  <c:v>960.75</c:v>
                </c:pt>
                <c:pt idx="11530">
                  <c:v>960.83333333333337</c:v>
                </c:pt>
                <c:pt idx="11531">
                  <c:v>960.91666666666663</c:v>
                </c:pt>
                <c:pt idx="11532">
                  <c:v>961</c:v>
                </c:pt>
                <c:pt idx="11533">
                  <c:v>961.08333333333337</c:v>
                </c:pt>
                <c:pt idx="11534">
                  <c:v>961.16666666666663</c:v>
                </c:pt>
                <c:pt idx="11535">
                  <c:v>961.25</c:v>
                </c:pt>
                <c:pt idx="11536">
                  <c:v>961.33333333333337</c:v>
                </c:pt>
                <c:pt idx="11537">
                  <c:v>961.41666666666663</c:v>
                </c:pt>
                <c:pt idx="11538">
                  <c:v>961.5</c:v>
                </c:pt>
                <c:pt idx="11539">
                  <c:v>961.58333333333337</c:v>
                </c:pt>
                <c:pt idx="11540">
                  <c:v>961.66666666666663</c:v>
                </c:pt>
                <c:pt idx="11541">
                  <c:v>961.75</c:v>
                </c:pt>
                <c:pt idx="11542">
                  <c:v>961.83333333333337</c:v>
                </c:pt>
                <c:pt idx="11543">
                  <c:v>961.91666666666663</c:v>
                </c:pt>
                <c:pt idx="11544">
                  <c:v>962</c:v>
                </c:pt>
                <c:pt idx="11545">
                  <c:v>962.08333333333337</c:v>
                </c:pt>
                <c:pt idx="11546">
                  <c:v>962.16666666666663</c:v>
                </c:pt>
                <c:pt idx="11547">
                  <c:v>962.25</c:v>
                </c:pt>
                <c:pt idx="11548">
                  <c:v>962.33333333333337</c:v>
                </c:pt>
                <c:pt idx="11549">
                  <c:v>962.41666666666663</c:v>
                </c:pt>
                <c:pt idx="11550">
                  <c:v>962.5</c:v>
                </c:pt>
                <c:pt idx="11551">
                  <c:v>962.58333333333337</c:v>
                </c:pt>
                <c:pt idx="11552">
                  <c:v>962.66666666666663</c:v>
                </c:pt>
                <c:pt idx="11553">
                  <c:v>962.75</c:v>
                </c:pt>
                <c:pt idx="11554">
                  <c:v>962.83333333333337</c:v>
                </c:pt>
                <c:pt idx="11555">
                  <c:v>962.91666666666663</c:v>
                </c:pt>
                <c:pt idx="11556">
                  <c:v>963</c:v>
                </c:pt>
                <c:pt idx="11557">
                  <c:v>963.08333333333337</c:v>
                </c:pt>
                <c:pt idx="11558">
                  <c:v>963.16666666666663</c:v>
                </c:pt>
                <c:pt idx="11559">
                  <c:v>963.25</c:v>
                </c:pt>
                <c:pt idx="11560">
                  <c:v>963.33333333333337</c:v>
                </c:pt>
                <c:pt idx="11561">
                  <c:v>963.41666666666663</c:v>
                </c:pt>
                <c:pt idx="11562">
                  <c:v>963.5</c:v>
                </c:pt>
                <c:pt idx="11563">
                  <c:v>963.58333333333337</c:v>
                </c:pt>
                <c:pt idx="11564">
                  <c:v>963.66666666666663</c:v>
                </c:pt>
                <c:pt idx="11565">
                  <c:v>963.75</c:v>
                </c:pt>
                <c:pt idx="11566">
                  <c:v>963.83333333333337</c:v>
                </c:pt>
                <c:pt idx="11567">
                  <c:v>963.91666666666663</c:v>
                </c:pt>
                <c:pt idx="11568">
                  <c:v>964</c:v>
                </c:pt>
                <c:pt idx="11569">
                  <c:v>964.08333333333337</c:v>
                </c:pt>
                <c:pt idx="11570">
                  <c:v>964.16666666666663</c:v>
                </c:pt>
                <c:pt idx="11571">
                  <c:v>964.25</c:v>
                </c:pt>
                <c:pt idx="11572">
                  <c:v>964.33333333333337</c:v>
                </c:pt>
                <c:pt idx="11573">
                  <c:v>964.41666666666663</c:v>
                </c:pt>
                <c:pt idx="11574">
                  <c:v>964.5</c:v>
                </c:pt>
                <c:pt idx="11575">
                  <c:v>964.58333333333337</c:v>
                </c:pt>
                <c:pt idx="11576">
                  <c:v>964.66666666666663</c:v>
                </c:pt>
                <c:pt idx="11577">
                  <c:v>964.75</c:v>
                </c:pt>
                <c:pt idx="11578">
                  <c:v>964.83333333333337</c:v>
                </c:pt>
                <c:pt idx="11579">
                  <c:v>964.91666666666663</c:v>
                </c:pt>
                <c:pt idx="11580">
                  <c:v>965</c:v>
                </c:pt>
                <c:pt idx="11581">
                  <c:v>965.08333333333337</c:v>
                </c:pt>
                <c:pt idx="11582">
                  <c:v>965.16666666666663</c:v>
                </c:pt>
                <c:pt idx="11583">
                  <c:v>965.25</c:v>
                </c:pt>
                <c:pt idx="11584">
                  <c:v>965.33333333333337</c:v>
                </c:pt>
                <c:pt idx="11585">
                  <c:v>965.41666666666663</c:v>
                </c:pt>
                <c:pt idx="11586">
                  <c:v>965.5</c:v>
                </c:pt>
                <c:pt idx="11587">
                  <c:v>965.58333333333337</c:v>
                </c:pt>
                <c:pt idx="11588">
                  <c:v>965.66666666666663</c:v>
                </c:pt>
                <c:pt idx="11589">
                  <c:v>965.75</c:v>
                </c:pt>
                <c:pt idx="11590">
                  <c:v>965.83333333333337</c:v>
                </c:pt>
                <c:pt idx="11591">
                  <c:v>965.91666666666663</c:v>
                </c:pt>
                <c:pt idx="11592">
                  <c:v>966</c:v>
                </c:pt>
                <c:pt idx="11593">
                  <c:v>966.08333333333337</c:v>
                </c:pt>
                <c:pt idx="11594">
                  <c:v>966.16666666666663</c:v>
                </c:pt>
                <c:pt idx="11595">
                  <c:v>966.25</c:v>
                </c:pt>
                <c:pt idx="11596">
                  <c:v>966.33333333333337</c:v>
                </c:pt>
                <c:pt idx="11597">
                  <c:v>966.41666666666663</c:v>
                </c:pt>
                <c:pt idx="11598">
                  <c:v>966.5</c:v>
                </c:pt>
                <c:pt idx="11599">
                  <c:v>966.58333333333337</c:v>
                </c:pt>
                <c:pt idx="11600">
                  <c:v>966.66666666666663</c:v>
                </c:pt>
                <c:pt idx="11601">
                  <c:v>966.75</c:v>
                </c:pt>
                <c:pt idx="11602">
                  <c:v>966.83333333333337</c:v>
                </c:pt>
                <c:pt idx="11603">
                  <c:v>966.91666666666663</c:v>
                </c:pt>
                <c:pt idx="11604">
                  <c:v>967</c:v>
                </c:pt>
                <c:pt idx="11605">
                  <c:v>967.08333333333337</c:v>
                </c:pt>
                <c:pt idx="11606">
                  <c:v>967.16666666666663</c:v>
                </c:pt>
                <c:pt idx="11607">
                  <c:v>967.25</c:v>
                </c:pt>
                <c:pt idx="11608">
                  <c:v>967.33333333333337</c:v>
                </c:pt>
                <c:pt idx="11609">
                  <c:v>967.41666666666663</c:v>
                </c:pt>
                <c:pt idx="11610">
                  <c:v>967.5</c:v>
                </c:pt>
                <c:pt idx="11611">
                  <c:v>967.58333333333337</c:v>
                </c:pt>
                <c:pt idx="11612">
                  <c:v>967.66666666666663</c:v>
                </c:pt>
                <c:pt idx="11613">
                  <c:v>967.75</c:v>
                </c:pt>
                <c:pt idx="11614">
                  <c:v>967.83333333333337</c:v>
                </c:pt>
                <c:pt idx="11615">
                  <c:v>967.91666666666663</c:v>
                </c:pt>
                <c:pt idx="11616">
                  <c:v>968</c:v>
                </c:pt>
                <c:pt idx="11617">
                  <c:v>968.08333333333337</c:v>
                </c:pt>
                <c:pt idx="11618">
                  <c:v>968.16666666666663</c:v>
                </c:pt>
                <c:pt idx="11619">
                  <c:v>968.25</c:v>
                </c:pt>
                <c:pt idx="11620">
                  <c:v>968.33333333333337</c:v>
                </c:pt>
                <c:pt idx="11621">
                  <c:v>968.41666666666663</c:v>
                </c:pt>
                <c:pt idx="11622">
                  <c:v>968.5</c:v>
                </c:pt>
                <c:pt idx="11623">
                  <c:v>968.58333333333337</c:v>
                </c:pt>
                <c:pt idx="11624">
                  <c:v>968.66666666666663</c:v>
                </c:pt>
                <c:pt idx="11625">
                  <c:v>968.75</c:v>
                </c:pt>
                <c:pt idx="11626">
                  <c:v>968.83333333333337</c:v>
                </c:pt>
                <c:pt idx="11627">
                  <c:v>968.91666666666663</c:v>
                </c:pt>
                <c:pt idx="11628">
                  <c:v>969</c:v>
                </c:pt>
                <c:pt idx="11629">
                  <c:v>969.08333333333337</c:v>
                </c:pt>
                <c:pt idx="11630">
                  <c:v>969.16666666666663</c:v>
                </c:pt>
                <c:pt idx="11631">
                  <c:v>969.25</c:v>
                </c:pt>
                <c:pt idx="11632">
                  <c:v>969.33333333333337</c:v>
                </c:pt>
                <c:pt idx="11633">
                  <c:v>969.41666666666663</c:v>
                </c:pt>
                <c:pt idx="11634">
                  <c:v>969.5</c:v>
                </c:pt>
                <c:pt idx="11635">
                  <c:v>969.58333333333337</c:v>
                </c:pt>
                <c:pt idx="11636">
                  <c:v>969.66666666666663</c:v>
                </c:pt>
                <c:pt idx="11637">
                  <c:v>969.75</c:v>
                </c:pt>
                <c:pt idx="11638">
                  <c:v>969.83333333333337</c:v>
                </c:pt>
                <c:pt idx="11639">
                  <c:v>969.91666666666663</c:v>
                </c:pt>
                <c:pt idx="11640">
                  <c:v>970</c:v>
                </c:pt>
                <c:pt idx="11641">
                  <c:v>970.08333333333337</c:v>
                </c:pt>
                <c:pt idx="11642">
                  <c:v>970.16666666666663</c:v>
                </c:pt>
                <c:pt idx="11643">
                  <c:v>970.25</c:v>
                </c:pt>
                <c:pt idx="11644">
                  <c:v>970.33333333333337</c:v>
                </c:pt>
                <c:pt idx="11645">
                  <c:v>970.41666666666663</c:v>
                </c:pt>
                <c:pt idx="11646">
                  <c:v>970.5</c:v>
                </c:pt>
                <c:pt idx="11647">
                  <c:v>970.58333333333337</c:v>
                </c:pt>
                <c:pt idx="11648">
                  <c:v>970.66666666666663</c:v>
                </c:pt>
                <c:pt idx="11649">
                  <c:v>970.75</c:v>
                </c:pt>
                <c:pt idx="11650">
                  <c:v>970.83333333333337</c:v>
                </c:pt>
                <c:pt idx="11651">
                  <c:v>970.91666666666663</c:v>
                </c:pt>
                <c:pt idx="11652">
                  <c:v>971</c:v>
                </c:pt>
                <c:pt idx="11653">
                  <c:v>971.08333333333337</c:v>
                </c:pt>
                <c:pt idx="11654">
                  <c:v>971.16666666666663</c:v>
                </c:pt>
                <c:pt idx="11655">
                  <c:v>971.25</c:v>
                </c:pt>
                <c:pt idx="11656">
                  <c:v>971.33333333333337</c:v>
                </c:pt>
                <c:pt idx="11657">
                  <c:v>971.41666666666663</c:v>
                </c:pt>
                <c:pt idx="11658">
                  <c:v>971.5</c:v>
                </c:pt>
                <c:pt idx="11659">
                  <c:v>971.58333333333337</c:v>
                </c:pt>
                <c:pt idx="11660">
                  <c:v>971.66666666666663</c:v>
                </c:pt>
                <c:pt idx="11661">
                  <c:v>971.75</c:v>
                </c:pt>
                <c:pt idx="11662">
                  <c:v>971.83333333333337</c:v>
                </c:pt>
                <c:pt idx="11663">
                  <c:v>971.91666666666663</c:v>
                </c:pt>
                <c:pt idx="11664">
                  <c:v>972</c:v>
                </c:pt>
                <c:pt idx="11665">
                  <c:v>972.08333333333337</c:v>
                </c:pt>
                <c:pt idx="11666">
                  <c:v>972.16666666666663</c:v>
                </c:pt>
                <c:pt idx="11667">
                  <c:v>972.25</c:v>
                </c:pt>
                <c:pt idx="11668">
                  <c:v>972.33333333333337</c:v>
                </c:pt>
                <c:pt idx="11669">
                  <c:v>972.41666666666663</c:v>
                </c:pt>
                <c:pt idx="11670">
                  <c:v>972.5</c:v>
                </c:pt>
                <c:pt idx="11671">
                  <c:v>972.58333333333337</c:v>
                </c:pt>
                <c:pt idx="11672">
                  <c:v>972.66666666666663</c:v>
                </c:pt>
                <c:pt idx="11673">
                  <c:v>972.75</c:v>
                </c:pt>
                <c:pt idx="11674">
                  <c:v>972.83333333333337</c:v>
                </c:pt>
                <c:pt idx="11675">
                  <c:v>972.91666666666663</c:v>
                </c:pt>
                <c:pt idx="11676">
                  <c:v>973</c:v>
                </c:pt>
                <c:pt idx="11677">
                  <c:v>973.08333333333337</c:v>
                </c:pt>
                <c:pt idx="11678">
                  <c:v>973.16666666666663</c:v>
                </c:pt>
                <c:pt idx="11679">
                  <c:v>973.25</c:v>
                </c:pt>
                <c:pt idx="11680">
                  <c:v>973.33333333333337</c:v>
                </c:pt>
                <c:pt idx="11681">
                  <c:v>973.41666666666663</c:v>
                </c:pt>
                <c:pt idx="11682">
                  <c:v>973.5</c:v>
                </c:pt>
                <c:pt idx="11683">
                  <c:v>973.58333333333337</c:v>
                </c:pt>
                <c:pt idx="11684">
                  <c:v>973.66666666666663</c:v>
                </c:pt>
                <c:pt idx="11685">
                  <c:v>973.75</c:v>
                </c:pt>
                <c:pt idx="11686">
                  <c:v>973.83333333333337</c:v>
                </c:pt>
                <c:pt idx="11687">
                  <c:v>973.91666666666663</c:v>
                </c:pt>
                <c:pt idx="11688">
                  <c:v>974</c:v>
                </c:pt>
                <c:pt idx="11689">
                  <c:v>974.08333333333337</c:v>
                </c:pt>
                <c:pt idx="11690">
                  <c:v>974.16666666666663</c:v>
                </c:pt>
                <c:pt idx="11691">
                  <c:v>974.25</c:v>
                </c:pt>
                <c:pt idx="11692">
                  <c:v>974.33333333333337</c:v>
                </c:pt>
                <c:pt idx="11693">
                  <c:v>974.41666666666663</c:v>
                </c:pt>
                <c:pt idx="11694">
                  <c:v>974.5</c:v>
                </c:pt>
                <c:pt idx="11695">
                  <c:v>974.58333333333337</c:v>
                </c:pt>
                <c:pt idx="11696">
                  <c:v>974.66666666666663</c:v>
                </c:pt>
                <c:pt idx="11697">
                  <c:v>974.75</c:v>
                </c:pt>
                <c:pt idx="11698">
                  <c:v>974.83333333333337</c:v>
                </c:pt>
                <c:pt idx="11699">
                  <c:v>974.91666666666663</c:v>
                </c:pt>
                <c:pt idx="11700">
                  <c:v>975</c:v>
                </c:pt>
                <c:pt idx="11701">
                  <c:v>975.08333333333337</c:v>
                </c:pt>
                <c:pt idx="11702">
                  <c:v>975.16666666666663</c:v>
                </c:pt>
                <c:pt idx="11703">
                  <c:v>975.25</c:v>
                </c:pt>
                <c:pt idx="11704">
                  <c:v>975.33333333333337</c:v>
                </c:pt>
                <c:pt idx="11705">
                  <c:v>975.41666666666663</c:v>
                </c:pt>
                <c:pt idx="11706">
                  <c:v>975.5</c:v>
                </c:pt>
                <c:pt idx="11707">
                  <c:v>975.58333333333337</c:v>
                </c:pt>
                <c:pt idx="11708">
                  <c:v>975.66666666666663</c:v>
                </c:pt>
                <c:pt idx="11709">
                  <c:v>975.75</c:v>
                </c:pt>
                <c:pt idx="11710">
                  <c:v>975.83333333333337</c:v>
                </c:pt>
                <c:pt idx="11711">
                  <c:v>975.91666666666663</c:v>
                </c:pt>
                <c:pt idx="11712">
                  <c:v>976</c:v>
                </c:pt>
                <c:pt idx="11713">
                  <c:v>976.08333333333337</c:v>
                </c:pt>
                <c:pt idx="11714">
                  <c:v>976.16666666666663</c:v>
                </c:pt>
                <c:pt idx="11715">
                  <c:v>976.25</c:v>
                </c:pt>
                <c:pt idx="11716">
                  <c:v>976.33333333333337</c:v>
                </c:pt>
                <c:pt idx="11717">
                  <c:v>976.41666666666663</c:v>
                </c:pt>
                <c:pt idx="11718">
                  <c:v>976.5</c:v>
                </c:pt>
                <c:pt idx="11719">
                  <c:v>976.58333333333337</c:v>
                </c:pt>
                <c:pt idx="11720">
                  <c:v>976.66666666666663</c:v>
                </c:pt>
                <c:pt idx="11721">
                  <c:v>976.75</c:v>
                </c:pt>
                <c:pt idx="11722">
                  <c:v>976.83333333333337</c:v>
                </c:pt>
                <c:pt idx="11723">
                  <c:v>976.91666666666663</c:v>
                </c:pt>
                <c:pt idx="11724">
                  <c:v>977</c:v>
                </c:pt>
                <c:pt idx="11725">
                  <c:v>977.08333333333337</c:v>
                </c:pt>
                <c:pt idx="11726">
                  <c:v>977.16666666666663</c:v>
                </c:pt>
                <c:pt idx="11727">
                  <c:v>977.25</c:v>
                </c:pt>
                <c:pt idx="11728">
                  <c:v>977.33333333333337</c:v>
                </c:pt>
                <c:pt idx="11729">
                  <c:v>977.41666666666663</c:v>
                </c:pt>
                <c:pt idx="11730">
                  <c:v>977.5</c:v>
                </c:pt>
                <c:pt idx="11731">
                  <c:v>977.58333333333337</c:v>
                </c:pt>
                <c:pt idx="11732">
                  <c:v>977.66666666666663</c:v>
                </c:pt>
                <c:pt idx="11733">
                  <c:v>977.75</c:v>
                </c:pt>
                <c:pt idx="11734">
                  <c:v>977.83333333333337</c:v>
                </c:pt>
                <c:pt idx="11735">
                  <c:v>977.91666666666663</c:v>
                </c:pt>
                <c:pt idx="11736">
                  <c:v>978</c:v>
                </c:pt>
                <c:pt idx="11737">
                  <c:v>978.08333333333337</c:v>
                </c:pt>
                <c:pt idx="11738">
                  <c:v>978.16666666666663</c:v>
                </c:pt>
                <c:pt idx="11739">
                  <c:v>978.25</c:v>
                </c:pt>
                <c:pt idx="11740">
                  <c:v>978.33333333333337</c:v>
                </c:pt>
                <c:pt idx="11741">
                  <c:v>978.41666666666663</c:v>
                </c:pt>
                <c:pt idx="11742">
                  <c:v>978.5</c:v>
                </c:pt>
                <c:pt idx="11743">
                  <c:v>978.58333333333337</c:v>
                </c:pt>
                <c:pt idx="11744">
                  <c:v>978.66666666666663</c:v>
                </c:pt>
                <c:pt idx="11745">
                  <c:v>978.75</c:v>
                </c:pt>
                <c:pt idx="11746">
                  <c:v>978.83333333333337</c:v>
                </c:pt>
                <c:pt idx="11747">
                  <c:v>978.91666666666663</c:v>
                </c:pt>
                <c:pt idx="11748">
                  <c:v>979</c:v>
                </c:pt>
                <c:pt idx="11749">
                  <c:v>979.08333333333337</c:v>
                </c:pt>
                <c:pt idx="11750">
                  <c:v>979.16666666666663</c:v>
                </c:pt>
                <c:pt idx="11751">
                  <c:v>979.25</c:v>
                </c:pt>
                <c:pt idx="11752">
                  <c:v>979.33333333333337</c:v>
                </c:pt>
                <c:pt idx="11753">
                  <c:v>979.41666666666663</c:v>
                </c:pt>
                <c:pt idx="11754">
                  <c:v>979.5</c:v>
                </c:pt>
                <c:pt idx="11755">
                  <c:v>979.58333333333337</c:v>
                </c:pt>
                <c:pt idx="11756">
                  <c:v>979.66666666666663</c:v>
                </c:pt>
                <c:pt idx="11757">
                  <c:v>979.75</c:v>
                </c:pt>
                <c:pt idx="11758">
                  <c:v>979.83333333333337</c:v>
                </c:pt>
                <c:pt idx="11759">
                  <c:v>979.91666666666663</c:v>
                </c:pt>
                <c:pt idx="11760">
                  <c:v>980</c:v>
                </c:pt>
                <c:pt idx="11761">
                  <c:v>980.08333333333337</c:v>
                </c:pt>
                <c:pt idx="11762">
                  <c:v>980.16666666666663</c:v>
                </c:pt>
                <c:pt idx="11763">
                  <c:v>980.25</c:v>
                </c:pt>
                <c:pt idx="11764">
                  <c:v>980.33333333333337</c:v>
                </c:pt>
                <c:pt idx="11765">
                  <c:v>980.41666666666663</c:v>
                </c:pt>
                <c:pt idx="11766">
                  <c:v>980.5</c:v>
                </c:pt>
                <c:pt idx="11767">
                  <c:v>980.58333333333337</c:v>
                </c:pt>
                <c:pt idx="11768">
                  <c:v>980.66666666666663</c:v>
                </c:pt>
                <c:pt idx="11769">
                  <c:v>980.75</c:v>
                </c:pt>
                <c:pt idx="11770">
                  <c:v>980.83333333333337</c:v>
                </c:pt>
                <c:pt idx="11771">
                  <c:v>980.91666666666663</c:v>
                </c:pt>
                <c:pt idx="11772">
                  <c:v>981</c:v>
                </c:pt>
                <c:pt idx="11773">
                  <c:v>981.08333333333337</c:v>
                </c:pt>
                <c:pt idx="11774">
                  <c:v>981.16666666666663</c:v>
                </c:pt>
                <c:pt idx="11775">
                  <c:v>981.25</c:v>
                </c:pt>
                <c:pt idx="11776">
                  <c:v>981.33333333333337</c:v>
                </c:pt>
                <c:pt idx="11777">
                  <c:v>981.41666666666663</c:v>
                </c:pt>
                <c:pt idx="11778">
                  <c:v>981.5</c:v>
                </c:pt>
                <c:pt idx="11779">
                  <c:v>981.58333333333337</c:v>
                </c:pt>
                <c:pt idx="11780">
                  <c:v>981.66666666666663</c:v>
                </c:pt>
                <c:pt idx="11781">
                  <c:v>981.75</c:v>
                </c:pt>
                <c:pt idx="11782">
                  <c:v>981.83333333333337</c:v>
                </c:pt>
                <c:pt idx="11783">
                  <c:v>981.91666666666663</c:v>
                </c:pt>
                <c:pt idx="11784">
                  <c:v>982</c:v>
                </c:pt>
                <c:pt idx="11785">
                  <c:v>982.08333333333337</c:v>
                </c:pt>
                <c:pt idx="11786">
                  <c:v>982.16666666666663</c:v>
                </c:pt>
                <c:pt idx="11787">
                  <c:v>982.25</c:v>
                </c:pt>
                <c:pt idx="11788">
                  <c:v>982.33333333333337</c:v>
                </c:pt>
                <c:pt idx="11789">
                  <c:v>982.41666666666663</c:v>
                </c:pt>
                <c:pt idx="11790">
                  <c:v>982.5</c:v>
                </c:pt>
                <c:pt idx="11791">
                  <c:v>982.58333333333337</c:v>
                </c:pt>
                <c:pt idx="11792">
                  <c:v>982.66666666666663</c:v>
                </c:pt>
                <c:pt idx="11793">
                  <c:v>982.75</c:v>
                </c:pt>
                <c:pt idx="11794">
                  <c:v>982.83333333333337</c:v>
                </c:pt>
                <c:pt idx="11795">
                  <c:v>982.91666666666663</c:v>
                </c:pt>
                <c:pt idx="11796">
                  <c:v>983</c:v>
                </c:pt>
                <c:pt idx="11797">
                  <c:v>983.08333333333337</c:v>
                </c:pt>
                <c:pt idx="11798">
                  <c:v>983.16666666666663</c:v>
                </c:pt>
                <c:pt idx="11799">
                  <c:v>983.25</c:v>
                </c:pt>
                <c:pt idx="11800">
                  <c:v>983.33333333333337</c:v>
                </c:pt>
                <c:pt idx="11801">
                  <c:v>983.41666666666663</c:v>
                </c:pt>
                <c:pt idx="11802">
                  <c:v>983.5</c:v>
                </c:pt>
                <c:pt idx="11803">
                  <c:v>983.58333333333337</c:v>
                </c:pt>
                <c:pt idx="11804">
                  <c:v>983.66666666666663</c:v>
                </c:pt>
                <c:pt idx="11805">
                  <c:v>983.75</c:v>
                </c:pt>
                <c:pt idx="11806">
                  <c:v>983.83333333333337</c:v>
                </c:pt>
                <c:pt idx="11807">
                  <c:v>983.91666666666663</c:v>
                </c:pt>
                <c:pt idx="11808">
                  <c:v>984</c:v>
                </c:pt>
                <c:pt idx="11809">
                  <c:v>984.08333333333337</c:v>
                </c:pt>
                <c:pt idx="11810">
                  <c:v>984.16666666666663</c:v>
                </c:pt>
                <c:pt idx="11811">
                  <c:v>984.25</c:v>
                </c:pt>
                <c:pt idx="11812">
                  <c:v>984.33333333333337</c:v>
                </c:pt>
                <c:pt idx="11813">
                  <c:v>984.41666666666663</c:v>
                </c:pt>
                <c:pt idx="11814">
                  <c:v>984.5</c:v>
                </c:pt>
                <c:pt idx="11815">
                  <c:v>984.58333333333337</c:v>
                </c:pt>
                <c:pt idx="11816">
                  <c:v>984.66666666666663</c:v>
                </c:pt>
                <c:pt idx="11817">
                  <c:v>984.75</c:v>
                </c:pt>
                <c:pt idx="11818">
                  <c:v>984.83333333333337</c:v>
                </c:pt>
                <c:pt idx="11819">
                  <c:v>984.91666666666663</c:v>
                </c:pt>
                <c:pt idx="11820">
                  <c:v>985</c:v>
                </c:pt>
                <c:pt idx="11821">
                  <c:v>985.08333333333337</c:v>
                </c:pt>
                <c:pt idx="11822">
                  <c:v>985.16666666666663</c:v>
                </c:pt>
                <c:pt idx="11823">
                  <c:v>985.25</c:v>
                </c:pt>
                <c:pt idx="11824">
                  <c:v>985.33333333333337</c:v>
                </c:pt>
                <c:pt idx="11825">
                  <c:v>985.41666666666663</c:v>
                </c:pt>
                <c:pt idx="11826">
                  <c:v>985.5</c:v>
                </c:pt>
                <c:pt idx="11827">
                  <c:v>985.58333333333337</c:v>
                </c:pt>
                <c:pt idx="11828">
                  <c:v>985.66666666666663</c:v>
                </c:pt>
                <c:pt idx="11829">
                  <c:v>985.75</c:v>
                </c:pt>
                <c:pt idx="11830">
                  <c:v>985.83333333333337</c:v>
                </c:pt>
                <c:pt idx="11831">
                  <c:v>985.91666666666663</c:v>
                </c:pt>
                <c:pt idx="11832">
                  <c:v>986</c:v>
                </c:pt>
                <c:pt idx="11833">
                  <c:v>986.08333333333337</c:v>
                </c:pt>
                <c:pt idx="11834">
                  <c:v>986.16666666666663</c:v>
                </c:pt>
                <c:pt idx="11835">
                  <c:v>986.25</c:v>
                </c:pt>
                <c:pt idx="11836">
                  <c:v>986.33333333333337</c:v>
                </c:pt>
                <c:pt idx="11837">
                  <c:v>986.41666666666663</c:v>
                </c:pt>
                <c:pt idx="11838">
                  <c:v>986.5</c:v>
                </c:pt>
                <c:pt idx="11839">
                  <c:v>986.58333333333337</c:v>
                </c:pt>
                <c:pt idx="11840">
                  <c:v>986.66666666666663</c:v>
                </c:pt>
                <c:pt idx="11841">
                  <c:v>986.75</c:v>
                </c:pt>
                <c:pt idx="11842">
                  <c:v>986.83333333333337</c:v>
                </c:pt>
                <c:pt idx="11843">
                  <c:v>986.91666666666663</c:v>
                </c:pt>
                <c:pt idx="11844">
                  <c:v>987</c:v>
                </c:pt>
                <c:pt idx="11845">
                  <c:v>987.08333333333337</c:v>
                </c:pt>
                <c:pt idx="11846">
                  <c:v>987.16666666666663</c:v>
                </c:pt>
                <c:pt idx="11847">
                  <c:v>987.25</c:v>
                </c:pt>
                <c:pt idx="11848">
                  <c:v>987.33333333333337</c:v>
                </c:pt>
                <c:pt idx="11849">
                  <c:v>987.41666666666663</c:v>
                </c:pt>
                <c:pt idx="11850">
                  <c:v>987.5</c:v>
                </c:pt>
                <c:pt idx="11851">
                  <c:v>987.58333333333337</c:v>
                </c:pt>
                <c:pt idx="11852">
                  <c:v>987.66666666666663</c:v>
                </c:pt>
                <c:pt idx="11853">
                  <c:v>987.75</c:v>
                </c:pt>
                <c:pt idx="11854">
                  <c:v>987.83333333333337</c:v>
                </c:pt>
                <c:pt idx="11855">
                  <c:v>987.91666666666663</c:v>
                </c:pt>
                <c:pt idx="11856">
                  <c:v>988</c:v>
                </c:pt>
                <c:pt idx="11857">
                  <c:v>988.08333333333337</c:v>
                </c:pt>
                <c:pt idx="11858">
                  <c:v>988.16666666666663</c:v>
                </c:pt>
                <c:pt idx="11859">
                  <c:v>988.25</c:v>
                </c:pt>
                <c:pt idx="11860">
                  <c:v>988.33333333333337</c:v>
                </c:pt>
                <c:pt idx="11861">
                  <c:v>988.41666666666663</c:v>
                </c:pt>
                <c:pt idx="11862">
                  <c:v>988.5</c:v>
                </c:pt>
                <c:pt idx="11863">
                  <c:v>988.58333333333337</c:v>
                </c:pt>
                <c:pt idx="11864">
                  <c:v>988.66666666666663</c:v>
                </c:pt>
                <c:pt idx="11865">
                  <c:v>988.75</c:v>
                </c:pt>
                <c:pt idx="11866">
                  <c:v>988.83333333333337</c:v>
                </c:pt>
                <c:pt idx="11867">
                  <c:v>988.91666666666663</c:v>
                </c:pt>
                <c:pt idx="11868">
                  <c:v>989</c:v>
                </c:pt>
                <c:pt idx="11869">
                  <c:v>989.08333333333337</c:v>
                </c:pt>
                <c:pt idx="11870">
                  <c:v>989.16666666666663</c:v>
                </c:pt>
                <c:pt idx="11871">
                  <c:v>989.25</c:v>
                </c:pt>
                <c:pt idx="11872">
                  <c:v>989.33333333333337</c:v>
                </c:pt>
                <c:pt idx="11873">
                  <c:v>989.41666666666663</c:v>
                </c:pt>
                <c:pt idx="11874">
                  <c:v>989.5</c:v>
                </c:pt>
                <c:pt idx="11875">
                  <c:v>989.58333333333337</c:v>
                </c:pt>
                <c:pt idx="11876">
                  <c:v>989.66666666666663</c:v>
                </c:pt>
                <c:pt idx="11877">
                  <c:v>989.75</c:v>
                </c:pt>
                <c:pt idx="11878">
                  <c:v>989.83333333333337</c:v>
                </c:pt>
                <c:pt idx="11879">
                  <c:v>989.91666666666663</c:v>
                </c:pt>
                <c:pt idx="11880">
                  <c:v>990</c:v>
                </c:pt>
                <c:pt idx="11881">
                  <c:v>990.08333333333337</c:v>
                </c:pt>
                <c:pt idx="11882">
                  <c:v>990.16666666666663</c:v>
                </c:pt>
                <c:pt idx="11883">
                  <c:v>990.25</c:v>
                </c:pt>
                <c:pt idx="11884">
                  <c:v>990.33333333333337</c:v>
                </c:pt>
                <c:pt idx="11885">
                  <c:v>990.41666666666663</c:v>
                </c:pt>
                <c:pt idx="11886">
                  <c:v>990.5</c:v>
                </c:pt>
                <c:pt idx="11887">
                  <c:v>990.58333333333337</c:v>
                </c:pt>
                <c:pt idx="11888">
                  <c:v>990.66666666666663</c:v>
                </c:pt>
                <c:pt idx="11889">
                  <c:v>990.75</c:v>
                </c:pt>
                <c:pt idx="11890">
                  <c:v>990.83333333333337</c:v>
                </c:pt>
                <c:pt idx="11891">
                  <c:v>990.91666666666663</c:v>
                </c:pt>
                <c:pt idx="11892">
                  <c:v>991</c:v>
                </c:pt>
                <c:pt idx="11893">
                  <c:v>991.08333333333337</c:v>
                </c:pt>
                <c:pt idx="11894">
                  <c:v>991.16666666666663</c:v>
                </c:pt>
                <c:pt idx="11895">
                  <c:v>991.25</c:v>
                </c:pt>
                <c:pt idx="11896">
                  <c:v>991.33333333333337</c:v>
                </c:pt>
                <c:pt idx="11897">
                  <c:v>991.41666666666663</c:v>
                </c:pt>
                <c:pt idx="11898">
                  <c:v>991.5</c:v>
                </c:pt>
                <c:pt idx="11899">
                  <c:v>991.58333333333337</c:v>
                </c:pt>
                <c:pt idx="11900">
                  <c:v>991.66666666666663</c:v>
                </c:pt>
                <c:pt idx="11901">
                  <c:v>991.75</c:v>
                </c:pt>
                <c:pt idx="11902">
                  <c:v>991.83333333333337</c:v>
                </c:pt>
                <c:pt idx="11903">
                  <c:v>991.91666666666663</c:v>
                </c:pt>
                <c:pt idx="11904">
                  <c:v>992</c:v>
                </c:pt>
                <c:pt idx="11905">
                  <c:v>992.08333333333337</c:v>
                </c:pt>
                <c:pt idx="11906">
                  <c:v>992.16666666666663</c:v>
                </c:pt>
                <c:pt idx="11907">
                  <c:v>992.25</c:v>
                </c:pt>
                <c:pt idx="11908">
                  <c:v>992.33333333333337</c:v>
                </c:pt>
                <c:pt idx="11909">
                  <c:v>992.41666666666663</c:v>
                </c:pt>
                <c:pt idx="11910">
                  <c:v>992.5</c:v>
                </c:pt>
                <c:pt idx="11911">
                  <c:v>992.58333333333337</c:v>
                </c:pt>
                <c:pt idx="11912">
                  <c:v>992.66666666666663</c:v>
                </c:pt>
                <c:pt idx="11913">
                  <c:v>992.75</c:v>
                </c:pt>
                <c:pt idx="11914">
                  <c:v>992.83333333333337</c:v>
                </c:pt>
                <c:pt idx="11915">
                  <c:v>992.91666666666663</c:v>
                </c:pt>
                <c:pt idx="11916">
                  <c:v>993</c:v>
                </c:pt>
                <c:pt idx="11917">
                  <c:v>993.08333333333337</c:v>
                </c:pt>
                <c:pt idx="11918">
                  <c:v>993.16666666666663</c:v>
                </c:pt>
                <c:pt idx="11919">
                  <c:v>993.25</c:v>
                </c:pt>
                <c:pt idx="11920">
                  <c:v>993.33333333333337</c:v>
                </c:pt>
                <c:pt idx="11921">
                  <c:v>993.41666666666663</c:v>
                </c:pt>
                <c:pt idx="11922">
                  <c:v>993.5</c:v>
                </c:pt>
                <c:pt idx="11923">
                  <c:v>993.58333333333337</c:v>
                </c:pt>
                <c:pt idx="11924">
                  <c:v>993.66666666666663</c:v>
                </c:pt>
                <c:pt idx="11925">
                  <c:v>993.75</c:v>
                </c:pt>
                <c:pt idx="11926">
                  <c:v>993.83333333333337</c:v>
                </c:pt>
                <c:pt idx="11927">
                  <c:v>993.91666666666663</c:v>
                </c:pt>
                <c:pt idx="11928">
                  <c:v>994</c:v>
                </c:pt>
                <c:pt idx="11929">
                  <c:v>994.08333333333337</c:v>
                </c:pt>
                <c:pt idx="11930">
                  <c:v>994.16666666666663</c:v>
                </c:pt>
                <c:pt idx="11931">
                  <c:v>994.25</c:v>
                </c:pt>
                <c:pt idx="11932">
                  <c:v>994.33333333333337</c:v>
                </c:pt>
                <c:pt idx="11933">
                  <c:v>994.41666666666663</c:v>
                </c:pt>
                <c:pt idx="11934">
                  <c:v>994.5</c:v>
                </c:pt>
                <c:pt idx="11935">
                  <c:v>994.58333333333337</c:v>
                </c:pt>
                <c:pt idx="11936">
                  <c:v>994.66666666666663</c:v>
                </c:pt>
                <c:pt idx="11937">
                  <c:v>994.75</c:v>
                </c:pt>
                <c:pt idx="11938">
                  <c:v>994.83333333333337</c:v>
                </c:pt>
                <c:pt idx="11939">
                  <c:v>994.91666666666663</c:v>
                </c:pt>
                <c:pt idx="11940">
                  <c:v>995</c:v>
                </c:pt>
                <c:pt idx="11941">
                  <c:v>995.08333333333337</c:v>
                </c:pt>
                <c:pt idx="11942">
                  <c:v>995.16666666666663</c:v>
                </c:pt>
                <c:pt idx="11943">
                  <c:v>995.25</c:v>
                </c:pt>
                <c:pt idx="11944">
                  <c:v>995.33333333333337</c:v>
                </c:pt>
                <c:pt idx="11945">
                  <c:v>995.41666666666663</c:v>
                </c:pt>
                <c:pt idx="11946">
                  <c:v>995.5</c:v>
                </c:pt>
                <c:pt idx="11947">
                  <c:v>995.58333333333337</c:v>
                </c:pt>
                <c:pt idx="11948">
                  <c:v>995.66666666666663</c:v>
                </c:pt>
                <c:pt idx="11949">
                  <c:v>995.75</c:v>
                </c:pt>
                <c:pt idx="11950">
                  <c:v>995.83333333333337</c:v>
                </c:pt>
                <c:pt idx="11951">
                  <c:v>995.91666666666663</c:v>
                </c:pt>
                <c:pt idx="11952">
                  <c:v>996</c:v>
                </c:pt>
                <c:pt idx="11953">
                  <c:v>996.08333333333337</c:v>
                </c:pt>
                <c:pt idx="11954">
                  <c:v>996.16666666666663</c:v>
                </c:pt>
                <c:pt idx="11955">
                  <c:v>996.25</c:v>
                </c:pt>
                <c:pt idx="11956">
                  <c:v>996.33333333333337</c:v>
                </c:pt>
                <c:pt idx="11957">
                  <c:v>996.41666666666663</c:v>
                </c:pt>
                <c:pt idx="11958">
                  <c:v>996.5</c:v>
                </c:pt>
                <c:pt idx="11959">
                  <c:v>996.58333333333337</c:v>
                </c:pt>
                <c:pt idx="11960">
                  <c:v>996.66666666666663</c:v>
                </c:pt>
                <c:pt idx="11961">
                  <c:v>996.75</c:v>
                </c:pt>
                <c:pt idx="11962">
                  <c:v>996.83333333333337</c:v>
                </c:pt>
                <c:pt idx="11963">
                  <c:v>996.91666666666663</c:v>
                </c:pt>
                <c:pt idx="11964">
                  <c:v>997</c:v>
                </c:pt>
                <c:pt idx="11965">
                  <c:v>997.08333333333337</c:v>
                </c:pt>
                <c:pt idx="11966">
                  <c:v>997.16666666666663</c:v>
                </c:pt>
                <c:pt idx="11967">
                  <c:v>997.25</c:v>
                </c:pt>
                <c:pt idx="11968">
                  <c:v>997.33333333333337</c:v>
                </c:pt>
                <c:pt idx="11969">
                  <c:v>997.41666666666663</c:v>
                </c:pt>
                <c:pt idx="11970">
                  <c:v>997.5</c:v>
                </c:pt>
                <c:pt idx="11971">
                  <c:v>997.58333333333337</c:v>
                </c:pt>
                <c:pt idx="11972">
                  <c:v>997.66666666666663</c:v>
                </c:pt>
                <c:pt idx="11973">
                  <c:v>997.75</c:v>
                </c:pt>
                <c:pt idx="11974">
                  <c:v>997.83333333333337</c:v>
                </c:pt>
                <c:pt idx="11975">
                  <c:v>997.91666666666663</c:v>
                </c:pt>
                <c:pt idx="11976">
                  <c:v>998</c:v>
                </c:pt>
                <c:pt idx="11977">
                  <c:v>998.08333333333337</c:v>
                </c:pt>
                <c:pt idx="11978">
                  <c:v>998.16666666666663</c:v>
                </c:pt>
                <c:pt idx="11979">
                  <c:v>998.25</c:v>
                </c:pt>
                <c:pt idx="11980">
                  <c:v>998.33333333333337</c:v>
                </c:pt>
                <c:pt idx="11981">
                  <c:v>998.41666666666663</c:v>
                </c:pt>
                <c:pt idx="11982">
                  <c:v>998.5</c:v>
                </c:pt>
                <c:pt idx="11983">
                  <c:v>998.58333333333337</c:v>
                </c:pt>
                <c:pt idx="11984">
                  <c:v>998.66666666666663</c:v>
                </c:pt>
                <c:pt idx="11985">
                  <c:v>998.75</c:v>
                </c:pt>
                <c:pt idx="11986">
                  <c:v>998.83333333333337</c:v>
                </c:pt>
                <c:pt idx="11987">
                  <c:v>998.91666666666663</c:v>
                </c:pt>
                <c:pt idx="11988">
                  <c:v>999</c:v>
                </c:pt>
                <c:pt idx="11989">
                  <c:v>999.08333333333337</c:v>
                </c:pt>
                <c:pt idx="11990">
                  <c:v>999.16666666666663</c:v>
                </c:pt>
                <c:pt idx="11991">
                  <c:v>999.25</c:v>
                </c:pt>
                <c:pt idx="11992">
                  <c:v>999.33333333333337</c:v>
                </c:pt>
                <c:pt idx="11993">
                  <c:v>999.41666666666663</c:v>
                </c:pt>
                <c:pt idx="11994">
                  <c:v>999.5</c:v>
                </c:pt>
                <c:pt idx="11995">
                  <c:v>999.58333333333337</c:v>
                </c:pt>
                <c:pt idx="11996">
                  <c:v>999.66666666666663</c:v>
                </c:pt>
                <c:pt idx="11997">
                  <c:v>999.75</c:v>
                </c:pt>
                <c:pt idx="11998">
                  <c:v>999.83333333333337</c:v>
                </c:pt>
                <c:pt idx="11999">
                  <c:v>999.91666666666663</c:v>
                </c:pt>
                <c:pt idx="12000">
                  <c:v>1000</c:v>
                </c:pt>
                <c:pt idx="12001">
                  <c:v>1000.0833333333334</c:v>
                </c:pt>
                <c:pt idx="12002">
                  <c:v>1000.1666666666666</c:v>
                </c:pt>
                <c:pt idx="12003">
                  <c:v>1000.25</c:v>
                </c:pt>
                <c:pt idx="12004">
                  <c:v>1000.3333333333334</c:v>
                </c:pt>
                <c:pt idx="12005">
                  <c:v>1000.4166666666666</c:v>
                </c:pt>
                <c:pt idx="12006">
                  <c:v>1000.5</c:v>
                </c:pt>
                <c:pt idx="12007">
                  <c:v>1000.5833333333334</c:v>
                </c:pt>
                <c:pt idx="12008">
                  <c:v>1000.6666666666666</c:v>
                </c:pt>
                <c:pt idx="12009">
                  <c:v>1000.75</c:v>
                </c:pt>
                <c:pt idx="12010">
                  <c:v>1000.8333333333334</c:v>
                </c:pt>
                <c:pt idx="12011">
                  <c:v>1000.9166666666666</c:v>
                </c:pt>
                <c:pt idx="12012">
                  <c:v>1001</c:v>
                </c:pt>
                <c:pt idx="12013">
                  <c:v>1001.0833333333334</c:v>
                </c:pt>
                <c:pt idx="12014">
                  <c:v>1001.1666666666666</c:v>
                </c:pt>
                <c:pt idx="12015">
                  <c:v>1001.25</c:v>
                </c:pt>
                <c:pt idx="12016">
                  <c:v>1001.3333333333334</c:v>
                </c:pt>
                <c:pt idx="12017">
                  <c:v>1001.4166666666666</c:v>
                </c:pt>
                <c:pt idx="12018">
                  <c:v>1001.5</c:v>
                </c:pt>
                <c:pt idx="12019">
                  <c:v>1001.5833333333334</c:v>
                </c:pt>
                <c:pt idx="12020">
                  <c:v>1001.6666666666666</c:v>
                </c:pt>
                <c:pt idx="12021">
                  <c:v>1001.75</c:v>
                </c:pt>
                <c:pt idx="12022">
                  <c:v>1001.8333333333334</c:v>
                </c:pt>
                <c:pt idx="12023">
                  <c:v>1001.9166666666666</c:v>
                </c:pt>
                <c:pt idx="12024">
                  <c:v>1002</c:v>
                </c:pt>
                <c:pt idx="12025">
                  <c:v>1002.0833333333334</c:v>
                </c:pt>
                <c:pt idx="12026">
                  <c:v>1002.1666666666666</c:v>
                </c:pt>
                <c:pt idx="12027">
                  <c:v>1002.25</c:v>
                </c:pt>
                <c:pt idx="12028">
                  <c:v>1002.3333333333334</c:v>
                </c:pt>
                <c:pt idx="12029">
                  <c:v>1002.4166666666666</c:v>
                </c:pt>
                <c:pt idx="12030">
                  <c:v>1002.5</c:v>
                </c:pt>
                <c:pt idx="12031">
                  <c:v>1002.5833333333334</c:v>
                </c:pt>
                <c:pt idx="12032">
                  <c:v>1002.6666666666666</c:v>
                </c:pt>
                <c:pt idx="12033">
                  <c:v>1002.75</c:v>
                </c:pt>
                <c:pt idx="12034">
                  <c:v>1002.8333333333334</c:v>
                </c:pt>
                <c:pt idx="12035">
                  <c:v>1002.9166666666666</c:v>
                </c:pt>
                <c:pt idx="12036">
                  <c:v>1003</c:v>
                </c:pt>
                <c:pt idx="12037">
                  <c:v>1003.0833333333334</c:v>
                </c:pt>
                <c:pt idx="12038">
                  <c:v>1003.1666666666666</c:v>
                </c:pt>
                <c:pt idx="12039">
                  <c:v>1003.25</c:v>
                </c:pt>
                <c:pt idx="12040">
                  <c:v>1003.3333333333334</c:v>
                </c:pt>
                <c:pt idx="12041">
                  <c:v>1003.4166666666666</c:v>
                </c:pt>
                <c:pt idx="12042">
                  <c:v>1003.5</c:v>
                </c:pt>
                <c:pt idx="12043">
                  <c:v>1003.5833333333334</c:v>
                </c:pt>
                <c:pt idx="12044">
                  <c:v>1003.6666666666666</c:v>
                </c:pt>
                <c:pt idx="12045">
                  <c:v>1003.75</c:v>
                </c:pt>
                <c:pt idx="12046">
                  <c:v>1003.8333333333334</c:v>
                </c:pt>
                <c:pt idx="12047">
                  <c:v>1003.9166666666666</c:v>
                </c:pt>
                <c:pt idx="12048">
                  <c:v>1004</c:v>
                </c:pt>
                <c:pt idx="12049">
                  <c:v>1004.0833333333334</c:v>
                </c:pt>
                <c:pt idx="12050">
                  <c:v>1004.1666666666666</c:v>
                </c:pt>
                <c:pt idx="12051">
                  <c:v>1004.25</c:v>
                </c:pt>
                <c:pt idx="12052">
                  <c:v>1004.3333333333334</c:v>
                </c:pt>
                <c:pt idx="12053">
                  <c:v>1004.4166666666666</c:v>
                </c:pt>
                <c:pt idx="12054">
                  <c:v>1004.5</c:v>
                </c:pt>
                <c:pt idx="12055">
                  <c:v>1004.5833333333334</c:v>
                </c:pt>
                <c:pt idx="12056">
                  <c:v>1004.6666666666666</c:v>
                </c:pt>
                <c:pt idx="12057">
                  <c:v>1004.75</c:v>
                </c:pt>
                <c:pt idx="12058">
                  <c:v>1004.8333333333334</c:v>
                </c:pt>
                <c:pt idx="12059">
                  <c:v>1004.9166666666666</c:v>
                </c:pt>
                <c:pt idx="12060">
                  <c:v>1005</c:v>
                </c:pt>
                <c:pt idx="12061">
                  <c:v>1005.0833333333334</c:v>
                </c:pt>
                <c:pt idx="12062">
                  <c:v>1005.1666666666666</c:v>
                </c:pt>
                <c:pt idx="12063">
                  <c:v>1005.25</c:v>
                </c:pt>
                <c:pt idx="12064">
                  <c:v>1005.3333333333334</c:v>
                </c:pt>
                <c:pt idx="12065">
                  <c:v>1005.4166666666666</c:v>
                </c:pt>
                <c:pt idx="12066">
                  <c:v>1005.5</c:v>
                </c:pt>
                <c:pt idx="12067">
                  <c:v>1005.5833333333334</c:v>
                </c:pt>
                <c:pt idx="12068">
                  <c:v>1005.6666666666666</c:v>
                </c:pt>
                <c:pt idx="12069">
                  <c:v>1005.75</c:v>
                </c:pt>
                <c:pt idx="12070">
                  <c:v>1005.8333333333334</c:v>
                </c:pt>
                <c:pt idx="12071">
                  <c:v>1005.9166666666666</c:v>
                </c:pt>
                <c:pt idx="12072">
                  <c:v>1006</c:v>
                </c:pt>
                <c:pt idx="12073">
                  <c:v>1006.0833333333334</c:v>
                </c:pt>
                <c:pt idx="12074">
                  <c:v>1006.1666666666666</c:v>
                </c:pt>
                <c:pt idx="12075">
                  <c:v>1006.25</c:v>
                </c:pt>
                <c:pt idx="12076">
                  <c:v>1006.3333333333334</c:v>
                </c:pt>
                <c:pt idx="12077">
                  <c:v>1006.4166666666666</c:v>
                </c:pt>
                <c:pt idx="12078">
                  <c:v>1006.5</c:v>
                </c:pt>
                <c:pt idx="12079">
                  <c:v>1006.5833333333334</c:v>
                </c:pt>
                <c:pt idx="12080">
                  <c:v>1006.6666666666666</c:v>
                </c:pt>
                <c:pt idx="12081">
                  <c:v>1006.75</c:v>
                </c:pt>
                <c:pt idx="12082">
                  <c:v>1006.8333333333334</c:v>
                </c:pt>
                <c:pt idx="12083">
                  <c:v>1006.9166666666666</c:v>
                </c:pt>
                <c:pt idx="12084">
                  <c:v>1007</c:v>
                </c:pt>
                <c:pt idx="12085">
                  <c:v>1007.0833333333334</c:v>
                </c:pt>
                <c:pt idx="12086">
                  <c:v>1007.1666666666666</c:v>
                </c:pt>
                <c:pt idx="12087">
                  <c:v>1007.25</c:v>
                </c:pt>
                <c:pt idx="12088">
                  <c:v>1007.3333333333334</c:v>
                </c:pt>
                <c:pt idx="12089">
                  <c:v>1007.4166666666666</c:v>
                </c:pt>
                <c:pt idx="12090">
                  <c:v>1007.5</c:v>
                </c:pt>
                <c:pt idx="12091">
                  <c:v>1007.5833333333334</c:v>
                </c:pt>
                <c:pt idx="12092">
                  <c:v>1007.6666666666666</c:v>
                </c:pt>
                <c:pt idx="12093">
                  <c:v>1007.75</c:v>
                </c:pt>
                <c:pt idx="12094">
                  <c:v>1007.8333333333334</c:v>
                </c:pt>
                <c:pt idx="12095">
                  <c:v>1007.9166666666666</c:v>
                </c:pt>
                <c:pt idx="12096">
                  <c:v>1008</c:v>
                </c:pt>
                <c:pt idx="12097">
                  <c:v>1008.0833333333334</c:v>
                </c:pt>
                <c:pt idx="12098">
                  <c:v>1008.1666666666666</c:v>
                </c:pt>
                <c:pt idx="12099">
                  <c:v>1008.25</c:v>
                </c:pt>
                <c:pt idx="12100">
                  <c:v>1008.3333333333334</c:v>
                </c:pt>
                <c:pt idx="12101">
                  <c:v>1008.4166666666666</c:v>
                </c:pt>
                <c:pt idx="12102">
                  <c:v>1008.5</c:v>
                </c:pt>
                <c:pt idx="12103">
                  <c:v>1008.5833333333334</c:v>
                </c:pt>
                <c:pt idx="12104">
                  <c:v>1008.6666666666666</c:v>
                </c:pt>
                <c:pt idx="12105">
                  <c:v>1008.75</c:v>
                </c:pt>
                <c:pt idx="12106">
                  <c:v>1008.8333333333334</c:v>
                </c:pt>
                <c:pt idx="12107">
                  <c:v>1008.9166666666666</c:v>
                </c:pt>
                <c:pt idx="12108">
                  <c:v>1009</c:v>
                </c:pt>
                <c:pt idx="12109">
                  <c:v>1009.0833333333334</c:v>
                </c:pt>
                <c:pt idx="12110">
                  <c:v>1009.1666666666666</c:v>
                </c:pt>
                <c:pt idx="12111">
                  <c:v>1009.25</c:v>
                </c:pt>
                <c:pt idx="12112">
                  <c:v>1009.3333333333334</c:v>
                </c:pt>
                <c:pt idx="12113">
                  <c:v>1009.4166666666666</c:v>
                </c:pt>
                <c:pt idx="12114">
                  <c:v>1009.5</c:v>
                </c:pt>
                <c:pt idx="12115">
                  <c:v>1009.5833333333334</c:v>
                </c:pt>
                <c:pt idx="12116">
                  <c:v>1009.6666666666666</c:v>
                </c:pt>
                <c:pt idx="12117">
                  <c:v>1009.75</c:v>
                </c:pt>
                <c:pt idx="12118">
                  <c:v>1009.8333333333334</c:v>
                </c:pt>
                <c:pt idx="12119">
                  <c:v>1009.9166666666666</c:v>
                </c:pt>
                <c:pt idx="12120">
                  <c:v>1010</c:v>
                </c:pt>
                <c:pt idx="12121">
                  <c:v>1010.0833333333334</c:v>
                </c:pt>
                <c:pt idx="12122">
                  <c:v>1010.1666666666666</c:v>
                </c:pt>
                <c:pt idx="12123">
                  <c:v>1010.25</c:v>
                </c:pt>
                <c:pt idx="12124">
                  <c:v>1010.3333333333334</c:v>
                </c:pt>
                <c:pt idx="12125">
                  <c:v>1010.4166666666666</c:v>
                </c:pt>
                <c:pt idx="12126">
                  <c:v>1010.5</c:v>
                </c:pt>
                <c:pt idx="12127">
                  <c:v>1010.5833333333334</c:v>
                </c:pt>
                <c:pt idx="12128">
                  <c:v>1010.6666666666666</c:v>
                </c:pt>
                <c:pt idx="12129">
                  <c:v>1010.75</c:v>
                </c:pt>
                <c:pt idx="12130">
                  <c:v>1010.8333333333334</c:v>
                </c:pt>
                <c:pt idx="12131">
                  <c:v>1010.9166666666666</c:v>
                </c:pt>
                <c:pt idx="12132">
                  <c:v>1011</c:v>
                </c:pt>
                <c:pt idx="12133">
                  <c:v>1011.0833333333334</c:v>
                </c:pt>
                <c:pt idx="12134">
                  <c:v>1011.1666666666666</c:v>
                </c:pt>
                <c:pt idx="12135">
                  <c:v>1011.25</c:v>
                </c:pt>
                <c:pt idx="12136">
                  <c:v>1011.3333333333334</c:v>
                </c:pt>
                <c:pt idx="12137">
                  <c:v>1011.4166666666666</c:v>
                </c:pt>
                <c:pt idx="12138">
                  <c:v>1011.5</c:v>
                </c:pt>
                <c:pt idx="12139">
                  <c:v>1011.5833333333334</c:v>
                </c:pt>
                <c:pt idx="12140">
                  <c:v>1011.6666666666666</c:v>
                </c:pt>
                <c:pt idx="12141">
                  <c:v>1011.75</c:v>
                </c:pt>
                <c:pt idx="12142">
                  <c:v>1011.8333333333334</c:v>
                </c:pt>
                <c:pt idx="12143">
                  <c:v>1011.9166666666666</c:v>
                </c:pt>
                <c:pt idx="12144">
                  <c:v>1012</c:v>
                </c:pt>
                <c:pt idx="12145">
                  <c:v>1012.0833333333334</c:v>
                </c:pt>
                <c:pt idx="12146">
                  <c:v>1012.1666666666666</c:v>
                </c:pt>
                <c:pt idx="12147">
                  <c:v>1012.25</c:v>
                </c:pt>
                <c:pt idx="12148">
                  <c:v>1012.3333333333334</c:v>
                </c:pt>
                <c:pt idx="12149">
                  <c:v>1012.4166666666666</c:v>
                </c:pt>
                <c:pt idx="12150">
                  <c:v>1012.5</c:v>
                </c:pt>
                <c:pt idx="12151">
                  <c:v>1012.5833333333334</c:v>
                </c:pt>
                <c:pt idx="12152">
                  <c:v>1012.6666666666666</c:v>
                </c:pt>
                <c:pt idx="12153">
                  <c:v>1012.75</c:v>
                </c:pt>
                <c:pt idx="12154">
                  <c:v>1012.8333333333334</c:v>
                </c:pt>
                <c:pt idx="12155">
                  <c:v>1012.9166666666666</c:v>
                </c:pt>
                <c:pt idx="12156">
                  <c:v>1013</c:v>
                </c:pt>
                <c:pt idx="12157">
                  <c:v>1013.0833333333334</c:v>
                </c:pt>
                <c:pt idx="12158">
                  <c:v>1013.1666666666666</c:v>
                </c:pt>
                <c:pt idx="12159">
                  <c:v>1013.25</c:v>
                </c:pt>
                <c:pt idx="12160">
                  <c:v>1013.3333333333334</c:v>
                </c:pt>
                <c:pt idx="12161">
                  <c:v>1013.4166666666666</c:v>
                </c:pt>
                <c:pt idx="12162">
                  <c:v>1013.5</c:v>
                </c:pt>
                <c:pt idx="12163">
                  <c:v>1013.5833333333334</c:v>
                </c:pt>
                <c:pt idx="12164">
                  <c:v>1013.6666666666666</c:v>
                </c:pt>
                <c:pt idx="12165">
                  <c:v>1013.75</c:v>
                </c:pt>
                <c:pt idx="12166">
                  <c:v>1013.8333333333334</c:v>
                </c:pt>
                <c:pt idx="12167">
                  <c:v>1013.9166666666666</c:v>
                </c:pt>
                <c:pt idx="12168">
                  <c:v>1014</c:v>
                </c:pt>
                <c:pt idx="12169">
                  <c:v>1014.0833333333334</c:v>
                </c:pt>
                <c:pt idx="12170">
                  <c:v>1014.1666666666666</c:v>
                </c:pt>
                <c:pt idx="12171">
                  <c:v>1014.25</c:v>
                </c:pt>
                <c:pt idx="12172">
                  <c:v>1014.3333333333334</c:v>
                </c:pt>
                <c:pt idx="12173">
                  <c:v>1014.4166666666666</c:v>
                </c:pt>
                <c:pt idx="12174">
                  <c:v>1014.5</c:v>
                </c:pt>
                <c:pt idx="12175">
                  <c:v>1014.5833333333334</c:v>
                </c:pt>
                <c:pt idx="12176">
                  <c:v>1014.6666666666666</c:v>
                </c:pt>
                <c:pt idx="12177">
                  <c:v>1014.75</c:v>
                </c:pt>
                <c:pt idx="12178">
                  <c:v>1014.8333333333334</c:v>
                </c:pt>
                <c:pt idx="12179">
                  <c:v>1014.9166666666666</c:v>
                </c:pt>
                <c:pt idx="12180">
                  <c:v>1015</c:v>
                </c:pt>
                <c:pt idx="12181">
                  <c:v>1015.0833333333334</c:v>
                </c:pt>
                <c:pt idx="12182">
                  <c:v>1015.1666666666666</c:v>
                </c:pt>
                <c:pt idx="12183">
                  <c:v>1015.25</c:v>
                </c:pt>
                <c:pt idx="12184">
                  <c:v>1015.3333333333334</c:v>
                </c:pt>
                <c:pt idx="12185">
                  <c:v>1015.4166666666666</c:v>
                </c:pt>
                <c:pt idx="12186">
                  <c:v>1015.5</c:v>
                </c:pt>
                <c:pt idx="12187">
                  <c:v>1015.5833333333334</c:v>
                </c:pt>
                <c:pt idx="12188">
                  <c:v>1015.6666666666666</c:v>
                </c:pt>
                <c:pt idx="12189">
                  <c:v>1015.75</c:v>
                </c:pt>
                <c:pt idx="12190">
                  <c:v>1015.8333333333334</c:v>
                </c:pt>
                <c:pt idx="12191">
                  <c:v>1015.9166666666666</c:v>
                </c:pt>
                <c:pt idx="12192">
                  <c:v>1016</c:v>
                </c:pt>
                <c:pt idx="12193">
                  <c:v>1016.0833333333334</c:v>
                </c:pt>
                <c:pt idx="12194">
                  <c:v>1016.1666666666666</c:v>
                </c:pt>
                <c:pt idx="12195">
                  <c:v>1016.25</c:v>
                </c:pt>
                <c:pt idx="12196">
                  <c:v>1016.3333333333334</c:v>
                </c:pt>
                <c:pt idx="12197">
                  <c:v>1016.4166666666666</c:v>
                </c:pt>
                <c:pt idx="12198">
                  <c:v>1016.5</c:v>
                </c:pt>
                <c:pt idx="12199">
                  <c:v>1016.5833333333334</c:v>
                </c:pt>
                <c:pt idx="12200">
                  <c:v>1016.6666666666666</c:v>
                </c:pt>
                <c:pt idx="12201">
                  <c:v>1016.75</c:v>
                </c:pt>
                <c:pt idx="12202">
                  <c:v>1016.8333333333334</c:v>
                </c:pt>
                <c:pt idx="12203">
                  <c:v>1016.9166666666666</c:v>
                </c:pt>
                <c:pt idx="12204">
                  <c:v>1017</c:v>
                </c:pt>
                <c:pt idx="12205">
                  <c:v>1017.0833333333334</c:v>
                </c:pt>
                <c:pt idx="12206">
                  <c:v>1017.1666666666666</c:v>
                </c:pt>
                <c:pt idx="12207">
                  <c:v>1017.25</c:v>
                </c:pt>
                <c:pt idx="12208">
                  <c:v>1017.3333333333334</c:v>
                </c:pt>
                <c:pt idx="12209">
                  <c:v>1017.4166666666666</c:v>
                </c:pt>
                <c:pt idx="12210">
                  <c:v>1017.5</c:v>
                </c:pt>
                <c:pt idx="12211">
                  <c:v>1017.5833333333334</c:v>
                </c:pt>
                <c:pt idx="12212">
                  <c:v>1017.6666666666666</c:v>
                </c:pt>
                <c:pt idx="12213">
                  <c:v>1017.75</c:v>
                </c:pt>
                <c:pt idx="12214">
                  <c:v>1017.8333333333334</c:v>
                </c:pt>
                <c:pt idx="12215">
                  <c:v>1017.9166666666666</c:v>
                </c:pt>
                <c:pt idx="12216">
                  <c:v>1018</c:v>
                </c:pt>
                <c:pt idx="12217">
                  <c:v>1018.0833333333334</c:v>
                </c:pt>
                <c:pt idx="12218">
                  <c:v>1018.1666666666666</c:v>
                </c:pt>
                <c:pt idx="12219">
                  <c:v>1018.25</c:v>
                </c:pt>
                <c:pt idx="12220">
                  <c:v>1018.3333333333334</c:v>
                </c:pt>
                <c:pt idx="12221">
                  <c:v>1018.4166666666666</c:v>
                </c:pt>
                <c:pt idx="12222">
                  <c:v>1018.5</c:v>
                </c:pt>
                <c:pt idx="12223">
                  <c:v>1018.5833333333334</c:v>
                </c:pt>
                <c:pt idx="12224">
                  <c:v>1018.6666666666666</c:v>
                </c:pt>
                <c:pt idx="12225">
                  <c:v>1018.75</c:v>
                </c:pt>
                <c:pt idx="12226">
                  <c:v>1018.8333333333334</c:v>
                </c:pt>
                <c:pt idx="12227">
                  <c:v>1018.9166666666666</c:v>
                </c:pt>
                <c:pt idx="12228">
                  <c:v>1019</c:v>
                </c:pt>
                <c:pt idx="12229">
                  <c:v>1019.0833333333334</c:v>
                </c:pt>
                <c:pt idx="12230">
                  <c:v>1019.1666666666666</c:v>
                </c:pt>
                <c:pt idx="12231">
                  <c:v>1019.25</c:v>
                </c:pt>
                <c:pt idx="12232">
                  <c:v>1019.3333333333334</c:v>
                </c:pt>
                <c:pt idx="12233">
                  <c:v>1019.4166666666666</c:v>
                </c:pt>
                <c:pt idx="12234">
                  <c:v>1019.5</c:v>
                </c:pt>
                <c:pt idx="12235">
                  <c:v>1019.5833333333334</c:v>
                </c:pt>
                <c:pt idx="12236">
                  <c:v>1019.6666666666666</c:v>
                </c:pt>
                <c:pt idx="12237">
                  <c:v>1019.75</c:v>
                </c:pt>
                <c:pt idx="12238">
                  <c:v>1019.8333333333334</c:v>
                </c:pt>
                <c:pt idx="12239">
                  <c:v>1019.9166666666666</c:v>
                </c:pt>
                <c:pt idx="12240">
                  <c:v>1020</c:v>
                </c:pt>
                <c:pt idx="12241">
                  <c:v>1020.0833333333334</c:v>
                </c:pt>
                <c:pt idx="12242">
                  <c:v>1020.1666666666666</c:v>
                </c:pt>
                <c:pt idx="12243">
                  <c:v>1020.25</c:v>
                </c:pt>
                <c:pt idx="12244">
                  <c:v>1020.3333333333334</c:v>
                </c:pt>
                <c:pt idx="12245">
                  <c:v>1020.4166666666666</c:v>
                </c:pt>
                <c:pt idx="12246">
                  <c:v>1020.5</c:v>
                </c:pt>
                <c:pt idx="12247">
                  <c:v>1020.5833333333334</c:v>
                </c:pt>
                <c:pt idx="12248">
                  <c:v>1020.6666666666666</c:v>
                </c:pt>
                <c:pt idx="12249">
                  <c:v>1020.75</c:v>
                </c:pt>
                <c:pt idx="12250">
                  <c:v>1020.8333333333334</c:v>
                </c:pt>
                <c:pt idx="12251">
                  <c:v>1020.9166666666666</c:v>
                </c:pt>
                <c:pt idx="12252">
                  <c:v>1021</c:v>
                </c:pt>
                <c:pt idx="12253">
                  <c:v>1021.0833333333334</c:v>
                </c:pt>
                <c:pt idx="12254">
                  <c:v>1021.1666666666666</c:v>
                </c:pt>
                <c:pt idx="12255">
                  <c:v>1021.25</c:v>
                </c:pt>
                <c:pt idx="12256">
                  <c:v>1021.3333333333334</c:v>
                </c:pt>
                <c:pt idx="12257">
                  <c:v>1021.4166666666666</c:v>
                </c:pt>
                <c:pt idx="12258">
                  <c:v>1021.5</c:v>
                </c:pt>
                <c:pt idx="12259">
                  <c:v>1021.5833333333334</c:v>
                </c:pt>
                <c:pt idx="12260">
                  <c:v>1021.6666666666666</c:v>
                </c:pt>
                <c:pt idx="12261">
                  <c:v>1021.75</c:v>
                </c:pt>
                <c:pt idx="12262">
                  <c:v>1021.8333333333334</c:v>
                </c:pt>
                <c:pt idx="12263">
                  <c:v>1021.9166666666666</c:v>
                </c:pt>
                <c:pt idx="12264">
                  <c:v>1022</c:v>
                </c:pt>
                <c:pt idx="12265">
                  <c:v>1022.0833333333334</c:v>
                </c:pt>
                <c:pt idx="12266">
                  <c:v>1022.1666666666666</c:v>
                </c:pt>
                <c:pt idx="12267">
                  <c:v>1022.25</c:v>
                </c:pt>
                <c:pt idx="12268">
                  <c:v>1022.3333333333334</c:v>
                </c:pt>
                <c:pt idx="12269">
                  <c:v>1022.4166666666666</c:v>
                </c:pt>
                <c:pt idx="12270">
                  <c:v>1022.5</c:v>
                </c:pt>
                <c:pt idx="12271">
                  <c:v>1022.5833333333334</c:v>
                </c:pt>
                <c:pt idx="12272">
                  <c:v>1022.6666666666666</c:v>
                </c:pt>
                <c:pt idx="12273">
                  <c:v>1022.75</c:v>
                </c:pt>
                <c:pt idx="12274">
                  <c:v>1022.8333333333334</c:v>
                </c:pt>
                <c:pt idx="12275">
                  <c:v>1022.9166666666666</c:v>
                </c:pt>
                <c:pt idx="12276">
                  <c:v>1023</c:v>
                </c:pt>
                <c:pt idx="12277">
                  <c:v>1023.0833333333334</c:v>
                </c:pt>
                <c:pt idx="12278">
                  <c:v>1023.1666666666666</c:v>
                </c:pt>
                <c:pt idx="12279">
                  <c:v>1023.25</c:v>
                </c:pt>
                <c:pt idx="12280">
                  <c:v>1023.3333333333334</c:v>
                </c:pt>
                <c:pt idx="12281">
                  <c:v>1023.4166666666666</c:v>
                </c:pt>
                <c:pt idx="12282">
                  <c:v>1023.5</c:v>
                </c:pt>
                <c:pt idx="12283">
                  <c:v>1023.5833333333334</c:v>
                </c:pt>
                <c:pt idx="12284">
                  <c:v>1023.6666666666666</c:v>
                </c:pt>
                <c:pt idx="12285">
                  <c:v>1023.75</c:v>
                </c:pt>
                <c:pt idx="12286">
                  <c:v>1023.8333333333334</c:v>
                </c:pt>
                <c:pt idx="12287">
                  <c:v>1023.9166666666666</c:v>
                </c:pt>
                <c:pt idx="12288">
                  <c:v>1024</c:v>
                </c:pt>
                <c:pt idx="12289">
                  <c:v>1024.0833333333333</c:v>
                </c:pt>
                <c:pt idx="12290">
                  <c:v>1024.1666666666667</c:v>
                </c:pt>
                <c:pt idx="12291">
                  <c:v>1024.25</c:v>
                </c:pt>
                <c:pt idx="12292">
                  <c:v>1024.3333333333333</c:v>
                </c:pt>
                <c:pt idx="12293">
                  <c:v>1024.4166666666667</c:v>
                </c:pt>
                <c:pt idx="12294">
                  <c:v>1024.5</c:v>
                </c:pt>
                <c:pt idx="12295">
                  <c:v>1024.5833333333333</c:v>
                </c:pt>
                <c:pt idx="12296">
                  <c:v>1024.6666666666667</c:v>
                </c:pt>
                <c:pt idx="12297">
                  <c:v>1024.75</c:v>
                </c:pt>
                <c:pt idx="12298">
                  <c:v>1024.8333333333333</c:v>
                </c:pt>
                <c:pt idx="12299">
                  <c:v>1024.9166666666667</c:v>
                </c:pt>
                <c:pt idx="12300">
                  <c:v>1025</c:v>
                </c:pt>
                <c:pt idx="12301">
                  <c:v>1025.0833333333333</c:v>
                </c:pt>
                <c:pt idx="12302">
                  <c:v>1025.1666666666667</c:v>
                </c:pt>
                <c:pt idx="12303">
                  <c:v>1025.25</c:v>
                </c:pt>
                <c:pt idx="12304">
                  <c:v>1025.3333333333333</c:v>
                </c:pt>
                <c:pt idx="12305">
                  <c:v>1025.4166666666667</c:v>
                </c:pt>
                <c:pt idx="12306">
                  <c:v>1025.5</c:v>
                </c:pt>
                <c:pt idx="12307">
                  <c:v>1025.5833333333333</c:v>
                </c:pt>
                <c:pt idx="12308">
                  <c:v>1025.6666666666667</c:v>
                </c:pt>
                <c:pt idx="12309">
                  <c:v>1025.75</c:v>
                </c:pt>
                <c:pt idx="12310">
                  <c:v>1025.8333333333333</c:v>
                </c:pt>
                <c:pt idx="12311">
                  <c:v>1025.9166666666667</c:v>
                </c:pt>
                <c:pt idx="12312">
                  <c:v>1026</c:v>
                </c:pt>
                <c:pt idx="12313">
                  <c:v>1026.0833333333333</c:v>
                </c:pt>
                <c:pt idx="12314">
                  <c:v>1026.1666666666667</c:v>
                </c:pt>
                <c:pt idx="12315">
                  <c:v>1026.25</c:v>
                </c:pt>
                <c:pt idx="12316">
                  <c:v>1026.3333333333333</c:v>
                </c:pt>
                <c:pt idx="12317">
                  <c:v>1026.4166666666667</c:v>
                </c:pt>
                <c:pt idx="12318">
                  <c:v>1026.5</c:v>
                </c:pt>
                <c:pt idx="12319">
                  <c:v>1026.5833333333333</c:v>
                </c:pt>
                <c:pt idx="12320">
                  <c:v>1026.6666666666667</c:v>
                </c:pt>
                <c:pt idx="12321">
                  <c:v>1026.75</c:v>
                </c:pt>
                <c:pt idx="12322">
                  <c:v>1026.8333333333333</c:v>
                </c:pt>
                <c:pt idx="12323">
                  <c:v>1026.9166666666667</c:v>
                </c:pt>
                <c:pt idx="12324">
                  <c:v>1027</c:v>
                </c:pt>
                <c:pt idx="12325">
                  <c:v>1027.0833333333333</c:v>
                </c:pt>
                <c:pt idx="12326">
                  <c:v>1027.1666666666667</c:v>
                </c:pt>
                <c:pt idx="12327">
                  <c:v>1027.25</c:v>
                </c:pt>
                <c:pt idx="12328">
                  <c:v>1027.3333333333333</c:v>
                </c:pt>
                <c:pt idx="12329">
                  <c:v>1027.4166666666667</c:v>
                </c:pt>
                <c:pt idx="12330">
                  <c:v>1027.5</c:v>
                </c:pt>
                <c:pt idx="12331">
                  <c:v>1027.5833333333333</c:v>
                </c:pt>
                <c:pt idx="12332">
                  <c:v>1027.6666666666667</c:v>
                </c:pt>
                <c:pt idx="12333">
                  <c:v>1027.75</c:v>
                </c:pt>
                <c:pt idx="12334">
                  <c:v>1027.8333333333333</c:v>
                </c:pt>
                <c:pt idx="12335">
                  <c:v>1027.9166666666667</c:v>
                </c:pt>
                <c:pt idx="12336">
                  <c:v>1028</c:v>
                </c:pt>
                <c:pt idx="12337">
                  <c:v>1028.0833333333333</c:v>
                </c:pt>
                <c:pt idx="12338">
                  <c:v>1028.1666666666667</c:v>
                </c:pt>
                <c:pt idx="12339">
                  <c:v>1028.25</c:v>
                </c:pt>
                <c:pt idx="12340">
                  <c:v>1028.3333333333333</c:v>
                </c:pt>
                <c:pt idx="12341">
                  <c:v>1028.4166666666667</c:v>
                </c:pt>
                <c:pt idx="12342">
                  <c:v>1028.5</c:v>
                </c:pt>
                <c:pt idx="12343">
                  <c:v>1028.5833333333333</c:v>
                </c:pt>
                <c:pt idx="12344">
                  <c:v>1028.6666666666667</c:v>
                </c:pt>
                <c:pt idx="12345">
                  <c:v>1028.75</c:v>
                </c:pt>
                <c:pt idx="12346">
                  <c:v>1028.8333333333333</c:v>
                </c:pt>
                <c:pt idx="12347">
                  <c:v>1028.9166666666667</c:v>
                </c:pt>
                <c:pt idx="12348">
                  <c:v>1029</c:v>
                </c:pt>
                <c:pt idx="12349">
                  <c:v>1029.0833333333333</c:v>
                </c:pt>
                <c:pt idx="12350">
                  <c:v>1029.1666666666667</c:v>
                </c:pt>
                <c:pt idx="12351">
                  <c:v>1029.25</c:v>
                </c:pt>
                <c:pt idx="12352">
                  <c:v>1029.3333333333333</c:v>
                </c:pt>
                <c:pt idx="12353">
                  <c:v>1029.4166666666667</c:v>
                </c:pt>
                <c:pt idx="12354">
                  <c:v>1029.5</c:v>
                </c:pt>
                <c:pt idx="12355">
                  <c:v>1029.5833333333333</c:v>
                </c:pt>
                <c:pt idx="12356">
                  <c:v>1029.6666666666667</c:v>
                </c:pt>
                <c:pt idx="12357">
                  <c:v>1029.75</c:v>
                </c:pt>
                <c:pt idx="12358">
                  <c:v>1029.8333333333333</c:v>
                </c:pt>
                <c:pt idx="12359">
                  <c:v>1029.9166666666667</c:v>
                </c:pt>
                <c:pt idx="12360">
                  <c:v>1030</c:v>
                </c:pt>
                <c:pt idx="12361">
                  <c:v>1030.0833333333333</c:v>
                </c:pt>
                <c:pt idx="12362">
                  <c:v>1030.1666666666667</c:v>
                </c:pt>
                <c:pt idx="12363">
                  <c:v>1030.25</c:v>
                </c:pt>
                <c:pt idx="12364">
                  <c:v>1030.3333333333333</c:v>
                </c:pt>
                <c:pt idx="12365">
                  <c:v>1030.4166666666667</c:v>
                </c:pt>
                <c:pt idx="12366">
                  <c:v>1030.5</c:v>
                </c:pt>
                <c:pt idx="12367">
                  <c:v>1030.5833333333333</c:v>
                </c:pt>
                <c:pt idx="12368">
                  <c:v>1030.6666666666667</c:v>
                </c:pt>
                <c:pt idx="12369">
                  <c:v>1030.75</c:v>
                </c:pt>
                <c:pt idx="12370">
                  <c:v>1030.8333333333333</c:v>
                </c:pt>
                <c:pt idx="12371">
                  <c:v>1030.9166666666667</c:v>
                </c:pt>
                <c:pt idx="12372">
                  <c:v>1031</c:v>
                </c:pt>
                <c:pt idx="12373">
                  <c:v>1031.0833333333333</c:v>
                </c:pt>
                <c:pt idx="12374">
                  <c:v>1031.1666666666667</c:v>
                </c:pt>
                <c:pt idx="12375">
                  <c:v>1031.25</c:v>
                </c:pt>
                <c:pt idx="12376">
                  <c:v>1031.3333333333333</c:v>
                </c:pt>
                <c:pt idx="12377">
                  <c:v>1031.4166666666667</c:v>
                </c:pt>
                <c:pt idx="12378">
                  <c:v>1031.5</c:v>
                </c:pt>
                <c:pt idx="12379">
                  <c:v>1031.5833333333333</c:v>
                </c:pt>
                <c:pt idx="12380">
                  <c:v>1031.6666666666667</c:v>
                </c:pt>
                <c:pt idx="12381">
                  <c:v>1031.75</c:v>
                </c:pt>
                <c:pt idx="12382">
                  <c:v>1031.8333333333333</c:v>
                </c:pt>
                <c:pt idx="12383">
                  <c:v>1031.9166666666667</c:v>
                </c:pt>
                <c:pt idx="12384">
                  <c:v>1032</c:v>
                </c:pt>
                <c:pt idx="12385">
                  <c:v>1032.0833333333333</c:v>
                </c:pt>
                <c:pt idx="12386">
                  <c:v>1032.1666666666667</c:v>
                </c:pt>
                <c:pt idx="12387">
                  <c:v>1032.25</c:v>
                </c:pt>
                <c:pt idx="12388">
                  <c:v>1032.3333333333333</c:v>
                </c:pt>
                <c:pt idx="12389">
                  <c:v>1032.4166666666667</c:v>
                </c:pt>
                <c:pt idx="12390">
                  <c:v>1032.5</c:v>
                </c:pt>
                <c:pt idx="12391">
                  <c:v>1032.5833333333333</c:v>
                </c:pt>
                <c:pt idx="12392">
                  <c:v>1032.6666666666667</c:v>
                </c:pt>
                <c:pt idx="12393">
                  <c:v>1032.75</c:v>
                </c:pt>
                <c:pt idx="12394">
                  <c:v>1032.8333333333333</c:v>
                </c:pt>
                <c:pt idx="12395">
                  <c:v>1032.9166666666667</c:v>
                </c:pt>
                <c:pt idx="12396">
                  <c:v>1033</c:v>
                </c:pt>
                <c:pt idx="12397">
                  <c:v>1033.0833333333333</c:v>
                </c:pt>
                <c:pt idx="12398">
                  <c:v>1033.1666666666667</c:v>
                </c:pt>
                <c:pt idx="12399">
                  <c:v>1033.25</c:v>
                </c:pt>
                <c:pt idx="12400">
                  <c:v>1033.3333333333333</c:v>
                </c:pt>
                <c:pt idx="12401">
                  <c:v>1033.4166666666667</c:v>
                </c:pt>
                <c:pt idx="12402">
                  <c:v>1033.5</c:v>
                </c:pt>
                <c:pt idx="12403">
                  <c:v>1033.5833333333333</c:v>
                </c:pt>
                <c:pt idx="12404">
                  <c:v>1033.6666666666667</c:v>
                </c:pt>
                <c:pt idx="12405">
                  <c:v>1033.75</c:v>
                </c:pt>
                <c:pt idx="12406">
                  <c:v>1033.8333333333333</c:v>
                </c:pt>
                <c:pt idx="12407">
                  <c:v>1033.9166666666667</c:v>
                </c:pt>
                <c:pt idx="12408">
                  <c:v>1034</c:v>
                </c:pt>
                <c:pt idx="12409">
                  <c:v>1034.0833333333333</c:v>
                </c:pt>
                <c:pt idx="12410">
                  <c:v>1034.1666666666667</c:v>
                </c:pt>
                <c:pt idx="12411">
                  <c:v>1034.25</c:v>
                </c:pt>
                <c:pt idx="12412">
                  <c:v>1034.3333333333333</c:v>
                </c:pt>
                <c:pt idx="12413">
                  <c:v>1034.4166666666667</c:v>
                </c:pt>
                <c:pt idx="12414">
                  <c:v>1034.5</c:v>
                </c:pt>
                <c:pt idx="12415">
                  <c:v>1034.5833333333333</c:v>
                </c:pt>
                <c:pt idx="12416">
                  <c:v>1034.6666666666667</c:v>
                </c:pt>
                <c:pt idx="12417">
                  <c:v>1034.75</c:v>
                </c:pt>
                <c:pt idx="12418">
                  <c:v>1034.8333333333333</c:v>
                </c:pt>
                <c:pt idx="12419">
                  <c:v>1034.9166666666667</c:v>
                </c:pt>
                <c:pt idx="12420">
                  <c:v>1035</c:v>
                </c:pt>
                <c:pt idx="12421">
                  <c:v>1035.0833333333333</c:v>
                </c:pt>
                <c:pt idx="12422">
                  <c:v>1035.1666666666667</c:v>
                </c:pt>
                <c:pt idx="12423">
                  <c:v>1035.25</c:v>
                </c:pt>
                <c:pt idx="12424">
                  <c:v>1035.3333333333333</c:v>
                </c:pt>
                <c:pt idx="12425">
                  <c:v>1035.4166666666667</c:v>
                </c:pt>
                <c:pt idx="12426">
                  <c:v>1035.5</c:v>
                </c:pt>
                <c:pt idx="12427">
                  <c:v>1035.5833333333333</c:v>
                </c:pt>
                <c:pt idx="12428">
                  <c:v>1035.6666666666667</c:v>
                </c:pt>
                <c:pt idx="12429">
                  <c:v>1035.75</c:v>
                </c:pt>
                <c:pt idx="12430">
                  <c:v>1035.8333333333333</c:v>
                </c:pt>
                <c:pt idx="12431">
                  <c:v>1035.9166666666667</c:v>
                </c:pt>
                <c:pt idx="12432">
                  <c:v>1036</c:v>
                </c:pt>
                <c:pt idx="12433">
                  <c:v>1036.0833333333333</c:v>
                </c:pt>
                <c:pt idx="12434">
                  <c:v>1036.1666666666667</c:v>
                </c:pt>
                <c:pt idx="12435">
                  <c:v>1036.25</c:v>
                </c:pt>
                <c:pt idx="12436">
                  <c:v>1036.3333333333333</c:v>
                </c:pt>
                <c:pt idx="12437">
                  <c:v>1036.4166666666667</c:v>
                </c:pt>
                <c:pt idx="12438">
                  <c:v>1036.5</c:v>
                </c:pt>
                <c:pt idx="12439">
                  <c:v>1036.5833333333333</c:v>
                </c:pt>
                <c:pt idx="12440">
                  <c:v>1036.6666666666667</c:v>
                </c:pt>
                <c:pt idx="12441">
                  <c:v>1036.75</c:v>
                </c:pt>
                <c:pt idx="12442">
                  <c:v>1036.8333333333333</c:v>
                </c:pt>
                <c:pt idx="12443">
                  <c:v>1036.9166666666667</c:v>
                </c:pt>
                <c:pt idx="12444">
                  <c:v>1037</c:v>
                </c:pt>
                <c:pt idx="12445">
                  <c:v>1037.0833333333333</c:v>
                </c:pt>
                <c:pt idx="12446">
                  <c:v>1037.1666666666667</c:v>
                </c:pt>
                <c:pt idx="12447">
                  <c:v>1037.25</c:v>
                </c:pt>
                <c:pt idx="12448">
                  <c:v>1037.3333333333333</c:v>
                </c:pt>
                <c:pt idx="12449">
                  <c:v>1037.4166666666667</c:v>
                </c:pt>
                <c:pt idx="12450">
                  <c:v>1037.5</c:v>
                </c:pt>
                <c:pt idx="12451">
                  <c:v>1037.5833333333333</c:v>
                </c:pt>
                <c:pt idx="12452">
                  <c:v>1037.6666666666667</c:v>
                </c:pt>
                <c:pt idx="12453">
                  <c:v>1037.75</c:v>
                </c:pt>
                <c:pt idx="12454">
                  <c:v>1037.8333333333333</c:v>
                </c:pt>
                <c:pt idx="12455">
                  <c:v>1037.9166666666667</c:v>
                </c:pt>
                <c:pt idx="12456">
                  <c:v>1038</c:v>
                </c:pt>
                <c:pt idx="12457">
                  <c:v>1038.0833333333333</c:v>
                </c:pt>
                <c:pt idx="12458">
                  <c:v>1038.1666666666667</c:v>
                </c:pt>
                <c:pt idx="12459">
                  <c:v>1038.25</c:v>
                </c:pt>
                <c:pt idx="12460">
                  <c:v>1038.3333333333333</c:v>
                </c:pt>
                <c:pt idx="12461">
                  <c:v>1038.4166666666667</c:v>
                </c:pt>
                <c:pt idx="12462">
                  <c:v>1038.5</c:v>
                </c:pt>
                <c:pt idx="12463">
                  <c:v>1038.5833333333333</c:v>
                </c:pt>
                <c:pt idx="12464">
                  <c:v>1038.6666666666667</c:v>
                </c:pt>
                <c:pt idx="12465">
                  <c:v>1038.75</c:v>
                </c:pt>
                <c:pt idx="12466">
                  <c:v>1038.8333333333333</c:v>
                </c:pt>
                <c:pt idx="12467">
                  <c:v>1038.9166666666667</c:v>
                </c:pt>
                <c:pt idx="12468">
                  <c:v>1039</c:v>
                </c:pt>
                <c:pt idx="12469">
                  <c:v>1039.0833333333333</c:v>
                </c:pt>
                <c:pt idx="12470">
                  <c:v>1039.1666666666667</c:v>
                </c:pt>
                <c:pt idx="12471">
                  <c:v>1039.25</c:v>
                </c:pt>
                <c:pt idx="12472">
                  <c:v>1039.3333333333333</c:v>
                </c:pt>
                <c:pt idx="12473">
                  <c:v>1039.4166666666667</c:v>
                </c:pt>
                <c:pt idx="12474">
                  <c:v>1039.5</c:v>
                </c:pt>
                <c:pt idx="12475">
                  <c:v>1039.5833333333333</c:v>
                </c:pt>
                <c:pt idx="12476">
                  <c:v>1039.6666666666667</c:v>
                </c:pt>
                <c:pt idx="12477">
                  <c:v>1039.75</c:v>
                </c:pt>
                <c:pt idx="12478">
                  <c:v>1039.8333333333333</c:v>
                </c:pt>
                <c:pt idx="12479">
                  <c:v>1039.9166666666667</c:v>
                </c:pt>
                <c:pt idx="12480">
                  <c:v>1040</c:v>
                </c:pt>
                <c:pt idx="12481">
                  <c:v>1040.0833333333333</c:v>
                </c:pt>
                <c:pt idx="12482">
                  <c:v>1040.1666666666667</c:v>
                </c:pt>
                <c:pt idx="12483">
                  <c:v>1040.25</c:v>
                </c:pt>
                <c:pt idx="12484">
                  <c:v>1040.3333333333333</c:v>
                </c:pt>
                <c:pt idx="12485">
                  <c:v>1040.4166666666667</c:v>
                </c:pt>
                <c:pt idx="12486">
                  <c:v>1040.5</c:v>
                </c:pt>
                <c:pt idx="12487">
                  <c:v>1040.5833333333333</c:v>
                </c:pt>
                <c:pt idx="12488">
                  <c:v>1040.6666666666667</c:v>
                </c:pt>
                <c:pt idx="12489">
                  <c:v>1040.75</c:v>
                </c:pt>
                <c:pt idx="12490">
                  <c:v>1040.8333333333333</c:v>
                </c:pt>
                <c:pt idx="12491">
                  <c:v>1040.9166666666667</c:v>
                </c:pt>
                <c:pt idx="12492">
                  <c:v>1041</c:v>
                </c:pt>
                <c:pt idx="12493">
                  <c:v>1041.0833333333333</c:v>
                </c:pt>
                <c:pt idx="12494">
                  <c:v>1041.1666666666667</c:v>
                </c:pt>
                <c:pt idx="12495">
                  <c:v>1041.25</c:v>
                </c:pt>
                <c:pt idx="12496">
                  <c:v>1041.3333333333333</c:v>
                </c:pt>
                <c:pt idx="12497">
                  <c:v>1041.4166666666667</c:v>
                </c:pt>
                <c:pt idx="12498">
                  <c:v>1041.5</c:v>
                </c:pt>
                <c:pt idx="12499">
                  <c:v>1041.5833333333333</c:v>
                </c:pt>
                <c:pt idx="12500">
                  <c:v>1041.6666666666667</c:v>
                </c:pt>
                <c:pt idx="12501">
                  <c:v>1041.75</c:v>
                </c:pt>
                <c:pt idx="12502">
                  <c:v>1041.8333333333333</c:v>
                </c:pt>
                <c:pt idx="12503">
                  <c:v>1041.9166666666667</c:v>
                </c:pt>
                <c:pt idx="12504">
                  <c:v>1042</c:v>
                </c:pt>
                <c:pt idx="12505">
                  <c:v>1042.0833333333333</c:v>
                </c:pt>
                <c:pt idx="12506">
                  <c:v>1042.1666666666667</c:v>
                </c:pt>
                <c:pt idx="12507">
                  <c:v>1042.25</c:v>
                </c:pt>
                <c:pt idx="12508">
                  <c:v>1042.3333333333333</c:v>
                </c:pt>
                <c:pt idx="12509">
                  <c:v>1042.4166666666667</c:v>
                </c:pt>
                <c:pt idx="12510">
                  <c:v>1042.5</c:v>
                </c:pt>
                <c:pt idx="12511">
                  <c:v>1042.5833333333333</c:v>
                </c:pt>
                <c:pt idx="12512">
                  <c:v>1042.6666666666667</c:v>
                </c:pt>
                <c:pt idx="12513">
                  <c:v>1042.75</c:v>
                </c:pt>
                <c:pt idx="12514">
                  <c:v>1042.8333333333333</c:v>
                </c:pt>
                <c:pt idx="12515">
                  <c:v>1042.9166666666667</c:v>
                </c:pt>
                <c:pt idx="12516">
                  <c:v>1043</c:v>
                </c:pt>
                <c:pt idx="12517">
                  <c:v>1043.0833333333333</c:v>
                </c:pt>
                <c:pt idx="12518">
                  <c:v>1043.1666666666667</c:v>
                </c:pt>
                <c:pt idx="12519">
                  <c:v>1043.25</c:v>
                </c:pt>
                <c:pt idx="12520">
                  <c:v>1043.3333333333333</c:v>
                </c:pt>
                <c:pt idx="12521">
                  <c:v>1043.4166666666667</c:v>
                </c:pt>
                <c:pt idx="12522">
                  <c:v>1043.5</c:v>
                </c:pt>
                <c:pt idx="12523">
                  <c:v>1043.5833333333333</c:v>
                </c:pt>
                <c:pt idx="12524">
                  <c:v>1043.6666666666667</c:v>
                </c:pt>
                <c:pt idx="12525">
                  <c:v>1043.75</c:v>
                </c:pt>
                <c:pt idx="12526">
                  <c:v>1043.8333333333333</c:v>
                </c:pt>
                <c:pt idx="12527">
                  <c:v>1043.9166666666667</c:v>
                </c:pt>
                <c:pt idx="12528">
                  <c:v>1044</c:v>
                </c:pt>
                <c:pt idx="12529">
                  <c:v>1044.0833333333333</c:v>
                </c:pt>
                <c:pt idx="12530">
                  <c:v>1044.1666666666667</c:v>
                </c:pt>
                <c:pt idx="12531">
                  <c:v>1044.25</c:v>
                </c:pt>
                <c:pt idx="12532">
                  <c:v>1044.3333333333333</c:v>
                </c:pt>
                <c:pt idx="12533">
                  <c:v>1044.4166666666667</c:v>
                </c:pt>
                <c:pt idx="12534">
                  <c:v>1044.5</c:v>
                </c:pt>
                <c:pt idx="12535">
                  <c:v>1044.5833333333333</c:v>
                </c:pt>
                <c:pt idx="12536">
                  <c:v>1044.6666666666667</c:v>
                </c:pt>
                <c:pt idx="12537">
                  <c:v>1044.75</c:v>
                </c:pt>
                <c:pt idx="12538">
                  <c:v>1044.8333333333333</c:v>
                </c:pt>
                <c:pt idx="12539">
                  <c:v>1044.9166666666667</c:v>
                </c:pt>
                <c:pt idx="12540">
                  <c:v>1045</c:v>
                </c:pt>
                <c:pt idx="12541">
                  <c:v>1045.0833333333333</c:v>
                </c:pt>
                <c:pt idx="12542">
                  <c:v>1045.1666666666667</c:v>
                </c:pt>
                <c:pt idx="12543">
                  <c:v>1045.25</c:v>
                </c:pt>
                <c:pt idx="12544">
                  <c:v>1045.3333333333333</c:v>
                </c:pt>
                <c:pt idx="12545">
                  <c:v>1045.4166666666667</c:v>
                </c:pt>
                <c:pt idx="12546">
                  <c:v>1045.5</c:v>
                </c:pt>
                <c:pt idx="12547">
                  <c:v>1045.5833333333333</c:v>
                </c:pt>
                <c:pt idx="12548">
                  <c:v>1045.6666666666667</c:v>
                </c:pt>
                <c:pt idx="12549">
                  <c:v>1045.75</c:v>
                </c:pt>
                <c:pt idx="12550">
                  <c:v>1045.8333333333333</c:v>
                </c:pt>
                <c:pt idx="12551">
                  <c:v>1045.9166666666667</c:v>
                </c:pt>
                <c:pt idx="12552">
                  <c:v>1046</c:v>
                </c:pt>
                <c:pt idx="12553">
                  <c:v>1046.0833333333333</c:v>
                </c:pt>
                <c:pt idx="12554">
                  <c:v>1046.1666666666667</c:v>
                </c:pt>
                <c:pt idx="12555">
                  <c:v>1046.25</c:v>
                </c:pt>
                <c:pt idx="12556">
                  <c:v>1046.3333333333333</c:v>
                </c:pt>
                <c:pt idx="12557">
                  <c:v>1046.4166666666667</c:v>
                </c:pt>
                <c:pt idx="12558">
                  <c:v>1046.5</c:v>
                </c:pt>
                <c:pt idx="12559">
                  <c:v>1046.5833333333333</c:v>
                </c:pt>
                <c:pt idx="12560">
                  <c:v>1046.6666666666667</c:v>
                </c:pt>
                <c:pt idx="12561">
                  <c:v>1046.75</c:v>
                </c:pt>
                <c:pt idx="12562">
                  <c:v>1046.8333333333333</c:v>
                </c:pt>
                <c:pt idx="12563">
                  <c:v>1046.9166666666667</c:v>
                </c:pt>
                <c:pt idx="12564">
                  <c:v>1047</c:v>
                </c:pt>
                <c:pt idx="12565">
                  <c:v>1047.0833333333333</c:v>
                </c:pt>
                <c:pt idx="12566">
                  <c:v>1047.1666666666667</c:v>
                </c:pt>
                <c:pt idx="12567">
                  <c:v>1047.25</c:v>
                </c:pt>
                <c:pt idx="12568">
                  <c:v>1047.3333333333333</c:v>
                </c:pt>
                <c:pt idx="12569">
                  <c:v>1047.4166666666667</c:v>
                </c:pt>
                <c:pt idx="12570">
                  <c:v>1047.5</c:v>
                </c:pt>
                <c:pt idx="12571">
                  <c:v>1047.5833333333333</c:v>
                </c:pt>
                <c:pt idx="12572">
                  <c:v>1047.6666666666667</c:v>
                </c:pt>
                <c:pt idx="12573">
                  <c:v>1047.75</c:v>
                </c:pt>
                <c:pt idx="12574">
                  <c:v>1047.8333333333333</c:v>
                </c:pt>
                <c:pt idx="12575">
                  <c:v>1047.9166666666667</c:v>
                </c:pt>
                <c:pt idx="12576">
                  <c:v>1048</c:v>
                </c:pt>
                <c:pt idx="12577">
                  <c:v>1048.0833333333333</c:v>
                </c:pt>
                <c:pt idx="12578">
                  <c:v>1048.1666666666667</c:v>
                </c:pt>
                <c:pt idx="12579">
                  <c:v>1048.25</c:v>
                </c:pt>
                <c:pt idx="12580">
                  <c:v>1048.3333333333333</c:v>
                </c:pt>
                <c:pt idx="12581">
                  <c:v>1048.4166666666667</c:v>
                </c:pt>
                <c:pt idx="12582">
                  <c:v>1048.5</c:v>
                </c:pt>
                <c:pt idx="12583">
                  <c:v>1048.5833333333333</c:v>
                </c:pt>
                <c:pt idx="12584">
                  <c:v>1048.6666666666667</c:v>
                </c:pt>
                <c:pt idx="12585">
                  <c:v>1048.75</c:v>
                </c:pt>
                <c:pt idx="12586">
                  <c:v>1048.8333333333333</c:v>
                </c:pt>
                <c:pt idx="12587">
                  <c:v>1048.9166666666667</c:v>
                </c:pt>
                <c:pt idx="12588">
                  <c:v>1049</c:v>
                </c:pt>
                <c:pt idx="12589">
                  <c:v>1049.0833333333333</c:v>
                </c:pt>
                <c:pt idx="12590">
                  <c:v>1049.1666666666667</c:v>
                </c:pt>
                <c:pt idx="12591">
                  <c:v>1049.25</c:v>
                </c:pt>
                <c:pt idx="12592">
                  <c:v>1049.3333333333333</c:v>
                </c:pt>
                <c:pt idx="12593">
                  <c:v>1049.4166666666667</c:v>
                </c:pt>
                <c:pt idx="12594">
                  <c:v>1049.5</c:v>
                </c:pt>
                <c:pt idx="12595">
                  <c:v>1049.5833333333333</c:v>
                </c:pt>
                <c:pt idx="12596">
                  <c:v>1049.6666666666667</c:v>
                </c:pt>
                <c:pt idx="12597">
                  <c:v>1049.75</c:v>
                </c:pt>
                <c:pt idx="12598">
                  <c:v>1049.8333333333333</c:v>
                </c:pt>
                <c:pt idx="12599">
                  <c:v>1049.9166666666667</c:v>
                </c:pt>
                <c:pt idx="12600">
                  <c:v>1050</c:v>
                </c:pt>
                <c:pt idx="12601">
                  <c:v>1050.0833333333333</c:v>
                </c:pt>
                <c:pt idx="12602">
                  <c:v>1050.1666666666667</c:v>
                </c:pt>
                <c:pt idx="12603">
                  <c:v>1050.25</c:v>
                </c:pt>
                <c:pt idx="12604">
                  <c:v>1050.3333333333333</c:v>
                </c:pt>
                <c:pt idx="12605">
                  <c:v>1050.4166666666667</c:v>
                </c:pt>
                <c:pt idx="12606">
                  <c:v>1050.5</c:v>
                </c:pt>
                <c:pt idx="12607">
                  <c:v>1050.5833333333333</c:v>
                </c:pt>
                <c:pt idx="12608">
                  <c:v>1050.6666666666667</c:v>
                </c:pt>
                <c:pt idx="12609">
                  <c:v>1050.75</c:v>
                </c:pt>
                <c:pt idx="12610">
                  <c:v>1050.8333333333333</c:v>
                </c:pt>
                <c:pt idx="12611">
                  <c:v>1050.9166666666667</c:v>
                </c:pt>
                <c:pt idx="12612">
                  <c:v>1051</c:v>
                </c:pt>
                <c:pt idx="12613">
                  <c:v>1051.0833333333333</c:v>
                </c:pt>
                <c:pt idx="12614">
                  <c:v>1051.1666666666667</c:v>
                </c:pt>
                <c:pt idx="12615">
                  <c:v>1051.25</c:v>
                </c:pt>
                <c:pt idx="12616">
                  <c:v>1051.3333333333333</c:v>
                </c:pt>
                <c:pt idx="12617">
                  <c:v>1051.4166666666667</c:v>
                </c:pt>
                <c:pt idx="12618">
                  <c:v>1051.5</c:v>
                </c:pt>
                <c:pt idx="12619">
                  <c:v>1051.5833333333333</c:v>
                </c:pt>
                <c:pt idx="12620">
                  <c:v>1051.6666666666667</c:v>
                </c:pt>
                <c:pt idx="12621">
                  <c:v>1051.75</c:v>
                </c:pt>
                <c:pt idx="12622">
                  <c:v>1051.8333333333333</c:v>
                </c:pt>
                <c:pt idx="12623">
                  <c:v>1051.9166666666667</c:v>
                </c:pt>
                <c:pt idx="12624">
                  <c:v>1052</c:v>
                </c:pt>
                <c:pt idx="12625">
                  <c:v>1052.0833333333333</c:v>
                </c:pt>
                <c:pt idx="12626">
                  <c:v>1052.1666666666667</c:v>
                </c:pt>
                <c:pt idx="12627">
                  <c:v>1052.25</c:v>
                </c:pt>
                <c:pt idx="12628">
                  <c:v>1052.3333333333333</c:v>
                </c:pt>
                <c:pt idx="12629">
                  <c:v>1052.4166666666667</c:v>
                </c:pt>
                <c:pt idx="12630">
                  <c:v>1052.5</c:v>
                </c:pt>
                <c:pt idx="12631">
                  <c:v>1052.5833333333333</c:v>
                </c:pt>
                <c:pt idx="12632">
                  <c:v>1052.6666666666667</c:v>
                </c:pt>
                <c:pt idx="12633">
                  <c:v>1052.75</c:v>
                </c:pt>
                <c:pt idx="12634">
                  <c:v>1052.8333333333333</c:v>
                </c:pt>
                <c:pt idx="12635">
                  <c:v>1052.9166666666667</c:v>
                </c:pt>
                <c:pt idx="12636">
                  <c:v>1053</c:v>
                </c:pt>
                <c:pt idx="12637">
                  <c:v>1053.0833333333333</c:v>
                </c:pt>
                <c:pt idx="12638">
                  <c:v>1053.1666666666667</c:v>
                </c:pt>
                <c:pt idx="12639">
                  <c:v>1053.25</c:v>
                </c:pt>
                <c:pt idx="12640">
                  <c:v>1053.3333333333333</c:v>
                </c:pt>
                <c:pt idx="12641">
                  <c:v>1053.4166666666667</c:v>
                </c:pt>
                <c:pt idx="12642">
                  <c:v>1053.5</c:v>
                </c:pt>
                <c:pt idx="12643">
                  <c:v>1053.5833333333333</c:v>
                </c:pt>
                <c:pt idx="12644">
                  <c:v>1053.6666666666667</c:v>
                </c:pt>
                <c:pt idx="12645">
                  <c:v>1053.75</c:v>
                </c:pt>
                <c:pt idx="12646">
                  <c:v>1053.8333333333333</c:v>
                </c:pt>
                <c:pt idx="12647">
                  <c:v>1053.9166666666667</c:v>
                </c:pt>
                <c:pt idx="12648">
                  <c:v>1054</c:v>
                </c:pt>
                <c:pt idx="12649">
                  <c:v>1054.0833333333333</c:v>
                </c:pt>
                <c:pt idx="12650">
                  <c:v>1054.1666666666667</c:v>
                </c:pt>
                <c:pt idx="12651">
                  <c:v>1054.25</c:v>
                </c:pt>
                <c:pt idx="12652">
                  <c:v>1054.3333333333333</c:v>
                </c:pt>
                <c:pt idx="12653">
                  <c:v>1054.4166666666667</c:v>
                </c:pt>
                <c:pt idx="12654">
                  <c:v>1054.5</c:v>
                </c:pt>
                <c:pt idx="12655">
                  <c:v>1054.5833333333333</c:v>
                </c:pt>
                <c:pt idx="12656">
                  <c:v>1054.6666666666667</c:v>
                </c:pt>
                <c:pt idx="12657">
                  <c:v>1054.75</c:v>
                </c:pt>
                <c:pt idx="12658">
                  <c:v>1054.8333333333333</c:v>
                </c:pt>
                <c:pt idx="12659">
                  <c:v>1054.9166666666667</c:v>
                </c:pt>
                <c:pt idx="12660">
                  <c:v>1055</c:v>
                </c:pt>
                <c:pt idx="12661">
                  <c:v>1055.0833333333333</c:v>
                </c:pt>
                <c:pt idx="12662">
                  <c:v>1055.1666666666667</c:v>
                </c:pt>
                <c:pt idx="12663">
                  <c:v>1055.25</c:v>
                </c:pt>
                <c:pt idx="12664">
                  <c:v>1055.3333333333333</c:v>
                </c:pt>
                <c:pt idx="12665">
                  <c:v>1055.4166666666667</c:v>
                </c:pt>
                <c:pt idx="12666">
                  <c:v>1055.5</c:v>
                </c:pt>
                <c:pt idx="12667">
                  <c:v>1055.5833333333333</c:v>
                </c:pt>
                <c:pt idx="12668">
                  <c:v>1055.6666666666667</c:v>
                </c:pt>
                <c:pt idx="12669">
                  <c:v>1055.75</c:v>
                </c:pt>
                <c:pt idx="12670">
                  <c:v>1055.8333333333333</c:v>
                </c:pt>
                <c:pt idx="12671">
                  <c:v>1055.9166666666667</c:v>
                </c:pt>
                <c:pt idx="12672">
                  <c:v>1056</c:v>
                </c:pt>
                <c:pt idx="12673">
                  <c:v>1056.0833333333333</c:v>
                </c:pt>
                <c:pt idx="12674">
                  <c:v>1056.1666666666667</c:v>
                </c:pt>
                <c:pt idx="12675">
                  <c:v>1056.25</c:v>
                </c:pt>
                <c:pt idx="12676">
                  <c:v>1056.3333333333333</c:v>
                </c:pt>
                <c:pt idx="12677">
                  <c:v>1056.4166666666667</c:v>
                </c:pt>
                <c:pt idx="12678">
                  <c:v>1056.5</c:v>
                </c:pt>
                <c:pt idx="12679">
                  <c:v>1056.5833333333333</c:v>
                </c:pt>
                <c:pt idx="12680">
                  <c:v>1056.6666666666667</c:v>
                </c:pt>
                <c:pt idx="12681">
                  <c:v>1056.75</c:v>
                </c:pt>
                <c:pt idx="12682">
                  <c:v>1056.8333333333333</c:v>
                </c:pt>
                <c:pt idx="12683">
                  <c:v>1056.9166666666667</c:v>
                </c:pt>
                <c:pt idx="12684">
                  <c:v>1057</c:v>
                </c:pt>
                <c:pt idx="12685">
                  <c:v>1057.0833333333333</c:v>
                </c:pt>
                <c:pt idx="12686">
                  <c:v>1057.1666666666667</c:v>
                </c:pt>
                <c:pt idx="12687">
                  <c:v>1057.25</c:v>
                </c:pt>
                <c:pt idx="12688">
                  <c:v>1057.3333333333333</c:v>
                </c:pt>
                <c:pt idx="12689">
                  <c:v>1057.4166666666667</c:v>
                </c:pt>
                <c:pt idx="12690">
                  <c:v>1057.5</c:v>
                </c:pt>
                <c:pt idx="12691">
                  <c:v>1057.5833333333333</c:v>
                </c:pt>
                <c:pt idx="12692">
                  <c:v>1057.6666666666667</c:v>
                </c:pt>
                <c:pt idx="12693">
                  <c:v>1057.75</c:v>
                </c:pt>
                <c:pt idx="12694">
                  <c:v>1057.8333333333333</c:v>
                </c:pt>
                <c:pt idx="12695">
                  <c:v>1057.9166666666667</c:v>
                </c:pt>
                <c:pt idx="12696">
                  <c:v>1058</c:v>
                </c:pt>
                <c:pt idx="12697">
                  <c:v>1058.0833333333333</c:v>
                </c:pt>
                <c:pt idx="12698">
                  <c:v>1058.1666666666667</c:v>
                </c:pt>
                <c:pt idx="12699">
                  <c:v>1058.25</c:v>
                </c:pt>
                <c:pt idx="12700">
                  <c:v>1058.3333333333333</c:v>
                </c:pt>
                <c:pt idx="12701">
                  <c:v>1058.4166666666667</c:v>
                </c:pt>
                <c:pt idx="12702">
                  <c:v>1058.5</c:v>
                </c:pt>
                <c:pt idx="12703">
                  <c:v>1058.5833333333333</c:v>
                </c:pt>
                <c:pt idx="12704">
                  <c:v>1058.6666666666667</c:v>
                </c:pt>
                <c:pt idx="12705">
                  <c:v>1058.75</c:v>
                </c:pt>
                <c:pt idx="12706">
                  <c:v>1058.8333333333333</c:v>
                </c:pt>
                <c:pt idx="12707">
                  <c:v>1058.9166666666667</c:v>
                </c:pt>
                <c:pt idx="12708">
                  <c:v>1059</c:v>
                </c:pt>
                <c:pt idx="12709">
                  <c:v>1059.0833333333333</c:v>
                </c:pt>
                <c:pt idx="12710">
                  <c:v>1059.1666666666667</c:v>
                </c:pt>
                <c:pt idx="12711">
                  <c:v>1059.25</c:v>
                </c:pt>
                <c:pt idx="12712">
                  <c:v>1059.3333333333333</c:v>
                </c:pt>
                <c:pt idx="12713">
                  <c:v>1059.4166666666667</c:v>
                </c:pt>
                <c:pt idx="12714">
                  <c:v>1059.5</c:v>
                </c:pt>
                <c:pt idx="12715">
                  <c:v>1059.5833333333333</c:v>
                </c:pt>
                <c:pt idx="12716">
                  <c:v>1059.6666666666667</c:v>
                </c:pt>
                <c:pt idx="12717">
                  <c:v>1059.75</c:v>
                </c:pt>
                <c:pt idx="12718">
                  <c:v>1059.8333333333333</c:v>
                </c:pt>
                <c:pt idx="12719">
                  <c:v>1059.9166666666667</c:v>
                </c:pt>
                <c:pt idx="12720">
                  <c:v>1060</c:v>
                </c:pt>
                <c:pt idx="12721">
                  <c:v>1060.0833333333333</c:v>
                </c:pt>
                <c:pt idx="12722">
                  <c:v>1060.1666666666667</c:v>
                </c:pt>
                <c:pt idx="12723">
                  <c:v>1060.25</c:v>
                </c:pt>
                <c:pt idx="12724">
                  <c:v>1060.3333333333333</c:v>
                </c:pt>
                <c:pt idx="12725">
                  <c:v>1060.4166666666667</c:v>
                </c:pt>
                <c:pt idx="12726">
                  <c:v>1060.5</c:v>
                </c:pt>
                <c:pt idx="12727">
                  <c:v>1060.5833333333333</c:v>
                </c:pt>
                <c:pt idx="12728">
                  <c:v>1060.6666666666667</c:v>
                </c:pt>
                <c:pt idx="12729">
                  <c:v>1060.75</c:v>
                </c:pt>
                <c:pt idx="12730">
                  <c:v>1060.8333333333333</c:v>
                </c:pt>
                <c:pt idx="12731">
                  <c:v>1060.9166666666667</c:v>
                </c:pt>
                <c:pt idx="12732">
                  <c:v>1061</c:v>
                </c:pt>
                <c:pt idx="12733">
                  <c:v>1061.0833333333333</c:v>
                </c:pt>
                <c:pt idx="12734">
                  <c:v>1061.1666666666667</c:v>
                </c:pt>
                <c:pt idx="12735">
                  <c:v>1061.25</c:v>
                </c:pt>
                <c:pt idx="12736">
                  <c:v>1061.3333333333333</c:v>
                </c:pt>
                <c:pt idx="12737">
                  <c:v>1061.4166666666667</c:v>
                </c:pt>
                <c:pt idx="12738">
                  <c:v>1061.5</c:v>
                </c:pt>
                <c:pt idx="12739">
                  <c:v>1061.5833333333333</c:v>
                </c:pt>
                <c:pt idx="12740">
                  <c:v>1061.6666666666667</c:v>
                </c:pt>
                <c:pt idx="12741">
                  <c:v>1061.75</c:v>
                </c:pt>
                <c:pt idx="12742">
                  <c:v>1061.8333333333333</c:v>
                </c:pt>
                <c:pt idx="12743">
                  <c:v>1061.9166666666667</c:v>
                </c:pt>
                <c:pt idx="12744">
                  <c:v>1062</c:v>
                </c:pt>
                <c:pt idx="12745">
                  <c:v>1062.0833333333333</c:v>
                </c:pt>
                <c:pt idx="12746">
                  <c:v>1062.1666666666667</c:v>
                </c:pt>
                <c:pt idx="12747">
                  <c:v>1062.25</c:v>
                </c:pt>
                <c:pt idx="12748">
                  <c:v>1062.3333333333333</c:v>
                </c:pt>
                <c:pt idx="12749">
                  <c:v>1062.4166666666667</c:v>
                </c:pt>
                <c:pt idx="12750">
                  <c:v>1062.5</c:v>
                </c:pt>
                <c:pt idx="12751">
                  <c:v>1062.5833333333333</c:v>
                </c:pt>
                <c:pt idx="12752">
                  <c:v>1062.6666666666667</c:v>
                </c:pt>
                <c:pt idx="12753">
                  <c:v>1062.75</c:v>
                </c:pt>
                <c:pt idx="12754">
                  <c:v>1062.8333333333333</c:v>
                </c:pt>
                <c:pt idx="12755">
                  <c:v>1062.9166666666667</c:v>
                </c:pt>
                <c:pt idx="12756">
                  <c:v>1063</c:v>
                </c:pt>
                <c:pt idx="12757">
                  <c:v>1063.0833333333333</c:v>
                </c:pt>
                <c:pt idx="12758">
                  <c:v>1063.1666666666667</c:v>
                </c:pt>
                <c:pt idx="12759">
                  <c:v>1063.25</c:v>
                </c:pt>
                <c:pt idx="12760">
                  <c:v>1063.3333333333333</c:v>
                </c:pt>
                <c:pt idx="12761">
                  <c:v>1063.4166666666667</c:v>
                </c:pt>
                <c:pt idx="12762">
                  <c:v>1063.5</c:v>
                </c:pt>
                <c:pt idx="12763">
                  <c:v>1063.5833333333333</c:v>
                </c:pt>
                <c:pt idx="12764">
                  <c:v>1063.6666666666667</c:v>
                </c:pt>
                <c:pt idx="12765">
                  <c:v>1063.75</c:v>
                </c:pt>
                <c:pt idx="12766">
                  <c:v>1063.8333333333333</c:v>
                </c:pt>
                <c:pt idx="12767">
                  <c:v>1063.9166666666667</c:v>
                </c:pt>
                <c:pt idx="12768">
                  <c:v>1064</c:v>
                </c:pt>
                <c:pt idx="12769">
                  <c:v>1064.0833333333333</c:v>
                </c:pt>
                <c:pt idx="12770">
                  <c:v>1064.1666666666667</c:v>
                </c:pt>
                <c:pt idx="12771">
                  <c:v>1064.25</c:v>
                </c:pt>
                <c:pt idx="12772">
                  <c:v>1064.3333333333333</c:v>
                </c:pt>
                <c:pt idx="12773">
                  <c:v>1064.4166666666667</c:v>
                </c:pt>
                <c:pt idx="12774">
                  <c:v>1064.5</c:v>
                </c:pt>
                <c:pt idx="12775">
                  <c:v>1064.5833333333333</c:v>
                </c:pt>
                <c:pt idx="12776">
                  <c:v>1064.6666666666667</c:v>
                </c:pt>
                <c:pt idx="12777">
                  <c:v>1064.75</c:v>
                </c:pt>
                <c:pt idx="12778">
                  <c:v>1064.8333333333333</c:v>
                </c:pt>
                <c:pt idx="12779">
                  <c:v>1064.9166666666667</c:v>
                </c:pt>
                <c:pt idx="12780">
                  <c:v>1065</c:v>
                </c:pt>
                <c:pt idx="12781">
                  <c:v>1065.0833333333333</c:v>
                </c:pt>
                <c:pt idx="12782">
                  <c:v>1065.1666666666667</c:v>
                </c:pt>
                <c:pt idx="12783">
                  <c:v>1065.25</c:v>
                </c:pt>
                <c:pt idx="12784">
                  <c:v>1065.3333333333333</c:v>
                </c:pt>
                <c:pt idx="12785">
                  <c:v>1065.4166666666667</c:v>
                </c:pt>
                <c:pt idx="12786">
                  <c:v>1065.5</c:v>
                </c:pt>
                <c:pt idx="12787">
                  <c:v>1065.5833333333333</c:v>
                </c:pt>
                <c:pt idx="12788">
                  <c:v>1065.6666666666667</c:v>
                </c:pt>
                <c:pt idx="12789">
                  <c:v>1065.75</c:v>
                </c:pt>
                <c:pt idx="12790">
                  <c:v>1065.8333333333333</c:v>
                </c:pt>
                <c:pt idx="12791">
                  <c:v>1065.9166666666667</c:v>
                </c:pt>
                <c:pt idx="12792">
                  <c:v>1066</c:v>
                </c:pt>
                <c:pt idx="12793">
                  <c:v>1066.0833333333333</c:v>
                </c:pt>
                <c:pt idx="12794">
                  <c:v>1066.1666666666667</c:v>
                </c:pt>
                <c:pt idx="12795">
                  <c:v>1066.25</c:v>
                </c:pt>
                <c:pt idx="12796">
                  <c:v>1066.3333333333333</c:v>
                </c:pt>
                <c:pt idx="12797">
                  <c:v>1066.4166666666667</c:v>
                </c:pt>
                <c:pt idx="12798">
                  <c:v>1066.5</c:v>
                </c:pt>
                <c:pt idx="12799">
                  <c:v>1066.5833333333333</c:v>
                </c:pt>
                <c:pt idx="12800">
                  <c:v>1066.6666666666667</c:v>
                </c:pt>
                <c:pt idx="12801">
                  <c:v>1066.75</c:v>
                </c:pt>
                <c:pt idx="12802">
                  <c:v>1066.8333333333333</c:v>
                </c:pt>
                <c:pt idx="12803">
                  <c:v>1066.9166666666667</c:v>
                </c:pt>
                <c:pt idx="12804">
                  <c:v>1067</c:v>
                </c:pt>
                <c:pt idx="12805">
                  <c:v>1067.0833333333333</c:v>
                </c:pt>
                <c:pt idx="12806">
                  <c:v>1067.1666666666667</c:v>
                </c:pt>
                <c:pt idx="12807">
                  <c:v>1067.25</c:v>
                </c:pt>
                <c:pt idx="12808">
                  <c:v>1067.3333333333333</c:v>
                </c:pt>
                <c:pt idx="12809">
                  <c:v>1067.4166666666667</c:v>
                </c:pt>
                <c:pt idx="12810">
                  <c:v>1067.5</c:v>
                </c:pt>
                <c:pt idx="12811">
                  <c:v>1067.5833333333333</c:v>
                </c:pt>
                <c:pt idx="12812">
                  <c:v>1067.6666666666667</c:v>
                </c:pt>
                <c:pt idx="12813">
                  <c:v>1067.75</c:v>
                </c:pt>
                <c:pt idx="12814">
                  <c:v>1067.8333333333333</c:v>
                </c:pt>
                <c:pt idx="12815">
                  <c:v>1067.9166666666667</c:v>
                </c:pt>
                <c:pt idx="12816">
                  <c:v>1068</c:v>
                </c:pt>
                <c:pt idx="12817">
                  <c:v>1068.0833333333333</c:v>
                </c:pt>
                <c:pt idx="12818">
                  <c:v>1068.1666666666667</c:v>
                </c:pt>
                <c:pt idx="12819">
                  <c:v>1068.25</c:v>
                </c:pt>
                <c:pt idx="12820">
                  <c:v>1068.3333333333333</c:v>
                </c:pt>
                <c:pt idx="12821">
                  <c:v>1068.4166666666667</c:v>
                </c:pt>
                <c:pt idx="12822">
                  <c:v>1068.5</c:v>
                </c:pt>
                <c:pt idx="12823">
                  <c:v>1068.5833333333333</c:v>
                </c:pt>
                <c:pt idx="12824">
                  <c:v>1068.6666666666667</c:v>
                </c:pt>
                <c:pt idx="12825">
                  <c:v>1068.75</c:v>
                </c:pt>
                <c:pt idx="12826">
                  <c:v>1068.8333333333333</c:v>
                </c:pt>
                <c:pt idx="12827">
                  <c:v>1068.9166666666667</c:v>
                </c:pt>
                <c:pt idx="12828">
                  <c:v>1069</c:v>
                </c:pt>
                <c:pt idx="12829">
                  <c:v>1069.0833333333333</c:v>
                </c:pt>
                <c:pt idx="12830">
                  <c:v>1069.1666666666667</c:v>
                </c:pt>
                <c:pt idx="12831">
                  <c:v>1069.25</c:v>
                </c:pt>
                <c:pt idx="12832">
                  <c:v>1069.3333333333333</c:v>
                </c:pt>
                <c:pt idx="12833">
                  <c:v>1069.4166666666667</c:v>
                </c:pt>
                <c:pt idx="12834">
                  <c:v>1069.5</c:v>
                </c:pt>
                <c:pt idx="12835">
                  <c:v>1069.5833333333333</c:v>
                </c:pt>
                <c:pt idx="12836">
                  <c:v>1069.6666666666667</c:v>
                </c:pt>
                <c:pt idx="12837">
                  <c:v>1069.75</c:v>
                </c:pt>
                <c:pt idx="12838">
                  <c:v>1069.8333333333333</c:v>
                </c:pt>
                <c:pt idx="12839">
                  <c:v>1069.9166666666667</c:v>
                </c:pt>
                <c:pt idx="12840">
                  <c:v>1070</c:v>
                </c:pt>
                <c:pt idx="12841">
                  <c:v>1070.0833333333333</c:v>
                </c:pt>
                <c:pt idx="12842">
                  <c:v>1070.1666666666667</c:v>
                </c:pt>
                <c:pt idx="12843">
                  <c:v>1070.25</c:v>
                </c:pt>
                <c:pt idx="12844">
                  <c:v>1070.3333333333333</c:v>
                </c:pt>
                <c:pt idx="12845">
                  <c:v>1070.4166666666667</c:v>
                </c:pt>
                <c:pt idx="12846">
                  <c:v>1070.5</c:v>
                </c:pt>
                <c:pt idx="12847">
                  <c:v>1070.5833333333333</c:v>
                </c:pt>
                <c:pt idx="12848">
                  <c:v>1070.6666666666667</c:v>
                </c:pt>
                <c:pt idx="12849">
                  <c:v>1070.75</c:v>
                </c:pt>
                <c:pt idx="12850">
                  <c:v>1070.8333333333333</c:v>
                </c:pt>
                <c:pt idx="12851">
                  <c:v>1070.9166666666667</c:v>
                </c:pt>
                <c:pt idx="12852">
                  <c:v>1071</c:v>
                </c:pt>
                <c:pt idx="12853">
                  <c:v>1071.0833333333333</c:v>
                </c:pt>
                <c:pt idx="12854">
                  <c:v>1071.1666666666667</c:v>
                </c:pt>
                <c:pt idx="12855">
                  <c:v>1071.25</c:v>
                </c:pt>
                <c:pt idx="12856">
                  <c:v>1071.3333333333333</c:v>
                </c:pt>
                <c:pt idx="12857">
                  <c:v>1071.4166666666667</c:v>
                </c:pt>
                <c:pt idx="12858">
                  <c:v>1071.5</c:v>
                </c:pt>
                <c:pt idx="12859">
                  <c:v>1071.5833333333333</c:v>
                </c:pt>
                <c:pt idx="12860">
                  <c:v>1071.6666666666667</c:v>
                </c:pt>
                <c:pt idx="12861">
                  <c:v>1071.75</c:v>
                </c:pt>
                <c:pt idx="12862">
                  <c:v>1071.8333333333333</c:v>
                </c:pt>
                <c:pt idx="12863">
                  <c:v>1071.9166666666667</c:v>
                </c:pt>
                <c:pt idx="12864">
                  <c:v>1072</c:v>
                </c:pt>
                <c:pt idx="12865">
                  <c:v>1072.0833333333333</c:v>
                </c:pt>
                <c:pt idx="12866">
                  <c:v>1072.1666666666667</c:v>
                </c:pt>
                <c:pt idx="12867">
                  <c:v>1072.25</c:v>
                </c:pt>
                <c:pt idx="12868">
                  <c:v>1072.3333333333333</c:v>
                </c:pt>
                <c:pt idx="12869">
                  <c:v>1072.4166666666667</c:v>
                </c:pt>
                <c:pt idx="12870">
                  <c:v>1072.5</c:v>
                </c:pt>
                <c:pt idx="12871">
                  <c:v>1072.5833333333333</c:v>
                </c:pt>
                <c:pt idx="12872">
                  <c:v>1072.6666666666667</c:v>
                </c:pt>
                <c:pt idx="12873">
                  <c:v>1072.75</c:v>
                </c:pt>
                <c:pt idx="12874">
                  <c:v>1072.8333333333333</c:v>
                </c:pt>
                <c:pt idx="12875">
                  <c:v>1072.9166666666667</c:v>
                </c:pt>
                <c:pt idx="12876">
                  <c:v>1073</c:v>
                </c:pt>
                <c:pt idx="12877">
                  <c:v>1073.0833333333333</c:v>
                </c:pt>
                <c:pt idx="12878">
                  <c:v>1073.1666666666667</c:v>
                </c:pt>
                <c:pt idx="12879">
                  <c:v>1073.25</c:v>
                </c:pt>
                <c:pt idx="12880">
                  <c:v>1073.3333333333333</c:v>
                </c:pt>
                <c:pt idx="12881">
                  <c:v>1073.4166666666667</c:v>
                </c:pt>
                <c:pt idx="12882">
                  <c:v>1073.5</c:v>
                </c:pt>
                <c:pt idx="12883">
                  <c:v>1073.5833333333333</c:v>
                </c:pt>
                <c:pt idx="12884">
                  <c:v>1073.6666666666667</c:v>
                </c:pt>
                <c:pt idx="12885">
                  <c:v>1073.75</c:v>
                </c:pt>
                <c:pt idx="12886">
                  <c:v>1073.8333333333333</c:v>
                </c:pt>
                <c:pt idx="12887">
                  <c:v>1073.9166666666667</c:v>
                </c:pt>
                <c:pt idx="12888">
                  <c:v>1074</c:v>
                </c:pt>
                <c:pt idx="12889">
                  <c:v>1074.0833333333333</c:v>
                </c:pt>
                <c:pt idx="12890">
                  <c:v>1074.1666666666667</c:v>
                </c:pt>
                <c:pt idx="12891">
                  <c:v>1074.25</c:v>
                </c:pt>
                <c:pt idx="12892">
                  <c:v>1074.3333333333333</c:v>
                </c:pt>
                <c:pt idx="12893">
                  <c:v>1074.4166666666667</c:v>
                </c:pt>
                <c:pt idx="12894">
                  <c:v>1074.5</c:v>
                </c:pt>
                <c:pt idx="12895">
                  <c:v>1074.5833333333333</c:v>
                </c:pt>
                <c:pt idx="12896">
                  <c:v>1074.6666666666667</c:v>
                </c:pt>
                <c:pt idx="12897">
                  <c:v>1074.75</c:v>
                </c:pt>
                <c:pt idx="12898">
                  <c:v>1074.8333333333333</c:v>
                </c:pt>
                <c:pt idx="12899">
                  <c:v>1074.9166666666667</c:v>
                </c:pt>
                <c:pt idx="12900">
                  <c:v>1075</c:v>
                </c:pt>
                <c:pt idx="12901">
                  <c:v>1075.0833333333333</c:v>
                </c:pt>
                <c:pt idx="12902">
                  <c:v>1075.1666666666667</c:v>
                </c:pt>
                <c:pt idx="12903">
                  <c:v>1075.25</c:v>
                </c:pt>
                <c:pt idx="12904">
                  <c:v>1075.3333333333333</c:v>
                </c:pt>
                <c:pt idx="12905">
                  <c:v>1075.4166666666667</c:v>
                </c:pt>
                <c:pt idx="12906">
                  <c:v>1075.5</c:v>
                </c:pt>
                <c:pt idx="12907">
                  <c:v>1075.5833333333333</c:v>
                </c:pt>
                <c:pt idx="12908">
                  <c:v>1075.6666666666667</c:v>
                </c:pt>
                <c:pt idx="12909">
                  <c:v>1075.75</c:v>
                </c:pt>
                <c:pt idx="12910">
                  <c:v>1075.8333333333333</c:v>
                </c:pt>
                <c:pt idx="12911">
                  <c:v>1075.9166666666667</c:v>
                </c:pt>
                <c:pt idx="12912">
                  <c:v>1076</c:v>
                </c:pt>
                <c:pt idx="12913">
                  <c:v>1076.0833333333333</c:v>
                </c:pt>
                <c:pt idx="12914">
                  <c:v>1076.1666666666667</c:v>
                </c:pt>
                <c:pt idx="12915">
                  <c:v>1076.25</c:v>
                </c:pt>
                <c:pt idx="12916">
                  <c:v>1076.3333333333333</c:v>
                </c:pt>
                <c:pt idx="12917">
                  <c:v>1076.4166666666667</c:v>
                </c:pt>
                <c:pt idx="12918">
                  <c:v>1076.5</c:v>
                </c:pt>
                <c:pt idx="12919">
                  <c:v>1076.5833333333333</c:v>
                </c:pt>
                <c:pt idx="12920">
                  <c:v>1076.6666666666667</c:v>
                </c:pt>
                <c:pt idx="12921">
                  <c:v>1076.75</c:v>
                </c:pt>
                <c:pt idx="12922">
                  <c:v>1076.8333333333333</c:v>
                </c:pt>
                <c:pt idx="12923">
                  <c:v>1076.9166666666667</c:v>
                </c:pt>
                <c:pt idx="12924">
                  <c:v>1077</c:v>
                </c:pt>
                <c:pt idx="12925">
                  <c:v>1077.0833333333333</c:v>
                </c:pt>
                <c:pt idx="12926">
                  <c:v>1077.1666666666667</c:v>
                </c:pt>
                <c:pt idx="12927">
                  <c:v>1077.25</c:v>
                </c:pt>
                <c:pt idx="12928">
                  <c:v>1077.3333333333333</c:v>
                </c:pt>
                <c:pt idx="12929">
                  <c:v>1077.4166666666667</c:v>
                </c:pt>
                <c:pt idx="12930">
                  <c:v>1077.5</c:v>
                </c:pt>
                <c:pt idx="12931">
                  <c:v>1077.5833333333333</c:v>
                </c:pt>
                <c:pt idx="12932">
                  <c:v>1077.6666666666667</c:v>
                </c:pt>
                <c:pt idx="12933">
                  <c:v>1077.75</c:v>
                </c:pt>
                <c:pt idx="12934">
                  <c:v>1077.8333333333333</c:v>
                </c:pt>
                <c:pt idx="12935">
                  <c:v>1077.9166666666667</c:v>
                </c:pt>
                <c:pt idx="12936">
                  <c:v>1078</c:v>
                </c:pt>
                <c:pt idx="12937">
                  <c:v>1078.0833333333333</c:v>
                </c:pt>
                <c:pt idx="12938">
                  <c:v>1078.1666666666667</c:v>
                </c:pt>
                <c:pt idx="12939">
                  <c:v>1078.25</c:v>
                </c:pt>
                <c:pt idx="12940">
                  <c:v>1078.3333333333333</c:v>
                </c:pt>
                <c:pt idx="12941">
                  <c:v>1078.4166666666667</c:v>
                </c:pt>
                <c:pt idx="12942">
                  <c:v>1078.5</c:v>
                </c:pt>
                <c:pt idx="12943">
                  <c:v>1078.5833333333333</c:v>
                </c:pt>
                <c:pt idx="12944">
                  <c:v>1078.6666666666667</c:v>
                </c:pt>
                <c:pt idx="12945">
                  <c:v>1078.75</c:v>
                </c:pt>
                <c:pt idx="12946">
                  <c:v>1078.8333333333333</c:v>
                </c:pt>
                <c:pt idx="12947">
                  <c:v>1078.9166666666667</c:v>
                </c:pt>
                <c:pt idx="12948">
                  <c:v>1079</c:v>
                </c:pt>
                <c:pt idx="12949">
                  <c:v>1079.0833333333333</c:v>
                </c:pt>
                <c:pt idx="12950">
                  <c:v>1079.1666666666667</c:v>
                </c:pt>
                <c:pt idx="12951">
                  <c:v>1079.25</c:v>
                </c:pt>
                <c:pt idx="12952">
                  <c:v>1079.3333333333333</c:v>
                </c:pt>
                <c:pt idx="12953">
                  <c:v>1079.4166666666667</c:v>
                </c:pt>
                <c:pt idx="12954">
                  <c:v>1079.5</c:v>
                </c:pt>
                <c:pt idx="12955">
                  <c:v>1079.5833333333333</c:v>
                </c:pt>
                <c:pt idx="12956">
                  <c:v>1079.6666666666667</c:v>
                </c:pt>
                <c:pt idx="12957">
                  <c:v>1079.75</c:v>
                </c:pt>
                <c:pt idx="12958">
                  <c:v>1079.8333333333333</c:v>
                </c:pt>
                <c:pt idx="12959">
                  <c:v>1079.9166666666667</c:v>
                </c:pt>
                <c:pt idx="12960">
                  <c:v>1080</c:v>
                </c:pt>
                <c:pt idx="12961">
                  <c:v>1080.0833333333333</c:v>
                </c:pt>
                <c:pt idx="12962">
                  <c:v>1080.1666666666667</c:v>
                </c:pt>
                <c:pt idx="12963">
                  <c:v>1080.25</c:v>
                </c:pt>
                <c:pt idx="12964">
                  <c:v>1080.3333333333333</c:v>
                </c:pt>
                <c:pt idx="12965">
                  <c:v>1080.4166666666667</c:v>
                </c:pt>
                <c:pt idx="12966">
                  <c:v>1080.5</c:v>
                </c:pt>
                <c:pt idx="12967">
                  <c:v>1080.5833333333333</c:v>
                </c:pt>
                <c:pt idx="12968">
                  <c:v>1080.6666666666667</c:v>
                </c:pt>
                <c:pt idx="12969">
                  <c:v>1080.75</c:v>
                </c:pt>
                <c:pt idx="12970">
                  <c:v>1080.8333333333333</c:v>
                </c:pt>
                <c:pt idx="12971">
                  <c:v>1080.9166666666667</c:v>
                </c:pt>
                <c:pt idx="12972">
                  <c:v>1081</c:v>
                </c:pt>
                <c:pt idx="12973">
                  <c:v>1081.0833333333333</c:v>
                </c:pt>
                <c:pt idx="12974">
                  <c:v>1081.1666666666667</c:v>
                </c:pt>
                <c:pt idx="12975">
                  <c:v>1081.25</c:v>
                </c:pt>
                <c:pt idx="12976">
                  <c:v>1081.3333333333333</c:v>
                </c:pt>
                <c:pt idx="12977">
                  <c:v>1081.4166666666667</c:v>
                </c:pt>
                <c:pt idx="12978">
                  <c:v>1081.5</c:v>
                </c:pt>
                <c:pt idx="12979">
                  <c:v>1081.5833333333333</c:v>
                </c:pt>
                <c:pt idx="12980">
                  <c:v>1081.6666666666667</c:v>
                </c:pt>
                <c:pt idx="12981">
                  <c:v>1081.75</c:v>
                </c:pt>
                <c:pt idx="12982">
                  <c:v>1081.8333333333333</c:v>
                </c:pt>
                <c:pt idx="12983">
                  <c:v>1081.9166666666667</c:v>
                </c:pt>
                <c:pt idx="12984">
                  <c:v>1082</c:v>
                </c:pt>
                <c:pt idx="12985">
                  <c:v>1082.0833333333333</c:v>
                </c:pt>
                <c:pt idx="12986">
                  <c:v>1082.1666666666667</c:v>
                </c:pt>
                <c:pt idx="12987">
                  <c:v>1082.25</c:v>
                </c:pt>
                <c:pt idx="12988">
                  <c:v>1082.3333333333333</c:v>
                </c:pt>
                <c:pt idx="12989">
                  <c:v>1082.4166666666667</c:v>
                </c:pt>
                <c:pt idx="12990">
                  <c:v>1082.5</c:v>
                </c:pt>
                <c:pt idx="12991">
                  <c:v>1082.5833333333333</c:v>
                </c:pt>
                <c:pt idx="12992">
                  <c:v>1082.6666666666667</c:v>
                </c:pt>
                <c:pt idx="12993">
                  <c:v>1082.75</c:v>
                </c:pt>
                <c:pt idx="12994">
                  <c:v>1082.8333333333333</c:v>
                </c:pt>
                <c:pt idx="12995">
                  <c:v>1082.9166666666667</c:v>
                </c:pt>
                <c:pt idx="12996">
                  <c:v>1083</c:v>
                </c:pt>
                <c:pt idx="12997">
                  <c:v>1083.0833333333333</c:v>
                </c:pt>
                <c:pt idx="12998">
                  <c:v>1083.1666666666667</c:v>
                </c:pt>
                <c:pt idx="12999">
                  <c:v>1083.25</c:v>
                </c:pt>
                <c:pt idx="13000">
                  <c:v>1083.3333333333333</c:v>
                </c:pt>
                <c:pt idx="13001">
                  <c:v>1083.4166666666667</c:v>
                </c:pt>
                <c:pt idx="13002">
                  <c:v>1083.5</c:v>
                </c:pt>
                <c:pt idx="13003">
                  <c:v>1083.5833333333333</c:v>
                </c:pt>
                <c:pt idx="13004">
                  <c:v>1083.6666666666667</c:v>
                </c:pt>
                <c:pt idx="13005">
                  <c:v>1083.75</c:v>
                </c:pt>
                <c:pt idx="13006">
                  <c:v>1083.8333333333333</c:v>
                </c:pt>
                <c:pt idx="13007">
                  <c:v>1083.9166666666667</c:v>
                </c:pt>
                <c:pt idx="13008">
                  <c:v>1084</c:v>
                </c:pt>
                <c:pt idx="13009">
                  <c:v>1084.0833333333333</c:v>
                </c:pt>
                <c:pt idx="13010">
                  <c:v>1084.1666666666667</c:v>
                </c:pt>
                <c:pt idx="13011">
                  <c:v>1084.25</c:v>
                </c:pt>
                <c:pt idx="13012">
                  <c:v>1084.3333333333333</c:v>
                </c:pt>
                <c:pt idx="13013">
                  <c:v>1084.4166666666667</c:v>
                </c:pt>
                <c:pt idx="13014">
                  <c:v>1084.5</c:v>
                </c:pt>
                <c:pt idx="13015">
                  <c:v>1084.5833333333333</c:v>
                </c:pt>
                <c:pt idx="13016">
                  <c:v>1084.6666666666667</c:v>
                </c:pt>
                <c:pt idx="13017">
                  <c:v>1084.75</c:v>
                </c:pt>
                <c:pt idx="13018">
                  <c:v>1084.8333333333333</c:v>
                </c:pt>
                <c:pt idx="13019">
                  <c:v>1084.9166666666667</c:v>
                </c:pt>
                <c:pt idx="13020">
                  <c:v>1085</c:v>
                </c:pt>
                <c:pt idx="13021">
                  <c:v>1085.0833333333333</c:v>
                </c:pt>
                <c:pt idx="13022">
                  <c:v>1085.1666666666667</c:v>
                </c:pt>
                <c:pt idx="13023">
                  <c:v>1085.25</c:v>
                </c:pt>
                <c:pt idx="13024">
                  <c:v>1085.3333333333333</c:v>
                </c:pt>
                <c:pt idx="13025">
                  <c:v>1085.4166666666667</c:v>
                </c:pt>
                <c:pt idx="13026">
                  <c:v>1085.5</c:v>
                </c:pt>
                <c:pt idx="13027">
                  <c:v>1085.5833333333333</c:v>
                </c:pt>
                <c:pt idx="13028">
                  <c:v>1085.6666666666667</c:v>
                </c:pt>
                <c:pt idx="13029">
                  <c:v>1085.75</c:v>
                </c:pt>
                <c:pt idx="13030">
                  <c:v>1085.8333333333333</c:v>
                </c:pt>
                <c:pt idx="13031">
                  <c:v>1085.9166666666667</c:v>
                </c:pt>
                <c:pt idx="13032">
                  <c:v>1086</c:v>
                </c:pt>
                <c:pt idx="13033">
                  <c:v>1086.0833333333333</c:v>
                </c:pt>
                <c:pt idx="13034">
                  <c:v>1086.1666666666667</c:v>
                </c:pt>
                <c:pt idx="13035">
                  <c:v>1086.25</c:v>
                </c:pt>
                <c:pt idx="13036">
                  <c:v>1086.3333333333333</c:v>
                </c:pt>
                <c:pt idx="13037">
                  <c:v>1086.4166666666667</c:v>
                </c:pt>
                <c:pt idx="13038">
                  <c:v>1086.5</c:v>
                </c:pt>
                <c:pt idx="13039">
                  <c:v>1086.5833333333333</c:v>
                </c:pt>
                <c:pt idx="13040">
                  <c:v>1086.6666666666667</c:v>
                </c:pt>
                <c:pt idx="13041">
                  <c:v>1086.75</c:v>
                </c:pt>
                <c:pt idx="13042">
                  <c:v>1086.8333333333333</c:v>
                </c:pt>
                <c:pt idx="13043">
                  <c:v>1086.9166666666667</c:v>
                </c:pt>
                <c:pt idx="13044">
                  <c:v>1087</c:v>
                </c:pt>
                <c:pt idx="13045">
                  <c:v>1087.0833333333333</c:v>
                </c:pt>
                <c:pt idx="13046">
                  <c:v>1087.1666666666667</c:v>
                </c:pt>
                <c:pt idx="13047">
                  <c:v>1087.25</c:v>
                </c:pt>
                <c:pt idx="13048">
                  <c:v>1087.3333333333333</c:v>
                </c:pt>
                <c:pt idx="13049">
                  <c:v>1087.4166666666667</c:v>
                </c:pt>
                <c:pt idx="13050">
                  <c:v>1087.5</c:v>
                </c:pt>
                <c:pt idx="13051">
                  <c:v>1087.5833333333333</c:v>
                </c:pt>
                <c:pt idx="13052">
                  <c:v>1087.6666666666667</c:v>
                </c:pt>
                <c:pt idx="13053">
                  <c:v>1087.75</c:v>
                </c:pt>
                <c:pt idx="13054">
                  <c:v>1087.8333333333333</c:v>
                </c:pt>
                <c:pt idx="13055">
                  <c:v>1087.9166666666667</c:v>
                </c:pt>
                <c:pt idx="13056">
                  <c:v>1088</c:v>
                </c:pt>
                <c:pt idx="13057">
                  <c:v>1088.0833333333333</c:v>
                </c:pt>
                <c:pt idx="13058">
                  <c:v>1088.1666666666667</c:v>
                </c:pt>
                <c:pt idx="13059">
                  <c:v>1088.25</c:v>
                </c:pt>
                <c:pt idx="13060">
                  <c:v>1088.3333333333333</c:v>
                </c:pt>
                <c:pt idx="13061">
                  <c:v>1088.4166666666667</c:v>
                </c:pt>
                <c:pt idx="13062">
                  <c:v>1088.5</c:v>
                </c:pt>
                <c:pt idx="13063">
                  <c:v>1088.5833333333333</c:v>
                </c:pt>
                <c:pt idx="13064">
                  <c:v>1088.6666666666667</c:v>
                </c:pt>
                <c:pt idx="13065">
                  <c:v>1088.75</c:v>
                </c:pt>
                <c:pt idx="13066">
                  <c:v>1088.8333333333333</c:v>
                </c:pt>
                <c:pt idx="13067">
                  <c:v>1088.9166666666667</c:v>
                </c:pt>
                <c:pt idx="13068">
                  <c:v>1089</c:v>
                </c:pt>
                <c:pt idx="13069">
                  <c:v>1089.0833333333333</c:v>
                </c:pt>
                <c:pt idx="13070">
                  <c:v>1089.1666666666667</c:v>
                </c:pt>
                <c:pt idx="13071">
                  <c:v>1089.25</c:v>
                </c:pt>
                <c:pt idx="13072">
                  <c:v>1089.3333333333333</c:v>
                </c:pt>
                <c:pt idx="13073">
                  <c:v>1089.4166666666667</c:v>
                </c:pt>
                <c:pt idx="13074">
                  <c:v>1089.5</c:v>
                </c:pt>
                <c:pt idx="13075">
                  <c:v>1089.5833333333333</c:v>
                </c:pt>
                <c:pt idx="13076">
                  <c:v>1089.6666666666667</c:v>
                </c:pt>
                <c:pt idx="13077">
                  <c:v>1089.75</c:v>
                </c:pt>
                <c:pt idx="13078">
                  <c:v>1089.8333333333333</c:v>
                </c:pt>
                <c:pt idx="13079">
                  <c:v>1089.9166666666667</c:v>
                </c:pt>
                <c:pt idx="13080">
                  <c:v>1090</c:v>
                </c:pt>
                <c:pt idx="13081">
                  <c:v>1090.0833333333333</c:v>
                </c:pt>
                <c:pt idx="13082">
                  <c:v>1090.1666666666667</c:v>
                </c:pt>
                <c:pt idx="13083">
                  <c:v>1090.25</c:v>
                </c:pt>
                <c:pt idx="13084">
                  <c:v>1090.3333333333333</c:v>
                </c:pt>
                <c:pt idx="13085">
                  <c:v>1090.4166666666667</c:v>
                </c:pt>
                <c:pt idx="13086">
                  <c:v>1090.5</c:v>
                </c:pt>
                <c:pt idx="13087">
                  <c:v>1090.5833333333333</c:v>
                </c:pt>
                <c:pt idx="13088">
                  <c:v>1090.6666666666667</c:v>
                </c:pt>
                <c:pt idx="13089">
                  <c:v>1090.75</c:v>
                </c:pt>
                <c:pt idx="13090">
                  <c:v>1090.8333333333333</c:v>
                </c:pt>
                <c:pt idx="13091">
                  <c:v>1090.9166666666667</c:v>
                </c:pt>
                <c:pt idx="13092">
                  <c:v>1091</c:v>
                </c:pt>
                <c:pt idx="13093">
                  <c:v>1091.0833333333333</c:v>
                </c:pt>
                <c:pt idx="13094">
                  <c:v>1091.1666666666667</c:v>
                </c:pt>
                <c:pt idx="13095">
                  <c:v>1091.25</c:v>
                </c:pt>
                <c:pt idx="13096">
                  <c:v>1091.3333333333333</c:v>
                </c:pt>
                <c:pt idx="13097">
                  <c:v>1091.4166666666667</c:v>
                </c:pt>
                <c:pt idx="13098">
                  <c:v>1091.5</c:v>
                </c:pt>
                <c:pt idx="13099">
                  <c:v>1091.5833333333333</c:v>
                </c:pt>
                <c:pt idx="13100">
                  <c:v>1091.6666666666667</c:v>
                </c:pt>
                <c:pt idx="13101">
                  <c:v>1091.75</c:v>
                </c:pt>
                <c:pt idx="13102">
                  <c:v>1091.8333333333333</c:v>
                </c:pt>
                <c:pt idx="13103">
                  <c:v>1091.9166666666667</c:v>
                </c:pt>
                <c:pt idx="13104">
                  <c:v>1092</c:v>
                </c:pt>
                <c:pt idx="13105">
                  <c:v>1092.0833333333333</c:v>
                </c:pt>
                <c:pt idx="13106">
                  <c:v>1092.1666666666667</c:v>
                </c:pt>
                <c:pt idx="13107">
                  <c:v>1092.25</c:v>
                </c:pt>
                <c:pt idx="13108">
                  <c:v>1092.3333333333333</c:v>
                </c:pt>
                <c:pt idx="13109">
                  <c:v>1092.4166666666667</c:v>
                </c:pt>
                <c:pt idx="13110">
                  <c:v>1092.5</c:v>
                </c:pt>
                <c:pt idx="13111">
                  <c:v>1092.5833333333333</c:v>
                </c:pt>
                <c:pt idx="13112">
                  <c:v>1092.6666666666667</c:v>
                </c:pt>
                <c:pt idx="13113">
                  <c:v>1092.75</c:v>
                </c:pt>
                <c:pt idx="13114">
                  <c:v>1092.8333333333333</c:v>
                </c:pt>
                <c:pt idx="13115">
                  <c:v>1092.9166666666667</c:v>
                </c:pt>
                <c:pt idx="13116">
                  <c:v>1093</c:v>
                </c:pt>
                <c:pt idx="13117">
                  <c:v>1093.0833333333333</c:v>
                </c:pt>
                <c:pt idx="13118">
                  <c:v>1093.1666666666667</c:v>
                </c:pt>
                <c:pt idx="13119">
                  <c:v>1093.25</c:v>
                </c:pt>
                <c:pt idx="13120">
                  <c:v>1093.3333333333333</c:v>
                </c:pt>
                <c:pt idx="13121">
                  <c:v>1093.4166666666667</c:v>
                </c:pt>
                <c:pt idx="13122">
                  <c:v>1093.5</c:v>
                </c:pt>
                <c:pt idx="13123">
                  <c:v>1093.5833333333333</c:v>
                </c:pt>
                <c:pt idx="13124">
                  <c:v>1093.6666666666667</c:v>
                </c:pt>
                <c:pt idx="13125">
                  <c:v>1093.75</c:v>
                </c:pt>
                <c:pt idx="13126">
                  <c:v>1093.8333333333333</c:v>
                </c:pt>
                <c:pt idx="13127">
                  <c:v>1093.9166666666667</c:v>
                </c:pt>
                <c:pt idx="13128">
                  <c:v>1094</c:v>
                </c:pt>
                <c:pt idx="13129">
                  <c:v>1094.0833333333333</c:v>
                </c:pt>
                <c:pt idx="13130">
                  <c:v>1094.1666666666667</c:v>
                </c:pt>
                <c:pt idx="13131">
                  <c:v>1094.25</c:v>
                </c:pt>
                <c:pt idx="13132">
                  <c:v>1094.3333333333333</c:v>
                </c:pt>
                <c:pt idx="13133">
                  <c:v>1094.4166666666667</c:v>
                </c:pt>
                <c:pt idx="13134">
                  <c:v>1094.5</c:v>
                </c:pt>
                <c:pt idx="13135">
                  <c:v>1094.5833333333333</c:v>
                </c:pt>
                <c:pt idx="13136">
                  <c:v>1094.6666666666667</c:v>
                </c:pt>
                <c:pt idx="13137">
                  <c:v>1094.75</c:v>
                </c:pt>
                <c:pt idx="13138">
                  <c:v>1094.8333333333333</c:v>
                </c:pt>
                <c:pt idx="13139">
                  <c:v>1094.9166666666667</c:v>
                </c:pt>
                <c:pt idx="13140">
                  <c:v>1095</c:v>
                </c:pt>
                <c:pt idx="13141">
                  <c:v>1095.0833333333333</c:v>
                </c:pt>
                <c:pt idx="13142">
                  <c:v>1095.1666666666667</c:v>
                </c:pt>
                <c:pt idx="13143">
                  <c:v>1095.25</c:v>
                </c:pt>
                <c:pt idx="13144">
                  <c:v>1095.3333333333333</c:v>
                </c:pt>
                <c:pt idx="13145">
                  <c:v>1095.4166666666667</c:v>
                </c:pt>
                <c:pt idx="13146">
                  <c:v>1095.5</c:v>
                </c:pt>
                <c:pt idx="13147">
                  <c:v>1095.5833333333333</c:v>
                </c:pt>
                <c:pt idx="13148">
                  <c:v>1095.6666666666667</c:v>
                </c:pt>
                <c:pt idx="13149">
                  <c:v>1095.75</c:v>
                </c:pt>
                <c:pt idx="13150">
                  <c:v>1095.8333333333333</c:v>
                </c:pt>
                <c:pt idx="13151">
                  <c:v>1095.9166666666667</c:v>
                </c:pt>
                <c:pt idx="13152">
                  <c:v>1096</c:v>
                </c:pt>
                <c:pt idx="13153">
                  <c:v>1096.0833333333333</c:v>
                </c:pt>
                <c:pt idx="13154">
                  <c:v>1096.1666666666667</c:v>
                </c:pt>
                <c:pt idx="13155">
                  <c:v>1096.25</c:v>
                </c:pt>
                <c:pt idx="13156">
                  <c:v>1096.3333333333333</c:v>
                </c:pt>
                <c:pt idx="13157">
                  <c:v>1096.4166666666667</c:v>
                </c:pt>
                <c:pt idx="13158">
                  <c:v>1096.5</c:v>
                </c:pt>
                <c:pt idx="13159">
                  <c:v>1096.5833333333333</c:v>
                </c:pt>
                <c:pt idx="13160">
                  <c:v>1096.6666666666667</c:v>
                </c:pt>
                <c:pt idx="13161">
                  <c:v>1096.75</c:v>
                </c:pt>
                <c:pt idx="13162">
                  <c:v>1096.8333333333333</c:v>
                </c:pt>
                <c:pt idx="13163">
                  <c:v>1096.9166666666667</c:v>
                </c:pt>
                <c:pt idx="13164">
                  <c:v>1097</c:v>
                </c:pt>
                <c:pt idx="13165">
                  <c:v>1097.0833333333333</c:v>
                </c:pt>
                <c:pt idx="13166">
                  <c:v>1097.1666666666667</c:v>
                </c:pt>
                <c:pt idx="13167">
                  <c:v>1097.25</c:v>
                </c:pt>
                <c:pt idx="13168">
                  <c:v>1097.3333333333333</c:v>
                </c:pt>
                <c:pt idx="13169">
                  <c:v>1097.4166666666667</c:v>
                </c:pt>
                <c:pt idx="13170">
                  <c:v>1097.5</c:v>
                </c:pt>
                <c:pt idx="13171">
                  <c:v>1097.5833333333333</c:v>
                </c:pt>
                <c:pt idx="13172">
                  <c:v>1097.6666666666667</c:v>
                </c:pt>
                <c:pt idx="13173">
                  <c:v>1097.75</c:v>
                </c:pt>
                <c:pt idx="13174">
                  <c:v>1097.8333333333333</c:v>
                </c:pt>
                <c:pt idx="13175">
                  <c:v>1097.9166666666667</c:v>
                </c:pt>
                <c:pt idx="13176">
                  <c:v>1098</c:v>
                </c:pt>
                <c:pt idx="13177">
                  <c:v>1098.0833333333333</c:v>
                </c:pt>
                <c:pt idx="13178">
                  <c:v>1098.1666666666667</c:v>
                </c:pt>
                <c:pt idx="13179">
                  <c:v>1098.25</c:v>
                </c:pt>
                <c:pt idx="13180">
                  <c:v>1098.3333333333333</c:v>
                </c:pt>
                <c:pt idx="13181">
                  <c:v>1098.4166666666667</c:v>
                </c:pt>
                <c:pt idx="13182">
                  <c:v>1098.5</c:v>
                </c:pt>
                <c:pt idx="13183">
                  <c:v>1098.5833333333333</c:v>
                </c:pt>
                <c:pt idx="13184">
                  <c:v>1098.6666666666667</c:v>
                </c:pt>
                <c:pt idx="13185">
                  <c:v>1098.75</c:v>
                </c:pt>
                <c:pt idx="13186">
                  <c:v>1098.8333333333333</c:v>
                </c:pt>
                <c:pt idx="13187">
                  <c:v>1098.9166666666667</c:v>
                </c:pt>
                <c:pt idx="13188">
                  <c:v>1099</c:v>
                </c:pt>
                <c:pt idx="13189">
                  <c:v>1099.0833333333333</c:v>
                </c:pt>
                <c:pt idx="13190">
                  <c:v>1099.1666666666667</c:v>
                </c:pt>
                <c:pt idx="13191">
                  <c:v>1099.25</c:v>
                </c:pt>
                <c:pt idx="13192">
                  <c:v>1099.3333333333333</c:v>
                </c:pt>
                <c:pt idx="13193">
                  <c:v>1099.4166666666667</c:v>
                </c:pt>
                <c:pt idx="13194">
                  <c:v>1099.5</c:v>
                </c:pt>
                <c:pt idx="13195">
                  <c:v>1099.5833333333333</c:v>
                </c:pt>
                <c:pt idx="13196">
                  <c:v>1099.6666666666667</c:v>
                </c:pt>
                <c:pt idx="13197">
                  <c:v>1099.75</c:v>
                </c:pt>
                <c:pt idx="13198">
                  <c:v>1099.8333333333333</c:v>
                </c:pt>
                <c:pt idx="13199">
                  <c:v>1099.9166666666667</c:v>
                </c:pt>
                <c:pt idx="13200">
                  <c:v>1100</c:v>
                </c:pt>
                <c:pt idx="13201">
                  <c:v>1100.0833333333333</c:v>
                </c:pt>
                <c:pt idx="13202">
                  <c:v>1100.1666666666667</c:v>
                </c:pt>
                <c:pt idx="13203">
                  <c:v>1100.25</c:v>
                </c:pt>
                <c:pt idx="13204">
                  <c:v>1100.3333333333333</c:v>
                </c:pt>
                <c:pt idx="13205">
                  <c:v>1100.4166666666667</c:v>
                </c:pt>
                <c:pt idx="13206">
                  <c:v>1100.5</c:v>
                </c:pt>
                <c:pt idx="13207">
                  <c:v>1100.5833333333333</c:v>
                </c:pt>
                <c:pt idx="13208">
                  <c:v>1100.6666666666667</c:v>
                </c:pt>
                <c:pt idx="13209">
                  <c:v>1100.75</c:v>
                </c:pt>
                <c:pt idx="13210">
                  <c:v>1100.8333333333333</c:v>
                </c:pt>
                <c:pt idx="13211">
                  <c:v>1100.9166666666667</c:v>
                </c:pt>
                <c:pt idx="13212">
                  <c:v>1101</c:v>
                </c:pt>
                <c:pt idx="13213">
                  <c:v>1101.0833333333333</c:v>
                </c:pt>
                <c:pt idx="13214">
                  <c:v>1101.1666666666667</c:v>
                </c:pt>
                <c:pt idx="13215">
                  <c:v>1101.25</c:v>
                </c:pt>
                <c:pt idx="13216">
                  <c:v>1101.3333333333333</c:v>
                </c:pt>
                <c:pt idx="13217">
                  <c:v>1101.4166666666667</c:v>
                </c:pt>
                <c:pt idx="13218">
                  <c:v>1101.5</c:v>
                </c:pt>
                <c:pt idx="13219">
                  <c:v>1101.5833333333333</c:v>
                </c:pt>
                <c:pt idx="13220">
                  <c:v>1101.6666666666667</c:v>
                </c:pt>
                <c:pt idx="13221">
                  <c:v>1101.75</c:v>
                </c:pt>
                <c:pt idx="13222">
                  <c:v>1101.8333333333333</c:v>
                </c:pt>
                <c:pt idx="13223">
                  <c:v>1101.9166666666667</c:v>
                </c:pt>
                <c:pt idx="13224">
                  <c:v>1102</c:v>
                </c:pt>
                <c:pt idx="13225">
                  <c:v>1102.0833333333333</c:v>
                </c:pt>
                <c:pt idx="13226">
                  <c:v>1102.1666666666667</c:v>
                </c:pt>
                <c:pt idx="13227">
                  <c:v>1102.25</c:v>
                </c:pt>
                <c:pt idx="13228">
                  <c:v>1102.3333333333333</c:v>
                </c:pt>
                <c:pt idx="13229">
                  <c:v>1102.4166666666667</c:v>
                </c:pt>
                <c:pt idx="13230">
                  <c:v>1102.5</c:v>
                </c:pt>
                <c:pt idx="13231">
                  <c:v>1102.5833333333333</c:v>
                </c:pt>
                <c:pt idx="13232">
                  <c:v>1102.6666666666667</c:v>
                </c:pt>
                <c:pt idx="13233">
                  <c:v>1102.75</c:v>
                </c:pt>
                <c:pt idx="13234">
                  <c:v>1102.8333333333333</c:v>
                </c:pt>
                <c:pt idx="13235">
                  <c:v>1102.9166666666667</c:v>
                </c:pt>
                <c:pt idx="13236">
                  <c:v>1103</c:v>
                </c:pt>
                <c:pt idx="13237">
                  <c:v>1103.0833333333333</c:v>
                </c:pt>
                <c:pt idx="13238">
                  <c:v>1103.1666666666667</c:v>
                </c:pt>
                <c:pt idx="13239">
                  <c:v>1103.25</c:v>
                </c:pt>
                <c:pt idx="13240">
                  <c:v>1103.3333333333333</c:v>
                </c:pt>
                <c:pt idx="13241">
                  <c:v>1103.4166666666667</c:v>
                </c:pt>
                <c:pt idx="13242">
                  <c:v>1103.5</c:v>
                </c:pt>
                <c:pt idx="13243">
                  <c:v>1103.5833333333333</c:v>
                </c:pt>
                <c:pt idx="13244">
                  <c:v>1103.6666666666667</c:v>
                </c:pt>
                <c:pt idx="13245">
                  <c:v>1103.75</c:v>
                </c:pt>
                <c:pt idx="13246">
                  <c:v>1103.8333333333333</c:v>
                </c:pt>
                <c:pt idx="13247">
                  <c:v>1103.9166666666667</c:v>
                </c:pt>
                <c:pt idx="13248">
                  <c:v>1104</c:v>
                </c:pt>
                <c:pt idx="13249">
                  <c:v>1104.0833333333333</c:v>
                </c:pt>
                <c:pt idx="13250">
                  <c:v>1104.1666666666667</c:v>
                </c:pt>
                <c:pt idx="13251">
                  <c:v>1104.25</c:v>
                </c:pt>
                <c:pt idx="13252">
                  <c:v>1104.3333333333333</c:v>
                </c:pt>
                <c:pt idx="13253">
                  <c:v>1104.4166666666667</c:v>
                </c:pt>
                <c:pt idx="13254">
                  <c:v>1104.5</c:v>
                </c:pt>
                <c:pt idx="13255">
                  <c:v>1104.5833333333333</c:v>
                </c:pt>
                <c:pt idx="13256">
                  <c:v>1104.6666666666667</c:v>
                </c:pt>
                <c:pt idx="13257">
                  <c:v>1104.75</c:v>
                </c:pt>
                <c:pt idx="13258">
                  <c:v>1104.8333333333333</c:v>
                </c:pt>
                <c:pt idx="13259">
                  <c:v>1104.9166666666667</c:v>
                </c:pt>
                <c:pt idx="13260">
                  <c:v>1105</c:v>
                </c:pt>
                <c:pt idx="13261">
                  <c:v>1105.0833333333333</c:v>
                </c:pt>
                <c:pt idx="13262">
                  <c:v>1105.1666666666667</c:v>
                </c:pt>
                <c:pt idx="13263">
                  <c:v>1105.25</c:v>
                </c:pt>
                <c:pt idx="13264">
                  <c:v>1105.3333333333333</c:v>
                </c:pt>
                <c:pt idx="13265">
                  <c:v>1105.4166666666667</c:v>
                </c:pt>
                <c:pt idx="13266">
                  <c:v>1105.5</c:v>
                </c:pt>
                <c:pt idx="13267">
                  <c:v>1105.5833333333333</c:v>
                </c:pt>
                <c:pt idx="13268">
                  <c:v>1105.6666666666667</c:v>
                </c:pt>
                <c:pt idx="13269">
                  <c:v>1105.75</c:v>
                </c:pt>
                <c:pt idx="13270">
                  <c:v>1105.8333333333333</c:v>
                </c:pt>
                <c:pt idx="13271">
                  <c:v>1105.9166666666667</c:v>
                </c:pt>
                <c:pt idx="13272">
                  <c:v>1106</c:v>
                </c:pt>
                <c:pt idx="13273">
                  <c:v>1106.0833333333333</c:v>
                </c:pt>
                <c:pt idx="13274">
                  <c:v>1106.1666666666667</c:v>
                </c:pt>
                <c:pt idx="13275">
                  <c:v>1106.25</c:v>
                </c:pt>
                <c:pt idx="13276">
                  <c:v>1106.3333333333333</c:v>
                </c:pt>
                <c:pt idx="13277">
                  <c:v>1106.4166666666667</c:v>
                </c:pt>
                <c:pt idx="13278">
                  <c:v>1106.5</c:v>
                </c:pt>
                <c:pt idx="13279">
                  <c:v>1106.5833333333333</c:v>
                </c:pt>
                <c:pt idx="13280">
                  <c:v>1106.6666666666667</c:v>
                </c:pt>
                <c:pt idx="13281">
                  <c:v>1106.75</c:v>
                </c:pt>
                <c:pt idx="13282">
                  <c:v>1106.8333333333333</c:v>
                </c:pt>
                <c:pt idx="13283">
                  <c:v>1106.9166666666667</c:v>
                </c:pt>
                <c:pt idx="13284">
                  <c:v>1107</c:v>
                </c:pt>
                <c:pt idx="13285">
                  <c:v>1107.0833333333333</c:v>
                </c:pt>
                <c:pt idx="13286">
                  <c:v>1107.1666666666667</c:v>
                </c:pt>
                <c:pt idx="13287">
                  <c:v>1107.25</c:v>
                </c:pt>
                <c:pt idx="13288">
                  <c:v>1107.3333333333333</c:v>
                </c:pt>
                <c:pt idx="13289">
                  <c:v>1107.4166666666667</c:v>
                </c:pt>
                <c:pt idx="13290">
                  <c:v>1107.5</c:v>
                </c:pt>
                <c:pt idx="13291">
                  <c:v>1107.5833333333333</c:v>
                </c:pt>
                <c:pt idx="13292">
                  <c:v>1107.6666666666667</c:v>
                </c:pt>
                <c:pt idx="13293">
                  <c:v>1107.75</c:v>
                </c:pt>
                <c:pt idx="13294">
                  <c:v>1107.8333333333333</c:v>
                </c:pt>
                <c:pt idx="13295">
                  <c:v>1107.9166666666667</c:v>
                </c:pt>
                <c:pt idx="13296">
                  <c:v>1108</c:v>
                </c:pt>
                <c:pt idx="13297">
                  <c:v>1108.0833333333333</c:v>
                </c:pt>
                <c:pt idx="13298">
                  <c:v>1108.1666666666667</c:v>
                </c:pt>
                <c:pt idx="13299">
                  <c:v>1108.25</c:v>
                </c:pt>
                <c:pt idx="13300">
                  <c:v>1108.3333333333333</c:v>
                </c:pt>
                <c:pt idx="13301">
                  <c:v>1108.4166666666667</c:v>
                </c:pt>
                <c:pt idx="13302">
                  <c:v>1108.5</c:v>
                </c:pt>
                <c:pt idx="13303">
                  <c:v>1108.5833333333333</c:v>
                </c:pt>
                <c:pt idx="13304">
                  <c:v>1108.6666666666667</c:v>
                </c:pt>
                <c:pt idx="13305">
                  <c:v>1108.75</c:v>
                </c:pt>
                <c:pt idx="13306">
                  <c:v>1108.8333333333333</c:v>
                </c:pt>
                <c:pt idx="13307">
                  <c:v>1108.9166666666667</c:v>
                </c:pt>
                <c:pt idx="13308">
                  <c:v>1109</c:v>
                </c:pt>
                <c:pt idx="13309">
                  <c:v>1109.0833333333333</c:v>
                </c:pt>
                <c:pt idx="13310">
                  <c:v>1109.1666666666667</c:v>
                </c:pt>
                <c:pt idx="13311">
                  <c:v>1109.25</c:v>
                </c:pt>
                <c:pt idx="13312">
                  <c:v>1109.3333333333333</c:v>
                </c:pt>
                <c:pt idx="13313">
                  <c:v>1109.4166666666667</c:v>
                </c:pt>
                <c:pt idx="13314">
                  <c:v>1109.5</c:v>
                </c:pt>
                <c:pt idx="13315">
                  <c:v>1109.5833333333333</c:v>
                </c:pt>
                <c:pt idx="13316">
                  <c:v>1109.6666666666667</c:v>
                </c:pt>
                <c:pt idx="13317">
                  <c:v>1109.75</c:v>
                </c:pt>
                <c:pt idx="13318">
                  <c:v>1109.8333333333333</c:v>
                </c:pt>
                <c:pt idx="13319">
                  <c:v>1109.9166666666667</c:v>
                </c:pt>
                <c:pt idx="13320">
                  <c:v>1110</c:v>
                </c:pt>
                <c:pt idx="13321">
                  <c:v>1110.0833333333333</c:v>
                </c:pt>
                <c:pt idx="13322">
                  <c:v>1110.1666666666667</c:v>
                </c:pt>
                <c:pt idx="13323">
                  <c:v>1110.25</c:v>
                </c:pt>
                <c:pt idx="13324">
                  <c:v>1110.3333333333333</c:v>
                </c:pt>
                <c:pt idx="13325">
                  <c:v>1110.4166666666667</c:v>
                </c:pt>
                <c:pt idx="13326">
                  <c:v>1110.5</c:v>
                </c:pt>
                <c:pt idx="13327">
                  <c:v>1110.5833333333333</c:v>
                </c:pt>
                <c:pt idx="13328">
                  <c:v>1110.6666666666667</c:v>
                </c:pt>
                <c:pt idx="13329">
                  <c:v>1110.75</c:v>
                </c:pt>
                <c:pt idx="13330">
                  <c:v>1110.8333333333333</c:v>
                </c:pt>
                <c:pt idx="13331">
                  <c:v>1110.9166666666667</c:v>
                </c:pt>
                <c:pt idx="13332">
                  <c:v>1111</c:v>
                </c:pt>
                <c:pt idx="13333">
                  <c:v>1111.0833333333333</c:v>
                </c:pt>
                <c:pt idx="13334">
                  <c:v>1111.1666666666667</c:v>
                </c:pt>
                <c:pt idx="13335">
                  <c:v>1111.25</c:v>
                </c:pt>
                <c:pt idx="13336">
                  <c:v>1111.3333333333333</c:v>
                </c:pt>
                <c:pt idx="13337">
                  <c:v>1111.4166666666667</c:v>
                </c:pt>
                <c:pt idx="13338">
                  <c:v>1111.5</c:v>
                </c:pt>
                <c:pt idx="13339">
                  <c:v>1111.5833333333333</c:v>
                </c:pt>
                <c:pt idx="13340">
                  <c:v>1111.6666666666667</c:v>
                </c:pt>
                <c:pt idx="13341">
                  <c:v>1111.75</c:v>
                </c:pt>
                <c:pt idx="13342">
                  <c:v>1111.8333333333333</c:v>
                </c:pt>
                <c:pt idx="13343">
                  <c:v>1111.9166666666667</c:v>
                </c:pt>
                <c:pt idx="13344">
                  <c:v>1112</c:v>
                </c:pt>
                <c:pt idx="13345">
                  <c:v>1112.0833333333333</c:v>
                </c:pt>
                <c:pt idx="13346">
                  <c:v>1112.1666666666667</c:v>
                </c:pt>
                <c:pt idx="13347">
                  <c:v>1112.25</c:v>
                </c:pt>
                <c:pt idx="13348">
                  <c:v>1112.3333333333333</c:v>
                </c:pt>
                <c:pt idx="13349">
                  <c:v>1112.4166666666667</c:v>
                </c:pt>
                <c:pt idx="13350">
                  <c:v>1112.5</c:v>
                </c:pt>
                <c:pt idx="13351">
                  <c:v>1112.5833333333333</c:v>
                </c:pt>
                <c:pt idx="13352">
                  <c:v>1112.6666666666667</c:v>
                </c:pt>
                <c:pt idx="13353">
                  <c:v>1112.75</c:v>
                </c:pt>
                <c:pt idx="13354">
                  <c:v>1112.8333333333333</c:v>
                </c:pt>
                <c:pt idx="13355">
                  <c:v>1112.9166666666667</c:v>
                </c:pt>
                <c:pt idx="13356">
                  <c:v>1113</c:v>
                </c:pt>
                <c:pt idx="13357">
                  <c:v>1113.0833333333333</c:v>
                </c:pt>
                <c:pt idx="13358">
                  <c:v>1113.1666666666667</c:v>
                </c:pt>
                <c:pt idx="13359">
                  <c:v>1113.25</c:v>
                </c:pt>
                <c:pt idx="13360">
                  <c:v>1113.3333333333333</c:v>
                </c:pt>
                <c:pt idx="13361">
                  <c:v>1113.4166666666667</c:v>
                </c:pt>
                <c:pt idx="13362">
                  <c:v>1113.5</c:v>
                </c:pt>
                <c:pt idx="13363">
                  <c:v>1113.5833333333333</c:v>
                </c:pt>
                <c:pt idx="13364">
                  <c:v>1113.6666666666667</c:v>
                </c:pt>
                <c:pt idx="13365">
                  <c:v>1113.75</c:v>
                </c:pt>
                <c:pt idx="13366">
                  <c:v>1113.8333333333333</c:v>
                </c:pt>
                <c:pt idx="13367">
                  <c:v>1113.9166666666667</c:v>
                </c:pt>
                <c:pt idx="13368">
                  <c:v>1114</c:v>
                </c:pt>
                <c:pt idx="13369">
                  <c:v>1114.0833333333333</c:v>
                </c:pt>
                <c:pt idx="13370">
                  <c:v>1114.1666666666667</c:v>
                </c:pt>
                <c:pt idx="13371">
                  <c:v>1114.25</c:v>
                </c:pt>
                <c:pt idx="13372">
                  <c:v>1114.3333333333333</c:v>
                </c:pt>
                <c:pt idx="13373">
                  <c:v>1114.4166666666667</c:v>
                </c:pt>
                <c:pt idx="13374">
                  <c:v>1114.5</c:v>
                </c:pt>
                <c:pt idx="13375">
                  <c:v>1114.5833333333333</c:v>
                </c:pt>
                <c:pt idx="13376">
                  <c:v>1114.6666666666667</c:v>
                </c:pt>
                <c:pt idx="13377">
                  <c:v>1114.75</c:v>
                </c:pt>
                <c:pt idx="13378">
                  <c:v>1114.8333333333333</c:v>
                </c:pt>
                <c:pt idx="13379">
                  <c:v>1114.9166666666667</c:v>
                </c:pt>
                <c:pt idx="13380">
                  <c:v>1115</c:v>
                </c:pt>
                <c:pt idx="13381">
                  <c:v>1115.0833333333333</c:v>
                </c:pt>
                <c:pt idx="13382">
                  <c:v>1115.1666666666667</c:v>
                </c:pt>
                <c:pt idx="13383">
                  <c:v>1115.25</c:v>
                </c:pt>
                <c:pt idx="13384">
                  <c:v>1115.3333333333333</c:v>
                </c:pt>
                <c:pt idx="13385">
                  <c:v>1115.4166666666667</c:v>
                </c:pt>
                <c:pt idx="13386">
                  <c:v>1115.5</c:v>
                </c:pt>
                <c:pt idx="13387">
                  <c:v>1115.5833333333333</c:v>
                </c:pt>
                <c:pt idx="13388">
                  <c:v>1115.6666666666667</c:v>
                </c:pt>
                <c:pt idx="13389">
                  <c:v>1115.75</c:v>
                </c:pt>
                <c:pt idx="13390">
                  <c:v>1115.8333333333333</c:v>
                </c:pt>
                <c:pt idx="13391">
                  <c:v>1115.9166666666667</c:v>
                </c:pt>
                <c:pt idx="13392">
                  <c:v>1116</c:v>
                </c:pt>
                <c:pt idx="13393">
                  <c:v>1116.0833333333333</c:v>
                </c:pt>
                <c:pt idx="13394">
                  <c:v>1116.1666666666667</c:v>
                </c:pt>
                <c:pt idx="13395">
                  <c:v>1116.25</c:v>
                </c:pt>
                <c:pt idx="13396">
                  <c:v>1116.3333333333333</c:v>
                </c:pt>
                <c:pt idx="13397">
                  <c:v>1116.4166666666667</c:v>
                </c:pt>
                <c:pt idx="13398">
                  <c:v>1116.5</c:v>
                </c:pt>
                <c:pt idx="13399">
                  <c:v>1116.5833333333333</c:v>
                </c:pt>
                <c:pt idx="13400">
                  <c:v>1116.6666666666667</c:v>
                </c:pt>
                <c:pt idx="13401">
                  <c:v>1116.75</c:v>
                </c:pt>
                <c:pt idx="13402">
                  <c:v>1116.8333333333333</c:v>
                </c:pt>
                <c:pt idx="13403">
                  <c:v>1116.9166666666667</c:v>
                </c:pt>
                <c:pt idx="13404">
                  <c:v>1117</c:v>
                </c:pt>
                <c:pt idx="13405">
                  <c:v>1117.0833333333333</c:v>
                </c:pt>
                <c:pt idx="13406">
                  <c:v>1117.1666666666667</c:v>
                </c:pt>
                <c:pt idx="13407">
                  <c:v>1117.25</c:v>
                </c:pt>
                <c:pt idx="13408">
                  <c:v>1117.3333333333333</c:v>
                </c:pt>
                <c:pt idx="13409">
                  <c:v>1117.4166666666667</c:v>
                </c:pt>
                <c:pt idx="13410">
                  <c:v>1117.5</c:v>
                </c:pt>
                <c:pt idx="13411">
                  <c:v>1117.5833333333333</c:v>
                </c:pt>
                <c:pt idx="13412">
                  <c:v>1117.6666666666667</c:v>
                </c:pt>
                <c:pt idx="13413">
                  <c:v>1117.75</c:v>
                </c:pt>
                <c:pt idx="13414">
                  <c:v>1117.8333333333333</c:v>
                </c:pt>
                <c:pt idx="13415">
                  <c:v>1117.9166666666667</c:v>
                </c:pt>
                <c:pt idx="13416">
                  <c:v>1118</c:v>
                </c:pt>
                <c:pt idx="13417">
                  <c:v>1118.0833333333333</c:v>
                </c:pt>
                <c:pt idx="13418">
                  <c:v>1118.1666666666667</c:v>
                </c:pt>
                <c:pt idx="13419">
                  <c:v>1118.25</c:v>
                </c:pt>
                <c:pt idx="13420">
                  <c:v>1118.3333333333333</c:v>
                </c:pt>
                <c:pt idx="13421">
                  <c:v>1118.4166666666667</c:v>
                </c:pt>
                <c:pt idx="13422">
                  <c:v>1118.5</c:v>
                </c:pt>
                <c:pt idx="13423">
                  <c:v>1118.5833333333333</c:v>
                </c:pt>
                <c:pt idx="13424">
                  <c:v>1118.6666666666667</c:v>
                </c:pt>
                <c:pt idx="13425">
                  <c:v>1118.75</c:v>
                </c:pt>
                <c:pt idx="13426">
                  <c:v>1118.8333333333333</c:v>
                </c:pt>
                <c:pt idx="13427">
                  <c:v>1118.9166666666667</c:v>
                </c:pt>
                <c:pt idx="13428">
                  <c:v>1119</c:v>
                </c:pt>
                <c:pt idx="13429">
                  <c:v>1119.0833333333333</c:v>
                </c:pt>
                <c:pt idx="13430">
                  <c:v>1119.1666666666667</c:v>
                </c:pt>
                <c:pt idx="13431">
                  <c:v>1119.25</c:v>
                </c:pt>
                <c:pt idx="13432">
                  <c:v>1119.3333333333333</c:v>
                </c:pt>
                <c:pt idx="13433">
                  <c:v>1119.4166666666667</c:v>
                </c:pt>
                <c:pt idx="13434">
                  <c:v>1119.5</c:v>
                </c:pt>
                <c:pt idx="13435">
                  <c:v>1119.5833333333333</c:v>
                </c:pt>
                <c:pt idx="13436">
                  <c:v>1119.6666666666667</c:v>
                </c:pt>
                <c:pt idx="13437">
                  <c:v>1119.75</c:v>
                </c:pt>
                <c:pt idx="13438">
                  <c:v>1119.8333333333333</c:v>
                </c:pt>
                <c:pt idx="13439">
                  <c:v>1119.9166666666667</c:v>
                </c:pt>
                <c:pt idx="13440">
                  <c:v>1120</c:v>
                </c:pt>
                <c:pt idx="13441">
                  <c:v>1120.0833333333333</c:v>
                </c:pt>
                <c:pt idx="13442">
                  <c:v>1120.1666666666667</c:v>
                </c:pt>
                <c:pt idx="13443">
                  <c:v>1120.25</c:v>
                </c:pt>
                <c:pt idx="13444">
                  <c:v>1120.3333333333333</c:v>
                </c:pt>
                <c:pt idx="13445">
                  <c:v>1120.4166666666667</c:v>
                </c:pt>
                <c:pt idx="13446">
                  <c:v>1120.5</c:v>
                </c:pt>
                <c:pt idx="13447">
                  <c:v>1120.5833333333333</c:v>
                </c:pt>
                <c:pt idx="13448">
                  <c:v>1120.6666666666667</c:v>
                </c:pt>
                <c:pt idx="13449">
                  <c:v>1120.75</c:v>
                </c:pt>
                <c:pt idx="13450">
                  <c:v>1120.8333333333333</c:v>
                </c:pt>
                <c:pt idx="13451">
                  <c:v>1120.9166666666667</c:v>
                </c:pt>
                <c:pt idx="13452">
                  <c:v>1121</c:v>
                </c:pt>
                <c:pt idx="13453">
                  <c:v>1121.0833333333333</c:v>
                </c:pt>
                <c:pt idx="13454">
                  <c:v>1121.1666666666667</c:v>
                </c:pt>
                <c:pt idx="13455">
                  <c:v>1121.25</c:v>
                </c:pt>
                <c:pt idx="13456">
                  <c:v>1121.3333333333333</c:v>
                </c:pt>
                <c:pt idx="13457">
                  <c:v>1121.4166666666667</c:v>
                </c:pt>
                <c:pt idx="13458">
                  <c:v>1121.5</c:v>
                </c:pt>
                <c:pt idx="13459">
                  <c:v>1121.5833333333333</c:v>
                </c:pt>
                <c:pt idx="13460">
                  <c:v>1121.6666666666667</c:v>
                </c:pt>
                <c:pt idx="13461">
                  <c:v>1121.75</c:v>
                </c:pt>
                <c:pt idx="13462">
                  <c:v>1121.8333333333333</c:v>
                </c:pt>
                <c:pt idx="13463">
                  <c:v>1121.9166666666667</c:v>
                </c:pt>
                <c:pt idx="13464">
                  <c:v>1122</c:v>
                </c:pt>
                <c:pt idx="13465">
                  <c:v>1122.0833333333333</c:v>
                </c:pt>
                <c:pt idx="13466">
                  <c:v>1122.1666666666667</c:v>
                </c:pt>
                <c:pt idx="13467">
                  <c:v>1122.25</c:v>
                </c:pt>
                <c:pt idx="13468">
                  <c:v>1122.3333333333333</c:v>
                </c:pt>
                <c:pt idx="13469">
                  <c:v>1122.4166666666667</c:v>
                </c:pt>
                <c:pt idx="13470">
                  <c:v>1122.5</c:v>
                </c:pt>
                <c:pt idx="13471">
                  <c:v>1122.5833333333333</c:v>
                </c:pt>
                <c:pt idx="13472">
                  <c:v>1122.6666666666667</c:v>
                </c:pt>
                <c:pt idx="13473">
                  <c:v>1122.75</c:v>
                </c:pt>
                <c:pt idx="13474">
                  <c:v>1122.8333333333333</c:v>
                </c:pt>
                <c:pt idx="13475">
                  <c:v>1122.9166666666667</c:v>
                </c:pt>
                <c:pt idx="13476">
                  <c:v>1123</c:v>
                </c:pt>
                <c:pt idx="13477">
                  <c:v>1123.0833333333333</c:v>
                </c:pt>
                <c:pt idx="13478">
                  <c:v>1123.1666666666667</c:v>
                </c:pt>
                <c:pt idx="13479">
                  <c:v>1123.25</c:v>
                </c:pt>
                <c:pt idx="13480">
                  <c:v>1123.3333333333333</c:v>
                </c:pt>
                <c:pt idx="13481">
                  <c:v>1123.4166666666667</c:v>
                </c:pt>
                <c:pt idx="13482">
                  <c:v>1123.5</c:v>
                </c:pt>
                <c:pt idx="13483">
                  <c:v>1123.5833333333333</c:v>
                </c:pt>
                <c:pt idx="13484">
                  <c:v>1123.6666666666667</c:v>
                </c:pt>
                <c:pt idx="13485">
                  <c:v>1123.75</c:v>
                </c:pt>
                <c:pt idx="13486">
                  <c:v>1123.8333333333333</c:v>
                </c:pt>
                <c:pt idx="13487">
                  <c:v>1123.9166666666667</c:v>
                </c:pt>
                <c:pt idx="13488">
                  <c:v>1124</c:v>
                </c:pt>
                <c:pt idx="13489">
                  <c:v>1124.0833333333333</c:v>
                </c:pt>
                <c:pt idx="13490">
                  <c:v>1124.1666666666667</c:v>
                </c:pt>
                <c:pt idx="13491">
                  <c:v>1124.25</c:v>
                </c:pt>
                <c:pt idx="13492">
                  <c:v>1124.3333333333333</c:v>
                </c:pt>
                <c:pt idx="13493">
                  <c:v>1124.4166666666667</c:v>
                </c:pt>
                <c:pt idx="13494">
                  <c:v>1124.5</c:v>
                </c:pt>
                <c:pt idx="13495">
                  <c:v>1124.5833333333333</c:v>
                </c:pt>
                <c:pt idx="13496">
                  <c:v>1124.6666666666667</c:v>
                </c:pt>
                <c:pt idx="13497">
                  <c:v>1124.75</c:v>
                </c:pt>
                <c:pt idx="13498">
                  <c:v>1124.8333333333333</c:v>
                </c:pt>
                <c:pt idx="13499">
                  <c:v>1124.9166666666667</c:v>
                </c:pt>
                <c:pt idx="13500">
                  <c:v>1125</c:v>
                </c:pt>
                <c:pt idx="13501">
                  <c:v>1125.0833333333333</c:v>
                </c:pt>
                <c:pt idx="13502">
                  <c:v>1125.1666666666667</c:v>
                </c:pt>
                <c:pt idx="13503">
                  <c:v>1125.25</c:v>
                </c:pt>
                <c:pt idx="13504">
                  <c:v>1125.3333333333333</c:v>
                </c:pt>
                <c:pt idx="13505">
                  <c:v>1125.4166666666667</c:v>
                </c:pt>
                <c:pt idx="13506">
                  <c:v>1125.5</c:v>
                </c:pt>
                <c:pt idx="13507">
                  <c:v>1125.5833333333333</c:v>
                </c:pt>
                <c:pt idx="13508">
                  <c:v>1125.6666666666667</c:v>
                </c:pt>
                <c:pt idx="13509">
                  <c:v>1125.75</c:v>
                </c:pt>
                <c:pt idx="13510">
                  <c:v>1125.8333333333333</c:v>
                </c:pt>
                <c:pt idx="13511">
                  <c:v>1125.9166666666667</c:v>
                </c:pt>
                <c:pt idx="13512">
                  <c:v>1126</c:v>
                </c:pt>
                <c:pt idx="13513">
                  <c:v>1126.0833333333333</c:v>
                </c:pt>
                <c:pt idx="13514">
                  <c:v>1126.1666666666667</c:v>
                </c:pt>
                <c:pt idx="13515">
                  <c:v>1126.25</c:v>
                </c:pt>
                <c:pt idx="13516">
                  <c:v>1126.3333333333333</c:v>
                </c:pt>
                <c:pt idx="13517">
                  <c:v>1126.4166666666667</c:v>
                </c:pt>
                <c:pt idx="13518">
                  <c:v>1126.5</c:v>
                </c:pt>
                <c:pt idx="13519">
                  <c:v>1126.5833333333333</c:v>
                </c:pt>
                <c:pt idx="13520">
                  <c:v>1126.6666666666667</c:v>
                </c:pt>
                <c:pt idx="13521">
                  <c:v>1126.75</c:v>
                </c:pt>
                <c:pt idx="13522">
                  <c:v>1126.8333333333333</c:v>
                </c:pt>
                <c:pt idx="13523">
                  <c:v>1126.9166666666667</c:v>
                </c:pt>
                <c:pt idx="13524">
                  <c:v>1127</c:v>
                </c:pt>
                <c:pt idx="13525">
                  <c:v>1127.0833333333333</c:v>
                </c:pt>
                <c:pt idx="13526">
                  <c:v>1127.1666666666667</c:v>
                </c:pt>
                <c:pt idx="13527">
                  <c:v>1127.25</c:v>
                </c:pt>
                <c:pt idx="13528">
                  <c:v>1127.3333333333333</c:v>
                </c:pt>
                <c:pt idx="13529">
                  <c:v>1127.4166666666667</c:v>
                </c:pt>
                <c:pt idx="13530">
                  <c:v>1127.5</c:v>
                </c:pt>
                <c:pt idx="13531">
                  <c:v>1127.5833333333333</c:v>
                </c:pt>
                <c:pt idx="13532">
                  <c:v>1127.6666666666667</c:v>
                </c:pt>
                <c:pt idx="13533">
                  <c:v>1127.75</c:v>
                </c:pt>
                <c:pt idx="13534">
                  <c:v>1127.8333333333333</c:v>
                </c:pt>
                <c:pt idx="13535">
                  <c:v>1127.9166666666667</c:v>
                </c:pt>
                <c:pt idx="13536">
                  <c:v>1128</c:v>
                </c:pt>
                <c:pt idx="13537">
                  <c:v>1128.0833333333333</c:v>
                </c:pt>
                <c:pt idx="13538">
                  <c:v>1128.1666666666667</c:v>
                </c:pt>
                <c:pt idx="13539">
                  <c:v>1128.25</c:v>
                </c:pt>
                <c:pt idx="13540">
                  <c:v>1128.3333333333333</c:v>
                </c:pt>
                <c:pt idx="13541">
                  <c:v>1128.4166666666667</c:v>
                </c:pt>
                <c:pt idx="13542">
                  <c:v>1128.5</c:v>
                </c:pt>
                <c:pt idx="13543">
                  <c:v>1128.5833333333333</c:v>
                </c:pt>
                <c:pt idx="13544">
                  <c:v>1128.6666666666667</c:v>
                </c:pt>
                <c:pt idx="13545">
                  <c:v>1128.75</c:v>
                </c:pt>
                <c:pt idx="13546">
                  <c:v>1128.8333333333333</c:v>
                </c:pt>
                <c:pt idx="13547">
                  <c:v>1128.9166666666667</c:v>
                </c:pt>
                <c:pt idx="13548">
                  <c:v>1129</c:v>
                </c:pt>
                <c:pt idx="13549">
                  <c:v>1129.0833333333333</c:v>
                </c:pt>
                <c:pt idx="13550">
                  <c:v>1129.1666666666667</c:v>
                </c:pt>
                <c:pt idx="13551">
                  <c:v>1129.25</c:v>
                </c:pt>
                <c:pt idx="13552">
                  <c:v>1129.3333333333333</c:v>
                </c:pt>
                <c:pt idx="13553">
                  <c:v>1129.4166666666667</c:v>
                </c:pt>
                <c:pt idx="13554">
                  <c:v>1129.5</c:v>
                </c:pt>
                <c:pt idx="13555">
                  <c:v>1129.5833333333333</c:v>
                </c:pt>
                <c:pt idx="13556">
                  <c:v>1129.6666666666667</c:v>
                </c:pt>
                <c:pt idx="13557">
                  <c:v>1129.75</c:v>
                </c:pt>
                <c:pt idx="13558">
                  <c:v>1129.8333333333333</c:v>
                </c:pt>
                <c:pt idx="13559">
                  <c:v>1129.9166666666667</c:v>
                </c:pt>
                <c:pt idx="13560">
                  <c:v>1130</c:v>
                </c:pt>
                <c:pt idx="13561">
                  <c:v>1130.0833333333333</c:v>
                </c:pt>
                <c:pt idx="13562">
                  <c:v>1130.1666666666667</c:v>
                </c:pt>
                <c:pt idx="13563">
                  <c:v>1130.25</c:v>
                </c:pt>
                <c:pt idx="13564">
                  <c:v>1130.3333333333333</c:v>
                </c:pt>
                <c:pt idx="13565">
                  <c:v>1130.4166666666667</c:v>
                </c:pt>
                <c:pt idx="13566">
                  <c:v>1130.5</c:v>
                </c:pt>
                <c:pt idx="13567">
                  <c:v>1130.5833333333333</c:v>
                </c:pt>
                <c:pt idx="13568">
                  <c:v>1130.6666666666667</c:v>
                </c:pt>
                <c:pt idx="13569">
                  <c:v>1130.75</c:v>
                </c:pt>
                <c:pt idx="13570">
                  <c:v>1130.8333333333333</c:v>
                </c:pt>
                <c:pt idx="13571">
                  <c:v>1130.9166666666667</c:v>
                </c:pt>
                <c:pt idx="13572">
                  <c:v>1131</c:v>
                </c:pt>
                <c:pt idx="13573">
                  <c:v>1131.0833333333333</c:v>
                </c:pt>
                <c:pt idx="13574">
                  <c:v>1131.1666666666667</c:v>
                </c:pt>
                <c:pt idx="13575">
                  <c:v>1131.25</c:v>
                </c:pt>
                <c:pt idx="13576">
                  <c:v>1131.3333333333333</c:v>
                </c:pt>
                <c:pt idx="13577">
                  <c:v>1131.4166666666667</c:v>
                </c:pt>
                <c:pt idx="13578">
                  <c:v>1131.5</c:v>
                </c:pt>
                <c:pt idx="13579">
                  <c:v>1131.5833333333333</c:v>
                </c:pt>
                <c:pt idx="13580">
                  <c:v>1131.6666666666667</c:v>
                </c:pt>
                <c:pt idx="13581">
                  <c:v>1131.75</c:v>
                </c:pt>
                <c:pt idx="13582">
                  <c:v>1131.8333333333333</c:v>
                </c:pt>
                <c:pt idx="13583">
                  <c:v>1131.9166666666667</c:v>
                </c:pt>
                <c:pt idx="13584">
                  <c:v>1132</c:v>
                </c:pt>
                <c:pt idx="13585">
                  <c:v>1132.0833333333333</c:v>
                </c:pt>
                <c:pt idx="13586">
                  <c:v>1132.1666666666667</c:v>
                </c:pt>
                <c:pt idx="13587">
                  <c:v>1132.25</c:v>
                </c:pt>
                <c:pt idx="13588">
                  <c:v>1132.3333333333333</c:v>
                </c:pt>
                <c:pt idx="13589">
                  <c:v>1132.4166666666667</c:v>
                </c:pt>
                <c:pt idx="13590">
                  <c:v>1132.5</c:v>
                </c:pt>
                <c:pt idx="13591">
                  <c:v>1132.5833333333333</c:v>
                </c:pt>
                <c:pt idx="13592">
                  <c:v>1132.6666666666667</c:v>
                </c:pt>
                <c:pt idx="13593">
                  <c:v>1132.75</c:v>
                </c:pt>
                <c:pt idx="13594">
                  <c:v>1132.8333333333333</c:v>
                </c:pt>
                <c:pt idx="13595">
                  <c:v>1132.9166666666667</c:v>
                </c:pt>
                <c:pt idx="13596">
                  <c:v>1133</c:v>
                </c:pt>
                <c:pt idx="13597">
                  <c:v>1133.0833333333333</c:v>
                </c:pt>
                <c:pt idx="13598">
                  <c:v>1133.1666666666667</c:v>
                </c:pt>
                <c:pt idx="13599">
                  <c:v>1133.25</c:v>
                </c:pt>
                <c:pt idx="13600">
                  <c:v>1133.3333333333333</c:v>
                </c:pt>
                <c:pt idx="13601">
                  <c:v>1133.4166666666667</c:v>
                </c:pt>
                <c:pt idx="13602">
                  <c:v>1133.5</c:v>
                </c:pt>
                <c:pt idx="13603">
                  <c:v>1133.5833333333333</c:v>
                </c:pt>
                <c:pt idx="13604">
                  <c:v>1133.6666666666667</c:v>
                </c:pt>
                <c:pt idx="13605">
                  <c:v>1133.75</c:v>
                </c:pt>
                <c:pt idx="13606">
                  <c:v>1133.8333333333333</c:v>
                </c:pt>
                <c:pt idx="13607">
                  <c:v>1133.9166666666667</c:v>
                </c:pt>
                <c:pt idx="13608">
                  <c:v>1134</c:v>
                </c:pt>
                <c:pt idx="13609">
                  <c:v>1134.0833333333333</c:v>
                </c:pt>
                <c:pt idx="13610">
                  <c:v>1134.1666666666667</c:v>
                </c:pt>
                <c:pt idx="13611">
                  <c:v>1134.25</c:v>
                </c:pt>
                <c:pt idx="13612">
                  <c:v>1134.3333333333333</c:v>
                </c:pt>
                <c:pt idx="13613">
                  <c:v>1134.4166666666667</c:v>
                </c:pt>
                <c:pt idx="13614">
                  <c:v>1134.5</c:v>
                </c:pt>
                <c:pt idx="13615">
                  <c:v>1134.5833333333333</c:v>
                </c:pt>
                <c:pt idx="13616">
                  <c:v>1134.6666666666667</c:v>
                </c:pt>
                <c:pt idx="13617">
                  <c:v>1134.75</c:v>
                </c:pt>
                <c:pt idx="13618">
                  <c:v>1134.8333333333333</c:v>
                </c:pt>
                <c:pt idx="13619">
                  <c:v>1134.9166666666667</c:v>
                </c:pt>
                <c:pt idx="13620">
                  <c:v>1135</c:v>
                </c:pt>
                <c:pt idx="13621">
                  <c:v>1135.0833333333333</c:v>
                </c:pt>
                <c:pt idx="13622">
                  <c:v>1135.1666666666667</c:v>
                </c:pt>
                <c:pt idx="13623">
                  <c:v>1135.25</c:v>
                </c:pt>
                <c:pt idx="13624">
                  <c:v>1135.3333333333333</c:v>
                </c:pt>
                <c:pt idx="13625">
                  <c:v>1135.4166666666667</c:v>
                </c:pt>
                <c:pt idx="13626">
                  <c:v>1135.5</c:v>
                </c:pt>
                <c:pt idx="13627">
                  <c:v>1135.5833333333333</c:v>
                </c:pt>
                <c:pt idx="13628">
                  <c:v>1135.6666666666667</c:v>
                </c:pt>
                <c:pt idx="13629">
                  <c:v>1135.75</c:v>
                </c:pt>
                <c:pt idx="13630">
                  <c:v>1135.8333333333333</c:v>
                </c:pt>
                <c:pt idx="13631">
                  <c:v>1135.9166666666667</c:v>
                </c:pt>
                <c:pt idx="13632">
                  <c:v>1136</c:v>
                </c:pt>
                <c:pt idx="13633">
                  <c:v>1136.0833333333333</c:v>
                </c:pt>
                <c:pt idx="13634">
                  <c:v>1136.1666666666667</c:v>
                </c:pt>
                <c:pt idx="13635">
                  <c:v>1136.25</c:v>
                </c:pt>
                <c:pt idx="13636">
                  <c:v>1136.3333333333333</c:v>
                </c:pt>
                <c:pt idx="13637">
                  <c:v>1136.4166666666667</c:v>
                </c:pt>
                <c:pt idx="13638">
                  <c:v>1136.5</c:v>
                </c:pt>
                <c:pt idx="13639">
                  <c:v>1136.5833333333333</c:v>
                </c:pt>
                <c:pt idx="13640">
                  <c:v>1136.6666666666667</c:v>
                </c:pt>
                <c:pt idx="13641">
                  <c:v>1136.75</c:v>
                </c:pt>
                <c:pt idx="13642">
                  <c:v>1136.8333333333333</c:v>
                </c:pt>
                <c:pt idx="13643">
                  <c:v>1136.9166666666667</c:v>
                </c:pt>
                <c:pt idx="13644">
                  <c:v>1137</c:v>
                </c:pt>
                <c:pt idx="13645">
                  <c:v>1137.0833333333333</c:v>
                </c:pt>
                <c:pt idx="13646">
                  <c:v>1137.1666666666667</c:v>
                </c:pt>
                <c:pt idx="13647">
                  <c:v>1137.25</c:v>
                </c:pt>
                <c:pt idx="13648">
                  <c:v>1137.3333333333333</c:v>
                </c:pt>
                <c:pt idx="13649">
                  <c:v>1137.4166666666667</c:v>
                </c:pt>
                <c:pt idx="13650">
                  <c:v>1137.5</c:v>
                </c:pt>
                <c:pt idx="13651">
                  <c:v>1137.5833333333333</c:v>
                </c:pt>
                <c:pt idx="13652">
                  <c:v>1137.6666666666667</c:v>
                </c:pt>
                <c:pt idx="13653">
                  <c:v>1137.75</c:v>
                </c:pt>
                <c:pt idx="13654">
                  <c:v>1137.8333333333333</c:v>
                </c:pt>
                <c:pt idx="13655">
                  <c:v>1137.9166666666667</c:v>
                </c:pt>
                <c:pt idx="13656">
                  <c:v>1138</c:v>
                </c:pt>
                <c:pt idx="13657">
                  <c:v>1138.0833333333333</c:v>
                </c:pt>
                <c:pt idx="13658">
                  <c:v>1138.1666666666667</c:v>
                </c:pt>
                <c:pt idx="13659">
                  <c:v>1138.25</c:v>
                </c:pt>
                <c:pt idx="13660">
                  <c:v>1138.3333333333333</c:v>
                </c:pt>
                <c:pt idx="13661">
                  <c:v>1138.4166666666667</c:v>
                </c:pt>
                <c:pt idx="13662">
                  <c:v>1138.5</c:v>
                </c:pt>
                <c:pt idx="13663">
                  <c:v>1138.5833333333333</c:v>
                </c:pt>
                <c:pt idx="13664">
                  <c:v>1138.6666666666667</c:v>
                </c:pt>
                <c:pt idx="13665">
                  <c:v>1138.75</c:v>
                </c:pt>
                <c:pt idx="13666">
                  <c:v>1138.8333333333333</c:v>
                </c:pt>
                <c:pt idx="13667">
                  <c:v>1138.9166666666667</c:v>
                </c:pt>
                <c:pt idx="13668">
                  <c:v>1139</c:v>
                </c:pt>
                <c:pt idx="13669">
                  <c:v>1139.0833333333333</c:v>
                </c:pt>
                <c:pt idx="13670">
                  <c:v>1139.1666666666667</c:v>
                </c:pt>
                <c:pt idx="13671">
                  <c:v>1139.25</c:v>
                </c:pt>
                <c:pt idx="13672">
                  <c:v>1139.3333333333333</c:v>
                </c:pt>
                <c:pt idx="13673">
                  <c:v>1139.4166666666667</c:v>
                </c:pt>
                <c:pt idx="13674">
                  <c:v>1139.5</c:v>
                </c:pt>
                <c:pt idx="13675">
                  <c:v>1139.5833333333333</c:v>
                </c:pt>
                <c:pt idx="13676">
                  <c:v>1139.6666666666667</c:v>
                </c:pt>
                <c:pt idx="13677">
                  <c:v>1139.75</c:v>
                </c:pt>
                <c:pt idx="13678">
                  <c:v>1139.8333333333333</c:v>
                </c:pt>
                <c:pt idx="13679">
                  <c:v>1139.9166666666667</c:v>
                </c:pt>
                <c:pt idx="13680">
                  <c:v>1140</c:v>
                </c:pt>
                <c:pt idx="13681">
                  <c:v>1140.0833333333333</c:v>
                </c:pt>
                <c:pt idx="13682">
                  <c:v>1140.1666666666667</c:v>
                </c:pt>
                <c:pt idx="13683">
                  <c:v>1140.25</c:v>
                </c:pt>
                <c:pt idx="13684">
                  <c:v>1140.3333333333333</c:v>
                </c:pt>
                <c:pt idx="13685">
                  <c:v>1140.4166666666667</c:v>
                </c:pt>
                <c:pt idx="13686">
                  <c:v>1140.5</c:v>
                </c:pt>
                <c:pt idx="13687">
                  <c:v>1140.5833333333333</c:v>
                </c:pt>
                <c:pt idx="13688">
                  <c:v>1140.6666666666667</c:v>
                </c:pt>
                <c:pt idx="13689">
                  <c:v>1140.75</c:v>
                </c:pt>
                <c:pt idx="13690">
                  <c:v>1140.8333333333333</c:v>
                </c:pt>
                <c:pt idx="13691">
                  <c:v>1140.9166666666667</c:v>
                </c:pt>
                <c:pt idx="13692">
                  <c:v>1141</c:v>
                </c:pt>
                <c:pt idx="13693">
                  <c:v>1141.0833333333333</c:v>
                </c:pt>
                <c:pt idx="13694">
                  <c:v>1141.1666666666667</c:v>
                </c:pt>
                <c:pt idx="13695">
                  <c:v>1141.25</c:v>
                </c:pt>
                <c:pt idx="13696">
                  <c:v>1141.3333333333333</c:v>
                </c:pt>
                <c:pt idx="13697">
                  <c:v>1141.4166666666667</c:v>
                </c:pt>
                <c:pt idx="13698">
                  <c:v>1141.5</c:v>
                </c:pt>
                <c:pt idx="13699">
                  <c:v>1141.5833333333333</c:v>
                </c:pt>
                <c:pt idx="13700">
                  <c:v>1141.6666666666667</c:v>
                </c:pt>
                <c:pt idx="13701">
                  <c:v>1141.75</c:v>
                </c:pt>
                <c:pt idx="13702">
                  <c:v>1141.8333333333333</c:v>
                </c:pt>
                <c:pt idx="13703">
                  <c:v>1141.9166666666667</c:v>
                </c:pt>
                <c:pt idx="13704">
                  <c:v>1142</c:v>
                </c:pt>
                <c:pt idx="13705">
                  <c:v>1142.0833333333333</c:v>
                </c:pt>
                <c:pt idx="13706">
                  <c:v>1142.1666666666667</c:v>
                </c:pt>
                <c:pt idx="13707">
                  <c:v>1142.25</c:v>
                </c:pt>
                <c:pt idx="13708">
                  <c:v>1142.3333333333333</c:v>
                </c:pt>
                <c:pt idx="13709">
                  <c:v>1142.4166666666667</c:v>
                </c:pt>
                <c:pt idx="13710">
                  <c:v>1142.5</c:v>
                </c:pt>
                <c:pt idx="13711">
                  <c:v>1142.5833333333333</c:v>
                </c:pt>
                <c:pt idx="13712">
                  <c:v>1142.6666666666667</c:v>
                </c:pt>
                <c:pt idx="13713">
                  <c:v>1142.75</c:v>
                </c:pt>
                <c:pt idx="13714">
                  <c:v>1142.8333333333333</c:v>
                </c:pt>
                <c:pt idx="13715">
                  <c:v>1142.9166666666667</c:v>
                </c:pt>
                <c:pt idx="13716">
                  <c:v>1143</c:v>
                </c:pt>
                <c:pt idx="13717">
                  <c:v>1143.0833333333333</c:v>
                </c:pt>
                <c:pt idx="13718">
                  <c:v>1143.1666666666667</c:v>
                </c:pt>
                <c:pt idx="13719">
                  <c:v>1143.25</c:v>
                </c:pt>
                <c:pt idx="13720">
                  <c:v>1143.3333333333333</c:v>
                </c:pt>
                <c:pt idx="13721">
                  <c:v>1143.4166666666667</c:v>
                </c:pt>
                <c:pt idx="13722">
                  <c:v>1143.5</c:v>
                </c:pt>
                <c:pt idx="13723">
                  <c:v>1143.5833333333333</c:v>
                </c:pt>
                <c:pt idx="13724">
                  <c:v>1143.6666666666667</c:v>
                </c:pt>
                <c:pt idx="13725">
                  <c:v>1143.75</c:v>
                </c:pt>
                <c:pt idx="13726">
                  <c:v>1143.8333333333333</c:v>
                </c:pt>
                <c:pt idx="13727">
                  <c:v>1143.9166666666667</c:v>
                </c:pt>
                <c:pt idx="13728">
                  <c:v>1144</c:v>
                </c:pt>
                <c:pt idx="13729">
                  <c:v>1144.0833333333333</c:v>
                </c:pt>
                <c:pt idx="13730">
                  <c:v>1144.1666666666667</c:v>
                </c:pt>
                <c:pt idx="13731">
                  <c:v>1144.25</c:v>
                </c:pt>
                <c:pt idx="13732">
                  <c:v>1144.3333333333333</c:v>
                </c:pt>
                <c:pt idx="13733">
                  <c:v>1144.4166666666667</c:v>
                </c:pt>
                <c:pt idx="13734">
                  <c:v>1144.5</c:v>
                </c:pt>
                <c:pt idx="13735">
                  <c:v>1144.5833333333333</c:v>
                </c:pt>
                <c:pt idx="13736">
                  <c:v>1144.6666666666667</c:v>
                </c:pt>
                <c:pt idx="13737">
                  <c:v>1144.75</c:v>
                </c:pt>
                <c:pt idx="13738">
                  <c:v>1144.8333333333333</c:v>
                </c:pt>
                <c:pt idx="13739">
                  <c:v>1144.9166666666667</c:v>
                </c:pt>
                <c:pt idx="13740">
                  <c:v>1145</c:v>
                </c:pt>
                <c:pt idx="13741">
                  <c:v>1145.0833333333333</c:v>
                </c:pt>
                <c:pt idx="13742">
                  <c:v>1145.1666666666667</c:v>
                </c:pt>
                <c:pt idx="13743">
                  <c:v>1145.25</c:v>
                </c:pt>
                <c:pt idx="13744">
                  <c:v>1145.3333333333333</c:v>
                </c:pt>
                <c:pt idx="13745">
                  <c:v>1145.4166666666667</c:v>
                </c:pt>
                <c:pt idx="13746">
                  <c:v>1145.5</c:v>
                </c:pt>
                <c:pt idx="13747">
                  <c:v>1145.5833333333333</c:v>
                </c:pt>
                <c:pt idx="13748">
                  <c:v>1145.6666666666667</c:v>
                </c:pt>
                <c:pt idx="13749">
                  <c:v>1145.75</c:v>
                </c:pt>
                <c:pt idx="13750">
                  <c:v>1145.8333333333333</c:v>
                </c:pt>
                <c:pt idx="13751">
                  <c:v>1145.9166666666667</c:v>
                </c:pt>
                <c:pt idx="13752">
                  <c:v>1146</c:v>
                </c:pt>
                <c:pt idx="13753">
                  <c:v>1146.0833333333333</c:v>
                </c:pt>
                <c:pt idx="13754">
                  <c:v>1146.1666666666667</c:v>
                </c:pt>
                <c:pt idx="13755">
                  <c:v>1146.25</c:v>
                </c:pt>
                <c:pt idx="13756">
                  <c:v>1146.3333333333333</c:v>
                </c:pt>
                <c:pt idx="13757">
                  <c:v>1146.4166666666667</c:v>
                </c:pt>
                <c:pt idx="13758">
                  <c:v>1146.5</c:v>
                </c:pt>
                <c:pt idx="13759">
                  <c:v>1146.5833333333333</c:v>
                </c:pt>
                <c:pt idx="13760">
                  <c:v>1146.6666666666667</c:v>
                </c:pt>
                <c:pt idx="13761">
                  <c:v>1146.75</c:v>
                </c:pt>
                <c:pt idx="13762">
                  <c:v>1146.8333333333333</c:v>
                </c:pt>
                <c:pt idx="13763">
                  <c:v>1146.9166666666667</c:v>
                </c:pt>
                <c:pt idx="13764">
                  <c:v>1147</c:v>
                </c:pt>
                <c:pt idx="13765">
                  <c:v>1147.0833333333333</c:v>
                </c:pt>
                <c:pt idx="13766">
                  <c:v>1147.1666666666667</c:v>
                </c:pt>
                <c:pt idx="13767">
                  <c:v>1147.25</c:v>
                </c:pt>
                <c:pt idx="13768">
                  <c:v>1147.3333333333333</c:v>
                </c:pt>
                <c:pt idx="13769">
                  <c:v>1147.4166666666667</c:v>
                </c:pt>
                <c:pt idx="13770">
                  <c:v>1147.5</c:v>
                </c:pt>
                <c:pt idx="13771">
                  <c:v>1147.5833333333333</c:v>
                </c:pt>
                <c:pt idx="13772">
                  <c:v>1147.6666666666667</c:v>
                </c:pt>
                <c:pt idx="13773">
                  <c:v>1147.75</c:v>
                </c:pt>
                <c:pt idx="13774">
                  <c:v>1147.8333333333333</c:v>
                </c:pt>
                <c:pt idx="13775">
                  <c:v>1147.9166666666667</c:v>
                </c:pt>
                <c:pt idx="13776">
                  <c:v>1148</c:v>
                </c:pt>
                <c:pt idx="13777">
                  <c:v>1148.0833333333333</c:v>
                </c:pt>
                <c:pt idx="13778">
                  <c:v>1148.1666666666667</c:v>
                </c:pt>
                <c:pt idx="13779">
                  <c:v>1148.25</c:v>
                </c:pt>
                <c:pt idx="13780">
                  <c:v>1148.3333333333333</c:v>
                </c:pt>
                <c:pt idx="13781">
                  <c:v>1148.4166666666667</c:v>
                </c:pt>
                <c:pt idx="13782">
                  <c:v>1148.5</c:v>
                </c:pt>
                <c:pt idx="13783">
                  <c:v>1148.5833333333333</c:v>
                </c:pt>
                <c:pt idx="13784">
                  <c:v>1148.6666666666667</c:v>
                </c:pt>
                <c:pt idx="13785">
                  <c:v>1148.75</c:v>
                </c:pt>
                <c:pt idx="13786">
                  <c:v>1148.8333333333333</c:v>
                </c:pt>
                <c:pt idx="13787">
                  <c:v>1148.9166666666667</c:v>
                </c:pt>
                <c:pt idx="13788">
                  <c:v>1149</c:v>
                </c:pt>
                <c:pt idx="13789">
                  <c:v>1149.0833333333333</c:v>
                </c:pt>
                <c:pt idx="13790">
                  <c:v>1149.1666666666667</c:v>
                </c:pt>
                <c:pt idx="13791">
                  <c:v>1149.25</c:v>
                </c:pt>
                <c:pt idx="13792">
                  <c:v>1149.3333333333333</c:v>
                </c:pt>
                <c:pt idx="13793">
                  <c:v>1149.4166666666667</c:v>
                </c:pt>
                <c:pt idx="13794">
                  <c:v>1149.5</c:v>
                </c:pt>
                <c:pt idx="13795">
                  <c:v>1149.5833333333333</c:v>
                </c:pt>
                <c:pt idx="13796">
                  <c:v>1149.6666666666667</c:v>
                </c:pt>
                <c:pt idx="13797">
                  <c:v>1149.75</c:v>
                </c:pt>
                <c:pt idx="13798">
                  <c:v>1149.8333333333333</c:v>
                </c:pt>
                <c:pt idx="13799">
                  <c:v>1149.9166666666667</c:v>
                </c:pt>
                <c:pt idx="13800">
                  <c:v>1150</c:v>
                </c:pt>
                <c:pt idx="13801">
                  <c:v>1150.0833333333333</c:v>
                </c:pt>
                <c:pt idx="13802">
                  <c:v>1150.1666666666667</c:v>
                </c:pt>
                <c:pt idx="13803">
                  <c:v>1150.25</c:v>
                </c:pt>
                <c:pt idx="13804">
                  <c:v>1150.3333333333333</c:v>
                </c:pt>
                <c:pt idx="13805">
                  <c:v>1150.4166666666667</c:v>
                </c:pt>
                <c:pt idx="13806">
                  <c:v>1150.5</c:v>
                </c:pt>
                <c:pt idx="13807">
                  <c:v>1150.5833333333333</c:v>
                </c:pt>
                <c:pt idx="13808">
                  <c:v>1150.6666666666667</c:v>
                </c:pt>
                <c:pt idx="13809">
                  <c:v>1150.75</c:v>
                </c:pt>
                <c:pt idx="13810">
                  <c:v>1150.8333333333333</c:v>
                </c:pt>
                <c:pt idx="13811">
                  <c:v>1150.9166666666667</c:v>
                </c:pt>
                <c:pt idx="13812">
                  <c:v>1151</c:v>
                </c:pt>
                <c:pt idx="13813">
                  <c:v>1151.0833333333333</c:v>
                </c:pt>
                <c:pt idx="13814">
                  <c:v>1151.1666666666667</c:v>
                </c:pt>
                <c:pt idx="13815">
                  <c:v>1151.25</c:v>
                </c:pt>
                <c:pt idx="13816">
                  <c:v>1151.3333333333333</c:v>
                </c:pt>
                <c:pt idx="13817">
                  <c:v>1151.4166666666667</c:v>
                </c:pt>
                <c:pt idx="13818">
                  <c:v>1151.5</c:v>
                </c:pt>
                <c:pt idx="13819">
                  <c:v>1151.5833333333333</c:v>
                </c:pt>
                <c:pt idx="13820">
                  <c:v>1151.6666666666667</c:v>
                </c:pt>
                <c:pt idx="13821">
                  <c:v>1151.75</c:v>
                </c:pt>
                <c:pt idx="13822">
                  <c:v>1151.8333333333333</c:v>
                </c:pt>
                <c:pt idx="13823">
                  <c:v>1151.9166666666667</c:v>
                </c:pt>
                <c:pt idx="13824">
                  <c:v>1152</c:v>
                </c:pt>
                <c:pt idx="13825">
                  <c:v>1152.0833333333333</c:v>
                </c:pt>
                <c:pt idx="13826">
                  <c:v>1152.1666666666667</c:v>
                </c:pt>
                <c:pt idx="13827">
                  <c:v>1152.25</c:v>
                </c:pt>
                <c:pt idx="13828">
                  <c:v>1152.3333333333333</c:v>
                </c:pt>
                <c:pt idx="13829">
                  <c:v>1152.4166666666667</c:v>
                </c:pt>
                <c:pt idx="13830">
                  <c:v>1152.5</c:v>
                </c:pt>
                <c:pt idx="13831">
                  <c:v>1152.5833333333333</c:v>
                </c:pt>
                <c:pt idx="13832">
                  <c:v>1152.6666666666667</c:v>
                </c:pt>
                <c:pt idx="13833">
                  <c:v>1152.75</c:v>
                </c:pt>
                <c:pt idx="13834">
                  <c:v>1152.8333333333333</c:v>
                </c:pt>
                <c:pt idx="13835">
                  <c:v>1152.9166666666667</c:v>
                </c:pt>
                <c:pt idx="13836">
                  <c:v>1153</c:v>
                </c:pt>
                <c:pt idx="13837">
                  <c:v>1153.0833333333333</c:v>
                </c:pt>
                <c:pt idx="13838">
                  <c:v>1153.1666666666667</c:v>
                </c:pt>
                <c:pt idx="13839">
                  <c:v>1153.25</c:v>
                </c:pt>
                <c:pt idx="13840">
                  <c:v>1153.3333333333333</c:v>
                </c:pt>
                <c:pt idx="13841">
                  <c:v>1153.4166666666667</c:v>
                </c:pt>
                <c:pt idx="13842">
                  <c:v>1153.5</c:v>
                </c:pt>
                <c:pt idx="13843">
                  <c:v>1153.5833333333333</c:v>
                </c:pt>
                <c:pt idx="13844">
                  <c:v>1153.6666666666667</c:v>
                </c:pt>
                <c:pt idx="13845">
                  <c:v>1153.75</c:v>
                </c:pt>
                <c:pt idx="13846">
                  <c:v>1153.8333333333333</c:v>
                </c:pt>
                <c:pt idx="13847">
                  <c:v>1153.9166666666667</c:v>
                </c:pt>
                <c:pt idx="13848">
                  <c:v>1154</c:v>
                </c:pt>
                <c:pt idx="13849">
                  <c:v>1154.0833333333333</c:v>
                </c:pt>
                <c:pt idx="13850">
                  <c:v>1154.1666666666667</c:v>
                </c:pt>
                <c:pt idx="13851">
                  <c:v>1154.25</c:v>
                </c:pt>
                <c:pt idx="13852">
                  <c:v>1154.3333333333333</c:v>
                </c:pt>
                <c:pt idx="13853">
                  <c:v>1154.4166666666667</c:v>
                </c:pt>
                <c:pt idx="13854">
                  <c:v>1154.5</c:v>
                </c:pt>
                <c:pt idx="13855">
                  <c:v>1154.5833333333333</c:v>
                </c:pt>
                <c:pt idx="13856">
                  <c:v>1154.6666666666667</c:v>
                </c:pt>
                <c:pt idx="13857">
                  <c:v>1154.75</c:v>
                </c:pt>
                <c:pt idx="13858">
                  <c:v>1154.8333333333333</c:v>
                </c:pt>
                <c:pt idx="13859">
                  <c:v>1154.9166666666667</c:v>
                </c:pt>
                <c:pt idx="13860">
                  <c:v>1155</c:v>
                </c:pt>
                <c:pt idx="13861">
                  <c:v>1155.0833333333333</c:v>
                </c:pt>
                <c:pt idx="13862">
                  <c:v>1155.1666666666667</c:v>
                </c:pt>
                <c:pt idx="13863">
                  <c:v>1155.25</c:v>
                </c:pt>
                <c:pt idx="13864">
                  <c:v>1155.3333333333333</c:v>
                </c:pt>
                <c:pt idx="13865">
                  <c:v>1155.4166666666667</c:v>
                </c:pt>
                <c:pt idx="13866">
                  <c:v>1155.5</c:v>
                </c:pt>
                <c:pt idx="13867">
                  <c:v>1155.5833333333333</c:v>
                </c:pt>
                <c:pt idx="13868">
                  <c:v>1155.6666666666667</c:v>
                </c:pt>
                <c:pt idx="13869">
                  <c:v>1155.75</c:v>
                </c:pt>
                <c:pt idx="13870">
                  <c:v>1155.8333333333333</c:v>
                </c:pt>
                <c:pt idx="13871">
                  <c:v>1155.9166666666667</c:v>
                </c:pt>
                <c:pt idx="13872">
                  <c:v>1156</c:v>
                </c:pt>
                <c:pt idx="13873">
                  <c:v>1156.0833333333333</c:v>
                </c:pt>
                <c:pt idx="13874">
                  <c:v>1156.1666666666667</c:v>
                </c:pt>
                <c:pt idx="13875">
                  <c:v>1156.25</c:v>
                </c:pt>
                <c:pt idx="13876">
                  <c:v>1156.3333333333333</c:v>
                </c:pt>
                <c:pt idx="13877">
                  <c:v>1156.4166666666667</c:v>
                </c:pt>
                <c:pt idx="13878">
                  <c:v>1156.5</c:v>
                </c:pt>
                <c:pt idx="13879">
                  <c:v>1156.5833333333333</c:v>
                </c:pt>
                <c:pt idx="13880">
                  <c:v>1156.6666666666667</c:v>
                </c:pt>
                <c:pt idx="13881">
                  <c:v>1156.75</c:v>
                </c:pt>
                <c:pt idx="13882">
                  <c:v>1156.8333333333333</c:v>
                </c:pt>
                <c:pt idx="13883">
                  <c:v>1156.9166666666667</c:v>
                </c:pt>
                <c:pt idx="13884">
                  <c:v>1157</c:v>
                </c:pt>
                <c:pt idx="13885">
                  <c:v>1157.0833333333333</c:v>
                </c:pt>
                <c:pt idx="13886">
                  <c:v>1157.1666666666667</c:v>
                </c:pt>
                <c:pt idx="13887">
                  <c:v>1157.25</c:v>
                </c:pt>
                <c:pt idx="13888">
                  <c:v>1157.3333333333333</c:v>
                </c:pt>
                <c:pt idx="13889">
                  <c:v>1157.4166666666667</c:v>
                </c:pt>
                <c:pt idx="13890">
                  <c:v>1157.5</c:v>
                </c:pt>
                <c:pt idx="13891">
                  <c:v>1157.5833333333333</c:v>
                </c:pt>
                <c:pt idx="13892">
                  <c:v>1157.6666666666667</c:v>
                </c:pt>
                <c:pt idx="13893">
                  <c:v>1157.75</c:v>
                </c:pt>
                <c:pt idx="13894">
                  <c:v>1157.8333333333333</c:v>
                </c:pt>
                <c:pt idx="13895">
                  <c:v>1157.9166666666667</c:v>
                </c:pt>
                <c:pt idx="13896">
                  <c:v>1158</c:v>
                </c:pt>
                <c:pt idx="13897">
                  <c:v>1158.0833333333333</c:v>
                </c:pt>
                <c:pt idx="13898">
                  <c:v>1158.1666666666667</c:v>
                </c:pt>
                <c:pt idx="13899">
                  <c:v>1158.25</c:v>
                </c:pt>
                <c:pt idx="13900">
                  <c:v>1158.3333333333333</c:v>
                </c:pt>
                <c:pt idx="13901">
                  <c:v>1158.4166666666667</c:v>
                </c:pt>
                <c:pt idx="13902">
                  <c:v>1158.5</c:v>
                </c:pt>
                <c:pt idx="13903">
                  <c:v>1158.5833333333333</c:v>
                </c:pt>
                <c:pt idx="13904">
                  <c:v>1158.6666666666667</c:v>
                </c:pt>
                <c:pt idx="13905">
                  <c:v>1158.75</c:v>
                </c:pt>
                <c:pt idx="13906">
                  <c:v>1158.8333333333333</c:v>
                </c:pt>
                <c:pt idx="13907">
                  <c:v>1158.9166666666667</c:v>
                </c:pt>
                <c:pt idx="13908">
                  <c:v>1159</c:v>
                </c:pt>
                <c:pt idx="13909">
                  <c:v>1159.0833333333333</c:v>
                </c:pt>
                <c:pt idx="13910">
                  <c:v>1159.1666666666667</c:v>
                </c:pt>
                <c:pt idx="13911">
                  <c:v>1159.25</c:v>
                </c:pt>
                <c:pt idx="13912">
                  <c:v>1159.3333333333333</c:v>
                </c:pt>
                <c:pt idx="13913">
                  <c:v>1159.4166666666667</c:v>
                </c:pt>
                <c:pt idx="13914">
                  <c:v>1159.5</c:v>
                </c:pt>
                <c:pt idx="13915">
                  <c:v>1159.5833333333333</c:v>
                </c:pt>
                <c:pt idx="13916">
                  <c:v>1159.6666666666667</c:v>
                </c:pt>
                <c:pt idx="13917">
                  <c:v>1159.75</c:v>
                </c:pt>
                <c:pt idx="13918">
                  <c:v>1159.8333333333333</c:v>
                </c:pt>
                <c:pt idx="13919">
                  <c:v>1159.9166666666667</c:v>
                </c:pt>
                <c:pt idx="13920">
                  <c:v>1160</c:v>
                </c:pt>
                <c:pt idx="13921">
                  <c:v>1160.0833333333333</c:v>
                </c:pt>
                <c:pt idx="13922">
                  <c:v>1160.1666666666667</c:v>
                </c:pt>
                <c:pt idx="13923">
                  <c:v>1160.25</c:v>
                </c:pt>
                <c:pt idx="13924">
                  <c:v>1160.3333333333333</c:v>
                </c:pt>
                <c:pt idx="13925">
                  <c:v>1160.4166666666667</c:v>
                </c:pt>
                <c:pt idx="13926">
                  <c:v>1160.5</c:v>
                </c:pt>
                <c:pt idx="13927">
                  <c:v>1160.5833333333333</c:v>
                </c:pt>
                <c:pt idx="13928">
                  <c:v>1160.6666666666667</c:v>
                </c:pt>
                <c:pt idx="13929">
                  <c:v>1160.75</c:v>
                </c:pt>
                <c:pt idx="13930">
                  <c:v>1160.8333333333333</c:v>
                </c:pt>
                <c:pt idx="13931">
                  <c:v>1160.9166666666667</c:v>
                </c:pt>
                <c:pt idx="13932">
                  <c:v>1161</c:v>
                </c:pt>
                <c:pt idx="13933">
                  <c:v>1161.0833333333333</c:v>
                </c:pt>
                <c:pt idx="13934">
                  <c:v>1161.1666666666667</c:v>
                </c:pt>
                <c:pt idx="13935">
                  <c:v>1161.25</c:v>
                </c:pt>
                <c:pt idx="13936">
                  <c:v>1161.3333333333333</c:v>
                </c:pt>
                <c:pt idx="13937">
                  <c:v>1161.4166666666667</c:v>
                </c:pt>
                <c:pt idx="13938">
                  <c:v>1161.5</c:v>
                </c:pt>
                <c:pt idx="13939">
                  <c:v>1161.5833333333333</c:v>
                </c:pt>
                <c:pt idx="13940">
                  <c:v>1161.6666666666667</c:v>
                </c:pt>
                <c:pt idx="13941">
                  <c:v>1161.75</c:v>
                </c:pt>
                <c:pt idx="13942">
                  <c:v>1161.8333333333333</c:v>
                </c:pt>
                <c:pt idx="13943">
                  <c:v>1161.9166666666667</c:v>
                </c:pt>
                <c:pt idx="13944">
                  <c:v>1162</c:v>
                </c:pt>
                <c:pt idx="13945">
                  <c:v>1162.0833333333333</c:v>
                </c:pt>
                <c:pt idx="13946">
                  <c:v>1162.1666666666667</c:v>
                </c:pt>
                <c:pt idx="13947">
                  <c:v>1162.25</c:v>
                </c:pt>
                <c:pt idx="13948">
                  <c:v>1162.3333333333333</c:v>
                </c:pt>
                <c:pt idx="13949">
                  <c:v>1162.4166666666667</c:v>
                </c:pt>
                <c:pt idx="13950">
                  <c:v>1162.5</c:v>
                </c:pt>
                <c:pt idx="13951">
                  <c:v>1162.5833333333333</c:v>
                </c:pt>
                <c:pt idx="13952">
                  <c:v>1162.6666666666667</c:v>
                </c:pt>
                <c:pt idx="13953">
                  <c:v>1162.75</c:v>
                </c:pt>
                <c:pt idx="13954">
                  <c:v>1162.8333333333333</c:v>
                </c:pt>
                <c:pt idx="13955">
                  <c:v>1162.9166666666667</c:v>
                </c:pt>
                <c:pt idx="13956">
                  <c:v>1163</c:v>
                </c:pt>
                <c:pt idx="13957">
                  <c:v>1163.0833333333333</c:v>
                </c:pt>
                <c:pt idx="13958">
                  <c:v>1163.1666666666667</c:v>
                </c:pt>
                <c:pt idx="13959">
                  <c:v>1163.25</c:v>
                </c:pt>
                <c:pt idx="13960">
                  <c:v>1163.3333333333333</c:v>
                </c:pt>
                <c:pt idx="13961">
                  <c:v>1163.4166666666667</c:v>
                </c:pt>
                <c:pt idx="13962">
                  <c:v>1163.5</c:v>
                </c:pt>
                <c:pt idx="13963">
                  <c:v>1163.5833333333333</c:v>
                </c:pt>
                <c:pt idx="13964">
                  <c:v>1163.6666666666667</c:v>
                </c:pt>
                <c:pt idx="13965">
                  <c:v>1163.75</c:v>
                </c:pt>
                <c:pt idx="13966">
                  <c:v>1163.8333333333333</c:v>
                </c:pt>
                <c:pt idx="13967">
                  <c:v>1163.9166666666667</c:v>
                </c:pt>
                <c:pt idx="13968">
                  <c:v>1164</c:v>
                </c:pt>
                <c:pt idx="13969">
                  <c:v>1164.0833333333333</c:v>
                </c:pt>
                <c:pt idx="13970">
                  <c:v>1164.1666666666667</c:v>
                </c:pt>
                <c:pt idx="13971">
                  <c:v>1164.25</c:v>
                </c:pt>
                <c:pt idx="13972">
                  <c:v>1164.3333333333333</c:v>
                </c:pt>
                <c:pt idx="13973">
                  <c:v>1164.4166666666667</c:v>
                </c:pt>
                <c:pt idx="13974">
                  <c:v>1164.5</c:v>
                </c:pt>
                <c:pt idx="13975">
                  <c:v>1164.5833333333333</c:v>
                </c:pt>
                <c:pt idx="13976">
                  <c:v>1164.6666666666667</c:v>
                </c:pt>
                <c:pt idx="13977">
                  <c:v>1164.75</c:v>
                </c:pt>
                <c:pt idx="13978">
                  <c:v>1164.8333333333333</c:v>
                </c:pt>
                <c:pt idx="13979">
                  <c:v>1164.9166666666667</c:v>
                </c:pt>
                <c:pt idx="13980">
                  <c:v>1165</c:v>
                </c:pt>
                <c:pt idx="13981">
                  <c:v>1165.0833333333333</c:v>
                </c:pt>
                <c:pt idx="13982">
                  <c:v>1165.1666666666667</c:v>
                </c:pt>
                <c:pt idx="13983">
                  <c:v>1165.25</c:v>
                </c:pt>
                <c:pt idx="13984">
                  <c:v>1165.3333333333333</c:v>
                </c:pt>
                <c:pt idx="13985">
                  <c:v>1165.4166666666667</c:v>
                </c:pt>
                <c:pt idx="13986">
                  <c:v>1165.5</c:v>
                </c:pt>
                <c:pt idx="13987">
                  <c:v>1165.5833333333333</c:v>
                </c:pt>
                <c:pt idx="13988">
                  <c:v>1165.6666666666667</c:v>
                </c:pt>
                <c:pt idx="13989">
                  <c:v>1165.75</c:v>
                </c:pt>
                <c:pt idx="13990">
                  <c:v>1165.8333333333333</c:v>
                </c:pt>
                <c:pt idx="13991">
                  <c:v>1165.9166666666667</c:v>
                </c:pt>
                <c:pt idx="13992">
                  <c:v>1166</c:v>
                </c:pt>
                <c:pt idx="13993">
                  <c:v>1166.0833333333333</c:v>
                </c:pt>
                <c:pt idx="13994">
                  <c:v>1166.1666666666667</c:v>
                </c:pt>
                <c:pt idx="13995">
                  <c:v>1166.25</c:v>
                </c:pt>
                <c:pt idx="13996">
                  <c:v>1166.3333333333333</c:v>
                </c:pt>
                <c:pt idx="13997">
                  <c:v>1166.4166666666667</c:v>
                </c:pt>
                <c:pt idx="13998">
                  <c:v>1166.5</c:v>
                </c:pt>
                <c:pt idx="13999">
                  <c:v>1166.5833333333333</c:v>
                </c:pt>
                <c:pt idx="14000">
                  <c:v>1166.6666666666667</c:v>
                </c:pt>
                <c:pt idx="14001">
                  <c:v>1166.75</c:v>
                </c:pt>
                <c:pt idx="14002">
                  <c:v>1166.8333333333333</c:v>
                </c:pt>
                <c:pt idx="14003">
                  <c:v>1166.9166666666667</c:v>
                </c:pt>
                <c:pt idx="14004">
                  <c:v>1167</c:v>
                </c:pt>
                <c:pt idx="14005">
                  <c:v>1167.0833333333333</c:v>
                </c:pt>
                <c:pt idx="14006">
                  <c:v>1167.1666666666667</c:v>
                </c:pt>
                <c:pt idx="14007">
                  <c:v>1167.25</c:v>
                </c:pt>
                <c:pt idx="14008">
                  <c:v>1167.3333333333333</c:v>
                </c:pt>
                <c:pt idx="14009">
                  <c:v>1167.4166666666667</c:v>
                </c:pt>
                <c:pt idx="14010">
                  <c:v>1167.5</c:v>
                </c:pt>
                <c:pt idx="14011">
                  <c:v>1167.5833333333333</c:v>
                </c:pt>
                <c:pt idx="14012">
                  <c:v>1167.6666666666667</c:v>
                </c:pt>
                <c:pt idx="14013">
                  <c:v>1167.75</c:v>
                </c:pt>
                <c:pt idx="14014">
                  <c:v>1167.8333333333333</c:v>
                </c:pt>
                <c:pt idx="14015">
                  <c:v>1167.9166666666667</c:v>
                </c:pt>
                <c:pt idx="14016">
                  <c:v>1168</c:v>
                </c:pt>
                <c:pt idx="14017">
                  <c:v>1168.0833333333333</c:v>
                </c:pt>
                <c:pt idx="14018">
                  <c:v>1168.1666666666667</c:v>
                </c:pt>
                <c:pt idx="14019">
                  <c:v>1168.25</c:v>
                </c:pt>
                <c:pt idx="14020">
                  <c:v>1168.3333333333333</c:v>
                </c:pt>
                <c:pt idx="14021">
                  <c:v>1168.4166666666667</c:v>
                </c:pt>
                <c:pt idx="14022">
                  <c:v>1168.5</c:v>
                </c:pt>
                <c:pt idx="14023">
                  <c:v>1168.5833333333333</c:v>
                </c:pt>
                <c:pt idx="14024">
                  <c:v>1168.6666666666667</c:v>
                </c:pt>
                <c:pt idx="14025">
                  <c:v>1168.75</c:v>
                </c:pt>
                <c:pt idx="14026">
                  <c:v>1168.8333333333333</c:v>
                </c:pt>
                <c:pt idx="14027">
                  <c:v>1168.9166666666667</c:v>
                </c:pt>
                <c:pt idx="14028">
                  <c:v>1169</c:v>
                </c:pt>
                <c:pt idx="14029">
                  <c:v>1169.0833333333333</c:v>
                </c:pt>
                <c:pt idx="14030">
                  <c:v>1169.1666666666667</c:v>
                </c:pt>
                <c:pt idx="14031">
                  <c:v>1169.25</c:v>
                </c:pt>
                <c:pt idx="14032">
                  <c:v>1169.3333333333333</c:v>
                </c:pt>
                <c:pt idx="14033">
                  <c:v>1169.4166666666667</c:v>
                </c:pt>
                <c:pt idx="14034">
                  <c:v>1169.5</c:v>
                </c:pt>
                <c:pt idx="14035">
                  <c:v>1169.5833333333333</c:v>
                </c:pt>
                <c:pt idx="14036">
                  <c:v>1169.6666666666667</c:v>
                </c:pt>
                <c:pt idx="14037">
                  <c:v>1169.75</c:v>
                </c:pt>
                <c:pt idx="14038">
                  <c:v>1169.8333333333333</c:v>
                </c:pt>
                <c:pt idx="14039">
                  <c:v>1169.9166666666667</c:v>
                </c:pt>
                <c:pt idx="14040">
                  <c:v>1170</c:v>
                </c:pt>
                <c:pt idx="14041">
                  <c:v>1170.0833333333333</c:v>
                </c:pt>
                <c:pt idx="14042">
                  <c:v>1170.1666666666667</c:v>
                </c:pt>
                <c:pt idx="14043">
                  <c:v>1170.25</c:v>
                </c:pt>
                <c:pt idx="14044">
                  <c:v>1170.3333333333333</c:v>
                </c:pt>
                <c:pt idx="14045">
                  <c:v>1170.4166666666667</c:v>
                </c:pt>
                <c:pt idx="14046">
                  <c:v>1170.5</c:v>
                </c:pt>
                <c:pt idx="14047">
                  <c:v>1170.5833333333333</c:v>
                </c:pt>
                <c:pt idx="14048">
                  <c:v>1170.6666666666667</c:v>
                </c:pt>
                <c:pt idx="14049">
                  <c:v>1170.75</c:v>
                </c:pt>
                <c:pt idx="14050">
                  <c:v>1170.8333333333333</c:v>
                </c:pt>
                <c:pt idx="14051">
                  <c:v>1170.9166666666667</c:v>
                </c:pt>
                <c:pt idx="14052">
                  <c:v>1171</c:v>
                </c:pt>
                <c:pt idx="14053">
                  <c:v>1171.0833333333333</c:v>
                </c:pt>
                <c:pt idx="14054">
                  <c:v>1171.1666666666667</c:v>
                </c:pt>
                <c:pt idx="14055">
                  <c:v>1171.25</c:v>
                </c:pt>
                <c:pt idx="14056">
                  <c:v>1171.3333333333333</c:v>
                </c:pt>
                <c:pt idx="14057">
                  <c:v>1171.4166666666667</c:v>
                </c:pt>
                <c:pt idx="14058">
                  <c:v>1171.5</c:v>
                </c:pt>
                <c:pt idx="14059">
                  <c:v>1171.5833333333333</c:v>
                </c:pt>
                <c:pt idx="14060">
                  <c:v>1171.6666666666667</c:v>
                </c:pt>
                <c:pt idx="14061">
                  <c:v>1171.75</c:v>
                </c:pt>
                <c:pt idx="14062">
                  <c:v>1171.8333333333333</c:v>
                </c:pt>
                <c:pt idx="14063">
                  <c:v>1171.9166666666667</c:v>
                </c:pt>
                <c:pt idx="14064">
                  <c:v>1172</c:v>
                </c:pt>
                <c:pt idx="14065">
                  <c:v>1172.0833333333333</c:v>
                </c:pt>
                <c:pt idx="14066">
                  <c:v>1172.1666666666667</c:v>
                </c:pt>
                <c:pt idx="14067">
                  <c:v>1172.25</c:v>
                </c:pt>
                <c:pt idx="14068">
                  <c:v>1172.3333333333333</c:v>
                </c:pt>
                <c:pt idx="14069">
                  <c:v>1172.4166666666667</c:v>
                </c:pt>
                <c:pt idx="14070">
                  <c:v>1172.5</c:v>
                </c:pt>
                <c:pt idx="14071">
                  <c:v>1172.5833333333333</c:v>
                </c:pt>
                <c:pt idx="14072">
                  <c:v>1172.6666666666667</c:v>
                </c:pt>
                <c:pt idx="14073">
                  <c:v>1172.75</c:v>
                </c:pt>
                <c:pt idx="14074">
                  <c:v>1172.8333333333333</c:v>
                </c:pt>
                <c:pt idx="14075">
                  <c:v>1172.9166666666667</c:v>
                </c:pt>
                <c:pt idx="14076">
                  <c:v>1173</c:v>
                </c:pt>
                <c:pt idx="14077">
                  <c:v>1173.0833333333333</c:v>
                </c:pt>
                <c:pt idx="14078">
                  <c:v>1173.1666666666667</c:v>
                </c:pt>
                <c:pt idx="14079">
                  <c:v>1173.25</c:v>
                </c:pt>
                <c:pt idx="14080">
                  <c:v>1173.3333333333333</c:v>
                </c:pt>
                <c:pt idx="14081">
                  <c:v>1173.4166666666667</c:v>
                </c:pt>
                <c:pt idx="14082">
                  <c:v>1173.5</c:v>
                </c:pt>
                <c:pt idx="14083">
                  <c:v>1173.5833333333333</c:v>
                </c:pt>
                <c:pt idx="14084">
                  <c:v>1173.6666666666667</c:v>
                </c:pt>
                <c:pt idx="14085">
                  <c:v>1173.75</c:v>
                </c:pt>
                <c:pt idx="14086">
                  <c:v>1173.8333333333333</c:v>
                </c:pt>
                <c:pt idx="14087">
                  <c:v>1173.9166666666667</c:v>
                </c:pt>
                <c:pt idx="14088">
                  <c:v>1174</c:v>
                </c:pt>
                <c:pt idx="14089">
                  <c:v>1174.0833333333333</c:v>
                </c:pt>
                <c:pt idx="14090">
                  <c:v>1174.1666666666667</c:v>
                </c:pt>
                <c:pt idx="14091">
                  <c:v>1174.25</c:v>
                </c:pt>
                <c:pt idx="14092">
                  <c:v>1174.3333333333333</c:v>
                </c:pt>
                <c:pt idx="14093">
                  <c:v>1174.4166666666667</c:v>
                </c:pt>
                <c:pt idx="14094">
                  <c:v>1174.5</c:v>
                </c:pt>
                <c:pt idx="14095">
                  <c:v>1174.5833333333333</c:v>
                </c:pt>
                <c:pt idx="14096">
                  <c:v>1174.6666666666667</c:v>
                </c:pt>
                <c:pt idx="14097">
                  <c:v>1174.75</c:v>
                </c:pt>
                <c:pt idx="14098">
                  <c:v>1174.8333333333333</c:v>
                </c:pt>
                <c:pt idx="14099">
                  <c:v>1174.9166666666667</c:v>
                </c:pt>
                <c:pt idx="14100">
                  <c:v>1175</c:v>
                </c:pt>
                <c:pt idx="14101">
                  <c:v>1175.0833333333333</c:v>
                </c:pt>
                <c:pt idx="14102">
                  <c:v>1175.1666666666667</c:v>
                </c:pt>
                <c:pt idx="14103">
                  <c:v>1175.25</c:v>
                </c:pt>
                <c:pt idx="14104">
                  <c:v>1175.3333333333333</c:v>
                </c:pt>
                <c:pt idx="14105">
                  <c:v>1175.4166666666667</c:v>
                </c:pt>
                <c:pt idx="14106">
                  <c:v>1175.5</c:v>
                </c:pt>
                <c:pt idx="14107">
                  <c:v>1175.5833333333333</c:v>
                </c:pt>
                <c:pt idx="14108">
                  <c:v>1175.6666666666667</c:v>
                </c:pt>
                <c:pt idx="14109">
                  <c:v>1175.75</c:v>
                </c:pt>
                <c:pt idx="14110">
                  <c:v>1175.8333333333333</c:v>
                </c:pt>
                <c:pt idx="14111">
                  <c:v>1175.9166666666667</c:v>
                </c:pt>
                <c:pt idx="14112">
                  <c:v>1176</c:v>
                </c:pt>
                <c:pt idx="14113">
                  <c:v>1176.0833333333333</c:v>
                </c:pt>
                <c:pt idx="14114">
                  <c:v>1176.1666666666667</c:v>
                </c:pt>
                <c:pt idx="14115">
                  <c:v>1176.25</c:v>
                </c:pt>
                <c:pt idx="14116">
                  <c:v>1176.3333333333333</c:v>
                </c:pt>
                <c:pt idx="14117">
                  <c:v>1176.4166666666667</c:v>
                </c:pt>
                <c:pt idx="14118">
                  <c:v>1176.5</c:v>
                </c:pt>
                <c:pt idx="14119">
                  <c:v>1176.5833333333333</c:v>
                </c:pt>
                <c:pt idx="14120">
                  <c:v>1176.6666666666667</c:v>
                </c:pt>
                <c:pt idx="14121">
                  <c:v>1176.75</c:v>
                </c:pt>
                <c:pt idx="14122">
                  <c:v>1176.8333333333333</c:v>
                </c:pt>
                <c:pt idx="14123">
                  <c:v>1176.9166666666667</c:v>
                </c:pt>
                <c:pt idx="14124">
                  <c:v>1177</c:v>
                </c:pt>
                <c:pt idx="14125">
                  <c:v>1177.0833333333333</c:v>
                </c:pt>
                <c:pt idx="14126">
                  <c:v>1177.1666666666667</c:v>
                </c:pt>
                <c:pt idx="14127">
                  <c:v>1177.25</c:v>
                </c:pt>
                <c:pt idx="14128">
                  <c:v>1177.3333333333333</c:v>
                </c:pt>
                <c:pt idx="14129">
                  <c:v>1177.4166666666667</c:v>
                </c:pt>
                <c:pt idx="14130">
                  <c:v>1177.5</c:v>
                </c:pt>
                <c:pt idx="14131">
                  <c:v>1177.5833333333333</c:v>
                </c:pt>
                <c:pt idx="14132">
                  <c:v>1177.6666666666667</c:v>
                </c:pt>
                <c:pt idx="14133">
                  <c:v>1177.75</c:v>
                </c:pt>
                <c:pt idx="14134">
                  <c:v>1177.8333333333333</c:v>
                </c:pt>
                <c:pt idx="14135">
                  <c:v>1177.9166666666667</c:v>
                </c:pt>
                <c:pt idx="14136">
                  <c:v>1178</c:v>
                </c:pt>
                <c:pt idx="14137">
                  <c:v>1178.0833333333333</c:v>
                </c:pt>
                <c:pt idx="14138">
                  <c:v>1178.1666666666667</c:v>
                </c:pt>
                <c:pt idx="14139">
                  <c:v>1178.25</c:v>
                </c:pt>
                <c:pt idx="14140">
                  <c:v>1178.3333333333333</c:v>
                </c:pt>
                <c:pt idx="14141">
                  <c:v>1178.4166666666667</c:v>
                </c:pt>
                <c:pt idx="14142">
                  <c:v>1178.5</c:v>
                </c:pt>
                <c:pt idx="14143">
                  <c:v>1178.5833333333333</c:v>
                </c:pt>
                <c:pt idx="14144">
                  <c:v>1178.6666666666667</c:v>
                </c:pt>
                <c:pt idx="14145">
                  <c:v>1178.75</c:v>
                </c:pt>
                <c:pt idx="14146">
                  <c:v>1178.8333333333333</c:v>
                </c:pt>
                <c:pt idx="14147">
                  <c:v>1178.9166666666667</c:v>
                </c:pt>
                <c:pt idx="14148">
                  <c:v>1179</c:v>
                </c:pt>
                <c:pt idx="14149">
                  <c:v>1179.0833333333333</c:v>
                </c:pt>
                <c:pt idx="14150">
                  <c:v>1179.1666666666667</c:v>
                </c:pt>
                <c:pt idx="14151">
                  <c:v>1179.25</c:v>
                </c:pt>
                <c:pt idx="14152">
                  <c:v>1179.3333333333333</c:v>
                </c:pt>
                <c:pt idx="14153">
                  <c:v>1179.4166666666667</c:v>
                </c:pt>
                <c:pt idx="14154">
                  <c:v>1179.5</c:v>
                </c:pt>
                <c:pt idx="14155">
                  <c:v>1179.5833333333333</c:v>
                </c:pt>
                <c:pt idx="14156">
                  <c:v>1179.6666666666667</c:v>
                </c:pt>
                <c:pt idx="14157">
                  <c:v>1179.75</c:v>
                </c:pt>
                <c:pt idx="14158">
                  <c:v>1179.8333333333333</c:v>
                </c:pt>
                <c:pt idx="14159">
                  <c:v>1179.9166666666667</c:v>
                </c:pt>
                <c:pt idx="14160">
                  <c:v>1180</c:v>
                </c:pt>
                <c:pt idx="14161">
                  <c:v>1180.0833333333333</c:v>
                </c:pt>
                <c:pt idx="14162">
                  <c:v>1180.1666666666667</c:v>
                </c:pt>
                <c:pt idx="14163">
                  <c:v>1180.25</c:v>
                </c:pt>
                <c:pt idx="14164">
                  <c:v>1180.3333333333333</c:v>
                </c:pt>
                <c:pt idx="14165">
                  <c:v>1180.4166666666667</c:v>
                </c:pt>
                <c:pt idx="14166">
                  <c:v>1180.5</c:v>
                </c:pt>
                <c:pt idx="14167">
                  <c:v>1180.5833333333333</c:v>
                </c:pt>
                <c:pt idx="14168">
                  <c:v>1180.6666666666667</c:v>
                </c:pt>
                <c:pt idx="14169">
                  <c:v>1180.75</c:v>
                </c:pt>
                <c:pt idx="14170">
                  <c:v>1180.8333333333333</c:v>
                </c:pt>
                <c:pt idx="14171">
                  <c:v>1180.9166666666667</c:v>
                </c:pt>
                <c:pt idx="14172">
                  <c:v>1181</c:v>
                </c:pt>
                <c:pt idx="14173">
                  <c:v>1181.0833333333333</c:v>
                </c:pt>
                <c:pt idx="14174">
                  <c:v>1181.1666666666667</c:v>
                </c:pt>
                <c:pt idx="14175">
                  <c:v>1181.25</c:v>
                </c:pt>
                <c:pt idx="14176">
                  <c:v>1181.3333333333333</c:v>
                </c:pt>
                <c:pt idx="14177">
                  <c:v>1181.4166666666667</c:v>
                </c:pt>
                <c:pt idx="14178">
                  <c:v>1181.5</c:v>
                </c:pt>
                <c:pt idx="14179">
                  <c:v>1181.5833333333333</c:v>
                </c:pt>
                <c:pt idx="14180">
                  <c:v>1181.6666666666667</c:v>
                </c:pt>
                <c:pt idx="14181">
                  <c:v>1181.75</c:v>
                </c:pt>
                <c:pt idx="14182">
                  <c:v>1181.8333333333333</c:v>
                </c:pt>
                <c:pt idx="14183">
                  <c:v>1181.9166666666667</c:v>
                </c:pt>
                <c:pt idx="14184">
                  <c:v>1182</c:v>
                </c:pt>
                <c:pt idx="14185">
                  <c:v>1182.0833333333333</c:v>
                </c:pt>
                <c:pt idx="14186">
                  <c:v>1182.1666666666667</c:v>
                </c:pt>
                <c:pt idx="14187">
                  <c:v>1182.25</c:v>
                </c:pt>
                <c:pt idx="14188">
                  <c:v>1182.3333333333333</c:v>
                </c:pt>
                <c:pt idx="14189">
                  <c:v>1182.4166666666667</c:v>
                </c:pt>
                <c:pt idx="14190">
                  <c:v>1182.5</c:v>
                </c:pt>
                <c:pt idx="14191">
                  <c:v>1182.5833333333333</c:v>
                </c:pt>
                <c:pt idx="14192">
                  <c:v>1182.6666666666667</c:v>
                </c:pt>
                <c:pt idx="14193">
                  <c:v>1182.75</c:v>
                </c:pt>
                <c:pt idx="14194">
                  <c:v>1182.8333333333333</c:v>
                </c:pt>
                <c:pt idx="14195">
                  <c:v>1182.9166666666667</c:v>
                </c:pt>
                <c:pt idx="14196">
                  <c:v>1183</c:v>
                </c:pt>
                <c:pt idx="14197">
                  <c:v>1183.0833333333333</c:v>
                </c:pt>
                <c:pt idx="14198">
                  <c:v>1183.1666666666667</c:v>
                </c:pt>
                <c:pt idx="14199">
                  <c:v>1183.25</c:v>
                </c:pt>
                <c:pt idx="14200">
                  <c:v>1183.3333333333333</c:v>
                </c:pt>
                <c:pt idx="14201">
                  <c:v>1183.4166666666667</c:v>
                </c:pt>
                <c:pt idx="14202">
                  <c:v>1183.5</c:v>
                </c:pt>
                <c:pt idx="14203">
                  <c:v>1183.5833333333333</c:v>
                </c:pt>
                <c:pt idx="14204">
                  <c:v>1183.6666666666667</c:v>
                </c:pt>
                <c:pt idx="14205">
                  <c:v>1183.75</c:v>
                </c:pt>
                <c:pt idx="14206">
                  <c:v>1183.8333333333333</c:v>
                </c:pt>
                <c:pt idx="14207">
                  <c:v>1183.9166666666667</c:v>
                </c:pt>
                <c:pt idx="14208">
                  <c:v>1184</c:v>
                </c:pt>
                <c:pt idx="14209">
                  <c:v>1184.0833333333333</c:v>
                </c:pt>
                <c:pt idx="14210">
                  <c:v>1184.1666666666667</c:v>
                </c:pt>
                <c:pt idx="14211">
                  <c:v>1184.25</c:v>
                </c:pt>
                <c:pt idx="14212">
                  <c:v>1184.3333333333333</c:v>
                </c:pt>
                <c:pt idx="14213">
                  <c:v>1184.4166666666667</c:v>
                </c:pt>
                <c:pt idx="14214">
                  <c:v>1184.5</c:v>
                </c:pt>
                <c:pt idx="14215">
                  <c:v>1184.5833333333333</c:v>
                </c:pt>
                <c:pt idx="14216">
                  <c:v>1184.6666666666667</c:v>
                </c:pt>
                <c:pt idx="14217">
                  <c:v>1184.75</c:v>
                </c:pt>
                <c:pt idx="14218">
                  <c:v>1184.8333333333333</c:v>
                </c:pt>
                <c:pt idx="14219">
                  <c:v>1184.9166666666667</c:v>
                </c:pt>
                <c:pt idx="14220">
                  <c:v>1185</c:v>
                </c:pt>
                <c:pt idx="14221">
                  <c:v>1185.0833333333333</c:v>
                </c:pt>
                <c:pt idx="14222">
                  <c:v>1185.1666666666667</c:v>
                </c:pt>
                <c:pt idx="14223">
                  <c:v>1185.25</c:v>
                </c:pt>
                <c:pt idx="14224">
                  <c:v>1185.3333333333333</c:v>
                </c:pt>
                <c:pt idx="14225">
                  <c:v>1185.4166666666667</c:v>
                </c:pt>
                <c:pt idx="14226">
                  <c:v>1185.5</c:v>
                </c:pt>
                <c:pt idx="14227">
                  <c:v>1185.5833333333333</c:v>
                </c:pt>
                <c:pt idx="14228">
                  <c:v>1185.6666666666667</c:v>
                </c:pt>
                <c:pt idx="14229">
                  <c:v>1185.75</c:v>
                </c:pt>
                <c:pt idx="14230">
                  <c:v>1185.8333333333333</c:v>
                </c:pt>
                <c:pt idx="14231">
                  <c:v>1185.9166666666667</c:v>
                </c:pt>
                <c:pt idx="14232">
                  <c:v>1186</c:v>
                </c:pt>
                <c:pt idx="14233">
                  <c:v>1186.0833333333333</c:v>
                </c:pt>
                <c:pt idx="14234">
                  <c:v>1186.1666666666667</c:v>
                </c:pt>
                <c:pt idx="14235">
                  <c:v>1186.25</c:v>
                </c:pt>
                <c:pt idx="14236">
                  <c:v>1186.3333333333333</c:v>
                </c:pt>
                <c:pt idx="14237">
                  <c:v>1186.4166666666667</c:v>
                </c:pt>
                <c:pt idx="14238">
                  <c:v>1186.5</c:v>
                </c:pt>
                <c:pt idx="14239">
                  <c:v>1186.5833333333333</c:v>
                </c:pt>
                <c:pt idx="14240">
                  <c:v>1186.6666666666667</c:v>
                </c:pt>
                <c:pt idx="14241">
                  <c:v>1186.75</c:v>
                </c:pt>
                <c:pt idx="14242">
                  <c:v>1186.8333333333333</c:v>
                </c:pt>
                <c:pt idx="14243">
                  <c:v>1186.9166666666667</c:v>
                </c:pt>
                <c:pt idx="14244">
                  <c:v>1187</c:v>
                </c:pt>
                <c:pt idx="14245">
                  <c:v>1187.0833333333333</c:v>
                </c:pt>
                <c:pt idx="14246">
                  <c:v>1187.1666666666667</c:v>
                </c:pt>
                <c:pt idx="14247">
                  <c:v>1187.25</c:v>
                </c:pt>
                <c:pt idx="14248">
                  <c:v>1187.3333333333333</c:v>
                </c:pt>
                <c:pt idx="14249">
                  <c:v>1187.4166666666667</c:v>
                </c:pt>
                <c:pt idx="14250">
                  <c:v>1187.5</c:v>
                </c:pt>
                <c:pt idx="14251">
                  <c:v>1187.5833333333333</c:v>
                </c:pt>
                <c:pt idx="14252">
                  <c:v>1187.6666666666667</c:v>
                </c:pt>
                <c:pt idx="14253">
                  <c:v>1187.75</c:v>
                </c:pt>
                <c:pt idx="14254">
                  <c:v>1187.8333333333333</c:v>
                </c:pt>
                <c:pt idx="14255">
                  <c:v>1187.9166666666667</c:v>
                </c:pt>
                <c:pt idx="14256">
                  <c:v>1188</c:v>
                </c:pt>
                <c:pt idx="14257">
                  <c:v>1188.0833333333333</c:v>
                </c:pt>
                <c:pt idx="14258">
                  <c:v>1188.1666666666667</c:v>
                </c:pt>
                <c:pt idx="14259">
                  <c:v>1188.25</c:v>
                </c:pt>
                <c:pt idx="14260">
                  <c:v>1188.3333333333333</c:v>
                </c:pt>
                <c:pt idx="14261">
                  <c:v>1188.4166666666667</c:v>
                </c:pt>
                <c:pt idx="14262">
                  <c:v>1188.5</c:v>
                </c:pt>
                <c:pt idx="14263">
                  <c:v>1188.5833333333333</c:v>
                </c:pt>
                <c:pt idx="14264">
                  <c:v>1188.6666666666667</c:v>
                </c:pt>
                <c:pt idx="14265">
                  <c:v>1188.75</c:v>
                </c:pt>
                <c:pt idx="14266">
                  <c:v>1188.8333333333333</c:v>
                </c:pt>
                <c:pt idx="14267">
                  <c:v>1188.9166666666667</c:v>
                </c:pt>
                <c:pt idx="14268">
                  <c:v>1189</c:v>
                </c:pt>
                <c:pt idx="14269">
                  <c:v>1189.0833333333333</c:v>
                </c:pt>
                <c:pt idx="14270">
                  <c:v>1189.1666666666667</c:v>
                </c:pt>
                <c:pt idx="14271">
                  <c:v>1189.25</c:v>
                </c:pt>
                <c:pt idx="14272">
                  <c:v>1189.3333333333333</c:v>
                </c:pt>
                <c:pt idx="14273">
                  <c:v>1189.4166666666667</c:v>
                </c:pt>
                <c:pt idx="14274">
                  <c:v>1189.5</c:v>
                </c:pt>
                <c:pt idx="14275">
                  <c:v>1189.5833333333333</c:v>
                </c:pt>
                <c:pt idx="14276">
                  <c:v>1189.6666666666667</c:v>
                </c:pt>
                <c:pt idx="14277">
                  <c:v>1189.75</c:v>
                </c:pt>
                <c:pt idx="14278">
                  <c:v>1189.8333333333333</c:v>
                </c:pt>
                <c:pt idx="14279">
                  <c:v>1189.9166666666667</c:v>
                </c:pt>
                <c:pt idx="14280">
                  <c:v>1190</c:v>
                </c:pt>
                <c:pt idx="14281">
                  <c:v>1190.0833333333333</c:v>
                </c:pt>
                <c:pt idx="14282">
                  <c:v>1190.1666666666667</c:v>
                </c:pt>
                <c:pt idx="14283">
                  <c:v>1190.25</c:v>
                </c:pt>
                <c:pt idx="14284">
                  <c:v>1190.3333333333333</c:v>
                </c:pt>
                <c:pt idx="14285">
                  <c:v>1190.4166666666667</c:v>
                </c:pt>
                <c:pt idx="14286">
                  <c:v>1190.5</c:v>
                </c:pt>
                <c:pt idx="14287">
                  <c:v>1190.5833333333333</c:v>
                </c:pt>
                <c:pt idx="14288">
                  <c:v>1190.6666666666667</c:v>
                </c:pt>
                <c:pt idx="14289">
                  <c:v>1190.75</c:v>
                </c:pt>
                <c:pt idx="14290">
                  <c:v>1190.8333333333333</c:v>
                </c:pt>
                <c:pt idx="14291">
                  <c:v>1190.9166666666667</c:v>
                </c:pt>
                <c:pt idx="14292">
                  <c:v>1191</c:v>
                </c:pt>
                <c:pt idx="14293">
                  <c:v>1191.0833333333333</c:v>
                </c:pt>
                <c:pt idx="14294">
                  <c:v>1191.1666666666667</c:v>
                </c:pt>
                <c:pt idx="14295">
                  <c:v>1191.25</c:v>
                </c:pt>
                <c:pt idx="14296">
                  <c:v>1191.3333333333333</c:v>
                </c:pt>
                <c:pt idx="14297">
                  <c:v>1191.4166666666667</c:v>
                </c:pt>
                <c:pt idx="14298">
                  <c:v>1191.5</c:v>
                </c:pt>
                <c:pt idx="14299">
                  <c:v>1191.5833333333333</c:v>
                </c:pt>
                <c:pt idx="14300">
                  <c:v>1191.6666666666667</c:v>
                </c:pt>
                <c:pt idx="14301">
                  <c:v>1191.75</c:v>
                </c:pt>
                <c:pt idx="14302">
                  <c:v>1191.8333333333333</c:v>
                </c:pt>
                <c:pt idx="14303">
                  <c:v>1191.9166666666667</c:v>
                </c:pt>
                <c:pt idx="14304">
                  <c:v>1192</c:v>
                </c:pt>
                <c:pt idx="14305">
                  <c:v>1192.0833333333333</c:v>
                </c:pt>
                <c:pt idx="14306">
                  <c:v>1192.1666666666667</c:v>
                </c:pt>
                <c:pt idx="14307">
                  <c:v>1192.25</c:v>
                </c:pt>
                <c:pt idx="14308">
                  <c:v>1192.3333333333333</c:v>
                </c:pt>
                <c:pt idx="14309">
                  <c:v>1192.4166666666667</c:v>
                </c:pt>
                <c:pt idx="14310">
                  <c:v>1192.5</c:v>
                </c:pt>
                <c:pt idx="14311">
                  <c:v>1192.5833333333333</c:v>
                </c:pt>
                <c:pt idx="14312">
                  <c:v>1192.6666666666667</c:v>
                </c:pt>
                <c:pt idx="14313">
                  <c:v>1192.75</c:v>
                </c:pt>
                <c:pt idx="14314">
                  <c:v>1192.8333333333333</c:v>
                </c:pt>
                <c:pt idx="14315">
                  <c:v>1192.9166666666667</c:v>
                </c:pt>
                <c:pt idx="14316">
                  <c:v>1193</c:v>
                </c:pt>
                <c:pt idx="14317">
                  <c:v>1193.0833333333333</c:v>
                </c:pt>
                <c:pt idx="14318">
                  <c:v>1193.1666666666667</c:v>
                </c:pt>
                <c:pt idx="14319">
                  <c:v>1193.25</c:v>
                </c:pt>
                <c:pt idx="14320">
                  <c:v>1193.3333333333333</c:v>
                </c:pt>
                <c:pt idx="14321">
                  <c:v>1193.4166666666667</c:v>
                </c:pt>
                <c:pt idx="14322">
                  <c:v>1193.5</c:v>
                </c:pt>
                <c:pt idx="14323">
                  <c:v>1193.5833333333333</c:v>
                </c:pt>
                <c:pt idx="14324">
                  <c:v>1193.6666666666667</c:v>
                </c:pt>
                <c:pt idx="14325">
                  <c:v>1193.75</c:v>
                </c:pt>
                <c:pt idx="14326">
                  <c:v>1193.8333333333333</c:v>
                </c:pt>
                <c:pt idx="14327">
                  <c:v>1193.9166666666667</c:v>
                </c:pt>
                <c:pt idx="14328">
                  <c:v>1194</c:v>
                </c:pt>
                <c:pt idx="14329">
                  <c:v>1194.0833333333333</c:v>
                </c:pt>
                <c:pt idx="14330">
                  <c:v>1194.1666666666667</c:v>
                </c:pt>
                <c:pt idx="14331">
                  <c:v>1194.25</c:v>
                </c:pt>
                <c:pt idx="14332">
                  <c:v>1194.3333333333333</c:v>
                </c:pt>
                <c:pt idx="14333">
                  <c:v>1194.4166666666667</c:v>
                </c:pt>
                <c:pt idx="14334">
                  <c:v>1194.5</c:v>
                </c:pt>
                <c:pt idx="14335">
                  <c:v>1194.5833333333333</c:v>
                </c:pt>
                <c:pt idx="14336">
                  <c:v>1194.6666666666667</c:v>
                </c:pt>
                <c:pt idx="14337">
                  <c:v>1194.75</c:v>
                </c:pt>
                <c:pt idx="14338">
                  <c:v>1194.8333333333333</c:v>
                </c:pt>
                <c:pt idx="14339">
                  <c:v>1194.9166666666667</c:v>
                </c:pt>
                <c:pt idx="14340">
                  <c:v>1195</c:v>
                </c:pt>
                <c:pt idx="14341">
                  <c:v>1195.0833333333333</c:v>
                </c:pt>
                <c:pt idx="14342">
                  <c:v>1195.1666666666667</c:v>
                </c:pt>
                <c:pt idx="14343">
                  <c:v>1195.25</c:v>
                </c:pt>
                <c:pt idx="14344">
                  <c:v>1195.3333333333333</c:v>
                </c:pt>
                <c:pt idx="14345">
                  <c:v>1195.4166666666667</c:v>
                </c:pt>
                <c:pt idx="14346">
                  <c:v>1195.5</c:v>
                </c:pt>
                <c:pt idx="14347">
                  <c:v>1195.5833333333333</c:v>
                </c:pt>
                <c:pt idx="14348">
                  <c:v>1195.6666666666667</c:v>
                </c:pt>
                <c:pt idx="14349">
                  <c:v>1195.75</c:v>
                </c:pt>
                <c:pt idx="14350">
                  <c:v>1195.8333333333333</c:v>
                </c:pt>
                <c:pt idx="14351">
                  <c:v>1195.9166666666667</c:v>
                </c:pt>
                <c:pt idx="14352">
                  <c:v>1196</c:v>
                </c:pt>
                <c:pt idx="14353">
                  <c:v>1196.0833333333333</c:v>
                </c:pt>
                <c:pt idx="14354">
                  <c:v>1196.1666666666667</c:v>
                </c:pt>
                <c:pt idx="14355">
                  <c:v>1196.25</c:v>
                </c:pt>
                <c:pt idx="14356">
                  <c:v>1196.3333333333333</c:v>
                </c:pt>
                <c:pt idx="14357">
                  <c:v>1196.4166666666667</c:v>
                </c:pt>
                <c:pt idx="14358">
                  <c:v>1196.5</c:v>
                </c:pt>
                <c:pt idx="14359">
                  <c:v>1196.5833333333333</c:v>
                </c:pt>
                <c:pt idx="14360">
                  <c:v>1196.6666666666667</c:v>
                </c:pt>
                <c:pt idx="14361">
                  <c:v>1196.75</c:v>
                </c:pt>
                <c:pt idx="14362">
                  <c:v>1196.8333333333333</c:v>
                </c:pt>
                <c:pt idx="14363">
                  <c:v>1196.9166666666667</c:v>
                </c:pt>
                <c:pt idx="14364">
                  <c:v>1197</c:v>
                </c:pt>
                <c:pt idx="14365">
                  <c:v>1197.0833333333333</c:v>
                </c:pt>
                <c:pt idx="14366">
                  <c:v>1197.1666666666667</c:v>
                </c:pt>
                <c:pt idx="14367">
                  <c:v>1197.25</c:v>
                </c:pt>
                <c:pt idx="14368">
                  <c:v>1197.3333333333333</c:v>
                </c:pt>
                <c:pt idx="14369">
                  <c:v>1197.4166666666667</c:v>
                </c:pt>
                <c:pt idx="14370">
                  <c:v>1197.5</c:v>
                </c:pt>
                <c:pt idx="14371">
                  <c:v>1197.5833333333333</c:v>
                </c:pt>
                <c:pt idx="14372">
                  <c:v>1197.6666666666667</c:v>
                </c:pt>
                <c:pt idx="14373">
                  <c:v>1197.75</c:v>
                </c:pt>
                <c:pt idx="14374">
                  <c:v>1197.8333333333333</c:v>
                </c:pt>
                <c:pt idx="14375">
                  <c:v>1197.9166666666667</c:v>
                </c:pt>
                <c:pt idx="14376">
                  <c:v>1198</c:v>
                </c:pt>
                <c:pt idx="14377">
                  <c:v>1198.0833333333333</c:v>
                </c:pt>
                <c:pt idx="14378">
                  <c:v>1198.1666666666667</c:v>
                </c:pt>
                <c:pt idx="14379">
                  <c:v>1198.25</c:v>
                </c:pt>
                <c:pt idx="14380">
                  <c:v>1198.3333333333333</c:v>
                </c:pt>
                <c:pt idx="14381">
                  <c:v>1198.4166666666667</c:v>
                </c:pt>
                <c:pt idx="14382">
                  <c:v>1198.5</c:v>
                </c:pt>
                <c:pt idx="14383">
                  <c:v>1198.5833333333333</c:v>
                </c:pt>
                <c:pt idx="14384">
                  <c:v>1198.6666666666667</c:v>
                </c:pt>
                <c:pt idx="14385">
                  <c:v>1198.75</c:v>
                </c:pt>
                <c:pt idx="14386">
                  <c:v>1198.8333333333333</c:v>
                </c:pt>
                <c:pt idx="14387">
                  <c:v>1198.9166666666667</c:v>
                </c:pt>
                <c:pt idx="14388">
                  <c:v>1199</c:v>
                </c:pt>
                <c:pt idx="14389">
                  <c:v>1199.0833333333333</c:v>
                </c:pt>
                <c:pt idx="14390">
                  <c:v>1199.1666666666667</c:v>
                </c:pt>
                <c:pt idx="14391">
                  <c:v>1199.25</c:v>
                </c:pt>
                <c:pt idx="14392">
                  <c:v>1199.3333333333333</c:v>
                </c:pt>
                <c:pt idx="14393">
                  <c:v>1199.4166666666667</c:v>
                </c:pt>
                <c:pt idx="14394">
                  <c:v>1199.5</c:v>
                </c:pt>
                <c:pt idx="14395">
                  <c:v>1199.5833333333333</c:v>
                </c:pt>
                <c:pt idx="14396">
                  <c:v>1199.6666666666667</c:v>
                </c:pt>
                <c:pt idx="14397">
                  <c:v>1199.75</c:v>
                </c:pt>
                <c:pt idx="14398">
                  <c:v>1199.8333333333333</c:v>
                </c:pt>
                <c:pt idx="14399">
                  <c:v>1199.9166666666667</c:v>
                </c:pt>
                <c:pt idx="14400">
                  <c:v>1200</c:v>
                </c:pt>
                <c:pt idx="14401">
                  <c:v>1200.0833333333333</c:v>
                </c:pt>
                <c:pt idx="14402">
                  <c:v>1200.1666666666667</c:v>
                </c:pt>
                <c:pt idx="14403">
                  <c:v>1200.25</c:v>
                </c:pt>
                <c:pt idx="14404">
                  <c:v>1200.3333333333333</c:v>
                </c:pt>
                <c:pt idx="14405">
                  <c:v>1200.4166666666667</c:v>
                </c:pt>
                <c:pt idx="14406">
                  <c:v>1200.5</c:v>
                </c:pt>
                <c:pt idx="14407">
                  <c:v>1200.5833333333333</c:v>
                </c:pt>
                <c:pt idx="14408">
                  <c:v>1200.6666666666667</c:v>
                </c:pt>
                <c:pt idx="14409">
                  <c:v>1200.75</c:v>
                </c:pt>
                <c:pt idx="14410">
                  <c:v>1200.8333333333333</c:v>
                </c:pt>
                <c:pt idx="14411">
                  <c:v>1200.9166666666667</c:v>
                </c:pt>
                <c:pt idx="14412">
                  <c:v>1201</c:v>
                </c:pt>
                <c:pt idx="14413">
                  <c:v>1201.0833333333333</c:v>
                </c:pt>
                <c:pt idx="14414">
                  <c:v>1201.1666666666667</c:v>
                </c:pt>
                <c:pt idx="14415">
                  <c:v>1201.25</c:v>
                </c:pt>
                <c:pt idx="14416">
                  <c:v>1201.3333333333333</c:v>
                </c:pt>
                <c:pt idx="14417">
                  <c:v>1201.4166666666667</c:v>
                </c:pt>
                <c:pt idx="14418">
                  <c:v>1201.5</c:v>
                </c:pt>
                <c:pt idx="14419">
                  <c:v>1201.5833333333333</c:v>
                </c:pt>
                <c:pt idx="14420">
                  <c:v>1201.6666666666667</c:v>
                </c:pt>
                <c:pt idx="14421">
                  <c:v>1201.75</c:v>
                </c:pt>
                <c:pt idx="14422">
                  <c:v>1201.8333333333333</c:v>
                </c:pt>
                <c:pt idx="14423">
                  <c:v>1201.9166666666667</c:v>
                </c:pt>
                <c:pt idx="14424">
                  <c:v>1202</c:v>
                </c:pt>
                <c:pt idx="14425">
                  <c:v>1202.0833333333333</c:v>
                </c:pt>
                <c:pt idx="14426">
                  <c:v>1202.1666666666667</c:v>
                </c:pt>
                <c:pt idx="14427">
                  <c:v>1202.25</c:v>
                </c:pt>
                <c:pt idx="14428">
                  <c:v>1202.3333333333333</c:v>
                </c:pt>
                <c:pt idx="14429">
                  <c:v>1202.4166666666667</c:v>
                </c:pt>
                <c:pt idx="14430">
                  <c:v>1202.5</c:v>
                </c:pt>
                <c:pt idx="14431">
                  <c:v>1202.5833333333333</c:v>
                </c:pt>
                <c:pt idx="14432">
                  <c:v>1202.6666666666667</c:v>
                </c:pt>
                <c:pt idx="14433">
                  <c:v>1202.75</c:v>
                </c:pt>
                <c:pt idx="14434">
                  <c:v>1202.8333333333333</c:v>
                </c:pt>
                <c:pt idx="14435">
                  <c:v>1202.9166666666667</c:v>
                </c:pt>
                <c:pt idx="14436">
                  <c:v>1203</c:v>
                </c:pt>
                <c:pt idx="14437">
                  <c:v>1203.0833333333333</c:v>
                </c:pt>
                <c:pt idx="14438">
                  <c:v>1203.1666666666667</c:v>
                </c:pt>
                <c:pt idx="14439">
                  <c:v>1203.25</c:v>
                </c:pt>
                <c:pt idx="14440">
                  <c:v>1203.3333333333333</c:v>
                </c:pt>
                <c:pt idx="14441">
                  <c:v>1203.4166666666667</c:v>
                </c:pt>
                <c:pt idx="14442">
                  <c:v>1203.5</c:v>
                </c:pt>
                <c:pt idx="14443">
                  <c:v>1203.5833333333333</c:v>
                </c:pt>
                <c:pt idx="14444">
                  <c:v>1203.6666666666667</c:v>
                </c:pt>
                <c:pt idx="14445">
                  <c:v>1203.75</c:v>
                </c:pt>
                <c:pt idx="14446">
                  <c:v>1203.8333333333333</c:v>
                </c:pt>
                <c:pt idx="14447">
                  <c:v>1203.9166666666667</c:v>
                </c:pt>
                <c:pt idx="14448">
                  <c:v>1204</c:v>
                </c:pt>
                <c:pt idx="14449">
                  <c:v>1204.0833333333333</c:v>
                </c:pt>
                <c:pt idx="14450">
                  <c:v>1204.1666666666667</c:v>
                </c:pt>
                <c:pt idx="14451">
                  <c:v>1204.25</c:v>
                </c:pt>
                <c:pt idx="14452">
                  <c:v>1204.3333333333333</c:v>
                </c:pt>
                <c:pt idx="14453">
                  <c:v>1204.4166666666667</c:v>
                </c:pt>
                <c:pt idx="14454">
                  <c:v>1204.5</c:v>
                </c:pt>
                <c:pt idx="14455">
                  <c:v>1204.5833333333333</c:v>
                </c:pt>
                <c:pt idx="14456">
                  <c:v>1204.6666666666667</c:v>
                </c:pt>
                <c:pt idx="14457">
                  <c:v>1204.75</c:v>
                </c:pt>
                <c:pt idx="14458">
                  <c:v>1204.8333333333333</c:v>
                </c:pt>
                <c:pt idx="14459">
                  <c:v>1204.9166666666667</c:v>
                </c:pt>
                <c:pt idx="14460">
                  <c:v>1205</c:v>
                </c:pt>
                <c:pt idx="14461">
                  <c:v>1205.0833333333333</c:v>
                </c:pt>
                <c:pt idx="14462">
                  <c:v>1205.1666666666667</c:v>
                </c:pt>
                <c:pt idx="14463">
                  <c:v>1205.25</c:v>
                </c:pt>
                <c:pt idx="14464">
                  <c:v>1205.3333333333333</c:v>
                </c:pt>
                <c:pt idx="14465">
                  <c:v>1205.4166666666667</c:v>
                </c:pt>
                <c:pt idx="14466">
                  <c:v>1205.5</c:v>
                </c:pt>
                <c:pt idx="14467">
                  <c:v>1205.5833333333333</c:v>
                </c:pt>
                <c:pt idx="14468">
                  <c:v>1205.6666666666667</c:v>
                </c:pt>
                <c:pt idx="14469">
                  <c:v>1205.75</c:v>
                </c:pt>
                <c:pt idx="14470">
                  <c:v>1205.8333333333333</c:v>
                </c:pt>
                <c:pt idx="14471">
                  <c:v>1205.9166666666667</c:v>
                </c:pt>
                <c:pt idx="14472">
                  <c:v>1206</c:v>
                </c:pt>
                <c:pt idx="14473">
                  <c:v>1206.0833333333333</c:v>
                </c:pt>
                <c:pt idx="14474">
                  <c:v>1206.1666666666667</c:v>
                </c:pt>
                <c:pt idx="14475">
                  <c:v>1206.25</c:v>
                </c:pt>
                <c:pt idx="14476">
                  <c:v>1206.3333333333333</c:v>
                </c:pt>
                <c:pt idx="14477">
                  <c:v>1206.4166666666667</c:v>
                </c:pt>
                <c:pt idx="14478">
                  <c:v>1206.5</c:v>
                </c:pt>
                <c:pt idx="14479">
                  <c:v>1206.5833333333333</c:v>
                </c:pt>
                <c:pt idx="14480">
                  <c:v>1206.6666666666667</c:v>
                </c:pt>
                <c:pt idx="14481">
                  <c:v>1206.75</c:v>
                </c:pt>
                <c:pt idx="14482">
                  <c:v>1206.8333333333333</c:v>
                </c:pt>
                <c:pt idx="14483">
                  <c:v>1206.9166666666667</c:v>
                </c:pt>
                <c:pt idx="14484">
                  <c:v>1207</c:v>
                </c:pt>
                <c:pt idx="14485">
                  <c:v>1207.0833333333333</c:v>
                </c:pt>
                <c:pt idx="14486">
                  <c:v>1207.1666666666667</c:v>
                </c:pt>
                <c:pt idx="14487">
                  <c:v>1207.25</c:v>
                </c:pt>
                <c:pt idx="14488">
                  <c:v>1207.3333333333333</c:v>
                </c:pt>
                <c:pt idx="14489">
                  <c:v>1207.4166666666667</c:v>
                </c:pt>
                <c:pt idx="14490">
                  <c:v>1207.5</c:v>
                </c:pt>
                <c:pt idx="14491">
                  <c:v>1207.5833333333333</c:v>
                </c:pt>
                <c:pt idx="14492">
                  <c:v>1207.6666666666667</c:v>
                </c:pt>
                <c:pt idx="14493">
                  <c:v>1207.75</c:v>
                </c:pt>
                <c:pt idx="14494">
                  <c:v>1207.8333333333333</c:v>
                </c:pt>
                <c:pt idx="14495">
                  <c:v>1207.9166666666667</c:v>
                </c:pt>
                <c:pt idx="14496">
                  <c:v>1208</c:v>
                </c:pt>
                <c:pt idx="14497">
                  <c:v>1208.0833333333333</c:v>
                </c:pt>
                <c:pt idx="14498">
                  <c:v>1208.1666666666667</c:v>
                </c:pt>
                <c:pt idx="14499">
                  <c:v>1208.25</c:v>
                </c:pt>
                <c:pt idx="14500">
                  <c:v>1208.3333333333333</c:v>
                </c:pt>
                <c:pt idx="14501">
                  <c:v>1208.4166666666667</c:v>
                </c:pt>
                <c:pt idx="14502">
                  <c:v>1208.5</c:v>
                </c:pt>
                <c:pt idx="14503">
                  <c:v>1208.5833333333333</c:v>
                </c:pt>
                <c:pt idx="14504">
                  <c:v>1208.6666666666667</c:v>
                </c:pt>
                <c:pt idx="14505">
                  <c:v>1208.75</c:v>
                </c:pt>
                <c:pt idx="14506">
                  <c:v>1208.8333333333333</c:v>
                </c:pt>
                <c:pt idx="14507">
                  <c:v>1208.9166666666667</c:v>
                </c:pt>
                <c:pt idx="14508">
                  <c:v>1209</c:v>
                </c:pt>
                <c:pt idx="14509">
                  <c:v>1209.0833333333333</c:v>
                </c:pt>
                <c:pt idx="14510">
                  <c:v>1209.1666666666667</c:v>
                </c:pt>
                <c:pt idx="14511">
                  <c:v>1209.25</c:v>
                </c:pt>
                <c:pt idx="14512">
                  <c:v>1209.3333333333333</c:v>
                </c:pt>
                <c:pt idx="14513">
                  <c:v>1209.4166666666667</c:v>
                </c:pt>
                <c:pt idx="14514">
                  <c:v>1209.5</c:v>
                </c:pt>
                <c:pt idx="14515">
                  <c:v>1209.5833333333333</c:v>
                </c:pt>
                <c:pt idx="14516">
                  <c:v>1209.6666666666667</c:v>
                </c:pt>
                <c:pt idx="14517">
                  <c:v>1209.75</c:v>
                </c:pt>
                <c:pt idx="14518">
                  <c:v>1209.8333333333333</c:v>
                </c:pt>
                <c:pt idx="14519">
                  <c:v>1209.9166666666667</c:v>
                </c:pt>
                <c:pt idx="14520">
                  <c:v>1210</c:v>
                </c:pt>
                <c:pt idx="14521">
                  <c:v>1210.0833333333333</c:v>
                </c:pt>
                <c:pt idx="14522">
                  <c:v>1210.1666666666667</c:v>
                </c:pt>
                <c:pt idx="14523">
                  <c:v>1210.25</c:v>
                </c:pt>
                <c:pt idx="14524">
                  <c:v>1210.3333333333333</c:v>
                </c:pt>
                <c:pt idx="14525">
                  <c:v>1210.4166666666667</c:v>
                </c:pt>
                <c:pt idx="14526">
                  <c:v>1210.5</c:v>
                </c:pt>
                <c:pt idx="14527">
                  <c:v>1210.5833333333333</c:v>
                </c:pt>
                <c:pt idx="14528">
                  <c:v>1210.6666666666667</c:v>
                </c:pt>
                <c:pt idx="14529">
                  <c:v>1210.75</c:v>
                </c:pt>
                <c:pt idx="14530">
                  <c:v>1210.8333333333333</c:v>
                </c:pt>
                <c:pt idx="14531">
                  <c:v>1210.9166666666667</c:v>
                </c:pt>
                <c:pt idx="14532">
                  <c:v>1211</c:v>
                </c:pt>
                <c:pt idx="14533">
                  <c:v>1211.0833333333333</c:v>
                </c:pt>
                <c:pt idx="14534">
                  <c:v>1211.1666666666667</c:v>
                </c:pt>
                <c:pt idx="14535">
                  <c:v>1211.25</c:v>
                </c:pt>
                <c:pt idx="14536">
                  <c:v>1211.3333333333333</c:v>
                </c:pt>
                <c:pt idx="14537">
                  <c:v>1211.4166666666667</c:v>
                </c:pt>
                <c:pt idx="14538">
                  <c:v>1211.5</c:v>
                </c:pt>
                <c:pt idx="14539">
                  <c:v>1211.5833333333333</c:v>
                </c:pt>
                <c:pt idx="14540">
                  <c:v>1211.6666666666667</c:v>
                </c:pt>
                <c:pt idx="14541">
                  <c:v>1211.75</c:v>
                </c:pt>
                <c:pt idx="14542">
                  <c:v>1211.8333333333333</c:v>
                </c:pt>
                <c:pt idx="14543">
                  <c:v>1211.9166666666667</c:v>
                </c:pt>
                <c:pt idx="14544">
                  <c:v>1212</c:v>
                </c:pt>
                <c:pt idx="14545">
                  <c:v>1212.0833333333333</c:v>
                </c:pt>
                <c:pt idx="14546">
                  <c:v>1212.1666666666667</c:v>
                </c:pt>
                <c:pt idx="14547">
                  <c:v>1212.25</c:v>
                </c:pt>
                <c:pt idx="14548">
                  <c:v>1212.3333333333333</c:v>
                </c:pt>
                <c:pt idx="14549">
                  <c:v>1212.4166666666667</c:v>
                </c:pt>
                <c:pt idx="14550">
                  <c:v>1212.5</c:v>
                </c:pt>
                <c:pt idx="14551">
                  <c:v>1212.5833333333333</c:v>
                </c:pt>
                <c:pt idx="14552">
                  <c:v>1212.6666666666667</c:v>
                </c:pt>
                <c:pt idx="14553">
                  <c:v>1212.75</c:v>
                </c:pt>
                <c:pt idx="14554">
                  <c:v>1212.8333333333333</c:v>
                </c:pt>
                <c:pt idx="14555">
                  <c:v>1212.9166666666667</c:v>
                </c:pt>
                <c:pt idx="14556">
                  <c:v>1213</c:v>
                </c:pt>
                <c:pt idx="14557">
                  <c:v>1213.0833333333333</c:v>
                </c:pt>
                <c:pt idx="14558">
                  <c:v>1213.1666666666667</c:v>
                </c:pt>
                <c:pt idx="14559">
                  <c:v>1213.25</c:v>
                </c:pt>
                <c:pt idx="14560">
                  <c:v>1213.3333333333333</c:v>
                </c:pt>
                <c:pt idx="14561">
                  <c:v>1213.4166666666667</c:v>
                </c:pt>
                <c:pt idx="14562">
                  <c:v>1213.5</c:v>
                </c:pt>
                <c:pt idx="14563">
                  <c:v>1213.5833333333333</c:v>
                </c:pt>
                <c:pt idx="14564">
                  <c:v>1213.6666666666667</c:v>
                </c:pt>
                <c:pt idx="14565">
                  <c:v>1213.75</c:v>
                </c:pt>
                <c:pt idx="14566">
                  <c:v>1213.8333333333333</c:v>
                </c:pt>
                <c:pt idx="14567">
                  <c:v>1213.9166666666667</c:v>
                </c:pt>
                <c:pt idx="14568">
                  <c:v>1214</c:v>
                </c:pt>
                <c:pt idx="14569">
                  <c:v>1214.0833333333333</c:v>
                </c:pt>
                <c:pt idx="14570">
                  <c:v>1214.1666666666667</c:v>
                </c:pt>
                <c:pt idx="14571">
                  <c:v>1214.25</c:v>
                </c:pt>
                <c:pt idx="14572">
                  <c:v>1214.3333333333333</c:v>
                </c:pt>
                <c:pt idx="14573">
                  <c:v>1214.4166666666667</c:v>
                </c:pt>
                <c:pt idx="14574">
                  <c:v>1214.5</c:v>
                </c:pt>
                <c:pt idx="14575">
                  <c:v>1214.5833333333333</c:v>
                </c:pt>
                <c:pt idx="14576">
                  <c:v>1214.6666666666667</c:v>
                </c:pt>
                <c:pt idx="14577">
                  <c:v>1214.75</c:v>
                </c:pt>
                <c:pt idx="14578">
                  <c:v>1214.8333333333333</c:v>
                </c:pt>
                <c:pt idx="14579">
                  <c:v>1214.9166666666667</c:v>
                </c:pt>
                <c:pt idx="14580">
                  <c:v>1215</c:v>
                </c:pt>
                <c:pt idx="14581">
                  <c:v>1215.0833333333333</c:v>
                </c:pt>
                <c:pt idx="14582">
                  <c:v>1215.1666666666667</c:v>
                </c:pt>
                <c:pt idx="14583">
                  <c:v>1215.25</c:v>
                </c:pt>
                <c:pt idx="14584">
                  <c:v>1215.3333333333333</c:v>
                </c:pt>
                <c:pt idx="14585">
                  <c:v>1215.4166666666667</c:v>
                </c:pt>
                <c:pt idx="14586">
                  <c:v>1215.5</c:v>
                </c:pt>
                <c:pt idx="14587">
                  <c:v>1215.5833333333333</c:v>
                </c:pt>
                <c:pt idx="14588">
                  <c:v>1215.6666666666667</c:v>
                </c:pt>
                <c:pt idx="14589">
                  <c:v>1215.75</c:v>
                </c:pt>
                <c:pt idx="14590">
                  <c:v>1215.8333333333333</c:v>
                </c:pt>
                <c:pt idx="14591">
                  <c:v>1215.9166666666667</c:v>
                </c:pt>
                <c:pt idx="14592">
                  <c:v>1216</c:v>
                </c:pt>
                <c:pt idx="14593">
                  <c:v>1216.0833333333333</c:v>
                </c:pt>
                <c:pt idx="14594">
                  <c:v>1216.1666666666667</c:v>
                </c:pt>
                <c:pt idx="14595">
                  <c:v>1216.25</c:v>
                </c:pt>
                <c:pt idx="14596">
                  <c:v>1216.3333333333333</c:v>
                </c:pt>
                <c:pt idx="14597">
                  <c:v>1216.4166666666667</c:v>
                </c:pt>
                <c:pt idx="14598">
                  <c:v>1216.5</c:v>
                </c:pt>
                <c:pt idx="14599">
                  <c:v>1216.5833333333333</c:v>
                </c:pt>
                <c:pt idx="14600">
                  <c:v>1216.6666666666667</c:v>
                </c:pt>
                <c:pt idx="14601">
                  <c:v>1216.75</c:v>
                </c:pt>
                <c:pt idx="14602">
                  <c:v>1216.8333333333333</c:v>
                </c:pt>
                <c:pt idx="14603">
                  <c:v>1216.9166666666667</c:v>
                </c:pt>
                <c:pt idx="14604">
                  <c:v>1217</c:v>
                </c:pt>
                <c:pt idx="14605">
                  <c:v>1217.0833333333333</c:v>
                </c:pt>
                <c:pt idx="14606">
                  <c:v>1217.1666666666667</c:v>
                </c:pt>
                <c:pt idx="14607">
                  <c:v>1217.25</c:v>
                </c:pt>
                <c:pt idx="14608">
                  <c:v>1217.3333333333333</c:v>
                </c:pt>
                <c:pt idx="14609">
                  <c:v>1217.4166666666667</c:v>
                </c:pt>
                <c:pt idx="14610">
                  <c:v>1217.5</c:v>
                </c:pt>
                <c:pt idx="14611">
                  <c:v>1217.5833333333333</c:v>
                </c:pt>
                <c:pt idx="14612">
                  <c:v>1217.6666666666667</c:v>
                </c:pt>
                <c:pt idx="14613">
                  <c:v>1217.75</c:v>
                </c:pt>
                <c:pt idx="14614">
                  <c:v>1217.8333333333333</c:v>
                </c:pt>
                <c:pt idx="14615">
                  <c:v>1217.9166666666667</c:v>
                </c:pt>
                <c:pt idx="14616">
                  <c:v>1218</c:v>
                </c:pt>
                <c:pt idx="14617">
                  <c:v>1218.0833333333333</c:v>
                </c:pt>
                <c:pt idx="14618">
                  <c:v>1218.1666666666667</c:v>
                </c:pt>
                <c:pt idx="14619">
                  <c:v>1218.25</c:v>
                </c:pt>
                <c:pt idx="14620">
                  <c:v>1218.3333333333333</c:v>
                </c:pt>
                <c:pt idx="14621">
                  <c:v>1218.4166666666667</c:v>
                </c:pt>
                <c:pt idx="14622">
                  <c:v>1218.5</c:v>
                </c:pt>
                <c:pt idx="14623">
                  <c:v>1218.5833333333333</c:v>
                </c:pt>
                <c:pt idx="14624">
                  <c:v>1218.6666666666667</c:v>
                </c:pt>
                <c:pt idx="14625">
                  <c:v>1218.75</c:v>
                </c:pt>
                <c:pt idx="14626">
                  <c:v>1218.8333333333333</c:v>
                </c:pt>
                <c:pt idx="14627">
                  <c:v>1218.9166666666667</c:v>
                </c:pt>
                <c:pt idx="14628">
                  <c:v>1219</c:v>
                </c:pt>
                <c:pt idx="14629">
                  <c:v>1219.0833333333333</c:v>
                </c:pt>
                <c:pt idx="14630">
                  <c:v>1219.1666666666667</c:v>
                </c:pt>
                <c:pt idx="14631">
                  <c:v>1219.25</c:v>
                </c:pt>
                <c:pt idx="14632">
                  <c:v>1219.3333333333333</c:v>
                </c:pt>
                <c:pt idx="14633">
                  <c:v>1219.4166666666667</c:v>
                </c:pt>
                <c:pt idx="14634">
                  <c:v>1219.5</c:v>
                </c:pt>
                <c:pt idx="14635">
                  <c:v>1219.5833333333333</c:v>
                </c:pt>
                <c:pt idx="14636">
                  <c:v>1219.6666666666667</c:v>
                </c:pt>
                <c:pt idx="14637">
                  <c:v>1219.75</c:v>
                </c:pt>
                <c:pt idx="14638">
                  <c:v>1219.8333333333333</c:v>
                </c:pt>
                <c:pt idx="14639">
                  <c:v>1219.9166666666667</c:v>
                </c:pt>
                <c:pt idx="14640">
                  <c:v>1220</c:v>
                </c:pt>
                <c:pt idx="14641">
                  <c:v>1220.0833333333333</c:v>
                </c:pt>
                <c:pt idx="14642">
                  <c:v>1220.1666666666667</c:v>
                </c:pt>
                <c:pt idx="14643">
                  <c:v>1220.25</c:v>
                </c:pt>
                <c:pt idx="14644">
                  <c:v>1220.3333333333333</c:v>
                </c:pt>
                <c:pt idx="14645">
                  <c:v>1220.4166666666667</c:v>
                </c:pt>
                <c:pt idx="14646">
                  <c:v>1220.5</c:v>
                </c:pt>
                <c:pt idx="14647">
                  <c:v>1220.5833333333333</c:v>
                </c:pt>
                <c:pt idx="14648">
                  <c:v>1220.6666666666667</c:v>
                </c:pt>
                <c:pt idx="14649">
                  <c:v>1220.75</c:v>
                </c:pt>
                <c:pt idx="14650">
                  <c:v>1220.8333333333333</c:v>
                </c:pt>
                <c:pt idx="14651">
                  <c:v>1220.9166666666667</c:v>
                </c:pt>
                <c:pt idx="14652">
                  <c:v>1221</c:v>
                </c:pt>
                <c:pt idx="14653">
                  <c:v>1221.0833333333333</c:v>
                </c:pt>
                <c:pt idx="14654">
                  <c:v>1221.1666666666667</c:v>
                </c:pt>
                <c:pt idx="14655">
                  <c:v>1221.25</c:v>
                </c:pt>
                <c:pt idx="14656">
                  <c:v>1221.3333333333333</c:v>
                </c:pt>
                <c:pt idx="14657">
                  <c:v>1221.4166666666667</c:v>
                </c:pt>
                <c:pt idx="14658">
                  <c:v>1221.5</c:v>
                </c:pt>
                <c:pt idx="14659">
                  <c:v>1221.5833333333333</c:v>
                </c:pt>
                <c:pt idx="14660">
                  <c:v>1221.6666666666667</c:v>
                </c:pt>
                <c:pt idx="14661">
                  <c:v>1221.75</c:v>
                </c:pt>
                <c:pt idx="14662">
                  <c:v>1221.8333333333333</c:v>
                </c:pt>
                <c:pt idx="14663">
                  <c:v>1221.9166666666667</c:v>
                </c:pt>
                <c:pt idx="14664">
                  <c:v>1222</c:v>
                </c:pt>
                <c:pt idx="14665">
                  <c:v>1222.0833333333333</c:v>
                </c:pt>
                <c:pt idx="14666">
                  <c:v>1222.1666666666667</c:v>
                </c:pt>
                <c:pt idx="14667">
                  <c:v>1222.25</c:v>
                </c:pt>
                <c:pt idx="14668">
                  <c:v>1222.3333333333333</c:v>
                </c:pt>
                <c:pt idx="14669">
                  <c:v>1222.4166666666667</c:v>
                </c:pt>
                <c:pt idx="14670">
                  <c:v>1222.5</c:v>
                </c:pt>
                <c:pt idx="14671">
                  <c:v>1222.5833333333333</c:v>
                </c:pt>
                <c:pt idx="14672">
                  <c:v>1222.6666666666667</c:v>
                </c:pt>
                <c:pt idx="14673">
                  <c:v>1222.75</c:v>
                </c:pt>
                <c:pt idx="14674">
                  <c:v>1222.8333333333333</c:v>
                </c:pt>
                <c:pt idx="14675">
                  <c:v>1222.9166666666667</c:v>
                </c:pt>
                <c:pt idx="14676">
                  <c:v>1223</c:v>
                </c:pt>
                <c:pt idx="14677">
                  <c:v>1223.0833333333333</c:v>
                </c:pt>
                <c:pt idx="14678">
                  <c:v>1223.1666666666667</c:v>
                </c:pt>
                <c:pt idx="14679">
                  <c:v>1223.25</c:v>
                </c:pt>
                <c:pt idx="14680">
                  <c:v>1223.3333333333333</c:v>
                </c:pt>
                <c:pt idx="14681">
                  <c:v>1223.4166666666667</c:v>
                </c:pt>
                <c:pt idx="14682">
                  <c:v>1223.5</c:v>
                </c:pt>
                <c:pt idx="14683">
                  <c:v>1223.5833333333333</c:v>
                </c:pt>
                <c:pt idx="14684">
                  <c:v>1223.6666666666667</c:v>
                </c:pt>
                <c:pt idx="14685">
                  <c:v>1223.75</c:v>
                </c:pt>
                <c:pt idx="14686">
                  <c:v>1223.8333333333333</c:v>
                </c:pt>
                <c:pt idx="14687">
                  <c:v>1223.9166666666667</c:v>
                </c:pt>
                <c:pt idx="14688">
                  <c:v>1224</c:v>
                </c:pt>
                <c:pt idx="14689">
                  <c:v>1224.0833333333333</c:v>
                </c:pt>
                <c:pt idx="14690">
                  <c:v>1224.1666666666667</c:v>
                </c:pt>
                <c:pt idx="14691">
                  <c:v>1224.25</c:v>
                </c:pt>
                <c:pt idx="14692">
                  <c:v>1224.3333333333333</c:v>
                </c:pt>
                <c:pt idx="14693">
                  <c:v>1224.4166666666667</c:v>
                </c:pt>
                <c:pt idx="14694">
                  <c:v>1224.5</c:v>
                </c:pt>
                <c:pt idx="14695">
                  <c:v>1224.5833333333333</c:v>
                </c:pt>
                <c:pt idx="14696">
                  <c:v>1224.6666666666667</c:v>
                </c:pt>
                <c:pt idx="14697">
                  <c:v>1224.75</c:v>
                </c:pt>
                <c:pt idx="14698">
                  <c:v>1224.8333333333333</c:v>
                </c:pt>
                <c:pt idx="14699">
                  <c:v>1224.9166666666667</c:v>
                </c:pt>
                <c:pt idx="14700">
                  <c:v>1225</c:v>
                </c:pt>
                <c:pt idx="14701">
                  <c:v>1225.0833333333333</c:v>
                </c:pt>
                <c:pt idx="14702">
                  <c:v>1225.1666666666667</c:v>
                </c:pt>
                <c:pt idx="14703">
                  <c:v>1225.25</c:v>
                </c:pt>
                <c:pt idx="14704">
                  <c:v>1225.3333333333333</c:v>
                </c:pt>
                <c:pt idx="14705">
                  <c:v>1225.4166666666667</c:v>
                </c:pt>
                <c:pt idx="14706">
                  <c:v>1225.5</c:v>
                </c:pt>
                <c:pt idx="14707">
                  <c:v>1225.5833333333333</c:v>
                </c:pt>
                <c:pt idx="14708">
                  <c:v>1225.6666666666667</c:v>
                </c:pt>
                <c:pt idx="14709">
                  <c:v>1225.75</c:v>
                </c:pt>
                <c:pt idx="14710">
                  <c:v>1225.8333333333333</c:v>
                </c:pt>
                <c:pt idx="14711">
                  <c:v>1225.9166666666667</c:v>
                </c:pt>
                <c:pt idx="14712">
                  <c:v>1226</c:v>
                </c:pt>
                <c:pt idx="14713">
                  <c:v>1226.0833333333333</c:v>
                </c:pt>
                <c:pt idx="14714">
                  <c:v>1226.1666666666667</c:v>
                </c:pt>
                <c:pt idx="14715">
                  <c:v>1226.25</c:v>
                </c:pt>
                <c:pt idx="14716">
                  <c:v>1226.3333333333333</c:v>
                </c:pt>
                <c:pt idx="14717">
                  <c:v>1226.4166666666667</c:v>
                </c:pt>
                <c:pt idx="14718">
                  <c:v>1226.5</c:v>
                </c:pt>
                <c:pt idx="14719">
                  <c:v>1226.5833333333333</c:v>
                </c:pt>
                <c:pt idx="14720">
                  <c:v>1226.6666666666667</c:v>
                </c:pt>
                <c:pt idx="14721">
                  <c:v>1226.75</c:v>
                </c:pt>
                <c:pt idx="14722">
                  <c:v>1226.8333333333333</c:v>
                </c:pt>
                <c:pt idx="14723">
                  <c:v>1226.9166666666667</c:v>
                </c:pt>
                <c:pt idx="14724">
                  <c:v>1227</c:v>
                </c:pt>
                <c:pt idx="14725">
                  <c:v>1227.0833333333333</c:v>
                </c:pt>
                <c:pt idx="14726">
                  <c:v>1227.1666666666667</c:v>
                </c:pt>
                <c:pt idx="14727">
                  <c:v>1227.25</c:v>
                </c:pt>
                <c:pt idx="14728">
                  <c:v>1227.3333333333333</c:v>
                </c:pt>
                <c:pt idx="14729">
                  <c:v>1227.4166666666667</c:v>
                </c:pt>
                <c:pt idx="14730">
                  <c:v>1227.5</c:v>
                </c:pt>
                <c:pt idx="14731">
                  <c:v>1227.5833333333333</c:v>
                </c:pt>
                <c:pt idx="14732">
                  <c:v>1227.6666666666667</c:v>
                </c:pt>
                <c:pt idx="14733">
                  <c:v>1227.75</c:v>
                </c:pt>
                <c:pt idx="14734">
                  <c:v>1227.8333333333333</c:v>
                </c:pt>
                <c:pt idx="14735">
                  <c:v>1227.9166666666667</c:v>
                </c:pt>
                <c:pt idx="14736">
                  <c:v>1228</c:v>
                </c:pt>
                <c:pt idx="14737">
                  <c:v>1228.0833333333333</c:v>
                </c:pt>
                <c:pt idx="14738">
                  <c:v>1228.1666666666667</c:v>
                </c:pt>
                <c:pt idx="14739">
                  <c:v>1228.25</c:v>
                </c:pt>
                <c:pt idx="14740">
                  <c:v>1228.3333333333333</c:v>
                </c:pt>
                <c:pt idx="14741">
                  <c:v>1228.4166666666667</c:v>
                </c:pt>
                <c:pt idx="14742">
                  <c:v>1228.5</c:v>
                </c:pt>
                <c:pt idx="14743">
                  <c:v>1228.5833333333333</c:v>
                </c:pt>
                <c:pt idx="14744">
                  <c:v>1228.6666666666667</c:v>
                </c:pt>
                <c:pt idx="14745">
                  <c:v>1228.75</c:v>
                </c:pt>
                <c:pt idx="14746">
                  <c:v>1228.8333333333333</c:v>
                </c:pt>
                <c:pt idx="14747">
                  <c:v>1228.9166666666667</c:v>
                </c:pt>
                <c:pt idx="14748">
                  <c:v>1229</c:v>
                </c:pt>
                <c:pt idx="14749">
                  <c:v>1229.0833333333333</c:v>
                </c:pt>
                <c:pt idx="14750">
                  <c:v>1229.1666666666667</c:v>
                </c:pt>
                <c:pt idx="14751">
                  <c:v>1229.25</c:v>
                </c:pt>
                <c:pt idx="14752">
                  <c:v>1229.3333333333333</c:v>
                </c:pt>
                <c:pt idx="14753">
                  <c:v>1229.4166666666667</c:v>
                </c:pt>
                <c:pt idx="14754">
                  <c:v>1229.5</c:v>
                </c:pt>
                <c:pt idx="14755">
                  <c:v>1229.5833333333333</c:v>
                </c:pt>
                <c:pt idx="14756">
                  <c:v>1229.6666666666667</c:v>
                </c:pt>
                <c:pt idx="14757">
                  <c:v>1229.75</c:v>
                </c:pt>
                <c:pt idx="14758">
                  <c:v>1229.8333333333333</c:v>
                </c:pt>
                <c:pt idx="14759">
                  <c:v>1229.9166666666667</c:v>
                </c:pt>
                <c:pt idx="14760">
                  <c:v>1230</c:v>
                </c:pt>
                <c:pt idx="14761">
                  <c:v>1230.0833333333333</c:v>
                </c:pt>
                <c:pt idx="14762">
                  <c:v>1230.1666666666667</c:v>
                </c:pt>
                <c:pt idx="14763">
                  <c:v>1230.25</c:v>
                </c:pt>
                <c:pt idx="14764">
                  <c:v>1230.3333333333333</c:v>
                </c:pt>
                <c:pt idx="14765">
                  <c:v>1230.4166666666667</c:v>
                </c:pt>
                <c:pt idx="14766">
                  <c:v>1230.5</c:v>
                </c:pt>
                <c:pt idx="14767">
                  <c:v>1230.5833333333333</c:v>
                </c:pt>
                <c:pt idx="14768">
                  <c:v>1230.6666666666667</c:v>
                </c:pt>
                <c:pt idx="14769">
                  <c:v>1230.75</c:v>
                </c:pt>
                <c:pt idx="14770">
                  <c:v>1230.8333333333333</c:v>
                </c:pt>
                <c:pt idx="14771">
                  <c:v>1230.9166666666667</c:v>
                </c:pt>
                <c:pt idx="14772">
                  <c:v>1231</c:v>
                </c:pt>
                <c:pt idx="14773">
                  <c:v>1231.0833333333333</c:v>
                </c:pt>
                <c:pt idx="14774">
                  <c:v>1231.1666666666667</c:v>
                </c:pt>
                <c:pt idx="14775">
                  <c:v>1231.25</c:v>
                </c:pt>
                <c:pt idx="14776">
                  <c:v>1231.3333333333333</c:v>
                </c:pt>
                <c:pt idx="14777">
                  <c:v>1231.4166666666667</c:v>
                </c:pt>
                <c:pt idx="14778">
                  <c:v>1231.5</c:v>
                </c:pt>
                <c:pt idx="14779">
                  <c:v>1231.5833333333333</c:v>
                </c:pt>
                <c:pt idx="14780">
                  <c:v>1231.6666666666667</c:v>
                </c:pt>
                <c:pt idx="14781">
                  <c:v>1231.75</c:v>
                </c:pt>
                <c:pt idx="14782">
                  <c:v>1231.8333333333333</c:v>
                </c:pt>
                <c:pt idx="14783">
                  <c:v>1231.9166666666667</c:v>
                </c:pt>
                <c:pt idx="14784">
                  <c:v>1232</c:v>
                </c:pt>
                <c:pt idx="14785">
                  <c:v>1232.0833333333333</c:v>
                </c:pt>
                <c:pt idx="14786">
                  <c:v>1232.1666666666667</c:v>
                </c:pt>
                <c:pt idx="14787">
                  <c:v>1232.25</c:v>
                </c:pt>
                <c:pt idx="14788">
                  <c:v>1232.3333333333333</c:v>
                </c:pt>
                <c:pt idx="14789">
                  <c:v>1232.4166666666667</c:v>
                </c:pt>
                <c:pt idx="14790">
                  <c:v>1232.5</c:v>
                </c:pt>
                <c:pt idx="14791">
                  <c:v>1232.5833333333333</c:v>
                </c:pt>
                <c:pt idx="14792">
                  <c:v>1232.6666666666667</c:v>
                </c:pt>
                <c:pt idx="14793">
                  <c:v>1232.75</c:v>
                </c:pt>
                <c:pt idx="14794">
                  <c:v>1232.8333333333333</c:v>
                </c:pt>
                <c:pt idx="14795">
                  <c:v>1232.9166666666667</c:v>
                </c:pt>
                <c:pt idx="14796">
                  <c:v>1233</c:v>
                </c:pt>
                <c:pt idx="14797">
                  <c:v>1233.0833333333333</c:v>
                </c:pt>
                <c:pt idx="14798">
                  <c:v>1233.1666666666667</c:v>
                </c:pt>
                <c:pt idx="14799">
                  <c:v>1233.25</c:v>
                </c:pt>
                <c:pt idx="14800">
                  <c:v>1233.3333333333333</c:v>
                </c:pt>
                <c:pt idx="14801">
                  <c:v>1233.4166666666667</c:v>
                </c:pt>
                <c:pt idx="14802">
                  <c:v>1233.5</c:v>
                </c:pt>
                <c:pt idx="14803">
                  <c:v>1233.5833333333333</c:v>
                </c:pt>
                <c:pt idx="14804">
                  <c:v>1233.6666666666667</c:v>
                </c:pt>
                <c:pt idx="14805">
                  <c:v>1233.75</c:v>
                </c:pt>
                <c:pt idx="14806">
                  <c:v>1233.8333333333333</c:v>
                </c:pt>
                <c:pt idx="14807">
                  <c:v>1233.9166666666667</c:v>
                </c:pt>
                <c:pt idx="14808">
                  <c:v>1234</c:v>
                </c:pt>
                <c:pt idx="14809">
                  <c:v>1234.0833333333333</c:v>
                </c:pt>
                <c:pt idx="14810">
                  <c:v>1234.1666666666667</c:v>
                </c:pt>
                <c:pt idx="14811">
                  <c:v>1234.25</c:v>
                </c:pt>
                <c:pt idx="14812">
                  <c:v>1234.3333333333333</c:v>
                </c:pt>
                <c:pt idx="14813">
                  <c:v>1234.4166666666667</c:v>
                </c:pt>
                <c:pt idx="14814">
                  <c:v>1234.5</c:v>
                </c:pt>
                <c:pt idx="14815">
                  <c:v>1234.5833333333333</c:v>
                </c:pt>
                <c:pt idx="14816">
                  <c:v>1234.6666666666667</c:v>
                </c:pt>
                <c:pt idx="14817">
                  <c:v>1234.75</c:v>
                </c:pt>
                <c:pt idx="14818">
                  <c:v>1234.8333333333333</c:v>
                </c:pt>
                <c:pt idx="14819">
                  <c:v>1234.9166666666667</c:v>
                </c:pt>
                <c:pt idx="14820">
                  <c:v>1235</c:v>
                </c:pt>
                <c:pt idx="14821">
                  <c:v>1235.0833333333333</c:v>
                </c:pt>
                <c:pt idx="14822">
                  <c:v>1235.1666666666667</c:v>
                </c:pt>
                <c:pt idx="14823">
                  <c:v>1235.25</c:v>
                </c:pt>
                <c:pt idx="14824">
                  <c:v>1235.3333333333333</c:v>
                </c:pt>
                <c:pt idx="14825">
                  <c:v>1235.4166666666667</c:v>
                </c:pt>
                <c:pt idx="14826">
                  <c:v>1235.5</c:v>
                </c:pt>
                <c:pt idx="14827">
                  <c:v>1235.5833333333333</c:v>
                </c:pt>
                <c:pt idx="14828">
                  <c:v>1235.6666666666667</c:v>
                </c:pt>
                <c:pt idx="14829">
                  <c:v>1235.75</c:v>
                </c:pt>
                <c:pt idx="14830">
                  <c:v>1235.8333333333333</c:v>
                </c:pt>
                <c:pt idx="14831">
                  <c:v>1235.9166666666667</c:v>
                </c:pt>
                <c:pt idx="14832">
                  <c:v>1236</c:v>
                </c:pt>
                <c:pt idx="14833">
                  <c:v>1236.0833333333333</c:v>
                </c:pt>
                <c:pt idx="14834">
                  <c:v>1236.1666666666667</c:v>
                </c:pt>
                <c:pt idx="14835">
                  <c:v>1236.25</c:v>
                </c:pt>
                <c:pt idx="14836">
                  <c:v>1236.3333333333333</c:v>
                </c:pt>
                <c:pt idx="14837">
                  <c:v>1236.4166666666667</c:v>
                </c:pt>
                <c:pt idx="14838">
                  <c:v>1236.5</c:v>
                </c:pt>
                <c:pt idx="14839">
                  <c:v>1236.5833333333333</c:v>
                </c:pt>
                <c:pt idx="14840">
                  <c:v>1236.6666666666667</c:v>
                </c:pt>
                <c:pt idx="14841">
                  <c:v>1236.75</c:v>
                </c:pt>
                <c:pt idx="14842">
                  <c:v>1236.8333333333333</c:v>
                </c:pt>
                <c:pt idx="14843">
                  <c:v>1236.9166666666667</c:v>
                </c:pt>
                <c:pt idx="14844">
                  <c:v>1237</c:v>
                </c:pt>
                <c:pt idx="14845">
                  <c:v>1237.0833333333333</c:v>
                </c:pt>
                <c:pt idx="14846">
                  <c:v>1237.1666666666667</c:v>
                </c:pt>
                <c:pt idx="14847">
                  <c:v>1237.25</c:v>
                </c:pt>
                <c:pt idx="14848">
                  <c:v>1237.3333333333333</c:v>
                </c:pt>
                <c:pt idx="14849">
                  <c:v>1237.4166666666667</c:v>
                </c:pt>
                <c:pt idx="14850">
                  <c:v>1237.5</c:v>
                </c:pt>
                <c:pt idx="14851">
                  <c:v>1237.5833333333333</c:v>
                </c:pt>
                <c:pt idx="14852">
                  <c:v>1237.6666666666667</c:v>
                </c:pt>
                <c:pt idx="14853">
                  <c:v>1237.75</c:v>
                </c:pt>
                <c:pt idx="14854">
                  <c:v>1237.8333333333333</c:v>
                </c:pt>
                <c:pt idx="14855">
                  <c:v>1237.9166666666667</c:v>
                </c:pt>
                <c:pt idx="14856">
                  <c:v>1238</c:v>
                </c:pt>
                <c:pt idx="14857">
                  <c:v>1238.0833333333333</c:v>
                </c:pt>
                <c:pt idx="14858">
                  <c:v>1238.1666666666667</c:v>
                </c:pt>
                <c:pt idx="14859">
                  <c:v>1238.25</c:v>
                </c:pt>
                <c:pt idx="14860">
                  <c:v>1238.3333333333333</c:v>
                </c:pt>
                <c:pt idx="14861">
                  <c:v>1238.4166666666667</c:v>
                </c:pt>
                <c:pt idx="14862">
                  <c:v>1238.5</c:v>
                </c:pt>
                <c:pt idx="14863">
                  <c:v>1238.5833333333333</c:v>
                </c:pt>
                <c:pt idx="14864">
                  <c:v>1238.6666666666667</c:v>
                </c:pt>
                <c:pt idx="14865">
                  <c:v>1238.75</c:v>
                </c:pt>
                <c:pt idx="14866">
                  <c:v>1238.8333333333333</c:v>
                </c:pt>
                <c:pt idx="14867">
                  <c:v>1238.9166666666667</c:v>
                </c:pt>
                <c:pt idx="14868">
                  <c:v>1239</c:v>
                </c:pt>
                <c:pt idx="14869">
                  <c:v>1239.0833333333333</c:v>
                </c:pt>
                <c:pt idx="14870">
                  <c:v>1239.1666666666667</c:v>
                </c:pt>
                <c:pt idx="14871">
                  <c:v>1239.25</c:v>
                </c:pt>
                <c:pt idx="14872">
                  <c:v>1239.3333333333333</c:v>
                </c:pt>
                <c:pt idx="14873">
                  <c:v>1239.4166666666667</c:v>
                </c:pt>
                <c:pt idx="14874">
                  <c:v>1239.5</c:v>
                </c:pt>
                <c:pt idx="14875">
                  <c:v>1239.5833333333333</c:v>
                </c:pt>
                <c:pt idx="14876">
                  <c:v>1239.6666666666667</c:v>
                </c:pt>
                <c:pt idx="14877">
                  <c:v>1239.75</c:v>
                </c:pt>
                <c:pt idx="14878">
                  <c:v>1239.8333333333333</c:v>
                </c:pt>
                <c:pt idx="14879">
                  <c:v>1239.9166666666667</c:v>
                </c:pt>
                <c:pt idx="14880">
                  <c:v>1240</c:v>
                </c:pt>
                <c:pt idx="14881">
                  <c:v>1240.0833333333333</c:v>
                </c:pt>
                <c:pt idx="14882">
                  <c:v>1240.1666666666667</c:v>
                </c:pt>
                <c:pt idx="14883">
                  <c:v>1240.25</c:v>
                </c:pt>
                <c:pt idx="14884">
                  <c:v>1240.3333333333333</c:v>
                </c:pt>
                <c:pt idx="14885">
                  <c:v>1240.4166666666667</c:v>
                </c:pt>
                <c:pt idx="14886">
                  <c:v>1240.5</c:v>
                </c:pt>
                <c:pt idx="14887">
                  <c:v>1240.5833333333333</c:v>
                </c:pt>
                <c:pt idx="14888">
                  <c:v>1240.6666666666667</c:v>
                </c:pt>
                <c:pt idx="14889">
                  <c:v>1240.75</c:v>
                </c:pt>
                <c:pt idx="14890">
                  <c:v>1240.8333333333333</c:v>
                </c:pt>
                <c:pt idx="14891">
                  <c:v>1240.9166666666667</c:v>
                </c:pt>
                <c:pt idx="14892">
                  <c:v>1241</c:v>
                </c:pt>
                <c:pt idx="14893">
                  <c:v>1241.0833333333333</c:v>
                </c:pt>
                <c:pt idx="14894">
                  <c:v>1241.1666666666667</c:v>
                </c:pt>
                <c:pt idx="14895">
                  <c:v>1241.25</c:v>
                </c:pt>
                <c:pt idx="14896">
                  <c:v>1241.3333333333333</c:v>
                </c:pt>
                <c:pt idx="14897">
                  <c:v>1241.4166666666667</c:v>
                </c:pt>
                <c:pt idx="14898">
                  <c:v>1241.5</c:v>
                </c:pt>
                <c:pt idx="14899">
                  <c:v>1241.5833333333333</c:v>
                </c:pt>
                <c:pt idx="14900">
                  <c:v>1241.6666666666667</c:v>
                </c:pt>
                <c:pt idx="14901">
                  <c:v>1241.75</c:v>
                </c:pt>
                <c:pt idx="14902">
                  <c:v>1241.8333333333333</c:v>
                </c:pt>
                <c:pt idx="14903">
                  <c:v>1241.9166666666667</c:v>
                </c:pt>
                <c:pt idx="14904">
                  <c:v>1242</c:v>
                </c:pt>
                <c:pt idx="14905">
                  <c:v>1242.0833333333333</c:v>
                </c:pt>
                <c:pt idx="14906">
                  <c:v>1242.1666666666667</c:v>
                </c:pt>
                <c:pt idx="14907">
                  <c:v>1242.25</c:v>
                </c:pt>
                <c:pt idx="14908">
                  <c:v>1242.3333333333333</c:v>
                </c:pt>
                <c:pt idx="14909">
                  <c:v>1242.4166666666667</c:v>
                </c:pt>
                <c:pt idx="14910">
                  <c:v>1242.5</c:v>
                </c:pt>
                <c:pt idx="14911">
                  <c:v>1242.5833333333333</c:v>
                </c:pt>
                <c:pt idx="14912">
                  <c:v>1242.6666666666667</c:v>
                </c:pt>
                <c:pt idx="14913">
                  <c:v>1242.75</c:v>
                </c:pt>
                <c:pt idx="14914">
                  <c:v>1242.8333333333333</c:v>
                </c:pt>
                <c:pt idx="14915">
                  <c:v>1242.9166666666667</c:v>
                </c:pt>
                <c:pt idx="14916">
                  <c:v>1243</c:v>
                </c:pt>
                <c:pt idx="14917">
                  <c:v>1243.0833333333333</c:v>
                </c:pt>
                <c:pt idx="14918">
                  <c:v>1243.1666666666667</c:v>
                </c:pt>
                <c:pt idx="14919">
                  <c:v>1243.25</c:v>
                </c:pt>
                <c:pt idx="14920">
                  <c:v>1243.3333333333333</c:v>
                </c:pt>
                <c:pt idx="14921">
                  <c:v>1243.4166666666667</c:v>
                </c:pt>
                <c:pt idx="14922">
                  <c:v>1243.5</c:v>
                </c:pt>
                <c:pt idx="14923">
                  <c:v>1243.5833333333333</c:v>
                </c:pt>
                <c:pt idx="14924">
                  <c:v>1243.6666666666667</c:v>
                </c:pt>
                <c:pt idx="14925">
                  <c:v>1243.75</c:v>
                </c:pt>
                <c:pt idx="14926">
                  <c:v>1243.8333333333333</c:v>
                </c:pt>
                <c:pt idx="14927">
                  <c:v>1243.9166666666667</c:v>
                </c:pt>
                <c:pt idx="14928">
                  <c:v>1244</c:v>
                </c:pt>
                <c:pt idx="14929">
                  <c:v>1244.0833333333333</c:v>
                </c:pt>
                <c:pt idx="14930">
                  <c:v>1244.1666666666667</c:v>
                </c:pt>
                <c:pt idx="14931">
                  <c:v>1244.25</c:v>
                </c:pt>
                <c:pt idx="14932">
                  <c:v>1244.3333333333333</c:v>
                </c:pt>
                <c:pt idx="14933">
                  <c:v>1244.4166666666667</c:v>
                </c:pt>
                <c:pt idx="14934">
                  <c:v>1244.5</c:v>
                </c:pt>
                <c:pt idx="14935">
                  <c:v>1244.5833333333333</c:v>
                </c:pt>
                <c:pt idx="14936">
                  <c:v>1244.6666666666667</c:v>
                </c:pt>
                <c:pt idx="14937">
                  <c:v>1244.75</c:v>
                </c:pt>
                <c:pt idx="14938">
                  <c:v>1244.8333333333333</c:v>
                </c:pt>
                <c:pt idx="14939">
                  <c:v>1244.9166666666667</c:v>
                </c:pt>
                <c:pt idx="14940">
                  <c:v>1245</c:v>
                </c:pt>
                <c:pt idx="14941">
                  <c:v>1245.0833333333333</c:v>
                </c:pt>
                <c:pt idx="14942">
                  <c:v>1245.1666666666667</c:v>
                </c:pt>
                <c:pt idx="14943">
                  <c:v>1245.25</c:v>
                </c:pt>
                <c:pt idx="14944">
                  <c:v>1245.3333333333333</c:v>
                </c:pt>
                <c:pt idx="14945">
                  <c:v>1245.4166666666667</c:v>
                </c:pt>
                <c:pt idx="14946">
                  <c:v>1245.5</c:v>
                </c:pt>
                <c:pt idx="14947">
                  <c:v>1245.5833333333333</c:v>
                </c:pt>
                <c:pt idx="14948">
                  <c:v>1245.6666666666667</c:v>
                </c:pt>
                <c:pt idx="14949">
                  <c:v>1245.75</c:v>
                </c:pt>
                <c:pt idx="14950">
                  <c:v>1245.8333333333333</c:v>
                </c:pt>
                <c:pt idx="14951">
                  <c:v>1245.9166666666667</c:v>
                </c:pt>
                <c:pt idx="14952">
                  <c:v>1246</c:v>
                </c:pt>
                <c:pt idx="14953">
                  <c:v>1246.0833333333333</c:v>
                </c:pt>
                <c:pt idx="14954">
                  <c:v>1246.1666666666667</c:v>
                </c:pt>
                <c:pt idx="14955">
                  <c:v>1246.25</c:v>
                </c:pt>
                <c:pt idx="14956">
                  <c:v>1246.3333333333333</c:v>
                </c:pt>
                <c:pt idx="14957">
                  <c:v>1246.4166666666667</c:v>
                </c:pt>
                <c:pt idx="14958">
                  <c:v>1246.5</c:v>
                </c:pt>
                <c:pt idx="14959">
                  <c:v>1246.5833333333333</c:v>
                </c:pt>
                <c:pt idx="14960">
                  <c:v>1246.6666666666667</c:v>
                </c:pt>
                <c:pt idx="14961">
                  <c:v>1246.75</c:v>
                </c:pt>
                <c:pt idx="14962">
                  <c:v>1246.8333333333333</c:v>
                </c:pt>
                <c:pt idx="14963">
                  <c:v>1246.9166666666667</c:v>
                </c:pt>
                <c:pt idx="14964">
                  <c:v>1247</c:v>
                </c:pt>
                <c:pt idx="14965">
                  <c:v>1247.0833333333333</c:v>
                </c:pt>
                <c:pt idx="14966">
                  <c:v>1247.1666666666667</c:v>
                </c:pt>
                <c:pt idx="14967">
                  <c:v>1247.25</c:v>
                </c:pt>
                <c:pt idx="14968">
                  <c:v>1247.3333333333333</c:v>
                </c:pt>
                <c:pt idx="14969">
                  <c:v>1247.4166666666667</c:v>
                </c:pt>
                <c:pt idx="14970">
                  <c:v>1247.5</c:v>
                </c:pt>
                <c:pt idx="14971">
                  <c:v>1247.5833333333333</c:v>
                </c:pt>
                <c:pt idx="14972">
                  <c:v>1247.6666666666667</c:v>
                </c:pt>
                <c:pt idx="14973">
                  <c:v>1247.75</c:v>
                </c:pt>
                <c:pt idx="14974">
                  <c:v>1247.8333333333333</c:v>
                </c:pt>
                <c:pt idx="14975">
                  <c:v>1247.9166666666667</c:v>
                </c:pt>
                <c:pt idx="14976">
                  <c:v>1248</c:v>
                </c:pt>
                <c:pt idx="14977">
                  <c:v>1248.0833333333333</c:v>
                </c:pt>
                <c:pt idx="14978">
                  <c:v>1248.1666666666667</c:v>
                </c:pt>
                <c:pt idx="14979">
                  <c:v>1248.25</c:v>
                </c:pt>
                <c:pt idx="14980">
                  <c:v>1248.3333333333333</c:v>
                </c:pt>
                <c:pt idx="14981">
                  <c:v>1248.4166666666667</c:v>
                </c:pt>
                <c:pt idx="14982">
                  <c:v>1248.5</c:v>
                </c:pt>
                <c:pt idx="14983">
                  <c:v>1248.5833333333333</c:v>
                </c:pt>
                <c:pt idx="14984">
                  <c:v>1248.6666666666667</c:v>
                </c:pt>
                <c:pt idx="14985">
                  <c:v>1248.75</c:v>
                </c:pt>
                <c:pt idx="14986">
                  <c:v>1248.8333333333333</c:v>
                </c:pt>
                <c:pt idx="14987">
                  <c:v>1248.9166666666667</c:v>
                </c:pt>
                <c:pt idx="14988">
                  <c:v>1249</c:v>
                </c:pt>
                <c:pt idx="14989">
                  <c:v>1249.0833333333333</c:v>
                </c:pt>
                <c:pt idx="14990">
                  <c:v>1249.1666666666667</c:v>
                </c:pt>
                <c:pt idx="14991">
                  <c:v>1249.25</c:v>
                </c:pt>
                <c:pt idx="14992">
                  <c:v>1249.3333333333333</c:v>
                </c:pt>
                <c:pt idx="14993">
                  <c:v>1249.4166666666667</c:v>
                </c:pt>
                <c:pt idx="14994">
                  <c:v>1249.5</c:v>
                </c:pt>
                <c:pt idx="14995">
                  <c:v>1249.5833333333333</c:v>
                </c:pt>
                <c:pt idx="14996">
                  <c:v>1249.6666666666667</c:v>
                </c:pt>
                <c:pt idx="14997">
                  <c:v>1249.75</c:v>
                </c:pt>
                <c:pt idx="14998">
                  <c:v>1249.8333333333333</c:v>
                </c:pt>
                <c:pt idx="14999">
                  <c:v>1249.9166666666667</c:v>
                </c:pt>
                <c:pt idx="15000">
                  <c:v>1250</c:v>
                </c:pt>
                <c:pt idx="15001">
                  <c:v>1250.0833333333333</c:v>
                </c:pt>
                <c:pt idx="15002">
                  <c:v>1250.1666666666667</c:v>
                </c:pt>
                <c:pt idx="15003">
                  <c:v>1250.25</c:v>
                </c:pt>
                <c:pt idx="15004">
                  <c:v>1250.3333333333333</c:v>
                </c:pt>
                <c:pt idx="15005">
                  <c:v>1250.4166666666667</c:v>
                </c:pt>
                <c:pt idx="15006">
                  <c:v>1250.5</c:v>
                </c:pt>
                <c:pt idx="15007">
                  <c:v>1250.5833333333333</c:v>
                </c:pt>
                <c:pt idx="15008">
                  <c:v>1250.6666666666667</c:v>
                </c:pt>
                <c:pt idx="15009">
                  <c:v>1250.75</c:v>
                </c:pt>
                <c:pt idx="15010">
                  <c:v>1250.8333333333333</c:v>
                </c:pt>
                <c:pt idx="15011">
                  <c:v>1250.9166666666667</c:v>
                </c:pt>
                <c:pt idx="15012">
                  <c:v>1251</c:v>
                </c:pt>
                <c:pt idx="15013">
                  <c:v>1251.0833333333333</c:v>
                </c:pt>
                <c:pt idx="15014">
                  <c:v>1251.1666666666667</c:v>
                </c:pt>
                <c:pt idx="15015">
                  <c:v>1251.25</c:v>
                </c:pt>
                <c:pt idx="15016">
                  <c:v>1251.3333333333333</c:v>
                </c:pt>
                <c:pt idx="15017">
                  <c:v>1251.4166666666667</c:v>
                </c:pt>
                <c:pt idx="15018">
                  <c:v>1251.5</c:v>
                </c:pt>
                <c:pt idx="15019">
                  <c:v>1251.5833333333333</c:v>
                </c:pt>
                <c:pt idx="15020">
                  <c:v>1251.6666666666667</c:v>
                </c:pt>
                <c:pt idx="15021">
                  <c:v>1251.75</c:v>
                </c:pt>
                <c:pt idx="15022">
                  <c:v>1251.8333333333333</c:v>
                </c:pt>
                <c:pt idx="15023">
                  <c:v>1251.9166666666667</c:v>
                </c:pt>
                <c:pt idx="15024">
                  <c:v>1252</c:v>
                </c:pt>
                <c:pt idx="15025">
                  <c:v>1252.0833333333333</c:v>
                </c:pt>
                <c:pt idx="15026">
                  <c:v>1252.1666666666667</c:v>
                </c:pt>
                <c:pt idx="15027">
                  <c:v>1252.25</c:v>
                </c:pt>
                <c:pt idx="15028">
                  <c:v>1252.3333333333333</c:v>
                </c:pt>
                <c:pt idx="15029">
                  <c:v>1252.4166666666667</c:v>
                </c:pt>
                <c:pt idx="15030">
                  <c:v>1252.5</c:v>
                </c:pt>
                <c:pt idx="15031">
                  <c:v>1252.5833333333333</c:v>
                </c:pt>
                <c:pt idx="15032">
                  <c:v>1252.6666666666667</c:v>
                </c:pt>
                <c:pt idx="15033">
                  <c:v>1252.75</c:v>
                </c:pt>
                <c:pt idx="15034">
                  <c:v>1252.8333333333333</c:v>
                </c:pt>
                <c:pt idx="15035">
                  <c:v>1252.9166666666667</c:v>
                </c:pt>
                <c:pt idx="15036">
                  <c:v>1253</c:v>
                </c:pt>
                <c:pt idx="15037">
                  <c:v>1253.0833333333333</c:v>
                </c:pt>
                <c:pt idx="15038">
                  <c:v>1253.1666666666667</c:v>
                </c:pt>
                <c:pt idx="15039">
                  <c:v>1253.25</c:v>
                </c:pt>
                <c:pt idx="15040">
                  <c:v>1253.3333333333333</c:v>
                </c:pt>
                <c:pt idx="15041">
                  <c:v>1253.4166666666667</c:v>
                </c:pt>
                <c:pt idx="15042">
                  <c:v>1253.5</c:v>
                </c:pt>
                <c:pt idx="15043">
                  <c:v>1253.5833333333333</c:v>
                </c:pt>
                <c:pt idx="15044">
                  <c:v>1253.6666666666667</c:v>
                </c:pt>
                <c:pt idx="15045">
                  <c:v>1253.75</c:v>
                </c:pt>
                <c:pt idx="15046">
                  <c:v>1253.8333333333333</c:v>
                </c:pt>
                <c:pt idx="15047">
                  <c:v>1253.9166666666667</c:v>
                </c:pt>
                <c:pt idx="15048">
                  <c:v>1254</c:v>
                </c:pt>
                <c:pt idx="15049">
                  <c:v>1254.0833333333333</c:v>
                </c:pt>
                <c:pt idx="15050">
                  <c:v>1254.1666666666667</c:v>
                </c:pt>
                <c:pt idx="15051">
                  <c:v>1254.25</c:v>
                </c:pt>
                <c:pt idx="15052">
                  <c:v>1254.3333333333333</c:v>
                </c:pt>
                <c:pt idx="15053">
                  <c:v>1254.4166666666667</c:v>
                </c:pt>
                <c:pt idx="15054">
                  <c:v>1254.5</c:v>
                </c:pt>
                <c:pt idx="15055">
                  <c:v>1254.5833333333333</c:v>
                </c:pt>
                <c:pt idx="15056">
                  <c:v>1254.6666666666667</c:v>
                </c:pt>
                <c:pt idx="15057">
                  <c:v>1254.75</c:v>
                </c:pt>
                <c:pt idx="15058">
                  <c:v>1254.8333333333333</c:v>
                </c:pt>
                <c:pt idx="15059">
                  <c:v>1254.9166666666667</c:v>
                </c:pt>
                <c:pt idx="15060">
                  <c:v>1255</c:v>
                </c:pt>
                <c:pt idx="15061">
                  <c:v>1255.0833333333333</c:v>
                </c:pt>
                <c:pt idx="15062">
                  <c:v>1255.1666666666667</c:v>
                </c:pt>
                <c:pt idx="15063">
                  <c:v>1255.25</c:v>
                </c:pt>
                <c:pt idx="15064">
                  <c:v>1255.3333333333333</c:v>
                </c:pt>
                <c:pt idx="15065">
                  <c:v>1255.4166666666667</c:v>
                </c:pt>
                <c:pt idx="15066">
                  <c:v>1255.5</c:v>
                </c:pt>
                <c:pt idx="15067">
                  <c:v>1255.5833333333333</c:v>
                </c:pt>
                <c:pt idx="15068">
                  <c:v>1255.6666666666667</c:v>
                </c:pt>
                <c:pt idx="15069">
                  <c:v>1255.75</c:v>
                </c:pt>
                <c:pt idx="15070">
                  <c:v>1255.8333333333333</c:v>
                </c:pt>
                <c:pt idx="15071">
                  <c:v>1255.9166666666667</c:v>
                </c:pt>
                <c:pt idx="15072">
                  <c:v>1256</c:v>
                </c:pt>
                <c:pt idx="15073">
                  <c:v>1256.0833333333333</c:v>
                </c:pt>
                <c:pt idx="15074">
                  <c:v>1256.1666666666667</c:v>
                </c:pt>
                <c:pt idx="15075">
                  <c:v>1256.25</c:v>
                </c:pt>
                <c:pt idx="15076">
                  <c:v>1256.3333333333333</c:v>
                </c:pt>
                <c:pt idx="15077">
                  <c:v>1256.4166666666667</c:v>
                </c:pt>
                <c:pt idx="15078">
                  <c:v>1256.5</c:v>
                </c:pt>
                <c:pt idx="15079">
                  <c:v>1256.5833333333333</c:v>
                </c:pt>
                <c:pt idx="15080">
                  <c:v>1256.6666666666667</c:v>
                </c:pt>
                <c:pt idx="15081">
                  <c:v>1256.75</c:v>
                </c:pt>
                <c:pt idx="15082">
                  <c:v>1256.8333333333333</c:v>
                </c:pt>
                <c:pt idx="15083">
                  <c:v>1256.9166666666667</c:v>
                </c:pt>
                <c:pt idx="15084">
                  <c:v>1257</c:v>
                </c:pt>
                <c:pt idx="15085">
                  <c:v>1257.0833333333333</c:v>
                </c:pt>
                <c:pt idx="15086">
                  <c:v>1257.1666666666667</c:v>
                </c:pt>
                <c:pt idx="15087">
                  <c:v>1257.25</c:v>
                </c:pt>
                <c:pt idx="15088">
                  <c:v>1257.3333333333333</c:v>
                </c:pt>
                <c:pt idx="15089">
                  <c:v>1257.4166666666667</c:v>
                </c:pt>
                <c:pt idx="15090">
                  <c:v>1257.5</c:v>
                </c:pt>
                <c:pt idx="15091">
                  <c:v>1257.5833333333333</c:v>
                </c:pt>
                <c:pt idx="15092">
                  <c:v>1257.6666666666667</c:v>
                </c:pt>
                <c:pt idx="15093">
                  <c:v>1257.75</c:v>
                </c:pt>
                <c:pt idx="15094">
                  <c:v>1257.8333333333333</c:v>
                </c:pt>
                <c:pt idx="15095">
                  <c:v>1257.9166666666667</c:v>
                </c:pt>
                <c:pt idx="15096">
                  <c:v>1258</c:v>
                </c:pt>
                <c:pt idx="15097">
                  <c:v>1258.0833333333333</c:v>
                </c:pt>
                <c:pt idx="15098">
                  <c:v>1258.1666666666667</c:v>
                </c:pt>
                <c:pt idx="15099">
                  <c:v>1258.25</c:v>
                </c:pt>
                <c:pt idx="15100">
                  <c:v>1258.3333333333333</c:v>
                </c:pt>
                <c:pt idx="15101">
                  <c:v>1258.4166666666667</c:v>
                </c:pt>
                <c:pt idx="15102">
                  <c:v>1258.5</c:v>
                </c:pt>
                <c:pt idx="15103">
                  <c:v>1258.5833333333333</c:v>
                </c:pt>
                <c:pt idx="15104">
                  <c:v>1258.6666666666667</c:v>
                </c:pt>
                <c:pt idx="15105">
                  <c:v>1258.75</c:v>
                </c:pt>
                <c:pt idx="15106">
                  <c:v>1258.8333333333333</c:v>
                </c:pt>
                <c:pt idx="15107">
                  <c:v>1258.9166666666667</c:v>
                </c:pt>
                <c:pt idx="15108">
                  <c:v>1259</c:v>
                </c:pt>
                <c:pt idx="15109">
                  <c:v>1259.0833333333333</c:v>
                </c:pt>
                <c:pt idx="15110">
                  <c:v>1259.1666666666667</c:v>
                </c:pt>
                <c:pt idx="15111">
                  <c:v>1259.25</c:v>
                </c:pt>
                <c:pt idx="15112">
                  <c:v>1259.3333333333333</c:v>
                </c:pt>
                <c:pt idx="15113">
                  <c:v>1259.4166666666667</c:v>
                </c:pt>
                <c:pt idx="15114">
                  <c:v>1259.5</c:v>
                </c:pt>
                <c:pt idx="15115">
                  <c:v>1259.5833333333333</c:v>
                </c:pt>
                <c:pt idx="15116">
                  <c:v>1259.6666666666667</c:v>
                </c:pt>
                <c:pt idx="15117">
                  <c:v>1259.75</c:v>
                </c:pt>
                <c:pt idx="15118">
                  <c:v>1259.8333333333333</c:v>
                </c:pt>
                <c:pt idx="15119">
                  <c:v>1259.9166666666667</c:v>
                </c:pt>
                <c:pt idx="15120">
                  <c:v>1260</c:v>
                </c:pt>
                <c:pt idx="15121">
                  <c:v>1260.0833333333333</c:v>
                </c:pt>
                <c:pt idx="15122">
                  <c:v>1260.1666666666667</c:v>
                </c:pt>
                <c:pt idx="15123">
                  <c:v>1260.25</c:v>
                </c:pt>
                <c:pt idx="15124">
                  <c:v>1260.3333333333333</c:v>
                </c:pt>
                <c:pt idx="15125">
                  <c:v>1260.4166666666667</c:v>
                </c:pt>
                <c:pt idx="15126">
                  <c:v>1260.5</c:v>
                </c:pt>
                <c:pt idx="15127">
                  <c:v>1260.5833333333333</c:v>
                </c:pt>
                <c:pt idx="15128">
                  <c:v>1260.6666666666667</c:v>
                </c:pt>
                <c:pt idx="15129">
                  <c:v>1260.75</c:v>
                </c:pt>
                <c:pt idx="15130">
                  <c:v>1260.8333333333333</c:v>
                </c:pt>
                <c:pt idx="15131">
                  <c:v>1260.9166666666667</c:v>
                </c:pt>
                <c:pt idx="15132">
                  <c:v>1261</c:v>
                </c:pt>
                <c:pt idx="15133">
                  <c:v>1261.0833333333333</c:v>
                </c:pt>
                <c:pt idx="15134">
                  <c:v>1261.1666666666667</c:v>
                </c:pt>
                <c:pt idx="15135">
                  <c:v>1261.25</c:v>
                </c:pt>
                <c:pt idx="15136">
                  <c:v>1261.3333333333333</c:v>
                </c:pt>
                <c:pt idx="15137">
                  <c:v>1261.4166666666667</c:v>
                </c:pt>
                <c:pt idx="15138">
                  <c:v>1261.5</c:v>
                </c:pt>
                <c:pt idx="15139">
                  <c:v>1261.5833333333333</c:v>
                </c:pt>
                <c:pt idx="15140">
                  <c:v>1261.6666666666667</c:v>
                </c:pt>
                <c:pt idx="15141">
                  <c:v>1261.75</c:v>
                </c:pt>
                <c:pt idx="15142">
                  <c:v>1261.8333333333333</c:v>
                </c:pt>
                <c:pt idx="15143">
                  <c:v>1261.9166666666667</c:v>
                </c:pt>
                <c:pt idx="15144">
                  <c:v>1262</c:v>
                </c:pt>
                <c:pt idx="15145">
                  <c:v>1262.0833333333333</c:v>
                </c:pt>
                <c:pt idx="15146">
                  <c:v>1262.1666666666667</c:v>
                </c:pt>
                <c:pt idx="15147">
                  <c:v>1262.25</c:v>
                </c:pt>
                <c:pt idx="15148">
                  <c:v>1262.3333333333333</c:v>
                </c:pt>
                <c:pt idx="15149">
                  <c:v>1262.4166666666667</c:v>
                </c:pt>
                <c:pt idx="15150">
                  <c:v>1262.5</c:v>
                </c:pt>
                <c:pt idx="15151">
                  <c:v>1262.5833333333333</c:v>
                </c:pt>
                <c:pt idx="15152">
                  <c:v>1262.6666666666667</c:v>
                </c:pt>
                <c:pt idx="15153">
                  <c:v>1262.75</c:v>
                </c:pt>
                <c:pt idx="15154">
                  <c:v>1262.8333333333333</c:v>
                </c:pt>
                <c:pt idx="15155">
                  <c:v>1262.9166666666667</c:v>
                </c:pt>
                <c:pt idx="15156">
                  <c:v>1263</c:v>
                </c:pt>
                <c:pt idx="15157">
                  <c:v>1263.0833333333333</c:v>
                </c:pt>
                <c:pt idx="15158">
                  <c:v>1263.1666666666667</c:v>
                </c:pt>
                <c:pt idx="15159">
                  <c:v>1263.25</c:v>
                </c:pt>
                <c:pt idx="15160">
                  <c:v>1263.3333333333333</c:v>
                </c:pt>
                <c:pt idx="15161">
                  <c:v>1263.4166666666667</c:v>
                </c:pt>
                <c:pt idx="15162">
                  <c:v>1263.5</c:v>
                </c:pt>
                <c:pt idx="15163">
                  <c:v>1263.5833333333333</c:v>
                </c:pt>
                <c:pt idx="15164">
                  <c:v>1263.6666666666667</c:v>
                </c:pt>
                <c:pt idx="15165">
                  <c:v>1263.75</c:v>
                </c:pt>
                <c:pt idx="15166">
                  <c:v>1263.8333333333333</c:v>
                </c:pt>
                <c:pt idx="15167">
                  <c:v>1263.9166666666667</c:v>
                </c:pt>
                <c:pt idx="15168">
                  <c:v>1264</c:v>
                </c:pt>
                <c:pt idx="15169">
                  <c:v>1264.0833333333333</c:v>
                </c:pt>
                <c:pt idx="15170">
                  <c:v>1264.1666666666667</c:v>
                </c:pt>
                <c:pt idx="15171">
                  <c:v>1264.25</c:v>
                </c:pt>
                <c:pt idx="15172">
                  <c:v>1264.3333333333333</c:v>
                </c:pt>
                <c:pt idx="15173">
                  <c:v>1264.4166666666667</c:v>
                </c:pt>
                <c:pt idx="15174">
                  <c:v>1264.5</c:v>
                </c:pt>
                <c:pt idx="15175">
                  <c:v>1264.5833333333333</c:v>
                </c:pt>
                <c:pt idx="15176">
                  <c:v>1264.6666666666667</c:v>
                </c:pt>
                <c:pt idx="15177">
                  <c:v>1264.75</c:v>
                </c:pt>
                <c:pt idx="15178">
                  <c:v>1264.8333333333333</c:v>
                </c:pt>
                <c:pt idx="15179">
                  <c:v>1264.9166666666667</c:v>
                </c:pt>
                <c:pt idx="15180">
                  <c:v>1265</c:v>
                </c:pt>
                <c:pt idx="15181">
                  <c:v>1265.0833333333333</c:v>
                </c:pt>
                <c:pt idx="15182">
                  <c:v>1265.1666666666667</c:v>
                </c:pt>
                <c:pt idx="15183">
                  <c:v>1265.25</c:v>
                </c:pt>
                <c:pt idx="15184">
                  <c:v>1265.3333333333333</c:v>
                </c:pt>
                <c:pt idx="15185">
                  <c:v>1265.4166666666667</c:v>
                </c:pt>
                <c:pt idx="15186">
                  <c:v>1265.5</c:v>
                </c:pt>
                <c:pt idx="15187">
                  <c:v>1265.5833333333333</c:v>
                </c:pt>
                <c:pt idx="15188">
                  <c:v>1265.6666666666667</c:v>
                </c:pt>
                <c:pt idx="15189">
                  <c:v>1265.75</c:v>
                </c:pt>
                <c:pt idx="15190">
                  <c:v>1265.8333333333333</c:v>
                </c:pt>
                <c:pt idx="15191">
                  <c:v>1265.9166666666667</c:v>
                </c:pt>
                <c:pt idx="15192">
                  <c:v>1266</c:v>
                </c:pt>
                <c:pt idx="15193">
                  <c:v>1266.0833333333333</c:v>
                </c:pt>
                <c:pt idx="15194">
                  <c:v>1266.1666666666667</c:v>
                </c:pt>
                <c:pt idx="15195">
                  <c:v>1266.25</c:v>
                </c:pt>
                <c:pt idx="15196">
                  <c:v>1266.3333333333333</c:v>
                </c:pt>
                <c:pt idx="15197">
                  <c:v>1266.4166666666667</c:v>
                </c:pt>
                <c:pt idx="15198">
                  <c:v>1266.5</c:v>
                </c:pt>
                <c:pt idx="15199">
                  <c:v>1266.5833333333333</c:v>
                </c:pt>
                <c:pt idx="15200">
                  <c:v>1266.6666666666667</c:v>
                </c:pt>
                <c:pt idx="15201">
                  <c:v>1266.75</c:v>
                </c:pt>
                <c:pt idx="15202">
                  <c:v>1266.8333333333333</c:v>
                </c:pt>
                <c:pt idx="15203">
                  <c:v>1266.9166666666667</c:v>
                </c:pt>
                <c:pt idx="15204">
                  <c:v>1267</c:v>
                </c:pt>
                <c:pt idx="15205">
                  <c:v>1267.0833333333333</c:v>
                </c:pt>
                <c:pt idx="15206">
                  <c:v>1267.1666666666667</c:v>
                </c:pt>
                <c:pt idx="15207">
                  <c:v>1267.25</c:v>
                </c:pt>
                <c:pt idx="15208">
                  <c:v>1267.3333333333333</c:v>
                </c:pt>
                <c:pt idx="15209">
                  <c:v>1267.4166666666667</c:v>
                </c:pt>
                <c:pt idx="15210">
                  <c:v>1267.5</c:v>
                </c:pt>
                <c:pt idx="15211">
                  <c:v>1267.5833333333333</c:v>
                </c:pt>
                <c:pt idx="15212">
                  <c:v>1267.6666666666667</c:v>
                </c:pt>
                <c:pt idx="15213">
                  <c:v>1267.75</c:v>
                </c:pt>
              </c:numCache>
            </c:numRef>
          </c:xVal>
          <c:yVal>
            <c:numRef>
              <c:f>'7_8_November'!$K$3:$K$15216</c:f>
              <c:numCache>
                <c:formatCode>General</c:formatCode>
                <c:ptCount val="15214"/>
                <c:pt idx="0">
                  <c:v>20.8</c:v>
                </c:pt>
                <c:pt idx="1">
                  <c:v>20.7</c:v>
                </c:pt>
                <c:pt idx="2">
                  <c:v>20.8</c:v>
                </c:pt>
                <c:pt idx="3">
                  <c:v>20.7</c:v>
                </c:pt>
                <c:pt idx="4">
                  <c:v>20.8</c:v>
                </c:pt>
                <c:pt idx="5">
                  <c:v>20.7</c:v>
                </c:pt>
                <c:pt idx="6">
                  <c:v>20.7</c:v>
                </c:pt>
                <c:pt idx="7">
                  <c:v>20.7</c:v>
                </c:pt>
                <c:pt idx="8">
                  <c:v>20.7</c:v>
                </c:pt>
                <c:pt idx="9">
                  <c:v>20.7</c:v>
                </c:pt>
                <c:pt idx="10">
                  <c:v>20.7</c:v>
                </c:pt>
                <c:pt idx="11">
                  <c:v>20.7</c:v>
                </c:pt>
                <c:pt idx="12">
                  <c:v>20.7</c:v>
                </c:pt>
                <c:pt idx="13">
                  <c:v>20.7</c:v>
                </c:pt>
                <c:pt idx="14">
                  <c:v>20.7</c:v>
                </c:pt>
                <c:pt idx="15">
                  <c:v>20.7</c:v>
                </c:pt>
                <c:pt idx="16">
                  <c:v>20.7</c:v>
                </c:pt>
                <c:pt idx="17">
                  <c:v>20.7</c:v>
                </c:pt>
                <c:pt idx="18">
                  <c:v>20.7</c:v>
                </c:pt>
                <c:pt idx="19">
                  <c:v>20.7</c:v>
                </c:pt>
                <c:pt idx="20">
                  <c:v>20.7</c:v>
                </c:pt>
                <c:pt idx="21">
                  <c:v>20.7</c:v>
                </c:pt>
                <c:pt idx="22">
                  <c:v>20.7</c:v>
                </c:pt>
                <c:pt idx="23">
                  <c:v>20.7</c:v>
                </c:pt>
                <c:pt idx="24">
                  <c:v>20.7</c:v>
                </c:pt>
                <c:pt idx="25">
                  <c:v>20.7</c:v>
                </c:pt>
                <c:pt idx="26">
                  <c:v>20.7</c:v>
                </c:pt>
                <c:pt idx="27">
                  <c:v>20.7</c:v>
                </c:pt>
                <c:pt idx="28">
                  <c:v>20.7</c:v>
                </c:pt>
                <c:pt idx="29">
                  <c:v>20.7</c:v>
                </c:pt>
                <c:pt idx="30">
                  <c:v>20.7</c:v>
                </c:pt>
                <c:pt idx="31">
                  <c:v>20.7</c:v>
                </c:pt>
                <c:pt idx="32">
                  <c:v>20.7</c:v>
                </c:pt>
                <c:pt idx="33">
                  <c:v>20.7</c:v>
                </c:pt>
                <c:pt idx="34">
                  <c:v>20.7</c:v>
                </c:pt>
                <c:pt idx="35">
                  <c:v>20.7</c:v>
                </c:pt>
                <c:pt idx="36">
                  <c:v>20.7</c:v>
                </c:pt>
                <c:pt idx="37">
                  <c:v>20.7</c:v>
                </c:pt>
                <c:pt idx="38">
                  <c:v>20.7</c:v>
                </c:pt>
                <c:pt idx="39">
                  <c:v>20.7</c:v>
                </c:pt>
                <c:pt idx="40">
                  <c:v>20.7</c:v>
                </c:pt>
                <c:pt idx="41">
                  <c:v>20.7</c:v>
                </c:pt>
                <c:pt idx="42">
                  <c:v>20.7</c:v>
                </c:pt>
                <c:pt idx="43">
                  <c:v>20.7</c:v>
                </c:pt>
                <c:pt idx="44">
                  <c:v>20.7</c:v>
                </c:pt>
                <c:pt idx="45">
                  <c:v>20.7</c:v>
                </c:pt>
                <c:pt idx="46">
                  <c:v>20.7</c:v>
                </c:pt>
                <c:pt idx="47">
                  <c:v>20.7</c:v>
                </c:pt>
                <c:pt idx="48">
                  <c:v>20.7</c:v>
                </c:pt>
                <c:pt idx="49">
                  <c:v>20.7</c:v>
                </c:pt>
                <c:pt idx="50">
                  <c:v>20.7</c:v>
                </c:pt>
                <c:pt idx="51">
                  <c:v>20.7</c:v>
                </c:pt>
                <c:pt idx="52">
                  <c:v>20.7</c:v>
                </c:pt>
                <c:pt idx="53">
                  <c:v>20.7</c:v>
                </c:pt>
                <c:pt idx="54">
                  <c:v>20.7</c:v>
                </c:pt>
                <c:pt idx="55">
                  <c:v>20.7</c:v>
                </c:pt>
                <c:pt idx="56">
                  <c:v>20.7</c:v>
                </c:pt>
                <c:pt idx="57">
                  <c:v>20.7</c:v>
                </c:pt>
                <c:pt idx="58">
                  <c:v>20.7</c:v>
                </c:pt>
                <c:pt idx="59">
                  <c:v>20.7</c:v>
                </c:pt>
                <c:pt idx="60">
                  <c:v>20.6</c:v>
                </c:pt>
                <c:pt idx="61">
                  <c:v>20.6</c:v>
                </c:pt>
                <c:pt idx="62">
                  <c:v>20.6</c:v>
                </c:pt>
                <c:pt idx="63">
                  <c:v>20.6</c:v>
                </c:pt>
                <c:pt idx="64">
                  <c:v>20.6</c:v>
                </c:pt>
                <c:pt idx="65">
                  <c:v>20.6</c:v>
                </c:pt>
                <c:pt idx="66">
                  <c:v>20.6</c:v>
                </c:pt>
                <c:pt idx="67">
                  <c:v>20.6</c:v>
                </c:pt>
                <c:pt idx="68">
                  <c:v>20.6</c:v>
                </c:pt>
                <c:pt idx="69">
                  <c:v>20.6</c:v>
                </c:pt>
                <c:pt idx="70">
                  <c:v>20.6</c:v>
                </c:pt>
                <c:pt idx="71">
                  <c:v>20.6</c:v>
                </c:pt>
                <c:pt idx="72">
                  <c:v>20.6</c:v>
                </c:pt>
                <c:pt idx="73">
                  <c:v>20.6</c:v>
                </c:pt>
                <c:pt idx="74">
                  <c:v>20.6</c:v>
                </c:pt>
                <c:pt idx="75">
                  <c:v>20.6</c:v>
                </c:pt>
                <c:pt idx="76">
                  <c:v>20.6</c:v>
                </c:pt>
                <c:pt idx="77">
                  <c:v>20.6</c:v>
                </c:pt>
                <c:pt idx="78">
                  <c:v>20.6</c:v>
                </c:pt>
                <c:pt idx="79">
                  <c:v>20.6</c:v>
                </c:pt>
                <c:pt idx="80">
                  <c:v>20.6</c:v>
                </c:pt>
                <c:pt idx="81">
                  <c:v>20.6</c:v>
                </c:pt>
                <c:pt idx="82">
                  <c:v>20.6</c:v>
                </c:pt>
                <c:pt idx="83">
                  <c:v>20.6</c:v>
                </c:pt>
                <c:pt idx="84">
                  <c:v>20.6</c:v>
                </c:pt>
                <c:pt idx="85">
                  <c:v>20.6</c:v>
                </c:pt>
                <c:pt idx="86">
                  <c:v>20.6</c:v>
                </c:pt>
                <c:pt idx="87">
                  <c:v>20.5</c:v>
                </c:pt>
                <c:pt idx="88">
                  <c:v>20.5</c:v>
                </c:pt>
                <c:pt idx="89">
                  <c:v>20.5</c:v>
                </c:pt>
                <c:pt idx="90">
                  <c:v>20.5</c:v>
                </c:pt>
                <c:pt idx="91">
                  <c:v>20.5</c:v>
                </c:pt>
                <c:pt idx="92">
                  <c:v>20.5</c:v>
                </c:pt>
                <c:pt idx="93">
                  <c:v>20.5</c:v>
                </c:pt>
                <c:pt idx="94">
                  <c:v>20.5</c:v>
                </c:pt>
                <c:pt idx="95">
                  <c:v>20.5</c:v>
                </c:pt>
                <c:pt idx="96">
                  <c:v>20.5</c:v>
                </c:pt>
                <c:pt idx="97">
                  <c:v>20.399999999999999</c:v>
                </c:pt>
                <c:pt idx="98">
                  <c:v>20.399999999999999</c:v>
                </c:pt>
                <c:pt idx="99">
                  <c:v>20.399999999999999</c:v>
                </c:pt>
                <c:pt idx="100">
                  <c:v>20.399999999999999</c:v>
                </c:pt>
                <c:pt idx="101">
                  <c:v>20.399999999999999</c:v>
                </c:pt>
                <c:pt idx="102">
                  <c:v>20.399999999999999</c:v>
                </c:pt>
                <c:pt idx="103">
                  <c:v>20.399999999999999</c:v>
                </c:pt>
                <c:pt idx="104">
                  <c:v>20.3</c:v>
                </c:pt>
                <c:pt idx="105">
                  <c:v>20.3</c:v>
                </c:pt>
                <c:pt idx="106">
                  <c:v>20.3</c:v>
                </c:pt>
                <c:pt idx="107">
                  <c:v>20.3</c:v>
                </c:pt>
                <c:pt idx="108">
                  <c:v>20.3</c:v>
                </c:pt>
                <c:pt idx="109">
                  <c:v>20.3</c:v>
                </c:pt>
                <c:pt idx="110">
                  <c:v>20.2</c:v>
                </c:pt>
                <c:pt idx="111">
                  <c:v>20.2</c:v>
                </c:pt>
                <c:pt idx="112">
                  <c:v>20.2</c:v>
                </c:pt>
                <c:pt idx="113">
                  <c:v>20.2</c:v>
                </c:pt>
                <c:pt idx="114">
                  <c:v>20.2</c:v>
                </c:pt>
                <c:pt idx="115">
                  <c:v>20.2</c:v>
                </c:pt>
                <c:pt idx="116">
                  <c:v>20.2</c:v>
                </c:pt>
                <c:pt idx="117">
                  <c:v>20.2</c:v>
                </c:pt>
                <c:pt idx="118">
                  <c:v>20.2</c:v>
                </c:pt>
                <c:pt idx="119">
                  <c:v>20.2</c:v>
                </c:pt>
                <c:pt idx="120">
                  <c:v>20.100000000000001</c:v>
                </c:pt>
                <c:pt idx="121">
                  <c:v>20.100000000000001</c:v>
                </c:pt>
                <c:pt idx="122">
                  <c:v>20.100000000000001</c:v>
                </c:pt>
                <c:pt idx="123">
                  <c:v>20.100000000000001</c:v>
                </c:pt>
                <c:pt idx="124">
                  <c:v>20.100000000000001</c:v>
                </c:pt>
                <c:pt idx="125">
                  <c:v>20.100000000000001</c:v>
                </c:pt>
                <c:pt idx="126">
                  <c:v>20.100000000000001</c:v>
                </c:pt>
                <c:pt idx="127">
                  <c:v>20.100000000000001</c:v>
                </c:pt>
                <c:pt idx="128">
                  <c:v>20.100000000000001</c:v>
                </c:pt>
                <c:pt idx="129">
                  <c:v>20.100000000000001</c:v>
                </c:pt>
                <c:pt idx="130">
                  <c:v>20.100000000000001</c:v>
                </c:pt>
                <c:pt idx="131">
                  <c:v>20.100000000000001</c:v>
                </c:pt>
                <c:pt idx="132">
                  <c:v>20.100000000000001</c:v>
                </c:pt>
                <c:pt idx="133">
                  <c:v>20</c:v>
                </c:pt>
                <c:pt idx="134">
                  <c:v>20</c:v>
                </c:pt>
                <c:pt idx="135">
                  <c:v>20</c:v>
                </c:pt>
                <c:pt idx="136">
                  <c:v>20</c:v>
                </c:pt>
                <c:pt idx="137">
                  <c:v>20</c:v>
                </c:pt>
                <c:pt idx="138">
                  <c:v>20</c:v>
                </c:pt>
                <c:pt idx="139">
                  <c:v>20</c:v>
                </c:pt>
                <c:pt idx="140">
                  <c:v>20</c:v>
                </c:pt>
                <c:pt idx="141">
                  <c:v>20</c:v>
                </c:pt>
                <c:pt idx="142">
                  <c:v>20</c:v>
                </c:pt>
                <c:pt idx="143">
                  <c:v>20</c:v>
                </c:pt>
                <c:pt idx="144">
                  <c:v>20</c:v>
                </c:pt>
                <c:pt idx="145">
                  <c:v>20</c:v>
                </c:pt>
                <c:pt idx="146">
                  <c:v>20</c:v>
                </c:pt>
                <c:pt idx="147">
                  <c:v>20</c:v>
                </c:pt>
                <c:pt idx="148">
                  <c:v>20</c:v>
                </c:pt>
                <c:pt idx="149">
                  <c:v>20</c:v>
                </c:pt>
                <c:pt idx="150">
                  <c:v>20</c:v>
                </c:pt>
                <c:pt idx="151">
                  <c:v>19.899999999999999</c:v>
                </c:pt>
                <c:pt idx="152">
                  <c:v>19.899999999999999</c:v>
                </c:pt>
                <c:pt idx="153">
                  <c:v>19.899999999999999</c:v>
                </c:pt>
                <c:pt idx="154">
                  <c:v>19.899999999999999</c:v>
                </c:pt>
                <c:pt idx="155">
                  <c:v>19.899999999999999</c:v>
                </c:pt>
                <c:pt idx="156">
                  <c:v>19.899999999999999</c:v>
                </c:pt>
                <c:pt idx="157">
                  <c:v>19.899999999999999</c:v>
                </c:pt>
                <c:pt idx="158">
                  <c:v>19.899999999999999</c:v>
                </c:pt>
                <c:pt idx="159">
                  <c:v>19.899999999999999</c:v>
                </c:pt>
                <c:pt idx="160">
                  <c:v>19.899999999999999</c:v>
                </c:pt>
                <c:pt idx="161">
                  <c:v>19.899999999999999</c:v>
                </c:pt>
                <c:pt idx="162">
                  <c:v>19.899999999999999</c:v>
                </c:pt>
                <c:pt idx="163">
                  <c:v>19.899999999999999</c:v>
                </c:pt>
                <c:pt idx="164">
                  <c:v>19.899999999999999</c:v>
                </c:pt>
                <c:pt idx="165">
                  <c:v>19.899999999999999</c:v>
                </c:pt>
                <c:pt idx="166">
                  <c:v>19.899999999999999</c:v>
                </c:pt>
                <c:pt idx="167">
                  <c:v>19.899999999999999</c:v>
                </c:pt>
                <c:pt idx="168">
                  <c:v>19.899999999999999</c:v>
                </c:pt>
                <c:pt idx="169">
                  <c:v>19.899999999999999</c:v>
                </c:pt>
                <c:pt idx="170">
                  <c:v>19.899999999999999</c:v>
                </c:pt>
                <c:pt idx="171">
                  <c:v>19.899999999999999</c:v>
                </c:pt>
                <c:pt idx="172">
                  <c:v>19.899999999999999</c:v>
                </c:pt>
                <c:pt idx="173">
                  <c:v>19.899999999999999</c:v>
                </c:pt>
                <c:pt idx="174">
                  <c:v>19.899999999999999</c:v>
                </c:pt>
                <c:pt idx="175">
                  <c:v>19.899999999999999</c:v>
                </c:pt>
                <c:pt idx="176">
                  <c:v>19.899999999999999</c:v>
                </c:pt>
                <c:pt idx="177">
                  <c:v>19.899999999999999</c:v>
                </c:pt>
                <c:pt idx="178">
                  <c:v>19.899999999999999</c:v>
                </c:pt>
                <c:pt idx="179">
                  <c:v>19.899999999999999</c:v>
                </c:pt>
                <c:pt idx="180">
                  <c:v>19.899999999999999</c:v>
                </c:pt>
                <c:pt idx="181">
                  <c:v>19.899999999999999</c:v>
                </c:pt>
                <c:pt idx="182">
                  <c:v>19.899999999999999</c:v>
                </c:pt>
                <c:pt idx="183">
                  <c:v>19.899999999999999</c:v>
                </c:pt>
                <c:pt idx="184">
                  <c:v>19.899999999999999</c:v>
                </c:pt>
                <c:pt idx="185">
                  <c:v>19.899999999999999</c:v>
                </c:pt>
                <c:pt idx="186">
                  <c:v>19.899999999999999</c:v>
                </c:pt>
                <c:pt idx="187">
                  <c:v>19.899999999999999</c:v>
                </c:pt>
                <c:pt idx="188">
                  <c:v>19.899999999999999</c:v>
                </c:pt>
                <c:pt idx="189">
                  <c:v>19.899999999999999</c:v>
                </c:pt>
                <c:pt idx="190">
                  <c:v>19.899999999999999</c:v>
                </c:pt>
                <c:pt idx="191">
                  <c:v>19.899999999999999</c:v>
                </c:pt>
                <c:pt idx="192">
                  <c:v>19.899999999999999</c:v>
                </c:pt>
                <c:pt idx="193">
                  <c:v>19.899999999999999</c:v>
                </c:pt>
                <c:pt idx="194">
                  <c:v>19.899999999999999</c:v>
                </c:pt>
                <c:pt idx="195">
                  <c:v>19.899999999999999</c:v>
                </c:pt>
                <c:pt idx="196">
                  <c:v>19.899999999999999</c:v>
                </c:pt>
                <c:pt idx="197">
                  <c:v>19.899999999999999</c:v>
                </c:pt>
                <c:pt idx="198">
                  <c:v>19.899999999999999</c:v>
                </c:pt>
                <c:pt idx="199">
                  <c:v>19.8</c:v>
                </c:pt>
                <c:pt idx="200">
                  <c:v>19.8</c:v>
                </c:pt>
                <c:pt idx="201">
                  <c:v>19.8</c:v>
                </c:pt>
                <c:pt idx="202">
                  <c:v>19.8</c:v>
                </c:pt>
                <c:pt idx="203">
                  <c:v>19.8</c:v>
                </c:pt>
                <c:pt idx="204">
                  <c:v>19.8</c:v>
                </c:pt>
                <c:pt idx="205">
                  <c:v>19.8</c:v>
                </c:pt>
                <c:pt idx="206">
                  <c:v>19.8</c:v>
                </c:pt>
                <c:pt idx="207">
                  <c:v>19.8</c:v>
                </c:pt>
                <c:pt idx="208">
                  <c:v>19.8</c:v>
                </c:pt>
                <c:pt idx="209">
                  <c:v>19.8</c:v>
                </c:pt>
                <c:pt idx="210">
                  <c:v>19.8</c:v>
                </c:pt>
                <c:pt idx="211">
                  <c:v>19.8</c:v>
                </c:pt>
                <c:pt idx="212">
                  <c:v>19.8</c:v>
                </c:pt>
                <c:pt idx="213">
                  <c:v>19.8</c:v>
                </c:pt>
                <c:pt idx="214">
                  <c:v>19.8</c:v>
                </c:pt>
                <c:pt idx="215">
                  <c:v>19.8</c:v>
                </c:pt>
                <c:pt idx="216">
                  <c:v>19.8</c:v>
                </c:pt>
                <c:pt idx="217">
                  <c:v>19.8</c:v>
                </c:pt>
                <c:pt idx="218">
                  <c:v>19.8</c:v>
                </c:pt>
                <c:pt idx="219">
                  <c:v>19.8</c:v>
                </c:pt>
                <c:pt idx="220">
                  <c:v>19.8</c:v>
                </c:pt>
                <c:pt idx="221">
                  <c:v>19.8</c:v>
                </c:pt>
                <c:pt idx="222">
                  <c:v>19.8</c:v>
                </c:pt>
                <c:pt idx="223">
                  <c:v>19.8</c:v>
                </c:pt>
                <c:pt idx="224">
                  <c:v>19.8</c:v>
                </c:pt>
                <c:pt idx="225">
                  <c:v>19.8</c:v>
                </c:pt>
                <c:pt idx="226">
                  <c:v>19.8</c:v>
                </c:pt>
                <c:pt idx="227">
                  <c:v>19.8</c:v>
                </c:pt>
                <c:pt idx="228">
                  <c:v>19.8</c:v>
                </c:pt>
                <c:pt idx="229">
                  <c:v>19.8</c:v>
                </c:pt>
                <c:pt idx="230">
                  <c:v>19.8</c:v>
                </c:pt>
                <c:pt idx="231">
                  <c:v>19.8</c:v>
                </c:pt>
                <c:pt idx="232">
                  <c:v>19.8</c:v>
                </c:pt>
                <c:pt idx="233">
                  <c:v>19.8</c:v>
                </c:pt>
                <c:pt idx="234">
                  <c:v>19.8</c:v>
                </c:pt>
                <c:pt idx="235">
                  <c:v>19.8</c:v>
                </c:pt>
                <c:pt idx="236">
                  <c:v>19.8</c:v>
                </c:pt>
                <c:pt idx="237">
                  <c:v>19.8</c:v>
                </c:pt>
                <c:pt idx="238">
                  <c:v>19.8</c:v>
                </c:pt>
                <c:pt idx="239">
                  <c:v>19.8</c:v>
                </c:pt>
                <c:pt idx="240">
                  <c:v>19.8</c:v>
                </c:pt>
                <c:pt idx="241">
                  <c:v>19.8</c:v>
                </c:pt>
                <c:pt idx="242">
                  <c:v>19.8</c:v>
                </c:pt>
                <c:pt idx="243">
                  <c:v>19.8</c:v>
                </c:pt>
                <c:pt idx="244">
                  <c:v>19.8</c:v>
                </c:pt>
                <c:pt idx="245">
                  <c:v>19.8</c:v>
                </c:pt>
                <c:pt idx="246">
                  <c:v>19.8</c:v>
                </c:pt>
                <c:pt idx="247">
                  <c:v>19.8</c:v>
                </c:pt>
                <c:pt idx="248">
                  <c:v>19.8</c:v>
                </c:pt>
                <c:pt idx="249">
                  <c:v>19.8</c:v>
                </c:pt>
                <c:pt idx="250">
                  <c:v>19.8</c:v>
                </c:pt>
                <c:pt idx="251">
                  <c:v>19.8</c:v>
                </c:pt>
                <c:pt idx="252">
                  <c:v>19.8</c:v>
                </c:pt>
                <c:pt idx="253">
                  <c:v>19.8</c:v>
                </c:pt>
                <c:pt idx="254">
                  <c:v>19.8</c:v>
                </c:pt>
                <c:pt idx="255">
                  <c:v>19.8</c:v>
                </c:pt>
                <c:pt idx="256">
                  <c:v>19.8</c:v>
                </c:pt>
                <c:pt idx="257">
                  <c:v>19.8</c:v>
                </c:pt>
                <c:pt idx="258">
                  <c:v>19.8</c:v>
                </c:pt>
                <c:pt idx="259">
                  <c:v>19.8</c:v>
                </c:pt>
                <c:pt idx="260">
                  <c:v>19.8</c:v>
                </c:pt>
                <c:pt idx="261">
                  <c:v>19.8</c:v>
                </c:pt>
                <c:pt idx="262">
                  <c:v>19.8</c:v>
                </c:pt>
                <c:pt idx="263">
                  <c:v>19.8</c:v>
                </c:pt>
                <c:pt idx="264">
                  <c:v>19.8</c:v>
                </c:pt>
                <c:pt idx="265">
                  <c:v>19.8</c:v>
                </c:pt>
                <c:pt idx="266">
                  <c:v>19.8</c:v>
                </c:pt>
                <c:pt idx="267">
                  <c:v>19.8</c:v>
                </c:pt>
                <c:pt idx="268">
                  <c:v>19.8</c:v>
                </c:pt>
                <c:pt idx="269">
                  <c:v>19.8</c:v>
                </c:pt>
                <c:pt idx="270">
                  <c:v>19.8</c:v>
                </c:pt>
                <c:pt idx="271">
                  <c:v>19.8</c:v>
                </c:pt>
                <c:pt idx="272">
                  <c:v>19.8</c:v>
                </c:pt>
                <c:pt idx="273">
                  <c:v>19.8</c:v>
                </c:pt>
                <c:pt idx="274">
                  <c:v>19.8</c:v>
                </c:pt>
                <c:pt idx="275">
                  <c:v>19.8</c:v>
                </c:pt>
                <c:pt idx="276">
                  <c:v>19.8</c:v>
                </c:pt>
                <c:pt idx="277">
                  <c:v>19.8</c:v>
                </c:pt>
                <c:pt idx="278">
                  <c:v>19.8</c:v>
                </c:pt>
                <c:pt idx="279">
                  <c:v>19.8</c:v>
                </c:pt>
                <c:pt idx="280">
                  <c:v>19.8</c:v>
                </c:pt>
                <c:pt idx="281">
                  <c:v>19.8</c:v>
                </c:pt>
                <c:pt idx="282">
                  <c:v>19.8</c:v>
                </c:pt>
                <c:pt idx="283">
                  <c:v>19.8</c:v>
                </c:pt>
                <c:pt idx="284">
                  <c:v>19.8</c:v>
                </c:pt>
                <c:pt idx="285">
                  <c:v>19.8</c:v>
                </c:pt>
                <c:pt idx="286">
                  <c:v>19.8</c:v>
                </c:pt>
                <c:pt idx="287">
                  <c:v>19.8</c:v>
                </c:pt>
                <c:pt idx="288">
                  <c:v>19.8</c:v>
                </c:pt>
                <c:pt idx="289">
                  <c:v>19.8</c:v>
                </c:pt>
                <c:pt idx="290">
                  <c:v>19.8</c:v>
                </c:pt>
                <c:pt idx="291">
                  <c:v>19.8</c:v>
                </c:pt>
                <c:pt idx="292">
                  <c:v>19.8</c:v>
                </c:pt>
                <c:pt idx="293">
                  <c:v>19.8</c:v>
                </c:pt>
                <c:pt idx="294">
                  <c:v>19.8</c:v>
                </c:pt>
                <c:pt idx="295">
                  <c:v>19.8</c:v>
                </c:pt>
                <c:pt idx="296">
                  <c:v>19.8</c:v>
                </c:pt>
                <c:pt idx="297">
                  <c:v>19.8</c:v>
                </c:pt>
                <c:pt idx="298">
                  <c:v>19.8</c:v>
                </c:pt>
                <c:pt idx="299">
                  <c:v>19.8</c:v>
                </c:pt>
                <c:pt idx="300">
                  <c:v>19.8</c:v>
                </c:pt>
                <c:pt idx="301">
                  <c:v>19.8</c:v>
                </c:pt>
                <c:pt idx="302">
                  <c:v>19.8</c:v>
                </c:pt>
                <c:pt idx="303">
                  <c:v>19.8</c:v>
                </c:pt>
                <c:pt idx="304">
                  <c:v>19.8</c:v>
                </c:pt>
                <c:pt idx="305">
                  <c:v>19.8</c:v>
                </c:pt>
                <c:pt idx="306">
                  <c:v>19.8</c:v>
                </c:pt>
                <c:pt idx="307">
                  <c:v>19.8</c:v>
                </c:pt>
                <c:pt idx="308">
                  <c:v>19.8</c:v>
                </c:pt>
                <c:pt idx="309">
                  <c:v>19.8</c:v>
                </c:pt>
                <c:pt idx="310">
                  <c:v>19.8</c:v>
                </c:pt>
                <c:pt idx="311">
                  <c:v>19.8</c:v>
                </c:pt>
                <c:pt idx="312">
                  <c:v>19.8</c:v>
                </c:pt>
                <c:pt idx="313">
                  <c:v>19.8</c:v>
                </c:pt>
                <c:pt idx="314">
                  <c:v>19.8</c:v>
                </c:pt>
                <c:pt idx="315">
                  <c:v>19.8</c:v>
                </c:pt>
                <c:pt idx="316">
                  <c:v>19.8</c:v>
                </c:pt>
                <c:pt idx="317">
                  <c:v>19.8</c:v>
                </c:pt>
                <c:pt idx="318">
                  <c:v>19.8</c:v>
                </c:pt>
                <c:pt idx="319">
                  <c:v>19.8</c:v>
                </c:pt>
                <c:pt idx="320">
                  <c:v>19.8</c:v>
                </c:pt>
                <c:pt idx="321">
                  <c:v>19.8</c:v>
                </c:pt>
                <c:pt idx="322">
                  <c:v>19.8</c:v>
                </c:pt>
                <c:pt idx="323">
                  <c:v>19.8</c:v>
                </c:pt>
                <c:pt idx="324">
                  <c:v>19.8</c:v>
                </c:pt>
                <c:pt idx="325">
                  <c:v>19.8</c:v>
                </c:pt>
                <c:pt idx="326">
                  <c:v>19.8</c:v>
                </c:pt>
                <c:pt idx="327">
                  <c:v>19.8</c:v>
                </c:pt>
                <c:pt idx="328">
                  <c:v>19.8</c:v>
                </c:pt>
                <c:pt idx="329">
                  <c:v>19.8</c:v>
                </c:pt>
                <c:pt idx="330">
                  <c:v>19.8</c:v>
                </c:pt>
                <c:pt idx="331">
                  <c:v>19.8</c:v>
                </c:pt>
                <c:pt idx="332">
                  <c:v>19.8</c:v>
                </c:pt>
                <c:pt idx="333">
                  <c:v>19.8</c:v>
                </c:pt>
                <c:pt idx="334">
                  <c:v>19.8</c:v>
                </c:pt>
                <c:pt idx="335">
                  <c:v>19.8</c:v>
                </c:pt>
                <c:pt idx="336">
                  <c:v>19.8</c:v>
                </c:pt>
                <c:pt idx="337">
                  <c:v>19.8</c:v>
                </c:pt>
                <c:pt idx="338">
                  <c:v>19.8</c:v>
                </c:pt>
                <c:pt idx="339">
                  <c:v>19.8</c:v>
                </c:pt>
                <c:pt idx="340">
                  <c:v>19.8</c:v>
                </c:pt>
                <c:pt idx="341">
                  <c:v>19.8</c:v>
                </c:pt>
                <c:pt idx="342">
                  <c:v>19.8</c:v>
                </c:pt>
                <c:pt idx="343">
                  <c:v>19.8</c:v>
                </c:pt>
                <c:pt idx="344">
                  <c:v>19.8</c:v>
                </c:pt>
                <c:pt idx="345">
                  <c:v>19.8</c:v>
                </c:pt>
                <c:pt idx="346">
                  <c:v>19.8</c:v>
                </c:pt>
                <c:pt idx="347">
                  <c:v>19.8</c:v>
                </c:pt>
                <c:pt idx="348">
                  <c:v>19.8</c:v>
                </c:pt>
                <c:pt idx="349">
                  <c:v>19.8</c:v>
                </c:pt>
                <c:pt idx="350">
                  <c:v>19.8</c:v>
                </c:pt>
                <c:pt idx="351">
                  <c:v>19.8</c:v>
                </c:pt>
                <c:pt idx="352">
                  <c:v>19.8</c:v>
                </c:pt>
                <c:pt idx="353">
                  <c:v>19.8</c:v>
                </c:pt>
                <c:pt idx="354">
                  <c:v>19.8</c:v>
                </c:pt>
                <c:pt idx="355">
                  <c:v>19.8</c:v>
                </c:pt>
                <c:pt idx="356">
                  <c:v>19.8</c:v>
                </c:pt>
                <c:pt idx="357">
                  <c:v>19.8</c:v>
                </c:pt>
                <c:pt idx="358">
                  <c:v>19.8</c:v>
                </c:pt>
                <c:pt idx="359">
                  <c:v>19.8</c:v>
                </c:pt>
                <c:pt idx="360">
                  <c:v>19.8</c:v>
                </c:pt>
                <c:pt idx="361">
                  <c:v>19.8</c:v>
                </c:pt>
                <c:pt idx="362">
                  <c:v>19.8</c:v>
                </c:pt>
                <c:pt idx="363">
                  <c:v>19.8</c:v>
                </c:pt>
                <c:pt idx="364">
                  <c:v>19.8</c:v>
                </c:pt>
                <c:pt idx="365">
                  <c:v>19.8</c:v>
                </c:pt>
                <c:pt idx="366">
                  <c:v>19.8</c:v>
                </c:pt>
                <c:pt idx="367">
                  <c:v>19.8</c:v>
                </c:pt>
                <c:pt idx="368">
                  <c:v>19.8</c:v>
                </c:pt>
                <c:pt idx="369">
                  <c:v>19.8</c:v>
                </c:pt>
                <c:pt idx="370">
                  <c:v>19.8</c:v>
                </c:pt>
                <c:pt idx="371">
                  <c:v>19.8</c:v>
                </c:pt>
                <c:pt idx="372">
                  <c:v>19.8</c:v>
                </c:pt>
                <c:pt idx="373">
                  <c:v>19.8</c:v>
                </c:pt>
                <c:pt idx="374">
                  <c:v>19.8</c:v>
                </c:pt>
                <c:pt idx="375">
                  <c:v>19.8</c:v>
                </c:pt>
                <c:pt idx="376">
                  <c:v>19.8</c:v>
                </c:pt>
                <c:pt idx="377">
                  <c:v>19.8</c:v>
                </c:pt>
                <c:pt idx="378">
                  <c:v>19.8</c:v>
                </c:pt>
                <c:pt idx="379">
                  <c:v>19.8</c:v>
                </c:pt>
                <c:pt idx="380">
                  <c:v>19.8</c:v>
                </c:pt>
                <c:pt idx="381">
                  <c:v>19.8</c:v>
                </c:pt>
                <c:pt idx="382">
                  <c:v>19.8</c:v>
                </c:pt>
                <c:pt idx="383">
                  <c:v>19.8</c:v>
                </c:pt>
                <c:pt idx="384">
                  <c:v>19.8</c:v>
                </c:pt>
                <c:pt idx="385">
                  <c:v>19.8</c:v>
                </c:pt>
                <c:pt idx="386">
                  <c:v>19.8</c:v>
                </c:pt>
                <c:pt idx="387">
                  <c:v>19.8</c:v>
                </c:pt>
                <c:pt idx="388">
                  <c:v>19.8</c:v>
                </c:pt>
                <c:pt idx="389">
                  <c:v>19.8</c:v>
                </c:pt>
                <c:pt idx="390">
                  <c:v>19.8</c:v>
                </c:pt>
                <c:pt idx="391">
                  <c:v>19.8</c:v>
                </c:pt>
                <c:pt idx="392">
                  <c:v>19.8</c:v>
                </c:pt>
                <c:pt idx="393">
                  <c:v>19.8</c:v>
                </c:pt>
                <c:pt idx="394">
                  <c:v>19.8</c:v>
                </c:pt>
                <c:pt idx="395">
                  <c:v>19.8</c:v>
                </c:pt>
                <c:pt idx="396">
                  <c:v>19.8</c:v>
                </c:pt>
                <c:pt idx="397">
                  <c:v>19.8</c:v>
                </c:pt>
                <c:pt idx="398">
                  <c:v>19.8</c:v>
                </c:pt>
                <c:pt idx="399">
                  <c:v>19.8</c:v>
                </c:pt>
                <c:pt idx="400">
                  <c:v>19.8</c:v>
                </c:pt>
                <c:pt idx="401">
                  <c:v>19.8</c:v>
                </c:pt>
                <c:pt idx="402">
                  <c:v>19.8</c:v>
                </c:pt>
                <c:pt idx="403">
                  <c:v>19.8</c:v>
                </c:pt>
                <c:pt idx="404">
                  <c:v>19.8</c:v>
                </c:pt>
                <c:pt idx="405">
                  <c:v>19.8</c:v>
                </c:pt>
                <c:pt idx="406">
                  <c:v>19.8</c:v>
                </c:pt>
                <c:pt idx="407">
                  <c:v>19.8</c:v>
                </c:pt>
                <c:pt idx="408">
                  <c:v>19.8</c:v>
                </c:pt>
                <c:pt idx="409">
                  <c:v>19.8</c:v>
                </c:pt>
                <c:pt idx="410">
                  <c:v>19.8</c:v>
                </c:pt>
                <c:pt idx="411">
                  <c:v>19.8</c:v>
                </c:pt>
                <c:pt idx="412">
                  <c:v>19.8</c:v>
                </c:pt>
                <c:pt idx="413">
                  <c:v>19.8</c:v>
                </c:pt>
                <c:pt idx="414">
                  <c:v>19.8</c:v>
                </c:pt>
                <c:pt idx="415">
                  <c:v>19.8</c:v>
                </c:pt>
                <c:pt idx="416">
                  <c:v>19.8</c:v>
                </c:pt>
                <c:pt idx="417">
                  <c:v>19.8</c:v>
                </c:pt>
                <c:pt idx="418">
                  <c:v>19.8</c:v>
                </c:pt>
                <c:pt idx="419">
                  <c:v>19.8</c:v>
                </c:pt>
                <c:pt idx="420">
                  <c:v>19.8</c:v>
                </c:pt>
                <c:pt idx="421">
                  <c:v>19.8</c:v>
                </c:pt>
                <c:pt idx="422">
                  <c:v>19.8</c:v>
                </c:pt>
                <c:pt idx="423">
                  <c:v>19.8</c:v>
                </c:pt>
                <c:pt idx="424">
                  <c:v>19.8</c:v>
                </c:pt>
                <c:pt idx="425">
                  <c:v>19.8</c:v>
                </c:pt>
                <c:pt idx="426">
                  <c:v>19.8</c:v>
                </c:pt>
                <c:pt idx="427">
                  <c:v>19.8</c:v>
                </c:pt>
                <c:pt idx="428">
                  <c:v>19.8</c:v>
                </c:pt>
                <c:pt idx="429">
                  <c:v>19.8</c:v>
                </c:pt>
                <c:pt idx="430">
                  <c:v>19.8</c:v>
                </c:pt>
                <c:pt idx="431">
                  <c:v>19.8</c:v>
                </c:pt>
                <c:pt idx="432">
                  <c:v>19.8</c:v>
                </c:pt>
                <c:pt idx="433">
                  <c:v>19.8</c:v>
                </c:pt>
                <c:pt idx="434">
                  <c:v>19.8</c:v>
                </c:pt>
                <c:pt idx="435">
                  <c:v>19.8</c:v>
                </c:pt>
                <c:pt idx="436">
                  <c:v>19.8</c:v>
                </c:pt>
                <c:pt idx="437">
                  <c:v>19.8</c:v>
                </c:pt>
                <c:pt idx="438">
                  <c:v>19.8</c:v>
                </c:pt>
                <c:pt idx="439">
                  <c:v>19.8</c:v>
                </c:pt>
                <c:pt idx="440">
                  <c:v>19.8</c:v>
                </c:pt>
                <c:pt idx="441">
                  <c:v>19.8</c:v>
                </c:pt>
                <c:pt idx="442">
                  <c:v>19.8</c:v>
                </c:pt>
                <c:pt idx="443">
                  <c:v>19.8</c:v>
                </c:pt>
                <c:pt idx="444">
                  <c:v>19.8</c:v>
                </c:pt>
                <c:pt idx="445">
                  <c:v>19.8</c:v>
                </c:pt>
                <c:pt idx="446">
                  <c:v>19.8</c:v>
                </c:pt>
                <c:pt idx="447">
                  <c:v>19.8</c:v>
                </c:pt>
                <c:pt idx="448">
                  <c:v>19.8</c:v>
                </c:pt>
                <c:pt idx="449">
                  <c:v>19.8</c:v>
                </c:pt>
                <c:pt idx="450">
                  <c:v>19.8</c:v>
                </c:pt>
                <c:pt idx="451">
                  <c:v>19.7</c:v>
                </c:pt>
                <c:pt idx="452">
                  <c:v>19.600000000000001</c:v>
                </c:pt>
                <c:pt idx="453">
                  <c:v>19.399999999999999</c:v>
                </c:pt>
                <c:pt idx="454">
                  <c:v>19.3</c:v>
                </c:pt>
                <c:pt idx="455">
                  <c:v>18.899999999999999</c:v>
                </c:pt>
                <c:pt idx="456">
                  <c:v>18.8</c:v>
                </c:pt>
                <c:pt idx="457">
                  <c:v>18.600000000000001</c:v>
                </c:pt>
                <c:pt idx="458">
                  <c:v>18.5</c:v>
                </c:pt>
                <c:pt idx="459">
                  <c:v>18.5</c:v>
                </c:pt>
                <c:pt idx="460">
                  <c:v>18.399999999999999</c:v>
                </c:pt>
                <c:pt idx="461">
                  <c:v>18.399999999999999</c:v>
                </c:pt>
                <c:pt idx="462">
                  <c:v>18.399999999999999</c:v>
                </c:pt>
                <c:pt idx="463">
                  <c:v>18.399999999999999</c:v>
                </c:pt>
                <c:pt idx="464">
                  <c:v>18.3</c:v>
                </c:pt>
                <c:pt idx="465">
                  <c:v>18.2</c:v>
                </c:pt>
                <c:pt idx="466">
                  <c:v>18.100000000000001</c:v>
                </c:pt>
                <c:pt idx="467">
                  <c:v>18</c:v>
                </c:pt>
                <c:pt idx="468">
                  <c:v>17.899999999999999</c:v>
                </c:pt>
                <c:pt idx="469">
                  <c:v>17.899999999999999</c:v>
                </c:pt>
                <c:pt idx="470">
                  <c:v>17.899999999999999</c:v>
                </c:pt>
                <c:pt idx="471">
                  <c:v>17.8</c:v>
                </c:pt>
                <c:pt idx="472">
                  <c:v>17.7</c:v>
                </c:pt>
                <c:pt idx="473">
                  <c:v>17.5</c:v>
                </c:pt>
                <c:pt idx="474">
                  <c:v>17.2</c:v>
                </c:pt>
                <c:pt idx="475">
                  <c:v>16.8</c:v>
                </c:pt>
                <c:pt idx="476">
                  <c:v>16.899999999999999</c:v>
                </c:pt>
                <c:pt idx="477">
                  <c:v>16.899999999999999</c:v>
                </c:pt>
                <c:pt idx="478">
                  <c:v>16.8</c:v>
                </c:pt>
                <c:pt idx="479">
                  <c:v>16.600000000000001</c:v>
                </c:pt>
                <c:pt idx="480">
                  <c:v>16.5</c:v>
                </c:pt>
                <c:pt idx="481">
                  <c:v>16.3</c:v>
                </c:pt>
                <c:pt idx="482">
                  <c:v>16.100000000000001</c:v>
                </c:pt>
                <c:pt idx="483">
                  <c:v>16</c:v>
                </c:pt>
                <c:pt idx="484">
                  <c:v>15.9</c:v>
                </c:pt>
                <c:pt idx="485">
                  <c:v>16</c:v>
                </c:pt>
                <c:pt idx="486">
                  <c:v>16.100000000000001</c:v>
                </c:pt>
                <c:pt idx="487">
                  <c:v>16.8</c:v>
                </c:pt>
                <c:pt idx="488">
                  <c:v>16.8</c:v>
                </c:pt>
                <c:pt idx="489">
                  <c:v>16.399999999999999</c:v>
                </c:pt>
                <c:pt idx="490">
                  <c:v>16.2</c:v>
                </c:pt>
                <c:pt idx="491">
                  <c:v>16</c:v>
                </c:pt>
                <c:pt idx="492">
                  <c:v>15.8</c:v>
                </c:pt>
                <c:pt idx="493">
                  <c:v>15.5</c:v>
                </c:pt>
                <c:pt idx="494">
                  <c:v>15.4</c:v>
                </c:pt>
                <c:pt idx="495">
                  <c:v>15.6</c:v>
                </c:pt>
                <c:pt idx="496">
                  <c:v>15.6</c:v>
                </c:pt>
                <c:pt idx="497">
                  <c:v>15.6</c:v>
                </c:pt>
                <c:pt idx="498">
                  <c:v>15.6</c:v>
                </c:pt>
                <c:pt idx="499">
                  <c:v>15.6</c:v>
                </c:pt>
                <c:pt idx="500">
                  <c:v>15.5</c:v>
                </c:pt>
                <c:pt idx="501">
                  <c:v>16.2</c:v>
                </c:pt>
                <c:pt idx="502">
                  <c:v>16.8</c:v>
                </c:pt>
                <c:pt idx="503">
                  <c:v>16.8</c:v>
                </c:pt>
                <c:pt idx="504">
                  <c:v>16.3</c:v>
                </c:pt>
                <c:pt idx="505">
                  <c:v>15.6</c:v>
                </c:pt>
                <c:pt idx="506">
                  <c:v>15.4</c:v>
                </c:pt>
                <c:pt idx="507">
                  <c:v>15.4</c:v>
                </c:pt>
                <c:pt idx="508">
                  <c:v>15.5</c:v>
                </c:pt>
                <c:pt idx="509">
                  <c:v>15.3</c:v>
                </c:pt>
                <c:pt idx="510">
                  <c:v>15.1</c:v>
                </c:pt>
                <c:pt idx="511">
                  <c:v>14.9</c:v>
                </c:pt>
                <c:pt idx="512">
                  <c:v>14.8</c:v>
                </c:pt>
                <c:pt idx="513">
                  <c:v>14.6</c:v>
                </c:pt>
                <c:pt idx="514">
                  <c:v>15.3</c:v>
                </c:pt>
                <c:pt idx="515">
                  <c:v>15.3</c:v>
                </c:pt>
                <c:pt idx="516">
                  <c:v>15.2</c:v>
                </c:pt>
                <c:pt idx="517">
                  <c:v>15.6</c:v>
                </c:pt>
                <c:pt idx="518">
                  <c:v>15.6</c:v>
                </c:pt>
                <c:pt idx="519">
                  <c:v>15.5</c:v>
                </c:pt>
                <c:pt idx="520">
                  <c:v>15.2</c:v>
                </c:pt>
                <c:pt idx="521">
                  <c:v>14.9</c:v>
                </c:pt>
                <c:pt idx="522">
                  <c:v>14.7</c:v>
                </c:pt>
                <c:pt idx="523">
                  <c:v>15.2</c:v>
                </c:pt>
                <c:pt idx="524">
                  <c:v>15</c:v>
                </c:pt>
                <c:pt idx="525">
                  <c:v>14.4</c:v>
                </c:pt>
                <c:pt idx="526">
                  <c:v>14.3</c:v>
                </c:pt>
                <c:pt idx="527">
                  <c:v>14.1</c:v>
                </c:pt>
                <c:pt idx="528">
                  <c:v>14.3</c:v>
                </c:pt>
                <c:pt idx="529">
                  <c:v>14.7</c:v>
                </c:pt>
                <c:pt idx="530">
                  <c:v>14.6</c:v>
                </c:pt>
                <c:pt idx="531">
                  <c:v>14.4</c:v>
                </c:pt>
                <c:pt idx="532">
                  <c:v>14.6</c:v>
                </c:pt>
                <c:pt idx="533">
                  <c:v>14.6</c:v>
                </c:pt>
                <c:pt idx="534">
                  <c:v>14.4</c:v>
                </c:pt>
                <c:pt idx="535">
                  <c:v>14.2</c:v>
                </c:pt>
                <c:pt idx="536">
                  <c:v>14</c:v>
                </c:pt>
                <c:pt idx="537">
                  <c:v>13.8</c:v>
                </c:pt>
                <c:pt idx="538">
                  <c:v>14.3</c:v>
                </c:pt>
                <c:pt idx="539">
                  <c:v>14.6</c:v>
                </c:pt>
                <c:pt idx="540">
                  <c:v>14.6</c:v>
                </c:pt>
                <c:pt idx="541">
                  <c:v>14.3</c:v>
                </c:pt>
                <c:pt idx="542">
                  <c:v>14</c:v>
                </c:pt>
                <c:pt idx="543">
                  <c:v>13.8</c:v>
                </c:pt>
                <c:pt idx="544">
                  <c:v>13.7</c:v>
                </c:pt>
                <c:pt idx="545">
                  <c:v>13.4</c:v>
                </c:pt>
                <c:pt idx="546">
                  <c:v>13.3</c:v>
                </c:pt>
                <c:pt idx="547">
                  <c:v>13.2</c:v>
                </c:pt>
                <c:pt idx="548">
                  <c:v>13.1</c:v>
                </c:pt>
                <c:pt idx="549">
                  <c:v>13.4</c:v>
                </c:pt>
                <c:pt idx="550">
                  <c:v>14.2</c:v>
                </c:pt>
                <c:pt idx="551">
                  <c:v>14.4</c:v>
                </c:pt>
                <c:pt idx="552">
                  <c:v>14.2</c:v>
                </c:pt>
                <c:pt idx="553">
                  <c:v>13.7</c:v>
                </c:pt>
                <c:pt idx="554">
                  <c:v>13.6</c:v>
                </c:pt>
                <c:pt idx="555">
                  <c:v>13.5</c:v>
                </c:pt>
                <c:pt idx="556">
                  <c:v>13.4</c:v>
                </c:pt>
                <c:pt idx="557">
                  <c:v>13.2</c:v>
                </c:pt>
                <c:pt idx="558">
                  <c:v>14</c:v>
                </c:pt>
                <c:pt idx="559">
                  <c:v>14</c:v>
                </c:pt>
                <c:pt idx="560">
                  <c:v>13.8</c:v>
                </c:pt>
                <c:pt idx="561">
                  <c:v>14.1</c:v>
                </c:pt>
                <c:pt idx="562">
                  <c:v>14.1</c:v>
                </c:pt>
                <c:pt idx="563">
                  <c:v>14.9</c:v>
                </c:pt>
                <c:pt idx="564">
                  <c:v>15.3</c:v>
                </c:pt>
                <c:pt idx="565">
                  <c:v>14.6</c:v>
                </c:pt>
                <c:pt idx="566">
                  <c:v>14.4</c:v>
                </c:pt>
                <c:pt idx="567">
                  <c:v>14.1</c:v>
                </c:pt>
                <c:pt idx="568">
                  <c:v>13.8</c:v>
                </c:pt>
                <c:pt idx="569">
                  <c:v>13.4</c:v>
                </c:pt>
                <c:pt idx="570">
                  <c:v>13.2</c:v>
                </c:pt>
                <c:pt idx="571">
                  <c:v>13</c:v>
                </c:pt>
                <c:pt idx="572">
                  <c:v>12.9</c:v>
                </c:pt>
                <c:pt idx="573">
                  <c:v>13.6</c:v>
                </c:pt>
                <c:pt idx="574">
                  <c:v>13.7</c:v>
                </c:pt>
                <c:pt idx="575">
                  <c:v>13.5</c:v>
                </c:pt>
                <c:pt idx="576">
                  <c:v>13.4</c:v>
                </c:pt>
                <c:pt idx="577">
                  <c:v>13.2</c:v>
                </c:pt>
                <c:pt idx="578">
                  <c:v>13.1</c:v>
                </c:pt>
                <c:pt idx="579">
                  <c:v>13.1</c:v>
                </c:pt>
                <c:pt idx="580">
                  <c:v>13</c:v>
                </c:pt>
                <c:pt idx="581">
                  <c:v>12.9</c:v>
                </c:pt>
                <c:pt idx="582">
                  <c:v>12.8</c:v>
                </c:pt>
                <c:pt idx="583">
                  <c:v>12.7</c:v>
                </c:pt>
                <c:pt idx="584">
                  <c:v>12.6</c:v>
                </c:pt>
                <c:pt idx="585">
                  <c:v>12.3</c:v>
                </c:pt>
                <c:pt idx="586">
                  <c:v>13.1</c:v>
                </c:pt>
                <c:pt idx="587">
                  <c:v>13.3</c:v>
                </c:pt>
                <c:pt idx="588">
                  <c:v>13.1</c:v>
                </c:pt>
                <c:pt idx="589">
                  <c:v>12.7</c:v>
                </c:pt>
                <c:pt idx="590">
                  <c:v>12.5</c:v>
                </c:pt>
                <c:pt idx="591">
                  <c:v>12.4</c:v>
                </c:pt>
                <c:pt idx="592">
                  <c:v>12.2</c:v>
                </c:pt>
                <c:pt idx="593">
                  <c:v>13.7</c:v>
                </c:pt>
                <c:pt idx="594">
                  <c:v>13.4</c:v>
                </c:pt>
                <c:pt idx="595">
                  <c:v>13.3</c:v>
                </c:pt>
                <c:pt idx="596">
                  <c:v>13.1</c:v>
                </c:pt>
                <c:pt idx="597">
                  <c:v>12.8</c:v>
                </c:pt>
                <c:pt idx="598">
                  <c:v>12.6</c:v>
                </c:pt>
                <c:pt idx="599">
                  <c:v>12.4</c:v>
                </c:pt>
                <c:pt idx="600">
                  <c:v>12.3</c:v>
                </c:pt>
                <c:pt idx="601">
                  <c:v>12</c:v>
                </c:pt>
                <c:pt idx="602">
                  <c:v>12</c:v>
                </c:pt>
                <c:pt idx="603">
                  <c:v>11.9</c:v>
                </c:pt>
                <c:pt idx="604">
                  <c:v>11.8</c:v>
                </c:pt>
                <c:pt idx="605">
                  <c:v>12</c:v>
                </c:pt>
                <c:pt idx="606">
                  <c:v>12</c:v>
                </c:pt>
                <c:pt idx="607">
                  <c:v>12.4</c:v>
                </c:pt>
                <c:pt idx="608">
                  <c:v>12.6</c:v>
                </c:pt>
                <c:pt idx="609">
                  <c:v>12.4</c:v>
                </c:pt>
                <c:pt idx="610">
                  <c:v>12.3</c:v>
                </c:pt>
                <c:pt idx="611">
                  <c:v>12.5</c:v>
                </c:pt>
                <c:pt idx="612">
                  <c:v>13.3</c:v>
                </c:pt>
                <c:pt idx="613">
                  <c:v>13.2</c:v>
                </c:pt>
                <c:pt idx="614">
                  <c:v>12.9</c:v>
                </c:pt>
                <c:pt idx="615">
                  <c:v>12.6</c:v>
                </c:pt>
                <c:pt idx="616">
                  <c:v>12.3</c:v>
                </c:pt>
                <c:pt idx="617">
                  <c:v>11.8</c:v>
                </c:pt>
                <c:pt idx="618">
                  <c:v>11.7</c:v>
                </c:pt>
                <c:pt idx="619">
                  <c:v>11.6</c:v>
                </c:pt>
                <c:pt idx="620">
                  <c:v>11.6</c:v>
                </c:pt>
                <c:pt idx="621">
                  <c:v>12.2</c:v>
                </c:pt>
                <c:pt idx="622">
                  <c:v>12.2</c:v>
                </c:pt>
                <c:pt idx="623">
                  <c:v>12</c:v>
                </c:pt>
                <c:pt idx="624">
                  <c:v>11.8</c:v>
                </c:pt>
                <c:pt idx="625">
                  <c:v>11.6</c:v>
                </c:pt>
                <c:pt idx="626">
                  <c:v>11.6</c:v>
                </c:pt>
                <c:pt idx="627">
                  <c:v>11.6</c:v>
                </c:pt>
                <c:pt idx="628">
                  <c:v>11.9</c:v>
                </c:pt>
                <c:pt idx="629">
                  <c:v>11.8</c:v>
                </c:pt>
                <c:pt idx="630">
                  <c:v>11.6</c:v>
                </c:pt>
                <c:pt idx="631">
                  <c:v>11.5</c:v>
                </c:pt>
                <c:pt idx="632">
                  <c:v>11.5</c:v>
                </c:pt>
                <c:pt idx="633">
                  <c:v>11.4</c:v>
                </c:pt>
                <c:pt idx="634">
                  <c:v>11.4</c:v>
                </c:pt>
                <c:pt idx="635">
                  <c:v>11.3</c:v>
                </c:pt>
                <c:pt idx="636">
                  <c:v>11.2</c:v>
                </c:pt>
                <c:pt idx="637">
                  <c:v>10.9</c:v>
                </c:pt>
                <c:pt idx="638">
                  <c:v>10.8</c:v>
                </c:pt>
                <c:pt idx="639">
                  <c:v>10.8</c:v>
                </c:pt>
                <c:pt idx="640">
                  <c:v>10.7</c:v>
                </c:pt>
                <c:pt idx="641">
                  <c:v>12.7</c:v>
                </c:pt>
                <c:pt idx="642">
                  <c:v>12.9</c:v>
                </c:pt>
                <c:pt idx="643">
                  <c:v>12.5</c:v>
                </c:pt>
                <c:pt idx="644">
                  <c:v>11.9</c:v>
                </c:pt>
                <c:pt idx="645">
                  <c:v>11.2</c:v>
                </c:pt>
                <c:pt idx="646">
                  <c:v>11.1</c:v>
                </c:pt>
                <c:pt idx="647">
                  <c:v>11.1</c:v>
                </c:pt>
                <c:pt idx="648">
                  <c:v>11.1</c:v>
                </c:pt>
                <c:pt idx="649">
                  <c:v>10.9</c:v>
                </c:pt>
                <c:pt idx="650">
                  <c:v>10.8</c:v>
                </c:pt>
                <c:pt idx="651">
                  <c:v>10.7</c:v>
                </c:pt>
                <c:pt idx="652">
                  <c:v>10.6</c:v>
                </c:pt>
                <c:pt idx="653">
                  <c:v>10.5</c:v>
                </c:pt>
                <c:pt idx="654">
                  <c:v>11.5</c:v>
                </c:pt>
                <c:pt idx="655">
                  <c:v>11.5</c:v>
                </c:pt>
                <c:pt idx="656">
                  <c:v>11.4</c:v>
                </c:pt>
                <c:pt idx="657">
                  <c:v>11</c:v>
                </c:pt>
                <c:pt idx="658">
                  <c:v>10.8</c:v>
                </c:pt>
                <c:pt idx="659">
                  <c:v>10.6</c:v>
                </c:pt>
                <c:pt idx="660">
                  <c:v>10.4</c:v>
                </c:pt>
                <c:pt idx="661">
                  <c:v>10.4</c:v>
                </c:pt>
                <c:pt idx="662">
                  <c:v>12.1</c:v>
                </c:pt>
                <c:pt idx="663">
                  <c:v>12.1</c:v>
                </c:pt>
                <c:pt idx="664">
                  <c:v>12.2</c:v>
                </c:pt>
                <c:pt idx="665">
                  <c:v>12.1</c:v>
                </c:pt>
                <c:pt idx="666">
                  <c:v>11.9</c:v>
                </c:pt>
                <c:pt idx="667">
                  <c:v>11.6</c:v>
                </c:pt>
                <c:pt idx="668">
                  <c:v>11.3</c:v>
                </c:pt>
                <c:pt idx="669">
                  <c:v>10.8</c:v>
                </c:pt>
                <c:pt idx="670">
                  <c:v>10.7</c:v>
                </c:pt>
                <c:pt idx="671">
                  <c:v>10.8</c:v>
                </c:pt>
                <c:pt idx="672">
                  <c:v>10.8</c:v>
                </c:pt>
                <c:pt idx="673">
                  <c:v>10.8</c:v>
                </c:pt>
                <c:pt idx="674">
                  <c:v>10.7</c:v>
                </c:pt>
                <c:pt idx="675">
                  <c:v>10.5</c:v>
                </c:pt>
                <c:pt idx="676">
                  <c:v>10.4</c:v>
                </c:pt>
                <c:pt idx="677">
                  <c:v>10.199999999999999</c:v>
                </c:pt>
                <c:pt idx="678">
                  <c:v>10.1</c:v>
                </c:pt>
                <c:pt idx="679">
                  <c:v>10.1</c:v>
                </c:pt>
                <c:pt idx="680">
                  <c:v>10</c:v>
                </c:pt>
                <c:pt idx="681">
                  <c:v>10.4</c:v>
                </c:pt>
                <c:pt idx="682">
                  <c:v>10.5</c:v>
                </c:pt>
                <c:pt idx="683">
                  <c:v>10.5</c:v>
                </c:pt>
                <c:pt idx="684">
                  <c:v>10.7</c:v>
                </c:pt>
                <c:pt idx="685">
                  <c:v>10.4</c:v>
                </c:pt>
                <c:pt idx="686">
                  <c:v>10.4</c:v>
                </c:pt>
                <c:pt idx="687">
                  <c:v>10.4</c:v>
                </c:pt>
                <c:pt idx="688">
                  <c:v>10.199999999999999</c:v>
                </c:pt>
                <c:pt idx="689">
                  <c:v>9.6999999999999993</c:v>
                </c:pt>
                <c:pt idx="690">
                  <c:v>9.4</c:v>
                </c:pt>
                <c:pt idx="691">
                  <c:v>9.3000000000000007</c:v>
                </c:pt>
                <c:pt idx="692">
                  <c:v>9.1999999999999993</c:v>
                </c:pt>
                <c:pt idx="693">
                  <c:v>10.7</c:v>
                </c:pt>
                <c:pt idx="694">
                  <c:v>10.6</c:v>
                </c:pt>
                <c:pt idx="695">
                  <c:v>10.4</c:v>
                </c:pt>
                <c:pt idx="696">
                  <c:v>10.199999999999999</c:v>
                </c:pt>
                <c:pt idx="697">
                  <c:v>9.9</c:v>
                </c:pt>
                <c:pt idx="698">
                  <c:v>9.6999999999999993</c:v>
                </c:pt>
                <c:pt idx="699">
                  <c:v>9.6</c:v>
                </c:pt>
                <c:pt idx="700">
                  <c:v>9.5</c:v>
                </c:pt>
                <c:pt idx="701">
                  <c:v>9.3000000000000007</c:v>
                </c:pt>
                <c:pt idx="702">
                  <c:v>9.9</c:v>
                </c:pt>
                <c:pt idx="703">
                  <c:v>10</c:v>
                </c:pt>
                <c:pt idx="704">
                  <c:v>10</c:v>
                </c:pt>
                <c:pt idx="705">
                  <c:v>9.8000000000000007</c:v>
                </c:pt>
                <c:pt idx="706">
                  <c:v>9.6999999999999993</c:v>
                </c:pt>
                <c:pt idx="707">
                  <c:v>9.6</c:v>
                </c:pt>
                <c:pt idx="708">
                  <c:v>9.5</c:v>
                </c:pt>
                <c:pt idx="709">
                  <c:v>9.3000000000000007</c:v>
                </c:pt>
                <c:pt idx="710">
                  <c:v>9.1999999999999993</c:v>
                </c:pt>
                <c:pt idx="711">
                  <c:v>9.1</c:v>
                </c:pt>
                <c:pt idx="712">
                  <c:v>9</c:v>
                </c:pt>
                <c:pt idx="713">
                  <c:v>9.1999999999999993</c:v>
                </c:pt>
                <c:pt idx="714">
                  <c:v>9.1</c:v>
                </c:pt>
                <c:pt idx="715">
                  <c:v>9</c:v>
                </c:pt>
                <c:pt idx="716">
                  <c:v>9</c:v>
                </c:pt>
                <c:pt idx="717">
                  <c:v>10.8</c:v>
                </c:pt>
                <c:pt idx="718">
                  <c:v>11</c:v>
                </c:pt>
                <c:pt idx="719">
                  <c:v>10.8</c:v>
                </c:pt>
                <c:pt idx="720">
                  <c:v>10.7</c:v>
                </c:pt>
                <c:pt idx="721">
                  <c:v>10.5</c:v>
                </c:pt>
                <c:pt idx="722">
                  <c:v>10.3</c:v>
                </c:pt>
                <c:pt idx="723">
                  <c:v>10.199999999999999</c:v>
                </c:pt>
                <c:pt idx="724">
                  <c:v>10.199999999999999</c:v>
                </c:pt>
                <c:pt idx="725">
                  <c:v>9.8000000000000007</c:v>
                </c:pt>
                <c:pt idx="726">
                  <c:v>9.6</c:v>
                </c:pt>
                <c:pt idx="727">
                  <c:v>9.4</c:v>
                </c:pt>
                <c:pt idx="728">
                  <c:v>9.1999999999999993</c:v>
                </c:pt>
                <c:pt idx="729">
                  <c:v>9</c:v>
                </c:pt>
                <c:pt idx="730">
                  <c:v>8.9</c:v>
                </c:pt>
                <c:pt idx="731">
                  <c:v>8.8000000000000007</c:v>
                </c:pt>
                <c:pt idx="732">
                  <c:v>8.6999999999999993</c:v>
                </c:pt>
                <c:pt idx="733">
                  <c:v>8.5</c:v>
                </c:pt>
                <c:pt idx="734">
                  <c:v>8.4</c:v>
                </c:pt>
                <c:pt idx="735">
                  <c:v>8.3000000000000007</c:v>
                </c:pt>
                <c:pt idx="736">
                  <c:v>8.1999999999999993</c:v>
                </c:pt>
                <c:pt idx="737">
                  <c:v>8.1</c:v>
                </c:pt>
                <c:pt idx="738">
                  <c:v>8</c:v>
                </c:pt>
                <c:pt idx="739">
                  <c:v>8</c:v>
                </c:pt>
                <c:pt idx="740">
                  <c:v>7.9</c:v>
                </c:pt>
                <c:pt idx="741">
                  <c:v>7.8</c:v>
                </c:pt>
                <c:pt idx="742">
                  <c:v>7.8</c:v>
                </c:pt>
                <c:pt idx="743">
                  <c:v>7.7</c:v>
                </c:pt>
                <c:pt idx="744">
                  <c:v>7.7</c:v>
                </c:pt>
                <c:pt idx="745">
                  <c:v>9.3000000000000007</c:v>
                </c:pt>
                <c:pt idx="746">
                  <c:v>9.3000000000000007</c:v>
                </c:pt>
                <c:pt idx="747">
                  <c:v>9.1</c:v>
                </c:pt>
                <c:pt idx="748">
                  <c:v>9</c:v>
                </c:pt>
                <c:pt idx="749">
                  <c:v>8.8000000000000007</c:v>
                </c:pt>
                <c:pt idx="750">
                  <c:v>8.8000000000000007</c:v>
                </c:pt>
                <c:pt idx="751">
                  <c:v>8.6999999999999993</c:v>
                </c:pt>
                <c:pt idx="752">
                  <c:v>9.1</c:v>
                </c:pt>
                <c:pt idx="753">
                  <c:v>9.1999999999999993</c:v>
                </c:pt>
                <c:pt idx="754">
                  <c:v>9</c:v>
                </c:pt>
                <c:pt idx="755">
                  <c:v>8.8000000000000007</c:v>
                </c:pt>
                <c:pt idx="756">
                  <c:v>8.6999999999999993</c:v>
                </c:pt>
                <c:pt idx="757">
                  <c:v>8.3000000000000007</c:v>
                </c:pt>
                <c:pt idx="758">
                  <c:v>8.1999999999999993</c:v>
                </c:pt>
                <c:pt idx="759">
                  <c:v>8</c:v>
                </c:pt>
                <c:pt idx="760">
                  <c:v>8.1</c:v>
                </c:pt>
                <c:pt idx="761">
                  <c:v>8.6</c:v>
                </c:pt>
                <c:pt idx="762">
                  <c:v>8.6</c:v>
                </c:pt>
                <c:pt idx="763">
                  <c:v>8.4</c:v>
                </c:pt>
                <c:pt idx="764">
                  <c:v>8.3000000000000007</c:v>
                </c:pt>
                <c:pt idx="765">
                  <c:v>8.1</c:v>
                </c:pt>
                <c:pt idx="766">
                  <c:v>8.1</c:v>
                </c:pt>
                <c:pt idx="767">
                  <c:v>8</c:v>
                </c:pt>
                <c:pt idx="768">
                  <c:v>8</c:v>
                </c:pt>
                <c:pt idx="769">
                  <c:v>8.1</c:v>
                </c:pt>
                <c:pt idx="770">
                  <c:v>8.4</c:v>
                </c:pt>
                <c:pt idx="771">
                  <c:v>8.4</c:v>
                </c:pt>
                <c:pt idx="772">
                  <c:v>8.4</c:v>
                </c:pt>
                <c:pt idx="773">
                  <c:v>8.1999999999999993</c:v>
                </c:pt>
                <c:pt idx="774">
                  <c:v>8.1</c:v>
                </c:pt>
                <c:pt idx="775">
                  <c:v>8</c:v>
                </c:pt>
                <c:pt idx="776">
                  <c:v>7.9</c:v>
                </c:pt>
                <c:pt idx="777">
                  <c:v>7.7</c:v>
                </c:pt>
                <c:pt idx="778">
                  <c:v>7.6</c:v>
                </c:pt>
                <c:pt idx="779">
                  <c:v>7.6</c:v>
                </c:pt>
                <c:pt idx="780">
                  <c:v>7.5</c:v>
                </c:pt>
                <c:pt idx="781">
                  <c:v>7.3</c:v>
                </c:pt>
                <c:pt idx="782">
                  <c:v>7.3</c:v>
                </c:pt>
                <c:pt idx="783">
                  <c:v>7.6</c:v>
                </c:pt>
                <c:pt idx="784">
                  <c:v>8.6</c:v>
                </c:pt>
                <c:pt idx="785">
                  <c:v>8.8000000000000007</c:v>
                </c:pt>
                <c:pt idx="786">
                  <c:v>8.5</c:v>
                </c:pt>
                <c:pt idx="787">
                  <c:v>8.1999999999999993</c:v>
                </c:pt>
                <c:pt idx="788">
                  <c:v>7.9</c:v>
                </c:pt>
                <c:pt idx="789">
                  <c:v>7.4</c:v>
                </c:pt>
                <c:pt idx="790">
                  <c:v>7.5</c:v>
                </c:pt>
                <c:pt idx="791">
                  <c:v>7.5</c:v>
                </c:pt>
                <c:pt idx="792">
                  <c:v>7.6</c:v>
                </c:pt>
                <c:pt idx="793">
                  <c:v>7.5</c:v>
                </c:pt>
                <c:pt idx="794">
                  <c:v>7.3</c:v>
                </c:pt>
                <c:pt idx="795">
                  <c:v>7.2</c:v>
                </c:pt>
                <c:pt idx="796">
                  <c:v>7.1</c:v>
                </c:pt>
                <c:pt idx="797">
                  <c:v>6.8</c:v>
                </c:pt>
                <c:pt idx="798">
                  <c:v>6.7</c:v>
                </c:pt>
                <c:pt idx="799">
                  <c:v>6.6</c:v>
                </c:pt>
                <c:pt idx="800">
                  <c:v>6.6</c:v>
                </c:pt>
                <c:pt idx="801">
                  <c:v>6.6</c:v>
                </c:pt>
                <c:pt idx="802">
                  <c:v>6.7</c:v>
                </c:pt>
                <c:pt idx="803">
                  <c:v>6.7</c:v>
                </c:pt>
                <c:pt idx="804">
                  <c:v>6.7</c:v>
                </c:pt>
                <c:pt idx="805">
                  <c:v>6.8</c:v>
                </c:pt>
                <c:pt idx="806">
                  <c:v>7.7</c:v>
                </c:pt>
                <c:pt idx="807">
                  <c:v>8.1999999999999993</c:v>
                </c:pt>
                <c:pt idx="808">
                  <c:v>8.1999999999999993</c:v>
                </c:pt>
                <c:pt idx="809">
                  <c:v>7.8</c:v>
                </c:pt>
                <c:pt idx="810">
                  <c:v>7.5</c:v>
                </c:pt>
                <c:pt idx="811">
                  <c:v>7.3</c:v>
                </c:pt>
                <c:pt idx="812">
                  <c:v>7.2</c:v>
                </c:pt>
                <c:pt idx="813">
                  <c:v>7</c:v>
                </c:pt>
                <c:pt idx="814">
                  <c:v>6.9</c:v>
                </c:pt>
                <c:pt idx="815">
                  <c:v>6.8</c:v>
                </c:pt>
                <c:pt idx="816">
                  <c:v>6.7</c:v>
                </c:pt>
                <c:pt idx="817">
                  <c:v>6.5</c:v>
                </c:pt>
                <c:pt idx="818">
                  <c:v>6.5</c:v>
                </c:pt>
                <c:pt idx="819">
                  <c:v>6.4</c:v>
                </c:pt>
                <c:pt idx="820">
                  <c:v>6.4</c:v>
                </c:pt>
                <c:pt idx="821">
                  <c:v>6.3</c:v>
                </c:pt>
                <c:pt idx="822">
                  <c:v>6.3</c:v>
                </c:pt>
                <c:pt idx="823">
                  <c:v>6.3</c:v>
                </c:pt>
                <c:pt idx="824">
                  <c:v>6.3</c:v>
                </c:pt>
                <c:pt idx="825">
                  <c:v>6.8</c:v>
                </c:pt>
                <c:pt idx="826">
                  <c:v>6.9</c:v>
                </c:pt>
                <c:pt idx="827">
                  <c:v>6.9</c:v>
                </c:pt>
                <c:pt idx="828">
                  <c:v>6.8</c:v>
                </c:pt>
                <c:pt idx="829">
                  <c:v>6.6</c:v>
                </c:pt>
                <c:pt idx="830">
                  <c:v>6.5</c:v>
                </c:pt>
                <c:pt idx="831">
                  <c:v>6.4</c:v>
                </c:pt>
                <c:pt idx="832">
                  <c:v>6.2</c:v>
                </c:pt>
                <c:pt idx="833">
                  <c:v>6</c:v>
                </c:pt>
                <c:pt idx="834">
                  <c:v>5.9</c:v>
                </c:pt>
                <c:pt idx="835">
                  <c:v>5.9</c:v>
                </c:pt>
                <c:pt idx="836">
                  <c:v>5.8</c:v>
                </c:pt>
                <c:pt idx="837">
                  <c:v>5.6</c:v>
                </c:pt>
                <c:pt idx="838">
                  <c:v>5.5</c:v>
                </c:pt>
                <c:pt idx="839">
                  <c:v>5.6</c:v>
                </c:pt>
                <c:pt idx="840">
                  <c:v>5.7</c:v>
                </c:pt>
                <c:pt idx="841">
                  <c:v>5.9</c:v>
                </c:pt>
                <c:pt idx="842">
                  <c:v>5.9</c:v>
                </c:pt>
                <c:pt idx="843">
                  <c:v>5.8</c:v>
                </c:pt>
                <c:pt idx="844">
                  <c:v>5.8</c:v>
                </c:pt>
                <c:pt idx="845">
                  <c:v>5.6</c:v>
                </c:pt>
                <c:pt idx="846">
                  <c:v>5.5</c:v>
                </c:pt>
                <c:pt idx="847">
                  <c:v>5.4</c:v>
                </c:pt>
                <c:pt idx="848">
                  <c:v>5.7</c:v>
                </c:pt>
                <c:pt idx="849">
                  <c:v>7.1</c:v>
                </c:pt>
                <c:pt idx="850">
                  <c:v>7.2</c:v>
                </c:pt>
                <c:pt idx="851">
                  <c:v>7.1</c:v>
                </c:pt>
                <c:pt idx="852">
                  <c:v>6.9</c:v>
                </c:pt>
                <c:pt idx="853">
                  <c:v>6.5</c:v>
                </c:pt>
                <c:pt idx="854">
                  <c:v>6.4</c:v>
                </c:pt>
                <c:pt idx="855">
                  <c:v>6.2</c:v>
                </c:pt>
                <c:pt idx="856">
                  <c:v>6.1</c:v>
                </c:pt>
                <c:pt idx="857">
                  <c:v>5.8</c:v>
                </c:pt>
                <c:pt idx="858">
                  <c:v>5.8</c:v>
                </c:pt>
                <c:pt idx="859">
                  <c:v>5.7</c:v>
                </c:pt>
                <c:pt idx="860">
                  <c:v>5.6</c:v>
                </c:pt>
                <c:pt idx="861">
                  <c:v>5.4</c:v>
                </c:pt>
                <c:pt idx="862">
                  <c:v>5.3</c:v>
                </c:pt>
                <c:pt idx="863">
                  <c:v>5.2</c:v>
                </c:pt>
                <c:pt idx="864">
                  <c:v>5.0999999999999996</c:v>
                </c:pt>
                <c:pt idx="865">
                  <c:v>4.9000000000000004</c:v>
                </c:pt>
                <c:pt idx="866">
                  <c:v>4.8</c:v>
                </c:pt>
                <c:pt idx="867">
                  <c:v>4.7</c:v>
                </c:pt>
                <c:pt idx="868">
                  <c:v>4.5999999999999996</c:v>
                </c:pt>
                <c:pt idx="869">
                  <c:v>4.5</c:v>
                </c:pt>
                <c:pt idx="870">
                  <c:v>4.4000000000000004</c:v>
                </c:pt>
                <c:pt idx="871">
                  <c:v>4.3</c:v>
                </c:pt>
                <c:pt idx="872">
                  <c:v>4.3</c:v>
                </c:pt>
                <c:pt idx="873">
                  <c:v>4.5999999999999996</c:v>
                </c:pt>
                <c:pt idx="874">
                  <c:v>4.8</c:v>
                </c:pt>
                <c:pt idx="875">
                  <c:v>4.8</c:v>
                </c:pt>
                <c:pt idx="876">
                  <c:v>4.9000000000000004</c:v>
                </c:pt>
                <c:pt idx="877">
                  <c:v>4.8</c:v>
                </c:pt>
                <c:pt idx="878">
                  <c:v>4.7</c:v>
                </c:pt>
                <c:pt idx="879">
                  <c:v>4.5999999999999996</c:v>
                </c:pt>
                <c:pt idx="880">
                  <c:v>4.5</c:v>
                </c:pt>
                <c:pt idx="881">
                  <c:v>4.3</c:v>
                </c:pt>
                <c:pt idx="882">
                  <c:v>4.2</c:v>
                </c:pt>
                <c:pt idx="883">
                  <c:v>4.2</c:v>
                </c:pt>
                <c:pt idx="884">
                  <c:v>4.0999999999999996</c:v>
                </c:pt>
                <c:pt idx="885">
                  <c:v>3.9</c:v>
                </c:pt>
                <c:pt idx="886">
                  <c:v>3.9</c:v>
                </c:pt>
                <c:pt idx="887">
                  <c:v>3.8</c:v>
                </c:pt>
                <c:pt idx="888">
                  <c:v>3.8</c:v>
                </c:pt>
                <c:pt idx="889">
                  <c:v>3.7</c:v>
                </c:pt>
                <c:pt idx="890">
                  <c:v>3.7</c:v>
                </c:pt>
                <c:pt idx="891">
                  <c:v>3.6</c:v>
                </c:pt>
                <c:pt idx="892">
                  <c:v>3.6</c:v>
                </c:pt>
                <c:pt idx="893">
                  <c:v>3.5</c:v>
                </c:pt>
                <c:pt idx="894">
                  <c:v>3.5</c:v>
                </c:pt>
                <c:pt idx="895">
                  <c:v>3.5</c:v>
                </c:pt>
                <c:pt idx="896">
                  <c:v>3.5</c:v>
                </c:pt>
                <c:pt idx="897">
                  <c:v>3.4</c:v>
                </c:pt>
                <c:pt idx="898">
                  <c:v>3.4</c:v>
                </c:pt>
                <c:pt idx="899">
                  <c:v>3.4</c:v>
                </c:pt>
                <c:pt idx="900">
                  <c:v>3.4</c:v>
                </c:pt>
                <c:pt idx="901">
                  <c:v>3.4</c:v>
                </c:pt>
                <c:pt idx="902">
                  <c:v>3.3</c:v>
                </c:pt>
                <c:pt idx="903">
                  <c:v>3.3</c:v>
                </c:pt>
                <c:pt idx="904">
                  <c:v>3.3</c:v>
                </c:pt>
                <c:pt idx="905">
                  <c:v>3.2</c:v>
                </c:pt>
                <c:pt idx="906">
                  <c:v>3.2</c:v>
                </c:pt>
                <c:pt idx="907">
                  <c:v>3.2</c:v>
                </c:pt>
                <c:pt idx="908">
                  <c:v>3.2</c:v>
                </c:pt>
                <c:pt idx="909">
                  <c:v>3.2</c:v>
                </c:pt>
                <c:pt idx="910">
                  <c:v>3.1</c:v>
                </c:pt>
                <c:pt idx="911">
                  <c:v>3.1</c:v>
                </c:pt>
                <c:pt idx="912">
                  <c:v>3.1</c:v>
                </c:pt>
                <c:pt idx="913">
                  <c:v>3.1</c:v>
                </c:pt>
                <c:pt idx="914">
                  <c:v>3</c:v>
                </c:pt>
                <c:pt idx="915">
                  <c:v>3.1</c:v>
                </c:pt>
                <c:pt idx="916">
                  <c:v>3</c:v>
                </c:pt>
                <c:pt idx="917">
                  <c:v>3</c:v>
                </c:pt>
                <c:pt idx="918">
                  <c:v>3</c:v>
                </c:pt>
                <c:pt idx="919">
                  <c:v>3</c:v>
                </c:pt>
                <c:pt idx="920">
                  <c:v>3</c:v>
                </c:pt>
                <c:pt idx="921">
                  <c:v>3</c:v>
                </c:pt>
                <c:pt idx="922">
                  <c:v>2.9</c:v>
                </c:pt>
                <c:pt idx="923">
                  <c:v>2.9</c:v>
                </c:pt>
                <c:pt idx="924">
                  <c:v>2.9</c:v>
                </c:pt>
                <c:pt idx="925">
                  <c:v>2.9</c:v>
                </c:pt>
                <c:pt idx="926">
                  <c:v>2.9</c:v>
                </c:pt>
                <c:pt idx="927">
                  <c:v>2.8</c:v>
                </c:pt>
                <c:pt idx="928">
                  <c:v>2.8</c:v>
                </c:pt>
                <c:pt idx="929">
                  <c:v>2.8</c:v>
                </c:pt>
                <c:pt idx="930">
                  <c:v>2.8</c:v>
                </c:pt>
                <c:pt idx="931">
                  <c:v>2.8</c:v>
                </c:pt>
                <c:pt idx="932">
                  <c:v>2.7</c:v>
                </c:pt>
                <c:pt idx="933">
                  <c:v>2.7</c:v>
                </c:pt>
                <c:pt idx="934">
                  <c:v>2.7</c:v>
                </c:pt>
                <c:pt idx="935">
                  <c:v>2.7</c:v>
                </c:pt>
                <c:pt idx="936">
                  <c:v>2.7</c:v>
                </c:pt>
                <c:pt idx="937">
                  <c:v>2.6</c:v>
                </c:pt>
                <c:pt idx="938">
                  <c:v>2.6</c:v>
                </c:pt>
                <c:pt idx="939">
                  <c:v>2.6</c:v>
                </c:pt>
                <c:pt idx="940">
                  <c:v>2.6</c:v>
                </c:pt>
                <c:pt idx="941">
                  <c:v>2.6</c:v>
                </c:pt>
                <c:pt idx="942">
                  <c:v>2.6</c:v>
                </c:pt>
                <c:pt idx="943">
                  <c:v>2.6</c:v>
                </c:pt>
                <c:pt idx="944">
                  <c:v>2.6</c:v>
                </c:pt>
                <c:pt idx="945">
                  <c:v>2.5</c:v>
                </c:pt>
                <c:pt idx="946">
                  <c:v>2.5</c:v>
                </c:pt>
                <c:pt idx="947">
                  <c:v>2.5</c:v>
                </c:pt>
                <c:pt idx="948">
                  <c:v>2.5</c:v>
                </c:pt>
                <c:pt idx="949">
                  <c:v>2.5</c:v>
                </c:pt>
                <c:pt idx="950">
                  <c:v>2.5</c:v>
                </c:pt>
                <c:pt idx="951">
                  <c:v>2.5</c:v>
                </c:pt>
                <c:pt idx="952">
                  <c:v>2.4</c:v>
                </c:pt>
                <c:pt idx="953">
                  <c:v>2.4</c:v>
                </c:pt>
                <c:pt idx="954">
                  <c:v>2.4</c:v>
                </c:pt>
                <c:pt idx="955">
                  <c:v>2.2999999999999998</c:v>
                </c:pt>
                <c:pt idx="956">
                  <c:v>2.2999999999999998</c:v>
                </c:pt>
                <c:pt idx="957">
                  <c:v>2.2999999999999998</c:v>
                </c:pt>
                <c:pt idx="958">
                  <c:v>2.2999999999999998</c:v>
                </c:pt>
                <c:pt idx="959">
                  <c:v>2.2999999999999998</c:v>
                </c:pt>
                <c:pt idx="960">
                  <c:v>2.2999999999999998</c:v>
                </c:pt>
                <c:pt idx="961">
                  <c:v>2.2999999999999998</c:v>
                </c:pt>
                <c:pt idx="962">
                  <c:v>2.2000000000000002</c:v>
                </c:pt>
                <c:pt idx="963">
                  <c:v>2.2000000000000002</c:v>
                </c:pt>
                <c:pt idx="964">
                  <c:v>2.2000000000000002</c:v>
                </c:pt>
                <c:pt idx="965">
                  <c:v>2.2000000000000002</c:v>
                </c:pt>
                <c:pt idx="966">
                  <c:v>2.2000000000000002</c:v>
                </c:pt>
                <c:pt idx="967">
                  <c:v>2.2000000000000002</c:v>
                </c:pt>
                <c:pt idx="968">
                  <c:v>2.2000000000000002</c:v>
                </c:pt>
                <c:pt idx="969">
                  <c:v>2.1</c:v>
                </c:pt>
                <c:pt idx="970">
                  <c:v>2.1</c:v>
                </c:pt>
                <c:pt idx="971">
                  <c:v>2.1</c:v>
                </c:pt>
                <c:pt idx="972">
                  <c:v>2.1</c:v>
                </c:pt>
                <c:pt idx="973">
                  <c:v>2</c:v>
                </c:pt>
                <c:pt idx="974">
                  <c:v>2</c:v>
                </c:pt>
                <c:pt idx="975">
                  <c:v>2</c:v>
                </c:pt>
                <c:pt idx="976">
                  <c:v>2</c:v>
                </c:pt>
                <c:pt idx="977">
                  <c:v>2</c:v>
                </c:pt>
                <c:pt idx="978">
                  <c:v>2</c:v>
                </c:pt>
                <c:pt idx="979">
                  <c:v>1.9</c:v>
                </c:pt>
                <c:pt idx="980">
                  <c:v>1.9</c:v>
                </c:pt>
                <c:pt idx="981">
                  <c:v>1.9</c:v>
                </c:pt>
                <c:pt idx="982">
                  <c:v>1.9</c:v>
                </c:pt>
                <c:pt idx="983">
                  <c:v>1.9</c:v>
                </c:pt>
                <c:pt idx="984">
                  <c:v>1.9</c:v>
                </c:pt>
                <c:pt idx="985">
                  <c:v>1.8</c:v>
                </c:pt>
                <c:pt idx="986">
                  <c:v>1.8</c:v>
                </c:pt>
                <c:pt idx="987">
                  <c:v>1.8</c:v>
                </c:pt>
                <c:pt idx="988">
                  <c:v>1.8</c:v>
                </c:pt>
                <c:pt idx="989">
                  <c:v>1.8</c:v>
                </c:pt>
                <c:pt idx="990">
                  <c:v>1.8</c:v>
                </c:pt>
                <c:pt idx="991">
                  <c:v>1.8</c:v>
                </c:pt>
                <c:pt idx="992">
                  <c:v>1.8</c:v>
                </c:pt>
                <c:pt idx="993">
                  <c:v>1.7</c:v>
                </c:pt>
                <c:pt idx="994">
                  <c:v>1.7</c:v>
                </c:pt>
                <c:pt idx="995">
                  <c:v>1.7</c:v>
                </c:pt>
                <c:pt idx="996">
                  <c:v>1.7</c:v>
                </c:pt>
                <c:pt idx="997">
                  <c:v>1.6</c:v>
                </c:pt>
                <c:pt idx="998">
                  <c:v>1.6</c:v>
                </c:pt>
                <c:pt idx="999">
                  <c:v>1.6</c:v>
                </c:pt>
                <c:pt idx="1000">
                  <c:v>1.6</c:v>
                </c:pt>
                <c:pt idx="1001">
                  <c:v>1.6</c:v>
                </c:pt>
                <c:pt idx="1002">
                  <c:v>1.6</c:v>
                </c:pt>
                <c:pt idx="1003">
                  <c:v>1.6</c:v>
                </c:pt>
                <c:pt idx="1004">
                  <c:v>1.6</c:v>
                </c:pt>
                <c:pt idx="1005">
                  <c:v>1.5</c:v>
                </c:pt>
                <c:pt idx="1006">
                  <c:v>1.5</c:v>
                </c:pt>
                <c:pt idx="1007">
                  <c:v>1.5</c:v>
                </c:pt>
                <c:pt idx="1008">
                  <c:v>1.5</c:v>
                </c:pt>
                <c:pt idx="1009">
                  <c:v>1.5</c:v>
                </c:pt>
                <c:pt idx="1010">
                  <c:v>1.5</c:v>
                </c:pt>
                <c:pt idx="1011">
                  <c:v>1.4</c:v>
                </c:pt>
                <c:pt idx="1012">
                  <c:v>1.4</c:v>
                </c:pt>
                <c:pt idx="1013">
                  <c:v>1.4</c:v>
                </c:pt>
                <c:pt idx="1014">
                  <c:v>1.4</c:v>
                </c:pt>
                <c:pt idx="1015">
                  <c:v>1.4</c:v>
                </c:pt>
                <c:pt idx="1016">
                  <c:v>1.4</c:v>
                </c:pt>
                <c:pt idx="1017">
                  <c:v>1.3</c:v>
                </c:pt>
                <c:pt idx="1018">
                  <c:v>1.3</c:v>
                </c:pt>
                <c:pt idx="1019">
                  <c:v>1.3</c:v>
                </c:pt>
                <c:pt idx="1020">
                  <c:v>1.3</c:v>
                </c:pt>
                <c:pt idx="1021">
                  <c:v>1.3</c:v>
                </c:pt>
                <c:pt idx="1022">
                  <c:v>1.3</c:v>
                </c:pt>
                <c:pt idx="1023">
                  <c:v>1.3</c:v>
                </c:pt>
                <c:pt idx="1024">
                  <c:v>1.3</c:v>
                </c:pt>
                <c:pt idx="1025">
                  <c:v>1.2</c:v>
                </c:pt>
                <c:pt idx="1026">
                  <c:v>1.2</c:v>
                </c:pt>
                <c:pt idx="1027">
                  <c:v>1.2</c:v>
                </c:pt>
                <c:pt idx="1028">
                  <c:v>1.2</c:v>
                </c:pt>
                <c:pt idx="1029">
                  <c:v>1.1000000000000001</c:v>
                </c:pt>
                <c:pt idx="1030">
                  <c:v>1.1000000000000001</c:v>
                </c:pt>
                <c:pt idx="1031">
                  <c:v>1.1000000000000001</c:v>
                </c:pt>
                <c:pt idx="1032">
                  <c:v>1.1000000000000001</c:v>
                </c:pt>
                <c:pt idx="1033">
                  <c:v>1.1000000000000001</c:v>
                </c:pt>
                <c:pt idx="1034">
                  <c:v>1.1000000000000001</c:v>
                </c:pt>
                <c:pt idx="1035">
                  <c:v>1.1000000000000001</c:v>
                </c:pt>
                <c:pt idx="1036">
                  <c:v>1.1000000000000001</c:v>
                </c:pt>
                <c:pt idx="1037">
                  <c:v>1.1000000000000001</c:v>
                </c:pt>
                <c:pt idx="1038">
                  <c:v>1</c:v>
                </c:pt>
                <c:pt idx="1039">
                  <c:v>1</c:v>
                </c:pt>
                <c:pt idx="1040">
                  <c:v>1</c:v>
                </c:pt>
                <c:pt idx="1041">
                  <c:v>1</c:v>
                </c:pt>
                <c:pt idx="1042">
                  <c:v>1</c:v>
                </c:pt>
                <c:pt idx="1043">
                  <c:v>1</c:v>
                </c:pt>
                <c:pt idx="1044">
                  <c:v>1</c:v>
                </c:pt>
                <c:pt idx="1045">
                  <c:v>0.9</c:v>
                </c:pt>
                <c:pt idx="1046">
                  <c:v>0.9</c:v>
                </c:pt>
                <c:pt idx="1047">
                  <c:v>0.9</c:v>
                </c:pt>
                <c:pt idx="1048">
                  <c:v>0.9</c:v>
                </c:pt>
                <c:pt idx="1049">
                  <c:v>0.9</c:v>
                </c:pt>
                <c:pt idx="1050">
                  <c:v>0.9</c:v>
                </c:pt>
                <c:pt idx="1051">
                  <c:v>0.9</c:v>
                </c:pt>
                <c:pt idx="1052">
                  <c:v>0.8</c:v>
                </c:pt>
                <c:pt idx="1053">
                  <c:v>0.8</c:v>
                </c:pt>
                <c:pt idx="1054">
                  <c:v>0.8</c:v>
                </c:pt>
                <c:pt idx="1055">
                  <c:v>0.8</c:v>
                </c:pt>
                <c:pt idx="1056">
                  <c:v>0.8</c:v>
                </c:pt>
                <c:pt idx="1057">
                  <c:v>0.8</c:v>
                </c:pt>
                <c:pt idx="1058">
                  <c:v>0.8</c:v>
                </c:pt>
                <c:pt idx="1059">
                  <c:v>0.8</c:v>
                </c:pt>
                <c:pt idx="1060">
                  <c:v>0.7</c:v>
                </c:pt>
                <c:pt idx="1061">
                  <c:v>0.7</c:v>
                </c:pt>
                <c:pt idx="1062">
                  <c:v>0.7</c:v>
                </c:pt>
                <c:pt idx="1063">
                  <c:v>0.7</c:v>
                </c:pt>
                <c:pt idx="1064">
                  <c:v>0.7</c:v>
                </c:pt>
                <c:pt idx="1065">
                  <c:v>0.7</c:v>
                </c:pt>
                <c:pt idx="1066">
                  <c:v>0.7</c:v>
                </c:pt>
                <c:pt idx="1067">
                  <c:v>0.7</c:v>
                </c:pt>
                <c:pt idx="1068">
                  <c:v>0.6</c:v>
                </c:pt>
                <c:pt idx="1069">
                  <c:v>0.6</c:v>
                </c:pt>
                <c:pt idx="1070">
                  <c:v>0.6</c:v>
                </c:pt>
                <c:pt idx="1071">
                  <c:v>0.6</c:v>
                </c:pt>
                <c:pt idx="1072">
                  <c:v>0.6</c:v>
                </c:pt>
                <c:pt idx="1073">
                  <c:v>0.6</c:v>
                </c:pt>
                <c:pt idx="1074">
                  <c:v>0.5</c:v>
                </c:pt>
                <c:pt idx="1075">
                  <c:v>0.5</c:v>
                </c:pt>
                <c:pt idx="1076">
                  <c:v>0.5</c:v>
                </c:pt>
                <c:pt idx="1077">
                  <c:v>0.5</c:v>
                </c:pt>
                <c:pt idx="1078">
                  <c:v>0.5</c:v>
                </c:pt>
                <c:pt idx="1079">
                  <c:v>0.5</c:v>
                </c:pt>
                <c:pt idx="1080">
                  <c:v>0.5</c:v>
                </c:pt>
                <c:pt idx="1081">
                  <c:v>0.5</c:v>
                </c:pt>
                <c:pt idx="1082">
                  <c:v>0.5</c:v>
                </c:pt>
                <c:pt idx="1083">
                  <c:v>0.4</c:v>
                </c:pt>
                <c:pt idx="1084">
                  <c:v>0.4</c:v>
                </c:pt>
                <c:pt idx="1085">
                  <c:v>0.4</c:v>
                </c:pt>
                <c:pt idx="1086">
                  <c:v>0.4</c:v>
                </c:pt>
                <c:pt idx="1087">
                  <c:v>0.4</c:v>
                </c:pt>
                <c:pt idx="1088">
                  <c:v>0.4</c:v>
                </c:pt>
                <c:pt idx="1089">
                  <c:v>0.4</c:v>
                </c:pt>
                <c:pt idx="1090">
                  <c:v>0.3</c:v>
                </c:pt>
                <c:pt idx="1091">
                  <c:v>0.3</c:v>
                </c:pt>
                <c:pt idx="1092">
                  <c:v>0.3</c:v>
                </c:pt>
                <c:pt idx="1093">
                  <c:v>0.3</c:v>
                </c:pt>
                <c:pt idx="1094">
                  <c:v>0.3</c:v>
                </c:pt>
                <c:pt idx="1095">
                  <c:v>0.3</c:v>
                </c:pt>
                <c:pt idx="1096">
                  <c:v>0.3</c:v>
                </c:pt>
                <c:pt idx="1097">
                  <c:v>0.3</c:v>
                </c:pt>
                <c:pt idx="1098">
                  <c:v>0.2</c:v>
                </c:pt>
                <c:pt idx="1099">
                  <c:v>0.2</c:v>
                </c:pt>
                <c:pt idx="1100">
                  <c:v>0.2</c:v>
                </c:pt>
                <c:pt idx="1101">
                  <c:v>0.2</c:v>
                </c:pt>
                <c:pt idx="1102">
                  <c:v>0.2</c:v>
                </c:pt>
                <c:pt idx="1103">
                  <c:v>0.2</c:v>
                </c:pt>
                <c:pt idx="1104">
                  <c:v>0.2</c:v>
                </c:pt>
                <c:pt idx="1105">
                  <c:v>0.1</c:v>
                </c:pt>
                <c:pt idx="1106">
                  <c:v>0.1</c:v>
                </c:pt>
                <c:pt idx="1107">
                  <c:v>0.1</c:v>
                </c:pt>
                <c:pt idx="1108">
                  <c:v>0.1</c:v>
                </c:pt>
                <c:pt idx="1109">
                  <c:v>0.1</c:v>
                </c:pt>
                <c:pt idx="1110">
                  <c:v>0.1</c:v>
                </c:pt>
                <c:pt idx="1111">
                  <c:v>0.1</c:v>
                </c:pt>
                <c:pt idx="1112">
                  <c:v>0.1</c:v>
                </c:pt>
                <c:pt idx="1113">
                  <c:v>0.1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-0.1</c:v>
                </c:pt>
                <c:pt idx="1123">
                  <c:v>-0.1</c:v>
                </c:pt>
                <c:pt idx="1124">
                  <c:v>-0.1</c:v>
                </c:pt>
                <c:pt idx="1125">
                  <c:v>-0.1</c:v>
                </c:pt>
                <c:pt idx="1126">
                  <c:v>-0.1</c:v>
                </c:pt>
                <c:pt idx="1127">
                  <c:v>-0.1</c:v>
                </c:pt>
                <c:pt idx="1128">
                  <c:v>-0.1</c:v>
                </c:pt>
                <c:pt idx="1129">
                  <c:v>-0.1</c:v>
                </c:pt>
                <c:pt idx="1130">
                  <c:v>-0.1</c:v>
                </c:pt>
                <c:pt idx="1131">
                  <c:v>-0.2</c:v>
                </c:pt>
                <c:pt idx="1132">
                  <c:v>-0.2</c:v>
                </c:pt>
                <c:pt idx="1133">
                  <c:v>-0.2</c:v>
                </c:pt>
                <c:pt idx="1134">
                  <c:v>-0.2</c:v>
                </c:pt>
                <c:pt idx="1135">
                  <c:v>-0.2</c:v>
                </c:pt>
                <c:pt idx="1136">
                  <c:v>-0.2</c:v>
                </c:pt>
                <c:pt idx="1137">
                  <c:v>-0.2</c:v>
                </c:pt>
                <c:pt idx="1138">
                  <c:v>-0.2</c:v>
                </c:pt>
                <c:pt idx="1139">
                  <c:v>-0.2</c:v>
                </c:pt>
                <c:pt idx="1140">
                  <c:v>-0.3</c:v>
                </c:pt>
                <c:pt idx="1141">
                  <c:v>-0.3</c:v>
                </c:pt>
                <c:pt idx="1142">
                  <c:v>-0.3</c:v>
                </c:pt>
                <c:pt idx="1143">
                  <c:v>-0.3</c:v>
                </c:pt>
                <c:pt idx="1144">
                  <c:v>-0.4</c:v>
                </c:pt>
                <c:pt idx="1145">
                  <c:v>-0.4</c:v>
                </c:pt>
                <c:pt idx="1146">
                  <c:v>-0.4</c:v>
                </c:pt>
                <c:pt idx="1147">
                  <c:v>-0.4</c:v>
                </c:pt>
                <c:pt idx="1148">
                  <c:v>-0.4</c:v>
                </c:pt>
                <c:pt idx="1149">
                  <c:v>-0.4</c:v>
                </c:pt>
                <c:pt idx="1150">
                  <c:v>-0.4</c:v>
                </c:pt>
                <c:pt idx="1151">
                  <c:v>-0.4</c:v>
                </c:pt>
                <c:pt idx="1152">
                  <c:v>-0.4</c:v>
                </c:pt>
                <c:pt idx="1153">
                  <c:v>-0.4</c:v>
                </c:pt>
                <c:pt idx="1154">
                  <c:v>-0.5</c:v>
                </c:pt>
                <c:pt idx="1155">
                  <c:v>-0.5</c:v>
                </c:pt>
                <c:pt idx="1156">
                  <c:v>-0.5</c:v>
                </c:pt>
                <c:pt idx="1157">
                  <c:v>-0.5</c:v>
                </c:pt>
                <c:pt idx="1158">
                  <c:v>-0.5</c:v>
                </c:pt>
                <c:pt idx="1159">
                  <c:v>-0.6</c:v>
                </c:pt>
                <c:pt idx="1160">
                  <c:v>-0.6</c:v>
                </c:pt>
                <c:pt idx="1161">
                  <c:v>-0.6</c:v>
                </c:pt>
                <c:pt idx="1162">
                  <c:v>-0.6</c:v>
                </c:pt>
                <c:pt idx="1163">
                  <c:v>-0.6</c:v>
                </c:pt>
                <c:pt idx="1164">
                  <c:v>-0.6</c:v>
                </c:pt>
                <c:pt idx="1165">
                  <c:v>-0.6</c:v>
                </c:pt>
                <c:pt idx="1166">
                  <c:v>-0.6</c:v>
                </c:pt>
                <c:pt idx="1167">
                  <c:v>-0.6</c:v>
                </c:pt>
                <c:pt idx="1168">
                  <c:v>-0.6</c:v>
                </c:pt>
                <c:pt idx="1169">
                  <c:v>-0.6</c:v>
                </c:pt>
                <c:pt idx="1170">
                  <c:v>-0.6</c:v>
                </c:pt>
                <c:pt idx="1171">
                  <c:v>-0.7</c:v>
                </c:pt>
                <c:pt idx="1172">
                  <c:v>-0.7</c:v>
                </c:pt>
                <c:pt idx="1173">
                  <c:v>-0.7</c:v>
                </c:pt>
                <c:pt idx="1174">
                  <c:v>-0.7</c:v>
                </c:pt>
                <c:pt idx="1175">
                  <c:v>-0.7</c:v>
                </c:pt>
                <c:pt idx="1176">
                  <c:v>-0.7</c:v>
                </c:pt>
                <c:pt idx="1177">
                  <c:v>-0.7</c:v>
                </c:pt>
                <c:pt idx="1178">
                  <c:v>-0.7</c:v>
                </c:pt>
                <c:pt idx="1179">
                  <c:v>-0.7</c:v>
                </c:pt>
                <c:pt idx="1180">
                  <c:v>-0.8</c:v>
                </c:pt>
                <c:pt idx="1181">
                  <c:v>-0.8</c:v>
                </c:pt>
                <c:pt idx="1182">
                  <c:v>-0.8</c:v>
                </c:pt>
                <c:pt idx="1183">
                  <c:v>-0.8</c:v>
                </c:pt>
                <c:pt idx="1184">
                  <c:v>-0.8</c:v>
                </c:pt>
                <c:pt idx="1185">
                  <c:v>-0.8</c:v>
                </c:pt>
                <c:pt idx="1186">
                  <c:v>-0.9</c:v>
                </c:pt>
                <c:pt idx="1187">
                  <c:v>-0.9</c:v>
                </c:pt>
                <c:pt idx="1188">
                  <c:v>-0.9</c:v>
                </c:pt>
                <c:pt idx="1189">
                  <c:v>-0.8</c:v>
                </c:pt>
                <c:pt idx="1190">
                  <c:v>-0.9</c:v>
                </c:pt>
                <c:pt idx="1191">
                  <c:v>-0.9</c:v>
                </c:pt>
                <c:pt idx="1192">
                  <c:v>-0.9</c:v>
                </c:pt>
                <c:pt idx="1193">
                  <c:v>-0.9</c:v>
                </c:pt>
                <c:pt idx="1194">
                  <c:v>-0.9</c:v>
                </c:pt>
                <c:pt idx="1195">
                  <c:v>-0.9</c:v>
                </c:pt>
                <c:pt idx="1196">
                  <c:v>-0.9</c:v>
                </c:pt>
                <c:pt idx="1197">
                  <c:v>-0.9</c:v>
                </c:pt>
                <c:pt idx="1198">
                  <c:v>-1</c:v>
                </c:pt>
                <c:pt idx="1199">
                  <c:v>-1</c:v>
                </c:pt>
                <c:pt idx="1200">
                  <c:v>-1</c:v>
                </c:pt>
                <c:pt idx="1201">
                  <c:v>-1</c:v>
                </c:pt>
                <c:pt idx="1202">
                  <c:v>-1</c:v>
                </c:pt>
                <c:pt idx="1203">
                  <c:v>-1</c:v>
                </c:pt>
                <c:pt idx="1204">
                  <c:v>-1</c:v>
                </c:pt>
                <c:pt idx="1205">
                  <c:v>-1</c:v>
                </c:pt>
                <c:pt idx="1206">
                  <c:v>-1</c:v>
                </c:pt>
                <c:pt idx="1207">
                  <c:v>-1</c:v>
                </c:pt>
                <c:pt idx="1208">
                  <c:v>-1</c:v>
                </c:pt>
                <c:pt idx="1209">
                  <c:v>-1</c:v>
                </c:pt>
                <c:pt idx="1210">
                  <c:v>-1.1000000000000001</c:v>
                </c:pt>
                <c:pt idx="1211">
                  <c:v>-1.1000000000000001</c:v>
                </c:pt>
                <c:pt idx="1212">
                  <c:v>-1.1000000000000001</c:v>
                </c:pt>
                <c:pt idx="1213">
                  <c:v>-1.1000000000000001</c:v>
                </c:pt>
                <c:pt idx="1214">
                  <c:v>-1.1000000000000001</c:v>
                </c:pt>
                <c:pt idx="1215">
                  <c:v>-1.1000000000000001</c:v>
                </c:pt>
                <c:pt idx="1216">
                  <c:v>-1.1000000000000001</c:v>
                </c:pt>
                <c:pt idx="1217">
                  <c:v>-1.1000000000000001</c:v>
                </c:pt>
                <c:pt idx="1218">
                  <c:v>-1.1000000000000001</c:v>
                </c:pt>
                <c:pt idx="1219">
                  <c:v>-1.1000000000000001</c:v>
                </c:pt>
                <c:pt idx="1220">
                  <c:v>-1.1000000000000001</c:v>
                </c:pt>
                <c:pt idx="1221">
                  <c:v>-1.2</c:v>
                </c:pt>
                <c:pt idx="1222">
                  <c:v>-1.2</c:v>
                </c:pt>
                <c:pt idx="1223">
                  <c:v>-1.2</c:v>
                </c:pt>
                <c:pt idx="1224">
                  <c:v>-1.2</c:v>
                </c:pt>
                <c:pt idx="1225">
                  <c:v>-1.2</c:v>
                </c:pt>
                <c:pt idx="1226">
                  <c:v>-1.2</c:v>
                </c:pt>
                <c:pt idx="1227">
                  <c:v>-1.2</c:v>
                </c:pt>
                <c:pt idx="1228">
                  <c:v>-1.2</c:v>
                </c:pt>
                <c:pt idx="1229">
                  <c:v>-1.3</c:v>
                </c:pt>
                <c:pt idx="1230">
                  <c:v>-1.3</c:v>
                </c:pt>
                <c:pt idx="1231">
                  <c:v>-1.3</c:v>
                </c:pt>
                <c:pt idx="1232">
                  <c:v>-1.3</c:v>
                </c:pt>
                <c:pt idx="1233">
                  <c:v>-1.3</c:v>
                </c:pt>
                <c:pt idx="1234">
                  <c:v>-1.3</c:v>
                </c:pt>
                <c:pt idx="1235">
                  <c:v>-1.3</c:v>
                </c:pt>
                <c:pt idx="1236">
                  <c:v>-1.3</c:v>
                </c:pt>
                <c:pt idx="1237">
                  <c:v>-1.3</c:v>
                </c:pt>
                <c:pt idx="1238">
                  <c:v>-1.3</c:v>
                </c:pt>
                <c:pt idx="1239">
                  <c:v>-1.3</c:v>
                </c:pt>
                <c:pt idx="1240">
                  <c:v>-1.3</c:v>
                </c:pt>
                <c:pt idx="1241">
                  <c:v>-1.4</c:v>
                </c:pt>
                <c:pt idx="1242">
                  <c:v>-1.3</c:v>
                </c:pt>
                <c:pt idx="1243">
                  <c:v>-1.3</c:v>
                </c:pt>
                <c:pt idx="1244">
                  <c:v>-1.3</c:v>
                </c:pt>
                <c:pt idx="1245">
                  <c:v>-1.4</c:v>
                </c:pt>
                <c:pt idx="1246">
                  <c:v>-1.4</c:v>
                </c:pt>
                <c:pt idx="1247">
                  <c:v>-1.4</c:v>
                </c:pt>
                <c:pt idx="1248">
                  <c:v>-1.4</c:v>
                </c:pt>
                <c:pt idx="1249">
                  <c:v>-1.4</c:v>
                </c:pt>
                <c:pt idx="1250">
                  <c:v>-1.4</c:v>
                </c:pt>
                <c:pt idx="1251">
                  <c:v>-1.4</c:v>
                </c:pt>
                <c:pt idx="1252">
                  <c:v>-1.4</c:v>
                </c:pt>
                <c:pt idx="1253">
                  <c:v>-1.5</c:v>
                </c:pt>
                <c:pt idx="1254">
                  <c:v>-1.5</c:v>
                </c:pt>
                <c:pt idx="1255">
                  <c:v>-1.5</c:v>
                </c:pt>
                <c:pt idx="1256">
                  <c:v>-1.5</c:v>
                </c:pt>
                <c:pt idx="1257">
                  <c:v>-1.5</c:v>
                </c:pt>
                <c:pt idx="1258">
                  <c:v>-1.5</c:v>
                </c:pt>
                <c:pt idx="1259">
                  <c:v>-1.5</c:v>
                </c:pt>
                <c:pt idx="1260">
                  <c:v>-1.6</c:v>
                </c:pt>
                <c:pt idx="1261">
                  <c:v>-1.6</c:v>
                </c:pt>
                <c:pt idx="1262">
                  <c:v>-1.6</c:v>
                </c:pt>
                <c:pt idx="1263">
                  <c:v>-1.7</c:v>
                </c:pt>
                <c:pt idx="1264">
                  <c:v>-1.7</c:v>
                </c:pt>
                <c:pt idx="1265">
                  <c:v>-1.6</c:v>
                </c:pt>
                <c:pt idx="1266">
                  <c:v>-1.6</c:v>
                </c:pt>
                <c:pt idx="1267">
                  <c:v>-1.6</c:v>
                </c:pt>
                <c:pt idx="1268">
                  <c:v>-1.6</c:v>
                </c:pt>
                <c:pt idx="1269">
                  <c:v>-1.7</c:v>
                </c:pt>
                <c:pt idx="1270">
                  <c:v>-1.7</c:v>
                </c:pt>
                <c:pt idx="1271">
                  <c:v>-1.7</c:v>
                </c:pt>
                <c:pt idx="1272">
                  <c:v>-1.7</c:v>
                </c:pt>
                <c:pt idx="1273">
                  <c:v>-1.7</c:v>
                </c:pt>
                <c:pt idx="1274">
                  <c:v>-1.7</c:v>
                </c:pt>
                <c:pt idx="1275">
                  <c:v>-1.7</c:v>
                </c:pt>
                <c:pt idx="1276">
                  <c:v>-1.7</c:v>
                </c:pt>
                <c:pt idx="1277">
                  <c:v>-1.7</c:v>
                </c:pt>
                <c:pt idx="1278">
                  <c:v>-1.7</c:v>
                </c:pt>
                <c:pt idx="1279">
                  <c:v>-1.8</c:v>
                </c:pt>
                <c:pt idx="1280">
                  <c:v>-1.8</c:v>
                </c:pt>
                <c:pt idx="1281">
                  <c:v>-1.8</c:v>
                </c:pt>
                <c:pt idx="1282">
                  <c:v>-1.8</c:v>
                </c:pt>
                <c:pt idx="1283">
                  <c:v>-1.8</c:v>
                </c:pt>
                <c:pt idx="1284">
                  <c:v>-1.8</c:v>
                </c:pt>
                <c:pt idx="1285">
                  <c:v>-1.8</c:v>
                </c:pt>
                <c:pt idx="1286">
                  <c:v>-1.9</c:v>
                </c:pt>
                <c:pt idx="1287">
                  <c:v>-1.9</c:v>
                </c:pt>
                <c:pt idx="1288">
                  <c:v>-1.9</c:v>
                </c:pt>
                <c:pt idx="1289">
                  <c:v>-1.9</c:v>
                </c:pt>
                <c:pt idx="1290">
                  <c:v>-1.9</c:v>
                </c:pt>
                <c:pt idx="1291">
                  <c:v>-1.9</c:v>
                </c:pt>
                <c:pt idx="1292">
                  <c:v>-1.9</c:v>
                </c:pt>
                <c:pt idx="1293">
                  <c:v>-1.9</c:v>
                </c:pt>
                <c:pt idx="1294">
                  <c:v>-1.9</c:v>
                </c:pt>
                <c:pt idx="1295">
                  <c:v>-1.9</c:v>
                </c:pt>
                <c:pt idx="1296">
                  <c:v>-1.9</c:v>
                </c:pt>
                <c:pt idx="1297">
                  <c:v>-2</c:v>
                </c:pt>
                <c:pt idx="1298">
                  <c:v>-2</c:v>
                </c:pt>
                <c:pt idx="1299">
                  <c:v>-2</c:v>
                </c:pt>
                <c:pt idx="1300">
                  <c:v>-2</c:v>
                </c:pt>
                <c:pt idx="1301">
                  <c:v>-2</c:v>
                </c:pt>
                <c:pt idx="1302">
                  <c:v>-2</c:v>
                </c:pt>
                <c:pt idx="1303">
                  <c:v>-2</c:v>
                </c:pt>
                <c:pt idx="1304">
                  <c:v>-2</c:v>
                </c:pt>
                <c:pt idx="1305">
                  <c:v>-2</c:v>
                </c:pt>
                <c:pt idx="1306">
                  <c:v>-2</c:v>
                </c:pt>
                <c:pt idx="1307">
                  <c:v>-2</c:v>
                </c:pt>
                <c:pt idx="1308">
                  <c:v>-2</c:v>
                </c:pt>
                <c:pt idx="1309">
                  <c:v>-2</c:v>
                </c:pt>
                <c:pt idx="1310">
                  <c:v>-2</c:v>
                </c:pt>
                <c:pt idx="1311">
                  <c:v>-2</c:v>
                </c:pt>
                <c:pt idx="1312">
                  <c:v>-2</c:v>
                </c:pt>
                <c:pt idx="1313">
                  <c:v>-2.1</c:v>
                </c:pt>
                <c:pt idx="1314">
                  <c:v>-2.1</c:v>
                </c:pt>
                <c:pt idx="1315">
                  <c:v>-2.1</c:v>
                </c:pt>
                <c:pt idx="1316">
                  <c:v>-2.1</c:v>
                </c:pt>
                <c:pt idx="1317">
                  <c:v>-2.1</c:v>
                </c:pt>
                <c:pt idx="1318">
                  <c:v>-2.1</c:v>
                </c:pt>
                <c:pt idx="1319">
                  <c:v>-2.1</c:v>
                </c:pt>
                <c:pt idx="1320">
                  <c:v>-2.1</c:v>
                </c:pt>
                <c:pt idx="1321">
                  <c:v>-2.2000000000000002</c:v>
                </c:pt>
                <c:pt idx="1322">
                  <c:v>-2.2000000000000002</c:v>
                </c:pt>
                <c:pt idx="1323">
                  <c:v>-2.2000000000000002</c:v>
                </c:pt>
                <c:pt idx="1324">
                  <c:v>-2.2000000000000002</c:v>
                </c:pt>
                <c:pt idx="1325">
                  <c:v>-2.2000000000000002</c:v>
                </c:pt>
                <c:pt idx="1326">
                  <c:v>-2.2000000000000002</c:v>
                </c:pt>
                <c:pt idx="1327">
                  <c:v>-2.2000000000000002</c:v>
                </c:pt>
                <c:pt idx="1328">
                  <c:v>-2.2000000000000002</c:v>
                </c:pt>
                <c:pt idx="1329">
                  <c:v>-2.2000000000000002</c:v>
                </c:pt>
                <c:pt idx="1330">
                  <c:v>-2.2000000000000002</c:v>
                </c:pt>
                <c:pt idx="1331">
                  <c:v>-2.2999999999999998</c:v>
                </c:pt>
                <c:pt idx="1332">
                  <c:v>-2.2999999999999998</c:v>
                </c:pt>
                <c:pt idx="1333">
                  <c:v>-2.2999999999999998</c:v>
                </c:pt>
                <c:pt idx="1334">
                  <c:v>-2.2999999999999998</c:v>
                </c:pt>
                <c:pt idx="1335">
                  <c:v>-2.2999999999999998</c:v>
                </c:pt>
                <c:pt idx="1336">
                  <c:v>-2.2999999999999998</c:v>
                </c:pt>
                <c:pt idx="1337">
                  <c:v>-2.2999999999999998</c:v>
                </c:pt>
                <c:pt idx="1338">
                  <c:v>-2.2999999999999998</c:v>
                </c:pt>
                <c:pt idx="1339">
                  <c:v>-2.4</c:v>
                </c:pt>
                <c:pt idx="1340">
                  <c:v>-2.4</c:v>
                </c:pt>
                <c:pt idx="1341">
                  <c:v>-2.4</c:v>
                </c:pt>
                <c:pt idx="1342">
                  <c:v>-2.4</c:v>
                </c:pt>
                <c:pt idx="1343">
                  <c:v>-2.4</c:v>
                </c:pt>
                <c:pt idx="1344">
                  <c:v>-2.4</c:v>
                </c:pt>
                <c:pt idx="1345">
                  <c:v>-2.4</c:v>
                </c:pt>
                <c:pt idx="1346">
                  <c:v>-2.4</c:v>
                </c:pt>
                <c:pt idx="1347">
                  <c:v>-2.4</c:v>
                </c:pt>
                <c:pt idx="1348">
                  <c:v>-2.4</c:v>
                </c:pt>
                <c:pt idx="1349">
                  <c:v>-2.4</c:v>
                </c:pt>
                <c:pt idx="1350">
                  <c:v>-2.4</c:v>
                </c:pt>
                <c:pt idx="1351">
                  <c:v>-2.4</c:v>
                </c:pt>
                <c:pt idx="1352">
                  <c:v>-2.4</c:v>
                </c:pt>
                <c:pt idx="1353">
                  <c:v>-2.4</c:v>
                </c:pt>
                <c:pt idx="1354">
                  <c:v>-2.5</c:v>
                </c:pt>
                <c:pt idx="1355">
                  <c:v>-2.5</c:v>
                </c:pt>
                <c:pt idx="1356">
                  <c:v>-2.5</c:v>
                </c:pt>
                <c:pt idx="1357">
                  <c:v>-2.5</c:v>
                </c:pt>
                <c:pt idx="1358">
                  <c:v>-2.5</c:v>
                </c:pt>
                <c:pt idx="1359">
                  <c:v>-2.5</c:v>
                </c:pt>
                <c:pt idx="1360">
                  <c:v>-2.5</c:v>
                </c:pt>
                <c:pt idx="1361">
                  <c:v>-2.5</c:v>
                </c:pt>
                <c:pt idx="1362">
                  <c:v>-2.5</c:v>
                </c:pt>
                <c:pt idx="1363">
                  <c:v>-2.5</c:v>
                </c:pt>
                <c:pt idx="1364">
                  <c:v>-2.5</c:v>
                </c:pt>
                <c:pt idx="1365">
                  <c:v>-2.5</c:v>
                </c:pt>
                <c:pt idx="1366">
                  <c:v>-2.5</c:v>
                </c:pt>
                <c:pt idx="1367">
                  <c:v>-2.5</c:v>
                </c:pt>
                <c:pt idx="1368">
                  <c:v>-2.6</c:v>
                </c:pt>
                <c:pt idx="1369">
                  <c:v>-2.6</c:v>
                </c:pt>
                <c:pt idx="1370">
                  <c:v>-2.6</c:v>
                </c:pt>
                <c:pt idx="1371">
                  <c:v>-2.6</c:v>
                </c:pt>
                <c:pt idx="1372">
                  <c:v>-2.7</c:v>
                </c:pt>
                <c:pt idx="1373">
                  <c:v>-2.7</c:v>
                </c:pt>
                <c:pt idx="1374">
                  <c:v>-2.7</c:v>
                </c:pt>
                <c:pt idx="1375">
                  <c:v>-2.7</c:v>
                </c:pt>
                <c:pt idx="1376">
                  <c:v>-2.7</c:v>
                </c:pt>
                <c:pt idx="1377">
                  <c:v>-2.7</c:v>
                </c:pt>
                <c:pt idx="1378">
                  <c:v>-2.7</c:v>
                </c:pt>
                <c:pt idx="1379">
                  <c:v>-2.7</c:v>
                </c:pt>
                <c:pt idx="1380">
                  <c:v>-2.7</c:v>
                </c:pt>
                <c:pt idx="1381">
                  <c:v>-2.7</c:v>
                </c:pt>
                <c:pt idx="1382">
                  <c:v>-2.7</c:v>
                </c:pt>
                <c:pt idx="1383">
                  <c:v>-2.7</c:v>
                </c:pt>
                <c:pt idx="1384">
                  <c:v>-2.7</c:v>
                </c:pt>
                <c:pt idx="1385">
                  <c:v>-2.7</c:v>
                </c:pt>
                <c:pt idx="1386">
                  <c:v>-2.7</c:v>
                </c:pt>
                <c:pt idx="1387">
                  <c:v>-2.7</c:v>
                </c:pt>
                <c:pt idx="1388">
                  <c:v>-2.7</c:v>
                </c:pt>
                <c:pt idx="1389">
                  <c:v>-2.8</c:v>
                </c:pt>
                <c:pt idx="1390">
                  <c:v>-2.8</c:v>
                </c:pt>
                <c:pt idx="1391">
                  <c:v>-2.8</c:v>
                </c:pt>
                <c:pt idx="1392">
                  <c:v>-2.9</c:v>
                </c:pt>
                <c:pt idx="1393">
                  <c:v>-2.9</c:v>
                </c:pt>
                <c:pt idx="1394">
                  <c:v>-2.9</c:v>
                </c:pt>
                <c:pt idx="1395">
                  <c:v>-2.8</c:v>
                </c:pt>
                <c:pt idx="1396">
                  <c:v>-2.8</c:v>
                </c:pt>
                <c:pt idx="1397">
                  <c:v>-2.8</c:v>
                </c:pt>
                <c:pt idx="1398">
                  <c:v>-2.8</c:v>
                </c:pt>
                <c:pt idx="1399">
                  <c:v>-2.8</c:v>
                </c:pt>
                <c:pt idx="1400">
                  <c:v>-2.8</c:v>
                </c:pt>
                <c:pt idx="1401">
                  <c:v>-2.8</c:v>
                </c:pt>
                <c:pt idx="1402">
                  <c:v>-2.8</c:v>
                </c:pt>
                <c:pt idx="1403">
                  <c:v>-2.8</c:v>
                </c:pt>
                <c:pt idx="1404">
                  <c:v>-2.8</c:v>
                </c:pt>
                <c:pt idx="1405">
                  <c:v>-2.9</c:v>
                </c:pt>
                <c:pt idx="1406">
                  <c:v>-2.9</c:v>
                </c:pt>
                <c:pt idx="1407">
                  <c:v>-2.9</c:v>
                </c:pt>
                <c:pt idx="1408">
                  <c:v>-2.9</c:v>
                </c:pt>
                <c:pt idx="1409">
                  <c:v>-2.9</c:v>
                </c:pt>
                <c:pt idx="1410">
                  <c:v>-2.9</c:v>
                </c:pt>
                <c:pt idx="1411">
                  <c:v>-2.9</c:v>
                </c:pt>
                <c:pt idx="1412">
                  <c:v>-2.9</c:v>
                </c:pt>
                <c:pt idx="1413">
                  <c:v>-3</c:v>
                </c:pt>
                <c:pt idx="1414">
                  <c:v>-2.9</c:v>
                </c:pt>
                <c:pt idx="1415">
                  <c:v>-2.9</c:v>
                </c:pt>
                <c:pt idx="1416">
                  <c:v>-2.9</c:v>
                </c:pt>
                <c:pt idx="1417">
                  <c:v>-2.9</c:v>
                </c:pt>
                <c:pt idx="1418">
                  <c:v>-2.9</c:v>
                </c:pt>
                <c:pt idx="1419">
                  <c:v>-2.9</c:v>
                </c:pt>
                <c:pt idx="1420">
                  <c:v>-2.9</c:v>
                </c:pt>
                <c:pt idx="1421">
                  <c:v>-3</c:v>
                </c:pt>
                <c:pt idx="1422">
                  <c:v>-3</c:v>
                </c:pt>
                <c:pt idx="1423">
                  <c:v>-3</c:v>
                </c:pt>
                <c:pt idx="1424">
                  <c:v>-3</c:v>
                </c:pt>
                <c:pt idx="1425">
                  <c:v>-3</c:v>
                </c:pt>
                <c:pt idx="1426">
                  <c:v>-3</c:v>
                </c:pt>
                <c:pt idx="1427">
                  <c:v>-3</c:v>
                </c:pt>
                <c:pt idx="1428">
                  <c:v>-3</c:v>
                </c:pt>
                <c:pt idx="1429">
                  <c:v>-3</c:v>
                </c:pt>
                <c:pt idx="1430">
                  <c:v>-3</c:v>
                </c:pt>
                <c:pt idx="1431">
                  <c:v>-3.1</c:v>
                </c:pt>
                <c:pt idx="1432">
                  <c:v>-3.1</c:v>
                </c:pt>
                <c:pt idx="1433">
                  <c:v>-3.1</c:v>
                </c:pt>
                <c:pt idx="1434">
                  <c:v>-3.1</c:v>
                </c:pt>
                <c:pt idx="1435">
                  <c:v>-3.1</c:v>
                </c:pt>
                <c:pt idx="1436">
                  <c:v>-3.1</c:v>
                </c:pt>
                <c:pt idx="1437">
                  <c:v>-3.1</c:v>
                </c:pt>
                <c:pt idx="1438">
                  <c:v>-3.1</c:v>
                </c:pt>
                <c:pt idx="1439">
                  <c:v>-3.1</c:v>
                </c:pt>
                <c:pt idx="1440">
                  <c:v>-3.1</c:v>
                </c:pt>
                <c:pt idx="1441">
                  <c:v>-3.1</c:v>
                </c:pt>
                <c:pt idx="1442">
                  <c:v>-3.1</c:v>
                </c:pt>
                <c:pt idx="1443">
                  <c:v>-3.1</c:v>
                </c:pt>
                <c:pt idx="1444">
                  <c:v>-3.1</c:v>
                </c:pt>
                <c:pt idx="1445">
                  <c:v>-3</c:v>
                </c:pt>
                <c:pt idx="1446">
                  <c:v>-3</c:v>
                </c:pt>
                <c:pt idx="1447">
                  <c:v>-3</c:v>
                </c:pt>
                <c:pt idx="1448">
                  <c:v>-3</c:v>
                </c:pt>
                <c:pt idx="1449">
                  <c:v>-3.1</c:v>
                </c:pt>
                <c:pt idx="1450">
                  <c:v>-3.1</c:v>
                </c:pt>
                <c:pt idx="1451">
                  <c:v>-3.2</c:v>
                </c:pt>
                <c:pt idx="1452">
                  <c:v>-3.1</c:v>
                </c:pt>
                <c:pt idx="1453">
                  <c:v>-3</c:v>
                </c:pt>
                <c:pt idx="1454">
                  <c:v>-3</c:v>
                </c:pt>
                <c:pt idx="1455">
                  <c:v>-3</c:v>
                </c:pt>
                <c:pt idx="1456">
                  <c:v>-2.9</c:v>
                </c:pt>
                <c:pt idx="1457">
                  <c:v>-2.9</c:v>
                </c:pt>
                <c:pt idx="1458">
                  <c:v>-3</c:v>
                </c:pt>
                <c:pt idx="1459">
                  <c:v>-3.1</c:v>
                </c:pt>
                <c:pt idx="1460">
                  <c:v>-3.1</c:v>
                </c:pt>
                <c:pt idx="1461">
                  <c:v>-3.2</c:v>
                </c:pt>
                <c:pt idx="1462">
                  <c:v>-3.2</c:v>
                </c:pt>
                <c:pt idx="1463">
                  <c:v>-3.2</c:v>
                </c:pt>
                <c:pt idx="1464">
                  <c:v>-3.2</c:v>
                </c:pt>
                <c:pt idx="1465">
                  <c:v>-3.2</c:v>
                </c:pt>
                <c:pt idx="1466">
                  <c:v>-3.2</c:v>
                </c:pt>
                <c:pt idx="1467">
                  <c:v>-3.2</c:v>
                </c:pt>
                <c:pt idx="1468">
                  <c:v>-3.2</c:v>
                </c:pt>
                <c:pt idx="1469">
                  <c:v>-3.3</c:v>
                </c:pt>
                <c:pt idx="1470">
                  <c:v>-3.3</c:v>
                </c:pt>
                <c:pt idx="1471">
                  <c:v>-3.3</c:v>
                </c:pt>
                <c:pt idx="1472">
                  <c:v>-3.3</c:v>
                </c:pt>
                <c:pt idx="1473">
                  <c:v>-3.3</c:v>
                </c:pt>
                <c:pt idx="1474">
                  <c:v>-3.3</c:v>
                </c:pt>
                <c:pt idx="1475">
                  <c:v>-3.3</c:v>
                </c:pt>
                <c:pt idx="1476">
                  <c:v>-3.3</c:v>
                </c:pt>
                <c:pt idx="1477">
                  <c:v>-3.3</c:v>
                </c:pt>
                <c:pt idx="1478">
                  <c:v>-3.2</c:v>
                </c:pt>
                <c:pt idx="1479">
                  <c:v>-3.2</c:v>
                </c:pt>
                <c:pt idx="1480">
                  <c:v>-3.2</c:v>
                </c:pt>
                <c:pt idx="1481">
                  <c:v>-3.2</c:v>
                </c:pt>
                <c:pt idx="1482">
                  <c:v>-3.2</c:v>
                </c:pt>
                <c:pt idx="1483">
                  <c:v>-3.2</c:v>
                </c:pt>
                <c:pt idx="1484">
                  <c:v>-3.1</c:v>
                </c:pt>
                <c:pt idx="1485">
                  <c:v>-3.1</c:v>
                </c:pt>
                <c:pt idx="1486">
                  <c:v>-3.1</c:v>
                </c:pt>
                <c:pt idx="1487">
                  <c:v>-3.2</c:v>
                </c:pt>
                <c:pt idx="1488">
                  <c:v>-3.3</c:v>
                </c:pt>
                <c:pt idx="1489">
                  <c:v>-3.3</c:v>
                </c:pt>
                <c:pt idx="1490">
                  <c:v>-3.3</c:v>
                </c:pt>
                <c:pt idx="1491">
                  <c:v>0.6</c:v>
                </c:pt>
                <c:pt idx="1492">
                  <c:v>0.6</c:v>
                </c:pt>
                <c:pt idx="1493">
                  <c:v>0.6</c:v>
                </c:pt>
                <c:pt idx="1494">
                  <c:v>0.6</c:v>
                </c:pt>
                <c:pt idx="1495">
                  <c:v>0.6</c:v>
                </c:pt>
                <c:pt idx="1496">
                  <c:v>0.6</c:v>
                </c:pt>
                <c:pt idx="1497">
                  <c:v>0.6</c:v>
                </c:pt>
                <c:pt idx="1498">
                  <c:v>0.6</c:v>
                </c:pt>
                <c:pt idx="1499">
                  <c:v>0.6</c:v>
                </c:pt>
                <c:pt idx="1500">
                  <c:v>0.6</c:v>
                </c:pt>
                <c:pt idx="1501">
                  <c:v>0.6</c:v>
                </c:pt>
                <c:pt idx="1502">
                  <c:v>0.6</c:v>
                </c:pt>
                <c:pt idx="1503">
                  <c:v>0.6</c:v>
                </c:pt>
                <c:pt idx="1504">
                  <c:v>0.6</c:v>
                </c:pt>
                <c:pt idx="1505">
                  <c:v>0.6</c:v>
                </c:pt>
                <c:pt idx="1506">
                  <c:v>0.6</c:v>
                </c:pt>
                <c:pt idx="1507">
                  <c:v>0.6</c:v>
                </c:pt>
                <c:pt idx="1508">
                  <c:v>0.6</c:v>
                </c:pt>
                <c:pt idx="1509">
                  <c:v>0.6</c:v>
                </c:pt>
                <c:pt idx="1510">
                  <c:v>0.6</c:v>
                </c:pt>
                <c:pt idx="1511">
                  <c:v>0.6</c:v>
                </c:pt>
                <c:pt idx="1512">
                  <c:v>0.6</c:v>
                </c:pt>
                <c:pt idx="1513">
                  <c:v>0.6</c:v>
                </c:pt>
                <c:pt idx="1514">
                  <c:v>0.6</c:v>
                </c:pt>
                <c:pt idx="1515">
                  <c:v>0.6</c:v>
                </c:pt>
                <c:pt idx="1516">
                  <c:v>0.6</c:v>
                </c:pt>
                <c:pt idx="1517">
                  <c:v>0.6</c:v>
                </c:pt>
                <c:pt idx="1518">
                  <c:v>0.6</c:v>
                </c:pt>
                <c:pt idx="1519">
                  <c:v>0.6</c:v>
                </c:pt>
                <c:pt idx="1520">
                  <c:v>0.6</c:v>
                </c:pt>
                <c:pt idx="1521">
                  <c:v>0.6</c:v>
                </c:pt>
                <c:pt idx="1522">
                  <c:v>0.6</c:v>
                </c:pt>
                <c:pt idx="1523">
                  <c:v>0.6</c:v>
                </c:pt>
                <c:pt idx="1524">
                  <c:v>0.6</c:v>
                </c:pt>
                <c:pt idx="1525">
                  <c:v>0.6</c:v>
                </c:pt>
                <c:pt idx="1526">
                  <c:v>0.6</c:v>
                </c:pt>
                <c:pt idx="1527">
                  <c:v>0.6</c:v>
                </c:pt>
                <c:pt idx="1528">
                  <c:v>0.6</c:v>
                </c:pt>
                <c:pt idx="1529">
                  <c:v>0.6</c:v>
                </c:pt>
                <c:pt idx="1530">
                  <c:v>0.6</c:v>
                </c:pt>
                <c:pt idx="1531">
                  <c:v>0.6</c:v>
                </c:pt>
                <c:pt idx="1532">
                  <c:v>0.6</c:v>
                </c:pt>
                <c:pt idx="1533">
                  <c:v>0.5</c:v>
                </c:pt>
                <c:pt idx="1534">
                  <c:v>0.5</c:v>
                </c:pt>
                <c:pt idx="1535">
                  <c:v>0.5</c:v>
                </c:pt>
                <c:pt idx="1536">
                  <c:v>0.5</c:v>
                </c:pt>
                <c:pt idx="1537">
                  <c:v>0.5</c:v>
                </c:pt>
                <c:pt idx="1538">
                  <c:v>0.5</c:v>
                </c:pt>
                <c:pt idx="1539">
                  <c:v>0.5</c:v>
                </c:pt>
                <c:pt idx="1540">
                  <c:v>0.5</c:v>
                </c:pt>
                <c:pt idx="1541">
                  <c:v>0.5</c:v>
                </c:pt>
                <c:pt idx="1542">
                  <c:v>0.5</c:v>
                </c:pt>
                <c:pt idx="1543">
                  <c:v>0.5</c:v>
                </c:pt>
                <c:pt idx="1544">
                  <c:v>0.5</c:v>
                </c:pt>
                <c:pt idx="1545">
                  <c:v>0.5</c:v>
                </c:pt>
                <c:pt idx="1546">
                  <c:v>0.5</c:v>
                </c:pt>
                <c:pt idx="1547">
                  <c:v>0.5</c:v>
                </c:pt>
                <c:pt idx="1548">
                  <c:v>0.5</c:v>
                </c:pt>
                <c:pt idx="1549">
                  <c:v>0.4</c:v>
                </c:pt>
                <c:pt idx="1550">
                  <c:v>0.4</c:v>
                </c:pt>
                <c:pt idx="1551">
                  <c:v>0.4</c:v>
                </c:pt>
                <c:pt idx="1552">
                  <c:v>0.4</c:v>
                </c:pt>
                <c:pt idx="1553">
                  <c:v>0.4</c:v>
                </c:pt>
                <c:pt idx="1554">
                  <c:v>0.4</c:v>
                </c:pt>
                <c:pt idx="1555">
                  <c:v>0.4</c:v>
                </c:pt>
                <c:pt idx="1556">
                  <c:v>0.4</c:v>
                </c:pt>
                <c:pt idx="1557">
                  <c:v>0.3</c:v>
                </c:pt>
                <c:pt idx="1558">
                  <c:v>0.3</c:v>
                </c:pt>
                <c:pt idx="1559">
                  <c:v>0.3</c:v>
                </c:pt>
                <c:pt idx="1560">
                  <c:v>0.3</c:v>
                </c:pt>
                <c:pt idx="1561">
                  <c:v>0.2</c:v>
                </c:pt>
                <c:pt idx="1562">
                  <c:v>0.2</c:v>
                </c:pt>
                <c:pt idx="1563">
                  <c:v>0.2</c:v>
                </c:pt>
                <c:pt idx="1564">
                  <c:v>0.2</c:v>
                </c:pt>
                <c:pt idx="1565">
                  <c:v>0.2</c:v>
                </c:pt>
                <c:pt idx="1566">
                  <c:v>0.1</c:v>
                </c:pt>
                <c:pt idx="1567">
                  <c:v>0.1</c:v>
                </c:pt>
                <c:pt idx="1568">
                  <c:v>0.1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-0.1</c:v>
                </c:pt>
                <c:pt idx="1573">
                  <c:v>-0.1</c:v>
                </c:pt>
                <c:pt idx="1574">
                  <c:v>-0.1</c:v>
                </c:pt>
                <c:pt idx="1575">
                  <c:v>-0.2</c:v>
                </c:pt>
                <c:pt idx="1576">
                  <c:v>-0.2</c:v>
                </c:pt>
                <c:pt idx="1577">
                  <c:v>-0.5</c:v>
                </c:pt>
                <c:pt idx="1578">
                  <c:v>-0.7</c:v>
                </c:pt>
                <c:pt idx="1579">
                  <c:v>-0.8</c:v>
                </c:pt>
                <c:pt idx="1580">
                  <c:v>-0.9</c:v>
                </c:pt>
                <c:pt idx="1581">
                  <c:v>-1.1000000000000001</c:v>
                </c:pt>
                <c:pt idx="1582">
                  <c:v>-1.1000000000000001</c:v>
                </c:pt>
                <c:pt idx="1583">
                  <c:v>-1.2</c:v>
                </c:pt>
                <c:pt idx="1584">
                  <c:v>-1.3</c:v>
                </c:pt>
                <c:pt idx="1585">
                  <c:v>-1.5</c:v>
                </c:pt>
                <c:pt idx="1586">
                  <c:v>-1.5</c:v>
                </c:pt>
                <c:pt idx="1587">
                  <c:v>-1.7</c:v>
                </c:pt>
                <c:pt idx="1588">
                  <c:v>-1.7</c:v>
                </c:pt>
                <c:pt idx="1589">
                  <c:v>-1.9</c:v>
                </c:pt>
                <c:pt idx="1590">
                  <c:v>-1.9</c:v>
                </c:pt>
                <c:pt idx="1591">
                  <c:v>-1.9</c:v>
                </c:pt>
                <c:pt idx="1592">
                  <c:v>-1.9</c:v>
                </c:pt>
                <c:pt idx="1593">
                  <c:v>-1.9</c:v>
                </c:pt>
                <c:pt idx="1594">
                  <c:v>-1.9</c:v>
                </c:pt>
                <c:pt idx="1595">
                  <c:v>-1.9</c:v>
                </c:pt>
                <c:pt idx="1596">
                  <c:v>-2</c:v>
                </c:pt>
                <c:pt idx="1597">
                  <c:v>-2.1</c:v>
                </c:pt>
                <c:pt idx="1598">
                  <c:v>-2.2000000000000002</c:v>
                </c:pt>
                <c:pt idx="1599">
                  <c:v>-2.2000000000000002</c:v>
                </c:pt>
                <c:pt idx="1600">
                  <c:v>-2.2000000000000002</c:v>
                </c:pt>
                <c:pt idx="1601">
                  <c:v>-2.2000000000000002</c:v>
                </c:pt>
                <c:pt idx="1602">
                  <c:v>-2.2000000000000002</c:v>
                </c:pt>
                <c:pt idx="1603">
                  <c:v>-2.2000000000000002</c:v>
                </c:pt>
                <c:pt idx="1604">
                  <c:v>-2.2000000000000002</c:v>
                </c:pt>
                <c:pt idx="1605">
                  <c:v>-2.2999999999999998</c:v>
                </c:pt>
                <c:pt idx="1606">
                  <c:v>-2.2999999999999998</c:v>
                </c:pt>
                <c:pt idx="1607">
                  <c:v>-2.4</c:v>
                </c:pt>
                <c:pt idx="1608">
                  <c:v>-2.4</c:v>
                </c:pt>
                <c:pt idx="1609">
                  <c:v>-2.4</c:v>
                </c:pt>
                <c:pt idx="1610">
                  <c:v>-2.4</c:v>
                </c:pt>
                <c:pt idx="1611">
                  <c:v>-2.4</c:v>
                </c:pt>
                <c:pt idx="1612">
                  <c:v>-2.2999999999999998</c:v>
                </c:pt>
                <c:pt idx="1613">
                  <c:v>-2.4</c:v>
                </c:pt>
                <c:pt idx="1614">
                  <c:v>-2.4</c:v>
                </c:pt>
                <c:pt idx="1615">
                  <c:v>-2.4</c:v>
                </c:pt>
                <c:pt idx="1616">
                  <c:v>-2.5</c:v>
                </c:pt>
                <c:pt idx="1617">
                  <c:v>-2.6</c:v>
                </c:pt>
                <c:pt idx="1618">
                  <c:v>-2.6</c:v>
                </c:pt>
                <c:pt idx="1619">
                  <c:v>-2.6</c:v>
                </c:pt>
                <c:pt idx="1620">
                  <c:v>-2.6</c:v>
                </c:pt>
                <c:pt idx="1621">
                  <c:v>-2.5</c:v>
                </c:pt>
                <c:pt idx="1622">
                  <c:v>-2.5</c:v>
                </c:pt>
                <c:pt idx="1623">
                  <c:v>-2.5</c:v>
                </c:pt>
                <c:pt idx="1624">
                  <c:v>-2.5</c:v>
                </c:pt>
                <c:pt idx="1625">
                  <c:v>-2.6</c:v>
                </c:pt>
                <c:pt idx="1626">
                  <c:v>-2.6</c:v>
                </c:pt>
                <c:pt idx="1627">
                  <c:v>-2.6</c:v>
                </c:pt>
                <c:pt idx="1628">
                  <c:v>-2.7</c:v>
                </c:pt>
                <c:pt idx="1629">
                  <c:v>-2.7</c:v>
                </c:pt>
                <c:pt idx="1630">
                  <c:v>-2.7</c:v>
                </c:pt>
                <c:pt idx="1631">
                  <c:v>-2.7</c:v>
                </c:pt>
                <c:pt idx="1632">
                  <c:v>-2.6</c:v>
                </c:pt>
                <c:pt idx="1633">
                  <c:v>-2.6</c:v>
                </c:pt>
                <c:pt idx="1634">
                  <c:v>-2.6</c:v>
                </c:pt>
                <c:pt idx="1635">
                  <c:v>-2.6</c:v>
                </c:pt>
                <c:pt idx="1636">
                  <c:v>-2.7</c:v>
                </c:pt>
                <c:pt idx="1637">
                  <c:v>-2.8</c:v>
                </c:pt>
                <c:pt idx="1638">
                  <c:v>-2.8</c:v>
                </c:pt>
                <c:pt idx="1639">
                  <c:v>-2.8</c:v>
                </c:pt>
                <c:pt idx="1640">
                  <c:v>-2.8</c:v>
                </c:pt>
                <c:pt idx="1641">
                  <c:v>-2.7</c:v>
                </c:pt>
                <c:pt idx="1642">
                  <c:v>-2.7</c:v>
                </c:pt>
                <c:pt idx="1643">
                  <c:v>-2.7</c:v>
                </c:pt>
                <c:pt idx="1644">
                  <c:v>-2.7</c:v>
                </c:pt>
                <c:pt idx="1645">
                  <c:v>-2.8</c:v>
                </c:pt>
                <c:pt idx="1646">
                  <c:v>-2.8</c:v>
                </c:pt>
                <c:pt idx="1647">
                  <c:v>-2.9</c:v>
                </c:pt>
                <c:pt idx="1648">
                  <c:v>-2.9</c:v>
                </c:pt>
                <c:pt idx="1649">
                  <c:v>-2.9</c:v>
                </c:pt>
                <c:pt idx="1650">
                  <c:v>-2.9</c:v>
                </c:pt>
                <c:pt idx="1651">
                  <c:v>-2.9</c:v>
                </c:pt>
                <c:pt idx="1652">
                  <c:v>-2.8</c:v>
                </c:pt>
                <c:pt idx="1653">
                  <c:v>-2.8</c:v>
                </c:pt>
                <c:pt idx="1654">
                  <c:v>-2.8</c:v>
                </c:pt>
                <c:pt idx="1655">
                  <c:v>-2.8</c:v>
                </c:pt>
                <c:pt idx="1656">
                  <c:v>-2.8</c:v>
                </c:pt>
                <c:pt idx="1657">
                  <c:v>-2.9</c:v>
                </c:pt>
                <c:pt idx="1658">
                  <c:v>-2.9</c:v>
                </c:pt>
                <c:pt idx="1659">
                  <c:v>-2.9</c:v>
                </c:pt>
                <c:pt idx="1660">
                  <c:v>-2.9</c:v>
                </c:pt>
                <c:pt idx="1661">
                  <c:v>-2.9</c:v>
                </c:pt>
                <c:pt idx="1662">
                  <c:v>-2.8</c:v>
                </c:pt>
                <c:pt idx="1663">
                  <c:v>-2.8</c:v>
                </c:pt>
                <c:pt idx="1664">
                  <c:v>-2.9</c:v>
                </c:pt>
                <c:pt idx="1665">
                  <c:v>-2.9</c:v>
                </c:pt>
                <c:pt idx="1666">
                  <c:v>-3</c:v>
                </c:pt>
                <c:pt idx="1667">
                  <c:v>-3</c:v>
                </c:pt>
                <c:pt idx="1668">
                  <c:v>-3</c:v>
                </c:pt>
                <c:pt idx="1669">
                  <c:v>-2.9</c:v>
                </c:pt>
                <c:pt idx="1670">
                  <c:v>-2.9</c:v>
                </c:pt>
                <c:pt idx="1671">
                  <c:v>-2.9</c:v>
                </c:pt>
                <c:pt idx="1672">
                  <c:v>-2.9</c:v>
                </c:pt>
                <c:pt idx="1673">
                  <c:v>-3</c:v>
                </c:pt>
                <c:pt idx="1674">
                  <c:v>-3.1</c:v>
                </c:pt>
                <c:pt idx="1675">
                  <c:v>-3.1</c:v>
                </c:pt>
                <c:pt idx="1676">
                  <c:v>-3</c:v>
                </c:pt>
                <c:pt idx="1677">
                  <c:v>-3</c:v>
                </c:pt>
                <c:pt idx="1678">
                  <c:v>-2.9</c:v>
                </c:pt>
                <c:pt idx="1679">
                  <c:v>-2.9</c:v>
                </c:pt>
                <c:pt idx="1680">
                  <c:v>-2.9</c:v>
                </c:pt>
                <c:pt idx="1681">
                  <c:v>-3</c:v>
                </c:pt>
                <c:pt idx="1682">
                  <c:v>-3.1</c:v>
                </c:pt>
                <c:pt idx="1683">
                  <c:v>-3.1</c:v>
                </c:pt>
                <c:pt idx="1684">
                  <c:v>-3.1</c:v>
                </c:pt>
                <c:pt idx="1685">
                  <c:v>-3.1</c:v>
                </c:pt>
                <c:pt idx="1686">
                  <c:v>-3</c:v>
                </c:pt>
                <c:pt idx="1687">
                  <c:v>-3</c:v>
                </c:pt>
                <c:pt idx="1688">
                  <c:v>-3</c:v>
                </c:pt>
                <c:pt idx="1689">
                  <c:v>-3.1</c:v>
                </c:pt>
                <c:pt idx="1690">
                  <c:v>-3.1</c:v>
                </c:pt>
                <c:pt idx="1691">
                  <c:v>-3.1</c:v>
                </c:pt>
                <c:pt idx="1692">
                  <c:v>-3.2</c:v>
                </c:pt>
                <c:pt idx="1693">
                  <c:v>-3.2</c:v>
                </c:pt>
                <c:pt idx="1694">
                  <c:v>-3.2</c:v>
                </c:pt>
                <c:pt idx="1695">
                  <c:v>-3.1</c:v>
                </c:pt>
                <c:pt idx="1696">
                  <c:v>-3.1</c:v>
                </c:pt>
                <c:pt idx="1697">
                  <c:v>-3.1</c:v>
                </c:pt>
                <c:pt idx="1698">
                  <c:v>-3.1</c:v>
                </c:pt>
                <c:pt idx="1699">
                  <c:v>-3.1</c:v>
                </c:pt>
                <c:pt idx="1700">
                  <c:v>-3.2</c:v>
                </c:pt>
                <c:pt idx="1701">
                  <c:v>-3.2</c:v>
                </c:pt>
                <c:pt idx="1702">
                  <c:v>-3.2</c:v>
                </c:pt>
                <c:pt idx="1703">
                  <c:v>-3.1</c:v>
                </c:pt>
                <c:pt idx="1704">
                  <c:v>-3.1</c:v>
                </c:pt>
                <c:pt idx="1705">
                  <c:v>-3.1</c:v>
                </c:pt>
                <c:pt idx="1706">
                  <c:v>-3.1</c:v>
                </c:pt>
                <c:pt idx="1707">
                  <c:v>-3.2</c:v>
                </c:pt>
                <c:pt idx="1708">
                  <c:v>-3.2</c:v>
                </c:pt>
                <c:pt idx="1709">
                  <c:v>-3.3</c:v>
                </c:pt>
                <c:pt idx="1710">
                  <c:v>-3.2</c:v>
                </c:pt>
                <c:pt idx="1711">
                  <c:v>-3.2</c:v>
                </c:pt>
                <c:pt idx="1712">
                  <c:v>-3.2</c:v>
                </c:pt>
                <c:pt idx="1713">
                  <c:v>-3.2</c:v>
                </c:pt>
                <c:pt idx="1714">
                  <c:v>-3.2</c:v>
                </c:pt>
                <c:pt idx="1715">
                  <c:v>-3.2</c:v>
                </c:pt>
                <c:pt idx="1716">
                  <c:v>-3.3</c:v>
                </c:pt>
                <c:pt idx="1717">
                  <c:v>-3.3</c:v>
                </c:pt>
                <c:pt idx="1718">
                  <c:v>-3.3</c:v>
                </c:pt>
                <c:pt idx="1719">
                  <c:v>-3.3</c:v>
                </c:pt>
                <c:pt idx="1720">
                  <c:v>-3.3</c:v>
                </c:pt>
                <c:pt idx="1721">
                  <c:v>-3.2</c:v>
                </c:pt>
                <c:pt idx="1722">
                  <c:v>-3.2</c:v>
                </c:pt>
                <c:pt idx="1723">
                  <c:v>-3.2</c:v>
                </c:pt>
                <c:pt idx="1724">
                  <c:v>-3.3</c:v>
                </c:pt>
                <c:pt idx="1725">
                  <c:v>-3.3</c:v>
                </c:pt>
                <c:pt idx="1726">
                  <c:v>-3.3</c:v>
                </c:pt>
                <c:pt idx="1727">
                  <c:v>-3.3</c:v>
                </c:pt>
                <c:pt idx="1728">
                  <c:v>-3.3</c:v>
                </c:pt>
                <c:pt idx="1729">
                  <c:v>-3.3</c:v>
                </c:pt>
                <c:pt idx="1730">
                  <c:v>-3.3</c:v>
                </c:pt>
                <c:pt idx="1731">
                  <c:v>-3.3</c:v>
                </c:pt>
                <c:pt idx="1732">
                  <c:v>-3.3</c:v>
                </c:pt>
                <c:pt idx="1733">
                  <c:v>-3.4</c:v>
                </c:pt>
                <c:pt idx="1734">
                  <c:v>-3.4</c:v>
                </c:pt>
                <c:pt idx="1735">
                  <c:v>-3.5</c:v>
                </c:pt>
                <c:pt idx="1736">
                  <c:v>-3.5</c:v>
                </c:pt>
                <c:pt idx="1737">
                  <c:v>-3.4</c:v>
                </c:pt>
                <c:pt idx="1738">
                  <c:v>-3.4</c:v>
                </c:pt>
                <c:pt idx="1739">
                  <c:v>-3.3</c:v>
                </c:pt>
                <c:pt idx="1740">
                  <c:v>-3.3</c:v>
                </c:pt>
                <c:pt idx="1741">
                  <c:v>-3.3</c:v>
                </c:pt>
                <c:pt idx="1742">
                  <c:v>-3.4</c:v>
                </c:pt>
                <c:pt idx="1743">
                  <c:v>-3.4</c:v>
                </c:pt>
                <c:pt idx="1744">
                  <c:v>-3.4</c:v>
                </c:pt>
                <c:pt idx="1745">
                  <c:v>-3.5</c:v>
                </c:pt>
                <c:pt idx="1746">
                  <c:v>-3.5</c:v>
                </c:pt>
                <c:pt idx="1747">
                  <c:v>-3.5</c:v>
                </c:pt>
                <c:pt idx="1748">
                  <c:v>-3.4</c:v>
                </c:pt>
                <c:pt idx="1749">
                  <c:v>-3.4</c:v>
                </c:pt>
                <c:pt idx="1750">
                  <c:v>-3.4</c:v>
                </c:pt>
                <c:pt idx="1751">
                  <c:v>-3.4</c:v>
                </c:pt>
                <c:pt idx="1752">
                  <c:v>-3.4</c:v>
                </c:pt>
                <c:pt idx="1753">
                  <c:v>-3.5</c:v>
                </c:pt>
                <c:pt idx="1754">
                  <c:v>-3.5</c:v>
                </c:pt>
                <c:pt idx="1755">
                  <c:v>-3.6</c:v>
                </c:pt>
                <c:pt idx="1756">
                  <c:v>-3.6</c:v>
                </c:pt>
                <c:pt idx="1757">
                  <c:v>-3.5</c:v>
                </c:pt>
                <c:pt idx="1758">
                  <c:v>-3.5</c:v>
                </c:pt>
                <c:pt idx="1759">
                  <c:v>-3.4</c:v>
                </c:pt>
                <c:pt idx="1760">
                  <c:v>-3.4</c:v>
                </c:pt>
                <c:pt idx="1761">
                  <c:v>-3.4</c:v>
                </c:pt>
                <c:pt idx="1762">
                  <c:v>-3.4</c:v>
                </c:pt>
                <c:pt idx="1763">
                  <c:v>-3.5</c:v>
                </c:pt>
                <c:pt idx="1764">
                  <c:v>-3.5</c:v>
                </c:pt>
                <c:pt idx="1765">
                  <c:v>-3.6</c:v>
                </c:pt>
                <c:pt idx="1766">
                  <c:v>-3.6</c:v>
                </c:pt>
                <c:pt idx="1767">
                  <c:v>-3.6</c:v>
                </c:pt>
                <c:pt idx="1768">
                  <c:v>-3.5</c:v>
                </c:pt>
                <c:pt idx="1769">
                  <c:v>-3.4</c:v>
                </c:pt>
                <c:pt idx="1770">
                  <c:v>-3.4</c:v>
                </c:pt>
                <c:pt idx="1771">
                  <c:v>-3.4</c:v>
                </c:pt>
                <c:pt idx="1772">
                  <c:v>-3.5</c:v>
                </c:pt>
                <c:pt idx="1773">
                  <c:v>-3.5</c:v>
                </c:pt>
                <c:pt idx="1774">
                  <c:v>-3.6</c:v>
                </c:pt>
                <c:pt idx="1775">
                  <c:v>-3.6</c:v>
                </c:pt>
                <c:pt idx="1776">
                  <c:v>-3.6</c:v>
                </c:pt>
                <c:pt idx="1777">
                  <c:v>-3.6</c:v>
                </c:pt>
                <c:pt idx="1778">
                  <c:v>-3.6</c:v>
                </c:pt>
                <c:pt idx="1779">
                  <c:v>-3.6</c:v>
                </c:pt>
                <c:pt idx="1780">
                  <c:v>-3.5</c:v>
                </c:pt>
                <c:pt idx="1781">
                  <c:v>-3.5</c:v>
                </c:pt>
                <c:pt idx="1782">
                  <c:v>-3.5</c:v>
                </c:pt>
                <c:pt idx="1783">
                  <c:v>-3.5</c:v>
                </c:pt>
                <c:pt idx="1784">
                  <c:v>-3.6</c:v>
                </c:pt>
                <c:pt idx="1785">
                  <c:v>-3.6</c:v>
                </c:pt>
                <c:pt idx="1786">
                  <c:v>-3.7</c:v>
                </c:pt>
                <c:pt idx="1787">
                  <c:v>-3.7</c:v>
                </c:pt>
                <c:pt idx="1788">
                  <c:v>-3.7</c:v>
                </c:pt>
                <c:pt idx="1789">
                  <c:v>-3.6</c:v>
                </c:pt>
                <c:pt idx="1790">
                  <c:v>-3.6</c:v>
                </c:pt>
                <c:pt idx="1791">
                  <c:v>-3.6</c:v>
                </c:pt>
                <c:pt idx="1792">
                  <c:v>-3.6</c:v>
                </c:pt>
                <c:pt idx="1793">
                  <c:v>-3.6</c:v>
                </c:pt>
                <c:pt idx="1794">
                  <c:v>-3.6</c:v>
                </c:pt>
                <c:pt idx="1795">
                  <c:v>-3.7</c:v>
                </c:pt>
                <c:pt idx="1796">
                  <c:v>-3.7</c:v>
                </c:pt>
                <c:pt idx="1797">
                  <c:v>-3.8</c:v>
                </c:pt>
                <c:pt idx="1798">
                  <c:v>-3.8</c:v>
                </c:pt>
                <c:pt idx="1799">
                  <c:v>-3.7</c:v>
                </c:pt>
                <c:pt idx="1800">
                  <c:v>-3.7</c:v>
                </c:pt>
                <c:pt idx="1801">
                  <c:v>-3.6</c:v>
                </c:pt>
                <c:pt idx="1802">
                  <c:v>-3.6</c:v>
                </c:pt>
                <c:pt idx="1803">
                  <c:v>-3.6</c:v>
                </c:pt>
                <c:pt idx="1804">
                  <c:v>-3.6</c:v>
                </c:pt>
                <c:pt idx="1805">
                  <c:v>-3.7</c:v>
                </c:pt>
                <c:pt idx="1806">
                  <c:v>-3.7</c:v>
                </c:pt>
                <c:pt idx="1807">
                  <c:v>-3.8</c:v>
                </c:pt>
                <c:pt idx="1808">
                  <c:v>-3.8</c:v>
                </c:pt>
                <c:pt idx="1809">
                  <c:v>-3.8</c:v>
                </c:pt>
                <c:pt idx="1810">
                  <c:v>-3.7</c:v>
                </c:pt>
                <c:pt idx="1811">
                  <c:v>-3.7</c:v>
                </c:pt>
                <c:pt idx="1812">
                  <c:v>-3.6</c:v>
                </c:pt>
                <c:pt idx="1813">
                  <c:v>-3.6</c:v>
                </c:pt>
                <c:pt idx="1814">
                  <c:v>-3.7</c:v>
                </c:pt>
                <c:pt idx="1815">
                  <c:v>-3.7</c:v>
                </c:pt>
                <c:pt idx="1816">
                  <c:v>-3.8</c:v>
                </c:pt>
                <c:pt idx="1817">
                  <c:v>-3.8</c:v>
                </c:pt>
                <c:pt idx="1818">
                  <c:v>-3.8</c:v>
                </c:pt>
                <c:pt idx="1819">
                  <c:v>-3.8</c:v>
                </c:pt>
                <c:pt idx="1820">
                  <c:v>-3.7</c:v>
                </c:pt>
                <c:pt idx="1821">
                  <c:v>-3.6</c:v>
                </c:pt>
                <c:pt idx="1822">
                  <c:v>-3.6</c:v>
                </c:pt>
                <c:pt idx="1823">
                  <c:v>-3.7</c:v>
                </c:pt>
                <c:pt idx="1824">
                  <c:v>-3.7</c:v>
                </c:pt>
                <c:pt idx="1825">
                  <c:v>-3.8</c:v>
                </c:pt>
                <c:pt idx="1826">
                  <c:v>-3.8</c:v>
                </c:pt>
                <c:pt idx="1827">
                  <c:v>-3.8</c:v>
                </c:pt>
                <c:pt idx="1828">
                  <c:v>-3.8</c:v>
                </c:pt>
                <c:pt idx="1829">
                  <c:v>-3.7</c:v>
                </c:pt>
                <c:pt idx="1830">
                  <c:v>-3.7</c:v>
                </c:pt>
                <c:pt idx="1831">
                  <c:v>-3.7</c:v>
                </c:pt>
                <c:pt idx="1832">
                  <c:v>-3.7</c:v>
                </c:pt>
                <c:pt idx="1833">
                  <c:v>-3.8</c:v>
                </c:pt>
                <c:pt idx="1834">
                  <c:v>-3.8</c:v>
                </c:pt>
                <c:pt idx="1835">
                  <c:v>-3.9</c:v>
                </c:pt>
                <c:pt idx="1836">
                  <c:v>-3.9</c:v>
                </c:pt>
                <c:pt idx="1837">
                  <c:v>-3.9</c:v>
                </c:pt>
                <c:pt idx="1838">
                  <c:v>-3.8</c:v>
                </c:pt>
                <c:pt idx="1839">
                  <c:v>-3.8</c:v>
                </c:pt>
                <c:pt idx="1840">
                  <c:v>-3.8</c:v>
                </c:pt>
                <c:pt idx="1841">
                  <c:v>-3.8</c:v>
                </c:pt>
                <c:pt idx="1842">
                  <c:v>-3.8</c:v>
                </c:pt>
                <c:pt idx="1843">
                  <c:v>-3.8</c:v>
                </c:pt>
                <c:pt idx="1844">
                  <c:v>-3.9</c:v>
                </c:pt>
                <c:pt idx="1845">
                  <c:v>-3.9</c:v>
                </c:pt>
                <c:pt idx="1846">
                  <c:v>-4</c:v>
                </c:pt>
                <c:pt idx="1847">
                  <c:v>-3.9</c:v>
                </c:pt>
                <c:pt idx="1848">
                  <c:v>-3.9</c:v>
                </c:pt>
                <c:pt idx="1849">
                  <c:v>-3.8</c:v>
                </c:pt>
                <c:pt idx="1850">
                  <c:v>-3.8</c:v>
                </c:pt>
                <c:pt idx="1851">
                  <c:v>-3.8</c:v>
                </c:pt>
                <c:pt idx="1852">
                  <c:v>-3.8</c:v>
                </c:pt>
                <c:pt idx="1853">
                  <c:v>-3.9</c:v>
                </c:pt>
                <c:pt idx="1854">
                  <c:v>-3.9</c:v>
                </c:pt>
                <c:pt idx="1855">
                  <c:v>-3.9</c:v>
                </c:pt>
                <c:pt idx="1856">
                  <c:v>-4</c:v>
                </c:pt>
                <c:pt idx="1857">
                  <c:v>-3.9</c:v>
                </c:pt>
                <c:pt idx="1858">
                  <c:v>-3.9</c:v>
                </c:pt>
                <c:pt idx="1859">
                  <c:v>-3.9</c:v>
                </c:pt>
                <c:pt idx="1860">
                  <c:v>-3.8</c:v>
                </c:pt>
                <c:pt idx="1861">
                  <c:v>-3.8</c:v>
                </c:pt>
                <c:pt idx="1862">
                  <c:v>-3.9</c:v>
                </c:pt>
                <c:pt idx="1863">
                  <c:v>-3.9</c:v>
                </c:pt>
                <c:pt idx="1864">
                  <c:v>-3.9</c:v>
                </c:pt>
                <c:pt idx="1865">
                  <c:v>-4</c:v>
                </c:pt>
                <c:pt idx="1866">
                  <c:v>-4</c:v>
                </c:pt>
                <c:pt idx="1867">
                  <c:v>-4</c:v>
                </c:pt>
                <c:pt idx="1868">
                  <c:v>-4</c:v>
                </c:pt>
                <c:pt idx="1869">
                  <c:v>-3.9</c:v>
                </c:pt>
                <c:pt idx="1870">
                  <c:v>-3.8</c:v>
                </c:pt>
                <c:pt idx="1871">
                  <c:v>-3.8</c:v>
                </c:pt>
                <c:pt idx="1872">
                  <c:v>-3.8</c:v>
                </c:pt>
                <c:pt idx="1873">
                  <c:v>-3.9</c:v>
                </c:pt>
                <c:pt idx="1874">
                  <c:v>-3.9</c:v>
                </c:pt>
                <c:pt idx="1875">
                  <c:v>-4</c:v>
                </c:pt>
                <c:pt idx="1876">
                  <c:v>-4</c:v>
                </c:pt>
                <c:pt idx="1877">
                  <c:v>-4</c:v>
                </c:pt>
                <c:pt idx="1878">
                  <c:v>-4</c:v>
                </c:pt>
                <c:pt idx="1879">
                  <c:v>-4</c:v>
                </c:pt>
                <c:pt idx="1880">
                  <c:v>-3.9</c:v>
                </c:pt>
                <c:pt idx="1881">
                  <c:v>-3.9</c:v>
                </c:pt>
                <c:pt idx="1882">
                  <c:v>-3.9</c:v>
                </c:pt>
                <c:pt idx="1883">
                  <c:v>-3.9</c:v>
                </c:pt>
                <c:pt idx="1884">
                  <c:v>-4</c:v>
                </c:pt>
                <c:pt idx="1885">
                  <c:v>-4</c:v>
                </c:pt>
                <c:pt idx="1886">
                  <c:v>-4.0999999999999996</c:v>
                </c:pt>
                <c:pt idx="1887">
                  <c:v>-4.0999999999999996</c:v>
                </c:pt>
                <c:pt idx="1888">
                  <c:v>-4.0999999999999996</c:v>
                </c:pt>
                <c:pt idx="1889">
                  <c:v>-4</c:v>
                </c:pt>
                <c:pt idx="1890">
                  <c:v>-4</c:v>
                </c:pt>
                <c:pt idx="1891">
                  <c:v>-3.9</c:v>
                </c:pt>
                <c:pt idx="1892">
                  <c:v>-3.9</c:v>
                </c:pt>
                <c:pt idx="1893">
                  <c:v>-4</c:v>
                </c:pt>
                <c:pt idx="1894">
                  <c:v>-4</c:v>
                </c:pt>
                <c:pt idx="1895">
                  <c:v>-4.0999999999999996</c:v>
                </c:pt>
                <c:pt idx="1896">
                  <c:v>-4.0999999999999996</c:v>
                </c:pt>
                <c:pt idx="1897">
                  <c:v>-4.0999999999999996</c:v>
                </c:pt>
                <c:pt idx="1898">
                  <c:v>-4.0999999999999996</c:v>
                </c:pt>
                <c:pt idx="1899">
                  <c:v>-4.0999999999999996</c:v>
                </c:pt>
                <c:pt idx="1900">
                  <c:v>-4.0999999999999996</c:v>
                </c:pt>
                <c:pt idx="1901">
                  <c:v>-4.0999999999999996</c:v>
                </c:pt>
                <c:pt idx="1902">
                  <c:v>-4.0999999999999996</c:v>
                </c:pt>
                <c:pt idx="1903">
                  <c:v>-4.2</c:v>
                </c:pt>
                <c:pt idx="1904">
                  <c:v>-4.2</c:v>
                </c:pt>
                <c:pt idx="1905">
                  <c:v>-4.2</c:v>
                </c:pt>
                <c:pt idx="1906">
                  <c:v>-4.2</c:v>
                </c:pt>
                <c:pt idx="1907">
                  <c:v>-4.2</c:v>
                </c:pt>
                <c:pt idx="1908">
                  <c:v>-4.2</c:v>
                </c:pt>
                <c:pt idx="1909">
                  <c:v>-4.2</c:v>
                </c:pt>
                <c:pt idx="1910">
                  <c:v>-4.0999999999999996</c:v>
                </c:pt>
                <c:pt idx="1911">
                  <c:v>-4.0999999999999996</c:v>
                </c:pt>
                <c:pt idx="1912">
                  <c:v>-4.0999999999999996</c:v>
                </c:pt>
                <c:pt idx="1913">
                  <c:v>-4.0999999999999996</c:v>
                </c:pt>
                <c:pt idx="1914">
                  <c:v>-4.0999999999999996</c:v>
                </c:pt>
                <c:pt idx="1915">
                  <c:v>-4.0999999999999996</c:v>
                </c:pt>
                <c:pt idx="1916">
                  <c:v>-4.2</c:v>
                </c:pt>
                <c:pt idx="1917">
                  <c:v>-4.2</c:v>
                </c:pt>
                <c:pt idx="1918">
                  <c:v>-4.2</c:v>
                </c:pt>
                <c:pt idx="1919">
                  <c:v>-4.0999999999999996</c:v>
                </c:pt>
                <c:pt idx="1920">
                  <c:v>-4.0999999999999996</c:v>
                </c:pt>
                <c:pt idx="1921">
                  <c:v>-4.0999999999999996</c:v>
                </c:pt>
                <c:pt idx="1922">
                  <c:v>-4.0999999999999996</c:v>
                </c:pt>
                <c:pt idx="1923">
                  <c:v>-4.0999999999999996</c:v>
                </c:pt>
                <c:pt idx="1924">
                  <c:v>-4.0999999999999996</c:v>
                </c:pt>
                <c:pt idx="1925">
                  <c:v>-4.2</c:v>
                </c:pt>
                <c:pt idx="1926">
                  <c:v>-4.2</c:v>
                </c:pt>
                <c:pt idx="1927">
                  <c:v>-4.3</c:v>
                </c:pt>
                <c:pt idx="1928">
                  <c:v>-4.2</c:v>
                </c:pt>
                <c:pt idx="1929">
                  <c:v>-4.0999999999999996</c:v>
                </c:pt>
                <c:pt idx="1930">
                  <c:v>-4.0999999999999996</c:v>
                </c:pt>
                <c:pt idx="1931">
                  <c:v>-4.0999999999999996</c:v>
                </c:pt>
                <c:pt idx="1932">
                  <c:v>-4.0999999999999996</c:v>
                </c:pt>
                <c:pt idx="1933">
                  <c:v>-4.0999999999999996</c:v>
                </c:pt>
                <c:pt idx="1934">
                  <c:v>-4.2</c:v>
                </c:pt>
                <c:pt idx="1935">
                  <c:v>-4.2</c:v>
                </c:pt>
                <c:pt idx="1936">
                  <c:v>-4.2</c:v>
                </c:pt>
                <c:pt idx="1937">
                  <c:v>-4.2</c:v>
                </c:pt>
                <c:pt idx="1938">
                  <c:v>-4.2</c:v>
                </c:pt>
                <c:pt idx="1939">
                  <c:v>-4.0999999999999996</c:v>
                </c:pt>
                <c:pt idx="1940">
                  <c:v>-4.0999999999999996</c:v>
                </c:pt>
                <c:pt idx="1941">
                  <c:v>-4.0999999999999996</c:v>
                </c:pt>
                <c:pt idx="1942">
                  <c:v>-4.2</c:v>
                </c:pt>
                <c:pt idx="1943">
                  <c:v>-4.2</c:v>
                </c:pt>
                <c:pt idx="1944">
                  <c:v>-4.2</c:v>
                </c:pt>
                <c:pt idx="1945">
                  <c:v>-4.3</c:v>
                </c:pt>
                <c:pt idx="1946">
                  <c:v>-4.3</c:v>
                </c:pt>
                <c:pt idx="1947">
                  <c:v>-4.3</c:v>
                </c:pt>
                <c:pt idx="1948">
                  <c:v>-4.3</c:v>
                </c:pt>
                <c:pt idx="1949">
                  <c:v>-4.2</c:v>
                </c:pt>
                <c:pt idx="1950">
                  <c:v>-4.2</c:v>
                </c:pt>
                <c:pt idx="1951">
                  <c:v>-4.2</c:v>
                </c:pt>
                <c:pt idx="1952">
                  <c:v>-4.0999999999999996</c:v>
                </c:pt>
                <c:pt idx="1953">
                  <c:v>-4.2</c:v>
                </c:pt>
                <c:pt idx="1954">
                  <c:v>-4.2</c:v>
                </c:pt>
                <c:pt idx="1955">
                  <c:v>-4.3</c:v>
                </c:pt>
                <c:pt idx="1956">
                  <c:v>-4.3</c:v>
                </c:pt>
                <c:pt idx="1957">
                  <c:v>-4.3</c:v>
                </c:pt>
                <c:pt idx="1958">
                  <c:v>-4.3</c:v>
                </c:pt>
                <c:pt idx="1959">
                  <c:v>-4.3</c:v>
                </c:pt>
                <c:pt idx="1960">
                  <c:v>-4.3</c:v>
                </c:pt>
                <c:pt idx="1961">
                  <c:v>-4.3</c:v>
                </c:pt>
                <c:pt idx="1962">
                  <c:v>-4.2</c:v>
                </c:pt>
                <c:pt idx="1963">
                  <c:v>-4.2</c:v>
                </c:pt>
                <c:pt idx="1964">
                  <c:v>-4.2</c:v>
                </c:pt>
                <c:pt idx="1965">
                  <c:v>-4.3</c:v>
                </c:pt>
                <c:pt idx="1966">
                  <c:v>-4.3</c:v>
                </c:pt>
                <c:pt idx="1967">
                  <c:v>-4.3</c:v>
                </c:pt>
                <c:pt idx="1968">
                  <c:v>-4.4000000000000004</c:v>
                </c:pt>
                <c:pt idx="1969">
                  <c:v>-4.4000000000000004</c:v>
                </c:pt>
                <c:pt idx="1970">
                  <c:v>-4.4000000000000004</c:v>
                </c:pt>
                <c:pt idx="1971">
                  <c:v>-4.4000000000000004</c:v>
                </c:pt>
                <c:pt idx="1972">
                  <c:v>-4.3</c:v>
                </c:pt>
                <c:pt idx="1973">
                  <c:v>-4.2</c:v>
                </c:pt>
                <c:pt idx="1974">
                  <c:v>-4.2</c:v>
                </c:pt>
                <c:pt idx="1975">
                  <c:v>-4.2</c:v>
                </c:pt>
                <c:pt idx="1976">
                  <c:v>-4.3</c:v>
                </c:pt>
                <c:pt idx="1977">
                  <c:v>-4.3</c:v>
                </c:pt>
                <c:pt idx="1978">
                  <c:v>-4.4000000000000004</c:v>
                </c:pt>
                <c:pt idx="1979">
                  <c:v>-4.4000000000000004</c:v>
                </c:pt>
                <c:pt idx="1980">
                  <c:v>-4.4000000000000004</c:v>
                </c:pt>
                <c:pt idx="1981">
                  <c:v>-4.3</c:v>
                </c:pt>
                <c:pt idx="1982">
                  <c:v>-4.3</c:v>
                </c:pt>
                <c:pt idx="1983">
                  <c:v>-4.2</c:v>
                </c:pt>
                <c:pt idx="1984">
                  <c:v>-4.2</c:v>
                </c:pt>
                <c:pt idx="1985">
                  <c:v>-4.3</c:v>
                </c:pt>
                <c:pt idx="1986">
                  <c:v>-4.3</c:v>
                </c:pt>
                <c:pt idx="1987">
                  <c:v>-4.3</c:v>
                </c:pt>
                <c:pt idx="1988">
                  <c:v>-4.4000000000000004</c:v>
                </c:pt>
                <c:pt idx="1989">
                  <c:v>-4.4000000000000004</c:v>
                </c:pt>
                <c:pt idx="1990">
                  <c:v>-4.4000000000000004</c:v>
                </c:pt>
                <c:pt idx="1991">
                  <c:v>-4.4000000000000004</c:v>
                </c:pt>
                <c:pt idx="1992">
                  <c:v>-4.4000000000000004</c:v>
                </c:pt>
                <c:pt idx="1993">
                  <c:v>-4.3</c:v>
                </c:pt>
                <c:pt idx="1994">
                  <c:v>-4.3</c:v>
                </c:pt>
                <c:pt idx="1995">
                  <c:v>-4.3</c:v>
                </c:pt>
                <c:pt idx="1996">
                  <c:v>-4.3</c:v>
                </c:pt>
                <c:pt idx="1997">
                  <c:v>-4.4000000000000004</c:v>
                </c:pt>
                <c:pt idx="1998">
                  <c:v>-4.4000000000000004</c:v>
                </c:pt>
                <c:pt idx="1999">
                  <c:v>-4.4000000000000004</c:v>
                </c:pt>
                <c:pt idx="2000">
                  <c:v>-4.5</c:v>
                </c:pt>
                <c:pt idx="2001">
                  <c:v>-4.4000000000000004</c:v>
                </c:pt>
                <c:pt idx="2002">
                  <c:v>-4.4000000000000004</c:v>
                </c:pt>
                <c:pt idx="2003">
                  <c:v>-4.4000000000000004</c:v>
                </c:pt>
                <c:pt idx="2004">
                  <c:v>-4.3</c:v>
                </c:pt>
                <c:pt idx="2005">
                  <c:v>-4.3</c:v>
                </c:pt>
                <c:pt idx="2006">
                  <c:v>-4.4000000000000004</c:v>
                </c:pt>
                <c:pt idx="2007">
                  <c:v>-4.4000000000000004</c:v>
                </c:pt>
                <c:pt idx="2008">
                  <c:v>-4.4000000000000004</c:v>
                </c:pt>
                <c:pt idx="2009">
                  <c:v>-4.5</c:v>
                </c:pt>
                <c:pt idx="2010">
                  <c:v>-4.5</c:v>
                </c:pt>
                <c:pt idx="2011">
                  <c:v>-4.5</c:v>
                </c:pt>
                <c:pt idx="2012">
                  <c:v>-4.5</c:v>
                </c:pt>
                <c:pt idx="2013">
                  <c:v>-4.4000000000000004</c:v>
                </c:pt>
                <c:pt idx="2014">
                  <c:v>-4.3</c:v>
                </c:pt>
                <c:pt idx="2015">
                  <c:v>-4.3</c:v>
                </c:pt>
                <c:pt idx="2016">
                  <c:v>-4.3</c:v>
                </c:pt>
                <c:pt idx="2017">
                  <c:v>-4.4000000000000004</c:v>
                </c:pt>
                <c:pt idx="2018">
                  <c:v>-4.4000000000000004</c:v>
                </c:pt>
                <c:pt idx="2019">
                  <c:v>-4.5</c:v>
                </c:pt>
                <c:pt idx="2020">
                  <c:v>-4.5</c:v>
                </c:pt>
                <c:pt idx="2021">
                  <c:v>-4.5</c:v>
                </c:pt>
                <c:pt idx="2022">
                  <c:v>-4.4000000000000004</c:v>
                </c:pt>
                <c:pt idx="2023">
                  <c:v>-4.4000000000000004</c:v>
                </c:pt>
                <c:pt idx="2024">
                  <c:v>-4.3</c:v>
                </c:pt>
                <c:pt idx="2025">
                  <c:v>-4.3</c:v>
                </c:pt>
                <c:pt idx="2026">
                  <c:v>-4.4000000000000004</c:v>
                </c:pt>
                <c:pt idx="2027">
                  <c:v>-4.4000000000000004</c:v>
                </c:pt>
                <c:pt idx="2028">
                  <c:v>-4.5</c:v>
                </c:pt>
                <c:pt idx="2029">
                  <c:v>-4.5</c:v>
                </c:pt>
                <c:pt idx="2030">
                  <c:v>-4.5</c:v>
                </c:pt>
                <c:pt idx="2031">
                  <c:v>-4.4000000000000004</c:v>
                </c:pt>
                <c:pt idx="2032">
                  <c:v>-4.4000000000000004</c:v>
                </c:pt>
                <c:pt idx="2033">
                  <c:v>-4.4000000000000004</c:v>
                </c:pt>
                <c:pt idx="2034">
                  <c:v>-4.4000000000000004</c:v>
                </c:pt>
                <c:pt idx="2035">
                  <c:v>-4.4000000000000004</c:v>
                </c:pt>
                <c:pt idx="2036">
                  <c:v>-4.4000000000000004</c:v>
                </c:pt>
                <c:pt idx="2037">
                  <c:v>-4.5</c:v>
                </c:pt>
                <c:pt idx="2038">
                  <c:v>-4.5</c:v>
                </c:pt>
                <c:pt idx="2039">
                  <c:v>-4.5</c:v>
                </c:pt>
                <c:pt idx="2040">
                  <c:v>-4.5</c:v>
                </c:pt>
                <c:pt idx="2041">
                  <c:v>-4.5</c:v>
                </c:pt>
                <c:pt idx="2042">
                  <c:v>-4.5</c:v>
                </c:pt>
                <c:pt idx="2043">
                  <c:v>-4.5</c:v>
                </c:pt>
                <c:pt idx="2044">
                  <c:v>-4.5</c:v>
                </c:pt>
                <c:pt idx="2045">
                  <c:v>-4.5999999999999996</c:v>
                </c:pt>
                <c:pt idx="2046">
                  <c:v>-4.5999999999999996</c:v>
                </c:pt>
                <c:pt idx="2047">
                  <c:v>-4.5999999999999996</c:v>
                </c:pt>
                <c:pt idx="2048">
                  <c:v>-4.5999999999999996</c:v>
                </c:pt>
                <c:pt idx="2049">
                  <c:v>-4.5999999999999996</c:v>
                </c:pt>
                <c:pt idx="2050">
                  <c:v>-4.5999999999999996</c:v>
                </c:pt>
                <c:pt idx="2051">
                  <c:v>-4.5999999999999996</c:v>
                </c:pt>
                <c:pt idx="2052">
                  <c:v>-4.5999999999999996</c:v>
                </c:pt>
                <c:pt idx="2053">
                  <c:v>-4.5999999999999996</c:v>
                </c:pt>
                <c:pt idx="2054">
                  <c:v>-4.5999999999999996</c:v>
                </c:pt>
                <c:pt idx="2055">
                  <c:v>-4.5999999999999996</c:v>
                </c:pt>
                <c:pt idx="2056">
                  <c:v>-4.5999999999999996</c:v>
                </c:pt>
                <c:pt idx="2057">
                  <c:v>-4.7</c:v>
                </c:pt>
                <c:pt idx="2058">
                  <c:v>-4.7</c:v>
                </c:pt>
                <c:pt idx="2059">
                  <c:v>-4.7</c:v>
                </c:pt>
                <c:pt idx="2060">
                  <c:v>-4.5999999999999996</c:v>
                </c:pt>
                <c:pt idx="2061">
                  <c:v>-4.5999999999999996</c:v>
                </c:pt>
                <c:pt idx="2062">
                  <c:v>-4.5999999999999996</c:v>
                </c:pt>
                <c:pt idx="2063">
                  <c:v>-4.5999999999999996</c:v>
                </c:pt>
                <c:pt idx="2064">
                  <c:v>-4.5999999999999996</c:v>
                </c:pt>
                <c:pt idx="2065">
                  <c:v>-4.7</c:v>
                </c:pt>
                <c:pt idx="2066">
                  <c:v>-4.7</c:v>
                </c:pt>
                <c:pt idx="2067">
                  <c:v>-4.7</c:v>
                </c:pt>
                <c:pt idx="2068">
                  <c:v>-4.7</c:v>
                </c:pt>
                <c:pt idx="2069">
                  <c:v>-4.5999999999999996</c:v>
                </c:pt>
                <c:pt idx="2070">
                  <c:v>-4.5</c:v>
                </c:pt>
                <c:pt idx="2071">
                  <c:v>-4.5</c:v>
                </c:pt>
                <c:pt idx="2072">
                  <c:v>-4.5</c:v>
                </c:pt>
                <c:pt idx="2073">
                  <c:v>-4.5999999999999996</c:v>
                </c:pt>
                <c:pt idx="2074">
                  <c:v>-4.5999999999999996</c:v>
                </c:pt>
                <c:pt idx="2075">
                  <c:v>-4.5999999999999996</c:v>
                </c:pt>
                <c:pt idx="2076">
                  <c:v>-4.5999999999999996</c:v>
                </c:pt>
                <c:pt idx="2077">
                  <c:v>-4.7</c:v>
                </c:pt>
                <c:pt idx="2078">
                  <c:v>-4.7</c:v>
                </c:pt>
                <c:pt idx="2079">
                  <c:v>-4.7</c:v>
                </c:pt>
                <c:pt idx="2080">
                  <c:v>-4.5999999999999996</c:v>
                </c:pt>
                <c:pt idx="2081">
                  <c:v>-4.5</c:v>
                </c:pt>
                <c:pt idx="2082">
                  <c:v>-4.5</c:v>
                </c:pt>
                <c:pt idx="2083">
                  <c:v>-4.5</c:v>
                </c:pt>
                <c:pt idx="2084">
                  <c:v>-4.5</c:v>
                </c:pt>
                <c:pt idx="2085">
                  <c:v>-4.5999999999999996</c:v>
                </c:pt>
                <c:pt idx="2086">
                  <c:v>-4.5999999999999996</c:v>
                </c:pt>
                <c:pt idx="2087">
                  <c:v>-4.5999999999999996</c:v>
                </c:pt>
                <c:pt idx="2088">
                  <c:v>-4.5999999999999996</c:v>
                </c:pt>
                <c:pt idx="2089">
                  <c:v>-4.5999999999999996</c:v>
                </c:pt>
                <c:pt idx="2090">
                  <c:v>-4.5999999999999996</c:v>
                </c:pt>
                <c:pt idx="2091">
                  <c:v>-4.5999999999999996</c:v>
                </c:pt>
                <c:pt idx="2092">
                  <c:v>-4.5999999999999996</c:v>
                </c:pt>
                <c:pt idx="2093">
                  <c:v>-4.7</c:v>
                </c:pt>
                <c:pt idx="2094">
                  <c:v>-4.7</c:v>
                </c:pt>
                <c:pt idx="2095">
                  <c:v>-4.7</c:v>
                </c:pt>
                <c:pt idx="2096">
                  <c:v>-4.7</c:v>
                </c:pt>
                <c:pt idx="2097">
                  <c:v>-4.7</c:v>
                </c:pt>
                <c:pt idx="2098">
                  <c:v>-4.7</c:v>
                </c:pt>
                <c:pt idx="2099">
                  <c:v>-4.7</c:v>
                </c:pt>
                <c:pt idx="2100">
                  <c:v>-4.7</c:v>
                </c:pt>
                <c:pt idx="2101">
                  <c:v>-4.7</c:v>
                </c:pt>
                <c:pt idx="2102">
                  <c:v>-4.7</c:v>
                </c:pt>
                <c:pt idx="2103">
                  <c:v>-4.7</c:v>
                </c:pt>
                <c:pt idx="2104">
                  <c:v>-4.8</c:v>
                </c:pt>
                <c:pt idx="2105">
                  <c:v>-4.8</c:v>
                </c:pt>
                <c:pt idx="2106">
                  <c:v>-4.7</c:v>
                </c:pt>
                <c:pt idx="2107">
                  <c:v>-4.7</c:v>
                </c:pt>
                <c:pt idx="2108">
                  <c:v>-4.5999999999999996</c:v>
                </c:pt>
                <c:pt idx="2109">
                  <c:v>-4.5999999999999996</c:v>
                </c:pt>
                <c:pt idx="2110">
                  <c:v>-4.5999999999999996</c:v>
                </c:pt>
                <c:pt idx="2111">
                  <c:v>-4.5999999999999996</c:v>
                </c:pt>
                <c:pt idx="2112">
                  <c:v>-4.7</c:v>
                </c:pt>
                <c:pt idx="2113">
                  <c:v>-4.8</c:v>
                </c:pt>
                <c:pt idx="2114">
                  <c:v>-4.8</c:v>
                </c:pt>
                <c:pt idx="2115">
                  <c:v>-4.8</c:v>
                </c:pt>
                <c:pt idx="2116">
                  <c:v>-4.7</c:v>
                </c:pt>
                <c:pt idx="2117">
                  <c:v>-4.5999999999999996</c:v>
                </c:pt>
                <c:pt idx="2118">
                  <c:v>-4.5999999999999996</c:v>
                </c:pt>
                <c:pt idx="2119">
                  <c:v>-4.5999999999999996</c:v>
                </c:pt>
                <c:pt idx="2120">
                  <c:v>-4.5999999999999996</c:v>
                </c:pt>
                <c:pt idx="2121">
                  <c:v>-4.5999999999999996</c:v>
                </c:pt>
                <c:pt idx="2122">
                  <c:v>-4.7</c:v>
                </c:pt>
                <c:pt idx="2123">
                  <c:v>-4.7</c:v>
                </c:pt>
                <c:pt idx="2124">
                  <c:v>-4.7</c:v>
                </c:pt>
                <c:pt idx="2125">
                  <c:v>-4.8</c:v>
                </c:pt>
                <c:pt idx="2126">
                  <c:v>-4.8</c:v>
                </c:pt>
                <c:pt idx="2127">
                  <c:v>-4.8</c:v>
                </c:pt>
                <c:pt idx="2128">
                  <c:v>-4.8</c:v>
                </c:pt>
                <c:pt idx="2129">
                  <c:v>-4.8</c:v>
                </c:pt>
                <c:pt idx="2130">
                  <c:v>-4.8</c:v>
                </c:pt>
                <c:pt idx="2131">
                  <c:v>-4.8</c:v>
                </c:pt>
                <c:pt idx="2132">
                  <c:v>-4.8</c:v>
                </c:pt>
                <c:pt idx="2133">
                  <c:v>-4.8</c:v>
                </c:pt>
                <c:pt idx="2134">
                  <c:v>-4.8</c:v>
                </c:pt>
                <c:pt idx="2135">
                  <c:v>-4.8</c:v>
                </c:pt>
                <c:pt idx="2136">
                  <c:v>-4.8</c:v>
                </c:pt>
                <c:pt idx="2137">
                  <c:v>-4.9000000000000004</c:v>
                </c:pt>
                <c:pt idx="2138">
                  <c:v>-4.8</c:v>
                </c:pt>
                <c:pt idx="2139">
                  <c:v>-4.8</c:v>
                </c:pt>
                <c:pt idx="2140">
                  <c:v>-4.8</c:v>
                </c:pt>
                <c:pt idx="2141">
                  <c:v>-4.8</c:v>
                </c:pt>
                <c:pt idx="2142">
                  <c:v>-4.8</c:v>
                </c:pt>
                <c:pt idx="2143">
                  <c:v>-4.9000000000000004</c:v>
                </c:pt>
                <c:pt idx="2144">
                  <c:v>-4.9000000000000004</c:v>
                </c:pt>
                <c:pt idx="2145">
                  <c:v>-4.9000000000000004</c:v>
                </c:pt>
                <c:pt idx="2146">
                  <c:v>-4.9000000000000004</c:v>
                </c:pt>
                <c:pt idx="2147">
                  <c:v>-4.9000000000000004</c:v>
                </c:pt>
                <c:pt idx="2148">
                  <c:v>-4.9000000000000004</c:v>
                </c:pt>
                <c:pt idx="2149">
                  <c:v>-4.9000000000000004</c:v>
                </c:pt>
                <c:pt idx="2150">
                  <c:v>-4.9000000000000004</c:v>
                </c:pt>
                <c:pt idx="2151">
                  <c:v>-4.9000000000000004</c:v>
                </c:pt>
                <c:pt idx="2152">
                  <c:v>-4.9000000000000004</c:v>
                </c:pt>
                <c:pt idx="2153">
                  <c:v>-4.9000000000000004</c:v>
                </c:pt>
                <c:pt idx="2154">
                  <c:v>-4.9000000000000004</c:v>
                </c:pt>
                <c:pt idx="2155">
                  <c:v>-4.9000000000000004</c:v>
                </c:pt>
                <c:pt idx="2156">
                  <c:v>-4.9000000000000004</c:v>
                </c:pt>
                <c:pt idx="2157">
                  <c:v>-4.9000000000000004</c:v>
                </c:pt>
                <c:pt idx="2158">
                  <c:v>-4.9000000000000004</c:v>
                </c:pt>
                <c:pt idx="2159">
                  <c:v>-4.9000000000000004</c:v>
                </c:pt>
                <c:pt idx="2160">
                  <c:v>-4.9000000000000004</c:v>
                </c:pt>
                <c:pt idx="2161">
                  <c:v>-4.9000000000000004</c:v>
                </c:pt>
                <c:pt idx="2162">
                  <c:v>-4.9000000000000004</c:v>
                </c:pt>
                <c:pt idx="2163">
                  <c:v>-4.9000000000000004</c:v>
                </c:pt>
                <c:pt idx="2164">
                  <c:v>-4.9000000000000004</c:v>
                </c:pt>
                <c:pt idx="2165">
                  <c:v>-4.9000000000000004</c:v>
                </c:pt>
                <c:pt idx="2166">
                  <c:v>-4.9000000000000004</c:v>
                </c:pt>
                <c:pt idx="2167">
                  <c:v>-4.9000000000000004</c:v>
                </c:pt>
                <c:pt idx="2168">
                  <c:v>-4.9000000000000004</c:v>
                </c:pt>
                <c:pt idx="2169">
                  <c:v>-5</c:v>
                </c:pt>
                <c:pt idx="2170">
                  <c:v>-5</c:v>
                </c:pt>
                <c:pt idx="2171">
                  <c:v>-4.9000000000000004</c:v>
                </c:pt>
                <c:pt idx="2172">
                  <c:v>-4.9000000000000004</c:v>
                </c:pt>
                <c:pt idx="2173">
                  <c:v>-4.9000000000000004</c:v>
                </c:pt>
                <c:pt idx="2174">
                  <c:v>-4.9000000000000004</c:v>
                </c:pt>
                <c:pt idx="2175">
                  <c:v>-4.9000000000000004</c:v>
                </c:pt>
                <c:pt idx="2176">
                  <c:v>-4.9000000000000004</c:v>
                </c:pt>
                <c:pt idx="2177">
                  <c:v>-5</c:v>
                </c:pt>
                <c:pt idx="2178">
                  <c:v>-4.9000000000000004</c:v>
                </c:pt>
                <c:pt idx="2179">
                  <c:v>-4.9000000000000004</c:v>
                </c:pt>
                <c:pt idx="2180">
                  <c:v>-4.9000000000000004</c:v>
                </c:pt>
                <c:pt idx="2181">
                  <c:v>-4.9000000000000004</c:v>
                </c:pt>
                <c:pt idx="2182">
                  <c:v>-4.9000000000000004</c:v>
                </c:pt>
                <c:pt idx="2183">
                  <c:v>-4.9000000000000004</c:v>
                </c:pt>
                <c:pt idx="2184">
                  <c:v>-4.9000000000000004</c:v>
                </c:pt>
                <c:pt idx="2185">
                  <c:v>-4.9000000000000004</c:v>
                </c:pt>
                <c:pt idx="2186">
                  <c:v>-4.9000000000000004</c:v>
                </c:pt>
                <c:pt idx="2187">
                  <c:v>-4.9000000000000004</c:v>
                </c:pt>
                <c:pt idx="2188">
                  <c:v>-5</c:v>
                </c:pt>
                <c:pt idx="2189">
                  <c:v>-5</c:v>
                </c:pt>
                <c:pt idx="2190">
                  <c:v>-5</c:v>
                </c:pt>
                <c:pt idx="2191">
                  <c:v>-5</c:v>
                </c:pt>
                <c:pt idx="2192">
                  <c:v>-5</c:v>
                </c:pt>
                <c:pt idx="2193">
                  <c:v>-5</c:v>
                </c:pt>
                <c:pt idx="2194">
                  <c:v>-5</c:v>
                </c:pt>
                <c:pt idx="2195">
                  <c:v>-5</c:v>
                </c:pt>
                <c:pt idx="2196">
                  <c:v>-5</c:v>
                </c:pt>
                <c:pt idx="2197">
                  <c:v>-5</c:v>
                </c:pt>
                <c:pt idx="2198">
                  <c:v>-5</c:v>
                </c:pt>
                <c:pt idx="2199">
                  <c:v>-5</c:v>
                </c:pt>
                <c:pt idx="2200">
                  <c:v>-5</c:v>
                </c:pt>
                <c:pt idx="2201">
                  <c:v>-4.9000000000000004</c:v>
                </c:pt>
                <c:pt idx="2202">
                  <c:v>-4.9000000000000004</c:v>
                </c:pt>
                <c:pt idx="2203">
                  <c:v>-4.9000000000000004</c:v>
                </c:pt>
                <c:pt idx="2204">
                  <c:v>-4.9000000000000004</c:v>
                </c:pt>
                <c:pt idx="2205">
                  <c:v>-5</c:v>
                </c:pt>
                <c:pt idx="2206">
                  <c:v>-5</c:v>
                </c:pt>
                <c:pt idx="2207">
                  <c:v>-5</c:v>
                </c:pt>
                <c:pt idx="2208">
                  <c:v>-5</c:v>
                </c:pt>
                <c:pt idx="2209">
                  <c:v>-5</c:v>
                </c:pt>
                <c:pt idx="2210">
                  <c:v>-5</c:v>
                </c:pt>
                <c:pt idx="2211">
                  <c:v>-5</c:v>
                </c:pt>
                <c:pt idx="2212">
                  <c:v>-5</c:v>
                </c:pt>
                <c:pt idx="2213">
                  <c:v>-5</c:v>
                </c:pt>
                <c:pt idx="2214">
                  <c:v>-5</c:v>
                </c:pt>
                <c:pt idx="2215">
                  <c:v>-5</c:v>
                </c:pt>
                <c:pt idx="2216">
                  <c:v>-5</c:v>
                </c:pt>
                <c:pt idx="2217">
                  <c:v>-5</c:v>
                </c:pt>
                <c:pt idx="2218">
                  <c:v>-5</c:v>
                </c:pt>
                <c:pt idx="2219">
                  <c:v>-5</c:v>
                </c:pt>
                <c:pt idx="2220">
                  <c:v>-5</c:v>
                </c:pt>
                <c:pt idx="2221">
                  <c:v>-5</c:v>
                </c:pt>
                <c:pt idx="2222">
                  <c:v>-5.0999999999999996</c:v>
                </c:pt>
                <c:pt idx="2223">
                  <c:v>-5.0999999999999996</c:v>
                </c:pt>
                <c:pt idx="2224">
                  <c:v>-5</c:v>
                </c:pt>
                <c:pt idx="2225">
                  <c:v>-4.9000000000000004</c:v>
                </c:pt>
                <c:pt idx="2226">
                  <c:v>-4.9000000000000004</c:v>
                </c:pt>
                <c:pt idx="2227">
                  <c:v>-4.9000000000000004</c:v>
                </c:pt>
                <c:pt idx="2228">
                  <c:v>-4.9000000000000004</c:v>
                </c:pt>
                <c:pt idx="2229">
                  <c:v>-4.9000000000000004</c:v>
                </c:pt>
                <c:pt idx="2230">
                  <c:v>-5</c:v>
                </c:pt>
                <c:pt idx="2231">
                  <c:v>-5</c:v>
                </c:pt>
                <c:pt idx="2232">
                  <c:v>-5</c:v>
                </c:pt>
                <c:pt idx="2233">
                  <c:v>-5</c:v>
                </c:pt>
                <c:pt idx="2234">
                  <c:v>-5</c:v>
                </c:pt>
                <c:pt idx="2235">
                  <c:v>-4.9000000000000004</c:v>
                </c:pt>
                <c:pt idx="2236">
                  <c:v>-4.9000000000000004</c:v>
                </c:pt>
                <c:pt idx="2237">
                  <c:v>-4.9000000000000004</c:v>
                </c:pt>
                <c:pt idx="2238">
                  <c:v>-4.9000000000000004</c:v>
                </c:pt>
                <c:pt idx="2239">
                  <c:v>-4.9000000000000004</c:v>
                </c:pt>
                <c:pt idx="2240">
                  <c:v>-4.9000000000000004</c:v>
                </c:pt>
                <c:pt idx="2241">
                  <c:v>-5</c:v>
                </c:pt>
                <c:pt idx="2242">
                  <c:v>-5</c:v>
                </c:pt>
                <c:pt idx="2243">
                  <c:v>-5</c:v>
                </c:pt>
                <c:pt idx="2244">
                  <c:v>-5</c:v>
                </c:pt>
                <c:pt idx="2245">
                  <c:v>-5</c:v>
                </c:pt>
                <c:pt idx="2246">
                  <c:v>-5</c:v>
                </c:pt>
                <c:pt idx="2247">
                  <c:v>-5</c:v>
                </c:pt>
                <c:pt idx="2248">
                  <c:v>-5</c:v>
                </c:pt>
                <c:pt idx="2249">
                  <c:v>-5</c:v>
                </c:pt>
                <c:pt idx="2250">
                  <c:v>-5.0999999999999996</c:v>
                </c:pt>
                <c:pt idx="2251">
                  <c:v>-5.0999999999999996</c:v>
                </c:pt>
                <c:pt idx="2252">
                  <c:v>-5.0999999999999996</c:v>
                </c:pt>
                <c:pt idx="2253">
                  <c:v>-5.0999999999999996</c:v>
                </c:pt>
                <c:pt idx="2254">
                  <c:v>-5.0999999999999996</c:v>
                </c:pt>
                <c:pt idx="2255">
                  <c:v>-5.0999999999999996</c:v>
                </c:pt>
                <c:pt idx="2256">
                  <c:v>-5.0999999999999996</c:v>
                </c:pt>
                <c:pt idx="2257">
                  <c:v>-5.0999999999999996</c:v>
                </c:pt>
                <c:pt idx="2258">
                  <c:v>-5.0999999999999996</c:v>
                </c:pt>
                <c:pt idx="2259">
                  <c:v>-5.0999999999999996</c:v>
                </c:pt>
                <c:pt idx="2260">
                  <c:v>-5.0999999999999996</c:v>
                </c:pt>
                <c:pt idx="2261">
                  <c:v>-5.0999999999999996</c:v>
                </c:pt>
                <c:pt idx="2262">
                  <c:v>-5.0999999999999996</c:v>
                </c:pt>
                <c:pt idx="2263">
                  <c:v>-5.0999999999999996</c:v>
                </c:pt>
                <c:pt idx="2264">
                  <c:v>-5.0999999999999996</c:v>
                </c:pt>
                <c:pt idx="2265">
                  <c:v>-5.0999999999999996</c:v>
                </c:pt>
                <c:pt idx="2266">
                  <c:v>-5.0999999999999996</c:v>
                </c:pt>
                <c:pt idx="2267">
                  <c:v>-5.0999999999999996</c:v>
                </c:pt>
                <c:pt idx="2268">
                  <c:v>-5.0999999999999996</c:v>
                </c:pt>
                <c:pt idx="2269">
                  <c:v>-5.0999999999999996</c:v>
                </c:pt>
                <c:pt idx="2270">
                  <c:v>-5.0999999999999996</c:v>
                </c:pt>
                <c:pt idx="2271">
                  <c:v>-5.0999999999999996</c:v>
                </c:pt>
                <c:pt idx="2272">
                  <c:v>-5.0999999999999996</c:v>
                </c:pt>
                <c:pt idx="2273">
                  <c:v>-5.0999999999999996</c:v>
                </c:pt>
                <c:pt idx="2274">
                  <c:v>-5.0999999999999996</c:v>
                </c:pt>
                <c:pt idx="2275">
                  <c:v>-5.0999999999999996</c:v>
                </c:pt>
                <c:pt idx="2276">
                  <c:v>-5.0999999999999996</c:v>
                </c:pt>
                <c:pt idx="2277">
                  <c:v>-5.0999999999999996</c:v>
                </c:pt>
                <c:pt idx="2278">
                  <c:v>-5.0999999999999996</c:v>
                </c:pt>
                <c:pt idx="2279">
                  <c:v>-5.0999999999999996</c:v>
                </c:pt>
                <c:pt idx="2280">
                  <c:v>-5</c:v>
                </c:pt>
                <c:pt idx="2281">
                  <c:v>-5</c:v>
                </c:pt>
                <c:pt idx="2282">
                  <c:v>-5</c:v>
                </c:pt>
                <c:pt idx="2283">
                  <c:v>-5</c:v>
                </c:pt>
                <c:pt idx="2284">
                  <c:v>-5.0999999999999996</c:v>
                </c:pt>
                <c:pt idx="2285">
                  <c:v>-5.0999999999999996</c:v>
                </c:pt>
                <c:pt idx="2286">
                  <c:v>-5.0999999999999996</c:v>
                </c:pt>
                <c:pt idx="2287">
                  <c:v>-5.0999999999999996</c:v>
                </c:pt>
                <c:pt idx="2288">
                  <c:v>-5.0999999999999996</c:v>
                </c:pt>
                <c:pt idx="2289">
                  <c:v>-5.0999999999999996</c:v>
                </c:pt>
                <c:pt idx="2290">
                  <c:v>-5.0999999999999996</c:v>
                </c:pt>
                <c:pt idx="2291">
                  <c:v>-5.0999999999999996</c:v>
                </c:pt>
                <c:pt idx="2292">
                  <c:v>-5.0999999999999996</c:v>
                </c:pt>
                <c:pt idx="2293">
                  <c:v>-5.0999999999999996</c:v>
                </c:pt>
                <c:pt idx="2294">
                  <c:v>-5.0999999999999996</c:v>
                </c:pt>
                <c:pt idx="2295">
                  <c:v>-5.0999999999999996</c:v>
                </c:pt>
                <c:pt idx="2296">
                  <c:v>-5.0999999999999996</c:v>
                </c:pt>
                <c:pt idx="2297">
                  <c:v>-5.0999999999999996</c:v>
                </c:pt>
                <c:pt idx="2298">
                  <c:v>-5.0999999999999996</c:v>
                </c:pt>
                <c:pt idx="2299">
                  <c:v>-5.0999999999999996</c:v>
                </c:pt>
                <c:pt idx="2300">
                  <c:v>-5.0999999999999996</c:v>
                </c:pt>
                <c:pt idx="2301">
                  <c:v>-5.0999999999999996</c:v>
                </c:pt>
                <c:pt idx="2302">
                  <c:v>-5.0999999999999996</c:v>
                </c:pt>
                <c:pt idx="2303">
                  <c:v>-5.0999999999999996</c:v>
                </c:pt>
                <c:pt idx="2304">
                  <c:v>-5.0999999999999996</c:v>
                </c:pt>
                <c:pt idx="2305">
                  <c:v>-5.0999999999999996</c:v>
                </c:pt>
                <c:pt idx="2306">
                  <c:v>-5.2</c:v>
                </c:pt>
                <c:pt idx="2307">
                  <c:v>-5.2</c:v>
                </c:pt>
                <c:pt idx="2308">
                  <c:v>-5.2</c:v>
                </c:pt>
                <c:pt idx="2309">
                  <c:v>-5.0999999999999996</c:v>
                </c:pt>
                <c:pt idx="2310">
                  <c:v>-5.0999999999999996</c:v>
                </c:pt>
                <c:pt idx="2311">
                  <c:v>-5.0999999999999996</c:v>
                </c:pt>
                <c:pt idx="2312">
                  <c:v>-5.2</c:v>
                </c:pt>
                <c:pt idx="2313">
                  <c:v>-5.2</c:v>
                </c:pt>
                <c:pt idx="2314">
                  <c:v>-5.2</c:v>
                </c:pt>
                <c:pt idx="2315">
                  <c:v>-5.2</c:v>
                </c:pt>
                <c:pt idx="2316">
                  <c:v>-5.2</c:v>
                </c:pt>
                <c:pt idx="2317">
                  <c:v>-5.2</c:v>
                </c:pt>
                <c:pt idx="2318">
                  <c:v>-5.2</c:v>
                </c:pt>
                <c:pt idx="2319">
                  <c:v>-5.2</c:v>
                </c:pt>
                <c:pt idx="2320">
                  <c:v>-5.2</c:v>
                </c:pt>
                <c:pt idx="2321">
                  <c:v>-5.2</c:v>
                </c:pt>
                <c:pt idx="2322">
                  <c:v>-5.2</c:v>
                </c:pt>
                <c:pt idx="2323">
                  <c:v>-5.2</c:v>
                </c:pt>
                <c:pt idx="2324">
                  <c:v>-5.2</c:v>
                </c:pt>
                <c:pt idx="2325">
                  <c:v>-5.2</c:v>
                </c:pt>
                <c:pt idx="2326">
                  <c:v>-5.2</c:v>
                </c:pt>
                <c:pt idx="2327">
                  <c:v>-5.2</c:v>
                </c:pt>
                <c:pt idx="2328">
                  <c:v>-5.2</c:v>
                </c:pt>
                <c:pt idx="2329">
                  <c:v>-5.2</c:v>
                </c:pt>
                <c:pt idx="2330">
                  <c:v>-5.2</c:v>
                </c:pt>
                <c:pt idx="2331">
                  <c:v>-5.2</c:v>
                </c:pt>
                <c:pt idx="2332">
                  <c:v>-5.2</c:v>
                </c:pt>
                <c:pt idx="2333">
                  <c:v>-5.2</c:v>
                </c:pt>
                <c:pt idx="2334">
                  <c:v>-5.2</c:v>
                </c:pt>
                <c:pt idx="2335">
                  <c:v>-5.2</c:v>
                </c:pt>
                <c:pt idx="2336">
                  <c:v>-5.2</c:v>
                </c:pt>
                <c:pt idx="2337">
                  <c:v>-5.2</c:v>
                </c:pt>
                <c:pt idx="2338">
                  <c:v>-5.2</c:v>
                </c:pt>
                <c:pt idx="2339">
                  <c:v>-5.3</c:v>
                </c:pt>
                <c:pt idx="2340">
                  <c:v>-5.2</c:v>
                </c:pt>
                <c:pt idx="2341">
                  <c:v>-5.3</c:v>
                </c:pt>
                <c:pt idx="2342">
                  <c:v>-5.3</c:v>
                </c:pt>
                <c:pt idx="2343">
                  <c:v>-5.3</c:v>
                </c:pt>
                <c:pt idx="2344">
                  <c:v>-5.3</c:v>
                </c:pt>
                <c:pt idx="2345">
                  <c:v>-5.3</c:v>
                </c:pt>
                <c:pt idx="2346">
                  <c:v>-5.3</c:v>
                </c:pt>
                <c:pt idx="2347">
                  <c:v>-5.3</c:v>
                </c:pt>
                <c:pt idx="2348">
                  <c:v>-5.3</c:v>
                </c:pt>
                <c:pt idx="2349">
                  <c:v>-5.3</c:v>
                </c:pt>
                <c:pt idx="2350">
                  <c:v>-5.3</c:v>
                </c:pt>
                <c:pt idx="2351">
                  <c:v>-5.3</c:v>
                </c:pt>
                <c:pt idx="2352">
                  <c:v>-5.3</c:v>
                </c:pt>
                <c:pt idx="2353">
                  <c:v>-5.3</c:v>
                </c:pt>
                <c:pt idx="2354">
                  <c:v>-5.3</c:v>
                </c:pt>
                <c:pt idx="2355">
                  <c:v>-5.3</c:v>
                </c:pt>
                <c:pt idx="2356">
                  <c:v>-5.3</c:v>
                </c:pt>
                <c:pt idx="2357">
                  <c:v>-5.3</c:v>
                </c:pt>
                <c:pt idx="2358">
                  <c:v>-5.2</c:v>
                </c:pt>
                <c:pt idx="2359">
                  <c:v>-5.2</c:v>
                </c:pt>
                <c:pt idx="2360">
                  <c:v>-5.2</c:v>
                </c:pt>
                <c:pt idx="2361">
                  <c:v>-5.2</c:v>
                </c:pt>
                <c:pt idx="2362">
                  <c:v>-5.2</c:v>
                </c:pt>
                <c:pt idx="2363">
                  <c:v>-5.2</c:v>
                </c:pt>
                <c:pt idx="2364">
                  <c:v>-5.3</c:v>
                </c:pt>
                <c:pt idx="2365">
                  <c:v>-5.3</c:v>
                </c:pt>
                <c:pt idx="2366">
                  <c:v>-5.3</c:v>
                </c:pt>
                <c:pt idx="2367">
                  <c:v>-5.3</c:v>
                </c:pt>
                <c:pt idx="2368">
                  <c:v>-5.3</c:v>
                </c:pt>
                <c:pt idx="2369">
                  <c:v>-5.3</c:v>
                </c:pt>
                <c:pt idx="2370">
                  <c:v>-5.3</c:v>
                </c:pt>
                <c:pt idx="2371">
                  <c:v>-5.3</c:v>
                </c:pt>
                <c:pt idx="2372">
                  <c:v>-5.3</c:v>
                </c:pt>
                <c:pt idx="2373">
                  <c:v>-5.3</c:v>
                </c:pt>
                <c:pt idx="2374">
                  <c:v>-5.3</c:v>
                </c:pt>
                <c:pt idx="2375">
                  <c:v>-5.3</c:v>
                </c:pt>
                <c:pt idx="2376">
                  <c:v>-5.3</c:v>
                </c:pt>
                <c:pt idx="2377">
                  <c:v>-5.3</c:v>
                </c:pt>
                <c:pt idx="2378">
                  <c:v>-5.3</c:v>
                </c:pt>
                <c:pt idx="2379">
                  <c:v>-5.3</c:v>
                </c:pt>
                <c:pt idx="2380">
                  <c:v>-5.3</c:v>
                </c:pt>
                <c:pt idx="2381">
                  <c:v>-5.2</c:v>
                </c:pt>
                <c:pt idx="2382">
                  <c:v>-5.2</c:v>
                </c:pt>
                <c:pt idx="2383">
                  <c:v>-5.0999999999999996</c:v>
                </c:pt>
                <c:pt idx="2384">
                  <c:v>-5.0999999999999996</c:v>
                </c:pt>
                <c:pt idx="2385">
                  <c:v>-5</c:v>
                </c:pt>
                <c:pt idx="2386">
                  <c:v>-4.9000000000000004</c:v>
                </c:pt>
                <c:pt idx="2387">
                  <c:v>-4.9000000000000004</c:v>
                </c:pt>
                <c:pt idx="2388">
                  <c:v>-4.9000000000000004</c:v>
                </c:pt>
                <c:pt idx="2389">
                  <c:v>-4.8</c:v>
                </c:pt>
                <c:pt idx="2390">
                  <c:v>-4.7</c:v>
                </c:pt>
                <c:pt idx="2391">
                  <c:v>-4.7</c:v>
                </c:pt>
                <c:pt idx="2392">
                  <c:v>-4.5999999999999996</c:v>
                </c:pt>
                <c:pt idx="2393">
                  <c:v>-4.5</c:v>
                </c:pt>
                <c:pt idx="2394">
                  <c:v>-4.5</c:v>
                </c:pt>
                <c:pt idx="2395">
                  <c:v>-4.5</c:v>
                </c:pt>
                <c:pt idx="2396">
                  <c:v>-4.5</c:v>
                </c:pt>
                <c:pt idx="2397">
                  <c:v>-4.4000000000000004</c:v>
                </c:pt>
                <c:pt idx="2398">
                  <c:v>-4.4000000000000004</c:v>
                </c:pt>
                <c:pt idx="2399">
                  <c:v>-4.4000000000000004</c:v>
                </c:pt>
                <c:pt idx="2400">
                  <c:v>-4.4000000000000004</c:v>
                </c:pt>
                <c:pt idx="2401">
                  <c:v>-4.3</c:v>
                </c:pt>
                <c:pt idx="2402">
                  <c:v>-4.3</c:v>
                </c:pt>
                <c:pt idx="2403">
                  <c:v>-4.3</c:v>
                </c:pt>
                <c:pt idx="2404">
                  <c:v>-4.2</c:v>
                </c:pt>
                <c:pt idx="2405">
                  <c:v>-4.2</c:v>
                </c:pt>
                <c:pt idx="2406">
                  <c:v>-4.2</c:v>
                </c:pt>
                <c:pt idx="2407">
                  <c:v>-4.2</c:v>
                </c:pt>
                <c:pt idx="2408">
                  <c:v>-4.2</c:v>
                </c:pt>
                <c:pt idx="2409">
                  <c:v>-4.2</c:v>
                </c:pt>
                <c:pt idx="2410">
                  <c:v>-4.2</c:v>
                </c:pt>
                <c:pt idx="2411">
                  <c:v>-4.2</c:v>
                </c:pt>
                <c:pt idx="2412">
                  <c:v>-4.2</c:v>
                </c:pt>
                <c:pt idx="2413">
                  <c:v>-4.0999999999999996</c:v>
                </c:pt>
                <c:pt idx="2414">
                  <c:v>-4.0999999999999996</c:v>
                </c:pt>
                <c:pt idx="2415">
                  <c:v>-4.0999999999999996</c:v>
                </c:pt>
                <c:pt idx="2416">
                  <c:v>-4.0999999999999996</c:v>
                </c:pt>
                <c:pt idx="2417">
                  <c:v>-4.0999999999999996</c:v>
                </c:pt>
                <c:pt idx="2418">
                  <c:v>-4.0999999999999996</c:v>
                </c:pt>
                <c:pt idx="2419">
                  <c:v>-4.0999999999999996</c:v>
                </c:pt>
                <c:pt idx="2420">
                  <c:v>-4.0999999999999996</c:v>
                </c:pt>
                <c:pt idx="2421">
                  <c:v>-4.0999999999999996</c:v>
                </c:pt>
                <c:pt idx="2422">
                  <c:v>-4.0999999999999996</c:v>
                </c:pt>
                <c:pt idx="2423">
                  <c:v>-4.0999999999999996</c:v>
                </c:pt>
                <c:pt idx="2424">
                  <c:v>-4.0999999999999996</c:v>
                </c:pt>
                <c:pt idx="2425">
                  <c:v>-4.0999999999999996</c:v>
                </c:pt>
                <c:pt idx="2426">
                  <c:v>-4.0999999999999996</c:v>
                </c:pt>
                <c:pt idx="2427">
                  <c:v>-4</c:v>
                </c:pt>
                <c:pt idx="2428">
                  <c:v>-4</c:v>
                </c:pt>
                <c:pt idx="2429">
                  <c:v>-4</c:v>
                </c:pt>
                <c:pt idx="2430">
                  <c:v>-4</c:v>
                </c:pt>
                <c:pt idx="2431">
                  <c:v>-4</c:v>
                </c:pt>
                <c:pt idx="2432">
                  <c:v>-4</c:v>
                </c:pt>
                <c:pt idx="2433">
                  <c:v>-4</c:v>
                </c:pt>
                <c:pt idx="2434">
                  <c:v>-4</c:v>
                </c:pt>
                <c:pt idx="2435">
                  <c:v>-4</c:v>
                </c:pt>
                <c:pt idx="2436">
                  <c:v>-4</c:v>
                </c:pt>
                <c:pt idx="2437">
                  <c:v>-4</c:v>
                </c:pt>
                <c:pt idx="2438">
                  <c:v>-4</c:v>
                </c:pt>
                <c:pt idx="2439">
                  <c:v>-4</c:v>
                </c:pt>
                <c:pt idx="2440">
                  <c:v>-4</c:v>
                </c:pt>
                <c:pt idx="2441">
                  <c:v>-4</c:v>
                </c:pt>
                <c:pt idx="2442">
                  <c:v>-4</c:v>
                </c:pt>
                <c:pt idx="2443">
                  <c:v>-4</c:v>
                </c:pt>
                <c:pt idx="2444">
                  <c:v>-4</c:v>
                </c:pt>
                <c:pt idx="2445">
                  <c:v>-4</c:v>
                </c:pt>
                <c:pt idx="2446">
                  <c:v>-4</c:v>
                </c:pt>
                <c:pt idx="2447">
                  <c:v>-4</c:v>
                </c:pt>
                <c:pt idx="2448">
                  <c:v>-4</c:v>
                </c:pt>
                <c:pt idx="2449">
                  <c:v>-4</c:v>
                </c:pt>
                <c:pt idx="2450">
                  <c:v>-4</c:v>
                </c:pt>
                <c:pt idx="2451">
                  <c:v>-4</c:v>
                </c:pt>
                <c:pt idx="2452">
                  <c:v>-4</c:v>
                </c:pt>
                <c:pt idx="2453">
                  <c:v>-4</c:v>
                </c:pt>
                <c:pt idx="2454">
                  <c:v>-4</c:v>
                </c:pt>
                <c:pt idx="2455">
                  <c:v>-4</c:v>
                </c:pt>
                <c:pt idx="2456">
                  <c:v>-4</c:v>
                </c:pt>
                <c:pt idx="2457">
                  <c:v>-3.9</c:v>
                </c:pt>
                <c:pt idx="2458">
                  <c:v>-3.9</c:v>
                </c:pt>
                <c:pt idx="2459">
                  <c:v>-3.9</c:v>
                </c:pt>
                <c:pt idx="2460">
                  <c:v>-3.9</c:v>
                </c:pt>
                <c:pt idx="2461">
                  <c:v>-3.9</c:v>
                </c:pt>
                <c:pt idx="2462">
                  <c:v>-3.9</c:v>
                </c:pt>
                <c:pt idx="2463">
                  <c:v>-3.9</c:v>
                </c:pt>
                <c:pt idx="2464">
                  <c:v>-3.9</c:v>
                </c:pt>
                <c:pt idx="2465">
                  <c:v>-3.9</c:v>
                </c:pt>
                <c:pt idx="2466">
                  <c:v>-3.9</c:v>
                </c:pt>
                <c:pt idx="2467">
                  <c:v>-3.9</c:v>
                </c:pt>
                <c:pt idx="2468">
                  <c:v>-3.9</c:v>
                </c:pt>
                <c:pt idx="2469">
                  <c:v>-3.9</c:v>
                </c:pt>
                <c:pt idx="2470">
                  <c:v>-3.9</c:v>
                </c:pt>
                <c:pt idx="2471">
                  <c:v>-3.9</c:v>
                </c:pt>
                <c:pt idx="2472">
                  <c:v>-3.9</c:v>
                </c:pt>
                <c:pt idx="2473">
                  <c:v>-3.9</c:v>
                </c:pt>
                <c:pt idx="2474">
                  <c:v>-3.9</c:v>
                </c:pt>
                <c:pt idx="2475">
                  <c:v>-3.9</c:v>
                </c:pt>
                <c:pt idx="2476">
                  <c:v>-3.9</c:v>
                </c:pt>
                <c:pt idx="2477">
                  <c:v>-3.9</c:v>
                </c:pt>
                <c:pt idx="2478">
                  <c:v>-3.9</c:v>
                </c:pt>
                <c:pt idx="2479">
                  <c:v>-3.9</c:v>
                </c:pt>
                <c:pt idx="2480">
                  <c:v>-3.9</c:v>
                </c:pt>
                <c:pt idx="2481">
                  <c:v>-3.9</c:v>
                </c:pt>
                <c:pt idx="2482">
                  <c:v>-3.9</c:v>
                </c:pt>
                <c:pt idx="2483">
                  <c:v>-3.9</c:v>
                </c:pt>
                <c:pt idx="2484">
                  <c:v>-3.9</c:v>
                </c:pt>
                <c:pt idx="2485">
                  <c:v>-3.9</c:v>
                </c:pt>
                <c:pt idx="2486">
                  <c:v>-3.9</c:v>
                </c:pt>
                <c:pt idx="2487">
                  <c:v>-3.9</c:v>
                </c:pt>
                <c:pt idx="2488">
                  <c:v>-3.9</c:v>
                </c:pt>
                <c:pt idx="2489">
                  <c:v>-3.9</c:v>
                </c:pt>
                <c:pt idx="2490">
                  <c:v>-3.9</c:v>
                </c:pt>
                <c:pt idx="2491">
                  <c:v>-3.9</c:v>
                </c:pt>
                <c:pt idx="2492">
                  <c:v>-3.9</c:v>
                </c:pt>
                <c:pt idx="2493">
                  <c:v>-3.9</c:v>
                </c:pt>
                <c:pt idx="2494">
                  <c:v>-3.9</c:v>
                </c:pt>
                <c:pt idx="2495">
                  <c:v>-3.9</c:v>
                </c:pt>
                <c:pt idx="2496">
                  <c:v>-3.9</c:v>
                </c:pt>
                <c:pt idx="2497">
                  <c:v>-4</c:v>
                </c:pt>
                <c:pt idx="2498">
                  <c:v>-4</c:v>
                </c:pt>
                <c:pt idx="2499">
                  <c:v>-4</c:v>
                </c:pt>
                <c:pt idx="2500">
                  <c:v>-4</c:v>
                </c:pt>
                <c:pt idx="2501">
                  <c:v>-3.9</c:v>
                </c:pt>
                <c:pt idx="2502">
                  <c:v>-4</c:v>
                </c:pt>
                <c:pt idx="2503">
                  <c:v>-3.9</c:v>
                </c:pt>
                <c:pt idx="2504">
                  <c:v>-4</c:v>
                </c:pt>
                <c:pt idx="2505">
                  <c:v>-4</c:v>
                </c:pt>
                <c:pt idx="2506">
                  <c:v>-4</c:v>
                </c:pt>
                <c:pt idx="2507">
                  <c:v>-4</c:v>
                </c:pt>
                <c:pt idx="2508">
                  <c:v>-4</c:v>
                </c:pt>
                <c:pt idx="2509">
                  <c:v>-4</c:v>
                </c:pt>
                <c:pt idx="2510">
                  <c:v>-4</c:v>
                </c:pt>
                <c:pt idx="2511">
                  <c:v>-4</c:v>
                </c:pt>
                <c:pt idx="2512">
                  <c:v>-4</c:v>
                </c:pt>
                <c:pt idx="2513">
                  <c:v>-4</c:v>
                </c:pt>
                <c:pt idx="2514">
                  <c:v>-4</c:v>
                </c:pt>
                <c:pt idx="2515">
                  <c:v>-4</c:v>
                </c:pt>
                <c:pt idx="2516">
                  <c:v>-4</c:v>
                </c:pt>
                <c:pt idx="2517">
                  <c:v>-4</c:v>
                </c:pt>
                <c:pt idx="2518">
                  <c:v>-4</c:v>
                </c:pt>
                <c:pt idx="2519">
                  <c:v>-4</c:v>
                </c:pt>
                <c:pt idx="2520">
                  <c:v>-4</c:v>
                </c:pt>
                <c:pt idx="2521">
                  <c:v>-4</c:v>
                </c:pt>
                <c:pt idx="2522">
                  <c:v>-4</c:v>
                </c:pt>
                <c:pt idx="2523">
                  <c:v>-4</c:v>
                </c:pt>
                <c:pt idx="2524">
                  <c:v>-4</c:v>
                </c:pt>
                <c:pt idx="2525">
                  <c:v>-4</c:v>
                </c:pt>
                <c:pt idx="2526">
                  <c:v>-4</c:v>
                </c:pt>
                <c:pt idx="2527">
                  <c:v>-4</c:v>
                </c:pt>
                <c:pt idx="2528">
                  <c:v>-4</c:v>
                </c:pt>
                <c:pt idx="2529">
                  <c:v>-4</c:v>
                </c:pt>
                <c:pt idx="2530">
                  <c:v>-4</c:v>
                </c:pt>
                <c:pt idx="2531">
                  <c:v>-4</c:v>
                </c:pt>
                <c:pt idx="2532">
                  <c:v>-4</c:v>
                </c:pt>
                <c:pt idx="2533">
                  <c:v>-4</c:v>
                </c:pt>
                <c:pt idx="2534">
                  <c:v>-4</c:v>
                </c:pt>
                <c:pt idx="2535">
                  <c:v>-4</c:v>
                </c:pt>
                <c:pt idx="2536">
                  <c:v>-4</c:v>
                </c:pt>
                <c:pt idx="2537">
                  <c:v>-4</c:v>
                </c:pt>
                <c:pt idx="2538">
                  <c:v>-4</c:v>
                </c:pt>
                <c:pt idx="2539">
                  <c:v>-4</c:v>
                </c:pt>
                <c:pt idx="2540">
                  <c:v>-4</c:v>
                </c:pt>
                <c:pt idx="2541">
                  <c:v>-4</c:v>
                </c:pt>
                <c:pt idx="2542">
                  <c:v>-4</c:v>
                </c:pt>
                <c:pt idx="2543">
                  <c:v>-4</c:v>
                </c:pt>
                <c:pt idx="2544">
                  <c:v>-4</c:v>
                </c:pt>
                <c:pt idx="2545">
                  <c:v>-4</c:v>
                </c:pt>
                <c:pt idx="2546">
                  <c:v>-4</c:v>
                </c:pt>
                <c:pt idx="2547">
                  <c:v>-4</c:v>
                </c:pt>
                <c:pt idx="2548">
                  <c:v>-4</c:v>
                </c:pt>
                <c:pt idx="2549">
                  <c:v>-4</c:v>
                </c:pt>
                <c:pt idx="2550">
                  <c:v>-4</c:v>
                </c:pt>
                <c:pt idx="2551">
                  <c:v>-4</c:v>
                </c:pt>
                <c:pt idx="2552">
                  <c:v>-4</c:v>
                </c:pt>
                <c:pt idx="2553">
                  <c:v>-4</c:v>
                </c:pt>
                <c:pt idx="2554">
                  <c:v>-4</c:v>
                </c:pt>
                <c:pt idx="2555">
                  <c:v>-4</c:v>
                </c:pt>
                <c:pt idx="2556">
                  <c:v>-4</c:v>
                </c:pt>
                <c:pt idx="2557">
                  <c:v>-4</c:v>
                </c:pt>
                <c:pt idx="2558">
                  <c:v>-4</c:v>
                </c:pt>
                <c:pt idx="2559">
                  <c:v>-4</c:v>
                </c:pt>
                <c:pt idx="2560">
                  <c:v>-4</c:v>
                </c:pt>
                <c:pt idx="2561">
                  <c:v>-4</c:v>
                </c:pt>
                <c:pt idx="2562">
                  <c:v>-4</c:v>
                </c:pt>
                <c:pt idx="2563">
                  <c:v>-4</c:v>
                </c:pt>
                <c:pt idx="2564">
                  <c:v>-4</c:v>
                </c:pt>
                <c:pt idx="2565">
                  <c:v>-4</c:v>
                </c:pt>
                <c:pt idx="2566">
                  <c:v>-4</c:v>
                </c:pt>
                <c:pt idx="2567">
                  <c:v>-4</c:v>
                </c:pt>
                <c:pt idx="2568">
                  <c:v>-4</c:v>
                </c:pt>
                <c:pt idx="2569">
                  <c:v>-4</c:v>
                </c:pt>
                <c:pt idx="2570">
                  <c:v>-4</c:v>
                </c:pt>
                <c:pt idx="2571">
                  <c:v>-4</c:v>
                </c:pt>
                <c:pt idx="2572">
                  <c:v>-4</c:v>
                </c:pt>
                <c:pt idx="2573">
                  <c:v>-4</c:v>
                </c:pt>
                <c:pt idx="2574">
                  <c:v>-4</c:v>
                </c:pt>
                <c:pt idx="2575">
                  <c:v>-4</c:v>
                </c:pt>
                <c:pt idx="2576">
                  <c:v>-4</c:v>
                </c:pt>
                <c:pt idx="2577">
                  <c:v>-4</c:v>
                </c:pt>
                <c:pt idx="2578">
                  <c:v>-4</c:v>
                </c:pt>
                <c:pt idx="2579">
                  <c:v>-4</c:v>
                </c:pt>
                <c:pt idx="2580">
                  <c:v>-4</c:v>
                </c:pt>
                <c:pt idx="2581">
                  <c:v>-4</c:v>
                </c:pt>
                <c:pt idx="2582">
                  <c:v>-4</c:v>
                </c:pt>
                <c:pt idx="2583">
                  <c:v>-4</c:v>
                </c:pt>
                <c:pt idx="2584">
                  <c:v>-4</c:v>
                </c:pt>
                <c:pt idx="2585">
                  <c:v>-4</c:v>
                </c:pt>
                <c:pt idx="2586">
                  <c:v>-4</c:v>
                </c:pt>
                <c:pt idx="2587">
                  <c:v>-4</c:v>
                </c:pt>
                <c:pt idx="2588">
                  <c:v>-4</c:v>
                </c:pt>
                <c:pt idx="2589">
                  <c:v>-4</c:v>
                </c:pt>
                <c:pt idx="2590">
                  <c:v>-4</c:v>
                </c:pt>
                <c:pt idx="2591">
                  <c:v>-4.0999999999999996</c:v>
                </c:pt>
                <c:pt idx="2592">
                  <c:v>-4.0999999999999996</c:v>
                </c:pt>
                <c:pt idx="2593">
                  <c:v>-4.0999999999999996</c:v>
                </c:pt>
                <c:pt idx="2594">
                  <c:v>-4.0999999999999996</c:v>
                </c:pt>
                <c:pt idx="2595">
                  <c:v>-4.0999999999999996</c:v>
                </c:pt>
                <c:pt idx="2596">
                  <c:v>-4.0999999999999996</c:v>
                </c:pt>
                <c:pt idx="2597">
                  <c:v>-4.0999999999999996</c:v>
                </c:pt>
                <c:pt idx="2598">
                  <c:v>-4.0999999999999996</c:v>
                </c:pt>
                <c:pt idx="2599">
                  <c:v>-4.0999999999999996</c:v>
                </c:pt>
                <c:pt idx="2600">
                  <c:v>-4.0999999999999996</c:v>
                </c:pt>
                <c:pt idx="2601">
                  <c:v>-4.0999999999999996</c:v>
                </c:pt>
                <c:pt idx="2602">
                  <c:v>-4.0999999999999996</c:v>
                </c:pt>
                <c:pt idx="2603">
                  <c:v>-4.0999999999999996</c:v>
                </c:pt>
                <c:pt idx="2604">
                  <c:v>-4.0999999999999996</c:v>
                </c:pt>
                <c:pt idx="2605">
                  <c:v>-4.0999999999999996</c:v>
                </c:pt>
                <c:pt idx="2606">
                  <c:v>-4.0999999999999996</c:v>
                </c:pt>
                <c:pt idx="2607">
                  <c:v>-4.0999999999999996</c:v>
                </c:pt>
                <c:pt idx="2608">
                  <c:v>-4.0999999999999996</c:v>
                </c:pt>
                <c:pt idx="2609">
                  <c:v>-4.0999999999999996</c:v>
                </c:pt>
                <c:pt idx="2610">
                  <c:v>-4.0999999999999996</c:v>
                </c:pt>
                <c:pt idx="2611">
                  <c:v>-4.0999999999999996</c:v>
                </c:pt>
                <c:pt idx="2612">
                  <c:v>-4.0999999999999996</c:v>
                </c:pt>
                <c:pt idx="2613">
                  <c:v>-4.0999999999999996</c:v>
                </c:pt>
                <c:pt idx="2614">
                  <c:v>-4.0999999999999996</c:v>
                </c:pt>
                <c:pt idx="2615">
                  <c:v>-4.0999999999999996</c:v>
                </c:pt>
                <c:pt idx="2616">
                  <c:v>-4.0999999999999996</c:v>
                </c:pt>
                <c:pt idx="2617">
                  <c:v>-4.0999999999999996</c:v>
                </c:pt>
                <c:pt idx="2618">
                  <c:v>-4.0999999999999996</c:v>
                </c:pt>
                <c:pt idx="2619">
                  <c:v>-4.0999999999999996</c:v>
                </c:pt>
                <c:pt idx="2620">
                  <c:v>-4.0999999999999996</c:v>
                </c:pt>
                <c:pt idx="2621">
                  <c:v>-4.0999999999999996</c:v>
                </c:pt>
                <c:pt idx="2622">
                  <c:v>-4.0999999999999996</c:v>
                </c:pt>
                <c:pt idx="2623">
                  <c:v>-4.0999999999999996</c:v>
                </c:pt>
                <c:pt idx="2624">
                  <c:v>-4.0999999999999996</c:v>
                </c:pt>
                <c:pt idx="2625">
                  <c:v>-4.0999999999999996</c:v>
                </c:pt>
                <c:pt idx="2626">
                  <c:v>-4.0999999999999996</c:v>
                </c:pt>
                <c:pt idx="2627">
                  <c:v>-4</c:v>
                </c:pt>
                <c:pt idx="2628">
                  <c:v>-4.0999999999999996</c:v>
                </c:pt>
                <c:pt idx="2629">
                  <c:v>-4.0999999999999996</c:v>
                </c:pt>
                <c:pt idx="2630">
                  <c:v>-4.0999999999999996</c:v>
                </c:pt>
                <c:pt idx="2631">
                  <c:v>-4.0999999999999996</c:v>
                </c:pt>
                <c:pt idx="2632">
                  <c:v>-4.0999999999999996</c:v>
                </c:pt>
                <c:pt idx="2633">
                  <c:v>-4.0999999999999996</c:v>
                </c:pt>
                <c:pt idx="2634">
                  <c:v>-4.0999999999999996</c:v>
                </c:pt>
                <c:pt idx="2635">
                  <c:v>-4</c:v>
                </c:pt>
                <c:pt idx="2636">
                  <c:v>-4</c:v>
                </c:pt>
                <c:pt idx="2637">
                  <c:v>-4</c:v>
                </c:pt>
                <c:pt idx="2638">
                  <c:v>-4</c:v>
                </c:pt>
                <c:pt idx="2639">
                  <c:v>-4</c:v>
                </c:pt>
                <c:pt idx="2640">
                  <c:v>-4</c:v>
                </c:pt>
                <c:pt idx="2641">
                  <c:v>-4</c:v>
                </c:pt>
                <c:pt idx="2642">
                  <c:v>-4</c:v>
                </c:pt>
                <c:pt idx="2643">
                  <c:v>-4</c:v>
                </c:pt>
                <c:pt idx="2644">
                  <c:v>-4</c:v>
                </c:pt>
                <c:pt idx="2645">
                  <c:v>-4</c:v>
                </c:pt>
                <c:pt idx="2646">
                  <c:v>-4</c:v>
                </c:pt>
                <c:pt idx="2647">
                  <c:v>-4</c:v>
                </c:pt>
                <c:pt idx="2648">
                  <c:v>-4</c:v>
                </c:pt>
                <c:pt idx="2649">
                  <c:v>-4</c:v>
                </c:pt>
                <c:pt idx="2650">
                  <c:v>-4.0999999999999996</c:v>
                </c:pt>
                <c:pt idx="2651">
                  <c:v>-4</c:v>
                </c:pt>
                <c:pt idx="2652">
                  <c:v>-4</c:v>
                </c:pt>
                <c:pt idx="2653">
                  <c:v>-4</c:v>
                </c:pt>
                <c:pt idx="2654">
                  <c:v>-4.0999999999999996</c:v>
                </c:pt>
                <c:pt idx="2655">
                  <c:v>-4.0999999999999996</c:v>
                </c:pt>
                <c:pt idx="2656">
                  <c:v>-4.0999999999999996</c:v>
                </c:pt>
                <c:pt idx="2657">
                  <c:v>-4.0999999999999996</c:v>
                </c:pt>
                <c:pt idx="2658">
                  <c:v>-4.0999999999999996</c:v>
                </c:pt>
                <c:pt idx="2659">
                  <c:v>-4.0999999999999996</c:v>
                </c:pt>
                <c:pt idx="2660">
                  <c:v>-4.0999999999999996</c:v>
                </c:pt>
                <c:pt idx="2661">
                  <c:v>-4.0999999999999996</c:v>
                </c:pt>
                <c:pt idx="2662">
                  <c:v>-4.0999999999999996</c:v>
                </c:pt>
                <c:pt idx="2663">
                  <c:v>-4.0999999999999996</c:v>
                </c:pt>
                <c:pt idx="2664">
                  <c:v>-4.0999999999999996</c:v>
                </c:pt>
                <c:pt idx="2665">
                  <c:v>-4.0999999999999996</c:v>
                </c:pt>
                <c:pt idx="2666">
                  <c:v>-4.0999999999999996</c:v>
                </c:pt>
                <c:pt idx="2667">
                  <c:v>-4.0999999999999996</c:v>
                </c:pt>
                <c:pt idx="2668">
                  <c:v>-4.0999999999999996</c:v>
                </c:pt>
                <c:pt idx="2669">
                  <c:v>-4.0999999999999996</c:v>
                </c:pt>
                <c:pt idx="2670">
                  <c:v>-4.0999999999999996</c:v>
                </c:pt>
                <c:pt idx="2671">
                  <c:v>-4.0999999999999996</c:v>
                </c:pt>
                <c:pt idx="2672">
                  <c:v>-4.0999999999999996</c:v>
                </c:pt>
                <c:pt idx="2673">
                  <c:v>-4.0999999999999996</c:v>
                </c:pt>
                <c:pt idx="2674">
                  <c:v>-4.0999999999999996</c:v>
                </c:pt>
                <c:pt idx="2675">
                  <c:v>-4.0999999999999996</c:v>
                </c:pt>
                <c:pt idx="2676">
                  <c:v>-4.0999999999999996</c:v>
                </c:pt>
                <c:pt idx="2677">
                  <c:v>-4.0999999999999996</c:v>
                </c:pt>
                <c:pt idx="2678">
                  <c:v>-4.0999999999999996</c:v>
                </c:pt>
                <c:pt idx="2679">
                  <c:v>-4.0999999999999996</c:v>
                </c:pt>
                <c:pt idx="2680">
                  <c:v>-4.0999999999999996</c:v>
                </c:pt>
                <c:pt idx="2681">
                  <c:v>-4.0999999999999996</c:v>
                </c:pt>
                <c:pt idx="2682">
                  <c:v>-4.0999999999999996</c:v>
                </c:pt>
                <c:pt idx="2683">
                  <c:v>-4.0999999999999996</c:v>
                </c:pt>
                <c:pt idx="2684">
                  <c:v>-4.0999999999999996</c:v>
                </c:pt>
                <c:pt idx="2685">
                  <c:v>-4.0999999999999996</c:v>
                </c:pt>
                <c:pt idx="2686">
                  <c:v>-4.0999999999999996</c:v>
                </c:pt>
                <c:pt idx="2687">
                  <c:v>-4.0999999999999996</c:v>
                </c:pt>
                <c:pt idx="2688">
                  <c:v>-4.0999999999999996</c:v>
                </c:pt>
                <c:pt idx="2689">
                  <c:v>-4.0999999999999996</c:v>
                </c:pt>
                <c:pt idx="2690">
                  <c:v>-4.0999999999999996</c:v>
                </c:pt>
                <c:pt idx="2691">
                  <c:v>-4.0999999999999996</c:v>
                </c:pt>
                <c:pt idx="2692">
                  <c:v>-4.0999999999999996</c:v>
                </c:pt>
                <c:pt idx="2693">
                  <c:v>-4.0999999999999996</c:v>
                </c:pt>
                <c:pt idx="2694">
                  <c:v>-4.0999999999999996</c:v>
                </c:pt>
                <c:pt idx="2695">
                  <c:v>-4.0999999999999996</c:v>
                </c:pt>
                <c:pt idx="2696">
                  <c:v>-4.0999999999999996</c:v>
                </c:pt>
                <c:pt idx="2697">
                  <c:v>-4.0999999999999996</c:v>
                </c:pt>
                <c:pt idx="2698">
                  <c:v>-4.0999999999999996</c:v>
                </c:pt>
                <c:pt idx="2699">
                  <c:v>-4.0999999999999996</c:v>
                </c:pt>
                <c:pt idx="2700">
                  <c:v>-4.0999999999999996</c:v>
                </c:pt>
                <c:pt idx="2701">
                  <c:v>-4.0999999999999996</c:v>
                </c:pt>
                <c:pt idx="2702">
                  <c:v>-4.0999999999999996</c:v>
                </c:pt>
                <c:pt idx="2703">
                  <c:v>-4.0999999999999996</c:v>
                </c:pt>
                <c:pt idx="2704">
                  <c:v>-4.0999999999999996</c:v>
                </c:pt>
                <c:pt idx="2705">
                  <c:v>-4.0999999999999996</c:v>
                </c:pt>
                <c:pt idx="2706">
                  <c:v>-4.0999999999999996</c:v>
                </c:pt>
                <c:pt idx="2707">
                  <c:v>-4.2</c:v>
                </c:pt>
                <c:pt idx="2708">
                  <c:v>-4.2</c:v>
                </c:pt>
                <c:pt idx="2709">
                  <c:v>-4.2</c:v>
                </c:pt>
                <c:pt idx="2710">
                  <c:v>-4.2</c:v>
                </c:pt>
                <c:pt idx="2711">
                  <c:v>-4.2</c:v>
                </c:pt>
                <c:pt idx="2712">
                  <c:v>-4.2</c:v>
                </c:pt>
                <c:pt idx="2713">
                  <c:v>-4.2</c:v>
                </c:pt>
                <c:pt idx="2714">
                  <c:v>-4.2</c:v>
                </c:pt>
                <c:pt idx="2715">
                  <c:v>-4.0999999999999996</c:v>
                </c:pt>
                <c:pt idx="2716">
                  <c:v>-4.0999999999999996</c:v>
                </c:pt>
                <c:pt idx="2717">
                  <c:v>-4.0999999999999996</c:v>
                </c:pt>
                <c:pt idx="2718">
                  <c:v>-4.0999999999999996</c:v>
                </c:pt>
                <c:pt idx="2719">
                  <c:v>-4.2</c:v>
                </c:pt>
                <c:pt idx="2720">
                  <c:v>-4.2</c:v>
                </c:pt>
                <c:pt idx="2721">
                  <c:v>-4.2</c:v>
                </c:pt>
                <c:pt idx="2722">
                  <c:v>-4.2</c:v>
                </c:pt>
                <c:pt idx="2723">
                  <c:v>-4.2</c:v>
                </c:pt>
                <c:pt idx="2724">
                  <c:v>-4.0999999999999996</c:v>
                </c:pt>
                <c:pt idx="2725">
                  <c:v>-4.0999999999999996</c:v>
                </c:pt>
                <c:pt idx="2726">
                  <c:v>-4.0999999999999996</c:v>
                </c:pt>
                <c:pt idx="2727">
                  <c:v>-4.0999999999999996</c:v>
                </c:pt>
                <c:pt idx="2728">
                  <c:v>-4.0999999999999996</c:v>
                </c:pt>
                <c:pt idx="2729">
                  <c:v>-4.0999999999999996</c:v>
                </c:pt>
                <c:pt idx="2730">
                  <c:v>-4.0999999999999996</c:v>
                </c:pt>
                <c:pt idx="2731">
                  <c:v>-4.2</c:v>
                </c:pt>
                <c:pt idx="2732">
                  <c:v>-4.2</c:v>
                </c:pt>
                <c:pt idx="2733">
                  <c:v>-4.2</c:v>
                </c:pt>
                <c:pt idx="2734">
                  <c:v>-4.2</c:v>
                </c:pt>
                <c:pt idx="2735">
                  <c:v>-4.2</c:v>
                </c:pt>
                <c:pt idx="2736">
                  <c:v>-4.2</c:v>
                </c:pt>
                <c:pt idx="2737">
                  <c:v>-4.2</c:v>
                </c:pt>
                <c:pt idx="2738">
                  <c:v>-4.2</c:v>
                </c:pt>
                <c:pt idx="2739">
                  <c:v>-4.2</c:v>
                </c:pt>
                <c:pt idx="2740">
                  <c:v>-4.2</c:v>
                </c:pt>
                <c:pt idx="2741">
                  <c:v>-4.2</c:v>
                </c:pt>
                <c:pt idx="2742">
                  <c:v>-4.2</c:v>
                </c:pt>
                <c:pt idx="2743">
                  <c:v>-4.2</c:v>
                </c:pt>
                <c:pt idx="2744">
                  <c:v>-4.2</c:v>
                </c:pt>
                <c:pt idx="2745">
                  <c:v>-4.2</c:v>
                </c:pt>
                <c:pt idx="2746">
                  <c:v>-4.2</c:v>
                </c:pt>
                <c:pt idx="2747">
                  <c:v>-4.2</c:v>
                </c:pt>
                <c:pt idx="2748">
                  <c:v>-4.2</c:v>
                </c:pt>
                <c:pt idx="2749">
                  <c:v>-4.2</c:v>
                </c:pt>
                <c:pt idx="2750">
                  <c:v>-4.2</c:v>
                </c:pt>
                <c:pt idx="2751">
                  <c:v>-4.2</c:v>
                </c:pt>
                <c:pt idx="2752">
                  <c:v>-4.2</c:v>
                </c:pt>
                <c:pt idx="2753">
                  <c:v>-4.2</c:v>
                </c:pt>
                <c:pt idx="2754">
                  <c:v>-4.2</c:v>
                </c:pt>
                <c:pt idx="2755">
                  <c:v>-4.2</c:v>
                </c:pt>
                <c:pt idx="2756">
                  <c:v>-4.2</c:v>
                </c:pt>
                <c:pt idx="2757">
                  <c:v>-4.2</c:v>
                </c:pt>
                <c:pt idx="2758">
                  <c:v>-4.2</c:v>
                </c:pt>
                <c:pt idx="2759">
                  <c:v>-4.2</c:v>
                </c:pt>
                <c:pt idx="2760">
                  <c:v>-4.2</c:v>
                </c:pt>
                <c:pt idx="2761">
                  <c:v>-4.2</c:v>
                </c:pt>
                <c:pt idx="2762">
                  <c:v>-4.2</c:v>
                </c:pt>
                <c:pt idx="2763">
                  <c:v>-4.2</c:v>
                </c:pt>
                <c:pt idx="2764">
                  <c:v>-4.2</c:v>
                </c:pt>
                <c:pt idx="2765">
                  <c:v>-4.2</c:v>
                </c:pt>
                <c:pt idx="2766">
                  <c:v>-4.2</c:v>
                </c:pt>
                <c:pt idx="2767">
                  <c:v>-4.2</c:v>
                </c:pt>
                <c:pt idx="2768">
                  <c:v>-4.2</c:v>
                </c:pt>
                <c:pt idx="2769">
                  <c:v>-4.2</c:v>
                </c:pt>
                <c:pt idx="2770">
                  <c:v>-4.2</c:v>
                </c:pt>
                <c:pt idx="2771">
                  <c:v>-4.2</c:v>
                </c:pt>
                <c:pt idx="2772">
                  <c:v>-4.2</c:v>
                </c:pt>
                <c:pt idx="2773">
                  <c:v>-4.2</c:v>
                </c:pt>
                <c:pt idx="2774">
                  <c:v>-4.2</c:v>
                </c:pt>
                <c:pt idx="2775">
                  <c:v>-4.2</c:v>
                </c:pt>
                <c:pt idx="2776">
                  <c:v>-4.2</c:v>
                </c:pt>
                <c:pt idx="2777">
                  <c:v>-4.2</c:v>
                </c:pt>
                <c:pt idx="2778">
                  <c:v>-4.2</c:v>
                </c:pt>
                <c:pt idx="2779">
                  <c:v>-4.2</c:v>
                </c:pt>
                <c:pt idx="2780">
                  <c:v>-4.2</c:v>
                </c:pt>
                <c:pt idx="2781">
                  <c:v>-4.2</c:v>
                </c:pt>
                <c:pt idx="2782">
                  <c:v>-4.2</c:v>
                </c:pt>
                <c:pt idx="2783">
                  <c:v>-4.2</c:v>
                </c:pt>
                <c:pt idx="2784">
                  <c:v>-4.2</c:v>
                </c:pt>
                <c:pt idx="2785">
                  <c:v>-4.2</c:v>
                </c:pt>
                <c:pt idx="2786">
                  <c:v>-4.2</c:v>
                </c:pt>
                <c:pt idx="2787">
                  <c:v>-4.2</c:v>
                </c:pt>
                <c:pt idx="2788">
                  <c:v>-4.2</c:v>
                </c:pt>
                <c:pt idx="2789">
                  <c:v>-4.2</c:v>
                </c:pt>
                <c:pt idx="2790">
                  <c:v>-4.2</c:v>
                </c:pt>
                <c:pt idx="2791">
                  <c:v>-4.2</c:v>
                </c:pt>
                <c:pt idx="2792">
                  <c:v>-4.2</c:v>
                </c:pt>
                <c:pt idx="2793">
                  <c:v>-4.2</c:v>
                </c:pt>
                <c:pt idx="2794">
                  <c:v>-4.2</c:v>
                </c:pt>
                <c:pt idx="2795">
                  <c:v>-4.2</c:v>
                </c:pt>
                <c:pt idx="2796">
                  <c:v>-4.2</c:v>
                </c:pt>
                <c:pt idx="2797">
                  <c:v>-4.2</c:v>
                </c:pt>
                <c:pt idx="2798">
                  <c:v>-4.2</c:v>
                </c:pt>
                <c:pt idx="2799">
                  <c:v>-4.2</c:v>
                </c:pt>
                <c:pt idx="2800">
                  <c:v>-4.2</c:v>
                </c:pt>
                <c:pt idx="2801">
                  <c:v>-4.2</c:v>
                </c:pt>
                <c:pt idx="2802">
                  <c:v>-4.2</c:v>
                </c:pt>
                <c:pt idx="2803">
                  <c:v>-4.3</c:v>
                </c:pt>
                <c:pt idx="2804">
                  <c:v>-4.3</c:v>
                </c:pt>
                <c:pt idx="2805">
                  <c:v>-4.3</c:v>
                </c:pt>
                <c:pt idx="2806">
                  <c:v>-4.3</c:v>
                </c:pt>
                <c:pt idx="2807">
                  <c:v>-4.3</c:v>
                </c:pt>
                <c:pt idx="2808">
                  <c:v>-4.3</c:v>
                </c:pt>
                <c:pt idx="2809">
                  <c:v>-4.3</c:v>
                </c:pt>
                <c:pt idx="2810">
                  <c:v>-4.2</c:v>
                </c:pt>
                <c:pt idx="2811">
                  <c:v>-4.2</c:v>
                </c:pt>
                <c:pt idx="2812">
                  <c:v>-4.2</c:v>
                </c:pt>
                <c:pt idx="2813">
                  <c:v>-4.3</c:v>
                </c:pt>
                <c:pt idx="2814">
                  <c:v>-4.3</c:v>
                </c:pt>
                <c:pt idx="2815">
                  <c:v>-4.3</c:v>
                </c:pt>
                <c:pt idx="2816">
                  <c:v>-4.3</c:v>
                </c:pt>
                <c:pt idx="2817">
                  <c:v>-4.3</c:v>
                </c:pt>
                <c:pt idx="2818">
                  <c:v>-4.3</c:v>
                </c:pt>
                <c:pt idx="2819">
                  <c:v>-4.3</c:v>
                </c:pt>
                <c:pt idx="2820">
                  <c:v>-4.3</c:v>
                </c:pt>
                <c:pt idx="2821">
                  <c:v>-4.3</c:v>
                </c:pt>
                <c:pt idx="2822">
                  <c:v>-4.3</c:v>
                </c:pt>
                <c:pt idx="2823">
                  <c:v>-4.3</c:v>
                </c:pt>
                <c:pt idx="2824">
                  <c:v>-4.3</c:v>
                </c:pt>
                <c:pt idx="2825">
                  <c:v>-4.3</c:v>
                </c:pt>
                <c:pt idx="2826">
                  <c:v>-4.3</c:v>
                </c:pt>
                <c:pt idx="2827">
                  <c:v>-4.3</c:v>
                </c:pt>
                <c:pt idx="2828">
                  <c:v>-4.3</c:v>
                </c:pt>
                <c:pt idx="2829">
                  <c:v>-4.3</c:v>
                </c:pt>
                <c:pt idx="2830">
                  <c:v>-4.3</c:v>
                </c:pt>
                <c:pt idx="2831">
                  <c:v>-4.3</c:v>
                </c:pt>
                <c:pt idx="2832">
                  <c:v>-4.3</c:v>
                </c:pt>
                <c:pt idx="2833">
                  <c:v>-4.3</c:v>
                </c:pt>
                <c:pt idx="2834">
                  <c:v>-4.3</c:v>
                </c:pt>
                <c:pt idx="2835">
                  <c:v>-4.4000000000000004</c:v>
                </c:pt>
                <c:pt idx="2836">
                  <c:v>-4.3</c:v>
                </c:pt>
                <c:pt idx="2837">
                  <c:v>-4.3</c:v>
                </c:pt>
                <c:pt idx="2838">
                  <c:v>-4.3</c:v>
                </c:pt>
                <c:pt idx="2839">
                  <c:v>-4.3</c:v>
                </c:pt>
                <c:pt idx="2840">
                  <c:v>-4.3</c:v>
                </c:pt>
                <c:pt idx="2841">
                  <c:v>-4.3</c:v>
                </c:pt>
                <c:pt idx="2842">
                  <c:v>-4.3</c:v>
                </c:pt>
                <c:pt idx="2843">
                  <c:v>-4.3</c:v>
                </c:pt>
                <c:pt idx="2844">
                  <c:v>-4.3</c:v>
                </c:pt>
                <c:pt idx="2845">
                  <c:v>-4.3</c:v>
                </c:pt>
                <c:pt idx="2846">
                  <c:v>-4.3</c:v>
                </c:pt>
                <c:pt idx="2847">
                  <c:v>-4.3</c:v>
                </c:pt>
                <c:pt idx="2848">
                  <c:v>-4.3</c:v>
                </c:pt>
                <c:pt idx="2849">
                  <c:v>-4.3</c:v>
                </c:pt>
                <c:pt idx="2850">
                  <c:v>-4.3</c:v>
                </c:pt>
                <c:pt idx="2851">
                  <c:v>-4.3</c:v>
                </c:pt>
                <c:pt idx="2852">
                  <c:v>-4.3</c:v>
                </c:pt>
                <c:pt idx="2853">
                  <c:v>-4.4000000000000004</c:v>
                </c:pt>
                <c:pt idx="2854">
                  <c:v>-4.4000000000000004</c:v>
                </c:pt>
                <c:pt idx="2855">
                  <c:v>-4.4000000000000004</c:v>
                </c:pt>
                <c:pt idx="2856">
                  <c:v>-4.4000000000000004</c:v>
                </c:pt>
                <c:pt idx="2857">
                  <c:v>-4.4000000000000004</c:v>
                </c:pt>
                <c:pt idx="2858">
                  <c:v>-4.4000000000000004</c:v>
                </c:pt>
                <c:pt idx="2859">
                  <c:v>-4.4000000000000004</c:v>
                </c:pt>
                <c:pt idx="2860">
                  <c:v>-4.4000000000000004</c:v>
                </c:pt>
                <c:pt idx="2861">
                  <c:v>-4.4000000000000004</c:v>
                </c:pt>
                <c:pt idx="2862">
                  <c:v>-4.4000000000000004</c:v>
                </c:pt>
                <c:pt idx="2863">
                  <c:v>-4.4000000000000004</c:v>
                </c:pt>
                <c:pt idx="2864">
                  <c:v>-4.4000000000000004</c:v>
                </c:pt>
                <c:pt idx="2865">
                  <c:v>-4.4000000000000004</c:v>
                </c:pt>
                <c:pt idx="2866">
                  <c:v>-4.4000000000000004</c:v>
                </c:pt>
                <c:pt idx="2867">
                  <c:v>-4.4000000000000004</c:v>
                </c:pt>
                <c:pt idx="2868">
                  <c:v>-4.4000000000000004</c:v>
                </c:pt>
                <c:pt idx="2869">
                  <c:v>-4.4000000000000004</c:v>
                </c:pt>
                <c:pt idx="2870">
                  <c:v>-4.4000000000000004</c:v>
                </c:pt>
                <c:pt idx="2871">
                  <c:v>-4.4000000000000004</c:v>
                </c:pt>
                <c:pt idx="2872">
                  <c:v>-4.4000000000000004</c:v>
                </c:pt>
                <c:pt idx="2873">
                  <c:v>-4.4000000000000004</c:v>
                </c:pt>
                <c:pt idx="2874">
                  <c:v>-4.4000000000000004</c:v>
                </c:pt>
                <c:pt idx="2875">
                  <c:v>-4.4000000000000004</c:v>
                </c:pt>
                <c:pt idx="2876">
                  <c:v>-4.4000000000000004</c:v>
                </c:pt>
                <c:pt idx="2877">
                  <c:v>-4.4000000000000004</c:v>
                </c:pt>
                <c:pt idx="2878">
                  <c:v>-4.4000000000000004</c:v>
                </c:pt>
                <c:pt idx="2879">
                  <c:v>-4.4000000000000004</c:v>
                </c:pt>
                <c:pt idx="2880">
                  <c:v>-4.4000000000000004</c:v>
                </c:pt>
                <c:pt idx="2881">
                  <c:v>-4.4000000000000004</c:v>
                </c:pt>
                <c:pt idx="2882">
                  <c:v>-4.4000000000000004</c:v>
                </c:pt>
                <c:pt idx="2883">
                  <c:v>-4.4000000000000004</c:v>
                </c:pt>
                <c:pt idx="2884">
                  <c:v>-4.4000000000000004</c:v>
                </c:pt>
                <c:pt idx="2885">
                  <c:v>-4.4000000000000004</c:v>
                </c:pt>
                <c:pt idx="2886">
                  <c:v>-4.4000000000000004</c:v>
                </c:pt>
                <c:pt idx="2887">
                  <c:v>-4.4000000000000004</c:v>
                </c:pt>
                <c:pt idx="2888">
                  <c:v>-4.4000000000000004</c:v>
                </c:pt>
                <c:pt idx="2889">
                  <c:v>-4.4000000000000004</c:v>
                </c:pt>
                <c:pt idx="2890">
                  <c:v>-4.4000000000000004</c:v>
                </c:pt>
                <c:pt idx="2891">
                  <c:v>-4.4000000000000004</c:v>
                </c:pt>
                <c:pt idx="2892">
                  <c:v>-4.4000000000000004</c:v>
                </c:pt>
                <c:pt idx="2893">
                  <c:v>-4.4000000000000004</c:v>
                </c:pt>
                <c:pt idx="2894">
                  <c:v>-4.4000000000000004</c:v>
                </c:pt>
                <c:pt idx="2895">
                  <c:v>-4.4000000000000004</c:v>
                </c:pt>
                <c:pt idx="2896">
                  <c:v>-4.4000000000000004</c:v>
                </c:pt>
                <c:pt idx="2897">
                  <c:v>-4.4000000000000004</c:v>
                </c:pt>
                <c:pt idx="2898">
                  <c:v>-4.5</c:v>
                </c:pt>
                <c:pt idx="2899">
                  <c:v>-4.5</c:v>
                </c:pt>
                <c:pt idx="2900">
                  <c:v>-4.5</c:v>
                </c:pt>
                <c:pt idx="2901">
                  <c:v>-4.5</c:v>
                </c:pt>
                <c:pt idx="2902">
                  <c:v>-4.5</c:v>
                </c:pt>
                <c:pt idx="2903">
                  <c:v>-4.5</c:v>
                </c:pt>
                <c:pt idx="2904">
                  <c:v>-4.5</c:v>
                </c:pt>
                <c:pt idx="2905">
                  <c:v>-4.5</c:v>
                </c:pt>
                <c:pt idx="2906">
                  <c:v>-4.5</c:v>
                </c:pt>
                <c:pt idx="2907">
                  <c:v>-4.5</c:v>
                </c:pt>
                <c:pt idx="2908">
                  <c:v>-4.5</c:v>
                </c:pt>
                <c:pt idx="2909">
                  <c:v>-4.5</c:v>
                </c:pt>
                <c:pt idx="2910">
                  <c:v>-4.5</c:v>
                </c:pt>
                <c:pt idx="2911">
                  <c:v>-4.5</c:v>
                </c:pt>
                <c:pt idx="2912">
                  <c:v>-4.5</c:v>
                </c:pt>
                <c:pt idx="2913">
                  <c:v>-4.5</c:v>
                </c:pt>
                <c:pt idx="2914">
                  <c:v>-4.5</c:v>
                </c:pt>
                <c:pt idx="2915">
                  <c:v>-4.5</c:v>
                </c:pt>
                <c:pt idx="2916">
                  <c:v>-4.5</c:v>
                </c:pt>
                <c:pt idx="2917">
                  <c:v>-4.5</c:v>
                </c:pt>
                <c:pt idx="2918">
                  <c:v>-4.5</c:v>
                </c:pt>
                <c:pt idx="2919">
                  <c:v>-4.5</c:v>
                </c:pt>
                <c:pt idx="2920">
                  <c:v>-4.5</c:v>
                </c:pt>
                <c:pt idx="2921">
                  <c:v>-4.5</c:v>
                </c:pt>
                <c:pt idx="2922">
                  <c:v>-4.5</c:v>
                </c:pt>
                <c:pt idx="2923">
                  <c:v>-4.5</c:v>
                </c:pt>
                <c:pt idx="2924">
                  <c:v>-4.5</c:v>
                </c:pt>
                <c:pt idx="2925">
                  <c:v>-4.5</c:v>
                </c:pt>
                <c:pt idx="2926">
                  <c:v>-4.5</c:v>
                </c:pt>
                <c:pt idx="2927">
                  <c:v>-4.5</c:v>
                </c:pt>
                <c:pt idx="2928">
                  <c:v>-4.5</c:v>
                </c:pt>
                <c:pt idx="2929">
                  <c:v>-4.5</c:v>
                </c:pt>
                <c:pt idx="2930">
                  <c:v>-4.5</c:v>
                </c:pt>
                <c:pt idx="2931">
                  <c:v>-4.5</c:v>
                </c:pt>
                <c:pt idx="2932">
                  <c:v>-4.5</c:v>
                </c:pt>
                <c:pt idx="2933">
                  <c:v>-4.5</c:v>
                </c:pt>
                <c:pt idx="2934">
                  <c:v>-4.5</c:v>
                </c:pt>
                <c:pt idx="2935">
                  <c:v>-4.5</c:v>
                </c:pt>
                <c:pt idx="2936">
                  <c:v>-4.5</c:v>
                </c:pt>
                <c:pt idx="2937">
                  <c:v>-4.5</c:v>
                </c:pt>
                <c:pt idx="2938">
                  <c:v>-4.5</c:v>
                </c:pt>
                <c:pt idx="2939">
                  <c:v>-4.5</c:v>
                </c:pt>
                <c:pt idx="2940">
                  <c:v>-4.5</c:v>
                </c:pt>
                <c:pt idx="2941">
                  <c:v>-4.5</c:v>
                </c:pt>
                <c:pt idx="2942">
                  <c:v>-4.5</c:v>
                </c:pt>
                <c:pt idx="2943">
                  <c:v>-4.5</c:v>
                </c:pt>
                <c:pt idx="2944">
                  <c:v>-4.5</c:v>
                </c:pt>
                <c:pt idx="2945">
                  <c:v>-4.5</c:v>
                </c:pt>
                <c:pt idx="2946">
                  <c:v>-4.5</c:v>
                </c:pt>
                <c:pt idx="2947">
                  <c:v>-4.5</c:v>
                </c:pt>
                <c:pt idx="2948">
                  <c:v>-4.5</c:v>
                </c:pt>
                <c:pt idx="2949">
                  <c:v>-4.5</c:v>
                </c:pt>
                <c:pt idx="2950">
                  <c:v>-4.5</c:v>
                </c:pt>
                <c:pt idx="2951">
                  <c:v>-4.5</c:v>
                </c:pt>
                <c:pt idx="2952">
                  <c:v>-4.5</c:v>
                </c:pt>
                <c:pt idx="2953">
                  <c:v>-4.5</c:v>
                </c:pt>
                <c:pt idx="2954">
                  <c:v>-4.5</c:v>
                </c:pt>
                <c:pt idx="2955">
                  <c:v>-4.5</c:v>
                </c:pt>
                <c:pt idx="2956">
                  <c:v>-4.5</c:v>
                </c:pt>
                <c:pt idx="2957">
                  <c:v>-4.5</c:v>
                </c:pt>
                <c:pt idx="2958">
                  <c:v>-4.5</c:v>
                </c:pt>
                <c:pt idx="2959">
                  <c:v>-4.5</c:v>
                </c:pt>
                <c:pt idx="2960">
                  <c:v>-4.5</c:v>
                </c:pt>
                <c:pt idx="2961">
                  <c:v>-4.5</c:v>
                </c:pt>
                <c:pt idx="2962">
                  <c:v>-4.5</c:v>
                </c:pt>
                <c:pt idx="2963">
                  <c:v>-4.5</c:v>
                </c:pt>
                <c:pt idx="2964">
                  <c:v>-4.5</c:v>
                </c:pt>
                <c:pt idx="2965">
                  <c:v>-4.5</c:v>
                </c:pt>
                <c:pt idx="2966">
                  <c:v>-4.5</c:v>
                </c:pt>
                <c:pt idx="2967">
                  <c:v>-4.5</c:v>
                </c:pt>
                <c:pt idx="2968">
                  <c:v>-4.5</c:v>
                </c:pt>
                <c:pt idx="2969">
                  <c:v>-4.5</c:v>
                </c:pt>
                <c:pt idx="2970">
                  <c:v>-4.5</c:v>
                </c:pt>
                <c:pt idx="2971">
                  <c:v>-4.5</c:v>
                </c:pt>
                <c:pt idx="2972">
                  <c:v>-4.5</c:v>
                </c:pt>
                <c:pt idx="2973">
                  <c:v>-4.5</c:v>
                </c:pt>
                <c:pt idx="2974">
                  <c:v>-4.5</c:v>
                </c:pt>
                <c:pt idx="2975">
                  <c:v>-4.5</c:v>
                </c:pt>
                <c:pt idx="2976">
                  <c:v>-4.5</c:v>
                </c:pt>
                <c:pt idx="2977">
                  <c:v>-4.5</c:v>
                </c:pt>
                <c:pt idx="2978">
                  <c:v>-4.5</c:v>
                </c:pt>
                <c:pt idx="2979">
                  <c:v>-4.5</c:v>
                </c:pt>
                <c:pt idx="2980">
                  <c:v>-4.5</c:v>
                </c:pt>
                <c:pt idx="2981">
                  <c:v>-4.5</c:v>
                </c:pt>
                <c:pt idx="2982">
                  <c:v>-4.5</c:v>
                </c:pt>
                <c:pt idx="2983">
                  <c:v>-4.5</c:v>
                </c:pt>
                <c:pt idx="2984">
                  <c:v>-4.5</c:v>
                </c:pt>
                <c:pt idx="2985">
                  <c:v>-4.5</c:v>
                </c:pt>
                <c:pt idx="2986">
                  <c:v>-4.5</c:v>
                </c:pt>
                <c:pt idx="2987">
                  <c:v>-4.5</c:v>
                </c:pt>
                <c:pt idx="2988">
                  <c:v>-4.5</c:v>
                </c:pt>
                <c:pt idx="2989">
                  <c:v>-4.5</c:v>
                </c:pt>
                <c:pt idx="2990">
                  <c:v>-4.5</c:v>
                </c:pt>
                <c:pt idx="2991">
                  <c:v>-4.5</c:v>
                </c:pt>
                <c:pt idx="2992">
                  <c:v>-4.5</c:v>
                </c:pt>
                <c:pt idx="2993">
                  <c:v>-4.5</c:v>
                </c:pt>
                <c:pt idx="2994">
                  <c:v>-4.5</c:v>
                </c:pt>
                <c:pt idx="2995">
                  <c:v>-4.5</c:v>
                </c:pt>
                <c:pt idx="2996">
                  <c:v>-4.5</c:v>
                </c:pt>
                <c:pt idx="2997">
                  <c:v>-4.5</c:v>
                </c:pt>
                <c:pt idx="2998">
                  <c:v>-4.5</c:v>
                </c:pt>
                <c:pt idx="2999">
                  <c:v>-4.5</c:v>
                </c:pt>
                <c:pt idx="3000">
                  <c:v>-4.5</c:v>
                </c:pt>
                <c:pt idx="3001">
                  <c:v>-4.5</c:v>
                </c:pt>
                <c:pt idx="3002">
                  <c:v>-4.5</c:v>
                </c:pt>
                <c:pt idx="3003">
                  <c:v>-4.5</c:v>
                </c:pt>
                <c:pt idx="3004">
                  <c:v>-4.5</c:v>
                </c:pt>
                <c:pt idx="3005">
                  <c:v>-4.5</c:v>
                </c:pt>
                <c:pt idx="3006">
                  <c:v>-4.5</c:v>
                </c:pt>
                <c:pt idx="3007">
                  <c:v>-4.5</c:v>
                </c:pt>
                <c:pt idx="3008">
                  <c:v>-4.5</c:v>
                </c:pt>
                <c:pt idx="3009">
                  <c:v>-4.5</c:v>
                </c:pt>
                <c:pt idx="3010">
                  <c:v>-4.5</c:v>
                </c:pt>
                <c:pt idx="3011">
                  <c:v>-4.5</c:v>
                </c:pt>
                <c:pt idx="3012">
                  <c:v>-4.5</c:v>
                </c:pt>
                <c:pt idx="3013">
                  <c:v>-4.5</c:v>
                </c:pt>
                <c:pt idx="3014">
                  <c:v>-4.5</c:v>
                </c:pt>
                <c:pt idx="3015">
                  <c:v>-4.5</c:v>
                </c:pt>
                <c:pt idx="3016">
                  <c:v>-4.5</c:v>
                </c:pt>
                <c:pt idx="3017">
                  <c:v>-4.5</c:v>
                </c:pt>
                <c:pt idx="3018">
                  <c:v>-4.5</c:v>
                </c:pt>
                <c:pt idx="3019">
                  <c:v>-4.5</c:v>
                </c:pt>
                <c:pt idx="3020">
                  <c:v>-4.5</c:v>
                </c:pt>
                <c:pt idx="3021">
                  <c:v>-4.5</c:v>
                </c:pt>
                <c:pt idx="3022">
                  <c:v>-4.5</c:v>
                </c:pt>
                <c:pt idx="3023">
                  <c:v>-4.5</c:v>
                </c:pt>
                <c:pt idx="3024">
                  <c:v>-4.5</c:v>
                </c:pt>
                <c:pt idx="3025">
                  <c:v>-4.5</c:v>
                </c:pt>
                <c:pt idx="3026">
                  <c:v>-4.5</c:v>
                </c:pt>
                <c:pt idx="3027">
                  <c:v>-4.5</c:v>
                </c:pt>
                <c:pt idx="3028">
                  <c:v>-4.4000000000000004</c:v>
                </c:pt>
                <c:pt idx="3029">
                  <c:v>-4.5</c:v>
                </c:pt>
                <c:pt idx="3030">
                  <c:v>-4.5</c:v>
                </c:pt>
                <c:pt idx="3031">
                  <c:v>-4.5</c:v>
                </c:pt>
                <c:pt idx="3032">
                  <c:v>-4.5</c:v>
                </c:pt>
                <c:pt idx="3033">
                  <c:v>-4.5</c:v>
                </c:pt>
                <c:pt idx="3034">
                  <c:v>-4.5</c:v>
                </c:pt>
                <c:pt idx="3035">
                  <c:v>-4.5</c:v>
                </c:pt>
                <c:pt idx="3036">
                  <c:v>-4.5</c:v>
                </c:pt>
                <c:pt idx="3037">
                  <c:v>-4.5</c:v>
                </c:pt>
                <c:pt idx="3038">
                  <c:v>-4.5</c:v>
                </c:pt>
                <c:pt idx="3039">
                  <c:v>-4.5</c:v>
                </c:pt>
                <c:pt idx="3040">
                  <c:v>-4.5</c:v>
                </c:pt>
                <c:pt idx="3041">
                  <c:v>-4.5</c:v>
                </c:pt>
                <c:pt idx="3042">
                  <c:v>-4.5</c:v>
                </c:pt>
                <c:pt idx="3043">
                  <c:v>-4.4000000000000004</c:v>
                </c:pt>
                <c:pt idx="3044">
                  <c:v>-4.4000000000000004</c:v>
                </c:pt>
                <c:pt idx="3045">
                  <c:v>-4.4000000000000004</c:v>
                </c:pt>
                <c:pt idx="3046">
                  <c:v>-4.4000000000000004</c:v>
                </c:pt>
                <c:pt idx="3047">
                  <c:v>-4.4000000000000004</c:v>
                </c:pt>
                <c:pt idx="3048">
                  <c:v>-4.4000000000000004</c:v>
                </c:pt>
                <c:pt idx="3049">
                  <c:v>-4.4000000000000004</c:v>
                </c:pt>
                <c:pt idx="3050">
                  <c:v>-4.4000000000000004</c:v>
                </c:pt>
                <c:pt idx="3051">
                  <c:v>-4.4000000000000004</c:v>
                </c:pt>
                <c:pt idx="3052">
                  <c:v>-4.4000000000000004</c:v>
                </c:pt>
                <c:pt idx="3053">
                  <c:v>-4.4000000000000004</c:v>
                </c:pt>
                <c:pt idx="3054">
                  <c:v>-4.4000000000000004</c:v>
                </c:pt>
                <c:pt idx="3055">
                  <c:v>-4.4000000000000004</c:v>
                </c:pt>
                <c:pt idx="3056">
                  <c:v>-4.4000000000000004</c:v>
                </c:pt>
                <c:pt idx="3057">
                  <c:v>-4.4000000000000004</c:v>
                </c:pt>
                <c:pt idx="3058">
                  <c:v>-4.4000000000000004</c:v>
                </c:pt>
                <c:pt idx="3059">
                  <c:v>-4.4000000000000004</c:v>
                </c:pt>
                <c:pt idx="3060">
                  <c:v>-4.4000000000000004</c:v>
                </c:pt>
                <c:pt idx="3061">
                  <c:v>-4.4000000000000004</c:v>
                </c:pt>
                <c:pt idx="3062">
                  <c:v>-4.4000000000000004</c:v>
                </c:pt>
                <c:pt idx="3063">
                  <c:v>-4.4000000000000004</c:v>
                </c:pt>
                <c:pt idx="3064">
                  <c:v>-4.4000000000000004</c:v>
                </c:pt>
                <c:pt idx="3065">
                  <c:v>-4.4000000000000004</c:v>
                </c:pt>
                <c:pt idx="3066">
                  <c:v>-4.4000000000000004</c:v>
                </c:pt>
                <c:pt idx="3067">
                  <c:v>-4.4000000000000004</c:v>
                </c:pt>
                <c:pt idx="3068">
                  <c:v>-4.4000000000000004</c:v>
                </c:pt>
                <c:pt idx="3069">
                  <c:v>-4.4000000000000004</c:v>
                </c:pt>
                <c:pt idx="3070">
                  <c:v>-4.4000000000000004</c:v>
                </c:pt>
                <c:pt idx="3071">
                  <c:v>-4.4000000000000004</c:v>
                </c:pt>
                <c:pt idx="3072">
                  <c:v>-4.4000000000000004</c:v>
                </c:pt>
                <c:pt idx="3073">
                  <c:v>-4.4000000000000004</c:v>
                </c:pt>
                <c:pt idx="3074">
                  <c:v>-4.4000000000000004</c:v>
                </c:pt>
                <c:pt idx="3075">
                  <c:v>-4.4000000000000004</c:v>
                </c:pt>
                <c:pt idx="3076">
                  <c:v>-4.4000000000000004</c:v>
                </c:pt>
                <c:pt idx="3077">
                  <c:v>-4.4000000000000004</c:v>
                </c:pt>
                <c:pt idx="3078">
                  <c:v>-4.4000000000000004</c:v>
                </c:pt>
                <c:pt idx="3079">
                  <c:v>-4.4000000000000004</c:v>
                </c:pt>
                <c:pt idx="3080">
                  <c:v>-4.4000000000000004</c:v>
                </c:pt>
                <c:pt idx="3081">
                  <c:v>-4.4000000000000004</c:v>
                </c:pt>
                <c:pt idx="3082">
                  <c:v>-4.4000000000000004</c:v>
                </c:pt>
                <c:pt idx="3083">
                  <c:v>-4.4000000000000004</c:v>
                </c:pt>
                <c:pt idx="3084">
                  <c:v>-4.4000000000000004</c:v>
                </c:pt>
                <c:pt idx="3085">
                  <c:v>-4.4000000000000004</c:v>
                </c:pt>
                <c:pt idx="3086">
                  <c:v>-4.4000000000000004</c:v>
                </c:pt>
                <c:pt idx="3087">
                  <c:v>-4.4000000000000004</c:v>
                </c:pt>
                <c:pt idx="3088">
                  <c:v>-4.4000000000000004</c:v>
                </c:pt>
                <c:pt idx="3089">
                  <c:v>-4.4000000000000004</c:v>
                </c:pt>
                <c:pt idx="3090">
                  <c:v>-4.4000000000000004</c:v>
                </c:pt>
                <c:pt idx="3091">
                  <c:v>-4.4000000000000004</c:v>
                </c:pt>
                <c:pt idx="3092">
                  <c:v>-4.4000000000000004</c:v>
                </c:pt>
                <c:pt idx="3093">
                  <c:v>-4.4000000000000004</c:v>
                </c:pt>
                <c:pt idx="3094">
                  <c:v>-4.4000000000000004</c:v>
                </c:pt>
                <c:pt idx="3095">
                  <c:v>-4.4000000000000004</c:v>
                </c:pt>
                <c:pt idx="3096">
                  <c:v>-4.4000000000000004</c:v>
                </c:pt>
                <c:pt idx="3097">
                  <c:v>-4.4000000000000004</c:v>
                </c:pt>
                <c:pt idx="3098">
                  <c:v>-4.3</c:v>
                </c:pt>
                <c:pt idx="3099">
                  <c:v>-4.3</c:v>
                </c:pt>
                <c:pt idx="3100">
                  <c:v>-4.3</c:v>
                </c:pt>
                <c:pt idx="3101">
                  <c:v>-4.3</c:v>
                </c:pt>
                <c:pt idx="3102">
                  <c:v>-4.3</c:v>
                </c:pt>
                <c:pt idx="3103">
                  <c:v>-4.3</c:v>
                </c:pt>
                <c:pt idx="3104">
                  <c:v>-4.3</c:v>
                </c:pt>
                <c:pt idx="3105">
                  <c:v>-4.3</c:v>
                </c:pt>
                <c:pt idx="3106">
                  <c:v>-4.3</c:v>
                </c:pt>
                <c:pt idx="3107">
                  <c:v>-4.3</c:v>
                </c:pt>
                <c:pt idx="3108">
                  <c:v>-4.3</c:v>
                </c:pt>
                <c:pt idx="3109">
                  <c:v>-4.3</c:v>
                </c:pt>
                <c:pt idx="3110">
                  <c:v>-4.3</c:v>
                </c:pt>
                <c:pt idx="3111">
                  <c:v>-4.2</c:v>
                </c:pt>
                <c:pt idx="3112">
                  <c:v>-4.2</c:v>
                </c:pt>
                <c:pt idx="3113">
                  <c:v>-4.2</c:v>
                </c:pt>
                <c:pt idx="3114">
                  <c:v>-4.2</c:v>
                </c:pt>
                <c:pt idx="3115">
                  <c:v>-4.2</c:v>
                </c:pt>
                <c:pt idx="3116">
                  <c:v>-4.2</c:v>
                </c:pt>
                <c:pt idx="3117">
                  <c:v>-4.2</c:v>
                </c:pt>
                <c:pt idx="3118">
                  <c:v>-4.2</c:v>
                </c:pt>
                <c:pt idx="3119">
                  <c:v>-4.2</c:v>
                </c:pt>
                <c:pt idx="3120">
                  <c:v>-4.2</c:v>
                </c:pt>
                <c:pt idx="3121">
                  <c:v>-4.0999999999999996</c:v>
                </c:pt>
                <c:pt idx="3122">
                  <c:v>-4.0999999999999996</c:v>
                </c:pt>
                <c:pt idx="3123">
                  <c:v>-4.0999999999999996</c:v>
                </c:pt>
                <c:pt idx="3124">
                  <c:v>-4.0999999999999996</c:v>
                </c:pt>
                <c:pt idx="3125">
                  <c:v>-4.0999999999999996</c:v>
                </c:pt>
                <c:pt idx="3126">
                  <c:v>-4.0999999999999996</c:v>
                </c:pt>
                <c:pt idx="3127">
                  <c:v>-4.0999999999999996</c:v>
                </c:pt>
                <c:pt idx="3128">
                  <c:v>-4.0999999999999996</c:v>
                </c:pt>
                <c:pt idx="3129">
                  <c:v>-4.0999999999999996</c:v>
                </c:pt>
                <c:pt idx="3130">
                  <c:v>-4</c:v>
                </c:pt>
                <c:pt idx="3131">
                  <c:v>-4</c:v>
                </c:pt>
                <c:pt idx="3132">
                  <c:v>-4</c:v>
                </c:pt>
                <c:pt idx="3133">
                  <c:v>-4</c:v>
                </c:pt>
                <c:pt idx="3134">
                  <c:v>-4</c:v>
                </c:pt>
                <c:pt idx="3135">
                  <c:v>-4</c:v>
                </c:pt>
                <c:pt idx="3136">
                  <c:v>-3.9</c:v>
                </c:pt>
                <c:pt idx="3137">
                  <c:v>-3.9</c:v>
                </c:pt>
                <c:pt idx="3138">
                  <c:v>-3.9</c:v>
                </c:pt>
                <c:pt idx="3139">
                  <c:v>-3.9</c:v>
                </c:pt>
                <c:pt idx="3140">
                  <c:v>-3.9</c:v>
                </c:pt>
                <c:pt idx="3141">
                  <c:v>-3.8</c:v>
                </c:pt>
                <c:pt idx="3142">
                  <c:v>-3.8</c:v>
                </c:pt>
                <c:pt idx="3143">
                  <c:v>-3.8</c:v>
                </c:pt>
                <c:pt idx="3144">
                  <c:v>-3.8</c:v>
                </c:pt>
                <c:pt idx="3145">
                  <c:v>-3.7</c:v>
                </c:pt>
                <c:pt idx="3146">
                  <c:v>-3.7</c:v>
                </c:pt>
                <c:pt idx="3147">
                  <c:v>-3.7</c:v>
                </c:pt>
                <c:pt idx="3148">
                  <c:v>-3.7</c:v>
                </c:pt>
                <c:pt idx="3149">
                  <c:v>-3.6</c:v>
                </c:pt>
                <c:pt idx="3150">
                  <c:v>-3.6</c:v>
                </c:pt>
                <c:pt idx="3151">
                  <c:v>-3.6</c:v>
                </c:pt>
                <c:pt idx="3152">
                  <c:v>-3.6</c:v>
                </c:pt>
                <c:pt idx="3153">
                  <c:v>-3.5</c:v>
                </c:pt>
                <c:pt idx="3154">
                  <c:v>-3.5</c:v>
                </c:pt>
                <c:pt idx="3155">
                  <c:v>-3.5</c:v>
                </c:pt>
                <c:pt idx="3156">
                  <c:v>-3.4</c:v>
                </c:pt>
                <c:pt idx="3157">
                  <c:v>-3.4</c:v>
                </c:pt>
                <c:pt idx="3158">
                  <c:v>-3.4</c:v>
                </c:pt>
                <c:pt idx="3159">
                  <c:v>-3.4</c:v>
                </c:pt>
                <c:pt idx="3160">
                  <c:v>-3.3</c:v>
                </c:pt>
                <c:pt idx="3161">
                  <c:v>-3.3</c:v>
                </c:pt>
                <c:pt idx="3162">
                  <c:v>-3.3</c:v>
                </c:pt>
                <c:pt idx="3163">
                  <c:v>-3.2</c:v>
                </c:pt>
                <c:pt idx="3164">
                  <c:v>-3.2</c:v>
                </c:pt>
                <c:pt idx="3165">
                  <c:v>-3.2</c:v>
                </c:pt>
                <c:pt idx="3166">
                  <c:v>-3.1</c:v>
                </c:pt>
                <c:pt idx="3167">
                  <c:v>-3.1</c:v>
                </c:pt>
                <c:pt idx="3168">
                  <c:v>-3.1</c:v>
                </c:pt>
                <c:pt idx="3169">
                  <c:v>-3</c:v>
                </c:pt>
                <c:pt idx="3170">
                  <c:v>-3</c:v>
                </c:pt>
                <c:pt idx="3171">
                  <c:v>-3</c:v>
                </c:pt>
                <c:pt idx="3172">
                  <c:v>-3</c:v>
                </c:pt>
                <c:pt idx="3173">
                  <c:v>-2.9</c:v>
                </c:pt>
                <c:pt idx="3174">
                  <c:v>-2.9</c:v>
                </c:pt>
                <c:pt idx="3175">
                  <c:v>-2.9</c:v>
                </c:pt>
                <c:pt idx="3176">
                  <c:v>-2.9</c:v>
                </c:pt>
                <c:pt idx="3177">
                  <c:v>-2.8</c:v>
                </c:pt>
                <c:pt idx="3178">
                  <c:v>-2.8</c:v>
                </c:pt>
                <c:pt idx="3179">
                  <c:v>-2.8</c:v>
                </c:pt>
                <c:pt idx="3180">
                  <c:v>-2.8</c:v>
                </c:pt>
                <c:pt idx="3181">
                  <c:v>-2.7</c:v>
                </c:pt>
                <c:pt idx="3182">
                  <c:v>-2.7</c:v>
                </c:pt>
                <c:pt idx="3183">
                  <c:v>-2.7</c:v>
                </c:pt>
                <c:pt idx="3184">
                  <c:v>-2.7</c:v>
                </c:pt>
                <c:pt idx="3185">
                  <c:v>-2.7</c:v>
                </c:pt>
                <c:pt idx="3186">
                  <c:v>-2.6</c:v>
                </c:pt>
                <c:pt idx="3187">
                  <c:v>-2.6</c:v>
                </c:pt>
                <c:pt idx="3188">
                  <c:v>-2.6</c:v>
                </c:pt>
                <c:pt idx="3189">
                  <c:v>-2.6</c:v>
                </c:pt>
                <c:pt idx="3190">
                  <c:v>-2.6</c:v>
                </c:pt>
                <c:pt idx="3191">
                  <c:v>-2.5</c:v>
                </c:pt>
                <c:pt idx="3192">
                  <c:v>-2.5</c:v>
                </c:pt>
                <c:pt idx="3193">
                  <c:v>-2.5</c:v>
                </c:pt>
                <c:pt idx="3194">
                  <c:v>-2.5</c:v>
                </c:pt>
                <c:pt idx="3195">
                  <c:v>-2.5</c:v>
                </c:pt>
                <c:pt idx="3196">
                  <c:v>-2.5</c:v>
                </c:pt>
                <c:pt idx="3197">
                  <c:v>-2.4</c:v>
                </c:pt>
                <c:pt idx="3198">
                  <c:v>-2.4</c:v>
                </c:pt>
                <c:pt idx="3199">
                  <c:v>-2.4</c:v>
                </c:pt>
                <c:pt idx="3200">
                  <c:v>-2.4</c:v>
                </c:pt>
                <c:pt idx="3201">
                  <c:v>-2.4</c:v>
                </c:pt>
                <c:pt idx="3202">
                  <c:v>-2.4</c:v>
                </c:pt>
                <c:pt idx="3203">
                  <c:v>-2.4</c:v>
                </c:pt>
                <c:pt idx="3204">
                  <c:v>-2.2999999999999998</c:v>
                </c:pt>
                <c:pt idx="3205">
                  <c:v>-2.2999999999999998</c:v>
                </c:pt>
                <c:pt idx="3206">
                  <c:v>-2.2999999999999998</c:v>
                </c:pt>
                <c:pt idx="3207">
                  <c:v>-2.2999999999999998</c:v>
                </c:pt>
                <c:pt idx="3208">
                  <c:v>-2.2999999999999998</c:v>
                </c:pt>
                <c:pt idx="3209">
                  <c:v>-2.2000000000000002</c:v>
                </c:pt>
                <c:pt idx="3210">
                  <c:v>-2.2000000000000002</c:v>
                </c:pt>
                <c:pt idx="3211">
                  <c:v>-2.2000000000000002</c:v>
                </c:pt>
                <c:pt idx="3212">
                  <c:v>-2.2000000000000002</c:v>
                </c:pt>
                <c:pt idx="3213">
                  <c:v>-2.2000000000000002</c:v>
                </c:pt>
                <c:pt idx="3214">
                  <c:v>-2.2000000000000002</c:v>
                </c:pt>
                <c:pt idx="3215">
                  <c:v>-2.2000000000000002</c:v>
                </c:pt>
                <c:pt idx="3216">
                  <c:v>-2.1</c:v>
                </c:pt>
                <c:pt idx="3217">
                  <c:v>-2.1</c:v>
                </c:pt>
                <c:pt idx="3218">
                  <c:v>-2.1</c:v>
                </c:pt>
                <c:pt idx="3219">
                  <c:v>-2.1</c:v>
                </c:pt>
                <c:pt idx="3220">
                  <c:v>-2.1</c:v>
                </c:pt>
                <c:pt idx="3221">
                  <c:v>-2</c:v>
                </c:pt>
                <c:pt idx="3222">
                  <c:v>-2</c:v>
                </c:pt>
                <c:pt idx="3223">
                  <c:v>-2</c:v>
                </c:pt>
                <c:pt idx="3224">
                  <c:v>-2</c:v>
                </c:pt>
                <c:pt idx="3225">
                  <c:v>-1.9</c:v>
                </c:pt>
                <c:pt idx="3226">
                  <c:v>-1.9</c:v>
                </c:pt>
                <c:pt idx="3227">
                  <c:v>-1.9</c:v>
                </c:pt>
                <c:pt idx="3228">
                  <c:v>-1.9</c:v>
                </c:pt>
                <c:pt idx="3229">
                  <c:v>-1.9</c:v>
                </c:pt>
                <c:pt idx="3230">
                  <c:v>-1.9</c:v>
                </c:pt>
                <c:pt idx="3231">
                  <c:v>-1.9</c:v>
                </c:pt>
                <c:pt idx="3232">
                  <c:v>-1.9</c:v>
                </c:pt>
                <c:pt idx="3233">
                  <c:v>-1.8</c:v>
                </c:pt>
                <c:pt idx="3234">
                  <c:v>-1.8</c:v>
                </c:pt>
                <c:pt idx="3235">
                  <c:v>-1.8</c:v>
                </c:pt>
                <c:pt idx="3236">
                  <c:v>-1.8</c:v>
                </c:pt>
                <c:pt idx="3237">
                  <c:v>-1.8</c:v>
                </c:pt>
                <c:pt idx="3238">
                  <c:v>-1.8</c:v>
                </c:pt>
                <c:pt idx="3239">
                  <c:v>-1.8</c:v>
                </c:pt>
                <c:pt idx="3240">
                  <c:v>-1.7</c:v>
                </c:pt>
                <c:pt idx="3241">
                  <c:v>-1.7</c:v>
                </c:pt>
                <c:pt idx="3242">
                  <c:v>-1.7</c:v>
                </c:pt>
                <c:pt idx="3243">
                  <c:v>-1.7</c:v>
                </c:pt>
                <c:pt idx="3244">
                  <c:v>-1.7</c:v>
                </c:pt>
                <c:pt idx="3245">
                  <c:v>-1.7</c:v>
                </c:pt>
                <c:pt idx="3246">
                  <c:v>-1.7</c:v>
                </c:pt>
                <c:pt idx="3247">
                  <c:v>-1.7</c:v>
                </c:pt>
                <c:pt idx="3248">
                  <c:v>-1.6</c:v>
                </c:pt>
                <c:pt idx="3249">
                  <c:v>-1.6</c:v>
                </c:pt>
                <c:pt idx="3250">
                  <c:v>-1.6</c:v>
                </c:pt>
                <c:pt idx="3251">
                  <c:v>-1.6</c:v>
                </c:pt>
                <c:pt idx="3252">
                  <c:v>-1.6</c:v>
                </c:pt>
                <c:pt idx="3253">
                  <c:v>-1.6</c:v>
                </c:pt>
                <c:pt idx="3254">
                  <c:v>-1.6</c:v>
                </c:pt>
                <c:pt idx="3255">
                  <c:v>-1.6</c:v>
                </c:pt>
                <c:pt idx="3256">
                  <c:v>-1.6</c:v>
                </c:pt>
                <c:pt idx="3257">
                  <c:v>-1.5</c:v>
                </c:pt>
                <c:pt idx="3258">
                  <c:v>-1.5</c:v>
                </c:pt>
                <c:pt idx="3259">
                  <c:v>-1.5</c:v>
                </c:pt>
                <c:pt idx="3260">
                  <c:v>-1.5</c:v>
                </c:pt>
                <c:pt idx="3261">
                  <c:v>-1.5</c:v>
                </c:pt>
                <c:pt idx="3262">
                  <c:v>-1.5</c:v>
                </c:pt>
                <c:pt idx="3263">
                  <c:v>-1.5</c:v>
                </c:pt>
                <c:pt idx="3264">
                  <c:v>-1.5</c:v>
                </c:pt>
                <c:pt idx="3265">
                  <c:v>-1.5</c:v>
                </c:pt>
                <c:pt idx="3266">
                  <c:v>-1.5</c:v>
                </c:pt>
                <c:pt idx="3267">
                  <c:v>-1.4</c:v>
                </c:pt>
                <c:pt idx="3268">
                  <c:v>-1.4</c:v>
                </c:pt>
                <c:pt idx="3269">
                  <c:v>-1.4</c:v>
                </c:pt>
                <c:pt idx="3270">
                  <c:v>-1.4</c:v>
                </c:pt>
                <c:pt idx="3271">
                  <c:v>-1.4</c:v>
                </c:pt>
                <c:pt idx="3272">
                  <c:v>-1.4</c:v>
                </c:pt>
                <c:pt idx="3273">
                  <c:v>-1.4</c:v>
                </c:pt>
                <c:pt idx="3274">
                  <c:v>-1.4</c:v>
                </c:pt>
                <c:pt idx="3275">
                  <c:v>-1.4</c:v>
                </c:pt>
                <c:pt idx="3276">
                  <c:v>-1.4</c:v>
                </c:pt>
                <c:pt idx="3277">
                  <c:v>-1.3</c:v>
                </c:pt>
                <c:pt idx="3278">
                  <c:v>-1.3</c:v>
                </c:pt>
                <c:pt idx="3279">
                  <c:v>-1.3</c:v>
                </c:pt>
                <c:pt idx="3280">
                  <c:v>-1.3</c:v>
                </c:pt>
                <c:pt idx="3281">
                  <c:v>-1.3</c:v>
                </c:pt>
                <c:pt idx="3282">
                  <c:v>-1.3</c:v>
                </c:pt>
                <c:pt idx="3283">
                  <c:v>-1.3</c:v>
                </c:pt>
                <c:pt idx="3284">
                  <c:v>-1.3</c:v>
                </c:pt>
                <c:pt idx="3285">
                  <c:v>-1.3</c:v>
                </c:pt>
                <c:pt idx="3286">
                  <c:v>-1.2</c:v>
                </c:pt>
                <c:pt idx="3287">
                  <c:v>-1.2</c:v>
                </c:pt>
                <c:pt idx="3288">
                  <c:v>-1.2</c:v>
                </c:pt>
                <c:pt idx="3289">
                  <c:v>-1.2</c:v>
                </c:pt>
                <c:pt idx="3290">
                  <c:v>-1.2</c:v>
                </c:pt>
                <c:pt idx="3291">
                  <c:v>-1.2</c:v>
                </c:pt>
                <c:pt idx="3292">
                  <c:v>-1.2</c:v>
                </c:pt>
                <c:pt idx="3293">
                  <c:v>-1.2</c:v>
                </c:pt>
                <c:pt idx="3294">
                  <c:v>-1.2</c:v>
                </c:pt>
                <c:pt idx="3295">
                  <c:v>-1.2</c:v>
                </c:pt>
                <c:pt idx="3296">
                  <c:v>-1.2</c:v>
                </c:pt>
                <c:pt idx="3297">
                  <c:v>-1.2</c:v>
                </c:pt>
                <c:pt idx="3298">
                  <c:v>-1.2</c:v>
                </c:pt>
                <c:pt idx="3299">
                  <c:v>-1.2</c:v>
                </c:pt>
                <c:pt idx="3300">
                  <c:v>-1.1000000000000001</c:v>
                </c:pt>
                <c:pt idx="3301">
                  <c:v>-1.1000000000000001</c:v>
                </c:pt>
                <c:pt idx="3302">
                  <c:v>-1.1000000000000001</c:v>
                </c:pt>
                <c:pt idx="3303">
                  <c:v>-1.1000000000000001</c:v>
                </c:pt>
                <c:pt idx="3304">
                  <c:v>-1.1000000000000001</c:v>
                </c:pt>
                <c:pt idx="3305">
                  <c:v>-1.1000000000000001</c:v>
                </c:pt>
                <c:pt idx="3306">
                  <c:v>-1.1000000000000001</c:v>
                </c:pt>
                <c:pt idx="3307">
                  <c:v>-1.1000000000000001</c:v>
                </c:pt>
                <c:pt idx="3308">
                  <c:v>-1.1000000000000001</c:v>
                </c:pt>
                <c:pt idx="3309">
                  <c:v>-1.1000000000000001</c:v>
                </c:pt>
                <c:pt idx="3310">
                  <c:v>-1</c:v>
                </c:pt>
                <c:pt idx="3311">
                  <c:v>-1</c:v>
                </c:pt>
                <c:pt idx="3312">
                  <c:v>-1</c:v>
                </c:pt>
                <c:pt idx="3313">
                  <c:v>-1</c:v>
                </c:pt>
                <c:pt idx="3314">
                  <c:v>-1</c:v>
                </c:pt>
                <c:pt idx="3315">
                  <c:v>-1</c:v>
                </c:pt>
                <c:pt idx="3316">
                  <c:v>-1</c:v>
                </c:pt>
                <c:pt idx="3317">
                  <c:v>-1</c:v>
                </c:pt>
                <c:pt idx="3318">
                  <c:v>-1</c:v>
                </c:pt>
                <c:pt idx="3319">
                  <c:v>-1</c:v>
                </c:pt>
                <c:pt idx="3320">
                  <c:v>-1</c:v>
                </c:pt>
                <c:pt idx="3321">
                  <c:v>-1</c:v>
                </c:pt>
                <c:pt idx="3322">
                  <c:v>-1</c:v>
                </c:pt>
                <c:pt idx="3323">
                  <c:v>-0.9</c:v>
                </c:pt>
                <c:pt idx="3324">
                  <c:v>-0.9</c:v>
                </c:pt>
                <c:pt idx="3325">
                  <c:v>-0.9</c:v>
                </c:pt>
                <c:pt idx="3326">
                  <c:v>-0.9</c:v>
                </c:pt>
                <c:pt idx="3327">
                  <c:v>-0.9</c:v>
                </c:pt>
                <c:pt idx="3328">
                  <c:v>-0.9</c:v>
                </c:pt>
                <c:pt idx="3329">
                  <c:v>-0.9</c:v>
                </c:pt>
                <c:pt idx="3330">
                  <c:v>-0.9</c:v>
                </c:pt>
                <c:pt idx="3331">
                  <c:v>-0.9</c:v>
                </c:pt>
                <c:pt idx="3332">
                  <c:v>-0.9</c:v>
                </c:pt>
                <c:pt idx="3333">
                  <c:v>-0.9</c:v>
                </c:pt>
                <c:pt idx="3334">
                  <c:v>-0.9</c:v>
                </c:pt>
                <c:pt idx="3335">
                  <c:v>-0.9</c:v>
                </c:pt>
                <c:pt idx="3336">
                  <c:v>-0.8</c:v>
                </c:pt>
                <c:pt idx="3337">
                  <c:v>-0.8</c:v>
                </c:pt>
                <c:pt idx="3338">
                  <c:v>-0.8</c:v>
                </c:pt>
                <c:pt idx="3339">
                  <c:v>-0.8</c:v>
                </c:pt>
                <c:pt idx="3340">
                  <c:v>-0.8</c:v>
                </c:pt>
                <c:pt idx="3341">
                  <c:v>-0.8</c:v>
                </c:pt>
                <c:pt idx="3342">
                  <c:v>-0.8</c:v>
                </c:pt>
                <c:pt idx="3343">
                  <c:v>-0.8</c:v>
                </c:pt>
                <c:pt idx="3344">
                  <c:v>-0.8</c:v>
                </c:pt>
                <c:pt idx="3345">
                  <c:v>-0.8</c:v>
                </c:pt>
                <c:pt idx="3346">
                  <c:v>-0.8</c:v>
                </c:pt>
                <c:pt idx="3347">
                  <c:v>-0.8</c:v>
                </c:pt>
                <c:pt idx="3348">
                  <c:v>-0.8</c:v>
                </c:pt>
                <c:pt idx="3349">
                  <c:v>-0.8</c:v>
                </c:pt>
                <c:pt idx="3350">
                  <c:v>-0.8</c:v>
                </c:pt>
                <c:pt idx="3351">
                  <c:v>-0.8</c:v>
                </c:pt>
                <c:pt idx="3352">
                  <c:v>-0.8</c:v>
                </c:pt>
                <c:pt idx="3353">
                  <c:v>-0.7</c:v>
                </c:pt>
                <c:pt idx="3354">
                  <c:v>-0.7</c:v>
                </c:pt>
                <c:pt idx="3355">
                  <c:v>-0.7</c:v>
                </c:pt>
                <c:pt idx="3356">
                  <c:v>-0.7</c:v>
                </c:pt>
                <c:pt idx="3357">
                  <c:v>-0.7</c:v>
                </c:pt>
                <c:pt idx="3358">
                  <c:v>-0.7</c:v>
                </c:pt>
                <c:pt idx="3359">
                  <c:v>-0.7</c:v>
                </c:pt>
                <c:pt idx="3360">
                  <c:v>-0.7</c:v>
                </c:pt>
                <c:pt idx="3361">
                  <c:v>-0.7</c:v>
                </c:pt>
                <c:pt idx="3362">
                  <c:v>-0.7</c:v>
                </c:pt>
                <c:pt idx="3363">
                  <c:v>-0.7</c:v>
                </c:pt>
                <c:pt idx="3364">
                  <c:v>-0.6</c:v>
                </c:pt>
                <c:pt idx="3365">
                  <c:v>-0.6</c:v>
                </c:pt>
                <c:pt idx="3366">
                  <c:v>-0.6</c:v>
                </c:pt>
                <c:pt idx="3367">
                  <c:v>-0.6</c:v>
                </c:pt>
                <c:pt idx="3368">
                  <c:v>-0.6</c:v>
                </c:pt>
                <c:pt idx="3369">
                  <c:v>-0.6</c:v>
                </c:pt>
                <c:pt idx="3370">
                  <c:v>-0.6</c:v>
                </c:pt>
                <c:pt idx="3371">
                  <c:v>-0.6</c:v>
                </c:pt>
                <c:pt idx="3372">
                  <c:v>-0.6</c:v>
                </c:pt>
                <c:pt idx="3373">
                  <c:v>-0.6</c:v>
                </c:pt>
                <c:pt idx="3374">
                  <c:v>-0.6</c:v>
                </c:pt>
                <c:pt idx="3375">
                  <c:v>-0.6</c:v>
                </c:pt>
                <c:pt idx="3376">
                  <c:v>-0.6</c:v>
                </c:pt>
                <c:pt idx="3377">
                  <c:v>-0.6</c:v>
                </c:pt>
                <c:pt idx="3378">
                  <c:v>-0.6</c:v>
                </c:pt>
                <c:pt idx="3379">
                  <c:v>-0.5</c:v>
                </c:pt>
                <c:pt idx="3380">
                  <c:v>-0.5</c:v>
                </c:pt>
                <c:pt idx="3381">
                  <c:v>-0.5</c:v>
                </c:pt>
                <c:pt idx="3382">
                  <c:v>-0.5</c:v>
                </c:pt>
                <c:pt idx="3383">
                  <c:v>-0.5</c:v>
                </c:pt>
                <c:pt idx="3384">
                  <c:v>-0.5</c:v>
                </c:pt>
                <c:pt idx="3385">
                  <c:v>-0.5</c:v>
                </c:pt>
                <c:pt idx="3386">
                  <c:v>-0.5</c:v>
                </c:pt>
                <c:pt idx="3387">
                  <c:v>-0.5</c:v>
                </c:pt>
                <c:pt idx="3388">
                  <c:v>-0.5</c:v>
                </c:pt>
                <c:pt idx="3389">
                  <c:v>-0.5</c:v>
                </c:pt>
                <c:pt idx="3390">
                  <c:v>-0.5</c:v>
                </c:pt>
                <c:pt idx="3391">
                  <c:v>-0.5</c:v>
                </c:pt>
                <c:pt idx="3392">
                  <c:v>-0.5</c:v>
                </c:pt>
                <c:pt idx="3393">
                  <c:v>-0.5</c:v>
                </c:pt>
                <c:pt idx="3394">
                  <c:v>-0.5</c:v>
                </c:pt>
                <c:pt idx="3395">
                  <c:v>-0.5</c:v>
                </c:pt>
                <c:pt idx="3396">
                  <c:v>-0.5</c:v>
                </c:pt>
                <c:pt idx="3397">
                  <c:v>-0.5</c:v>
                </c:pt>
                <c:pt idx="3398">
                  <c:v>-0.4</c:v>
                </c:pt>
                <c:pt idx="3399">
                  <c:v>-0.4</c:v>
                </c:pt>
                <c:pt idx="3400">
                  <c:v>-0.4</c:v>
                </c:pt>
                <c:pt idx="3401">
                  <c:v>-0.4</c:v>
                </c:pt>
                <c:pt idx="3402">
                  <c:v>-0.4</c:v>
                </c:pt>
                <c:pt idx="3403">
                  <c:v>-0.4</c:v>
                </c:pt>
                <c:pt idx="3404">
                  <c:v>-0.4</c:v>
                </c:pt>
                <c:pt idx="3405">
                  <c:v>-0.4</c:v>
                </c:pt>
                <c:pt idx="3406">
                  <c:v>-0.4</c:v>
                </c:pt>
                <c:pt idx="3407">
                  <c:v>-0.4</c:v>
                </c:pt>
                <c:pt idx="3408">
                  <c:v>-0.4</c:v>
                </c:pt>
                <c:pt idx="3409">
                  <c:v>-0.4</c:v>
                </c:pt>
                <c:pt idx="3410">
                  <c:v>-0.4</c:v>
                </c:pt>
                <c:pt idx="3411">
                  <c:v>-0.4</c:v>
                </c:pt>
                <c:pt idx="3412">
                  <c:v>-0.4</c:v>
                </c:pt>
                <c:pt idx="3413">
                  <c:v>-0.4</c:v>
                </c:pt>
                <c:pt idx="3414">
                  <c:v>-0.4</c:v>
                </c:pt>
                <c:pt idx="3415">
                  <c:v>-0.4</c:v>
                </c:pt>
                <c:pt idx="3416">
                  <c:v>-0.4</c:v>
                </c:pt>
                <c:pt idx="3417">
                  <c:v>-0.4</c:v>
                </c:pt>
                <c:pt idx="3418">
                  <c:v>-0.4</c:v>
                </c:pt>
                <c:pt idx="3419">
                  <c:v>-0.4</c:v>
                </c:pt>
                <c:pt idx="3420">
                  <c:v>-0.3</c:v>
                </c:pt>
                <c:pt idx="3421">
                  <c:v>-0.3</c:v>
                </c:pt>
                <c:pt idx="3422">
                  <c:v>-0.3</c:v>
                </c:pt>
                <c:pt idx="3423">
                  <c:v>-0.3</c:v>
                </c:pt>
                <c:pt idx="3424">
                  <c:v>-0.3</c:v>
                </c:pt>
                <c:pt idx="3425">
                  <c:v>-0.3</c:v>
                </c:pt>
                <c:pt idx="3426">
                  <c:v>-0.3</c:v>
                </c:pt>
                <c:pt idx="3427">
                  <c:v>-0.3</c:v>
                </c:pt>
                <c:pt idx="3428">
                  <c:v>-0.3</c:v>
                </c:pt>
                <c:pt idx="3429">
                  <c:v>-0.3</c:v>
                </c:pt>
                <c:pt idx="3430">
                  <c:v>-0.3</c:v>
                </c:pt>
                <c:pt idx="3431">
                  <c:v>-0.3</c:v>
                </c:pt>
                <c:pt idx="3432">
                  <c:v>-0.3</c:v>
                </c:pt>
                <c:pt idx="3433">
                  <c:v>-0.3</c:v>
                </c:pt>
                <c:pt idx="3434">
                  <c:v>-0.3</c:v>
                </c:pt>
                <c:pt idx="3435">
                  <c:v>-0.3</c:v>
                </c:pt>
                <c:pt idx="3436">
                  <c:v>-0.3</c:v>
                </c:pt>
                <c:pt idx="3437">
                  <c:v>-0.2</c:v>
                </c:pt>
                <c:pt idx="3438">
                  <c:v>-0.2</c:v>
                </c:pt>
                <c:pt idx="3439">
                  <c:v>-0.2</c:v>
                </c:pt>
                <c:pt idx="3440">
                  <c:v>-0.2</c:v>
                </c:pt>
                <c:pt idx="3441">
                  <c:v>-0.2</c:v>
                </c:pt>
                <c:pt idx="3442">
                  <c:v>-0.2</c:v>
                </c:pt>
                <c:pt idx="3443">
                  <c:v>-0.2</c:v>
                </c:pt>
                <c:pt idx="3444">
                  <c:v>-0.2</c:v>
                </c:pt>
                <c:pt idx="3445">
                  <c:v>-0.2</c:v>
                </c:pt>
                <c:pt idx="3446">
                  <c:v>-0.2</c:v>
                </c:pt>
                <c:pt idx="3447">
                  <c:v>-0.2</c:v>
                </c:pt>
                <c:pt idx="3448">
                  <c:v>-0.2</c:v>
                </c:pt>
                <c:pt idx="3449">
                  <c:v>-0.2</c:v>
                </c:pt>
                <c:pt idx="3450">
                  <c:v>-0.2</c:v>
                </c:pt>
                <c:pt idx="3451">
                  <c:v>-0.2</c:v>
                </c:pt>
                <c:pt idx="3452">
                  <c:v>-0.2</c:v>
                </c:pt>
                <c:pt idx="3453">
                  <c:v>-0.2</c:v>
                </c:pt>
                <c:pt idx="3454">
                  <c:v>-0.2</c:v>
                </c:pt>
                <c:pt idx="3455">
                  <c:v>-0.2</c:v>
                </c:pt>
                <c:pt idx="3456">
                  <c:v>-0.2</c:v>
                </c:pt>
                <c:pt idx="3457">
                  <c:v>-0.2</c:v>
                </c:pt>
                <c:pt idx="3458">
                  <c:v>-0.2</c:v>
                </c:pt>
                <c:pt idx="3459">
                  <c:v>-0.2</c:v>
                </c:pt>
                <c:pt idx="3460">
                  <c:v>-0.2</c:v>
                </c:pt>
                <c:pt idx="3461">
                  <c:v>-0.1</c:v>
                </c:pt>
                <c:pt idx="3462">
                  <c:v>-0.1</c:v>
                </c:pt>
                <c:pt idx="3463">
                  <c:v>-0.1</c:v>
                </c:pt>
                <c:pt idx="3464">
                  <c:v>-0.1</c:v>
                </c:pt>
                <c:pt idx="3465">
                  <c:v>-0.1</c:v>
                </c:pt>
                <c:pt idx="3466">
                  <c:v>-0.1</c:v>
                </c:pt>
                <c:pt idx="3467">
                  <c:v>-0.1</c:v>
                </c:pt>
                <c:pt idx="3468">
                  <c:v>-0.1</c:v>
                </c:pt>
                <c:pt idx="3469">
                  <c:v>-0.1</c:v>
                </c:pt>
                <c:pt idx="3470">
                  <c:v>-0.1</c:v>
                </c:pt>
                <c:pt idx="3471">
                  <c:v>-0.1</c:v>
                </c:pt>
                <c:pt idx="3472">
                  <c:v>-0.1</c:v>
                </c:pt>
                <c:pt idx="3473">
                  <c:v>-0.1</c:v>
                </c:pt>
                <c:pt idx="3474">
                  <c:v>-0.1</c:v>
                </c:pt>
                <c:pt idx="3475">
                  <c:v>-0.1</c:v>
                </c:pt>
                <c:pt idx="3476">
                  <c:v>-0.1</c:v>
                </c:pt>
                <c:pt idx="3477">
                  <c:v>-0.1</c:v>
                </c:pt>
                <c:pt idx="3478">
                  <c:v>-0.1</c:v>
                </c:pt>
                <c:pt idx="3479">
                  <c:v>-0.1</c:v>
                </c:pt>
                <c:pt idx="3480">
                  <c:v>-0.1</c:v>
                </c:pt>
                <c:pt idx="3481">
                  <c:v>-0.1</c:v>
                </c:pt>
                <c:pt idx="3482">
                  <c:v>-0.1</c:v>
                </c:pt>
                <c:pt idx="3483">
                  <c:v>-0.1</c:v>
                </c:pt>
                <c:pt idx="3484">
                  <c:v>-0.1</c:v>
                </c:pt>
                <c:pt idx="3485">
                  <c:v>-0.1</c:v>
                </c:pt>
                <c:pt idx="3486">
                  <c:v>-0.1</c:v>
                </c:pt>
                <c:pt idx="3487">
                  <c:v>-0.1</c:v>
                </c:pt>
                <c:pt idx="3488">
                  <c:v>-0.1</c:v>
                </c:pt>
                <c:pt idx="3489">
                  <c:v>-0.1</c:v>
                </c:pt>
                <c:pt idx="3490">
                  <c:v>-0.1</c:v>
                </c:pt>
                <c:pt idx="3491">
                  <c:v>-0.1</c:v>
                </c:pt>
                <c:pt idx="3492">
                  <c:v>-0.1</c:v>
                </c:pt>
                <c:pt idx="3493">
                  <c:v>-0.1</c:v>
                </c:pt>
                <c:pt idx="3494">
                  <c:v>-0.1</c:v>
                </c:pt>
                <c:pt idx="3495">
                  <c:v>-0.1</c:v>
                </c:pt>
                <c:pt idx="3496">
                  <c:v>-0.1</c:v>
                </c:pt>
                <c:pt idx="3497">
                  <c:v>-0.1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0.1</c:v>
                </c:pt>
                <c:pt idx="3545">
                  <c:v>0.1</c:v>
                </c:pt>
                <c:pt idx="3546">
                  <c:v>0.1</c:v>
                </c:pt>
                <c:pt idx="3547">
                  <c:v>0.1</c:v>
                </c:pt>
                <c:pt idx="3548">
                  <c:v>0.1</c:v>
                </c:pt>
                <c:pt idx="3549">
                  <c:v>0.1</c:v>
                </c:pt>
                <c:pt idx="3550">
                  <c:v>0.1</c:v>
                </c:pt>
                <c:pt idx="3551">
                  <c:v>0.1</c:v>
                </c:pt>
                <c:pt idx="3552">
                  <c:v>0.1</c:v>
                </c:pt>
                <c:pt idx="3553">
                  <c:v>0.1</c:v>
                </c:pt>
                <c:pt idx="3554">
                  <c:v>0.1</c:v>
                </c:pt>
                <c:pt idx="3555">
                  <c:v>0.1</c:v>
                </c:pt>
                <c:pt idx="3556">
                  <c:v>0.1</c:v>
                </c:pt>
                <c:pt idx="3557">
                  <c:v>0.1</c:v>
                </c:pt>
                <c:pt idx="3558">
                  <c:v>0.1</c:v>
                </c:pt>
                <c:pt idx="3559">
                  <c:v>0.1</c:v>
                </c:pt>
                <c:pt idx="3560">
                  <c:v>0.1</c:v>
                </c:pt>
                <c:pt idx="3561">
                  <c:v>0.1</c:v>
                </c:pt>
                <c:pt idx="3562">
                  <c:v>0.1</c:v>
                </c:pt>
                <c:pt idx="3563">
                  <c:v>0.1</c:v>
                </c:pt>
                <c:pt idx="3564">
                  <c:v>0.1</c:v>
                </c:pt>
                <c:pt idx="3565">
                  <c:v>0.1</c:v>
                </c:pt>
                <c:pt idx="3566">
                  <c:v>0.1</c:v>
                </c:pt>
                <c:pt idx="3567">
                  <c:v>0.1</c:v>
                </c:pt>
                <c:pt idx="3568">
                  <c:v>0.1</c:v>
                </c:pt>
                <c:pt idx="3569">
                  <c:v>0.1</c:v>
                </c:pt>
                <c:pt idx="3570">
                  <c:v>0.1</c:v>
                </c:pt>
                <c:pt idx="3571">
                  <c:v>0.1</c:v>
                </c:pt>
                <c:pt idx="3572">
                  <c:v>0.1</c:v>
                </c:pt>
                <c:pt idx="3573">
                  <c:v>0.1</c:v>
                </c:pt>
                <c:pt idx="3574">
                  <c:v>0.1</c:v>
                </c:pt>
                <c:pt idx="3575">
                  <c:v>0.1</c:v>
                </c:pt>
                <c:pt idx="3576">
                  <c:v>0.1</c:v>
                </c:pt>
                <c:pt idx="3577">
                  <c:v>0.1</c:v>
                </c:pt>
                <c:pt idx="3578">
                  <c:v>0.1</c:v>
                </c:pt>
                <c:pt idx="3579">
                  <c:v>0.1</c:v>
                </c:pt>
                <c:pt idx="3580">
                  <c:v>0.1</c:v>
                </c:pt>
                <c:pt idx="3581">
                  <c:v>0.2</c:v>
                </c:pt>
                <c:pt idx="3582">
                  <c:v>0.1</c:v>
                </c:pt>
                <c:pt idx="3583">
                  <c:v>0.2</c:v>
                </c:pt>
                <c:pt idx="3584">
                  <c:v>0.2</c:v>
                </c:pt>
                <c:pt idx="3585">
                  <c:v>0.2</c:v>
                </c:pt>
                <c:pt idx="3586">
                  <c:v>0.2</c:v>
                </c:pt>
                <c:pt idx="3587">
                  <c:v>0.2</c:v>
                </c:pt>
                <c:pt idx="3588">
                  <c:v>0.2</c:v>
                </c:pt>
                <c:pt idx="3589">
                  <c:v>0.2</c:v>
                </c:pt>
                <c:pt idx="3590">
                  <c:v>0.2</c:v>
                </c:pt>
                <c:pt idx="3591">
                  <c:v>0.2</c:v>
                </c:pt>
                <c:pt idx="3592">
                  <c:v>0.2</c:v>
                </c:pt>
                <c:pt idx="3593">
                  <c:v>0.2</c:v>
                </c:pt>
                <c:pt idx="3594">
                  <c:v>0.2</c:v>
                </c:pt>
                <c:pt idx="3595">
                  <c:v>0.2</c:v>
                </c:pt>
                <c:pt idx="3596">
                  <c:v>0.2</c:v>
                </c:pt>
                <c:pt idx="3597">
                  <c:v>0.2</c:v>
                </c:pt>
                <c:pt idx="3598">
                  <c:v>0.2</c:v>
                </c:pt>
                <c:pt idx="3599">
                  <c:v>0.2</c:v>
                </c:pt>
                <c:pt idx="3600">
                  <c:v>0.2</c:v>
                </c:pt>
                <c:pt idx="3601">
                  <c:v>0.2</c:v>
                </c:pt>
                <c:pt idx="3602">
                  <c:v>0.2</c:v>
                </c:pt>
                <c:pt idx="3603">
                  <c:v>0.2</c:v>
                </c:pt>
                <c:pt idx="3604">
                  <c:v>0.2</c:v>
                </c:pt>
                <c:pt idx="3605">
                  <c:v>0.2</c:v>
                </c:pt>
                <c:pt idx="3606">
                  <c:v>0.2</c:v>
                </c:pt>
                <c:pt idx="3607">
                  <c:v>0.2</c:v>
                </c:pt>
                <c:pt idx="3608">
                  <c:v>0.2</c:v>
                </c:pt>
                <c:pt idx="3609">
                  <c:v>0.2</c:v>
                </c:pt>
                <c:pt idx="3610">
                  <c:v>0.2</c:v>
                </c:pt>
                <c:pt idx="3611">
                  <c:v>0.2</c:v>
                </c:pt>
                <c:pt idx="3612">
                  <c:v>0.2</c:v>
                </c:pt>
                <c:pt idx="3613">
                  <c:v>0.2</c:v>
                </c:pt>
                <c:pt idx="3614">
                  <c:v>0.2</c:v>
                </c:pt>
                <c:pt idx="3615">
                  <c:v>0.2</c:v>
                </c:pt>
                <c:pt idx="3616">
                  <c:v>0.2</c:v>
                </c:pt>
                <c:pt idx="3617">
                  <c:v>0.2</c:v>
                </c:pt>
                <c:pt idx="3618">
                  <c:v>0.2</c:v>
                </c:pt>
                <c:pt idx="3619">
                  <c:v>0.2</c:v>
                </c:pt>
                <c:pt idx="3620">
                  <c:v>0.3</c:v>
                </c:pt>
                <c:pt idx="3621">
                  <c:v>0.3</c:v>
                </c:pt>
                <c:pt idx="3622">
                  <c:v>0.3</c:v>
                </c:pt>
                <c:pt idx="3623">
                  <c:v>0.3</c:v>
                </c:pt>
                <c:pt idx="3624">
                  <c:v>0.3</c:v>
                </c:pt>
                <c:pt idx="3625">
                  <c:v>0.3</c:v>
                </c:pt>
                <c:pt idx="3626">
                  <c:v>0.3</c:v>
                </c:pt>
                <c:pt idx="3627">
                  <c:v>0.3</c:v>
                </c:pt>
                <c:pt idx="3628">
                  <c:v>0.3</c:v>
                </c:pt>
                <c:pt idx="3629">
                  <c:v>0.3</c:v>
                </c:pt>
                <c:pt idx="3630">
                  <c:v>0.3</c:v>
                </c:pt>
                <c:pt idx="3631">
                  <c:v>0.3</c:v>
                </c:pt>
                <c:pt idx="3632">
                  <c:v>0.3</c:v>
                </c:pt>
                <c:pt idx="3633">
                  <c:v>0.3</c:v>
                </c:pt>
                <c:pt idx="3634">
                  <c:v>0.3</c:v>
                </c:pt>
                <c:pt idx="3635">
                  <c:v>0.3</c:v>
                </c:pt>
                <c:pt idx="3636">
                  <c:v>0.3</c:v>
                </c:pt>
                <c:pt idx="3637">
                  <c:v>0.3</c:v>
                </c:pt>
                <c:pt idx="3638">
                  <c:v>0.3</c:v>
                </c:pt>
                <c:pt idx="3639">
                  <c:v>0.3</c:v>
                </c:pt>
                <c:pt idx="3640">
                  <c:v>0.3</c:v>
                </c:pt>
                <c:pt idx="3641">
                  <c:v>0.3</c:v>
                </c:pt>
                <c:pt idx="3642">
                  <c:v>0.3</c:v>
                </c:pt>
                <c:pt idx="3643">
                  <c:v>0.3</c:v>
                </c:pt>
                <c:pt idx="3644">
                  <c:v>0.3</c:v>
                </c:pt>
                <c:pt idx="3645">
                  <c:v>0.3</c:v>
                </c:pt>
                <c:pt idx="3646">
                  <c:v>0.3</c:v>
                </c:pt>
                <c:pt idx="3647">
                  <c:v>0.3</c:v>
                </c:pt>
                <c:pt idx="3648">
                  <c:v>0.3</c:v>
                </c:pt>
                <c:pt idx="3649">
                  <c:v>0.3</c:v>
                </c:pt>
                <c:pt idx="3650">
                  <c:v>0.3</c:v>
                </c:pt>
                <c:pt idx="3651">
                  <c:v>0.3</c:v>
                </c:pt>
                <c:pt idx="3652">
                  <c:v>0.3</c:v>
                </c:pt>
                <c:pt idx="3653">
                  <c:v>0.3</c:v>
                </c:pt>
                <c:pt idx="3654">
                  <c:v>0.3</c:v>
                </c:pt>
                <c:pt idx="3655">
                  <c:v>0.3</c:v>
                </c:pt>
                <c:pt idx="3656">
                  <c:v>0.3</c:v>
                </c:pt>
                <c:pt idx="3657">
                  <c:v>0.3</c:v>
                </c:pt>
                <c:pt idx="3658">
                  <c:v>0.3</c:v>
                </c:pt>
                <c:pt idx="3659">
                  <c:v>0.3</c:v>
                </c:pt>
                <c:pt idx="3660">
                  <c:v>0.3</c:v>
                </c:pt>
                <c:pt idx="3661">
                  <c:v>0.3</c:v>
                </c:pt>
                <c:pt idx="3662">
                  <c:v>0.3</c:v>
                </c:pt>
                <c:pt idx="3663">
                  <c:v>0.3</c:v>
                </c:pt>
                <c:pt idx="3664">
                  <c:v>0.3</c:v>
                </c:pt>
                <c:pt idx="3665">
                  <c:v>0.3</c:v>
                </c:pt>
                <c:pt idx="3666">
                  <c:v>0.3</c:v>
                </c:pt>
                <c:pt idx="3667">
                  <c:v>0.3</c:v>
                </c:pt>
                <c:pt idx="3668">
                  <c:v>0.3</c:v>
                </c:pt>
                <c:pt idx="3669">
                  <c:v>0.3</c:v>
                </c:pt>
                <c:pt idx="3670">
                  <c:v>0.3</c:v>
                </c:pt>
                <c:pt idx="3671">
                  <c:v>0.3</c:v>
                </c:pt>
                <c:pt idx="3672">
                  <c:v>0.3</c:v>
                </c:pt>
                <c:pt idx="3673">
                  <c:v>0.3</c:v>
                </c:pt>
                <c:pt idx="3674">
                  <c:v>0.3</c:v>
                </c:pt>
                <c:pt idx="3675">
                  <c:v>0.3</c:v>
                </c:pt>
                <c:pt idx="3676">
                  <c:v>0.3</c:v>
                </c:pt>
                <c:pt idx="3677">
                  <c:v>0.3</c:v>
                </c:pt>
                <c:pt idx="3678">
                  <c:v>0.3</c:v>
                </c:pt>
                <c:pt idx="3679">
                  <c:v>0.3</c:v>
                </c:pt>
                <c:pt idx="3680">
                  <c:v>0.3</c:v>
                </c:pt>
                <c:pt idx="3681">
                  <c:v>0.3</c:v>
                </c:pt>
                <c:pt idx="3682">
                  <c:v>0.3</c:v>
                </c:pt>
                <c:pt idx="3683">
                  <c:v>0.3</c:v>
                </c:pt>
                <c:pt idx="3684">
                  <c:v>0.3</c:v>
                </c:pt>
                <c:pt idx="3685">
                  <c:v>0.3</c:v>
                </c:pt>
                <c:pt idx="3686">
                  <c:v>0.3</c:v>
                </c:pt>
                <c:pt idx="3687">
                  <c:v>0.3</c:v>
                </c:pt>
                <c:pt idx="3688">
                  <c:v>0.3</c:v>
                </c:pt>
                <c:pt idx="3689">
                  <c:v>0.4</c:v>
                </c:pt>
                <c:pt idx="3690">
                  <c:v>0.4</c:v>
                </c:pt>
                <c:pt idx="3691">
                  <c:v>0.4</c:v>
                </c:pt>
                <c:pt idx="3692">
                  <c:v>0.4</c:v>
                </c:pt>
                <c:pt idx="3693">
                  <c:v>0.4</c:v>
                </c:pt>
                <c:pt idx="3694">
                  <c:v>0.4</c:v>
                </c:pt>
                <c:pt idx="3695">
                  <c:v>0.4</c:v>
                </c:pt>
                <c:pt idx="3696">
                  <c:v>0.4</c:v>
                </c:pt>
                <c:pt idx="3697">
                  <c:v>0.4</c:v>
                </c:pt>
                <c:pt idx="3698">
                  <c:v>0.4</c:v>
                </c:pt>
                <c:pt idx="3699">
                  <c:v>0.4</c:v>
                </c:pt>
                <c:pt idx="3700">
                  <c:v>0.4</c:v>
                </c:pt>
                <c:pt idx="3701">
                  <c:v>0.4</c:v>
                </c:pt>
                <c:pt idx="3702">
                  <c:v>0.4</c:v>
                </c:pt>
                <c:pt idx="3703">
                  <c:v>0.4</c:v>
                </c:pt>
                <c:pt idx="3704">
                  <c:v>0.4</c:v>
                </c:pt>
                <c:pt idx="3705">
                  <c:v>0.4</c:v>
                </c:pt>
                <c:pt idx="3706">
                  <c:v>0.4</c:v>
                </c:pt>
                <c:pt idx="3707">
                  <c:v>0.4</c:v>
                </c:pt>
                <c:pt idx="3708">
                  <c:v>0.4</c:v>
                </c:pt>
                <c:pt idx="3709">
                  <c:v>0.4</c:v>
                </c:pt>
                <c:pt idx="3710">
                  <c:v>0.4</c:v>
                </c:pt>
                <c:pt idx="3711">
                  <c:v>0.4</c:v>
                </c:pt>
                <c:pt idx="3712">
                  <c:v>0.4</c:v>
                </c:pt>
                <c:pt idx="3713">
                  <c:v>0.4</c:v>
                </c:pt>
                <c:pt idx="3714">
                  <c:v>0.4</c:v>
                </c:pt>
                <c:pt idx="3715">
                  <c:v>0.4</c:v>
                </c:pt>
                <c:pt idx="3716">
                  <c:v>0.4</c:v>
                </c:pt>
                <c:pt idx="3717">
                  <c:v>0.4</c:v>
                </c:pt>
                <c:pt idx="3718">
                  <c:v>0.4</c:v>
                </c:pt>
                <c:pt idx="3719">
                  <c:v>0.4</c:v>
                </c:pt>
                <c:pt idx="3720">
                  <c:v>0.4</c:v>
                </c:pt>
                <c:pt idx="3721">
                  <c:v>0.4</c:v>
                </c:pt>
                <c:pt idx="3722">
                  <c:v>0.4</c:v>
                </c:pt>
                <c:pt idx="3723">
                  <c:v>0.4</c:v>
                </c:pt>
                <c:pt idx="3724">
                  <c:v>0.4</c:v>
                </c:pt>
                <c:pt idx="3725">
                  <c:v>0.4</c:v>
                </c:pt>
                <c:pt idx="3726">
                  <c:v>0.4</c:v>
                </c:pt>
                <c:pt idx="3727">
                  <c:v>0.4</c:v>
                </c:pt>
                <c:pt idx="3728">
                  <c:v>0.4</c:v>
                </c:pt>
                <c:pt idx="3729">
                  <c:v>0.4</c:v>
                </c:pt>
                <c:pt idx="3730">
                  <c:v>0.4</c:v>
                </c:pt>
                <c:pt idx="3731">
                  <c:v>0.4</c:v>
                </c:pt>
                <c:pt idx="3732">
                  <c:v>0.4</c:v>
                </c:pt>
                <c:pt idx="3733">
                  <c:v>0.4</c:v>
                </c:pt>
                <c:pt idx="3734">
                  <c:v>0.4</c:v>
                </c:pt>
                <c:pt idx="3735">
                  <c:v>0.4</c:v>
                </c:pt>
                <c:pt idx="3736">
                  <c:v>0.4</c:v>
                </c:pt>
                <c:pt idx="3737">
                  <c:v>0.4</c:v>
                </c:pt>
                <c:pt idx="3738">
                  <c:v>0.4</c:v>
                </c:pt>
                <c:pt idx="3739">
                  <c:v>0.4</c:v>
                </c:pt>
                <c:pt idx="3740">
                  <c:v>0.4</c:v>
                </c:pt>
                <c:pt idx="3741">
                  <c:v>0.4</c:v>
                </c:pt>
                <c:pt idx="3742">
                  <c:v>0.4</c:v>
                </c:pt>
                <c:pt idx="3743">
                  <c:v>0.4</c:v>
                </c:pt>
                <c:pt idx="3744">
                  <c:v>0.4</c:v>
                </c:pt>
                <c:pt idx="3745">
                  <c:v>0.5</c:v>
                </c:pt>
                <c:pt idx="3746">
                  <c:v>0.4</c:v>
                </c:pt>
                <c:pt idx="3747">
                  <c:v>0.5</c:v>
                </c:pt>
                <c:pt idx="3748">
                  <c:v>0.5</c:v>
                </c:pt>
                <c:pt idx="3749">
                  <c:v>0.5</c:v>
                </c:pt>
                <c:pt idx="3750">
                  <c:v>0.5</c:v>
                </c:pt>
                <c:pt idx="3751">
                  <c:v>0.5</c:v>
                </c:pt>
                <c:pt idx="3752">
                  <c:v>0.5</c:v>
                </c:pt>
                <c:pt idx="3753">
                  <c:v>0.5</c:v>
                </c:pt>
                <c:pt idx="3754">
                  <c:v>0.5</c:v>
                </c:pt>
                <c:pt idx="3755">
                  <c:v>0.5</c:v>
                </c:pt>
                <c:pt idx="3756">
                  <c:v>0.5</c:v>
                </c:pt>
                <c:pt idx="3757">
                  <c:v>0.4</c:v>
                </c:pt>
                <c:pt idx="3758">
                  <c:v>0.4</c:v>
                </c:pt>
                <c:pt idx="3759">
                  <c:v>0.4</c:v>
                </c:pt>
                <c:pt idx="3760">
                  <c:v>0.4</c:v>
                </c:pt>
                <c:pt idx="3761">
                  <c:v>0.4</c:v>
                </c:pt>
                <c:pt idx="3762">
                  <c:v>0.4</c:v>
                </c:pt>
                <c:pt idx="3763">
                  <c:v>0.4</c:v>
                </c:pt>
                <c:pt idx="3764">
                  <c:v>0.4</c:v>
                </c:pt>
                <c:pt idx="3765">
                  <c:v>0.4</c:v>
                </c:pt>
                <c:pt idx="3766">
                  <c:v>0.4</c:v>
                </c:pt>
                <c:pt idx="3767">
                  <c:v>0.4</c:v>
                </c:pt>
                <c:pt idx="3768">
                  <c:v>0.4</c:v>
                </c:pt>
                <c:pt idx="3769">
                  <c:v>0.4</c:v>
                </c:pt>
                <c:pt idx="3770">
                  <c:v>0.4</c:v>
                </c:pt>
                <c:pt idx="3771">
                  <c:v>0.4</c:v>
                </c:pt>
                <c:pt idx="3772">
                  <c:v>0.4</c:v>
                </c:pt>
                <c:pt idx="3773">
                  <c:v>0.5</c:v>
                </c:pt>
                <c:pt idx="3774">
                  <c:v>0.4</c:v>
                </c:pt>
                <c:pt idx="3775">
                  <c:v>0.4</c:v>
                </c:pt>
                <c:pt idx="3776">
                  <c:v>0.4</c:v>
                </c:pt>
                <c:pt idx="3777">
                  <c:v>0.5</c:v>
                </c:pt>
                <c:pt idx="3778">
                  <c:v>0.5</c:v>
                </c:pt>
                <c:pt idx="3779">
                  <c:v>0.5</c:v>
                </c:pt>
                <c:pt idx="3780">
                  <c:v>0.5</c:v>
                </c:pt>
                <c:pt idx="3781">
                  <c:v>0.5</c:v>
                </c:pt>
                <c:pt idx="3782">
                  <c:v>0.5</c:v>
                </c:pt>
                <c:pt idx="3783">
                  <c:v>0.5</c:v>
                </c:pt>
                <c:pt idx="3784">
                  <c:v>0.5</c:v>
                </c:pt>
                <c:pt idx="3785">
                  <c:v>0.5</c:v>
                </c:pt>
                <c:pt idx="3786">
                  <c:v>0.5</c:v>
                </c:pt>
                <c:pt idx="3787">
                  <c:v>0.5</c:v>
                </c:pt>
                <c:pt idx="3788">
                  <c:v>0.5</c:v>
                </c:pt>
                <c:pt idx="3789">
                  <c:v>0.5</c:v>
                </c:pt>
                <c:pt idx="3790">
                  <c:v>0.5</c:v>
                </c:pt>
                <c:pt idx="3791">
                  <c:v>0.5</c:v>
                </c:pt>
                <c:pt idx="3792">
                  <c:v>0.5</c:v>
                </c:pt>
                <c:pt idx="3793">
                  <c:v>0.5</c:v>
                </c:pt>
                <c:pt idx="3794">
                  <c:v>0.5</c:v>
                </c:pt>
                <c:pt idx="3795">
                  <c:v>0.5</c:v>
                </c:pt>
                <c:pt idx="3796">
                  <c:v>0.5</c:v>
                </c:pt>
                <c:pt idx="3797">
                  <c:v>0.5</c:v>
                </c:pt>
                <c:pt idx="3798">
                  <c:v>0.5</c:v>
                </c:pt>
                <c:pt idx="3799">
                  <c:v>0.5</c:v>
                </c:pt>
                <c:pt idx="3800">
                  <c:v>0.5</c:v>
                </c:pt>
                <c:pt idx="3801">
                  <c:v>0.5</c:v>
                </c:pt>
                <c:pt idx="3802">
                  <c:v>0.5</c:v>
                </c:pt>
                <c:pt idx="3803">
                  <c:v>0.5</c:v>
                </c:pt>
                <c:pt idx="3804">
                  <c:v>0.5</c:v>
                </c:pt>
                <c:pt idx="3805">
                  <c:v>2.8</c:v>
                </c:pt>
                <c:pt idx="3806">
                  <c:v>3.9</c:v>
                </c:pt>
                <c:pt idx="3807">
                  <c:v>3.7</c:v>
                </c:pt>
                <c:pt idx="3808">
                  <c:v>3.7</c:v>
                </c:pt>
                <c:pt idx="3809">
                  <c:v>4.8</c:v>
                </c:pt>
                <c:pt idx="3810">
                  <c:v>5.3</c:v>
                </c:pt>
                <c:pt idx="3811">
                  <c:v>6</c:v>
                </c:pt>
                <c:pt idx="3812">
                  <c:v>6.9</c:v>
                </c:pt>
                <c:pt idx="3813">
                  <c:v>7.7</c:v>
                </c:pt>
                <c:pt idx="3814">
                  <c:v>8</c:v>
                </c:pt>
                <c:pt idx="3815">
                  <c:v>8.6999999999999993</c:v>
                </c:pt>
                <c:pt idx="3816">
                  <c:v>8.6999999999999993</c:v>
                </c:pt>
                <c:pt idx="3817">
                  <c:v>9.3000000000000007</c:v>
                </c:pt>
                <c:pt idx="3818">
                  <c:v>10.3</c:v>
                </c:pt>
                <c:pt idx="3819">
                  <c:v>10.5</c:v>
                </c:pt>
                <c:pt idx="3820">
                  <c:v>10.7</c:v>
                </c:pt>
                <c:pt idx="3821">
                  <c:v>11.3</c:v>
                </c:pt>
                <c:pt idx="3822">
                  <c:v>11.5</c:v>
                </c:pt>
                <c:pt idx="3823">
                  <c:v>11.7</c:v>
                </c:pt>
                <c:pt idx="3824">
                  <c:v>12.2</c:v>
                </c:pt>
                <c:pt idx="3825">
                  <c:v>12.4</c:v>
                </c:pt>
                <c:pt idx="3826">
                  <c:v>13</c:v>
                </c:pt>
                <c:pt idx="3827">
                  <c:v>13.3</c:v>
                </c:pt>
                <c:pt idx="3828">
                  <c:v>13.4</c:v>
                </c:pt>
                <c:pt idx="3829">
                  <c:v>13.8</c:v>
                </c:pt>
                <c:pt idx="3830">
                  <c:v>13.9</c:v>
                </c:pt>
                <c:pt idx="3831">
                  <c:v>14.1</c:v>
                </c:pt>
                <c:pt idx="3832">
                  <c:v>14.3</c:v>
                </c:pt>
                <c:pt idx="3833">
                  <c:v>14.5</c:v>
                </c:pt>
                <c:pt idx="3834">
                  <c:v>14.7</c:v>
                </c:pt>
                <c:pt idx="3835">
                  <c:v>14.8</c:v>
                </c:pt>
                <c:pt idx="3836">
                  <c:v>15</c:v>
                </c:pt>
                <c:pt idx="3837">
                  <c:v>15.2</c:v>
                </c:pt>
                <c:pt idx="3838">
                  <c:v>15.3</c:v>
                </c:pt>
                <c:pt idx="3839">
                  <c:v>15.4</c:v>
                </c:pt>
                <c:pt idx="3840">
                  <c:v>15.5</c:v>
                </c:pt>
                <c:pt idx="3841">
                  <c:v>15.8</c:v>
                </c:pt>
                <c:pt idx="3842">
                  <c:v>15.9</c:v>
                </c:pt>
                <c:pt idx="3843">
                  <c:v>16</c:v>
                </c:pt>
                <c:pt idx="3844">
                  <c:v>16.100000000000001</c:v>
                </c:pt>
                <c:pt idx="3845">
                  <c:v>16.3</c:v>
                </c:pt>
                <c:pt idx="3846">
                  <c:v>16.399999999999999</c:v>
                </c:pt>
                <c:pt idx="3847">
                  <c:v>16.5</c:v>
                </c:pt>
                <c:pt idx="3848">
                  <c:v>16.600000000000001</c:v>
                </c:pt>
                <c:pt idx="3849">
                  <c:v>16.7</c:v>
                </c:pt>
                <c:pt idx="3850">
                  <c:v>16.899999999999999</c:v>
                </c:pt>
                <c:pt idx="3851">
                  <c:v>17</c:v>
                </c:pt>
                <c:pt idx="3852">
                  <c:v>17</c:v>
                </c:pt>
                <c:pt idx="3853">
                  <c:v>17.2</c:v>
                </c:pt>
                <c:pt idx="3854">
                  <c:v>17.3</c:v>
                </c:pt>
                <c:pt idx="3855">
                  <c:v>17.399999999999999</c:v>
                </c:pt>
                <c:pt idx="3856">
                  <c:v>17.399999999999999</c:v>
                </c:pt>
                <c:pt idx="3857">
                  <c:v>17.600000000000001</c:v>
                </c:pt>
                <c:pt idx="3858">
                  <c:v>17.7</c:v>
                </c:pt>
                <c:pt idx="3859">
                  <c:v>17.7</c:v>
                </c:pt>
                <c:pt idx="3860">
                  <c:v>17.8</c:v>
                </c:pt>
                <c:pt idx="3861">
                  <c:v>18</c:v>
                </c:pt>
                <c:pt idx="3862">
                  <c:v>18</c:v>
                </c:pt>
                <c:pt idx="3863">
                  <c:v>18.100000000000001</c:v>
                </c:pt>
                <c:pt idx="3864">
                  <c:v>18.2</c:v>
                </c:pt>
                <c:pt idx="3865">
                  <c:v>18.3</c:v>
                </c:pt>
                <c:pt idx="3866">
                  <c:v>18.3</c:v>
                </c:pt>
                <c:pt idx="3867">
                  <c:v>18.399999999999999</c:v>
                </c:pt>
                <c:pt idx="3868">
                  <c:v>18.399999999999999</c:v>
                </c:pt>
                <c:pt idx="3869">
                  <c:v>18.5</c:v>
                </c:pt>
                <c:pt idx="3870">
                  <c:v>18.600000000000001</c:v>
                </c:pt>
                <c:pt idx="3871">
                  <c:v>18.600000000000001</c:v>
                </c:pt>
                <c:pt idx="3872">
                  <c:v>18.7</c:v>
                </c:pt>
                <c:pt idx="3873">
                  <c:v>18.8</c:v>
                </c:pt>
                <c:pt idx="3874">
                  <c:v>18.8</c:v>
                </c:pt>
                <c:pt idx="3875">
                  <c:v>18.899999999999999</c:v>
                </c:pt>
                <c:pt idx="3876">
                  <c:v>18.899999999999999</c:v>
                </c:pt>
                <c:pt idx="3877">
                  <c:v>19</c:v>
                </c:pt>
                <c:pt idx="3878">
                  <c:v>19.100000000000001</c:v>
                </c:pt>
                <c:pt idx="3879">
                  <c:v>19.100000000000001</c:v>
                </c:pt>
                <c:pt idx="3880">
                  <c:v>19.100000000000001</c:v>
                </c:pt>
                <c:pt idx="3881">
                  <c:v>19.2</c:v>
                </c:pt>
                <c:pt idx="3882">
                  <c:v>19.2</c:v>
                </c:pt>
                <c:pt idx="3883">
                  <c:v>19.3</c:v>
                </c:pt>
                <c:pt idx="3884">
                  <c:v>19.3</c:v>
                </c:pt>
                <c:pt idx="3885">
                  <c:v>19.399999999999999</c:v>
                </c:pt>
                <c:pt idx="3886">
                  <c:v>19.399999999999999</c:v>
                </c:pt>
                <c:pt idx="3887">
                  <c:v>19.399999999999999</c:v>
                </c:pt>
                <c:pt idx="3888">
                  <c:v>19.5</c:v>
                </c:pt>
                <c:pt idx="3889">
                  <c:v>19.5</c:v>
                </c:pt>
                <c:pt idx="3890">
                  <c:v>19.5</c:v>
                </c:pt>
                <c:pt idx="3891">
                  <c:v>19.600000000000001</c:v>
                </c:pt>
                <c:pt idx="3892">
                  <c:v>19.600000000000001</c:v>
                </c:pt>
                <c:pt idx="3893">
                  <c:v>19.600000000000001</c:v>
                </c:pt>
                <c:pt idx="3894">
                  <c:v>19.600000000000001</c:v>
                </c:pt>
                <c:pt idx="3895">
                  <c:v>19.7</c:v>
                </c:pt>
                <c:pt idx="3896">
                  <c:v>19.7</c:v>
                </c:pt>
                <c:pt idx="3897">
                  <c:v>19.7</c:v>
                </c:pt>
                <c:pt idx="3898">
                  <c:v>19.8</c:v>
                </c:pt>
                <c:pt idx="3899">
                  <c:v>19.8</c:v>
                </c:pt>
                <c:pt idx="3900">
                  <c:v>19.8</c:v>
                </c:pt>
                <c:pt idx="3901">
                  <c:v>19.8</c:v>
                </c:pt>
                <c:pt idx="3902">
                  <c:v>19.8</c:v>
                </c:pt>
                <c:pt idx="3903">
                  <c:v>19.899999999999999</c:v>
                </c:pt>
                <c:pt idx="3904">
                  <c:v>19.899999999999999</c:v>
                </c:pt>
                <c:pt idx="3905">
                  <c:v>19.899999999999999</c:v>
                </c:pt>
                <c:pt idx="3906">
                  <c:v>19.899999999999999</c:v>
                </c:pt>
                <c:pt idx="3907">
                  <c:v>19.899999999999999</c:v>
                </c:pt>
                <c:pt idx="3908">
                  <c:v>19.899999999999999</c:v>
                </c:pt>
                <c:pt idx="3909">
                  <c:v>19.899999999999999</c:v>
                </c:pt>
                <c:pt idx="3910">
                  <c:v>20</c:v>
                </c:pt>
                <c:pt idx="3911">
                  <c:v>20</c:v>
                </c:pt>
                <c:pt idx="3912">
                  <c:v>20</c:v>
                </c:pt>
                <c:pt idx="3913">
                  <c:v>20</c:v>
                </c:pt>
                <c:pt idx="3914">
                  <c:v>20</c:v>
                </c:pt>
                <c:pt idx="3915">
                  <c:v>20</c:v>
                </c:pt>
                <c:pt idx="3916">
                  <c:v>20.100000000000001</c:v>
                </c:pt>
                <c:pt idx="3917">
                  <c:v>20.100000000000001</c:v>
                </c:pt>
                <c:pt idx="3918">
                  <c:v>20.100000000000001</c:v>
                </c:pt>
                <c:pt idx="3919">
                  <c:v>20.100000000000001</c:v>
                </c:pt>
                <c:pt idx="3920">
                  <c:v>20.100000000000001</c:v>
                </c:pt>
                <c:pt idx="3921">
                  <c:v>20.100000000000001</c:v>
                </c:pt>
                <c:pt idx="3922">
                  <c:v>20.100000000000001</c:v>
                </c:pt>
                <c:pt idx="3923">
                  <c:v>20.100000000000001</c:v>
                </c:pt>
                <c:pt idx="3924">
                  <c:v>20.100000000000001</c:v>
                </c:pt>
                <c:pt idx="3925">
                  <c:v>20.2</c:v>
                </c:pt>
                <c:pt idx="3926">
                  <c:v>20.2</c:v>
                </c:pt>
                <c:pt idx="3927">
                  <c:v>20.2</c:v>
                </c:pt>
                <c:pt idx="3928">
                  <c:v>20.2</c:v>
                </c:pt>
                <c:pt idx="3929">
                  <c:v>20.2</c:v>
                </c:pt>
                <c:pt idx="3930">
                  <c:v>20.2</c:v>
                </c:pt>
                <c:pt idx="3931">
                  <c:v>20.2</c:v>
                </c:pt>
                <c:pt idx="3932">
                  <c:v>20.2</c:v>
                </c:pt>
                <c:pt idx="3933">
                  <c:v>20.2</c:v>
                </c:pt>
                <c:pt idx="3934">
                  <c:v>20.2</c:v>
                </c:pt>
                <c:pt idx="3935">
                  <c:v>20.2</c:v>
                </c:pt>
                <c:pt idx="3936">
                  <c:v>20.2</c:v>
                </c:pt>
                <c:pt idx="3937">
                  <c:v>20.3</c:v>
                </c:pt>
                <c:pt idx="3938">
                  <c:v>20.3</c:v>
                </c:pt>
                <c:pt idx="3939">
                  <c:v>20.3</c:v>
                </c:pt>
                <c:pt idx="3940">
                  <c:v>20.3</c:v>
                </c:pt>
                <c:pt idx="3941">
                  <c:v>20.3</c:v>
                </c:pt>
                <c:pt idx="3942">
                  <c:v>20.3</c:v>
                </c:pt>
                <c:pt idx="3943">
                  <c:v>20.3</c:v>
                </c:pt>
                <c:pt idx="3944">
                  <c:v>20.3</c:v>
                </c:pt>
                <c:pt idx="3945">
                  <c:v>20.3</c:v>
                </c:pt>
                <c:pt idx="3946">
                  <c:v>20.3</c:v>
                </c:pt>
                <c:pt idx="3947">
                  <c:v>20.3</c:v>
                </c:pt>
                <c:pt idx="3948">
                  <c:v>20.3</c:v>
                </c:pt>
                <c:pt idx="3949">
                  <c:v>20.3</c:v>
                </c:pt>
                <c:pt idx="3950">
                  <c:v>20.399999999999999</c:v>
                </c:pt>
                <c:pt idx="3951">
                  <c:v>20.399999999999999</c:v>
                </c:pt>
                <c:pt idx="3952">
                  <c:v>20.399999999999999</c:v>
                </c:pt>
                <c:pt idx="3953">
                  <c:v>20.399999999999999</c:v>
                </c:pt>
                <c:pt idx="3954">
                  <c:v>20.399999999999999</c:v>
                </c:pt>
                <c:pt idx="3955">
                  <c:v>20.399999999999999</c:v>
                </c:pt>
                <c:pt idx="3956">
                  <c:v>20.399999999999999</c:v>
                </c:pt>
                <c:pt idx="3957">
                  <c:v>20.399999999999999</c:v>
                </c:pt>
                <c:pt idx="3958">
                  <c:v>20.399999999999999</c:v>
                </c:pt>
                <c:pt idx="3959">
                  <c:v>20.399999999999999</c:v>
                </c:pt>
                <c:pt idx="3960">
                  <c:v>20.399999999999999</c:v>
                </c:pt>
                <c:pt idx="3961">
                  <c:v>20.399999999999999</c:v>
                </c:pt>
                <c:pt idx="3962">
                  <c:v>20.399999999999999</c:v>
                </c:pt>
                <c:pt idx="3963">
                  <c:v>20.399999999999999</c:v>
                </c:pt>
                <c:pt idx="3964">
                  <c:v>20.399999999999999</c:v>
                </c:pt>
                <c:pt idx="3965">
                  <c:v>20.399999999999999</c:v>
                </c:pt>
                <c:pt idx="3966">
                  <c:v>20.399999999999999</c:v>
                </c:pt>
                <c:pt idx="3967">
                  <c:v>20.399999999999999</c:v>
                </c:pt>
                <c:pt idx="3968">
                  <c:v>20.399999999999999</c:v>
                </c:pt>
                <c:pt idx="3969">
                  <c:v>20.399999999999999</c:v>
                </c:pt>
                <c:pt idx="3970">
                  <c:v>20.399999999999999</c:v>
                </c:pt>
                <c:pt idx="3971">
                  <c:v>20.399999999999999</c:v>
                </c:pt>
                <c:pt idx="3972">
                  <c:v>20.399999999999999</c:v>
                </c:pt>
                <c:pt idx="3973">
                  <c:v>20.399999999999999</c:v>
                </c:pt>
                <c:pt idx="3974">
                  <c:v>20.399999999999999</c:v>
                </c:pt>
                <c:pt idx="3975">
                  <c:v>20.399999999999999</c:v>
                </c:pt>
                <c:pt idx="3976">
                  <c:v>20.399999999999999</c:v>
                </c:pt>
                <c:pt idx="3977">
                  <c:v>20.399999999999999</c:v>
                </c:pt>
                <c:pt idx="3978">
                  <c:v>20.399999999999999</c:v>
                </c:pt>
                <c:pt idx="3979">
                  <c:v>20.399999999999999</c:v>
                </c:pt>
                <c:pt idx="3980">
                  <c:v>20.399999999999999</c:v>
                </c:pt>
                <c:pt idx="3981">
                  <c:v>20.399999999999999</c:v>
                </c:pt>
                <c:pt idx="3982">
                  <c:v>20.399999999999999</c:v>
                </c:pt>
                <c:pt idx="3983">
                  <c:v>20.399999999999999</c:v>
                </c:pt>
                <c:pt idx="3984">
                  <c:v>20.399999999999999</c:v>
                </c:pt>
                <c:pt idx="3985">
                  <c:v>20.399999999999999</c:v>
                </c:pt>
                <c:pt idx="3986">
                  <c:v>20.399999999999999</c:v>
                </c:pt>
                <c:pt idx="3987">
                  <c:v>20.399999999999999</c:v>
                </c:pt>
                <c:pt idx="3988">
                  <c:v>20.5</c:v>
                </c:pt>
                <c:pt idx="3989">
                  <c:v>20.5</c:v>
                </c:pt>
                <c:pt idx="3990">
                  <c:v>20.5</c:v>
                </c:pt>
                <c:pt idx="3991">
                  <c:v>20.5</c:v>
                </c:pt>
                <c:pt idx="3992">
                  <c:v>20.5</c:v>
                </c:pt>
                <c:pt idx="3993">
                  <c:v>20.5</c:v>
                </c:pt>
                <c:pt idx="3994">
                  <c:v>20.5</c:v>
                </c:pt>
                <c:pt idx="3995">
                  <c:v>20.5</c:v>
                </c:pt>
                <c:pt idx="3996">
                  <c:v>20.5</c:v>
                </c:pt>
                <c:pt idx="3997">
                  <c:v>20.5</c:v>
                </c:pt>
                <c:pt idx="3998">
                  <c:v>20.5</c:v>
                </c:pt>
                <c:pt idx="3999">
                  <c:v>20.5</c:v>
                </c:pt>
                <c:pt idx="4000">
                  <c:v>20.5</c:v>
                </c:pt>
                <c:pt idx="4001">
                  <c:v>20.5</c:v>
                </c:pt>
                <c:pt idx="4002">
                  <c:v>20.5</c:v>
                </c:pt>
                <c:pt idx="4003">
                  <c:v>20.5</c:v>
                </c:pt>
                <c:pt idx="4004">
                  <c:v>20.5</c:v>
                </c:pt>
                <c:pt idx="4005">
                  <c:v>20.5</c:v>
                </c:pt>
                <c:pt idx="4006">
                  <c:v>20.5</c:v>
                </c:pt>
                <c:pt idx="4007">
                  <c:v>20.5</c:v>
                </c:pt>
                <c:pt idx="4008">
                  <c:v>20.5</c:v>
                </c:pt>
                <c:pt idx="4009">
                  <c:v>20.5</c:v>
                </c:pt>
                <c:pt idx="4010">
                  <c:v>20.5</c:v>
                </c:pt>
                <c:pt idx="4011">
                  <c:v>20.5</c:v>
                </c:pt>
                <c:pt idx="4012">
                  <c:v>20.5</c:v>
                </c:pt>
                <c:pt idx="4013">
                  <c:v>20.5</c:v>
                </c:pt>
                <c:pt idx="4014">
                  <c:v>20.5</c:v>
                </c:pt>
                <c:pt idx="4015">
                  <c:v>20.5</c:v>
                </c:pt>
                <c:pt idx="4016">
                  <c:v>20.5</c:v>
                </c:pt>
                <c:pt idx="4017">
                  <c:v>20.5</c:v>
                </c:pt>
                <c:pt idx="4018">
                  <c:v>20.5</c:v>
                </c:pt>
                <c:pt idx="4019">
                  <c:v>20.5</c:v>
                </c:pt>
                <c:pt idx="4020">
                  <c:v>20.5</c:v>
                </c:pt>
                <c:pt idx="4021">
                  <c:v>20.5</c:v>
                </c:pt>
                <c:pt idx="4022">
                  <c:v>20.5</c:v>
                </c:pt>
                <c:pt idx="4023">
                  <c:v>20.5</c:v>
                </c:pt>
                <c:pt idx="4024">
                  <c:v>20.5</c:v>
                </c:pt>
                <c:pt idx="4025">
                  <c:v>20.5</c:v>
                </c:pt>
                <c:pt idx="4026">
                  <c:v>20.5</c:v>
                </c:pt>
                <c:pt idx="4027">
                  <c:v>20.5</c:v>
                </c:pt>
                <c:pt idx="4028">
                  <c:v>20.5</c:v>
                </c:pt>
                <c:pt idx="4029">
                  <c:v>20.5</c:v>
                </c:pt>
                <c:pt idx="4030">
                  <c:v>20.5</c:v>
                </c:pt>
                <c:pt idx="4031">
                  <c:v>20.5</c:v>
                </c:pt>
                <c:pt idx="4032">
                  <c:v>20.5</c:v>
                </c:pt>
                <c:pt idx="4033">
                  <c:v>20.5</c:v>
                </c:pt>
                <c:pt idx="4034">
                  <c:v>20.5</c:v>
                </c:pt>
                <c:pt idx="4035">
                  <c:v>20.5</c:v>
                </c:pt>
                <c:pt idx="4036">
                  <c:v>20.5</c:v>
                </c:pt>
                <c:pt idx="4037">
                  <c:v>20.5</c:v>
                </c:pt>
                <c:pt idx="4038">
                  <c:v>20.5</c:v>
                </c:pt>
                <c:pt idx="4039">
                  <c:v>20.5</c:v>
                </c:pt>
                <c:pt idx="4040">
                  <c:v>20.5</c:v>
                </c:pt>
                <c:pt idx="4041">
                  <c:v>20.5</c:v>
                </c:pt>
                <c:pt idx="4042">
                  <c:v>20.5</c:v>
                </c:pt>
                <c:pt idx="4043">
                  <c:v>20.5</c:v>
                </c:pt>
                <c:pt idx="4044">
                  <c:v>20.5</c:v>
                </c:pt>
                <c:pt idx="4045">
                  <c:v>20.5</c:v>
                </c:pt>
                <c:pt idx="4046">
                  <c:v>20.5</c:v>
                </c:pt>
                <c:pt idx="4047">
                  <c:v>20.5</c:v>
                </c:pt>
                <c:pt idx="4048">
                  <c:v>20.5</c:v>
                </c:pt>
                <c:pt idx="4049">
                  <c:v>20.5</c:v>
                </c:pt>
                <c:pt idx="4050">
                  <c:v>20.5</c:v>
                </c:pt>
                <c:pt idx="4051">
                  <c:v>20.5</c:v>
                </c:pt>
                <c:pt idx="4052">
                  <c:v>20.5</c:v>
                </c:pt>
                <c:pt idx="4053">
                  <c:v>20.5</c:v>
                </c:pt>
                <c:pt idx="4054">
                  <c:v>20.5</c:v>
                </c:pt>
                <c:pt idx="4055">
                  <c:v>20.5</c:v>
                </c:pt>
                <c:pt idx="4056">
                  <c:v>20.5</c:v>
                </c:pt>
                <c:pt idx="4057">
                  <c:v>20.5</c:v>
                </c:pt>
                <c:pt idx="4058">
                  <c:v>20.5</c:v>
                </c:pt>
                <c:pt idx="4059">
                  <c:v>20.5</c:v>
                </c:pt>
                <c:pt idx="4060">
                  <c:v>20.5</c:v>
                </c:pt>
                <c:pt idx="4061">
                  <c:v>20.5</c:v>
                </c:pt>
                <c:pt idx="4062">
                  <c:v>20.5</c:v>
                </c:pt>
                <c:pt idx="4063">
                  <c:v>20.5</c:v>
                </c:pt>
                <c:pt idx="4064">
                  <c:v>20.5</c:v>
                </c:pt>
                <c:pt idx="4065">
                  <c:v>20.5</c:v>
                </c:pt>
                <c:pt idx="4066">
                  <c:v>20.5</c:v>
                </c:pt>
                <c:pt idx="4067">
                  <c:v>20.5</c:v>
                </c:pt>
                <c:pt idx="4068">
                  <c:v>20.5</c:v>
                </c:pt>
                <c:pt idx="4069">
                  <c:v>20.5</c:v>
                </c:pt>
                <c:pt idx="4070">
                  <c:v>20.5</c:v>
                </c:pt>
                <c:pt idx="4071">
                  <c:v>20.5</c:v>
                </c:pt>
                <c:pt idx="4072">
                  <c:v>20.5</c:v>
                </c:pt>
                <c:pt idx="4073">
                  <c:v>20.5</c:v>
                </c:pt>
                <c:pt idx="4074">
                  <c:v>20.5</c:v>
                </c:pt>
                <c:pt idx="4075">
                  <c:v>20.5</c:v>
                </c:pt>
                <c:pt idx="4076">
                  <c:v>20.5</c:v>
                </c:pt>
                <c:pt idx="4077">
                  <c:v>20.5</c:v>
                </c:pt>
                <c:pt idx="4078">
                  <c:v>20.5</c:v>
                </c:pt>
                <c:pt idx="4079">
                  <c:v>20.5</c:v>
                </c:pt>
                <c:pt idx="4080">
                  <c:v>20.5</c:v>
                </c:pt>
                <c:pt idx="4081">
                  <c:v>20.5</c:v>
                </c:pt>
                <c:pt idx="4082">
                  <c:v>20.5</c:v>
                </c:pt>
                <c:pt idx="4083">
                  <c:v>20.5</c:v>
                </c:pt>
                <c:pt idx="4084">
                  <c:v>20.5</c:v>
                </c:pt>
                <c:pt idx="4085">
                  <c:v>20.5</c:v>
                </c:pt>
                <c:pt idx="4086">
                  <c:v>20.5</c:v>
                </c:pt>
                <c:pt idx="4087">
                  <c:v>20.5</c:v>
                </c:pt>
                <c:pt idx="4088">
                  <c:v>20.5</c:v>
                </c:pt>
                <c:pt idx="4089">
                  <c:v>20.5</c:v>
                </c:pt>
                <c:pt idx="4090">
                  <c:v>20.5</c:v>
                </c:pt>
                <c:pt idx="4091">
                  <c:v>20.5</c:v>
                </c:pt>
                <c:pt idx="4092">
                  <c:v>20.5</c:v>
                </c:pt>
                <c:pt idx="4093">
                  <c:v>20.5</c:v>
                </c:pt>
                <c:pt idx="4094">
                  <c:v>20.5</c:v>
                </c:pt>
                <c:pt idx="4095">
                  <c:v>20.5</c:v>
                </c:pt>
                <c:pt idx="4096">
                  <c:v>20.5</c:v>
                </c:pt>
                <c:pt idx="4097">
                  <c:v>20.5</c:v>
                </c:pt>
                <c:pt idx="4098">
                  <c:v>20.5</c:v>
                </c:pt>
                <c:pt idx="4099">
                  <c:v>20.5</c:v>
                </c:pt>
                <c:pt idx="4100">
                  <c:v>20.5</c:v>
                </c:pt>
                <c:pt idx="4101">
                  <c:v>20.5</c:v>
                </c:pt>
                <c:pt idx="4102">
                  <c:v>20.5</c:v>
                </c:pt>
                <c:pt idx="4103">
                  <c:v>20.5</c:v>
                </c:pt>
                <c:pt idx="4104">
                  <c:v>20.5</c:v>
                </c:pt>
                <c:pt idx="4105">
                  <c:v>20.5</c:v>
                </c:pt>
                <c:pt idx="4106">
                  <c:v>20.6</c:v>
                </c:pt>
                <c:pt idx="4107">
                  <c:v>20.5</c:v>
                </c:pt>
                <c:pt idx="4108">
                  <c:v>20.5</c:v>
                </c:pt>
                <c:pt idx="4109">
                  <c:v>20.5</c:v>
                </c:pt>
                <c:pt idx="4110">
                  <c:v>20.5</c:v>
                </c:pt>
                <c:pt idx="4111">
                  <c:v>20.6</c:v>
                </c:pt>
                <c:pt idx="4112">
                  <c:v>20.5</c:v>
                </c:pt>
                <c:pt idx="4113">
                  <c:v>20.6</c:v>
                </c:pt>
                <c:pt idx="4114">
                  <c:v>20.6</c:v>
                </c:pt>
                <c:pt idx="4115">
                  <c:v>20.6</c:v>
                </c:pt>
                <c:pt idx="4116">
                  <c:v>20.6</c:v>
                </c:pt>
                <c:pt idx="4117">
                  <c:v>20.6</c:v>
                </c:pt>
                <c:pt idx="4118">
                  <c:v>20.6</c:v>
                </c:pt>
                <c:pt idx="4119">
                  <c:v>20.6</c:v>
                </c:pt>
                <c:pt idx="4120">
                  <c:v>20.6</c:v>
                </c:pt>
                <c:pt idx="4121">
                  <c:v>20.6</c:v>
                </c:pt>
                <c:pt idx="4122">
                  <c:v>20.6</c:v>
                </c:pt>
                <c:pt idx="4123">
                  <c:v>20.6</c:v>
                </c:pt>
                <c:pt idx="4124">
                  <c:v>20.6</c:v>
                </c:pt>
                <c:pt idx="4125">
                  <c:v>20.6</c:v>
                </c:pt>
                <c:pt idx="4126">
                  <c:v>20.6</c:v>
                </c:pt>
                <c:pt idx="4127">
                  <c:v>20.6</c:v>
                </c:pt>
                <c:pt idx="4128">
                  <c:v>20.6</c:v>
                </c:pt>
                <c:pt idx="4129">
                  <c:v>20.6</c:v>
                </c:pt>
                <c:pt idx="4130">
                  <c:v>20.6</c:v>
                </c:pt>
                <c:pt idx="4131">
                  <c:v>20.6</c:v>
                </c:pt>
                <c:pt idx="4132">
                  <c:v>20.6</c:v>
                </c:pt>
                <c:pt idx="4133">
                  <c:v>20.6</c:v>
                </c:pt>
                <c:pt idx="4134">
                  <c:v>20.6</c:v>
                </c:pt>
                <c:pt idx="4135">
                  <c:v>20.6</c:v>
                </c:pt>
                <c:pt idx="4136">
                  <c:v>20.6</c:v>
                </c:pt>
                <c:pt idx="4137">
                  <c:v>20.6</c:v>
                </c:pt>
                <c:pt idx="4138">
                  <c:v>20.6</c:v>
                </c:pt>
                <c:pt idx="4139">
                  <c:v>20.6</c:v>
                </c:pt>
                <c:pt idx="4140">
                  <c:v>20.6</c:v>
                </c:pt>
                <c:pt idx="4141">
                  <c:v>20.6</c:v>
                </c:pt>
                <c:pt idx="4142">
                  <c:v>20.6</c:v>
                </c:pt>
                <c:pt idx="4143">
                  <c:v>20.6</c:v>
                </c:pt>
                <c:pt idx="4144">
                  <c:v>20.6</c:v>
                </c:pt>
                <c:pt idx="4145">
                  <c:v>20.6</c:v>
                </c:pt>
                <c:pt idx="4146">
                  <c:v>20.6</c:v>
                </c:pt>
                <c:pt idx="4147">
                  <c:v>20.6</c:v>
                </c:pt>
                <c:pt idx="4148">
                  <c:v>20.6</c:v>
                </c:pt>
                <c:pt idx="4149">
                  <c:v>20.6</c:v>
                </c:pt>
                <c:pt idx="4150">
                  <c:v>20.6</c:v>
                </c:pt>
                <c:pt idx="4151">
                  <c:v>20.6</c:v>
                </c:pt>
                <c:pt idx="4152">
                  <c:v>20.6</c:v>
                </c:pt>
                <c:pt idx="4153">
                  <c:v>20.6</c:v>
                </c:pt>
                <c:pt idx="4154">
                  <c:v>20.6</c:v>
                </c:pt>
                <c:pt idx="4155">
                  <c:v>20.6</c:v>
                </c:pt>
                <c:pt idx="4156">
                  <c:v>20.6</c:v>
                </c:pt>
                <c:pt idx="4157">
                  <c:v>20.6</c:v>
                </c:pt>
                <c:pt idx="4158">
                  <c:v>20.6</c:v>
                </c:pt>
                <c:pt idx="4159">
                  <c:v>20.6</c:v>
                </c:pt>
                <c:pt idx="4160">
                  <c:v>20.6</c:v>
                </c:pt>
                <c:pt idx="4161">
                  <c:v>20.6</c:v>
                </c:pt>
                <c:pt idx="4162">
                  <c:v>20.6</c:v>
                </c:pt>
                <c:pt idx="4163">
                  <c:v>20.6</c:v>
                </c:pt>
                <c:pt idx="4164">
                  <c:v>20.6</c:v>
                </c:pt>
                <c:pt idx="4165">
                  <c:v>20.6</c:v>
                </c:pt>
                <c:pt idx="4166">
                  <c:v>20.6</c:v>
                </c:pt>
                <c:pt idx="4167">
                  <c:v>20.6</c:v>
                </c:pt>
                <c:pt idx="4168">
                  <c:v>20.6</c:v>
                </c:pt>
                <c:pt idx="4169">
                  <c:v>20.6</c:v>
                </c:pt>
                <c:pt idx="4170">
                  <c:v>20.6</c:v>
                </c:pt>
                <c:pt idx="4171">
                  <c:v>20.6</c:v>
                </c:pt>
                <c:pt idx="4172">
                  <c:v>20.6</c:v>
                </c:pt>
                <c:pt idx="4173">
                  <c:v>20.6</c:v>
                </c:pt>
                <c:pt idx="4174">
                  <c:v>20.6</c:v>
                </c:pt>
                <c:pt idx="4175">
                  <c:v>20.6</c:v>
                </c:pt>
                <c:pt idx="4176">
                  <c:v>20.6</c:v>
                </c:pt>
                <c:pt idx="4177">
                  <c:v>20.6</c:v>
                </c:pt>
                <c:pt idx="4178">
                  <c:v>20.6</c:v>
                </c:pt>
                <c:pt idx="4179">
                  <c:v>20.6</c:v>
                </c:pt>
                <c:pt idx="4180">
                  <c:v>20.6</c:v>
                </c:pt>
                <c:pt idx="4181">
                  <c:v>20.6</c:v>
                </c:pt>
                <c:pt idx="4182">
                  <c:v>20.6</c:v>
                </c:pt>
                <c:pt idx="4183">
                  <c:v>20.6</c:v>
                </c:pt>
                <c:pt idx="4184">
                  <c:v>20.6</c:v>
                </c:pt>
                <c:pt idx="4185">
                  <c:v>20.6</c:v>
                </c:pt>
                <c:pt idx="4186">
                  <c:v>20.6</c:v>
                </c:pt>
                <c:pt idx="4187">
                  <c:v>20.6</c:v>
                </c:pt>
                <c:pt idx="4188">
                  <c:v>20.6</c:v>
                </c:pt>
                <c:pt idx="4189">
                  <c:v>20.6</c:v>
                </c:pt>
                <c:pt idx="4190">
                  <c:v>20.6</c:v>
                </c:pt>
                <c:pt idx="4191">
                  <c:v>20.6</c:v>
                </c:pt>
                <c:pt idx="4192">
                  <c:v>20.6</c:v>
                </c:pt>
                <c:pt idx="4193">
                  <c:v>20.6</c:v>
                </c:pt>
                <c:pt idx="4194">
                  <c:v>20.6</c:v>
                </c:pt>
                <c:pt idx="4195">
                  <c:v>20.6</c:v>
                </c:pt>
                <c:pt idx="4196">
                  <c:v>20.6</c:v>
                </c:pt>
                <c:pt idx="4197">
                  <c:v>20.6</c:v>
                </c:pt>
                <c:pt idx="4198">
                  <c:v>20.6</c:v>
                </c:pt>
                <c:pt idx="4199">
                  <c:v>20.6</c:v>
                </c:pt>
                <c:pt idx="4200">
                  <c:v>20.6</c:v>
                </c:pt>
                <c:pt idx="4201">
                  <c:v>20.6</c:v>
                </c:pt>
                <c:pt idx="4202">
                  <c:v>20.6</c:v>
                </c:pt>
                <c:pt idx="4203">
                  <c:v>20.6</c:v>
                </c:pt>
                <c:pt idx="4204">
                  <c:v>20.6</c:v>
                </c:pt>
                <c:pt idx="4205">
                  <c:v>20.6</c:v>
                </c:pt>
                <c:pt idx="4206">
                  <c:v>20.6</c:v>
                </c:pt>
                <c:pt idx="4207">
                  <c:v>20.6</c:v>
                </c:pt>
                <c:pt idx="4208">
                  <c:v>20.6</c:v>
                </c:pt>
                <c:pt idx="4209">
                  <c:v>20.6</c:v>
                </c:pt>
                <c:pt idx="4210">
                  <c:v>20.6</c:v>
                </c:pt>
                <c:pt idx="4211">
                  <c:v>20.6</c:v>
                </c:pt>
                <c:pt idx="4212">
                  <c:v>20.6</c:v>
                </c:pt>
                <c:pt idx="4213">
                  <c:v>20.6</c:v>
                </c:pt>
                <c:pt idx="4214">
                  <c:v>20.6</c:v>
                </c:pt>
                <c:pt idx="4215">
                  <c:v>20.6</c:v>
                </c:pt>
                <c:pt idx="4216">
                  <c:v>20.6</c:v>
                </c:pt>
                <c:pt idx="4217">
                  <c:v>20.6</c:v>
                </c:pt>
                <c:pt idx="4218">
                  <c:v>20.6</c:v>
                </c:pt>
                <c:pt idx="4219">
                  <c:v>20.6</c:v>
                </c:pt>
                <c:pt idx="4220">
                  <c:v>20.6</c:v>
                </c:pt>
                <c:pt idx="4221">
                  <c:v>20.6</c:v>
                </c:pt>
                <c:pt idx="4222">
                  <c:v>20.6</c:v>
                </c:pt>
                <c:pt idx="4223">
                  <c:v>20.6</c:v>
                </c:pt>
                <c:pt idx="4224">
                  <c:v>20.6</c:v>
                </c:pt>
                <c:pt idx="4225">
                  <c:v>20.6</c:v>
                </c:pt>
                <c:pt idx="4226">
                  <c:v>20.6</c:v>
                </c:pt>
                <c:pt idx="4227">
                  <c:v>20.6</c:v>
                </c:pt>
                <c:pt idx="4228">
                  <c:v>20.6</c:v>
                </c:pt>
                <c:pt idx="4229">
                  <c:v>20.6</c:v>
                </c:pt>
                <c:pt idx="4230">
                  <c:v>20.6</c:v>
                </c:pt>
                <c:pt idx="4231">
                  <c:v>20.6</c:v>
                </c:pt>
                <c:pt idx="4232">
                  <c:v>20.6</c:v>
                </c:pt>
                <c:pt idx="4233">
                  <c:v>20.6</c:v>
                </c:pt>
                <c:pt idx="4234">
                  <c:v>20.6</c:v>
                </c:pt>
                <c:pt idx="4235">
                  <c:v>20.6</c:v>
                </c:pt>
                <c:pt idx="4236">
                  <c:v>20.6</c:v>
                </c:pt>
                <c:pt idx="4237">
                  <c:v>20.6</c:v>
                </c:pt>
                <c:pt idx="4238">
                  <c:v>20.6</c:v>
                </c:pt>
                <c:pt idx="4239">
                  <c:v>20.6</c:v>
                </c:pt>
                <c:pt idx="4240">
                  <c:v>20.6</c:v>
                </c:pt>
                <c:pt idx="4241">
                  <c:v>20.6</c:v>
                </c:pt>
                <c:pt idx="4242">
                  <c:v>20.6</c:v>
                </c:pt>
                <c:pt idx="4243">
                  <c:v>20.6</c:v>
                </c:pt>
                <c:pt idx="4244">
                  <c:v>20.6</c:v>
                </c:pt>
                <c:pt idx="4245">
                  <c:v>20.6</c:v>
                </c:pt>
                <c:pt idx="4246">
                  <c:v>20.6</c:v>
                </c:pt>
                <c:pt idx="4247">
                  <c:v>20.6</c:v>
                </c:pt>
                <c:pt idx="4248">
                  <c:v>20.6</c:v>
                </c:pt>
                <c:pt idx="4249">
                  <c:v>20.6</c:v>
                </c:pt>
                <c:pt idx="4250">
                  <c:v>20.6</c:v>
                </c:pt>
                <c:pt idx="4251">
                  <c:v>20.6</c:v>
                </c:pt>
                <c:pt idx="4252">
                  <c:v>20.6</c:v>
                </c:pt>
                <c:pt idx="4253">
                  <c:v>20.6</c:v>
                </c:pt>
                <c:pt idx="4254">
                  <c:v>20.6</c:v>
                </c:pt>
                <c:pt idx="4255">
                  <c:v>20.6</c:v>
                </c:pt>
                <c:pt idx="4256">
                  <c:v>20.6</c:v>
                </c:pt>
                <c:pt idx="4257">
                  <c:v>20.6</c:v>
                </c:pt>
                <c:pt idx="4258">
                  <c:v>20.6</c:v>
                </c:pt>
                <c:pt idx="4259">
                  <c:v>20.6</c:v>
                </c:pt>
                <c:pt idx="4260">
                  <c:v>20.6</c:v>
                </c:pt>
                <c:pt idx="4261">
                  <c:v>20.6</c:v>
                </c:pt>
                <c:pt idx="4262">
                  <c:v>20.6</c:v>
                </c:pt>
                <c:pt idx="4263">
                  <c:v>20.6</c:v>
                </c:pt>
                <c:pt idx="4264">
                  <c:v>20.6</c:v>
                </c:pt>
                <c:pt idx="4265">
                  <c:v>20.6</c:v>
                </c:pt>
                <c:pt idx="4266">
                  <c:v>20.6</c:v>
                </c:pt>
                <c:pt idx="4267">
                  <c:v>20.6</c:v>
                </c:pt>
                <c:pt idx="4268">
                  <c:v>20.6</c:v>
                </c:pt>
                <c:pt idx="4269">
                  <c:v>20.6</c:v>
                </c:pt>
                <c:pt idx="4270">
                  <c:v>20.6</c:v>
                </c:pt>
                <c:pt idx="4271">
                  <c:v>20.6</c:v>
                </c:pt>
                <c:pt idx="4272">
                  <c:v>20.6</c:v>
                </c:pt>
                <c:pt idx="4273">
                  <c:v>20.6</c:v>
                </c:pt>
                <c:pt idx="4274">
                  <c:v>20.6</c:v>
                </c:pt>
                <c:pt idx="4275">
                  <c:v>20.6</c:v>
                </c:pt>
                <c:pt idx="4276">
                  <c:v>20.6</c:v>
                </c:pt>
                <c:pt idx="4277">
                  <c:v>20.6</c:v>
                </c:pt>
                <c:pt idx="4278">
                  <c:v>20.6</c:v>
                </c:pt>
                <c:pt idx="4279">
                  <c:v>20.6</c:v>
                </c:pt>
                <c:pt idx="4280">
                  <c:v>20.6</c:v>
                </c:pt>
                <c:pt idx="4281">
                  <c:v>20.6</c:v>
                </c:pt>
                <c:pt idx="4282">
                  <c:v>20.6</c:v>
                </c:pt>
                <c:pt idx="4283">
                  <c:v>20.6</c:v>
                </c:pt>
                <c:pt idx="4284">
                  <c:v>20.6</c:v>
                </c:pt>
                <c:pt idx="4285">
                  <c:v>20.6</c:v>
                </c:pt>
                <c:pt idx="4286">
                  <c:v>20.6</c:v>
                </c:pt>
                <c:pt idx="4287">
                  <c:v>20.6</c:v>
                </c:pt>
                <c:pt idx="4288">
                  <c:v>20.6</c:v>
                </c:pt>
                <c:pt idx="4289">
                  <c:v>20.6</c:v>
                </c:pt>
                <c:pt idx="4290">
                  <c:v>20.6</c:v>
                </c:pt>
                <c:pt idx="4291">
                  <c:v>20.6</c:v>
                </c:pt>
                <c:pt idx="4292">
                  <c:v>20.6</c:v>
                </c:pt>
                <c:pt idx="4293">
                  <c:v>20.6</c:v>
                </c:pt>
                <c:pt idx="4294">
                  <c:v>20.6</c:v>
                </c:pt>
                <c:pt idx="4295">
                  <c:v>20.6</c:v>
                </c:pt>
                <c:pt idx="4296">
                  <c:v>20.6</c:v>
                </c:pt>
                <c:pt idx="4297">
                  <c:v>20.6</c:v>
                </c:pt>
                <c:pt idx="4298">
                  <c:v>20.6</c:v>
                </c:pt>
                <c:pt idx="4299">
                  <c:v>20.6</c:v>
                </c:pt>
                <c:pt idx="4300">
                  <c:v>20.6</c:v>
                </c:pt>
                <c:pt idx="4301">
                  <c:v>20.6</c:v>
                </c:pt>
                <c:pt idx="4302">
                  <c:v>20.6</c:v>
                </c:pt>
                <c:pt idx="4303">
                  <c:v>20.6</c:v>
                </c:pt>
                <c:pt idx="4304">
                  <c:v>20.6</c:v>
                </c:pt>
                <c:pt idx="4305">
                  <c:v>20.6</c:v>
                </c:pt>
                <c:pt idx="4306">
                  <c:v>20.6</c:v>
                </c:pt>
                <c:pt idx="4307">
                  <c:v>20.6</c:v>
                </c:pt>
                <c:pt idx="4308">
                  <c:v>20.6</c:v>
                </c:pt>
                <c:pt idx="4309">
                  <c:v>20.6</c:v>
                </c:pt>
                <c:pt idx="4310">
                  <c:v>20.6</c:v>
                </c:pt>
                <c:pt idx="4311">
                  <c:v>20.6</c:v>
                </c:pt>
                <c:pt idx="4312">
                  <c:v>20.6</c:v>
                </c:pt>
                <c:pt idx="4313">
                  <c:v>20.6</c:v>
                </c:pt>
                <c:pt idx="4314">
                  <c:v>20.6</c:v>
                </c:pt>
                <c:pt idx="4315">
                  <c:v>20.6</c:v>
                </c:pt>
                <c:pt idx="4316">
                  <c:v>20.6</c:v>
                </c:pt>
                <c:pt idx="4317">
                  <c:v>20.6</c:v>
                </c:pt>
                <c:pt idx="4318">
                  <c:v>20.6</c:v>
                </c:pt>
                <c:pt idx="4319">
                  <c:v>20.6</c:v>
                </c:pt>
                <c:pt idx="4320">
                  <c:v>20.6</c:v>
                </c:pt>
                <c:pt idx="4321">
                  <c:v>20.6</c:v>
                </c:pt>
                <c:pt idx="4322">
                  <c:v>20.6</c:v>
                </c:pt>
                <c:pt idx="4323">
                  <c:v>20.6</c:v>
                </c:pt>
                <c:pt idx="4324">
                  <c:v>20.6</c:v>
                </c:pt>
                <c:pt idx="4325">
                  <c:v>20.6</c:v>
                </c:pt>
                <c:pt idx="4326">
                  <c:v>20.6</c:v>
                </c:pt>
                <c:pt idx="4327">
                  <c:v>20.6</c:v>
                </c:pt>
                <c:pt idx="4328">
                  <c:v>20.6</c:v>
                </c:pt>
                <c:pt idx="4329">
                  <c:v>20.6</c:v>
                </c:pt>
                <c:pt idx="4330">
                  <c:v>20.6</c:v>
                </c:pt>
                <c:pt idx="4331">
                  <c:v>20.6</c:v>
                </c:pt>
                <c:pt idx="4332">
                  <c:v>20.6</c:v>
                </c:pt>
                <c:pt idx="4333">
                  <c:v>20.6</c:v>
                </c:pt>
                <c:pt idx="4334">
                  <c:v>20.6</c:v>
                </c:pt>
                <c:pt idx="4335">
                  <c:v>20.6</c:v>
                </c:pt>
                <c:pt idx="4336">
                  <c:v>20.6</c:v>
                </c:pt>
                <c:pt idx="4337">
                  <c:v>20.6</c:v>
                </c:pt>
                <c:pt idx="4338">
                  <c:v>20.6</c:v>
                </c:pt>
                <c:pt idx="4339">
                  <c:v>20.6</c:v>
                </c:pt>
                <c:pt idx="4340">
                  <c:v>20.6</c:v>
                </c:pt>
                <c:pt idx="4341">
                  <c:v>20.6</c:v>
                </c:pt>
                <c:pt idx="4342">
                  <c:v>20.6</c:v>
                </c:pt>
                <c:pt idx="4343">
                  <c:v>20.6</c:v>
                </c:pt>
                <c:pt idx="4344">
                  <c:v>20.6</c:v>
                </c:pt>
                <c:pt idx="4345">
                  <c:v>20.6</c:v>
                </c:pt>
                <c:pt idx="4346">
                  <c:v>20.6</c:v>
                </c:pt>
                <c:pt idx="4347">
                  <c:v>20.6</c:v>
                </c:pt>
                <c:pt idx="4348">
                  <c:v>20.6</c:v>
                </c:pt>
                <c:pt idx="4349">
                  <c:v>20.6</c:v>
                </c:pt>
                <c:pt idx="4350">
                  <c:v>20.6</c:v>
                </c:pt>
                <c:pt idx="4351">
                  <c:v>20.6</c:v>
                </c:pt>
                <c:pt idx="4352">
                  <c:v>20.6</c:v>
                </c:pt>
                <c:pt idx="4353">
                  <c:v>20.6</c:v>
                </c:pt>
                <c:pt idx="4354">
                  <c:v>20.6</c:v>
                </c:pt>
                <c:pt idx="4355">
                  <c:v>20.6</c:v>
                </c:pt>
                <c:pt idx="4356">
                  <c:v>20.6</c:v>
                </c:pt>
                <c:pt idx="4357">
                  <c:v>20.6</c:v>
                </c:pt>
                <c:pt idx="4358">
                  <c:v>20.6</c:v>
                </c:pt>
                <c:pt idx="4359">
                  <c:v>20.6</c:v>
                </c:pt>
                <c:pt idx="4360">
                  <c:v>20.6</c:v>
                </c:pt>
                <c:pt idx="4361">
                  <c:v>20.6</c:v>
                </c:pt>
                <c:pt idx="4362">
                  <c:v>20.6</c:v>
                </c:pt>
                <c:pt idx="4363">
                  <c:v>20.6</c:v>
                </c:pt>
                <c:pt idx="4364">
                  <c:v>20.6</c:v>
                </c:pt>
                <c:pt idx="4365">
                  <c:v>20.6</c:v>
                </c:pt>
                <c:pt idx="4366">
                  <c:v>20.6</c:v>
                </c:pt>
                <c:pt idx="4367">
                  <c:v>20.6</c:v>
                </c:pt>
                <c:pt idx="4368">
                  <c:v>20.6</c:v>
                </c:pt>
                <c:pt idx="4369">
                  <c:v>20.6</c:v>
                </c:pt>
                <c:pt idx="4370">
                  <c:v>20.6</c:v>
                </c:pt>
                <c:pt idx="4371">
                  <c:v>20.6</c:v>
                </c:pt>
                <c:pt idx="4372">
                  <c:v>20.6</c:v>
                </c:pt>
                <c:pt idx="4373">
                  <c:v>20.6</c:v>
                </c:pt>
                <c:pt idx="4374">
                  <c:v>20.6</c:v>
                </c:pt>
                <c:pt idx="4375">
                  <c:v>20.6</c:v>
                </c:pt>
                <c:pt idx="4376">
                  <c:v>20.6</c:v>
                </c:pt>
                <c:pt idx="4377">
                  <c:v>20.6</c:v>
                </c:pt>
                <c:pt idx="4378">
                  <c:v>20.6</c:v>
                </c:pt>
                <c:pt idx="4379">
                  <c:v>20.6</c:v>
                </c:pt>
                <c:pt idx="4380">
                  <c:v>20.6</c:v>
                </c:pt>
                <c:pt idx="4381">
                  <c:v>20.6</c:v>
                </c:pt>
                <c:pt idx="4382">
                  <c:v>20.6</c:v>
                </c:pt>
                <c:pt idx="4383">
                  <c:v>20.6</c:v>
                </c:pt>
                <c:pt idx="4384">
                  <c:v>20.6</c:v>
                </c:pt>
                <c:pt idx="4385">
                  <c:v>20.6</c:v>
                </c:pt>
                <c:pt idx="4386">
                  <c:v>20.6</c:v>
                </c:pt>
                <c:pt idx="4387">
                  <c:v>20.6</c:v>
                </c:pt>
                <c:pt idx="4388">
                  <c:v>20.6</c:v>
                </c:pt>
                <c:pt idx="4389">
                  <c:v>20.6</c:v>
                </c:pt>
                <c:pt idx="4390">
                  <c:v>20.6</c:v>
                </c:pt>
                <c:pt idx="4391">
                  <c:v>20.6</c:v>
                </c:pt>
                <c:pt idx="4392">
                  <c:v>20.6</c:v>
                </c:pt>
                <c:pt idx="4393">
                  <c:v>20.6</c:v>
                </c:pt>
                <c:pt idx="4394">
                  <c:v>20.6</c:v>
                </c:pt>
                <c:pt idx="4395">
                  <c:v>20.6</c:v>
                </c:pt>
                <c:pt idx="4396">
                  <c:v>20.6</c:v>
                </c:pt>
                <c:pt idx="4397">
                  <c:v>20.6</c:v>
                </c:pt>
                <c:pt idx="4398">
                  <c:v>20.6</c:v>
                </c:pt>
                <c:pt idx="4399">
                  <c:v>20.6</c:v>
                </c:pt>
                <c:pt idx="4400">
                  <c:v>20.6</c:v>
                </c:pt>
                <c:pt idx="4401">
                  <c:v>20.6</c:v>
                </c:pt>
                <c:pt idx="4402">
                  <c:v>20.6</c:v>
                </c:pt>
                <c:pt idx="4403">
                  <c:v>20.6</c:v>
                </c:pt>
                <c:pt idx="4404">
                  <c:v>20.6</c:v>
                </c:pt>
                <c:pt idx="4405">
                  <c:v>20.6</c:v>
                </c:pt>
                <c:pt idx="4406">
                  <c:v>20.6</c:v>
                </c:pt>
                <c:pt idx="4407">
                  <c:v>20.6</c:v>
                </c:pt>
                <c:pt idx="4408">
                  <c:v>20.6</c:v>
                </c:pt>
                <c:pt idx="4409">
                  <c:v>20.6</c:v>
                </c:pt>
                <c:pt idx="4410">
                  <c:v>20.6</c:v>
                </c:pt>
                <c:pt idx="4411">
                  <c:v>20.6</c:v>
                </c:pt>
                <c:pt idx="4412">
                  <c:v>20.6</c:v>
                </c:pt>
                <c:pt idx="4413">
                  <c:v>20.6</c:v>
                </c:pt>
                <c:pt idx="4414">
                  <c:v>20.6</c:v>
                </c:pt>
                <c:pt idx="4415">
                  <c:v>20.6</c:v>
                </c:pt>
                <c:pt idx="4416">
                  <c:v>20.6</c:v>
                </c:pt>
                <c:pt idx="4417">
                  <c:v>20.6</c:v>
                </c:pt>
                <c:pt idx="4418">
                  <c:v>20.6</c:v>
                </c:pt>
                <c:pt idx="4419">
                  <c:v>20.6</c:v>
                </c:pt>
                <c:pt idx="4420">
                  <c:v>20.6</c:v>
                </c:pt>
                <c:pt idx="4421">
                  <c:v>20.6</c:v>
                </c:pt>
                <c:pt idx="4422">
                  <c:v>20.6</c:v>
                </c:pt>
                <c:pt idx="4423">
                  <c:v>20.6</c:v>
                </c:pt>
                <c:pt idx="4424">
                  <c:v>20.6</c:v>
                </c:pt>
                <c:pt idx="4425">
                  <c:v>20.6</c:v>
                </c:pt>
                <c:pt idx="4426">
                  <c:v>20.6</c:v>
                </c:pt>
                <c:pt idx="4427">
                  <c:v>20.6</c:v>
                </c:pt>
                <c:pt idx="4428">
                  <c:v>20.6</c:v>
                </c:pt>
                <c:pt idx="4429">
                  <c:v>20.6</c:v>
                </c:pt>
                <c:pt idx="4430">
                  <c:v>20.6</c:v>
                </c:pt>
                <c:pt idx="4431">
                  <c:v>20.6</c:v>
                </c:pt>
                <c:pt idx="4432">
                  <c:v>20.6</c:v>
                </c:pt>
                <c:pt idx="4433">
                  <c:v>20.6</c:v>
                </c:pt>
                <c:pt idx="4434">
                  <c:v>20.6</c:v>
                </c:pt>
                <c:pt idx="4435">
                  <c:v>20.6</c:v>
                </c:pt>
                <c:pt idx="4436">
                  <c:v>20.6</c:v>
                </c:pt>
                <c:pt idx="4437">
                  <c:v>20.6</c:v>
                </c:pt>
                <c:pt idx="4438">
                  <c:v>20.6</c:v>
                </c:pt>
                <c:pt idx="4439">
                  <c:v>20.6</c:v>
                </c:pt>
                <c:pt idx="4440">
                  <c:v>20.6</c:v>
                </c:pt>
                <c:pt idx="4441">
                  <c:v>20.6</c:v>
                </c:pt>
                <c:pt idx="4442">
                  <c:v>20.6</c:v>
                </c:pt>
                <c:pt idx="4443">
                  <c:v>20.6</c:v>
                </c:pt>
                <c:pt idx="4444">
                  <c:v>20.6</c:v>
                </c:pt>
                <c:pt idx="4445">
                  <c:v>20.6</c:v>
                </c:pt>
                <c:pt idx="4446">
                  <c:v>20.6</c:v>
                </c:pt>
                <c:pt idx="4447">
                  <c:v>20.6</c:v>
                </c:pt>
                <c:pt idx="4448">
                  <c:v>20.6</c:v>
                </c:pt>
                <c:pt idx="4449">
                  <c:v>20.6</c:v>
                </c:pt>
                <c:pt idx="4450">
                  <c:v>20.6</c:v>
                </c:pt>
                <c:pt idx="4451">
                  <c:v>20.6</c:v>
                </c:pt>
                <c:pt idx="4452">
                  <c:v>20.6</c:v>
                </c:pt>
                <c:pt idx="4453">
                  <c:v>20.6</c:v>
                </c:pt>
                <c:pt idx="4454">
                  <c:v>20.6</c:v>
                </c:pt>
                <c:pt idx="4455">
                  <c:v>20.6</c:v>
                </c:pt>
                <c:pt idx="4456">
                  <c:v>20.6</c:v>
                </c:pt>
                <c:pt idx="4457">
                  <c:v>20.6</c:v>
                </c:pt>
                <c:pt idx="4458">
                  <c:v>20.6</c:v>
                </c:pt>
                <c:pt idx="4459">
                  <c:v>20.6</c:v>
                </c:pt>
                <c:pt idx="4460">
                  <c:v>20.6</c:v>
                </c:pt>
                <c:pt idx="4461">
                  <c:v>20.6</c:v>
                </c:pt>
                <c:pt idx="4462">
                  <c:v>20.6</c:v>
                </c:pt>
                <c:pt idx="4463">
                  <c:v>20.6</c:v>
                </c:pt>
                <c:pt idx="4464">
                  <c:v>20.6</c:v>
                </c:pt>
                <c:pt idx="4465">
                  <c:v>20.6</c:v>
                </c:pt>
                <c:pt idx="4466">
                  <c:v>20.6</c:v>
                </c:pt>
                <c:pt idx="4467">
                  <c:v>20.6</c:v>
                </c:pt>
                <c:pt idx="4468">
                  <c:v>20.6</c:v>
                </c:pt>
                <c:pt idx="4469">
                  <c:v>20.6</c:v>
                </c:pt>
                <c:pt idx="4470">
                  <c:v>20.6</c:v>
                </c:pt>
                <c:pt idx="4471">
                  <c:v>20.6</c:v>
                </c:pt>
                <c:pt idx="4472">
                  <c:v>20.6</c:v>
                </c:pt>
                <c:pt idx="4473">
                  <c:v>20.6</c:v>
                </c:pt>
                <c:pt idx="4474">
                  <c:v>20.6</c:v>
                </c:pt>
                <c:pt idx="4475">
                  <c:v>20.6</c:v>
                </c:pt>
                <c:pt idx="4476">
                  <c:v>20.6</c:v>
                </c:pt>
                <c:pt idx="4477">
                  <c:v>20.6</c:v>
                </c:pt>
                <c:pt idx="4478">
                  <c:v>20.6</c:v>
                </c:pt>
                <c:pt idx="4479">
                  <c:v>20.6</c:v>
                </c:pt>
                <c:pt idx="4480">
                  <c:v>20.6</c:v>
                </c:pt>
                <c:pt idx="4481">
                  <c:v>20.6</c:v>
                </c:pt>
                <c:pt idx="4482">
                  <c:v>20.6</c:v>
                </c:pt>
                <c:pt idx="4483">
                  <c:v>20.6</c:v>
                </c:pt>
                <c:pt idx="4484">
                  <c:v>20.6</c:v>
                </c:pt>
                <c:pt idx="4485">
                  <c:v>20.6</c:v>
                </c:pt>
                <c:pt idx="4486">
                  <c:v>20.6</c:v>
                </c:pt>
                <c:pt idx="4487">
                  <c:v>20.6</c:v>
                </c:pt>
                <c:pt idx="4488">
                  <c:v>20.6</c:v>
                </c:pt>
                <c:pt idx="4489">
                  <c:v>20.6</c:v>
                </c:pt>
                <c:pt idx="4490">
                  <c:v>20.6</c:v>
                </c:pt>
                <c:pt idx="4491">
                  <c:v>20.6</c:v>
                </c:pt>
                <c:pt idx="4492">
                  <c:v>20.6</c:v>
                </c:pt>
                <c:pt idx="4493">
                  <c:v>20.6</c:v>
                </c:pt>
                <c:pt idx="4494">
                  <c:v>20.6</c:v>
                </c:pt>
                <c:pt idx="4495">
                  <c:v>20.6</c:v>
                </c:pt>
                <c:pt idx="4496">
                  <c:v>20.6</c:v>
                </c:pt>
                <c:pt idx="4497">
                  <c:v>20.6</c:v>
                </c:pt>
                <c:pt idx="4498">
                  <c:v>20.6</c:v>
                </c:pt>
                <c:pt idx="4499">
                  <c:v>20.6</c:v>
                </c:pt>
                <c:pt idx="4500">
                  <c:v>20.6</c:v>
                </c:pt>
                <c:pt idx="4501">
                  <c:v>20.6</c:v>
                </c:pt>
                <c:pt idx="4502">
                  <c:v>20.6</c:v>
                </c:pt>
                <c:pt idx="4503">
                  <c:v>20.6</c:v>
                </c:pt>
                <c:pt idx="4504">
                  <c:v>20.6</c:v>
                </c:pt>
                <c:pt idx="4505">
                  <c:v>20.6</c:v>
                </c:pt>
                <c:pt idx="4506">
                  <c:v>20.6</c:v>
                </c:pt>
                <c:pt idx="4507">
                  <c:v>20.6</c:v>
                </c:pt>
                <c:pt idx="4508">
                  <c:v>20.6</c:v>
                </c:pt>
                <c:pt idx="4509">
                  <c:v>20.6</c:v>
                </c:pt>
                <c:pt idx="4510">
                  <c:v>20.6</c:v>
                </c:pt>
                <c:pt idx="4511">
                  <c:v>20.6</c:v>
                </c:pt>
                <c:pt idx="4512">
                  <c:v>20.6</c:v>
                </c:pt>
                <c:pt idx="4513">
                  <c:v>20.6</c:v>
                </c:pt>
                <c:pt idx="4514">
                  <c:v>20.6</c:v>
                </c:pt>
                <c:pt idx="4515">
                  <c:v>20.6</c:v>
                </c:pt>
                <c:pt idx="4516">
                  <c:v>20.6</c:v>
                </c:pt>
                <c:pt idx="4517">
                  <c:v>20.6</c:v>
                </c:pt>
                <c:pt idx="4518">
                  <c:v>20.6</c:v>
                </c:pt>
                <c:pt idx="4519">
                  <c:v>20.6</c:v>
                </c:pt>
                <c:pt idx="4520">
                  <c:v>20.6</c:v>
                </c:pt>
                <c:pt idx="4521">
                  <c:v>20.6</c:v>
                </c:pt>
                <c:pt idx="4522">
                  <c:v>20.6</c:v>
                </c:pt>
                <c:pt idx="4523">
                  <c:v>20.6</c:v>
                </c:pt>
                <c:pt idx="4524">
                  <c:v>20.6</c:v>
                </c:pt>
                <c:pt idx="4525">
                  <c:v>20.6</c:v>
                </c:pt>
                <c:pt idx="4526">
                  <c:v>20.6</c:v>
                </c:pt>
                <c:pt idx="4527">
                  <c:v>20.6</c:v>
                </c:pt>
                <c:pt idx="4528">
                  <c:v>20.6</c:v>
                </c:pt>
                <c:pt idx="4529">
                  <c:v>20.6</c:v>
                </c:pt>
                <c:pt idx="4530">
                  <c:v>20.6</c:v>
                </c:pt>
                <c:pt idx="4531">
                  <c:v>20.6</c:v>
                </c:pt>
                <c:pt idx="4532">
                  <c:v>20.6</c:v>
                </c:pt>
                <c:pt idx="4533">
                  <c:v>20.6</c:v>
                </c:pt>
                <c:pt idx="4534">
                  <c:v>20.6</c:v>
                </c:pt>
                <c:pt idx="4535">
                  <c:v>20.6</c:v>
                </c:pt>
                <c:pt idx="4536">
                  <c:v>20.6</c:v>
                </c:pt>
                <c:pt idx="4537">
                  <c:v>20.6</c:v>
                </c:pt>
                <c:pt idx="4538">
                  <c:v>20.6</c:v>
                </c:pt>
                <c:pt idx="4539">
                  <c:v>20.6</c:v>
                </c:pt>
                <c:pt idx="4540">
                  <c:v>20.6</c:v>
                </c:pt>
                <c:pt idx="4541">
                  <c:v>20.6</c:v>
                </c:pt>
                <c:pt idx="4542">
                  <c:v>20.6</c:v>
                </c:pt>
                <c:pt idx="4543">
                  <c:v>20.6</c:v>
                </c:pt>
                <c:pt idx="4544">
                  <c:v>20.6</c:v>
                </c:pt>
                <c:pt idx="4545">
                  <c:v>20.6</c:v>
                </c:pt>
                <c:pt idx="4546">
                  <c:v>20.6</c:v>
                </c:pt>
                <c:pt idx="4547">
                  <c:v>20.6</c:v>
                </c:pt>
                <c:pt idx="4548">
                  <c:v>20.6</c:v>
                </c:pt>
                <c:pt idx="4549">
                  <c:v>20.6</c:v>
                </c:pt>
                <c:pt idx="4550">
                  <c:v>20.6</c:v>
                </c:pt>
                <c:pt idx="4551">
                  <c:v>20.6</c:v>
                </c:pt>
                <c:pt idx="4552">
                  <c:v>20.6</c:v>
                </c:pt>
                <c:pt idx="4553">
                  <c:v>20.6</c:v>
                </c:pt>
                <c:pt idx="4554">
                  <c:v>20.6</c:v>
                </c:pt>
                <c:pt idx="4555">
                  <c:v>20.6</c:v>
                </c:pt>
                <c:pt idx="4556">
                  <c:v>20.6</c:v>
                </c:pt>
                <c:pt idx="4557">
                  <c:v>20.6</c:v>
                </c:pt>
                <c:pt idx="4558">
                  <c:v>20.7</c:v>
                </c:pt>
                <c:pt idx="4559">
                  <c:v>20.6</c:v>
                </c:pt>
                <c:pt idx="4560">
                  <c:v>20.6</c:v>
                </c:pt>
                <c:pt idx="4561">
                  <c:v>20.6</c:v>
                </c:pt>
                <c:pt idx="4562">
                  <c:v>20.6</c:v>
                </c:pt>
                <c:pt idx="4563">
                  <c:v>20.6</c:v>
                </c:pt>
                <c:pt idx="4564">
                  <c:v>20.6</c:v>
                </c:pt>
                <c:pt idx="4565">
                  <c:v>20.6</c:v>
                </c:pt>
                <c:pt idx="4566">
                  <c:v>20.6</c:v>
                </c:pt>
                <c:pt idx="4567">
                  <c:v>20.6</c:v>
                </c:pt>
                <c:pt idx="4568">
                  <c:v>20.6</c:v>
                </c:pt>
                <c:pt idx="4569">
                  <c:v>20.6</c:v>
                </c:pt>
                <c:pt idx="4570">
                  <c:v>20.6</c:v>
                </c:pt>
                <c:pt idx="4571">
                  <c:v>20.6</c:v>
                </c:pt>
                <c:pt idx="4572">
                  <c:v>20.6</c:v>
                </c:pt>
                <c:pt idx="4573">
                  <c:v>20.6</c:v>
                </c:pt>
                <c:pt idx="4574">
                  <c:v>20.6</c:v>
                </c:pt>
                <c:pt idx="4575">
                  <c:v>20.6</c:v>
                </c:pt>
                <c:pt idx="4576">
                  <c:v>20.6</c:v>
                </c:pt>
                <c:pt idx="4577">
                  <c:v>20.7</c:v>
                </c:pt>
                <c:pt idx="4578">
                  <c:v>20.6</c:v>
                </c:pt>
                <c:pt idx="4579">
                  <c:v>20.6</c:v>
                </c:pt>
                <c:pt idx="4580">
                  <c:v>20.6</c:v>
                </c:pt>
                <c:pt idx="4581">
                  <c:v>20.6</c:v>
                </c:pt>
                <c:pt idx="4582">
                  <c:v>20.6</c:v>
                </c:pt>
                <c:pt idx="4583">
                  <c:v>20.6</c:v>
                </c:pt>
                <c:pt idx="4584">
                  <c:v>20.6</c:v>
                </c:pt>
                <c:pt idx="4585">
                  <c:v>20.6</c:v>
                </c:pt>
                <c:pt idx="4586">
                  <c:v>20.6</c:v>
                </c:pt>
                <c:pt idx="4587">
                  <c:v>20.6</c:v>
                </c:pt>
                <c:pt idx="4588">
                  <c:v>20.6</c:v>
                </c:pt>
                <c:pt idx="4589">
                  <c:v>20.6</c:v>
                </c:pt>
                <c:pt idx="4590">
                  <c:v>20.6</c:v>
                </c:pt>
                <c:pt idx="4591">
                  <c:v>20.6</c:v>
                </c:pt>
                <c:pt idx="4592">
                  <c:v>20.6</c:v>
                </c:pt>
                <c:pt idx="4593">
                  <c:v>20.7</c:v>
                </c:pt>
                <c:pt idx="4594">
                  <c:v>20.6</c:v>
                </c:pt>
                <c:pt idx="4595">
                  <c:v>20.6</c:v>
                </c:pt>
                <c:pt idx="4596">
                  <c:v>20.7</c:v>
                </c:pt>
                <c:pt idx="4597">
                  <c:v>20.7</c:v>
                </c:pt>
                <c:pt idx="4598">
                  <c:v>20.6</c:v>
                </c:pt>
                <c:pt idx="4599">
                  <c:v>20.7</c:v>
                </c:pt>
                <c:pt idx="4600">
                  <c:v>20.7</c:v>
                </c:pt>
                <c:pt idx="4601">
                  <c:v>20.7</c:v>
                </c:pt>
                <c:pt idx="4602">
                  <c:v>20.7</c:v>
                </c:pt>
                <c:pt idx="4603">
                  <c:v>20.6</c:v>
                </c:pt>
                <c:pt idx="4604">
                  <c:v>20.7</c:v>
                </c:pt>
                <c:pt idx="4605">
                  <c:v>20.7</c:v>
                </c:pt>
                <c:pt idx="4606">
                  <c:v>20.7</c:v>
                </c:pt>
                <c:pt idx="4607">
                  <c:v>20.6</c:v>
                </c:pt>
                <c:pt idx="4608">
                  <c:v>20.6</c:v>
                </c:pt>
                <c:pt idx="4609">
                  <c:v>20.6</c:v>
                </c:pt>
                <c:pt idx="4610">
                  <c:v>20.6</c:v>
                </c:pt>
                <c:pt idx="4611">
                  <c:v>20.6</c:v>
                </c:pt>
                <c:pt idx="4612">
                  <c:v>20.6</c:v>
                </c:pt>
                <c:pt idx="4613">
                  <c:v>20.6</c:v>
                </c:pt>
                <c:pt idx="4614">
                  <c:v>20.6</c:v>
                </c:pt>
                <c:pt idx="4615">
                  <c:v>20.6</c:v>
                </c:pt>
                <c:pt idx="4616">
                  <c:v>20.6</c:v>
                </c:pt>
                <c:pt idx="4617">
                  <c:v>20.6</c:v>
                </c:pt>
                <c:pt idx="4618">
                  <c:v>20.6</c:v>
                </c:pt>
                <c:pt idx="4619">
                  <c:v>20.6</c:v>
                </c:pt>
                <c:pt idx="4620">
                  <c:v>20.6</c:v>
                </c:pt>
                <c:pt idx="4621">
                  <c:v>20.6</c:v>
                </c:pt>
                <c:pt idx="4622">
                  <c:v>20.6</c:v>
                </c:pt>
                <c:pt idx="4623">
                  <c:v>20.6</c:v>
                </c:pt>
                <c:pt idx="4624">
                  <c:v>20.6</c:v>
                </c:pt>
                <c:pt idx="4625">
                  <c:v>20.6</c:v>
                </c:pt>
                <c:pt idx="4626">
                  <c:v>20.7</c:v>
                </c:pt>
                <c:pt idx="4627">
                  <c:v>20.7</c:v>
                </c:pt>
                <c:pt idx="4628">
                  <c:v>20.6</c:v>
                </c:pt>
                <c:pt idx="4629">
                  <c:v>20.7</c:v>
                </c:pt>
                <c:pt idx="4630">
                  <c:v>20.7</c:v>
                </c:pt>
                <c:pt idx="4631">
                  <c:v>20.7</c:v>
                </c:pt>
                <c:pt idx="4632">
                  <c:v>20.7</c:v>
                </c:pt>
                <c:pt idx="4633">
                  <c:v>20.6</c:v>
                </c:pt>
                <c:pt idx="4634">
                  <c:v>20.7</c:v>
                </c:pt>
                <c:pt idx="4635">
                  <c:v>20.7</c:v>
                </c:pt>
                <c:pt idx="4636">
                  <c:v>20.6</c:v>
                </c:pt>
                <c:pt idx="4637">
                  <c:v>20.6</c:v>
                </c:pt>
                <c:pt idx="4638">
                  <c:v>20.7</c:v>
                </c:pt>
                <c:pt idx="4639">
                  <c:v>20.6</c:v>
                </c:pt>
                <c:pt idx="4640">
                  <c:v>20.6</c:v>
                </c:pt>
                <c:pt idx="4641">
                  <c:v>20.7</c:v>
                </c:pt>
                <c:pt idx="4642">
                  <c:v>20.6</c:v>
                </c:pt>
                <c:pt idx="4643">
                  <c:v>20.6</c:v>
                </c:pt>
                <c:pt idx="4644">
                  <c:v>20.6</c:v>
                </c:pt>
                <c:pt idx="4645">
                  <c:v>20.6</c:v>
                </c:pt>
                <c:pt idx="4646">
                  <c:v>20.7</c:v>
                </c:pt>
                <c:pt idx="4647">
                  <c:v>20.7</c:v>
                </c:pt>
                <c:pt idx="4648">
                  <c:v>20.6</c:v>
                </c:pt>
                <c:pt idx="4649">
                  <c:v>20.7</c:v>
                </c:pt>
                <c:pt idx="4650">
                  <c:v>20.7</c:v>
                </c:pt>
                <c:pt idx="4651">
                  <c:v>20.7</c:v>
                </c:pt>
                <c:pt idx="4652">
                  <c:v>20.7</c:v>
                </c:pt>
                <c:pt idx="4653">
                  <c:v>20.6</c:v>
                </c:pt>
                <c:pt idx="4654">
                  <c:v>20.7</c:v>
                </c:pt>
                <c:pt idx="4655">
                  <c:v>20.7</c:v>
                </c:pt>
                <c:pt idx="4656">
                  <c:v>20.7</c:v>
                </c:pt>
                <c:pt idx="4657">
                  <c:v>20.7</c:v>
                </c:pt>
                <c:pt idx="4658">
                  <c:v>20.7</c:v>
                </c:pt>
                <c:pt idx="4659">
                  <c:v>20.7</c:v>
                </c:pt>
                <c:pt idx="4660">
                  <c:v>20.7</c:v>
                </c:pt>
                <c:pt idx="4661">
                  <c:v>20.7</c:v>
                </c:pt>
                <c:pt idx="4662">
                  <c:v>20.7</c:v>
                </c:pt>
                <c:pt idx="4663">
                  <c:v>20.7</c:v>
                </c:pt>
                <c:pt idx="4664">
                  <c:v>20.7</c:v>
                </c:pt>
                <c:pt idx="4665">
                  <c:v>20.6</c:v>
                </c:pt>
                <c:pt idx="4666">
                  <c:v>20.7</c:v>
                </c:pt>
                <c:pt idx="4667">
                  <c:v>20.7</c:v>
                </c:pt>
                <c:pt idx="4668">
                  <c:v>20.7</c:v>
                </c:pt>
                <c:pt idx="4669">
                  <c:v>20.7</c:v>
                </c:pt>
                <c:pt idx="4670">
                  <c:v>20.7</c:v>
                </c:pt>
                <c:pt idx="4671">
                  <c:v>20.7</c:v>
                </c:pt>
                <c:pt idx="4672">
                  <c:v>20.7</c:v>
                </c:pt>
                <c:pt idx="4673">
                  <c:v>20.7</c:v>
                </c:pt>
                <c:pt idx="4674">
                  <c:v>20.7</c:v>
                </c:pt>
                <c:pt idx="4675">
                  <c:v>20.7</c:v>
                </c:pt>
                <c:pt idx="4676">
                  <c:v>20.7</c:v>
                </c:pt>
                <c:pt idx="4677">
                  <c:v>20.7</c:v>
                </c:pt>
                <c:pt idx="4678">
                  <c:v>20.6</c:v>
                </c:pt>
                <c:pt idx="4679">
                  <c:v>20.7</c:v>
                </c:pt>
                <c:pt idx="4680">
                  <c:v>20.7</c:v>
                </c:pt>
                <c:pt idx="4681">
                  <c:v>20.7</c:v>
                </c:pt>
                <c:pt idx="4682">
                  <c:v>20.6</c:v>
                </c:pt>
                <c:pt idx="4683">
                  <c:v>20.7</c:v>
                </c:pt>
                <c:pt idx="4684">
                  <c:v>20.7</c:v>
                </c:pt>
                <c:pt idx="4685">
                  <c:v>20.7</c:v>
                </c:pt>
                <c:pt idx="4686">
                  <c:v>20.7</c:v>
                </c:pt>
                <c:pt idx="4687">
                  <c:v>20.7</c:v>
                </c:pt>
                <c:pt idx="4688">
                  <c:v>20.7</c:v>
                </c:pt>
                <c:pt idx="4689">
                  <c:v>20.7</c:v>
                </c:pt>
                <c:pt idx="4690">
                  <c:v>20.7</c:v>
                </c:pt>
                <c:pt idx="4691">
                  <c:v>20.7</c:v>
                </c:pt>
                <c:pt idx="4692">
                  <c:v>20.7</c:v>
                </c:pt>
                <c:pt idx="4693">
                  <c:v>20.7</c:v>
                </c:pt>
                <c:pt idx="4694">
                  <c:v>20.7</c:v>
                </c:pt>
                <c:pt idx="4695">
                  <c:v>20.7</c:v>
                </c:pt>
                <c:pt idx="4696">
                  <c:v>20.7</c:v>
                </c:pt>
                <c:pt idx="4697">
                  <c:v>20.7</c:v>
                </c:pt>
                <c:pt idx="4698">
                  <c:v>20.7</c:v>
                </c:pt>
                <c:pt idx="4699">
                  <c:v>20.7</c:v>
                </c:pt>
                <c:pt idx="4700">
                  <c:v>20.7</c:v>
                </c:pt>
                <c:pt idx="4701">
                  <c:v>20.7</c:v>
                </c:pt>
                <c:pt idx="4702">
                  <c:v>20.7</c:v>
                </c:pt>
                <c:pt idx="4703">
                  <c:v>20.7</c:v>
                </c:pt>
                <c:pt idx="4704">
                  <c:v>20.7</c:v>
                </c:pt>
                <c:pt idx="4705">
                  <c:v>20.7</c:v>
                </c:pt>
                <c:pt idx="4706">
                  <c:v>20.7</c:v>
                </c:pt>
                <c:pt idx="4707">
                  <c:v>20.7</c:v>
                </c:pt>
                <c:pt idx="4708">
                  <c:v>20.7</c:v>
                </c:pt>
                <c:pt idx="4709">
                  <c:v>20.7</c:v>
                </c:pt>
                <c:pt idx="4710">
                  <c:v>20.7</c:v>
                </c:pt>
                <c:pt idx="4711">
                  <c:v>20.7</c:v>
                </c:pt>
                <c:pt idx="4712">
                  <c:v>20.7</c:v>
                </c:pt>
                <c:pt idx="4713">
                  <c:v>20.7</c:v>
                </c:pt>
                <c:pt idx="4714">
                  <c:v>20.7</c:v>
                </c:pt>
                <c:pt idx="4715">
                  <c:v>20.7</c:v>
                </c:pt>
                <c:pt idx="4716">
                  <c:v>20.7</c:v>
                </c:pt>
                <c:pt idx="4717">
                  <c:v>20.7</c:v>
                </c:pt>
                <c:pt idx="4718">
                  <c:v>20.7</c:v>
                </c:pt>
                <c:pt idx="4719">
                  <c:v>20.7</c:v>
                </c:pt>
                <c:pt idx="4720">
                  <c:v>20.7</c:v>
                </c:pt>
                <c:pt idx="4721">
                  <c:v>20.7</c:v>
                </c:pt>
                <c:pt idx="4722">
                  <c:v>20.7</c:v>
                </c:pt>
                <c:pt idx="4723">
                  <c:v>20.7</c:v>
                </c:pt>
                <c:pt idx="4724">
                  <c:v>20.7</c:v>
                </c:pt>
                <c:pt idx="4725">
                  <c:v>20.7</c:v>
                </c:pt>
                <c:pt idx="4726">
                  <c:v>20.7</c:v>
                </c:pt>
                <c:pt idx="4727">
                  <c:v>20.7</c:v>
                </c:pt>
                <c:pt idx="4728">
                  <c:v>20.7</c:v>
                </c:pt>
                <c:pt idx="4729">
                  <c:v>20.7</c:v>
                </c:pt>
                <c:pt idx="4730">
                  <c:v>20.7</c:v>
                </c:pt>
                <c:pt idx="4731">
                  <c:v>20.7</c:v>
                </c:pt>
                <c:pt idx="4732">
                  <c:v>20.6</c:v>
                </c:pt>
                <c:pt idx="4733">
                  <c:v>20.7</c:v>
                </c:pt>
                <c:pt idx="4734">
                  <c:v>20.6</c:v>
                </c:pt>
                <c:pt idx="4735">
                  <c:v>20.6</c:v>
                </c:pt>
                <c:pt idx="4736">
                  <c:v>20.6</c:v>
                </c:pt>
                <c:pt idx="4737">
                  <c:v>20.6</c:v>
                </c:pt>
                <c:pt idx="4738">
                  <c:v>20.6</c:v>
                </c:pt>
                <c:pt idx="4739">
                  <c:v>20.6</c:v>
                </c:pt>
                <c:pt idx="4740">
                  <c:v>20.6</c:v>
                </c:pt>
                <c:pt idx="4741">
                  <c:v>20.6</c:v>
                </c:pt>
                <c:pt idx="4742">
                  <c:v>20.6</c:v>
                </c:pt>
                <c:pt idx="4743">
                  <c:v>20.6</c:v>
                </c:pt>
                <c:pt idx="4744">
                  <c:v>20.6</c:v>
                </c:pt>
                <c:pt idx="4745">
                  <c:v>20.6</c:v>
                </c:pt>
                <c:pt idx="4746">
                  <c:v>20.6</c:v>
                </c:pt>
                <c:pt idx="4747">
                  <c:v>20.6</c:v>
                </c:pt>
                <c:pt idx="4748">
                  <c:v>20.6</c:v>
                </c:pt>
                <c:pt idx="4749">
                  <c:v>20.6</c:v>
                </c:pt>
                <c:pt idx="4750">
                  <c:v>20.6</c:v>
                </c:pt>
                <c:pt idx="4751">
                  <c:v>20.7</c:v>
                </c:pt>
                <c:pt idx="4752">
                  <c:v>20.7</c:v>
                </c:pt>
                <c:pt idx="4753">
                  <c:v>20.7</c:v>
                </c:pt>
                <c:pt idx="4754">
                  <c:v>20.6</c:v>
                </c:pt>
                <c:pt idx="4755">
                  <c:v>20.7</c:v>
                </c:pt>
                <c:pt idx="4756">
                  <c:v>20.7</c:v>
                </c:pt>
                <c:pt idx="4757">
                  <c:v>20.6</c:v>
                </c:pt>
                <c:pt idx="4758">
                  <c:v>20.7</c:v>
                </c:pt>
                <c:pt idx="4759">
                  <c:v>20.6</c:v>
                </c:pt>
                <c:pt idx="4760">
                  <c:v>20.7</c:v>
                </c:pt>
                <c:pt idx="4761">
                  <c:v>20.6</c:v>
                </c:pt>
                <c:pt idx="4762">
                  <c:v>20.6</c:v>
                </c:pt>
                <c:pt idx="4763">
                  <c:v>20.6</c:v>
                </c:pt>
                <c:pt idx="4764">
                  <c:v>20.6</c:v>
                </c:pt>
                <c:pt idx="4765">
                  <c:v>20.6</c:v>
                </c:pt>
                <c:pt idx="4766">
                  <c:v>20.6</c:v>
                </c:pt>
                <c:pt idx="4767">
                  <c:v>20.6</c:v>
                </c:pt>
                <c:pt idx="4768">
                  <c:v>20.7</c:v>
                </c:pt>
                <c:pt idx="4769">
                  <c:v>20.6</c:v>
                </c:pt>
                <c:pt idx="4770">
                  <c:v>20.7</c:v>
                </c:pt>
                <c:pt idx="4771">
                  <c:v>20.7</c:v>
                </c:pt>
                <c:pt idx="4772">
                  <c:v>20.7</c:v>
                </c:pt>
                <c:pt idx="4773">
                  <c:v>20.7</c:v>
                </c:pt>
                <c:pt idx="4774">
                  <c:v>20.7</c:v>
                </c:pt>
                <c:pt idx="4775">
                  <c:v>20.7</c:v>
                </c:pt>
                <c:pt idx="4776">
                  <c:v>20.7</c:v>
                </c:pt>
                <c:pt idx="4777">
                  <c:v>20.7</c:v>
                </c:pt>
                <c:pt idx="4778">
                  <c:v>20.7</c:v>
                </c:pt>
                <c:pt idx="4779">
                  <c:v>20.7</c:v>
                </c:pt>
                <c:pt idx="4780">
                  <c:v>20.7</c:v>
                </c:pt>
                <c:pt idx="4781">
                  <c:v>20.7</c:v>
                </c:pt>
                <c:pt idx="4782">
                  <c:v>20.6</c:v>
                </c:pt>
                <c:pt idx="4783">
                  <c:v>20.7</c:v>
                </c:pt>
                <c:pt idx="4784">
                  <c:v>20.7</c:v>
                </c:pt>
                <c:pt idx="4785">
                  <c:v>20.7</c:v>
                </c:pt>
                <c:pt idx="4786">
                  <c:v>20.6</c:v>
                </c:pt>
                <c:pt idx="4787">
                  <c:v>20.7</c:v>
                </c:pt>
                <c:pt idx="4788">
                  <c:v>20.6</c:v>
                </c:pt>
                <c:pt idx="4789">
                  <c:v>20.6</c:v>
                </c:pt>
                <c:pt idx="4790">
                  <c:v>20.7</c:v>
                </c:pt>
                <c:pt idx="4791">
                  <c:v>20.6</c:v>
                </c:pt>
                <c:pt idx="4792">
                  <c:v>20.7</c:v>
                </c:pt>
                <c:pt idx="4793">
                  <c:v>20.7</c:v>
                </c:pt>
                <c:pt idx="4794">
                  <c:v>20.6</c:v>
                </c:pt>
                <c:pt idx="4795">
                  <c:v>20.6</c:v>
                </c:pt>
                <c:pt idx="4796">
                  <c:v>20.6</c:v>
                </c:pt>
                <c:pt idx="4797">
                  <c:v>20.7</c:v>
                </c:pt>
                <c:pt idx="4798">
                  <c:v>20.6</c:v>
                </c:pt>
                <c:pt idx="4799">
                  <c:v>20.7</c:v>
                </c:pt>
                <c:pt idx="4800">
                  <c:v>20.7</c:v>
                </c:pt>
                <c:pt idx="4801">
                  <c:v>20.7</c:v>
                </c:pt>
                <c:pt idx="4802">
                  <c:v>20.7</c:v>
                </c:pt>
                <c:pt idx="4803">
                  <c:v>20.7</c:v>
                </c:pt>
                <c:pt idx="4804">
                  <c:v>20.7</c:v>
                </c:pt>
                <c:pt idx="4805">
                  <c:v>20.7</c:v>
                </c:pt>
                <c:pt idx="4806">
                  <c:v>20.7</c:v>
                </c:pt>
                <c:pt idx="4807">
                  <c:v>20.7</c:v>
                </c:pt>
                <c:pt idx="4808">
                  <c:v>20.7</c:v>
                </c:pt>
                <c:pt idx="4809">
                  <c:v>20.7</c:v>
                </c:pt>
                <c:pt idx="4810">
                  <c:v>20.7</c:v>
                </c:pt>
                <c:pt idx="4811">
                  <c:v>20.7</c:v>
                </c:pt>
                <c:pt idx="4812">
                  <c:v>20.6</c:v>
                </c:pt>
                <c:pt idx="4813">
                  <c:v>20.7</c:v>
                </c:pt>
                <c:pt idx="4814">
                  <c:v>20.7</c:v>
                </c:pt>
                <c:pt idx="4815">
                  <c:v>20.7</c:v>
                </c:pt>
                <c:pt idx="4816">
                  <c:v>20.7</c:v>
                </c:pt>
                <c:pt idx="4817">
                  <c:v>20.7</c:v>
                </c:pt>
                <c:pt idx="4818">
                  <c:v>20.7</c:v>
                </c:pt>
                <c:pt idx="4819">
                  <c:v>20.7</c:v>
                </c:pt>
                <c:pt idx="4820">
                  <c:v>20.7</c:v>
                </c:pt>
                <c:pt idx="4821">
                  <c:v>20.7</c:v>
                </c:pt>
                <c:pt idx="4822">
                  <c:v>20.7</c:v>
                </c:pt>
                <c:pt idx="4823">
                  <c:v>20.7</c:v>
                </c:pt>
                <c:pt idx="4824">
                  <c:v>20.7</c:v>
                </c:pt>
                <c:pt idx="4825">
                  <c:v>20.7</c:v>
                </c:pt>
                <c:pt idx="4826">
                  <c:v>20.7</c:v>
                </c:pt>
                <c:pt idx="4827">
                  <c:v>20.7</c:v>
                </c:pt>
                <c:pt idx="4828">
                  <c:v>20.7</c:v>
                </c:pt>
                <c:pt idx="4829">
                  <c:v>20.7</c:v>
                </c:pt>
                <c:pt idx="4830">
                  <c:v>20.7</c:v>
                </c:pt>
                <c:pt idx="4831">
                  <c:v>20.7</c:v>
                </c:pt>
                <c:pt idx="4832">
                  <c:v>20.7</c:v>
                </c:pt>
                <c:pt idx="4833">
                  <c:v>20.7</c:v>
                </c:pt>
                <c:pt idx="4834">
                  <c:v>20.7</c:v>
                </c:pt>
                <c:pt idx="4835">
                  <c:v>20.7</c:v>
                </c:pt>
                <c:pt idx="4836">
                  <c:v>20.7</c:v>
                </c:pt>
                <c:pt idx="4837">
                  <c:v>20.7</c:v>
                </c:pt>
                <c:pt idx="4838">
                  <c:v>20.7</c:v>
                </c:pt>
                <c:pt idx="4839">
                  <c:v>20.7</c:v>
                </c:pt>
                <c:pt idx="4840">
                  <c:v>20.7</c:v>
                </c:pt>
                <c:pt idx="4841">
                  <c:v>20.7</c:v>
                </c:pt>
                <c:pt idx="4842">
                  <c:v>20.7</c:v>
                </c:pt>
                <c:pt idx="4843">
                  <c:v>20.7</c:v>
                </c:pt>
                <c:pt idx="4844">
                  <c:v>20.7</c:v>
                </c:pt>
                <c:pt idx="4845">
                  <c:v>20.7</c:v>
                </c:pt>
                <c:pt idx="4846">
                  <c:v>20.7</c:v>
                </c:pt>
                <c:pt idx="4847">
                  <c:v>20.7</c:v>
                </c:pt>
                <c:pt idx="4848">
                  <c:v>20.7</c:v>
                </c:pt>
                <c:pt idx="4849">
                  <c:v>20.6</c:v>
                </c:pt>
                <c:pt idx="4850">
                  <c:v>20.6</c:v>
                </c:pt>
                <c:pt idx="4851">
                  <c:v>20.6</c:v>
                </c:pt>
                <c:pt idx="4852">
                  <c:v>20.7</c:v>
                </c:pt>
                <c:pt idx="4853">
                  <c:v>20.6</c:v>
                </c:pt>
                <c:pt idx="4854">
                  <c:v>20.7</c:v>
                </c:pt>
                <c:pt idx="4855">
                  <c:v>20.7</c:v>
                </c:pt>
                <c:pt idx="4856">
                  <c:v>20.7</c:v>
                </c:pt>
                <c:pt idx="4857">
                  <c:v>20.7</c:v>
                </c:pt>
                <c:pt idx="4858">
                  <c:v>20.7</c:v>
                </c:pt>
                <c:pt idx="4859">
                  <c:v>20.7</c:v>
                </c:pt>
                <c:pt idx="4860">
                  <c:v>20.7</c:v>
                </c:pt>
                <c:pt idx="4861">
                  <c:v>20.7</c:v>
                </c:pt>
                <c:pt idx="4862">
                  <c:v>20.7</c:v>
                </c:pt>
                <c:pt idx="4863">
                  <c:v>20.7</c:v>
                </c:pt>
                <c:pt idx="4864">
                  <c:v>20.7</c:v>
                </c:pt>
                <c:pt idx="4865">
                  <c:v>20.7</c:v>
                </c:pt>
                <c:pt idx="4866">
                  <c:v>20.7</c:v>
                </c:pt>
                <c:pt idx="4867">
                  <c:v>20.7</c:v>
                </c:pt>
                <c:pt idx="4868">
                  <c:v>20.7</c:v>
                </c:pt>
                <c:pt idx="4869">
                  <c:v>20.7</c:v>
                </c:pt>
                <c:pt idx="4870">
                  <c:v>20.7</c:v>
                </c:pt>
                <c:pt idx="4871">
                  <c:v>20.7</c:v>
                </c:pt>
                <c:pt idx="4872">
                  <c:v>20.7</c:v>
                </c:pt>
                <c:pt idx="4873">
                  <c:v>20.7</c:v>
                </c:pt>
                <c:pt idx="4874">
                  <c:v>20.7</c:v>
                </c:pt>
                <c:pt idx="4875">
                  <c:v>20.7</c:v>
                </c:pt>
                <c:pt idx="4876">
                  <c:v>20.7</c:v>
                </c:pt>
                <c:pt idx="4877">
                  <c:v>20.7</c:v>
                </c:pt>
                <c:pt idx="4878">
                  <c:v>20.7</c:v>
                </c:pt>
                <c:pt idx="4879">
                  <c:v>20.7</c:v>
                </c:pt>
                <c:pt idx="4880">
                  <c:v>20.7</c:v>
                </c:pt>
                <c:pt idx="4881">
                  <c:v>20.7</c:v>
                </c:pt>
                <c:pt idx="4882">
                  <c:v>20.7</c:v>
                </c:pt>
                <c:pt idx="4883">
                  <c:v>20.7</c:v>
                </c:pt>
                <c:pt idx="4884">
                  <c:v>20.7</c:v>
                </c:pt>
                <c:pt idx="4885">
                  <c:v>20.7</c:v>
                </c:pt>
                <c:pt idx="4886">
                  <c:v>20.7</c:v>
                </c:pt>
                <c:pt idx="4887">
                  <c:v>20.7</c:v>
                </c:pt>
                <c:pt idx="4888">
                  <c:v>20.7</c:v>
                </c:pt>
                <c:pt idx="4889">
                  <c:v>20.7</c:v>
                </c:pt>
                <c:pt idx="4890">
                  <c:v>20.7</c:v>
                </c:pt>
                <c:pt idx="4891">
                  <c:v>20.7</c:v>
                </c:pt>
                <c:pt idx="4892">
                  <c:v>20.7</c:v>
                </c:pt>
                <c:pt idx="4893">
                  <c:v>20.7</c:v>
                </c:pt>
                <c:pt idx="4894">
                  <c:v>20.7</c:v>
                </c:pt>
                <c:pt idx="4895">
                  <c:v>20.7</c:v>
                </c:pt>
                <c:pt idx="4896">
                  <c:v>20.7</c:v>
                </c:pt>
                <c:pt idx="4897">
                  <c:v>20.7</c:v>
                </c:pt>
                <c:pt idx="4898">
                  <c:v>20.7</c:v>
                </c:pt>
                <c:pt idx="4899">
                  <c:v>20.7</c:v>
                </c:pt>
                <c:pt idx="4900">
                  <c:v>20.7</c:v>
                </c:pt>
                <c:pt idx="4901">
                  <c:v>20.7</c:v>
                </c:pt>
                <c:pt idx="4902">
                  <c:v>20.7</c:v>
                </c:pt>
                <c:pt idx="4903">
                  <c:v>20.7</c:v>
                </c:pt>
                <c:pt idx="4904">
                  <c:v>20.7</c:v>
                </c:pt>
                <c:pt idx="4905">
                  <c:v>20.7</c:v>
                </c:pt>
                <c:pt idx="4906">
                  <c:v>20.7</c:v>
                </c:pt>
                <c:pt idx="4907">
                  <c:v>20.7</c:v>
                </c:pt>
                <c:pt idx="4908">
                  <c:v>20.7</c:v>
                </c:pt>
                <c:pt idx="4909">
                  <c:v>20.7</c:v>
                </c:pt>
                <c:pt idx="4910">
                  <c:v>20.7</c:v>
                </c:pt>
                <c:pt idx="4911">
                  <c:v>20.7</c:v>
                </c:pt>
                <c:pt idx="4912">
                  <c:v>20.7</c:v>
                </c:pt>
                <c:pt idx="4913">
                  <c:v>20.7</c:v>
                </c:pt>
                <c:pt idx="4914">
                  <c:v>20.7</c:v>
                </c:pt>
                <c:pt idx="4915">
                  <c:v>20.7</c:v>
                </c:pt>
                <c:pt idx="4916">
                  <c:v>20.7</c:v>
                </c:pt>
                <c:pt idx="4917">
                  <c:v>20.7</c:v>
                </c:pt>
                <c:pt idx="4918">
                  <c:v>20.7</c:v>
                </c:pt>
                <c:pt idx="4919">
                  <c:v>20.7</c:v>
                </c:pt>
                <c:pt idx="4920">
                  <c:v>20.7</c:v>
                </c:pt>
                <c:pt idx="4921">
                  <c:v>20.7</c:v>
                </c:pt>
                <c:pt idx="4922">
                  <c:v>20.7</c:v>
                </c:pt>
                <c:pt idx="4923">
                  <c:v>20.7</c:v>
                </c:pt>
                <c:pt idx="4924">
                  <c:v>20.7</c:v>
                </c:pt>
                <c:pt idx="4925">
                  <c:v>20.7</c:v>
                </c:pt>
                <c:pt idx="4926">
                  <c:v>20.7</c:v>
                </c:pt>
                <c:pt idx="4927">
                  <c:v>20.7</c:v>
                </c:pt>
                <c:pt idx="4928">
                  <c:v>20.7</c:v>
                </c:pt>
                <c:pt idx="4929">
                  <c:v>20.7</c:v>
                </c:pt>
                <c:pt idx="4930">
                  <c:v>20.7</c:v>
                </c:pt>
                <c:pt idx="4931">
                  <c:v>20.7</c:v>
                </c:pt>
                <c:pt idx="4932">
                  <c:v>20.7</c:v>
                </c:pt>
                <c:pt idx="4933">
                  <c:v>20.7</c:v>
                </c:pt>
                <c:pt idx="4934">
                  <c:v>20.6</c:v>
                </c:pt>
                <c:pt idx="4935">
                  <c:v>20.6</c:v>
                </c:pt>
                <c:pt idx="4936">
                  <c:v>20.6</c:v>
                </c:pt>
                <c:pt idx="4937">
                  <c:v>20.6</c:v>
                </c:pt>
                <c:pt idx="4938">
                  <c:v>20.7</c:v>
                </c:pt>
                <c:pt idx="4939">
                  <c:v>20.6</c:v>
                </c:pt>
                <c:pt idx="4940">
                  <c:v>20.7</c:v>
                </c:pt>
                <c:pt idx="4941">
                  <c:v>20.7</c:v>
                </c:pt>
                <c:pt idx="4942">
                  <c:v>20.6</c:v>
                </c:pt>
                <c:pt idx="4943">
                  <c:v>20.7</c:v>
                </c:pt>
                <c:pt idx="4944">
                  <c:v>20.7</c:v>
                </c:pt>
                <c:pt idx="4945">
                  <c:v>20.7</c:v>
                </c:pt>
                <c:pt idx="4946">
                  <c:v>20.6</c:v>
                </c:pt>
                <c:pt idx="4947">
                  <c:v>20.7</c:v>
                </c:pt>
                <c:pt idx="4948">
                  <c:v>20.7</c:v>
                </c:pt>
                <c:pt idx="4949">
                  <c:v>20.7</c:v>
                </c:pt>
                <c:pt idx="4950">
                  <c:v>20.7</c:v>
                </c:pt>
                <c:pt idx="4951">
                  <c:v>20.7</c:v>
                </c:pt>
                <c:pt idx="4952">
                  <c:v>20.7</c:v>
                </c:pt>
                <c:pt idx="4953">
                  <c:v>20.6</c:v>
                </c:pt>
                <c:pt idx="4954">
                  <c:v>20.7</c:v>
                </c:pt>
                <c:pt idx="4955">
                  <c:v>20.6</c:v>
                </c:pt>
                <c:pt idx="4956">
                  <c:v>20.6</c:v>
                </c:pt>
                <c:pt idx="4957">
                  <c:v>20.6</c:v>
                </c:pt>
                <c:pt idx="4958">
                  <c:v>20.6</c:v>
                </c:pt>
                <c:pt idx="4959">
                  <c:v>20.6</c:v>
                </c:pt>
                <c:pt idx="4960">
                  <c:v>20.6</c:v>
                </c:pt>
                <c:pt idx="4961">
                  <c:v>20.6</c:v>
                </c:pt>
                <c:pt idx="4962">
                  <c:v>20.7</c:v>
                </c:pt>
                <c:pt idx="4963">
                  <c:v>20.6</c:v>
                </c:pt>
                <c:pt idx="4964">
                  <c:v>20.7</c:v>
                </c:pt>
                <c:pt idx="4965">
                  <c:v>20.7</c:v>
                </c:pt>
                <c:pt idx="4966">
                  <c:v>20.7</c:v>
                </c:pt>
                <c:pt idx="4967">
                  <c:v>20.7</c:v>
                </c:pt>
                <c:pt idx="4968">
                  <c:v>20.6</c:v>
                </c:pt>
                <c:pt idx="4969">
                  <c:v>20.6</c:v>
                </c:pt>
                <c:pt idx="4970">
                  <c:v>20.6</c:v>
                </c:pt>
                <c:pt idx="4971">
                  <c:v>20.6</c:v>
                </c:pt>
                <c:pt idx="4972">
                  <c:v>20.6</c:v>
                </c:pt>
                <c:pt idx="4973">
                  <c:v>20.6</c:v>
                </c:pt>
                <c:pt idx="4974">
                  <c:v>20.6</c:v>
                </c:pt>
                <c:pt idx="4975">
                  <c:v>20.6</c:v>
                </c:pt>
                <c:pt idx="4976">
                  <c:v>20.6</c:v>
                </c:pt>
                <c:pt idx="4977">
                  <c:v>20.6</c:v>
                </c:pt>
                <c:pt idx="4978">
                  <c:v>20.6</c:v>
                </c:pt>
                <c:pt idx="4979">
                  <c:v>20.6</c:v>
                </c:pt>
                <c:pt idx="4980">
                  <c:v>20.6</c:v>
                </c:pt>
                <c:pt idx="4981">
                  <c:v>20.6</c:v>
                </c:pt>
                <c:pt idx="4982">
                  <c:v>20.6</c:v>
                </c:pt>
                <c:pt idx="4983">
                  <c:v>20.6</c:v>
                </c:pt>
                <c:pt idx="4984">
                  <c:v>20.6</c:v>
                </c:pt>
                <c:pt idx="4985">
                  <c:v>20.6</c:v>
                </c:pt>
                <c:pt idx="4986">
                  <c:v>20.6</c:v>
                </c:pt>
                <c:pt idx="4987">
                  <c:v>20.6</c:v>
                </c:pt>
                <c:pt idx="4988">
                  <c:v>20.6</c:v>
                </c:pt>
                <c:pt idx="4989">
                  <c:v>20.6</c:v>
                </c:pt>
                <c:pt idx="4990">
                  <c:v>20.6</c:v>
                </c:pt>
                <c:pt idx="4991">
                  <c:v>20.6</c:v>
                </c:pt>
                <c:pt idx="4992">
                  <c:v>20.6</c:v>
                </c:pt>
                <c:pt idx="4993">
                  <c:v>20.6</c:v>
                </c:pt>
                <c:pt idx="4994">
                  <c:v>20.6</c:v>
                </c:pt>
                <c:pt idx="4995">
                  <c:v>20.6</c:v>
                </c:pt>
                <c:pt idx="4996">
                  <c:v>20.6</c:v>
                </c:pt>
                <c:pt idx="4997">
                  <c:v>20.6</c:v>
                </c:pt>
                <c:pt idx="4998">
                  <c:v>20.6</c:v>
                </c:pt>
                <c:pt idx="4999">
                  <c:v>20.6</c:v>
                </c:pt>
                <c:pt idx="5000">
                  <c:v>20.6</c:v>
                </c:pt>
                <c:pt idx="5001">
                  <c:v>20.6</c:v>
                </c:pt>
                <c:pt idx="5002">
                  <c:v>20.6</c:v>
                </c:pt>
                <c:pt idx="5003">
                  <c:v>20.6</c:v>
                </c:pt>
                <c:pt idx="5004">
                  <c:v>20.6</c:v>
                </c:pt>
                <c:pt idx="5005">
                  <c:v>20.6</c:v>
                </c:pt>
                <c:pt idx="5006">
                  <c:v>20.6</c:v>
                </c:pt>
                <c:pt idx="5007">
                  <c:v>20.6</c:v>
                </c:pt>
                <c:pt idx="5008">
                  <c:v>20.6</c:v>
                </c:pt>
                <c:pt idx="5009">
                  <c:v>20.6</c:v>
                </c:pt>
                <c:pt idx="5010">
                  <c:v>20.6</c:v>
                </c:pt>
                <c:pt idx="5011">
                  <c:v>20.6</c:v>
                </c:pt>
                <c:pt idx="5012">
                  <c:v>20.6</c:v>
                </c:pt>
                <c:pt idx="5013">
                  <c:v>20.6</c:v>
                </c:pt>
                <c:pt idx="5014">
                  <c:v>20.6</c:v>
                </c:pt>
                <c:pt idx="5015">
                  <c:v>20.6</c:v>
                </c:pt>
                <c:pt idx="5016">
                  <c:v>20.6</c:v>
                </c:pt>
                <c:pt idx="5017">
                  <c:v>20.6</c:v>
                </c:pt>
                <c:pt idx="5018">
                  <c:v>20.6</c:v>
                </c:pt>
                <c:pt idx="5019">
                  <c:v>20.6</c:v>
                </c:pt>
                <c:pt idx="5020">
                  <c:v>20.6</c:v>
                </c:pt>
                <c:pt idx="5021">
                  <c:v>20.6</c:v>
                </c:pt>
                <c:pt idx="5022">
                  <c:v>20.6</c:v>
                </c:pt>
                <c:pt idx="5023">
                  <c:v>20.6</c:v>
                </c:pt>
                <c:pt idx="5024">
                  <c:v>20.6</c:v>
                </c:pt>
                <c:pt idx="5025">
                  <c:v>20.6</c:v>
                </c:pt>
                <c:pt idx="5026">
                  <c:v>20.6</c:v>
                </c:pt>
                <c:pt idx="5027">
                  <c:v>20.6</c:v>
                </c:pt>
                <c:pt idx="5028">
                  <c:v>20.6</c:v>
                </c:pt>
                <c:pt idx="5029">
                  <c:v>20.6</c:v>
                </c:pt>
                <c:pt idx="5030">
                  <c:v>20.6</c:v>
                </c:pt>
                <c:pt idx="5031">
                  <c:v>20.7</c:v>
                </c:pt>
                <c:pt idx="5032">
                  <c:v>20.6</c:v>
                </c:pt>
                <c:pt idx="5033">
                  <c:v>20.6</c:v>
                </c:pt>
                <c:pt idx="5034">
                  <c:v>20.6</c:v>
                </c:pt>
                <c:pt idx="5035">
                  <c:v>20.6</c:v>
                </c:pt>
                <c:pt idx="5036">
                  <c:v>20.6</c:v>
                </c:pt>
                <c:pt idx="5037">
                  <c:v>20.6</c:v>
                </c:pt>
                <c:pt idx="5038">
                  <c:v>20.6</c:v>
                </c:pt>
                <c:pt idx="5039">
                  <c:v>20.7</c:v>
                </c:pt>
                <c:pt idx="5040">
                  <c:v>20.7</c:v>
                </c:pt>
                <c:pt idx="5041">
                  <c:v>20.7</c:v>
                </c:pt>
                <c:pt idx="5042">
                  <c:v>20.7</c:v>
                </c:pt>
                <c:pt idx="5043">
                  <c:v>20.7</c:v>
                </c:pt>
                <c:pt idx="5044">
                  <c:v>20.7</c:v>
                </c:pt>
                <c:pt idx="5045">
                  <c:v>20.7</c:v>
                </c:pt>
                <c:pt idx="5046">
                  <c:v>20.7</c:v>
                </c:pt>
                <c:pt idx="5047">
                  <c:v>20.7</c:v>
                </c:pt>
                <c:pt idx="5048">
                  <c:v>20.7</c:v>
                </c:pt>
                <c:pt idx="5049">
                  <c:v>20.6</c:v>
                </c:pt>
                <c:pt idx="5050">
                  <c:v>20.6</c:v>
                </c:pt>
                <c:pt idx="5051">
                  <c:v>20.6</c:v>
                </c:pt>
                <c:pt idx="5052">
                  <c:v>20.6</c:v>
                </c:pt>
                <c:pt idx="5053">
                  <c:v>20.6</c:v>
                </c:pt>
                <c:pt idx="5054">
                  <c:v>20.6</c:v>
                </c:pt>
                <c:pt idx="5055">
                  <c:v>20.6</c:v>
                </c:pt>
                <c:pt idx="5056">
                  <c:v>20.7</c:v>
                </c:pt>
                <c:pt idx="5057">
                  <c:v>20.7</c:v>
                </c:pt>
                <c:pt idx="5058">
                  <c:v>20.7</c:v>
                </c:pt>
                <c:pt idx="5059">
                  <c:v>20.7</c:v>
                </c:pt>
                <c:pt idx="5060">
                  <c:v>20.7</c:v>
                </c:pt>
                <c:pt idx="5061">
                  <c:v>20.7</c:v>
                </c:pt>
                <c:pt idx="5062">
                  <c:v>20.7</c:v>
                </c:pt>
                <c:pt idx="5063">
                  <c:v>20.7</c:v>
                </c:pt>
                <c:pt idx="5064">
                  <c:v>20.7</c:v>
                </c:pt>
                <c:pt idx="5065">
                  <c:v>20.7</c:v>
                </c:pt>
                <c:pt idx="5066">
                  <c:v>20.7</c:v>
                </c:pt>
                <c:pt idx="5067">
                  <c:v>20.7</c:v>
                </c:pt>
                <c:pt idx="5068">
                  <c:v>20.7</c:v>
                </c:pt>
                <c:pt idx="5069">
                  <c:v>20.7</c:v>
                </c:pt>
                <c:pt idx="5070">
                  <c:v>20.7</c:v>
                </c:pt>
                <c:pt idx="5071">
                  <c:v>20.7</c:v>
                </c:pt>
                <c:pt idx="5072">
                  <c:v>20.7</c:v>
                </c:pt>
                <c:pt idx="5073">
                  <c:v>20.7</c:v>
                </c:pt>
                <c:pt idx="5074">
                  <c:v>20.7</c:v>
                </c:pt>
                <c:pt idx="5075">
                  <c:v>20.7</c:v>
                </c:pt>
                <c:pt idx="5076">
                  <c:v>20.7</c:v>
                </c:pt>
                <c:pt idx="5077">
                  <c:v>20.7</c:v>
                </c:pt>
                <c:pt idx="5078">
                  <c:v>20.7</c:v>
                </c:pt>
                <c:pt idx="5079">
                  <c:v>20.7</c:v>
                </c:pt>
                <c:pt idx="5080">
                  <c:v>20.7</c:v>
                </c:pt>
                <c:pt idx="5081">
                  <c:v>20.7</c:v>
                </c:pt>
                <c:pt idx="5082">
                  <c:v>20.7</c:v>
                </c:pt>
                <c:pt idx="5083">
                  <c:v>20.7</c:v>
                </c:pt>
                <c:pt idx="5084">
                  <c:v>20.7</c:v>
                </c:pt>
                <c:pt idx="5085">
                  <c:v>20.7</c:v>
                </c:pt>
                <c:pt idx="5086">
                  <c:v>20.7</c:v>
                </c:pt>
                <c:pt idx="5087">
                  <c:v>20.7</c:v>
                </c:pt>
                <c:pt idx="5088">
                  <c:v>20.7</c:v>
                </c:pt>
                <c:pt idx="5089">
                  <c:v>20.7</c:v>
                </c:pt>
                <c:pt idx="5090">
                  <c:v>20.7</c:v>
                </c:pt>
                <c:pt idx="5091">
                  <c:v>20.7</c:v>
                </c:pt>
                <c:pt idx="5092">
                  <c:v>20.7</c:v>
                </c:pt>
                <c:pt idx="5093">
                  <c:v>20.7</c:v>
                </c:pt>
                <c:pt idx="5094">
                  <c:v>20.7</c:v>
                </c:pt>
                <c:pt idx="5095">
                  <c:v>20.7</c:v>
                </c:pt>
                <c:pt idx="5096">
                  <c:v>20.7</c:v>
                </c:pt>
                <c:pt idx="5097">
                  <c:v>20.7</c:v>
                </c:pt>
                <c:pt idx="5098">
                  <c:v>20.7</c:v>
                </c:pt>
                <c:pt idx="5099">
                  <c:v>20.7</c:v>
                </c:pt>
                <c:pt idx="5100">
                  <c:v>20.7</c:v>
                </c:pt>
                <c:pt idx="5101">
                  <c:v>20.7</c:v>
                </c:pt>
                <c:pt idx="5102">
                  <c:v>20.7</c:v>
                </c:pt>
                <c:pt idx="5103">
                  <c:v>20.7</c:v>
                </c:pt>
                <c:pt idx="5104">
                  <c:v>20.7</c:v>
                </c:pt>
                <c:pt idx="5105">
                  <c:v>20.7</c:v>
                </c:pt>
                <c:pt idx="5106">
                  <c:v>20.7</c:v>
                </c:pt>
                <c:pt idx="5107">
                  <c:v>20.7</c:v>
                </c:pt>
                <c:pt idx="5108">
                  <c:v>20.7</c:v>
                </c:pt>
                <c:pt idx="5109">
                  <c:v>20.7</c:v>
                </c:pt>
                <c:pt idx="5110">
                  <c:v>20.7</c:v>
                </c:pt>
                <c:pt idx="5111">
                  <c:v>20.7</c:v>
                </c:pt>
                <c:pt idx="5112">
                  <c:v>20.7</c:v>
                </c:pt>
                <c:pt idx="5113">
                  <c:v>20.7</c:v>
                </c:pt>
                <c:pt idx="5114">
                  <c:v>20.7</c:v>
                </c:pt>
                <c:pt idx="5115">
                  <c:v>20.7</c:v>
                </c:pt>
                <c:pt idx="5116">
                  <c:v>20.7</c:v>
                </c:pt>
                <c:pt idx="5117">
                  <c:v>20.7</c:v>
                </c:pt>
                <c:pt idx="5118">
                  <c:v>20.7</c:v>
                </c:pt>
                <c:pt idx="5119">
                  <c:v>20.7</c:v>
                </c:pt>
                <c:pt idx="5120">
                  <c:v>20.7</c:v>
                </c:pt>
                <c:pt idx="5121">
                  <c:v>20.7</c:v>
                </c:pt>
                <c:pt idx="5122">
                  <c:v>20.7</c:v>
                </c:pt>
                <c:pt idx="5123">
                  <c:v>20.7</c:v>
                </c:pt>
                <c:pt idx="5124">
                  <c:v>20.7</c:v>
                </c:pt>
                <c:pt idx="5125">
                  <c:v>20.7</c:v>
                </c:pt>
                <c:pt idx="5126">
                  <c:v>20.7</c:v>
                </c:pt>
                <c:pt idx="5127">
                  <c:v>20.7</c:v>
                </c:pt>
                <c:pt idx="5128">
                  <c:v>20.7</c:v>
                </c:pt>
                <c:pt idx="5129">
                  <c:v>20.7</c:v>
                </c:pt>
                <c:pt idx="5130">
                  <c:v>20.7</c:v>
                </c:pt>
                <c:pt idx="5131">
                  <c:v>20.7</c:v>
                </c:pt>
                <c:pt idx="5132">
                  <c:v>20.7</c:v>
                </c:pt>
                <c:pt idx="5133">
                  <c:v>20.7</c:v>
                </c:pt>
                <c:pt idx="5134">
                  <c:v>20.7</c:v>
                </c:pt>
                <c:pt idx="5135">
                  <c:v>20.7</c:v>
                </c:pt>
                <c:pt idx="5136">
                  <c:v>20.7</c:v>
                </c:pt>
                <c:pt idx="5137">
                  <c:v>20.7</c:v>
                </c:pt>
                <c:pt idx="5138">
                  <c:v>20.7</c:v>
                </c:pt>
                <c:pt idx="5139">
                  <c:v>20.7</c:v>
                </c:pt>
                <c:pt idx="5140">
                  <c:v>20.7</c:v>
                </c:pt>
                <c:pt idx="5141">
                  <c:v>20.7</c:v>
                </c:pt>
                <c:pt idx="5142">
                  <c:v>20.7</c:v>
                </c:pt>
                <c:pt idx="5143">
                  <c:v>20.7</c:v>
                </c:pt>
                <c:pt idx="5144">
                  <c:v>20.7</c:v>
                </c:pt>
                <c:pt idx="5145">
                  <c:v>20.7</c:v>
                </c:pt>
                <c:pt idx="5146">
                  <c:v>20.7</c:v>
                </c:pt>
                <c:pt idx="5147">
                  <c:v>20.7</c:v>
                </c:pt>
                <c:pt idx="5148">
                  <c:v>20.7</c:v>
                </c:pt>
                <c:pt idx="5149">
                  <c:v>20.7</c:v>
                </c:pt>
                <c:pt idx="5150">
                  <c:v>20.7</c:v>
                </c:pt>
                <c:pt idx="5151">
                  <c:v>20.7</c:v>
                </c:pt>
                <c:pt idx="5152">
                  <c:v>20.7</c:v>
                </c:pt>
                <c:pt idx="5153">
                  <c:v>20.7</c:v>
                </c:pt>
                <c:pt idx="5154">
                  <c:v>20.7</c:v>
                </c:pt>
                <c:pt idx="5155">
                  <c:v>20.7</c:v>
                </c:pt>
                <c:pt idx="5156">
                  <c:v>20.7</c:v>
                </c:pt>
                <c:pt idx="5157">
                  <c:v>20.7</c:v>
                </c:pt>
                <c:pt idx="5158">
                  <c:v>20.7</c:v>
                </c:pt>
                <c:pt idx="5159">
                  <c:v>20.7</c:v>
                </c:pt>
                <c:pt idx="5160">
                  <c:v>20.7</c:v>
                </c:pt>
                <c:pt idx="5161">
                  <c:v>20.7</c:v>
                </c:pt>
                <c:pt idx="5162">
                  <c:v>20.7</c:v>
                </c:pt>
                <c:pt idx="5163">
                  <c:v>20.7</c:v>
                </c:pt>
                <c:pt idx="5164">
                  <c:v>20.7</c:v>
                </c:pt>
                <c:pt idx="5165">
                  <c:v>20.7</c:v>
                </c:pt>
                <c:pt idx="5166">
                  <c:v>20.7</c:v>
                </c:pt>
                <c:pt idx="5167">
                  <c:v>20.7</c:v>
                </c:pt>
                <c:pt idx="5168">
                  <c:v>20.7</c:v>
                </c:pt>
                <c:pt idx="5169">
                  <c:v>20.7</c:v>
                </c:pt>
                <c:pt idx="5170">
                  <c:v>20.7</c:v>
                </c:pt>
                <c:pt idx="5171">
                  <c:v>20.7</c:v>
                </c:pt>
                <c:pt idx="5172">
                  <c:v>20.7</c:v>
                </c:pt>
                <c:pt idx="5173">
                  <c:v>20.7</c:v>
                </c:pt>
                <c:pt idx="5174">
                  <c:v>20.7</c:v>
                </c:pt>
                <c:pt idx="5175">
                  <c:v>20.7</c:v>
                </c:pt>
                <c:pt idx="5176">
                  <c:v>20.7</c:v>
                </c:pt>
                <c:pt idx="5177">
                  <c:v>20.7</c:v>
                </c:pt>
                <c:pt idx="5178">
                  <c:v>20.7</c:v>
                </c:pt>
                <c:pt idx="5179">
                  <c:v>20.7</c:v>
                </c:pt>
                <c:pt idx="5180">
                  <c:v>20.7</c:v>
                </c:pt>
                <c:pt idx="5181">
                  <c:v>20.7</c:v>
                </c:pt>
                <c:pt idx="5182">
                  <c:v>20.7</c:v>
                </c:pt>
                <c:pt idx="5183">
                  <c:v>20.7</c:v>
                </c:pt>
                <c:pt idx="5184">
                  <c:v>20.7</c:v>
                </c:pt>
                <c:pt idx="5185">
                  <c:v>20.7</c:v>
                </c:pt>
                <c:pt idx="5186">
                  <c:v>20.7</c:v>
                </c:pt>
                <c:pt idx="5187">
                  <c:v>20.7</c:v>
                </c:pt>
                <c:pt idx="5188">
                  <c:v>20.7</c:v>
                </c:pt>
                <c:pt idx="5189">
                  <c:v>20.7</c:v>
                </c:pt>
                <c:pt idx="5190">
                  <c:v>20.7</c:v>
                </c:pt>
                <c:pt idx="5191">
                  <c:v>20.7</c:v>
                </c:pt>
                <c:pt idx="5192">
                  <c:v>20.7</c:v>
                </c:pt>
                <c:pt idx="5193">
                  <c:v>20.7</c:v>
                </c:pt>
                <c:pt idx="5194">
                  <c:v>20.7</c:v>
                </c:pt>
                <c:pt idx="5195">
                  <c:v>20.7</c:v>
                </c:pt>
                <c:pt idx="5196">
                  <c:v>20.7</c:v>
                </c:pt>
                <c:pt idx="5197">
                  <c:v>20.7</c:v>
                </c:pt>
                <c:pt idx="5198">
                  <c:v>20.7</c:v>
                </c:pt>
                <c:pt idx="5199">
                  <c:v>20.7</c:v>
                </c:pt>
                <c:pt idx="5200">
                  <c:v>20.7</c:v>
                </c:pt>
                <c:pt idx="5201">
                  <c:v>20.7</c:v>
                </c:pt>
                <c:pt idx="5202">
                  <c:v>20.7</c:v>
                </c:pt>
                <c:pt idx="5203">
                  <c:v>20.7</c:v>
                </c:pt>
                <c:pt idx="5204">
                  <c:v>20.7</c:v>
                </c:pt>
                <c:pt idx="5205">
                  <c:v>20.7</c:v>
                </c:pt>
                <c:pt idx="5206">
                  <c:v>20.7</c:v>
                </c:pt>
                <c:pt idx="5207">
                  <c:v>20.7</c:v>
                </c:pt>
                <c:pt idx="5208">
                  <c:v>20.7</c:v>
                </c:pt>
                <c:pt idx="5209">
                  <c:v>20.7</c:v>
                </c:pt>
                <c:pt idx="5210">
                  <c:v>20.7</c:v>
                </c:pt>
                <c:pt idx="5211">
                  <c:v>20.7</c:v>
                </c:pt>
                <c:pt idx="5212">
                  <c:v>20.7</c:v>
                </c:pt>
                <c:pt idx="5213">
                  <c:v>20.7</c:v>
                </c:pt>
                <c:pt idx="5214">
                  <c:v>20.7</c:v>
                </c:pt>
                <c:pt idx="5215">
                  <c:v>20.7</c:v>
                </c:pt>
                <c:pt idx="5216">
                  <c:v>20.7</c:v>
                </c:pt>
                <c:pt idx="5217">
                  <c:v>20.7</c:v>
                </c:pt>
                <c:pt idx="5218">
                  <c:v>20.7</c:v>
                </c:pt>
                <c:pt idx="5219">
                  <c:v>20.7</c:v>
                </c:pt>
                <c:pt idx="5220">
                  <c:v>20.7</c:v>
                </c:pt>
                <c:pt idx="5221">
                  <c:v>20.7</c:v>
                </c:pt>
                <c:pt idx="5222">
                  <c:v>20.7</c:v>
                </c:pt>
                <c:pt idx="5223">
                  <c:v>20.7</c:v>
                </c:pt>
                <c:pt idx="5224">
                  <c:v>20.7</c:v>
                </c:pt>
                <c:pt idx="5225">
                  <c:v>20.7</c:v>
                </c:pt>
                <c:pt idx="5226">
                  <c:v>20.7</c:v>
                </c:pt>
                <c:pt idx="5227">
                  <c:v>20.7</c:v>
                </c:pt>
                <c:pt idx="5228">
                  <c:v>20.7</c:v>
                </c:pt>
                <c:pt idx="5229">
                  <c:v>20.7</c:v>
                </c:pt>
                <c:pt idx="5230">
                  <c:v>20.7</c:v>
                </c:pt>
                <c:pt idx="5231">
                  <c:v>20.7</c:v>
                </c:pt>
                <c:pt idx="5232">
                  <c:v>20.7</c:v>
                </c:pt>
                <c:pt idx="5233">
                  <c:v>20.7</c:v>
                </c:pt>
                <c:pt idx="5234">
                  <c:v>20.7</c:v>
                </c:pt>
                <c:pt idx="5235">
                  <c:v>20.7</c:v>
                </c:pt>
                <c:pt idx="5236">
                  <c:v>20.7</c:v>
                </c:pt>
                <c:pt idx="5237">
                  <c:v>20.7</c:v>
                </c:pt>
                <c:pt idx="5238">
                  <c:v>20.7</c:v>
                </c:pt>
                <c:pt idx="5239">
                  <c:v>20.7</c:v>
                </c:pt>
                <c:pt idx="5240">
                  <c:v>20.7</c:v>
                </c:pt>
                <c:pt idx="5241">
                  <c:v>20.7</c:v>
                </c:pt>
                <c:pt idx="5242">
                  <c:v>20.7</c:v>
                </c:pt>
                <c:pt idx="5243">
                  <c:v>20.7</c:v>
                </c:pt>
                <c:pt idx="5244">
                  <c:v>20.7</c:v>
                </c:pt>
                <c:pt idx="5245">
                  <c:v>20.7</c:v>
                </c:pt>
                <c:pt idx="5246">
                  <c:v>20.7</c:v>
                </c:pt>
                <c:pt idx="5247">
                  <c:v>20.7</c:v>
                </c:pt>
                <c:pt idx="5248">
                  <c:v>20.7</c:v>
                </c:pt>
                <c:pt idx="5249">
                  <c:v>20.7</c:v>
                </c:pt>
                <c:pt idx="5250">
                  <c:v>20.7</c:v>
                </c:pt>
                <c:pt idx="5251">
                  <c:v>20.7</c:v>
                </c:pt>
                <c:pt idx="5252">
                  <c:v>20.7</c:v>
                </c:pt>
                <c:pt idx="5253">
                  <c:v>20.7</c:v>
                </c:pt>
                <c:pt idx="5254">
                  <c:v>20.7</c:v>
                </c:pt>
                <c:pt idx="5255">
                  <c:v>20.7</c:v>
                </c:pt>
                <c:pt idx="5256">
                  <c:v>20.7</c:v>
                </c:pt>
                <c:pt idx="5257">
                  <c:v>20.7</c:v>
                </c:pt>
                <c:pt idx="5258">
                  <c:v>20.7</c:v>
                </c:pt>
                <c:pt idx="5259">
                  <c:v>20.7</c:v>
                </c:pt>
                <c:pt idx="5260">
                  <c:v>20.7</c:v>
                </c:pt>
                <c:pt idx="5261">
                  <c:v>20.7</c:v>
                </c:pt>
                <c:pt idx="5262">
                  <c:v>20.7</c:v>
                </c:pt>
                <c:pt idx="5263">
                  <c:v>20.7</c:v>
                </c:pt>
                <c:pt idx="5264">
                  <c:v>20.7</c:v>
                </c:pt>
                <c:pt idx="5265">
                  <c:v>20.7</c:v>
                </c:pt>
                <c:pt idx="5266">
                  <c:v>20.7</c:v>
                </c:pt>
                <c:pt idx="5267">
                  <c:v>20.7</c:v>
                </c:pt>
                <c:pt idx="5268">
                  <c:v>20.7</c:v>
                </c:pt>
                <c:pt idx="5269">
                  <c:v>20.7</c:v>
                </c:pt>
                <c:pt idx="5270">
                  <c:v>20.7</c:v>
                </c:pt>
                <c:pt idx="5271">
                  <c:v>20.7</c:v>
                </c:pt>
                <c:pt idx="5272">
                  <c:v>20.7</c:v>
                </c:pt>
                <c:pt idx="5273">
                  <c:v>20.7</c:v>
                </c:pt>
                <c:pt idx="5274">
                  <c:v>20.7</c:v>
                </c:pt>
                <c:pt idx="5275">
                  <c:v>20.7</c:v>
                </c:pt>
                <c:pt idx="5276">
                  <c:v>20.7</c:v>
                </c:pt>
                <c:pt idx="5277">
                  <c:v>20.7</c:v>
                </c:pt>
                <c:pt idx="5278">
                  <c:v>20.7</c:v>
                </c:pt>
                <c:pt idx="5279">
                  <c:v>20.7</c:v>
                </c:pt>
                <c:pt idx="5280">
                  <c:v>20.7</c:v>
                </c:pt>
                <c:pt idx="5281">
                  <c:v>20.7</c:v>
                </c:pt>
                <c:pt idx="5282">
                  <c:v>20.7</c:v>
                </c:pt>
                <c:pt idx="5283">
                  <c:v>20.7</c:v>
                </c:pt>
                <c:pt idx="5284">
                  <c:v>20.7</c:v>
                </c:pt>
                <c:pt idx="5285">
                  <c:v>20.7</c:v>
                </c:pt>
                <c:pt idx="5286">
                  <c:v>20.7</c:v>
                </c:pt>
                <c:pt idx="5287">
                  <c:v>20.7</c:v>
                </c:pt>
                <c:pt idx="5288">
                  <c:v>20.7</c:v>
                </c:pt>
                <c:pt idx="5289">
                  <c:v>20.7</c:v>
                </c:pt>
                <c:pt idx="5290">
                  <c:v>20.7</c:v>
                </c:pt>
                <c:pt idx="5291">
                  <c:v>20.7</c:v>
                </c:pt>
                <c:pt idx="5292">
                  <c:v>20.7</c:v>
                </c:pt>
                <c:pt idx="5293">
                  <c:v>20.7</c:v>
                </c:pt>
                <c:pt idx="5294">
                  <c:v>20.7</c:v>
                </c:pt>
                <c:pt idx="5295">
                  <c:v>20.7</c:v>
                </c:pt>
                <c:pt idx="5296">
                  <c:v>20.7</c:v>
                </c:pt>
                <c:pt idx="5297">
                  <c:v>20.7</c:v>
                </c:pt>
                <c:pt idx="5298">
                  <c:v>20.7</c:v>
                </c:pt>
                <c:pt idx="5299">
                  <c:v>20.7</c:v>
                </c:pt>
                <c:pt idx="5300">
                  <c:v>20.7</c:v>
                </c:pt>
                <c:pt idx="5301">
                  <c:v>20.7</c:v>
                </c:pt>
                <c:pt idx="5302">
                  <c:v>20.7</c:v>
                </c:pt>
                <c:pt idx="5303">
                  <c:v>20.7</c:v>
                </c:pt>
                <c:pt idx="5304">
                  <c:v>20.7</c:v>
                </c:pt>
                <c:pt idx="5305">
                  <c:v>20.7</c:v>
                </c:pt>
                <c:pt idx="5306">
                  <c:v>20.7</c:v>
                </c:pt>
                <c:pt idx="5307">
                  <c:v>20.7</c:v>
                </c:pt>
                <c:pt idx="5308">
                  <c:v>20.7</c:v>
                </c:pt>
                <c:pt idx="5309">
                  <c:v>20.7</c:v>
                </c:pt>
                <c:pt idx="5310">
                  <c:v>20.7</c:v>
                </c:pt>
                <c:pt idx="5311">
                  <c:v>20.7</c:v>
                </c:pt>
                <c:pt idx="5312">
                  <c:v>20.7</c:v>
                </c:pt>
                <c:pt idx="5313">
                  <c:v>20.7</c:v>
                </c:pt>
                <c:pt idx="5314">
                  <c:v>20.7</c:v>
                </c:pt>
                <c:pt idx="5315">
                  <c:v>20.7</c:v>
                </c:pt>
                <c:pt idx="5316">
                  <c:v>20.7</c:v>
                </c:pt>
                <c:pt idx="5317">
                  <c:v>20.7</c:v>
                </c:pt>
                <c:pt idx="5318">
                  <c:v>20.7</c:v>
                </c:pt>
                <c:pt idx="5319">
                  <c:v>20.7</c:v>
                </c:pt>
                <c:pt idx="5320">
                  <c:v>20.7</c:v>
                </c:pt>
                <c:pt idx="5321">
                  <c:v>20.7</c:v>
                </c:pt>
                <c:pt idx="5322">
                  <c:v>20.7</c:v>
                </c:pt>
                <c:pt idx="5323">
                  <c:v>20.7</c:v>
                </c:pt>
                <c:pt idx="5324">
                  <c:v>20.7</c:v>
                </c:pt>
                <c:pt idx="5325">
                  <c:v>20.7</c:v>
                </c:pt>
                <c:pt idx="5326">
                  <c:v>20.7</c:v>
                </c:pt>
                <c:pt idx="5327">
                  <c:v>20.7</c:v>
                </c:pt>
                <c:pt idx="5328">
                  <c:v>20.7</c:v>
                </c:pt>
                <c:pt idx="5329">
                  <c:v>20.7</c:v>
                </c:pt>
                <c:pt idx="5330">
                  <c:v>20.7</c:v>
                </c:pt>
                <c:pt idx="5331">
                  <c:v>20.7</c:v>
                </c:pt>
                <c:pt idx="5332">
                  <c:v>20.7</c:v>
                </c:pt>
                <c:pt idx="5333">
                  <c:v>20.7</c:v>
                </c:pt>
                <c:pt idx="5334">
                  <c:v>20.7</c:v>
                </c:pt>
                <c:pt idx="5335">
                  <c:v>20.7</c:v>
                </c:pt>
                <c:pt idx="5336">
                  <c:v>20.7</c:v>
                </c:pt>
                <c:pt idx="5337">
                  <c:v>20.7</c:v>
                </c:pt>
                <c:pt idx="5338">
                  <c:v>20.7</c:v>
                </c:pt>
                <c:pt idx="5339">
                  <c:v>20.7</c:v>
                </c:pt>
                <c:pt idx="5340">
                  <c:v>20.7</c:v>
                </c:pt>
                <c:pt idx="5341">
                  <c:v>20.7</c:v>
                </c:pt>
                <c:pt idx="5342">
                  <c:v>20.7</c:v>
                </c:pt>
                <c:pt idx="5343">
                  <c:v>20.7</c:v>
                </c:pt>
                <c:pt idx="5344">
                  <c:v>20.7</c:v>
                </c:pt>
                <c:pt idx="5345">
                  <c:v>20.7</c:v>
                </c:pt>
                <c:pt idx="5346">
                  <c:v>20.7</c:v>
                </c:pt>
                <c:pt idx="5347">
                  <c:v>20.7</c:v>
                </c:pt>
                <c:pt idx="5348">
                  <c:v>20.7</c:v>
                </c:pt>
                <c:pt idx="5349">
                  <c:v>20.7</c:v>
                </c:pt>
                <c:pt idx="5350">
                  <c:v>20.7</c:v>
                </c:pt>
                <c:pt idx="5351">
                  <c:v>20.7</c:v>
                </c:pt>
                <c:pt idx="5352">
                  <c:v>20.7</c:v>
                </c:pt>
                <c:pt idx="5353">
                  <c:v>20.7</c:v>
                </c:pt>
                <c:pt idx="5354">
                  <c:v>20.7</c:v>
                </c:pt>
                <c:pt idx="5355">
                  <c:v>20.7</c:v>
                </c:pt>
                <c:pt idx="5356">
                  <c:v>20.7</c:v>
                </c:pt>
                <c:pt idx="5357">
                  <c:v>20.7</c:v>
                </c:pt>
                <c:pt idx="5358">
                  <c:v>20.7</c:v>
                </c:pt>
                <c:pt idx="5359">
                  <c:v>20.7</c:v>
                </c:pt>
                <c:pt idx="5360">
                  <c:v>20.7</c:v>
                </c:pt>
                <c:pt idx="5361">
                  <c:v>20.7</c:v>
                </c:pt>
                <c:pt idx="5362">
                  <c:v>20.7</c:v>
                </c:pt>
                <c:pt idx="5363">
                  <c:v>20.7</c:v>
                </c:pt>
                <c:pt idx="5364">
                  <c:v>20.7</c:v>
                </c:pt>
                <c:pt idx="5365">
                  <c:v>20.7</c:v>
                </c:pt>
                <c:pt idx="5366">
                  <c:v>20.7</c:v>
                </c:pt>
                <c:pt idx="5367">
                  <c:v>20.7</c:v>
                </c:pt>
                <c:pt idx="5368">
                  <c:v>20.7</c:v>
                </c:pt>
                <c:pt idx="5369">
                  <c:v>20.7</c:v>
                </c:pt>
                <c:pt idx="5370">
                  <c:v>20.7</c:v>
                </c:pt>
                <c:pt idx="5371">
                  <c:v>20.7</c:v>
                </c:pt>
                <c:pt idx="5372">
                  <c:v>20.7</c:v>
                </c:pt>
                <c:pt idx="5373">
                  <c:v>20.7</c:v>
                </c:pt>
                <c:pt idx="5374">
                  <c:v>20.7</c:v>
                </c:pt>
                <c:pt idx="5375">
                  <c:v>20.7</c:v>
                </c:pt>
                <c:pt idx="5376">
                  <c:v>20.7</c:v>
                </c:pt>
                <c:pt idx="5377">
                  <c:v>20.7</c:v>
                </c:pt>
                <c:pt idx="5378">
                  <c:v>20.7</c:v>
                </c:pt>
                <c:pt idx="5379">
                  <c:v>20.7</c:v>
                </c:pt>
                <c:pt idx="5380">
                  <c:v>20.7</c:v>
                </c:pt>
                <c:pt idx="5381">
                  <c:v>20.7</c:v>
                </c:pt>
                <c:pt idx="5382">
                  <c:v>20.7</c:v>
                </c:pt>
                <c:pt idx="5383">
                  <c:v>20.7</c:v>
                </c:pt>
                <c:pt idx="5384">
                  <c:v>20.7</c:v>
                </c:pt>
                <c:pt idx="5385">
                  <c:v>20.7</c:v>
                </c:pt>
                <c:pt idx="5386">
                  <c:v>20.7</c:v>
                </c:pt>
                <c:pt idx="5387">
                  <c:v>20.7</c:v>
                </c:pt>
                <c:pt idx="5388">
                  <c:v>20.7</c:v>
                </c:pt>
                <c:pt idx="5389">
                  <c:v>20.7</c:v>
                </c:pt>
                <c:pt idx="5390">
                  <c:v>20.7</c:v>
                </c:pt>
                <c:pt idx="5391">
                  <c:v>20.7</c:v>
                </c:pt>
                <c:pt idx="5392">
                  <c:v>20.7</c:v>
                </c:pt>
                <c:pt idx="5393">
                  <c:v>20.7</c:v>
                </c:pt>
                <c:pt idx="5394">
                  <c:v>20.7</c:v>
                </c:pt>
                <c:pt idx="5395">
                  <c:v>20.7</c:v>
                </c:pt>
                <c:pt idx="5396">
                  <c:v>20.7</c:v>
                </c:pt>
                <c:pt idx="5397">
                  <c:v>20.7</c:v>
                </c:pt>
                <c:pt idx="5398">
                  <c:v>20.7</c:v>
                </c:pt>
                <c:pt idx="5399">
                  <c:v>20.7</c:v>
                </c:pt>
                <c:pt idx="5400">
                  <c:v>20.7</c:v>
                </c:pt>
                <c:pt idx="5401">
                  <c:v>20.7</c:v>
                </c:pt>
                <c:pt idx="5402">
                  <c:v>20.7</c:v>
                </c:pt>
                <c:pt idx="5403">
                  <c:v>20.7</c:v>
                </c:pt>
                <c:pt idx="5404">
                  <c:v>20.7</c:v>
                </c:pt>
                <c:pt idx="5405">
                  <c:v>20.7</c:v>
                </c:pt>
                <c:pt idx="5406">
                  <c:v>20.7</c:v>
                </c:pt>
                <c:pt idx="5407">
                  <c:v>20.7</c:v>
                </c:pt>
                <c:pt idx="5408">
                  <c:v>20.7</c:v>
                </c:pt>
                <c:pt idx="5409">
                  <c:v>20.7</c:v>
                </c:pt>
                <c:pt idx="5410">
                  <c:v>20.7</c:v>
                </c:pt>
                <c:pt idx="5411">
                  <c:v>20.7</c:v>
                </c:pt>
                <c:pt idx="5412">
                  <c:v>20.7</c:v>
                </c:pt>
                <c:pt idx="5413">
                  <c:v>20.7</c:v>
                </c:pt>
                <c:pt idx="5414">
                  <c:v>20.7</c:v>
                </c:pt>
                <c:pt idx="5415">
                  <c:v>20.7</c:v>
                </c:pt>
                <c:pt idx="5416">
                  <c:v>20.7</c:v>
                </c:pt>
                <c:pt idx="5417">
                  <c:v>20.7</c:v>
                </c:pt>
                <c:pt idx="5418">
                  <c:v>20.7</c:v>
                </c:pt>
                <c:pt idx="5419">
                  <c:v>20.7</c:v>
                </c:pt>
                <c:pt idx="5420">
                  <c:v>20.7</c:v>
                </c:pt>
                <c:pt idx="5421">
                  <c:v>20.7</c:v>
                </c:pt>
                <c:pt idx="5422">
                  <c:v>20.7</c:v>
                </c:pt>
                <c:pt idx="5423">
                  <c:v>20.7</c:v>
                </c:pt>
                <c:pt idx="5424">
                  <c:v>20.7</c:v>
                </c:pt>
                <c:pt idx="5425">
                  <c:v>20.7</c:v>
                </c:pt>
                <c:pt idx="5426">
                  <c:v>20.7</c:v>
                </c:pt>
                <c:pt idx="5427">
                  <c:v>20.7</c:v>
                </c:pt>
                <c:pt idx="5428">
                  <c:v>20.7</c:v>
                </c:pt>
                <c:pt idx="5429">
                  <c:v>20.7</c:v>
                </c:pt>
                <c:pt idx="5430">
                  <c:v>20.7</c:v>
                </c:pt>
                <c:pt idx="5431">
                  <c:v>20.7</c:v>
                </c:pt>
                <c:pt idx="5432">
                  <c:v>20.7</c:v>
                </c:pt>
                <c:pt idx="5433">
                  <c:v>20.7</c:v>
                </c:pt>
                <c:pt idx="5434">
                  <c:v>20.7</c:v>
                </c:pt>
                <c:pt idx="5435">
                  <c:v>20.7</c:v>
                </c:pt>
                <c:pt idx="5436">
                  <c:v>20.7</c:v>
                </c:pt>
                <c:pt idx="5437">
                  <c:v>20.7</c:v>
                </c:pt>
                <c:pt idx="5438">
                  <c:v>20.7</c:v>
                </c:pt>
                <c:pt idx="5439">
                  <c:v>20.7</c:v>
                </c:pt>
                <c:pt idx="5440">
                  <c:v>20.7</c:v>
                </c:pt>
                <c:pt idx="5441">
                  <c:v>20.7</c:v>
                </c:pt>
                <c:pt idx="5442">
                  <c:v>20.7</c:v>
                </c:pt>
                <c:pt idx="5443">
                  <c:v>20.7</c:v>
                </c:pt>
                <c:pt idx="5444">
                  <c:v>20.7</c:v>
                </c:pt>
                <c:pt idx="5445">
                  <c:v>20.7</c:v>
                </c:pt>
                <c:pt idx="5446">
                  <c:v>20.7</c:v>
                </c:pt>
                <c:pt idx="5447">
                  <c:v>20.7</c:v>
                </c:pt>
                <c:pt idx="5448">
                  <c:v>20.7</c:v>
                </c:pt>
                <c:pt idx="5449">
                  <c:v>20.7</c:v>
                </c:pt>
                <c:pt idx="5450">
                  <c:v>20.7</c:v>
                </c:pt>
                <c:pt idx="5451">
                  <c:v>20.7</c:v>
                </c:pt>
                <c:pt idx="5452">
                  <c:v>20.7</c:v>
                </c:pt>
                <c:pt idx="5453">
                  <c:v>20.7</c:v>
                </c:pt>
                <c:pt idx="5454">
                  <c:v>20.7</c:v>
                </c:pt>
                <c:pt idx="5455">
                  <c:v>20.7</c:v>
                </c:pt>
                <c:pt idx="5456">
                  <c:v>20.7</c:v>
                </c:pt>
                <c:pt idx="5457">
                  <c:v>20.7</c:v>
                </c:pt>
                <c:pt idx="5458">
                  <c:v>20.7</c:v>
                </c:pt>
                <c:pt idx="5459">
                  <c:v>20.7</c:v>
                </c:pt>
                <c:pt idx="5460">
                  <c:v>20.7</c:v>
                </c:pt>
                <c:pt idx="5461">
                  <c:v>20.7</c:v>
                </c:pt>
                <c:pt idx="5462">
                  <c:v>20.7</c:v>
                </c:pt>
                <c:pt idx="5463">
                  <c:v>20.7</c:v>
                </c:pt>
                <c:pt idx="5464">
                  <c:v>20.7</c:v>
                </c:pt>
                <c:pt idx="5465">
                  <c:v>20.7</c:v>
                </c:pt>
                <c:pt idx="5466">
                  <c:v>20.7</c:v>
                </c:pt>
                <c:pt idx="5467">
                  <c:v>20.7</c:v>
                </c:pt>
                <c:pt idx="5468">
                  <c:v>20.7</c:v>
                </c:pt>
                <c:pt idx="5469">
                  <c:v>20.7</c:v>
                </c:pt>
                <c:pt idx="5470">
                  <c:v>20.7</c:v>
                </c:pt>
                <c:pt idx="5471">
                  <c:v>20.7</c:v>
                </c:pt>
                <c:pt idx="5472">
                  <c:v>20.7</c:v>
                </c:pt>
                <c:pt idx="5473">
                  <c:v>20.7</c:v>
                </c:pt>
                <c:pt idx="5474">
                  <c:v>20.7</c:v>
                </c:pt>
                <c:pt idx="5475">
                  <c:v>20.7</c:v>
                </c:pt>
                <c:pt idx="5476">
                  <c:v>20.7</c:v>
                </c:pt>
                <c:pt idx="5477">
                  <c:v>20.7</c:v>
                </c:pt>
                <c:pt idx="5478">
                  <c:v>20.7</c:v>
                </c:pt>
                <c:pt idx="5479">
                  <c:v>20.7</c:v>
                </c:pt>
                <c:pt idx="5480">
                  <c:v>20.7</c:v>
                </c:pt>
                <c:pt idx="5481">
                  <c:v>20.7</c:v>
                </c:pt>
                <c:pt idx="5482">
                  <c:v>20.7</c:v>
                </c:pt>
                <c:pt idx="5483">
                  <c:v>20.7</c:v>
                </c:pt>
                <c:pt idx="5484">
                  <c:v>20.7</c:v>
                </c:pt>
                <c:pt idx="5485">
                  <c:v>20.7</c:v>
                </c:pt>
                <c:pt idx="5486">
                  <c:v>20.7</c:v>
                </c:pt>
                <c:pt idx="5487">
                  <c:v>20.7</c:v>
                </c:pt>
                <c:pt idx="5488">
                  <c:v>20.7</c:v>
                </c:pt>
                <c:pt idx="5489">
                  <c:v>20.7</c:v>
                </c:pt>
                <c:pt idx="5490">
                  <c:v>20.7</c:v>
                </c:pt>
                <c:pt idx="5491">
                  <c:v>20.7</c:v>
                </c:pt>
                <c:pt idx="5492">
                  <c:v>20.7</c:v>
                </c:pt>
                <c:pt idx="5493">
                  <c:v>20.7</c:v>
                </c:pt>
                <c:pt idx="5494">
                  <c:v>20.7</c:v>
                </c:pt>
                <c:pt idx="5495">
                  <c:v>20.7</c:v>
                </c:pt>
                <c:pt idx="5496">
                  <c:v>20.7</c:v>
                </c:pt>
                <c:pt idx="5497">
                  <c:v>20.7</c:v>
                </c:pt>
                <c:pt idx="5498">
                  <c:v>20.7</c:v>
                </c:pt>
                <c:pt idx="5499">
                  <c:v>20.7</c:v>
                </c:pt>
                <c:pt idx="5500">
                  <c:v>20.7</c:v>
                </c:pt>
                <c:pt idx="5501">
                  <c:v>20.7</c:v>
                </c:pt>
                <c:pt idx="5502">
                  <c:v>20.7</c:v>
                </c:pt>
                <c:pt idx="5503">
                  <c:v>20.7</c:v>
                </c:pt>
                <c:pt idx="5504">
                  <c:v>20.7</c:v>
                </c:pt>
                <c:pt idx="5505">
                  <c:v>20.7</c:v>
                </c:pt>
                <c:pt idx="5506">
                  <c:v>20.7</c:v>
                </c:pt>
                <c:pt idx="5507">
                  <c:v>20.7</c:v>
                </c:pt>
                <c:pt idx="5508">
                  <c:v>20.7</c:v>
                </c:pt>
                <c:pt idx="5509">
                  <c:v>20.7</c:v>
                </c:pt>
                <c:pt idx="5510">
                  <c:v>20.7</c:v>
                </c:pt>
                <c:pt idx="5511">
                  <c:v>20.7</c:v>
                </c:pt>
                <c:pt idx="5512">
                  <c:v>20.7</c:v>
                </c:pt>
                <c:pt idx="5513">
                  <c:v>20.7</c:v>
                </c:pt>
                <c:pt idx="5514">
                  <c:v>20.7</c:v>
                </c:pt>
                <c:pt idx="5515">
                  <c:v>20.7</c:v>
                </c:pt>
                <c:pt idx="5516">
                  <c:v>20.7</c:v>
                </c:pt>
                <c:pt idx="5517">
                  <c:v>20.7</c:v>
                </c:pt>
                <c:pt idx="5518">
                  <c:v>20.7</c:v>
                </c:pt>
                <c:pt idx="5519">
                  <c:v>20.7</c:v>
                </c:pt>
                <c:pt idx="5520">
                  <c:v>20.7</c:v>
                </c:pt>
                <c:pt idx="5521">
                  <c:v>20.7</c:v>
                </c:pt>
                <c:pt idx="5522">
                  <c:v>20.7</c:v>
                </c:pt>
                <c:pt idx="5523">
                  <c:v>20.7</c:v>
                </c:pt>
                <c:pt idx="5524">
                  <c:v>20.7</c:v>
                </c:pt>
                <c:pt idx="5525">
                  <c:v>20.7</c:v>
                </c:pt>
                <c:pt idx="5526">
                  <c:v>20.7</c:v>
                </c:pt>
                <c:pt idx="5527">
                  <c:v>20.7</c:v>
                </c:pt>
                <c:pt idx="5528">
                  <c:v>20.7</c:v>
                </c:pt>
                <c:pt idx="5529">
                  <c:v>20.7</c:v>
                </c:pt>
                <c:pt idx="5530">
                  <c:v>20.7</c:v>
                </c:pt>
                <c:pt idx="5531">
                  <c:v>20.7</c:v>
                </c:pt>
                <c:pt idx="5532">
                  <c:v>20.7</c:v>
                </c:pt>
                <c:pt idx="5533">
                  <c:v>20.7</c:v>
                </c:pt>
                <c:pt idx="5534">
                  <c:v>20.7</c:v>
                </c:pt>
                <c:pt idx="5535">
                  <c:v>20.7</c:v>
                </c:pt>
                <c:pt idx="5536">
                  <c:v>20.7</c:v>
                </c:pt>
                <c:pt idx="5537">
                  <c:v>20.7</c:v>
                </c:pt>
                <c:pt idx="5538">
                  <c:v>20.7</c:v>
                </c:pt>
                <c:pt idx="5539">
                  <c:v>20.7</c:v>
                </c:pt>
                <c:pt idx="5540">
                  <c:v>20.7</c:v>
                </c:pt>
                <c:pt idx="5541">
                  <c:v>20.7</c:v>
                </c:pt>
                <c:pt idx="5542">
                  <c:v>20.7</c:v>
                </c:pt>
                <c:pt idx="5543">
                  <c:v>20.7</c:v>
                </c:pt>
                <c:pt idx="5544">
                  <c:v>20.7</c:v>
                </c:pt>
                <c:pt idx="5545">
                  <c:v>20.7</c:v>
                </c:pt>
                <c:pt idx="5546">
                  <c:v>20.7</c:v>
                </c:pt>
                <c:pt idx="5547">
                  <c:v>20.7</c:v>
                </c:pt>
                <c:pt idx="5548">
                  <c:v>20.7</c:v>
                </c:pt>
                <c:pt idx="5549">
                  <c:v>20.7</c:v>
                </c:pt>
                <c:pt idx="5550">
                  <c:v>20.7</c:v>
                </c:pt>
                <c:pt idx="5551">
                  <c:v>20.7</c:v>
                </c:pt>
                <c:pt idx="5552">
                  <c:v>20.7</c:v>
                </c:pt>
                <c:pt idx="5553">
                  <c:v>20.7</c:v>
                </c:pt>
                <c:pt idx="5554">
                  <c:v>20.7</c:v>
                </c:pt>
                <c:pt idx="5555">
                  <c:v>20.7</c:v>
                </c:pt>
                <c:pt idx="5556">
                  <c:v>20.7</c:v>
                </c:pt>
                <c:pt idx="5557">
                  <c:v>20.7</c:v>
                </c:pt>
                <c:pt idx="5558">
                  <c:v>20.7</c:v>
                </c:pt>
                <c:pt idx="5559">
                  <c:v>20.7</c:v>
                </c:pt>
                <c:pt idx="5560">
                  <c:v>20.7</c:v>
                </c:pt>
                <c:pt idx="5561">
                  <c:v>20.7</c:v>
                </c:pt>
                <c:pt idx="5562">
                  <c:v>20.7</c:v>
                </c:pt>
                <c:pt idx="5563">
                  <c:v>20.7</c:v>
                </c:pt>
                <c:pt idx="5564">
                  <c:v>20.7</c:v>
                </c:pt>
                <c:pt idx="5565">
                  <c:v>20.7</c:v>
                </c:pt>
                <c:pt idx="5566">
                  <c:v>20.7</c:v>
                </c:pt>
                <c:pt idx="5567">
                  <c:v>20.7</c:v>
                </c:pt>
                <c:pt idx="5568">
                  <c:v>20.7</c:v>
                </c:pt>
                <c:pt idx="5569">
                  <c:v>20.7</c:v>
                </c:pt>
                <c:pt idx="5570">
                  <c:v>20.7</c:v>
                </c:pt>
                <c:pt idx="5571">
                  <c:v>20.7</c:v>
                </c:pt>
                <c:pt idx="5572">
                  <c:v>20.7</c:v>
                </c:pt>
                <c:pt idx="5573">
                  <c:v>20.7</c:v>
                </c:pt>
                <c:pt idx="5574">
                  <c:v>20.7</c:v>
                </c:pt>
                <c:pt idx="5575">
                  <c:v>20.7</c:v>
                </c:pt>
                <c:pt idx="5576">
                  <c:v>20.7</c:v>
                </c:pt>
                <c:pt idx="5577">
                  <c:v>20.7</c:v>
                </c:pt>
                <c:pt idx="5578">
                  <c:v>20.7</c:v>
                </c:pt>
                <c:pt idx="5579">
                  <c:v>20.7</c:v>
                </c:pt>
                <c:pt idx="5580">
                  <c:v>20.7</c:v>
                </c:pt>
                <c:pt idx="5581">
                  <c:v>20.7</c:v>
                </c:pt>
                <c:pt idx="5582">
                  <c:v>20.7</c:v>
                </c:pt>
                <c:pt idx="5583">
                  <c:v>20.7</c:v>
                </c:pt>
                <c:pt idx="5584">
                  <c:v>20.7</c:v>
                </c:pt>
                <c:pt idx="5585">
                  <c:v>20.7</c:v>
                </c:pt>
                <c:pt idx="5586">
                  <c:v>20.7</c:v>
                </c:pt>
                <c:pt idx="5587">
                  <c:v>20.7</c:v>
                </c:pt>
                <c:pt idx="5588">
                  <c:v>20.7</c:v>
                </c:pt>
                <c:pt idx="5589">
                  <c:v>20.7</c:v>
                </c:pt>
                <c:pt idx="5590">
                  <c:v>20.7</c:v>
                </c:pt>
                <c:pt idx="5591">
                  <c:v>20.7</c:v>
                </c:pt>
                <c:pt idx="5592">
                  <c:v>20.7</c:v>
                </c:pt>
                <c:pt idx="5593">
                  <c:v>20.7</c:v>
                </c:pt>
                <c:pt idx="5594">
                  <c:v>20.7</c:v>
                </c:pt>
                <c:pt idx="5595">
                  <c:v>20.7</c:v>
                </c:pt>
                <c:pt idx="5596">
                  <c:v>20.7</c:v>
                </c:pt>
                <c:pt idx="5597">
                  <c:v>20.7</c:v>
                </c:pt>
                <c:pt idx="5598">
                  <c:v>20.7</c:v>
                </c:pt>
                <c:pt idx="5599">
                  <c:v>20.7</c:v>
                </c:pt>
                <c:pt idx="5600">
                  <c:v>20.7</c:v>
                </c:pt>
                <c:pt idx="5601">
                  <c:v>20.7</c:v>
                </c:pt>
                <c:pt idx="5602">
                  <c:v>20.7</c:v>
                </c:pt>
                <c:pt idx="5603">
                  <c:v>20.7</c:v>
                </c:pt>
                <c:pt idx="5604">
                  <c:v>20.7</c:v>
                </c:pt>
                <c:pt idx="5605">
                  <c:v>20.7</c:v>
                </c:pt>
                <c:pt idx="5606">
                  <c:v>20.7</c:v>
                </c:pt>
                <c:pt idx="5607">
                  <c:v>20.7</c:v>
                </c:pt>
                <c:pt idx="5608">
                  <c:v>20.7</c:v>
                </c:pt>
                <c:pt idx="5609">
                  <c:v>20.7</c:v>
                </c:pt>
                <c:pt idx="5610">
                  <c:v>20.7</c:v>
                </c:pt>
                <c:pt idx="5611">
                  <c:v>20.7</c:v>
                </c:pt>
                <c:pt idx="5612">
                  <c:v>20.7</c:v>
                </c:pt>
                <c:pt idx="5613">
                  <c:v>20.7</c:v>
                </c:pt>
                <c:pt idx="5614">
                  <c:v>20.7</c:v>
                </c:pt>
                <c:pt idx="5615">
                  <c:v>20.7</c:v>
                </c:pt>
                <c:pt idx="5616">
                  <c:v>20.7</c:v>
                </c:pt>
                <c:pt idx="5617">
                  <c:v>20.7</c:v>
                </c:pt>
                <c:pt idx="5618">
                  <c:v>20.7</c:v>
                </c:pt>
                <c:pt idx="5619">
                  <c:v>20.7</c:v>
                </c:pt>
                <c:pt idx="5620">
                  <c:v>20.7</c:v>
                </c:pt>
                <c:pt idx="5621">
                  <c:v>20.7</c:v>
                </c:pt>
                <c:pt idx="5622">
                  <c:v>20.7</c:v>
                </c:pt>
                <c:pt idx="5623">
                  <c:v>20.7</c:v>
                </c:pt>
                <c:pt idx="5624">
                  <c:v>20.7</c:v>
                </c:pt>
                <c:pt idx="5625">
                  <c:v>20.7</c:v>
                </c:pt>
                <c:pt idx="5626">
                  <c:v>20.7</c:v>
                </c:pt>
                <c:pt idx="5627">
                  <c:v>20.7</c:v>
                </c:pt>
                <c:pt idx="5628">
                  <c:v>20.7</c:v>
                </c:pt>
                <c:pt idx="5629">
                  <c:v>20.7</c:v>
                </c:pt>
                <c:pt idx="5630">
                  <c:v>20.7</c:v>
                </c:pt>
                <c:pt idx="5631">
                  <c:v>20.7</c:v>
                </c:pt>
                <c:pt idx="5632">
                  <c:v>20.7</c:v>
                </c:pt>
                <c:pt idx="5633">
                  <c:v>20.7</c:v>
                </c:pt>
                <c:pt idx="5634">
                  <c:v>20.7</c:v>
                </c:pt>
                <c:pt idx="5635">
                  <c:v>20.7</c:v>
                </c:pt>
                <c:pt idx="5636">
                  <c:v>20.7</c:v>
                </c:pt>
                <c:pt idx="5637">
                  <c:v>20.7</c:v>
                </c:pt>
                <c:pt idx="5638">
                  <c:v>20.7</c:v>
                </c:pt>
                <c:pt idx="5639">
                  <c:v>20.7</c:v>
                </c:pt>
                <c:pt idx="5640">
                  <c:v>20.7</c:v>
                </c:pt>
                <c:pt idx="5641">
                  <c:v>20.7</c:v>
                </c:pt>
                <c:pt idx="5642">
                  <c:v>20.7</c:v>
                </c:pt>
                <c:pt idx="5643">
                  <c:v>20.7</c:v>
                </c:pt>
                <c:pt idx="5644">
                  <c:v>20.7</c:v>
                </c:pt>
                <c:pt idx="5645">
                  <c:v>20.7</c:v>
                </c:pt>
                <c:pt idx="5646">
                  <c:v>20.7</c:v>
                </c:pt>
                <c:pt idx="5647">
                  <c:v>20.7</c:v>
                </c:pt>
                <c:pt idx="5648">
                  <c:v>20.7</c:v>
                </c:pt>
                <c:pt idx="5649">
                  <c:v>20.7</c:v>
                </c:pt>
                <c:pt idx="5650">
                  <c:v>20.7</c:v>
                </c:pt>
                <c:pt idx="5651">
                  <c:v>20.7</c:v>
                </c:pt>
                <c:pt idx="5652">
                  <c:v>20.7</c:v>
                </c:pt>
                <c:pt idx="5653">
                  <c:v>20.7</c:v>
                </c:pt>
                <c:pt idx="5654">
                  <c:v>20.7</c:v>
                </c:pt>
                <c:pt idx="5655">
                  <c:v>20.7</c:v>
                </c:pt>
                <c:pt idx="5656">
                  <c:v>20.7</c:v>
                </c:pt>
                <c:pt idx="5657">
                  <c:v>20.7</c:v>
                </c:pt>
                <c:pt idx="5658">
                  <c:v>20.7</c:v>
                </c:pt>
                <c:pt idx="5659">
                  <c:v>20.7</c:v>
                </c:pt>
                <c:pt idx="5660">
                  <c:v>20.7</c:v>
                </c:pt>
                <c:pt idx="5661">
                  <c:v>20.7</c:v>
                </c:pt>
                <c:pt idx="5662">
                  <c:v>20.7</c:v>
                </c:pt>
                <c:pt idx="5663">
                  <c:v>20.7</c:v>
                </c:pt>
                <c:pt idx="5664">
                  <c:v>20.7</c:v>
                </c:pt>
                <c:pt idx="5665">
                  <c:v>20.7</c:v>
                </c:pt>
                <c:pt idx="5666">
                  <c:v>20.7</c:v>
                </c:pt>
                <c:pt idx="5667">
                  <c:v>20.7</c:v>
                </c:pt>
                <c:pt idx="5668">
                  <c:v>20.7</c:v>
                </c:pt>
                <c:pt idx="5669">
                  <c:v>20.7</c:v>
                </c:pt>
                <c:pt idx="5670">
                  <c:v>20.7</c:v>
                </c:pt>
                <c:pt idx="5671">
                  <c:v>20.7</c:v>
                </c:pt>
                <c:pt idx="5672">
                  <c:v>20.7</c:v>
                </c:pt>
                <c:pt idx="5673">
                  <c:v>20.7</c:v>
                </c:pt>
                <c:pt idx="5674">
                  <c:v>20.7</c:v>
                </c:pt>
                <c:pt idx="5675">
                  <c:v>20.7</c:v>
                </c:pt>
                <c:pt idx="5676">
                  <c:v>20.7</c:v>
                </c:pt>
                <c:pt idx="5677">
                  <c:v>20.7</c:v>
                </c:pt>
                <c:pt idx="5678">
                  <c:v>20.7</c:v>
                </c:pt>
                <c:pt idx="5679">
                  <c:v>20.7</c:v>
                </c:pt>
                <c:pt idx="5680">
                  <c:v>20.7</c:v>
                </c:pt>
                <c:pt idx="5681">
                  <c:v>20.7</c:v>
                </c:pt>
                <c:pt idx="5682">
                  <c:v>20.7</c:v>
                </c:pt>
                <c:pt idx="5683">
                  <c:v>20.7</c:v>
                </c:pt>
                <c:pt idx="5684">
                  <c:v>20.7</c:v>
                </c:pt>
                <c:pt idx="5685">
                  <c:v>20.7</c:v>
                </c:pt>
                <c:pt idx="5686">
                  <c:v>20.7</c:v>
                </c:pt>
                <c:pt idx="5687">
                  <c:v>20.7</c:v>
                </c:pt>
                <c:pt idx="5688">
                  <c:v>20.7</c:v>
                </c:pt>
                <c:pt idx="5689">
                  <c:v>20.7</c:v>
                </c:pt>
                <c:pt idx="5690">
                  <c:v>20.7</c:v>
                </c:pt>
                <c:pt idx="5691">
                  <c:v>20.7</c:v>
                </c:pt>
                <c:pt idx="5692">
                  <c:v>20.7</c:v>
                </c:pt>
                <c:pt idx="5693">
                  <c:v>20.7</c:v>
                </c:pt>
                <c:pt idx="5694">
                  <c:v>20.7</c:v>
                </c:pt>
                <c:pt idx="5695">
                  <c:v>20.7</c:v>
                </c:pt>
                <c:pt idx="5696">
                  <c:v>20.7</c:v>
                </c:pt>
                <c:pt idx="5697">
                  <c:v>20.7</c:v>
                </c:pt>
                <c:pt idx="5698">
                  <c:v>20.7</c:v>
                </c:pt>
                <c:pt idx="5699">
                  <c:v>20.7</c:v>
                </c:pt>
                <c:pt idx="5700">
                  <c:v>20.7</c:v>
                </c:pt>
                <c:pt idx="5701">
                  <c:v>20.7</c:v>
                </c:pt>
                <c:pt idx="5702">
                  <c:v>20.7</c:v>
                </c:pt>
                <c:pt idx="5703">
                  <c:v>20.7</c:v>
                </c:pt>
                <c:pt idx="5704">
                  <c:v>20.7</c:v>
                </c:pt>
                <c:pt idx="5705">
                  <c:v>20.7</c:v>
                </c:pt>
                <c:pt idx="5706">
                  <c:v>20.7</c:v>
                </c:pt>
                <c:pt idx="5707">
                  <c:v>20.7</c:v>
                </c:pt>
                <c:pt idx="5708">
                  <c:v>20.7</c:v>
                </c:pt>
                <c:pt idx="5709">
                  <c:v>20.7</c:v>
                </c:pt>
                <c:pt idx="5710">
                  <c:v>20.7</c:v>
                </c:pt>
                <c:pt idx="5711">
                  <c:v>20.7</c:v>
                </c:pt>
                <c:pt idx="5712">
                  <c:v>20.7</c:v>
                </c:pt>
                <c:pt idx="5713">
                  <c:v>20.7</c:v>
                </c:pt>
                <c:pt idx="5714">
                  <c:v>20.7</c:v>
                </c:pt>
                <c:pt idx="5715">
                  <c:v>20.7</c:v>
                </c:pt>
                <c:pt idx="5716">
                  <c:v>20.7</c:v>
                </c:pt>
                <c:pt idx="5717">
                  <c:v>20.7</c:v>
                </c:pt>
                <c:pt idx="5718">
                  <c:v>20.7</c:v>
                </c:pt>
                <c:pt idx="5719">
                  <c:v>20.7</c:v>
                </c:pt>
                <c:pt idx="5720">
                  <c:v>20.7</c:v>
                </c:pt>
                <c:pt idx="5721">
                  <c:v>20.7</c:v>
                </c:pt>
                <c:pt idx="5722">
                  <c:v>20.7</c:v>
                </c:pt>
                <c:pt idx="5723">
                  <c:v>20.7</c:v>
                </c:pt>
                <c:pt idx="5724">
                  <c:v>20.7</c:v>
                </c:pt>
                <c:pt idx="5725">
                  <c:v>20.7</c:v>
                </c:pt>
                <c:pt idx="5726">
                  <c:v>20.7</c:v>
                </c:pt>
                <c:pt idx="5727">
                  <c:v>20.7</c:v>
                </c:pt>
                <c:pt idx="5728">
                  <c:v>20.7</c:v>
                </c:pt>
                <c:pt idx="5729">
                  <c:v>20.7</c:v>
                </c:pt>
                <c:pt idx="5730">
                  <c:v>20.7</c:v>
                </c:pt>
                <c:pt idx="5731">
                  <c:v>20.7</c:v>
                </c:pt>
                <c:pt idx="5732">
                  <c:v>20.7</c:v>
                </c:pt>
                <c:pt idx="5733">
                  <c:v>20.7</c:v>
                </c:pt>
                <c:pt idx="5734">
                  <c:v>20.7</c:v>
                </c:pt>
                <c:pt idx="5735">
                  <c:v>20.7</c:v>
                </c:pt>
                <c:pt idx="5736">
                  <c:v>20.7</c:v>
                </c:pt>
                <c:pt idx="5737">
                  <c:v>20.7</c:v>
                </c:pt>
                <c:pt idx="5738">
                  <c:v>20.7</c:v>
                </c:pt>
                <c:pt idx="5739">
                  <c:v>20.7</c:v>
                </c:pt>
                <c:pt idx="5740">
                  <c:v>20.7</c:v>
                </c:pt>
                <c:pt idx="5741">
                  <c:v>20.7</c:v>
                </c:pt>
                <c:pt idx="5742">
                  <c:v>20.7</c:v>
                </c:pt>
                <c:pt idx="5743">
                  <c:v>20.7</c:v>
                </c:pt>
                <c:pt idx="5744">
                  <c:v>20.7</c:v>
                </c:pt>
                <c:pt idx="5745">
                  <c:v>20.7</c:v>
                </c:pt>
                <c:pt idx="5746">
                  <c:v>20.7</c:v>
                </c:pt>
                <c:pt idx="5747">
                  <c:v>20.7</c:v>
                </c:pt>
                <c:pt idx="5748">
                  <c:v>20.7</c:v>
                </c:pt>
                <c:pt idx="5749">
                  <c:v>20.7</c:v>
                </c:pt>
                <c:pt idx="5750">
                  <c:v>20.7</c:v>
                </c:pt>
                <c:pt idx="5751">
                  <c:v>20.7</c:v>
                </c:pt>
                <c:pt idx="5752">
                  <c:v>20.7</c:v>
                </c:pt>
                <c:pt idx="5753">
                  <c:v>20.7</c:v>
                </c:pt>
                <c:pt idx="5754">
                  <c:v>20.7</c:v>
                </c:pt>
                <c:pt idx="5755">
                  <c:v>20.7</c:v>
                </c:pt>
                <c:pt idx="5756">
                  <c:v>20.7</c:v>
                </c:pt>
                <c:pt idx="5757">
                  <c:v>20.7</c:v>
                </c:pt>
                <c:pt idx="5758">
                  <c:v>20.7</c:v>
                </c:pt>
                <c:pt idx="5759">
                  <c:v>20.7</c:v>
                </c:pt>
                <c:pt idx="5760">
                  <c:v>20.7</c:v>
                </c:pt>
                <c:pt idx="5761">
                  <c:v>20.7</c:v>
                </c:pt>
                <c:pt idx="5762">
                  <c:v>20.7</c:v>
                </c:pt>
                <c:pt idx="5763">
                  <c:v>20.7</c:v>
                </c:pt>
                <c:pt idx="5764">
                  <c:v>20.7</c:v>
                </c:pt>
                <c:pt idx="5765">
                  <c:v>20.7</c:v>
                </c:pt>
                <c:pt idx="5766">
                  <c:v>20.7</c:v>
                </c:pt>
                <c:pt idx="5767">
                  <c:v>20.7</c:v>
                </c:pt>
                <c:pt idx="5768">
                  <c:v>20.7</c:v>
                </c:pt>
                <c:pt idx="5769">
                  <c:v>20.7</c:v>
                </c:pt>
                <c:pt idx="5770">
                  <c:v>20.7</c:v>
                </c:pt>
                <c:pt idx="5771">
                  <c:v>20.7</c:v>
                </c:pt>
                <c:pt idx="5772">
                  <c:v>20.7</c:v>
                </c:pt>
                <c:pt idx="5773">
                  <c:v>20.7</c:v>
                </c:pt>
                <c:pt idx="5774">
                  <c:v>20.7</c:v>
                </c:pt>
                <c:pt idx="5775">
                  <c:v>20.7</c:v>
                </c:pt>
                <c:pt idx="5776">
                  <c:v>20.7</c:v>
                </c:pt>
                <c:pt idx="5777">
                  <c:v>20.7</c:v>
                </c:pt>
                <c:pt idx="5778">
                  <c:v>20.7</c:v>
                </c:pt>
                <c:pt idx="5779">
                  <c:v>20.7</c:v>
                </c:pt>
                <c:pt idx="5780">
                  <c:v>20.7</c:v>
                </c:pt>
                <c:pt idx="5781">
                  <c:v>20.7</c:v>
                </c:pt>
                <c:pt idx="5782">
                  <c:v>20.7</c:v>
                </c:pt>
                <c:pt idx="5783">
                  <c:v>20.7</c:v>
                </c:pt>
                <c:pt idx="5784">
                  <c:v>20.7</c:v>
                </c:pt>
                <c:pt idx="5785">
                  <c:v>20.7</c:v>
                </c:pt>
                <c:pt idx="5786">
                  <c:v>20.7</c:v>
                </c:pt>
                <c:pt idx="5787">
                  <c:v>20.7</c:v>
                </c:pt>
                <c:pt idx="5788">
                  <c:v>20.7</c:v>
                </c:pt>
                <c:pt idx="5789">
                  <c:v>20.7</c:v>
                </c:pt>
                <c:pt idx="5790">
                  <c:v>20.7</c:v>
                </c:pt>
                <c:pt idx="5791">
                  <c:v>20.7</c:v>
                </c:pt>
                <c:pt idx="5792">
                  <c:v>20.7</c:v>
                </c:pt>
                <c:pt idx="5793">
                  <c:v>20.7</c:v>
                </c:pt>
                <c:pt idx="5794">
                  <c:v>20.7</c:v>
                </c:pt>
                <c:pt idx="5795">
                  <c:v>20.7</c:v>
                </c:pt>
                <c:pt idx="5796">
                  <c:v>20.7</c:v>
                </c:pt>
                <c:pt idx="5797">
                  <c:v>20.7</c:v>
                </c:pt>
                <c:pt idx="5798">
                  <c:v>20.7</c:v>
                </c:pt>
                <c:pt idx="5799">
                  <c:v>20.7</c:v>
                </c:pt>
                <c:pt idx="5800">
                  <c:v>20.7</c:v>
                </c:pt>
                <c:pt idx="5801">
                  <c:v>20.7</c:v>
                </c:pt>
                <c:pt idx="5802">
                  <c:v>20.7</c:v>
                </c:pt>
                <c:pt idx="5803">
                  <c:v>20.7</c:v>
                </c:pt>
                <c:pt idx="5804">
                  <c:v>20.7</c:v>
                </c:pt>
                <c:pt idx="5805">
                  <c:v>20.7</c:v>
                </c:pt>
                <c:pt idx="5806">
                  <c:v>20.7</c:v>
                </c:pt>
                <c:pt idx="5807">
                  <c:v>20.7</c:v>
                </c:pt>
                <c:pt idx="5808">
                  <c:v>20.7</c:v>
                </c:pt>
                <c:pt idx="5809">
                  <c:v>20.7</c:v>
                </c:pt>
                <c:pt idx="5810">
                  <c:v>20.7</c:v>
                </c:pt>
                <c:pt idx="5811">
                  <c:v>20.7</c:v>
                </c:pt>
                <c:pt idx="5812">
                  <c:v>20.7</c:v>
                </c:pt>
                <c:pt idx="5813">
                  <c:v>20.7</c:v>
                </c:pt>
                <c:pt idx="5814">
                  <c:v>20.7</c:v>
                </c:pt>
                <c:pt idx="5815">
                  <c:v>20.7</c:v>
                </c:pt>
                <c:pt idx="5816">
                  <c:v>20.7</c:v>
                </c:pt>
                <c:pt idx="5817">
                  <c:v>20.7</c:v>
                </c:pt>
                <c:pt idx="5818">
                  <c:v>20.7</c:v>
                </c:pt>
                <c:pt idx="5819">
                  <c:v>20.7</c:v>
                </c:pt>
                <c:pt idx="5820">
                  <c:v>20.7</c:v>
                </c:pt>
                <c:pt idx="5821">
                  <c:v>20.7</c:v>
                </c:pt>
                <c:pt idx="5822">
                  <c:v>20.7</c:v>
                </c:pt>
                <c:pt idx="5823">
                  <c:v>20.7</c:v>
                </c:pt>
                <c:pt idx="5824">
                  <c:v>20.7</c:v>
                </c:pt>
                <c:pt idx="5825">
                  <c:v>20.7</c:v>
                </c:pt>
                <c:pt idx="5826">
                  <c:v>20.7</c:v>
                </c:pt>
                <c:pt idx="5827">
                  <c:v>20.7</c:v>
                </c:pt>
                <c:pt idx="5828">
                  <c:v>20.7</c:v>
                </c:pt>
                <c:pt idx="5829">
                  <c:v>20.7</c:v>
                </c:pt>
                <c:pt idx="5830">
                  <c:v>20.7</c:v>
                </c:pt>
                <c:pt idx="5831">
                  <c:v>20.7</c:v>
                </c:pt>
                <c:pt idx="5832">
                  <c:v>20.7</c:v>
                </c:pt>
                <c:pt idx="5833">
                  <c:v>20.7</c:v>
                </c:pt>
                <c:pt idx="5834">
                  <c:v>20.7</c:v>
                </c:pt>
                <c:pt idx="5835">
                  <c:v>20.7</c:v>
                </c:pt>
                <c:pt idx="5836">
                  <c:v>20.7</c:v>
                </c:pt>
                <c:pt idx="5837">
                  <c:v>20.7</c:v>
                </c:pt>
                <c:pt idx="5838">
                  <c:v>20.7</c:v>
                </c:pt>
                <c:pt idx="5839">
                  <c:v>20.7</c:v>
                </c:pt>
                <c:pt idx="5840">
                  <c:v>20.7</c:v>
                </c:pt>
                <c:pt idx="5841">
                  <c:v>20.7</c:v>
                </c:pt>
                <c:pt idx="5842">
                  <c:v>20.7</c:v>
                </c:pt>
                <c:pt idx="5843">
                  <c:v>20.7</c:v>
                </c:pt>
                <c:pt idx="5844">
                  <c:v>20.7</c:v>
                </c:pt>
                <c:pt idx="5845">
                  <c:v>20.7</c:v>
                </c:pt>
                <c:pt idx="5846">
                  <c:v>20.7</c:v>
                </c:pt>
                <c:pt idx="5847">
                  <c:v>20.7</c:v>
                </c:pt>
                <c:pt idx="5848">
                  <c:v>20.7</c:v>
                </c:pt>
                <c:pt idx="5849">
                  <c:v>20.7</c:v>
                </c:pt>
                <c:pt idx="5850">
                  <c:v>20.7</c:v>
                </c:pt>
                <c:pt idx="5851">
                  <c:v>20.7</c:v>
                </c:pt>
                <c:pt idx="5852">
                  <c:v>20.7</c:v>
                </c:pt>
                <c:pt idx="5853">
                  <c:v>20.7</c:v>
                </c:pt>
                <c:pt idx="5854">
                  <c:v>20.7</c:v>
                </c:pt>
                <c:pt idx="5855">
                  <c:v>20.7</c:v>
                </c:pt>
                <c:pt idx="5856">
                  <c:v>20.7</c:v>
                </c:pt>
                <c:pt idx="5857">
                  <c:v>20.7</c:v>
                </c:pt>
                <c:pt idx="5858">
                  <c:v>20.7</c:v>
                </c:pt>
                <c:pt idx="5859">
                  <c:v>20.7</c:v>
                </c:pt>
                <c:pt idx="5860">
                  <c:v>20.7</c:v>
                </c:pt>
                <c:pt idx="5861">
                  <c:v>20.7</c:v>
                </c:pt>
                <c:pt idx="5862">
                  <c:v>20.7</c:v>
                </c:pt>
                <c:pt idx="5863">
                  <c:v>20.7</c:v>
                </c:pt>
                <c:pt idx="5864">
                  <c:v>20.7</c:v>
                </c:pt>
                <c:pt idx="5865">
                  <c:v>20.7</c:v>
                </c:pt>
                <c:pt idx="5866">
                  <c:v>20.7</c:v>
                </c:pt>
                <c:pt idx="5867">
                  <c:v>20.7</c:v>
                </c:pt>
                <c:pt idx="5868">
                  <c:v>20.7</c:v>
                </c:pt>
                <c:pt idx="5869">
                  <c:v>20.7</c:v>
                </c:pt>
                <c:pt idx="5870">
                  <c:v>20.7</c:v>
                </c:pt>
                <c:pt idx="5871">
                  <c:v>20.7</c:v>
                </c:pt>
                <c:pt idx="5872">
                  <c:v>20.7</c:v>
                </c:pt>
                <c:pt idx="5873">
                  <c:v>20.7</c:v>
                </c:pt>
                <c:pt idx="5874">
                  <c:v>20.7</c:v>
                </c:pt>
                <c:pt idx="5875">
                  <c:v>20.7</c:v>
                </c:pt>
                <c:pt idx="5876">
                  <c:v>20.7</c:v>
                </c:pt>
                <c:pt idx="5877">
                  <c:v>20.7</c:v>
                </c:pt>
                <c:pt idx="5878">
                  <c:v>20.7</c:v>
                </c:pt>
                <c:pt idx="5879">
                  <c:v>20.7</c:v>
                </c:pt>
                <c:pt idx="5880">
                  <c:v>20.7</c:v>
                </c:pt>
                <c:pt idx="5881">
                  <c:v>20.7</c:v>
                </c:pt>
                <c:pt idx="5882">
                  <c:v>20.7</c:v>
                </c:pt>
                <c:pt idx="5883">
                  <c:v>20.7</c:v>
                </c:pt>
                <c:pt idx="5884">
                  <c:v>20.7</c:v>
                </c:pt>
                <c:pt idx="5885">
                  <c:v>20.7</c:v>
                </c:pt>
                <c:pt idx="5886">
                  <c:v>20.7</c:v>
                </c:pt>
                <c:pt idx="5887">
                  <c:v>20.7</c:v>
                </c:pt>
                <c:pt idx="5888">
                  <c:v>20.7</c:v>
                </c:pt>
                <c:pt idx="5889">
                  <c:v>20.7</c:v>
                </c:pt>
                <c:pt idx="5890">
                  <c:v>20.7</c:v>
                </c:pt>
                <c:pt idx="5891">
                  <c:v>20.7</c:v>
                </c:pt>
                <c:pt idx="5892">
                  <c:v>20.7</c:v>
                </c:pt>
                <c:pt idx="5893">
                  <c:v>20.7</c:v>
                </c:pt>
                <c:pt idx="5894">
                  <c:v>20.7</c:v>
                </c:pt>
                <c:pt idx="5895">
                  <c:v>20.7</c:v>
                </c:pt>
                <c:pt idx="5896">
                  <c:v>20.7</c:v>
                </c:pt>
                <c:pt idx="5897">
                  <c:v>20.7</c:v>
                </c:pt>
                <c:pt idx="5898">
                  <c:v>20.7</c:v>
                </c:pt>
                <c:pt idx="5899">
                  <c:v>20.7</c:v>
                </c:pt>
                <c:pt idx="5900">
                  <c:v>20.7</c:v>
                </c:pt>
                <c:pt idx="5901">
                  <c:v>20.7</c:v>
                </c:pt>
                <c:pt idx="5902">
                  <c:v>20.7</c:v>
                </c:pt>
                <c:pt idx="5903">
                  <c:v>20.7</c:v>
                </c:pt>
                <c:pt idx="5904">
                  <c:v>20.7</c:v>
                </c:pt>
                <c:pt idx="5905">
                  <c:v>20.7</c:v>
                </c:pt>
                <c:pt idx="5906">
                  <c:v>20.7</c:v>
                </c:pt>
                <c:pt idx="5907">
                  <c:v>20.7</c:v>
                </c:pt>
                <c:pt idx="5908">
                  <c:v>20.7</c:v>
                </c:pt>
                <c:pt idx="5909">
                  <c:v>20.7</c:v>
                </c:pt>
                <c:pt idx="5910">
                  <c:v>20.7</c:v>
                </c:pt>
                <c:pt idx="5911">
                  <c:v>20.7</c:v>
                </c:pt>
                <c:pt idx="5912">
                  <c:v>20.7</c:v>
                </c:pt>
                <c:pt idx="5913">
                  <c:v>20.7</c:v>
                </c:pt>
                <c:pt idx="5914">
                  <c:v>20.7</c:v>
                </c:pt>
                <c:pt idx="5915">
                  <c:v>20.7</c:v>
                </c:pt>
                <c:pt idx="5916">
                  <c:v>20.7</c:v>
                </c:pt>
                <c:pt idx="5917">
                  <c:v>20.7</c:v>
                </c:pt>
                <c:pt idx="5918">
                  <c:v>20.7</c:v>
                </c:pt>
                <c:pt idx="5919">
                  <c:v>20.7</c:v>
                </c:pt>
                <c:pt idx="5920">
                  <c:v>20.7</c:v>
                </c:pt>
                <c:pt idx="5921">
                  <c:v>20.7</c:v>
                </c:pt>
                <c:pt idx="5922">
                  <c:v>20.7</c:v>
                </c:pt>
                <c:pt idx="5923">
                  <c:v>20.7</c:v>
                </c:pt>
                <c:pt idx="5924">
                  <c:v>20.7</c:v>
                </c:pt>
                <c:pt idx="5925">
                  <c:v>20.7</c:v>
                </c:pt>
                <c:pt idx="5926">
                  <c:v>20.7</c:v>
                </c:pt>
                <c:pt idx="5927">
                  <c:v>20.7</c:v>
                </c:pt>
                <c:pt idx="5928">
                  <c:v>20.7</c:v>
                </c:pt>
                <c:pt idx="5929">
                  <c:v>20.7</c:v>
                </c:pt>
                <c:pt idx="5930">
                  <c:v>20.7</c:v>
                </c:pt>
                <c:pt idx="5931">
                  <c:v>20.7</c:v>
                </c:pt>
                <c:pt idx="5932">
                  <c:v>20.7</c:v>
                </c:pt>
                <c:pt idx="5933">
                  <c:v>20.7</c:v>
                </c:pt>
                <c:pt idx="5934">
                  <c:v>20.7</c:v>
                </c:pt>
                <c:pt idx="5935">
                  <c:v>20.7</c:v>
                </c:pt>
                <c:pt idx="5936">
                  <c:v>20.7</c:v>
                </c:pt>
                <c:pt idx="5937">
                  <c:v>20.7</c:v>
                </c:pt>
                <c:pt idx="5938">
                  <c:v>20.7</c:v>
                </c:pt>
                <c:pt idx="5939">
                  <c:v>20.7</c:v>
                </c:pt>
                <c:pt idx="5940">
                  <c:v>20.7</c:v>
                </c:pt>
                <c:pt idx="5941">
                  <c:v>20.7</c:v>
                </c:pt>
                <c:pt idx="5942">
                  <c:v>20.7</c:v>
                </c:pt>
                <c:pt idx="5943">
                  <c:v>20.7</c:v>
                </c:pt>
                <c:pt idx="5944">
                  <c:v>20.7</c:v>
                </c:pt>
                <c:pt idx="5945">
                  <c:v>20.7</c:v>
                </c:pt>
                <c:pt idx="5946">
                  <c:v>20.7</c:v>
                </c:pt>
                <c:pt idx="5947">
                  <c:v>20.7</c:v>
                </c:pt>
                <c:pt idx="5948">
                  <c:v>20.7</c:v>
                </c:pt>
                <c:pt idx="5949">
                  <c:v>20.7</c:v>
                </c:pt>
                <c:pt idx="5950">
                  <c:v>20.7</c:v>
                </c:pt>
                <c:pt idx="5951">
                  <c:v>20.7</c:v>
                </c:pt>
                <c:pt idx="5952">
                  <c:v>20.7</c:v>
                </c:pt>
                <c:pt idx="5953">
                  <c:v>20.7</c:v>
                </c:pt>
                <c:pt idx="5954">
                  <c:v>20.7</c:v>
                </c:pt>
                <c:pt idx="5955">
                  <c:v>20.7</c:v>
                </c:pt>
                <c:pt idx="5956">
                  <c:v>20.7</c:v>
                </c:pt>
                <c:pt idx="5957">
                  <c:v>20.7</c:v>
                </c:pt>
                <c:pt idx="5958">
                  <c:v>20.7</c:v>
                </c:pt>
                <c:pt idx="5959">
                  <c:v>20.7</c:v>
                </c:pt>
                <c:pt idx="5960">
                  <c:v>20.7</c:v>
                </c:pt>
                <c:pt idx="5961">
                  <c:v>20.7</c:v>
                </c:pt>
                <c:pt idx="5962">
                  <c:v>20.7</c:v>
                </c:pt>
                <c:pt idx="5963">
                  <c:v>20.7</c:v>
                </c:pt>
                <c:pt idx="5964">
                  <c:v>20.7</c:v>
                </c:pt>
                <c:pt idx="5965">
                  <c:v>20.7</c:v>
                </c:pt>
                <c:pt idx="5966">
                  <c:v>20.7</c:v>
                </c:pt>
                <c:pt idx="5967">
                  <c:v>20.7</c:v>
                </c:pt>
                <c:pt idx="5968">
                  <c:v>20.7</c:v>
                </c:pt>
                <c:pt idx="5969">
                  <c:v>20.7</c:v>
                </c:pt>
                <c:pt idx="5970">
                  <c:v>20.7</c:v>
                </c:pt>
                <c:pt idx="5971">
                  <c:v>20.7</c:v>
                </c:pt>
                <c:pt idx="5972">
                  <c:v>20.7</c:v>
                </c:pt>
                <c:pt idx="5973">
                  <c:v>20.7</c:v>
                </c:pt>
                <c:pt idx="5974">
                  <c:v>20.7</c:v>
                </c:pt>
                <c:pt idx="5975">
                  <c:v>20.7</c:v>
                </c:pt>
                <c:pt idx="5976">
                  <c:v>20.7</c:v>
                </c:pt>
                <c:pt idx="5977">
                  <c:v>20.7</c:v>
                </c:pt>
                <c:pt idx="5978">
                  <c:v>20.7</c:v>
                </c:pt>
                <c:pt idx="5979">
                  <c:v>20.7</c:v>
                </c:pt>
                <c:pt idx="5980">
                  <c:v>20.7</c:v>
                </c:pt>
                <c:pt idx="5981">
                  <c:v>20.7</c:v>
                </c:pt>
                <c:pt idx="5982">
                  <c:v>20.7</c:v>
                </c:pt>
                <c:pt idx="5983">
                  <c:v>20.7</c:v>
                </c:pt>
                <c:pt idx="5984">
                  <c:v>20.7</c:v>
                </c:pt>
                <c:pt idx="5985">
                  <c:v>20.7</c:v>
                </c:pt>
                <c:pt idx="5986">
                  <c:v>20.7</c:v>
                </c:pt>
                <c:pt idx="5987">
                  <c:v>20.7</c:v>
                </c:pt>
                <c:pt idx="5988">
                  <c:v>20.7</c:v>
                </c:pt>
                <c:pt idx="5989">
                  <c:v>20.7</c:v>
                </c:pt>
                <c:pt idx="5990">
                  <c:v>20.7</c:v>
                </c:pt>
                <c:pt idx="5991">
                  <c:v>20.8</c:v>
                </c:pt>
                <c:pt idx="5992">
                  <c:v>20.7</c:v>
                </c:pt>
                <c:pt idx="5993">
                  <c:v>20.7</c:v>
                </c:pt>
                <c:pt idx="5994">
                  <c:v>20.7</c:v>
                </c:pt>
                <c:pt idx="5995">
                  <c:v>20.7</c:v>
                </c:pt>
                <c:pt idx="5996">
                  <c:v>20.7</c:v>
                </c:pt>
                <c:pt idx="5997">
                  <c:v>20.7</c:v>
                </c:pt>
                <c:pt idx="5998">
                  <c:v>20.7</c:v>
                </c:pt>
                <c:pt idx="5999">
                  <c:v>20.7</c:v>
                </c:pt>
                <c:pt idx="6000">
                  <c:v>20.7</c:v>
                </c:pt>
                <c:pt idx="6001">
                  <c:v>20.7</c:v>
                </c:pt>
                <c:pt idx="6002">
                  <c:v>20.7</c:v>
                </c:pt>
                <c:pt idx="6003">
                  <c:v>20.7</c:v>
                </c:pt>
                <c:pt idx="6004">
                  <c:v>20.8</c:v>
                </c:pt>
                <c:pt idx="6005">
                  <c:v>20.7</c:v>
                </c:pt>
                <c:pt idx="6006">
                  <c:v>20.7</c:v>
                </c:pt>
                <c:pt idx="6007">
                  <c:v>20.8</c:v>
                </c:pt>
                <c:pt idx="6008">
                  <c:v>20.7</c:v>
                </c:pt>
                <c:pt idx="6009">
                  <c:v>20.8</c:v>
                </c:pt>
                <c:pt idx="6010">
                  <c:v>20.8</c:v>
                </c:pt>
                <c:pt idx="6011">
                  <c:v>20.8</c:v>
                </c:pt>
                <c:pt idx="6012">
                  <c:v>20.8</c:v>
                </c:pt>
                <c:pt idx="6013">
                  <c:v>20.8</c:v>
                </c:pt>
                <c:pt idx="6014">
                  <c:v>20.8</c:v>
                </c:pt>
                <c:pt idx="6015">
                  <c:v>20.8</c:v>
                </c:pt>
                <c:pt idx="6016">
                  <c:v>20.8</c:v>
                </c:pt>
                <c:pt idx="6017">
                  <c:v>20.8</c:v>
                </c:pt>
                <c:pt idx="6018">
                  <c:v>20.8</c:v>
                </c:pt>
                <c:pt idx="6019">
                  <c:v>20.7</c:v>
                </c:pt>
                <c:pt idx="6020">
                  <c:v>20.8</c:v>
                </c:pt>
                <c:pt idx="6021">
                  <c:v>20.7</c:v>
                </c:pt>
                <c:pt idx="6022">
                  <c:v>20.8</c:v>
                </c:pt>
                <c:pt idx="6023">
                  <c:v>20.7</c:v>
                </c:pt>
                <c:pt idx="6024">
                  <c:v>20.7</c:v>
                </c:pt>
                <c:pt idx="6025">
                  <c:v>20.7</c:v>
                </c:pt>
                <c:pt idx="6026">
                  <c:v>20.7</c:v>
                </c:pt>
                <c:pt idx="6027">
                  <c:v>20.8</c:v>
                </c:pt>
                <c:pt idx="6028">
                  <c:v>20.8</c:v>
                </c:pt>
                <c:pt idx="6029">
                  <c:v>20.7</c:v>
                </c:pt>
                <c:pt idx="6030">
                  <c:v>20.7</c:v>
                </c:pt>
                <c:pt idx="6031">
                  <c:v>20.7</c:v>
                </c:pt>
                <c:pt idx="6032">
                  <c:v>20.7</c:v>
                </c:pt>
                <c:pt idx="6033">
                  <c:v>20.7</c:v>
                </c:pt>
                <c:pt idx="6034">
                  <c:v>20.7</c:v>
                </c:pt>
                <c:pt idx="6035">
                  <c:v>20.7</c:v>
                </c:pt>
                <c:pt idx="6036">
                  <c:v>20.8</c:v>
                </c:pt>
                <c:pt idx="6037">
                  <c:v>20.7</c:v>
                </c:pt>
                <c:pt idx="6038">
                  <c:v>20.8</c:v>
                </c:pt>
                <c:pt idx="6039">
                  <c:v>20.7</c:v>
                </c:pt>
                <c:pt idx="6040">
                  <c:v>20.7</c:v>
                </c:pt>
                <c:pt idx="6041">
                  <c:v>20.7</c:v>
                </c:pt>
                <c:pt idx="6042">
                  <c:v>20.7</c:v>
                </c:pt>
                <c:pt idx="6043">
                  <c:v>20.7</c:v>
                </c:pt>
                <c:pt idx="6044">
                  <c:v>20.7</c:v>
                </c:pt>
                <c:pt idx="6045">
                  <c:v>20.7</c:v>
                </c:pt>
                <c:pt idx="6046">
                  <c:v>20.7</c:v>
                </c:pt>
                <c:pt idx="6047">
                  <c:v>20.7</c:v>
                </c:pt>
                <c:pt idx="6048">
                  <c:v>20.7</c:v>
                </c:pt>
                <c:pt idx="6049">
                  <c:v>20.7</c:v>
                </c:pt>
                <c:pt idx="6050">
                  <c:v>20.8</c:v>
                </c:pt>
                <c:pt idx="6051">
                  <c:v>20.7</c:v>
                </c:pt>
                <c:pt idx="6052">
                  <c:v>20.7</c:v>
                </c:pt>
                <c:pt idx="6053">
                  <c:v>20.7</c:v>
                </c:pt>
                <c:pt idx="6054">
                  <c:v>20.7</c:v>
                </c:pt>
                <c:pt idx="6055">
                  <c:v>20.7</c:v>
                </c:pt>
                <c:pt idx="6056">
                  <c:v>20.7</c:v>
                </c:pt>
                <c:pt idx="6057">
                  <c:v>20.7</c:v>
                </c:pt>
                <c:pt idx="6058">
                  <c:v>20.7</c:v>
                </c:pt>
                <c:pt idx="6059">
                  <c:v>20.7</c:v>
                </c:pt>
                <c:pt idx="6060">
                  <c:v>20.7</c:v>
                </c:pt>
                <c:pt idx="6061">
                  <c:v>20.7</c:v>
                </c:pt>
                <c:pt idx="6062">
                  <c:v>20.7</c:v>
                </c:pt>
                <c:pt idx="6063">
                  <c:v>20.7</c:v>
                </c:pt>
                <c:pt idx="6064">
                  <c:v>20.7</c:v>
                </c:pt>
                <c:pt idx="6065">
                  <c:v>20.7</c:v>
                </c:pt>
                <c:pt idx="6066">
                  <c:v>20.7</c:v>
                </c:pt>
                <c:pt idx="6067">
                  <c:v>20.7</c:v>
                </c:pt>
                <c:pt idx="6068">
                  <c:v>20.7</c:v>
                </c:pt>
                <c:pt idx="6069">
                  <c:v>20.7</c:v>
                </c:pt>
                <c:pt idx="6070">
                  <c:v>20.7</c:v>
                </c:pt>
                <c:pt idx="6071">
                  <c:v>20.7</c:v>
                </c:pt>
                <c:pt idx="6072">
                  <c:v>20.8</c:v>
                </c:pt>
                <c:pt idx="6073">
                  <c:v>20.7</c:v>
                </c:pt>
                <c:pt idx="6074">
                  <c:v>20.7</c:v>
                </c:pt>
                <c:pt idx="6075">
                  <c:v>20.7</c:v>
                </c:pt>
                <c:pt idx="6076">
                  <c:v>20.7</c:v>
                </c:pt>
                <c:pt idx="6077">
                  <c:v>20.7</c:v>
                </c:pt>
                <c:pt idx="6078">
                  <c:v>20.7</c:v>
                </c:pt>
                <c:pt idx="6079">
                  <c:v>20.7</c:v>
                </c:pt>
                <c:pt idx="6080">
                  <c:v>20.7</c:v>
                </c:pt>
                <c:pt idx="6081">
                  <c:v>20.7</c:v>
                </c:pt>
                <c:pt idx="6082">
                  <c:v>20.7</c:v>
                </c:pt>
                <c:pt idx="6083">
                  <c:v>20.8</c:v>
                </c:pt>
                <c:pt idx="6084">
                  <c:v>20.7</c:v>
                </c:pt>
                <c:pt idx="6085">
                  <c:v>20.7</c:v>
                </c:pt>
                <c:pt idx="6086">
                  <c:v>20.7</c:v>
                </c:pt>
                <c:pt idx="6087">
                  <c:v>20.7</c:v>
                </c:pt>
                <c:pt idx="6088">
                  <c:v>20.7</c:v>
                </c:pt>
                <c:pt idx="6089">
                  <c:v>20.8</c:v>
                </c:pt>
                <c:pt idx="6090">
                  <c:v>20.8</c:v>
                </c:pt>
                <c:pt idx="6091">
                  <c:v>20.7</c:v>
                </c:pt>
                <c:pt idx="6092">
                  <c:v>20.7</c:v>
                </c:pt>
                <c:pt idx="6093">
                  <c:v>20.7</c:v>
                </c:pt>
                <c:pt idx="6094">
                  <c:v>20.8</c:v>
                </c:pt>
                <c:pt idx="6095">
                  <c:v>20.8</c:v>
                </c:pt>
                <c:pt idx="6096">
                  <c:v>20.7</c:v>
                </c:pt>
                <c:pt idx="6097">
                  <c:v>20.7</c:v>
                </c:pt>
                <c:pt idx="6098">
                  <c:v>20.7</c:v>
                </c:pt>
                <c:pt idx="6099">
                  <c:v>20.7</c:v>
                </c:pt>
                <c:pt idx="6100">
                  <c:v>20.7</c:v>
                </c:pt>
                <c:pt idx="6101">
                  <c:v>20.7</c:v>
                </c:pt>
                <c:pt idx="6102">
                  <c:v>20.8</c:v>
                </c:pt>
                <c:pt idx="6103">
                  <c:v>20.8</c:v>
                </c:pt>
                <c:pt idx="6104">
                  <c:v>20.7</c:v>
                </c:pt>
                <c:pt idx="6105">
                  <c:v>20.8</c:v>
                </c:pt>
                <c:pt idx="6106">
                  <c:v>20.8</c:v>
                </c:pt>
                <c:pt idx="6107">
                  <c:v>20.7</c:v>
                </c:pt>
                <c:pt idx="6108">
                  <c:v>20.8</c:v>
                </c:pt>
                <c:pt idx="6109">
                  <c:v>20.8</c:v>
                </c:pt>
                <c:pt idx="6110">
                  <c:v>20.7</c:v>
                </c:pt>
                <c:pt idx="6111">
                  <c:v>20.8</c:v>
                </c:pt>
                <c:pt idx="6112">
                  <c:v>20.8</c:v>
                </c:pt>
                <c:pt idx="6113">
                  <c:v>20.8</c:v>
                </c:pt>
                <c:pt idx="6114">
                  <c:v>20.7</c:v>
                </c:pt>
                <c:pt idx="6115">
                  <c:v>20.7</c:v>
                </c:pt>
                <c:pt idx="6116">
                  <c:v>20.7</c:v>
                </c:pt>
                <c:pt idx="6117">
                  <c:v>20.8</c:v>
                </c:pt>
                <c:pt idx="6118">
                  <c:v>20.7</c:v>
                </c:pt>
                <c:pt idx="6119">
                  <c:v>20.7</c:v>
                </c:pt>
                <c:pt idx="6120">
                  <c:v>20.7</c:v>
                </c:pt>
                <c:pt idx="6121">
                  <c:v>20.7</c:v>
                </c:pt>
                <c:pt idx="6122">
                  <c:v>20.8</c:v>
                </c:pt>
                <c:pt idx="6123">
                  <c:v>20.8</c:v>
                </c:pt>
                <c:pt idx="6124">
                  <c:v>20.8</c:v>
                </c:pt>
                <c:pt idx="6125">
                  <c:v>20.8</c:v>
                </c:pt>
                <c:pt idx="6126">
                  <c:v>20.8</c:v>
                </c:pt>
                <c:pt idx="6127">
                  <c:v>20.8</c:v>
                </c:pt>
                <c:pt idx="6128">
                  <c:v>20.8</c:v>
                </c:pt>
                <c:pt idx="6129">
                  <c:v>20.8</c:v>
                </c:pt>
                <c:pt idx="6130">
                  <c:v>20.8</c:v>
                </c:pt>
                <c:pt idx="6131">
                  <c:v>20.8</c:v>
                </c:pt>
                <c:pt idx="6132">
                  <c:v>20.8</c:v>
                </c:pt>
                <c:pt idx="6133">
                  <c:v>20.7</c:v>
                </c:pt>
                <c:pt idx="6134">
                  <c:v>20.8</c:v>
                </c:pt>
                <c:pt idx="6135">
                  <c:v>20.7</c:v>
                </c:pt>
                <c:pt idx="6136">
                  <c:v>20.7</c:v>
                </c:pt>
                <c:pt idx="6137">
                  <c:v>20.8</c:v>
                </c:pt>
                <c:pt idx="6138">
                  <c:v>20.8</c:v>
                </c:pt>
                <c:pt idx="6139">
                  <c:v>20.8</c:v>
                </c:pt>
                <c:pt idx="6140">
                  <c:v>20.8</c:v>
                </c:pt>
                <c:pt idx="6141">
                  <c:v>20.8</c:v>
                </c:pt>
                <c:pt idx="6142">
                  <c:v>20.8</c:v>
                </c:pt>
                <c:pt idx="6143">
                  <c:v>20.8</c:v>
                </c:pt>
                <c:pt idx="6144">
                  <c:v>20.8</c:v>
                </c:pt>
                <c:pt idx="6145">
                  <c:v>20.8</c:v>
                </c:pt>
                <c:pt idx="6146">
                  <c:v>20.8</c:v>
                </c:pt>
                <c:pt idx="6147">
                  <c:v>20.8</c:v>
                </c:pt>
                <c:pt idx="6148">
                  <c:v>20.8</c:v>
                </c:pt>
                <c:pt idx="6149">
                  <c:v>20.8</c:v>
                </c:pt>
                <c:pt idx="6150">
                  <c:v>20.8</c:v>
                </c:pt>
                <c:pt idx="6151">
                  <c:v>20.8</c:v>
                </c:pt>
                <c:pt idx="6152">
                  <c:v>20.8</c:v>
                </c:pt>
                <c:pt idx="6153">
                  <c:v>20.8</c:v>
                </c:pt>
                <c:pt idx="6154">
                  <c:v>20.8</c:v>
                </c:pt>
                <c:pt idx="6155">
                  <c:v>20.8</c:v>
                </c:pt>
                <c:pt idx="6156">
                  <c:v>20.8</c:v>
                </c:pt>
                <c:pt idx="6157">
                  <c:v>20.8</c:v>
                </c:pt>
                <c:pt idx="6158">
                  <c:v>20.8</c:v>
                </c:pt>
                <c:pt idx="6159">
                  <c:v>20.8</c:v>
                </c:pt>
                <c:pt idx="6160">
                  <c:v>20.8</c:v>
                </c:pt>
                <c:pt idx="6161">
                  <c:v>20.8</c:v>
                </c:pt>
                <c:pt idx="6162">
                  <c:v>20.8</c:v>
                </c:pt>
                <c:pt idx="6163">
                  <c:v>20.8</c:v>
                </c:pt>
                <c:pt idx="6164">
                  <c:v>20.8</c:v>
                </c:pt>
                <c:pt idx="6165">
                  <c:v>20.8</c:v>
                </c:pt>
                <c:pt idx="6166">
                  <c:v>20.8</c:v>
                </c:pt>
                <c:pt idx="6167">
                  <c:v>20.8</c:v>
                </c:pt>
                <c:pt idx="6168">
                  <c:v>20.8</c:v>
                </c:pt>
                <c:pt idx="6169">
                  <c:v>20.8</c:v>
                </c:pt>
                <c:pt idx="6170">
                  <c:v>20.8</c:v>
                </c:pt>
                <c:pt idx="6171">
                  <c:v>20.8</c:v>
                </c:pt>
                <c:pt idx="6172">
                  <c:v>20.8</c:v>
                </c:pt>
                <c:pt idx="6173">
                  <c:v>20.8</c:v>
                </c:pt>
                <c:pt idx="6174">
                  <c:v>20.8</c:v>
                </c:pt>
                <c:pt idx="6175">
                  <c:v>20.8</c:v>
                </c:pt>
                <c:pt idx="6176">
                  <c:v>20.8</c:v>
                </c:pt>
                <c:pt idx="6177">
                  <c:v>20.8</c:v>
                </c:pt>
                <c:pt idx="6178">
                  <c:v>20.8</c:v>
                </c:pt>
                <c:pt idx="6179">
                  <c:v>20.8</c:v>
                </c:pt>
                <c:pt idx="6180">
                  <c:v>20.8</c:v>
                </c:pt>
                <c:pt idx="6181">
                  <c:v>20.8</c:v>
                </c:pt>
                <c:pt idx="6182">
                  <c:v>20.8</c:v>
                </c:pt>
                <c:pt idx="6183">
                  <c:v>20.8</c:v>
                </c:pt>
                <c:pt idx="6184">
                  <c:v>20.8</c:v>
                </c:pt>
                <c:pt idx="6185">
                  <c:v>20.8</c:v>
                </c:pt>
                <c:pt idx="6186">
                  <c:v>20.8</c:v>
                </c:pt>
                <c:pt idx="6187">
                  <c:v>20.8</c:v>
                </c:pt>
                <c:pt idx="6188">
                  <c:v>20.8</c:v>
                </c:pt>
                <c:pt idx="6189">
                  <c:v>20.8</c:v>
                </c:pt>
                <c:pt idx="6190">
                  <c:v>20.8</c:v>
                </c:pt>
                <c:pt idx="6191">
                  <c:v>20.8</c:v>
                </c:pt>
                <c:pt idx="6192">
                  <c:v>20.8</c:v>
                </c:pt>
                <c:pt idx="6193">
                  <c:v>20.8</c:v>
                </c:pt>
                <c:pt idx="6194">
                  <c:v>20.8</c:v>
                </c:pt>
                <c:pt idx="6195">
                  <c:v>20.8</c:v>
                </c:pt>
                <c:pt idx="6196">
                  <c:v>20.8</c:v>
                </c:pt>
                <c:pt idx="6197">
                  <c:v>20.8</c:v>
                </c:pt>
                <c:pt idx="6198">
                  <c:v>20.8</c:v>
                </c:pt>
                <c:pt idx="6199">
                  <c:v>20.8</c:v>
                </c:pt>
                <c:pt idx="6200">
                  <c:v>20.8</c:v>
                </c:pt>
                <c:pt idx="6201">
                  <c:v>20.8</c:v>
                </c:pt>
                <c:pt idx="6202">
                  <c:v>20.8</c:v>
                </c:pt>
                <c:pt idx="6203">
                  <c:v>20.8</c:v>
                </c:pt>
                <c:pt idx="6204">
                  <c:v>20.8</c:v>
                </c:pt>
                <c:pt idx="6205">
                  <c:v>20.8</c:v>
                </c:pt>
                <c:pt idx="6206">
                  <c:v>20.8</c:v>
                </c:pt>
                <c:pt idx="6207">
                  <c:v>20.8</c:v>
                </c:pt>
                <c:pt idx="6208">
                  <c:v>20.8</c:v>
                </c:pt>
                <c:pt idx="6209">
                  <c:v>20.8</c:v>
                </c:pt>
                <c:pt idx="6210">
                  <c:v>20.8</c:v>
                </c:pt>
                <c:pt idx="6211">
                  <c:v>20.8</c:v>
                </c:pt>
                <c:pt idx="6212">
                  <c:v>20.8</c:v>
                </c:pt>
                <c:pt idx="6213">
                  <c:v>20.8</c:v>
                </c:pt>
                <c:pt idx="6214">
                  <c:v>20.8</c:v>
                </c:pt>
                <c:pt idx="6215">
                  <c:v>20.8</c:v>
                </c:pt>
                <c:pt idx="6216">
                  <c:v>20.8</c:v>
                </c:pt>
                <c:pt idx="6217">
                  <c:v>20.8</c:v>
                </c:pt>
                <c:pt idx="6218">
                  <c:v>20.8</c:v>
                </c:pt>
                <c:pt idx="6219">
                  <c:v>20.7</c:v>
                </c:pt>
                <c:pt idx="6220">
                  <c:v>20.7</c:v>
                </c:pt>
                <c:pt idx="6221">
                  <c:v>20.8</c:v>
                </c:pt>
                <c:pt idx="6222">
                  <c:v>20.7</c:v>
                </c:pt>
                <c:pt idx="6223">
                  <c:v>20.7</c:v>
                </c:pt>
                <c:pt idx="6224">
                  <c:v>20.7</c:v>
                </c:pt>
                <c:pt idx="6225">
                  <c:v>20.7</c:v>
                </c:pt>
                <c:pt idx="6226">
                  <c:v>20.7</c:v>
                </c:pt>
                <c:pt idx="6227">
                  <c:v>20.7</c:v>
                </c:pt>
                <c:pt idx="6228">
                  <c:v>20.7</c:v>
                </c:pt>
                <c:pt idx="6229">
                  <c:v>20.7</c:v>
                </c:pt>
                <c:pt idx="6230">
                  <c:v>20.7</c:v>
                </c:pt>
                <c:pt idx="6231">
                  <c:v>20.7</c:v>
                </c:pt>
                <c:pt idx="6232">
                  <c:v>20.7</c:v>
                </c:pt>
                <c:pt idx="6233">
                  <c:v>20.7</c:v>
                </c:pt>
                <c:pt idx="6234">
                  <c:v>20.7</c:v>
                </c:pt>
                <c:pt idx="6235">
                  <c:v>20.7</c:v>
                </c:pt>
                <c:pt idx="6236">
                  <c:v>20.7</c:v>
                </c:pt>
                <c:pt idx="6237">
                  <c:v>20.7</c:v>
                </c:pt>
                <c:pt idx="6238">
                  <c:v>20.7</c:v>
                </c:pt>
                <c:pt idx="6239">
                  <c:v>20.7</c:v>
                </c:pt>
                <c:pt idx="6240">
                  <c:v>20.7</c:v>
                </c:pt>
                <c:pt idx="6241">
                  <c:v>20.7</c:v>
                </c:pt>
                <c:pt idx="6242">
                  <c:v>20.7</c:v>
                </c:pt>
                <c:pt idx="6243">
                  <c:v>20.7</c:v>
                </c:pt>
                <c:pt idx="6244">
                  <c:v>20.7</c:v>
                </c:pt>
                <c:pt idx="6245">
                  <c:v>20.7</c:v>
                </c:pt>
                <c:pt idx="6246">
                  <c:v>20.7</c:v>
                </c:pt>
                <c:pt idx="6247">
                  <c:v>20.7</c:v>
                </c:pt>
                <c:pt idx="6248">
                  <c:v>20.7</c:v>
                </c:pt>
                <c:pt idx="6249">
                  <c:v>20.7</c:v>
                </c:pt>
                <c:pt idx="6250">
                  <c:v>20.7</c:v>
                </c:pt>
                <c:pt idx="6251">
                  <c:v>20.7</c:v>
                </c:pt>
                <c:pt idx="6252">
                  <c:v>20.7</c:v>
                </c:pt>
                <c:pt idx="6253">
                  <c:v>20.7</c:v>
                </c:pt>
                <c:pt idx="6254">
                  <c:v>20.7</c:v>
                </c:pt>
                <c:pt idx="6255">
                  <c:v>20.7</c:v>
                </c:pt>
                <c:pt idx="6256">
                  <c:v>20.7</c:v>
                </c:pt>
                <c:pt idx="6257">
                  <c:v>20.7</c:v>
                </c:pt>
                <c:pt idx="6258">
                  <c:v>20.7</c:v>
                </c:pt>
                <c:pt idx="6259">
                  <c:v>20.7</c:v>
                </c:pt>
                <c:pt idx="6260">
                  <c:v>20.7</c:v>
                </c:pt>
                <c:pt idx="6261">
                  <c:v>20.7</c:v>
                </c:pt>
                <c:pt idx="6262">
                  <c:v>20.7</c:v>
                </c:pt>
                <c:pt idx="6263">
                  <c:v>20.7</c:v>
                </c:pt>
                <c:pt idx="6264">
                  <c:v>20.7</c:v>
                </c:pt>
                <c:pt idx="6265">
                  <c:v>20.7</c:v>
                </c:pt>
                <c:pt idx="6266">
                  <c:v>20.7</c:v>
                </c:pt>
                <c:pt idx="6267">
                  <c:v>20.7</c:v>
                </c:pt>
                <c:pt idx="6268">
                  <c:v>20.7</c:v>
                </c:pt>
                <c:pt idx="6269">
                  <c:v>20.7</c:v>
                </c:pt>
                <c:pt idx="6270">
                  <c:v>20.7</c:v>
                </c:pt>
                <c:pt idx="6271">
                  <c:v>20.7</c:v>
                </c:pt>
                <c:pt idx="6272">
                  <c:v>20.7</c:v>
                </c:pt>
                <c:pt idx="6273">
                  <c:v>20.7</c:v>
                </c:pt>
                <c:pt idx="6274">
                  <c:v>20.7</c:v>
                </c:pt>
                <c:pt idx="6275">
                  <c:v>20.7</c:v>
                </c:pt>
                <c:pt idx="6276">
                  <c:v>20.7</c:v>
                </c:pt>
                <c:pt idx="6277">
                  <c:v>20.7</c:v>
                </c:pt>
                <c:pt idx="6278">
                  <c:v>20.7</c:v>
                </c:pt>
                <c:pt idx="6279">
                  <c:v>20.7</c:v>
                </c:pt>
                <c:pt idx="6280">
                  <c:v>20.7</c:v>
                </c:pt>
                <c:pt idx="6281">
                  <c:v>20.7</c:v>
                </c:pt>
                <c:pt idx="6282">
                  <c:v>20.7</c:v>
                </c:pt>
                <c:pt idx="6283">
                  <c:v>20.7</c:v>
                </c:pt>
                <c:pt idx="6284">
                  <c:v>20.7</c:v>
                </c:pt>
                <c:pt idx="6285">
                  <c:v>20.7</c:v>
                </c:pt>
                <c:pt idx="6286">
                  <c:v>20.7</c:v>
                </c:pt>
                <c:pt idx="6287">
                  <c:v>20.7</c:v>
                </c:pt>
                <c:pt idx="6288">
                  <c:v>20.7</c:v>
                </c:pt>
                <c:pt idx="6289">
                  <c:v>20.7</c:v>
                </c:pt>
                <c:pt idx="6290">
                  <c:v>20.7</c:v>
                </c:pt>
                <c:pt idx="6291">
                  <c:v>20.7</c:v>
                </c:pt>
                <c:pt idx="6292">
                  <c:v>20.7</c:v>
                </c:pt>
                <c:pt idx="6293">
                  <c:v>20.7</c:v>
                </c:pt>
                <c:pt idx="6294">
                  <c:v>20.7</c:v>
                </c:pt>
                <c:pt idx="6295">
                  <c:v>20.7</c:v>
                </c:pt>
                <c:pt idx="6296">
                  <c:v>20.7</c:v>
                </c:pt>
                <c:pt idx="6297">
                  <c:v>20.7</c:v>
                </c:pt>
                <c:pt idx="6298">
                  <c:v>20.7</c:v>
                </c:pt>
                <c:pt idx="6299">
                  <c:v>20.7</c:v>
                </c:pt>
                <c:pt idx="6300">
                  <c:v>20.7</c:v>
                </c:pt>
                <c:pt idx="6301">
                  <c:v>20.7</c:v>
                </c:pt>
                <c:pt idx="6302">
                  <c:v>20.7</c:v>
                </c:pt>
                <c:pt idx="6303">
                  <c:v>20.7</c:v>
                </c:pt>
                <c:pt idx="6304">
                  <c:v>20.7</c:v>
                </c:pt>
                <c:pt idx="6305">
                  <c:v>20.7</c:v>
                </c:pt>
                <c:pt idx="6306">
                  <c:v>20.7</c:v>
                </c:pt>
                <c:pt idx="6307">
                  <c:v>20.7</c:v>
                </c:pt>
                <c:pt idx="6308">
                  <c:v>20.7</c:v>
                </c:pt>
                <c:pt idx="6309">
                  <c:v>20.7</c:v>
                </c:pt>
                <c:pt idx="6310">
                  <c:v>20.7</c:v>
                </c:pt>
                <c:pt idx="6311">
                  <c:v>20.7</c:v>
                </c:pt>
                <c:pt idx="6312">
                  <c:v>20.7</c:v>
                </c:pt>
                <c:pt idx="6313">
                  <c:v>20.7</c:v>
                </c:pt>
                <c:pt idx="6314">
                  <c:v>20.7</c:v>
                </c:pt>
                <c:pt idx="6315">
                  <c:v>20.7</c:v>
                </c:pt>
                <c:pt idx="6316">
                  <c:v>20.7</c:v>
                </c:pt>
                <c:pt idx="6317">
                  <c:v>20.7</c:v>
                </c:pt>
                <c:pt idx="6318">
                  <c:v>20.7</c:v>
                </c:pt>
                <c:pt idx="6319">
                  <c:v>20.7</c:v>
                </c:pt>
                <c:pt idx="6320">
                  <c:v>20.7</c:v>
                </c:pt>
                <c:pt idx="6321">
                  <c:v>20.7</c:v>
                </c:pt>
                <c:pt idx="6322">
                  <c:v>20.7</c:v>
                </c:pt>
                <c:pt idx="6323">
                  <c:v>20.7</c:v>
                </c:pt>
                <c:pt idx="6324">
                  <c:v>20.7</c:v>
                </c:pt>
                <c:pt idx="6325">
                  <c:v>20.7</c:v>
                </c:pt>
                <c:pt idx="6326">
                  <c:v>20.7</c:v>
                </c:pt>
                <c:pt idx="6327">
                  <c:v>20.7</c:v>
                </c:pt>
                <c:pt idx="6328">
                  <c:v>20.7</c:v>
                </c:pt>
                <c:pt idx="6329">
                  <c:v>20.7</c:v>
                </c:pt>
                <c:pt idx="6330">
                  <c:v>20.7</c:v>
                </c:pt>
                <c:pt idx="6331">
                  <c:v>20.7</c:v>
                </c:pt>
                <c:pt idx="6332">
                  <c:v>20.7</c:v>
                </c:pt>
                <c:pt idx="6333">
                  <c:v>20.7</c:v>
                </c:pt>
                <c:pt idx="6334">
                  <c:v>20.7</c:v>
                </c:pt>
                <c:pt idx="6335">
                  <c:v>20.7</c:v>
                </c:pt>
                <c:pt idx="6336">
                  <c:v>20.7</c:v>
                </c:pt>
                <c:pt idx="6337">
                  <c:v>20.7</c:v>
                </c:pt>
                <c:pt idx="6338">
                  <c:v>20.7</c:v>
                </c:pt>
                <c:pt idx="6339">
                  <c:v>20.7</c:v>
                </c:pt>
                <c:pt idx="6340">
                  <c:v>20.7</c:v>
                </c:pt>
                <c:pt idx="6341">
                  <c:v>20.7</c:v>
                </c:pt>
                <c:pt idx="6342">
                  <c:v>20.7</c:v>
                </c:pt>
                <c:pt idx="6343">
                  <c:v>20.7</c:v>
                </c:pt>
                <c:pt idx="6344">
                  <c:v>20.7</c:v>
                </c:pt>
                <c:pt idx="6345">
                  <c:v>20.7</c:v>
                </c:pt>
                <c:pt idx="6346">
                  <c:v>20.7</c:v>
                </c:pt>
                <c:pt idx="6347">
                  <c:v>20.7</c:v>
                </c:pt>
                <c:pt idx="6348">
                  <c:v>20.7</c:v>
                </c:pt>
                <c:pt idx="6349">
                  <c:v>20.7</c:v>
                </c:pt>
                <c:pt idx="6350">
                  <c:v>20.7</c:v>
                </c:pt>
                <c:pt idx="6351">
                  <c:v>20.7</c:v>
                </c:pt>
                <c:pt idx="6352">
                  <c:v>20.7</c:v>
                </c:pt>
                <c:pt idx="6353">
                  <c:v>20.7</c:v>
                </c:pt>
                <c:pt idx="6354">
                  <c:v>20.7</c:v>
                </c:pt>
                <c:pt idx="6355">
                  <c:v>20.7</c:v>
                </c:pt>
                <c:pt idx="6356">
                  <c:v>20.7</c:v>
                </c:pt>
                <c:pt idx="6357">
                  <c:v>20.7</c:v>
                </c:pt>
                <c:pt idx="6358">
                  <c:v>20.7</c:v>
                </c:pt>
                <c:pt idx="6359">
                  <c:v>20.7</c:v>
                </c:pt>
                <c:pt idx="6360">
                  <c:v>20.7</c:v>
                </c:pt>
                <c:pt idx="6361">
                  <c:v>20.7</c:v>
                </c:pt>
                <c:pt idx="6362">
                  <c:v>20.7</c:v>
                </c:pt>
                <c:pt idx="6363">
                  <c:v>20.7</c:v>
                </c:pt>
                <c:pt idx="6364">
                  <c:v>20.7</c:v>
                </c:pt>
                <c:pt idx="6365">
                  <c:v>20.7</c:v>
                </c:pt>
                <c:pt idx="6366">
                  <c:v>20.7</c:v>
                </c:pt>
                <c:pt idx="6367">
                  <c:v>20.7</c:v>
                </c:pt>
                <c:pt idx="6368">
                  <c:v>20.7</c:v>
                </c:pt>
                <c:pt idx="6369">
                  <c:v>20.7</c:v>
                </c:pt>
                <c:pt idx="6370">
                  <c:v>20.7</c:v>
                </c:pt>
                <c:pt idx="6371">
                  <c:v>20.7</c:v>
                </c:pt>
                <c:pt idx="6372">
                  <c:v>20.7</c:v>
                </c:pt>
                <c:pt idx="6373">
                  <c:v>20.7</c:v>
                </c:pt>
                <c:pt idx="6374">
                  <c:v>20.7</c:v>
                </c:pt>
                <c:pt idx="6375">
                  <c:v>20.7</c:v>
                </c:pt>
                <c:pt idx="6376">
                  <c:v>20.7</c:v>
                </c:pt>
                <c:pt idx="6377">
                  <c:v>20.7</c:v>
                </c:pt>
                <c:pt idx="6378">
                  <c:v>20.7</c:v>
                </c:pt>
                <c:pt idx="6379">
                  <c:v>20.8</c:v>
                </c:pt>
                <c:pt idx="6380">
                  <c:v>20.7</c:v>
                </c:pt>
                <c:pt idx="6381">
                  <c:v>20.8</c:v>
                </c:pt>
                <c:pt idx="6382">
                  <c:v>20.7</c:v>
                </c:pt>
                <c:pt idx="6383">
                  <c:v>20.8</c:v>
                </c:pt>
                <c:pt idx="6384">
                  <c:v>20.8</c:v>
                </c:pt>
                <c:pt idx="6385">
                  <c:v>20.8</c:v>
                </c:pt>
                <c:pt idx="6386">
                  <c:v>20.8</c:v>
                </c:pt>
                <c:pt idx="6387">
                  <c:v>20.8</c:v>
                </c:pt>
                <c:pt idx="6388">
                  <c:v>20.8</c:v>
                </c:pt>
                <c:pt idx="6389">
                  <c:v>20.8</c:v>
                </c:pt>
                <c:pt idx="6390">
                  <c:v>20.8</c:v>
                </c:pt>
                <c:pt idx="6391">
                  <c:v>20.8</c:v>
                </c:pt>
                <c:pt idx="6392">
                  <c:v>20.8</c:v>
                </c:pt>
                <c:pt idx="6393">
                  <c:v>20.7</c:v>
                </c:pt>
                <c:pt idx="6394">
                  <c:v>20.8</c:v>
                </c:pt>
                <c:pt idx="6395">
                  <c:v>20.8</c:v>
                </c:pt>
                <c:pt idx="6396">
                  <c:v>20.8</c:v>
                </c:pt>
                <c:pt idx="6397">
                  <c:v>20.8</c:v>
                </c:pt>
                <c:pt idx="6398">
                  <c:v>20.8</c:v>
                </c:pt>
                <c:pt idx="6399">
                  <c:v>20.8</c:v>
                </c:pt>
                <c:pt idx="6400">
                  <c:v>20.8</c:v>
                </c:pt>
                <c:pt idx="6401">
                  <c:v>20.7</c:v>
                </c:pt>
                <c:pt idx="6402">
                  <c:v>20.8</c:v>
                </c:pt>
                <c:pt idx="6403">
                  <c:v>20.8</c:v>
                </c:pt>
                <c:pt idx="6404">
                  <c:v>20.8</c:v>
                </c:pt>
                <c:pt idx="6405">
                  <c:v>20.8</c:v>
                </c:pt>
                <c:pt idx="6406">
                  <c:v>20.8</c:v>
                </c:pt>
                <c:pt idx="6407">
                  <c:v>20.8</c:v>
                </c:pt>
                <c:pt idx="6408">
                  <c:v>20.7</c:v>
                </c:pt>
                <c:pt idx="6409">
                  <c:v>20.7</c:v>
                </c:pt>
                <c:pt idx="6410">
                  <c:v>20.8</c:v>
                </c:pt>
                <c:pt idx="6411">
                  <c:v>20.8</c:v>
                </c:pt>
                <c:pt idx="6412">
                  <c:v>20.8</c:v>
                </c:pt>
                <c:pt idx="6413">
                  <c:v>20.8</c:v>
                </c:pt>
                <c:pt idx="6414">
                  <c:v>20.8</c:v>
                </c:pt>
                <c:pt idx="6415">
                  <c:v>20.8</c:v>
                </c:pt>
                <c:pt idx="6416">
                  <c:v>20.8</c:v>
                </c:pt>
                <c:pt idx="6417">
                  <c:v>20.8</c:v>
                </c:pt>
                <c:pt idx="6418">
                  <c:v>20.8</c:v>
                </c:pt>
                <c:pt idx="6419">
                  <c:v>20.8</c:v>
                </c:pt>
                <c:pt idx="6420">
                  <c:v>20.8</c:v>
                </c:pt>
                <c:pt idx="6421">
                  <c:v>20.8</c:v>
                </c:pt>
                <c:pt idx="6422">
                  <c:v>20.8</c:v>
                </c:pt>
                <c:pt idx="6423">
                  <c:v>20.8</c:v>
                </c:pt>
                <c:pt idx="6424">
                  <c:v>20.8</c:v>
                </c:pt>
                <c:pt idx="6425">
                  <c:v>20.8</c:v>
                </c:pt>
                <c:pt idx="6426">
                  <c:v>20.8</c:v>
                </c:pt>
                <c:pt idx="6427">
                  <c:v>20.8</c:v>
                </c:pt>
                <c:pt idx="6428">
                  <c:v>20.8</c:v>
                </c:pt>
                <c:pt idx="6429">
                  <c:v>20.8</c:v>
                </c:pt>
                <c:pt idx="6430">
                  <c:v>20.8</c:v>
                </c:pt>
                <c:pt idx="6431">
                  <c:v>20.8</c:v>
                </c:pt>
                <c:pt idx="6432">
                  <c:v>20.8</c:v>
                </c:pt>
                <c:pt idx="6433">
                  <c:v>20.8</c:v>
                </c:pt>
                <c:pt idx="6434">
                  <c:v>20.8</c:v>
                </c:pt>
                <c:pt idx="6435">
                  <c:v>20.8</c:v>
                </c:pt>
                <c:pt idx="6436">
                  <c:v>20.8</c:v>
                </c:pt>
                <c:pt idx="6437">
                  <c:v>20.8</c:v>
                </c:pt>
                <c:pt idx="6438">
                  <c:v>20.8</c:v>
                </c:pt>
                <c:pt idx="6439">
                  <c:v>20.8</c:v>
                </c:pt>
                <c:pt idx="6440">
                  <c:v>20.8</c:v>
                </c:pt>
                <c:pt idx="6441">
                  <c:v>20.8</c:v>
                </c:pt>
                <c:pt idx="6442">
                  <c:v>20.8</c:v>
                </c:pt>
                <c:pt idx="6443">
                  <c:v>20.8</c:v>
                </c:pt>
                <c:pt idx="6444">
                  <c:v>20.8</c:v>
                </c:pt>
                <c:pt idx="6445">
                  <c:v>20.8</c:v>
                </c:pt>
                <c:pt idx="6446">
                  <c:v>20.8</c:v>
                </c:pt>
                <c:pt idx="6447">
                  <c:v>20.8</c:v>
                </c:pt>
                <c:pt idx="6448">
                  <c:v>20.8</c:v>
                </c:pt>
                <c:pt idx="6449">
                  <c:v>20.8</c:v>
                </c:pt>
                <c:pt idx="6450">
                  <c:v>20.8</c:v>
                </c:pt>
                <c:pt idx="6451">
                  <c:v>20.8</c:v>
                </c:pt>
                <c:pt idx="6452">
                  <c:v>20.8</c:v>
                </c:pt>
                <c:pt idx="6453">
                  <c:v>20.8</c:v>
                </c:pt>
                <c:pt idx="6454">
                  <c:v>20.8</c:v>
                </c:pt>
                <c:pt idx="6455">
                  <c:v>20.7</c:v>
                </c:pt>
                <c:pt idx="6456">
                  <c:v>20.8</c:v>
                </c:pt>
                <c:pt idx="6457">
                  <c:v>20.7</c:v>
                </c:pt>
                <c:pt idx="6458">
                  <c:v>20.7</c:v>
                </c:pt>
                <c:pt idx="6459">
                  <c:v>20.7</c:v>
                </c:pt>
                <c:pt idx="6460">
                  <c:v>20.8</c:v>
                </c:pt>
                <c:pt idx="6461">
                  <c:v>20.8</c:v>
                </c:pt>
                <c:pt idx="6462">
                  <c:v>20.7</c:v>
                </c:pt>
                <c:pt idx="6463">
                  <c:v>20.8</c:v>
                </c:pt>
                <c:pt idx="6464">
                  <c:v>20.8</c:v>
                </c:pt>
                <c:pt idx="6465">
                  <c:v>20.8</c:v>
                </c:pt>
                <c:pt idx="6466">
                  <c:v>20.8</c:v>
                </c:pt>
                <c:pt idx="6467">
                  <c:v>20.8</c:v>
                </c:pt>
                <c:pt idx="6468">
                  <c:v>20.8</c:v>
                </c:pt>
                <c:pt idx="6469">
                  <c:v>20.7</c:v>
                </c:pt>
                <c:pt idx="6470">
                  <c:v>20.7</c:v>
                </c:pt>
                <c:pt idx="6471">
                  <c:v>20.7</c:v>
                </c:pt>
                <c:pt idx="6472">
                  <c:v>20.7</c:v>
                </c:pt>
                <c:pt idx="6473">
                  <c:v>20.7</c:v>
                </c:pt>
                <c:pt idx="6474">
                  <c:v>20.7</c:v>
                </c:pt>
                <c:pt idx="6475">
                  <c:v>20.7</c:v>
                </c:pt>
                <c:pt idx="6476">
                  <c:v>20.7</c:v>
                </c:pt>
                <c:pt idx="6477">
                  <c:v>20.7</c:v>
                </c:pt>
                <c:pt idx="6478">
                  <c:v>20.7</c:v>
                </c:pt>
                <c:pt idx="6479">
                  <c:v>20.7</c:v>
                </c:pt>
                <c:pt idx="6480">
                  <c:v>20.8</c:v>
                </c:pt>
                <c:pt idx="6481">
                  <c:v>20.8</c:v>
                </c:pt>
                <c:pt idx="6482">
                  <c:v>20.8</c:v>
                </c:pt>
                <c:pt idx="6483">
                  <c:v>20.7</c:v>
                </c:pt>
                <c:pt idx="6484">
                  <c:v>20.8</c:v>
                </c:pt>
                <c:pt idx="6485">
                  <c:v>20.8</c:v>
                </c:pt>
                <c:pt idx="6486">
                  <c:v>20.8</c:v>
                </c:pt>
                <c:pt idx="6487">
                  <c:v>20.8</c:v>
                </c:pt>
                <c:pt idx="6488">
                  <c:v>20.8</c:v>
                </c:pt>
                <c:pt idx="6489">
                  <c:v>20.8</c:v>
                </c:pt>
                <c:pt idx="6490">
                  <c:v>20.8</c:v>
                </c:pt>
                <c:pt idx="6491">
                  <c:v>20.8</c:v>
                </c:pt>
                <c:pt idx="6492">
                  <c:v>20.7</c:v>
                </c:pt>
                <c:pt idx="6493">
                  <c:v>20.8</c:v>
                </c:pt>
                <c:pt idx="6494">
                  <c:v>20.7</c:v>
                </c:pt>
                <c:pt idx="6495">
                  <c:v>20.7</c:v>
                </c:pt>
                <c:pt idx="6496">
                  <c:v>20.7</c:v>
                </c:pt>
                <c:pt idx="6497">
                  <c:v>20.7</c:v>
                </c:pt>
                <c:pt idx="6498">
                  <c:v>20.8</c:v>
                </c:pt>
                <c:pt idx="6499">
                  <c:v>20.8</c:v>
                </c:pt>
                <c:pt idx="6500">
                  <c:v>20.8</c:v>
                </c:pt>
                <c:pt idx="6501">
                  <c:v>20.7</c:v>
                </c:pt>
                <c:pt idx="6502">
                  <c:v>20.7</c:v>
                </c:pt>
                <c:pt idx="6503">
                  <c:v>20.7</c:v>
                </c:pt>
                <c:pt idx="6504">
                  <c:v>20.7</c:v>
                </c:pt>
                <c:pt idx="6505">
                  <c:v>20.8</c:v>
                </c:pt>
                <c:pt idx="6506">
                  <c:v>20.7</c:v>
                </c:pt>
                <c:pt idx="6507">
                  <c:v>20.7</c:v>
                </c:pt>
                <c:pt idx="6508">
                  <c:v>20.8</c:v>
                </c:pt>
                <c:pt idx="6509">
                  <c:v>20.8</c:v>
                </c:pt>
                <c:pt idx="6510">
                  <c:v>20.8</c:v>
                </c:pt>
                <c:pt idx="6511">
                  <c:v>20.8</c:v>
                </c:pt>
                <c:pt idx="6512">
                  <c:v>20.8</c:v>
                </c:pt>
                <c:pt idx="6513">
                  <c:v>20.8</c:v>
                </c:pt>
                <c:pt idx="6514">
                  <c:v>20.8</c:v>
                </c:pt>
                <c:pt idx="6515">
                  <c:v>20.8</c:v>
                </c:pt>
                <c:pt idx="6516">
                  <c:v>20.8</c:v>
                </c:pt>
                <c:pt idx="6517">
                  <c:v>20.7</c:v>
                </c:pt>
                <c:pt idx="6518">
                  <c:v>20.8</c:v>
                </c:pt>
                <c:pt idx="6519">
                  <c:v>20.7</c:v>
                </c:pt>
                <c:pt idx="6520">
                  <c:v>20.8</c:v>
                </c:pt>
                <c:pt idx="6521">
                  <c:v>20.7</c:v>
                </c:pt>
                <c:pt idx="6522">
                  <c:v>20.7</c:v>
                </c:pt>
                <c:pt idx="6523">
                  <c:v>20.7</c:v>
                </c:pt>
                <c:pt idx="6524">
                  <c:v>20.7</c:v>
                </c:pt>
                <c:pt idx="6525">
                  <c:v>20.7</c:v>
                </c:pt>
                <c:pt idx="6526">
                  <c:v>20.7</c:v>
                </c:pt>
                <c:pt idx="6527">
                  <c:v>20.7</c:v>
                </c:pt>
                <c:pt idx="6528">
                  <c:v>20.8</c:v>
                </c:pt>
                <c:pt idx="6529">
                  <c:v>20.7</c:v>
                </c:pt>
                <c:pt idx="6530">
                  <c:v>20.8</c:v>
                </c:pt>
                <c:pt idx="6531">
                  <c:v>20.8</c:v>
                </c:pt>
                <c:pt idx="6532">
                  <c:v>20.8</c:v>
                </c:pt>
                <c:pt idx="6533">
                  <c:v>20.8</c:v>
                </c:pt>
                <c:pt idx="6534">
                  <c:v>20.8</c:v>
                </c:pt>
                <c:pt idx="6535">
                  <c:v>20.8</c:v>
                </c:pt>
                <c:pt idx="6536">
                  <c:v>20.8</c:v>
                </c:pt>
                <c:pt idx="6537">
                  <c:v>20.8</c:v>
                </c:pt>
                <c:pt idx="6538">
                  <c:v>20.8</c:v>
                </c:pt>
                <c:pt idx="6539">
                  <c:v>20.8</c:v>
                </c:pt>
                <c:pt idx="6540">
                  <c:v>20.8</c:v>
                </c:pt>
                <c:pt idx="6541">
                  <c:v>20.8</c:v>
                </c:pt>
                <c:pt idx="6542">
                  <c:v>20.8</c:v>
                </c:pt>
                <c:pt idx="6543">
                  <c:v>20.8</c:v>
                </c:pt>
                <c:pt idx="6544">
                  <c:v>20.8</c:v>
                </c:pt>
                <c:pt idx="6545">
                  <c:v>20.8</c:v>
                </c:pt>
                <c:pt idx="6546">
                  <c:v>20.8</c:v>
                </c:pt>
                <c:pt idx="6547">
                  <c:v>20.8</c:v>
                </c:pt>
                <c:pt idx="6548">
                  <c:v>20.8</c:v>
                </c:pt>
                <c:pt idx="6549">
                  <c:v>20.8</c:v>
                </c:pt>
                <c:pt idx="6550">
                  <c:v>20.8</c:v>
                </c:pt>
                <c:pt idx="6551">
                  <c:v>20.8</c:v>
                </c:pt>
                <c:pt idx="6552">
                  <c:v>20.8</c:v>
                </c:pt>
                <c:pt idx="6553">
                  <c:v>20.8</c:v>
                </c:pt>
                <c:pt idx="6554">
                  <c:v>20.8</c:v>
                </c:pt>
                <c:pt idx="6555">
                  <c:v>20.8</c:v>
                </c:pt>
                <c:pt idx="6556">
                  <c:v>20.8</c:v>
                </c:pt>
                <c:pt idx="6557">
                  <c:v>20.8</c:v>
                </c:pt>
                <c:pt idx="6558">
                  <c:v>20.8</c:v>
                </c:pt>
                <c:pt idx="6559">
                  <c:v>20.8</c:v>
                </c:pt>
                <c:pt idx="6560">
                  <c:v>20.8</c:v>
                </c:pt>
                <c:pt idx="6561">
                  <c:v>20.8</c:v>
                </c:pt>
                <c:pt idx="6562">
                  <c:v>20.8</c:v>
                </c:pt>
                <c:pt idx="6563">
                  <c:v>20.8</c:v>
                </c:pt>
                <c:pt idx="6564">
                  <c:v>20.8</c:v>
                </c:pt>
                <c:pt idx="6565">
                  <c:v>20.8</c:v>
                </c:pt>
                <c:pt idx="6566">
                  <c:v>20.8</c:v>
                </c:pt>
                <c:pt idx="6567">
                  <c:v>20.8</c:v>
                </c:pt>
                <c:pt idx="6568">
                  <c:v>20.8</c:v>
                </c:pt>
                <c:pt idx="6569">
                  <c:v>20.8</c:v>
                </c:pt>
                <c:pt idx="6570">
                  <c:v>20.8</c:v>
                </c:pt>
                <c:pt idx="6571">
                  <c:v>20.8</c:v>
                </c:pt>
                <c:pt idx="6572">
                  <c:v>20.8</c:v>
                </c:pt>
                <c:pt idx="6573">
                  <c:v>20.8</c:v>
                </c:pt>
                <c:pt idx="6574">
                  <c:v>20.8</c:v>
                </c:pt>
                <c:pt idx="6575">
                  <c:v>20.8</c:v>
                </c:pt>
                <c:pt idx="6576">
                  <c:v>20.8</c:v>
                </c:pt>
                <c:pt idx="6577">
                  <c:v>20.8</c:v>
                </c:pt>
                <c:pt idx="6578">
                  <c:v>20.8</c:v>
                </c:pt>
                <c:pt idx="6579">
                  <c:v>20.8</c:v>
                </c:pt>
                <c:pt idx="6580">
                  <c:v>20.8</c:v>
                </c:pt>
                <c:pt idx="6581">
                  <c:v>20.8</c:v>
                </c:pt>
                <c:pt idx="6582">
                  <c:v>20.8</c:v>
                </c:pt>
                <c:pt idx="6583">
                  <c:v>20.8</c:v>
                </c:pt>
                <c:pt idx="6584">
                  <c:v>20.8</c:v>
                </c:pt>
                <c:pt idx="6585">
                  <c:v>20.8</c:v>
                </c:pt>
                <c:pt idx="6586">
                  <c:v>20.8</c:v>
                </c:pt>
                <c:pt idx="6587">
                  <c:v>20.8</c:v>
                </c:pt>
                <c:pt idx="6588">
                  <c:v>20.8</c:v>
                </c:pt>
                <c:pt idx="6589">
                  <c:v>20.8</c:v>
                </c:pt>
                <c:pt idx="6590">
                  <c:v>20.8</c:v>
                </c:pt>
                <c:pt idx="6591">
                  <c:v>20.8</c:v>
                </c:pt>
                <c:pt idx="6592">
                  <c:v>20.8</c:v>
                </c:pt>
                <c:pt idx="6593">
                  <c:v>20.8</c:v>
                </c:pt>
                <c:pt idx="6594">
                  <c:v>20.8</c:v>
                </c:pt>
                <c:pt idx="6595">
                  <c:v>20.8</c:v>
                </c:pt>
                <c:pt idx="6596">
                  <c:v>20.8</c:v>
                </c:pt>
                <c:pt idx="6597">
                  <c:v>20.8</c:v>
                </c:pt>
                <c:pt idx="6598">
                  <c:v>20.8</c:v>
                </c:pt>
                <c:pt idx="6599">
                  <c:v>20.8</c:v>
                </c:pt>
                <c:pt idx="6600">
                  <c:v>20.8</c:v>
                </c:pt>
                <c:pt idx="6601">
                  <c:v>20.8</c:v>
                </c:pt>
                <c:pt idx="6602">
                  <c:v>20.8</c:v>
                </c:pt>
                <c:pt idx="6603">
                  <c:v>20.8</c:v>
                </c:pt>
                <c:pt idx="6604">
                  <c:v>20.8</c:v>
                </c:pt>
                <c:pt idx="6605">
                  <c:v>20.8</c:v>
                </c:pt>
                <c:pt idx="6606">
                  <c:v>20.8</c:v>
                </c:pt>
                <c:pt idx="6607">
                  <c:v>20.8</c:v>
                </c:pt>
                <c:pt idx="6608">
                  <c:v>20.8</c:v>
                </c:pt>
                <c:pt idx="6609">
                  <c:v>20.8</c:v>
                </c:pt>
                <c:pt idx="6610">
                  <c:v>20.8</c:v>
                </c:pt>
                <c:pt idx="6611">
                  <c:v>20.8</c:v>
                </c:pt>
                <c:pt idx="6612">
                  <c:v>20.8</c:v>
                </c:pt>
                <c:pt idx="6613">
                  <c:v>20.8</c:v>
                </c:pt>
                <c:pt idx="6614">
                  <c:v>20.8</c:v>
                </c:pt>
                <c:pt idx="6615">
                  <c:v>20.8</c:v>
                </c:pt>
                <c:pt idx="6616">
                  <c:v>20.8</c:v>
                </c:pt>
                <c:pt idx="6617">
                  <c:v>20.8</c:v>
                </c:pt>
                <c:pt idx="6618">
                  <c:v>20.8</c:v>
                </c:pt>
                <c:pt idx="6619">
                  <c:v>20.8</c:v>
                </c:pt>
                <c:pt idx="6620">
                  <c:v>20.8</c:v>
                </c:pt>
                <c:pt idx="6621">
                  <c:v>20.8</c:v>
                </c:pt>
                <c:pt idx="6622">
                  <c:v>20.8</c:v>
                </c:pt>
                <c:pt idx="6623">
                  <c:v>20.8</c:v>
                </c:pt>
                <c:pt idx="6624">
                  <c:v>20.8</c:v>
                </c:pt>
                <c:pt idx="6625">
                  <c:v>20.8</c:v>
                </c:pt>
                <c:pt idx="6626">
                  <c:v>20.8</c:v>
                </c:pt>
                <c:pt idx="6627">
                  <c:v>20.8</c:v>
                </c:pt>
                <c:pt idx="6628">
                  <c:v>20.8</c:v>
                </c:pt>
                <c:pt idx="6629">
                  <c:v>20.8</c:v>
                </c:pt>
                <c:pt idx="6630">
                  <c:v>20.8</c:v>
                </c:pt>
                <c:pt idx="6631">
                  <c:v>20.8</c:v>
                </c:pt>
                <c:pt idx="6632">
                  <c:v>20.8</c:v>
                </c:pt>
                <c:pt idx="6633">
                  <c:v>20.8</c:v>
                </c:pt>
                <c:pt idx="6634">
                  <c:v>20.8</c:v>
                </c:pt>
                <c:pt idx="6635">
                  <c:v>20.8</c:v>
                </c:pt>
                <c:pt idx="6636">
                  <c:v>20.8</c:v>
                </c:pt>
                <c:pt idx="6637">
                  <c:v>20.8</c:v>
                </c:pt>
                <c:pt idx="6638">
                  <c:v>20.8</c:v>
                </c:pt>
                <c:pt idx="6639">
                  <c:v>20.8</c:v>
                </c:pt>
                <c:pt idx="6640">
                  <c:v>20.8</c:v>
                </c:pt>
                <c:pt idx="6641">
                  <c:v>20.8</c:v>
                </c:pt>
                <c:pt idx="6642">
                  <c:v>20.8</c:v>
                </c:pt>
                <c:pt idx="6643">
                  <c:v>20.8</c:v>
                </c:pt>
                <c:pt idx="6644">
                  <c:v>20.8</c:v>
                </c:pt>
                <c:pt idx="6645">
                  <c:v>20.8</c:v>
                </c:pt>
                <c:pt idx="6646">
                  <c:v>20.8</c:v>
                </c:pt>
                <c:pt idx="6647">
                  <c:v>20.8</c:v>
                </c:pt>
                <c:pt idx="6648">
                  <c:v>20.8</c:v>
                </c:pt>
                <c:pt idx="6649">
                  <c:v>20.8</c:v>
                </c:pt>
                <c:pt idx="6650">
                  <c:v>20.8</c:v>
                </c:pt>
                <c:pt idx="6651">
                  <c:v>20.8</c:v>
                </c:pt>
                <c:pt idx="6652">
                  <c:v>20.8</c:v>
                </c:pt>
                <c:pt idx="6653">
                  <c:v>20.8</c:v>
                </c:pt>
                <c:pt idx="6654">
                  <c:v>20.8</c:v>
                </c:pt>
                <c:pt idx="6655">
                  <c:v>20.8</c:v>
                </c:pt>
                <c:pt idx="6656">
                  <c:v>20.8</c:v>
                </c:pt>
                <c:pt idx="6657">
                  <c:v>20.8</c:v>
                </c:pt>
                <c:pt idx="6658">
                  <c:v>20.8</c:v>
                </c:pt>
                <c:pt idx="6659">
                  <c:v>20.8</c:v>
                </c:pt>
                <c:pt idx="6660">
                  <c:v>20.8</c:v>
                </c:pt>
                <c:pt idx="6661">
                  <c:v>20.8</c:v>
                </c:pt>
                <c:pt idx="6662">
                  <c:v>20.8</c:v>
                </c:pt>
                <c:pt idx="6663">
                  <c:v>20.8</c:v>
                </c:pt>
                <c:pt idx="6664">
                  <c:v>20.8</c:v>
                </c:pt>
                <c:pt idx="6665">
                  <c:v>20.8</c:v>
                </c:pt>
                <c:pt idx="6666">
                  <c:v>20.8</c:v>
                </c:pt>
                <c:pt idx="6667">
                  <c:v>20.8</c:v>
                </c:pt>
                <c:pt idx="6668">
                  <c:v>20.8</c:v>
                </c:pt>
                <c:pt idx="6669">
                  <c:v>20.8</c:v>
                </c:pt>
                <c:pt idx="6670">
                  <c:v>20.8</c:v>
                </c:pt>
                <c:pt idx="6671">
                  <c:v>20.8</c:v>
                </c:pt>
                <c:pt idx="6672">
                  <c:v>20.8</c:v>
                </c:pt>
                <c:pt idx="6673">
                  <c:v>20.8</c:v>
                </c:pt>
                <c:pt idx="6674">
                  <c:v>20.8</c:v>
                </c:pt>
                <c:pt idx="6675">
                  <c:v>20.8</c:v>
                </c:pt>
                <c:pt idx="6676">
                  <c:v>20.8</c:v>
                </c:pt>
                <c:pt idx="6677">
                  <c:v>20.8</c:v>
                </c:pt>
                <c:pt idx="6678">
                  <c:v>20.8</c:v>
                </c:pt>
                <c:pt idx="6679">
                  <c:v>20.8</c:v>
                </c:pt>
                <c:pt idx="6680">
                  <c:v>20.8</c:v>
                </c:pt>
                <c:pt idx="6681">
                  <c:v>20.8</c:v>
                </c:pt>
                <c:pt idx="6682">
                  <c:v>20.8</c:v>
                </c:pt>
                <c:pt idx="6683">
                  <c:v>20.8</c:v>
                </c:pt>
                <c:pt idx="6684">
                  <c:v>20.8</c:v>
                </c:pt>
                <c:pt idx="6685">
                  <c:v>20.8</c:v>
                </c:pt>
                <c:pt idx="6686">
                  <c:v>20.8</c:v>
                </c:pt>
                <c:pt idx="6687">
                  <c:v>20.8</c:v>
                </c:pt>
                <c:pt idx="6688">
                  <c:v>20.8</c:v>
                </c:pt>
                <c:pt idx="6689">
                  <c:v>20.8</c:v>
                </c:pt>
                <c:pt idx="6690">
                  <c:v>20.8</c:v>
                </c:pt>
                <c:pt idx="6691">
                  <c:v>20.8</c:v>
                </c:pt>
                <c:pt idx="6692">
                  <c:v>20.8</c:v>
                </c:pt>
                <c:pt idx="6693">
                  <c:v>20.8</c:v>
                </c:pt>
                <c:pt idx="6694">
                  <c:v>20.8</c:v>
                </c:pt>
                <c:pt idx="6695">
                  <c:v>20.8</c:v>
                </c:pt>
                <c:pt idx="6696">
                  <c:v>20.8</c:v>
                </c:pt>
                <c:pt idx="6697">
                  <c:v>20.8</c:v>
                </c:pt>
                <c:pt idx="6698">
                  <c:v>20.8</c:v>
                </c:pt>
                <c:pt idx="6699">
                  <c:v>20.8</c:v>
                </c:pt>
                <c:pt idx="6700">
                  <c:v>20.8</c:v>
                </c:pt>
                <c:pt idx="6701">
                  <c:v>20.8</c:v>
                </c:pt>
                <c:pt idx="6702">
                  <c:v>20.8</c:v>
                </c:pt>
                <c:pt idx="6703">
                  <c:v>20.8</c:v>
                </c:pt>
                <c:pt idx="6704">
                  <c:v>20.8</c:v>
                </c:pt>
                <c:pt idx="6705">
                  <c:v>20.8</c:v>
                </c:pt>
                <c:pt idx="6706">
                  <c:v>20.8</c:v>
                </c:pt>
                <c:pt idx="6707">
                  <c:v>20.8</c:v>
                </c:pt>
                <c:pt idx="6708">
                  <c:v>20.8</c:v>
                </c:pt>
                <c:pt idx="6709">
                  <c:v>20.8</c:v>
                </c:pt>
                <c:pt idx="6710">
                  <c:v>20.8</c:v>
                </c:pt>
                <c:pt idx="6711">
                  <c:v>20.8</c:v>
                </c:pt>
                <c:pt idx="6712">
                  <c:v>20.8</c:v>
                </c:pt>
                <c:pt idx="6713">
                  <c:v>20.8</c:v>
                </c:pt>
                <c:pt idx="6714">
                  <c:v>20.8</c:v>
                </c:pt>
                <c:pt idx="6715">
                  <c:v>20.8</c:v>
                </c:pt>
                <c:pt idx="6716">
                  <c:v>20.8</c:v>
                </c:pt>
                <c:pt idx="6717">
                  <c:v>20.8</c:v>
                </c:pt>
                <c:pt idx="6718">
                  <c:v>20.8</c:v>
                </c:pt>
                <c:pt idx="6719">
                  <c:v>20.8</c:v>
                </c:pt>
                <c:pt idx="6720">
                  <c:v>20.8</c:v>
                </c:pt>
                <c:pt idx="6721">
                  <c:v>20.8</c:v>
                </c:pt>
                <c:pt idx="6722">
                  <c:v>20.8</c:v>
                </c:pt>
                <c:pt idx="6723">
                  <c:v>20.8</c:v>
                </c:pt>
                <c:pt idx="6724">
                  <c:v>20.8</c:v>
                </c:pt>
                <c:pt idx="6725">
                  <c:v>20.8</c:v>
                </c:pt>
                <c:pt idx="6726">
                  <c:v>20.8</c:v>
                </c:pt>
                <c:pt idx="6727">
                  <c:v>20.8</c:v>
                </c:pt>
                <c:pt idx="6728">
                  <c:v>20.8</c:v>
                </c:pt>
                <c:pt idx="6729">
                  <c:v>20.8</c:v>
                </c:pt>
                <c:pt idx="6730">
                  <c:v>20.8</c:v>
                </c:pt>
                <c:pt idx="6731">
                  <c:v>20.8</c:v>
                </c:pt>
                <c:pt idx="6732">
                  <c:v>20.8</c:v>
                </c:pt>
                <c:pt idx="6733">
                  <c:v>20.8</c:v>
                </c:pt>
                <c:pt idx="6734">
                  <c:v>20.8</c:v>
                </c:pt>
                <c:pt idx="6735">
                  <c:v>20.8</c:v>
                </c:pt>
                <c:pt idx="6736">
                  <c:v>20.8</c:v>
                </c:pt>
                <c:pt idx="6737">
                  <c:v>20.8</c:v>
                </c:pt>
                <c:pt idx="6738">
                  <c:v>20.8</c:v>
                </c:pt>
                <c:pt idx="6739">
                  <c:v>20.8</c:v>
                </c:pt>
                <c:pt idx="6740">
                  <c:v>20.8</c:v>
                </c:pt>
                <c:pt idx="6741">
                  <c:v>20.8</c:v>
                </c:pt>
                <c:pt idx="6742">
                  <c:v>20.8</c:v>
                </c:pt>
                <c:pt idx="6743">
                  <c:v>20.8</c:v>
                </c:pt>
                <c:pt idx="6744">
                  <c:v>20.8</c:v>
                </c:pt>
                <c:pt idx="6745">
                  <c:v>20.8</c:v>
                </c:pt>
                <c:pt idx="6746">
                  <c:v>20.8</c:v>
                </c:pt>
                <c:pt idx="6747">
                  <c:v>20.8</c:v>
                </c:pt>
                <c:pt idx="6748">
                  <c:v>20.8</c:v>
                </c:pt>
                <c:pt idx="6749">
                  <c:v>20.8</c:v>
                </c:pt>
                <c:pt idx="6750">
                  <c:v>20.8</c:v>
                </c:pt>
                <c:pt idx="6751">
                  <c:v>20.8</c:v>
                </c:pt>
                <c:pt idx="6752">
                  <c:v>20.8</c:v>
                </c:pt>
                <c:pt idx="6753">
                  <c:v>20.8</c:v>
                </c:pt>
                <c:pt idx="6754">
                  <c:v>20.8</c:v>
                </c:pt>
                <c:pt idx="6755">
                  <c:v>20.8</c:v>
                </c:pt>
                <c:pt idx="6756">
                  <c:v>20.8</c:v>
                </c:pt>
                <c:pt idx="6757">
                  <c:v>20.8</c:v>
                </c:pt>
                <c:pt idx="6758">
                  <c:v>20.8</c:v>
                </c:pt>
                <c:pt idx="6759">
                  <c:v>20.8</c:v>
                </c:pt>
                <c:pt idx="6760">
                  <c:v>20.8</c:v>
                </c:pt>
                <c:pt idx="6761">
                  <c:v>20.8</c:v>
                </c:pt>
                <c:pt idx="6762">
                  <c:v>20.8</c:v>
                </c:pt>
                <c:pt idx="6763">
                  <c:v>20.8</c:v>
                </c:pt>
                <c:pt idx="6764">
                  <c:v>20.8</c:v>
                </c:pt>
                <c:pt idx="6765">
                  <c:v>20.8</c:v>
                </c:pt>
                <c:pt idx="6766">
                  <c:v>20.8</c:v>
                </c:pt>
                <c:pt idx="6767">
                  <c:v>20.8</c:v>
                </c:pt>
                <c:pt idx="6768">
                  <c:v>20.8</c:v>
                </c:pt>
                <c:pt idx="6769">
                  <c:v>20.8</c:v>
                </c:pt>
                <c:pt idx="6770">
                  <c:v>20.8</c:v>
                </c:pt>
                <c:pt idx="6771">
                  <c:v>20.8</c:v>
                </c:pt>
                <c:pt idx="6772">
                  <c:v>20.8</c:v>
                </c:pt>
                <c:pt idx="6773">
                  <c:v>20.8</c:v>
                </c:pt>
                <c:pt idx="6774">
                  <c:v>20.8</c:v>
                </c:pt>
                <c:pt idx="6775">
                  <c:v>20.8</c:v>
                </c:pt>
                <c:pt idx="6776">
                  <c:v>20.8</c:v>
                </c:pt>
                <c:pt idx="6777">
                  <c:v>20.8</c:v>
                </c:pt>
                <c:pt idx="6778">
                  <c:v>20.8</c:v>
                </c:pt>
                <c:pt idx="6779">
                  <c:v>20.8</c:v>
                </c:pt>
                <c:pt idx="6780">
                  <c:v>20.8</c:v>
                </c:pt>
                <c:pt idx="6781">
                  <c:v>20.8</c:v>
                </c:pt>
                <c:pt idx="6782">
                  <c:v>20.8</c:v>
                </c:pt>
                <c:pt idx="6783">
                  <c:v>20.8</c:v>
                </c:pt>
                <c:pt idx="6784">
                  <c:v>20.8</c:v>
                </c:pt>
                <c:pt idx="6785">
                  <c:v>20.8</c:v>
                </c:pt>
                <c:pt idx="6786">
                  <c:v>20.8</c:v>
                </c:pt>
                <c:pt idx="6787">
                  <c:v>20.8</c:v>
                </c:pt>
                <c:pt idx="6788">
                  <c:v>20.8</c:v>
                </c:pt>
                <c:pt idx="6789">
                  <c:v>20.8</c:v>
                </c:pt>
                <c:pt idx="6790">
                  <c:v>20.8</c:v>
                </c:pt>
                <c:pt idx="6791">
                  <c:v>20.8</c:v>
                </c:pt>
                <c:pt idx="6792">
                  <c:v>20.8</c:v>
                </c:pt>
                <c:pt idx="6793">
                  <c:v>20.8</c:v>
                </c:pt>
                <c:pt idx="6794">
                  <c:v>20.8</c:v>
                </c:pt>
                <c:pt idx="6795">
                  <c:v>20.8</c:v>
                </c:pt>
                <c:pt idx="6796">
                  <c:v>20.8</c:v>
                </c:pt>
                <c:pt idx="6797">
                  <c:v>20.8</c:v>
                </c:pt>
                <c:pt idx="6798">
                  <c:v>20.8</c:v>
                </c:pt>
                <c:pt idx="6799">
                  <c:v>20.8</c:v>
                </c:pt>
                <c:pt idx="6800">
                  <c:v>20.8</c:v>
                </c:pt>
                <c:pt idx="6801">
                  <c:v>20.8</c:v>
                </c:pt>
                <c:pt idx="6802">
                  <c:v>20.8</c:v>
                </c:pt>
                <c:pt idx="6803">
                  <c:v>20.8</c:v>
                </c:pt>
                <c:pt idx="6804">
                  <c:v>20.8</c:v>
                </c:pt>
                <c:pt idx="6805">
                  <c:v>20.8</c:v>
                </c:pt>
                <c:pt idx="6806">
                  <c:v>20.8</c:v>
                </c:pt>
                <c:pt idx="6807">
                  <c:v>20.8</c:v>
                </c:pt>
                <c:pt idx="6808">
                  <c:v>20.8</c:v>
                </c:pt>
                <c:pt idx="6809">
                  <c:v>20.8</c:v>
                </c:pt>
                <c:pt idx="6810">
                  <c:v>20.8</c:v>
                </c:pt>
                <c:pt idx="6811">
                  <c:v>20.8</c:v>
                </c:pt>
                <c:pt idx="6812">
                  <c:v>20.8</c:v>
                </c:pt>
                <c:pt idx="6813">
                  <c:v>20.8</c:v>
                </c:pt>
                <c:pt idx="6814">
                  <c:v>20.8</c:v>
                </c:pt>
                <c:pt idx="6815">
                  <c:v>20.8</c:v>
                </c:pt>
                <c:pt idx="6816">
                  <c:v>20.8</c:v>
                </c:pt>
                <c:pt idx="6817">
                  <c:v>20.8</c:v>
                </c:pt>
                <c:pt idx="6818">
                  <c:v>20.8</c:v>
                </c:pt>
                <c:pt idx="6819">
                  <c:v>20.8</c:v>
                </c:pt>
                <c:pt idx="6820">
                  <c:v>20.8</c:v>
                </c:pt>
                <c:pt idx="6821">
                  <c:v>20.8</c:v>
                </c:pt>
                <c:pt idx="6822">
                  <c:v>20.8</c:v>
                </c:pt>
                <c:pt idx="6823">
                  <c:v>20.8</c:v>
                </c:pt>
                <c:pt idx="6824">
                  <c:v>20.8</c:v>
                </c:pt>
                <c:pt idx="6825">
                  <c:v>20.8</c:v>
                </c:pt>
                <c:pt idx="6826">
                  <c:v>20.8</c:v>
                </c:pt>
                <c:pt idx="6827">
                  <c:v>20.8</c:v>
                </c:pt>
                <c:pt idx="6828">
                  <c:v>20.8</c:v>
                </c:pt>
                <c:pt idx="6829">
                  <c:v>20.8</c:v>
                </c:pt>
                <c:pt idx="6830">
                  <c:v>20.8</c:v>
                </c:pt>
                <c:pt idx="6831">
                  <c:v>20.8</c:v>
                </c:pt>
                <c:pt idx="6832">
                  <c:v>20.8</c:v>
                </c:pt>
                <c:pt idx="6833">
                  <c:v>20.8</c:v>
                </c:pt>
                <c:pt idx="6834">
                  <c:v>20.8</c:v>
                </c:pt>
                <c:pt idx="6835">
                  <c:v>20.8</c:v>
                </c:pt>
                <c:pt idx="6836">
                  <c:v>20.8</c:v>
                </c:pt>
                <c:pt idx="6837">
                  <c:v>20.8</c:v>
                </c:pt>
                <c:pt idx="6838">
                  <c:v>20.8</c:v>
                </c:pt>
                <c:pt idx="6839">
                  <c:v>20.8</c:v>
                </c:pt>
                <c:pt idx="6840">
                  <c:v>20.8</c:v>
                </c:pt>
                <c:pt idx="6841">
                  <c:v>20.8</c:v>
                </c:pt>
                <c:pt idx="6842">
                  <c:v>20.8</c:v>
                </c:pt>
                <c:pt idx="6843">
                  <c:v>20.8</c:v>
                </c:pt>
                <c:pt idx="6844">
                  <c:v>20.8</c:v>
                </c:pt>
                <c:pt idx="6845">
                  <c:v>20.8</c:v>
                </c:pt>
                <c:pt idx="6846">
                  <c:v>20.8</c:v>
                </c:pt>
                <c:pt idx="6847">
                  <c:v>20.8</c:v>
                </c:pt>
                <c:pt idx="6848">
                  <c:v>20.8</c:v>
                </c:pt>
                <c:pt idx="6849">
                  <c:v>20.8</c:v>
                </c:pt>
                <c:pt idx="6850">
                  <c:v>20.8</c:v>
                </c:pt>
                <c:pt idx="6851">
                  <c:v>20.8</c:v>
                </c:pt>
                <c:pt idx="6852">
                  <c:v>20.8</c:v>
                </c:pt>
                <c:pt idx="6853">
                  <c:v>20.8</c:v>
                </c:pt>
                <c:pt idx="6854">
                  <c:v>20.8</c:v>
                </c:pt>
                <c:pt idx="6855">
                  <c:v>20.8</c:v>
                </c:pt>
                <c:pt idx="6856">
                  <c:v>20.8</c:v>
                </c:pt>
                <c:pt idx="6857">
                  <c:v>20.8</c:v>
                </c:pt>
                <c:pt idx="6858">
                  <c:v>20.8</c:v>
                </c:pt>
                <c:pt idx="6859">
                  <c:v>20.8</c:v>
                </c:pt>
                <c:pt idx="6860">
                  <c:v>20.8</c:v>
                </c:pt>
                <c:pt idx="6861">
                  <c:v>20.8</c:v>
                </c:pt>
                <c:pt idx="6862">
                  <c:v>20.8</c:v>
                </c:pt>
                <c:pt idx="6863">
                  <c:v>20.8</c:v>
                </c:pt>
                <c:pt idx="6864">
                  <c:v>20.8</c:v>
                </c:pt>
                <c:pt idx="6865">
                  <c:v>20.8</c:v>
                </c:pt>
                <c:pt idx="6866">
                  <c:v>20.8</c:v>
                </c:pt>
                <c:pt idx="6867">
                  <c:v>20.8</c:v>
                </c:pt>
                <c:pt idx="6868">
                  <c:v>20.8</c:v>
                </c:pt>
                <c:pt idx="6869">
                  <c:v>20.8</c:v>
                </c:pt>
                <c:pt idx="6870">
                  <c:v>20.8</c:v>
                </c:pt>
                <c:pt idx="6871">
                  <c:v>20.8</c:v>
                </c:pt>
                <c:pt idx="6872">
                  <c:v>20.8</c:v>
                </c:pt>
                <c:pt idx="6873">
                  <c:v>20.8</c:v>
                </c:pt>
                <c:pt idx="6874">
                  <c:v>20.8</c:v>
                </c:pt>
                <c:pt idx="6875">
                  <c:v>20.8</c:v>
                </c:pt>
                <c:pt idx="6876">
                  <c:v>20.8</c:v>
                </c:pt>
                <c:pt idx="6877">
                  <c:v>20.8</c:v>
                </c:pt>
                <c:pt idx="6878">
                  <c:v>20.8</c:v>
                </c:pt>
                <c:pt idx="6879">
                  <c:v>20.8</c:v>
                </c:pt>
                <c:pt idx="6880">
                  <c:v>20.8</c:v>
                </c:pt>
                <c:pt idx="6881">
                  <c:v>20.8</c:v>
                </c:pt>
                <c:pt idx="6882">
                  <c:v>20.8</c:v>
                </c:pt>
                <c:pt idx="6883">
                  <c:v>20.8</c:v>
                </c:pt>
                <c:pt idx="6884">
                  <c:v>20.8</c:v>
                </c:pt>
                <c:pt idx="6885">
                  <c:v>20.8</c:v>
                </c:pt>
                <c:pt idx="6886">
                  <c:v>20.8</c:v>
                </c:pt>
                <c:pt idx="6887">
                  <c:v>20.8</c:v>
                </c:pt>
                <c:pt idx="6888">
                  <c:v>20.8</c:v>
                </c:pt>
                <c:pt idx="6889">
                  <c:v>20.8</c:v>
                </c:pt>
                <c:pt idx="6890">
                  <c:v>20.8</c:v>
                </c:pt>
                <c:pt idx="6891">
                  <c:v>20.8</c:v>
                </c:pt>
                <c:pt idx="6892">
                  <c:v>20.8</c:v>
                </c:pt>
                <c:pt idx="6893">
                  <c:v>20.8</c:v>
                </c:pt>
                <c:pt idx="6894">
                  <c:v>20.8</c:v>
                </c:pt>
                <c:pt idx="6895">
                  <c:v>20.8</c:v>
                </c:pt>
                <c:pt idx="6896">
                  <c:v>20.8</c:v>
                </c:pt>
                <c:pt idx="6897">
                  <c:v>20.8</c:v>
                </c:pt>
                <c:pt idx="6898">
                  <c:v>20.8</c:v>
                </c:pt>
                <c:pt idx="6899">
                  <c:v>20.8</c:v>
                </c:pt>
                <c:pt idx="6900">
                  <c:v>20.8</c:v>
                </c:pt>
                <c:pt idx="6901">
                  <c:v>20.8</c:v>
                </c:pt>
                <c:pt idx="6902">
                  <c:v>20.8</c:v>
                </c:pt>
                <c:pt idx="6903">
                  <c:v>20.8</c:v>
                </c:pt>
                <c:pt idx="6904">
                  <c:v>20.8</c:v>
                </c:pt>
                <c:pt idx="6905">
                  <c:v>20.8</c:v>
                </c:pt>
                <c:pt idx="6906">
                  <c:v>20.8</c:v>
                </c:pt>
                <c:pt idx="6907">
                  <c:v>20.8</c:v>
                </c:pt>
                <c:pt idx="6908">
                  <c:v>20.8</c:v>
                </c:pt>
                <c:pt idx="6909">
                  <c:v>20.8</c:v>
                </c:pt>
                <c:pt idx="6910">
                  <c:v>20.8</c:v>
                </c:pt>
                <c:pt idx="6911">
                  <c:v>20.8</c:v>
                </c:pt>
                <c:pt idx="6912">
                  <c:v>20.8</c:v>
                </c:pt>
                <c:pt idx="6913">
                  <c:v>20.8</c:v>
                </c:pt>
                <c:pt idx="6914">
                  <c:v>20.8</c:v>
                </c:pt>
                <c:pt idx="6915">
                  <c:v>20.8</c:v>
                </c:pt>
                <c:pt idx="6916">
                  <c:v>20.8</c:v>
                </c:pt>
                <c:pt idx="6917">
                  <c:v>20.8</c:v>
                </c:pt>
                <c:pt idx="6918">
                  <c:v>20.8</c:v>
                </c:pt>
                <c:pt idx="6919">
                  <c:v>20.8</c:v>
                </c:pt>
                <c:pt idx="6920">
                  <c:v>20.8</c:v>
                </c:pt>
                <c:pt idx="6921">
                  <c:v>20.8</c:v>
                </c:pt>
                <c:pt idx="6922">
                  <c:v>20.8</c:v>
                </c:pt>
                <c:pt idx="6923">
                  <c:v>20.8</c:v>
                </c:pt>
                <c:pt idx="6924">
                  <c:v>20.8</c:v>
                </c:pt>
                <c:pt idx="6925">
                  <c:v>20.8</c:v>
                </c:pt>
                <c:pt idx="6926">
                  <c:v>20.8</c:v>
                </c:pt>
                <c:pt idx="6927">
                  <c:v>20.8</c:v>
                </c:pt>
                <c:pt idx="6928">
                  <c:v>20.8</c:v>
                </c:pt>
                <c:pt idx="6929">
                  <c:v>20.8</c:v>
                </c:pt>
                <c:pt idx="6930">
                  <c:v>20.8</c:v>
                </c:pt>
                <c:pt idx="6931">
                  <c:v>20.8</c:v>
                </c:pt>
                <c:pt idx="6932">
                  <c:v>20.8</c:v>
                </c:pt>
                <c:pt idx="6933">
                  <c:v>20.8</c:v>
                </c:pt>
                <c:pt idx="6934">
                  <c:v>20.8</c:v>
                </c:pt>
                <c:pt idx="6935">
                  <c:v>20.8</c:v>
                </c:pt>
                <c:pt idx="6936">
                  <c:v>20.8</c:v>
                </c:pt>
                <c:pt idx="6937">
                  <c:v>20.8</c:v>
                </c:pt>
                <c:pt idx="6938">
                  <c:v>20.8</c:v>
                </c:pt>
                <c:pt idx="6939">
                  <c:v>20.8</c:v>
                </c:pt>
                <c:pt idx="6940">
                  <c:v>20.8</c:v>
                </c:pt>
                <c:pt idx="6941">
                  <c:v>20.8</c:v>
                </c:pt>
                <c:pt idx="6942">
                  <c:v>20.8</c:v>
                </c:pt>
                <c:pt idx="6943">
                  <c:v>20.8</c:v>
                </c:pt>
                <c:pt idx="6944">
                  <c:v>20.8</c:v>
                </c:pt>
                <c:pt idx="6945">
                  <c:v>20.8</c:v>
                </c:pt>
                <c:pt idx="6946">
                  <c:v>20.8</c:v>
                </c:pt>
                <c:pt idx="6947">
                  <c:v>20.8</c:v>
                </c:pt>
                <c:pt idx="6948">
                  <c:v>20.8</c:v>
                </c:pt>
                <c:pt idx="6949">
                  <c:v>20.8</c:v>
                </c:pt>
                <c:pt idx="6950">
                  <c:v>20.8</c:v>
                </c:pt>
                <c:pt idx="6951">
                  <c:v>20.8</c:v>
                </c:pt>
                <c:pt idx="6952">
                  <c:v>20.8</c:v>
                </c:pt>
                <c:pt idx="6953">
                  <c:v>20.8</c:v>
                </c:pt>
                <c:pt idx="6954">
                  <c:v>20.8</c:v>
                </c:pt>
                <c:pt idx="6955">
                  <c:v>20.8</c:v>
                </c:pt>
                <c:pt idx="6956">
                  <c:v>20.8</c:v>
                </c:pt>
                <c:pt idx="6957">
                  <c:v>20.8</c:v>
                </c:pt>
                <c:pt idx="6958">
                  <c:v>20.8</c:v>
                </c:pt>
                <c:pt idx="6959">
                  <c:v>20.8</c:v>
                </c:pt>
                <c:pt idx="6960">
                  <c:v>20.8</c:v>
                </c:pt>
                <c:pt idx="6961">
                  <c:v>20.8</c:v>
                </c:pt>
                <c:pt idx="6962">
                  <c:v>20.8</c:v>
                </c:pt>
                <c:pt idx="6963">
                  <c:v>20.8</c:v>
                </c:pt>
                <c:pt idx="6964">
                  <c:v>20.8</c:v>
                </c:pt>
                <c:pt idx="6965">
                  <c:v>20.8</c:v>
                </c:pt>
                <c:pt idx="6966">
                  <c:v>20.8</c:v>
                </c:pt>
                <c:pt idx="6967">
                  <c:v>20.8</c:v>
                </c:pt>
                <c:pt idx="6968">
                  <c:v>20.8</c:v>
                </c:pt>
                <c:pt idx="6969">
                  <c:v>20.8</c:v>
                </c:pt>
                <c:pt idx="6970">
                  <c:v>20.8</c:v>
                </c:pt>
                <c:pt idx="6971">
                  <c:v>20.8</c:v>
                </c:pt>
                <c:pt idx="6972">
                  <c:v>20.8</c:v>
                </c:pt>
                <c:pt idx="6973">
                  <c:v>20.8</c:v>
                </c:pt>
                <c:pt idx="6974">
                  <c:v>20.8</c:v>
                </c:pt>
                <c:pt idx="6975">
                  <c:v>20.8</c:v>
                </c:pt>
                <c:pt idx="6976">
                  <c:v>20.8</c:v>
                </c:pt>
                <c:pt idx="6977">
                  <c:v>20.8</c:v>
                </c:pt>
                <c:pt idx="6978">
                  <c:v>20.8</c:v>
                </c:pt>
                <c:pt idx="6979">
                  <c:v>20.8</c:v>
                </c:pt>
                <c:pt idx="6980">
                  <c:v>20.8</c:v>
                </c:pt>
                <c:pt idx="6981">
                  <c:v>20.8</c:v>
                </c:pt>
                <c:pt idx="6982">
                  <c:v>20.8</c:v>
                </c:pt>
                <c:pt idx="6983">
                  <c:v>20.8</c:v>
                </c:pt>
                <c:pt idx="6984">
                  <c:v>20.8</c:v>
                </c:pt>
                <c:pt idx="6985">
                  <c:v>20.8</c:v>
                </c:pt>
                <c:pt idx="6986">
                  <c:v>20.8</c:v>
                </c:pt>
                <c:pt idx="6987">
                  <c:v>20.8</c:v>
                </c:pt>
                <c:pt idx="6988">
                  <c:v>20.8</c:v>
                </c:pt>
                <c:pt idx="6989">
                  <c:v>20.8</c:v>
                </c:pt>
                <c:pt idx="6990">
                  <c:v>20.8</c:v>
                </c:pt>
                <c:pt idx="6991">
                  <c:v>20.8</c:v>
                </c:pt>
                <c:pt idx="6992">
                  <c:v>20.8</c:v>
                </c:pt>
                <c:pt idx="6993">
                  <c:v>20.8</c:v>
                </c:pt>
                <c:pt idx="6994">
                  <c:v>20.8</c:v>
                </c:pt>
                <c:pt idx="6995">
                  <c:v>20.8</c:v>
                </c:pt>
                <c:pt idx="6996">
                  <c:v>20.8</c:v>
                </c:pt>
                <c:pt idx="6997">
                  <c:v>20.8</c:v>
                </c:pt>
                <c:pt idx="6998">
                  <c:v>20.8</c:v>
                </c:pt>
                <c:pt idx="6999">
                  <c:v>20.8</c:v>
                </c:pt>
                <c:pt idx="7000">
                  <c:v>20.8</c:v>
                </c:pt>
                <c:pt idx="7001">
                  <c:v>20.8</c:v>
                </c:pt>
                <c:pt idx="7002">
                  <c:v>20.8</c:v>
                </c:pt>
                <c:pt idx="7003">
                  <c:v>20.8</c:v>
                </c:pt>
                <c:pt idx="7004">
                  <c:v>20.8</c:v>
                </c:pt>
                <c:pt idx="7005">
                  <c:v>20.8</c:v>
                </c:pt>
                <c:pt idx="7006">
                  <c:v>20.8</c:v>
                </c:pt>
                <c:pt idx="7007">
                  <c:v>20.8</c:v>
                </c:pt>
                <c:pt idx="7008">
                  <c:v>20.8</c:v>
                </c:pt>
                <c:pt idx="7009">
                  <c:v>20.8</c:v>
                </c:pt>
                <c:pt idx="7010">
                  <c:v>20.8</c:v>
                </c:pt>
                <c:pt idx="7011">
                  <c:v>20.8</c:v>
                </c:pt>
                <c:pt idx="7012">
                  <c:v>20.8</c:v>
                </c:pt>
                <c:pt idx="7013">
                  <c:v>20.8</c:v>
                </c:pt>
                <c:pt idx="7014">
                  <c:v>20.8</c:v>
                </c:pt>
                <c:pt idx="7015">
                  <c:v>20.8</c:v>
                </c:pt>
                <c:pt idx="7016">
                  <c:v>20.8</c:v>
                </c:pt>
                <c:pt idx="7017">
                  <c:v>20.8</c:v>
                </c:pt>
                <c:pt idx="7018">
                  <c:v>20.8</c:v>
                </c:pt>
                <c:pt idx="7019">
                  <c:v>20.8</c:v>
                </c:pt>
                <c:pt idx="7020">
                  <c:v>20.8</c:v>
                </c:pt>
                <c:pt idx="7021">
                  <c:v>20.8</c:v>
                </c:pt>
                <c:pt idx="7022">
                  <c:v>20.8</c:v>
                </c:pt>
                <c:pt idx="7023">
                  <c:v>20.8</c:v>
                </c:pt>
                <c:pt idx="7024">
                  <c:v>20.8</c:v>
                </c:pt>
                <c:pt idx="7025">
                  <c:v>20.8</c:v>
                </c:pt>
                <c:pt idx="7026">
                  <c:v>20.8</c:v>
                </c:pt>
                <c:pt idx="7027">
                  <c:v>20.8</c:v>
                </c:pt>
                <c:pt idx="7028">
                  <c:v>20.8</c:v>
                </c:pt>
                <c:pt idx="7029">
                  <c:v>20.8</c:v>
                </c:pt>
                <c:pt idx="7030">
                  <c:v>20.8</c:v>
                </c:pt>
                <c:pt idx="7031">
                  <c:v>20.8</c:v>
                </c:pt>
                <c:pt idx="7032">
                  <c:v>20.8</c:v>
                </c:pt>
                <c:pt idx="7033">
                  <c:v>20.8</c:v>
                </c:pt>
                <c:pt idx="7034">
                  <c:v>20.8</c:v>
                </c:pt>
                <c:pt idx="7035">
                  <c:v>20.8</c:v>
                </c:pt>
                <c:pt idx="7036">
                  <c:v>20.8</c:v>
                </c:pt>
                <c:pt idx="7037">
                  <c:v>20.8</c:v>
                </c:pt>
                <c:pt idx="7038">
                  <c:v>20.8</c:v>
                </c:pt>
                <c:pt idx="7039">
                  <c:v>20.8</c:v>
                </c:pt>
                <c:pt idx="7040">
                  <c:v>20.8</c:v>
                </c:pt>
                <c:pt idx="7041">
                  <c:v>20.8</c:v>
                </c:pt>
                <c:pt idx="7042">
                  <c:v>20.8</c:v>
                </c:pt>
                <c:pt idx="7043">
                  <c:v>20.8</c:v>
                </c:pt>
                <c:pt idx="7044">
                  <c:v>20.8</c:v>
                </c:pt>
                <c:pt idx="7045">
                  <c:v>20.8</c:v>
                </c:pt>
                <c:pt idx="7046">
                  <c:v>20.8</c:v>
                </c:pt>
                <c:pt idx="7047">
                  <c:v>20.8</c:v>
                </c:pt>
                <c:pt idx="7048">
                  <c:v>20.8</c:v>
                </c:pt>
                <c:pt idx="7049">
                  <c:v>20.8</c:v>
                </c:pt>
                <c:pt idx="7050">
                  <c:v>20.8</c:v>
                </c:pt>
                <c:pt idx="7051">
                  <c:v>20.8</c:v>
                </c:pt>
                <c:pt idx="7052">
                  <c:v>20.8</c:v>
                </c:pt>
                <c:pt idx="7053">
                  <c:v>20.8</c:v>
                </c:pt>
                <c:pt idx="7054">
                  <c:v>20.8</c:v>
                </c:pt>
                <c:pt idx="7055">
                  <c:v>20.8</c:v>
                </c:pt>
                <c:pt idx="7056">
                  <c:v>20.8</c:v>
                </c:pt>
                <c:pt idx="7057">
                  <c:v>20.8</c:v>
                </c:pt>
                <c:pt idx="7058">
                  <c:v>20.8</c:v>
                </c:pt>
                <c:pt idx="7059">
                  <c:v>20.8</c:v>
                </c:pt>
                <c:pt idx="7060">
                  <c:v>20.8</c:v>
                </c:pt>
                <c:pt idx="7061">
                  <c:v>20.8</c:v>
                </c:pt>
                <c:pt idx="7062">
                  <c:v>20.8</c:v>
                </c:pt>
                <c:pt idx="7063">
                  <c:v>20.8</c:v>
                </c:pt>
                <c:pt idx="7064">
                  <c:v>20.8</c:v>
                </c:pt>
                <c:pt idx="7065">
                  <c:v>20.8</c:v>
                </c:pt>
                <c:pt idx="7066">
                  <c:v>20.8</c:v>
                </c:pt>
                <c:pt idx="7067">
                  <c:v>20.8</c:v>
                </c:pt>
                <c:pt idx="7068">
                  <c:v>20.8</c:v>
                </c:pt>
                <c:pt idx="7069">
                  <c:v>20.8</c:v>
                </c:pt>
                <c:pt idx="7070">
                  <c:v>20.8</c:v>
                </c:pt>
                <c:pt idx="7071">
                  <c:v>20.8</c:v>
                </c:pt>
                <c:pt idx="7072">
                  <c:v>20.8</c:v>
                </c:pt>
                <c:pt idx="7073">
                  <c:v>20.8</c:v>
                </c:pt>
                <c:pt idx="7074">
                  <c:v>20.8</c:v>
                </c:pt>
                <c:pt idx="7075">
                  <c:v>20.8</c:v>
                </c:pt>
                <c:pt idx="7076">
                  <c:v>20.8</c:v>
                </c:pt>
                <c:pt idx="7077">
                  <c:v>20.8</c:v>
                </c:pt>
                <c:pt idx="7078">
                  <c:v>20.8</c:v>
                </c:pt>
                <c:pt idx="7079">
                  <c:v>20.8</c:v>
                </c:pt>
                <c:pt idx="7080">
                  <c:v>20.8</c:v>
                </c:pt>
                <c:pt idx="7081">
                  <c:v>20.8</c:v>
                </c:pt>
                <c:pt idx="7082">
                  <c:v>20.8</c:v>
                </c:pt>
                <c:pt idx="7083">
                  <c:v>20.8</c:v>
                </c:pt>
                <c:pt idx="7084">
                  <c:v>20.8</c:v>
                </c:pt>
                <c:pt idx="7085">
                  <c:v>20.8</c:v>
                </c:pt>
                <c:pt idx="7086">
                  <c:v>20.8</c:v>
                </c:pt>
                <c:pt idx="7087">
                  <c:v>20.8</c:v>
                </c:pt>
                <c:pt idx="7088">
                  <c:v>20.8</c:v>
                </c:pt>
                <c:pt idx="7089">
                  <c:v>20.8</c:v>
                </c:pt>
                <c:pt idx="7090">
                  <c:v>20.8</c:v>
                </c:pt>
                <c:pt idx="7091">
                  <c:v>20.8</c:v>
                </c:pt>
                <c:pt idx="7092">
                  <c:v>20.8</c:v>
                </c:pt>
                <c:pt idx="7093">
                  <c:v>20.8</c:v>
                </c:pt>
                <c:pt idx="7094">
                  <c:v>20.8</c:v>
                </c:pt>
                <c:pt idx="7095">
                  <c:v>20.8</c:v>
                </c:pt>
                <c:pt idx="7096">
                  <c:v>20.8</c:v>
                </c:pt>
                <c:pt idx="7097">
                  <c:v>20.8</c:v>
                </c:pt>
                <c:pt idx="7098">
                  <c:v>20.8</c:v>
                </c:pt>
                <c:pt idx="7099">
                  <c:v>20.8</c:v>
                </c:pt>
                <c:pt idx="7100">
                  <c:v>20.8</c:v>
                </c:pt>
                <c:pt idx="7101">
                  <c:v>20.8</c:v>
                </c:pt>
                <c:pt idx="7102">
                  <c:v>20.8</c:v>
                </c:pt>
                <c:pt idx="7103">
                  <c:v>20.8</c:v>
                </c:pt>
                <c:pt idx="7104">
                  <c:v>20.8</c:v>
                </c:pt>
                <c:pt idx="7105">
                  <c:v>20.8</c:v>
                </c:pt>
                <c:pt idx="7106">
                  <c:v>20.8</c:v>
                </c:pt>
                <c:pt idx="7107">
                  <c:v>20.8</c:v>
                </c:pt>
                <c:pt idx="7108">
                  <c:v>20.8</c:v>
                </c:pt>
                <c:pt idx="7109">
                  <c:v>20.8</c:v>
                </c:pt>
                <c:pt idx="7110">
                  <c:v>20.8</c:v>
                </c:pt>
                <c:pt idx="7111">
                  <c:v>20.8</c:v>
                </c:pt>
                <c:pt idx="7112">
                  <c:v>20.8</c:v>
                </c:pt>
                <c:pt idx="7113">
                  <c:v>20.8</c:v>
                </c:pt>
                <c:pt idx="7114">
                  <c:v>20.8</c:v>
                </c:pt>
                <c:pt idx="7115">
                  <c:v>20.8</c:v>
                </c:pt>
                <c:pt idx="7116">
                  <c:v>20.8</c:v>
                </c:pt>
                <c:pt idx="7117">
                  <c:v>20.8</c:v>
                </c:pt>
                <c:pt idx="7118">
                  <c:v>20.8</c:v>
                </c:pt>
                <c:pt idx="7119">
                  <c:v>20.8</c:v>
                </c:pt>
                <c:pt idx="7120">
                  <c:v>20.8</c:v>
                </c:pt>
                <c:pt idx="7121">
                  <c:v>20.8</c:v>
                </c:pt>
                <c:pt idx="7122">
                  <c:v>20.8</c:v>
                </c:pt>
                <c:pt idx="7123">
                  <c:v>20.8</c:v>
                </c:pt>
                <c:pt idx="7124">
                  <c:v>20.8</c:v>
                </c:pt>
                <c:pt idx="7125">
                  <c:v>20.8</c:v>
                </c:pt>
                <c:pt idx="7126">
                  <c:v>20.8</c:v>
                </c:pt>
                <c:pt idx="7127">
                  <c:v>20.8</c:v>
                </c:pt>
                <c:pt idx="7128">
                  <c:v>20.8</c:v>
                </c:pt>
                <c:pt idx="7129">
                  <c:v>20.8</c:v>
                </c:pt>
                <c:pt idx="7130">
                  <c:v>20.8</c:v>
                </c:pt>
                <c:pt idx="7131">
                  <c:v>20.8</c:v>
                </c:pt>
                <c:pt idx="7132">
                  <c:v>20.8</c:v>
                </c:pt>
                <c:pt idx="7133">
                  <c:v>20.8</c:v>
                </c:pt>
                <c:pt idx="7134">
                  <c:v>20.8</c:v>
                </c:pt>
                <c:pt idx="7135">
                  <c:v>20.8</c:v>
                </c:pt>
                <c:pt idx="7136">
                  <c:v>20.8</c:v>
                </c:pt>
                <c:pt idx="7137">
                  <c:v>20.8</c:v>
                </c:pt>
                <c:pt idx="7138">
                  <c:v>20.8</c:v>
                </c:pt>
                <c:pt idx="7139">
                  <c:v>20.8</c:v>
                </c:pt>
                <c:pt idx="7140">
                  <c:v>20.8</c:v>
                </c:pt>
                <c:pt idx="7141">
                  <c:v>20.8</c:v>
                </c:pt>
                <c:pt idx="7142">
                  <c:v>20.8</c:v>
                </c:pt>
                <c:pt idx="7143">
                  <c:v>20.8</c:v>
                </c:pt>
                <c:pt idx="7144">
                  <c:v>20.8</c:v>
                </c:pt>
                <c:pt idx="7145">
                  <c:v>20.8</c:v>
                </c:pt>
                <c:pt idx="7146">
                  <c:v>20.8</c:v>
                </c:pt>
                <c:pt idx="7147">
                  <c:v>20.8</c:v>
                </c:pt>
                <c:pt idx="7148">
                  <c:v>20.8</c:v>
                </c:pt>
                <c:pt idx="7149">
                  <c:v>20.8</c:v>
                </c:pt>
                <c:pt idx="7150">
                  <c:v>20.8</c:v>
                </c:pt>
                <c:pt idx="7151">
                  <c:v>20.8</c:v>
                </c:pt>
                <c:pt idx="7152">
                  <c:v>20.8</c:v>
                </c:pt>
                <c:pt idx="7153">
                  <c:v>20.8</c:v>
                </c:pt>
                <c:pt idx="7154">
                  <c:v>20.8</c:v>
                </c:pt>
                <c:pt idx="7155">
                  <c:v>20.8</c:v>
                </c:pt>
                <c:pt idx="7156">
                  <c:v>20.8</c:v>
                </c:pt>
                <c:pt idx="7157">
                  <c:v>20.8</c:v>
                </c:pt>
                <c:pt idx="7158">
                  <c:v>20.8</c:v>
                </c:pt>
                <c:pt idx="7159">
                  <c:v>20.8</c:v>
                </c:pt>
                <c:pt idx="7160">
                  <c:v>20.8</c:v>
                </c:pt>
                <c:pt idx="7161">
                  <c:v>20.8</c:v>
                </c:pt>
                <c:pt idx="7162">
                  <c:v>20.8</c:v>
                </c:pt>
                <c:pt idx="7163">
                  <c:v>20.8</c:v>
                </c:pt>
                <c:pt idx="7164">
                  <c:v>20.8</c:v>
                </c:pt>
                <c:pt idx="7165">
                  <c:v>20.8</c:v>
                </c:pt>
                <c:pt idx="7166">
                  <c:v>20.8</c:v>
                </c:pt>
                <c:pt idx="7167">
                  <c:v>20.8</c:v>
                </c:pt>
                <c:pt idx="7168">
                  <c:v>20.8</c:v>
                </c:pt>
                <c:pt idx="7169">
                  <c:v>20.8</c:v>
                </c:pt>
                <c:pt idx="7170">
                  <c:v>20.8</c:v>
                </c:pt>
                <c:pt idx="7171">
                  <c:v>20.8</c:v>
                </c:pt>
                <c:pt idx="7172">
                  <c:v>20.8</c:v>
                </c:pt>
                <c:pt idx="7173">
                  <c:v>20.8</c:v>
                </c:pt>
                <c:pt idx="7174">
                  <c:v>20.8</c:v>
                </c:pt>
                <c:pt idx="7175">
                  <c:v>20.8</c:v>
                </c:pt>
                <c:pt idx="7176">
                  <c:v>20.8</c:v>
                </c:pt>
                <c:pt idx="7177">
                  <c:v>20.8</c:v>
                </c:pt>
                <c:pt idx="7178">
                  <c:v>20.8</c:v>
                </c:pt>
                <c:pt idx="7179">
                  <c:v>20.8</c:v>
                </c:pt>
                <c:pt idx="7180">
                  <c:v>20.8</c:v>
                </c:pt>
                <c:pt idx="7181">
                  <c:v>20.8</c:v>
                </c:pt>
                <c:pt idx="7182">
                  <c:v>20.8</c:v>
                </c:pt>
                <c:pt idx="7183">
                  <c:v>20.8</c:v>
                </c:pt>
                <c:pt idx="7184">
                  <c:v>20.8</c:v>
                </c:pt>
                <c:pt idx="7185">
                  <c:v>20.8</c:v>
                </c:pt>
                <c:pt idx="7186">
                  <c:v>20.8</c:v>
                </c:pt>
                <c:pt idx="7187">
                  <c:v>20.8</c:v>
                </c:pt>
                <c:pt idx="7188">
                  <c:v>20.8</c:v>
                </c:pt>
                <c:pt idx="7189">
                  <c:v>20.8</c:v>
                </c:pt>
                <c:pt idx="7190">
                  <c:v>20.8</c:v>
                </c:pt>
                <c:pt idx="7191">
                  <c:v>20.8</c:v>
                </c:pt>
                <c:pt idx="7192">
                  <c:v>20.8</c:v>
                </c:pt>
                <c:pt idx="7193">
                  <c:v>20.8</c:v>
                </c:pt>
                <c:pt idx="7194">
                  <c:v>20.8</c:v>
                </c:pt>
                <c:pt idx="7195">
                  <c:v>20.8</c:v>
                </c:pt>
                <c:pt idx="7196">
                  <c:v>20.8</c:v>
                </c:pt>
                <c:pt idx="7197">
                  <c:v>20.8</c:v>
                </c:pt>
                <c:pt idx="7198">
                  <c:v>20.8</c:v>
                </c:pt>
                <c:pt idx="7199">
                  <c:v>20.8</c:v>
                </c:pt>
                <c:pt idx="7200">
                  <c:v>20.8</c:v>
                </c:pt>
                <c:pt idx="7201">
                  <c:v>20.8</c:v>
                </c:pt>
                <c:pt idx="7202">
                  <c:v>20.8</c:v>
                </c:pt>
                <c:pt idx="7203">
                  <c:v>20.8</c:v>
                </c:pt>
                <c:pt idx="7204">
                  <c:v>20.8</c:v>
                </c:pt>
                <c:pt idx="7205">
                  <c:v>20.8</c:v>
                </c:pt>
                <c:pt idx="7206">
                  <c:v>20.8</c:v>
                </c:pt>
                <c:pt idx="7207">
                  <c:v>20.8</c:v>
                </c:pt>
                <c:pt idx="7208">
                  <c:v>20.8</c:v>
                </c:pt>
                <c:pt idx="7209">
                  <c:v>20.8</c:v>
                </c:pt>
                <c:pt idx="7210">
                  <c:v>20.8</c:v>
                </c:pt>
                <c:pt idx="7211">
                  <c:v>20.8</c:v>
                </c:pt>
                <c:pt idx="7212">
                  <c:v>20.8</c:v>
                </c:pt>
                <c:pt idx="7213">
                  <c:v>20.8</c:v>
                </c:pt>
                <c:pt idx="7214">
                  <c:v>20.8</c:v>
                </c:pt>
                <c:pt idx="7215">
                  <c:v>20.8</c:v>
                </c:pt>
                <c:pt idx="7216">
                  <c:v>20.8</c:v>
                </c:pt>
                <c:pt idx="7217">
                  <c:v>20.8</c:v>
                </c:pt>
                <c:pt idx="7218">
                  <c:v>20.8</c:v>
                </c:pt>
                <c:pt idx="7219">
                  <c:v>20.8</c:v>
                </c:pt>
                <c:pt idx="7220">
                  <c:v>20.8</c:v>
                </c:pt>
                <c:pt idx="7221">
                  <c:v>20.8</c:v>
                </c:pt>
                <c:pt idx="7222">
                  <c:v>20.8</c:v>
                </c:pt>
                <c:pt idx="7223">
                  <c:v>20.8</c:v>
                </c:pt>
                <c:pt idx="7224">
                  <c:v>20.8</c:v>
                </c:pt>
                <c:pt idx="7225">
                  <c:v>20.8</c:v>
                </c:pt>
                <c:pt idx="7226">
                  <c:v>20.8</c:v>
                </c:pt>
                <c:pt idx="7227">
                  <c:v>20.8</c:v>
                </c:pt>
                <c:pt idx="7228">
                  <c:v>20.8</c:v>
                </c:pt>
                <c:pt idx="7229">
                  <c:v>20.8</c:v>
                </c:pt>
                <c:pt idx="7230">
                  <c:v>20.8</c:v>
                </c:pt>
                <c:pt idx="7231">
                  <c:v>20.8</c:v>
                </c:pt>
                <c:pt idx="7232">
                  <c:v>20.8</c:v>
                </c:pt>
                <c:pt idx="7233">
                  <c:v>20.8</c:v>
                </c:pt>
                <c:pt idx="7234">
                  <c:v>20.8</c:v>
                </c:pt>
                <c:pt idx="7235">
                  <c:v>20.8</c:v>
                </c:pt>
                <c:pt idx="7236">
                  <c:v>20.8</c:v>
                </c:pt>
                <c:pt idx="7237">
                  <c:v>20.8</c:v>
                </c:pt>
                <c:pt idx="7238">
                  <c:v>20.8</c:v>
                </c:pt>
                <c:pt idx="7239">
                  <c:v>20.8</c:v>
                </c:pt>
                <c:pt idx="7240">
                  <c:v>20.8</c:v>
                </c:pt>
                <c:pt idx="7241">
                  <c:v>20.8</c:v>
                </c:pt>
                <c:pt idx="7242">
                  <c:v>20.8</c:v>
                </c:pt>
                <c:pt idx="7243">
                  <c:v>20.8</c:v>
                </c:pt>
                <c:pt idx="7244">
                  <c:v>20.8</c:v>
                </c:pt>
                <c:pt idx="7245">
                  <c:v>20.8</c:v>
                </c:pt>
                <c:pt idx="7246">
                  <c:v>20.8</c:v>
                </c:pt>
                <c:pt idx="7247">
                  <c:v>20.8</c:v>
                </c:pt>
                <c:pt idx="7248">
                  <c:v>20.8</c:v>
                </c:pt>
                <c:pt idx="7249">
                  <c:v>20.8</c:v>
                </c:pt>
                <c:pt idx="7250">
                  <c:v>20.8</c:v>
                </c:pt>
                <c:pt idx="7251">
                  <c:v>20.8</c:v>
                </c:pt>
                <c:pt idx="7252">
                  <c:v>20.8</c:v>
                </c:pt>
                <c:pt idx="7253">
                  <c:v>20.8</c:v>
                </c:pt>
                <c:pt idx="7254">
                  <c:v>20.8</c:v>
                </c:pt>
                <c:pt idx="7255">
                  <c:v>20.8</c:v>
                </c:pt>
                <c:pt idx="7256">
                  <c:v>20.8</c:v>
                </c:pt>
                <c:pt idx="7257">
                  <c:v>20.8</c:v>
                </c:pt>
                <c:pt idx="7258">
                  <c:v>20.8</c:v>
                </c:pt>
                <c:pt idx="7259">
                  <c:v>20.8</c:v>
                </c:pt>
                <c:pt idx="7260">
                  <c:v>20.8</c:v>
                </c:pt>
                <c:pt idx="7261">
                  <c:v>20.8</c:v>
                </c:pt>
                <c:pt idx="7262">
                  <c:v>20.8</c:v>
                </c:pt>
                <c:pt idx="7263">
                  <c:v>20.8</c:v>
                </c:pt>
                <c:pt idx="7264">
                  <c:v>20.8</c:v>
                </c:pt>
                <c:pt idx="7265">
                  <c:v>20.8</c:v>
                </c:pt>
                <c:pt idx="7266">
                  <c:v>20.8</c:v>
                </c:pt>
                <c:pt idx="7267">
                  <c:v>20.8</c:v>
                </c:pt>
                <c:pt idx="7268">
                  <c:v>20.8</c:v>
                </c:pt>
                <c:pt idx="7269">
                  <c:v>20.8</c:v>
                </c:pt>
                <c:pt idx="7270">
                  <c:v>20.8</c:v>
                </c:pt>
                <c:pt idx="7271">
                  <c:v>20.8</c:v>
                </c:pt>
                <c:pt idx="7272">
                  <c:v>20.8</c:v>
                </c:pt>
                <c:pt idx="7273">
                  <c:v>20.8</c:v>
                </c:pt>
                <c:pt idx="7274">
                  <c:v>20.8</c:v>
                </c:pt>
                <c:pt idx="7275">
                  <c:v>20.8</c:v>
                </c:pt>
                <c:pt idx="7276">
                  <c:v>20.8</c:v>
                </c:pt>
                <c:pt idx="7277">
                  <c:v>20.8</c:v>
                </c:pt>
                <c:pt idx="7278">
                  <c:v>20.8</c:v>
                </c:pt>
                <c:pt idx="7279">
                  <c:v>20.8</c:v>
                </c:pt>
                <c:pt idx="7280">
                  <c:v>20.8</c:v>
                </c:pt>
                <c:pt idx="7281">
                  <c:v>20.8</c:v>
                </c:pt>
                <c:pt idx="7282">
                  <c:v>20.8</c:v>
                </c:pt>
                <c:pt idx="7283">
                  <c:v>20.8</c:v>
                </c:pt>
                <c:pt idx="7284">
                  <c:v>20.8</c:v>
                </c:pt>
                <c:pt idx="7285">
                  <c:v>20.8</c:v>
                </c:pt>
                <c:pt idx="7286">
                  <c:v>20.8</c:v>
                </c:pt>
                <c:pt idx="7287">
                  <c:v>20.8</c:v>
                </c:pt>
                <c:pt idx="7288">
                  <c:v>20.8</c:v>
                </c:pt>
                <c:pt idx="7289">
                  <c:v>20.8</c:v>
                </c:pt>
                <c:pt idx="7290">
                  <c:v>20.8</c:v>
                </c:pt>
                <c:pt idx="7291">
                  <c:v>20.8</c:v>
                </c:pt>
                <c:pt idx="7292">
                  <c:v>20.8</c:v>
                </c:pt>
                <c:pt idx="7293">
                  <c:v>20.8</c:v>
                </c:pt>
                <c:pt idx="7294">
                  <c:v>20.8</c:v>
                </c:pt>
                <c:pt idx="7295">
                  <c:v>20.8</c:v>
                </c:pt>
                <c:pt idx="7296">
                  <c:v>20.8</c:v>
                </c:pt>
                <c:pt idx="7297">
                  <c:v>20.8</c:v>
                </c:pt>
                <c:pt idx="7298">
                  <c:v>20.8</c:v>
                </c:pt>
                <c:pt idx="7299">
                  <c:v>20.8</c:v>
                </c:pt>
                <c:pt idx="7300">
                  <c:v>20.8</c:v>
                </c:pt>
                <c:pt idx="7301">
                  <c:v>20.8</c:v>
                </c:pt>
                <c:pt idx="7302">
                  <c:v>20.8</c:v>
                </c:pt>
                <c:pt idx="7303">
                  <c:v>20.8</c:v>
                </c:pt>
                <c:pt idx="7304">
                  <c:v>20.8</c:v>
                </c:pt>
                <c:pt idx="7305">
                  <c:v>20.8</c:v>
                </c:pt>
                <c:pt idx="7306">
                  <c:v>20.8</c:v>
                </c:pt>
                <c:pt idx="7307">
                  <c:v>20.8</c:v>
                </c:pt>
                <c:pt idx="7308">
                  <c:v>20.8</c:v>
                </c:pt>
                <c:pt idx="7309">
                  <c:v>20.8</c:v>
                </c:pt>
                <c:pt idx="7310">
                  <c:v>20.8</c:v>
                </c:pt>
                <c:pt idx="7311">
                  <c:v>20.8</c:v>
                </c:pt>
                <c:pt idx="7312">
                  <c:v>20.8</c:v>
                </c:pt>
                <c:pt idx="7313">
                  <c:v>20.8</c:v>
                </c:pt>
                <c:pt idx="7314">
                  <c:v>20.8</c:v>
                </c:pt>
                <c:pt idx="7315">
                  <c:v>20.8</c:v>
                </c:pt>
                <c:pt idx="7316">
                  <c:v>20.8</c:v>
                </c:pt>
                <c:pt idx="7317">
                  <c:v>20.8</c:v>
                </c:pt>
                <c:pt idx="7318">
                  <c:v>20.8</c:v>
                </c:pt>
                <c:pt idx="7319">
                  <c:v>20.8</c:v>
                </c:pt>
                <c:pt idx="7320">
                  <c:v>20.8</c:v>
                </c:pt>
                <c:pt idx="7321">
                  <c:v>20.8</c:v>
                </c:pt>
                <c:pt idx="7322">
                  <c:v>20.8</c:v>
                </c:pt>
                <c:pt idx="7323">
                  <c:v>20.8</c:v>
                </c:pt>
                <c:pt idx="7324">
                  <c:v>20.8</c:v>
                </c:pt>
                <c:pt idx="7325">
                  <c:v>20.8</c:v>
                </c:pt>
                <c:pt idx="7326">
                  <c:v>20.8</c:v>
                </c:pt>
                <c:pt idx="7327">
                  <c:v>20.8</c:v>
                </c:pt>
                <c:pt idx="7328">
                  <c:v>20.8</c:v>
                </c:pt>
                <c:pt idx="7329">
                  <c:v>20.8</c:v>
                </c:pt>
                <c:pt idx="7330">
                  <c:v>20.8</c:v>
                </c:pt>
                <c:pt idx="7331">
                  <c:v>20.8</c:v>
                </c:pt>
                <c:pt idx="7332">
                  <c:v>20.8</c:v>
                </c:pt>
                <c:pt idx="7333">
                  <c:v>20.8</c:v>
                </c:pt>
                <c:pt idx="7334">
                  <c:v>20.8</c:v>
                </c:pt>
                <c:pt idx="7335">
                  <c:v>20.8</c:v>
                </c:pt>
                <c:pt idx="7336">
                  <c:v>20.8</c:v>
                </c:pt>
                <c:pt idx="7337">
                  <c:v>20.8</c:v>
                </c:pt>
                <c:pt idx="7338">
                  <c:v>20.8</c:v>
                </c:pt>
                <c:pt idx="7339">
                  <c:v>20.8</c:v>
                </c:pt>
                <c:pt idx="7340">
                  <c:v>20.8</c:v>
                </c:pt>
                <c:pt idx="7341">
                  <c:v>20.8</c:v>
                </c:pt>
                <c:pt idx="7342">
                  <c:v>20.8</c:v>
                </c:pt>
                <c:pt idx="7343">
                  <c:v>20.8</c:v>
                </c:pt>
                <c:pt idx="7344">
                  <c:v>20.8</c:v>
                </c:pt>
                <c:pt idx="7345">
                  <c:v>20.8</c:v>
                </c:pt>
                <c:pt idx="7346">
                  <c:v>20.8</c:v>
                </c:pt>
                <c:pt idx="7347">
                  <c:v>20.8</c:v>
                </c:pt>
                <c:pt idx="7348">
                  <c:v>20.8</c:v>
                </c:pt>
                <c:pt idx="7349">
                  <c:v>20.8</c:v>
                </c:pt>
                <c:pt idx="7350">
                  <c:v>20.8</c:v>
                </c:pt>
                <c:pt idx="7351">
                  <c:v>20.8</c:v>
                </c:pt>
                <c:pt idx="7352">
                  <c:v>20.8</c:v>
                </c:pt>
                <c:pt idx="7353">
                  <c:v>20.8</c:v>
                </c:pt>
                <c:pt idx="7354">
                  <c:v>20.8</c:v>
                </c:pt>
                <c:pt idx="7355">
                  <c:v>20.8</c:v>
                </c:pt>
                <c:pt idx="7356">
                  <c:v>20.8</c:v>
                </c:pt>
                <c:pt idx="7357">
                  <c:v>20.8</c:v>
                </c:pt>
                <c:pt idx="7358">
                  <c:v>20.8</c:v>
                </c:pt>
                <c:pt idx="7359">
                  <c:v>20.8</c:v>
                </c:pt>
                <c:pt idx="7360">
                  <c:v>20.8</c:v>
                </c:pt>
                <c:pt idx="7361">
                  <c:v>20.8</c:v>
                </c:pt>
                <c:pt idx="7362">
                  <c:v>20.8</c:v>
                </c:pt>
                <c:pt idx="7363">
                  <c:v>20.8</c:v>
                </c:pt>
                <c:pt idx="7364">
                  <c:v>20.8</c:v>
                </c:pt>
                <c:pt idx="7365">
                  <c:v>20.8</c:v>
                </c:pt>
                <c:pt idx="7366">
                  <c:v>20.8</c:v>
                </c:pt>
                <c:pt idx="7367">
                  <c:v>20.8</c:v>
                </c:pt>
                <c:pt idx="7368">
                  <c:v>20.8</c:v>
                </c:pt>
                <c:pt idx="7369">
                  <c:v>20.8</c:v>
                </c:pt>
                <c:pt idx="7370">
                  <c:v>20.8</c:v>
                </c:pt>
                <c:pt idx="7371">
                  <c:v>20.8</c:v>
                </c:pt>
                <c:pt idx="7372">
                  <c:v>20.8</c:v>
                </c:pt>
                <c:pt idx="7373">
                  <c:v>20.8</c:v>
                </c:pt>
                <c:pt idx="7374">
                  <c:v>20.8</c:v>
                </c:pt>
                <c:pt idx="7375">
                  <c:v>20.8</c:v>
                </c:pt>
                <c:pt idx="7376">
                  <c:v>20.8</c:v>
                </c:pt>
                <c:pt idx="7377">
                  <c:v>20.8</c:v>
                </c:pt>
                <c:pt idx="7378">
                  <c:v>20.8</c:v>
                </c:pt>
                <c:pt idx="7379">
                  <c:v>20.8</c:v>
                </c:pt>
                <c:pt idx="7380">
                  <c:v>20.8</c:v>
                </c:pt>
                <c:pt idx="7381">
                  <c:v>20.8</c:v>
                </c:pt>
                <c:pt idx="7382">
                  <c:v>20.8</c:v>
                </c:pt>
                <c:pt idx="7383">
                  <c:v>20.8</c:v>
                </c:pt>
                <c:pt idx="7384">
                  <c:v>20.8</c:v>
                </c:pt>
                <c:pt idx="7385">
                  <c:v>20.8</c:v>
                </c:pt>
                <c:pt idx="7386">
                  <c:v>20.8</c:v>
                </c:pt>
                <c:pt idx="7387">
                  <c:v>20.8</c:v>
                </c:pt>
                <c:pt idx="7388">
                  <c:v>20.8</c:v>
                </c:pt>
                <c:pt idx="7389">
                  <c:v>20.8</c:v>
                </c:pt>
                <c:pt idx="7390">
                  <c:v>20.8</c:v>
                </c:pt>
                <c:pt idx="7391">
                  <c:v>20.8</c:v>
                </c:pt>
                <c:pt idx="7392">
                  <c:v>20.8</c:v>
                </c:pt>
                <c:pt idx="7393">
                  <c:v>20.8</c:v>
                </c:pt>
                <c:pt idx="7394">
                  <c:v>20.8</c:v>
                </c:pt>
                <c:pt idx="7395">
                  <c:v>20.8</c:v>
                </c:pt>
                <c:pt idx="7396">
                  <c:v>20.8</c:v>
                </c:pt>
                <c:pt idx="7397">
                  <c:v>20.8</c:v>
                </c:pt>
                <c:pt idx="7398">
                  <c:v>20.8</c:v>
                </c:pt>
                <c:pt idx="7399">
                  <c:v>20.8</c:v>
                </c:pt>
                <c:pt idx="7400">
                  <c:v>20.8</c:v>
                </c:pt>
                <c:pt idx="7401">
                  <c:v>20.8</c:v>
                </c:pt>
                <c:pt idx="7402">
                  <c:v>20.8</c:v>
                </c:pt>
                <c:pt idx="7403">
                  <c:v>20.8</c:v>
                </c:pt>
                <c:pt idx="7404">
                  <c:v>20.8</c:v>
                </c:pt>
                <c:pt idx="7405">
                  <c:v>20.8</c:v>
                </c:pt>
                <c:pt idx="7406">
                  <c:v>20.8</c:v>
                </c:pt>
                <c:pt idx="7407">
                  <c:v>20.8</c:v>
                </c:pt>
                <c:pt idx="7408">
                  <c:v>20.8</c:v>
                </c:pt>
                <c:pt idx="7409">
                  <c:v>20.8</c:v>
                </c:pt>
                <c:pt idx="7410">
                  <c:v>20.8</c:v>
                </c:pt>
                <c:pt idx="7411">
                  <c:v>20.8</c:v>
                </c:pt>
                <c:pt idx="7412">
                  <c:v>20.8</c:v>
                </c:pt>
                <c:pt idx="7413">
                  <c:v>20.8</c:v>
                </c:pt>
                <c:pt idx="7414">
                  <c:v>20.8</c:v>
                </c:pt>
                <c:pt idx="7415">
                  <c:v>20.8</c:v>
                </c:pt>
                <c:pt idx="7416">
                  <c:v>20.8</c:v>
                </c:pt>
                <c:pt idx="7417">
                  <c:v>20.8</c:v>
                </c:pt>
                <c:pt idx="7418">
                  <c:v>20.8</c:v>
                </c:pt>
                <c:pt idx="7419">
                  <c:v>20.8</c:v>
                </c:pt>
                <c:pt idx="7420">
                  <c:v>20.8</c:v>
                </c:pt>
                <c:pt idx="7421">
                  <c:v>20.8</c:v>
                </c:pt>
                <c:pt idx="7422">
                  <c:v>20.8</c:v>
                </c:pt>
                <c:pt idx="7423">
                  <c:v>20.8</c:v>
                </c:pt>
                <c:pt idx="7424">
                  <c:v>20.8</c:v>
                </c:pt>
                <c:pt idx="7425">
                  <c:v>20.8</c:v>
                </c:pt>
                <c:pt idx="7426">
                  <c:v>20.8</c:v>
                </c:pt>
                <c:pt idx="7427">
                  <c:v>20.8</c:v>
                </c:pt>
                <c:pt idx="7428">
                  <c:v>20.8</c:v>
                </c:pt>
                <c:pt idx="7429">
                  <c:v>20.8</c:v>
                </c:pt>
                <c:pt idx="7430">
                  <c:v>20.8</c:v>
                </c:pt>
                <c:pt idx="7431">
                  <c:v>20.8</c:v>
                </c:pt>
                <c:pt idx="7432">
                  <c:v>20.8</c:v>
                </c:pt>
                <c:pt idx="7433">
                  <c:v>20.8</c:v>
                </c:pt>
                <c:pt idx="7434">
                  <c:v>20.8</c:v>
                </c:pt>
                <c:pt idx="7435">
                  <c:v>20.8</c:v>
                </c:pt>
                <c:pt idx="7436">
                  <c:v>20.8</c:v>
                </c:pt>
                <c:pt idx="7437">
                  <c:v>20.8</c:v>
                </c:pt>
                <c:pt idx="7438">
                  <c:v>20.8</c:v>
                </c:pt>
                <c:pt idx="7439">
                  <c:v>20.8</c:v>
                </c:pt>
                <c:pt idx="7440">
                  <c:v>20.8</c:v>
                </c:pt>
                <c:pt idx="7441">
                  <c:v>20.8</c:v>
                </c:pt>
                <c:pt idx="7442">
                  <c:v>20.8</c:v>
                </c:pt>
                <c:pt idx="7443">
                  <c:v>20.8</c:v>
                </c:pt>
                <c:pt idx="7444">
                  <c:v>20.8</c:v>
                </c:pt>
                <c:pt idx="7445">
                  <c:v>20.8</c:v>
                </c:pt>
                <c:pt idx="7446">
                  <c:v>20.8</c:v>
                </c:pt>
                <c:pt idx="7447">
                  <c:v>20.8</c:v>
                </c:pt>
                <c:pt idx="7448">
                  <c:v>20.8</c:v>
                </c:pt>
                <c:pt idx="7449">
                  <c:v>20.8</c:v>
                </c:pt>
                <c:pt idx="7450">
                  <c:v>20.8</c:v>
                </c:pt>
                <c:pt idx="7451">
                  <c:v>20.8</c:v>
                </c:pt>
                <c:pt idx="7452">
                  <c:v>20.8</c:v>
                </c:pt>
                <c:pt idx="7453">
                  <c:v>20.8</c:v>
                </c:pt>
                <c:pt idx="7454">
                  <c:v>20.8</c:v>
                </c:pt>
                <c:pt idx="7455">
                  <c:v>20.8</c:v>
                </c:pt>
                <c:pt idx="7456">
                  <c:v>20.8</c:v>
                </c:pt>
                <c:pt idx="7457">
                  <c:v>20.8</c:v>
                </c:pt>
                <c:pt idx="7458">
                  <c:v>20.8</c:v>
                </c:pt>
                <c:pt idx="7459">
                  <c:v>20.8</c:v>
                </c:pt>
                <c:pt idx="7460">
                  <c:v>20.8</c:v>
                </c:pt>
                <c:pt idx="7461">
                  <c:v>20.8</c:v>
                </c:pt>
                <c:pt idx="7462">
                  <c:v>20.8</c:v>
                </c:pt>
                <c:pt idx="7463">
                  <c:v>20.8</c:v>
                </c:pt>
                <c:pt idx="7464">
                  <c:v>20.8</c:v>
                </c:pt>
                <c:pt idx="7465">
                  <c:v>20.8</c:v>
                </c:pt>
                <c:pt idx="7466">
                  <c:v>20.8</c:v>
                </c:pt>
                <c:pt idx="7467">
                  <c:v>20.8</c:v>
                </c:pt>
                <c:pt idx="7468">
                  <c:v>20.8</c:v>
                </c:pt>
                <c:pt idx="7469">
                  <c:v>20.8</c:v>
                </c:pt>
                <c:pt idx="7470">
                  <c:v>20.8</c:v>
                </c:pt>
                <c:pt idx="7471">
                  <c:v>20.8</c:v>
                </c:pt>
                <c:pt idx="7472">
                  <c:v>20.8</c:v>
                </c:pt>
                <c:pt idx="7473">
                  <c:v>20.8</c:v>
                </c:pt>
                <c:pt idx="7474">
                  <c:v>20.8</c:v>
                </c:pt>
                <c:pt idx="7475">
                  <c:v>20.8</c:v>
                </c:pt>
                <c:pt idx="7476">
                  <c:v>20.8</c:v>
                </c:pt>
                <c:pt idx="7477">
                  <c:v>20.8</c:v>
                </c:pt>
                <c:pt idx="7478">
                  <c:v>20.8</c:v>
                </c:pt>
                <c:pt idx="7479">
                  <c:v>20.8</c:v>
                </c:pt>
                <c:pt idx="7480">
                  <c:v>20.8</c:v>
                </c:pt>
                <c:pt idx="7481">
                  <c:v>20.8</c:v>
                </c:pt>
                <c:pt idx="7482">
                  <c:v>20.8</c:v>
                </c:pt>
                <c:pt idx="7483">
                  <c:v>20.8</c:v>
                </c:pt>
                <c:pt idx="7484">
                  <c:v>20.8</c:v>
                </c:pt>
                <c:pt idx="7485">
                  <c:v>20.8</c:v>
                </c:pt>
                <c:pt idx="7486">
                  <c:v>20.8</c:v>
                </c:pt>
                <c:pt idx="7487">
                  <c:v>20.8</c:v>
                </c:pt>
                <c:pt idx="7488">
                  <c:v>20.8</c:v>
                </c:pt>
                <c:pt idx="7489">
                  <c:v>20.8</c:v>
                </c:pt>
                <c:pt idx="7490">
                  <c:v>20.8</c:v>
                </c:pt>
                <c:pt idx="7491">
                  <c:v>20.8</c:v>
                </c:pt>
                <c:pt idx="7492">
                  <c:v>20.8</c:v>
                </c:pt>
                <c:pt idx="7493">
                  <c:v>20.8</c:v>
                </c:pt>
                <c:pt idx="7494">
                  <c:v>20.8</c:v>
                </c:pt>
                <c:pt idx="7495">
                  <c:v>20.8</c:v>
                </c:pt>
                <c:pt idx="7496">
                  <c:v>20.8</c:v>
                </c:pt>
                <c:pt idx="7497">
                  <c:v>20.8</c:v>
                </c:pt>
                <c:pt idx="7498">
                  <c:v>20.8</c:v>
                </c:pt>
                <c:pt idx="7499">
                  <c:v>20.8</c:v>
                </c:pt>
                <c:pt idx="7500">
                  <c:v>20.8</c:v>
                </c:pt>
                <c:pt idx="7501">
                  <c:v>20.8</c:v>
                </c:pt>
                <c:pt idx="7502">
                  <c:v>20.8</c:v>
                </c:pt>
                <c:pt idx="7503">
                  <c:v>20.8</c:v>
                </c:pt>
                <c:pt idx="7504">
                  <c:v>20.8</c:v>
                </c:pt>
                <c:pt idx="7505">
                  <c:v>20.8</c:v>
                </c:pt>
                <c:pt idx="7506">
                  <c:v>20.8</c:v>
                </c:pt>
                <c:pt idx="7507">
                  <c:v>20.8</c:v>
                </c:pt>
                <c:pt idx="7508">
                  <c:v>20.8</c:v>
                </c:pt>
                <c:pt idx="7509">
                  <c:v>20.8</c:v>
                </c:pt>
                <c:pt idx="7510">
                  <c:v>20.8</c:v>
                </c:pt>
                <c:pt idx="7511">
                  <c:v>20.8</c:v>
                </c:pt>
                <c:pt idx="7512">
                  <c:v>20.8</c:v>
                </c:pt>
                <c:pt idx="7513">
                  <c:v>20.8</c:v>
                </c:pt>
                <c:pt idx="7514">
                  <c:v>20.8</c:v>
                </c:pt>
                <c:pt idx="7515">
                  <c:v>20.8</c:v>
                </c:pt>
                <c:pt idx="7516">
                  <c:v>20.8</c:v>
                </c:pt>
                <c:pt idx="7517">
                  <c:v>20.8</c:v>
                </c:pt>
                <c:pt idx="7518">
                  <c:v>20.8</c:v>
                </c:pt>
                <c:pt idx="7519">
                  <c:v>20.8</c:v>
                </c:pt>
                <c:pt idx="7520">
                  <c:v>20.8</c:v>
                </c:pt>
                <c:pt idx="7521">
                  <c:v>20.8</c:v>
                </c:pt>
                <c:pt idx="7522">
                  <c:v>20.8</c:v>
                </c:pt>
                <c:pt idx="7523">
                  <c:v>20.8</c:v>
                </c:pt>
                <c:pt idx="7524">
                  <c:v>20.8</c:v>
                </c:pt>
                <c:pt idx="7525">
                  <c:v>20.8</c:v>
                </c:pt>
                <c:pt idx="7526">
                  <c:v>20.8</c:v>
                </c:pt>
                <c:pt idx="7527">
                  <c:v>20.8</c:v>
                </c:pt>
                <c:pt idx="7528">
                  <c:v>20.8</c:v>
                </c:pt>
                <c:pt idx="7529">
                  <c:v>20.8</c:v>
                </c:pt>
                <c:pt idx="7530">
                  <c:v>20.8</c:v>
                </c:pt>
                <c:pt idx="7531">
                  <c:v>20.8</c:v>
                </c:pt>
                <c:pt idx="7532">
                  <c:v>20.8</c:v>
                </c:pt>
                <c:pt idx="7533">
                  <c:v>20.8</c:v>
                </c:pt>
                <c:pt idx="7534">
                  <c:v>20.8</c:v>
                </c:pt>
                <c:pt idx="7535">
                  <c:v>20.8</c:v>
                </c:pt>
                <c:pt idx="7536">
                  <c:v>20.8</c:v>
                </c:pt>
                <c:pt idx="7537">
                  <c:v>20.8</c:v>
                </c:pt>
                <c:pt idx="7538">
                  <c:v>20.8</c:v>
                </c:pt>
                <c:pt idx="7539">
                  <c:v>20.8</c:v>
                </c:pt>
                <c:pt idx="7540">
                  <c:v>20.8</c:v>
                </c:pt>
                <c:pt idx="7541">
                  <c:v>20.8</c:v>
                </c:pt>
                <c:pt idx="7542">
                  <c:v>20.8</c:v>
                </c:pt>
                <c:pt idx="7543">
                  <c:v>20.8</c:v>
                </c:pt>
                <c:pt idx="7544">
                  <c:v>20.8</c:v>
                </c:pt>
                <c:pt idx="7545">
                  <c:v>20.8</c:v>
                </c:pt>
                <c:pt idx="7546">
                  <c:v>20.8</c:v>
                </c:pt>
                <c:pt idx="7547">
                  <c:v>20.8</c:v>
                </c:pt>
                <c:pt idx="7548">
                  <c:v>20.8</c:v>
                </c:pt>
                <c:pt idx="7549">
                  <c:v>20.8</c:v>
                </c:pt>
                <c:pt idx="7550">
                  <c:v>20.8</c:v>
                </c:pt>
                <c:pt idx="7551">
                  <c:v>20.8</c:v>
                </c:pt>
                <c:pt idx="7552">
                  <c:v>20.8</c:v>
                </c:pt>
                <c:pt idx="7553">
                  <c:v>20.8</c:v>
                </c:pt>
                <c:pt idx="7554">
                  <c:v>20.8</c:v>
                </c:pt>
                <c:pt idx="7555">
                  <c:v>20.8</c:v>
                </c:pt>
                <c:pt idx="7556">
                  <c:v>20.8</c:v>
                </c:pt>
                <c:pt idx="7557">
                  <c:v>20.8</c:v>
                </c:pt>
                <c:pt idx="7558">
                  <c:v>20.8</c:v>
                </c:pt>
                <c:pt idx="7559">
                  <c:v>20.8</c:v>
                </c:pt>
                <c:pt idx="7560">
                  <c:v>20.8</c:v>
                </c:pt>
                <c:pt idx="7561">
                  <c:v>20.8</c:v>
                </c:pt>
                <c:pt idx="7562">
                  <c:v>20.8</c:v>
                </c:pt>
                <c:pt idx="7563">
                  <c:v>20.8</c:v>
                </c:pt>
                <c:pt idx="7564">
                  <c:v>20.8</c:v>
                </c:pt>
                <c:pt idx="7565">
                  <c:v>20.8</c:v>
                </c:pt>
                <c:pt idx="7566">
                  <c:v>20.8</c:v>
                </c:pt>
                <c:pt idx="7567">
                  <c:v>20.8</c:v>
                </c:pt>
                <c:pt idx="7568">
                  <c:v>20.8</c:v>
                </c:pt>
                <c:pt idx="7569">
                  <c:v>20.8</c:v>
                </c:pt>
                <c:pt idx="7570">
                  <c:v>20.8</c:v>
                </c:pt>
                <c:pt idx="7571">
                  <c:v>20.8</c:v>
                </c:pt>
                <c:pt idx="7572">
                  <c:v>20.8</c:v>
                </c:pt>
                <c:pt idx="7573">
                  <c:v>20.8</c:v>
                </c:pt>
                <c:pt idx="7574">
                  <c:v>20.8</c:v>
                </c:pt>
                <c:pt idx="7575">
                  <c:v>20.8</c:v>
                </c:pt>
                <c:pt idx="7576">
                  <c:v>20.8</c:v>
                </c:pt>
                <c:pt idx="7577">
                  <c:v>20.8</c:v>
                </c:pt>
                <c:pt idx="7578">
                  <c:v>20.8</c:v>
                </c:pt>
                <c:pt idx="7579">
                  <c:v>20.8</c:v>
                </c:pt>
                <c:pt idx="7580">
                  <c:v>20.8</c:v>
                </c:pt>
                <c:pt idx="7581">
                  <c:v>20.8</c:v>
                </c:pt>
                <c:pt idx="7582">
                  <c:v>20.8</c:v>
                </c:pt>
                <c:pt idx="7583">
                  <c:v>20.8</c:v>
                </c:pt>
                <c:pt idx="7584">
                  <c:v>20.8</c:v>
                </c:pt>
                <c:pt idx="7585">
                  <c:v>20.8</c:v>
                </c:pt>
                <c:pt idx="7586">
                  <c:v>20.8</c:v>
                </c:pt>
                <c:pt idx="7587">
                  <c:v>20.8</c:v>
                </c:pt>
                <c:pt idx="7588">
                  <c:v>20.8</c:v>
                </c:pt>
                <c:pt idx="7589">
                  <c:v>20.8</c:v>
                </c:pt>
                <c:pt idx="7590">
                  <c:v>20.8</c:v>
                </c:pt>
                <c:pt idx="7591">
                  <c:v>20.8</c:v>
                </c:pt>
                <c:pt idx="7592">
                  <c:v>20.8</c:v>
                </c:pt>
                <c:pt idx="7593">
                  <c:v>20.8</c:v>
                </c:pt>
                <c:pt idx="7594">
                  <c:v>20.8</c:v>
                </c:pt>
                <c:pt idx="7595">
                  <c:v>20.8</c:v>
                </c:pt>
                <c:pt idx="7596">
                  <c:v>20.8</c:v>
                </c:pt>
                <c:pt idx="7597">
                  <c:v>20.8</c:v>
                </c:pt>
                <c:pt idx="7598">
                  <c:v>20.8</c:v>
                </c:pt>
                <c:pt idx="7599">
                  <c:v>20.8</c:v>
                </c:pt>
                <c:pt idx="7600">
                  <c:v>20.8</c:v>
                </c:pt>
                <c:pt idx="7601">
                  <c:v>20.8</c:v>
                </c:pt>
                <c:pt idx="7602">
                  <c:v>20.8</c:v>
                </c:pt>
                <c:pt idx="7603">
                  <c:v>20.8</c:v>
                </c:pt>
                <c:pt idx="7604">
                  <c:v>20.8</c:v>
                </c:pt>
                <c:pt idx="7605">
                  <c:v>20.8</c:v>
                </c:pt>
                <c:pt idx="7606">
                  <c:v>20.8</c:v>
                </c:pt>
                <c:pt idx="7607">
                  <c:v>20.8</c:v>
                </c:pt>
                <c:pt idx="7608">
                  <c:v>20.8</c:v>
                </c:pt>
                <c:pt idx="7609">
                  <c:v>20.8</c:v>
                </c:pt>
                <c:pt idx="7610">
                  <c:v>20.8</c:v>
                </c:pt>
                <c:pt idx="7611">
                  <c:v>20.8</c:v>
                </c:pt>
                <c:pt idx="7612">
                  <c:v>20.8</c:v>
                </c:pt>
                <c:pt idx="7613">
                  <c:v>20.8</c:v>
                </c:pt>
                <c:pt idx="7614">
                  <c:v>20.8</c:v>
                </c:pt>
                <c:pt idx="7615">
                  <c:v>20.8</c:v>
                </c:pt>
                <c:pt idx="7616">
                  <c:v>20.8</c:v>
                </c:pt>
                <c:pt idx="7617">
                  <c:v>20.8</c:v>
                </c:pt>
                <c:pt idx="7618">
                  <c:v>20.8</c:v>
                </c:pt>
                <c:pt idx="7619">
                  <c:v>20.8</c:v>
                </c:pt>
                <c:pt idx="7620">
                  <c:v>20.8</c:v>
                </c:pt>
                <c:pt idx="7621">
                  <c:v>20.8</c:v>
                </c:pt>
                <c:pt idx="7622">
                  <c:v>20.8</c:v>
                </c:pt>
                <c:pt idx="7623">
                  <c:v>20.8</c:v>
                </c:pt>
                <c:pt idx="7624">
                  <c:v>20.8</c:v>
                </c:pt>
                <c:pt idx="7625">
                  <c:v>20.8</c:v>
                </c:pt>
                <c:pt idx="7626">
                  <c:v>20.8</c:v>
                </c:pt>
                <c:pt idx="7627">
                  <c:v>20.8</c:v>
                </c:pt>
                <c:pt idx="7628">
                  <c:v>20.8</c:v>
                </c:pt>
                <c:pt idx="7629">
                  <c:v>20.8</c:v>
                </c:pt>
                <c:pt idx="7630">
                  <c:v>20.8</c:v>
                </c:pt>
                <c:pt idx="7631">
                  <c:v>20.8</c:v>
                </c:pt>
                <c:pt idx="7632">
                  <c:v>20.8</c:v>
                </c:pt>
                <c:pt idx="7633">
                  <c:v>20.8</c:v>
                </c:pt>
                <c:pt idx="7634">
                  <c:v>20.8</c:v>
                </c:pt>
                <c:pt idx="7635">
                  <c:v>20.8</c:v>
                </c:pt>
                <c:pt idx="7636">
                  <c:v>20.8</c:v>
                </c:pt>
                <c:pt idx="7637">
                  <c:v>20.8</c:v>
                </c:pt>
                <c:pt idx="7638">
                  <c:v>20.8</c:v>
                </c:pt>
                <c:pt idx="7639">
                  <c:v>20.8</c:v>
                </c:pt>
                <c:pt idx="7640">
                  <c:v>20.8</c:v>
                </c:pt>
                <c:pt idx="7641">
                  <c:v>20.8</c:v>
                </c:pt>
                <c:pt idx="7642">
                  <c:v>20.8</c:v>
                </c:pt>
                <c:pt idx="7643">
                  <c:v>20.8</c:v>
                </c:pt>
                <c:pt idx="7644">
                  <c:v>20.8</c:v>
                </c:pt>
                <c:pt idx="7645">
                  <c:v>20.8</c:v>
                </c:pt>
                <c:pt idx="7646">
                  <c:v>20.8</c:v>
                </c:pt>
                <c:pt idx="7647">
                  <c:v>20.8</c:v>
                </c:pt>
                <c:pt idx="7648">
                  <c:v>20.8</c:v>
                </c:pt>
                <c:pt idx="7649">
                  <c:v>20.8</c:v>
                </c:pt>
                <c:pt idx="7650">
                  <c:v>20.8</c:v>
                </c:pt>
                <c:pt idx="7651">
                  <c:v>20.8</c:v>
                </c:pt>
                <c:pt idx="7652">
                  <c:v>20.8</c:v>
                </c:pt>
                <c:pt idx="7653">
                  <c:v>20.8</c:v>
                </c:pt>
                <c:pt idx="7654">
                  <c:v>20.8</c:v>
                </c:pt>
                <c:pt idx="7655">
                  <c:v>20.8</c:v>
                </c:pt>
                <c:pt idx="7656">
                  <c:v>20.8</c:v>
                </c:pt>
                <c:pt idx="7657">
                  <c:v>20.8</c:v>
                </c:pt>
                <c:pt idx="7658">
                  <c:v>20.8</c:v>
                </c:pt>
                <c:pt idx="7659">
                  <c:v>20.8</c:v>
                </c:pt>
                <c:pt idx="7660">
                  <c:v>20.8</c:v>
                </c:pt>
                <c:pt idx="7661">
                  <c:v>20.8</c:v>
                </c:pt>
                <c:pt idx="7662">
                  <c:v>20.8</c:v>
                </c:pt>
                <c:pt idx="7663">
                  <c:v>20.8</c:v>
                </c:pt>
                <c:pt idx="7664">
                  <c:v>20.8</c:v>
                </c:pt>
                <c:pt idx="7665">
                  <c:v>20.8</c:v>
                </c:pt>
                <c:pt idx="7666">
                  <c:v>20.8</c:v>
                </c:pt>
                <c:pt idx="7667">
                  <c:v>20.8</c:v>
                </c:pt>
                <c:pt idx="7668">
                  <c:v>20.8</c:v>
                </c:pt>
                <c:pt idx="7669">
                  <c:v>20.8</c:v>
                </c:pt>
                <c:pt idx="7670">
                  <c:v>20.8</c:v>
                </c:pt>
                <c:pt idx="7671">
                  <c:v>20.8</c:v>
                </c:pt>
                <c:pt idx="7672">
                  <c:v>20.8</c:v>
                </c:pt>
                <c:pt idx="7673">
                  <c:v>20.8</c:v>
                </c:pt>
                <c:pt idx="7674">
                  <c:v>20.8</c:v>
                </c:pt>
                <c:pt idx="7675">
                  <c:v>20.8</c:v>
                </c:pt>
                <c:pt idx="7676">
                  <c:v>20.8</c:v>
                </c:pt>
                <c:pt idx="7677">
                  <c:v>20.8</c:v>
                </c:pt>
                <c:pt idx="7678">
                  <c:v>20.8</c:v>
                </c:pt>
                <c:pt idx="7679">
                  <c:v>20.8</c:v>
                </c:pt>
                <c:pt idx="7680">
                  <c:v>20.8</c:v>
                </c:pt>
                <c:pt idx="7681">
                  <c:v>20.8</c:v>
                </c:pt>
                <c:pt idx="7682">
                  <c:v>20.8</c:v>
                </c:pt>
                <c:pt idx="7683">
                  <c:v>20.8</c:v>
                </c:pt>
                <c:pt idx="7684">
                  <c:v>20.8</c:v>
                </c:pt>
                <c:pt idx="7685">
                  <c:v>20.8</c:v>
                </c:pt>
                <c:pt idx="7686">
                  <c:v>20.8</c:v>
                </c:pt>
                <c:pt idx="7687">
                  <c:v>20.8</c:v>
                </c:pt>
                <c:pt idx="7688">
                  <c:v>20.8</c:v>
                </c:pt>
                <c:pt idx="7689">
                  <c:v>20.8</c:v>
                </c:pt>
                <c:pt idx="7690">
                  <c:v>20.8</c:v>
                </c:pt>
                <c:pt idx="7691">
                  <c:v>20.8</c:v>
                </c:pt>
                <c:pt idx="7692">
                  <c:v>20.8</c:v>
                </c:pt>
                <c:pt idx="7693">
                  <c:v>20.8</c:v>
                </c:pt>
                <c:pt idx="7694">
                  <c:v>20.8</c:v>
                </c:pt>
                <c:pt idx="7695">
                  <c:v>20.8</c:v>
                </c:pt>
                <c:pt idx="7696">
                  <c:v>20.8</c:v>
                </c:pt>
                <c:pt idx="7697">
                  <c:v>20.8</c:v>
                </c:pt>
                <c:pt idx="7698">
                  <c:v>20.8</c:v>
                </c:pt>
                <c:pt idx="7699">
                  <c:v>20.8</c:v>
                </c:pt>
                <c:pt idx="7700">
                  <c:v>20.8</c:v>
                </c:pt>
                <c:pt idx="7701">
                  <c:v>20.8</c:v>
                </c:pt>
                <c:pt idx="7702">
                  <c:v>20.8</c:v>
                </c:pt>
                <c:pt idx="7703">
                  <c:v>20.8</c:v>
                </c:pt>
                <c:pt idx="7704">
                  <c:v>20.8</c:v>
                </c:pt>
                <c:pt idx="7705">
                  <c:v>20.8</c:v>
                </c:pt>
                <c:pt idx="7706">
                  <c:v>20.8</c:v>
                </c:pt>
                <c:pt idx="7707">
                  <c:v>20.8</c:v>
                </c:pt>
                <c:pt idx="7708">
                  <c:v>20.8</c:v>
                </c:pt>
                <c:pt idx="7709">
                  <c:v>20.8</c:v>
                </c:pt>
                <c:pt idx="7710">
                  <c:v>20.8</c:v>
                </c:pt>
                <c:pt idx="7711">
                  <c:v>20.8</c:v>
                </c:pt>
                <c:pt idx="7712">
                  <c:v>20.8</c:v>
                </c:pt>
                <c:pt idx="7713">
                  <c:v>20.8</c:v>
                </c:pt>
                <c:pt idx="7714">
                  <c:v>20.8</c:v>
                </c:pt>
                <c:pt idx="7715">
                  <c:v>20.8</c:v>
                </c:pt>
                <c:pt idx="7716">
                  <c:v>20.8</c:v>
                </c:pt>
                <c:pt idx="7717">
                  <c:v>20.8</c:v>
                </c:pt>
                <c:pt idx="7718">
                  <c:v>20.8</c:v>
                </c:pt>
                <c:pt idx="7719">
                  <c:v>20.8</c:v>
                </c:pt>
                <c:pt idx="7720">
                  <c:v>20.8</c:v>
                </c:pt>
                <c:pt idx="7721">
                  <c:v>20.8</c:v>
                </c:pt>
                <c:pt idx="7722">
                  <c:v>20.8</c:v>
                </c:pt>
                <c:pt idx="7723">
                  <c:v>20.8</c:v>
                </c:pt>
                <c:pt idx="7724">
                  <c:v>20.8</c:v>
                </c:pt>
                <c:pt idx="7725">
                  <c:v>20.8</c:v>
                </c:pt>
                <c:pt idx="7726">
                  <c:v>20.8</c:v>
                </c:pt>
                <c:pt idx="7727">
                  <c:v>20.8</c:v>
                </c:pt>
                <c:pt idx="7728">
                  <c:v>20.8</c:v>
                </c:pt>
                <c:pt idx="7729">
                  <c:v>20.8</c:v>
                </c:pt>
                <c:pt idx="7730">
                  <c:v>20.8</c:v>
                </c:pt>
                <c:pt idx="7731">
                  <c:v>20.8</c:v>
                </c:pt>
                <c:pt idx="7732">
                  <c:v>20.8</c:v>
                </c:pt>
                <c:pt idx="7733">
                  <c:v>20.8</c:v>
                </c:pt>
                <c:pt idx="7734">
                  <c:v>20.8</c:v>
                </c:pt>
                <c:pt idx="7735">
                  <c:v>20.8</c:v>
                </c:pt>
                <c:pt idx="7736">
                  <c:v>20.8</c:v>
                </c:pt>
                <c:pt idx="7737">
                  <c:v>20.8</c:v>
                </c:pt>
                <c:pt idx="7738">
                  <c:v>20.8</c:v>
                </c:pt>
                <c:pt idx="7739">
                  <c:v>20.8</c:v>
                </c:pt>
                <c:pt idx="7740">
                  <c:v>20.8</c:v>
                </c:pt>
                <c:pt idx="7741">
                  <c:v>20.8</c:v>
                </c:pt>
                <c:pt idx="7742">
                  <c:v>20.8</c:v>
                </c:pt>
                <c:pt idx="7743">
                  <c:v>20.8</c:v>
                </c:pt>
                <c:pt idx="7744">
                  <c:v>20.8</c:v>
                </c:pt>
                <c:pt idx="7745">
                  <c:v>20.8</c:v>
                </c:pt>
                <c:pt idx="7746">
                  <c:v>20.8</c:v>
                </c:pt>
                <c:pt idx="7747">
                  <c:v>20.8</c:v>
                </c:pt>
                <c:pt idx="7748">
                  <c:v>20.8</c:v>
                </c:pt>
                <c:pt idx="7749">
                  <c:v>20.8</c:v>
                </c:pt>
                <c:pt idx="7750">
                  <c:v>20.8</c:v>
                </c:pt>
                <c:pt idx="7751">
                  <c:v>20.8</c:v>
                </c:pt>
                <c:pt idx="7752">
                  <c:v>20.8</c:v>
                </c:pt>
                <c:pt idx="7753">
                  <c:v>20.8</c:v>
                </c:pt>
                <c:pt idx="7754">
                  <c:v>20.8</c:v>
                </c:pt>
                <c:pt idx="7755">
                  <c:v>20.8</c:v>
                </c:pt>
                <c:pt idx="7756">
                  <c:v>20.8</c:v>
                </c:pt>
                <c:pt idx="7757">
                  <c:v>20.8</c:v>
                </c:pt>
                <c:pt idx="7758">
                  <c:v>20.8</c:v>
                </c:pt>
                <c:pt idx="7759">
                  <c:v>20.8</c:v>
                </c:pt>
                <c:pt idx="7760">
                  <c:v>20.8</c:v>
                </c:pt>
                <c:pt idx="7761">
                  <c:v>20.8</c:v>
                </c:pt>
                <c:pt idx="7762">
                  <c:v>20.8</c:v>
                </c:pt>
                <c:pt idx="7763">
                  <c:v>20.8</c:v>
                </c:pt>
                <c:pt idx="7764">
                  <c:v>20.8</c:v>
                </c:pt>
                <c:pt idx="7765">
                  <c:v>20.8</c:v>
                </c:pt>
                <c:pt idx="7766">
                  <c:v>20.8</c:v>
                </c:pt>
                <c:pt idx="7767">
                  <c:v>20.8</c:v>
                </c:pt>
                <c:pt idx="7768">
                  <c:v>20.8</c:v>
                </c:pt>
                <c:pt idx="7769">
                  <c:v>20.8</c:v>
                </c:pt>
                <c:pt idx="7770">
                  <c:v>20.8</c:v>
                </c:pt>
                <c:pt idx="7771">
                  <c:v>20.8</c:v>
                </c:pt>
                <c:pt idx="7772">
                  <c:v>20.8</c:v>
                </c:pt>
                <c:pt idx="7773">
                  <c:v>20.8</c:v>
                </c:pt>
                <c:pt idx="7774">
                  <c:v>20.8</c:v>
                </c:pt>
                <c:pt idx="7775">
                  <c:v>20.8</c:v>
                </c:pt>
                <c:pt idx="7776">
                  <c:v>20.8</c:v>
                </c:pt>
                <c:pt idx="7777">
                  <c:v>20.8</c:v>
                </c:pt>
                <c:pt idx="7778">
                  <c:v>20.8</c:v>
                </c:pt>
                <c:pt idx="7779">
                  <c:v>20.8</c:v>
                </c:pt>
                <c:pt idx="7780">
                  <c:v>20.8</c:v>
                </c:pt>
                <c:pt idx="7781">
                  <c:v>20.8</c:v>
                </c:pt>
                <c:pt idx="7782">
                  <c:v>20.8</c:v>
                </c:pt>
                <c:pt idx="7783">
                  <c:v>20.8</c:v>
                </c:pt>
                <c:pt idx="7784">
                  <c:v>20.8</c:v>
                </c:pt>
                <c:pt idx="7785">
                  <c:v>20.8</c:v>
                </c:pt>
                <c:pt idx="7786">
                  <c:v>20.8</c:v>
                </c:pt>
                <c:pt idx="7787">
                  <c:v>20.8</c:v>
                </c:pt>
                <c:pt idx="7788">
                  <c:v>20.8</c:v>
                </c:pt>
                <c:pt idx="7789">
                  <c:v>20.8</c:v>
                </c:pt>
                <c:pt idx="7790">
                  <c:v>20.8</c:v>
                </c:pt>
                <c:pt idx="7791">
                  <c:v>20.8</c:v>
                </c:pt>
                <c:pt idx="7792">
                  <c:v>20.8</c:v>
                </c:pt>
                <c:pt idx="7793">
                  <c:v>20.8</c:v>
                </c:pt>
                <c:pt idx="7794">
                  <c:v>20.8</c:v>
                </c:pt>
                <c:pt idx="7795">
                  <c:v>20.8</c:v>
                </c:pt>
                <c:pt idx="7796">
                  <c:v>20.8</c:v>
                </c:pt>
                <c:pt idx="7797">
                  <c:v>20.8</c:v>
                </c:pt>
                <c:pt idx="7798">
                  <c:v>20.8</c:v>
                </c:pt>
                <c:pt idx="7799">
                  <c:v>20.8</c:v>
                </c:pt>
                <c:pt idx="7800">
                  <c:v>20.8</c:v>
                </c:pt>
                <c:pt idx="7801">
                  <c:v>20.8</c:v>
                </c:pt>
                <c:pt idx="7802">
                  <c:v>20.8</c:v>
                </c:pt>
                <c:pt idx="7803">
                  <c:v>20.8</c:v>
                </c:pt>
                <c:pt idx="7804">
                  <c:v>20.8</c:v>
                </c:pt>
                <c:pt idx="7805">
                  <c:v>20.8</c:v>
                </c:pt>
                <c:pt idx="7806">
                  <c:v>20.8</c:v>
                </c:pt>
                <c:pt idx="7807">
                  <c:v>20.8</c:v>
                </c:pt>
                <c:pt idx="7808">
                  <c:v>20.8</c:v>
                </c:pt>
                <c:pt idx="7809">
                  <c:v>20.8</c:v>
                </c:pt>
                <c:pt idx="7810">
                  <c:v>20.8</c:v>
                </c:pt>
                <c:pt idx="7811">
                  <c:v>20.8</c:v>
                </c:pt>
                <c:pt idx="7812">
                  <c:v>20.8</c:v>
                </c:pt>
                <c:pt idx="7813">
                  <c:v>20.8</c:v>
                </c:pt>
                <c:pt idx="7814">
                  <c:v>20.8</c:v>
                </c:pt>
                <c:pt idx="7815">
                  <c:v>20.8</c:v>
                </c:pt>
                <c:pt idx="7816">
                  <c:v>20.8</c:v>
                </c:pt>
                <c:pt idx="7817">
                  <c:v>20.8</c:v>
                </c:pt>
                <c:pt idx="7818">
                  <c:v>20.8</c:v>
                </c:pt>
                <c:pt idx="7819">
                  <c:v>20.8</c:v>
                </c:pt>
                <c:pt idx="7820">
                  <c:v>20.8</c:v>
                </c:pt>
                <c:pt idx="7821">
                  <c:v>20.8</c:v>
                </c:pt>
                <c:pt idx="7822">
                  <c:v>20.8</c:v>
                </c:pt>
                <c:pt idx="7823">
                  <c:v>20.8</c:v>
                </c:pt>
                <c:pt idx="7824">
                  <c:v>20.8</c:v>
                </c:pt>
                <c:pt idx="7825">
                  <c:v>20.8</c:v>
                </c:pt>
                <c:pt idx="7826">
                  <c:v>20.8</c:v>
                </c:pt>
                <c:pt idx="7827">
                  <c:v>20.8</c:v>
                </c:pt>
                <c:pt idx="7828">
                  <c:v>20.8</c:v>
                </c:pt>
                <c:pt idx="7829">
                  <c:v>20.8</c:v>
                </c:pt>
                <c:pt idx="7830">
                  <c:v>20.8</c:v>
                </c:pt>
                <c:pt idx="7831">
                  <c:v>20.8</c:v>
                </c:pt>
                <c:pt idx="7832">
                  <c:v>20.8</c:v>
                </c:pt>
                <c:pt idx="7833">
                  <c:v>20.8</c:v>
                </c:pt>
                <c:pt idx="7834">
                  <c:v>20.8</c:v>
                </c:pt>
                <c:pt idx="7835">
                  <c:v>20.8</c:v>
                </c:pt>
                <c:pt idx="7836">
                  <c:v>20.8</c:v>
                </c:pt>
                <c:pt idx="7837">
                  <c:v>20.8</c:v>
                </c:pt>
                <c:pt idx="7838">
                  <c:v>20.8</c:v>
                </c:pt>
                <c:pt idx="7839">
                  <c:v>20.8</c:v>
                </c:pt>
                <c:pt idx="7840">
                  <c:v>20.8</c:v>
                </c:pt>
                <c:pt idx="7841">
                  <c:v>20.8</c:v>
                </c:pt>
                <c:pt idx="7842">
                  <c:v>20.8</c:v>
                </c:pt>
                <c:pt idx="7843">
                  <c:v>20.8</c:v>
                </c:pt>
                <c:pt idx="7844">
                  <c:v>20.8</c:v>
                </c:pt>
                <c:pt idx="7845">
                  <c:v>20.8</c:v>
                </c:pt>
                <c:pt idx="7846">
                  <c:v>20.8</c:v>
                </c:pt>
                <c:pt idx="7847">
                  <c:v>20.8</c:v>
                </c:pt>
                <c:pt idx="7848">
                  <c:v>20.8</c:v>
                </c:pt>
                <c:pt idx="7849">
                  <c:v>20.8</c:v>
                </c:pt>
                <c:pt idx="7850">
                  <c:v>20.8</c:v>
                </c:pt>
                <c:pt idx="7851">
                  <c:v>20.8</c:v>
                </c:pt>
                <c:pt idx="7852">
                  <c:v>20.8</c:v>
                </c:pt>
                <c:pt idx="7853">
                  <c:v>20.8</c:v>
                </c:pt>
                <c:pt idx="7854">
                  <c:v>20.8</c:v>
                </c:pt>
                <c:pt idx="7855">
                  <c:v>20.8</c:v>
                </c:pt>
                <c:pt idx="7856">
                  <c:v>20.8</c:v>
                </c:pt>
                <c:pt idx="7857">
                  <c:v>20.8</c:v>
                </c:pt>
                <c:pt idx="7858">
                  <c:v>20.8</c:v>
                </c:pt>
                <c:pt idx="7859">
                  <c:v>20.8</c:v>
                </c:pt>
                <c:pt idx="7860">
                  <c:v>20.8</c:v>
                </c:pt>
                <c:pt idx="7861">
                  <c:v>20.8</c:v>
                </c:pt>
                <c:pt idx="7862">
                  <c:v>20.8</c:v>
                </c:pt>
                <c:pt idx="7863">
                  <c:v>20.8</c:v>
                </c:pt>
                <c:pt idx="7864">
                  <c:v>20.8</c:v>
                </c:pt>
                <c:pt idx="7865">
                  <c:v>20.8</c:v>
                </c:pt>
                <c:pt idx="7866">
                  <c:v>20.8</c:v>
                </c:pt>
                <c:pt idx="7867">
                  <c:v>20.8</c:v>
                </c:pt>
                <c:pt idx="7868">
                  <c:v>20.8</c:v>
                </c:pt>
                <c:pt idx="7869">
                  <c:v>20.8</c:v>
                </c:pt>
                <c:pt idx="7870">
                  <c:v>20.8</c:v>
                </c:pt>
                <c:pt idx="7871">
                  <c:v>20.8</c:v>
                </c:pt>
                <c:pt idx="7872">
                  <c:v>20.8</c:v>
                </c:pt>
                <c:pt idx="7873">
                  <c:v>20.8</c:v>
                </c:pt>
                <c:pt idx="7874">
                  <c:v>20.8</c:v>
                </c:pt>
                <c:pt idx="7875">
                  <c:v>20.8</c:v>
                </c:pt>
                <c:pt idx="7876">
                  <c:v>20.8</c:v>
                </c:pt>
                <c:pt idx="7877">
                  <c:v>20.8</c:v>
                </c:pt>
                <c:pt idx="7878">
                  <c:v>20.8</c:v>
                </c:pt>
                <c:pt idx="7879">
                  <c:v>20.8</c:v>
                </c:pt>
                <c:pt idx="7880">
                  <c:v>20.8</c:v>
                </c:pt>
                <c:pt idx="7881">
                  <c:v>20.8</c:v>
                </c:pt>
                <c:pt idx="7882">
                  <c:v>20.8</c:v>
                </c:pt>
                <c:pt idx="7883">
                  <c:v>20.8</c:v>
                </c:pt>
                <c:pt idx="7884">
                  <c:v>20.8</c:v>
                </c:pt>
                <c:pt idx="7885">
                  <c:v>20.8</c:v>
                </c:pt>
                <c:pt idx="7886">
                  <c:v>20.8</c:v>
                </c:pt>
                <c:pt idx="7887">
                  <c:v>20.8</c:v>
                </c:pt>
                <c:pt idx="7888">
                  <c:v>20.8</c:v>
                </c:pt>
                <c:pt idx="7889">
                  <c:v>20.8</c:v>
                </c:pt>
                <c:pt idx="7890">
                  <c:v>20.8</c:v>
                </c:pt>
                <c:pt idx="7891">
                  <c:v>20.8</c:v>
                </c:pt>
                <c:pt idx="7892">
                  <c:v>20.8</c:v>
                </c:pt>
                <c:pt idx="7893">
                  <c:v>20.8</c:v>
                </c:pt>
                <c:pt idx="7894">
                  <c:v>20.8</c:v>
                </c:pt>
                <c:pt idx="7895">
                  <c:v>20.8</c:v>
                </c:pt>
                <c:pt idx="7896">
                  <c:v>20.8</c:v>
                </c:pt>
                <c:pt idx="7897">
                  <c:v>20.8</c:v>
                </c:pt>
                <c:pt idx="7898">
                  <c:v>20.8</c:v>
                </c:pt>
                <c:pt idx="7899">
                  <c:v>20.8</c:v>
                </c:pt>
                <c:pt idx="7900">
                  <c:v>20.8</c:v>
                </c:pt>
                <c:pt idx="7901">
                  <c:v>20.8</c:v>
                </c:pt>
                <c:pt idx="7902">
                  <c:v>20.8</c:v>
                </c:pt>
                <c:pt idx="7903">
                  <c:v>20.8</c:v>
                </c:pt>
                <c:pt idx="7904">
                  <c:v>20.8</c:v>
                </c:pt>
                <c:pt idx="7905">
                  <c:v>20.8</c:v>
                </c:pt>
                <c:pt idx="7906">
                  <c:v>20.8</c:v>
                </c:pt>
                <c:pt idx="7907">
                  <c:v>20.8</c:v>
                </c:pt>
                <c:pt idx="7908">
                  <c:v>20.8</c:v>
                </c:pt>
                <c:pt idx="7909">
                  <c:v>20.8</c:v>
                </c:pt>
                <c:pt idx="7910">
                  <c:v>20.8</c:v>
                </c:pt>
                <c:pt idx="7911">
                  <c:v>20.8</c:v>
                </c:pt>
                <c:pt idx="7912">
                  <c:v>20.8</c:v>
                </c:pt>
                <c:pt idx="7913">
                  <c:v>20.8</c:v>
                </c:pt>
                <c:pt idx="7914">
                  <c:v>20.8</c:v>
                </c:pt>
                <c:pt idx="7915">
                  <c:v>20.8</c:v>
                </c:pt>
                <c:pt idx="7916">
                  <c:v>20.8</c:v>
                </c:pt>
                <c:pt idx="7917">
                  <c:v>20.8</c:v>
                </c:pt>
                <c:pt idx="7918">
                  <c:v>20.8</c:v>
                </c:pt>
                <c:pt idx="7919">
                  <c:v>20.8</c:v>
                </c:pt>
                <c:pt idx="7920">
                  <c:v>20.8</c:v>
                </c:pt>
                <c:pt idx="7921">
                  <c:v>20.8</c:v>
                </c:pt>
                <c:pt idx="7922">
                  <c:v>20.8</c:v>
                </c:pt>
                <c:pt idx="7923">
                  <c:v>20.8</c:v>
                </c:pt>
                <c:pt idx="7924">
                  <c:v>20.8</c:v>
                </c:pt>
                <c:pt idx="7925">
                  <c:v>20.8</c:v>
                </c:pt>
                <c:pt idx="7926">
                  <c:v>20.8</c:v>
                </c:pt>
                <c:pt idx="7927">
                  <c:v>20.8</c:v>
                </c:pt>
                <c:pt idx="7928">
                  <c:v>20.8</c:v>
                </c:pt>
                <c:pt idx="7929">
                  <c:v>20.8</c:v>
                </c:pt>
                <c:pt idx="7930">
                  <c:v>20.8</c:v>
                </c:pt>
                <c:pt idx="7931">
                  <c:v>20.8</c:v>
                </c:pt>
                <c:pt idx="7932">
                  <c:v>20.8</c:v>
                </c:pt>
                <c:pt idx="7933">
                  <c:v>20.8</c:v>
                </c:pt>
                <c:pt idx="7934">
                  <c:v>20.8</c:v>
                </c:pt>
                <c:pt idx="7935">
                  <c:v>20.8</c:v>
                </c:pt>
                <c:pt idx="7936">
                  <c:v>20.8</c:v>
                </c:pt>
                <c:pt idx="7937">
                  <c:v>20.8</c:v>
                </c:pt>
                <c:pt idx="7938">
                  <c:v>20.8</c:v>
                </c:pt>
                <c:pt idx="7939">
                  <c:v>20.8</c:v>
                </c:pt>
                <c:pt idx="7940">
                  <c:v>20.8</c:v>
                </c:pt>
                <c:pt idx="7941">
                  <c:v>20.8</c:v>
                </c:pt>
                <c:pt idx="7942">
                  <c:v>20.8</c:v>
                </c:pt>
                <c:pt idx="7943">
                  <c:v>20.8</c:v>
                </c:pt>
                <c:pt idx="7944">
                  <c:v>20.8</c:v>
                </c:pt>
                <c:pt idx="7945">
                  <c:v>20.8</c:v>
                </c:pt>
                <c:pt idx="7946">
                  <c:v>20.8</c:v>
                </c:pt>
                <c:pt idx="7947">
                  <c:v>20.8</c:v>
                </c:pt>
                <c:pt idx="7948">
                  <c:v>20.8</c:v>
                </c:pt>
                <c:pt idx="7949">
                  <c:v>20.8</c:v>
                </c:pt>
                <c:pt idx="7950">
                  <c:v>20.8</c:v>
                </c:pt>
                <c:pt idx="7951">
                  <c:v>20.8</c:v>
                </c:pt>
                <c:pt idx="7952">
                  <c:v>20.8</c:v>
                </c:pt>
                <c:pt idx="7953">
                  <c:v>20.8</c:v>
                </c:pt>
                <c:pt idx="7954">
                  <c:v>20.8</c:v>
                </c:pt>
                <c:pt idx="7955">
                  <c:v>20.8</c:v>
                </c:pt>
                <c:pt idx="7956">
                  <c:v>20.8</c:v>
                </c:pt>
                <c:pt idx="7957">
                  <c:v>20.8</c:v>
                </c:pt>
                <c:pt idx="7958">
                  <c:v>20.8</c:v>
                </c:pt>
                <c:pt idx="7959">
                  <c:v>20.8</c:v>
                </c:pt>
                <c:pt idx="7960">
                  <c:v>20.8</c:v>
                </c:pt>
                <c:pt idx="7961">
                  <c:v>20.8</c:v>
                </c:pt>
                <c:pt idx="7962">
                  <c:v>20.8</c:v>
                </c:pt>
                <c:pt idx="7963">
                  <c:v>20.8</c:v>
                </c:pt>
                <c:pt idx="7964">
                  <c:v>20.8</c:v>
                </c:pt>
                <c:pt idx="7965">
                  <c:v>20.8</c:v>
                </c:pt>
                <c:pt idx="7966">
                  <c:v>20.8</c:v>
                </c:pt>
                <c:pt idx="7967">
                  <c:v>20.8</c:v>
                </c:pt>
                <c:pt idx="7968">
                  <c:v>20.8</c:v>
                </c:pt>
                <c:pt idx="7969">
                  <c:v>20.8</c:v>
                </c:pt>
                <c:pt idx="7970">
                  <c:v>20.8</c:v>
                </c:pt>
                <c:pt idx="7971">
                  <c:v>20.8</c:v>
                </c:pt>
                <c:pt idx="7972">
                  <c:v>20.8</c:v>
                </c:pt>
                <c:pt idx="7973">
                  <c:v>20.8</c:v>
                </c:pt>
                <c:pt idx="7974">
                  <c:v>20.8</c:v>
                </c:pt>
                <c:pt idx="7975">
                  <c:v>20.8</c:v>
                </c:pt>
                <c:pt idx="7976">
                  <c:v>20.8</c:v>
                </c:pt>
                <c:pt idx="7977">
                  <c:v>20.8</c:v>
                </c:pt>
                <c:pt idx="7978">
                  <c:v>20.8</c:v>
                </c:pt>
                <c:pt idx="7979">
                  <c:v>20.8</c:v>
                </c:pt>
                <c:pt idx="7980">
                  <c:v>20.8</c:v>
                </c:pt>
                <c:pt idx="7981">
                  <c:v>20.8</c:v>
                </c:pt>
                <c:pt idx="7982">
                  <c:v>20.8</c:v>
                </c:pt>
                <c:pt idx="7983">
                  <c:v>20.8</c:v>
                </c:pt>
                <c:pt idx="7984">
                  <c:v>20.8</c:v>
                </c:pt>
                <c:pt idx="7985">
                  <c:v>20.8</c:v>
                </c:pt>
                <c:pt idx="7986">
                  <c:v>20.8</c:v>
                </c:pt>
                <c:pt idx="7987">
                  <c:v>20.8</c:v>
                </c:pt>
                <c:pt idx="7988">
                  <c:v>20.8</c:v>
                </c:pt>
                <c:pt idx="7989">
                  <c:v>20.8</c:v>
                </c:pt>
                <c:pt idx="7990">
                  <c:v>20.8</c:v>
                </c:pt>
                <c:pt idx="7991">
                  <c:v>20.8</c:v>
                </c:pt>
                <c:pt idx="7992">
                  <c:v>20.8</c:v>
                </c:pt>
                <c:pt idx="7993">
                  <c:v>20.8</c:v>
                </c:pt>
                <c:pt idx="7994">
                  <c:v>20.8</c:v>
                </c:pt>
                <c:pt idx="7995">
                  <c:v>20.8</c:v>
                </c:pt>
                <c:pt idx="7996">
                  <c:v>20.8</c:v>
                </c:pt>
                <c:pt idx="7997">
                  <c:v>20.8</c:v>
                </c:pt>
                <c:pt idx="7998">
                  <c:v>20.8</c:v>
                </c:pt>
                <c:pt idx="7999">
                  <c:v>20.8</c:v>
                </c:pt>
                <c:pt idx="8000">
                  <c:v>20.8</c:v>
                </c:pt>
                <c:pt idx="8001">
                  <c:v>20.8</c:v>
                </c:pt>
                <c:pt idx="8002">
                  <c:v>20.8</c:v>
                </c:pt>
                <c:pt idx="8003">
                  <c:v>20.8</c:v>
                </c:pt>
                <c:pt idx="8004">
                  <c:v>20.8</c:v>
                </c:pt>
                <c:pt idx="8005">
                  <c:v>20.8</c:v>
                </c:pt>
                <c:pt idx="8006">
                  <c:v>20.8</c:v>
                </c:pt>
                <c:pt idx="8007">
                  <c:v>20.8</c:v>
                </c:pt>
                <c:pt idx="8008">
                  <c:v>20.8</c:v>
                </c:pt>
                <c:pt idx="8009">
                  <c:v>20.8</c:v>
                </c:pt>
                <c:pt idx="8010">
                  <c:v>20.8</c:v>
                </c:pt>
                <c:pt idx="8011">
                  <c:v>20.8</c:v>
                </c:pt>
                <c:pt idx="8012">
                  <c:v>20.8</c:v>
                </c:pt>
                <c:pt idx="8013">
                  <c:v>20.8</c:v>
                </c:pt>
                <c:pt idx="8014">
                  <c:v>20.8</c:v>
                </c:pt>
                <c:pt idx="8015">
                  <c:v>20.8</c:v>
                </c:pt>
                <c:pt idx="8016">
                  <c:v>20.8</c:v>
                </c:pt>
                <c:pt idx="8017">
                  <c:v>20.8</c:v>
                </c:pt>
                <c:pt idx="8018">
                  <c:v>20.8</c:v>
                </c:pt>
                <c:pt idx="8019">
                  <c:v>20.8</c:v>
                </c:pt>
                <c:pt idx="8020">
                  <c:v>20.8</c:v>
                </c:pt>
                <c:pt idx="8021">
                  <c:v>20.8</c:v>
                </c:pt>
                <c:pt idx="8022">
                  <c:v>20.8</c:v>
                </c:pt>
                <c:pt idx="8023">
                  <c:v>20.8</c:v>
                </c:pt>
                <c:pt idx="8024">
                  <c:v>20.8</c:v>
                </c:pt>
                <c:pt idx="8025">
                  <c:v>20.8</c:v>
                </c:pt>
                <c:pt idx="8026">
                  <c:v>20.8</c:v>
                </c:pt>
                <c:pt idx="8027">
                  <c:v>20.8</c:v>
                </c:pt>
                <c:pt idx="8028">
                  <c:v>20.8</c:v>
                </c:pt>
                <c:pt idx="8029">
                  <c:v>20.8</c:v>
                </c:pt>
                <c:pt idx="8030">
                  <c:v>20.8</c:v>
                </c:pt>
                <c:pt idx="8031">
                  <c:v>20.8</c:v>
                </c:pt>
                <c:pt idx="8032">
                  <c:v>20.8</c:v>
                </c:pt>
                <c:pt idx="8033">
                  <c:v>20.8</c:v>
                </c:pt>
                <c:pt idx="8034">
                  <c:v>20.8</c:v>
                </c:pt>
                <c:pt idx="8035">
                  <c:v>20.8</c:v>
                </c:pt>
                <c:pt idx="8036">
                  <c:v>20.8</c:v>
                </c:pt>
                <c:pt idx="8037">
                  <c:v>20.8</c:v>
                </c:pt>
                <c:pt idx="8038">
                  <c:v>20.8</c:v>
                </c:pt>
                <c:pt idx="8039">
                  <c:v>20.8</c:v>
                </c:pt>
                <c:pt idx="8040">
                  <c:v>20.8</c:v>
                </c:pt>
                <c:pt idx="8041">
                  <c:v>20.8</c:v>
                </c:pt>
                <c:pt idx="8042">
                  <c:v>20.8</c:v>
                </c:pt>
                <c:pt idx="8043">
                  <c:v>20.8</c:v>
                </c:pt>
                <c:pt idx="8044">
                  <c:v>20.8</c:v>
                </c:pt>
                <c:pt idx="8045">
                  <c:v>20.8</c:v>
                </c:pt>
                <c:pt idx="8046">
                  <c:v>20.8</c:v>
                </c:pt>
                <c:pt idx="8047">
                  <c:v>20.8</c:v>
                </c:pt>
                <c:pt idx="8048">
                  <c:v>20.8</c:v>
                </c:pt>
                <c:pt idx="8049">
                  <c:v>20.8</c:v>
                </c:pt>
                <c:pt idx="8050">
                  <c:v>20.8</c:v>
                </c:pt>
                <c:pt idx="8051">
                  <c:v>20.8</c:v>
                </c:pt>
                <c:pt idx="8052">
                  <c:v>20.8</c:v>
                </c:pt>
                <c:pt idx="8053">
                  <c:v>20.8</c:v>
                </c:pt>
                <c:pt idx="8054">
                  <c:v>20.8</c:v>
                </c:pt>
                <c:pt idx="8055">
                  <c:v>20.8</c:v>
                </c:pt>
                <c:pt idx="8056">
                  <c:v>20.8</c:v>
                </c:pt>
                <c:pt idx="8057">
                  <c:v>20.8</c:v>
                </c:pt>
                <c:pt idx="8058">
                  <c:v>20.8</c:v>
                </c:pt>
                <c:pt idx="8059">
                  <c:v>20.8</c:v>
                </c:pt>
                <c:pt idx="8060">
                  <c:v>20.8</c:v>
                </c:pt>
                <c:pt idx="8061">
                  <c:v>20.8</c:v>
                </c:pt>
                <c:pt idx="8062">
                  <c:v>20.8</c:v>
                </c:pt>
                <c:pt idx="8063">
                  <c:v>20.8</c:v>
                </c:pt>
                <c:pt idx="8064">
                  <c:v>20.8</c:v>
                </c:pt>
                <c:pt idx="8065">
                  <c:v>20.8</c:v>
                </c:pt>
                <c:pt idx="8066">
                  <c:v>20.8</c:v>
                </c:pt>
                <c:pt idx="8067">
                  <c:v>20.8</c:v>
                </c:pt>
                <c:pt idx="8068">
                  <c:v>20.8</c:v>
                </c:pt>
                <c:pt idx="8069">
                  <c:v>20.8</c:v>
                </c:pt>
                <c:pt idx="8070">
                  <c:v>20.8</c:v>
                </c:pt>
                <c:pt idx="8071">
                  <c:v>20.8</c:v>
                </c:pt>
                <c:pt idx="8072">
                  <c:v>20.8</c:v>
                </c:pt>
                <c:pt idx="8073">
                  <c:v>20.8</c:v>
                </c:pt>
                <c:pt idx="8074">
                  <c:v>20.8</c:v>
                </c:pt>
                <c:pt idx="8075">
                  <c:v>20.8</c:v>
                </c:pt>
                <c:pt idx="8076">
                  <c:v>20.8</c:v>
                </c:pt>
                <c:pt idx="8077">
                  <c:v>20.8</c:v>
                </c:pt>
                <c:pt idx="8078">
                  <c:v>20.8</c:v>
                </c:pt>
                <c:pt idx="8079">
                  <c:v>20.8</c:v>
                </c:pt>
                <c:pt idx="8080">
                  <c:v>20.8</c:v>
                </c:pt>
                <c:pt idx="8081">
                  <c:v>20.8</c:v>
                </c:pt>
                <c:pt idx="8082">
                  <c:v>20.8</c:v>
                </c:pt>
                <c:pt idx="8083">
                  <c:v>20.8</c:v>
                </c:pt>
                <c:pt idx="8084">
                  <c:v>20.8</c:v>
                </c:pt>
                <c:pt idx="8085">
                  <c:v>20.8</c:v>
                </c:pt>
                <c:pt idx="8086">
                  <c:v>20.8</c:v>
                </c:pt>
                <c:pt idx="8087">
                  <c:v>20.8</c:v>
                </c:pt>
                <c:pt idx="8088">
                  <c:v>20.8</c:v>
                </c:pt>
                <c:pt idx="8089">
                  <c:v>20.8</c:v>
                </c:pt>
                <c:pt idx="8090">
                  <c:v>20.8</c:v>
                </c:pt>
                <c:pt idx="8091">
                  <c:v>20.8</c:v>
                </c:pt>
                <c:pt idx="8092">
                  <c:v>20.8</c:v>
                </c:pt>
                <c:pt idx="8093">
                  <c:v>20.8</c:v>
                </c:pt>
                <c:pt idx="8094">
                  <c:v>20.8</c:v>
                </c:pt>
                <c:pt idx="8095">
                  <c:v>20.8</c:v>
                </c:pt>
                <c:pt idx="8096">
                  <c:v>20.8</c:v>
                </c:pt>
                <c:pt idx="8097">
                  <c:v>20.8</c:v>
                </c:pt>
                <c:pt idx="8098">
                  <c:v>20.8</c:v>
                </c:pt>
                <c:pt idx="8099">
                  <c:v>20.8</c:v>
                </c:pt>
                <c:pt idx="8100">
                  <c:v>20.8</c:v>
                </c:pt>
                <c:pt idx="8101">
                  <c:v>20.8</c:v>
                </c:pt>
                <c:pt idx="8102">
                  <c:v>20.8</c:v>
                </c:pt>
                <c:pt idx="8103">
                  <c:v>20.8</c:v>
                </c:pt>
                <c:pt idx="8104">
                  <c:v>20.8</c:v>
                </c:pt>
                <c:pt idx="8105">
                  <c:v>20.8</c:v>
                </c:pt>
                <c:pt idx="8106">
                  <c:v>20.8</c:v>
                </c:pt>
                <c:pt idx="8107">
                  <c:v>20.8</c:v>
                </c:pt>
                <c:pt idx="8108">
                  <c:v>20.8</c:v>
                </c:pt>
                <c:pt idx="8109">
                  <c:v>20.8</c:v>
                </c:pt>
                <c:pt idx="8110">
                  <c:v>20.8</c:v>
                </c:pt>
                <c:pt idx="8111">
                  <c:v>20.8</c:v>
                </c:pt>
                <c:pt idx="8112">
                  <c:v>20.8</c:v>
                </c:pt>
                <c:pt idx="8113">
                  <c:v>20.8</c:v>
                </c:pt>
                <c:pt idx="8114">
                  <c:v>20.8</c:v>
                </c:pt>
                <c:pt idx="8115">
                  <c:v>20.8</c:v>
                </c:pt>
                <c:pt idx="8116">
                  <c:v>20.8</c:v>
                </c:pt>
                <c:pt idx="8117">
                  <c:v>20.8</c:v>
                </c:pt>
                <c:pt idx="8118">
                  <c:v>20.8</c:v>
                </c:pt>
                <c:pt idx="8119">
                  <c:v>20.8</c:v>
                </c:pt>
                <c:pt idx="8120">
                  <c:v>20.8</c:v>
                </c:pt>
                <c:pt idx="8121">
                  <c:v>20.8</c:v>
                </c:pt>
                <c:pt idx="8122">
                  <c:v>20.8</c:v>
                </c:pt>
                <c:pt idx="8123">
                  <c:v>20.8</c:v>
                </c:pt>
                <c:pt idx="8124">
                  <c:v>20.8</c:v>
                </c:pt>
                <c:pt idx="8125">
                  <c:v>20.8</c:v>
                </c:pt>
                <c:pt idx="8126">
                  <c:v>20.8</c:v>
                </c:pt>
                <c:pt idx="8127">
                  <c:v>20.8</c:v>
                </c:pt>
                <c:pt idx="8128">
                  <c:v>20.8</c:v>
                </c:pt>
                <c:pt idx="8129">
                  <c:v>20.8</c:v>
                </c:pt>
                <c:pt idx="8130">
                  <c:v>20.8</c:v>
                </c:pt>
                <c:pt idx="8131">
                  <c:v>20.8</c:v>
                </c:pt>
                <c:pt idx="8132">
                  <c:v>20.8</c:v>
                </c:pt>
                <c:pt idx="8133">
                  <c:v>20.8</c:v>
                </c:pt>
                <c:pt idx="8134">
                  <c:v>20.8</c:v>
                </c:pt>
                <c:pt idx="8135">
                  <c:v>20.8</c:v>
                </c:pt>
                <c:pt idx="8136">
                  <c:v>20.8</c:v>
                </c:pt>
                <c:pt idx="8137">
                  <c:v>20.8</c:v>
                </c:pt>
                <c:pt idx="8138">
                  <c:v>20.8</c:v>
                </c:pt>
                <c:pt idx="8139">
                  <c:v>20.8</c:v>
                </c:pt>
                <c:pt idx="8140">
                  <c:v>20.8</c:v>
                </c:pt>
                <c:pt idx="8141">
                  <c:v>20.8</c:v>
                </c:pt>
                <c:pt idx="8142">
                  <c:v>20.8</c:v>
                </c:pt>
                <c:pt idx="8143">
                  <c:v>20.8</c:v>
                </c:pt>
                <c:pt idx="8144">
                  <c:v>20.8</c:v>
                </c:pt>
                <c:pt idx="8145">
                  <c:v>20.8</c:v>
                </c:pt>
                <c:pt idx="8146">
                  <c:v>20.8</c:v>
                </c:pt>
                <c:pt idx="8147">
                  <c:v>20.8</c:v>
                </c:pt>
                <c:pt idx="8148">
                  <c:v>20.8</c:v>
                </c:pt>
                <c:pt idx="8149">
                  <c:v>20.8</c:v>
                </c:pt>
                <c:pt idx="8150">
                  <c:v>20.8</c:v>
                </c:pt>
                <c:pt idx="8151">
                  <c:v>20.8</c:v>
                </c:pt>
                <c:pt idx="8152">
                  <c:v>20.8</c:v>
                </c:pt>
                <c:pt idx="8153">
                  <c:v>20.8</c:v>
                </c:pt>
                <c:pt idx="8154">
                  <c:v>20.8</c:v>
                </c:pt>
                <c:pt idx="8155">
                  <c:v>20.8</c:v>
                </c:pt>
                <c:pt idx="8156">
                  <c:v>20.8</c:v>
                </c:pt>
                <c:pt idx="8157">
                  <c:v>20.8</c:v>
                </c:pt>
                <c:pt idx="8158">
                  <c:v>20.8</c:v>
                </c:pt>
                <c:pt idx="8159">
                  <c:v>20.8</c:v>
                </c:pt>
                <c:pt idx="8160">
                  <c:v>20.8</c:v>
                </c:pt>
                <c:pt idx="8161">
                  <c:v>20.8</c:v>
                </c:pt>
                <c:pt idx="8162">
                  <c:v>20.8</c:v>
                </c:pt>
                <c:pt idx="8163">
                  <c:v>20.8</c:v>
                </c:pt>
                <c:pt idx="8164">
                  <c:v>20.8</c:v>
                </c:pt>
                <c:pt idx="8165">
                  <c:v>20.8</c:v>
                </c:pt>
                <c:pt idx="8166">
                  <c:v>20.8</c:v>
                </c:pt>
                <c:pt idx="8167">
                  <c:v>20.8</c:v>
                </c:pt>
                <c:pt idx="8168">
                  <c:v>20.8</c:v>
                </c:pt>
                <c:pt idx="8169">
                  <c:v>20.8</c:v>
                </c:pt>
                <c:pt idx="8170">
                  <c:v>20.8</c:v>
                </c:pt>
                <c:pt idx="8171">
                  <c:v>20.8</c:v>
                </c:pt>
                <c:pt idx="8172">
                  <c:v>20.8</c:v>
                </c:pt>
                <c:pt idx="8173">
                  <c:v>20.8</c:v>
                </c:pt>
                <c:pt idx="8174">
                  <c:v>20.8</c:v>
                </c:pt>
                <c:pt idx="8175">
                  <c:v>20.8</c:v>
                </c:pt>
                <c:pt idx="8176">
                  <c:v>20.8</c:v>
                </c:pt>
                <c:pt idx="8177">
                  <c:v>20.8</c:v>
                </c:pt>
                <c:pt idx="8178">
                  <c:v>20.8</c:v>
                </c:pt>
                <c:pt idx="8179">
                  <c:v>20.8</c:v>
                </c:pt>
                <c:pt idx="8180">
                  <c:v>20.8</c:v>
                </c:pt>
                <c:pt idx="8181">
                  <c:v>20.8</c:v>
                </c:pt>
                <c:pt idx="8182">
                  <c:v>20.8</c:v>
                </c:pt>
                <c:pt idx="8183">
                  <c:v>20.8</c:v>
                </c:pt>
                <c:pt idx="8184">
                  <c:v>20.8</c:v>
                </c:pt>
                <c:pt idx="8185">
                  <c:v>20.8</c:v>
                </c:pt>
                <c:pt idx="8186">
                  <c:v>20.8</c:v>
                </c:pt>
                <c:pt idx="8187">
                  <c:v>20.8</c:v>
                </c:pt>
                <c:pt idx="8188">
                  <c:v>20.8</c:v>
                </c:pt>
                <c:pt idx="8189">
                  <c:v>20.8</c:v>
                </c:pt>
                <c:pt idx="8190">
                  <c:v>20.8</c:v>
                </c:pt>
                <c:pt idx="8191">
                  <c:v>20.8</c:v>
                </c:pt>
                <c:pt idx="8192">
                  <c:v>20.8</c:v>
                </c:pt>
                <c:pt idx="8193">
                  <c:v>20.8</c:v>
                </c:pt>
                <c:pt idx="8194">
                  <c:v>20.8</c:v>
                </c:pt>
                <c:pt idx="8195">
                  <c:v>20.8</c:v>
                </c:pt>
                <c:pt idx="8196">
                  <c:v>20.8</c:v>
                </c:pt>
                <c:pt idx="8197">
                  <c:v>20.8</c:v>
                </c:pt>
                <c:pt idx="8198">
                  <c:v>20.8</c:v>
                </c:pt>
                <c:pt idx="8199">
                  <c:v>20.8</c:v>
                </c:pt>
                <c:pt idx="8200">
                  <c:v>20.8</c:v>
                </c:pt>
                <c:pt idx="8201">
                  <c:v>20.8</c:v>
                </c:pt>
                <c:pt idx="8202">
                  <c:v>20.8</c:v>
                </c:pt>
                <c:pt idx="8203">
                  <c:v>20.8</c:v>
                </c:pt>
                <c:pt idx="8204">
                  <c:v>20.8</c:v>
                </c:pt>
                <c:pt idx="8205">
                  <c:v>20.8</c:v>
                </c:pt>
                <c:pt idx="8206">
                  <c:v>20.8</c:v>
                </c:pt>
                <c:pt idx="8207">
                  <c:v>20.8</c:v>
                </c:pt>
                <c:pt idx="8208">
                  <c:v>20.8</c:v>
                </c:pt>
                <c:pt idx="8209">
                  <c:v>20.8</c:v>
                </c:pt>
                <c:pt idx="8210">
                  <c:v>20.8</c:v>
                </c:pt>
                <c:pt idx="8211">
                  <c:v>20.8</c:v>
                </c:pt>
                <c:pt idx="8212">
                  <c:v>20.8</c:v>
                </c:pt>
                <c:pt idx="8213">
                  <c:v>20.8</c:v>
                </c:pt>
                <c:pt idx="8214">
                  <c:v>20.8</c:v>
                </c:pt>
                <c:pt idx="8215">
                  <c:v>20.8</c:v>
                </c:pt>
                <c:pt idx="8216">
                  <c:v>20.8</c:v>
                </c:pt>
                <c:pt idx="8217">
                  <c:v>20.8</c:v>
                </c:pt>
                <c:pt idx="8218">
                  <c:v>20.8</c:v>
                </c:pt>
                <c:pt idx="8219">
                  <c:v>20.8</c:v>
                </c:pt>
                <c:pt idx="8220">
                  <c:v>20.8</c:v>
                </c:pt>
                <c:pt idx="8221">
                  <c:v>20.8</c:v>
                </c:pt>
                <c:pt idx="8222">
                  <c:v>20.8</c:v>
                </c:pt>
                <c:pt idx="8223">
                  <c:v>20.8</c:v>
                </c:pt>
                <c:pt idx="8224">
                  <c:v>20.8</c:v>
                </c:pt>
                <c:pt idx="8225">
                  <c:v>20.8</c:v>
                </c:pt>
                <c:pt idx="8226">
                  <c:v>20.8</c:v>
                </c:pt>
                <c:pt idx="8227">
                  <c:v>20.8</c:v>
                </c:pt>
                <c:pt idx="8228">
                  <c:v>20.8</c:v>
                </c:pt>
                <c:pt idx="8229">
                  <c:v>20.8</c:v>
                </c:pt>
                <c:pt idx="8230">
                  <c:v>20.8</c:v>
                </c:pt>
                <c:pt idx="8231">
                  <c:v>20.8</c:v>
                </c:pt>
                <c:pt idx="8232">
                  <c:v>20.8</c:v>
                </c:pt>
                <c:pt idx="8233">
                  <c:v>20.8</c:v>
                </c:pt>
                <c:pt idx="8234">
                  <c:v>20.8</c:v>
                </c:pt>
                <c:pt idx="8235">
                  <c:v>20.8</c:v>
                </c:pt>
                <c:pt idx="8236">
                  <c:v>20.8</c:v>
                </c:pt>
                <c:pt idx="8237">
                  <c:v>20.8</c:v>
                </c:pt>
                <c:pt idx="8238">
                  <c:v>20.8</c:v>
                </c:pt>
                <c:pt idx="8239">
                  <c:v>20.8</c:v>
                </c:pt>
                <c:pt idx="8240">
                  <c:v>20.8</c:v>
                </c:pt>
                <c:pt idx="8241">
                  <c:v>20.8</c:v>
                </c:pt>
                <c:pt idx="8242">
                  <c:v>20.8</c:v>
                </c:pt>
                <c:pt idx="8243">
                  <c:v>20.8</c:v>
                </c:pt>
                <c:pt idx="8244">
                  <c:v>20.8</c:v>
                </c:pt>
                <c:pt idx="8245">
                  <c:v>20.8</c:v>
                </c:pt>
                <c:pt idx="8246">
                  <c:v>20.8</c:v>
                </c:pt>
                <c:pt idx="8247">
                  <c:v>20.8</c:v>
                </c:pt>
                <c:pt idx="8248">
                  <c:v>20.8</c:v>
                </c:pt>
                <c:pt idx="8249">
                  <c:v>20.8</c:v>
                </c:pt>
                <c:pt idx="8250">
                  <c:v>20.8</c:v>
                </c:pt>
                <c:pt idx="8251">
                  <c:v>20.8</c:v>
                </c:pt>
                <c:pt idx="8252">
                  <c:v>20.8</c:v>
                </c:pt>
                <c:pt idx="8253">
                  <c:v>20.8</c:v>
                </c:pt>
                <c:pt idx="8254">
                  <c:v>20.8</c:v>
                </c:pt>
                <c:pt idx="8255">
                  <c:v>20.8</c:v>
                </c:pt>
                <c:pt idx="8256">
                  <c:v>20.8</c:v>
                </c:pt>
                <c:pt idx="8257">
                  <c:v>20.8</c:v>
                </c:pt>
                <c:pt idx="8258">
                  <c:v>20.8</c:v>
                </c:pt>
                <c:pt idx="8259">
                  <c:v>20.8</c:v>
                </c:pt>
                <c:pt idx="8260">
                  <c:v>20.8</c:v>
                </c:pt>
                <c:pt idx="8261">
                  <c:v>20.8</c:v>
                </c:pt>
                <c:pt idx="8262">
                  <c:v>20.8</c:v>
                </c:pt>
                <c:pt idx="8263">
                  <c:v>20.8</c:v>
                </c:pt>
                <c:pt idx="8264">
                  <c:v>20.8</c:v>
                </c:pt>
                <c:pt idx="8265">
                  <c:v>20.8</c:v>
                </c:pt>
                <c:pt idx="8266">
                  <c:v>20.8</c:v>
                </c:pt>
                <c:pt idx="8267">
                  <c:v>20.8</c:v>
                </c:pt>
                <c:pt idx="8268">
                  <c:v>20.8</c:v>
                </c:pt>
                <c:pt idx="8269">
                  <c:v>20.8</c:v>
                </c:pt>
                <c:pt idx="8270">
                  <c:v>20.8</c:v>
                </c:pt>
                <c:pt idx="8271">
                  <c:v>20.8</c:v>
                </c:pt>
                <c:pt idx="8272">
                  <c:v>20.8</c:v>
                </c:pt>
                <c:pt idx="8273">
                  <c:v>20.8</c:v>
                </c:pt>
                <c:pt idx="8274">
                  <c:v>20.8</c:v>
                </c:pt>
                <c:pt idx="8275">
                  <c:v>20.8</c:v>
                </c:pt>
                <c:pt idx="8276">
                  <c:v>20.8</c:v>
                </c:pt>
                <c:pt idx="8277">
                  <c:v>20.8</c:v>
                </c:pt>
                <c:pt idx="8278">
                  <c:v>20.8</c:v>
                </c:pt>
                <c:pt idx="8279">
                  <c:v>20.8</c:v>
                </c:pt>
                <c:pt idx="8280">
                  <c:v>20.8</c:v>
                </c:pt>
                <c:pt idx="8281">
                  <c:v>20.8</c:v>
                </c:pt>
                <c:pt idx="8282">
                  <c:v>20.8</c:v>
                </c:pt>
                <c:pt idx="8283">
                  <c:v>20.8</c:v>
                </c:pt>
                <c:pt idx="8284">
                  <c:v>20.8</c:v>
                </c:pt>
                <c:pt idx="8285">
                  <c:v>20.8</c:v>
                </c:pt>
                <c:pt idx="8286">
                  <c:v>20.8</c:v>
                </c:pt>
                <c:pt idx="8287">
                  <c:v>20.8</c:v>
                </c:pt>
                <c:pt idx="8288">
                  <c:v>20.8</c:v>
                </c:pt>
                <c:pt idx="8289">
                  <c:v>20.8</c:v>
                </c:pt>
                <c:pt idx="8290">
                  <c:v>20.8</c:v>
                </c:pt>
                <c:pt idx="8291">
                  <c:v>20.8</c:v>
                </c:pt>
                <c:pt idx="8292">
                  <c:v>20.8</c:v>
                </c:pt>
                <c:pt idx="8293">
                  <c:v>20.8</c:v>
                </c:pt>
                <c:pt idx="8294">
                  <c:v>20.8</c:v>
                </c:pt>
                <c:pt idx="8295">
                  <c:v>20.8</c:v>
                </c:pt>
                <c:pt idx="8296">
                  <c:v>20.8</c:v>
                </c:pt>
                <c:pt idx="8297">
                  <c:v>20.8</c:v>
                </c:pt>
                <c:pt idx="8298">
                  <c:v>20.8</c:v>
                </c:pt>
                <c:pt idx="8299">
                  <c:v>20.8</c:v>
                </c:pt>
                <c:pt idx="8300">
                  <c:v>20.8</c:v>
                </c:pt>
                <c:pt idx="8301">
                  <c:v>20.8</c:v>
                </c:pt>
                <c:pt idx="8302">
                  <c:v>20.8</c:v>
                </c:pt>
                <c:pt idx="8303">
                  <c:v>20.8</c:v>
                </c:pt>
                <c:pt idx="8304">
                  <c:v>20.8</c:v>
                </c:pt>
                <c:pt idx="8305">
                  <c:v>20.8</c:v>
                </c:pt>
                <c:pt idx="8306">
                  <c:v>20.8</c:v>
                </c:pt>
                <c:pt idx="8307">
                  <c:v>20.8</c:v>
                </c:pt>
                <c:pt idx="8308">
                  <c:v>20.8</c:v>
                </c:pt>
                <c:pt idx="8309">
                  <c:v>20.8</c:v>
                </c:pt>
                <c:pt idx="8310">
                  <c:v>20.8</c:v>
                </c:pt>
                <c:pt idx="8311">
                  <c:v>20.8</c:v>
                </c:pt>
                <c:pt idx="8312">
                  <c:v>20.8</c:v>
                </c:pt>
                <c:pt idx="8313">
                  <c:v>20.8</c:v>
                </c:pt>
                <c:pt idx="8314">
                  <c:v>20.8</c:v>
                </c:pt>
                <c:pt idx="8315">
                  <c:v>20.8</c:v>
                </c:pt>
                <c:pt idx="8316">
                  <c:v>20.8</c:v>
                </c:pt>
                <c:pt idx="8317">
                  <c:v>20.8</c:v>
                </c:pt>
                <c:pt idx="8318">
                  <c:v>20.8</c:v>
                </c:pt>
                <c:pt idx="8319">
                  <c:v>20.8</c:v>
                </c:pt>
                <c:pt idx="8320">
                  <c:v>20.8</c:v>
                </c:pt>
                <c:pt idx="8321">
                  <c:v>20.8</c:v>
                </c:pt>
                <c:pt idx="8322">
                  <c:v>20.8</c:v>
                </c:pt>
                <c:pt idx="8323">
                  <c:v>20.8</c:v>
                </c:pt>
                <c:pt idx="8324">
                  <c:v>20.8</c:v>
                </c:pt>
                <c:pt idx="8325">
                  <c:v>20.8</c:v>
                </c:pt>
                <c:pt idx="8326">
                  <c:v>20.8</c:v>
                </c:pt>
                <c:pt idx="8327">
                  <c:v>20.8</c:v>
                </c:pt>
                <c:pt idx="8328">
                  <c:v>20.8</c:v>
                </c:pt>
                <c:pt idx="8329">
                  <c:v>20.8</c:v>
                </c:pt>
                <c:pt idx="8330">
                  <c:v>20.8</c:v>
                </c:pt>
                <c:pt idx="8331">
                  <c:v>20.8</c:v>
                </c:pt>
                <c:pt idx="8332">
                  <c:v>20.8</c:v>
                </c:pt>
                <c:pt idx="8333">
                  <c:v>20.8</c:v>
                </c:pt>
                <c:pt idx="8334">
                  <c:v>20.8</c:v>
                </c:pt>
                <c:pt idx="8335">
                  <c:v>20.8</c:v>
                </c:pt>
                <c:pt idx="8336">
                  <c:v>20.8</c:v>
                </c:pt>
                <c:pt idx="8337">
                  <c:v>20.8</c:v>
                </c:pt>
                <c:pt idx="8338">
                  <c:v>20.8</c:v>
                </c:pt>
                <c:pt idx="8339">
                  <c:v>20.8</c:v>
                </c:pt>
                <c:pt idx="8340">
                  <c:v>20.8</c:v>
                </c:pt>
                <c:pt idx="8341">
                  <c:v>20.8</c:v>
                </c:pt>
                <c:pt idx="8342">
                  <c:v>20.8</c:v>
                </c:pt>
                <c:pt idx="8343">
                  <c:v>20.8</c:v>
                </c:pt>
                <c:pt idx="8344">
                  <c:v>20.8</c:v>
                </c:pt>
                <c:pt idx="8345">
                  <c:v>20.8</c:v>
                </c:pt>
                <c:pt idx="8346">
                  <c:v>20.8</c:v>
                </c:pt>
                <c:pt idx="8347">
                  <c:v>20.8</c:v>
                </c:pt>
                <c:pt idx="8348">
                  <c:v>20.8</c:v>
                </c:pt>
                <c:pt idx="8349">
                  <c:v>20.8</c:v>
                </c:pt>
                <c:pt idx="8350">
                  <c:v>20.8</c:v>
                </c:pt>
                <c:pt idx="8351">
                  <c:v>20.8</c:v>
                </c:pt>
                <c:pt idx="8352">
                  <c:v>20.8</c:v>
                </c:pt>
                <c:pt idx="8353">
                  <c:v>20.8</c:v>
                </c:pt>
                <c:pt idx="8354">
                  <c:v>20.8</c:v>
                </c:pt>
                <c:pt idx="8355">
                  <c:v>20.8</c:v>
                </c:pt>
                <c:pt idx="8356">
                  <c:v>20.8</c:v>
                </c:pt>
                <c:pt idx="8357">
                  <c:v>20.8</c:v>
                </c:pt>
                <c:pt idx="8358">
                  <c:v>20.8</c:v>
                </c:pt>
                <c:pt idx="8359">
                  <c:v>20.8</c:v>
                </c:pt>
                <c:pt idx="8360">
                  <c:v>20.8</c:v>
                </c:pt>
                <c:pt idx="8361">
                  <c:v>20.8</c:v>
                </c:pt>
                <c:pt idx="8362">
                  <c:v>20.8</c:v>
                </c:pt>
                <c:pt idx="8363">
                  <c:v>20.8</c:v>
                </c:pt>
                <c:pt idx="8364">
                  <c:v>20.8</c:v>
                </c:pt>
                <c:pt idx="8365">
                  <c:v>20.8</c:v>
                </c:pt>
                <c:pt idx="8366">
                  <c:v>20.8</c:v>
                </c:pt>
                <c:pt idx="8367">
                  <c:v>20.8</c:v>
                </c:pt>
                <c:pt idx="8368">
                  <c:v>20.8</c:v>
                </c:pt>
                <c:pt idx="8369">
                  <c:v>20.8</c:v>
                </c:pt>
                <c:pt idx="8370">
                  <c:v>20.8</c:v>
                </c:pt>
                <c:pt idx="8371">
                  <c:v>20.8</c:v>
                </c:pt>
                <c:pt idx="8372">
                  <c:v>20.8</c:v>
                </c:pt>
                <c:pt idx="8373">
                  <c:v>20.8</c:v>
                </c:pt>
                <c:pt idx="8374">
                  <c:v>20.8</c:v>
                </c:pt>
                <c:pt idx="8375">
                  <c:v>20.8</c:v>
                </c:pt>
                <c:pt idx="8376">
                  <c:v>20.8</c:v>
                </c:pt>
                <c:pt idx="8377">
                  <c:v>20.8</c:v>
                </c:pt>
                <c:pt idx="8378">
                  <c:v>20.8</c:v>
                </c:pt>
                <c:pt idx="8379">
                  <c:v>20.8</c:v>
                </c:pt>
                <c:pt idx="8380">
                  <c:v>20.8</c:v>
                </c:pt>
                <c:pt idx="8381">
                  <c:v>20.8</c:v>
                </c:pt>
                <c:pt idx="8382">
                  <c:v>20.8</c:v>
                </c:pt>
                <c:pt idx="8383">
                  <c:v>20.8</c:v>
                </c:pt>
                <c:pt idx="8384">
                  <c:v>20.8</c:v>
                </c:pt>
                <c:pt idx="8385">
                  <c:v>20.8</c:v>
                </c:pt>
                <c:pt idx="8386">
                  <c:v>20.8</c:v>
                </c:pt>
                <c:pt idx="8387">
                  <c:v>20.8</c:v>
                </c:pt>
                <c:pt idx="8388">
                  <c:v>20.8</c:v>
                </c:pt>
                <c:pt idx="8389">
                  <c:v>20.8</c:v>
                </c:pt>
                <c:pt idx="8390">
                  <c:v>20.8</c:v>
                </c:pt>
                <c:pt idx="8391">
                  <c:v>20.8</c:v>
                </c:pt>
                <c:pt idx="8392">
                  <c:v>20.8</c:v>
                </c:pt>
                <c:pt idx="8393">
                  <c:v>20.8</c:v>
                </c:pt>
                <c:pt idx="8394">
                  <c:v>20.8</c:v>
                </c:pt>
                <c:pt idx="8395">
                  <c:v>20.8</c:v>
                </c:pt>
                <c:pt idx="8396">
                  <c:v>20.8</c:v>
                </c:pt>
                <c:pt idx="8397">
                  <c:v>20.8</c:v>
                </c:pt>
                <c:pt idx="8398">
                  <c:v>20.8</c:v>
                </c:pt>
                <c:pt idx="8399">
                  <c:v>20.8</c:v>
                </c:pt>
                <c:pt idx="8400">
                  <c:v>20.8</c:v>
                </c:pt>
                <c:pt idx="8401">
                  <c:v>20.8</c:v>
                </c:pt>
                <c:pt idx="8402">
                  <c:v>20.8</c:v>
                </c:pt>
                <c:pt idx="8403">
                  <c:v>20.8</c:v>
                </c:pt>
                <c:pt idx="8404">
                  <c:v>20.8</c:v>
                </c:pt>
                <c:pt idx="8405">
                  <c:v>20.8</c:v>
                </c:pt>
                <c:pt idx="8406">
                  <c:v>20.8</c:v>
                </c:pt>
                <c:pt idx="8407">
                  <c:v>20.8</c:v>
                </c:pt>
                <c:pt idx="8408">
                  <c:v>20.8</c:v>
                </c:pt>
                <c:pt idx="8409">
                  <c:v>20.8</c:v>
                </c:pt>
                <c:pt idx="8410">
                  <c:v>20.8</c:v>
                </c:pt>
                <c:pt idx="8411">
                  <c:v>20.8</c:v>
                </c:pt>
                <c:pt idx="8412">
                  <c:v>20.8</c:v>
                </c:pt>
                <c:pt idx="8413">
                  <c:v>20.8</c:v>
                </c:pt>
                <c:pt idx="8414">
                  <c:v>20.8</c:v>
                </c:pt>
                <c:pt idx="8415">
                  <c:v>20.8</c:v>
                </c:pt>
                <c:pt idx="8416">
                  <c:v>20.8</c:v>
                </c:pt>
                <c:pt idx="8417">
                  <c:v>20.8</c:v>
                </c:pt>
                <c:pt idx="8418">
                  <c:v>20.8</c:v>
                </c:pt>
                <c:pt idx="8419">
                  <c:v>20.8</c:v>
                </c:pt>
                <c:pt idx="8420">
                  <c:v>20.8</c:v>
                </c:pt>
                <c:pt idx="8421">
                  <c:v>20.8</c:v>
                </c:pt>
                <c:pt idx="8422">
                  <c:v>20.8</c:v>
                </c:pt>
                <c:pt idx="8423">
                  <c:v>20.8</c:v>
                </c:pt>
                <c:pt idx="8424">
                  <c:v>20.8</c:v>
                </c:pt>
                <c:pt idx="8425">
                  <c:v>20.8</c:v>
                </c:pt>
                <c:pt idx="8426">
                  <c:v>20.8</c:v>
                </c:pt>
                <c:pt idx="8427">
                  <c:v>20.8</c:v>
                </c:pt>
                <c:pt idx="8428">
                  <c:v>20.8</c:v>
                </c:pt>
                <c:pt idx="8429">
                  <c:v>20.8</c:v>
                </c:pt>
                <c:pt idx="8430">
                  <c:v>20.8</c:v>
                </c:pt>
                <c:pt idx="8431">
                  <c:v>20.8</c:v>
                </c:pt>
                <c:pt idx="8432">
                  <c:v>20.8</c:v>
                </c:pt>
                <c:pt idx="8433">
                  <c:v>20.8</c:v>
                </c:pt>
                <c:pt idx="8434">
                  <c:v>20.8</c:v>
                </c:pt>
                <c:pt idx="8435">
                  <c:v>20.8</c:v>
                </c:pt>
                <c:pt idx="8436">
                  <c:v>20.8</c:v>
                </c:pt>
                <c:pt idx="8437">
                  <c:v>20.8</c:v>
                </c:pt>
                <c:pt idx="8438">
                  <c:v>20.8</c:v>
                </c:pt>
                <c:pt idx="8439">
                  <c:v>20.8</c:v>
                </c:pt>
                <c:pt idx="8440">
                  <c:v>20.8</c:v>
                </c:pt>
                <c:pt idx="8441">
                  <c:v>20.8</c:v>
                </c:pt>
                <c:pt idx="8442">
                  <c:v>20.8</c:v>
                </c:pt>
                <c:pt idx="8443">
                  <c:v>20.8</c:v>
                </c:pt>
                <c:pt idx="8444">
                  <c:v>20.8</c:v>
                </c:pt>
                <c:pt idx="8445">
                  <c:v>20.8</c:v>
                </c:pt>
                <c:pt idx="8446">
                  <c:v>20.8</c:v>
                </c:pt>
                <c:pt idx="8447">
                  <c:v>20.8</c:v>
                </c:pt>
                <c:pt idx="8448">
                  <c:v>20.8</c:v>
                </c:pt>
                <c:pt idx="8449">
                  <c:v>20.8</c:v>
                </c:pt>
                <c:pt idx="8450">
                  <c:v>20.8</c:v>
                </c:pt>
                <c:pt idx="8451">
                  <c:v>20.8</c:v>
                </c:pt>
                <c:pt idx="8452">
                  <c:v>20.8</c:v>
                </c:pt>
                <c:pt idx="8453">
                  <c:v>20.8</c:v>
                </c:pt>
                <c:pt idx="8454">
                  <c:v>20.8</c:v>
                </c:pt>
                <c:pt idx="8455">
                  <c:v>20.8</c:v>
                </c:pt>
                <c:pt idx="8456">
                  <c:v>20.8</c:v>
                </c:pt>
                <c:pt idx="8457">
                  <c:v>20.8</c:v>
                </c:pt>
                <c:pt idx="8458">
                  <c:v>20.8</c:v>
                </c:pt>
                <c:pt idx="8459">
                  <c:v>20.8</c:v>
                </c:pt>
                <c:pt idx="8460">
                  <c:v>20.8</c:v>
                </c:pt>
                <c:pt idx="8461">
                  <c:v>20.8</c:v>
                </c:pt>
                <c:pt idx="8462">
                  <c:v>20.8</c:v>
                </c:pt>
                <c:pt idx="8463">
                  <c:v>20.8</c:v>
                </c:pt>
                <c:pt idx="8464">
                  <c:v>20.8</c:v>
                </c:pt>
                <c:pt idx="8465">
                  <c:v>20.8</c:v>
                </c:pt>
                <c:pt idx="8466">
                  <c:v>20.8</c:v>
                </c:pt>
                <c:pt idx="8467">
                  <c:v>20.8</c:v>
                </c:pt>
                <c:pt idx="8468">
                  <c:v>20.8</c:v>
                </c:pt>
                <c:pt idx="8469">
                  <c:v>20.8</c:v>
                </c:pt>
                <c:pt idx="8470">
                  <c:v>20.8</c:v>
                </c:pt>
                <c:pt idx="8471">
                  <c:v>20.8</c:v>
                </c:pt>
                <c:pt idx="8472">
                  <c:v>20.8</c:v>
                </c:pt>
                <c:pt idx="8473">
                  <c:v>20.8</c:v>
                </c:pt>
                <c:pt idx="8474">
                  <c:v>20.8</c:v>
                </c:pt>
                <c:pt idx="8475">
                  <c:v>20.8</c:v>
                </c:pt>
                <c:pt idx="8476">
                  <c:v>20.8</c:v>
                </c:pt>
                <c:pt idx="8477">
                  <c:v>20.8</c:v>
                </c:pt>
                <c:pt idx="8478">
                  <c:v>20.8</c:v>
                </c:pt>
                <c:pt idx="8479">
                  <c:v>20.8</c:v>
                </c:pt>
                <c:pt idx="8480">
                  <c:v>20.8</c:v>
                </c:pt>
                <c:pt idx="8481">
                  <c:v>20.8</c:v>
                </c:pt>
                <c:pt idx="8482">
                  <c:v>20.8</c:v>
                </c:pt>
                <c:pt idx="8483">
                  <c:v>20.8</c:v>
                </c:pt>
                <c:pt idx="8484">
                  <c:v>20.8</c:v>
                </c:pt>
                <c:pt idx="8485">
                  <c:v>20.8</c:v>
                </c:pt>
                <c:pt idx="8486">
                  <c:v>20.8</c:v>
                </c:pt>
                <c:pt idx="8487">
                  <c:v>20.8</c:v>
                </c:pt>
                <c:pt idx="8488">
                  <c:v>20.8</c:v>
                </c:pt>
                <c:pt idx="8489">
                  <c:v>20.8</c:v>
                </c:pt>
                <c:pt idx="8490">
                  <c:v>20.8</c:v>
                </c:pt>
                <c:pt idx="8491">
                  <c:v>20.8</c:v>
                </c:pt>
                <c:pt idx="8492">
                  <c:v>20.8</c:v>
                </c:pt>
                <c:pt idx="8493">
                  <c:v>20.8</c:v>
                </c:pt>
                <c:pt idx="8494">
                  <c:v>20.8</c:v>
                </c:pt>
                <c:pt idx="8495">
                  <c:v>20.8</c:v>
                </c:pt>
                <c:pt idx="8496">
                  <c:v>20.8</c:v>
                </c:pt>
                <c:pt idx="8497">
                  <c:v>20.8</c:v>
                </c:pt>
                <c:pt idx="8498">
                  <c:v>20.8</c:v>
                </c:pt>
                <c:pt idx="8499">
                  <c:v>20.8</c:v>
                </c:pt>
                <c:pt idx="8500">
                  <c:v>20.8</c:v>
                </c:pt>
                <c:pt idx="8501">
                  <c:v>20.8</c:v>
                </c:pt>
                <c:pt idx="8502">
                  <c:v>20.8</c:v>
                </c:pt>
                <c:pt idx="8503">
                  <c:v>20.8</c:v>
                </c:pt>
                <c:pt idx="8504">
                  <c:v>20.8</c:v>
                </c:pt>
                <c:pt idx="8505">
                  <c:v>20.8</c:v>
                </c:pt>
                <c:pt idx="8506">
                  <c:v>20.8</c:v>
                </c:pt>
                <c:pt idx="8507">
                  <c:v>20.8</c:v>
                </c:pt>
                <c:pt idx="8508">
                  <c:v>20.8</c:v>
                </c:pt>
                <c:pt idx="8509">
                  <c:v>20.8</c:v>
                </c:pt>
                <c:pt idx="8510">
                  <c:v>20.8</c:v>
                </c:pt>
                <c:pt idx="8511">
                  <c:v>20.8</c:v>
                </c:pt>
                <c:pt idx="8512">
                  <c:v>20.8</c:v>
                </c:pt>
                <c:pt idx="8513">
                  <c:v>20.8</c:v>
                </c:pt>
                <c:pt idx="8514">
                  <c:v>20.8</c:v>
                </c:pt>
                <c:pt idx="8515">
                  <c:v>20.8</c:v>
                </c:pt>
                <c:pt idx="8516">
                  <c:v>20.8</c:v>
                </c:pt>
                <c:pt idx="8517">
                  <c:v>20.8</c:v>
                </c:pt>
                <c:pt idx="8518">
                  <c:v>20.8</c:v>
                </c:pt>
                <c:pt idx="8519">
                  <c:v>20.8</c:v>
                </c:pt>
                <c:pt idx="8520">
                  <c:v>20.8</c:v>
                </c:pt>
                <c:pt idx="8521">
                  <c:v>20.8</c:v>
                </c:pt>
                <c:pt idx="8522">
                  <c:v>20.8</c:v>
                </c:pt>
                <c:pt idx="8523">
                  <c:v>20.8</c:v>
                </c:pt>
                <c:pt idx="8524">
                  <c:v>20.8</c:v>
                </c:pt>
                <c:pt idx="8525">
                  <c:v>20.8</c:v>
                </c:pt>
                <c:pt idx="8526">
                  <c:v>20.8</c:v>
                </c:pt>
                <c:pt idx="8527">
                  <c:v>20.8</c:v>
                </c:pt>
                <c:pt idx="8528">
                  <c:v>20.8</c:v>
                </c:pt>
                <c:pt idx="8529">
                  <c:v>20.8</c:v>
                </c:pt>
                <c:pt idx="8530">
                  <c:v>20.8</c:v>
                </c:pt>
                <c:pt idx="8531">
                  <c:v>20.8</c:v>
                </c:pt>
                <c:pt idx="8532">
                  <c:v>20.8</c:v>
                </c:pt>
                <c:pt idx="8533">
                  <c:v>20.8</c:v>
                </c:pt>
                <c:pt idx="8534">
                  <c:v>20.8</c:v>
                </c:pt>
                <c:pt idx="8535">
                  <c:v>20.8</c:v>
                </c:pt>
                <c:pt idx="8536">
                  <c:v>20.8</c:v>
                </c:pt>
                <c:pt idx="8537">
                  <c:v>20.8</c:v>
                </c:pt>
                <c:pt idx="8538">
                  <c:v>20.8</c:v>
                </c:pt>
                <c:pt idx="8539">
                  <c:v>20.8</c:v>
                </c:pt>
                <c:pt idx="8540">
                  <c:v>20.8</c:v>
                </c:pt>
                <c:pt idx="8541">
                  <c:v>20.8</c:v>
                </c:pt>
                <c:pt idx="8542">
                  <c:v>20.8</c:v>
                </c:pt>
                <c:pt idx="8543">
                  <c:v>20.8</c:v>
                </c:pt>
                <c:pt idx="8544">
                  <c:v>20.8</c:v>
                </c:pt>
                <c:pt idx="8545">
                  <c:v>20.8</c:v>
                </c:pt>
                <c:pt idx="8546">
                  <c:v>20.8</c:v>
                </c:pt>
                <c:pt idx="8547">
                  <c:v>20.8</c:v>
                </c:pt>
                <c:pt idx="8548">
                  <c:v>20.8</c:v>
                </c:pt>
                <c:pt idx="8549">
                  <c:v>20.8</c:v>
                </c:pt>
                <c:pt idx="8550">
                  <c:v>20.8</c:v>
                </c:pt>
                <c:pt idx="8551">
                  <c:v>20.8</c:v>
                </c:pt>
                <c:pt idx="8552">
                  <c:v>20.8</c:v>
                </c:pt>
                <c:pt idx="8553">
                  <c:v>20.8</c:v>
                </c:pt>
                <c:pt idx="8554">
                  <c:v>20.8</c:v>
                </c:pt>
                <c:pt idx="8555">
                  <c:v>20.8</c:v>
                </c:pt>
                <c:pt idx="8556">
                  <c:v>20.8</c:v>
                </c:pt>
                <c:pt idx="8557">
                  <c:v>20.8</c:v>
                </c:pt>
                <c:pt idx="8558">
                  <c:v>20.8</c:v>
                </c:pt>
                <c:pt idx="8559">
                  <c:v>20.8</c:v>
                </c:pt>
                <c:pt idx="8560">
                  <c:v>20.8</c:v>
                </c:pt>
                <c:pt idx="8561">
                  <c:v>20.8</c:v>
                </c:pt>
                <c:pt idx="8562">
                  <c:v>20.8</c:v>
                </c:pt>
                <c:pt idx="8563">
                  <c:v>20.8</c:v>
                </c:pt>
                <c:pt idx="8564">
                  <c:v>20.8</c:v>
                </c:pt>
                <c:pt idx="8565">
                  <c:v>20.8</c:v>
                </c:pt>
                <c:pt idx="8566">
                  <c:v>20.8</c:v>
                </c:pt>
                <c:pt idx="8567">
                  <c:v>20.8</c:v>
                </c:pt>
                <c:pt idx="8568">
                  <c:v>20.8</c:v>
                </c:pt>
                <c:pt idx="8569">
                  <c:v>20.8</c:v>
                </c:pt>
                <c:pt idx="8570">
                  <c:v>20.8</c:v>
                </c:pt>
                <c:pt idx="8571">
                  <c:v>20.8</c:v>
                </c:pt>
                <c:pt idx="8572">
                  <c:v>20.8</c:v>
                </c:pt>
                <c:pt idx="8573">
                  <c:v>20.8</c:v>
                </c:pt>
                <c:pt idx="8574">
                  <c:v>20.8</c:v>
                </c:pt>
                <c:pt idx="8575">
                  <c:v>20.8</c:v>
                </c:pt>
                <c:pt idx="8576">
                  <c:v>20.8</c:v>
                </c:pt>
                <c:pt idx="8577">
                  <c:v>20.8</c:v>
                </c:pt>
                <c:pt idx="8578">
                  <c:v>20.8</c:v>
                </c:pt>
                <c:pt idx="8579">
                  <c:v>20.8</c:v>
                </c:pt>
                <c:pt idx="8580">
                  <c:v>20.8</c:v>
                </c:pt>
                <c:pt idx="8581">
                  <c:v>20.8</c:v>
                </c:pt>
                <c:pt idx="8582">
                  <c:v>20.8</c:v>
                </c:pt>
                <c:pt idx="8583">
                  <c:v>20.8</c:v>
                </c:pt>
                <c:pt idx="8584">
                  <c:v>20.8</c:v>
                </c:pt>
                <c:pt idx="8585">
                  <c:v>20.8</c:v>
                </c:pt>
                <c:pt idx="8586">
                  <c:v>20.8</c:v>
                </c:pt>
                <c:pt idx="8587">
                  <c:v>20.8</c:v>
                </c:pt>
                <c:pt idx="8588">
                  <c:v>20.8</c:v>
                </c:pt>
                <c:pt idx="8589">
                  <c:v>20.8</c:v>
                </c:pt>
                <c:pt idx="8590">
                  <c:v>20.8</c:v>
                </c:pt>
                <c:pt idx="8591">
                  <c:v>20.8</c:v>
                </c:pt>
                <c:pt idx="8592">
                  <c:v>20.8</c:v>
                </c:pt>
                <c:pt idx="8593">
                  <c:v>20.8</c:v>
                </c:pt>
                <c:pt idx="8594">
                  <c:v>20.8</c:v>
                </c:pt>
                <c:pt idx="8595">
                  <c:v>20.8</c:v>
                </c:pt>
                <c:pt idx="8596">
                  <c:v>20.8</c:v>
                </c:pt>
                <c:pt idx="8597">
                  <c:v>20.8</c:v>
                </c:pt>
                <c:pt idx="8598">
                  <c:v>20.8</c:v>
                </c:pt>
                <c:pt idx="8599">
                  <c:v>20.8</c:v>
                </c:pt>
                <c:pt idx="8600">
                  <c:v>20.8</c:v>
                </c:pt>
                <c:pt idx="8601">
                  <c:v>20.8</c:v>
                </c:pt>
                <c:pt idx="8602">
                  <c:v>20.8</c:v>
                </c:pt>
                <c:pt idx="8603">
                  <c:v>20.8</c:v>
                </c:pt>
                <c:pt idx="8604">
                  <c:v>20.8</c:v>
                </c:pt>
                <c:pt idx="8605">
                  <c:v>20.8</c:v>
                </c:pt>
                <c:pt idx="8606">
                  <c:v>20.8</c:v>
                </c:pt>
                <c:pt idx="8607">
                  <c:v>20.8</c:v>
                </c:pt>
                <c:pt idx="8608">
                  <c:v>20.8</c:v>
                </c:pt>
                <c:pt idx="8609">
                  <c:v>20.8</c:v>
                </c:pt>
                <c:pt idx="8610">
                  <c:v>20.8</c:v>
                </c:pt>
                <c:pt idx="8611">
                  <c:v>20.8</c:v>
                </c:pt>
                <c:pt idx="8612">
                  <c:v>20.8</c:v>
                </c:pt>
                <c:pt idx="8613">
                  <c:v>20.8</c:v>
                </c:pt>
                <c:pt idx="8614">
                  <c:v>20.8</c:v>
                </c:pt>
                <c:pt idx="8615">
                  <c:v>20.8</c:v>
                </c:pt>
                <c:pt idx="8616">
                  <c:v>20.8</c:v>
                </c:pt>
                <c:pt idx="8617">
                  <c:v>20.8</c:v>
                </c:pt>
                <c:pt idx="8618">
                  <c:v>20.8</c:v>
                </c:pt>
                <c:pt idx="8619">
                  <c:v>20.8</c:v>
                </c:pt>
                <c:pt idx="8620">
                  <c:v>20.8</c:v>
                </c:pt>
                <c:pt idx="8621">
                  <c:v>20.8</c:v>
                </c:pt>
                <c:pt idx="8622">
                  <c:v>20.8</c:v>
                </c:pt>
                <c:pt idx="8623">
                  <c:v>20.8</c:v>
                </c:pt>
                <c:pt idx="8624">
                  <c:v>20.8</c:v>
                </c:pt>
                <c:pt idx="8625">
                  <c:v>20.8</c:v>
                </c:pt>
                <c:pt idx="8626">
                  <c:v>20.8</c:v>
                </c:pt>
                <c:pt idx="8627">
                  <c:v>20.8</c:v>
                </c:pt>
                <c:pt idx="8628">
                  <c:v>20.8</c:v>
                </c:pt>
                <c:pt idx="8629">
                  <c:v>20.8</c:v>
                </c:pt>
                <c:pt idx="8630">
                  <c:v>20.8</c:v>
                </c:pt>
                <c:pt idx="8631">
                  <c:v>20.8</c:v>
                </c:pt>
                <c:pt idx="8632">
                  <c:v>20.8</c:v>
                </c:pt>
                <c:pt idx="8633">
                  <c:v>20.8</c:v>
                </c:pt>
                <c:pt idx="8634">
                  <c:v>20.8</c:v>
                </c:pt>
                <c:pt idx="8635">
                  <c:v>20.8</c:v>
                </c:pt>
                <c:pt idx="8636">
                  <c:v>20.8</c:v>
                </c:pt>
                <c:pt idx="8637">
                  <c:v>20.8</c:v>
                </c:pt>
                <c:pt idx="8638">
                  <c:v>20.8</c:v>
                </c:pt>
                <c:pt idx="8639">
                  <c:v>20.8</c:v>
                </c:pt>
                <c:pt idx="8640">
                  <c:v>20.8</c:v>
                </c:pt>
                <c:pt idx="8641">
                  <c:v>20.8</c:v>
                </c:pt>
                <c:pt idx="8642">
                  <c:v>20.8</c:v>
                </c:pt>
                <c:pt idx="8643">
                  <c:v>20.8</c:v>
                </c:pt>
                <c:pt idx="8644">
                  <c:v>20.8</c:v>
                </c:pt>
                <c:pt idx="8645">
                  <c:v>20.8</c:v>
                </c:pt>
                <c:pt idx="8646">
                  <c:v>20.8</c:v>
                </c:pt>
                <c:pt idx="8647">
                  <c:v>20.8</c:v>
                </c:pt>
                <c:pt idx="8648">
                  <c:v>20.8</c:v>
                </c:pt>
                <c:pt idx="8649">
                  <c:v>20.8</c:v>
                </c:pt>
                <c:pt idx="8650">
                  <c:v>20.8</c:v>
                </c:pt>
                <c:pt idx="8651">
                  <c:v>20.8</c:v>
                </c:pt>
                <c:pt idx="8652">
                  <c:v>20.8</c:v>
                </c:pt>
                <c:pt idx="8653">
                  <c:v>20.8</c:v>
                </c:pt>
                <c:pt idx="8654">
                  <c:v>20.8</c:v>
                </c:pt>
                <c:pt idx="8655">
                  <c:v>20.8</c:v>
                </c:pt>
                <c:pt idx="8656">
                  <c:v>20.8</c:v>
                </c:pt>
                <c:pt idx="8657">
                  <c:v>20.8</c:v>
                </c:pt>
                <c:pt idx="8658">
                  <c:v>20.8</c:v>
                </c:pt>
                <c:pt idx="8659">
                  <c:v>20.8</c:v>
                </c:pt>
                <c:pt idx="8660">
                  <c:v>20.8</c:v>
                </c:pt>
                <c:pt idx="8661">
                  <c:v>20.8</c:v>
                </c:pt>
                <c:pt idx="8662">
                  <c:v>20.8</c:v>
                </c:pt>
                <c:pt idx="8663">
                  <c:v>20.8</c:v>
                </c:pt>
                <c:pt idx="8664">
                  <c:v>20.8</c:v>
                </c:pt>
                <c:pt idx="8665">
                  <c:v>20.8</c:v>
                </c:pt>
                <c:pt idx="8666">
                  <c:v>20.8</c:v>
                </c:pt>
                <c:pt idx="8667">
                  <c:v>20.8</c:v>
                </c:pt>
                <c:pt idx="8668">
                  <c:v>20.8</c:v>
                </c:pt>
                <c:pt idx="8669">
                  <c:v>20.8</c:v>
                </c:pt>
                <c:pt idx="8670">
                  <c:v>20.8</c:v>
                </c:pt>
                <c:pt idx="8671">
                  <c:v>20.8</c:v>
                </c:pt>
                <c:pt idx="8672">
                  <c:v>20.8</c:v>
                </c:pt>
                <c:pt idx="8673">
                  <c:v>20.8</c:v>
                </c:pt>
                <c:pt idx="8674">
                  <c:v>20.8</c:v>
                </c:pt>
                <c:pt idx="8675">
                  <c:v>20.8</c:v>
                </c:pt>
                <c:pt idx="8676">
                  <c:v>20.8</c:v>
                </c:pt>
                <c:pt idx="8677">
                  <c:v>20.8</c:v>
                </c:pt>
                <c:pt idx="8678">
                  <c:v>20.8</c:v>
                </c:pt>
                <c:pt idx="8679">
                  <c:v>20.8</c:v>
                </c:pt>
                <c:pt idx="8680">
                  <c:v>20.8</c:v>
                </c:pt>
                <c:pt idx="8681">
                  <c:v>20.8</c:v>
                </c:pt>
                <c:pt idx="8682">
                  <c:v>20.8</c:v>
                </c:pt>
                <c:pt idx="8683">
                  <c:v>20.8</c:v>
                </c:pt>
                <c:pt idx="8684">
                  <c:v>20.8</c:v>
                </c:pt>
                <c:pt idx="8685">
                  <c:v>20.8</c:v>
                </c:pt>
                <c:pt idx="8686">
                  <c:v>20.8</c:v>
                </c:pt>
                <c:pt idx="8687">
                  <c:v>20.8</c:v>
                </c:pt>
                <c:pt idx="8688">
                  <c:v>20.8</c:v>
                </c:pt>
                <c:pt idx="8689">
                  <c:v>20.8</c:v>
                </c:pt>
                <c:pt idx="8690">
                  <c:v>20.8</c:v>
                </c:pt>
                <c:pt idx="8691">
                  <c:v>20.8</c:v>
                </c:pt>
                <c:pt idx="8692">
                  <c:v>20.8</c:v>
                </c:pt>
                <c:pt idx="8693">
                  <c:v>20.8</c:v>
                </c:pt>
                <c:pt idx="8694">
                  <c:v>20.8</c:v>
                </c:pt>
                <c:pt idx="8695">
                  <c:v>20.8</c:v>
                </c:pt>
                <c:pt idx="8696">
                  <c:v>20.8</c:v>
                </c:pt>
                <c:pt idx="8697">
                  <c:v>20.8</c:v>
                </c:pt>
                <c:pt idx="8698">
                  <c:v>20.8</c:v>
                </c:pt>
                <c:pt idx="8699">
                  <c:v>20.8</c:v>
                </c:pt>
                <c:pt idx="8700">
                  <c:v>20.8</c:v>
                </c:pt>
                <c:pt idx="8701">
                  <c:v>20.8</c:v>
                </c:pt>
                <c:pt idx="8702">
                  <c:v>20.8</c:v>
                </c:pt>
                <c:pt idx="8703">
                  <c:v>20.8</c:v>
                </c:pt>
                <c:pt idx="8704">
                  <c:v>20.8</c:v>
                </c:pt>
                <c:pt idx="8705">
                  <c:v>20.8</c:v>
                </c:pt>
                <c:pt idx="8706">
                  <c:v>20.8</c:v>
                </c:pt>
                <c:pt idx="8707">
                  <c:v>20.8</c:v>
                </c:pt>
                <c:pt idx="8708">
                  <c:v>20.8</c:v>
                </c:pt>
                <c:pt idx="8709">
                  <c:v>20.8</c:v>
                </c:pt>
                <c:pt idx="8710">
                  <c:v>20.8</c:v>
                </c:pt>
                <c:pt idx="8711">
                  <c:v>20.8</c:v>
                </c:pt>
                <c:pt idx="8712">
                  <c:v>20.8</c:v>
                </c:pt>
                <c:pt idx="8713">
                  <c:v>20.8</c:v>
                </c:pt>
                <c:pt idx="8714">
                  <c:v>20.8</c:v>
                </c:pt>
                <c:pt idx="8715">
                  <c:v>20.8</c:v>
                </c:pt>
                <c:pt idx="8716">
                  <c:v>20.8</c:v>
                </c:pt>
                <c:pt idx="8717">
                  <c:v>20.8</c:v>
                </c:pt>
                <c:pt idx="8718">
                  <c:v>20.8</c:v>
                </c:pt>
                <c:pt idx="8719">
                  <c:v>20.8</c:v>
                </c:pt>
                <c:pt idx="8720">
                  <c:v>20.8</c:v>
                </c:pt>
                <c:pt idx="8721">
                  <c:v>20.8</c:v>
                </c:pt>
                <c:pt idx="8722">
                  <c:v>20.8</c:v>
                </c:pt>
                <c:pt idx="8723">
                  <c:v>20.8</c:v>
                </c:pt>
                <c:pt idx="8724">
                  <c:v>20.8</c:v>
                </c:pt>
                <c:pt idx="8725">
                  <c:v>20.8</c:v>
                </c:pt>
                <c:pt idx="8726">
                  <c:v>20.8</c:v>
                </c:pt>
                <c:pt idx="8727">
                  <c:v>20.8</c:v>
                </c:pt>
                <c:pt idx="8728">
                  <c:v>20.8</c:v>
                </c:pt>
                <c:pt idx="8729">
                  <c:v>20.8</c:v>
                </c:pt>
                <c:pt idx="8730">
                  <c:v>20.8</c:v>
                </c:pt>
                <c:pt idx="8731">
                  <c:v>20.8</c:v>
                </c:pt>
                <c:pt idx="8732">
                  <c:v>20.8</c:v>
                </c:pt>
                <c:pt idx="8733">
                  <c:v>20.8</c:v>
                </c:pt>
                <c:pt idx="8734">
                  <c:v>20.8</c:v>
                </c:pt>
                <c:pt idx="8735">
                  <c:v>20.8</c:v>
                </c:pt>
                <c:pt idx="8736">
                  <c:v>20.8</c:v>
                </c:pt>
                <c:pt idx="8737">
                  <c:v>20.8</c:v>
                </c:pt>
                <c:pt idx="8738">
                  <c:v>20.8</c:v>
                </c:pt>
                <c:pt idx="8739">
                  <c:v>20.8</c:v>
                </c:pt>
                <c:pt idx="8740">
                  <c:v>20.8</c:v>
                </c:pt>
                <c:pt idx="8741">
                  <c:v>20.8</c:v>
                </c:pt>
                <c:pt idx="8742">
                  <c:v>20.8</c:v>
                </c:pt>
                <c:pt idx="8743">
                  <c:v>20.8</c:v>
                </c:pt>
                <c:pt idx="8744">
                  <c:v>20.8</c:v>
                </c:pt>
                <c:pt idx="8745">
                  <c:v>20.8</c:v>
                </c:pt>
                <c:pt idx="8746">
                  <c:v>20.8</c:v>
                </c:pt>
                <c:pt idx="8747">
                  <c:v>20.8</c:v>
                </c:pt>
                <c:pt idx="8748">
                  <c:v>20.8</c:v>
                </c:pt>
                <c:pt idx="8749">
                  <c:v>20.8</c:v>
                </c:pt>
                <c:pt idx="8750">
                  <c:v>20.8</c:v>
                </c:pt>
                <c:pt idx="8751">
                  <c:v>20.8</c:v>
                </c:pt>
                <c:pt idx="8752">
                  <c:v>20.8</c:v>
                </c:pt>
                <c:pt idx="8753">
                  <c:v>20.8</c:v>
                </c:pt>
                <c:pt idx="8754">
                  <c:v>20.8</c:v>
                </c:pt>
                <c:pt idx="8755">
                  <c:v>20.8</c:v>
                </c:pt>
                <c:pt idx="8756">
                  <c:v>20.8</c:v>
                </c:pt>
                <c:pt idx="8757">
                  <c:v>20.8</c:v>
                </c:pt>
                <c:pt idx="8758">
                  <c:v>20.8</c:v>
                </c:pt>
                <c:pt idx="8759">
                  <c:v>20.8</c:v>
                </c:pt>
                <c:pt idx="8760">
                  <c:v>20.8</c:v>
                </c:pt>
                <c:pt idx="8761">
                  <c:v>20.8</c:v>
                </c:pt>
                <c:pt idx="8762">
                  <c:v>20.8</c:v>
                </c:pt>
                <c:pt idx="8763">
                  <c:v>20.8</c:v>
                </c:pt>
                <c:pt idx="8764">
                  <c:v>20.8</c:v>
                </c:pt>
                <c:pt idx="8765">
                  <c:v>20.8</c:v>
                </c:pt>
                <c:pt idx="8766">
                  <c:v>20.8</c:v>
                </c:pt>
                <c:pt idx="8767">
                  <c:v>20.8</c:v>
                </c:pt>
                <c:pt idx="8768">
                  <c:v>20.8</c:v>
                </c:pt>
                <c:pt idx="8769">
                  <c:v>20.8</c:v>
                </c:pt>
                <c:pt idx="8770">
                  <c:v>20.8</c:v>
                </c:pt>
                <c:pt idx="8771">
                  <c:v>20.8</c:v>
                </c:pt>
                <c:pt idx="8772">
                  <c:v>20.8</c:v>
                </c:pt>
                <c:pt idx="8773">
                  <c:v>20.8</c:v>
                </c:pt>
                <c:pt idx="8774">
                  <c:v>20.8</c:v>
                </c:pt>
                <c:pt idx="8775">
                  <c:v>20.8</c:v>
                </c:pt>
                <c:pt idx="8776">
                  <c:v>20.8</c:v>
                </c:pt>
                <c:pt idx="8777">
                  <c:v>20.8</c:v>
                </c:pt>
                <c:pt idx="8778">
                  <c:v>20.8</c:v>
                </c:pt>
                <c:pt idx="8779">
                  <c:v>20.8</c:v>
                </c:pt>
                <c:pt idx="8780">
                  <c:v>20.8</c:v>
                </c:pt>
                <c:pt idx="8781">
                  <c:v>20.8</c:v>
                </c:pt>
                <c:pt idx="8782">
                  <c:v>20.8</c:v>
                </c:pt>
                <c:pt idx="8783">
                  <c:v>20.8</c:v>
                </c:pt>
                <c:pt idx="8784">
                  <c:v>20.8</c:v>
                </c:pt>
                <c:pt idx="8785">
                  <c:v>20.8</c:v>
                </c:pt>
                <c:pt idx="8786">
                  <c:v>20.8</c:v>
                </c:pt>
                <c:pt idx="8787">
                  <c:v>20.8</c:v>
                </c:pt>
                <c:pt idx="8788">
                  <c:v>20.8</c:v>
                </c:pt>
                <c:pt idx="8789">
                  <c:v>20.8</c:v>
                </c:pt>
                <c:pt idx="8790">
                  <c:v>20.8</c:v>
                </c:pt>
                <c:pt idx="8791">
                  <c:v>20.8</c:v>
                </c:pt>
                <c:pt idx="8792">
                  <c:v>20.8</c:v>
                </c:pt>
                <c:pt idx="8793">
                  <c:v>20.8</c:v>
                </c:pt>
                <c:pt idx="8794">
                  <c:v>20.8</c:v>
                </c:pt>
                <c:pt idx="8795">
                  <c:v>20.8</c:v>
                </c:pt>
                <c:pt idx="8796">
                  <c:v>20.8</c:v>
                </c:pt>
                <c:pt idx="8797">
                  <c:v>20.8</c:v>
                </c:pt>
                <c:pt idx="8798">
                  <c:v>20.8</c:v>
                </c:pt>
                <c:pt idx="8799">
                  <c:v>20.8</c:v>
                </c:pt>
                <c:pt idx="8800">
                  <c:v>20.8</c:v>
                </c:pt>
                <c:pt idx="8801">
                  <c:v>20.8</c:v>
                </c:pt>
                <c:pt idx="8802">
                  <c:v>20.8</c:v>
                </c:pt>
                <c:pt idx="8803">
                  <c:v>20.8</c:v>
                </c:pt>
                <c:pt idx="8804">
                  <c:v>20.8</c:v>
                </c:pt>
                <c:pt idx="8805">
                  <c:v>20.8</c:v>
                </c:pt>
                <c:pt idx="8806">
                  <c:v>20.8</c:v>
                </c:pt>
                <c:pt idx="8807">
                  <c:v>20.8</c:v>
                </c:pt>
                <c:pt idx="8808">
                  <c:v>20.8</c:v>
                </c:pt>
                <c:pt idx="8809">
                  <c:v>20.8</c:v>
                </c:pt>
                <c:pt idx="8810">
                  <c:v>20.8</c:v>
                </c:pt>
                <c:pt idx="8811">
                  <c:v>20.8</c:v>
                </c:pt>
                <c:pt idx="8812">
                  <c:v>20.8</c:v>
                </c:pt>
                <c:pt idx="8813">
                  <c:v>20.8</c:v>
                </c:pt>
                <c:pt idx="8814">
                  <c:v>20.8</c:v>
                </c:pt>
                <c:pt idx="8815">
                  <c:v>20.8</c:v>
                </c:pt>
                <c:pt idx="8816">
                  <c:v>20.8</c:v>
                </c:pt>
                <c:pt idx="8817">
                  <c:v>20.8</c:v>
                </c:pt>
                <c:pt idx="8818">
                  <c:v>20.8</c:v>
                </c:pt>
                <c:pt idx="8819">
                  <c:v>20.8</c:v>
                </c:pt>
                <c:pt idx="8820">
                  <c:v>20.8</c:v>
                </c:pt>
                <c:pt idx="8821">
                  <c:v>20.8</c:v>
                </c:pt>
                <c:pt idx="8822">
                  <c:v>20.8</c:v>
                </c:pt>
                <c:pt idx="8823">
                  <c:v>20.8</c:v>
                </c:pt>
                <c:pt idx="8824">
                  <c:v>20.8</c:v>
                </c:pt>
                <c:pt idx="8825">
                  <c:v>20.8</c:v>
                </c:pt>
                <c:pt idx="8826">
                  <c:v>20.8</c:v>
                </c:pt>
                <c:pt idx="8827">
                  <c:v>20.8</c:v>
                </c:pt>
                <c:pt idx="8828">
                  <c:v>20.8</c:v>
                </c:pt>
                <c:pt idx="8829">
                  <c:v>20.8</c:v>
                </c:pt>
                <c:pt idx="8830">
                  <c:v>20.8</c:v>
                </c:pt>
                <c:pt idx="8831">
                  <c:v>20.8</c:v>
                </c:pt>
                <c:pt idx="8832">
                  <c:v>20.8</c:v>
                </c:pt>
                <c:pt idx="8833">
                  <c:v>20.8</c:v>
                </c:pt>
                <c:pt idx="8834">
                  <c:v>20.8</c:v>
                </c:pt>
                <c:pt idx="8835">
                  <c:v>20.8</c:v>
                </c:pt>
                <c:pt idx="8836">
                  <c:v>20.8</c:v>
                </c:pt>
                <c:pt idx="8837">
                  <c:v>20.8</c:v>
                </c:pt>
                <c:pt idx="8838">
                  <c:v>20.8</c:v>
                </c:pt>
                <c:pt idx="8839">
                  <c:v>20.8</c:v>
                </c:pt>
                <c:pt idx="8840">
                  <c:v>20.8</c:v>
                </c:pt>
                <c:pt idx="8841">
                  <c:v>20.8</c:v>
                </c:pt>
                <c:pt idx="8842">
                  <c:v>20.8</c:v>
                </c:pt>
                <c:pt idx="8843">
                  <c:v>20.8</c:v>
                </c:pt>
                <c:pt idx="8844">
                  <c:v>20.8</c:v>
                </c:pt>
                <c:pt idx="8845">
                  <c:v>20.8</c:v>
                </c:pt>
                <c:pt idx="8846">
                  <c:v>20.8</c:v>
                </c:pt>
                <c:pt idx="8847">
                  <c:v>20.8</c:v>
                </c:pt>
                <c:pt idx="8848">
                  <c:v>20.8</c:v>
                </c:pt>
                <c:pt idx="8849">
                  <c:v>20.8</c:v>
                </c:pt>
                <c:pt idx="8850">
                  <c:v>20.8</c:v>
                </c:pt>
                <c:pt idx="8851">
                  <c:v>20.8</c:v>
                </c:pt>
                <c:pt idx="8852">
                  <c:v>20.8</c:v>
                </c:pt>
                <c:pt idx="8853">
                  <c:v>20.8</c:v>
                </c:pt>
                <c:pt idx="8854">
                  <c:v>20.8</c:v>
                </c:pt>
                <c:pt idx="8855">
                  <c:v>20.8</c:v>
                </c:pt>
                <c:pt idx="8856">
                  <c:v>20.8</c:v>
                </c:pt>
                <c:pt idx="8857">
                  <c:v>20.8</c:v>
                </c:pt>
                <c:pt idx="8858">
                  <c:v>20.8</c:v>
                </c:pt>
                <c:pt idx="8859">
                  <c:v>20.8</c:v>
                </c:pt>
                <c:pt idx="8860">
                  <c:v>20.8</c:v>
                </c:pt>
                <c:pt idx="8861">
                  <c:v>20.8</c:v>
                </c:pt>
                <c:pt idx="8862">
                  <c:v>20.8</c:v>
                </c:pt>
                <c:pt idx="8863">
                  <c:v>20.8</c:v>
                </c:pt>
                <c:pt idx="8864">
                  <c:v>20.8</c:v>
                </c:pt>
                <c:pt idx="8865">
                  <c:v>20.8</c:v>
                </c:pt>
                <c:pt idx="8866">
                  <c:v>20.8</c:v>
                </c:pt>
                <c:pt idx="8867">
                  <c:v>20.8</c:v>
                </c:pt>
                <c:pt idx="8868">
                  <c:v>20.8</c:v>
                </c:pt>
                <c:pt idx="8869">
                  <c:v>20.8</c:v>
                </c:pt>
                <c:pt idx="8870">
                  <c:v>20.8</c:v>
                </c:pt>
                <c:pt idx="8871">
                  <c:v>20.8</c:v>
                </c:pt>
                <c:pt idx="8872">
                  <c:v>20.8</c:v>
                </c:pt>
                <c:pt idx="8873">
                  <c:v>20.8</c:v>
                </c:pt>
                <c:pt idx="8874">
                  <c:v>20.8</c:v>
                </c:pt>
                <c:pt idx="8875">
                  <c:v>20.8</c:v>
                </c:pt>
                <c:pt idx="8876">
                  <c:v>20.8</c:v>
                </c:pt>
                <c:pt idx="8877">
                  <c:v>20.8</c:v>
                </c:pt>
                <c:pt idx="8878">
                  <c:v>20.8</c:v>
                </c:pt>
                <c:pt idx="8879">
                  <c:v>20.8</c:v>
                </c:pt>
                <c:pt idx="8880">
                  <c:v>20.8</c:v>
                </c:pt>
                <c:pt idx="8881">
                  <c:v>20.8</c:v>
                </c:pt>
                <c:pt idx="8882">
                  <c:v>20.8</c:v>
                </c:pt>
                <c:pt idx="8883">
                  <c:v>20.8</c:v>
                </c:pt>
                <c:pt idx="8884">
                  <c:v>20.8</c:v>
                </c:pt>
                <c:pt idx="8885">
                  <c:v>20.8</c:v>
                </c:pt>
                <c:pt idx="8886">
                  <c:v>20.8</c:v>
                </c:pt>
                <c:pt idx="8887">
                  <c:v>20.8</c:v>
                </c:pt>
                <c:pt idx="8888">
                  <c:v>20.8</c:v>
                </c:pt>
                <c:pt idx="8889">
                  <c:v>20.8</c:v>
                </c:pt>
                <c:pt idx="8890">
                  <c:v>20.8</c:v>
                </c:pt>
                <c:pt idx="8891">
                  <c:v>20.8</c:v>
                </c:pt>
                <c:pt idx="8892">
                  <c:v>20.8</c:v>
                </c:pt>
                <c:pt idx="8893">
                  <c:v>20.8</c:v>
                </c:pt>
                <c:pt idx="8894">
                  <c:v>20.8</c:v>
                </c:pt>
                <c:pt idx="8895">
                  <c:v>20.8</c:v>
                </c:pt>
                <c:pt idx="8896">
                  <c:v>20.8</c:v>
                </c:pt>
                <c:pt idx="8897">
                  <c:v>20.8</c:v>
                </c:pt>
                <c:pt idx="8898">
                  <c:v>20.8</c:v>
                </c:pt>
                <c:pt idx="8899">
                  <c:v>20.8</c:v>
                </c:pt>
                <c:pt idx="8900">
                  <c:v>20.8</c:v>
                </c:pt>
                <c:pt idx="8901">
                  <c:v>20.8</c:v>
                </c:pt>
                <c:pt idx="8902">
                  <c:v>20.8</c:v>
                </c:pt>
                <c:pt idx="8903">
                  <c:v>20.8</c:v>
                </c:pt>
                <c:pt idx="8904">
                  <c:v>20.8</c:v>
                </c:pt>
                <c:pt idx="8905">
                  <c:v>20.8</c:v>
                </c:pt>
                <c:pt idx="8906">
                  <c:v>20.8</c:v>
                </c:pt>
                <c:pt idx="8907">
                  <c:v>20.8</c:v>
                </c:pt>
                <c:pt idx="8908">
                  <c:v>20.8</c:v>
                </c:pt>
                <c:pt idx="8909">
                  <c:v>20.8</c:v>
                </c:pt>
                <c:pt idx="8910">
                  <c:v>20.8</c:v>
                </c:pt>
                <c:pt idx="8911">
                  <c:v>20.8</c:v>
                </c:pt>
                <c:pt idx="8912">
                  <c:v>20.8</c:v>
                </c:pt>
                <c:pt idx="8913">
                  <c:v>20.8</c:v>
                </c:pt>
                <c:pt idx="8914">
                  <c:v>20.8</c:v>
                </c:pt>
                <c:pt idx="8915">
                  <c:v>20.8</c:v>
                </c:pt>
                <c:pt idx="8916">
                  <c:v>20.8</c:v>
                </c:pt>
                <c:pt idx="8917">
                  <c:v>20.8</c:v>
                </c:pt>
                <c:pt idx="8918">
                  <c:v>20.8</c:v>
                </c:pt>
                <c:pt idx="8919">
                  <c:v>20.8</c:v>
                </c:pt>
                <c:pt idx="8920">
                  <c:v>20.8</c:v>
                </c:pt>
                <c:pt idx="8921">
                  <c:v>20.8</c:v>
                </c:pt>
                <c:pt idx="8922">
                  <c:v>20.8</c:v>
                </c:pt>
                <c:pt idx="8923">
                  <c:v>20.8</c:v>
                </c:pt>
                <c:pt idx="8924">
                  <c:v>20.8</c:v>
                </c:pt>
                <c:pt idx="8925">
                  <c:v>20.8</c:v>
                </c:pt>
                <c:pt idx="8926">
                  <c:v>20.8</c:v>
                </c:pt>
                <c:pt idx="8927">
                  <c:v>20.8</c:v>
                </c:pt>
                <c:pt idx="8928">
                  <c:v>20.8</c:v>
                </c:pt>
                <c:pt idx="8929">
                  <c:v>20.8</c:v>
                </c:pt>
                <c:pt idx="8930">
                  <c:v>20.8</c:v>
                </c:pt>
                <c:pt idx="8931">
                  <c:v>20.8</c:v>
                </c:pt>
                <c:pt idx="8932">
                  <c:v>20.8</c:v>
                </c:pt>
                <c:pt idx="8933">
                  <c:v>20.8</c:v>
                </c:pt>
                <c:pt idx="8934">
                  <c:v>20.8</c:v>
                </c:pt>
                <c:pt idx="8935">
                  <c:v>20.8</c:v>
                </c:pt>
                <c:pt idx="8936">
                  <c:v>20.8</c:v>
                </c:pt>
                <c:pt idx="8937">
                  <c:v>20.8</c:v>
                </c:pt>
                <c:pt idx="8938">
                  <c:v>20.8</c:v>
                </c:pt>
                <c:pt idx="8939">
                  <c:v>20.8</c:v>
                </c:pt>
                <c:pt idx="8940">
                  <c:v>20.8</c:v>
                </c:pt>
                <c:pt idx="8941">
                  <c:v>20.8</c:v>
                </c:pt>
                <c:pt idx="8942">
                  <c:v>20.8</c:v>
                </c:pt>
                <c:pt idx="8943">
                  <c:v>20.8</c:v>
                </c:pt>
                <c:pt idx="8944">
                  <c:v>20.8</c:v>
                </c:pt>
                <c:pt idx="8945">
                  <c:v>20.8</c:v>
                </c:pt>
                <c:pt idx="8946">
                  <c:v>20.8</c:v>
                </c:pt>
                <c:pt idx="8947">
                  <c:v>20.8</c:v>
                </c:pt>
                <c:pt idx="8948">
                  <c:v>20.8</c:v>
                </c:pt>
                <c:pt idx="8949">
                  <c:v>20.8</c:v>
                </c:pt>
                <c:pt idx="8950">
                  <c:v>20.8</c:v>
                </c:pt>
                <c:pt idx="8951">
                  <c:v>20.8</c:v>
                </c:pt>
                <c:pt idx="8952">
                  <c:v>20.8</c:v>
                </c:pt>
                <c:pt idx="8953">
                  <c:v>20.8</c:v>
                </c:pt>
                <c:pt idx="8954">
                  <c:v>20.8</c:v>
                </c:pt>
                <c:pt idx="8955">
                  <c:v>20.8</c:v>
                </c:pt>
                <c:pt idx="8956">
                  <c:v>20.8</c:v>
                </c:pt>
                <c:pt idx="8957">
                  <c:v>20.8</c:v>
                </c:pt>
                <c:pt idx="8958">
                  <c:v>20.8</c:v>
                </c:pt>
                <c:pt idx="8959">
                  <c:v>20.8</c:v>
                </c:pt>
                <c:pt idx="8960">
                  <c:v>20.8</c:v>
                </c:pt>
                <c:pt idx="8961">
                  <c:v>20.8</c:v>
                </c:pt>
                <c:pt idx="8962">
                  <c:v>20.8</c:v>
                </c:pt>
                <c:pt idx="8963">
                  <c:v>20.8</c:v>
                </c:pt>
                <c:pt idx="8964">
                  <c:v>20.8</c:v>
                </c:pt>
                <c:pt idx="8965">
                  <c:v>20.8</c:v>
                </c:pt>
                <c:pt idx="8966">
                  <c:v>20.8</c:v>
                </c:pt>
                <c:pt idx="8967">
                  <c:v>20.8</c:v>
                </c:pt>
                <c:pt idx="8968">
                  <c:v>20.8</c:v>
                </c:pt>
                <c:pt idx="8969">
                  <c:v>20.8</c:v>
                </c:pt>
                <c:pt idx="8970">
                  <c:v>20.8</c:v>
                </c:pt>
                <c:pt idx="8971">
                  <c:v>20.8</c:v>
                </c:pt>
                <c:pt idx="8972">
                  <c:v>20.8</c:v>
                </c:pt>
                <c:pt idx="8973">
                  <c:v>20.8</c:v>
                </c:pt>
                <c:pt idx="8974">
                  <c:v>20.8</c:v>
                </c:pt>
                <c:pt idx="8975">
                  <c:v>20.8</c:v>
                </c:pt>
                <c:pt idx="8976">
                  <c:v>20.8</c:v>
                </c:pt>
                <c:pt idx="8977">
                  <c:v>20.8</c:v>
                </c:pt>
                <c:pt idx="8978">
                  <c:v>20.8</c:v>
                </c:pt>
                <c:pt idx="8979">
                  <c:v>20.8</c:v>
                </c:pt>
                <c:pt idx="8980">
                  <c:v>20.8</c:v>
                </c:pt>
                <c:pt idx="8981">
                  <c:v>20.8</c:v>
                </c:pt>
                <c:pt idx="8982">
                  <c:v>20.8</c:v>
                </c:pt>
                <c:pt idx="8983">
                  <c:v>20.8</c:v>
                </c:pt>
                <c:pt idx="8984">
                  <c:v>20.8</c:v>
                </c:pt>
                <c:pt idx="8985">
                  <c:v>20.8</c:v>
                </c:pt>
                <c:pt idx="8986">
                  <c:v>20.8</c:v>
                </c:pt>
                <c:pt idx="8987">
                  <c:v>20.8</c:v>
                </c:pt>
                <c:pt idx="8988">
                  <c:v>20.8</c:v>
                </c:pt>
                <c:pt idx="8989">
                  <c:v>20.8</c:v>
                </c:pt>
                <c:pt idx="8990">
                  <c:v>20.8</c:v>
                </c:pt>
                <c:pt idx="8991">
                  <c:v>20.8</c:v>
                </c:pt>
                <c:pt idx="8992">
                  <c:v>20.8</c:v>
                </c:pt>
                <c:pt idx="8993">
                  <c:v>20.8</c:v>
                </c:pt>
                <c:pt idx="8994">
                  <c:v>20.8</c:v>
                </c:pt>
                <c:pt idx="8995">
                  <c:v>20.8</c:v>
                </c:pt>
                <c:pt idx="8996">
                  <c:v>20.8</c:v>
                </c:pt>
                <c:pt idx="8997">
                  <c:v>20.8</c:v>
                </c:pt>
                <c:pt idx="8998">
                  <c:v>20.8</c:v>
                </c:pt>
                <c:pt idx="8999">
                  <c:v>20.8</c:v>
                </c:pt>
                <c:pt idx="9000">
                  <c:v>20.8</c:v>
                </c:pt>
                <c:pt idx="9001">
                  <c:v>20.8</c:v>
                </c:pt>
                <c:pt idx="9002">
                  <c:v>20.8</c:v>
                </c:pt>
                <c:pt idx="9003">
                  <c:v>20.8</c:v>
                </c:pt>
                <c:pt idx="9004">
                  <c:v>20.8</c:v>
                </c:pt>
                <c:pt idx="9005">
                  <c:v>20.8</c:v>
                </c:pt>
                <c:pt idx="9006">
                  <c:v>20.8</c:v>
                </c:pt>
                <c:pt idx="9007">
                  <c:v>20.8</c:v>
                </c:pt>
                <c:pt idx="9008">
                  <c:v>20.8</c:v>
                </c:pt>
                <c:pt idx="9009">
                  <c:v>20.8</c:v>
                </c:pt>
                <c:pt idx="9010">
                  <c:v>20.8</c:v>
                </c:pt>
                <c:pt idx="9011">
                  <c:v>20.8</c:v>
                </c:pt>
                <c:pt idx="9012">
                  <c:v>20.8</c:v>
                </c:pt>
                <c:pt idx="9013">
                  <c:v>20.8</c:v>
                </c:pt>
                <c:pt idx="9014">
                  <c:v>20.8</c:v>
                </c:pt>
                <c:pt idx="9015">
                  <c:v>20.8</c:v>
                </c:pt>
                <c:pt idx="9016">
                  <c:v>20.8</c:v>
                </c:pt>
                <c:pt idx="9017">
                  <c:v>20.8</c:v>
                </c:pt>
                <c:pt idx="9018">
                  <c:v>20.8</c:v>
                </c:pt>
                <c:pt idx="9019">
                  <c:v>20.8</c:v>
                </c:pt>
                <c:pt idx="9020">
                  <c:v>20.8</c:v>
                </c:pt>
                <c:pt idx="9021">
                  <c:v>20.8</c:v>
                </c:pt>
                <c:pt idx="9022">
                  <c:v>20.8</c:v>
                </c:pt>
                <c:pt idx="9023">
                  <c:v>20.8</c:v>
                </c:pt>
                <c:pt idx="9024">
                  <c:v>20.8</c:v>
                </c:pt>
                <c:pt idx="9025">
                  <c:v>20.8</c:v>
                </c:pt>
                <c:pt idx="9026">
                  <c:v>20.8</c:v>
                </c:pt>
                <c:pt idx="9027">
                  <c:v>20.8</c:v>
                </c:pt>
                <c:pt idx="9028">
                  <c:v>20.8</c:v>
                </c:pt>
                <c:pt idx="9029">
                  <c:v>20.8</c:v>
                </c:pt>
                <c:pt idx="9030">
                  <c:v>20.8</c:v>
                </c:pt>
                <c:pt idx="9031">
                  <c:v>20.8</c:v>
                </c:pt>
                <c:pt idx="9032">
                  <c:v>20.8</c:v>
                </c:pt>
                <c:pt idx="9033">
                  <c:v>20.8</c:v>
                </c:pt>
                <c:pt idx="9034">
                  <c:v>20.8</c:v>
                </c:pt>
                <c:pt idx="9035">
                  <c:v>20.8</c:v>
                </c:pt>
                <c:pt idx="9036">
                  <c:v>20.8</c:v>
                </c:pt>
                <c:pt idx="9037">
                  <c:v>20.8</c:v>
                </c:pt>
                <c:pt idx="9038">
                  <c:v>20.8</c:v>
                </c:pt>
                <c:pt idx="9039">
                  <c:v>20.8</c:v>
                </c:pt>
                <c:pt idx="9040">
                  <c:v>20.8</c:v>
                </c:pt>
                <c:pt idx="9041">
                  <c:v>20.8</c:v>
                </c:pt>
                <c:pt idx="9042">
                  <c:v>20.8</c:v>
                </c:pt>
                <c:pt idx="9043">
                  <c:v>20.8</c:v>
                </c:pt>
                <c:pt idx="9044">
                  <c:v>20.8</c:v>
                </c:pt>
                <c:pt idx="9045">
                  <c:v>20.8</c:v>
                </c:pt>
                <c:pt idx="9046">
                  <c:v>20.8</c:v>
                </c:pt>
                <c:pt idx="9047">
                  <c:v>20.8</c:v>
                </c:pt>
                <c:pt idx="9048">
                  <c:v>20.8</c:v>
                </c:pt>
                <c:pt idx="9049">
                  <c:v>20.8</c:v>
                </c:pt>
                <c:pt idx="9050">
                  <c:v>20.8</c:v>
                </c:pt>
                <c:pt idx="9051">
                  <c:v>20.8</c:v>
                </c:pt>
                <c:pt idx="9052">
                  <c:v>20.8</c:v>
                </c:pt>
                <c:pt idx="9053">
                  <c:v>20.8</c:v>
                </c:pt>
                <c:pt idx="9054">
                  <c:v>20.8</c:v>
                </c:pt>
                <c:pt idx="9055">
                  <c:v>20.8</c:v>
                </c:pt>
                <c:pt idx="9056">
                  <c:v>20.8</c:v>
                </c:pt>
                <c:pt idx="9057">
                  <c:v>20.8</c:v>
                </c:pt>
                <c:pt idx="9058">
                  <c:v>20.8</c:v>
                </c:pt>
                <c:pt idx="9059">
                  <c:v>20.8</c:v>
                </c:pt>
                <c:pt idx="9060">
                  <c:v>20.8</c:v>
                </c:pt>
                <c:pt idx="9061">
                  <c:v>20.8</c:v>
                </c:pt>
                <c:pt idx="9062">
                  <c:v>20.8</c:v>
                </c:pt>
                <c:pt idx="9063">
                  <c:v>20.8</c:v>
                </c:pt>
                <c:pt idx="9064">
                  <c:v>20.8</c:v>
                </c:pt>
                <c:pt idx="9065">
                  <c:v>20.8</c:v>
                </c:pt>
                <c:pt idx="9066">
                  <c:v>20.8</c:v>
                </c:pt>
                <c:pt idx="9067">
                  <c:v>20.8</c:v>
                </c:pt>
                <c:pt idx="9068">
                  <c:v>20.8</c:v>
                </c:pt>
                <c:pt idx="9069">
                  <c:v>20.8</c:v>
                </c:pt>
                <c:pt idx="9070">
                  <c:v>20.8</c:v>
                </c:pt>
                <c:pt idx="9071">
                  <c:v>20.8</c:v>
                </c:pt>
                <c:pt idx="9072">
                  <c:v>20.8</c:v>
                </c:pt>
                <c:pt idx="9073">
                  <c:v>20.8</c:v>
                </c:pt>
                <c:pt idx="9074">
                  <c:v>20.8</c:v>
                </c:pt>
                <c:pt idx="9075">
                  <c:v>20.8</c:v>
                </c:pt>
                <c:pt idx="9076">
                  <c:v>20.8</c:v>
                </c:pt>
                <c:pt idx="9077">
                  <c:v>20.8</c:v>
                </c:pt>
                <c:pt idx="9078">
                  <c:v>20.8</c:v>
                </c:pt>
                <c:pt idx="9079">
                  <c:v>20.8</c:v>
                </c:pt>
                <c:pt idx="9080">
                  <c:v>20.8</c:v>
                </c:pt>
                <c:pt idx="9081">
                  <c:v>20.8</c:v>
                </c:pt>
                <c:pt idx="9082">
                  <c:v>20.8</c:v>
                </c:pt>
                <c:pt idx="9083">
                  <c:v>20.8</c:v>
                </c:pt>
                <c:pt idx="9084">
                  <c:v>20.8</c:v>
                </c:pt>
                <c:pt idx="9085">
                  <c:v>20.8</c:v>
                </c:pt>
                <c:pt idx="9086">
                  <c:v>20.8</c:v>
                </c:pt>
                <c:pt idx="9087">
                  <c:v>20.8</c:v>
                </c:pt>
                <c:pt idx="9088">
                  <c:v>20.8</c:v>
                </c:pt>
                <c:pt idx="9089">
                  <c:v>20.8</c:v>
                </c:pt>
                <c:pt idx="9090">
                  <c:v>20.8</c:v>
                </c:pt>
                <c:pt idx="9091">
                  <c:v>20.8</c:v>
                </c:pt>
                <c:pt idx="9092">
                  <c:v>20.8</c:v>
                </c:pt>
                <c:pt idx="9093">
                  <c:v>20.8</c:v>
                </c:pt>
                <c:pt idx="9094">
                  <c:v>20.8</c:v>
                </c:pt>
                <c:pt idx="9095">
                  <c:v>20.8</c:v>
                </c:pt>
                <c:pt idx="9096">
                  <c:v>20.8</c:v>
                </c:pt>
                <c:pt idx="9097">
                  <c:v>20.8</c:v>
                </c:pt>
                <c:pt idx="9098">
                  <c:v>20.8</c:v>
                </c:pt>
                <c:pt idx="9099">
                  <c:v>20.8</c:v>
                </c:pt>
                <c:pt idx="9100">
                  <c:v>20.8</c:v>
                </c:pt>
                <c:pt idx="9101">
                  <c:v>20.8</c:v>
                </c:pt>
                <c:pt idx="9102">
                  <c:v>20.8</c:v>
                </c:pt>
                <c:pt idx="9103">
                  <c:v>20.8</c:v>
                </c:pt>
                <c:pt idx="9104">
                  <c:v>20.8</c:v>
                </c:pt>
                <c:pt idx="9105">
                  <c:v>20.8</c:v>
                </c:pt>
                <c:pt idx="9106">
                  <c:v>20.8</c:v>
                </c:pt>
                <c:pt idx="9107">
                  <c:v>20.8</c:v>
                </c:pt>
                <c:pt idx="9108">
                  <c:v>20.8</c:v>
                </c:pt>
                <c:pt idx="9109">
                  <c:v>20.8</c:v>
                </c:pt>
                <c:pt idx="9110">
                  <c:v>20.8</c:v>
                </c:pt>
                <c:pt idx="9111">
                  <c:v>20.8</c:v>
                </c:pt>
                <c:pt idx="9112">
                  <c:v>20.8</c:v>
                </c:pt>
                <c:pt idx="9113">
                  <c:v>20.8</c:v>
                </c:pt>
                <c:pt idx="9114">
                  <c:v>20.8</c:v>
                </c:pt>
                <c:pt idx="9115">
                  <c:v>20.8</c:v>
                </c:pt>
                <c:pt idx="9116">
                  <c:v>20.8</c:v>
                </c:pt>
                <c:pt idx="9117">
                  <c:v>20.8</c:v>
                </c:pt>
                <c:pt idx="9118">
                  <c:v>20.8</c:v>
                </c:pt>
                <c:pt idx="9119">
                  <c:v>20.8</c:v>
                </c:pt>
                <c:pt idx="9120">
                  <c:v>20.8</c:v>
                </c:pt>
                <c:pt idx="9121">
                  <c:v>20.8</c:v>
                </c:pt>
                <c:pt idx="9122">
                  <c:v>20.8</c:v>
                </c:pt>
                <c:pt idx="9123">
                  <c:v>20.8</c:v>
                </c:pt>
                <c:pt idx="9124">
                  <c:v>20.8</c:v>
                </c:pt>
                <c:pt idx="9125">
                  <c:v>20.8</c:v>
                </c:pt>
                <c:pt idx="9126">
                  <c:v>20.8</c:v>
                </c:pt>
                <c:pt idx="9127">
                  <c:v>20.8</c:v>
                </c:pt>
                <c:pt idx="9128">
                  <c:v>20.8</c:v>
                </c:pt>
                <c:pt idx="9129">
                  <c:v>20.8</c:v>
                </c:pt>
                <c:pt idx="9130">
                  <c:v>20.8</c:v>
                </c:pt>
                <c:pt idx="9131">
                  <c:v>20.8</c:v>
                </c:pt>
                <c:pt idx="9132">
                  <c:v>20.8</c:v>
                </c:pt>
                <c:pt idx="9133">
                  <c:v>20.8</c:v>
                </c:pt>
                <c:pt idx="9134">
                  <c:v>20.8</c:v>
                </c:pt>
                <c:pt idx="9135">
                  <c:v>20.8</c:v>
                </c:pt>
                <c:pt idx="9136">
                  <c:v>20.8</c:v>
                </c:pt>
                <c:pt idx="9137">
                  <c:v>20.8</c:v>
                </c:pt>
                <c:pt idx="9138">
                  <c:v>20.8</c:v>
                </c:pt>
                <c:pt idx="9139">
                  <c:v>20.8</c:v>
                </c:pt>
                <c:pt idx="9140">
                  <c:v>20.8</c:v>
                </c:pt>
                <c:pt idx="9141">
                  <c:v>20.8</c:v>
                </c:pt>
                <c:pt idx="9142">
                  <c:v>20.8</c:v>
                </c:pt>
                <c:pt idx="9143">
                  <c:v>20.8</c:v>
                </c:pt>
                <c:pt idx="9144">
                  <c:v>20.8</c:v>
                </c:pt>
                <c:pt idx="9145">
                  <c:v>20.8</c:v>
                </c:pt>
                <c:pt idx="9146">
                  <c:v>20.8</c:v>
                </c:pt>
                <c:pt idx="9147">
                  <c:v>20.8</c:v>
                </c:pt>
                <c:pt idx="9148">
                  <c:v>20.8</c:v>
                </c:pt>
                <c:pt idx="9149">
                  <c:v>20.8</c:v>
                </c:pt>
                <c:pt idx="9150">
                  <c:v>20.8</c:v>
                </c:pt>
                <c:pt idx="9151">
                  <c:v>20.8</c:v>
                </c:pt>
                <c:pt idx="9152">
                  <c:v>20.8</c:v>
                </c:pt>
                <c:pt idx="9153">
                  <c:v>20.8</c:v>
                </c:pt>
                <c:pt idx="9154">
                  <c:v>20.8</c:v>
                </c:pt>
                <c:pt idx="9155">
                  <c:v>20.8</c:v>
                </c:pt>
                <c:pt idx="9156">
                  <c:v>20.8</c:v>
                </c:pt>
                <c:pt idx="9157">
                  <c:v>20.8</c:v>
                </c:pt>
                <c:pt idx="9158">
                  <c:v>20.8</c:v>
                </c:pt>
                <c:pt idx="9159">
                  <c:v>20.8</c:v>
                </c:pt>
                <c:pt idx="9160">
                  <c:v>20.8</c:v>
                </c:pt>
                <c:pt idx="9161">
                  <c:v>20.8</c:v>
                </c:pt>
                <c:pt idx="9162">
                  <c:v>20.8</c:v>
                </c:pt>
                <c:pt idx="9163">
                  <c:v>20.8</c:v>
                </c:pt>
                <c:pt idx="9164">
                  <c:v>20.8</c:v>
                </c:pt>
                <c:pt idx="9165">
                  <c:v>20.8</c:v>
                </c:pt>
                <c:pt idx="9166">
                  <c:v>20.8</c:v>
                </c:pt>
                <c:pt idx="9167">
                  <c:v>20.8</c:v>
                </c:pt>
                <c:pt idx="9168">
                  <c:v>20.8</c:v>
                </c:pt>
                <c:pt idx="9169">
                  <c:v>20.8</c:v>
                </c:pt>
                <c:pt idx="9170">
                  <c:v>20.8</c:v>
                </c:pt>
                <c:pt idx="9171">
                  <c:v>20.8</c:v>
                </c:pt>
                <c:pt idx="9172">
                  <c:v>20.8</c:v>
                </c:pt>
                <c:pt idx="9173">
                  <c:v>20.8</c:v>
                </c:pt>
                <c:pt idx="9174">
                  <c:v>20.8</c:v>
                </c:pt>
                <c:pt idx="9175">
                  <c:v>20.8</c:v>
                </c:pt>
                <c:pt idx="9176">
                  <c:v>20.8</c:v>
                </c:pt>
                <c:pt idx="9177">
                  <c:v>20.8</c:v>
                </c:pt>
                <c:pt idx="9178">
                  <c:v>20.8</c:v>
                </c:pt>
                <c:pt idx="9179">
                  <c:v>20.8</c:v>
                </c:pt>
                <c:pt idx="9180">
                  <c:v>20.8</c:v>
                </c:pt>
                <c:pt idx="9181">
                  <c:v>20.8</c:v>
                </c:pt>
                <c:pt idx="9182">
                  <c:v>20.8</c:v>
                </c:pt>
                <c:pt idx="9183">
                  <c:v>20.8</c:v>
                </c:pt>
                <c:pt idx="9184">
                  <c:v>20.8</c:v>
                </c:pt>
                <c:pt idx="9185">
                  <c:v>20.8</c:v>
                </c:pt>
                <c:pt idx="9186">
                  <c:v>20.8</c:v>
                </c:pt>
                <c:pt idx="9187">
                  <c:v>20.8</c:v>
                </c:pt>
                <c:pt idx="9188">
                  <c:v>20.8</c:v>
                </c:pt>
                <c:pt idx="9189">
                  <c:v>20.8</c:v>
                </c:pt>
                <c:pt idx="9190">
                  <c:v>20.8</c:v>
                </c:pt>
                <c:pt idx="9191">
                  <c:v>20.8</c:v>
                </c:pt>
                <c:pt idx="9192">
                  <c:v>20.8</c:v>
                </c:pt>
                <c:pt idx="9193">
                  <c:v>20.8</c:v>
                </c:pt>
                <c:pt idx="9194">
                  <c:v>20.8</c:v>
                </c:pt>
                <c:pt idx="9195">
                  <c:v>20.8</c:v>
                </c:pt>
                <c:pt idx="9196">
                  <c:v>20.8</c:v>
                </c:pt>
                <c:pt idx="9197">
                  <c:v>20.8</c:v>
                </c:pt>
                <c:pt idx="9198">
                  <c:v>20.8</c:v>
                </c:pt>
                <c:pt idx="9199">
                  <c:v>20.8</c:v>
                </c:pt>
                <c:pt idx="9200">
                  <c:v>20.8</c:v>
                </c:pt>
                <c:pt idx="9201">
                  <c:v>20.8</c:v>
                </c:pt>
                <c:pt idx="9202">
                  <c:v>20.8</c:v>
                </c:pt>
                <c:pt idx="9203">
                  <c:v>20.8</c:v>
                </c:pt>
                <c:pt idx="9204">
                  <c:v>20.8</c:v>
                </c:pt>
                <c:pt idx="9205">
                  <c:v>20.8</c:v>
                </c:pt>
                <c:pt idx="9206">
                  <c:v>20.8</c:v>
                </c:pt>
                <c:pt idx="9207">
                  <c:v>20.8</c:v>
                </c:pt>
                <c:pt idx="9208">
                  <c:v>20.8</c:v>
                </c:pt>
                <c:pt idx="9209">
                  <c:v>20.8</c:v>
                </c:pt>
                <c:pt idx="9210">
                  <c:v>20.8</c:v>
                </c:pt>
                <c:pt idx="9211">
                  <c:v>20.8</c:v>
                </c:pt>
                <c:pt idx="9212">
                  <c:v>20.8</c:v>
                </c:pt>
                <c:pt idx="9213">
                  <c:v>20.8</c:v>
                </c:pt>
                <c:pt idx="9214">
                  <c:v>20.8</c:v>
                </c:pt>
                <c:pt idx="9215">
                  <c:v>20.8</c:v>
                </c:pt>
                <c:pt idx="9216">
                  <c:v>20.8</c:v>
                </c:pt>
                <c:pt idx="9217">
                  <c:v>20.8</c:v>
                </c:pt>
                <c:pt idx="9218">
                  <c:v>20.8</c:v>
                </c:pt>
                <c:pt idx="9219">
                  <c:v>20.8</c:v>
                </c:pt>
                <c:pt idx="9220">
                  <c:v>20.8</c:v>
                </c:pt>
                <c:pt idx="9221">
                  <c:v>20.8</c:v>
                </c:pt>
                <c:pt idx="9222">
                  <c:v>20.8</c:v>
                </c:pt>
                <c:pt idx="9223">
                  <c:v>20.8</c:v>
                </c:pt>
                <c:pt idx="9224">
                  <c:v>20.8</c:v>
                </c:pt>
                <c:pt idx="9225">
                  <c:v>20.8</c:v>
                </c:pt>
                <c:pt idx="9226">
                  <c:v>20.8</c:v>
                </c:pt>
                <c:pt idx="9227">
                  <c:v>20.8</c:v>
                </c:pt>
                <c:pt idx="9228">
                  <c:v>20.8</c:v>
                </c:pt>
                <c:pt idx="9229">
                  <c:v>20.8</c:v>
                </c:pt>
                <c:pt idx="9230">
                  <c:v>20.8</c:v>
                </c:pt>
                <c:pt idx="9231">
                  <c:v>20.8</c:v>
                </c:pt>
                <c:pt idx="9232">
                  <c:v>20.8</c:v>
                </c:pt>
                <c:pt idx="9233">
                  <c:v>20.8</c:v>
                </c:pt>
                <c:pt idx="9234">
                  <c:v>20.8</c:v>
                </c:pt>
                <c:pt idx="9235">
                  <c:v>20.8</c:v>
                </c:pt>
                <c:pt idx="9236">
                  <c:v>20.8</c:v>
                </c:pt>
                <c:pt idx="9237">
                  <c:v>20.8</c:v>
                </c:pt>
                <c:pt idx="9238">
                  <c:v>20.8</c:v>
                </c:pt>
                <c:pt idx="9239">
                  <c:v>20.8</c:v>
                </c:pt>
                <c:pt idx="9240">
                  <c:v>20.8</c:v>
                </c:pt>
                <c:pt idx="9241">
                  <c:v>20.8</c:v>
                </c:pt>
                <c:pt idx="9242">
                  <c:v>20.8</c:v>
                </c:pt>
                <c:pt idx="9243">
                  <c:v>20.8</c:v>
                </c:pt>
                <c:pt idx="9244">
                  <c:v>20.8</c:v>
                </c:pt>
                <c:pt idx="9245">
                  <c:v>20.8</c:v>
                </c:pt>
                <c:pt idx="9246">
                  <c:v>20.8</c:v>
                </c:pt>
                <c:pt idx="9247">
                  <c:v>20.8</c:v>
                </c:pt>
                <c:pt idx="9248">
                  <c:v>20.8</c:v>
                </c:pt>
                <c:pt idx="9249">
                  <c:v>20.8</c:v>
                </c:pt>
                <c:pt idx="9250">
                  <c:v>20.8</c:v>
                </c:pt>
                <c:pt idx="9251">
                  <c:v>20.8</c:v>
                </c:pt>
                <c:pt idx="9252">
                  <c:v>20.8</c:v>
                </c:pt>
                <c:pt idx="9253">
                  <c:v>20.8</c:v>
                </c:pt>
                <c:pt idx="9254">
                  <c:v>20.8</c:v>
                </c:pt>
                <c:pt idx="9255">
                  <c:v>20.8</c:v>
                </c:pt>
                <c:pt idx="9256">
                  <c:v>20.8</c:v>
                </c:pt>
                <c:pt idx="9257">
                  <c:v>20.8</c:v>
                </c:pt>
                <c:pt idx="9258">
                  <c:v>20.8</c:v>
                </c:pt>
                <c:pt idx="9259">
                  <c:v>20.8</c:v>
                </c:pt>
                <c:pt idx="9260">
                  <c:v>20.8</c:v>
                </c:pt>
                <c:pt idx="9261">
                  <c:v>20.8</c:v>
                </c:pt>
                <c:pt idx="9262">
                  <c:v>20.8</c:v>
                </c:pt>
                <c:pt idx="9263">
                  <c:v>20.8</c:v>
                </c:pt>
                <c:pt idx="9264">
                  <c:v>20.8</c:v>
                </c:pt>
                <c:pt idx="9265">
                  <c:v>20.8</c:v>
                </c:pt>
                <c:pt idx="9266">
                  <c:v>20.8</c:v>
                </c:pt>
                <c:pt idx="9267">
                  <c:v>20.8</c:v>
                </c:pt>
                <c:pt idx="9268">
                  <c:v>20.8</c:v>
                </c:pt>
                <c:pt idx="9269">
                  <c:v>20.8</c:v>
                </c:pt>
                <c:pt idx="9270">
                  <c:v>20.8</c:v>
                </c:pt>
                <c:pt idx="9271">
                  <c:v>20.8</c:v>
                </c:pt>
                <c:pt idx="9272">
                  <c:v>20.8</c:v>
                </c:pt>
                <c:pt idx="9273">
                  <c:v>20.8</c:v>
                </c:pt>
                <c:pt idx="9274">
                  <c:v>20.8</c:v>
                </c:pt>
                <c:pt idx="9275">
                  <c:v>20.8</c:v>
                </c:pt>
                <c:pt idx="9276">
                  <c:v>20.8</c:v>
                </c:pt>
                <c:pt idx="9277">
                  <c:v>20.8</c:v>
                </c:pt>
                <c:pt idx="9278">
                  <c:v>20.8</c:v>
                </c:pt>
                <c:pt idx="9279">
                  <c:v>20.8</c:v>
                </c:pt>
                <c:pt idx="9280">
                  <c:v>20.8</c:v>
                </c:pt>
                <c:pt idx="9281">
                  <c:v>20.8</c:v>
                </c:pt>
                <c:pt idx="9282">
                  <c:v>20.8</c:v>
                </c:pt>
                <c:pt idx="9283">
                  <c:v>20.8</c:v>
                </c:pt>
                <c:pt idx="9284">
                  <c:v>20.8</c:v>
                </c:pt>
                <c:pt idx="9285">
                  <c:v>20.8</c:v>
                </c:pt>
                <c:pt idx="9286">
                  <c:v>20.8</c:v>
                </c:pt>
                <c:pt idx="9287">
                  <c:v>20.8</c:v>
                </c:pt>
                <c:pt idx="9288">
                  <c:v>20.8</c:v>
                </c:pt>
                <c:pt idx="9289">
                  <c:v>20.8</c:v>
                </c:pt>
                <c:pt idx="9290">
                  <c:v>20.8</c:v>
                </c:pt>
                <c:pt idx="9291">
                  <c:v>20.8</c:v>
                </c:pt>
                <c:pt idx="9292">
                  <c:v>20.8</c:v>
                </c:pt>
                <c:pt idx="9293">
                  <c:v>20.8</c:v>
                </c:pt>
                <c:pt idx="9294">
                  <c:v>20.8</c:v>
                </c:pt>
                <c:pt idx="9295">
                  <c:v>20.8</c:v>
                </c:pt>
                <c:pt idx="9296">
                  <c:v>20.8</c:v>
                </c:pt>
                <c:pt idx="9297">
                  <c:v>20.8</c:v>
                </c:pt>
                <c:pt idx="9298">
                  <c:v>20.8</c:v>
                </c:pt>
                <c:pt idx="9299">
                  <c:v>20.8</c:v>
                </c:pt>
                <c:pt idx="9300">
                  <c:v>20.8</c:v>
                </c:pt>
                <c:pt idx="9301">
                  <c:v>20.8</c:v>
                </c:pt>
                <c:pt idx="9302">
                  <c:v>20.8</c:v>
                </c:pt>
                <c:pt idx="9303">
                  <c:v>20.8</c:v>
                </c:pt>
                <c:pt idx="9304">
                  <c:v>20.8</c:v>
                </c:pt>
                <c:pt idx="9305">
                  <c:v>20.8</c:v>
                </c:pt>
                <c:pt idx="9306">
                  <c:v>20.8</c:v>
                </c:pt>
                <c:pt idx="9307">
                  <c:v>20.8</c:v>
                </c:pt>
                <c:pt idx="9308">
                  <c:v>20.8</c:v>
                </c:pt>
                <c:pt idx="9309">
                  <c:v>20.8</c:v>
                </c:pt>
                <c:pt idx="9310">
                  <c:v>20.8</c:v>
                </c:pt>
                <c:pt idx="9311">
                  <c:v>20.8</c:v>
                </c:pt>
                <c:pt idx="9312">
                  <c:v>20.8</c:v>
                </c:pt>
                <c:pt idx="9313">
                  <c:v>20.8</c:v>
                </c:pt>
                <c:pt idx="9314">
                  <c:v>20.8</c:v>
                </c:pt>
                <c:pt idx="9315">
                  <c:v>20.8</c:v>
                </c:pt>
                <c:pt idx="9316">
                  <c:v>20.8</c:v>
                </c:pt>
                <c:pt idx="9317">
                  <c:v>20.8</c:v>
                </c:pt>
                <c:pt idx="9318">
                  <c:v>20.8</c:v>
                </c:pt>
                <c:pt idx="9319">
                  <c:v>20.8</c:v>
                </c:pt>
                <c:pt idx="9320">
                  <c:v>20.8</c:v>
                </c:pt>
                <c:pt idx="9321">
                  <c:v>20.8</c:v>
                </c:pt>
                <c:pt idx="9322">
                  <c:v>20.8</c:v>
                </c:pt>
                <c:pt idx="9323">
                  <c:v>20.8</c:v>
                </c:pt>
                <c:pt idx="9324">
                  <c:v>20.8</c:v>
                </c:pt>
                <c:pt idx="9325">
                  <c:v>20.8</c:v>
                </c:pt>
                <c:pt idx="9326">
                  <c:v>20.8</c:v>
                </c:pt>
                <c:pt idx="9327">
                  <c:v>20.8</c:v>
                </c:pt>
                <c:pt idx="9328">
                  <c:v>20.8</c:v>
                </c:pt>
                <c:pt idx="9329">
                  <c:v>20.8</c:v>
                </c:pt>
                <c:pt idx="9330">
                  <c:v>20.8</c:v>
                </c:pt>
                <c:pt idx="9331">
                  <c:v>20.8</c:v>
                </c:pt>
                <c:pt idx="9332">
                  <c:v>20.8</c:v>
                </c:pt>
                <c:pt idx="9333">
                  <c:v>20.8</c:v>
                </c:pt>
                <c:pt idx="9334">
                  <c:v>20.8</c:v>
                </c:pt>
                <c:pt idx="9335">
                  <c:v>20.8</c:v>
                </c:pt>
                <c:pt idx="9336">
                  <c:v>20.8</c:v>
                </c:pt>
                <c:pt idx="9337">
                  <c:v>20.8</c:v>
                </c:pt>
                <c:pt idx="9338">
                  <c:v>20.8</c:v>
                </c:pt>
                <c:pt idx="9339">
                  <c:v>20.8</c:v>
                </c:pt>
                <c:pt idx="9340">
                  <c:v>20.8</c:v>
                </c:pt>
                <c:pt idx="9341">
                  <c:v>20.8</c:v>
                </c:pt>
                <c:pt idx="9342">
                  <c:v>20.8</c:v>
                </c:pt>
                <c:pt idx="9343">
                  <c:v>20.8</c:v>
                </c:pt>
                <c:pt idx="9344">
                  <c:v>20.8</c:v>
                </c:pt>
                <c:pt idx="9345">
                  <c:v>20.8</c:v>
                </c:pt>
                <c:pt idx="9346">
                  <c:v>20.8</c:v>
                </c:pt>
                <c:pt idx="9347">
                  <c:v>20.8</c:v>
                </c:pt>
                <c:pt idx="9348">
                  <c:v>20.8</c:v>
                </c:pt>
                <c:pt idx="9349">
                  <c:v>20.8</c:v>
                </c:pt>
                <c:pt idx="9350">
                  <c:v>20.8</c:v>
                </c:pt>
                <c:pt idx="9351">
                  <c:v>20.8</c:v>
                </c:pt>
                <c:pt idx="9352">
                  <c:v>20.8</c:v>
                </c:pt>
                <c:pt idx="9353">
                  <c:v>20.8</c:v>
                </c:pt>
                <c:pt idx="9354">
                  <c:v>20.8</c:v>
                </c:pt>
                <c:pt idx="9355">
                  <c:v>20.8</c:v>
                </c:pt>
                <c:pt idx="9356">
                  <c:v>20.8</c:v>
                </c:pt>
                <c:pt idx="9357">
                  <c:v>20.8</c:v>
                </c:pt>
                <c:pt idx="9358">
                  <c:v>20.8</c:v>
                </c:pt>
                <c:pt idx="9359">
                  <c:v>20.8</c:v>
                </c:pt>
                <c:pt idx="9360">
                  <c:v>20.8</c:v>
                </c:pt>
                <c:pt idx="9361">
                  <c:v>20.8</c:v>
                </c:pt>
                <c:pt idx="9362">
                  <c:v>20.8</c:v>
                </c:pt>
                <c:pt idx="9363">
                  <c:v>20.8</c:v>
                </c:pt>
                <c:pt idx="9364">
                  <c:v>20.8</c:v>
                </c:pt>
                <c:pt idx="9365">
                  <c:v>20.8</c:v>
                </c:pt>
                <c:pt idx="9366">
                  <c:v>20.8</c:v>
                </c:pt>
                <c:pt idx="9367">
                  <c:v>20.8</c:v>
                </c:pt>
                <c:pt idx="9368">
                  <c:v>20.8</c:v>
                </c:pt>
                <c:pt idx="9369">
                  <c:v>20.8</c:v>
                </c:pt>
                <c:pt idx="9370">
                  <c:v>20.8</c:v>
                </c:pt>
                <c:pt idx="9371">
                  <c:v>20.8</c:v>
                </c:pt>
                <c:pt idx="9372">
                  <c:v>20.8</c:v>
                </c:pt>
                <c:pt idx="9373">
                  <c:v>20.8</c:v>
                </c:pt>
                <c:pt idx="9374">
                  <c:v>20.8</c:v>
                </c:pt>
                <c:pt idx="9375">
                  <c:v>20.8</c:v>
                </c:pt>
                <c:pt idx="9376">
                  <c:v>20.8</c:v>
                </c:pt>
                <c:pt idx="9377">
                  <c:v>20.8</c:v>
                </c:pt>
                <c:pt idx="9378">
                  <c:v>20.8</c:v>
                </c:pt>
                <c:pt idx="9379">
                  <c:v>20.8</c:v>
                </c:pt>
                <c:pt idx="9380">
                  <c:v>20.8</c:v>
                </c:pt>
                <c:pt idx="9381">
                  <c:v>20.8</c:v>
                </c:pt>
                <c:pt idx="9382">
                  <c:v>20.8</c:v>
                </c:pt>
                <c:pt idx="9383">
                  <c:v>20.8</c:v>
                </c:pt>
                <c:pt idx="9384">
                  <c:v>20.8</c:v>
                </c:pt>
                <c:pt idx="9385">
                  <c:v>20.8</c:v>
                </c:pt>
                <c:pt idx="9386">
                  <c:v>20.8</c:v>
                </c:pt>
                <c:pt idx="9387">
                  <c:v>20.8</c:v>
                </c:pt>
                <c:pt idx="9388">
                  <c:v>20.8</c:v>
                </c:pt>
                <c:pt idx="9389">
                  <c:v>20.8</c:v>
                </c:pt>
                <c:pt idx="9390">
                  <c:v>20.8</c:v>
                </c:pt>
                <c:pt idx="9391">
                  <c:v>20.8</c:v>
                </c:pt>
                <c:pt idx="9392">
                  <c:v>20.8</c:v>
                </c:pt>
                <c:pt idx="9393">
                  <c:v>20.8</c:v>
                </c:pt>
                <c:pt idx="9394">
                  <c:v>20.8</c:v>
                </c:pt>
                <c:pt idx="9395">
                  <c:v>20.8</c:v>
                </c:pt>
                <c:pt idx="9396">
                  <c:v>20.8</c:v>
                </c:pt>
                <c:pt idx="9397">
                  <c:v>20.8</c:v>
                </c:pt>
                <c:pt idx="9398">
                  <c:v>20.8</c:v>
                </c:pt>
                <c:pt idx="9399">
                  <c:v>20.8</c:v>
                </c:pt>
                <c:pt idx="9400">
                  <c:v>20.8</c:v>
                </c:pt>
                <c:pt idx="9401">
                  <c:v>20.8</c:v>
                </c:pt>
                <c:pt idx="9402">
                  <c:v>20.8</c:v>
                </c:pt>
                <c:pt idx="9403">
                  <c:v>20.8</c:v>
                </c:pt>
                <c:pt idx="9404">
                  <c:v>20.8</c:v>
                </c:pt>
                <c:pt idx="9405">
                  <c:v>20.8</c:v>
                </c:pt>
                <c:pt idx="9406">
                  <c:v>20.8</c:v>
                </c:pt>
                <c:pt idx="9407">
                  <c:v>20.8</c:v>
                </c:pt>
                <c:pt idx="9408">
                  <c:v>20.8</c:v>
                </c:pt>
                <c:pt idx="9409">
                  <c:v>20.8</c:v>
                </c:pt>
                <c:pt idx="9410">
                  <c:v>20.8</c:v>
                </c:pt>
                <c:pt idx="9411">
                  <c:v>20.8</c:v>
                </c:pt>
                <c:pt idx="9412">
                  <c:v>20.8</c:v>
                </c:pt>
                <c:pt idx="9413">
                  <c:v>20.8</c:v>
                </c:pt>
                <c:pt idx="9414">
                  <c:v>20.8</c:v>
                </c:pt>
                <c:pt idx="9415">
                  <c:v>20.8</c:v>
                </c:pt>
                <c:pt idx="9416">
                  <c:v>20.8</c:v>
                </c:pt>
                <c:pt idx="9417">
                  <c:v>20.8</c:v>
                </c:pt>
                <c:pt idx="9418">
                  <c:v>20.8</c:v>
                </c:pt>
                <c:pt idx="9419">
                  <c:v>20.8</c:v>
                </c:pt>
                <c:pt idx="9420">
                  <c:v>20.8</c:v>
                </c:pt>
                <c:pt idx="9421">
                  <c:v>20.8</c:v>
                </c:pt>
                <c:pt idx="9422">
                  <c:v>20.8</c:v>
                </c:pt>
                <c:pt idx="9423">
                  <c:v>20.8</c:v>
                </c:pt>
                <c:pt idx="9424">
                  <c:v>20.8</c:v>
                </c:pt>
                <c:pt idx="9425">
                  <c:v>20.8</c:v>
                </c:pt>
                <c:pt idx="9426">
                  <c:v>20.8</c:v>
                </c:pt>
                <c:pt idx="9427">
                  <c:v>20.8</c:v>
                </c:pt>
                <c:pt idx="9428">
                  <c:v>20.8</c:v>
                </c:pt>
                <c:pt idx="9429">
                  <c:v>20.8</c:v>
                </c:pt>
                <c:pt idx="9430">
                  <c:v>20.8</c:v>
                </c:pt>
                <c:pt idx="9431">
                  <c:v>20.8</c:v>
                </c:pt>
                <c:pt idx="9432">
                  <c:v>20.8</c:v>
                </c:pt>
                <c:pt idx="9433">
                  <c:v>20.8</c:v>
                </c:pt>
                <c:pt idx="9434">
                  <c:v>20.8</c:v>
                </c:pt>
                <c:pt idx="9435">
                  <c:v>20.8</c:v>
                </c:pt>
                <c:pt idx="9436">
                  <c:v>20.8</c:v>
                </c:pt>
                <c:pt idx="9437">
                  <c:v>20.8</c:v>
                </c:pt>
                <c:pt idx="9438">
                  <c:v>20.8</c:v>
                </c:pt>
                <c:pt idx="9439">
                  <c:v>20.8</c:v>
                </c:pt>
                <c:pt idx="9440">
                  <c:v>20.8</c:v>
                </c:pt>
                <c:pt idx="9441">
                  <c:v>20.8</c:v>
                </c:pt>
                <c:pt idx="9442">
                  <c:v>20.8</c:v>
                </c:pt>
                <c:pt idx="9443">
                  <c:v>20.8</c:v>
                </c:pt>
                <c:pt idx="9444">
                  <c:v>20.8</c:v>
                </c:pt>
                <c:pt idx="9445">
                  <c:v>20.8</c:v>
                </c:pt>
                <c:pt idx="9446">
                  <c:v>20.8</c:v>
                </c:pt>
                <c:pt idx="9447">
                  <c:v>20.8</c:v>
                </c:pt>
                <c:pt idx="9448">
                  <c:v>20.8</c:v>
                </c:pt>
                <c:pt idx="9449">
                  <c:v>20.8</c:v>
                </c:pt>
                <c:pt idx="9450">
                  <c:v>20.8</c:v>
                </c:pt>
                <c:pt idx="9451">
                  <c:v>20.8</c:v>
                </c:pt>
                <c:pt idx="9452">
                  <c:v>20.8</c:v>
                </c:pt>
                <c:pt idx="9453">
                  <c:v>20.8</c:v>
                </c:pt>
                <c:pt idx="9454">
                  <c:v>20.8</c:v>
                </c:pt>
                <c:pt idx="9455">
                  <c:v>20.8</c:v>
                </c:pt>
                <c:pt idx="9456">
                  <c:v>20.8</c:v>
                </c:pt>
                <c:pt idx="9457">
                  <c:v>20.8</c:v>
                </c:pt>
                <c:pt idx="9458">
                  <c:v>20.8</c:v>
                </c:pt>
                <c:pt idx="9459">
                  <c:v>20.8</c:v>
                </c:pt>
                <c:pt idx="9460">
                  <c:v>20.8</c:v>
                </c:pt>
                <c:pt idx="9461">
                  <c:v>20.8</c:v>
                </c:pt>
                <c:pt idx="9462">
                  <c:v>20.8</c:v>
                </c:pt>
                <c:pt idx="9463">
                  <c:v>20.8</c:v>
                </c:pt>
                <c:pt idx="9464">
                  <c:v>20.8</c:v>
                </c:pt>
                <c:pt idx="9465">
                  <c:v>20.8</c:v>
                </c:pt>
                <c:pt idx="9466">
                  <c:v>20.8</c:v>
                </c:pt>
                <c:pt idx="9467">
                  <c:v>20.8</c:v>
                </c:pt>
                <c:pt idx="9468">
                  <c:v>20.8</c:v>
                </c:pt>
                <c:pt idx="9469">
                  <c:v>20.8</c:v>
                </c:pt>
                <c:pt idx="9470">
                  <c:v>20.8</c:v>
                </c:pt>
                <c:pt idx="9471">
                  <c:v>20.8</c:v>
                </c:pt>
                <c:pt idx="9472">
                  <c:v>20.8</c:v>
                </c:pt>
                <c:pt idx="9473">
                  <c:v>20.8</c:v>
                </c:pt>
                <c:pt idx="9474">
                  <c:v>20.8</c:v>
                </c:pt>
                <c:pt idx="9475">
                  <c:v>20.8</c:v>
                </c:pt>
                <c:pt idx="9476">
                  <c:v>20.8</c:v>
                </c:pt>
                <c:pt idx="9477">
                  <c:v>20.8</c:v>
                </c:pt>
                <c:pt idx="9478">
                  <c:v>20.8</c:v>
                </c:pt>
                <c:pt idx="9479">
                  <c:v>20.8</c:v>
                </c:pt>
                <c:pt idx="9480">
                  <c:v>20.8</c:v>
                </c:pt>
                <c:pt idx="9481">
                  <c:v>20.8</c:v>
                </c:pt>
                <c:pt idx="9482">
                  <c:v>20.8</c:v>
                </c:pt>
                <c:pt idx="9483">
                  <c:v>20.8</c:v>
                </c:pt>
                <c:pt idx="9484">
                  <c:v>20.8</c:v>
                </c:pt>
                <c:pt idx="9485">
                  <c:v>20.8</c:v>
                </c:pt>
                <c:pt idx="9486">
                  <c:v>20.8</c:v>
                </c:pt>
                <c:pt idx="9487">
                  <c:v>20.8</c:v>
                </c:pt>
                <c:pt idx="9488">
                  <c:v>20.8</c:v>
                </c:pt>
                <c:pt idx="9489">
                  <c:v>20.8</c:v>
                </c:pt>
                <c:pt idx="9490">
                  <c:v>20.8</c:v>
                </c:pt>
                <c:pt idx="9491">
                  <c:v>20.8</c:v>
                </c:pt>
                <c:pt idx="9492">
                  <c:v>20.8</c:v>
                </c:pt>
                <c:pt idx="9493">
                  <c:v>20.8</c:v>
                </c:pt>
                <c:pt idx="9494">
                  <c:v>20.8</c:v>
                </c:pt>
                <c:pt idx="9495">
                  <c:v>20.8</c:v>
                </c:pt>
                <c:pt idx="9496">
                  <c:v>20.8</c:v>
                </c:pt>
                <c:pt idx="9497">
                  <c:v>20.8</c:v>
                </c:pt>
                <c:pt idx="9498">
                  <c:v>20.8</c:v>
                </c:pt>
                <c:pt idx="9499">
                  <c:v>20.8</c:v>
                </c:pt>
                <c:pt idx="9500">
                  <c:v>20.8</c:v>
                </c:pt>
                <c:pt idx="9501">
                  <c:v>20.8</c:v>
                </c:pt>
                <c:pt idx="9502">
                  <c:v>20.8</c:v>
                </c:pt>
                <c:pt idx="9503">
                  <c:v>20.8</c:v>
                </c:pt>
                <c:pt idx="9504">
                  <c:v>20.8</c:v>
                </c:pt>
                <c:pt idx="9505">
                  <c:v>20.8</c:v>
                </c:pt>
                <c:pt idx="9506">
                  <c:v>20.8</c:v>
                </c:pt>
                <c:pt idx="9507">
                  <c:v>20.8</c:v>
                </c:pt>
                <c:pt idx="9508">
                  <c:v>20.8</c:v>
                </c:pt>
                <c:pt idx="9509">
                  <c:v>20.8</c:v>
                </c:pt>
                <c:pt idx="9510">
                  <c:v>20.8</c:v>
                </c:pt>
                <c:pt idx="9511">
                  <c:v>20.8</c:v>
                </c:pt>
                <c:pt idx="9512">
                  <c:v>20.8</c:v>
                </c:pt>
                <c:pt idx="9513">
                  <c:v>20.8</c:v>
                </c:pt>
                <c:pt idx="9514">
                  <c:v>20.8</c:v>
                </c:pt>
                <c:pt idx="9515">
                  <c:v>20.8</c:v>
                </c:pt>
                <c:pt idx="9516">
                  <c:v>20.8</c:v>
                </c:pt>
                <c:pt idx="9517">
                  <c:v>20.8</c:v>
                </c:pt>
                <c:pt idx="9518">
                  <c:v>20.8</c:v>
                </c:pt>
                <c:pt idx="9519">
                  <c:v>20.8</c:v>
                </c:pt>
                <c:pt idx="9520">
                  <c:v>20.8</c:v>
                </c:pt>
                <c:pt idx="9521">
                  <c:v>20.8</c:v>
                </c:pt>
                <c:pt idx="9522">
                  <c:v>20.8</c:v>
                </c:pt>
                <c:pt idx="9523">
                  <c:v>20.8</c:v>
                </c:pt>
                <c:pt idx="9524">
                  <c:v>20.8</c:v>
                </c:pt>
                <c:pt idx="9525">
                  <c:v>20.8</c:v>
                </c:pt>
                <c:pt idx="9526">
                  <c:v>20.8</c:v>
                </c:pt>
                <c:pt idx="9527">
                  <c:v>20.8</c:v>
                </c:pt>
                <c:pt idx="9528">
                  <c:v>20.8</c:v>
                </c:pt>
                <c:pt idx="9529">
                  <c:v>20.8</c:v>
                </c:pt>
                <c:pt idx="9530">
                  <c:v>20.8</c:v>
                </c:pt>
                <c:pt idx="9531">
                  <c:v>20.8</c:v>
                </c:pt>
                <c:pt idx="9532">
                  <c:v>20.8</c:v>
                </c:pt>
                <c:pt idx="9533">
                  <c:v>20.8</c:v>
                </c:pt>
                <c:pt idx="9534">
                  <c:v>20.8</c:v>
                </c:pt>
                <c:pt idx="9535">
                  <c:v>20.8</c:v>
                </c:pt>
                <c:pt idx="9536">
                  <c:v>20.8</c:v>
                </c:pt>
                <c:pt idx="9537">
                  <c:v>20.8</c:v>
                </c:pt>
                <c:pt idx="9538">
                  <c:v>20.8</c:v>
                </c:pt>
                <c:pt idx="9539">
                  <c:v>20.8</c:v>
                </c:pt>
                <c:pt idx="9540">
                  <c:v>20.8</c:v>
                </c:pt>
                <c:pt idx="9541">
                  <c:v>20.8</c:v>
                </c:pt>
                <c:pt idx="9542">
                  <c:v>20.8</c:v>
                </c:pt>
                <c:pt idx="9543">
                  <c:v>20.8</c:v>
                </c:pt>
                <c:pt idx="9544">
                  <c:v>20.8</c:v>
                </c:pt>
                <c:pt idx="9545">
                  <c:v>20.8</c:v>
                </c:pt>
                <c:pt idx="9546">
                  <c:v>20.8</c:v>
                </c:pt>
                <c:pt idx="9547">
                  <c:v>20.8</c:v>
                </c:pt>
                <c:pt idx="9548">
                  <c:v>20.8</c:v>
                </c:pt>
                <c:pt idx="9549">
                  <c:v>20.8</c:v>
                </c:pt>
                <c:pt idx="9550">
                  <c:v>20.8</c:v>
                </c:pt>
                <c:pt idx="9551">
                  <c:v>20.8</c:v>
                </c:pt>
                <c:pt idx="9552">
                  <c:v>20.8</c:v>
                </c:pt>
                <c:pt idx="9553">
                  <c:v>20.8</c:v>
                </c:pt>
                <c:pt idx="9554">
                  <c:v>20.8</c:v>
                </c:pt>
                <c:pt idx="9555">
                  <c:v>20.8</c:v>
                </c:pt>
                <c:pt idx="9556">
                  <c:v>20.8</c:v>
                </c:pt>
                <c:pt idx="9557">
                  <c:v>20.8</c:v>
                </c:pt>
                <c:pt idx="9558">
                  <c:v>20.8</c:v>
                </c:pt>
                <c:pt idx="9559">
                  <c:v>20.8</c:v>
                </c:pt>
                <c:pt idx="9560">
                  <c:v>20.8</c:v>
                </c:pt>
                <c:pt idx="9561">
                  <c:v>20.8</c:v>
                </c:pt>
                <c:pt idx="9562">
                  <c:v>20.8</c:v>
                </c:pt>
                <c:pt idx="9563">
                  <c:v>20.8</c:v>
                </c:pt>
                <c:pt idx="9564">
                  <c:v>20.8</c:v>
                </c:pt>
                <c:pt idx="9565">
                  <c:v>20.8</c:v>
                </c:pt>
                <c:pt idx="9566">
                  <c:v>20.8</c:v>
                </c:pt>
                <c:pt idx="9567">
                  <c:v>20.8</c:v>
                </c:pt>
                <c:pt idx="9568">
                  <c:v>20.8</c:v>
                </c:pt>
                <c:pt idx="9569">
                  <c:v>20.8</c:v>
                </c:pt>
                <c:pt idx="9570">
                  <c:v>20.8</c:v>
                </c:pt>
                <c:pt idx="9571">
                  <c:v>20.8</c:v>
                </c:pt>
                <c:pt idx="9572">
                  <c:v>20.8</c:v>
                </c:pt>
                <c:pt idx="9573">
                  <c:v>20.8</c:v>
                </c:pt>
                <c:pt idx="9574">
                  <c:v>20.8</c:v>
                </c:pt>
                <c:pt idx="9575">
                  <c:v>20.8</c:v>
                </c:pt>
                <c:pt idx="9576">
                  <c:v>20.8</c:v>
                </c:pt>
                <c:pt idx="9577">
                  <c:v>20.8</c:v>
                </c:pt>
                <c:pt idx="9578">
                  <c:v>20.8</c:v>
                </c:pt>
                <c:pt idx="9579">
                  <c:v>20.8</c:v>
                </c:pt>
                <c:pt idx="9580">
                  <c:v>20.8</c:v>
                </c:pt>
                <c:pt idx="9581">
                  <c:v>20.8</c:v>
                </c:pt>
                <c:pt idx="9582">
                  <c:v>20.8</c:v>
                </c:pt>
                <c:pt idx="9583">
                  <c:v>20.8</c:v>
                </c:pt>
                <c:pt idx="9584">
                  <c:v>20.8</c:v>
                </c:pt>
                <c:pt idx="9585">
                  <c:v>20.8</c:v>
                </c:pt>
                <c:pt idx="9586">
                  <c:v>20.8</c:v>
                </c:pt>
                <c:pt idx="9587">
                  <c:v>20.8</c:v>
                </c:pt>
                <c:pt idx="9588">
                  <c:v>20.8</c:v>
                </c:pt>
                <c:pt idx="9589">
                  <c:v>20.8</c:v>
                </c:pt>
                <c:pt idx="9590">
                  <c:v>20.8</c:v>
                </c:pt>
                <c:pt idx="9591">
                  <c:v>20.8</c:v>
                </c:pt>
                <c:pt idx="9592">
                  <c:v>20.8</c:v>
                </c:pt>
                <c:pt idx="9593">
                  <c:v>20.8</c:v>
                </c:pt>
                <c:pt idx="9594">
                  <c:v>20.8</c:v>
                </c:pt>
                <c:pt idx="9595">
                  <c:v>20.8</c:v>
                </c:pt>
                <c:pt idx="9596">
                  <c:v>20.8</c:v>
                </c:pt>
                <c:pt idx="9597">
                  <c:v>20.8</c:v>
                </c:pt>
                <c:pt idx="9598">
                  <c:v>20.8</c:v>
                </c:pt>
                <c:pt idx="9599">
                  <c:v>20.8</c:v>
                </c:pt>
                <c:pt idx="9600">
                  <c:v>20.8</c:v>
                </c:pt>
                <c:pt idx="9601">
                  <c:v>20.8</c:v>
                </c:pt>
                <c:pt idx="9602">
                  <c:v>20.8</c:v>
                </c:pt>
                <c:pt idx="9603">
                  <c:v>20.8</c:v>
                </c:pt>
                <c:pt idx="9604">
                  <c:v>20.8</c:v>
                </c:pt>
                <c:pt idx="9605">
                  <c:v>20.8</c:v>
                </c:pt>
                <c:pt idx="9606">
                  <c:v>20.8</c:v>
                </c:pt>
                <c:pt idx="9607">
                  <c:v>20.8</c:v>
                </c:pt>
                <c:pt idx="9608">
                  <c:v>20.8</c:v>
                </c:pt>
                <c:pt idx="9609">
                  <c:v>20.8</c:v>
                </c:pt>
                <c:pt idx="9610">
                  <c:v>20.8</c:v>
                </c:pt>
                <c:pt idx="9611">
                  <c:v>20.8</c:v>
                </c:pt>
                <c:pt idx="9612">
                  <c:v>20.8</c:v>
                </c:pt>
                <c:pt idx="9613">
                  <c:v>20.8</c:v>
                </c:pt>
                <c:pt idx="9614">
                  <c:v>20.8</c:v>
                </c:pt>
                <c:pt idx="9615">
                  <c:v>20.8</c:v>
                </c:pt>
                <c:pt idx="9616">
                  <c:v>20.8</c:v>
                </c:pt>
                <c:pt idx="9617">
                  <c:v>20.8</c:v>
                </c:pt>
                <c:pt idx="9618">
                  <c:v>20.8</c:v>
                </c:pt>
                <c:pt idx="9619">
                  <c:v>20.8</c:v>
                </c:pt>
                <c:pt idx="9620">
                  <c:v>20.8</c:v>
                </c:pt>
                <c:pt idx="9621">
                  <c:v>20.8</c:v>
                </c:pt>
                <c:pt idx="9622">
                  <c:v>20.8</c:v>
                </c:pt>
                <c:pt idx="9623">
                  <c:v>20.8</c:v>
                </c:pt>
                <c:pt idx="9624">
                  <c:v>20.8</c:v>
                </c:pt>
                <c:pt idx="9625">
                  <c:v>20.8</c:v>
                </c:pt>
                <c:pt idx="9626">
                  <c:v>20.8</c:v>
                </c:pt>
                <c:pt idx="9627">
                  <c:v>20.8</c:v>
                </c:pt>
                <c:pt idx="9628">
                  <c:v>20.8</c:v>
                </c:pt>
                <c:pt idx="9629">
                  <c:v>20.8</c:v>
                </c:pt>
                <c:pt idx="9630">
                  <c:v>20.8</c:v>
                </c:pt>
                <c:pt idx="9631">
                  <c:v>20.8</c:v>
                </c:pt>
                <c:pt idx="9632">
                  <c:v>20.8</c:v>
                </c:pt>
                <c:pt idx="9633">
                  <c:v>20.8</c:v>
                </c:pt>
                <c:pt idx="9634">
                  <c:v>20.8</c:v>
                </c:pt>
                <c:pt idx="9635">
                  <c:v>20.8</c:v>
                </c:pt>
                <c:pt idx="9636">
                  <c:v>20.8</c:v>
                </c:pt>
                <c:pt idx="9637">
                  <c:v>20.8</c:v>
                </c:pt>
                <c:pt idx="9638">
                  <c:v>20.8</c:v>
                </c:pt>
                <c:pt idx="9639">
                  <c:v>20.8</c:v>
                </c:pt>
                <c:pt idx="9640">
                  <c:v>20.8</c:v>
                </c:pt>
                <c:pt idx="9641">
                  <c:v>20.8</c:v>
                </c:pt>
                <c:pt idx="9642">
                  <c:v>20.8</c:v>
                </c:pt>
                <c:pt idx="9643">
                  <c:v>20.8</c:v>
                </c:pt>
                <c:pt idx="9644">
                  <c:v>20.8</c:v>
                </c:pt>
                <c:pt idx="9645">
                  <c:v>20.8</c:v>
                </c:pt>
                <c:pt idx="9646">
                  <c:v>20.8</c:v>
                </c:pt>
                <c:pt idx="9647">
                  <c:v>20.8</c:v>
                </c:pt>
                <c:pt idx="9648">
                  <c:v>20.8</c:v>
                </c:pt>
                <c:pt idx="9649">
                  <c:v>20.8</c:v>
                </c:pt>
                <c:pt idx="9650">
                  <c:v>20.8</c:v>
                </c:pt>
                <c:pt idx="9651">
                  <c:v>20.8</c:v>
                </c:pt>
                <c:pt idx="9652">
                  <c:v>20.8</c:v>
                </c:pt>
                <c:pt idx="9653">
                  <c:v>20.8</c:v>
                </c:pt>
                <c:pt idx="9654">
                  <c:v>20.8</c:v>
                </c:pt>
                <c:pt idx="9655">
                  <c:v>20.8</c:v>
                </c:pt>
                <c:pt idx="9656">
                  <c:v>20.8</c:v>
                </c:pt>
                <c:pt idx="9657">
                  <c:v>20.8</c:v>
                </c:pt>
                <c:pt idx="9658">
                  <c:v>20.8</c:v>
                </c:pt>
                <c:pt idx="9659">
                  <c:v>20.8</c:v>
                </c:pt>
                <c:pt idx="9660">
                  <c:v>20.8</c:v>
                </c:pt>
                <c:pt idx="9661">
                  <c:v>20.8</c:v>
                </c:pt>
                <c:pt idx="9662">
                  <c:v>20.8</c:v>
                </c:pt>
                <c:pt idx="9663">
                  <c:v>20.8</c:v>
                </c:pt>
                <c:pt idx="9664">
                  <c:v>20.8</c:v>
                </c:pt>
                <c:pt idx="9665">
                  <c:v>20.8</c:v>
                </c:pt>
                <c:pt idx="9666">
                  <c:v>20.8</c:v>
                </c:pt>
                <c:pt idx="9667">
                  <c:v>20.8</c:v>
                </c:pt>
                <c:pt idx="9668">
                  <c:v>20.8</c:v>
                </c:pt>
                <c:pt idx="9669">
                  <c:v>20.8</c:v>
                </c:pt>
                <c:pt idx="9670">
                  <c:v>20.8</c:v>
                </c:pt>
                <c:pt idx="9671">
                  <c:v>20.8</c:v>
                </c:pt>
                <c:pt idx="9672">
                  <c:v>20.8</c:v>
                </c:pt>
                <c:pt idx="9673">
                  <c:v>20.8</c:v>
                </c:pt>
                <c:pt idx="9674">
                  <c:v>20.8</c:v>
                </c:pt>
                <c:pt idx="9675">
                  <c:v>20.8</c:v>
                </c:pt>
                <c:pt idx="9676">
                  <c:v>20.8</c:v>
                </c:pt>
                <c:pt idx="9677">
                  <c:v>20.8</c:v>
                </c:pt>
                <c:pt idx="9678">
                  <c:v>20.8</c:v>
                </c:pt>
                <c:pt idx="9679">
                  <c:v>20.8</c:v>
                </c:pt>
                <c:pt idx="9680">
                  <c:v>20.8</c:v>
                </c:pt>
                <c:pt idx="9681">
                  <c:v>20.8</c:v>
                </c:pt>
                <c:pt idx="9682">
                  <c:v>20.8</c:v>
                </c:pt>
                <c:pt idx="9683">
                  <c:v>20.8</c:v>
                </c:pt>
                <c:pt idx="9684">
                  <c:v>20.8</c:v>
                </c:pt>
                <c:pt idx="9685">
                  <c:v>20.8</c:v>
                </c:pt>
                <c:pt idx="9686">
                  <c:v>20.8</c:v>
                </c:pt>
                <c:pt idx="9687">
                  <c:v>20.8</c:v>
                </c:pt>
                <c:pt idx="9688">
                  <c:v>20.8</c:v>
                </c:pt>
                <c:pt idx="9689">
                  <c:v>20.8</c:v>
                </c:pt>
                <c:pt idx="9690">
                  <c:v>20.8</c:v>
                </c:pt>
                <c:pt idx="9691">
                  <c:v>20.8</c:v>
                </c:pt>
                <c:pt idx="9692">
                  <c:v>20.8</c:v>
                </c:pt>
                <c:pt idx="9693">
                  <c:v>20.8</c:v>
                </c:pt>
                <c:pt idx="9694">
                  <c:v>20.8</c:v>
                </c:pt>
                <c:pt idx="9695">
                  <c:v>20.8</c:v>
                </c:pt>
                <c:pt idx="9696">
                  <c:v>20.8</c:v>
                </c:pt>
                <c:pt idx="9697">
                  <c:v>20.8</c:v>
                </c:pt>
                <c:pt idx="9698">
                  <c:v>20.8</c:v>
                </c:pt>
                <c:pt idx="9699">
                  <c:v>20.8</c:v>
                </c:pt>
                <c:pt idx="9700">
                  <c:v>20.8</c:v>
                </c:pt>
                <c:pt idx="9701">
                  <c:v>20.8</c:v>
                </c:pt>
                <c:pt idx="9702">
                  <c:v>20.8</c:v>
                </c:pt>
                <c:pt idx="9703">
                  <c:v>20.8</c:v>
                </c:pt>
                <c:pt idx="9704">
                  <c:v>20.8</c:v>
                </c:pt>
                <c:pt idx="9705">
                  <c:v>20.8</c:v>
                </c:pt>
                <c:pt idx="9706">
                  <c:v>20.8</c:v>
                </c:pt>
                <c:pt idx="9707">
                  <c:v>20.8</c:v>
                </c:pt>
                <c:pt idx="9708">
                  <c:v>20.8</c:v>
                </c:pt>
                <c:pt idx="9709">
                  <c:v>20.8</c:v>
                </c:pt>
                <c:pt idx="9710">
                  <c:v>20.8</c:v>
                </c:pt>
                <c:pt idx="9711">
                  <c:v>20.8</c:v>
                </c:pt>
                <c:pt idx="9712">
                  <c:v>20.8</c:v>
                </c:pt>
                <c:pt idx="9713">
                  <c:v>20.8</c:v>
                </c:pt>
                <c:pt idx="9714">
                  <c:v>20.8</c:v>
                </c:pt>
                <c:pt idx="9715">
                  <c:v>20.8</c:v>
                </c:pt>
                <c:pt idx="9716">
                  <c:v>20.8</c:v>
                </c:pt>
                <c:pt idx="9717">
                  <c:v>20.8</c:v>
                </c:pt>
                <c:pt idx="9718">
                  <c:v>20.8</c:v>
                </c:pt>
                <c:pt idx="9719">
                  <c:v>20.8</c:v>
                </c:pt>
                <c:pt idx="9720">
                  <c:v>20.8</c:v>
                </c:pt>
                <c:pt idx="9721">
                  <c:v>20.8</c:v>
                </c:pt>
                <c:pt idx="9722">
                  <c:v>20.8</c:v>
                </c:pt>
                <c:pt idx="9723">
                  <c:v>20.8</c:v>
                </c:pt>
                <c:pt idx="9724">
                  <c:v>20.8</c:v>
                </c:pt>
                <c:pt idx="9725">
                  <c:v>20.8</c:v>
                </c:pt>
                <c:pt idx="9726">
                  <c:v>20.8</c:v>
                </c:pt>
                <c:pt idx="9727">
                  <c:v>20.8</c:v>
                </c:pt>
                <c:pt idx="9728">
                  <c:v>20.8</c:v>
                </c:pt>
                <c:pt idx="9729">
                  <c:v>20.8</c:v>
                </c:pt>
                <c:pt idx="9730">
                  <c:v>20.8</c:v>
                </c:pt>
                <c:pt idx="9731">
                  <c:v>20.8</c:v>
                </c:pt>
                <c:pt idx="9732">
                  <c:v>20.8</c:v>
                </c:pt>
                <c:pt idx="9733">
                  <c:v>20.8</c:v>
                </c:pt>
                <c:pt idx="9734">
                  <c:v>20.8</c:v>
                </c:pt>
                <c:pt idx="9735">
                  <c:v>20.8</c:v>
                </c:pt>
                <c:pt idx="9736">
                  <c:v>20.8</c:v>
                </c:pt>
                <c:pt idx="9737">
                  <c:v>20.8</c:v>
                </c:pt>
                <c:pt idx="9738">
                  <c:v>20.8</c:v>
                </c:pt>
                <c:pt idx="9739">
                  <c:v>20.8</c:v>
                </c:pt>
                <c:pt idx="9740">
                  <c:v>20.8</c:v>
                </c:pt>
                <c:pt idx="9741">
                  <c:v>20.8</c:v>
                </c:pt>
                <c:pt idx="9742">
                  <c:v>20.8</c:v>
                </c:pt>
                <c:pt idx="9743">
                  <c:v>20.8</c:v>
                </c:pt>
                <c:pt idx="9744">
                  <c:v>20.8</c:v>
                </c:pt>
                <c:pt idx="9745">
                  <c:v>20.8</c:v>
                </c:pt>
                <c:pt idx="9746">
                  <c:v>20.8</c:v>
                </c:pt>
                <c:pt idx="9747">
                  <c:v>20.8</c:v>
                </c:pt>
                <c:pt idx="9748">
                  <c:v>20.8</c:v>
                </c:pt>
                <c:pt idx="9749">
                  <c:v>20.8</c:v>
                </c:pt>
                <c:pt idx="9750">
                  <c:v>20.8</c:v>
                </c:pt>
                <c:pt idx="9751">
                  <c:v>20.8</c:v>
                </c:pt>
                <c:pt idx="9752">
                  <c:v>20.8</c:v>
                </c:pt>
                <c:pt idx="9753">
                  <c:v>20.8</c:v>
                </c:pt>
                <c:pt idx="9754">
                  <c:v>20.8</c:v>
                </c:pt>
                <c:pt idx="9755">
                  <c:v>20.8</c:v>
                </c:pt>
                <c:pt idx="9756">
                  <c:v>20.8</c:v>
                </c:pt>
                <c:pt idx="9757">
                  <c:v>20.8</c:v>
                </c:pt>
                <c:pt idx="9758">
                  <c:v>20.8</c:v>
                </c:pt>
                <c:pt idx="9759">
                  <c:v>20.8</c:v>
                </c:pt>
                <c:pt idx="9760">
                  <c:v>20.8</c:v>
                </c:pt>
                <c:pt idx="9761">
                  <c:v>20.8</c:v>
                </c:pt>
                <c:pt idx="9762">
                  <c:v>20.8</c:v>
                </c:pt>
                <c:pt idx="9763">
                  <c:v>20.8</c:v>
                </c:pt>
                <c:pt idx="9764">
                  <c:v>20.8</c:v>
                </c:pt>
                <c:pt idx="9765">
                  <c:v>20.8</c:v>
                </c:pt>
                <c:pt idx="9766">
                  <c:v>20.8</c:v>
                </c:pt>
                <c:pt idx="9767">
                  <c:v>20.8</c:v>
                </c:pt>
                <c:pt idx="9768">
                  <c:v>20.8</c:v>
                </c:pt>
                <c:pt idx="9769">
                  <c:v>20.8</c:v>
                </c:pt>
                <c:pt idx="9770">
                  <c:v>20.8</c:v>
                </c:pt>
                <c:pt idx="9771">
                  <c:v>20.8</c:v>
                </c:pt>
                <c:pt idx="9772">
                  <c:v>20.8</c:v>
                </c:pt>
                <c:pt idx="9773">
                  <c:v>20.8</c:v>
                </c:pt>
                <c:pt idx="9774">
                  <c:v>20.8</c:v>
                </c:pt>
                <c:pt idx="9775">
                  <c:v>20.8</c:v>
                </c:pt>
                <c:pt idx="9776">
                  <c:v>20.8</c:v>
                </c:pt>
                <c:pt idx="9777">
                  <c:v>20.8</c:v>
                </c:pt>
                <c:pt idx="9778">
                  <c:v>20.8</c:v>
                </c:pt>
                <c:pt idx="9779">
                  <c:v>20.8</c:v>
                </c:pt>
                <c:pt idx="9780">
                  <c:v>20.8</c:v>
                </c:pt>
                <c:pt idx="9781">
                  <c:v>20.8</c:v>
                </c:pt>
                <c:pt idx="9782">
                  <c:v>20.8</c:v>
                </c:pt>
                <c:pt idx="9783">
                  <c:v>20.8</c:v>
                </c:pt>
                <c:pt idx="9784">
                  <c:v>20.8</c:v>
                </c:pt>
                <c:pt idx="9785">
                  <c:v>20.8</c:v>
                </c:pt>
                <c:pt idx="9786">
                  <c:v>20.8</c:v>
                </c:pt>
                <c:pt idx="9787">
                  <c:v>20.8</c:v>
                </c:pt>
                <c:pt idx="9788">
                  <c:v>20.8</c:v>
                </c:pt>
                <c:pt idx="9789">
                  <c:v>20.8</c:v>
                </c:pt>
                <c:pt idx="9790">
                  <c:v>20.8</c:v>
                </c:pt>
                <c:pt idx="9791">
                  <c:v>20.8</c:v>
                </c:pt>
                <c:pt idx="9792">
                  <c:v>20.8</c:v>
                </c:pt>
                <c:pt idx="9793">
                  <c:v>20.8</c:v>
                </c:pt>
                <c:pt idx="9794">
                  <c:v>20.8</c:v>
                </c:pt>
                <c:pt idx="9795">
                  <c:v>20.8</c:v>
                </c:pt>
                <c:pt idx="9796">
                  <c:v>20.8</c:v>
                </c:pt>
                <c:pt idx="9797">
                  <c:v>20.8</c:v>
                </c:pt>
                <c:pt idx="9798">
                  <c:v>20.8</c:v>
                </c:pt>
                <c:pt idx="9799">
                  <c:v>20.8</c:v>
                </c:pt>
                <c:pt idx="9800">
                  <c:v>20.8</c:v>
                </c:pt>
                <c:pt idx="9801">
                  <c:v>20.8</c:v>
                </c:pt>
                <c:pt idx="9802">
                  <c:v>20.8</c:v>
                </c:pt>
                <c:pt idx="9803">
                  <c:v>20.8</c:v>
                </c:pt>
                <c:pt idx="9804">
                  <c:v>20.8</c:v>
                </c:pt>
                <c:pt idx="9805">
                  <c:v>20.8</c:v>
                </c:pt>
                <c:pt idx="9806">
                  <c:v>20.8</c:v>
                </c:pt>
                <c:pt idx="9807">
                  <c:v>20.8</c:v>
                </c:pt>
                <c:pt idx="9808">
                  <c:v>20.8</c:v>
                </c:pt>
                <c:pt idx="9809">
                  <c:v>20.8</c:v>
                </c:pt>
                <c:pt idx="9810">
                  <c:v>20.8</c:v>
                </c:pt>
                <c:pt idx="9811">
                  <c:v>20.8</c:v>
                </c:pt>
                <c:pt idx="9812">
                  <c:v>20.8</c:v>
                </c:pt>
                <c:pt idx="9813">
                  <c:v>20.8</c:v>
                </c:pt>
                <c:pt idx="9814">
                  <c:v>20.8</c:v>
                </c:pt>
                <c:pt idx="9815">
                  <c:v>20.8</c:v>
                </c:pt>
                <c:pt idx="9816">
                  <c:v>20.8</c:v>
                </c:pt>
                <c:pt idx="9817">
                  <c:v>20.8</c:v>
                </c:pt>
                <c:pt idx="9818">
                  <c:v>20.8</c:v>
                </c:pt>
                <c:pt idx="9819">
                  <c:v>20.8</c:v>
                </c:pt>
                <c:pt idx="9820">
                  <c:v>20.8</c:v>
                </c:pt>
                <c:pt idx="9821">
                  <c:v>20.8</c:v>
                </c:pt>
                <c:pt idx="9822">
                  <c:v>20.8</c:v>
                </c:pt>
                <c:pt idx="9823">
                  <c:v>20.8</c:v>
                </c:pt>
                <c:pt idx="9824">
                  <c:v>20.8</c:v>
                </c:pt>
                <c:pt idx="9825">
                  <c:v>20.8</c:v>
                </c:pt>
                <c:pt idx="9826">
                  <c:v>20.8</c:v>
                </c:pt>
                <c:pt idx="9827">
                  <c:v>20.8</c:v>
                </c:pt>
                <c:pt idx="9828">
                  <c:v>20.8</c:v>
                </c:pt>
                <c:pt idx="9829">
                  <c:v>20.8</c:v>
                </c:pt>
                <c:pt idx="9830">
                  <c:v>20.8</c:v>
                </c:pt>
                <c:pt idx="9831">
                  <c:v>20.8</c:v>
                </c:pt>
                <c:pt idx="9832">
                  <c:v>20.8</c:v>
                </c:pt>
                <c:pt idx="9833">
                  <c:v>20.8</c:v>
                </c:pt>
                <c:pt idx="9834">
                  <c:v>20.8</c:v>
                </c:pt>
                <c:pt idx="9835">
                  <c:v>20.8</c:v>
                </c:pt>
                <c:pt idx="9836">
                  <c:v>20.8</c:v>
                </c:pt>
                <c:pt idx="9837">
                  <c:v>20.8</c:v>
                </c:pt>
                <c:pt idx="9838">
                  <c:v>20.8</c:v>
                </c:pt>
                <c:pt idx="9839">
                  <c:v>20.8</c:v>
                </c:pt>
                <c:pt idx="9840">
                  <c:v>20.8</c:v>
                </c:pt>
                <c:pt idx="9841">
                  <c:v>20.8</c:v>
                </c:pt>
                <c:pt idx="9842">
                  <c:v>20.8</c:v>
                </c:pt>
                <c:pt idx="9843">
                  <c:v>20.8</c:v>
                </c:pt>
                <c:pt idx="9844">
                  <c:v>20.8</c:v>
                </c:pt>
                <c:pt idx="9845">
                  <c:v>20.8</c:v>
                </c:pt>
                <c:pt idx="9846">
                  <c:v>20.8</c:v>
                </c:pt>
                <c:pt idx="9847">
                  <c:v>20.8</c:v>
                </c:pt>
                <c:pt idx="9848">
                  <c:v>20.8</c:v>
                </c:pt>
                <c:pt idx="9849">
                  <c:v>20.8</c:v>
                </c:pt>
                <c:pt idx="9850">
                  <c:v>20.8</c:v>
                </c:pt>
                <c:pt idx="9851">
                  <c:v>20.8</c:v>
                </c:pt>
                <c:pt idx="9852">
                  <c:v>20.8</c:v>
                </c:pt>
                <c:pt idx="9853">
                  <c:v>20.8</c:v>
                </c:pt>
                <c:pt idx="9854">
                  <c:v>20.8</c:v>
                </c:pt>
                <c:pt idx="9855">
                  <c:v>20.8</c:v>
                </c:pt>
                <c:pt idx="9856">
                  <c:v>20.8</c:v>
                </c:pt>
                <c:pt idx="9857">
                  <c:v>20.8</c:v>
                </c:pt>
                <c:pt idx="9858">
                  <c:v>20.8</c:v>
                </c:pt>
                <c:pt idx="9859">
                  <c:v>20.8</c:v>
                </c:pt>
                <c:pt idx="9860">
                  <c:v>20.8</c:v>
                </c:pt>
                <c:pt idx="9861">
                  <c:v>20.8</c:v>
                </c:pt>
                <c:pt idx="9862">
                  <c:v>20.8</c:v>
                </c:pt>
                <c:pt idx="9863">
                  <c:v>20.8</c:v>
                </c:pt>
                <c:pt idx="9864">
                  <c:v>20.8</c:v>
                </c:pt>
                <c:pt idx="9865">
                  <c:v>20.8</c:v>
                </c:pt>
                <c:pt idx="9866">
                  <c:v>20.8</c:v>
                </c:pt>
                <c:pt idx="9867">
                  <c:v>20.8</c:v>
                </c:pt>
                <c:pt idx="9868">
                  <c:v>20.8</c:v>
                </c:pt>
                <c:pt idx="9869">
                  <c:v>20.8</c:v>
                </c:pt>
                <c:pt idx="9870">
                  <c:v>20.8</c:v>
                </c:pt>
                <c:pt idx="9871">
                  <c:v>20.8</c:v>
                </c:pt>
                <c:pt idx="9872">
                  <c:v>20.8</c:v>
                </c:pt>
                <c:pt idx="9873">
                  <c:v>20.8</c:v>
                </c:pt>
                <c:pt idx="9874">
                  <c:v>20.8</c:v>
                </c:pt>
                <c:pt idx="9875">
                  <c:v>20.8</c:v>
                </c:pt>
                <c:pt idx="9876">
                  <c:v>20.8</c:v>
                </c:pt>
                <c:pt idx="9877">
                  <c:v>20.8</c:v>
                </c:pt>
                <c:pt idx="9878">
                  <c:v>20.8</c:v>
                </c:pt>
                <c:pt idx="9879">
                  <c:v>20.8</c:v>
                </c:pt>
                <c:pt idx="9880">
                  <c:v>20.8</c:v>
                </c:pt>
                <c:pt idx="9881">
                  <c:v>20.8</c:v>
                </c:pt>
                <c:pt idx="9882">
                  <c:v>20.8</c:v>
                </c:pt>
                <c:pt idx="9883">
                  <c:v>20.8</c:v>
                </c:pt>
                <c:pt idx="9884">
                  <c:v>20.8</c:v>
                </c:pt>
                <c:pt idx="9885">
                  <c:v>20.8</c:v>
                </c:pt>
                <c:pt idx="9886">
                  <c:v>20.8</c:v>
                </c:pt>
                <c:pt idx="9887">
                  <c:v>20.8</c:v>
                </c:pt>
                <c:pt idx="9888">
                  <c:v>20.8</c:v>
                </c:pt>
                <c:pt idx="9889">
                  <c:v>20.8</c:v>
                </c:pt>
                <c:pt idx="9890">
                  <c:v>20.8</c:v>
                </c:pt>
                <c:pt idx="9891">
                  <c:v>20.8</c:v>
                </c:pt>
                <c:pt idx="9892">
                  <c:v>20.8</c:v>
                </c:pt>
                <c:pt idx="9893">
                  <c:v>20.8</c:v>
                </c:pt>
                <c:pt idx="9894">
                  <c:v>20.8</c:v>
                </c:pt>
                <c:pt idx="9895">
                  <c:v>20.8</c:v>
                </c:pt>
                <c:pt idx="9896">
                  <c:v>20.8</c:v>
                </c:pt>
                <c:pt idx="9897">
                  <c:v>20.8</c:v>
                </c:pt>
                <c:pt idx="9898">
                  <c:v>20.8</c:v>
                </c:pt>
                <c:pt idx="9899">
                  <c:v>20.8</c:v>
                </c:pt>
                <c:pt idx="9900">
                  <c:v>20.8</c:v>
                </c:pt>
                <c:pt idx="9901">
                  <c:v>20.8</c:v>
                </c:pt>
                <c:pt idx="9902">
                  <c:v>20.8</c:v>
                </c:pt>
                <c:pt idx="9903">
                  <c:v>20.8</c:v>
                </c:pt>
                <c:pt idx="9904">
                  <c:v>20.8</c:v>
                </c:pt>
                <c:pt idx="9905">
                  <c:v>20.8</c:v>
                </c:pt>
                <c:pt idx="9906">
                  <c:v>20.8</c:v>
                </c:pt>
                <c:pt idx="9907">
                  <c:v>20.8</c:v>
                </c:pt>
                <c:pt idx="9908">
                  <c:v>20.8</c:v>
                </c:pt>
                <c:pt idx="9909">
                  <c:v>20.8</c:v>
                </c:pt>
                <c:pt idx="9910">
                  <c:v>20.8</c:v>
                </c:pt>
                <c:pt idx="9911">
                  <c:v>20.8</c:v>
                </c:pt>
                <c:pt idx="9912">
                  <c:v>20.8</c:v>
                </c:pt>
                <c:pt idx="9913">
                  <c:v>20.8</c:v>
                </c:pt>
                <c:pt idx="9914">
                  <c:v>20.8</c:v>
                </c:pt>
                <c:pt idx="9915">
                  <c:v>20.8</c:v>
                </c:pt>
                <c:pt idx="9916">
                  <c:v>20.8</c:v>
                </c:pt>
                <c:pt idx="9917">
                  <c:v>20.8</c:v>
                </c:pt>
                <c:pt idx="9918">
                  <c:v>20.8</c:v>
                </c:pt>
                <c:pt idx="9919">
                  <c:v>20.8</c:v>
                </c:pt>
                <c:pt idx="9920">
                  <c:v>20.8</c:v>
                </c:pt>
                <c:pt idx="9921">
                  <c:v>20.8</c:v>
                </c:pt>
                <c:pt idx="9922">
                  <c:v>20.8</c:v>
                </c:pt>
                <c:pt idx="9923">
                  <c:v>20.8</c:v>
                </c:pt>
                <c:pt idx="9924">
                  <c:v>20.8</c:v>
                </c:pt>
                <c:pt idx="9925">
                  <c:v>20.8</c:v>
                </c:pt>
                <c:pt idx="9926">
                  <c:v>20.8</c:v>
                </c:pt>
                <c:pt idx="9927">
                  <c:v>20.8</c:v>
                </c:pt>
                <c:pt idx="9928">
                  <c:v>20.8</c:v>
                </c:pt>
                <c:pt idx="9929">
                  <c:v>20.8</c:v>
                </c:pt>
                <c:pt idx="9930">
                  <c:v>20.8</c:v>
                </c:pt>
                <c:pt idx="9931">
                  <c:v>20.8</c:v>
                </c:pt>
                <c:pt idx="9932">
                  <c:v>20.8</c:v>
                </c:pt>
                <c:pt idx="9933">
                  <c:v>20.8</c:v>
                </c:pt>
                <c:pt idx="9934">
                  <c:v>20.8</c:v>
                </c:pt>
                <c:pt idx="9935">
                  <c:v>20.8</c:v>
                </c:pt>
                <c:pt idx="9936">
                  <c:v>20.8</c:v>
                </c:pt>
                <c:pt idx="9937">
                  <c:v>20.8</c:v>
                </c:pt>
                <c:pt idx="9938">
                  <c:v>20.8</c:v>
                </c:pt>
                <c:pt idx="9939">
                  <c:v>20.8</c:v>
                </c:pt>
                <c:pt idx="9940">
                  <c:v>20.8</c:v>
                </c:pt>
                <c:pt idx="9941">
                  <c:v>20.8</c:v>
                </c:pt>
                <c:pt idx="9942">
                  <c:v>20.8</c:v>
                </c:pt>
                <c:pt idx="9943">
                  <c:v>20.8</c:v>
                </c:pt>
                <c:pt idx="9944">
                  <c:v>20.8</c:v>
                </c:pt>
                <c:pt idx="9945">
                  <c:v>20.8</c:v>
                </c:pt>
                <c:pt idx="9946">
                  <c:v>20.8</c:v>
                </c:pt>
                <c:pt idx="9947">
                  <c:v>20.8</c:v>
                </c:pt>
                <c:pt idx="9948">
                  <c:v>20.8</c:v>
                </c:pt>
                <c:pt idx="9949">
                  <c:v>20.8</c:v>
                </c:pt>
                <c:pt idx="9950">
                  <c:v>20.8</c:v>
                </c:pt>
                <c:pt idx="9951">
                  <c:v>20.8</c:v>
                </c:pt>
                <c:pt idx="9952">
                  <c:v>20.8</c:v>
                </c:pt>
                <c:pt idx="9953">
                  <c:v>20.8</c:v>
                </c:pt>
                <c:pt idx="9954">
                  <c:v>20.8</c:v>
                </c:pt>
                <c:pt idx="9955">
                  <c:v>20.8</c:v>
                </c:pt>
                <c:pt idx="9956">
                  <c:v>20.8</c:v>
                </c:pt>
                <c:pt idx="9957">
                  <c:v>20.8</c:v>
                </c:pt>
                <c:pt idx="9958">
                  <c:v>20.8</c:v>
                </c:pt>
                <c:pt idx="9959">
                  <c:v>20.8</c:v>
                </c:pt>
                <c:pt idx="9960">
                  <c:v>20.8</c:v>
                </c:pt>
                <c:pt idx="9961">
                  <c:v>20.8</c:v>
                </c:pt>
                <c:pt idx="9962">
                  <c:v>20.8</c:v>
                </c:pt>
                <c:pt idx="9963">
                  <c:v>20.8</c:v>
                </c:pt>
                <c:pt idx="9964">
                  <c:v>20.8</c:v>
                </c:pt>
                <c:pt idx="9965">
                  <c:v>20.8</c:v>
                </c:pt>
                <c:pt idx="9966">
                  <c:v>20.8</c:v>
                </c:pt>
                <c:pt idx="9967">
                  <c:v>20.8</c:v>
                </c:pt>
                <c:pt idx="9968">
                  <c:v>20.8</c:v>
                </c:pt>
                <c:pt idx="9969">
                  <c:v>20.8</c:v>
                </c:pt>
                <c:pt idx="9970">
                  <c:v>20.8</c:v>
                </c:pt>
                <c:pt idx="9971">
                  <c:v>20.8</c:v>
                </c:pt>
                <c:pt idx="9972">
                  <c:v>20.8</c:v>
                </c:pt>
                <c:pt idx="9973">
                  <c:v>20.8</c:v>
                </c:pt>
                <c:pt idx="9974">
                  <c:v>20.8</c:v>
                </c:pt>
                <c:pt idx="9975">
                  <c:v>20.8</c:v>
                </c:pt>
                <c:pt idx="9976">
                  <c:v>20.8</c:v>
                </c:pt>
                <c:pt idx="9977">
                  <c:v>20.8</c:v>
                </c:pt>
                <c:pt idx="9978">
                  <c:v>20.8</c:v>
                </c:pt>
                <c:pt idx="9979">
                  <c:v>20.8</c:v>
                </c:pt>
                <c:pt idx="9980">
                  <c:v>20.8</c:v>
                </c:pt>
                <c:pt idx="9981">
                  <c:v>20.8</c:v>
                </c:pt>
                <c:pt idx="9982">
                  <c:v>20.8</c:v>
                </c:pt>
                <c:pt idx="9983">
                  <c:v>20.8</c:v>
                </c:pt>
                <c:pt idx="9984">
                  <c:v>20.8</c:v>
                </c:pt>
                <c:pt idx="9985">
                  <c:v>20.8</c:v>
                </c:pt>
                <c:pt idx="9986">
                  <c:v>20.8</c:v>
                </c:pt>
                <c:pt idx="9987">
                  <c:v>20.8</c:v>
                </c:pt>
                <c:pt idx="9988">
                  <c:v>20.8</c:v>
                </c:pt>
                <c:pt idx="9989">
                  <c:v>20.8</c:v>
                </c:pt>
                <c:pt idx="9990">
                  <c:v>20.8</c:v>
                </c:pt>
                <c:pt idx="9991">
                  <c:v>20.8</c:v>
                </c:pt>
                <c:pt idx="9992">
                  <c:v>20.8</c:v>
                </c:pt>
                <c:pt idx="9993">
                  <c:v>20.8</c:v>
                </c:pt>
                <c:pt idx="9994">
                  <c:v>20.8</c:v>
                </c:pt>
                <c:pt idx="9995">
                  <c:v>20.8</c:v>
                </c:pt>
                <c:pt idx="9996">
                  <c:v>20.8</c:v>
                </c:pt>
                <c:pt idx="9997">
                  <c:v>20.8</c:v>
                </c:pt>
                <c:pt idx="9998">
                  <c:v>20.8</c:v>
                </c:pt>
                <c:pt idx="9999">
                  <c:v>20.8</c:v>
                </c:pt>
                <c:pt idx="10000">
                  <c:v>20.8</c:v>
                </c:pt>
                <c:pt idx="10001">
                  <c:v>20.8</c:v>
                </c:pt>
                <c:pt idx="10002">
                  <c:v>20.8</c:v>
                </c:pt>
                <c:pt idx="10003">
                  <c:v>20.8</c:v>
                </c:pt>
                <c:pt idx="10004">
                  <c:v>20.8</c:v>
                </c:pt>
                <c:pt idx="10005">
                  <c:v>20.8</c:v>
                </c:pt>
                <c:pt idx="10006">
                  <c:v>20.8</c:v>
                </c:pt>
                <c:pt idx="10007">
                  <c:v>20.8</c:v>
                </c:pt>
                <c:pt idx="10008">
                  <c:v>20.8</c:v>
                </c:pt>
                <c:pt idx="10009">
                  <c:v>20.8</c:v>
                </c:pt>
                <c:pt idx="10010">
                  <c:v>20.8</c:v>
                </c:pt>
                <c:pt idx="10011">
                  <c:v>20.8</c:v>
                </c:pt>
                <c:pt idx="10012">
                  <c:v>20.8</c:v>
                </c:pt>
                <c:pt idx="10013">
                  <c:v>20.8</c:v>
                </c:pt>
                <c:pt idx="10014">
                  <c:v>20.8</c:v>
                </c:pt>
                <c:pt idx="10015">
                  <c:v>20.8</c:v>
                </c:pt>
                <c:pt idx="10016">
                  <c:v>20.8</c:v>
                </c:pt>
                <c:pt idx="10017">
                  <c:v>20.8</c:v>
                </c:pt>
                <c:pt idx="10018">
                  <c:v>20.8</c:v>
                </c:pt>
                <c:pt idx="10019">
                  <c:v>20.8</c:v>
                </c:pt>
                <c:pt idx="10020">
                  <c:v>20.8</c:v>
                </c:pt>
                <c:pt idx="10021">
                  <c:v>20.8</c:v>
                </c:pt>
                <c:pt idx="10022">
                  <c:v>20.8</c:v>
                </c:pt>
                <c:pt idx="10023">
                  <c:v>20.8</c:v>
                </c:pt>
                <c:pt idx="10024">
                  <c:v>20.8</c:v>
                </c:pt>
                <c:pt idx="10025">
                  <c:v>20.8</c:v>
                </c:pt>
                <c:pt idx="10026">
                  <c:v>20.8</c:v>
                </c:pt>
                <c:pt idx="10027">
                  <c:v>20.8</c:v>
                </c:pt>
                <c:pt idx="10028">
                  <c:v>20.8</c:v>
                </c:pt>
                <c:pt idx="10029">
                  <c:v>20.8</c:v>
                </c:pt>
                <c:pt idx="10030">
                  <c:v>20.8</c:v>
                </c:pt>
                <c:pt idx="10031">
                  <c:v>20.8</c:v>
                </c:pt>
                <c:pt idx="10032">
                  <c:v>20.8</c:v>
                </c:pt>
                <c:pt idx="10033">
                  <c:v>20.8</c:v>
                </c:pt>
                <c:pt idx="10034">
                  <c:v>20.8</c:v>
                </c:pt>
                <c:pt idx="10035">
                  <c:v>20.8</c:v>
                </c:pt>
                <c:pt idx="10036">
                  <c:v>20.8</c:v>
                </c:pt>
                <c:pt idx="10037">
                  <c:v>20.8</c:v>
                </c:pt>
                <c:pt idx="10038">
                  <c:v>20.8</c:v>
                </c:pt>
                <c:pt idx="10039">
                  <c:v>20.8</c:v>
                </c:pt>
                <c:pt idx="10040">
                  <c:v>20.8</c:v>
                </c:pt>
                <c:pt idx="10041">
                  <c:v>20.8</c:v>
                </c:pt>
                <c:pt idx="10042">
                  <c:v>20.8</c:v>
                </c:pt>
                <c:pt idx="10043">
                  <c:v>20.8</c:v>
                </c:pt>
                <c:pt idx="10044">
                  <c:v>20.8</c:v>
                </c:pt>
                <c:pt idx="10045">
                  <c:v>20.8</c:v>
                </c:pt>
                <c:pt idx="10046">
                  <c:v>20.8</c:v>
                </c:pt>
                <c:pt idx="10047">
                  <c:v>20.8</c:v>
                </c:pt>
                <c:pt idx="10048">
                  <c:v>20.8</c:v>
                </c:pt>
                <c:pt idx="10049">
                  <c:v>20.8</c:v>
                </c:pt>
                <c:pt idx="10050">
                  <c:v>20.8</c:v>
                </c:pt>
                <c:pt idx="10051">
                  <c:v>20.8</c:v>
                </c:pt>
                <c:pt idx="10052">
                  <c:v>20.8</c:v>
                </c:pt>
                <c:pt idx="10053">
                  <c:v>20.8</c:v>
                </c:pt>
                <c:pt idx="10054">
                  <c:v>20.8</c:v>
                </c:pt>
                <c:pt idx="10055">
                  <c:v>20.8</c:v>
                </c:pt>
                <c:pt idx="10056">
                  <c:v>20.8</c:v>
                </c:pt>
                <c:pt idx="10057">
                  <c:v>20.8</c:v>
                </c:pt>
                <c:pt idx="10058">
                  <c:v>20.8</c:v>
                </c:pt>
                <c:pt idx="10059">
                  <c:v>20.8</c:v>
                </c:pt>
                <c:pt idx="10060">
                  <c:v>20.8</c:v>
                </c:pt>
                <c:pt idx="10061">
                  <c:v>20.8</c:v>
                </c:pt>
                <c:pt idx="10062">
                  <c:v>20.8</c:v>
                </c:pt>
                <c:pt idx="10063">
                  <c:v>20.8</c:v>
                </c:pt>
                <c:pt idx="10064">
                  <c:v>20.8</c:v>
                </c:pt>
                <c:pt idx="10065">
                  <c:v>20.8</c:v>
                </c:pt>
                <c:pt idx="10066">
                  <c:v>20.8</c:v>
                </c:pt>
                <c:pt idx="10067">
                  <c:v>20.8</c:v>
                </c:pt>
                <c:pt idx="10068">
                  <c:v>20.8</c:v>
                </c:pt>
                <c:pt idx="10069">
                  <c:v>20.8</c:v>
                </c:pt>
                <c:pt idx="10070">
                  <c:v>20.8</c:v>
                </c:pt>
                <c:pt idx="10071">
                  <c:v>20.8</c:v>
                </c:pt>
                <c:pt idx="10072">
                  <c:v>20.8</c:v>
                </c:pt>
                <c:pt idx="10073">
                  <c:v>20.8</c:v>
                </c:pt>
                <c:pt idx="10074">
                  <c:v>20.8</c:v>
                </c:pt>
                <c:pt idx="10075">
                  <c:v>20.8</c:v>
                </c:pt>
                <c:pt idx="10076">
                  <c:v>20.8</c:v>
                </c:pt>
                <c:pt idx="10077">
                  <c:v>20.8</c:v>
                </c:pt>
                <c:pt idx="10078">
                  <c:v>20.8</c:v>
                </c:pt>
                <c:pt idx="10079">
                  <c:v>20.8</c:v>
                </c:pt>
                <c:pt idx="10080">
                  <c:v>20.8</c:v>
                </c:pt>
                <c:pt idx="10081">
                  <c:v>20.8</c:v>
                </c:pt>
                <c:pt idx="10082">
                  <c:v>20.8</c:v>
                </c:pt>
                <c:pt idx="10083">
                  <c:v>20.8</c:v>
                </c:pt>
                <c:pt idx="10084">
                  <c:v>20.8</c:v>
                </c:pt>
                <c:pt idx="10085">
                  <c:v>20.8</c:v>
                </c:pt>
                <c:pt idx="10086">
                  <c:v>20.8</c:v>
                </c:pt>
                <c:pt idx="10087">
                  <c:v>20.8</c:v>
                </c:pt>
                <c:pt idx="10088">
                  <c:v>20.8</c:v>
                </c:pt>
                <c:pt idx="10089">
                  <c:v>20.8</c:v>
                </c:pt>
                <c:pt idx="10090">
                  <c:v>20.8</c:v>
                </c:pt>
                <c:pt idx="10091">
                  <c:v>20.8</c:v>
                </c:pt>
                <c:pt idx="10092">
                  <c:v>20.8</c:v>
                </c:pt>
                <c:pt idx="10093">
                  <c:v>20.8</c:v>
                </c:pt>
                <c:pt idx="10094">
                  <c:v>20.8</c:v>
                </c:pt>
                <c:pt idx="10095">
                  <c:v>20.8</c:v>
                </c:pt>
                <c:pt idx="10096">
                  <c:v>20.8</c:v>
                </c:pt>
                <c:pt idx="10097">
                  <c:v>20.8</c:v>
                </c:pt>
                <c:pt idx="10098">
                  <c:v>20.8</c:v>
                </c:pt>
                <c:pt idx="10099">
                  <c:v>20.8</c:v>
                </c:pt>
                <c:pt idx="10100">
                  <c:v>20.8</c:v>
                </c:pt>
                <c:pt idx="10101">
                  <c:v>20.8</c:v>
                </c:pt>
                <c:pt idx="10102">
                  <c:v>20.8</c:v>
                </c:pt>
                <c:pt idx="10103">
                  <c:v>20.8</c:v>
                </c:pt>
                <c:pt idx="10104">
                  <c:v>20.8</c:v>
                </c:pt>
                <c:pt idx="10105">
                  <c:v>20.8</c:v>
                </c:pt>
                <c:pt idx="10106">
                  <c:v>20.8</c:v>
                </c:pt>
                <c:pt idx="10107">
                  <c:v>20.8</c:v>
                </c:pt>
                <c:pt idx="10108">
                  <c:v>20.8</c:v>
                </c:pt>
                <c:pt idx="10109">
                  <c:v>20.8</c:v>
                </c:pt>
                <c:pt idx="10110">
                  <c:v>20.8</c:v>
                </c:pt>
                <c:pt idx="10111">
                  <c:v>20.8</c:v>
                </c:pt>
                <c:pt idx="10112">
                  <c:v>20.8</c:v>
                </c:pt>
                <c:pt idx="10113">
                  <c:v>20.8</c:v>
                </c:pt>
                <c:pt idx="10114">
                  <c:v>20.8</c:v>
                </c:pt>
                <c:pt idx="10115">
                  <c:v>20.8</c:v>
                </c:pt>
                <c:pt idx="10116">
                  <c:v>20.8</c:v>
                </c:pt>
                <c:pt idx="10117">
                  <c:v>20.8</c:v>
                </c:pt>
                <c:pt idx="10118">
                  <c:v>20.8</c:v>
                </c:pt>
                <c:pt idx="10119">
                  <c:v>20.8</c:v>
                </c:pt>
                <c:pt idx="10120">
                  <c:v>20.8</c:v>
                </c:pt>
                <c:pt idx="10121">
                  <c:v>20.8</c:v>
                </c:pt>
                <c:pt idx="10122">
                  <c:v>20.8</c:v>
                </c:pt>
                <c:pt idx="10123">
                  <c:v>20.8</c:v>
                </c:pt>
                <c:pt idx="10124">
                  <c:v>20.8</c:v>
                </c:pt>
                <c:pt idx="10125">
                  <c:v>20.8</c:v>
                </c:pt>
                <c:pt idx="10126">
                  <c:v>20.8</c:v>
                </c:pt>
                <c:pt idx="10127">
                  <c:v>20.8</c:v>
                </c:pt>
                <c:pt idx="10128">
                  <c:v>20.8</c:v>
                </c:pt>
                <c:pt idx="10129">
                  <c:v>20.8</c:v>
                </c:pt>
                <c:pt idx="10130">
                  <c:v>20.8</c:v>
                </c:pt>
                <c:pt idx="10131">
                  <c:v>20.8</c:v>
                </c:pt>
                <c:pt idx="10132">
                  <c:v>20.8</c:v>
                </c:pt>
                <c:pt idx="10133">
                  <c:v>20.8</c:v>
                </c:pt>
                <c:pt idx="10134">
                  <c:v>20.8</c:v>
                </c:pt>
                <c:pt idx="10135">
                  <c:v>20.8</c:v>
                </c:pt>
                <c:pt idx="10136">
                  <c:v>20.8</c:v>
                </c:pt>
                <c:pt idx="10137">
                  <c:v>20.8</c:v>
                </c:pt>
                <c:pt idx="10138">
                  <c:v>20.8</c:v>
                </c:pt>
                <c:pt idx="10139">
                  <c:v>20.8</c:v>
                </c:pt>
                <c:pt idx="10140">
                  <c:v>20.8</c:v>
                </c:pt>
                <c:pt idx="10141">
                  <c:v>20.8</c:v>
                </c:pt>
                <c:pt idx="10142">
                  <c:v>20.8</c:v>
                </c:pt>
                <c:pt idx="10143">
                  <c:v>20.8</c:v>
                </c:pt>
                <c:pt idx="10144">
                  <c:v>20.8</c:v>
                </c:pt>
                <c:pt idx="10145">
                  <c:v>20.8</c:v>
                </c:pt>
                <c:pt idx="10146">
                  <c:v>20.8</c:v>
                </c:pt>
                <c:pt idx="10147">
                  <c:v>20.8</c:v>
                </c:pt>
                <c:pt idx="10148">
                  <c:v>20.8</c:v>
                </c:pt>
                <c:pt idx="10149">
                  <c:v>20.8</c:v>
                </c:pt>
                <c:pt idx="10150">
                  <c:v>20.8</c:v>
                </c:pt>
                <c:pt idx="10151">
                  <c:v>20.8</c:v>
                </c:pt>
                <c:pt idx="10152">
                  <c:v>20.8</c:v>
                </c:pt>
                <c:pt idx="10153">
                  <c:v>20.8</c:v>
                </c:pt>
                <c:pt idx="10154">
                  <c:v>20.8</c:v>
                </c:pt>
                <c:pt idx="10155">
                  <c:v>20.8</c:v>
                </c:pt>
                <c:pt idx="10156">
                  <c:v>20.8</c:v>
                </c:pt>
                <c:pt idx="10157">
                  <c:v>20.8</c:v>
                </c:pt>
                <c:pt idx="10158">
                  <c:v>20.8</c:v>
                </c:pt>
                <c:pt idx="10159">
                  <c:v>20.8</c:v>
                </c:pt>
                <c:pt idx="10160">
                  <c:v>20.8</c:v>
                </c:pt>
                <c:pt idx="10161">
                  <c:v>20.8</c:v>
                </c:pt>
                <c:pt idx="10162">
                  <c:v>20.8</c:v>
                </c:pt>
                <c:pt idx="10163">
                  <c:v>20.8</c:v>
                </c:pt>
                <c:pt idx="10164">
                  <c:v>20.8</c:v>
                </c:pt>
                <c:pt idx="10165">
                  <c:v>20.8</c:v>
                </c:pt>
                <c:pt idx="10166">
                  <c:v>20.8</c:v>
                </c:pt>
                <c:pt idx="10167">
                  <c:v>20.8</c:v>
                </c:pt>
                <c:pt idx="10168">
                  <c:v>20.8</c:v>
                </c:pt>
                <c:pt idx="10169">
                  <c:v>20.8</c:v>
                </c:pt>
                <c:pt idx="10170">
                  <c:v>20.8</c:v>
                </c:pt>
                <c:pt idx="10171">
                  <c:v>20.8</c:v>
                </c:pt>
                <c:pt idx="10172">
                  <c:v>20.8</c:v>
                </c:pt>
                <c:pt idx="10173">
                  <c:v>20.8</c:v>
                </c:pt>
                <c:pt idx="10174">
                  <c:v>20.8</c:v>
                </c:pt>
                <c:pt idx="10175">
                  <c:v>20.8</c:v>
                </c:pt>
                <c:pt idx="10176">
                  <c:v>20.8</c:v>
                </c:pt>
                <c:pt idx="10177">
                  <c:v>20.8</c:v>
                </c:pt>
                <c:pt idx="10178">
                  <c:v>20.8</c:v>
                </c:pt>
                <c:pt idx="10179">
                  <c:v>20.8</c:v>
                </c:pt>
                <c:pt idx="10180">
                  <c:v>20.8</c:v>
                </c:pt>
                <c:pt idx="10181">
                  <c:v>20.8</c:v>
                </c:pt>
                <c:pt idx="10182">
                  <c:v>20.8</c:v>
                </c:pt>
                <c:pt idx="10183">
                  <c:v>20.8</c:v>
                </c:pt>
                <c:pt idx="10184">
                  <c:v>20.8</c:v>
                </c:pt>
                <c:pt idx="10185">
                  <c:v>20.8</c:v>
                </c:pt>
                <c:pt idx="10186">
                  <c:v>20.8</c:v>
                </c:pt>
                <c:pt idx="10187">
                  <c:v>20.8</c:v>
                </c:pt>
                <c:pt idx="10188">
                  <c:v>20.8</c:v>
                </c:pt>
                <c:pt idx="10189">
                  <c:v>20.8</c:v>
                </c:pt>
                <c:pt idx="10190">
                  <c:v>20.8</c:v>
                </c:pt>
                <c:pt idx="10191">
                  <c:v>20.8</c:v>
                </c:pt>
                <c:pt idx="10192">
                  <c:v>20.8</c:v>
                </c:pt>
                <c:pt idx="10193">
                  <c:v>20.8</c:v>
                </c:pt>
                <c:pt idx="10194">
                  <c:v>20.8</c:v>
                </c:pt>
                <c:pt idx="10195">
                  <c:v>20.8</c:v>
                </c:pt>
                <c:pt idx="10196">
                  <c:v>20.8</c:v>
                </c:pt>
                <c:pt idx="10197">
                  <c:v>20.8</c:v>
                </c:pt>
                <c:pt idx="10198">
                  <c:v>20.8</c:v>
                </c:pt>
                <c:pt idx="10199">
                  <c:v>20.8</c:v>
                </c:pt>
                <c:pt idx="10200">
                  <c:v>20.8</c:v>
                </c:pt>
                <c:pt idx="10201">
                  <c:v>20.8</c:v>
                </c:pt>
                <c:pt idx="10202">
                  <c:v>20.8</c:v>
                </c:pt>
                <c:pt idx="10203">
                  <c:v>20.8</c:v>
                </c:pt>
                <c:pt idx="10204">
                  <c:v>20.8</c:v>
                </c:pt>
                <c:pt idx="10205">
                  <c:v>20.8</c:v>
                </c:pt>
                <c:pt idx="10206">
                  <c:v>20.8</c:v>
                </c:pt>
                <c:pt idx="10207">
                  <c:v>20.8</c:v>
                </c:pt>
                <c:pt idx="10208">
                  <c:v>20.8</c:v>
                </c:pt>
                <c:pt idx="10209">
                  <c:v>20.8</c:v>
                </c:pt>
                <c:pt idx="10210">
                  <c:v>20.8</c:v>
                </c:pt>
                <c:pt idx="10211">
                  <c:v>20.8</c:v>
                </c:pt>
                <c:pt idx="10212">
                  <c:v>20.8</c:v>
                </c:pt>
                <c:pt idx="10213">
                  <c:v>20.8</c:v>
                </c:pt>
                <c:pt idx="10214">
                  <c:v>20.8</c:v>
                </c:pt>
                <c:pt idx="10215">
                  <c:v>20.8</c:v>
                </c:pt>
                <c:pt idx="10216">
                  <c:v>20.8</c:v>
                </c:pt>
                <c:pt idx="10217">
                  <c:v>20.8</c:v>
                </c:pt>
                <c:pt idx="10218">
                  <c:v>20.8</c:v>
                </c:pt>
                <c:pt idx="10219">
                  <c:v>20.8</c:v>
                </c:pt>
                <c:pt idx="10220">
                  <c:v>20.8</c:v>
                </c:pt>
                <c:pt idx="10221">
                  <c:v>20.8</c:v>
                </c:pt>
                <c:pt idx="10222">
                  <c:v>20.8</c:v>
                </c:pt>
                <c:pt idx="10223">
                  <c:v>20.8</c:v>
                </c:pt>
                <c:pt idx="10224">
                  <c:v>20.8</c:v>
                </c:pt>
                <c:pt idx="10225">
                  <c:v>20.8</c:v>
                </c:pt>
                <c:pt idx="10226">
                  <c:v>20.8</c:v>
                </c:pt>
                <c:pt idx="10227">
                  <c:v>20.8</c:v>
                </c:pt>
                <c:pt idx="10228">
                  <c:v>20.8</c:v>
                </c:pt>
                <c:pt idx="10229">
                  <c:v>20.8</c:v>
                </c:pt>
                <c:pt idx="10230">
                  <c:v>20.8</c:v>
                </c:pt>
                <c:pt idx="10231">
                  <c:v>20.8</c:v>
                </c:pt>
                <c:pt idx="10232">
                  <c:v>20.8</c:v>
                </c:pt>
                <c:pt idx="10233">
                  <c:v>20.8</c:v>
                </c:pt>
                <c:pt idx="10234">
                  <c:v>20.8</c:v>
                </c:pt>
                <c:pt idx="10235">
                  <c:v>20.8</c:v>
                </c:pt>
                <c:pt idx="10236">
                  <c:v>20.8</c:v>
                </c:pt>
                <c:pt idx="10237">
                  <c:v>20.8</c:v>
                </c:pt>
                <c:pt idx="10238">
                  <c:v>20.8</c:v>
                </c:pt>
                <c:pt idx="10239">
                  <c:v>20.8</c:v>
                </c:pt>
                <c:pt idx="10240">
                  <c:v>20.8</c:v>
                </c:pt>
                <c:pt idx="10241">
                  <c:v>20.8</c:v>
                </c:pt>
                <c:pt idx="10242">
                  <c:v>20.8</c:v>
                </c:pt>
                <c:pt idx="10243">
                  <c:v>20.8</c:v>
                </c:pt>
                <c:pt idx="10244">
                  <c:v>20.8</c:v>
                </c:pt>
                <c:pt idx="10245">
                  <c:v>20.8</c:v>
                </c:pt>
                <c:pt idx="10246">
                  <c:v>20.8</c:v>
                </c:pt>
                <c:pt idx="10247">
                  <c:v>20.8</c:v>
                </c:pt>
                <c:pt idx="10248">
                  <c:v>20.8</c:v>
                </c:pt>
                <c:pt idx="10249">
                  <c:v>20.8</c:v>
                </c:pt>
                <c:pt idx="10250">
                  <c:v>20.8</c:v>
                </c:pt>
                <c:pt idx="10251">
                  <c:v>20.8</c:v>
                </c:pt>
                <c:pt idx="10252">
                  <c:v>20.8</c:v>
                </c:pt>
                <c:pt idx="10253">
                  <c:v>20.8</c:v>
                </c:pt>
                <c:pt idx="10254">
                  <c:v>20.8</c:v>
                </c:pt>
                <c:pt idx="10255">
                  <c:v>20.8</c:v>
                </c:pt>
                <c:pt idx="10256">
                  <c:v>20.8</c:v>
                </c:pt>
                <c:pt idx="10257">
                  <c:v>20.8</c:v>
                </c:pt>
                <c:pt idx="10258">
                  <c:v>20.8</c:v>
                </c:pt>
                <c:pt idx="10259">
                  <c:v>20.8</c:v>
                </c:pt>
                <c:pt idx="10260">
                  <c:v>20.8</c:v>
                </c:pt>
                <c:pt idx="10261">
                  <c:v>20.8</c:v>
                </c:pt>
                <c:pt idx="10262">
                  <c:v>20.8</c:v>
                </c:pt>
                <c:pt idx="10263">
                  <c:v>20.8</c:v>
                </c:pt>
                <c:pt idx="10264">
                  <c:v>20.8</c:v>
                </c:pt>
                <c:pt idx="10265">
                  <c:v>20.8</c:v>
                </c:pt>
                <c:pt idx="10266">
                  <c:v>20.8</c:v>
                </c:pt>
                <c:pt idx="10267">
                  <c:v>20.8</c:v>
                </c:pt>
                <c:pt idx="10268">
                  <c:v>20.8</c:v>
                </c:pt>
                <c:pt idx="10269">
                  <c:v>20.8</c:v>
                </c:pt>
                <c:pt idx="10270">
                  <c:v>20.8</c:v>
                </c:pt>
                <c:pt idx="10271">
                  <c:v>20.8</c:v>
                </c:pt>
                <c:pt idx="10272">
                  <c:v>20.8</c:v>
                </c:pt>
                <c:pt idx="10273">
                  <c:v>20.8</c:v>
                </c:pt>
                <c:pt idx="10274">
                  <c:v>20.8</c:v>
                </c:pt>
                <c:pt idx="10275">
                  <c:v>20.8</c:v>
                </c:pt>
                <c:pt idx="10276">
                  <c:v>20.8</c:v>
                </c:pt>
                <c:pt idx="10277">
                  <c:v>20.8</c:v>
                </c:pt>
                <c:pt idx="10278">
                  <c:v>20.8</c:v>
                </c:pt>
                <c:pt idx="10279">
                  <c:v>20.8</c:v>
                </c:pt>
                <c:pt idx="10280">
                  <c:v>20.8</c:v>
                </c:pt>
                <c:pt idx="10281">
                  <c:v>20.8</c:v>
                </c:pt>
                <c:pt idx="10282">
                  <c:v>20.8</c:v>
                </c:pt>
                <c:pt idx="10283">
                  <c:v>20.8</c:v>
                </c:pt>
                <c:pt idx="10284">
                  <c:v>20.8</c:v>
                </c:pt>
                <c:pt idx="10285">
                  <c:v>20.8</c:v>
                </c:pt>
                <c:pt idx="10286">
                  <c:v>20.8</c:v>
                </c:pt>
                <c:pt idx="10287">
                  <c:v>20.8</c:v>
                </c:pt>
                <c:pt idx="10288">
                  <c:v>20.8</c:v>
                </c:pt>
                <c:pt idx="10289">
                  <c:v>20.8</c:v>
                </c:pt>
                <c:pt idx="10290">
                  <c:v>20.8</c:v>
                </c:pt>
                <c:pt idx="10291">
                  <c:v>20.8</c:v>
                </c:pt>
                <c:pt idx="10292">
                  <c:v>20.8</c:v>
                </c:pt>
                <c:pt idx="10293">
                  <c:v>20.8</c:v>
                </c:pt>
                <c:pt idx="10294">
                  <c:v>20.8</c:v>
                </c:pt>
                <c:pt idx="10295">
                  <c:v>20.8</c:v>
                </c:pt>
                <c:pt idx="10296">
                  <c:v>20.8</c:v>
                </c:pt>
                <c:pt idx="10297">
                  <c:v>20.8</c:v>
                </c:pt>
                <c:pt idx="10298">
                  <c:v>20.8</c:v>
                </c:pt>
                <c:pt idx="10299">
                  <c:v>20.8</c:v>
                </c:pt>
                <c:pt idx="10300">
                  <c:v>20.8</c:v>
                </c:pt>
                <c:pt idx="10301">
                  <c:v>20.8</c:v>
                </c:pt>
                <c:pt idx="10302">
                  <c:v>20.8</c:v>
                </c:pt>
                <c:pt idx="10303">
                  <c:v>20.8</c:v>
                </c:pt>
                <c:pt idx="10304">
                  <c:v>20.8</c:v>
                </c:pt>
                <c:pt idx="10305">
                  <c:v>20.8</c:v>
                </c:pt>
                <c:pt idx="10306">
                  <c:v>20.8</c:v>
                </c:pt>
                <c:pt idx="10307">
                  <c:v>20.8</c:v>
                </c:pt>
                <c:pt idx="10308">
                  <c:v>20.8</c:v>
                </c:pt>
                <c:pt idx="10309">
                  <c:v>20.8</c:v>
                </c:pt>
                <c:pt idx="10310">
                  <c:v>20.8</c:v>
                </c:pt>
                <c:pt idx="10311">
                  <c:v>20.8</c:v>
                </c:pt>
                <c:pt idx="10312">
                  <c:v>20.8</c:v>
                </c:pt>
                <c:pt idx="10313">
                  <c:v>20.8</c:v>
                </c:pt>
                <c:pt idx="10314">
                  <c:v>20.8</c:v>
                </c:pt>
                <c:pt idx="10315">
                  <c:v>20.8</c:v>
                </c:pt>
                <c:pt idx="10316">
                  <c:v>20.8</c:v>
                </c:pt>
                <c:pt idx="10317">
                  <c:v>20.8</c:v>
                </c:pt>
                <c:pt idx="10318">
                  <c:v>20.8</c:v>
                </c:pt>
                <c:pt idx="10319">
                  <c:v>20.8</c:v>
                </c:pt>
                <c:pt idx="10320">
                  <c:v>20.8</c:v>
                </c:pt>
                <c:pt idx="10321">
                  <c:v>20.8</c:v>
                </c:pt>
                <c:pt idx="10322">
                  <c:v>20.8</c:v>
                </c:pt>
                <c:pt idx="10323">
                  <c:v>20.8</c:v>
                </c:pt>
                <c:pt idx="10324">
                  <c:v>20.8</c:v>
                </c:pt>
                <c:pt idx="10325">
                  <c:v>20.8</c:v>
                </c:pt>
                <c:pt idx="10326">
                  <c:v>20.8</c:v>
                </c:pt>
                <c:pt idx="10327">
                  <c:v>20.8</c:v>
                </c:pt>
                <c:pt idx="10328">
                  <c:v>20.8</c:v>
                </c:pt>
                <c:pt idx="10329">
                  <c:v>20.8</c:v>
                </c:pt>
                <c:pt idx="10330">
                  <c:v>20.8</c:v>
                </c:pt>
                <c:pt idx="10331">
                  <c:v>20.8</c:v>
                </c:pt>
                <c:pt idx="10332">
                  <c:v>20.8</c:v>
                </c:pt>
                <c:pt idx="10333">
                  <c:v>20.8</c:v>
                </c:pt>
                <c:pt idx="10334">
                  <c:v>20.8</c:v>
                </c:pt>
                <c:pt idx="10335">
                  <c:v>20.8</c:v>
                </c:pt>
                <c:pt idx="10336">
                  <c:v>20.8</c:v>
                </c:pt>
                <c:pt idx="10337">
                  <c:v>20.8</c:v>
                </c:pt>
                <c:pt idx="10338">
                  <c:v>20.8</c:v>
                </c:pt>
                <c:pt idx="10339">
                  <c:v>20.8</c:v>
                </c:pt>
                <c:pt idx="10340">
                  <c:v>20.8</c:v>
                </c:pt>
                <c:pt idx="10341">
                  <c:v>20.8</c:v>
                </c:pt>
                <c:pt idx="10342">
                  <c:v>20.8</c:v>
                </c:pt>
                <c:pt idx="10343">
                  <c:v>20.8</c:v>
                </c:pt>
                <c:pt idx="10344">
                  <c:v>20.8</c:v>
                </c:pt>
                <c:pt idx="10345">
                  <c:v>20.8</c:v>
                </c:pt>
                <c:pt idx="10346">
                  <c:v>20.8</c:v>
                </c:pt>
                <c:pt idx="10347">
                  <c:v>20.8</c:v>
                </c:pt>
                <c:pt idx="10348">
                  <c:v>20.8</c:v>
                </c:pt>
                <c:pt idx="10349">
                  <c:v>20.8</c:v>
                </c:pt>
                <c:pt idx="10350">
                  <c:v>20.8</c:v>
                </c:pt>
                <c:pt idx="10351">
                  <c:v>20.8</c:v>
                </c:pt>
                <c:pt idx="10352">
                  <c:v>20.8</c:v>
                </c:pt>
                <c:pt idx="10353">
                  <c:v>20.8</c:v>
                </c:pt>
                <c:pt idx="10354">
                  <c:v>20.8</c:v>
                </c:pt>
                <c:pt idx="10355">
                  <c:v>20.8</c:v>
                </c:pt>
                <c:pt idx="10356">
                  <c:v>20.8</c:v>
                </c:pt>
                <c:pt idx="10357">
                  <c:v>20.8</c:v>
                </c:pt>
                <c:pt idx="10358">
                  <c:v>20.8</c:v>
                </c:pt>
                <c:pt idx="10359">
                  <c:v>20.8</c:v>
                </c:pt>
                <c:pt idx="10360">
                  <c:v>20.8</c:v>
                </c:pt>
                <c:pt idx="10361">
                  <c:v>20.8</c:v>
                </c:pt>
                <c:pt idx="10362">
                  <c:v>20.8</c:v>
                </c:pt>
                <c:pt idx="10363">
                  <c:v>20.8</c:v>
                </c:pt>
                <c:pt idx="10364">
                  <c:v>20.8</c:v>
                </c:pt>
                <c:pt idx="10365">
                  <c:v>20.8</c:v>
                </c:pt>
                <c:pt idx="10366">
                  <c:v>20.8</c:v>
                </c:pt>
                <c:pt idx="10367">
                  <c:v>20.8</c:v>
                </c:pt>
                <c:pt idx="10368">
                  <c:v>20.8</c:v>
                </c:pt>
                <c:pt idx="10369">
                  <c:v>20.8</c:v>
                </c:pt>
                <c:pt idx="10370">
                  <c:v>20.8</c:v>
                </c:pt>
                <c:pt idx="10371">
                  <c:v>20.8</c:v>
                </c:pt>
                <c:pt idx="10372">
                  <c:v>20.8</c:v>
                </c:pt>
                <c:pt idx="10373">
                  <c:v>20.8</c:v>
                </c:pt>
                <c:pt idx="10374">
                  <c:v>20.8</c:v>
                </c:pt>
                <c:pt idx="10375">
                  <c:v>20.8</c:v>
                </c:pt>
                <c:pt idx="10376">
                  <c:v>20.8</c:v>
                </c:pt>
                <c:pt idx="10377">
                  <c:v>20.8</c:v>
                </c:pt>
                <c:pt idx="10378">
                  <c:v>20.8</c:v>
                </c:pt>
                <c:pt idx="10379">
                  <c:v>20.8</c:v>
                </c:pt>
                <c:pt idx="10380">
                  <c:v>20.8</c:v>
                </c:pt>
                <c:pt idx="10381">
                  <c:v>20.8</c:v>
                </c:pt>
                <c:pt idx="10382">
                  <c:v>20.8</c:v>
                </c:pt>
                <c:pt idx="10383">
                  <c:v>20.8</c:v>
                </c:pt>
                <c:pt idx="10384">
                  <c:v>20.8</c:v>
                </c:pt>
                <c:pt idx="10385">
                  <c:v>20.8</c:v>
                </c:pt>
                <c:pt idx="10386">
                  <c:v>20.8</c:v>
                </c:pt>
                <c:pt idx="10387">
                  <c:v>20.8</c:v>
                </c:pt>
                <c:pt idx="10388">
                  <c:v>20.8</c:v>
                </c:pt>
                <c:pt idx="10389">
                  <c:v>20.8</c:v>
                </c:pt>
                <c:pt idx="10390">
                  <c:v>20.8</c:v>
                </c:pt>
                <c:pt idx="10391">
                  <c:v>20.8</c:v>
                </c:pt>
                <c:pt idx="10392">
                  <c:v>20.8</c:v>
                </c:pt>
                <c:pt idx="10393">
                  <c:v>20.8</c:v>
                </c:pt>
                <c:pt idx="10394">
                  <c:v>20.8</c:v>
                </c:pt>
                <c:pt idx="10395">
                  <c:v>20.8</c:v>
                </c:pt>
                <c:pt idx="10396">
                  <c:v>20.8</c:v>
                </c:pt>
                <c:pt idx="10397">
                  <c:v>20.8</c:v>
                </c:pt>
                <c:pt idx="10398">
                  <c:v>20.8</c:v>
                </c:pt>
                <c:pt idx="10399">
                  <c:v>20.8</c:v>
                </c:pt>
                <c:pt idx="10400">
                  <c:v>20.8</c:v>
                </c:pt>
                <c:pt idx="10401">
                  <c:v>20.8</c:v>
                </c:pt>
                <c:pt idx="10402">
                  <c:v>20.8</c:v>
                </c:pt>
                <c:pt idx="10403">
                  <c:v>20.8</c:v>
                </c:pt>
                <c:pt idx="10404">
                  <c:v>20.8</c:v>
                </c:pt>
                <c:pt idx="10405">
                  <c:v>20.8</c:v>
                </c:pt>
                <c:pt idx="10406">
                  <c:v>20.8</c:v>
                </c:pt>
                <c:pt idx="10407">
                  <c:v>20.8</c:v>
                </c:pt>
                <c:pt idx="10408">
                  <c:v>20.8</c:v>
                </c:pt>
                <c:pt idx="10409">
                  <c:v>20.8</c:v>
                </c:pt>
                <c:pt idx="10410">
                  <c:v>20.8</c:v>
                </c:pt>
                <c:pt idx="10411">
                  <c:v>20.8</c:v>
                </c:pt>
                <c:pt idx="10412">
                  <c:v>20.8</c:v>
                </c:pt>
                <c:pt idx="10413">
                  <c:v>20.8</c:v>
                </c:pt>
                <c:pt idx="10414">
                  <c:v>20.8</c:v>
                </c:pt>
                <c:pt idx="10415">
                  <c:v>20.8</c:v>
                </c:pt>
                <c:pt idx="10416">
                  <c:v>20.8</c:v>
                </c:pt>
                <c:pt idx="10417">
                  <c:v>20.8</c:v>
                </c:pt>
                <c:pt idx="10418">
                  <c:v>20.8</c:v>
                </c:pt>
                <c:pt idx="10419">
                  <c:v>20.8</c:v>
                </c:pt>
                <c:pt idx="10420">
                  <c:v>20.8</c:v>
                </c:pt>
                <c:pt idx="10421">
                  <c:v>20.8</c:v>
                </c:pt>
                <c:pt idx="10422">
                  <c:v>20.8</c:v>
                </c:pt>
                <c:pt idx="10423">
                  <c:v>20.8</c:v>
                </c:pt>
                <c:pt idx="10424">
                  <c:v>20.8</c:v>
                </c:pt>
                <c:pt idx="10425">
                  <c:v>20.8</c:v>
                </c:pt>
                <c:pt idx="10426">
                  <c:v>20.8</c:v>
                </c:pt>
                <c:pt idx="10427">
                  <c:v>20.8</c:v>
                </c:pt>
                <c:pt idx="10428">
                  <c:v>20.8</c:v>
                </c:pt>
                <c:pt idx="10429">
                  <c:v>20.8</c:v>
                </c:pt>
                <c:pt idx="10430">
                  <c:v>20.8</c:v>
                </c:pt>
                <c:pt idx="10431">
                  <c:v>20.8</c:v>
                </c:pt>
                <c:pt idx="10432">
                  <c:v>20.8</c:v>
                </c:pt>
                <c:pt idx="10433">
                  <c:v>20.8</c:v>
                </c:pt>
                <c:pt idx="10434">
                  <c:v>20.8</c:v>
                </c:pt>
                <c:pt idx="10435">
                  <c:v>20.8</c:v>
                </c:pt>
                <c:pt idx="10436">
                  <c:v>20.8</c:v>
                </c:pt>
                <c:pt idx="10437">
                  <c:v>20.8</c:v>
                </c:pt>
                <c:pt idx="10438">
                  <c:v>20.8</c:v>
                </c:pt>
                <c:pt idx="10439">
                  <c:v>20.8</c:v>
                </c:pt>
                <c:pt idx="10440">
                  <c:v>20.8</c:v>
                </c:pt>
                <c:pt idx="10441">
                  <c:v>20.8</c:v>
                </c:pt>
                <c:pt idx="10442">
                  <c:v>20.8</c:v>
                </c:pt>
                <c:pt idx="10443">
                  <c:v>20.8</c:v>
                </c:pt>
                <c:pt idx="10444">
                  <c:v>20.8</c:v>
                </c:pt>
                <c:pt idx="10445">
                  <c:v>20.8</c:v>
                </c:pt>
                <c:pt idx="10446">
                  <c:v>20.8</c:v>
                </c:pt>
                <c:pt idx="10447">
                  <c:v>20.8</c:v>
                </c:pt>
                <c:pt idx="10448">
                  <c:v>20.8</c:v>
                </c:pt>
                <c:pt idx="10449">
                  <c:v>20.8</c:v>
                </c:pt>
                <c:pt idx="10450">
                  <c:v>20.8</c:v>
                </c:pt>
                <c:pt idx="10451">
                  <c:v>20.8</c:v>
                </c:pt>
                <c:pt idx="10452">
                  <c:v>20.8</c:v>
                </c:pt>
                <c:pt idx="10453">
                  <c:v>20.8</c:v>
                </c:pt>
                <c:pt idx="10454">
                  <c:v>20.8</c:v>
                </c:pt>
                <c:pt idx="10455">
                  <c:v>20.8</c:v>
                </c:pt>
                <c:pt idx="10456">
                  <c:v>20.8</c:v>
                </c:pt>
                <c:pt idx="10457">
                  <c:v>20.8</c:v>
                </c:pt>
                <c:pt idx="10458">
                  <c:v>20.8</c:v>
                </c:pt>
                <c:pt idx="10459">
                  <c:v>20.8</c:v>
                </c:pt>
                <c:pt idx="10460">
                  <c:v>20.8</c:v>
                </c:pt>
                <c:pt idx="10461">
                  <c:v>20.8</c:v>
                </c:pt>
                <c:pt idx="10462">
                  <c:v>20.8</c:v>
                </c:pt>
                <c:pt idx="10463">
                  <c:v>20.8</c:v>
                </c:pt>
                <c:pt idx="10464">
                  <c:v>20.8</c:v>
                </c:pt>
                <c:pt idx="10465">
                  <c:v>20.8</c:v>
                </c:pt>
                <c:pt idx="10466">
                  <c:v>20.8</c:v>
                </c:pt>
                <c:pt idx="10467">
                  <c:v>20.8</c:v>
                </c:pt>
                <c:pt idx="10468">
                  <c:v>20.8</c:v>
                </c:pt>
                <c:pt idx="10469">
                  <c:v>20.8</c:v>
                </c:pt>
                <c:pt idx="10470">
                  <c:v>20.8</c:v>
                </c:pt>
                <c:pt idx="10471">
                  <c:v>20.8</c:v>
                </c:pt>
                <c:pt idx="10472">
                  <c:v>20.8</c:v>
                </c:pt>
                <c:pt idx="10473">
                  <c:v>20.8</c:v>
                </c:pt>
                <c:pt idx="10474">
                  <c:v>20.8</c:v>
                </c:pt>
                <c:pt idx="10475">
                  <c:v>20.8</c:v>
                </c:pt>
                <c:pt idx="10476">
                  <c:v>20.8</c:v>
                </c:pt>
                <c:pt idx="10477">
                  <c:v>20.8</c:v>
                </c:pt>
                <c:pt idx="10478">
                  <c:v>20.8</c:v>
                </c:pt>
                <c:pt idx="10479">
                  <c:v>20.8</c:v>
                </c:pt>
                <c:pt idx="10480">
                  <c:v>20.8</c:v>
                </c:pt>
                <c:pt idx="10481">
                  <c:v>20.8</c:v>
                </c:pt>
                <c:pt idx="10482">
                  <c:v>20.8</c:v>
                </c:pt>
                <c:pt idx="10483">
                  <c:v>20.8</c:v>
                </c:pt>
                <c:pt idx="10484">
                  <c:v>20.8</c:v>
                </c:pt>
                <c:pt idx="10485">
                  <c:v>20.8</c:v>
                </c:pt>
                <c:pt idx="10486">
                  <c:v>20.8</c:v>
                </c:pt>
                <c:pt idx="10487">
                  <c:v>20.8</c:v>
                </c:pt>
                <c:pt idx="10488">
                  <c:v>20.8</c:v>
                </c:pt>
                <c:pt idx="10489">
                  <c:v>20.8</c:v>
                </c:pt>
                <c:pt idx="10490">
                  <c:v>20.8</c:v>
                </c:pt>
                <c:pt idx="10491">
                  <c:v>20.8</c:v>
                </c:pt>
                <c:pt idx="10492">
                  <c:v>20.8</c:v>
                </c:pt>
                <c:pt idx="10493">
                  <c:v>20.8</c:v>
                </c:pt>
                <c:pt idx="10494">
                  <c:v>20.8</c:v>
                </c:pt>
                <c:pt idx="10495">
                  <c:v>20.8</c:v>
                </c:pt>
                <c:pt idx="10496">
                  <c:v>20.8</c:v>
                </c:pt>
                <c:pt idx="10497">
                  <c:v>20.8</c:v>
                </c:pt>
                <c:pt idx="10498">
                  <c:v>20.8</c:v>
                </c:pt>
                <c:pt idx="10499">
                  <c:v>20.8</c:v>
                </c:pt>
                <c:pt idx="10500">
                  <c:v>20.8</c:v>
                </c:pt>
                <c:pt idx="10501">
                  <c:v>20.8</c:v>
                </c:pt>
                <c:pt idx="10502">
                  <c:v>20.8</c:v>
                </c:pt>
                <c:pt idx="10503">
                  <c:v>20.8</c:v>
                </c:pt>
                <c:pt idx="10504">
                  <c:v>20.8</c:v>
                </c:pt>
                <c:pt idx="10505">
                  <c:v>20.8</c:v>
                </c:pt>
                <c:pt idx="10506">
                  <c:v>20.8</c:v>
                </c:pt>
                <c:pt idx="10507">
                  <c:v>20.8</c:v>
                </c:pt>
                <c:pt idx="10508">
                  <c:v>20.8</c:v>
                </c:pt>
                <c:pt idx="10509">
                  <c:v>20.8</c:v>
                </c:pt>
                <c:pt idx="10510">
                  <c:v>20.8</c:v>
                </c:pt>
                <c:pt idx="10511">
                  <c:v>20.8</c:v>
                </c:pt>
                <c:pt idx="10512">
                  <c:v>20.8</c:v>
                </c:pt>
                <c:pt idx="10513">
                  <c:v>20.8</c:v>
                </c:pt>
                <c:pt idx="10514">
                  <c:v>20.8</c:v>
                </c:pt>
                <c:pt idx="10515">
                  <c:v>20.8</c:v>
                </c:pt>
                <c:pt idx="10516">
                  <c:v>20.8</c:v>
                </c:pt>
                <c:pt idx="10517">
                  <c:v>20.8</c:v>
                </c:pt>
                <c:pt idx="10518">
                  <c:v>20.8</c:v>
                </c:pt>
                <c:pt idx="10519">
                  <c:v>20.8</c:v>
                </c:pt>
                <c:pt idx="10520">
                  <c:v>20.8</c:v>
                </c:pt>
                <c:pt idx="10521">
                  <c:v>20.8</c:v>
                </c:pt>
                <c:pt idx="10522">
                  <c:v>20.8</c:v>
                </c:pt>
                <c:pt idx="10523">
                  <c:v>20.8</c:v>
                </c:pt>
                <c:pt idx="10524">
                  <c:v>20.8</c:v>
                </c:pt>
                <c:pt idx="10525">
                  <c:v>20.8</c:v>
                </c:pt>
                <c:pt idx="10526">
                  <c:v>20.8</c:v>
                </c:pt>
                <c:pt idx="10527">
                  <c:v>20.8</c:v>
                </c:pt>
                <c:pt idx="10528">
                  <c:v>20.8</c:v>
                </c:pt>
                <c:pt idx="10529">
                  <c:v>20.8</c:v>
                </c:pt>
                <c:pt idx="10530">
                  <c:v>20.8</c:v>
                </c:pt>
                <c:pt idx="10531">
                  <c:v>20.8</c:v>
                </c:pt>
                <c:pt idx="10532">
                  <c:v>20.8</c:v>
                </c:pt>
                <c:pt idx="10533">
                  <c:v>20.8</c:v>
                </c:pt>
                <c:pt idx="10534">
                  <c:v>20.8</c:v>
                </c:pt>
                <c:pt idx="10535">
                  <c:v>20.8</c:v>
                </c:pt>
                <c:pt idx="10536">
                  <c:v>20.8</c:v>
                </c:pt>
                <c:pt idx="10537">
                  <c:v>20.8</c:v>
                </c:pt>
                <c:pt idx="10538">
                  <c:v>20.8</c:v>
                </c:pt>
                <c:pt idx="10539">
                  <c:v>20.8</c:v>
                </c:pt>
                <c:pt idx="10540">
                  <c:v>20.8</c:v>
                </c:pt>
                <c:pt idx="10541">
                  <c:v>20.8</c:v>
                </c:pt>
                <c:pt idx="10542">
                  <c:v>20.8</c:v>
                </c:pt>
                <c:pt idx="10543">
                  <c:v>20.8</c:v>
                </c:pt>
                <c:pt idx="10544">
                  <c:v>20.8</c:v>
                </c:pt>
                <c:pt idx="10545">
                  <c:v>20.8</c:v>
                </c:pt>
                <c:pt idx="10546">
                  <c:v>20.8</c:v>
                </c:pt>
                <c:pt idx="10547">
                  <c:v>20.8</c:v>
                </c:pt>
                <c:pt idx="10548">
                  <c:v>20.8</c:v>
                </c:pt>
                <c:pt idx="10549">
                  <c:v>20.8</c:v>
                </c:pt>
                <c:pt idx="10550">
                  <c:v>20.8</c:v>
                </c:pt>
                <c:pt idx="10551">
                  <c:v>20.8</c:v>
                </c:pt>
                <c:pt idx="10552">
                  <c:v>20.8</c:v>
                </c:pt>
                <c:pt idx="10553">
                  <c:v>20.8</c:v>
                </c:pt>
                <c:pt idx="10554">
                  <c:v>20.8</c:v>
                </c:pt>
                <c:pt idx="10555">
                  <c:v>20.8</c:v>
                </c:pt>
                <c:pt idx="10556">
                  <c:v>20.8</c:v>
                </c:pt>
                <c:pt idx="10557">
                  <c:v>20.8</c:v>
                </c:pt>
                <c:pt idx="10558">
                  <c:v>20.8</c:v>
                </c:pt>
                <c:pt idx="10559">
                  <c:v>20.8</c:v>
                </c:pt>
                <c:pt idx="10560">
                  <c:v>20.8</c:v>
                </c:pt>
                <c:pt idx="10561">
                  <c:v>20.8</c:v>
                </c:pt>
                <c:pt idx="10562">
                  <c:v>20.8</c:v>
                </c:pt>
                <c:pt idx="10563">
                  <c:v>20.8</c:v>
                </c:pt>
                <c:pt idx="10564">
                  <c:v>20.8</c:v>
                </c:pt>
                <c:pt idx="10565">
                  <c:v>20.8</c:v>
                </c:pt>
                <c:pt idx="10566">
                  <c:v>20.8</c:v>
                </c:pt>
                <c:pt idx="10567">
                  <c:v>20.8</c:v>
                </c:pt>
                <c:pt idx="10568">
                  <c:v>20.8</c:v>
                </c:pt>
                <c:pt idx="10569">
                  <c:v>20.8</c:v>
                </c:pt>
                <c:pt idx="10570">
                  <c:v>20.8</c:v>
                </c:pt>
                <c:pt idx="10571">
                  <c:v>20.8</c:v>
                </c:pt>
                <c:pt idx="10572">
                  <c:v>20.8</c:v>
                </c:pt>
                <c:pt idx="10573">
                  <c:v>20.8</c:v>
                </c:pt>
                <c:pt idx="10574">
                  <c:v>20.8</c:v>
                </c:pt>
                <c:pt idx="10575">
                  <c:v>20.8</c:v>
                </c:pt>
                <c:pt idx="10576">
                  <c:v>20.8</c:v>
                </c:pt>
                <c:pt idx="10577">
                  <c:v>20.8</c:v>
                </c:pt>
                <c:pt idx="10578">
                  <c:v>20.8</c:v>
                </c:pt>
                <c:pt idx="10579">
                  <c:v>20.8</c:v>
                </c:pt>
                <c:pt idx="10580">
                  <c:v>20.8</c:v>
                </c:pt>
                <c:pt idx="10581">
                  <c:v>20.8</c:v>
                </c:pt>
                <c:pt idx="10582">
                  <c:v>20.8</c:v>
                </c:pt>
                <c:pt idx="10583">
                  <c:v>20.8</c:v>
                </c:pt>
                <c:pt idx="10584">
                  <c:v>20.8</c:v>
                </c:pt>
                <c:pt idx="10585">
                  <c:v>20.8</c:v>
                </c:pt>
                <c:pt idx="10586">
                  <c:v>20.8</c:v>
                </c:pt>
                <c:pt idx="10587">
                  <c:v>20.8</c:v>
                </c:pt>
                <c:pt idx="10588">
                  <c:v>20.8</c:v>
                </c:pt>
                <c:pt idx="10589">
                  <c:v>20.8</c:v>
                </c:pt>
                <c:pt idx="10590">
                  <c:v>20.8</c:v>
                </c:pt>
                <c:pt idx="10591">
                  <c:v>20.8</c:v>
                </c:pt>
                <c:pt idx="10592">
                  <c:v>20.8</c:v>
                </c:pt>
                <c:pt idx="10593">
                  <c:v>20.8</c:v>
                </c:pt>
                <c:pt idx="10594">
                  <c:v>20.8</c:v>
                </c:pt>
                <c:pt idx="10595">
                  <c:v>20.8</c:v>
                </c:pt>
                <c:pt idx="10596">
                  <c:v>20.8</c:v>
                </c:pt>
                <c:pt idx="10597">
                  <c:v>20.8</c:v>
                </c:pt>
                <c:pt idx="10598">
                  <c:v>20.8</c:v>
                </c:pt>
                <c:pt idx="10599">
                  <c:v>20.8</c:v>
                </c:pt>
                <c:pt idx="10600">
                  <c:v>20.8</c:v>
                </c:pt>
                <c:pt idx="10601">
                  <c:v>20.8</c:v>
                </c:pt>
                <c:pt idx="10602">
                  <c:v>20.8</c:v>
                </c:pt>
                <c:pt idx="10603">
                  <c:v>20.8</c:v>
                </c:pt>
                <c:pt idx="10604">
                  <c:v>20.8</c:v>
                </c:pt>
                <c:pt idx="10605">
                  <c:v>20.8</c:v>
                </c:pt>
                <c:pt idx="10606">
                  <c:v>20.8</c:v>
                </c:pt>
                <c:pt idx="10607">
                  <c:v>20.8</c:v>
                </c:pt>
                <c:pt idx="10608">
                  <c:v>20.8</c:v>
                </c:pt>
                <c:pt idx="10609">
                  <c:v>20.8</c:v>
                </c:pt>
                <c:pt idx="10610">
                  <c:v>20.8</c:v>
                </c:pt>
                <c:pt idx="10611">
                  <c:v>20.8</c:v>
                </c:pt>
                <c:pt idx="10612">
                  <c:v>20.8</c:v>
                </c:pt>
                <c:pt idx="10613">
                  <c:v>20.8</c:v>
                </c:pt>
                <c:pt idx="10614">
                  <c:v>20.8</c:v>
                </c:pt>
                <c:pt idx="10615">
                  <c:v>20.8</c:v>
                </c:pt>
                <c:pt idx="10616">
                  <c:v>20.8</c:v>
                </c:pt>
                <c:pt idx="10617">
                  <c:v>20.8</c:v>
                </c:pt>
                <c:pt idx="10618">
                  <c:v>20.8</c:v>
                </c:pt>
                <c:pt idx="10619">
                  <c:v>20.8</c:v>
                </c:pt>
                <c:pt idx="10620">
                  <c:v>20.8</c:v>
                </c:pt>
                <c:pt idx="10621">
                  <c:v>20.8</c:v>
                </c:pt>
                <c:pt idx="10622">
                  <c:v>20.8</c:v>
                </c:pt>
                <c:pt idx="10623">
                  <c:v>20.8</c:v>
                </c:pt>
                <c:pt idx="10624">
                  <c:v>20.8</c:v>
                </c:pt>
                <c:pt idx="10625">
                  <c:v>20.8</c:v>
                </c:pt>
                <c:pt idx="10626">
                  <c:v>20.8</c:v>
                </c:pt>
                <c:pt idx="10627">
                  <c:v>20.8</c:v>
                </c:pt>
                <c:pt idx="10628">
                  <c:v>20.8</c:v>
                </c:pt>
                <c:pt idx="10629">
                  <c:v>20.8</c:v>
                </c:pt>
                <c:pt idx="10630">
                  <c:v>20.8</c:v>
                </c:pt>
                <c:pt idx="10631">
                  <c:v>20.8</c:v>
                </c:pt>
                <c:pt idx="10632">
                  <c:v>20.8</c:v>
                </c:pt>
                <c:pt idx="10633">
                  <c:v>20.8</c:v>
                </c:pt>
                <c:pt idx="10634">
                  <c:v>20.8</c:v>
                </c:pt>
                <c:pt idx="10635">
                  <c:v>20.8</c:v>
                </c:pt>
                <c:pt idx="10636">
                  <c:v>20.8</c:v>
                </c:pt>
                <c:pt idx="10637">
                  <c:v>20.8</c:v>
                </c:pt>
                <c:pt idx="10638">
                  <c:v>20.8</c:v>
                </c:pt>
                <c:pt idx="10639">
                  <c:v>20.8</c:v>
                </c:pt>
                <c:pt idx="10640">
                  <c:v>20.8</c:v>
                </c:pt>
                <c:pt idx="10641">
                  <c:v>20.8</c:v>
                </c:pt>
                <c:pt idx="10642">
                  <c:v>20.8</c:v>
                </c:pt>
                <c:pt idx="10643">
                  <c:v>20.8</c:v>
                </c:pt>
                <c:pt idx="10644">
                  <c:v>20.8</c:v>
                </c:pt>
                <c:pt idx="10645">
                  <c:v>20.8</c:v>
                </c:pt>
                <c:pt idx="10646">
                  <c:v>20.8</c:v>
                </c:pt>
                <c:pt idx="10647">
                  <c:v>20.8</c:v>
                </c:pt>
                <c:pt idx="10648">
                  <c:v>20.8</c:v>
                </c:pt>
                <c:pt idx="10649">
                  <c:v>20.8</c:v>
                </c:pt>
                <c:pt idx="10650">
                  <c:v>20.8</c:v>
                </c:pt>
                <c:pt idx="10651">
                  <c:v>20.8</c:v>
                </c:pt>
                <c:pt idx="10652">
                  <c:v>20.8</c:v>
                </c:pt>
                <c:pt idx="10653">
                  <c:v>20.8</c:v>
                </c:pt>
                <c:pt idx="10654">
                  <c:v>20.8</c:v>
                </c:pt>
                <c:pt idx="10655">
                  <c:v>20.8</c:v>
                </c:pt>
                <c:pt idx="10656">
                  <c:v>20.8</c:v>
                </c:pt>
                <c:pt idx="10657">
                  <c:v>20.8</c:v>
                </c:pt>
                <c:pt idx="10658">
                  <c:v>20.8</c:v>
                </c:pt>
                <c:pt idx="10659">
                  <c:v>20.8</c:v>
                </c:pt>
                <c:pt idx="10660">
                  <c:v>20.8</c:v>
                </c:pt>
                <c:pt idx="10661">
                  <c:v>20.8</c:v>
                </c:pt>
                <c:pt idx="10662">
                  <c:v>20.8</c:v>
                </c:pt>
                <c:pt idx="10663">
                  <c:v>20.8</c:v>
                </c:pt>
                <c:pt idx="10664">
                  <c:v>20.8</c:v>
                </c:pt>
                <c:pt idx="10665">
                  <c:v>20.8</c:v>
                </c:pt>
                <c:pt idx="10666">
                  <c:v>20.8</c:v>
                </c:pt>
                <c:pt idx="10667">
                  <c:v>20.8</c:v>
                </c:pt>
                <c:pt idx="10668">
                  <c:v>20.8</c:v>
                </c:pt>
                <c:pt idx="10669">
                  <c:v>20.8</c:v>
                </c:pt>
                <c:pt idx="10670">
                  <c:v>20.8</c:v>
                </c:pt>
                <c:pt idx="10671">
                  <c:v>20.8</c:v>
                </c:pt>
                <c:pt idx="10672">
                  <c:v>20.8</c:v>
                </c:pt>
                <c:pt idx="10673">
                  <c:v>20.8</c:v>
                </c:pt>
                <c:pt idx="10674">
                  <c:v>20.8</c:v>
                </c:pt>
                <c:pt idx="10675">
                  <c:v>20.8</c:v>
                </c:pt>
                <c:pt idx="10676">
                  <c:v>20.8</c:v>
                </c:pt>
                <c:pt idx="10677">
                  <c:v>20.8</c:v>
                </c:pt>
                <c:pt idx="10678">
                  <c:v>20.8</c:v>
                </c:pt>
                <c:pt idx="10679">
                  <c:v>20.8</c:v>
                </c:pt>
                <c:pt idx="10680">
                  <c:v>20.8</c:v>
                </c:pt>
                <c:pt idx="10681">
                  <c:v>20.8</c:v>
                </c:pt>
                <c:pt idx="10682">
                  <c:v>20.8</c:v>
                </c:pt>
                <c:pt idx="10683">
                  <c:v>20.8</c:v>
                </c:pt>
                <c:pt idx="10684">
                  <c:v>20.8</c:v>
                </c:pt>
                <c:pt idx="10685">
                  <c:v>20.8</c:v>
                </c:pt>
                <c:pt idx="10686">
                  <c:v>20.8</c:v>
                </c:pt>
                <c:pt idx="10687">
                  <c:v>20.8</c:v>
                </c:pt>
                <c:pt idx="10688">
                  <c:v>20.8</c:v>
                </c:pt>
                <c:pt idx="10689">
                  <c:v>20.8</c:v>
                </c:pt>
                <c:pt idx="10690">
                  <c:v>20.8</c:v>
                </c:pt>
                <c:pt idx="10691">
                  <c:v>20.8</c:v>
                </c:pt>
                <c:pt idx="10692">
                  <c:v>20.8</c:v>
                </c:pt>
                <c:pt idx="10693">
                  <c:v>20.8</c:v>
                </c:pt>
                <c:pt idx="10694">
                  <c:v>20.8</c:v>
                </c:pt>
                <c:pt idx="10695">
                  <c:v>20.8</c:v>
                </c:pt>
                <c:pt idx="10696">
                  <c:v>20.8</c:v>
                </c:pt>
                <c:pt idx="10697">
                  <c:v>20.8</c:v>
                </c:pt>
                <c:pt idx="10698">
                  <c:v>20.8</c:v>
                </c:pt>
                <c:pt idx="10699">
                  <c:v>20.8</c:v>
                </c:pt>
                <c:pt idx="10700">
                  <c:v>20.8</c:v>
                </c:pt>
                <c:pt idx="10701">
                  <c:v>20.8</c:v>
                </c:pt>
                <c:pt idx="10702">
                  <c:v>20.8</c:v>
                </c:pt>
                <c:pt idx="10703">
                  <c:v>20.8</c:v>
                </c:pt>
                <c:pt idx="10704">
                  <c:v>20.8</c:v>
                </c:pt>
                <c:pt idx="10705">
                  <c:v>20.8</c:v>
                </c:pt>
                <c:pt idx="10706">
                  <c:v>20.8</c:v>
                </c:pt>
                <c:pt idx="10707">
                  <c:v>20.8</c:v>
                </c:pt>
                <c:pt idx="10708">
                  <c:v>20.8</c:v>
                </c:pt>
                <c:pt idx="10709">
                  <c:v>20.8</c:v>
                </c:pt>
                <c:pt idx="10710">
                  <c:v>20.8</c:v>
                </c:pt>
                <c:pt idx="10711">
                  <c:v>20.8</c:v>
                </c:pt>
                <c:pt idx="10712">
                  <c:v>20.8</c:v>
                </c:pt>
                <c:pt idx="10713">
                  <c:v>20.8</c:v>
                </c:pt>
                <c:pt idx="10714">
                  <c:v>20.8</c:v>
                </c:pt>
                <c:pt idx="10715">
                  <c:v>20.8</c:v>
                </c:pt>
                <c:pt idx="10716">
                  <c:v>20.8</c:v>
                </c:pt>
                <c:pt idx="10717">
                  <c:v>20.8</c:v>
                </c:pt>
                <c:pt idx="10718">
                  <c:v>20.8</c:v>
                </c:pt>
                <c:pt idx="10719">
                  <c:v>20.8</c:v>
                </c:pt>
                <c:pt idx="10720">
                  <c:v>20.8</c:v>
                </c:pt>
                <c:pt idx="10721">
                  <c:v>20.8</c:v>
                </c:pt>
                <c:pt idx="10722">
                  <c:v>20.8</c:v>
                </c:pt>
                <c:pt idx="10723">
                  <c:v>20.8</c:v>
                </c:pt>
                <c:pt idx="10724">
                  <c:v>20.8</c:v>
                </c:pt>
                <c:pt idx="10725">
                  <c:v>20.8</c:v>
                </c:pt>
                <c:pt idx="10726">
                  <c:v>20.8</c:v>
                </c:pt>
                <c:pt idx="10727">
                  <c:v>20.8</c:v>
                </c:pt>
                <c:pt idx="10728">
                  <c:v>20.8</c:v>
                </c:pt>
                <c:pt idx="10729">
                  <c:v>20.8</c:v>
                </c:pt>
                <c:pt idx="10730">
                  <c:v>20.8</c:v>
                </c:pt>
                <c:pt idx="10731">
                  <c:v>20.8</c:v>
                </c:pt>
                <c:pt idx="10732">
                  <c:v>20.8</c:v>
                </c:pt>
                <c:pt idx="10733">
                  <c:v>20.8</c:v>
                </c:pt>
                <c:pt idx="10734">
                  <c:v>20.8</c:v>
                </c:pt>
                <c:pt idx="10735">
                  <c:v>20.8</c:v>
                </c:pt>
                <c:pt idx="10736">
                  <c:v>20.8</c:v>
                </c:pt>
                <c:pt idx="10737">
                  <c:v>20.8</c:v>
                </c:pt>
                <c:pt idx="10738">
                  <c:v>20.8</c:v>
                </c:pt>
                <c:pt idx="10739">
                  <c:v>20.8</c:v>
                </c:pt>
                <c:pt idx="10740">
                  <c:v>20.8</c:v>
                </c:pt>
                <c:pt idx="10741">
                  <c:v>20.8</c:v>
                </c:pt>
                <c:pt idx="10742">
                  <c:v>20.8</c:v>
                </c:pt>
                <c:pt idx="10743">
                  <c:v>20.8</c:v>
                </c:pt>
                <c:pt idx="10744">
                  <c:v>20.8</c:v>
                </c:pt>
                <c:pt idx="10745">
                  <c:v>20.8</c:v>
                </c:pt>
                <c:pt idx="10746">
                  <c:v>20.8</c:v>
                </c:pt>
                <c:pt idx="10747">
                  <c:v>20.8</c:v>
                </c:pt>
                <c:pt idx="10748">
                  <c:v>20.8</c:v>
                </c:pt>
                <c:pt idx="10749">
                  <c:v>20.8</c:v>
                </c:pt>
                <c:pt idx="10750">
                  <c:v>20.8</c:v>
                </c:pt>
                <c:pt idx="10751">
                  <c:v>20.8</c:v>
                </c:pt>
                <c:pt idx="10752">
                  <c:v>20.8</c:v>
                </c:pt>
                <c:pt idx="10753">
                  <c:v>20.8</c:v>
                </c:pt>
                <c:pt idx="10754">
                  <c:v>20.8</c:v>
                </c:pt>
                <c:pt idx="10755">
                  <c:v>20.8</c:v>
                </c:pt>
                <c:pt idx="10756">
                  <c:v>20.8</c:v>
                </c:pt>
                <c:pt idx="10757">
                  <c:v>20.8</c:v>
                </c:pt>
                <c:pt idx="10758">
                  <c:v>20.8</c:v>
                </c:pt>
                <c:pt idx="10759">
                  <c:v>20.8</c:v>
                </c:pt>
                <c:pt idx="10760">
                  <c:v>20.8</c:v>
                </c:pt>
                <c:pt idx="10761">
                  <c:v>20.8</c:v>
                </c:pt>
                <c:pt idx="10762">
                  <c:v>20.8</c:v>
                </c:pt>
                <c:pt idx="10763">
                  <c:v>20.8</c:v>
                </c:pt>
                <c:pt idx="10764">
                  <c:v>20.8</c:v>
                </c:pt>
                <c:pt idx="10765">
                  <c:v>20.8</c:v>
                </c:pt>
                <c:pt idx="10766">
                  <c:v>20.8</c:v>
                </c:pt>
                <c:pt idx="10767">
                  <c:v>20.8</c:v>
                </c:pt>
                <c:pt idx="10768">
                  <c:v>20.8</c:v>
                </c:pt>
                <c:pt idx="10769">
                  <c:v>20.8</c:v>
                </c:pt>
                <c:pt idx="10770">
                  <c:v>20.8</c:v>
                </c:pt>
                <c:pt idx="10771">
                  <c:v>20.8</c:v>
                </c:pt>
                <c:pt idx="10772">
                  <c:v>20.8</c:v>
                </c:pt>
                <c:pt idx="10773">
                  <c:v>20.8</c:v>
                </c:pt>
                <c:pt idx="10774">
                  <c:v>20.8</c:v>
                </c:pt>
                <c:pt idx="10775">
                  <c:v>20.8</c:v>
                </c:pt>
                <c:pt idx="10776">
                  <c:v>20.8</c:v>
                </c:pt>
                <c:pt idx="10777">
                  <c:v>20.8</c:v>
                </c:pt>
                <c:pt idx="10778">
                  <c:v>20.8</c:v>
                </c:pt>
                <c:pt idx="10779">
                  <c:v>20.8</c:v>
                </c:pt>
                <c:pt idx="10780">
                  <c:v>20.8</c:v>
                </c:pt>
                <c:pt idx="10781">
                  <c:v>20.8</c:v>
                </c:pt>
                <c:pt idx="10782">
                  <c:v>20.8</c:v>
                </c:pt>
                <c:pt idx="10783">
                  <c:v>20.8</c:v>
                </c:pt>
                <c:pt idx="10784">
                  <c:v>20.8</c:v>
                </c:pt>
                <c:pt idx="10785">
                  <c:v>20.8</c:v>
                </c:pt>
                <c:pt idx="10786">
                  <c:v>20.8</c:v>
                </c:pt>
                <c:pt idx="10787">
                  <c:v>20.8</c:v>
                </c:pt>
                <c:pt idx="10788">
                  <c:v>20.8</c:v>
                </c:pt>
                <c:pt idx="10789">
                  <c:v>20.8</c:v>
                </c:pt>
                <c:pt idx="10790">
                  <c:v>20.8</c:v>
                </c:pt>
                <c:pt idx="10791">
                  <c:v>20.8</c:v>
                </c:pt>
                <c:pt idx="10792">
                  <c:v>20.8</c:v>
                </c:pt>
                <c:pt idx="10793">
                  <c:v>20.8</c:v>
                </c:pt>
                <c:pt idx="10794">
                  <c:v>20.8</c:v>
                </c:pt>
                <c:pt idx="10795">
                  <c:v>20.8</c:v>
                </c:pt>
                <c:pt idx="10796">
                  <c:v>20.8</c:v>
                </c:pt>
                <c:pt idx="10797">
                  <c:v>20.8</c:v>
                </c:pt>
                <c:pt idx="10798">
                  <c:v>20.8</c:v>
                </c:pt>
                <c:pt idx="10799">
                  <c:v>20.8</c:v>
                </c:pt>
                <c:pt idx="10800">
                  <c:v>20.8</c:v>
                </c:pt>
                <c:pt idx="10801">
                  <c:v>20.8</c:v>
                </c:pt>
                <c:pt idx="10802">
                  <c:v>20.8</c:v>
                </c:pt>
                <c:pt idx="10803">
                  <c:v>20.8</c:v>
                </c:pt>
                <c:pt idx="10804">
                  <c:v>20.8</c:v>
                </c:pt>
                <c:pt idx="10805">
                  <c:v>20.8</c:v>
                </c:pt>
                <c:pt idx="10806">
                  <c:v>20.8</c:v>
                </c:pt>
                <c:pt idx="10807">
                  <c:v>20.8</c:v>
                </c:pt>
                <c:pt idx="10808">
                  <c:v>20.8</c:v>
                </c:pt>
                <c:pt idx="10809">
                  <c:v>20.8</c:v>
                </c:pt>
                <c:pt idx="10810">
                  <c:v>20.8</c:v>
                </c:pt>
                <c:pt idx="10811">
                  <c:v>20.8</c:v>
                </c:pt>
                <c:pt idx="10812">
                  <c:v>20.8</c:v>
                </c:pt>
                <c:pt idx="10813">
                  <c:v>20.8</c:v>
                </c:pt>
                <c:pt idx="10814">
                  <c:v>20.8</c:v>
                </c:pt>
                <c:pt idx="10815">
                  <c:v>20.8</c:v>
                </c:pt>
                <c:pt idx="10816">
                  <c:v>20.8</c:v>
                </c:pt>
                <c:pt idx="10817">
                  <c:v>20.8</c:v>
                </c:pt>
                <c:pt idx="10818">
                  <c:v>20.8</c:v>
                </c:pt>
                <c:pt idx="10819">
                  <c:v>20.8</c:v>
                </c:pt>
                <c:pt idx="10820">
                  <c:v>20.8</c:v>
                </c:pt>
                <c:pt idx="10821">
                  <c:v>20.8</c:v>
                </c:pt>
                <c:pt idx="10822">
                  <c:v>20.8</c:v>
                </c:pt>
                <c:pt idx="10823">
                  <c:v>20.8</c:v>
                </c:pt>
                <c:pt idx="10824">
                  <c:v>20.8</c:v>
                </c:pt>
                <c:pt idx="10825">
                  <c:v>20.8</c:v>
                </c:pt>
                <c:pt idx="10826">
                  <c:v>20.8</c:v>
                </c:pt>
                <c:pt idx="10827">
                  <c:v>20.8</c:v>
                </c:pt>
                <c:pt idx="10828">
                  <c:v>20.8</c:v>
                </c:pt>
                <c:pt idx="10829">
                  <c:v>20.8</c:v>
                </c:pt>
                <c:pt idx="10830">
                  <c:v>20.8</c:v>
                </c:pt>
                <c:pt idx="10831">
                  <c:v>20.8</c:v>
                </c:pt>
                <c:pt idx="10832">
                  <c:v>20.8</c:v>
                </c:pt>
                <c:pt idx="10833">
                  <c:v>20.8</c:v>
                </c:pt>
                <c:pt idx="10834">
                  <c:v>20.8</c:v>
                </c:pt>
                <c:pt idx="10835">
                  <c:v>20.8</c:v>
                </c:pt>
                <c:pt idx="10836">
                  <c:v>20.8</c:v>
                </c:pt>
                <c:pt idx="10837">
                  <c:v>20.8</c:v>
                </c:pt>
                <c:pt idx="10838">
                  <c:v>20.8</c:v>
                </c:pt>
                <c:pt idx="10839">
                  <c:v>20.8</c:v>
                </c:pt>
                <c:pt idx="10840">
                  <c:v>20.8</c:v>
                </c:pt>
                <c:pt idx="10841">
                  <c:v>20.8</c:v>
                </c:pt>
                <c:pt idx="10842">
                  <c:v>20.8</c:v>
                </c:pt>
                <c:pt idx="10843">
                  <c:v>20.8</c:v>
                </c:pt>
                <c:pt idx="10844">
                  <c:v>20.8</c:v>
                </c:pt>
                <c:pt idx="10845">
                  <c:v>20.8</c:v>
                </c:pt>
                <c:pt idx="10846">
                  <c:v>20.8</c:v>
                </c:pt>
                <c:pt idx="10847">
                  <c:v>20.8</c:v>
                </c:pt>
                <c:pt idx="10848">
                  <c:v>20.8</c:v>
                </c:pt>
                <c:pt idx="10849">
                  <c:v>20.8</c:v>
                </c:pt>
                <c:pt idx="10850">
                  <c:v>20.8</c:v>
                </c:pt>
                <c:pt idx="10851">
                  <c:v>20.8</c:v>
                </c:pt>
                <c:pt idx="10852">
                  <c:v>20.8</c:v>
                </c:pt>
                <c:pt idx="10853">
                  <c:v>20.8</c:v>
                </c:pt>
                <c:pt idx="10854">
                  <c:v>20.8</c:v>
                </c:pt>
                <c:pt idx="10855">
                  <c:v>20.8</c:v>
                </c:pt>
                <c:pt idx="10856">
                  <c:v>20.8</c:v>
                </c:pt>
                <c:pt idx="10857">
                  <c:v>20.8</c:v>
                </c:pt>
                <c:pt idx="10858">
                  <c:v>20.8</c:v>
                </c:pt>
                <c:pt idx="10859">
                  <c:v>20.8</c:v>
                </c:pt>
                <c:pt idx="10860">
                  <c:v>20.8</c:v>
                </c:pt>
                <c:pt idx="10861">
                  <c:v>20.8</c:v>
                </c:pt>
                <c:pt idx="10862">
                  <c:v>20.8</c:v>
                </c:pt>
                <c:pt idx="10863">
                  <c:v>20.8</c:v>
                </c:pt>
                <c:pt idx="10864">
                  <c:v>20.8</c:v>
                </c:pt>
                <c:pt idx="10865">
                  <c:v>20.8</c:v>
                </c:pt>
                <c:pt idx="10866">
                  <c:v>20.8</c:v>
                </c:pt>
                <c:pt idx="10867">
                  <c:v>20.8</c:v>
                </c:pt>
                <c:pt idx="10868">
                  <c:v>20.8</c:v>
                </c:pt>
                <c:pt idx="10869">
                  <c:v>20.8</c:v>
                </c:pt>
                <c:pt idx="10870">
                  <c:v>20.8</c:v>
                </c:pt>
                <c:pt idx="10871">
                  <c:v>20.8</c:v>
                </c:pt>
                <c:pt idx="10872">
                  <c:v>20.8</c:v>
                </c:pt>
                <c:pt idx="10873">
                  <c:v>20.8</c:v>
                </c:pt>
                <c:pt idx="10874">
                  <c:v>20.8</c:v>
                </c:pt>
                <c:pt idx="10875">
                  <c:v>20.8</c:v>
                </c:pt>
                <c:pt idx="10876">
                  <c:v>20.8</c:v>
                </c:pt>
                <c:pt idx="10877">
                  <c:v>20.8</c:v>
                </c:pt>
                <c:pt idx="10878">
                  <c:v>20.8</c:v>
                </c:pt>
                <c:pt idx="10879">
                  <c:v>20.8</c:v>
                </c:pt>
                <c:pt idx="10880">
                  <c:v>20.8</c:v>
                </c:pt>
                <c:pt idx="10881">
                  <c:v>20.8</c:v>
                </c:pt>
                <c:pt idx="10882">
                  <c:v>20.8</c:v>
                </c:pt>
                <c:pt idx="10883">
                  <c:v>20.8</c:v>
                </c:pt>
                <c:pt idx="10884">
                  <c:v>20.8</c:v>
                </c:pt>
                <c:pt idx="10885">
                  <c:v>20.8</c:v>
                </c:pt>
                <c:pt idx="10886">
                  <c:v>20.8</c:v>
                </c:pt>
                <c:pt idx="10887">
                  <c:v>20.8</c:v>
                </c:pt>
                <c:pt idx="10888">
                  <c:v>20.8</c:v>
                </c:pt>
                <c:pt idx="10889">
                  <c:v>20.8</c:v>
                </c:pt>
                <c:pt idx="10890">
                  <c:v>20.8</c:v>
                </c:pt>
                <c:pt idx="10891">
                  <c:v>20.8</c:v>
                </c:pt>
                <c:pt idx="10892">
                  <c:v>20.8</c:v>
                </c:pt>
                <c:pt idx="10893">
                  <c:v>20.8</c:v>
                </c:pt>
                <c:pt idx="10894">
                  <c:v>20.8</c:v>
                </c:pt>
                <c:pt idx="10895">
                  <c:v>20.8</c:v>
                </c:pt>
                <c:pt idx="10896">
                  <c:v>20.8</c:v>
                </c:pt>
                <c:pt idx="10897">
                  <c:v>20.8</c:v>
                </c:pt>
                <c:pt idx="10898">
                  <c:v>20.8</c:v>
                </c:pt>
                <c:pt idx="10899">
                  <c:v>20.8</c:v>
                </c:pt>
                <c:pt idx="10900">
                  <c:v>20.8</c:v>
                </c:pt>
                <c:pt idx="10901">
                  <c:v>20.8</c:v>
                </c:pt>
                <c:pt idx="10902">
                  <c:v>20.8</c:v>
                </c:pt>
                <c:pt idx="10903">
                  <c:v>20.8</c:v>
                </c:pt>
                <c:pt idx="10904">
                  <c:v>20.8</c:v>
                </c:pt>
                <c:pt idx="10905">
                  <c:v>20.8</c:v>
                </c:pt>
                <c:pt idx="10906">
                  <c:v>20.8</c:v>
                </c:pt>
                <c:pt idx="10907">
                  <c:v>20.8</c:v>
                </c:pt>
                <c:pt idx="10908">
                  <c:v>20.8</c:v>
                </c:pt>
                <c:pt idx="10909">
                  <c:v>20.8</c:v>
                </c:pt>
                <c:pt idx="10910">
                  <c:v>20.8</c:v>
                </c:pt>
                <c:pt idx="10911">
                  <c:v>20.8</c:v>
                </c:pt>
                <c:pt idx="10912">
                  <c:v>20.8</c:v>
                </c:pt>
                <c:pt idx="10913">
                  <c:v>20.8</c:v>
                </c:pt>
                <c:pt idx="10914">
                  <c:v>20.8</c:v>
                </c:pt>
                <c:pt idx="10915">
                  <c:v>20.8</c:v>
                </c:pt>
                <c:pt idx="10916">
                  <c:v>20.8</c:v>
                </c:pt>
                <c:pt idx="10917">
                  <c:v>20.8</c:v>
                </c:pt>
                <c:pt idx="10918">
                  <c:v>20.8</c:v>
                </c:pt>
                <c:pt idx="10919">
                  <c:v>20.8</c:v>
                </c:pt>
                <c:pt idx="10920">
                  <c:v>20.8</c:v>
                </c:pt>
                <c:pt idx="10921">
                  <c:v>20.8</c:v>
                </c:pt>
                <c:pt idx="10922">
                  <c:v>20.8</c:v>
                </c:pt>
                <c:pt idx="10923">
                  <c:v>20.8</c:v>
                </c:pt>
                <c:pt idx="10924">
                  <c:v>20.8</c:v>
                </c:pt>
                <c:pt idx="10925">
                  <c:v>20.8</c:v>
                </c:pt>
                <c:pt idx="10926">
                  <c:v>20.8</c:v>
                </c:pt>
                <c:pt idx="10927">
                  <c:v>20.8</c:v>
                </c:pt>
                <c:pt idx="10928">
                  <c:v>20.8</c:v>
                </c:pt>
                <c:pt idx="10929">
                  <c:v>20.8</c:v>
                </c:pt>
                <c:pt idx="10930">
                  <c:v>20.8</c:v>
                </c:pt>
                <c:pt idx="10931">
                  <c:v>20.8</c:v>
                </c:pt>
                <c:pt idx="10932">
                  <c:v>20.8</c:v>
                </c:pt>
                <c:pt idx="10933">
                  <c:v>20.8</c:v>
                </c:pt>
                <c:pt idx="10934">
                  <c:v>20.8</c:v>
                </c:pt>
                <c:pt idx="10935">
                  <c:v>20.8</c:v>
                </c:pt>
                <c:pt idx="10936">
                  <c:v>20.8</c:v>
                </c:pt>
                <c:pt idx="10937">
                  <c:v>20.8</c:v>
                </c:pt>
                <c:pt idx="10938">
                  <c:v>20.8</c:v>
                </c:pt>
                <c:pt idx="10939">
                  <c:v>20.8</c:v>
                </c:pt>
                <c:pt idx="10940">
                  <c:v>20.8</c:v>
                </c:pt>
                <c:pt idx="10941">
                  <c:v>20.8</c:v>
                </c:pt>
                <c:pt idx="10942">
                  <c:v>20.8</c:v>
                </c:pt>
                <c:pt idx="10943">
                  <c:v>20.8</c:v>
                </c:pt>
                <c:pt idx="10944">
                  <c:v>20.8</c:v>
                </c:pt>
                <c:pt idx="10945">
                  <c:v>20.8</c:v>
                </c:pt>
                <c:pt idx="10946">
                  <c:v>20.8</c:v>
                </c:pt>
                <c:pt idx="10947">
                  <c:v>20.8</c:v>
                </c:pt>
                <c:pt idx="10948">
                  <c:v>20.8</c:v>
                </c:pt>
                <c:pt idx="10949">
                  <c:v>20.8</c:v>
                </c:pt>
                <c:pt idx="10950">
                  <c:v>20.8</c:v>
                </c:pt>
                <c:pt idx="10951">
                  <c:v>20.8</c:v>
                </c:pt>
                <c:pt idx="10952">
                  <c:v>20.8</c:v>
                </c:pt>
                <c:pt idx="10953">
                  <c:v>20.8</c:v>
                </c:pt>
                <c:pt idx="10954">
                  <c:v>20.8</c:v>
                </c:pt>
                <c:pt idx="10955">
                  <c:v>20.8</c:v>
                </c:pt>
                <c:pt idx="10956">
                  <c:v>20.8</c:v>
                </c:pt>
                <c:pt idx="10957">
                  <c:v>20.8</c:v>
                </c:pt>
                <c:pt idx="10958">
                  <c:v>20.8</c:v>
                </c:pt>
                <c:pt idx="10959">
                  <c:v>20.8</c:v>
                </c:pt>
                <c:pt idx="10960">
                  <c:v>20.8</c:v>
                </c:pt>
                <c:pt idx="10961">
                  <c:v>20.8</c:v>
                </c:pt>
                <c:pt idx="10962">
                  <c:v>20.8</c:v>
                </c:pt>
                <c:pt idx="10963">
                  <c:v>20.8</c:v>
                </c:pt>
                <c:pt idx="10964">
                  <c:v>20.8</c:v>
                </c:pt>
                <c:pt idx="10965">
                  <c:v>20.8</c:v>
                </c:pt>
                <c:pt idx="10966">
                  <c:v>20.8</c:v>
                </c:pt>
                <c:pt idx="10967">
                  <c:v>20.8</c:v>
                </c:pt>
                <c:pt idx="10968">
                  <c:v>20.8</c:v>
                </c:pt>
                <c:pt idx="10969">
                  <c:v>20.8</c:v>
                </c:pt>
                <c:pt idx="10970">
                  <c:v>20.8</c:v>
                </c:pt>
                <c:pt idx="10971">
                  <c:v>20.8</c:v>
                </c:pt>
                <c:pt idx="10972">
                  <c:v>20.8</c:v>
                </c:pt>
                <c:pt idx="10973">
                  <c:v>20.8</c:v>
                </c:pt>
                <c:pt idx="10974">
                  <c:v>20.8</c:v>
                </c:pt>
                <c:pt idx="10975">
                  <c:v>20.8</c:v>
                </c:pt>
                <c:pt idx="10976">
                  <c:v>20.8</c:v>
                </c:pt>
                <c:pt idx="10977">
                  <c:v>20.8</c:v>
                </c:pt>
                <c:pt idx="10978">
                  <c:v>20.8</c:v>
                </c:pt>
                <c:pt idx="10979">
                  <c:v>20.8</c:v>
                </c:pt>
                <c:pt idx="10980">
                  <c:v>20.8</c:v>
                </c:pt>
                <c:pt idx="10981">
                  <c:v>20.8</c:v>
                </c:pt>
                <c:pt idx="10982">
                  <c:v>20.8</c:v>
                </c:pt>
                <c:pt idx="10983">
                  <c:v>20.8</c:v>
                </c:pt>
                <c:pt idx="10984">
                  <c:v>20.8</c:v>
                </c:pt>
                <c:pt idx="10985">
                  <c:v>20.8</c:v>
                </c:pt>
                <c:pt idx="10986">
                  <c:v>20.8</c:v>
                </c:pt>
                <c:pt idx="10987">
                  <c:v>20.8</c:v>
                </c:pt>
                <c:pt idx="10988">
                  <c:v>20.8</c:v>
                </c:pt>
                <c:pt idx="10989">
                  <c:v>20.8</c:v>
                </c:pt>
                <c:pt idx="10990">
                  <c:v>20.8</c:v>
                </c:pt>
                <c:pt idx="10991">
                  <c:v>20.8</c:v>
                </c:pt>
                <c:pt idx="10992">
                  <c:v>20.8</c:v>
                </c:pt>
                <c:pt idx="10993">
                  <c:v>20.8</c:v>
                </c:pt>
                <c:pt idx="10994">
                  <c:v>20.8</c:v>
                </c:pt>
                <c:pt idx="10995">
                  <c:v>20.8</c:v>
                </c:pt>
                <c:pt idx="10996">
                  <c:v>20.8</c:v>
                </c:pt>
                <c:pt idx="10997">
                  <c:v>20.8</c:v>
                </c:pt>
                <c:pt idx="10998">
                  <c:v>20.8</c:v>
                </c:pt>
                <c:pt idx="10999">
                  <c:v>20.8</c:v>
                </c:pt>
                <c:pt idx="11000">
                  <c:v>20.8</c:v>
                </c:pt>
                <c:pt idx="11001">
                  <c:v>20.8</c:v>
                </c:pt>
                <c:pt idx="11002">
                  <c:v>20.8</c:v>
                </c:pt>
                <c:pt idx="11003">
                  <c:v>20.8</c:v>
                </c:pt>
                <c:pt idx="11004">
                  <c:v>20.8</c:v>
                </c:pt>
                <c:pt idx="11005">
                  <c:v>20.8</c:v>
                </c:pt>
                <c:pt idx="11006">
                  <c:v>20.8</c:v>
                </c:pt>
                <c:pt idx="11007">
                  <c:v>20.8</c:v>
                </c:pt>
                <c:pt idx="11008">
                  <c:v>20.8</c:v>
                </c:pt>
                <c:pt idx="11009">
                  <c:v>20.8</c:v>
                </c:pt>
                <c:pt idx="11010">
                  <c:v>20.8</c:v>
                </c:pt>
                <c:pt idx="11011">
                  <c:v>20.8</c:v>
                </c:pt>
                <c:pt idx="11012">
                  <c:v>20.8</c:v>
                </c:pt>
                <c:pt idx="11013">
                  <c:v>20.8</c:v>
                </c:pt>
                <c:pt idx="11014">
                  <c:v>20.8</c:v>
                </c:pt>
                <c:pt idx="11015">
                  <c:v>20.8</c:v>
                </c:pt>
                <c:pt idx="11016">
                  <c:v>20.8</c:v>
                </c:pt>
                <c:pt idx="11017">
                  <c:v>20.8</c:v>
                </c:pt>
                <c:pt idx="11018">
                  <c:v>20.8</c:v>
                </c:pt>
                <c:pt idx="11019">
                  <c:v>20.8</c:v>
                </c:pt>
                <c:pt idx="11020">
                  <c:v>20.8</c:v>
                </c:pt>
                <c:pt idx="11021">
                  <c:v>20.8</c:v>
                </c:pt>
                <c:pt idx="11022">
                  <c:v>20.8</c:v>
                </c:pt>
                <c:pt idx="11023">
                  <c:v>20.8</c:v>
                </c:pt>
                <c:pt idx="11024">
                  <c:v>20.8</c:v>
                </c:pt>
                <c:pt idx="11025">
                  <c:v>20.8</c:v>
                </c:pt>
                <c:pt idx="11026">
                  <c:v>20.8</c:v>
                </c:pt>
                <c:pt idx="11027">
                  <c:v>20.8</c:v>
                </c:pt>
                <c:pt idx="11028">
                  <c:v>20.8</c:v>
                </c:pt>
                <c:pt idx="11029">
                  <c:v>20.8</c:v>
                </c:pt>
                <c:pt idx="11030">
                  <c:v>20.8</c:v>
                </c:pt>
                <c:pt idx="11031">
                  <c:v>20.8</c:v>
                </c:pt>
                <c:pt idx="11032">
                  <c:v>20.8</c:v>
                </c:pt>
                <c:pt idx="11033">
                  <c:v>20.8</c:v>
                </c:pt>
                <c:pt idx="11034">
                  <c:v>20.8</c:v>
                </c:pt>
                <c:pt idx="11035">
                  <c:v>20.8</c:v>
                </c:pt>
                <c:pt idx="11036">
                  <c:v>20.8</c:v>
                </c:pt>
                <c:pt idx="11037">
                  <c:v>20.8</c:v>
                </c:pt>
                <c:pt idx="11038">
                  <c:v>20.8</c:v>
                </c:pt>
                <c:pt idx="11039">
                  <c:v>20.8</c:v>
                </c:pt>
                <c:pt idx="11040">
                  <c:v>20.8</c:v>
                </c:pt>
                <c:pt idx="11041">
                  <c:v>20.8</c:v>
                </c:pt>
                <c:pt idx="11042">
                  <c:v>20.8</c:v>
                </c:pt>
                <c:pt idx="11043">
                  <c:v>20.8</c:v>
                </c:pt>
                <c:pt idx="11044">
                  <c:v>20.8</c:v>
                </c:pt>
                <c:pt idx="11045">
                  <c:v>20.8</c:v>
                </c:pt>
                <c:pt idx="11046">
                  <c:v>20.8</c:v>
                </c:pt>
                <c:pt idx="11047">
                  <c:v>20.8</c:v>
                </c:pt>
                <c:pt idx="11048">
                  <c:v>20.8</c:v>
                </c:pt>
                <c:pt idx="11049">
                  <c:v>20.8</c:v>
                </c:pt>
                <c:pt idx="11050">
                  <c:v>20.8</c:v>
                </c:pt>
                <c:pt idx="11051">
                  <c:v>20.8</c:v>
                </c:pt>
                <c:pt idx="11052">
                  <c:v>20.8</c:v>
                </c:pt>
                <c:pt idx="11053">
                  <c:v>20.8</c:v>
                </c:pt>
                <c:pt idx="11054">
                  <c:v>20.8</c:v>
                </c:pt>
                <c:pt idx="11055">
                  <c:v>20.8</c:v>
                </c:pt>
                <c:pt idx="11056">
                  <c:v>20.8</c:v>
                </c:pt>
                <c:pt idx="11057">
                  <c:v>20.8</c:v>
                </c:pt>
                <c:pt idx="11058">
                  <c:v>20.8</c:v>
                </c:pt>
                <c:pt idx="11059">
                  <c:v>20.8</c:v>
                </c:pt>
                <c:pt idx="11060">
                  <c:v>20.8</c:v>
                </c:pt>
                <c:pt idx="11061">
                  <c:v>20.8</c:v>
                </c:pt>
                <c:pt idx="11062">
                  <c:v>20.8</c:v>
                </c:pt>
                <c:pt idx="11063">
                  <c:v>20.8</c:v>
                </c:pt>
                <c:pt idx="11064">
                  <c:v>20.8</c:v>
                </c:pt>
                <c:pt idx="11065">
                  <c:v>20.8</c:v>
                </c:pt>
                <c:pt idx="11066">
                  <c:v>20.8</c:v>
                </c:pt>
                <c:pt idx="11067">
                  <c:v>20.8</c:v>
                </c:pt>
                <c:pt idx="11068">
                  <c:v>20.8</c:v>
                </c:pt>
                <c:pt idx="11069">
                  <c:v>20.8</c:v>
                </c:pt>
                <c:pt idx="11070">
                  <c:v>20.8</c:v>
                </c:pt>
                <c:pt idx="11071">
                  <c:v>20.8</c:v>
                </c:pt>
                <c:pt idx="11072">
                  <c:v>20.8</c:v>
                </c:pt>
                <c:pt idx="11073">
                  <c:v>20.8</c:v>
                </c:pt>
                <c:pt idx="11074">
                  <c:v>20.8</c:v>
                </c:pt>
                <c:pt idx="11075">
                  <c:v>20.8</c:v>
                </c:pt>
                <c:pt idx="11076">
                  <c:v>20.8</c:v>
                </c:pt>
                <c:pt idx="11077">
                  <c:v>20.8</c:v>
                </c:pt>
                <c:pt idx="11078">
                  <c:v>20.8</c:v>
                </c:pt>
                <c:pt idx="11079">
                  <c:v>20.8</c:v>
                </c:pt>
                <c:pt idx="11080">
                  <c:v>20.8</c:v>
                </c:pt>
                <c:pt idx="11081">
                  <c:v>20.8</c:v>
                </c:pt>
                <c:pt idx="11082">
                  <c:v>20.8</c:v>
                </c:pt>
                <c:pt idx="11083">
                  <c:v>20.8</c:v>
                </c:pt>
                <c:pt idx="11084">
                  <c:v>20.8</c:v>
                </c:pt>
                <c:pt idx="11085">
                  <c:v>20.8</c:v>
                </c:pt>
                <c:pt idx="11086">
                  <c:v>20.8</c:v>
                </c:pt>
                <c:pt idx="11087">
                  <c:v>20.8</c:v>
                </c:pt>
                <c:pt idx="11088">
                  <c:v>20.8</c:v>
                </c:pt>
                <c:pt idx="11089">
                  <c:v>20.8</c:v>
                </c:pt>
                <c:pt idx="11090">
                  <c:v>20.8</c:v>
                </c:pt>
                <c:pt idx="11091">
                  <c:v>20.8</c:v>
                </c:pt>
                <c:pt idx="11092">
                  <c:v>20.8</c:v>
                </c:pt>
                <c:pt idx="11093">
                  <c:v>20.8</c:v>
                </c:pt>
                <c:pt idx="11094">
                  <c:v>20.8</c:v>
                </c:pt>
                <c:pt idx="11095">
                  <c:v>20.8</c:v>
                </c:pt>
                <c:pt idx="11096">
                  <c:v>20.8</c:v>
                </c:pt>
                <c:pt idx="11097">
                  <c:v>20.8</c:v>
                </c:pt>
                <c:pt idx="11098">
                  <c:v>20.8</c:v>
                </c:pt>
                <c:pt idx="11099">
                  <c:v>20.8</c:v>
                </c:pt>
                <c:pt idx="11100">
                  <c:v>20.8</c:v>
                </c:pt>
                <c:pt idx="11101">
                  <c:v>20.8</c:v>
                </c:pt>
                <c:pt idx="11102">
                  <c:v>20.8</c:v>
                </c:pt>
                <c:pt idx="11103">
                  <c:v>20.8</c:v>
                </c:pt>
                <c:pt idx="11104">
                  <c:v>20.8</c:v>
                </c:pt>
                <c:pt idx="11105">
                  <c:v>20.8</c:v>
                </c:pt>
                <c:pt idx="11106">
                  <c:v>20.8</c:v>
                </c:pt>
                <c:pt idx="11107">
                  <c:v>20.8</c:v>
                </c:pt>
                <c:pt idx="11108">
                  <c:v>20.8</c:v>
                </c:pt>
                <c:pt idx="11109">
                  <c:v>20.8</c:v>
                </c:pt>
                <c:pt idx="11110">
                  <c:v>20.8</c:v>
                </c:pt>
                <c:pt idx="11111">
                  <c:v>20.8</c:v>
                </c:pt>
                <c:pt idx="11112">
                  <c:v>20.8</c:v>
                </c:pt>
                <c:pt idx="11113">
                  <c:v>20.8</c:v>
                </c:pt>
                <c:pt idx="11114">
                  <c:v>20.8</c:v>
                </c:pt>
                <c:pt idx="11115">
                  <c:v>20.8</c:v>
                </c:pt>
                <c:pt idx="11116">
                  <c:v>20.8</c:v>
                </c:pt>
                <c:pt idx="11117">
                  <c:v>20.8</c:v>
                </c:pt>
                <c:pt idx="11118">
                  <c:v>20.8</c:v>
                </c:pt>
                <c:pt idx="11119">
                  <c:v>20.8</c:v>
                </c:pt>
                <c:pt idx="11120">
                  <c:v>20.8</c:v>
                </c:pt>
                <c:pt idx="11121">
                  <c:v>20.8</c:v>
                </c:pt>
                <c:pt idx="11122">
                  <c:v>20.8</c:v>
                </c:pt>
                <c:pt idx="11123">
                  <c:v>20.8</c:v>
                </c:pt>
                <c:pt idx="11124">
                  <c:v>20.8</c:v>
                </c:pt>
                <c:pt idx="11125">
                  <c:v>20.8</c:v>
                </c:pt>
                <c:pt idx="11126">
                  <c:v>20.8</c:v>
                </c:pt>
                <c:pt idx="11127">
                  <c:v>20.8</c:v>
                </c:pt>
                <c:pt idx="11128">
                  <c:v>20.8</c:v>
                </c:pt>
                <c:pt idx="11129">
                  <c:v>20.8</c:v>
                </c:pt>
                <c:pt idx="11130">
                  <c:v>20.8</c:v>
                </c:pt>
                <c:pt idx="11131">
                  <c:v>20.8</c:v>
                </c:pt>
                <c:pt idx="11132">
                  <c:v>20.8</c:v>
                </c:pt>
                <c:pt idx="11133">
                  <c:v>20.8</c:v>
                </c:pt>
                <c:pt idx="11134">
                  <c:v>20.8</c:v>
                </c:pt>
                <c:pt idx="11135">
                  <c:v>20.8</c:v>
                </c:pt>
                <c:pt idx="11136">
                  <c:v>20.8</c:v>
                </c:pt>
                <c:pt idx="11137">
                  <c:v>20.8</c:v>
                </c:pt>
                <c:pt idx="11138">
                  <c:v>20.8</c:v>
                </c:pt>
                <c:pt idx="11139">
                  <c:v>20.8</c:v>
                </c:pt>
                <c:pt idx="11140">
                  <c:v>20.8</c:v>
                </c:pt>
                <c:pt idx="11141">
                  <c:v>20.8</c:v>
                </c:pt>
                <c:pt idx="11142">
                  <c:v>20.8</c:v>
                </c:pt>
                <c:pt idx="11143">
                  <c:v>20.8</c:v>
                </c:pt>
                <c:pt idx="11144">
                  <c:v>20.8</c:v>
                </c:pt>
                <c:pt idx="11145">
                  <c:v>20.8</c:v>
                </c:pt>
                <c:pt idx="11146">
                  <c:v>20.8</c:v>
                </c:pt>
                <c:pt idx="11147">
                  <c:v>20.8</c:v>
                </c:pt>
                <c:pt idx="11148">
                  <c:v>20.8</c:v>
                </c:pt>
                <c:pt idx="11149">
                  <c:v>20.8</c:v>
                </c:pt>
                <c:pt idx="11150">
                  <c:v>20.8</c:v>
                </c:pt>
                <c:pt idx="11151">
                  <c:v>20.8</c:v>
                </c:pt>
                <c:pt idx="11152">
                  <c:v>20.8</c:v>
                </c:pt>
                <c:pt idx="11153">
                  <c:v>20.8</c:v>
                </c:pt>
                <c:pt idx="11154">
                  <c:v>20.8</c:v>
                </c:pt>
                <c:pt idx="11155">
                  <c:v>20.8</c:v>
                </c:pt>
                <c:pt idx="11156">
                  <c:v>20.8</c:v>
                </c:pt>
                <c:pt idx="11157">
                  <c:v>20.8</c:v>
                </c:pt>
                <c:pt idx="11158">
                  <c:v>20.8</c:v>
                </c:pt>
                <c:pt idx="11159">
                  <c:v>20.8</c:v>
                </c:pt>
                <c:pt idx="11160">
                  <c:v>20.8</c:v>
                </c:pt>
                <c:pt idx="11161">
                  <c:v>20.8</c:v>
                </c:pt>
                <c:pt idx="11162">
                  <c:v>20.8</c:v>
                </c:pt>
                <c:pt idx="11163">
                  <c:v>20.8</c:v>
                </c:pt>
                <c:pt idx="11164">
                  <c:v>20.8</c:v>
                </c:pt>
                <c:pt idx="11165">
                  <c:v>20.8</c:v>
                </c:pt>
                <c:pt idx="11166">
                  <c:v>20.8</c:v>
                </c:pt>
                <c:pt idx="11167">
                  <c:v>20.8</c:v>
                </c:pt>
                <c:pt idx="11168">
                  <c:v>20.8</c:v>
                </c:pt>
                <c:pt idx="11169">
                  <c:v>20.8</c:v>
                </c:pt>
                <c:pt idx="11170">
                  <c:v>20.8</c:v>
                </c:pt>
                <c:pt idx="11171">
                  <c:v>20.8</c:v>
                </c:pt>
                <c:pt idx="11172">
                  <c:v>20.8</c:v>
                </c:pt>
                <c:pt idx="11173">
                  <c:v>20.8</c:v>
                </c:pt>
                <c:pt idx="11174">
                  <c:v>20.8</c:v>
                </c:pt>
                <c:pt idx="11175">
                  <c:v>20.8</c:v>
                </c:pt>
                <c:pt idx="11176">
                  <c:v>20.8</c:v>
                </c:pt>
                <c:pt idx="11177">
                  <c:v>20.8</c:v>
                </c:pt>
                <c:pt idx="11178">
                  <c:v>20.8</c:v>
                </c:pt>
                <c:pt idx="11179">
                  <c:v>20.8</c:v>
                </c:pt>
                <c:pt idx="11180">
                  <c:v>20.8</c:v>
                </c:pt>
                <c:pt idx="11181">
                  <c:v>20.8</c:v>
                </c:pt>
                <c:pt idx="11182">
                  <c:v>20.8</c:v>
                </c:pt>
                <c:pt idx="11183">
                  <c:v>20.8</c:v>
                </c:pt>
                <c:pt idx="11184">
                  <c:v>20.8</c:v>
                </c:pt>
                <c:pt idx="11185">
                  <c:v>20.8</c:v>
                </c:pt>
                <c:pt idx="11186">
                  <c:v>20.8</c:v>
                </c:pt>
                <c:pt idx="11187">
                  <c:v>20.8</c:v>
                </c:pt>
                <c:pt idx="11188">
                  <c:v>20.8</c:v>
                </c:pt>
                <c:pt idx="11189">
                  <c:v>20.8</c:v>
                </c:pt>
                <c:pt idx="11190">
                  <c:v>20.8</c:v>
                </c:pt>
                <c:pt idx="11191">
                  <c:v>20.8</c:v>
                </c:pt>
                <c:pt idx="11192">
                  <c:v>20.8</c:v>
                </c:pt>
                <c:pt idx="11193">
                  <c:v>20.8</c:v>
                </c:pt>
                <c:pt idx="11194">
                  <c:v>20.8</c:v>
                </c:pt>
                <c:pt idx="11195">
                  <c:v>20.8</c:v>
                </c:pt>
                <c:pt idx="11196">
                  <c:v>20.8</c:v>
                </c:pt>
                <c:pt idx="11197">
                  <c:v>20.8</c:v>
                </c:pt>
                <c:pt idx="11198">
                  <c:v>20.8</c:v>
                </c:pt>
                <c:pt idx="11199">
                  <c:v>20.8</c:v>
                </c:pt>
                <c:pt idx="11200">
                  <c:v>20.8</c:v>
                </c:pt>
                <c:pt idx="11201">
                  <c:v>20.8</c:v>
                </c:pt>
                <c:pt idx="11202">
                  <c:v>20.8</c:v>
                </c:pt>
                <c:pt idx="11203">
                  <c:v>20.8</c:v>
                </c:pt>
                <c:pt idx="11204">
                  <c:v>20.8</c:v>
                </c:pt>
                <c:pt idx="11205">
                  <c:v>20.8</c:v>
                </c:pt>
                <c:pt idx="11206">
                  <c:v>20.8</c:v>
                </c:pt>
                <c:pt idx="11207">
                  <c:v>20.8</c:v>
                </c:pt>
                <c:pt idx="11208">
                  <c:v>20.8</c:v>
                </c:pt>
                <c:pt idx="11209">
                  <c:v>20.8</c:v>
                </c:pt>
                <c:pt idx="11210">
                  <c:v>20.8</c:v>
                </c:pt>
                <c:pt idx="11211">
                  <c:v>20.8</c:v>
                </c:pt>
                <c:pt idx="11212">
                  <c:v>20.8</c:v>
                </c:pt>
                <c:pt idx="11213">
                  <c:v>20.8</c:v>
                </c:pt>
                <c:pt idx="11214">
                  <c:v>20.8</c:v>
                </c:pt>
                <c:pt idx="11215">
                  <c:v>20.8</c:v>
                </c:pt>
                <c:pt idx="11216">
                  <c:v>20.8</c:v>
                </c:pt>
                <c:pt idx="11217">
                  <c:v>20.8</c:v>
                </c:pt>
                <c:pt idx="11218">
                  <c:v>20.8</c:v>
                </c:pt>
                <c:pt idx="11219">
                  <c:v>20.8</c:v>
                </c:pt>
                <c:pt idx="11220">
                  <c:v>20.8</c:v>
                </c:pt>
                <c:pt idx="11221">
                  <c:v>20.8</c:v>
                </c:pt>
                <c:pt idx="11222">
                  <c:v>20.8</c:v>
                </c:pt>
                <c:pt idx="11223">
                  <c:v>20.8</c:v>
                </c:pt>
                <c:pt idx="11224">
                  <c:v>20.8</c:v>
                </c:pt>
                <c:pt idx="11225">
                  <c:v>20.8</c:v>
                </c:pt>
                <c:pt idx="11226">
                  <c:v>20.8</c:v>
                </c:pt>
                <c:pt idx="11227">
                  <c:v>20.8</c:v>
                </c:pt>
                <c:pt idx="11228">
                  <c:v>20.8</c:v>
                </c:pt>
                <c:pt idx="11229">
                  <c:v>20.8</c:v>
                </c:pt>
                <c:pt idx="11230">
                  <c:v>20.8</c:v>
                </c:pt>
                <c:pt idx="11231">
                  <c:v>20.8</c:v>
                </c:pt>
                <c:pt idx="11232">
                  <c:v>20.8</c:v>
                </c:pt>
                <c:pt idx="11233">
                  <c:v>20.8</c:v>
                </c:pt>
                <c:pt idx="11234">
                  <c:v>20.8</c:v>
                </c:pt>
                <c:pt idx="11235">
                  <c:v>20.8</c:v>
                </c:pt>
                <c:pt idx="11236">
                  <c:v>20.8</c:v>
                </c:pt>
                <c:pt idx="11237">
                  <c:v>20.8</c:v>
                </c:pt>
                <c:pt idx="11238">
                  <c:v>20.8</c:v>
                </c:pt>
                <c:pt idx="11239">
                  <c:v>20.8</c:v>
                </c:pt>
                <c:pt idx="11240">
                  <c:v>20.8</c:v>
                </c:pt>
                <c:pt idx="11241">
                  <c:v>20.8</c:v>
                </c:pt>
                <c:pt idx="11242">
                  <c:v>20.8</c:v>
                </c:pt>
                <c:pt idx="11243">
                  <c:v>20.8</c:v>
                </c:pt>
                <c:pt idx="11244">
                  <c:v>20.8</c:v>
                </c:pt>
                <c:pt idx="11245">
                  <c:v>20.8</c:v>
                </c:pt>
                <c:pt idx="11246">
                  <c:v>20.8</c:v>
                </c:pt>
                <c:pt idx="11247">
                  <c:v>20.8</c:v>
                </c:pt>
                <c:pt idx="11248">
                  <c:v>20.8</c:v>
                </c:pt>
                <c:pt idx="11249">
                  <c:v>20.8</c:v>
                </c:pt>
                <c:pt idx="11250">
                  <c:v>20.8</c:v>
                </c:pt>
                <c:pt idx="11251">
                  <c:v>20.8</c:v>
                </c:pt>
                <c:pt idx="11252">
                  <c:v>20.8</c:v>
                </c:pt>
                <c:pt idx="11253">
                  <c:v>20.8</c:v>
                </c:pt>
                <c:pt idx="11254">
                  <c:v>20.8</c:v>
                </c:pt>
                <c:pt idx="11255">
                  <c:v>20.8</c:v>
                </c:pt>
                <c:pt idx="11256">
                  <c:v>20.8</c:v>
                </c:pt>
                <c:pt idx="11257">
                  <c:v>20.8</c:v>
                </c:pt>
                <c:pt idx="11258">
                  <c:v>20.8</c:v>
                </c:pt>
                <c:pt idx="11259">
                  <c:v>20.8</c:v>
                </c:pt>
                <c:pt idx="11260">
                  <c:v>20.8</c:v>
                </c:pt>
                <c:pt idx="11261">
                  <c:v>20.8</c:v>
                </c:pt>
                <c:pt idx="11262">
                  <c:v>20.8</c:v>
                </c:pt>
                <c:pt idx="11263">
                  <c:v>20.8</c:v>
                </c:pt>
                <c:pt idx="11264">
                  <c:v>20.8</c:v>
                </c:pt>
                <c:pt idx="11265">
                  <c:v>20.8</c:v>
                </c:pt>
                <c:pt idx="11266">
                  <c:v>20.8</c:v>
                </c:pt>
                <c:pt idx="11267">
                  <c:v>20.8</c:v>
                </c:pt>
                <c:pt idx="11268">
                  <c:v>20.8</c:v>
                </c:pt>
                <c:pt idx="11269">
                  <c:v>20.8</c:v>
                </c:pt>
                <c:pt idx="11270">
                  <c:v>20.8</c:v>
                </c:pt>
                <c:pt idx="11271">
                  <c:v>20.8</c:v>
                </c:pt>
                <c:pt idx="11272">
                  <c:v>20.8</c:v>
                </c:pt>
                <c:pt idx="11273">
                  <c:v>20.8</c:v>
                </c:pt>
                <c:pt idx="11274">
                  <c:v>20.8</c:v>
                </c:pt>
                <c:pt idx="11275">
                  <c:v>20.8</c:v>
                </c:pt>
                <c:pt idx="11276">
                  <c:v>20.8</c:v>
                </c:pt>
                <c:pt idx="11277">
                  <c:v>20.8</c:v>
                </c:pt>
                <c:pt idx="11278">
                  <c:v>20.8</c:v>
                </c:pt>
                <c:pt idx="11279">
                  <c:v>20.8</c:v>
                </c:pt>
                <c:pt idx="11280">
                  <c:v>20.8</c:v>
                </c:pt>
                <c:pt idx="11281">
                  <c:v>20.8</c:v>
                </c:pt>
                <c:pt idx="11282">
                  <c:v>20.8</c:v>
                </c:pt>
                <c:pt idx="11283">
                  <c:v>20.8</c:v>
                </c:pt>
                <c:pt idx="11284">
                  <c:v>20.8</c:v>
                </c:pt>
                <c:pt idx="11285">
                  <c:v>20.8</c:v>
                </c:pt>
                <c:pt idx="11286">
                  <c:v>20.8</c:v>
                </c:pt>
                <c:pt idx="11287">
                  <c:v>20.8</c:v>
                </c:pt>
                <c:pt idx="11288">
                  <c:v>20.8</c:v>
                </c:pt>
                <c:pt idx="11289">
                  <c:v>20.8</c:v>
                </c:pt>
                <c:pt idx="11290">
                  <c:v>20.8</c:v>
                </c:pt>
                <c:pt idx="11291">
                  <c:v>20.8</c:v>
                </c:pt>
                <c:pt idx="11292">
                  <c:v>20.8</c:v>
                </c:pt>
                <c:pt idx="11293">
                  <c:v>20.8</c:v>
                </c:pt>
                <c:pt idx="11294">
                  <c:v>20.8</c:v>
                </c:pt>
                <c:pt idx="11295">
                  <c:v>20.8</c:v>
                </c:pt>
                <c:pt idx="11296">
                  <c:v>20.8</c:v>
                </c:pt>
                <c:pt idx="11297">
                  <c:v>20.8</c:v>
                </c:pt>
                <c:pt idx="11298">
                  <c:v>20.8</c:v>
                </c:pt>
                <c:pt idx="11299">
                  <c:v>20.8</c:v>
                </c:pt>
                <c:pt idx="11300">
                  <c:v>20.8</c:v>
                </c:pt>
                <c:pt idx="11301">
                  <c:v>20.8</c:v>
                </c:pt>
                <c:pt idx="11302">
                  <c:v>20.8</c:v>
                </c:pt>
                <c:pt idx="11303">
                  <c:v>20.8</c:v>
                </c:pt>
                <c:pt idx="11304">
                  <c:v>20.8</c:v>
                </c:pt>
                <c:pt idx="11305">
                  <c:v>20.8</c:v>
                </c:pt>
                <c:pt idx="11306">
                  <c:v>20.8</c:v>
                </c:pt>
                <c:pt idx="11307">
                  <c:v>20.8</c:v>
                </c:pt>
                <c:pt idx="11308">
                  <c:v>20.8</c:v>
                </c:pt>
                <c:pt idx="11309">
                  <c:v>20.8</c:v>
                </c:pt>
                <c:pt idx="11310">
                  <c:v>20.8</c:v>
                </c:pt>
                <c:pt idx="11311">
                  <c:v>20.8</c:v>
                </c:pt>
                <c:pt idx="11312">
                  <c:v>20.8</c:v>
                </c:pt>
                <c:pt idx="11313">
                  <c:v>20.8</c:v>
                </c:pt>
                <c:pt idx="11314">
                  <c:v>20.8</c:v>
                </c:pt>
                <c:pt idx="11315">
                  <c:v>20.8</c:v>
                </c:pt>
                <c:pt idx="11316">
                  <c:v>20.8</c:v>
                </c:pt>
                <c:pt idx="11317">
                  <c:v>20.8</c:v>
                </c:pt>
                <c:pt idx="11318">
                  <c:v>20.8</c:v>
                </c:pt>
                <c:pt idx="11319">
                  <c:v>20.8</c:v>
                </c:pt>
                <c:pt idx="11320">
                  <c:v>20.8</c:v>
                </c:pt>
                <c:pt idx="11321">
                  <c:v>20.8</c:v>
                </c:pt>
                <c:pt idx="11322">
                  <c:v>20.8</c:v>
                </c:pt>
                <c:pt idx="11323">
                  <c:v>20.8</c:v>
                </c:pt>
                <c:pt idx="11324">
                  <c:v>20.8</c:v>
                </c:pt>
                <c:pt idx="11325">
                  <c:v>20.8</c:v>
                </c:pt>
                <c:pt idx="11326">
                  <c:v>20.8</c:v>
                </c:pt>
                <c:pt idx="11327">
                  <c:v>20.8</c:v>
                </c:pt>
                <c:pt idx="11328">
                  <c:v>20.8</c:v>
                </c:pt>
                <c:pt idx="11329">
                  <c:v>20.8</c:v>
                </c:pt>
                <c:pt idx="11330">
                  <c:v>20.8</c:v>
                </c:pt>
                <c:pt idx="11331">
                  <c:v>20.8</c:v>
                </c:pt>
                <c:pt idx="11332">
                  <c:v>20.8</c:v>
                </c:pt>
                <c:pt idx="11333">
                  <c:v>20.8</c:v>
                </c:pt>
                <c:pt idx="11334">
                  <c:v>20.8</c:v>
                </c:pt>
                <c:pt idx="11335">
                  <c:v>20.8</c:v>
                </c:pt>
                <c:pt idx="11336">
                  <c:v>20.8</c:v>
                </c:pt>
                <c:pt idx="11337">
                  <c:v>20.8</c:v>
                </c:pt>
                <c:pt idx="11338">
                  <c:v>20.8</c:v>
                </c:pt>
                <c:pt idx="11339">
                  <c:v>20.8</c:v>
                </c:pt>
                <c:pt idx="11340">
                  <c:v>20.8</c:v>
                </c:pt>
                <c:pt idx="11341">
                  <c:v>20.8</c:v>
                </c:pt>
                <c:pt idx="11342">
                  <c:v>20.8</c:v>
                </c:pt>
                <c:pt idx="11343">
                  <c:v>20.8</c:v>
                </c:pt>
                <c:pt idx="11344">
                  <c:v>20.8</c:v>
                </c:pt>
                <c:pt idx="11345">
                  <c:v>20.8</c:v>
                </c:pt>
                <c:pt idx="11346">
                  <c:v>20.8</c:v>
                </c:pt>
                <c:pt idx="11347">
                  <c:v>20.8</c:v>
                </c:pt>
                <c:pt idx="11348">
                  <c:v>20.8</c:v>
                </c:pt>
                <c:pt idx="11349">
                  <c:v>20.8</c:v>
                </c:pt>
                <c:pt idx="11350">
                  <c:v>20.8</c:v>
                </c:pt>
                <c:pt idx="11351">
                  <c:v>20.8</c:v>
                </c:pt>
                <c:pt idx="11352">
                  <c:v>20.8</c:v>
                </c:pt>
                <c:pt idx="11353">
                  <c:v>20.8</c:v>
                </c:pt>
                <c:pt idx="11354">
                  <c:v>20.8</c:v>
                </c:pt>
                <c:pt idx="11355">
                  <c:v>20.8</c:v>
                </c:pt>
                <c:pt idx="11356">
                  <c:v>20.8</c:v>
                </c:pt>
                <c:pt idx="11357">
                  <c:v>20.8</c:v>
                </c:pt>
                <c:pt idx="11358">
                  <c:v>20.8</c:v>
                </c:pt>
                <c:pt idx="11359">
                  <c:v>20.8</c:v>
                </c:pt>
                <c:pt idx="11360">
                  <c:v>20.8</c:v>
                </c:pt>
                <c:pt idx="11361">
                  <c:v>20.8</c:v>
                </c:pt>
                <c:pt idx="11362">
                  <c:v>20.8</c:v>
                </c:pt>
                <c:pt idx="11363">
                  <c:v>20.8</c:v>
                </c:pt>
                <c:pt idx="11364">
                  <c:v>20.8</c:v>
                </c:pt>
                <c:pt idx="11365">
                  <c:v>20.8</c:v>
                </c:pt>
                <c:pt idx="11366">
                  <c:v>20.8</c:v>
                </c:pt>
                <c:pt idx="11367">
                  <c:v>20.8</c:v>
                </c:pt>
                <c:pt idx="11368">
                  <c:v>20.8</c:v>
                </c:pt>
                <c:pt idx="11369">
                  <c:v>20.8</c:v>
                </c:pt>
                <c:pt idx="11370">
                  <c:v>20.8</c:v>
                </c:pt>
                <c:pt idx="11371">
                  <c:v>20.8</c:v>
                </c:pt>
                <c:pt idx="11372">
                  <c:v>20.8</c:v>
                </c:pt>
                <c:pt idx="11373">
                  <c:v>20.8</c:v>
                </c:pt>
                <c:pt idx="11374">
                  <c:v>20.8</c:v>
                </c:pt>
                <c:pt idx="11375">
                  <c:v>20.8</c:v>
                </c:pt>
                <c:pt idx="11376">
                  <c:v>20.8</c:v>
                </c:pt>
                <c:pt idx="11377">
                  <c:v>20.8</c:v>
                </c:pt>
                <c:pt idx="11378">
                  <c:v>20.8</c:v>
                </c:pt>
                <c:pt idx="11379">
                  <c:v>20.8</c:v>
                </c:pt>
                <c:pt idx="11380">
                  <c:v>20.8</c:v>
                </c:pt>
                <c:pt idx="11381">
                  <c:v>20.8</c:v>
                </c:pt>
                <c:pt idx="11382">
                  <c:v>20.8</c:v>
                </c:pt>
                <c:pt idx="11383">
                  <c:v>20.8</c:v>
                </c:pt>
                <c:pt idx="11384">
                  <c:v>20.8</c:v>
                </c:pt>
                <c:pt idx="11385">
                  <c:v>20.8</c:v>
                </c:pt>
                <c:pt idx="11386">
                  <c:v>20.8</c:v>
                </c:pt>
                <c:pt idx="11387">
                  <c:v>20.8</c:v>
                </c:pt>
                <c:pt idx="11388">
                  <c:v>20.8</c:v>
                </c:pt>
                <c:pt idx="11389">
                  <c:v>20.8</c:v>
                </c:pt>
                <c:pt idx="11390">
                  <c:v>20.8</c:v>
                </c:pt>
                <c:pt idx="11391">
                  <c:v>20.8</c:v>
                </c:pt>
                <c:pt idx="11392">
                  <c:v>20.8</c:v>
                </c:pt>
                <c:pt idx="11393">
                  <c:v>20.8</c:v>
                </c:pt>
                <c:pt idx="11394">
                  <c:v>20.8</c:v>
                </c:pt>
                <c:pt idx="11395">
                  <c:v>20.8</c:v>
                </c:pt>
                <c:pt idx="11396">
                  <c:v>20.8</c:v>
                </c:pt>
                <c:pt idx="11397">
                  <c:v>20.8</c:v>
                </c:pt>
                <c:pt idx="11398">
                  <c:v>20.8</c:v>
                </c:pt>
                <c:pt idx="11399">
                  <c:v>20.8</c:v>
                </c:pt>
                <c:pt idx="11400">
                  <c:v>20.8</c:v>
                </c:pt>
                <c:pt idx="11401">
                  <c:v>20.8</c:v>
                </c:pt>
                <c:pt idx="11402">
                  <c:v>20.8</c:v>
                </c:pt>
                <c:pt idx="11403">
                  <c:v>20.8</c:v>
                </c:pt>
                <c:pt idx="11404">
                  <c:v>20.8</c:v>
                </c:pt>
                <c:pt idx="11405">
                  <c:v>20.8</c:v>
                </c:pt>
                <c:pt idx="11406">
                  <c:v>20.8</c:v>
                </c:pt>
                <c:pt idx="11407">
                  <c:v>20.8</c:v>
                </c:pt>
                <c:pt idx="11408">
                  <c:v>20.8</c:v>
                </c:pt>
                <c:pt idx="11409">
                  <c:v>20.8</c:v>
                </c:pt>
                <c:pt idx="11410">
                  <c:v>20.8</c:v>
                </c:pt>
                <c:pt idx="11411">
                  <c:v>20.8</c:v>
                </c:pt>
                <c:pt idx="11412">
                  <c:v>20.8</c:v>
                </c:pt>
                <c:pt idx="11413">
                  <c:v>20.8</c:v>
                </c:pt>
                <c:pt idx="11414">
                  <c:v>20.8</c:v>
                </c:pt>
                <c:pt idx="11415">
                  <c:v>20.8</c:v>
                </c:pt>
                <c:pt idx="11416">
                  <c:v>20.8</c:v>
                </c:pt>
                <c:pt idx="11417">
                  <c:v>20.8</c:v>
                </c:pt>
                <c:pt idx="11418">
                  <c:v>20.8</c:v>
                </c:pt>
                <c:pt idx="11419">
                  <c:v>20.8</c:v>
                </c:pt>
                <c:pt idx="11420">
                  <c:v>20.8</c:v>
                </c:pt>
                <c:pt idx="11421">
                  <c:v>20.8</c:v>
                </c:pt>
                <c:pt idx="11422">
                  <c:v>20.8</c:v>
                </c:pt>
                <c:pt idx="11423">
                  <c:v>20.8</c:v>
                </c:pt>
                <c:pt idx="11424">
                  <c:v>20.8</c:v>
                </c:pt>
                <c:pt idx="11425">
                  <c:v>20.8</c:v>
                </c:pt>
                <c:pt idx="11426">
                  <c:v>20.8</c:v>
                </c:pt>
                <c:pt idx="11427">
                  <c:v>20.8</c:v>
                </c:pt>
                <c:pt idx="11428">
                  <c:v>20.8</c:v>
                </c:pt>
                <c:pt idx="11429">
                  <c:v>20.8</c:v>
                </c:pt>
                <c:pt idx="11430">
                  <c:v>20.8</c:v>
                </c:pt>
                <c:pt idx="11431">
                  <c:v>20.8</c:v>
                </c:pt>
                <c:pt idx="11432">
                  <c:v>20.8</c:v>
                </c:pt>
                <c:pt idx="11433">
                  <c:v>20.8</c:v>
                </c:pt>
                <c:pt idx="11434">
                  <c:v>20.8</c:v>
                </c:pt>
                <c:pt idx="11435">
                  <c:v>20.8</c:v>
                </c:pt>
                <c:pt idx="11436">
                  <c:v>20.8</c:v>
                </c:pt>
                <c:pt idx="11437">
                  <c:v>20.8</c:v>
                </c:pt>
                <c:pt idx="11438">
                  <c:v>20.8</c:v>
                </c:pt>
                <c:pt idx="11439">
                  <c:v>20.8</c:v>
                </c:pt>
                <c:pt idx="11440">
                  <c:v>20.8</c:v>
                </c:pt>
                <c:pt idx="11441">
                  <c:v>20.8</c:v>
                </c:pt>
                <c:pt idx="11442">
                  <c:v>20.8</c:v>
                </c:pt>
                <c:pt idx="11443">
                  <c:v>20.8</c:v>
                </c:pt>
                <c:pt idx="11444">
                  <c:v>20.8</c:v>
                </c:pt>
                <c:pt idx="11445">
                  <c:v>20.8</c:v>
                </c:pt>
                <c:pt idx="11446">
                  <c:v>20.8</c:v>
                </c:pt>
                <c:pt idx="11447">
                  <c:v>20.8</c:v>
                </c:pt>
                <c:pt idx="11448">
                  <c:v>20.8</c:v>
                </c:pt>
                <c:pt idx="11449">
                  <c:v>20.8</c:v>
                </c:pt>
                <c:pt idx="11450">
                  <c:v>20.8</c:v>
                </c:pt>
                <c:pt idx="11451">
                  <c:v>20.8</c:v>
                </c:pt>
                <c:pt idx="11452">
                  <c:v>20.8</c:v>
                </c:pt>
                <c:pt idx="11453">
                  <c:v>20.8</c:v>
                </c:pt>
                <c:pt idx="11454">
                  <c:v>20.8</c:v>
                </c:pt>
                <c:pt idx="11455">
                  <c:v>20.8</c:v>
                </c:pt>
                <c:pt idx="11456">
                  <c:v>20.8</c:v>
                </c:pt>
                <c:pt idx="11457">
                  <c:v>20.8</c:v>
                </c:pt>
                <c:pt idx="11458">
                  <c:v>20.8</c:v>
                </c:pt>
                <c:pt idx="11459">
                  <c:v>20.8</c:v>
                </c:pt>
                <c:pt idx="11460">
                  <c:v>20.8</c:v>
                </c:pt>
                <c:pt idx="11461">
                  <c:v>20.8</c:v>
                </c:pt>
                <c:pt idx="11462">
                  <c:v>20.8</c:v>
                </c:pt>
                <c:pt idx="11463">
                  <c:v>20.8</c:v>
                </c:pt>
                <c:pt idx="11464">
                  <c:v>20.8</c:v>
                </c:pt>
                <c:pt idx="11465">
                  <c:v>20.8</c:v>
                </c:pt>
                <c:pt idx="11466">
                  <c:v>20.8</c:v>
                </c:pt>
                <c:pt idx="11467">
                  <c:v>20.8</c:v>
                </c:pt>
                <c:pt idx="11468">
                  <c:v>20.8</c:v>
                </c:pt>
                <c:pt idx="11469">
                  <c:v>20.8</c:v>
                </c:pt>
                <c:pt idx="11470">
                  <c:v>20.8</c:v>
                </c:pt>
                <c:pt idx="11471">
                  <c:v>20.8</c:v>
                </c:pt>
                <c:pt idx="11472">
                  <c:v>20.8</c:v>
                </c:pt>
                <c:pt idx="11473">
                  <c:v>20.8</c:v>
                </c:pt>
                <c:pt idx="11474">
                  <c:v>20.8</c:v>
                </c:pt>
                <c:pt idx="11475">
                  <c:v>20.8</c:v>
                </c:pt>
                <c:pt idx="11476">
                  <c:v>20.8</c:v>
                </c:pt>
                <c:pt idx="11477">
                  <c:v>20.8</c:v>
                </c:pt>
                <c:pt idx="11478">
                  <c:v>20.8</c:v>
                </c:pt>
                <c:pt idx="11479">
                  <c:v>20.8</c:v>
                </c:pt>
                <c:pt idx="11480">
                  <c:v>20.8</c:v>
                </c:pt>
                <c:pt idx="11481">
                  <c:v>20.8</c:v>
                </c:pt>
                <c:pt idx="11482">
                  <c:v>20.8</c:v>
                </c:pt>
                <c:pt idx="11483">
                  <c:v>20.8</c:v>
                </c:pt>
                <c:pt idx="11484">
                  <c:v>20.8</c:v>
                </c:pt>
                <c:pt idx="11485">
                  <c:v>20.8</c:v>
                </c:pt>
                <c:pt idx="11486">
                  <c:v>20.8</c:v>
                </c:pt>
                <c:pt idx="11487">
                  <c:v>20.8</c:v>
                </c:pt>
                <c:pt idx="11488">
                  <c:v>20.8</c:v>
                </c:pt>
                <c:pt idx="11489">
                  <c:v>20.8</c:v>
                </c:pt>
                <c:pt idx="11490">
                  <c:v>20.8</c:v>
                </c:pt>
                <c:pt idx="11491">
                  <c:v>20.8</c:v>
                </c:pt>
                <c:pt idx="11492">
                  <c:v>20.8</c:v>
                </c:pt>
                <c:pt idx="11493">
                  <c:v>20.8</c:v>
                </c:pt>
                <c:pt idx="11494">
                  <c:v>20.8</c:v>
                </c:pt>
                <c:pt idx="11495">
                  <c:v>20.8</c:v>
                </c:pt>
                <c:pt idx="11496">
                  <c:v>20.8</c:v>
                </c:pt>
                <c:pt idx="11497">
                  <c:v>20.8</c:v>
                </c:pt>
                <c:pt idx="11498">
                  <c:v>20.8</c:v>
                </c:pt>
                <c:pt idx="11499">
                  <c:v>20.8</c:v>
                </c:pt>
                <c:pt idx="11500">
                  <c:v>20.8</c:v>
                </c:pt>
                <c:pt idx="11501">
                  <c:v>20.8</c:v>
                </c:pt>
                <c:pt idx="11502">
                  <c:v>20.8</c:v>
                </c:pt>
                <c:pt idx="11503">
                  <c:v>20.8</c:v>
                </c:pt>
                <c:pt idx="11504">
                  <c:v>20.8</c:v>
                </c:pt>
                <c:pt idx="11505">
                  <c:v>20.8</c:v>
                </c:pt>
                <c:pt idx="11506">
                  <c:v>20.8</c:v>
                </c:pt>
                <c:pt idx="11507">
                  <c:v>20.8</c:v>
                </c:pt>
                <c:pt idx="11508">
                  <c:v>20.8</c:v>
                </c:pt>
                <c:pt idx="11509">
                  <c:v>20.8</c:v>
                </c:pt>
                <c:pt idx="11510">
                  <c:v>20.8</c:v>
                </c:pt>
                <c:pt idx="11511">
                  <c:v>20.8</c:v>
                </c:pt>
                <c:pt idx="11512">
                  <c:v>20.8</c:v>
                </c:pt>
                <c:pt idx="11513">
                  <c:v>20.8</c:v>
                </c:pt>
                <c:pt idx="11514">
                  <c:v>20.8</c:v>
                </c:pt>
                <c:pt idx="11515">
                  <c:v>20.8</c:v>
                </c:pt>
                <c:pt idx="11516">
                  <c:v>20.8</c:v>
                </c:pt>
                <c:pt idx="11517">
                  <c:v>20.8</c:v>
                </c:pt>
                <c:pt idx="11518">
                  <c:v>20.8</c:v>
                </c:pt>
                <c:pt idx="11519">
                  <c:v>20.8</c:v>
                </c:pt>
                <c:pt idx="11520">
                  <c:v>20.8</c:v>
                </c:pt>
                <c:pt idx="11521">
                  <c:v>20.8</c:v>
                </c:pt>
                <c:pt idx="11522">
                  <c:v>20.8</c:v>
                </c:pt>
                <c:pt idx="11523">
                  <c:v>20.8</c:v>
                </c:pt>
                <c:pt idx="11524">
                  <c:v>20.8</c:v>
                </c:pt>
                <c:pt idx="11525">
                  <c:v>20.8</c:v>
                </c:pt>
                <c:pt idx="11526">
                  <c:v>20.8</c:v>
                </c:pt>
                <c:pt idx="11527">
                  <c:v>20.8</c:v>
                </c:pt>
                <c:pt idx="11528">
                  <c:v>20.8</c:v>
                </c:pt>
                <c:pt idx="11529">
                  <c:v>20.8</c:v>
                </c:pt>
                <c:pt idx="11530">
                  <c:v>20.8</c:v>
                </c:pt>
                <c:pt idx="11531">
                  <c:v>20.8</c:v>
                </c:pt>
                <c:pt idx="11532">
                  <c:v>20.8</c:v>
                </c:pt>
                <c:pt idx="11533">
                  <c:v>20.8</c:v>
                </c:pt>
                <c:pt idx="11534">
                  <c:v>20.8</c:v>
                </c:pt>
                <c:pt idx="11535">
                  <c:v>20.8</c:v>
                </c:pt>
                <c:pt idx="11536">
                  <c:v>20.8</c:v>
                </c:pt>
                <c:pt idx="11537">
                  <c:v>20.8</c:v>
                </c:pt>
                <c:pt idx="11538">
                  <c:v>20.8</c:v>
                </c:pt>
                <c:pt idx="11539">
                  <c:v>20.8</c:v>
                </c:pt>
                <c:pt idx="11540">
                  <c:v>20.8</c:v>
                </c:pt>
                <c:pt idx="11541">
                  <c:v>20.8</c:v>
                </c:pt>
                <c:pt idx="11542">
                  <c:v>20.8</c:v>
                </c:pt>
                <c:pt idx="11543">
                  <c:v>20.8</c:v>
                </c:pt>
                <c:pt idx="11544">
                  <c:v>20.8</c:v>
                </c:pt>
                <c:pt idx="11545">
                  <c:v>20.8</c:v>
                </c:pt>
                <c:pt idx="11546">
                  <c:v>20.8</c:v>
                </c:pt>
                <c:pt idx="11547">
                  <c:v>20.8</c:v>
                </c:pt>
                <c:pt idx="11548">
                  <c:v>20.8</c:v>
                </c:pt>
                <c:pt idx="11549">
                  <c:v>20.8</c:v>
                </c:pt>
                <c:pt idx="11550">
                  <c:v>20.8</c:v>
                </c:pt>
                <c:pt idx="11551">
                  <c:v>20.8</c:v>
                </c:pt>
                <c:pt idx="11552">
                  <c:v>20.8</c:v>
                </c:pt>
                <c:pt idx="11553">
                  <c:v>20.8</c:v>
                </c:pt>
                <c:pt idx="11554">
                  <c:v>20.8</c:v>
                </c:pt>
                <c:pt idx="11555">
                  <c:v>20.8</c:v>
                </c:pt>
                <c:pt idx="11556">
                  <c:v>20.8</c:v>
                </c:pt>
                <c:pt idx="11557">
                  <c:v>20.8</c:v>
                </c:pt>
                <c:pt idx="11558">
                  <c:v>20.8</c:v>
                </c:pt>
                <c:pt idx="11559">
                  <c:v>20.8</c:v>
                </c:pt>
                <c:pt idx="11560">
                  <c:v>20.8</c:v>
                </c:pt>
                <c:pt idx="11561">
                  <c:v>20.8</c:v>
                </c:pt>
                <c:pt idx="11562">
                  <c:v>20.8</c:v>
                </c:pt>
                <c:pt idx="11563">
                  <c:v>20.8</c:v>
                </c:pt>
                <c:pt idx="11564">
                  <c:v>20.8</c:v>
                </c:pt>
                <c:pt idx="11565">
                  <c:v>20.8</c:v>
                </c:pt>
                <c:pt idx="11566">
                  <c:v>20.8</c:v>
                </c:pt>
                <c:pt idx="11567">
                  <c:v>20.8</c:v>
                </c:pt>
                <c:pt idx="11568">
                  <c:v>20.8</c:v>
                </c:pt>
                <c:pt idx="11569">
                  <c:v>20.8</c:v>
                </c:pt>
                <c:pt idx="11570">
                  <c:v>20.8</c:v>
                </c:pt>
                <c:pt idx="11571">
                  <c:v>20.8</c:v>
                </c:pt>
                <c:pt idx="11572">
                  <c:v>20.8</c:v>
                </c:pt>
                <c:pt idx="11573">
                  <c:v>20.8</c:v>
                </c:pt>
                <c:pt idx="11574">
                  <c:v>20.8</c:v>
                </c:pt>
                <c:pt idx="11575">
                  <c:v>20.8</c:v>
                </c:pt>
                <c:pt idx="11576">
                  <c:v>20.8</c:v>
                </c:pt>
                <c:pt idx="11577">
                  <c:v>20.8</c:v>
                </c:pt>
                <c:pt idx="11578">
                  <c:v>20.8</c:v>
                </c:pt>
                <c:pt idx="11579">
                  <c:v>20.8</c:v>
                </c:pt>
                <c:pt idx="11580">
                  <c:v>20.8</c:v>
                </c:pt>
                <c:pt idx="11581">
                  <c:v>20.8</c:v>
                </c:pt>
                <c:pt idx="11582">
                  <c:v>20.8</c:v>
                </c:pt>
                <c:pt idx="11583">
                  <c:v>20.8</c:v>
                </c:pt>
                <c:pt idx="11584">
                  <c:v>20.8</c:v>
                </c:pt>
                <c:pt idx="11585">
                  <c:v>20.8</c:v>
                </c:pt>
                <c:pt idx="11586">
                  <c:v>20.8</c:v>
                </c:pt>
                <c:pt idx="11587">
                  <c:v>20.8</c:v>
                </c:pt>
                <c:pt idx="11588">
                  <c:v>20.8</c:v>
                </c:pt>
                <c:pt idx="11589">
                  <c:v>20.8</c:v>
                </c:pt>
                <c:pt idx="11590">
                  <c:v>20.8</c:v>
                </c:pt>
                <c:pt idx="11591">
                  <c:v>20.8</c:v>
                </c:pt>
                <c:pt idx="11592">
                  <c:v>20.8</c:v>
                </c:pt>
                <c:pt idx="11593">
                  <c:v>20.8</c:v>
                </c:pt>
                <c:pt idx="11594">
                  <c:v>20.8</c:v>
                </c:pt>
                <c:pt idx="11595">
                  <c:v>20.8</c:v>
                </c:pt>
                <c:pt idx="11596">
                  <c:v>20.8</c:v>
                </c:pt>
                <c:pt idx="11597">
                  <c:v>20.8</c:v>
                </c:pt>
                <c:pt idx="11598">
                  <c:v>20.8</c:v>
                </c:pt>
                <c:pt idx="11599">
                  <c:v>20.8</c:v>
                </c:pt>
                <c:pt idx="11600">
                  <c:v>20.8</c:v>
                </c:pt>
                <c:pt idx="11601">
                  <c:v>20.8</c:v>
                </c:pt>
                <c:pt idx="11602">
                  <c:v>20.8</c:v>
                </c:pt>
                <c:pt idx="11603">
                  <c:v>20.8</c:v>
                </c:pt>
                <c:pt idx="11604">
                  <c:v>20.8</c:v>
                </c:pt>
                <c:pt idx="11605">
                  <c:v>20.8</c:v>
                </c:pt>
                <c:pt idx="11606">
                  <c:v>20.8</c:v>
                </c:pt>
                <c:pt idx="11607">
                  <c:v>20.8</c:v>
                </c:pt>
                <c:pt idx="11608">
                  <c:v>20.8</c:v>
                </c:pt>
                <c:pt idx="11609">
                  <c:v>20.8</c:v>
                </c:pt>
                <c:pt idx="11610">
                  <c:v>20.8</c:v>
                </c:pt>
                <c:pt idx="11611">
                  <c:v>20.8</c:v>
                </c:pt>
                <c:pt idx="11612">
                  <c:v>20.8</c:v>
                </c:pt>
                <c:pt idx="11613">
                  <c:v>20.8</c:v>
                </c:pt>
                <c:pt idx="11614">
                  <c:v>20.8</c:v>
                </c:pt>
                <c:pt idx="11615">
                  <c:v>20.8</c:v>
                </c:pt>
                <c:pt idx="11616">
                  <c:v>20.8</c:v>
                </c:pt>
                <c:pt idx="11617">
                  <c:v>20.8</c:v>
                </c:pt>
                <c:pt idx="11618">
                  <c:v>20.8</c:v>
                </c:pt>
                <c:pt idx="11619">
                  <c:v>20.8</c:v>
                </c:pt>
                <c:pt idx="11620">
                  <c:v>20.8</c:v>
                </c:pt>
                <c:pt idx="11621">
                  <c:v>20.8</c:v>
                </c:pt>
                <c:pt idx="11622">
                  <c:v>20.8</c:v>
                </c:pt>
                <c:pt idx="11623">
                  <c:v>20.8</c:v>
                </c:pt>
                <c:pt idx="11624">
                  <c:v>20.8</c:v>
                </c:pt>
                <c:pt idx="11625">
                  <c:v>20.8</c:v>
                </c:pt>
                <c:pt idx="11626">
                  <c:v>20.8</c:v>
                </c:pt>
                <c:pt idx="11627">
                  <c:v>20.8</c:v>
                </c:pt>
                <c:pt idx="11628">
                  <c:v>20.8</c:v>
                </c:pt>
                <c:pt idx="11629">
                  <c:v>20.8</c:v>
                </c:pt>
                <c:pt idx="11630">
                  <c:v>20.8</c:v>
                </c:pt>
                <c:pt idx="11631">
                  <c:v>20.8</c:v>
                </c:pt>
                <c:pt idx="11632">
                  <c:v>20.8</c:v>
                </c:pt>
                <c:pt idx="11633">
                  <c:v>20.8</c:v>
                </c:pt>
                <c:pt idx="11634">
                  <c:v>20.8</c:v>
                </c:pt>
                <c:pt idx="11635">
                  <c:v>20.8</c:v>
                </c:pt>
                <c:pt idx="11636">
                  <c:v>20.8</c:v>
                </c:pt>
                <c:pt idx="11637">
                  <c:v>20.8</c:v>
                </c:pt>
                <c:pt idx="11638">
                  <c:v>20.8</c:v>
                </c:pt>
                <c:pt idx="11639">
                  <c:v>20.8</c:v>
                </c:pt>
                <c:pt idx="11640">
                  <c:v>20.8</c:v>
                </c:pt>
                <c:pt idx="11641">
                  <c:v>20.8</c:v>
                </c:pt>
                <c:pt idx="11642">
                  <c:v>20.8</c:v>
                </c:pt>
                <c:pt idx="11643">
                  <c:v>20.8</c:v>
                </c:pt>
                <c:pt idx="11644">
                  <c:v>20.8</c:v>
                </c:pt>
                <c:pt idx="11645">
                  <c:v>20.8</c:v>
                </c:pt>
                <c:pt idx="11646">
                  <c:v>20.8</c:v>
                </c:pt>
                <c:pt idx="11647">
                  <c:v>20.8</c:v>
                </c:pt>
                <c:pt idx="11648">
                  <c:v>20.8</c:v>
                </c:pt>
                <c:pt idx="11649">
                  <c:v>20.8</c:v>
                </c:pt>
                <c:pt idx="11650">
                  <c:v>20.8</c:v>
                </c:pt>
                <c:pt idx="11651">
                  <c:v>20.8</c:v>
                </c:pt>
                <c:pt idx="11652">
                  <c:v>20.8</c:v>
                </c:pt>
                <c:pt idx="11653">
                  <c:v>20.8</c:v>
                </c:pt>
                <c:pt idx="11654">
                  <c:v>20.8</c:v>
                </c:pt>
                <c:pt idx="11655">
                  <c:v>20.8</c:v>
                </c:pt>
                <c:pt idx="11656">
                  <c:v>20.8</c:v>
                </c:pt>
                <c:pt idx="11657">
                  <c:v>20.8</c:v>
                </c:pt>
                <c:pt idx="11658">
                  <c:v>20.8</c:v>
                </c:pt>
                <c:pt idx="11659">
                  <c:v>20.8</c:v>
                </c:pt>
                <c:pt idx="11660">
                  <c:v>20.8</c:v>
                </c:pt>
                <c:pt idx="11661">
                  <c:v>20.8</c:v>
                </c:pt>
                <c:pt idx="11662">
                  <c:v>20.8</c:v>
                </c:pt>
                <c:pt idx="11663">
                  <c:v>20.8</c:v>
                </c:pt>
                <c:pt idx="11664">
                  <c:v>20.8</c:v>
                </c:pt>
                <c:pt idx="11665">
                  <c:v>20.8</c:v>
                </c:pt>
                <c:pt idx="11666">
                  <c:v>20.8</c:v>
                </c:pt>
                <c:pt idx="11667">
                  <c:v>20.8</c:v>
                </c:pt>
                <c:pt idx="11668">
                  <c:v>20.8</c:v>
                </c:pt>
                <c:pt idx="11669">
                  <c:v>20.8</c:v>
                </c:pt>
                <c:pt idx="11670">
                  <c:v>20.8</c:v>
                </c:pt>
                <c:pt idx="11671">
                  <c:v>20.8</c:v>
                </c:pt>
                <c:pt idx="11672">
                  <c:v>20.8</c:v>
                </c:pt>
                <c:pt idx="11673">
                  <c:v>20.8</c:v>
                </c:pt>
                <c:pt idx="11674">
                  <c:v>20.8</c:v>
                </c:pt>
                <c:pt idx="11675">
                  <c:v>20.8</c:v>
                </c:pt>
                <c:pt idx="11676">
                  <c:v>20.8</c:v>
                </c:pt>
                <c:pt idx="11677">
                  <c:v>20.8</c:v>
                </c:pt>
                <c:pt idx="11678">
                  <c:v>20.8</c:v>
                </c:pt>
                <c:pt idx="11679">
                  <c:v>20.8</c:v>
                </c:pt>
                <c:pt idx="11680">
                  <c:v>20.8</c:v>
                </c:pt>
                <c:pt idx="11681">
                  <c:v>20.8</c:v>
                </c:pt>
                <c:pt idx="11682">
                  <c:v>20.8</c:v>
                </c:pt>
                <c:pt idx="11683">
                  <c:v>20.8</c:v>
                </c:pt>
                <c:pt idx="11684">
                  <c:v>20.8</c:v>
                </c:pt>
                <c:pt idx="11685">
                  <c:v>20.8</c:v>
                </c:pt>
                <c:pt idx="11686">
                  <c:v>20.8</c:v>
                </c:pt>
                <c:pt idx="11687">
                  <c:v>20.8</c:v>
                </c:pt>
                <c:pt idx="11688">
                  <c:v>20.8</c:v>
                </c:pt>
                <c:pt idx="11689">
                  <c:v>20.8</c:v>
                </c:pt>
                <c:pt idx="11690">
                  <c:v>20.8</c:v>
                </c:pt>
                <c:pt idx="11691">
                  <c:v>20.8</c:v>
                </c:pt>
                <c:pt idx="11692">
                  <c:v>20.8</c:v>
                </c:pt>
                <c:pt idx="11693">
                  <c:v>20.8</c:v>
                </c:pt>
                <c:pt idx="11694">
                  <c:v>20.8</c:v>
                </c:pt>
                <c:pt idx="11695">
                  <c:v>20.8</c:v>
                </c:pt>
                <c:pt idx="11696">
                  <c:v>20.8</c:v>
                </c:pt>
                <c:pt idx="11697">
                  <c:v>20.8</c:v>
                </c:pt>
                <c:pt idx="11698">
                  <c:v>20.8</c:v>
                </c:pt>
                <c:pt idx="11699">
                  <c:v>20.8</c:v>
                </c:pt>
                <c:pt idx="11700">
                  <c:v>20.8</c:v>
                </c:pt>
                <c:pt idx="11701">
                  <c:v>20.8</c:v>
                </c:pt>
                <c:pt idx="11702">
                  <c:v>20.8</c:v>
                </c:pt>
                <c:pt idx="11703">
                  <c:v>20.8</c:v>
                </c:pt>
                <c:pt idx="11704">
                  <c:v>20.8</c:v>
                </c:pt>
                <c:pt idx="11705">
                  <c:v>20.8</c:v>
                </c:pt>
                <c:pt idx="11706">
                  <c:v>20.8</c:v>
                </c:pt>
                <c:pt idx="11707">
                  <c:v>20.8</c:v>
                </c:pt>
                <c:pt idx="11708">
                  <c:v>20.8</c:v>
                </c:pt>
                <c:pt idx="11709">
                  <c:v>20.8</c:v>
                </c:pt>
                <c:pt idx="11710">
                  <c:v>20.8</c:v>
                </c:pt>
                <c:pt idx="11711">
                  <c:v>20.8</c:v>
                </c:pt>
                <c:pt idx="11712">
                  <c:v>20.8</c:v>
                </c:pt>
                <c:pt idx="11713">
                  <c:v>20.8</c:v>
                </c:pt>
                <c:pt idx="11714">
                  <c:v>20.8</c:v>
                </c:pt>
                <c:pt idx="11715">
                  <c:v>20.8</c:v>
                </c:pt>
                <c:pt idx="11716">
                  <c:v>20.8</c:v>
                </c:pt>
                <c:pt idx="11717">
                  <c:v>20.8</c:v>
                </c:pt>
                <c:pt idx="11718">
                  <c:v>20.8</c:v>
                </c:pt>
                <c:pt idx="11719">
                  <c:v>20.8</c:v>
                </c:pt>
                <c:pt idx="11720">
                  <c:v>20.8</c:v>
                </c:pt>
                <c:pt idx="11721">
                  <c:v>20.8</c:v>
                </c:pt>
                <c:pt idx="11722">
                  <c:v>20.8</c:v>
                </c:pt>
                <c:pt idx="11723">
                  <c:v>20.8</c:v>
                </c:pt>
                <c:pt idx="11724">
                  <c:v>20.8</c:v>
                </c:pt>
                <c:pt idx="11725">
                  <c:v>20.8</c:v>
                </c:pt>
                <c:pt idx="11726">
                  <c:v>20.8</c:v>
                </c:pt>
                <c:pt idx="11727">
                  <c:v>20.8</c:v>
                </c:pt>
                <c:pt idx="11728">
                  <c:v>20.8</c:v>
                </c:pt>
                <c:pt idx="11729">
                  <c:v>20.8</c:v>
                </c:pt>
                <c:pt idx="11730">
                  <c:v>20.8</c:v>
                </c:pt>
                <c:pt idx="11731">
                  <c:v>20.8</c:v>
                </c:pt>
                <c:pt idx="11732">
                  <c:v>20.8</c:v>
                </c:pt>
                <c:pt idx="11733">
                  <c:v>20.8</c:v>
                </c:pt>
                <c:pt idx="11734">
                  <c:v>20.8</c:v>
                </c:pt>
                <c:pt idx="11735">
                  <c:v>20.8</c:v>
                </c:pt>
                <c:pt idx="11736">
                  <c:v>20.8</c:v>
                </c:pt>
                <c:pt idx="11737">
                  <c:v>20.8</c:v>
                </c:pt>
                <c:pt idx="11738">
                  <c:v>20.8</c:v>
                </c:pt>
                <c:pt idx="11739">
                  <c:v>20.8</c:v>
                </c:pt>
                <c:pt idx="11740">
                  <c:v>20.8</c:v>
                </c:pt>
                <c:pt idx="11741">
                  <c:v>20.8</c:v>
                </c:pt>
                <c:pt idx="11742">
                  <c:v>20.8</c:v>
                </c:pt>
                <c:pt idx="11743">
                  <c:v>20.8</c:v>
                </c:pt>
                <c:pt idx="11744">
                  <c:v>20.8</c:v>
                </c:pt>
                <c:pt idx="11745">
                  <c:v>20.8</c:v>
                </c:pt>
                <c:pt idx="11746">
                  <c:v>20.8</c:v>
                </c:pt>
                <c:pt idx="11747">
                  <c:v>20.8</c:v>
                </c:pt>
                <c:pt idx="11748">
                  <c:v>20.8</c:v>
                </c:pt>
                <c:pt idx="11749">
                  <c:v>20.8</c:v>
                </c:pt>
                <c:pt idx="11750">
                  <c:v>20.8</c:v>
                </c:pt>
                <c:pt idx="11751">
                  <c:v>20.8</c:v>
                </c:pt>
                <c:pt idx="11752">
                  <c:v>20.8</c:v>
                </c:pt>
                <c:pt idx="11753">
                  <c:v>20.8</c:v>
                </c:pt>
                <c:pt idx="11754">
                  <c:v>20.8</c:v>
                </c:pt>
                <c:pt idx="11755">
                  <c:v>20.8</c:v>
                </c:pt>
                <c:pt idx="11756">
                  <c:v>20.8</c:v>
                </c:pt>
                <c:pt idx="11757">
                  <c:v>20.8</c:v>
                </c:pt>
                <c:pt idx="11758">
                  <c:v>20.8</c:v>
                </c:pt>
                <c:pt idx="11759">
                  <c:v>20.8</c:v>
                </c:pt>
                <c:pt idx="11760">
                  <c:v>20.8</c:v>
                </c:pt>
                <c:pt idx="11761">
                  <c:v>20.8</c:v>
                </c:pt>
                <c:pt idx="11762">
                  <c:v>20.8</c:v>
                </c:pt>
                <c:pt idx="11763">
                  <c:v>20.8</c:v>
                </c:pt>
                <c:pt idx="11764">
                  <c:v>20.8</c:v>
                </c:pt>
                <c:pt idx="11765">
                  <c:v>20.8</c:v>
                </c:pt>
                <c:pt idx="11766">
                  <c:v>20.8</c:v>
                </c:pt>
                <c:pt idx="11767">
                  <c:v>20.8</c:v>
                </c:pt>
                <c:pt idx="11768">
                  <c:v>20.8</c:v>
                </c:pt>
                <c:pt idx="11769">
                  <c:v>20.8</c:v>
                </c:pt>
                <c:pt idx="11770">
                  <c:v>20.8</c:v>
                </c:pt>
                <c:pt idx="11771">
                  <c:v>20.8</c:v>
                </c:pt>
                <c:pt idx="11772">
                  <c:v>20.8</c:v>
                </c:pt>
                <c:pt idx="11773">
                  <c:v>20.8</c:v>
                </c:pt>
                <c:pt idx="11774">
                  <c:v>20.8</c:v>
                </c:pt>
                <c:pt idx="11775">
                  <c:v>20.8</c:v>
                </c:pt>
                <c:pt idx="11776">
                  <c:v>20.8</c:v>
                </c:pt>
                <c:pt idx="11777">
                  <c:v>20.8</c:v>
                </c:pt>
                <c:pt idx="11778">
                  <c:v>20.8</c:v>
                </c:pt>
                <c:pt idx="11779">
                  <c:v>20.8</c:v>
                </c:pt>
                <c:pt idx="11780">
                  <c:v>20.8</c:v>
                </c:pt>
                <c:pt idx="11781">
                  <c:v>20.8</c:v>
                </c:pt>
                <c:pt idx="11782">
                  <c:v>20.8</c:v>
                </c:pt>
                <c:pt idx="11783">
                  <c:v>20.8</c:v>
                </c:pt>
                <c:pt idx="11784">
                  <c:v>20.8</c:v>
                </c:pt>
                <c:pt idx="11785">
                  <c:v>20.8</c:v>
                </c:pt>
                <c:pt idx="11786">
                  <c:v>20.8</c:v>
                </c:pt>
                <c:pt idx="11787">
                  <c:v>20.8</c:v>
                </c:pt>
                <c:pt idx="11788">
                  <c:v>20.8</c:v>
                </c:pt>
                <c:pt idx="11789">
                  <c:v>20.8</c:v>
                </c:pt>
                <c:pt idx="11790">
                  <c:v>20.8</c:v>
                </c:pt>
                <c:pt idx="11791">
                  <c:v>20.8</c:v>
                </c:pt>
                <c:pt idx="11792">
                  <c:v>20.8</c:v>
                </c:pt>
                <c:pt idx="11793">
                  <c:v>20.8</c:v>
                </c:pt>
                <c:pt idx="11794">
                  <c:v>20.8</c:v>
                </c:pt>
                <c:pt idx="11795">
                  <c:v>20.8</c:v>
                </c:pt>
                <c:pt idx="11796">
                  <c:v>20.8</c:v>
                </c:pt>
                <c:pt idx="11797">
                  <c:v>20.8</c:v>
                </c:pt>
                <c:pt idx="11798">
                  <c:v>20.8</c:v>
                </c:pt>
                <c:pt idx="11799">
                  <c:v>20.8</c:v>
                </c:pt>
                <c:pt idx="11800">
                  <c:v>20.8</c:v>
                </c:pt>
                <c:pt idx="11801">
                  <c:v>20.8</c:v>
                </c:pt>
                <c:pt idx="11802">
                  <c:v>20.8</c:v>
                </c:pt>
                <c:pt idx="11803">
                  <c:v>20.8</c:v>
                </c:pt>
                <c:pt idx="11804">
                  <c:v>20.8</c:v>
                </c:pt>
                <c:pt idx="11805">
                  <c:v>20.8</c:v>
                </c:pt>
                <c:pt idx="11806">
                  <c:v>20.8</c:v>
                </c:pt>
                <c:pt idx="11807">
                  <c:v>20.8</c:v>
                </c:pt>
                <c:pt idx="11808">
                  <c:v>20.8</c:v>
                </c:pt>
                <c:pt idx="11809">
                  <c:v>20.8</c:v>
                </c:pt>
                <c:pt idx="11810">
                  <c:v>20.8</c:v>
                </c:pt>
                <c:pt idx="11811">
                  <c:v>20.8</c:v>
                </c:pt>
                <c:pt idx="11812">
                  <c:v>20.8</c:v>
                </c:pt>
                <c:pt idx="11813">
                  <c:v>20.8</c:v>
                </c:pt>
                <c:pt idx="11814">
                  <c:v>20.8</c:v>
                </c:pt>
                <c:pt idx="11815">
                  <c:v>20.8</c:v>
                </c:pt>
                <c:pt idx="11816">
                  <c:v>20.8</c:v>
                </c:pt>
                <c:pt idx="11817">
                  <c:v>20.8</c:v>
                </c:pt>
                <c:pt idx="11818">
                  <c:v>20.8</c:v>
                </c:pt>
                <c:pt idx="11819">
                  <c:v>20.8</c:v>
                </c:pt>
                <c:pt idx="11820">
                  <c:v>20.8</c:v>
                </c:pt>
                <c:pt idx="11821">
                  <c:v>20.8</c:v>
                </c:pt>
                <c:pt idx="11822">
                  <c:v>20.8</c:v>
                </c:pt>
                <c:pt idx="11823">
                  <c:v>20.8</c:v>
                </c:pt>
                <c:pt idx="11824">
                  <c:v>20.8</c:v>
                </c:pt>
                <c:pt idx="11825">
                  <c:v>20.8</c:v>
                </c:pt>
                <c:pt idx="11826">
                  <c:v>20.8</c:v>
                </c:pt>
                <c:pt idx="11827">
                  <c:v>20.8</c:v>
                </c:pt>
                <c:pt idx="11828">
                  <c:v>20.8</c:v>
                </c:pt>
                <c:pt idx="11829">
                  <c:v>20.8</c:v>
                </c:pt>
                <c:pt idx="11830">
                  <c:v>20.8</c:v>
                </c:pt>
                <c:pt idx="11831">
                  <c:v>20.8</c:v>
                </c:pt>
                <c:pt idx="11832">
                  <c:v>20.8</c:v>
                </c:pt>
                <c:pt idx="11833">
                  <c:v>20.8</c:v>
                </c:pt>
                <c:pt idx="11834">
                  <c:v>20.8</c:v>
                </c:pt>
                <c:pt idx="11835">
                  <c:v>20.8</c:v>
                </c:pt>
                <c:pt idx="11836">
                  <c:v>20.8</c:v>
                </c:pt>
                <c:pt idx="11837">
                  <c:v>20.8</c:v>
                </c:pt>
                <c:pt idx="11838">
                  <c:v>20.8</c:v>
                </c:pt>
                <c:pt idx="11839">
                  <c:v>20.8</c:v>
                </c:pt>
                <c:pt idx="11840">
                  <c:v>20.8</c:v>
                </c:pt>
                <c:pt idx="11841">
                  <c:v>20.8</c:v>
                </c:pt>
                <c:pt idx="11842">
                  <c:v>20.8</c:v>
                </c:pt>
                <c:pt idx="11843">
                  <c:v>20.8</c:v>
                </c:pt>
                <c:pt idx="11844">
                  <c:v>20.8</c:v>
                </c:pt>
                <c:pt idx="11845">
                  <c:v>20.8</c:v>
                </c:pt>
                <c:pt idx="11846">
                  <c:v>20.8</c:v>
                </c:pt>
                <c:pt idx="11847">
                  <c:v>20.8</c:v>
                </c:pt>
                <c:pt idx="11848">
                  <c:v>20.8</c:v>
                </c:pt>
                <c:pt idx="11849">
                  <c:v>20.8</c:v>
                </c:pt>
                <c:pt idx="11850">
                  <c:v>20.8</c:v>
                </c:pt>
                <c:pt idx="11851">
                  <c:v>20.8</c:v>
                </c:pt>
                <c:pt idx="11852">
                  <c:v>20.8</c:v>
                </c:pt>
                <c:pt idx="11853">
                  <c:v>20.8</c:v>
                </c:pt>
                <c:pt idx="11854">
                  <c:v>20.8</c:v>
                </c:pt>
                <c:pt idx="11855">
                  <c:v>20.8</c:v>
                </c:pt>
                <c:pt idx="11856">
                  <c:v>20.8</c:v>
                </c:pt>
                <c:pt idx="11857">
                  <c:v>20.8</c:v>
                </c:pt>
                <c:pt idx="11858">
                  <c:v>20.8</c:v>
                </c:pt>
                <c:pt idx="11859">
                  <c:v>20.8</c:v>
                </c:pt>
                <c:pt idx="11860">
                  <c:v>20.8</c:v>
                </c:pt>
                <c:pt idx="11861">
                  <c:v>20.8</c:v>
                </c:pt>
                <c:pt idx="11862">
                  <c:v>20.8</c:v>
                </c:pt>
                <c:pt idx="11863">
                  <c:v>20.8</c:v>
                </c:pt>
                <c:pt idx="11864">
                  <c:v>20.8</c:v>
                </c:pt>
                <c:pt idx="11865">
                  <c:v>20.8</c:v>
                </c:pt>
                <c:pt idx="11866">
                  <c:v>20.8</c:v>
                </c:pt>
                <c:pt idx="11867">
                  <c:v>20.8</c:v>
                </c:pt>
                <c:pt idx="11868">
                  <c:v>20.8</c:v>
                </c:pt>
                <c:pt idx="11869">
                  <c:v>20.8</c:v>
                </c:pt>
                <c:pt idx="11870">
                  <c:v>20.8</c:v>
                </c:pt>
                <c:pt idx="11871">
                  <c:v>20.8</c:v>
                </c:pt>
                <c:pt idx="11872">
                  <c:v>20.8</c:v>
                </c:pt>
                <c:pt idx="11873">
                  <c:v>20.8</c:v>
                </c:pt>
                <c:pt idx="11874">
                  <c:v>20.8</c:v>
                </c:pt>
                <c:pt idx="11875">
                  <c:v>20.8</c:v>
                </c:pt>
                <c:pt idx="11876">
                  <c:v>20.8</c:v>
                </c:pt>
                <c:pt idx="11877">
                  <c:v>20.8</c:v>
                </c:pt>
                <c:pt idx="11878">
                  <c:v>20.8</c:v>
                </c:pt>
                <c:pt idx="11879">
                  <c:v>20.8</c:v>
                </c:pt>
                <c:pt idx="11880">
                  <c:v>20.8</c:v>
                </c:pt>
                <c:pt idx="11881">
                  <c:v>20.8</c:v>
                </c:pt>
                <c:pt idx="11882">
                  <c:v>20.8</c:v>
                </c:pt>
                <c:pt idx="11883">
                  <c:v>20.8</c:v>
                </c:pt>
                <c:pt idx="11884">
                  <c:v>20.8</c:v>
                </c:pt>
                <c:pt idx="11885">
                  <c:v>20.8</c:v>
                </c:pt>
                <c:pt idx="11886">
                  <c:v>20.8</c:v>
                </c:pt>
                <c:pt idx="11887">
                  <c:v>20.8</c:v>
                </c:pt>
                <c:pt idx="11888">
                  <c:v>20.8</c:v>
                </c:pt>
                <c:pt idx="11889">
                  <c:v>20.8</c:v>
                </c:pt>
                <c:pt idx="11890">
                  <c:v>20.8</c:v>
                </c:pt>
                <c:pt idx="11891">
                  <c:v>20.8</c:v>
                </c:pt>
                <c:pt idx="11892">
                  <c:v>20.8</c:v>
                </c:pt>
                <c:pt idx="11893">
                  <c:v>20.8</c:v>
                </c:pt>
                <c:pt idx="11894">
                  <c:v>20.8</c:v>
                </c:pt>
                <c:pt idx="11895">
                  <c:v>20.8</c:v>
                </c:pt>
                <c:pt idx="11896">
                  <c:v>20.8</c:v>
                </c:pt>
                <c:pt idx="11897">
                  <c:v>20.8</c:v>
                </c:pt>
                <c:pt idx="11898">
                  <c:v>20.8</c:v>
                </c:pt>
                <c:pt idx="11899">
                  <c:v>20.8</c:v>
                </c:pt>
                <c:pt idx="11900">
                  <c:v>20.8</c:v>
                </c:pt>
                <c:pt idx="11901">
                  <c:v>20.8</c:v>
                </c:pt>
                <c:pt idx="11902">
                  <c:v>20.8</c:v>
                </c:pt>
                <c:pt idx="11903">
                  <c:v>20.8</c:v>
                </c:pt>
                <c:pt idx="11904">
                  <c:v>20.8</c:v>
                </c:pt>
                <c:pt idx="11905">
                  <c:v>20.8</c:v>
                </c:pt>
                <c:pt idx="11906">
                  <c:v>20.8</c:v>
                </c:pt>
                <c:pt idx="11907">
                  <c:v>20.8</c:v>
                </c:pt>
                <c:pt idx="11908">
                  <c:v>20.8</c:v>
                </c:pt>
                <c:pt idx="11909">
                  <c:v>20.8</c:v>
                </c:pt>
                <c:pt idx="11910">
                  <c:v>20.8</c:v>
                </c:pt>
                <c:pt idx="11911">
                  <c:v>20.8</c:v>
                </c:pt>
                <c:pt idx="11912">
                  <c:v>20.8</c:v>
                </c:pt>
                <c:pt idx="11913">
                  <c:v>20.8</c:v>
                </c:pt>
                <c:pt idx="11914">
                  <c:v>20.8</c:v>
                </c:pt>
                <c:pt idx="11915">
                  <c:v>20.8</c:v>
                </c:pt>
                <c:pt idx="11916">
                  <c:v>20.8</c:v>
                </c:pt>
                <c:pt idx="11917">
                  <c:v>20.8</c:v>
                </c:pt>
                <c:pt idx="11918">
                  <c:v>20.8</c:v>
                </c:pt>
                <c:pt idx="11919">
                  <c:v>20.8</c:v>
                </c:pt>
                <c:pt idx="11920">
                  <c:v>20.8</c:v>
                </c:pt>
                <c:pt idx="11921">
                  <c:v>20.8</c:v>
                </c:pt>
                <c:pt idx="11922">
                  <c:v>20.8</c:v>
                </c:pt>
                <c:pt idx="11923">
                  <c:v>20.8</c:v>
                </c:pt>
                <c:pt idx="11924">
                  <c:v>20.8</c:v>
                </c:pt>
                <c:pt idx="11925">
                  <c:v>20.8</c:v>
                </c:pt>
                <c:pt idx="11926">
                  <c:v>20.8</c:v>
                </c:pt>
                <c:pt idx="11927">
                  <c:v>20.8</c:v>
                </c:pt>
                <c:pt idx="11928">
                  <c:v>20.8</c:v>
                </c:pt>
                <c:pt idx="11929">
                  <c:v>20.8</c:v>
                </c:pt>
                <c:pt idx="11930">
                  <c:v>20.8</c:v>
                </c:pt>
                <c:pt idx="11931">
                  <c:v>20.8</c:v>
                </c:pt>
                <c:pt idx="11932">
                  <c:v>20.8</c:v>
                </c:pt>
                <c:pt idx="11933">
                  <c:v>20.8</c:v>
                </c:pt>
                <c:pt idx="11934">
                  <c:v>20.8</c:v>
                </c:pt>
                <c:pt idx="11935">
                  <c:v>20.8</c:v>
                </c:pt>
                <c:pt idx="11936">
                  <c:v>20.8</c:v>
                </c:pt>
                <c:pt idx="11937">
                  <c:v>20.8</c:v>
                </c:pt>
                <c:pt idx="11938">
                  <c:v>20.8</c:v>
                </c:pt>
                <c:pt idx="11939">
                  <c:v>20.8</c:v>
                </c:pt>
                <c:pt idx="11940">
                  <c:v>20.8</c:v>
                </c:pt>
                <c:pt idx="11941">
                  <c:v>20.8</c:v>
                </c:pt>
                <c:pt idx="11942">
                  <c:v>20.8</c:v>
                </c:pt>
                <c:pt idx="11943">
                  <c:v>20.8</c:v>
                </c:pt>
                <c:pt idx="11944">
                  <c:v>20.8</c:v>
                </c:pt>
                <c:pt idx="11945">
                  <c:v>20.8</c:v>
                </c:pt>
                <c:pt idx="11946">
                  <c:v>20.8</c:v>
                </c:pt>
                <c:pt idx="11947">
                  <c:v>20.8</c:v>
                </c:pt>
                <c:pt idx="11948">
                  <c:v>20.8</c:v>
                </c:pt>
                <c:pt idx="11949">
                  <c:v>20.8</c:v>
                </c:pt>
                <c:pt idx="11950">
                  <c:v>20.8</c:v>
                </c:pt>
                <c:pt idx="11951">
                  <c:v>20.8</c:v>
                </c:pt>
                <c:pt idx="11952">
                  <c:v>20.8</c:v>
                </c:pt>
                <c:pt idx="11953">
                  <c:v>20.8</c:v>
                </c:pt>
                <c:pt idx="11954">
                  <c:v>20.8</c:v>
                </c:pt>
                <c:pt idx="11955">
                  <c:v>20.8</c:v>
                </c:pt>
                <c:pt idx="11956">
                  <c:v>20.8</c:v>
                </c:pt>
                <c:pt idx="11957">
                  <c:v>20.8</c:v>
                </c:pt>
                <c:pt idx="11958">
                  <c:v>20.8</c:v>
                </c:pt>
                <c:pt idx="11959">
                  <c:v>20.8</c:v>
                </c:pt>
                <c:pt idx="11960">
                  <c:v>20.8</c:v>
                </c:pt>
                <c:pt idx="11961">
                  <c:v>20.8</c:v>
                </c:pt>
                <c:pt idx="11962">
                  <c:v>20.8</c:v>
                </c:pt>
                <c:pt idx="11963">
                  <c:v>20.8</c:v>
                </c:pt>
                <c:pt idx="11964">
                  <c:v>20.8</c:v>
                </c:pt>
                <c:pt idx="11965">
                  <c:v>20.8</c:v>
                </c:pt>
                <c:pt idx="11966">
                  <c:v>20.8</c:v>
                </c:pt>
                <c:pt idx="11967">
                  <c:v>20.8</c:v>
                </c:pt>
                <c:pt idx="11968">
                  <c:v>20.8</c:v>
                </c:pt>
                <c:pt idx="11969">
                  <c:v>20.8</c:v>
                </c:pt>
                <c:pt idx="11970">
                  <c:v>20.8</c:v>
                </c:pt>
                <c:pt idx="11971">
                  <c:v>20.8</c:v>
                </c:pt>
                <c:pt idx="11972">
                  <c:v>20.8</c:v>
                </c:pt>
                <c:pt idx="11973">
                  <c:v>20.8</c:v>
                </c:pt>
                <c:pt idx="11974">
                  <c:v>20.8</c:v>
                </c:pt>
                <c:pt idx="11975">
                  <c:v>20.8</c:v>
                </c:pt>
                <c:pt idx="11976">
                  <c:v>20.8</c:v>
                </c:pt>
                <c:pt idx="11977">
                  <c:v>20.8</c:v>
                </c:pt>
                <c:pt idx="11978">
                  <c:v>20.8</c:v>
                </c:pt>
                <c:pt idx="11979">
                  <c:v>20.8</c:v>
                </c:pt>
                <c:pt idx="11980">
                  <c:v>20.8</c:v>
                </c:pt>
                <c:pt idx="11981">
                  <c:v>20.8</c:v>
                </c:pt>
                <c:pt idx="11982">
                  <c:v>20.8</c:v>
                </c:pt>
                <c:pt idx="11983">
                  <c:v>20.8</c:v>
                </c:pt>
                <c:pt idx="11984">
                  <c:v>20.8</c:v>
                </c:pt>
                <c:pt idx="11985">
                  <c:v>20.8</c:v>
                </c:pt>
                <c:pt idx="11986">
                  <c:v>20.8</c:v>
                </c:pt>
                <c:pt idx="11987">
                  <c:v>20.8</c:v>
                </c:pt>
                <c:pt idx="11988">
                  <c:v>20.8</c:v>
                </c:pt>
                <c:pt idx="11989">
                  <c:v>20.8</c:v>
                </c:pt>
                <c:pt idx="11990">
                  <c:v>20.8</c:v>
                </c:pt>
                <c:pt idx="11991">
                  <c:v>20.8</c:v>
                </c:pt>
                <c:pt idx="11992">
                  <c:v>20.8</c:v>
                </c:pt>
                <c:pt idx="11993">
                  <c:v>20.8</c:v>
                </c:pt>
                <c:pt idx="11994">
                  <c:v>20.8</c:v>
                </c:pt>
                <c:pt idx="11995">
                  <c:v>20.8</c:v>
                </c:pt>
                <c:pt idx="11996">
                  <c:v>20.8</c:v>
                </c:pt>
                <c:pt idx="11997">
                  <c:v>20.8</c:v>
                </c:pt>
                <c:pt idx="11998">
                  <c:v>20.8</c:v>
                </c:pt>
                <c:pt idx="11999">
                  <c:v>20.8</c:v>
                </c:pt>
                <c:pt idx="12000">
                  <c:v>20.8</c:v>
                </c:pt>
                <c:pt idx="12001">
                  <c:v>20.8</c:v>
                </c:pt>
                <c:pt idx="12002">
                  <c:v>20.8</c:v>
                </c:pt>
                <c:pt idx="12003">
                  <c:v>20.8</c:v>
                </c:pt>
                <c:pt idx="12004">
                  <c:v>20.8</c:v>
                </c:pt>
                <c:pt idx="12005">
                  <c:v>20.8</c:v>
                </c:pt>
                <c:pt idx="12006">
                  <c:v>20.8</c:v>
                </c:pt>
                <c:pt idx="12007">
                  <c:v>20.8</c:v>
                </c:pt>
                <c:pt idx="12008">
                  <c:v>20.8</c:v>
                </c:pt>
                <c:pt idx="12009">
                  <c:v>20.8</c:v>
                </c:pt>
                <c:pt idx="12010">
                  <c:v>20.8</c:v>
                </c:pt>
                <c:pt idx="12011">
                  <c:v>20.8</c:v>
                </c:pt>
                <c:pt idx="12012">
                  <c:v>20.8</c:v>
                </c:pt>
                <c:pt idx="12013">
                  <c:v>20.8</c:v>
                </c:pt>
                <c:pt idx="12014">
                  <c:v>20.8</c:v>
                </c:pt>
                <c:pt idx="12015">
                  <c:v>20.8</c:v>
                </c:pt>
                <c:pt idx="12016">
                  <c:v>20.8</c:v>
                </c:pt>
                <c:pt idx="12017">
                  <c:v>20.8</c:v>
                </c:pt>
                <c:pt idx="12018">
                  <c:v>20.8</c:v>
                </c:pt>
                <c:pt idx="12019">
                  <c:v>20.8</c:v>
                </c:pt>
                <c:pt idx="12020">
                  <c:v>20.8</c:v>
                </c:pt>
                <c:pt idx="12021">
                  <c:v>20.8</c:v>
                </c:pt>
                <c:pt idx="12022">
                  <c:v>20.8</c:v>
                </c:pt>
                <c:pt idx="12023">
                  <c:v>20.8</c:v>
                </c:pt>
                <c:pt idx="12024">
                  <c:v>20.8</c:v>
                </c:pt>
                <c:pt idx="12025">
                  <c:v>20.8</c:v>
                </c:pt>
                <c:pt idx="12026">
                  <c:v>20.8</c:v>
                </c:pt>
                <c:pt idx="12027">
                  <c:v>20.8</c:v>
                </c:pt>
                <c:pt idx="12028">
                  <c:v>20.8</c:v>
                </c:pt>
                <c:pt idx="12029">
                  <c:v>20.8</c:v>
                </c:pt>
                <c:pt idx="12030">
                  <c:v>20.8</c:v>
                </c:pt>
                <c:pt idx="12031">
                  <c:v>20.8</c:v>
                </c:pt>
                <c:pt idx="12032">
                  <c:v>20.8</c:v>
                </c:pt>
                <c:pt idx="12033">
                  <c:v>20.8</c:v>
                </c:pt>
                <c:pt idx="12034">
                  <c:v>20.8</c:v>
                </c:pt>
                <c:pt idx="12035">
                  <c:v>20.8</c:v>
                </c:pt>
                <c:pt idx="12036">
                  <c:v>20.8</c:v>
                </c:pt>
                <c:pt idx="12037">
                  <c:v>20.8</c:v>
                </c:pt>
                <c:pt idx="12038">
                  <c:v>20.8</c:v>
                </c:pt>
                <c:pt idx="12039">
                  <c:v>20.8</c:v>
                </c:pt>
                <c:pt idx="12040">
                  <c:v>20.8</c:v>
                </c:pt>
                <c:pt idx="12041">
                  <c:v>20.8</c:v>
                </c:pt>
                <c:pt idx="12042">
                  <c:v>20.8</c:v>
                </c:pt>
                <c:pt idx="12043">
                  <c:v>20.8</c:v>
                </c:pt>
                <c:pt idx="12044">
                  <c:v>20.8</c:v>
                </c:pt>
                <c:pt idx="12045">
                  <c:v>20.8</c:v>
                </c:pt>
                <c:pt idx="12046">
                  <c:v>20.8</c:v>
                </c:pt>
                <c:pt idx="12047">
                  <c:v>20.8</c:v>
                </c:pt>
                <c:pt idx="12048">
                  <c:v>20.8</c:v>
                </c:pt>
                <c:pt idx="12049">
                  <c:v>20.8</c:v>
                </c:pt>
                <c:pt idx="12050">
                  <c:v>20.8</c:v>
                </c:pt>
                <c:pt idx="12051">
                  <c:v>20.8</c:v>
                </c:pt>
                <c:pt idx="12052">
                  <c:v>20.8</c:v>
                </c:pt>
                <c:pt idx="12053">
                  <c:v>20.8</c:v>
                </c:pt>
                <c:pt idx="12054">
                  <c:v>20.8</c:v>
                </c:pt>
                <c:pt idx="12055">
                  <c:v>20.8</c:v>
                </c:pt>
                <c:pt idx="12056">
                  <c:v>20.8</c:v>
                </c:pt>
                <c:pt idx="12057">
                  <c:v>20.8</c:v>
                </c:pt>
                <c:pt idx="12058">
                  <c:v>20.8</c:v>
                </c:pt>
                <c:pt idx="12059">
                  <c:v>20.8</c:v>
                </c:pt>
                <c:pt idx="12060">
                  <c:v>20.8</c:v>
                </c:pt>
                <c:pt idx="12061">
                  <c:v>20.8</c:v>
                </c:pt>
                <c:pt idx="12062">
                  <c:v>20.8</c:v>
                </c:pt>
                <c:pt idx="12063">
                  <c:v>20.8</c:v>
                </c:pt>
                <c:pt idx="12064">
                  <c:v>20.8</c:v>
                </c:pt>
                <c:pt idx="12065">
                  <c:v>20.8</c:v>
                </c:pt>
                <c:pt idx="12066">
                  <c:v>20.8</c:v>
                </c:pt>
                <c:pt idx="12067">
                  <c:v>20.8</c:v>
                </c:pt>
                <c:pt idx="12068">
                  <c:v>20.8</c:v>
                </c:pt>
                <c:pt idx="12069">
                  <c:v>20.8</c:v>
                </c:pt>
                <c:pt idx="12070">
                  <c:v>20.8</c:v>
                </c:pt>
                <c:pt idx="12071">
                  <c:v>20.8</c:v>
                </c:pt>
                <c:pt idx="12072">
                  <c:v>20.8</c:v>
                </c:pt>
                <c:pt idx="12073">
                  <c:v>20.8</c:v>
                </c:pt>
                <c:pt idx="12074">
                  <c:v>20.8</c:v>
                </c:pt>
                <c:pt idx="12075">
                  <c:v>20.8</c:v>
                </c:pt>
                <c:pt idx="12076">
                  <c:v>20.8</c:v>
                </c:pt>
                <c:pt idx="12077">
                  <c:v>20.8</c:v>
                </c:pt>
                <c:pt idx="12078">
                  <c:v>20.8</c:v>
                </c:pt>
                <c:pt idx="12079">
                  <c:v>20.8</c:v>
                </c:pt>
                <c:pt idx="12080">
                  <c:v>20.8</c:v>
                </c:pt>
                <c:pt idx="12081">
                  <c:v>20.8</c:v>
                </c:pt>
                <c:pt idx="12082">
                  <c:v>20.8</c:v>
                </c:pt>
                <c:pt idx="12083">
                  <c:v>20.8</c:v>
                </c:pt>
                <c:pt idx="12084">
                  <c:v>20.8</c:v>
                </c:pt>
                <c:pt idx="12085">
                  <c:v>20.8</c:v>
                </c:pt>
                <c:pt idx="12086">
                  <c:v>20.8</c:v>
                </c:pt>
                <c:pt idx="12087">
                  <c:v>20.8</c:v>
                </c:pt>
                <c:pt idx="12088">
                  <c:v>20.8</c:v>
                </c:pt>
                <c:pt idx="12089">
                  <c:v>20.8</c:v>
                </c:pt>
                <c:pt idx="12090">
                  <c:v>20.8</c:v>
                </c:pt>
                <c:pt idx="12091">
                  <c:v>20.8</c:v>
                </c:pt>
                <c:pt idx="12092">
                  <c:v>20.8</c:v>
                </c:pt>
                <c:pt idx="12093">
                  <c:v>20.8</c:v>
                </c:pt>
                <c:pt idx="12094">
                  <c:v>20.8</c:v>
                </c:pt>
                <c:pt idx="12095">
                  <c:v>20.8</c:v>
                </c:pt>
                <c:pt idx="12096">
                  <c:v>20.8</c:v>
                </c:pt>
                <c:pt idx="12097">
                  <c:v>20.8</c:v>
                </c:pt>
                <c:pt idx="12098">
                  <c:v>20.8</c:v>
                </c:pt>
                <c:pt idx="12099">
                  <c:v>20.8</c:v>
                </c:pt>
                <c:pt idx="12100">
                  <c:v>20.8</c:v>
                </c:pt>
                <c:pt idx="12101">
                  <c:v>20.8</c:v>
                </c:pt>
                <c:pt idx="12102">
                  <c:v>20.8</c:v>
                </c:pt>
                <c:pt idx="12103">
                  <c:v>20.8</c:v>
                </c:pt>
                <c:pt idx="12104">
                  <c:v>20.8</c:v>
                </c:pt>
                <c:pt idx="12105">
                  <c:v>20.8</c:v>
                </c:pt>
                <c:pt idx="12106">
                  <c:v>20.8</c:v>
                </c:pt>
                <c:pt idx="12107">
                  <c:v>20.8</c:v>
                </c:pt>
                <c:pt idx="12108">
                  <c:v>20.8</c:v>
                </c:pt>
                <c:pt idx="12109">
                  <c:v>20.8</c:v>
                </c:pt>
                <c:pt idx="12110">
                  <c:v>20.8</c:v>
                </c:pt>
                <c:pt idx="12111">
                  <c:v>20.8</c:v>
                </c:pt>
                <c:pt idx="12112">
                  <c:v>20.8</c:v>
                </c:pt>
                <c:pt idx="12113">
                  <c:v>20.8</c:v>
                </c:pt>
                <c:pt idx="12114">
                  <c:v>20.8</c:v>
                </c:pt>
                <c:pt idx="12115">
                  <c:v>20.8</c:v>
                </c:pt>
                <c:pt idx="12116">
                  <c:v>20.8</c:v>
                </c:pt>
                <c:pt idx="12117">
                  <c:v>20.8</c:v>
                </c:pt>
                <c:pt idx="12118">
                  <c:v>20.8</c:v>
                </c:pt>
                <c:pt idx="12119">
                  <c:v>20.8</c:v>
                </c:pt>
                <c:pt idx="12120">
                  <c:v>20.8</c:v>
                </c:pt>
                <c:pt idx="12121">
                  <c:v>20.8</c:v>
                </c:pt>
                <c:pt idx="12122">
                  <c:v>20.8</c:v>
                </c:pt>
                <c:pt idx="12123">
                  <c:v>20.8</c:v>
                </c:pt>
                <c:pt idx="12124">
                  <c:v>20.8</c:v>
                </c:pt>
                <c:pt idx="12125">
                  <c:v>20.8</c:v>
                </c:pt>
                <c:pt idx="12126">
                  <c:v>20.8</c:v>
                </c:pt>
                <c:pt idx="12127">
                  <c:v>20.8</c:v>
                </c:pt>
                <c:pt idx="12128">
                  <c:v>20.8</c:v>
                </c:pt>
                <c:pt idx="12129">
                  <c:v>20.8</c:v>
                </c:pt>
                <c:pt idx="12130">
                  <c:v>20.8</c:v>
                </c:pt>
                <c:pt idx="12131">
                  <c:v>20.8</c:v>
                </c:pt>
                <c:pt idx="12132">
                  <c:v>20.8</c:v>
                </c:pt>
                <c:pt idx="12133">
                  <c:v>20.8</c:v>
                </c:pt>
                <c:pt idx="12134">
                  <c:v>20.8</c:v>
                </c:pt>
                <c:pt idx="12135">
                  <c:v>20.8</c:v>
                </c:pt>
                <c:pt idx="12136">
                  <c:v>20.8</c:v>
                </c:pt>
                <c:pt idx="12137">
                  <c:v>20.8</c:v>
                </c:pt>
                <c:pt idx="12138">
                  <c:v>20.8</c:v>
                </c:pt>
                <c:pt idx="12139">
                  <c:v>20.8</c:v>
                </c:pt>
                <c:pt idx="12140">
                  <c:v>20.8</c:v>
                </c:pt>
                <c:pt idx="12141">
                  <c:v>20.8</c:v>
                </c:pt>
                <c:pt idx="12142">
                  <c:v>20.8</c:v>
                </c:pt>
                <c:pt idx="12143">
                  <c:v>20.8</c:v>
                </c:pt>
                <c:pt idx="12144">
                  <c:v>20.8</c:v>
                </c:pt>
                <c:pt idx="12145">
                  <c:v>20.8</c:v>
                </c:pt>
                <c:pt idx="12146">
                  <c:v>20.8</c:v>
                </c:pt>
                <c:pt idx="12147">
                  <c:v>20.8</c:v>
                </c:pt>
                <c:pt idx="12148">
                  <c:v>20.8</c:v>
                </c:pt>
                <c:pt idx="12149">
                  <c:v>20.8</c:v>
                </c:pt>
                <c:pt idx="12150">
                  <c:v>20.8</c:v>
                </c:pt>
                <c:pt idx="12151">
                  <c:v>20.8</c:v>
                </c:pt>
                <c:pt idx="12152">
                  <c:v>20.8</c:v>
                </c:pt>
                <c:pt idx="12153">
                  <c:v>20.8</c:v>
                </c:pt>
                <c:pt idx="12154">
                  <c:v>20.8</c:v>
                </c:pt>
                <c:pt idx="12155">
                  <c:v>20.8</c:v>
                </c:pt>
                <c:pt idx="12156">
                  <c:v>20.8</c:v>
                </c:pt>
                <c:pt idx="12157">
                  <c:v>20.8</c:v>
                </c:pt>
                <c:pt idx="12158">
                  <c:v>20.8</c:v>
                </c:pt>
                <c:pt idx="12159">
                  <c:v>20.8</c:v>
                </c:pt>
                <c:pt idx="12160">
                  <c:v>20.8</c:v>
                </c:pt>
                <c:pt idx="12161">
                  <c:v>20.8</c:v>
                </c:pt>
                <c:pt idx="12162">
                  <c:v>20.8</c:v>
                </c:pt>
                <c:pt idx="12163">
                  <c:v>20.8</c:v>
                </c:pt>
                <c:pt idx="12164">
                  <c:v>20.8</c:v>
                </c:pt>
                <c:pt idx="12165">
                  <c:v>20.8</c:v>
                </c:pt>
                <c:pt idx="12166">
                  <c:v>20.8</c:v>
                </c:pt>
                <c:pt idx="12167">
                  <c:v>20.8</c:v>
                </c:pt>
                <c:pt idx="12168">
                  <c:v>20.8</c:v>
                </c:pt>
                <c:pt idx="12169">
                  <c:v>20.8</c:v>
                </c:pt>
                <c:pt idx="12170">
                  <c:v>20.8</c:v>
                </c:pt>
                <c:pt idx="12171">
                  <c:v>20.8</c:v>
                </c:pt>
                <c:pt idx="12172">
                  <c:v>20.8</c:v>
                </c:pt>
                <c:pt idx="12173">
                  <c:v>20.8</c:v>
                </c:pt>
                <c:pt idx="12174">
                  <c:v>20.8</c:v>
                </c:pt>
                <c:pt idx="12175">
                  <c:v>20.8</c:v>
                </c:pt>
                <c:pt idx="12176">
                  <c:v>20.8</c:v>
                </c:pt>
                <c:pt idx="12177">
                  <c:v>20.8</c:v>
                </c:pt>
                <c:pt idx="12178">
                  <c:v>20.8</c:v>
                </c:pt>
                <c:pt idx="12179">
                  <c:v>20.8</c:v>
                </c:pt>
                <c:pt idx="12180">
                  <c:v>20.8</c:v>
                </c:pt>
                <c:pt idx="12181">
                  <c:v>20.8</c:v>
                </c:pt>
                <c:pt idx="12182">
                  <c:v>20.8</c:v>
                </c:pt>
                <c:pt idx="12183">
                  <c:v>20.8</c:v>
                </c:pt>
                <c:pt idx="12184">
                  <c:v>20.8</c:v>
                </c:pt>
                <c:pt idx="12185">
                  <c:v>20.8</c:v>
                </c:pt>
                <c:pt idx="12186">
                  <c:v>20.8</c:v>
                </c:pt>
                <c:pt idx="12187">
                  <c:v>20.8</c:v>
                </c:pt>
                <c:pt idx="12188">
                  <c:v>20.8</c:v>
                </c:pt>
                <c:pt idx="12189">
                  <c:v>20.8</c:v>
                </c:pt>
                <c:pt idx="12190">
                  <c:v>20.8</c:v>
                </c:pt>
                <c:pt idx="12191">
                  <c:v>20.8</c:v>
                </c:pt>
                <c:pt idx="12192">
                  <c:v>20.8</c:v>
                </c:pt>
                <c:pt idx="12193">
                  <c:v>20.8</c:v>
                </c:pt>
                <c:pt idx="12194">
                  <c:v>20.8</c:v>
                </c:pt>
                <c:pt idx="12195">
                  <c:v>20.8</c:v>
                </c:pt>
                <c:pt idx="12196">
                  <c:v>20.8</c:v>
                </c:pt>
                <c:pt idx="12197">
                  <c:v>20.8</c:v>
                </c:pt>
                <c:pt idx="12198">
                  <c:v>20.8</c:v>
                </c:pt>
                <c:pt idx="12199">
                  <c:v>20.8</c:v>
                </c:pt>
                <c:pt idx="12200">
                  <c:v>20.8</c:v>
                </c:pt>
                <c:pt idx="12201">
                  <c:v>20.8</c:v>
                </c:pt>
                <c:pt idx="12202">
                  <c:v>20.8</c:v>
                </c:pt>
                <c:pt idx="12203">
                  <c:v>20.8</c:v>
                </c:pt>
                <c:pt idx="12204">
                  <c:v>20.8</c:v>
                </c:pt>
                <c:pt idx="12205">
                  <c:v>20.8</c:v>
                </c:pt>
                <c:pt idx="12206">
                  <c:v>20.8</c:v>
                </c:pt>
                <c:pt idx="12207">
                  <c:v>20.8</c:v>
                </c:pt>
                <c:pt idx="12208">
                  <c:v>20.8</c:v>
                </c:pt>
                <c:pt idx="12209">
                  <c:v>20.8</c:v>
                </c:pt>
                <c:pt idx="12210">
                  <c:v>20.8</c:v>
                </c:pt>
                <c:pt idx="12211">
                  <c:v>20.8</c:v>
                </c:pt>
                <c:pt idx="12212">
                  <c:v>20.8</c:v>
                </c:pt>
                <c:pt idx="12213">
                  <c:v>20.8</c:v>
                </c:pt>
                <c:pt idx="12214">
                  <c:v>20.8</c:v>
                </c:pt>
                <c:pt idx="12215">
                  <c:v>20.8</c:v>
                </c:pt>
                <c:pt idx="12216">
                  <c:v>20.8</c:v>
                </c:pt>
                <c:pt idx="12217">
                  <c:v>20.8</c:v>
                </c:pt>
                <c:pt idx="12218">
                  <c:v>20.8</c:v>
                </c:pt>
                <c:pt idx="12219">
                  <c:v>20.8</c:v>
                </c:pt>
                <c:pt idx="12220">
                  <c:v>20.8</c:v>
                </c:pt>
                <c:pt idx="12221">
                  <c:v>20.8</c:v>
                </c:pt>
                <c:pt idx="12222">
                  <c:v>20.8</c:v>
                </c:pt>
                <c:pt idx="12223">
                  <c:v>20.8</c:v>
                </c:pt>
                <c:pt idx="12224">
                  <c:v>20.8</c:v>
                </c:pt>
                <c:pt idx="12225">
                  <c:v>20.8</c:v>
                </c:pt>
                <c:pt idx="12226">
                  <c:v>20.8</c:v>
                </c:pt>
                <c:pt idx="12227">
                  <c:v>20.8</c:v>
                </c:pt>
                <c:pt idx="12228">
                  <c:v>20.8</c:v>
                </c:pt>
                <c:pt idx="12229">
                  <c:v>20.8</c:v>
                </c:pt>
                <c:pt idx="12230">
                  <c:v>20.8</c:v>
                </c:pt>
                <c:pt idx="12231">
                  <c:v>20.8</c:v>
                </c:pt>
                <c:pt idx="12232">
                  <c:v>20.8</c:v>
                </c:pt>
                <c:pt idx="12233">
                  <c:v>20.8</c:v>
                </c:pt>
                <c:pt idx="12234">
                  <c:v>20.8</c:v>
                </c:pt>
                <c:pt idx="12235">
                  <c:v>20.8</c:v>
                </c:pt>
                <c:pt idx="12236">
                  <c:v>20.8</c:v>
                </c:pt>
                <c:pt idx="12237">
                  <c:v>20.8</c:v>
                </c:pt>
                <c:pt idx="12238">
                  <c:v>20.8</c:v>
                </c:pt>
                <c:pt idx="12239">
                  <c:v>20.8</c:v>
                </c:pt>
                <c:pt idx="12240">
                  <c:v>20.8</c:v>
                </c:pt>
                <c:pt idx="12241">
                  <c:v>20.8</c:v>
                </c:pt>
                <c:pt idx="12242">
                  <c:v>20.8</c:v>
                </c:pt>
                <c:pt idx="12243">
                  <c:v>20.8</c:v>
                </c:pt>
                <c:pt idx="12244">
                  <c:v>20.8</c:v>
                </c:pt>
                <c:pt idx="12245">
                  <c:v>20.8</c:v>
                </c:pt>
                <c:pt idx="12246">
                  <c:v>20.8</c:v>
                </c:pt>
                <c:pt idx="12247">
                  <c:v>20.8</c:v>
                </c:pt>
                <c:pt idx="12248">
                  <c:v>20.8</c:v>
                </c:pt>
                <c:pt idx="12249">
                  <c:v>20.8</c:v>
                </c:pt>
                <c:pt idx="12250">
                  <c:v>20.8</c:v>
                </c:pt>
                <c:pt idx="12251">
                  <c:v>20.8</c:v>
                </c:pt>
                <c:pt idx="12252">
                  <c:v>20.8</c:v>
                </c:pt>
                <c:pt idx="12253">
                  <c:v>20.8</c:v>
                </c:pt>
                <c:pt idx="12254">
                  <c:v>20.8</c:v>
                </c:pt>
                <c:pt idx="12255">
                  <c:v>20.8</c:v>
                </c:pt>
                <c:pt idx="12256">
                  <c:v>20.8</c:v>
                </c:pt>
                <c:pt idx="12257">
                  <c:v>20.8</c:v>
                </c:pt>
                <c:pt idx="12258">
                  <c:v>20.8</c:v>
                </c:pt>
                <c:pt idx="12259">
                  <c:v>20.8</c:v>
                </c:pt>
                <c:pt idx="12260">
                  <c:v>20.8</c:v>
                </c:pt>
                <c:pt idx="12261">
                  <c:v>20.8</c:v>
                </c:pt>
                <c:pt idx="12262">
                  <c:v>20.8</c:v>
                </c:pt>
                <c:pt idx="12263">
                  <c:v>20.8</c:v>
                </c:pt>
                <c:pt idx="12264">
                  <c:v>20.8</c:v>
                </c:pt>
                <c:pt idx="12265">
                  <c:v>20.8</c:v>
                </c:pt>
                <c:pt idx="12266">
                  <c:v>20.8</c:v>
                </c:pt>
                <c:pt idx="12267">
                  <c:v>20.8</c:v>
                </c:pt>
                <c:pt idx="12268">
                  <c:v>20.8</c:v>
                </c:pt>
                <c:pt idx="12269">
                  <c:v>20.8</c:v>
                </c:pt>
                <c:pt idx="12270">
                  <c:v>20.8</c:v>
                </c:pt>
                <c:pt idx="12271">
                  <c:v>20.8</c:v>
                </c:pt>
                <c:pt idx="12272">
                  <c:v>20.8</c:v>
                </c:pt>
                <c:pt idx="12273">
                  <c:v>20.8</c:v>
                </c:pt>
                <c:pt idx="12274">
                  <c:v>20.8</c:v>
                </c:pt>
                <c:pt idx="12275">
                  <c:v>20.8</c:v>
                </c:pt>
                <c:pt idx="12276">
                  <c:v>20.8</c:v>
                </c:pt>
                <c:pt idx="12277">
                  <c:v>20.8</c:v>
                </c:pt>
                <c:pt idx="12278">
                  <c:v>20.8</c:v>
                </c:pt>
                <c:pt idx="12279">
                  <c:v>20.8</c:v>
                </c:pt>
                <c:pt idx="12280">
                  <c:v>20.8</c:v>
                </c:pt>
                <c:pt idx="12281">
                  <c:v>20.8</c:v>
                </c:pt>
                <c:pt idx="12282">
                  <c:v>20.8</c:v>
                </c:pt>
                <c:pt idx="12283">
                  <c:v>20.8</c:v>
                </c:pt>
                <c:pt idx="12284">
                  <c:v>20.8</c:v>
                </c:pt>
                <c:pt idx="12285">
                  <c:v>20.8</c:v>
                </c:pt>
                <c:pt idx="12286">
                  <c:v>20.8</c:v>
                </c:pt>
                <c:pt idx="12287">
                  <c:v>20.8</c:v>
                </c:pt>
                <c:pt idx="12288">
                  <c:v>20.8</c:v>
                </c:pt>
                <c:pt idx="12289">
                  <c:v>20.8</c:v>
                </c:pt>
                <c:pt idx="12290">
                  <c:v>20.8</c:v>
                </c:pt>
                <c:pt idx="12291">
                  <c:v>20.8</c:v>
                </c:pt>
                <c:pt idx="12292">
                  <c:v>20.8</c:v>
                </c:pt>
                <c:pt idx="12293">
                  <c:v>20.8</c:v>
                </c:pt>
                <c:pt idx="12294">
                  <c:v>20.8</c:v>
                </c:pt>
                <c:pt idx="12295">
                  <c:v>20.8</c:v>
                </c:pt>
                <c:pt idx="12296">
                  <c:v>20.8</c:v>
                </c:pt>
                <c:pt idx="12297">
                  <c:v>20.8</c:v>
                </c:pt>
                <c:pt idx="12298">
                  <c:v>20.8</c:v>
                </c:pt>
                <c:pt idx="12299">
                  <c:v>20.8</c:v>
                </c:pt>
                <c:pt idx="12300">
                  <c:v>20.8</c:v>
                </c:pt>
                <c:pt idx="12301">
                  <c:v>20.8</c:v>
                </c:pt>
                <c:pt idx="12302">
                  <c:v>20.8</c:v>
                </c:pt>
                <c:pt idx="12303">
                  <c:v>20.8</c:v>
                </c:pt>
                <c:pt idx="12304">
                  <c:v>20.8</c:v>
                </c:pt>
                <c:pt idx="12305">
                  <c:v>20.8</c:v>
                </c:pt>
                <c:pt idx="12306">
                  <c:v>20.8</c:v>
                </c:pt>
                <c:pt idx="12307">
                  <c:v>20.8</c:v>
                </c:pt>
                <c:pt idx="12308">
                  <c:v>20.8</c:v>
                </c:pt>
                <c:pt idx="12309">
                  <c:v>20.8</c:v>
                </c:pt>
                <c:pt idx="12310">
                  <c:v>20.8</c:v>
                </c:pt>
                <c:pt idx="12311">
                  <c:v>20.8</c:v>
                </c:pt>
                <c:pt idx="12312">
                  <c:v>20.8</c:v>
                </c:pt>
                <c:pt idx="12313">
                  <c:v>20.8</c:v>
                </c:pt>
                <c:pt idx="12314">
                  <c:v>20.8</c:v>
                </c:pt>
                <c:pt idx="12315">
                  <c:v>20.8</c:v>
                </c:pt>
                <c:pt idx="12316">
                  <c:v>20.8</c:v>
                </c:pt>
                <c:pt idx="12317">
                  <c:v>20.8</c:v>
                </c:pt>
                <c:pt idx="12318">
                  <c:v>20.8</c:v>
                </c:pt>
                <c:pt idx="12319">
                  <c:v>20.8</c:v>
                </c:pt>
                <c:pt idx="12320">
                  <c:v>20.8</c:v>
                </c:pt>
                <c:pt idx="12321">
                  <c:v>20.8</c:v>
                </c:pt>
                <c:pt idx="12322">
                  <c:v>20.8</c:v>
                </c:pt>
                <c:pt idx="12323">
                  <c:v>20.8</c:v>
                </c:pt>
                <c:pt idx="12324">
                  <c:v>20.8</c:v>
                </c:pt>
                <c:pt idx="12325">
                  <c:v>20.8</c:v>
                </c:pt>
                <c:pt idx="12326">
                  <c:v>20.8</c:v>
                </c:pt>
                <c:pt idx="12327">
                  <c:v>20.8</c:v>
                </c:pt>
                <c:pt idx="12328">
                  <c:v>20.8</c:v>
                </c:pt>
                <c:pt idx="12329">
                  <c:v>20.8</c:v>
                </c:pt>
                <c:pt idx="12330">
                  <c:v>20.8</c:v>
                </c:pt>
                <c:pt idx="12331">
                  <c:v>20.8</c:v>
                </c:pt>
                <c:pt idx="12332">
                  <c:v>20.8</c:v>
                </c:pt>
                <c:pt idx="12333">
                  <c:v>20.8</c:v>
                </c:pt>
                <c:pt idx="12334">
                  <c:v>20.8</c:v>
                </c:pt>
                <c:pt idx="12335">
                  <c:v>20.8</c:v>
                </c:pt>
                <c:pt idx="12336">
                  <c:v>20.8</c:v>
                </c:pt>
                <c:pt idx="12337">
                  <c:v>20.8</c:v>
                </c:pt>
                <c:pt idx="12338">
                  <c:v>20.8</c:v>
                </c:pt>
                <c:pt idx="12339">
                  <c:v>20.8</c:v>
                </c:pt>
                <c:pt idx="12340">
                  <c:v>20.8</c:v>
                </c:pt>
                <c:pt idx="12341">
                  <c:v>20.8</c:v>
                </c:pt>
                <c:pt idx="12342">
                  <c:v>20.8</c:v>
                </c:pt>
                <c:pt idx="12343">
                  <c:v>20.8</c:v>
                </c:pt>
                <c:pt idx="12344">
                  <c:v>20.8</c:v>
                </c:pt>
                <c:pt idx="12345">
                  <c:v>20.8</c:v>
                </c:pt>
                <c:pt idx="12346">
                  <c:v>20.8</c:v>
                </c:pt>
                <c:pt idx="12347">
                  <c:v>20.8</c:v>
                </c:pt>
                <c:pt idx="12348">
                  <c:v>20.8</c:v>
                </c:pt>
                <c:pt idx="12349">
                  <c:v>20.8</c:v>
                </c:pt>
                <c:pt idx="12350">
                  <c:v>20.8</c:v>
                </c:pt>
                <c:pt idx="12351">
                  <c:v>20.8</c:v>
                </c:pt>
                <c:pt idx="12352">
                  <c:v>20.8</c:v>
                </c:pt>
                <c:pt idx="12353">
                  <c:v>20.8</c:v>
                </c:pt>
                <c:pt idx="12354">
                  <c:v>20.8</c:v>
                </c:pt>
                <c:pt idx="12355">
                  <c:v>20.8</c:v>
                </c:pt>
                <c:pt idx="12356">
                  <c:v>20.8</c:v>
                </c:pt>
                <c:pt idx="12357">
                  <c:v>20.8</c:v>
                </c:pt>
                <c:pt idx="12358">
                  <c:v>20.8</c:v>
                </c:pt>
                <c:pt idx="12359">
                  <c:v>20.8</c:v>
                </c:pt>
                <c:pt idx="12360">
                  <c:v>20.8</c:v>
                </c:pt>
                <c:pt idx="12361">
                  <c:v>20.8</c:v>
                </c:pt>
                <c:pt idx="12362">
                  <c:v>20.8</c:v>
                </c:pt>
                <c:pt idx="12363">
                  <c:v>20.8</c:v>
                </c:pt>
                <c:pt idx="12364">
                  <c:v>20.8</c:v>
                </c:pt>
                <c:pt idx="12365">
                  <c:v>20.8</c:v>
                </c:pt>
                <c:pt idx="12366">
                  <c:v>20.8</c:v>
                </c:pt>
                <c:pt idx="12367">
                  <c:v>20.8</c:v>
                </c:pt>
                <c:pt idx="12368">
                  <c:v>20.8</c:v>
                </c:pt>
                <c:pt idx="12369">
                  <c:v>20.8</c:v>
                </c:pt>
                <c:pt idx="12370">
                  <c:v>20.8</c:v>
                </c:pt>
                <c:pt idx="12371">
                  <c:v>20.8</c:v>
                </c:pt>
                <c:pt idx="12372">
                  <c:v>20.8</c:v>
                </c:pt>
                <c:pt idx="12373">
                  <c:v>20.8</c:v>
                </c:pt>
                <c:pt idx="12374">
                  <c:v>20.8</c:v>
                </c:pt>
                <c:pt idx="12375">
                  <c:v>20.8</c:v>
                </c:pt>
                <c:pt idx="12376">
                  <c:v>20.8</c:v>
                </c:pt>
                <c:pt idx="12377">
                  <c:v>20.8</c:v>
                </c:pt>
                <c:pt idx="12378">
                  <c:v>20.8</c:v>
                </c:pt>
                <c:pt idx="12379">
                  <c:v>20.8</c:v>
                </c:pt>
                <c:pt idx="12380">
                  <c:v>20.8</c:v>
                </c:pt>
                <c:pt idx="12381">
                  <c:v>20.8</c:v>
                </c:pt>
                <c:pt idx="12382">
                  <c:v>20.8</c:v>
                </c:pt>
                <c:pt idx="12383">
                  <c:v>20.8</c:v>
                </c:pt>
                <c:pt idx="12384">
                  <c:v>20.8</c:v>
                </c:pt>
                <c:pt idx="12385">
                  <c:v>20.8</c:v>
                </c:pt>
                <c:pt idx="12386">
                  <c:v>20.8</c:v>
                </c:pt>
                <c:pt idx="12387">
                  <c:v>20.8</c:v>
                </c:pt>
                <c:pt idx="12388">
                  <c:v>20.8</c:v>
                </c:pt>
                <c:pt idx="12389">
                  <c:v>20.8</c:v>
                </c:pt>
                <c:pt idx="12390">
                  <c:v>20.8</c:v>
                </c:pt>
                <c:pt idx="12391">
                  <c:v>20.8</c:v>
                </c:pt>
                <c:pt idx="12392">
                  <c:v>20.8</c:v>
                </c:pt>
                <c:pt idx="12393">
                  <c:v>20.8</c:v>
                </c:pt>
                <c:pt idx="12394">
                  <c:v>20.8</c:v>
                </c:pt>
                <c:pt idx="12395">
                  <c:v>20.8</c:v>
                </c:pt>
                <c:pt idx="12396">
                  <c:v>20.8</c:v>
                </c:pt>
                <c:pt idx="12397">
                  <c:v>20.8</c:v>
                </c:pt>
                <c:pt idx="12398">
                  <c:v>20.8</c:v>
                </c:pt>
                <c:pt idx="12399">
                  <c:v>20.8</c:v>
                </c:pt>
                <c:pt idx="12400">
                  <c:v>20.8</c:v>
                </c:pt>
                <c:pt idx="12401">
                  <c:v>20.8</c:v>
                </c:pt>
                <c:pt idx="12402">
                  <c:v>20.8</c:v>
                </c:pt>
                <c:pt idx="12403">
                  <c:v>20.8</c:v>
                </c:pt>
                <c:pt idx="12404">
                  <c:v>20.8</c:v>
                </c:pt>
                <c:pt idx="12405">
                  <c:v>20.8</c:v>
                </c:pt>
                <c:pt idx="12406">
                  <c:v>20.8</c:v>
                </c:pt>
                <c:pt idx="12407">
                  <c:v>20.8</c:v>
                </c:pt>
                <c:pt idx="12408">
                  <c:v>20.8</c:v>
                </c:pt>
                <c:pt idx="12409">
                  <c:v>20.8</c:v>
                </c:pt>
                <c:pt idx="12410">
                  <c:v>20.8</c:v>
                </c:pt>
                <c:pt idx="12411">
                  <c:v>20.8</c:v>
                </c:pt>
                <c:pt idx="12412">
                  <c:v>20.8</c:v>
                </c:pt>
                <c:pt idx="12413">
                  <c:v>20.8</c:v>
                </c:pt>
                <c:pt idx="12414">
                  <c:v>20.8</c:v>
                </c:pt>
                <c:pt idx="12415">
                  <c:v>20.8</c:v>
                </c:pt>
                <c:pt idx="12416">
                  <c:v>20.8</c:v>
                </c:pt>
                <c:pt idx="12417">
                  <c:v>20.8</c:v>
                </c:pt>
                <c:pt idx="12418">
                  <c:v>20.8</c:v>
                </c:pt>
                <c:pt idx="12419">
                  <c:v>20.8</c:v>
                </c:pt>
                <c:pt idx="12420">
                  <c:v>20.8</c:v>
                </c:pt>
                <c:pt idx="12421">
                  <c:v>20.8</c:v>
                </c:pt>
                <c:pt idx="12422">
                  <c:v>20.8</c:v>
                </c:pt>
                <c:pt idx="12423">
                  <c:v>20.8</c:v>
                </c:pt>
                <c:pt idx="12424">
                  <c:v>20.8</c:v>
                </c:pt>
                <c:pt idx="12425">
                  <c:v>20.8</c:v>
                </c:pt>
                <c:pt idx="12426">
                  <c:v>20.8</c:v>
                </c:pt>
                <c:pt idx="12427">
                  <c:v>20.8</c:v>
                </c:pt>
                <c:pt idx="12428">
                  <c:v>20.8</c:v>
                </c:pt>
                <c:pt idx="12429">
                  <c:v>20.8</c:v>
                </c:pt>
                <c:pt idx="12430">
                  <c:v>20.8</c:v>
                </c:pt>
                <c:pt idx="12431">
                  <c:v>20.8</c:v>
                </c:pt>
                <c:pt idx="12432">
                  <c:v>20.8</c:v>
                </c:pt>
                <c:pt idx="12433">
                  <c:v>20.8</c:v>
                </c:pt>
                <c:pt idx="12434">
                  <c:v>20.8</c:v>
                </c:pt>
                <c:pt idx="12435">
                  <c:v>20.8</c:v>
                </c:pt>
                <c:pt idx="12436">
                  <c:v>20.8</c:v>
                </c:pt>
                <c:pt idx="12437">
                  <c:v>20.8</c:v>
                </c:pt>
                <c:pt idx="12438">
                  <c:v>20.8</c:v>
                </c:pt>
                <c:pt idx="12439">
                  <c:v>20.8</c:v>
                </c:pt>
                <c:pt idx="12440">
                  <c:v>20.8</c:v>
                </c:pt>
                <c:pt idx="12441">
                  <c:v>20.8</c:v>
                </c:pt>
                <c:pt idx="12442">
                  <c:v>20.8</c:v>
                </c:pt>
                <c:pt idx="12443">
                  <c:v>20.8</c:v>
                </c:pt>
                <c:pt idx="12444">
                  <c:v>20.8</c:v>
                </c:pt>
                <c:pt idx="12445">
                  <c:v>20.8</c:v>
                </c:pt>
                <c:pt idx="12446">
                  <c:v>20.8</c:v>
                </c:pt>
                <c:pt idx="12447">
                  <c:v>20.8</c:v>
                </c:pt>
                <c:pt idx="12448">
                  <c:v>20.8</c:v>
                </c:pt>
                <c:pt idx="12449">
                  <c:v>20.8</c:v>
                </c:pt>
                <c:pt idx="12450">
                  <c:v>20.8</c:v>
                </c:pt>
                <c:pt idx="12451">
                  <c:v>20.8</c:v>
                </c:pt>
                <c:pt idx="12452">
                  <c:v>20.8</c:v>
                </c:pt>
                <c:pt idx="12453">
                  <c:v>20.8</c:v>
                </c:pt>
                <c:pt idx="12454">
                  <c:v>20.8</c:v>
                </c:pt>
                <c:pt idx="12455">
                  <c:v>20.8</c:v>
                </c:pt>
                <c:pt idx="12456">
                  <c:v>20.8</c:v>
                </c:pt>
                <c:pt idx="12457">
                  <c:v>20.8</c:v>
                </c:pt>
                <c:pt idx="12458">
                  <c:v>20.8</c:v>
                </c:pt>
                <c:pt idx="12459">
                  <c:v>20.8</c:v>
                </c:pt>
                <c:pt idx="12460">
                  <c:v>20.8</c:v>
                </c:pt>
                <c:pt idx="12461">
                  <c:v>20.8</c:v>
                </c:pt>
                <c:pt idx="12462">
                  <c:v>20.8</c:v>
                </c:pt>
                <c:pt idx="12463">
                  <c:v>20.8</c:v>
                </c:pt>
                <c:pt idx="12464">
                  <c:v>20.8</c:v>
                </c:pt>
                <c:pt idx="12465">
                  <c:v>20.8</c:v>
                </c:pt>
                <c:pt idx="12466">
                  <c:v>20.8</c:v>
                </c:pt>
                <c:pt idx="12467">
                  <c:v>20.8</c:v>
                </c:pt>
                <c:pt idx="12468">
                  <c:v>20.8</c:v>
                </c:pt>
                <c:pt idx="12469">
                  <c:v>20.8</c:v>
                </c:pt>
                <c:pt idx="12470">
                  <c:v>20.8</c:v>
                </c:pt>
                <c:pt idx="12471">
                  <c:v>20.8</c:v>
                </c:pt>
                <c:pt idx="12472">
                  <c:v>20.8</c:v>
                </c:pt>
                <c:pt idx="12473">
                  <c:v>20.8</c:v>
                </c:pt>
                <c:pt idx="12474">
                  <c:v>20.8</c:v>
                </c:pt>
                <c:pt idx="12475">
                  <c:v>20.8</c:v>
                </c:pt>
                <c:pt idx="12476">
                  <c:v>20.8</c:v>
                </c:pt>
                <c:pt idx="12477">
                  <c:v>20.8</c:v>
                </c:pt>
                <c:pt idx="12478">
                  <c:v>20.8</c:v>
                </c:pt>
                <c:pt idx="12479">
                  <c:v>20.8</c:v>
                </c:pt>
                <c:pt idx="12480">
                  <c:v>20.8</c:v>
                </c:pt>
                <c:pt idx="12481">
                  <c:v>20.8</c:v>
                </c:pt>
                <c:pt idx="12482">
                  <c:v>20.8</c:v>
                </c:pt>
                <c:pt idx="12483">
                  <c:v>20.8</c:v>
                </c:pt>
                <c:pt idx="12484">
                  <c:v>20.8</c:v>
                </c:pt>
                <c:pt idx="12485">
                  <c:v>20.8</c:v>
                </c:pt>
                <c:pt idx="12486">
                  <c:v>20.8</c:v>
                </c:pt>
                <c:pt idx="12487">
                  <c:v>20.8</c:v>
                </c:pt>
                <c:pt idx="12488">
                  <c:v>20.8</c:v>
                </c:pt>
                <c:pt idx="12489">
                  <c:v>20.8</c:v>
                </c:pt>
                <c:pt idx="12490">
                  <c:v>20.8</c:v>
                </c:pt>
                <c:pt idx="12491">
                  <c:v>20.8</c:v>
                </c:pt>
                <c:pt idx="12492">
                  <c:v>20.8</c:v>
                </c:pt>
                <c:pt idx="12493">
                  <c:v>20.8</c:v>
                </c:pt>
                <c:pt idx="12494">
                  <c:v>20.8</c:v>
                </c:pt>
                <c:pt idx="12495">
                  <c:v>20.8</c:v>
                </c:pt>
                <c:pt idx="12496">
                  <c:v>20.8</c:v>
                </c:pt>
                <c:pt idx="12497">
                  <c:v>20.8</c:v>
                </c:pt>
                <c:pt idx="12498">
                  <c:v>20.8</c:v>
                </c:pt>
                <c:pt idx="12499">
                  <c:v>20.8</c:v>
                </c:pt>
                <c:pt idx="12500">
                  <c:v>20.8</c:v>
                </c:pt>
                <c:pt idx="12501">
                  <c:v>20.8</c:v>
                </c:pt>
                <c:pt idx="12502">
                  <c:v>20.8</c:v>
                </c:pt>
                <c:pt idx="12503">
                  <c:v>20.8</c:v>
                </c:pt>
                <c:pt idx="12504">
                  <c:v>20.8</c:v>
                </c:pt>
                <c:pt idx="12505">
                  <c:v>20.8</c:v>
                </c:pt>
                <c:pt idx="12506">
                  <c:v>20.8</c:v>
                </c:pt>
                <c:pt idx="12507">
                  <c:v>20.8</c:v>
                </c:pt>
                <c:pt idx="12508">
                  <c:v>20.8</c:v>
                </c:pt>
                <c:pt idx="12509">
                  <c:v>20.8</c:v>
                </c:pt>
                <c:pt idx="12510">
                  <c:v>20.8</c:v>
                </c:pt>
                <c:pt idx="12511">
                  <c:v>20.8</c:v>
                </c:pt>
                <c:pt idx="12512">
                  <c:v>20.8</c:v>
                </c:pt>
                <c:pt idx="12513">
                  <c:v>20.8</c:v>
                </c:pt>
                <c:pt idx="12514">
                  <c:v>20.8</c:v>
                </c:pt>
                <c:pt idx="12515">
                  <c:v>20.8</c:v>
                </c:pt>
                <c:pt idx="12516">
                  <c:v>20.8</c:v>
                </c:pt>
                <c:pt idx="12517">
                  <c:v>20.8</c:v>
                </c:pt>
                <c:pt idx="12518">
                  <c:v>20.8</c:v>
                </c:pt>
                <c:pt idx="12519">
                  <c:v>20.8</c:v>
                </c:pt>
                <c:pt idx="12520">
                  <c:v>20.8</c:v>
                </c:pt>
                <c:pt idx="12521">
                  <c:v>20.8</c:v>
                </c:pt>
                <c:pt idx="12522">
                  <c:v>20.8</c:v>
                </c:pt>
                <c:pt idx="12523">
                  <c:v>20.8</c:v>
                </c:pt>
                <c:pt idx="12524">
                  <c:v>20.8</c:v>
                </c:pt>
                <c:pt idx="12525">
                  <c:v>20.8</c:v>
                </c:pt>
                <c:pt idx="12526">
                  <c:v>20.8</c:v>
                </c:pt>
                <c:pt idx="12527">
                  <c:v>20.8</c:v>
                </c:pt>
                <c:pt idx="12528">
                  <c:v>20.8</c:v>
                </c:pt>
                <c:pt idx="12529">
                  <c:v>20.8</c:v>
                </c:pt>
                <c:pt idx="12530">
                  <c:v>20.8</c:v>
                </c:pt>
                <c:pt idx="12531">
                  <c:v>20.8</c:v>
                </c:pt>
                <c:pt idx="12532">
                  <c:v>20.8</c:v>
                </c:pt>
                <c:pt idx="12533">
                  <c:v>20.8</c:v>
                </c:pt>
                <c:pt idx="12534">
                  <c:v>20.8</c:v>
                </c:pt>
                <c:pt idx="12535">
                  <c:v>20.8</c:v>
                </c:pt>
                <c:pt idx="12536">
                  <c:v>20.8</c:v>
                </c:pt>
                <c:pt idx="12537">
                  <c:v>20.8</c:v>
                </c:pt>
                <c:pt idx="12538">
                  <c:v>20.8</c:v>
                </c:pt>
                <c:pt idx="12539">
                  <c:v>20.8</c:v>
                </c:pt>
                <c:pt idx="12540">
                  <c:v>20.8</c:v>
                </c:pt>
                <c:pt idx="12541">
                  <c:v>20.8</c:v>
                </c:pt>
                <c:pt idx="12542">
                  <c:v>20.8</c:v>
                </c:pt>
                <c:pt idx="12543">
                  <c:v>20.8</c:v>
                </c:pt>
                <c:pt idx="12544">
                  <c:v>20.8</c:v>
                </c:pt>
                <c:pt idx="12545">
                  <c:v>20.8</c:v>
                </c:pt>
                <c:pt idx="12546">
                  <c:v>20.8</c:v>
                </c:pt>
                <c:pt idx="12547">
                  <c:v>20.8</c:v>
                </c:pt>
                <c:pt idx="12548">
                  <c:v>20.8</c:v>
                </c:pt>
                <c:pt idx="12549">
                  <c:v>20.8</c:v>
                </c:pt>
                <c:pt idx="12550">
                  <c:v>20.8</c:v>
                </c:pt>
                <c:pt idx="12551">
                  <c:v>20.8</c:v>
                </c:pt>
                <c:pt idx="12552">
                  <c:v>20.8</c:v>
                </c:pt>
                <c:pt idx="12553">
                  <c:v>20.8</c:v>
                </c:pt>
                <c:pt idx="12554">
                  <c:v>20.8</c:v>
                </c:pt>
                <c:pt idx="12555">
                  <c:v>20.8</c:v>
                </c:pt>
                <c:pt idx="12556">
                  <c:v>20.8</c:v>
                </c:pt>
                <c:pt idx="12557">
                  <c:v>20.8</c:v>
                </c:pt>
                <c:pt idx="12558">
                  <c:v>20.8</c:v>
                </c:pt>
                <c:pt idx="12559">
                  <c:v>20.8</c:v>
                </c:pt>
                <c:pt idx="12560">
                  <c:v>20.8</c:v>
                </c:pt>
                <c:pt idx="12561">
                  <c:v>20.8</c:v>
                </c:pt>
                <c:pt idx="12562">
                  <c:v>20.8</c:v>
                </c:pt>
                <c:pt idx="12563">
                  <c:v>20.8</c:v>
                </c:pt>
                <c:pt idx="12564">
                  <c:v>20.8</c:v>
                </c:pt>
                <c:pt idx="12565">
                  <c:v>20.8</c:v>
                </c:pt>
                <c:pt idx="12566">
                  <c:v>20.8</c:v>
                </c:pt>
                <c:pt idx="12567">
                  <c:v>20.8</c:v>
                </c:pt>
                <c:pt idx="12568">
                  <c:v>20.8</c:v>
                </c:pt>
                <c:pt idx="12569">
                  <c:v>20.8</c:v>
                </c:pt>
                <c:pt idx="12570">
                  <c:v>20.8</c:v>
                </c:pt>
                <c:pt idx="12571">
                  <c:v>20.8</c:v>
                </c:pt>
                <c:pt idx="12572">
                  <c:v>20.8</c:v>
                </c:pt>
                <c:pt idx="12573">
                  <c:v>20.8</c:v>
                </c:pt>
                <c:pt idx="12574">
                  <c:v>20.8</c:v>
                </c:pt>
                <c:pt idx="12575">
                  <c:v>20.8</c:v>
                </c:pt>
                <c:pt idx="12576">
                  <c:v>20.8</c:v>
                </c:pt>
                <c:pt idx="12577">
                  <c:v>20.8</c:v>
                </c:pt>
                <c:pt idx="12578">
                  <c:v>20.8</c:v>
                </c:pt>
                <c:pt idx="12579">
                  <c:v>20.8</c:v>
                </c:pt>
                <c:pt idx="12580">
                  <c:v>20.8</c:v>
                </c:pt>
                <c:pt idx="12581">
                  <c:v>20.8</c:v>
                </c:pt>
                <c:pt idx="12582">
                  <c:v>20.8</c:v>
                </c:pt>
                <c:pt idx="12583">
                  <c:v>20.8</c:v>
                </c:pt>
                <c:pt idx="12584">
                  <c:v>20.8</c:v>
                </c:pt>
                <c:pt idx="12585">
                  <c:v>20.8</c:v>
                </c:pt>
                <c:pt idx="12586">
                  <c:v>20.8</c:v>
                </c:pt>
                <c:pt idx="12587">
                  <c:v>20.8</c:v>
                </c:pt>
                <c:pt idx="12588">
                  <c:v>20.8</c:v>
                </c:pt>
                <c:pt idx="12589">
                  <c:v>20.8</c:v>
                </c:pt>
                <c:pt idx="12590">
                  <c:v>20.8</c:v>
                </c:pt>
                <c:pt idx="12591">
                  <c:v>20.8</c:v>
                </c:pt>
                <c:pt idx="12592">
                  <c:v>20.8</c:v>
                </c:pt>
                <c:pt idx="12593">
                  <c:v>20.8</c:v>
                </c:pt>
                <c:pt idx="12594">
                  <c:v>20.8</c:v>
                </c:pt>
                <c:pt idx="12595">
                  <c:v>20.8</c:v>
                </c:pt>
                <c:pt idx="12596">
                  <c:v>20.8</c:v>
                </c:pt>
                <c:pt idx="12597">
                  <c:v>20.8</c:v>
                </c:pt>
                <c:pt idx="12598">
                  <c:v>20.8</c:v>
                </c:pt>
                <c:pt idx="12599">
                  <c:v>20.8</c:v>
                </c:pt>
                <c:pt idx="12600">
                  <c:v>20.8</c:v>
                </c:pt>
                <c:pt idx="12601">
                  <c:v>20.8</c:v>
                </c:pt>
                <c:pt idx="12602">
                  <c:v>20.8</c:v>
                </c:pt>
                <c:pt idx="12603">
                  <c:v>20.8</c:v>
                </c:pt>
                <c:pt idx="12604">
                  <c:v>20.8</c:v>
                </c:pt>
                <c:pt idx="12605">
                  <c:v>20.8</c:v>
                </c:pt>
                <c:pt idx="12606">
                  <c:v>20.8</c:v>
                </c:pt>
                <c:pt idx="12607">
                  <c:v>20.8</c:v>
                </c:pt>
                <c:pt idx="12608">
                  <c:v>20.8</c:v>
                </c:pt>
                <c:pt idx="12609">
                  <c:v>20.8</c:v>
                </c:pt>
                <c:pt idx="12610">
                  <c:v>20.8</c:v>
                </c:pt>
                <c:pt idx="12611">
                  <c:v>20.8</c:v>
                </c:pt>
                <c:pt idx="12612">
                  <c:v>20.8</c:v>
                </c:pt>
                <c:pt idx="12613">
                  <c:v>20.8</c:v>
                </c:pt>
                <c:pt idx="12614">
                  <c:v>20.8</c:v>
                </c:pt>
                <c:pt idx="12615">
                  <c:v>20.8</c:v>
                </c:pt>
                <c:pt idx="12616">
                  <c:v>20.8</c:v>
                </c:pt>
                <c:pt idx="12617">
                  <c:v>20.8</c:v>
                </c:pt>
                <c:pt idx="12618">
                  <c:v>20.8</c:v>
                </c:pt>
                <c:pt idx="12619">
                  <c:v>20.8</c:v>
                </c:pt>
                <c:pt idx="12620">
                  <c:v>20.8</c:v>
                </c:pt>
                <c:pt idx="12621">
                  <c:v>20.8</c:v>
                </c:pt>
                <c:pt idx="12622">
                  <c:v>20.8</c:v>
                </c:pt>
                <c:pt idx="12623">
                  <c:v>20.8</c:v>
                </c:pt>
                <c:pt idx="12624">
                  <c:v>20.8</c:v>
                </c:pt>
                <c:pt idx="12625">
                  <c:v>20.8</c:v>
                </c:pt>
                <c:pt idx="12626">
                  <c:v>20.8</c:v>
                </c:pt>
                <c:pt idx="12627">
                  <c:v>20.8</c:v>
                </c:pt>
                <c:pt idx="12628">
                  <c:v>20.8</c:v>
                </c:pt>
                <c:pt idx="12629">
                  <c:v>20.8</c:v>
                </c:pt>
                <c:pt idx="12630">
                  <c:v>20.8</c:v>
                </c:pt>
                <c:pt idx="12631">
                  <c:v>20.8</c:v>
                </c:pt>
                <c:pt idx="12632">
                  <c:v>20.8</c:v>
                </c:pt>
                <c:pt idx="12633">
                  <c:v>20.8</c:v>
                </c:pt>
                <c:pt idx="12634">
                  <c:v>20.8</c:v>
                </c:pt>
                <c:pt idx="12635">
                  <c:v>20.8</c:v>
                </c:pt>
                <c:pt idx="12636">
                  <c:v>20.8</c:v>
                </c:pt>
                <c:pt idx="12637">
                  <c:v>20.8</c:v>
                </c:pt>
                <c:pt idx="12638">
                  <c:v>20.8</c:v>
                </c:pt>
                <c:pt idx="12639">
                  <c:v>20.8</c:v>
                </c:pt>
                <c:pt idx="12640">
                  <c:v>20.8</c:v>
                </c:pt>
                <c:pt idx="12641">
                  <c:v>20.8</c:v>
                </c:pt>
                <c:pt idx="12642">
                  <c:v>20.8</c:v>
                </c:pt>
                <c:pt idx="12643">
                  <c:v>20.8</c:v>
                </c:pt>
                <c:pt idx="12644">
                  <c:v>20.8</c:v>
                </c:pt>
                <c:pt idx="12645">
                  <c:v>20.8</c:v>
                </c:pt>
                <c:pt idx="12646">
                  <c:v>20.8</c:v>
                </c:pt>
                <c:pt idx="12647">
                  <c:v>20.8</c:v>
                </c:pt>
                <c:pt idx="12648">
                  <c:v>20.8</c:v>
                </c:pt>
                <c:pt idx="12649">
                  <c:v>20.8</c:v>
                </c:pt>
                <c:pt idx="12650">
                  <c:v>20.8</c:v>
                </c:pt>
                <c:pt idx="12651">
                  <c:v>20.8</c:v>
                </c:pt>
                <c:pt idx="12652">
                  <c:v>20.8</c:v>
                </c:pt>
                <c:pt idx="12653">
                  <c:v>20.8</c:v>
                </c:pt>
                <c:pt idx="12654">
                  <c:v>20.8</c:v>
                </c:pt>
                <c:pt idx="12655">
                  <c:v>20.8</c:v>
                </c:pt>
                <c:pt idx="12656">
                  <c:v>20.8</c:v>
                </c:pt>
                <c:pt idx="12657">
                  <c:v>20.8</c:v>
                </c:pt>
                <c:pt idx="12658">
                  <c:v>20.8</c:v>
                </c:pt>
                <c:pt idx="12659">
                  <c:v>20.8</c:v>
                </c:pt>
                <c:pt idx="12660">
                  <c:v>20.8</c:v>
                </c:pt>
                <c:pt idx="12661">
                  <c:v>20.8</c:v>
                </c:pt>
                <c:pt idx="12662">
                  <c:v>20.8</c:v>
                </c:pt>
                <c:pt idx="12663">
                  <c:v>20.8</c:v>
                </c:pt>
                <c:pt idx="12664">
                  <c:v>20.8</c:v>
                </c:pt>
                <c:pt idx="12665">
                  <c:v>20.8</c:v>
                </c:pt>
                <c:pt idx="12666">
                  <c:v>20.8</c:v>
                </c:pt>
                <c:pt idx="12667">
                  <c:v>20.8</c:v>
                </c:pt>
                <c:pt idx="12668">
                  <c:v>20.8</c:v>
                </c:pt>
                <c:pt idx="12669">
                  <c:v>20.8</c:v>
                </c:pt>
                <c:pt idx="12670">
                  <c:v>20.8</c:v>
                </c:pt>
                <c:pt idx="12671">
                  <c:v>20.8</c:v>
                </c:pt>
                <c:pt idx="12672">
                  <c:v>20.8</c:v>
                </c:pt>
                <c:pt idx="12673">
                  <c:v>20.8</c:v>
                </c:pt>
                <c:pt idx="12674">
                  <c:v>20.8</c:v>
                </c:pt>
                <c:pt idx="12675">
                  <c:v>20.8</c:v>
                </c:pt>
                <c:pt idx="12676">
                  <c:v>20.8</c:v>
                </c:pt>
                <c:pt idx="12677">
                  <c:v>20.8</c:v>
                </c:pt>
                <c:pt idx="12678">
                  <c:v>20.8</c:v>
                </c:pt>
                <c:pt idx="12679">
                  <c:v>20.8</c:v>
                </c:pt>
                <c:pt idx="12680">
                  <c:v>20.8</c:v>
                </c:pt>
                <c:pt idx="12681">
                  <c:v>20.8</c:v>
                </c:pt>
                <c:pt idx="12682">
                  <c:v>20.8</c:v>
                </c:pt>
                <c:pt idx="12683">
                  <c:v>20.8</c:v>
                </c:pt>
                <c:pt idx="12684">
                  <c:v>20.8</c:v>
                </c:pt>
                <c:pt idx="12685">
                  <c:v>20.8</c:v>
                </c:pt>
                <c:pt idx="12686">
                  <c:v>20.8</c:v>
                </c:pt>
                <c:pt idx="12687">
                  <c:v>20.8</c:v>
                </c:pt>
                <c:pt idx="12688">
                  <c:v>20.8</c:v>
                </c:pt>
                <c:pt idx="12689">
                  <c:v>20.8</c:v>
                </c:pt>
                <c:pt idx="12690">
                  <c:v>20.8</c:v>
                </c:pt>
                <c:pt idx="12691">
                  <c:v>20.8</c:v>
                </c:pt>
                <c:pt idx="12692">
                  <c:v>20.8</c:v>
                </c:pt>
                <c:pt idx="12693">
                  <c:v>20.8</c:v>
                </c:pt>
                <c:pt idx="12694">
                  <c:v>20.8</c:v>
                </c:pt>
                <c:pt idx="12695">
                  <c:v>20.8</c:v>
                </c:pt>
                <c:pt idx="12696">
                  <c:v>20.8</c:v>
                </c:pt>
                <c:pt idx="12697">
                  <c:v>20.8</c:v>
                </c:pt>
                <c:pt idx="12698">
                  <c:v>20.8</c:v>
                </c:pt>
                <c:pt idx="12699">
                  <c:v>20.8</c:v>
                </c:pt>
                <c:pt idx="12700">
                  <c:v>20.8</c:v>
                </c:pt>
                <c:pt idx="12701">
                  <c:v>20.8</c:v>
                </c:pt>
                <c:pt idx="12702">
                  <c:v>20.8</c:v>
                </c:pt>
                <c:pt idx="12703">
                  <c:v>20.8</c:v>
                </c:pt>
                <c:pt idx="12704">
                  <c:v>20.8</c:v>
                </c:pt>
                <c:pt idx="12705">
                  <c:v>20.8</c:v>
                </c:pt>
                <c:pt idx="12706">
                  <c:v>20.8</c:v>
                </c:pt>
                <c:pt idx="12707">
                  <c:v>20.8</c:v>
                </c:pt>
                <c:pt idx="12708">
                  <c:v>20.8</c:v>
                </c:pt>
                <c:pt idx="12709">
                  <c:v>20.8</c:v>
                </c:pt>
                <c:pt idx="12710">
                  <c:v>20.8</c:v>
                </c:pt>
                <c:pt idx="12711">
                  <c:v>20.8</c:v>
                </c:pt>
                <c:pt idx="12712">
                  <c:v>20.8</c:v>
                </c:pt>
                <c:pt idx="12713">
                  <c:v>20.8</c:v>
                </c:pt>
                <c:pt idx="12714">
                  <c:v>20.8</c:v>
                </c:pt>
                <c:pt idx="12715">
                  <c:v>20.8</c:v>
                </c:pt>
                <c:pt idx="12716">
                  <c:v>20.8</c:v>
                </c:pt>
                <c:pt idx="12717">
                  <c:v>20.8</c:v>
                </c:pt>
                <c:pt idx="12718">
                  <c:v>20.8</c:v>
                </c:pt>
                <c:pt idx="12719">
                  <c:v>20.8</c:v>
                </c:pt>
                <c:pt idx="12720">
                  <c:v>20.8</c:v>
                </c:pt>
                <c:pt idx="12721">
                  <c:v>20.8</c:v>
                </c:pt>
                <c:pt idx="12722">
                  <c:v>20.8</c:v>
                </c:pt>
                <c:pt idx="12723">
                  <c:v>20.8</c:v>
                </c:pt>
                <c:pt idx="12724">
                  <c:v>20.8</c:v>
                </c:pt>
                <c:pt idx="12725">
                  <c:v>20.8</c:v>
                </c:pt>
                <c:pt idx="12726">
                  <c:v>20.8</c:v>
                </c:pt>
                <c:pt idx="12727">
                  <c:v>20.8</c:v>
                </c:pt>
                <c:pt idx="12728">
                  <c:v>20.8</c:v>
                </c:pt>
                <c:pt idx="12729">
                  <c:v>20.8</c:v>
                </c:pt>
                <c:pt idx="12730">
                  <c:v>20.8</c:v>
                </c:pt>
                <c:pt idx="12731">
                  <c:v>20.8</c:v>
                </c:pt>
                <c:pt idx="12732">
                  <c:v>20.8</c:v>
                </c:pt>
                <c:pt idx="12733">
                  <c:v>20.8</c:v>
                </c:pt>
                <c:pt idx="12734">
                  <c:v>20.8</c:v>
                </c:pt>
                <c:pt idx="12735">
                  <c:v>20.8</c:v>
                </c:pt>
                <c:pt idx="12736">
                  <c:v>20.8</c:v>
                </c:pt>
                <c:pt idx="12737">
                  <c:v>20.8</c:v>
                </c:pt>
                <c:pt idx="12738">
                  <c:v>20.8</c:v>
                </c:pt>
                <c:pt idx="12739">
                  <c:v>20.8</c:v>
                </c:pt>
                <c:pt idx="12740">
                  <c:v>20.8</c:v>
                </c:pt>
                <c:pt idx="12741">
                  <c:v>20.8</c:v>
                </c:pt>
                <c:pt idx="12742">
                  <c:v>20.8</c:v>
                </c:pt>
                <c:pt idx="12743">
                  <c:v>20.8</c:v>
                </c:pt>
                <c:pt idx="12744">
                  <c:v>20.8</c:v>
                </c:pt>
                <c:pt idx="12745">
                  <c:v>20.8</c:v>
                </c:pt>
                <c:pt idx="12746">
                  <c:v>20.8</c:v>
                </c:pt>
                <c:pt idx="12747">
                  <c:v>20.8</c:v>
                </c:pt>
                <c:pt idx="12748">
                  <c:v>20.8</c:v>
                </c:pt>
                <c:pt idx="12749">
                  <c:v>20.8</c:v>
                </c:pt>
                <c:pt idx="12750">
                  <c:v>20.8</c:v>
                </c:pt>
                <c:pt idx="12751">
                  <c:v>20.8</c:v>
                </c:pt>
                <c:pt idx="12752">
                  <c:v>20.8</c:v>
                </c:pt>
                <c:pt idx="12753">
                  <c:v>20.8</c:v>
                </c:pt>
                <c:pt idx="12754">
                  <c:v>20.8</c:v>
                </c:pt>
                <c:pt idx="12755">
                  <c:v>20.8</c:v>
                </c:pt>
                <c:pt idx="12756">
                  <c:v>20.8</c:v>
                </c:pt>
                <c:pt idx="12757">
                  <c:v>20.8</c:v>
                </c:pt>
                <c:pt idx="12758">
                  <c:v>20.8</c:v>
                </c:pt>
                <c:pt idx="12759">
                  <c:v>20.8</c:v>
                </c:pt>
                <c:pt idx="12760">
                  <c:v>20.8</c:v>
                </c:pt>
                <c:pt idx="12761">
                  <c:v>20.8</c:v>
                </c:pt>
                <c:pt idx="12762">
                  <c:v>20.8</c:v>
                </c:pt>
                <c:pt idx="12763">
                  <c:v>20.8</c:v>
                </c:pt>
                <c:pt idx="12764">
                  <c:v>20.8</c:v>
                </c:pt>
                <c:pt idx="12765">
                  <c:v>20.8</c:v>
                </c:pt>
                <c:pt idx="12766">
                  <c:v>20.8</c:v>
                </c:pt>
                <c:pt idx="12767">
                  <c:v>20.8</c:v>
                </c:pt>
                <c:pt idx="12768">
                  <c:v>20.8</c:v>
                </c:pt>
                <c:pt idx="12769">
                  <c:v>20.8</c:v>
                </c:pt>
                <c:pt idx="12770">
                  <c:v>20.8</c:v>
                </c:pt>
                <c:pt idx="12771">
                  <c:v>20.8</c:v>
                </c:pt>
                <c:pt idx="12772">
                  <c:v>20.8</c:v>
                </c:pt>
                <c:pt idx="12773">
                  <c:v>20.8</c:v>
                </c:pt>
                <c:pt idx="12774">
                  <c:v>20.8</c:v>
                </c:pt>
                <c:pt idx="12775">
                  <c:v>20.8</c:v>
                </c:pt>
                <c:pt idx="12776">
                  <c:v>20.8</c:v>
                </c:pt>
                <c:pt idx="12777">
                  <c:v>20.8</c:v>
                </c:pt>
                <c:pt idx="12778">
                  <c:v>20.8</c:v>
                </c:pt>
                <c:pt idx="12779">
                  <c:v>20.8</c:v>
                </c:pt>
                <c:pt idx="12780">
                  <c:v>20.8</c:v>
                </c:pt>
                <c:pt idx="12781">
                  <c:v>20.8</c:v>
                </c:pt>
                <c:pt idx="12782">
                  <c:v>20.8</c:v>
                </c:pt>
                <c:pt idx="12783">
                  <c:v>20.8</c:v>
                </c:pt>
                <c:pt idx="12784">
                  <c:v>20.8</c:v>
                </c:pt>
                <c:pt idx="12785">
                  <c:v>20.8</c:v>
                </c:pt>
                <c:pt idx="12786">
                  <c:v>20.8</c:v>
                </c:pt>
                <c:pt idx="12787">
                  <c:v>20.8</c:v>
                </c:pt>
                <c:pt idx="12788">
                  <c:v>20.8</c:v>
                </c:pt>
                <c:pt idx="12789">
                  <c:v>20.8</c:v>
                </c:pt>
                <c:pt idx="12790">
                  <c:v>20.8</c:v>
                </c:pt>
                <c:pt idx="12791">
                  <c:v>20.8</c:v>
                </c:pt>
                <c:pt idx="12792">
                  <c:v>20.8</c:v>
                </c:pt>
                <c:pt idx="12793">
                  <c:v>20.8</c:v>
                </c:pt>
                <c:pt idx="12794">
                  <c:v>20.8</c:v>
                </c:pt>
                <c:pt idx="12795">
                  <c:v>20.8</c:v>
                </c:pt>
                <c:pt idx="12796">
                  <c:v>20.8</c:v>
                </c:pt>
                <c:pt idx="12797">
                  <c:v>20.8</c:v>
                </c:pt>
                <c:pt idx="12798">
                  <c:v>20.8</c:v>
                </c:pt>
                <c:pt idx="12799">
                  <c:v>20.8</c:v>
                </c:pt>
                <c:pt idx="12800">
                  <c:v>20.8</c:v>
                </c:pt>
                <c:pt idx="12801">
                  <c:v>20.8</c:v>
                </c:pt>
                <c:pt idx="12802">
                  <c:v>20.8</c:v>
                </c:pt>
                <c:pt idx="12803">
                  <c:v>20.8</c:v>
                </c:pt>
                <c:pt idx="12804">
                  <c:v>20.8</c:v>
                </c:pt>
                <c:pt idx="12805">
                  <c:v>20.8</c:v>
                </c:pt>
                <c:pt idx="12806">
                  <c:v>20.8</c:v>
                </c:pt>
                <c:pt idx="12807">
                  <c:v>20.8</c:v>
                </c:pt>
                <c:pt idx="12808">
                  <c:v>20.8</c:v>
                </c:pt>
                <c:pt idx="12809">
                  <c:v>20.8</c:v>
                </c:pt>
                <c:pt idx="12810">
                  <c:v>20.8</c:v>
                </c:pt>
                <c:pt idx="12811">
                  <c:v>20.8</c:v>
                </c:pt>
                <c:pt idx="12812">
                  <c:v>20.8</c:v>
                </c:pt>
                <c:pt idx="12813">
                  <c:v>20.8</c:v>
                </c:pt>
                <c:pt idx="12814">
                  <c:v>20.8</c:v>
                </c:pt>
                <c:pt idx="12815">
                  <c:v>20.8</c:v>
                </c:pt>
                <c:pt idx="12816">
                  <c:v>20.8</c:v>
                </c:pt>
                <c:pt idx="12817">
                  <c:v>20.8</c:v>
                </c:pt>
                <c:pt idx="12818">
                  <c:v>20.8</c:v>
                </c:pt>
                <c:pt idx="12819">
                  <c:v>20.8</c:v>
                </c:pt>
                <c:pt idx="12820">
                  <c:v>20.8</c:v>
                </c:pt>
                <c:pt idx="12821">
                  <c:v>20.8</c:v>
                </c:pt>
                <c:pt idx="12822">
                  <c:v>20.8</c:v>
                </c:pt>
                <c:pt idx="12823">
                  <c:v>20.8</c:v>
                </c:pt>
                <c:pt idx="12824">
                  <c:v>20.8</c:v>
                </c:pt>
                <c:pt idx="12825">
                  <c:v>20.8</c:v>
                </c:pt>
                <c:pt idx="12826">
                  <c:v>20.8</c:v>
                </c:pt>
                <c:pt idx="12827">
                  <c:v>20.8</c:v>
                </c:pt>
                <c:pt idx="12828">
                  <c:v>20.8</c:v>
                </c:pt>
                <c:pt idx="12829">
                  <c:v>20.8</c:v>
                </c:pt>
                <c:pt idx="12830">
                  <c:v>20.8</c:v>
                </c:pt>
                <c:pt idx="12831">
                  <c:v>20.8</c:v>
                </c:pt>
                <c:pt idx="12832">
                  <c:v>20.8</c:v>
                </c:pt>
                <c:pt idx="12833">
                  <c:v>20.8</c:v>
                </c:pt>
                <c:pt idx="12834">
                  <c:v>20.8</c:v>
                </c:pt>
                <c:pt idx="12835">
                  <c:v>20.8</c:v>
                </c:pt>
                <c:pt idx="12836">
                  <c:v>20.8</c:v>
                </c:pt>
                <c:pt idx="12837">
                  <c:v>20.8</c:v>
                </c:pt>
                <c:pt idx="12838">
                  <c:v>20.8</c:v>
                </c:pt>
                <c:pt idx="12839">
                  <c:v>20.8</c:v>
                </c:pt>
                <c:pt idx="12840">
                  <c:v>20.8</c:v>
                </c:pt>
                <c:pt idx="12841">
                  <c:v>20.8</c:v>
                </c:pt>
                <c:pt idx="12842">
                  <c:v>20.8</c:v>
                </c:pt>
                <c:pt idx="12843">
                  <c:v>20.8</c:v>
                </c:pt>
                <c:pt idx="12844">
                  <c:v>20.8</c:v>
                </c:pt>
                <c:pt idx="12845">
                  <c:v>20.8</c:v>
                </c:pt>
                <c:pt idx="12846">
                  <c:v>20.8</c:v>
                </c:pt>
                <c:pt idx="12847">
                  <c:v>20.8</c:v>
                </c:pt>
                <c:pt idx="12848">
                  <c:v>20.8</c:v>
                </c:pt>
                <c:pt idx="12849">
                  <c:v>20.8</c:v>
                </c:pt>
                <c:pt idx="12850">
                  <c:v>20.8</c:v>
                </c:pt>
                <c:pt idx="12851">
                  <c:v>20.8</c:v>
                </c:pt>
                <c:pt idx="12852">
                  <c:v>20.8</c:v>
                </c:pt>
                <c:pt idx="12853">
                  <c:v>20.8</c:v>
                </c:pt>
                <c:pt idx="12854">
                  <c:v>20.8</c:v>
                </c:pt>
                <c:pt idx="12855">
                  <c:v>20.8</c:v>
                </c:pt>
                <c:pt idx="12856">
                  <c:v>20.8</c:v>
                </c:pt>
                <c:pt idx="12857">
                  <c:v>20.8</c:v>
                </c:pt>
                <c:pt idx="12858">
                  <c:v>20.8</c:v>
                </c:pt>
                <c:pt idx="12859">
                  <c:v>20.8</c:v>
                </c:pt>
                <c:pt idx="12860">
                  <c:v>20.8</c:v>
                </c:pt>
                <c:pt idx="12861">
                  <c:v>20.8</c:v>
                </c:pt>
                <c:pt idx="12862">
                  <c:v>20.8</c:v>
                </c:pt>
                <c:pt idx="12863">
                  <c:v>20.8</c:v>
                </c:pt>
                <c:pt idx="12864">
                  <c:v>20.8</c:v>
                </c:pt>
                <c:pt idx="12865">
                  <c:v>20.8</c:v>
                </c:pt>
                <c:pt idx="12866">
                  <c:v>20.8</c:v>
                </c:pt>
                <c:pt idx="12867">
                  <c:v>20.8</c:v>
                </c:pt>
                <c:pt idx="12868">
                  <c:v>20.8</c:v>
                </c:pt>
                <c:pt idx="12869">
                  <c:v>20.8</c:v>
                </c:pt>
                <c:pt idx="12870">
                  <c:v>20.8</c:v>
                </c:pt>
                <c:pt idx="12871">
                  <c:v>20.8</c:v>
                </c:pt>
                <c:pt idx="12872">
                  <c:v>20.8</c:v>
                </c:pt>
                <c:pt idx="12873">
                  <c:v>20.8</c:v>
                </c:pt>
                <c:pt idx="12874">
                  <c:v>20.8</c:v>
                </c:pt>
                <c:pt idx="12875">
                  <c:v>20.8</c:v>
                </c:pt>
                <c:pt idx="12876">
                  <c:v>20.8</c:v>
                </c:pt>
                <c:pt idx="12877">
                  <c:v>20.8</c:v>
                </c:pt>
                <c:pt idx="12878">
                  <c:v>20.8</c:v>
                </c:pt>
                <c:pt idx="12879">
                  <c:v>20.8</c:v>
                </c:pt>
                <c:pt idx="12880">
                  <c:v>20.8</c:v>
                </c:pt>
                <c:pt idx="12881">
                  <c:v>20.8</c:v>
                </c:pt>
                <c:pt idx="12882">
                  <c:v>20.8</c:v>
                </c:pt>
                <c:pt idx="12883">
                  <c:v>20.8</c:v>
                </c:pt>
                <c:pt idx="12884">
                  <c:v>20.8</c:v>
                </c:pt>
                <c:pt idx="12885">
                  <c:v>20.8</c:v>
                </c:pt>
                <c:pt idx="12886">
                  <c:v>20.8</c:v>
                </c:pt>
                <c:pt idx="12887">
                  <c:v>20.8</c:v>
                </c:pt>
                <c:pt idx="12888">
                  <c:v>20.8</c:v>
                </c:pt>
                <c:pt idx="12889">
                  <c:v>20.8</c:v>
                </c:pt>
                <c:pt idx="12890">
                  <c:v>20.8</c:v>
                </c:pt>
                <c:pt idx="12891">
                  <c:v>20.8</c:v>
                </c:pt>
                <c:pt idx="12892">
                  <c:v>20.8</c:v>
                </c:pt>
                <c:pt idx="12893">
                  <c:v>20.8</c:v>
                </c:pt>
                <c:pt idx="12894">
                  <c:v>20.8</c:v>
                </c:pt>
                <c:pt idx="12895">
                  <c:v>20.8</c:v>
                </c:pt>
                <c:pt idx="12896">
                  <c:v>20.8</c:v>
                </c:pt>
                <c:pt idx="12897">
                  <c:v>20.8</c:v>
                </c:pt>
                <c:pt idx="12898">
                  <c:v>20.8</c:v>
                </c:pt>
                <c:pt idx="12899">
                  <c:v>20.8</c:v>
                </c:pt>
                <c:pt idx="12900">
                  <c:v>20.8</c:v>
                </c:pt>
                <c:pt idx="12901">
                  <c:v>20.8</c:v>
                </c:pt>
                <c:pt idx="12902">
                  <c:v>20.8</c:v>
                </c:pt>
                <c:pt idx="12903">
                  <c:v>20.8</c:v>
                </c:pt>
                <c:pt idx="12904">
                  <c:v>20.8</c:v>
                </c:pt>
                <c:pt idx="12905">
                  <c:v>20.8</c:v>
                </c:pt>
                <c:pt idx="12906">
                  <c:v>20.8</c:v>
                </c:pt>
                <c:pt idx="12907">
                  <c:v>20.8</c:v>
                </c:pt>
                <c:pt idx="12908">
                  <c:v>20.8</c:v>
                </c:pt>
                <c:pt idx="12909">
                  <c:v>20.8</c:v>
                </c:pt>
                <c:pt idx="12910">
                  <c:v>20.8</c:v>
                </c:pt>
                <c:pt idx="12911">
                  <c:v>20.8</c:v>
                </c:pt>
                <c:pt idx="12912">
                  <c:v>20.8</c:v>
                </c:pt>
                <c:pt idx="12913">
                  <c:v>20.8</c:v>
                </c:pt>
                <c:pt idx="12914">
                  <c:v>20.8</c:v>
                </c:pt>
                <c:pt idx="12915">
                  <c:v>20.8</c:v>
                </c:pt>
                <c:pt idx="12916">
                  <c:v>20.8</c:v>
                </c:pt>
                <c:pt idx="12917">
                  <c:v>20.8</c:v>
                </c:pt>
                <c:pt idx="12918">
                  <c:v>20.8</c:v>
                </c:pt>
                <c:pt idx="12919">
                  <c:v>20.8</c:v>
                </c:pt>
                <c:pt idx="12920">
                  <c:v>20.8</c:v>
                </c:pt>
                <c:pt idx="12921">
                  <c:v>20.8</c:v>
                </c:pt>
                <c:pt idx="12922">
                  <c:v>20.8</c:v>
                </c:pt>
                <c:pt idx="12923">
                  <c:v>20.8</c:v>
                </c:pt>
                <c:pt idx="12924">
                  <c:v>20.8</c:v>
                </c:pt>
                <c:pt idx="12925">
                  <c:v>20.8</c:v>
                </c:pt>
                <c:pt idx="12926">
                  <c:v>20.8</c:v>
                </c:pt>
                <c:pt idx="12927">
                  <c:v>20.8</c:v>
                </c:pt>
                <c:pt idx="12928">
                  <c:v>20.8</c:v>
                </c:pt>
                <c:pt idx="12929">
                  <c:v>20.8</c:v>
                </c:pt>
                <c:pt idx="12930">
                  <c:v>20.8</c:v>
                </c:pt>
                <c:pt idx="12931">
                  <c:v>20.8</c:v>
                </c:pt>
                <c:pt idx="12932">
                  <c:v>20.8</c:v>
                </c:pt>
                <c:pt idx="12933">
                  <c:v>20.8</c:v>
                </c:pt>
                <c:pt idx="12934">
                  <c:v>20.8</c:v>
                </c:pt>
                <c:pt idx="12935">
                  <c:v>20.8</c:v>
                </c:pt>
                <c:pt idx="12936">
                  <c:v>20.8</c:v>
                </c:pt>
                <c:pt idx="12937">
                  <c:v>20.8</c:v>
                </c:pt>
                <c:pt idx="12938">
                  <c:v>20.8</c:v>
                </c:pt>
                <c:pt idx="12939">
                  <c:v>20.8</c:v>
                </c:pt>
                <c:pt idx="12940">
                  <c:v>20.8</c:v>
                </c:pt>
                <c:pt idx="12941">
                  <c:v>20.8</c:v>
                </c:pt>
                <c:pt idx="12942">
                  <c:v>20.8</c:v>
                </c:pt>
                <c:pt idx="12943">
                  <c:v>20.8</c:v>
                </c:pt>
                <c:pt idx="12944">
                  <c:v>20.8</c:v>
                </c:pt>
                <c:pt idx="12945">
                  <c:v>20.8</c:v>
                </c:pt>
                <c:pt idx="12946">
                  <c:v>20.8</c:v>
                </c:pt>
                <c:pt idx="12947">
                  <c:v>20.8</c:v>
                </c:pt>
                <c:pt idx="12948">
                  <c:v>20.8</c:v>
                </c:pt>
                <c:pt idx="12949">
                  <c:v>20.8</c:v>
                </c:pt>
                <c:pt idx="12950">
                  <c:v>20.8</c:v>
                </c:pt>
                <c:pt idx="12951">
                  <c:v>20.8</c:v>
                </c:pt>
                <c:pt idx="12952">
                  <c:v>20.8</c:v>
                </c:pt>
                <c:pt idx="12953">
                  <c:v>20.8</c:v>
                </c:pt>
                <c:pt idx="12954">
                  <c:v>20.8</c:v>
                </c:pt>
                <c:pt idx="12955">
                  <c:v>20.8</c:v>
                </c:pt>
                <c:pt idx="12956">
                  <c:v>20.8</c:v>
                </c:pt>
                <c:pt idx="12957">
                  <c:v>20.8</c:v>
                </c:pt>
                <c:pt idx="12958">
                  <c:v>20.8</c:v>
                </c:pt>
                <c:pt idx="12959">
                  <c:v>20.8</c:v>
                </c:pt>
                <c:pt idx="12960">
                  <c:v>20.8</c:v>
                </c:pt>
                <c:pt idx="12961">
                  <c:v>20.8</c:v>
                </c:pt>
                <c:pt idx="12962">
                  <c:v>20.8</c:v>
                </c:pt>
                <c:pt idx="12963">
                  <c:v>20.8</c:v>
                </c:pt>
                <c:pt idx="12964">
                  <c:v>20.8</c:v>
                </c:pt>
                <c:pt idx="12965">
                  <c:v>20.8</c:v>
                </c:pt>
                <c:pt idx="12966">
                  <c:v>20.8</c:v>
                </c:pt>
                <c:pt idx="12967">
                  <c:v>20.8</c:v>
                </c:pt>
                <c:pt idx="12968">
                  <c:v>20.8</c:v>
                </c:pt>
                <c:pt idx="12969">
                  <c:v>20.8</c:v>
                </c:pt>
                <c:pt idx="12970">
                  <c:v>20.8</c:v>
                </c:pt>
                <c:pt idx="12971">
                  <c:v>20.8</c:v>
                </c:pt>
                <c:pt idx="12972">
                  <c:v>20.8</c:v>
                </c:pt>
                <c:pt idx="12973">
                  <c:v>20.8</c:v>
                </c:pt>
                <c:pt idx="12974">
                  <c:v>20.8</c:v>
                </c:pt>
                <c:pt idx="12975">
                  <c:v>20.8</c:v>
                </c:pt>
                <c:pt idx="12976">
                  <c:v>20.8</c:v>
                </c:pt>
                <c:pt idx="12977">
                  <c:v>20.8</c:v>
                </c:pt>
                <c:pt idx="12978">
                  <c:v>20.8</c:v>
                </c:pt>
                <c:pt idx="12979">
                  <c:v>20.8</c:v>
                </c:pt>
                <c:pt idx="12980">
                  <c:v>20.8</c:v>
                </c:pt>
                <c:pt idx="12981">
                  <c:v>20.8</c:v>
                </c:pt>
                <c:pt idx="12982">
                  <c:v>20.8</c:v>
                </c:pt>
                <c:pt idx="12983">
                  <c:v>20.8</c:v>
                </c:pt>
                <c:pt idx="12984">
                  <c:v>20.8</c:v>
                </c:pt>
                <c:pt idx="12985">
                  <c:v>20.8</c:v>
                </c:pt>
                <c:pt idx="12986">
                  <c:v>20.8</c:v>
                </c:pt>
                <c:pt idx="12987">
                  <c:v>20.8</c:v>
                </c:pt>
                <c:pt idx="12988">
                  <c:v>20.8</c:v>
                </c:pt>
                <c:pt idx="12989">
                  <c:v>20.8</c:v>
                </c:pt>
                <c:pt idx="12990">
                  <c:v>20.8</c:v>
                </c:pt>
                <c:pt idx="12991">
                  <c:v>20.8</c:v>
                </c:pt>
                <c:pt idx="12992">
                  <c:v>20.8</c:v>
                </c:pt>
                <c:pt idx="12993">
                  <c:v>20.8</c:v>
                </c:pt>
                <c:pt idx="12994">
                  <c:v>20.8</c:v>
                </c:pt>
                <c:pt idx="12995">
                  <c:v>20.8</c:v>
                </c:pt>
                <c:pt idx="12996">
                  <c:v>20.8</c:v>
                </c:pt>
                <c:pt idx="12997">
                  <c:v>20.8</c:v>
                </c:pt>
                <c:pt idx="12998">
                  <c:v>20.8</c:v>
                </c:pt>
                <c:pt idx="12999">
                  <c:v>20.8</c:v>
                </c:pt>
                <c:pt idx="13000">
                  <c:v>20.8</c:v>
                </c:pt>
                <c:pt idx="13001">
                  <c:v>20.8</c:v>
                </c:pt>
                <c:pt idx="13002">
                  <c:v>20.8</c:v>
                </c:pt>
                <c:pt idx="13003">
                  <c:v>20.8</c:v>
                </c:pt>
                <c:pt idx="13004">
                  <c:v>20.8</c:v>
                </c:pt>
                <c:pt idx="13005">
                  <c:v>20.8</c:v>
                </c:pt>
                <c:pt idx="13006">
                  <c:v>20.8</c:v>
                </c:pt>
                <c:pt idx="13007">
                  <c:v>20.8</c:v>
                </c:pt>
                <c:pt idx="13008">
                  <c:v>20.8</c:v>
                </c:pt>
                <c:pt idx="13009">
                  <c:v>20.8</c:v>
                </c:pt>
                <c:pt idx="13010">
                  <c:v>20.8</c:v>
                </c:pt>
                <c:pt idx="13011">
                  <c:v>20.8</c:v>
                </c:pt>
                <c:pt idx="13012">
                  <c:v>20.8</c:v>
                </c:pt>
                <c:pt idx="13013">
                  <c:v>20.8</c:v>
                </c:pt>
                <c:pt idx="13014">
                  <c:v>20.8</c:v>
                </c:pt>
                <c:pt idx="13015">
                  <c:v>20.8</c:v>
                </c:pt>
                <c:pt idx="13016">
                  <c:v>20.8</c:v>
                </c:pt>
                <c:pt idx="13017">
                  <c:v>20.8</c:v>
                </c:pt>
                <c:pt idx="13018">
                  <c:v>20.8</c:v>
                </c:pt>
                <c:pt idx="13019">
                  <c:v>20.8</c:v>
                </c:pt>
                <c:pt idx="13020">
                  <c:v>20.8</c:v>
                </c:pt>
                <c:pt idx="13021">
                  <c:v>20.8</c:v>
                </c:pt>
                <c:pt idx="13022">
                  <c:v>20.8</c:v>
                </c:pt>
                <c:pt idx="13023">
                  <c:v>20.8</c:v>
                </c:pt>
                <c:pt idx="13024">
                  <c:v>20.8</c:v>
                </c:pt>
                <c:pt idx="13025">
                  <c:v>20.8</c:v>
                </c:pt>
                <c:pt idx="13026">
                  <c:v>20.8</c:v>
                </c:pt>
                <c:pt idx="13027">
                  <c:v>20.8</c:v>
                </c:pt>
                <c:pt idx="13028">
                  <c:v>20.8</c:v>
                </c:pt>
                <c:pt idx="13029">
                  <c:v>20.8</c:v>
                </c:pt>
                <c:pt idx="13030">
                  <c:v>20.8</c:v>
                </c:pt>
                <c:pt idx="13031">
                  <c:v>20.8</c:v>
                </c:pt>
                <c:pt idx="13032">
                  <c:v>20.8</c:v>
                </c:pt>
                <c:pt idx="13033">
                  <c:v>20.8</c:v>
                </c:pt>
                <c:pt idx="13034">
                  <c:v>20.8</c:v>
                </c:pt>
                <c:pt idx="13035">
                  <c:v>20.8</c:v>
                </c:pt>
                <c:pt idx="13036">
                  <c:v>20.8</c:v>
                </c:pt>
                <c:pt idx="13037">
                  <c:v>20.8</c:v>
                </c:pt>
                <c:pt idx="13038">
                  <c:v>20.8</c:v>
                </c:pt>
                <c:pt idx="13039">
                  <c:v>20.8</c:v>
                </c:pt>
                <c:pt idx="13040">
                  <c:v>20.8</c:v>
                </c:pt>
                <c:pt idx="13041">
                  <c:v>20.8</c:v>
                </c:pt>
                <c:pt idx="13042">
                  <c:v>20.8</c:v>
                </c:pt>
                <c:pt idx="13043">
                  <c:v>20.8</c:v>
                </c:pt>
                <c:pt idx="13044">
                  <c:v>20.8</c:v>
                </c:pt>
                <c:pt idx="13045">
                  <c:v>20.8</c:v>
                </c:pt>
                <c:pt idx="13046">
                  <c:v>20.8</c:v>
                </c:pt>
                <c:pt idx="13047">
                  <c:v>20.8</c:v>
                </c:pt>
                <c:pt idx="13048">
                  <c:v>20.8</c:v>
                </c:pt>
                <c:pt idx="13049">
                  <c:v>20.8</c:v>
                </c:pt>
                <c:pt idx="13050">
                  <c:v>20.8</c:v>
                </c:pt>
                <c:pt idx="13051">
                  <c:v>20.8</c:v>
                </c:pt>
                <c:pt idx="13052">
                  <c:v>20.8</c:v>
                </c:pt>
                <c:pt idx="13053">
                  <c:v>20.8</c:v>
                </c:pt>
                <c:pt idx="13054">
                  <c:v>20.8</c:v>
                </c:pt>
                <c:pt idx="13055">
                  <c:v>20.8</c:v>
                </c:pt>
                <c:pt idx="13056">
                  <c:v>20.8</c:v>
                </c:pt>
                <c:pt idx="13057">
                  <c:v>20.8</c:v>
                </c:pt>
                <c:pt idx="13058">
                  <c:v>20.8</c:v>
                </c:pt>
                <c:pt idx="13059">
                  <c:v>20.8</c:v>
                </c:pt>
                <c:pt idx="13060">
                  <c:v>20.8</c:v>
                </c:pt>
                <c:pt idx="13061">
                  <c:v>20.8</c:v>
                </c:pt>
                <c:pt idx="13062">
                  <c:v>20.8</c:v>
                </c:pt>
                <c:pt idx="13063">
                  <c:v>20.8</c:v>
                </c:pt>
                <c:pt idx="13064">
                  <c:v>20.8</c:v>
                </c:pt>
                <c:pt idx="13065">
                  <c:v>20.8</c:v>
                </c:pt>
                <c:pt idx="13066">
                  <c:v>20.8</c:v>
                </c:pt>
                <c:pt idx="13067">
                  <c:v>20.8</c:v>
                </c:pt>
                <c:pt idx="13068">
                  <c:v>20.8</c:v>
                </c:pt>
                <c:pt idx="13069">
                  <c:v>20.8</c:v>
                </c:pt>
                <c:pt idx="13070">
                  <c:v>20.8</c:v>
                </c:pt>
                <c:pt idx="13071">
                  <c:v>20.8</c:v>
                </c:pt>
                <c:pt idx="13072">
                  <c:v>20.8</c:v>
                </c:pt>
                <c:pt idx="13073">
                  <c:v>20.8</c:v>
                </c:pt>
                <c:pt idx="13074">
                  <c:v>20.8</c:v>
                </c:pt>
                <c:pt idx="13075">
                  <c:v>20.8</c:v>
                </c:pt>
                <c:pt idx="13076">
                  <c:v>20.8</c:v>
                </c:pt>
                <c:pt idx="13077">
                  <c:v>20.8</c:v>
                </c:pt>
                <c:pt idx="13078">
                  <c:v>20.8</c:v>
                </c:pt>
                <c:pt idx="13079">
                  <c:v>20.8</c:v>
                </c:pt>
                <c:pt idx="13080">
                  <c:v>20.8</c:v>
                </c:pt>
                <c:pt idx="13081">
                  <c:v>20.8</c:v>
                </c:pt>
                <c:pt idx="13082">
                  <c:v>20.8</c:v>
                </c:pt>
                <c:pt idx="13083">
                  <c:v>20.8</c:v>
                </c:pt>
                <c:pt idx="13084">
                  <c:v>20.8</c:v>
                </c:pt>
                <c:pt idx="13085">
                  <c:v>20.8</c:v>
                </c:pt>
                <c:pt idx="13086">
                  <c:v>20.8</c:v>
                </c:pt>
                <c:pt idx="13087">
                  <c:v>20.8</c:v>
                </c:pt>
                <c:pt idx="13088">
                  <c:v>20.8</c:v>
                </c:pt>
                <c:pt idx="13089">
                  <c:v>20.8</c:v>
                </c:pt>
                <c:pt idx="13090">
                  <c:v>20.8</c:v>
                </c:pt>
                <c:pt idx="13091">
                  <c:v>20.8</c:v>
                </c:pt>
                <c:pt idx="13092">
                  <c:v>20.8</c:v>
                </c:pt>
                <c:pt idx="13093">
                  <c:v>20.8</c:v>
                </c:pt>
                <c:pt idx="13094">
                  <c:v>20.8</c:v>
                </c:pt>
                <c:pt idx="13095">
                  <c:v>20.8</c:v>
                </c:pt>
                <c:pt idx="13096">
                  <c:v>20.8</c:v>
                </c:pt>
                <c:pt idx="13097">
                  <c:v>20.8</c:v>
                </c:pt>
                <c:pt idx="13098">
                  <c:v>20.8</c:v>
                </c:pt>
                <c:pt idx="13099">
                  <c:v>20.8</c:v>
                </c:pt>
                <c:pt idx="13100">
                  <c:v>20.8</c:v>
                </c:pt>
                <c:pt idx="13101">
                  <c:v>20.8</c:v>
                </c:pt>
                <c:pt idx="13102">
                  <c:v>20.8</c:v>
                </c:pt>
                <c:pt idx="13103">
                  <c:v>20.8</c:v>
                </c:pt>
                <c:pt idx="13104">
                  <c:v>20.8</c:v>
                </c:pt>
                <c:pt idx="13105">
                  <c:v>20.8</c:v>
                </c:pt>
                <c:pt idx="13106">
                  <c:v>20.8</c:v>
                </c:pt>
                <c:pt idx="13107">
                  <c:v>20.8</c:v>
                </c:pt>
                <c:pt idx="13108">
                  <c:v>20.8</c:v>
                </c:pt>
                <c:pt idx="13109">
                  <c:v>20.8</c:v>
                </c:pt>
                <c:pt idx="13110">
                  <c:v>20.8</c:v>
                </c:pt>
                <c:pt idx="13111">
                  <c:v>20.8</c:v>
                </c:pt>
                <c:pt idx="13112">
                  <c:v>20.8</c:v>
                </c:pt>
                <c:pt idx="13113">
                  <c:v>20.8</c:v>
                </c:pt>
                <c:pt idx="13114">
                  <c:v>20.8</c:v>
                </c:pt>
                <c:pt idx="13115">
                  <c:v>20.8</c:v>
                </c:pt>
                <c:pt idx="13116">
                  <c:v>20.8</c:v>
                </c:pt>
                <c:pt idx="13117">
                  <c:v>20.8</c:v>
                </c:pt>
                <c:pt idx="13118">
                  <c:v>20.8</c:v>
                </c:pt>
                <c:pt idx="13119">
                  <c:v>20.8</c:v>
                </c:pt>
                <c:pt idx="13120">
                  <c:v>20.8</c:v>
                </c:pt>
                <c:pt idx="13121">
                  <c:v>20.8</c:v>
                </c:pt>
                <c:pt idx="13122">
                  <c:v>20.8</c:v>
                </c:pt>
                <c:pt idx="13123">
                  <c:v>20.8</c:v>
                </c:pt>
                <c:pt idx="13124">
                  <c:v>20.8</c:v>
                </c:pt>
                <c:pt idx="13125">
                  <c:v>20.8</c:v>
                </c:pt>
                <c:pt idx="13126">
                  <c:v>20.8</c:v>
                </c:pt>
                <c:pt idx="13127">
                  <c:v>20.8</c:v>
                </c:pt>
                <c:pt idx="13128">
                  <c:v>20.8</c:v>
                </c:pt>
                <c:pt idx="13129">
                  <c:v>20.8</c:v>
                </c:pt>
                <c:pt idx="13130">
                  <c:v>20.8</c:v>
                </c:pt>
                <c:pt idx="13131">
                  <c:v>20.8</c:v>
                </c:pt>
                <c:pt idx="13132">
                  <c:v>20.8</c:v>
                </c:pt>
                <c:pt idx="13133">
                  <c:v>20.8</c:v>
                </c:pt>
                <c:pt idx="13134">
                  <c:v>20.8</c:v>
                </c:pt>
                <c:pt idx="13135">
                  <c:v>20.8</c:v>
                </c:pt>
                <c:pt idx="13136">
                  <c:v>20.8</c:v>
                </c:pt>
                <c:pt idx="13137">
                  <c:v>20.8</c:v>
                </c:pt>
                <c:pt idx="13138">
                  <c:v>20.8</c:v>
                </c:pt>
                <c:pt idx="13139">
                  <c:v>20.8</c:v>
                </c:pt>
                <c:pt idx="13140">
                  <c:v>20.8</c:v>
                </c:pt>
                <c:pt idx="13141">
                  <c:v>20.8</c:v>
                </c:pt>
                <c:pt idx="13142">
                  <c:v>20.8</c:v>
                </c:pt>
                <c:pt idx="13143">
                  <c:v>20.8</c:v>
                </c:pt>
                <c:pt idx="13144">
                  <c:v>20.8</c:v>
                </c:pt>
                <c:pt idx="13145">
                  <c:v>20.8</c:v>
                </c:pt>
                <c:pt idx="13146">
                  <c:v>20.8</c:v>
                </c:pt>
                <c:pt idx="13147">
                  <c:v>20.8</c:v>
                </c:pt>
                <c:pt idx="13148">
                  <c:v>20.8</c:v>
                </c:pt>
                <c:pt idx="13149">
                  <c:v>20.8</c:v>
                </c:pt>
                <c:pt idx="13150">
                  <c:v>20.8</c:v>
                </c:pt>
                <c:pt idx="13151">
                  <c:v>20.8</c:v>
                </c:pt>
                <c:pt idx="13152">
                  <c:v>20.8</c:v>
                </c:pt>
                <c:pt idx="13153">
                  <c:v>20.8</c:v>
                </c:pt>
                <c:pt idx="13154">
                  <c:v>20.8</c:v>
                </c:pt>
                <c:pt idx="13155">
                  <c:v>20.8</c:v>
                </c:pt>
                <c:pt idx="13156">
                  <c:v>20.8</c:v>
                </c:pt>
                <c:pt idx="13157">
                  <c:v>20.8</c:v>
                </c:pt>
                <c:pt idx="13158">
                  <c:v>20.8</c:v>
                </c:pt>
                <c:pt idx="13159">
                  <c:v>20.8</c:v>
                </c:pt>
                <c:pt idx="13160">
                  <c:v>20.8</c:v>
                </c:pt>
                <c:pt idx="13161">
                  <c:v>20.8</c:v>
                </c:pt>
                <c:pt idx="13162">
                  <c:v>20.8</c:v>
                </c:pt>
                <c:pt idx="13163">
                  <c:v>20.8</c:v>
                </c:pt>
                <c:pt idx="13164">
                  <c:v>20.8</c:v>
                </c:pt>
                <c:pt idx="13165">
                  <c:v>20.8</c:v>
                </c:pt>
                <c:pt idx="13166">
                  <c:v>20.8</c:v>
                </c:pt>
                <c:pt idx="13167">
                  <c:v>20.8</c:v>
                </c:pt>
                <c:pt idx="13168">
                  <c:v>20.8</c:v>
                </c:pt>
                <c:pt idx="13169">
                  <c:v>20.8</c:v>
                </c:pt>
                <c:pt idx="13170">
                  <c:v>20.8</c:v>
                </c:pt>
                <c:pt idx="13171">
                  <c:v>20.8</c:v>
                </c:pt>
                <c:pt idx="13172">
                  <c:v>20.8</c:v>
                </c:pt>
                <c:pt idx="13173">
                  <c:v>20.8</c:v>
                </c:pt>
                <c:pt idx="13174">
                  <c:v>20.8</c:v>
                </c:pt>
                <c:pt idx="13175">
                  <c:v>20.8</c:v>
                </c:pt>
                <c:pt idx="13176">
                  <c:v>20.8</c:v>
                </c:pt>
                <c:pt idx="13177">
                  <c:v>20.8</c:v>
                </c:pt>
                <c:pt idx="13178">
                  <c:v>20.8</c:v>
                </c:pt>
                <c:pt idx="13179">
                  <c:v>20.8</c:v>
                </c:pt>
                <c:pt idx="13180">
                  <c:v>20.8</c:v>
                </c:pt>
                <c:pt idx="13181">
                  <c:v>20.8</c:v>
                </c:pt>
                <c:pt idx="13182">
                  <c:v>20.8</c:v>
                </c:pt>
                <c:pt idx="13183">
                  <c:v>20.8</c:v>
                </c:pt>
                <c:pt idx="13184">
                  <c:v>20.8</c:v>
                </c:pt>
                <c:pt idx="13185">
                  <c:v>20.8</c:v>
                </c:pt>
                <c:pt idx="13186">
                  <c:v>20.8</c:v>
                </c:pt>
                <c:pt idx="13187">
                  <c:v>20.8</c:v>
                </c:pt>
                <c:pt idx="13188">
                  <c:v>20.8</c:v>
                </c:pt>
                <c:pt idx="13189">
                  <c:v>20.8</c:v>
                </c:pt>
                <c:pt idx="13190">
                  <c:v>20.8</c:v>
                </c:pt>
                <c:pt idx="13191">
                  <c:v>20.8</c:v>
                </c:pt>
                <c:pt idx="13192">
                  <c:v>20.8</c:v>
                </c:pt>
                <c:pt idx="13193">
                  <c:v>20.8</c:v>
                </c:pt>
                <c:pt idx="13194">
                  <c:v>20.8</c:v>
                </c:pt>
                <c:pt idx="13195">
                  <c:v>20.8</c:v>
                </c:pt>
                <c:pt idx="13196">
                  <c:v>20.8</c:v>
                </c:pt>
                <c:pt idx="13197">
                  <c:v>20.8</c:v>
                </c:pt>
                <c:pt idx="13198">
                  <c:v>20.8</c:v>
                </c:pt>
                <c:pt idx="13199">
                  <c:v>20.8</c:v>
                </c:pt>
                <c:pt idx="13200">
                  <c:v>20.8</c:v>
                </c:pt>
                <c:pt idx="13201">
                  <c:v>20.8</c:v>
                </c:pt>
                <c:pt idx="13202">
                  <c:v>20.8</c:v>
                </c:pt>
                <c:pt idx="13203">
                  <c:v>20.8</c:v>
                </c:pt>
                <c:pt idx="13204">
                  <c:v>20.8</c:v>
                </c:pt>
                <c:pt idx="13205">
                  <c:v>20.8</c:v>
                </c:pt>
                <c:pt idx="13206">
                  <c:v>20.8</c:v>
                </c:pt>
                <c:pt idx="13207">
                  <c:v>20.8</c:v>
                </c:pt>
                <c:pt idx="13208">
                  <c:v>20.8</c:v>
                </c:pt>
                <c:pt idx="13209">
                  <c:v>20.8</c:v>
                </c:pt>
                <c:pt idx="13210">
                  <c:v>20.8</c:v>
                </c:pt>
                <c:pt idx="13211">
                  <c:v>20.8</c:v>
                </c:pt>
                <c:pt idx="13212">
                  <c:v>20.8</c:v>
                </c:pt>
                <c:pt idx="13213">
                  <c:v>20.8</c:v>
                </c:pt>
                <c:pt idx="13214">
                  <c:v>20.8</c:v>
                </c:pt>
                <c:pt idx="13215">
                  <c:v>20.8</c:v>
                </c:pt>
                <c:pt idx="13216">
                  <c:v>20.8</c:v>
                </c:pt>
                <c:pt idx="13217">
                  <c:v>20.8</c:v>
                </c:pt>
                <c:pt idx="13218">
                  <c:v>20.8</c:v>
                </c:pt>
                <c:pt idx="13219">
                  <c:v>20.8</c:v>
                </c:pt>
                <c:pt idx="13220">
                  <c:v>20.8</c:v>
                </c:pt>
                <c:pt idx="13221">
                  <c:v>20.8</c:v>
                </c:pt>
                <c:pt idx="13222">
                  <c:v>20.8</c:v>
                </c:pt>
                <c:pt idx="13223">
                  <c:v>20.8</c:v>
                </c:pt>
                <c:pt idx="13224">
                  <c:v>20.8</c:v>
                </c:pt>
                <c:pt idx="13225">
                  <c:v>20.8</c:v>
                </c:pt>
                <c:pt idx="13226">
                  <c:v>20.8</c:v>
                </c:pt>
                <c:pt idx="13227">
                  <c:v>20.8</c:v>
                </c:pt>
                <c:pt idx="13228">
                  <c:v>20.8</c:v>
                </c:pt>
                <c:pt idx="13229">
                  <c:v>20.8</c:v>
                </c:pt>
                <c:pt idx="13230">
                  <c:v>20.8</c:v>
                </c:pt>
                <c:pt idx="13231">
                  <c:v>20.8</c:v>
                </c:pt>
                <c:pt idx="13232">
                  <c:v>20.8</c:v>
                </c:pt>
                <c:pt idx="13233">
                  <c:v>20.8</c:v>
                </c:pt>
                <c:pt idx="13234">
                  <c:v>20.8</c:v>
                </c:pt>
                <c:pt idx="13235">
                  <c:v>20.8</c:v>
                </c:pt>
                <c:pt idx="13236">
                  <c:v>20.8</c:v>
                </c:pt>
                <c:pt idx="13237">
                  <c:v>20.8</c:v>
                </c:pt>
                <c:pt idx="13238">
                  <c:v>20.8</c:v>
                </c:pt>
                <c:pt idx="13239">
                  <c:v>20.8</c:v>
                </c:pt>
                <c:pt idx="13240">
                  <c:v>20.8</c:v>
                </c:pt>
                <c:pt idx="13241">
                  <c:v>20.8</c:v>
                </c:pt>
                <c:pt idx="13242">
                  <c:v>20.8</c:v>
                </c:pt>
                <c:pt idx="13243">
                  <c:v>20.8</c:v>
                </c:pt>
                <c:pt idx="13244">
                  <c:v>20.8</c:v>
                </c:pt>
                <c:pt idx="13245">
                  <c:v>20.8</c:v>
                </c:pt>
                <c:pt idx="13246">
                  <c:v>20.8</c:v>
                </c:pt>
                <c:pt idx="13247">
                  <c:v>20.8</c:v>
                </c:pt>
                <c:pt idx="13248">
                  <c:v>20.8</c:v>
                </c:pt>
                <c:pt idx="13249">
                  <c:v>20.8</c:v>
                </c:pt>
                <c:pt idx="13250">
                  <c:v>20.8</c:v>
                </c:pt>
                <c:pt idx="13251">
                  <c:v>20.8</c:v>
                </c:pt>
                <c:pt idx="13252">
                  <c:v>20.8</c:v>
                </c:pt>
                <c:pt idx="13253">
                  <c:v>20.8</c:v>
                </c:pt>
                <c:pt idx="13254">
                  <c:v>20.8</c:v>
                </c:pt>
                <c:pt idx="13255">
                  <c:v>20.8</c:v>
                </c:pt>
                <c:pt idx="13256">
                  <c:v>20.8</c:v>
                </c:pt>
                <c:pt idx="13257">
                  <c:v>20.8</c:v>
                </c:pt>
                <c:pt idx="13258">
                  <c:v>20.8</c:v>
                </c:pt>
                <c:pt idx="13259">
                  <c:v>20.8</c:v>
                </c:pt>
                <c:pt idx="13260">
                  <c:v>20.8</c:v>
                </c:pt>
                <c:pt idx="13261">
                  <c:v>20.8</c:v>
                </c:pt>
                <c:pt idx="13262">
                  <c:v>20.8</c:v>
                </c:pt>
                <c:pt idx="13263">
                  <c:v>20.8</c:v>
                </c:pt>
                <c:pt idx="13264">
                  <c:v>20.8</c:v>
                </c:pt>
                <c:pt idx="13265">
                  <c:v>20.8</c:v>
                </c:pt>
                <c:pt idx="13266">
                  <c:v>20.8</c:v>
                </c:pt>
                <c:pt idx="13267">
                  <c:v>20.8</c:v>
                </c:pt>
                <c:pt idx="13268">
                  <c:v>20.8</c:v>
                </c:pt>
                <c:pt idx="13269">
                  <c:v>20.8</c:v>
                </c:pt>
                <c:pt idx="13270">
                  <c:v>20.8</c:v>
                </c:pt>
                <c:pt idx="13271">
                  <c:v>20.8</c:v>
                </c:pt>
                <c:pt idx="13272">
                  <c:v>20.8</c:v>
                </c:pt>
                <c:pt idx="13273">
                  <c:v>20.8</c:v>
                </c:pt>
                <c:pt idx="13274">
                  <c:v>20.8</c:v>
                </c:pt>
                <c:pt idx="13275">
                  <c:v>20.8</c:v>
                </c:pt>
                <c:pt idx="13276">
                  <c:v>20.8</c:v>
                </c:pt>
                <c:pt idx="13277">
                  <c:v>20.8</c:v>
                </c:pt>
                <c:pt idx="13278">
                  <c:v>20.8</c:v>
                </c:pt>
                <c:pt idx="13279">
                  <c:v>20.8</c:v>
                </c:pt>
                <c:pt idx="13280">
                  <c:v>20.8</c:v>
                </c:pt>
                <c:pt idx="13281">
                  <c:v>20.8</c:v>
                </c:pt>
                <c:pt idx="13282">
                  <c:v>20.8</c:v>
                </c:pt>
                <c:pt idx="13283">
                  <c:v>20.8</c:v>
                </c:pt>
                <c:pt idx="13284">
                  <c:v>20.8</c:v>
                </c:pt>
                <c:pt idx="13285">
                  <c:v>20.8</c:v>
                </c:pt>
                <c:pt idx="13286">
                  <c:v>20.8</c:v>
                </c:pt>
                <c:pt idx="13287">
                  <c:v>20.8</c:v>
                </c:pt>
                <c:pt idx="13288">
                  <c:v>20.8</c:v>
                </c:pt>
                <c:pt idx="13289">
                  <c:v>20.8</c:v>
                </c:pt>
                <c:pt idx="13290">
                  <c:v>20.8</c:v>
                </c:pt>
                <c:pt idx="13291">
                  <c:v>20.8</c:v>
                </c:pt>
                <c:pt idx="13292">
                  <c:v>20.8</c:v>
                </c:pt>
                <c:pt idx="13293">
                  <c:v>20.8</c:v>
                </c:pt>
                <c:pt idx="13294">
                  <c:v>20.8</c:v>
                </c:pt>
                <c:pt idx="13295">
                  <c:v>20.8</c:v>
                </c:pt>
                <c:pt idx="13296">
                  <c:v>20.8</c:v>
                </c:pt>
                <c:pt idx="13297">
                  <c:v>20.8</c:v>
                </c:pt>
                <c:pt idx="13298">
                  <c:v>20.8</c:v>
                </c:pt>
                <c:pt idx="13299">
                  <c:v>20.8</c:v>
                </c:pt>
                <c:pt idx="13300">
                  <c:v>20.8</c:v>
                </c:pt>
                <c:pt idx="13301">
                  <c:v>20.8</c:v>
                </c:pt>
                <c:pt idx="13302">
                  <c:v>20.8</c:v>
                </c:pt>
                <c:pt idx="13303">
                  <c:v>20.8</c:v>
                </c:pt>
                <c:pt idx="13304">
                  <c:v>20.8</c:v>
                </c:pt>
                <c:pt idx="13305">
                  <c:v>20.8</c:v>
                </c:pt>
                <c:pt idx="13306">
                  <c:v>20.8</c:v>
                </c:pt>
                <c:pt idx="13307">
                  <c:v>20.8</c:v>
                </c:pt>
                <c:pt idx="13308">
                  <c:v>20.8</c:v>
                </c:pt>
                <c:pt idx="13309">
                  <c:v>20.8</c:v>
                </c:pt>
                <c:pt idx="13310">
                  <c:v>20.8</c:v>
                </c:pt>
                <c:pt idx="13311">
                  <c:v>20.8</c:v>
                </c:pt>
                <c:pt idx="13312">
                  <c:v>20.8</c:v>
                </c:pt>
                <c:pt idx="13313">
                  <c:v>20.8</c:v>
                </c:pt>
                <c:pt idx="13314">
                  <c:v>20.8</c:v>
                </c:pt>
                <c:pt idx="13315">
                  <c:v>20.8</c:v>
                </c:pt>
                <c:pt idx="13316">
                  <c:v>20.8</c:v>
                </c:pt>
                <c:pt idx="13317">
                  <c:v>20.8</c:v>
                </c:pt>
                <c:pt idx="13318">
                  <c:v>20.8</c:v>
                </c:pt>
                <c:pt idx="13319">
                  <c:v>20.8</c:v>
                </c:pt>
                <c:pt idx="13320">
                  <c:v>20.8</c:v>
                </c:pt>
                <c:pt idx="13321">
                  <c:v>20.8</c:v>
                </c:pt>
                <c:pt idx="13322">
                  <c:v>20.8</c:v>
                </c:pt>
                <c:pt idx="13323">
                  <c:v>20.8</c:v>
                </c:pt>
                <c:pt idx="13324">
                  <c:v>20.8</c:v>
                </c:pt>
                <c:pt idx="13325">
                  <c:v>20.8</c:v>
                </c:pt>
                <c:pt idx="13326">
                  <c:v>20.8</c:v>
                </c:pt>
                <c:pt idx="13327">
                  <c:v>20.8</c:v>
                </c:pt>
                <c:pt idx="13328">
                  <c:v>20.8</c:v>
                </c:pt>
                <c:pt idx="13329">
                  <c:v>20.8</c:v>
                </c:pt>
                <c:pt idx="13330">
                  <c:v>20.8</c:v>
                </c:pt>
                <c:pt idx="13331">
                  <c:v>20.8</c:v>
                </c:pt>
                <c:pt idx="13332">
                  <c:v>20.8</c:v>
                </c:pt>
                <c:pt idx="13333">
                  <c:v>20.8</c:v>
                </c:pt>
                <c:pt idx="13334">
                  <c:v>20.8</c:v>
                </c:pt>
                <c:pt idx="13335">
                  <c:v>20.8</c:v>
                </c:pt>
                <c:pt idx="13336">
                  <c:v>20.8</c:v>
                </c:pt>
                <c:pt idx="13337">
                  <c:v>20.8</c:v>
                </c:pt>
                <c:pt idx="13338">
                  <c:v>20.8</c:v>
                </c:pt>
                <c:pt idx="13339">
                  <c:v>20.8</c:v>
                </c:pt>
                <c:pt idx="13340">
                  <c:v>20.8</c:v>
                </c:pt>
                <c:pt idx="13341">
                  <c:v>20.8</c:v>
                </c:pt>
                <c:pt idx="13342">
                  <c:v>20.8</c:v>
                </c:pt>
                <c:pt idx="13343">
                  <c:v>20.8</c:v>
                </c:pt>
                <c:pt idx="13344">
                  <c:v>20.8</c:v>
                </c:pt>
                <c:pt idx="13345">
                  <c:v>20.8</c:v>
                </c:pt>
                <c:pt idx="13346">
                  <c:v>20.8</c:v>
                </c:pt>
                <c:pt idx="13347">
                  <c:v>20.8</c:v>
                </c:pt>
                <c:pt idx="13348">
                  <c:v>20.8</c:v>
                </c:pt>
                <c:pt idx="13349">
                  <c:v>20.8</c:v>
                </c:pt>
                <c:pt idx="13350">
                  <c:v>20.8</c:v>
                </c:pt>
                <c:pt idx="13351">
                  <c:v>20.8</c:v>
                </c:pt>
                <c:pt idx="13352">
                  <c:v>20.8</c:v>
                </c:pt>
                <c:pt idx="13353">
                  <c:v>20.8</c:v>
                </c:pt>
                <c:pt idx="13354">
                  <c:v>20.8</c:v>
                </c:pt>
                <c:pt idx="13355">
                  <c:v>20.8</c:v>
                </c:pt>
                <c:pt idx="13356">
                  <c:v>20.8</c:v>
                </c:pt>
                <c:pt idx="13357">
                  <c:v>20.8</c:v>
                </c:pt>
                <c:pt idx="13358">
                  <c:v>20.8</c:v>
                </c:pt>
                <c:pt idx="13359">
                  <c:v>20.8</c:v>
                </c:pt>
                <c:pt idx="13360">
                  <c:v>20.8</c:v>
                </c:pt>
                <c:pt idx="13361">
                  <c:v>20.8</c:v>
                </c:pt>
                <c:pt idx="13362">
                  <c:v>20.8</c:v>
                </c:pt>
                <c:pt idx="13363">
                  <c:v>20.8</c:v>
                </c:pt>
                <c:pt idx="13364">
                  <c:v>20.8</c:v>
                </c:pt>
                <c:pt idx="13365">
                  <c:v>20.8</c:v>
                </c:pt>
                <c:pt idx="13366">
                  <c:v>20.8</c:v>
                </c:pt>
                <c:pt idx="13367">
                  <c:v>20.8</c:v>
                </c:pt>
                <c:pt idx="13368">
                  <c:v>20.8</c:v>
                </c:pt>
                <c:pt idx="13369">
                  <c:v>20.8</c:v>
                </c:pt>
                <c:pt idx="13370">
                  <c:v>20.8</c:v>
                </c:pt>
                <c:pt idx="13371">
                  <c:v>20.8</c:v>
                </c:pt>
                <c:pt idx="13372">
                  <c:v>20.8</c:v>
                </c:pt>
                <c:pt idx="13373">
                  <c:v>20.8</c:v>
                </c:pt>
                <c:pt idx="13374">
                  <c:v>20.8</c:v>
                </c:pt>
                <c:pt idx="13375">
                  <c:v>20.8</c:v>
                </c:pt>
                <c:pt idx="13376">
                  <c:v>20.8</c:v>
                </c:pt>
                <c:pt idx="13377">
                  <c:v>20.8</c:v>
                </c:pt>
                <c:pt idx="13378">
                  <c:v>20.8</c:v>
                </c:pt>
                <c:pt idx="13379">
                  <c:v>20.8</c:v>
                </c:pt>
                <c:pt idx="13380">
                  <c:v>20.8</c:v>
                </c:pt>
                <c:pt idx="13381">
                  <c:v>20.8</c:v>
                </c:pt>
                <c:pt idx="13382">
                  <c:v>20.8</c:v>
                </c:pt>
                <c:pt idx="13383">
                  <c:v>20.8</c:v>
                </c:pt>
                <c:pt idx="13384">
                  <c:v>20.8</c:v>
                </c:pt>
                <c:pt idx="13385">
                  <c:v>20.8</c:v>
                </c:pt>
                <c:pt idx="13386">
                  <c:v>20.8</c:v>
                </c:pt>
                <c:pt idx="13387">
                  <c:v>20.8</c:v>
                </c:pt>
                <c:pt idx="13388">
                  <c:v>20.8</c:v>
                </c:pt>
                <c:pt idx="13389">
                  <c:v>20.8</c:v>
                </c:pt>
                <c:pt idx="13390">
                  <c:v>20.8</c:v>
                </c:pt>
                <c:pt idx="13391">
                  <c:v>20.8</c:v>
                </c:pt>
                <c:pt idx="13392">
                  <c:v>20.8</c:v>
                </c:pt>
                <c:pt idx="13393">
                  <c:v>20.8</c:v>
                </c:pt>
                <c:pt idx="13394">
                  <c:v>20.8</c:v>
                </c:pt>
                <c:pt idx="13395">
                  <c:v>20.8</c:v>
                </c:pt>
                <c:pt idx="13396">
                  <c:v>20.8</c:v>
                </c:pt>
                <c:pt idx="13397">
                  <c:v>20.8</c:v>
                </c:pt>
                <c:pt idx="13398">
                  <c:v>20.8</c:v>
                </c:pt>
                <c:pt idx="13399">
                  <c:v>20.8</c:v>
                </c:pt>
                <c:pt idx="13400">
                  <c:v>20.8</c:v>
                </c:pt>
                <c:pt idx="13401">
                  <c:v>20.8</c:v>
                </c:pt>
                <c:pt idx="13402">
                  <c:v>20.8</c:v>
                </c:pt>
                <c:pt idx="13403">
                  <c:v>20.8</c:v>
                </c:pt>
                <c:pt idx="13404">
                  <c:v>20.8</c:v>
                </c:pt>
                <c:pt idx="13405">
                  <c:v>20.8</c:v>
                </c:pt>
                <c:pt idx="13406">
                  <c:v>20.8</c:v>
                </c:pt>
                <c:pt idx="13407">
                  <c:v>20.8</c:v>
                </c:pt>
                <c:pt idx="13408">
                  <c:v>20.8</c:v>
                </c:pt>
                <c:pt idx="13409">
                  <c:v>20.8</c:v>
                </c:pt>
                <c:pt idx="13410">
                  <c:v>20.8</c:v>
                </c:pt>
                <c:pt idx="13411">
                  <c:v>20.8</c:v>
                </c:pt>
                <c:pt idx="13412">
                  <c:v>20.8</c:v>
                </c:pt>
                <c:pt idx="13413">
                  <c:v>20.8</c:v>
                </c:pt>
                <c:pt idx="13414">
                  <c:v>20.8</c:v>
                </c:pt>
                <c:pt idx="13415">
                  <c:v>20.8</c:v>
                </c:pt>
                <c:pt idx="13416">
                  <c:v>20.8</c:v>
                </c:pt>
                <c:pt idx="13417">
                  <c:v>20.8</c:v>
                </c:pt>
                <c:pt idx="13418">
                  <c:v>20.8</c:v>
                </c:pt>
                <c:pt idx="13419">
                  <c:v>20.8</c:v>
                </c:pt>
                <c:pt idx="13420">
                  <c:v>20.8</c:v>
                </c:pt>
                <c:pt idx="13421">
                  <c:v>20.8</c:v>
                </c:pt>
                <c:pt idx="13422">
                  <c:v>20.8</c:v>
                </c:pt>
                <c:pt idx="13423">
                  <c:v>20.8</c:v>
                </c:pt>
                <c:pt idx="13424">
                  <c:v>20.8</c:v>
                </c:pt>
                <c:pt idx="13425">
                  <c:v>20.8</c:v>
                </c:pt>
                <c:pt idx="13426">
                  <c:v>20.8</c:v>
                </c:pt>
                <c:pt idx="13427">
                  <c:v>20.8</c:v>
                </c:pt>
                <c:pt idx="13428">
                  <c:v>20.8</c:v>
                </c:pt>
                <c:pt idx="13429">
                  <c:v>20.8</c:v>
                </c:pt>
                <c:pt idx="13430">
                  <c:v>20.8</c:v>
                </c:pt>
                <c:pt idx="13431">
                  <c:v>20.8</c:v>
                </c:pt>
                <c:pt idx="13432">
                  <c:v>20.8</c:v>
                </c:pt>
                <c:pt idx="13433">
                  <c:v>20.8</c:v>
                </c:pt>
                <c:pt idx="13434">
                  <c:v>20.8</c:v>
                </c:pt>
                <c:pt idx="13435">
                  <c:v>20.8</c:v>
                </c:pt>
                <c:pt idx="13436">
                  <c:v>20.8</c:v>
                </c:pt>
                <c:pt idx="13437">
                  <c:v>20.8</c:v>
                </c:pt>
                <c:pt idx="13438">
                  <c:v>20.8</c:v>
                </c:pt>
                <c:pt idx="13439">
                  <c:v>20.8</c:v>
                </c:pt>
                <c:pt idx="13440">
                  <c:v>20.8</c:v>
                </c:pt>
                <c:pt idx="13441">
                  <c:v>20.8</c:v>
                </c:pt>
                <c:pt idx="13442">
                  <c:v>20.8</c:v>
                </c:pt>
                <c:pt idx="13443">
                  <c:v>20.8</c:v>
                </c:pt>
                <c:pt idx="13444">
                  <c:v>20.8</c:v>
                </c:pt>
                <c:pt idx="13445">
                  <c:v>20.8</c:v>
                </c:pt>
                <c:pt idx="13446">
                  <c:v>20.8</c:v>
                </c:pt>
                <c:pt idx="13447">
                  <c:v>20.8</c:v>
                </c:pt>
                <c:pt idx="13448">
                  <c:v>20.8</c:v>
                </c:pt>
                <c:pt idx="13449">
                  <c:v>20.8</c:v>
                </c:pt>
                <c:pt idx="13450">
                  <c:v>20.8</c:v>
                </c:pt>
                <c:pt idx="13451">
                  <c:v>20.8</c:v>
                </c:pt>
                <c:pt idx="13452">
                  <c:v>20.8</c:v>
                </c:pt>
                <c:pt idx="13453">
                  <c:v>20.8</c:v>
                </c:pt>
                <c:pt idx="13454">
                  <c:v>20.8</c:v>
                </c:pt>
                <c:pt idx="13455">
                  <c:v>20.8</c:v>
                </c:pt>
                <c:pt idx="13456">
                  <c:v>20.8</c:v>
                </c:pt>
                <c:pt idx="13457">
                  <c:v>20.8</c:v>
                </c:pt>
                <c:pt idx="13458">
                  <c:v>20.8</c:v>
                </c:pt>
                <c:pt idx="13459">
                  <c:v>20.8</c:v>
                </c:pt>
                <c:pt idx="13460">
                  <c:v>20.8</c:v>
                </c:pt>
                <c:pt idx="13461">
                  <c:v>20.8</c:v>
                </c:pt>
                <c:pt idx="13462">
                  <c:v>20.8</c:v>
                </c:pt>
                <c:pt idx="13463">
                  <c:v>20.8</c:v>
                </c:pt>
                <c:pt idx="13464">
                  <c:v>20.8</c:v>
                </c:pt>
                <c:pt idx="13465">
                  <c:v>20.8</c:v>
                </c:pt>
                <c:pt idx="13466">
                  <c:v>20.8</c:v>
                </c:pt>
                <c:pt idx="13467">
                  <c:v>20.8</c:v>
                </c:pt>
                <c:pt idx="13468">
                  <c:v>20.8</c:v>
                </c:pt>
                <c:pt idx="13469">
                  <c:v>20.8</c:v>
                </c:pt>
                <c:pt idx="13470">
                  <c:v>20.8</c:v>
                </c:pt>
                <c:pt idx="13471">
                  <c:v>20.8</c:v>
                </c:pt>
                <c:pt idx="13472">
                  <c:v>20.8</c:v>
                </c:pt>
                <c:pt idx="13473">
                  <c:v>20.8</c:v>
                </c:pt>
                <c:pt idx="13474">
                  <c:v>20.8</c:v>
                </c:pt>
                <c:pt idx="13475">
                  <c:v>20.8</c:v>
                </c:pt>
                <c:pt idx="13476">
                  <c:v>20.8</c:v>
                </c:pt>
                <c:pt idx="13477">
                  <c:v>20.8</c:v>
                </c:pt>
                <c:pt idx="13478">
                  <c:v>20.8</c:v>
                </c:pt>
                <c:pt idx="13479">
                  <c:v>20.8</c:v>
                </c:pt>
                <c:pt idx="13480">
                  <c:v>20.8</c:v>
                </c:pt>
                <c:pt idx="13481">
                  <c:v>20.8</c:v>
                </c:pt>
                <c:pt idx="13482">
                  <c:v>20.8</c:v>
                </c:pt>
                <c:pt idx="13483">
                  <c:v>20.8</c:v>
                </c:pt>
                <c:pt idx="13484">
                  <c:v>20.8</c:v>
                </c:pt>
                <c:pt idx="13485">
                  <c:v>20.8</c:v>
                </c:pt>
                <c:pt idx="13486">
                  <c:v>20.8</c:v>
                </c:pt>
                <c:pt idx="13487">
                  <c:v>20.8</c:v>
                </c:pt>
                <c:pt idx="13488">
                  <c:v>20.8</c:v>
                </c:pt>
                <c:pt idx="13489">
                  <c:v>20.8</c:v>
                </c:pt>
                <c:pt idx="13490">
                  <c:v>20.8</c:v>
                </c:pt>
                <c:pt idx="13491">
                  <c:v>20.8</c:v>
                </c:pt>
                <c:pt idx="13492">
                  <c:v>20.8</c:v>
                </c:pt>
                <c:pt idx="13493">
                  <c:v>20.8</c:v>
                </c:pt>
                <c:pt idx="13494">
                  <c:v>20.8</c:v>
                </c:pt>
                <c:pt idx="13495">
                  <c:v>20.8</c:v>
                </c:pt>
                <c:pt idx="13496">
                  <c:v>20.8</c:v>
                </c:pt>
                <c:pt idx="13497">
                  <c:v>20.8</c:v>
                </c:pt>
                <c:pt idx="13498">
                  <c:v>20.8</c:v>
                </c:pt>
                <c:pt idx="13499">
                  <c:v>20.8</c:v>
                </c:pt>
                <c:pt idx="13500">
                  <c:v>20.8</c:v>
                </c:pt>
                <c:pt idx="13501">
                  <c:v>20.8</c:v>
                </c:pt>
                <c:pt idx="13502">
                  <c:v>20.8</c:v>
                </c:pt>
                <c:pt idx="13503">
                  <c:v>20.8</c:v>
                </c:pt>
                <c:pt idx="13504">
                  <c:v>20.8</c:v>
                </c:pt>
                <c:pt idx="13505">
                  <c:v>20.8</c:v>
                </c:pt>
                <c:pt idx="13506">
                  <c:v>20.8</c:v>
                </c:pt>
                <c:pt idx="13507">
                  <c:v>20.8</c:v>
                </c:pt>
                <c:pt idx="13508">
                  <c:v>20.8</c:v>
                </c:pt>
                <c:pt idx="13509">
                  <c:v>20.8</c:v>
                </c:pt>
                <c:pt idx="13510">
                  <c:v>20.8</c:v>
                </c:pt>
                <c:pt idx="13511">
                  <c:v>20.8</c:v>
                </c:pt>
                <c:pt idx="13512">
                  <c:v>20.8</c:v>
                </c:pt>
                <c:pt idx="13513">
                  <c:v>20.8</c:v>
                </c:pt>
                <c:pt idx="13514">
                  <c:v>20.8</c:v>
                </c:pt>
                <c:pt idx="13515">
                  <c:v>20.8</c:v>
                </c:pt>
                <c:pt idx="13516">
                  <c:v>20.8</c:v>
                </c:pt>
                <c:pt idx="13517">
                  <c:v>20.8</c:v>
                </c:pt>
                <c:pt idx="13518">
                  <c:v>20.8</c:v>
                </c:pt>
                <c:pt idx="13519">
                  <c:v>20.8</c:v>
                </c:pt>
                <c:pt idx="13520">
                  <c:v>20.8</c:v>
                </c:pt>
                <c:pt idx="13521">
                  <c:v>20.8</c:v>
                </c:pt>
                <c:pt idx="13522">
                  <c:v>20.8</c:v>
                </c:pt>
                <c:pt idx="13523">
                  <c:v>20.8</c:v>
                </c:pt>
                <c:pt idx="13524">
                  <c:v>20.8</c:v>
                </c:pt>
                <c:pt idx="13525">
                  <c:v>20.8</c:v>
                </c:pt>
                <c:pt idx="13526">
                  <c:v>20.8</c:v>
                </c:pt>
                <c:pt idx="13527">
                  <c:v>20.8</c:v>
                </c:pt>
                <c:pt idx="13528">
                  <c:v>20.8</c:v>
                </c:pt>
                <c:pt idx="13529">
                  <c:v>20.8</c:v>
                </c:pt>
                <c:pt idx="13530">
                  <c:v>20.8</c:v>
                </c:pt>
                <c:pt idx="13531">
                  <c:v>20.8</c:v>
                </c:pt>
                <c:pt idx="13532">
                  <c:v>20.8</c:v>
                </c:pt>
                <c:pt idx="13533">
                  <c:v>20.8</c:v>
                </c:pt>
                <c:pt idx="13534">
                  <c:v>20.8</c:v>
                </c:pt>
                <c:pt idx="13535">
                  <c:v>20.8</c:v>
                </c:pt>
                <c:pt idx="13536">
                  <c:v>20.8</c:v>
                </c:pt>
                <c:pt idx="13537">
                  <c:v>20.8</c:v>
                </c:pt>
                <c:pt idx="13538">
                  <c:v>20.8</c:v>
                </c:pt>
                <c:pt idx="13539">
                  <c:v>20.8</c:v>
                </c:pt>
                <c:pt idx="13540">
                  <c:v>20.8</c:v>
                </c:pt>
                <c:pt idx="13541">
                  <c:v>20.8</c:v>
                </c:pt>
                <c:pt idx="13542">
                  <c:v>20.8</c:v>
                </c:pt>
                <c:pt idx="13543">
                  <c:v>20.8</c:v>
                </c:pt>
                <c:pt idx="13544">
                  <c:v>20.8</c:v>
                </c:pt>
                <c:pt idx="13545">
                  <c:v>20.8</c:v>
                </c:pt>
                <c:pt idx="13546">
                  <c:v>20.8</c:v>
                </c:pt>
                <c:pt idx="13547">
                  <c:v>20.8</c:v>
                </c:pt>
                <c:pt idx="13548">
                  <c:v>20.8</c:v>
                </c:pt>
                <c:pt idx="13549">
                  <c:v>20.8</c:v>
                </c:pt>
                <c:pt idx="13550">
                  <c:v>20.8</c:v>
                </c:pt>
                <c:pt idx="13551">
                  <c:v>20.8</c:v>
                </c:pt>
                <c:pt idx="13552">
                  <c:v>20.8</c:v>
                </c:pt>
                <c:pt idx="13553">
                  <c:v>20.8</c:v>
                </c:pt>
                <c:pt idx="13554">
                  <c:v>20.8</c:v>
                </c:pt>
                <c:pt idx="13555">
                  <c:v>20.8</c:v>
                </c:pt>
                <c:pt idx="13556">
                  <c:v>20.8</c:v>
                </c:pt>
                <c:pt idx="13557">
                  <c:v>20.8</c:v>
                </c:pt>
                <c:pt idx="13558">
                  <c:v>20.8</c:v>
                </c:pt>
                <c:pt idx="13559">
                  <c:v>20.8</c:v>
                </c:pt>
                <c:pt idx="13560">
                  <c:v>20.8</c:v>
                </c:pt>
                <c:pt idx="13561">
                  <c:v>20.8</c:v>
                </c:pt>
                <c:pt idx="13562">
                  <c:v>20.8</c:v>
                </c:pt>
                <c:pt idx="13563">
                  <c:v>20.8</c:v>
                </c:pt>
                <c:pt idx="13564">
                  <c:v>20.8</c:v>
                </c:pt>
                <c:pt idx="13565">
                  <c:v>20.8</c:v>
                </c:pt>
                <c:pt idx="13566">
                  <c:v>20.8</c:v>
                </c:pt>
                <c:pt idx="13567">
                  <c:v>20.8</c:v>
                </c:pt>
                <c:pt idx="13568">
                  <c:v>20.8</c:v>
                </c:pt>
                <c:pt idx="13569">
                  <c:v>20.8</c:v>
                </c:pt>
                <c:pt idx="13570">
                  <c:v>20.8</c:v>
                </c:pt>
                <c:pt idx="13571">
                  <c:v>20.8</c:v>
                </c:pt>
                <c:pt idx="13572">
                  <c:v>20.8</c:v>
                </c:pt>
                <c:pt idx="13573">
                  <c:v>20.8</c:v>
                </c:pt>
                <c:pt idx="13574">
                  <c:v>20.8</c:v>
                </c:pt>
                <c:pt idx="13575">
                  <c:v>20.8</c:v>
                </c:pt>
                <c:pt idx="13576">
                  <c:v>20.8</c:v>
                </c:pt>
                <c:pt idx="13577">
                  <c:v>20.8</c:v>
                </c:pt>
                <c:pt idx="13578">
                  <c:v>20.8</c:v>
                </c:pt>
                <c:pt idx="13579">
                  <c:v>20.8</c:v>
                </c:pt>
                <c:pt idx="13580">
                  <c:v>20.8</c:v>
                </c:pt>
                <c:pt idx="13581">
                  <c:v>20.8</c:v>
                </c:pt>
                <c:pt idx="13582">
                  <c:v>20.8</c:v>
                </c:pt>
                <c:pt idx="13583">
                  <c:v>20.8</c:v>
                </c:pt>
                <c:pt idx="13584">
                  <c:v>20.8</c:v>
                </c:pt>
                <c:pt idx="13585">
                  <c:v>20.8</c:v>
                </c:pt>
                <c:pt idx="13586">
                  <c:v>20.8</c:v>
                </c:pt>
                <c:pt idx="13587">
                  <c:v>20.8</c:v>
                </c:pt>
                <c:pt idx="13588">
                  <c:v>20.8</c:v>
                </c:pt>
                <c:pt idx="13589">
                  <c:v>20.8</c:v>
                </c:pt>
                <c:pt idx="13590">
                  <c:v>20.8</c:v>
                </c:pt>
                <c:pt idx="13591">
                  <c:v>20.8</c:v>
                </c:pt>
                <c:pt idx="13592">
                  <c:v>20.8</c:v>
                </c:pt>
                <c:pt idx="13593">
                  <c:v>20.8</c:v>
                </c:pt>
                <c:pt idx="13594">
                  <c:v>20.8</c:v>
                </c:pt>
                <c:pt idx="13595">
                  <c:v>20.8</c:v>
                </c:pt>
                <c:pt idx="13596">
                  <c:v>20.8</c:v>
                </c:pt>
                <c:pt idx="13597">
                  <c:v>20.8</c:v>
                </c:pt>
                <c:pt idx="13598">
                  <c:v>20.8</c:v>
                </c:pt>
                <c:pt idx="13599">
                  <c:v>20.8</c:v>
                </c:pt>
                <c:pt idx="13600">
                  <c:v>20.8</c:v>
                </c:pt>
                <c:pt idx="13601">
                  <c:v>20.8</c:v>
                </c:pt>
                <c:pt idx="13602">
                  <c:v>20.8</c:v>
                </c:pt>
                <c:pt idx="13603">
                  <c:v>20.8</c:v>
                </c:pt>
                <c:pt idx="13604">
                  <c:v>20.8</c:v>
                </c:pt>
                <c:pt idx="13605">
                  <c:v>20.8</c:v>
                </c:pt>
                <c:pt idx="13606">
                  <c:v>20.8</c:v>
                </c:pt>
                <c:pt idx="13607">
                  <c:v>20.8</c:v>
                </c:pt>
                <c:pt idx="13608">
                  <c:v>20.8</c:v>
                </c:pt>
                <c:pt idx="13609">
                  <c:v>20.8</c:v>
                </c:pt>
                <c:pt idx="13610">
                  <c:v>20.8</c:v>
                </c:pt>
                <c:pt idx="13611">
                  <c:v>20.8</c:v>
                </c:pt>
                <c:pt idx="13612">
                  <c:v>20.8</c:v>
                </c:pt>
                <c:pt idx="13613">
                  <c:v>20.8</c:v>
                </c:pt>
                <c:pt idx="13614">
                  <c:v>20.8</c:v>
                </c:pt>
                <c:pt idx="13615">
                  <c:v>20.8</c:v>
                </c:pt>
                <c:pt idx="13616">
                  <c:v>20.8</c:v>
                </c:pt>
                <c:pt idx="13617">
                  <c:v>20.8</c:v>
                </c:pt>
                <c:pt idx="13618">
                  <c:v>20.8</c:v>
                </c:pt>
                <c:pt idx="13619">
                  <c:v>20.8</c:v>
                </c:pt>
                <c:pt idx="13620">
                  <c:v>20.8</c:v>
                </c:pt>
                <c:pt idx="13621">
                  <c:v>20.8</c:v>
                </c:pt>
                <c:pt idx="13622">
                  <c:v>20.8</c:v>
                </c:pt>
                <c:pt idx="13623">
                  <c:v>20.8</c:v>
                </c:pt>
                <c:pt idx="13624">
                  <c:v>20.8</c:v>
                </c:pt>
                <c:pt idx="13625">
                  <c:v>20.8</c:v>
                </c:pt>
                <c:pt idx="13626">
                  <c:v>20.8</c:v>
                </c:pt>
                <c:pt idx="13627">
                  <c:v>20.8</c:v>
                </c:pt>
                <c:pt idx="13628">
                  <c:v>20.8</c:v>
                </c:pt>
                <c:pt idx="13629">
                  <c:v>20.8</c:v>
                </c:pt>
                <c:pt idx="13630">
                  <c:v>20.8</c:v>
                </c:pt>
                <c:pt idx="13631">
                  <c:v>20.8</c:v>
                </c:pt>
                <c:pt idx="13632">
                  <c:v>20.8</c:v>
                </c:pt>
                <c:pt idx="13633">
                  <c:v>20.8</c:v>
                </c:pt>
                <c:pt idx="13634">
                  <c:v>20.8</c:v>
                </c:pt>
                <c:pt idx="13635">
                  <c:v>20.8</c:v>
                </c:pt>
                <c:pt idx="13636">
                  <c:v>20.8</c:v>
                </c:pt>
                <c:pt idx="13637">
                  <c:v>20.8</c:v>
                </c:pt>
                <c:pt idx="13638">
                  <c:v>20.8</c:v>
                </c:pt>
                <c:pt idx="13639">
                  <c:v>20.8</c:v>
                </c:pt>
                <c:pt idx="13640">
                  <c:v>20.8</c:v>
                </c:pt>
                <c:pt idx="13641">
                  <c:v>20.8</c:v>
                </c:pt>
                <c:pt idx="13642">
                  <c:v>20.8</c:v>
                </c:pt>
                <c:pt idx="13643">
                  <c:v>20.8</c:v>
                </c:pt>
                <c:pt idx="13644">
                  <c:v>20.8</c:v>
                </c:pt>
                <c:pt idx="13645">
                  <c:v>20.8</c:v>
                </c:pt>
                <c:pt idx="13646">
                  <c:v>20.8</c:v>
                </c:pt>
                <c:pt idx="13647">
                  <c:v>20.8</c:v>
                </c:pt>
                <c:pt idx="13648">
                  <c:v>20.8</c:v>
                </c:pt>
                <c:pt idx="13649">
                  <c:v>20.8</c:v>
                </c:pt>
                <c:pt idx="13650">
                  <c:v>20.8</c:v>
                </c:pt>
                <c:pt idx="13651">
                  <c:v>20.8</c:v>
                </c:pt>
                <c:pt idx="13652">
                  <c:v>20.8</c:v>
                </c:pt>
                <c:pt idx="13653">
                  <c:v>20.8</c:v>
                </c:pt>
                <c:pt idx="13654">
                  <c:v>20.8</c:v>
                </c:pt>
                <c:pt idx="13655">
                  <c:v>20.8</c:v>
                </c:pt>
                <c:pt idx="13656">
                  <c:v>20.8</c:v>
                </c:pt>
                <c:pt idx="13657">
                  <c:v>20.8</c:v>
                </c:pt>
                <c:pt idx="13658">
                  <c:v>20.8</c:v>
                </c:pt>
                <c:pt idx="13659">
                  <c:v>20.8</c:v>
                </c:pt>
                <c:pt idx="13660">
                  <c:v>20.8</c:v>
                </c:pt>
                <c:pt idx="13661">
                  <c:v>20.8</c:v>
                </c:pt>
                <c:pt idx="13662">
                  <c:v>20.8</c:v>
                </c:pt>
                <c:pt idx="13663">
                  <c:v>20.8</c:v>
                </c:pt>
                <c:pt idx="13664">
                  <c:v>20.8</c:v>
                </c:pt>
                <c:pt idx="13665">
                  <c:v>20.8</c:v>
                </c:pt>
                <c:pt idx="13666">
                  <c:v>20.8</c:v>
                </c:pt>
                <c:pt idx="13667">
                  <c:v>20.8</c:v>
                </c:pt>
                <c:pt idx="13668">
                  <c:v>20.8</c:v>
                </c:pt>
                <c:pt idx="13669">
                  <c:v>20.8</c:v>
                </c:pt>
                <c:pt idx="13670">
                  <c:v>20.8</c:v>
                </c:pt>
                <c:pt idx="13671">
                  <c:v>20.8</c:v>
                </c:pt>
                <c:pt idx="13672">
                  <c:v>20.8</c:v>
                </c:pt>
                <c:pt idx="13673">
                  <c:v>20.8</c:v>
                </c:pt>
                <c:pt idx="13674">
                  <c:v>20.8</c:v>
                </c:pt>
                <c:pt idx="13675">
                  <c:v>20.8</c:v>
                </c:pt>
                <c:pt idx="13676">
                  <c:v>20.8</c:v>
                </c:pt>
                <c:pt idx="13677">
                  <c:v>20.8</c:v>
                </c:pt>
                <c:pt idx="13678">
                  <c:v>20.8</c:v>
                </c:pt>
                <c:pt idx="13679">
                  <c:v>20.8</c:v>
                </c:pt>
                <c:pt idx="13680">
                  <c:v>20.8</c:v>
                </c:pt>
                <c:pt idx="13681">
                  <c:v>20.8</c:v>
                </c:pt>
                <c:pt idx="13682">
                  <c:v>20.8</c:v>
                </c:pt>
                <c:pt idx="13683">
                  <c:v>20.8</c:v>
                </c:pt>
                <c:pt idx="13684">
                  <c:v>20.8</c:v>
                </c:pt>
                <c:pt idx="13685">
                  <c:v>20.8</c:v>
                </c:pt>
                <c:pt idx="13686">
                  <c:v>20.8</c:v>
                </c:pt>
                <c:pt idx="13687">
                  <c:v>20.8</c:v>
                </c:pt>
                <c:pt idx="13688">
                  <c:v>20.8</c:v>
                </c:pt>
                <c:pt idx="13689">
                  <c:v>20.8</c:v>
                </c:pt>
                <c:pt idx="13690">
                  <c:v>20.8</c:v>
                </c:pt>
                <c:pt idx="13691">
                  <c:v>20.8</c:v>
                </c:pt>
                <c:pt idx="13692">
                  <c:v>20.8</c:v>
                </c:pt>
                <c:pt idx="13693">
                  <c:v>20.8</c:v>
                </c:pt>
                <c:pt idx="13694">
                  <c:v>20.8</c:v>
                </c:pt>
                <c:pt idx="13695">
                  <c:v>20.8</c:v>
                </c:pt>
                <c:pt idx="13696">
                  <c:v>20.8</c:v>
                </c:pt>
                <c:pt idx="13697">
                  <c:v>20.8</c:v>
                </c:pt>
                <c:pt idx="13698">
                  <c:v>20.8</c:v>
                </c:pt>
                <c:pt idx="13699">
                  <c:v>20.8</c:v>
                </c:pt>
                <c:pt idx="13700">
                  <c:v>20.8</c:v>
                </c:pt>
                <c:pt idx="13701">
                  <c:v>20.8</c:v>
                </c:pt>
                <c:pt idx="13702">
                  <c:v>20.8</c:v>
                </c:pt>
                <c:pt idx="13703">
                  <c:v>20.8</c:v>
                </c:pt>
                <c:pt idx="13704">
                  <c:v>20.8</c:v>
                </c:pt>
                <c:pt idx="13705">
                  <c:v>20.8</c:v>
                </c:pt>
                <c:pt idx="13706">
                  <c:v>20.8</c:v>
                </c:pt>
                <c:pt idx="13707">
                  <c:v>20.8</c:v>
                </c:pt>
                <c:pt idx="13708">
                  <c:v>20.8</c:v>
                </c:pt>
                <c:pt idx="13709">
                  <c:v>20.8</c:v>
                </c:pt>
                <c:pt idx="13710">
                  <c:v>20.8</c:v>
                </c:pt>
                <c:pt idx="13711">
                  <c:v>20.8</c:v>
                </c:pt>
                <c:pt idx="13712">
                  <c:v>20.8</c:v>
                </c:pt>
                <c:pt idx="13713">
                  <c:v>20.8</c:v>
                </c:pt>
                <c:pt idx="13714">
                  <c:v>20.8</c:v>
                </c:pt>
                <c:pt idx="13715">
                  <c:v>20.8</c:v>
                </c:pt>
                <c:pt idx="13716">
                  <c:v>20.8</c:v>
                </c:pt>
                <c:pt idx="13717">
                  <c:v>20.8</c:v>
                </c:pt>
                <c:pt idx="13718">
                  <c:v>20.8</c:v>
                </c:pt>
                <c:pt idx="13719">
                  <c:v>20.8</c:v>
                </c:pt>
                <c:pt idx="13720">
                  <c:v>20.8</c:v>
                </c:pt>
                <c:pt idx="13721">
                  <c:v>20.8</c:v>
                </c:pt>
                <c:pt idx="13722">
                  <c:v>20.8</c:v>
                </c:pt>
                <c:pt idx="13723">
                  <c:v>20.8</c:v>
                </c:pt>
                <c:pt idx="13724">
                  <c:v>20.8</c:v>
                </c:pt>
                <c:pt idx="13725">
                  <c:v>20.8</c:v>
                </c:pt>
                <c:pt idx="13726">
                  <c:v>20.8</c:v>
                </c:pt>
                <c:pt idx="13727">
                  <c:v>20.8</c:v>
                </c:pt>
                <c:pt idx="13728">
                  <c:v>20.8</c:v>
                </c:pt>
                <c:pt idx="13729">
                  <c:v>20.8</c:v>
                </c:pt>
                <c:pt idx="13730">
                  <c:v>20.8</c:v>
                </c:pt>
                <c:pt idx="13731">
                  <c:v>20.8</c:v>
                </c:pt>
                <c:pt idx="13732">
                  <c:v>20.8</c:v>
                </c:pt>
                <c:pt idx="13733">
                  <c:v>20.8</c:v>
                </c:pt>
                <c:pt idx="13734">
                  <c:v>20.8</c:v>
                </c:pt>
                <c:pt idx="13735">
                  <c:v>20.8</c:v>
                </c:pt>
                <c:pt idx="13736">
                  <c:v>20.8</c:v>
                </c:pt>
                <c:pt idx="13737">
                  <c:v>20.8</c:v>
                </c:pt>
                <c:pt idx="13738">
                  <c:v>20.8</c:v>
                </c:pt>
                <c:pt idx="13739">
                  <c:v>20.8</c:v>
                </c:pt>
                <c:pt idx="13740">
                  <c:v>20.8</c:v>
                </c:pt>
                <c:pt idx="13741">
                  <c:v>20.8</c:v>
                </c:pt>
                <c:pt idx="13742">
                  <c:v>20.8</c:v>
                </c:pt>
                <c:pt idx="13743">
                  <c:v>20.8</c:v>
                </c:pt>
                <c:pt idx="13744">
                  <c:v>20.8</c:v>
                </c:pt>
                <c:pt idx="13745">
                  <c:v>20.8</c:v>
                </c:pt>
                <c:pt idx="13746">
                  <c:v>20.8</c:v>
                </c:pt>
                <c:pt idx="13747">
                  <c:v>20.8</c:v>
                </c:pt>
                <c:pt idx="13748">
                  <c:v>20.8</c:v>
                </c:pt>
                <c:pt idx="13749">
                  <c:v>20.8</c:v>
                </c:pt>
                <c:pt idx="13750">
                  <c:v>20.8</c:v>
                </c:pt>
                <c:pt idx="13751">
                  <c:v>20.8</c:v>
                </c:pt>
                <c:pt idx="13752">
                  <c:v>20.8</c:v>
                </c:pt>
                <c:pt idx="13753">
                  <c:v>20.8</c:v>
                </c:pt>
                <c:pt idx="13754">
                  <c:v>20.8</c:v>
                </c:pt>
                <c:pt idx="13755">
                  <c:v>20.8</c:v>
                </c:pt>
                <c:pt idx="13756">
                  <c:v>20.8</c:v>
                </c:pt>
                <c:pt idx="13757">
                  <c:v>20.8</c:v>
                </c:pt>
                <c:pt idx="13758">
                  <c:v>20.8</c:v>
                </c:pt>
                <c:pt idx="13759">
                  <c:v>20.8</c:v>
                </c:pt>
                <c:pt idx="13760">
                  <c:v>20.8</c:v>
                </c:pt>
                <c:pt idx="13761">
                  <c:v>20.8</c:v>
                </c:pt>
                <c:pt idx="13762">
                  <c:v>20.8</c:v>
                </c:pt>
                <c:pt idx="13763">
                  <c:v>20.8</c:v>
                </c:pt>
                <c:pt idx="13764">
                  <c:v>20.8</c:v>
                </c:pt>
                <c:pt idx="13765">
                  <c:v>20.8</c:v>
                </c:pt>
                <c:pt idx="13766">
                  <c:v>20.8</c:v>
                </c:pt>
                <c:pt idx="13767">
                  <c:v>20.8</c:v>
                </c:pt>
                <c:pt idx="13768">
                  <c:v>20.8</c:v>
                </c:pt>
                <c:pt idx="13769">
                  <c:v>20.8</c:v>
                </c:pt>
                <c:pt idx="13770">
                  <c:v>20.8</c:v>
                </c:pt>
                <c:pt idx="13771">
                  <c:v>20.8</c:v>
                </c:pt>
                <c:pt idx="13772">
                  <c:v>20.8</c:v>
                </c:pt>
                <c:pt idx="13773">
                  <c:v>20.8</c:v>
                </c:pt>
                <c:pt idx="13774">
                  <c:v>20.8</c:v>
                </c:pt>
                <c:pt idx="13775">
                  <c:v>20.8</c:v>
                </c:pt>
                <c:pt idx="13776">
                  <c:v>20.8</c:v>
                </c:pt>
                <c:pt idx="13777">
                  <c:v>20.8</c:v>
                </c:pt>
                <c:pt idx="13778">
                  <c:v>20.8</c:v>
                </c:pt>
                <c:pt idx="13779">
                  <c:v>20.8</c:v>
                </c:pt>
                <c:pt idx="13780">
                  <c:v>20.8</c:v>
                </c:pt>
                <c:pt idx="13781">
                  <c:v>20.8</c:v>
                </c:pt>
                <c:pt idx="13782">
                  <c:v>20.8</c:v>
                </c:pt>
                <c:pt idx="13783">
                  <c:v>20.8</c:v>
                </c:pt>
                <c:pt idx="13784">
                  <c:v>20.8</c:v>
                </c:pt>
                <c:pt idx="13785">
                  <c:v>20.8</c:v>
                </c:pt>
                <c:pt idx="13786">
                  <c:v>20.8</c:v>
                </c:pt>
                <c:pt idx="13787">
                  <c:v>20.8</c:v>
                </c:pt>
                <c:pt idx="13788">
                  <c:v>20.8</c:v>
                </c:pt>
                <c:pt idx="13789">
                  <c:v>20.8</c:v>
                </c:pt>
                <c:pt idx="13790">
                  <c:v>20.8</c:v>
                </c:pt>
                <c:pt idx="13791">
                  <c:v>20.8</c:v>
                </c:pt>
                <c:pt idx="13792">
                  <c:v>20.8</c:v>
                </c:pt>
                <c:pt idx="13793">
                  <c:v>20.8</c:v>
                </c:pt>
                <c:pt idx="13794">
                  <c:v>20.8</c:v>
                </c:pt>
                <c:pt idx="13795">
                  <c:v>20.8</c:v>
                </c:pt>
                <c:pt idx="13796">
                  <c:v>20.8</c:v>
                </c:pt>
                <c:pt idx="13797">
                  <c:v>20.8</c:v>
                </c:pt>
                <c:pt idx="13798">
                  <c:v>20.8</c:v>
                </c:pt>
                <c:pt idx="13799">
                  <c:v>20.8</c:v>
                </c:pt>
                <c:pt idx="13800">
                  <c:v>20.8</c:v>
                </c:pt>
                <c:pt idx="13801">
                  <c:v>20.8</c:v>
                </c:pt>
                <c:pt idx="13802">
                  <c:v>20.8</c:v>
                </c:pt>
                <c:pt idx="13803">
                  <c:v>20.8</c:v>
                </c:pt>
                <c:pt idx="13804">
                  <c:v>20.8</c:v>
                </c:pt>
                <c:pt idx="13805">
                  <c:v>20.8</c:v>
                </c:pt>
                <c:pt idx="13806">
                  <c:v>20.8</c:v>
                </c:pt>
                <c:pt idx="13807">
                  <c:v>20.8</c:v>
                </c:pt>
                <c:pt idx="13808">
                  <c:v>20.8</c:v>
                </c:pt>
                <c:pt idx="13809">
                  <c:v>20.8</c:v>
                </c:pt>
                <c:pt idx="13810">
                  <c:v>20.8</c:v>
                </c:pt>
                <c:pt idx="13811">
                  <c:v>20.8</c:v>
                </c:pt>
                <c:pt idx="13812">
                  <c:v>20.8</c:v>
                </c:pt>
                <c:pt idx="13813">
                  <c:v>20.8</c:v>
                </c:pt>
                <c:pt idx="13814">
                  <c:v>20.8</c:v>
                </c:pt>
                <c:pt idx="13815">
                  <c:v>20.8</c:v>
                </c:pt>
                <c:pt idx="13816">
                  <c:v>20.8</c:v>
                </c:pt>
                <c:pt idx="13817">
                  <c:v>20.8</c:v>
                </c:pt>
                <c:pt idx="13818">
                  <c:v>20.8</c:v>
                </c:pt>
                <c:pt idx="13819">
                  <c:v>20.8</c:v>
                </c:pt>
                <c:pt idx="13820">
                  <c:v>20.8</c:v>
                </c:pt>
                <c:pt idx="13821">
                  <c:v>20.8</c:v>
                </c:pt>
                <c:pt idx="13822">
                  <c:v>20.8</c:v>
                </c:pt>
                <c:pt idx="13823">
                  <c:v>20.8</c:v>
                </c:pt>
                <c:pt idx="13824">
                  <c:v>20.8</c:v>
                </c:pt>
                <c:pt idx="13825">
                  <c:v>20.8</c:v>
                </c:pt>
                <c:pt idx="13826">
                  <c:v>20.8</c:v>
                </c:pt>
                <c:pt idx="13827">
                  <c:v>20.8</c:v>
                </c:pt>
                <c:pt idx="13828">
                  <c:v>20.8</c:v>
                </c:pt>
                <c:pt idx="13829">
                  <c:v>20.8</c:v>
                </c:pt>
                <c:pt idx="13830">
                  <c:v>20.8</c:v>
                </c:pt>
                <c:pt idx="13831">
                  <c:v>20.8</c:v>
                </c:pt>
                <c:pt idx="13832">
                  <c:v>20.8</c:v>
                </c:pt>
                <c:pt idx="13833">
                  <c:v>20.8</c:v>
                </c:pt>
                <c:pt idx="13834">
                  <c:v>20.8</c:v>
                </c:pt>
                <c:pt idx="13835">
                  <c:v>20.8</c:v>
                </c:pt>
                <c:pt idx="13836">
                  <c:v>20.8</c:v>
                </c:pt>
                <c:pt idx="13837">
                  <c:v>20.8</c:v>
                </c:pt>
                <c:pt idx="13838">
                  <c:v>20.8</c:v>
                </c:pt>
                <c:pt idx="13839">
                  <c:v>20.8</c:v>
                </c:pt>
                <c:pt idx="13840">
                  <c:v>20.8</c:v>
                </c:pt>
                <c:pt idx="13841">
                  <c:v>20.8</c:v>
                </c:pt>
                <c:pt idx="13842">
                  <c:v>20.8</c:v>
                </c:pt>
                <c:pt idx="13843">
                  <c:v>20.8</c:v>
                </c:pt>
                <c:pt idx="13844">
                  <c:v>20.8</c:v>
                </c:pt>
                <c:pt idx="13845">
                  <c:v>20.8</c:v>
                </c:pt>
                <c:pt idx="13846">
                  <c:v>20.8</c:v>
                </c:pt>
                <c:pt idx="13847">
                  <c:v>20.8</c:v>
                </c:pt>
                <c:pt idx="13848">
                  <c:v>20.8</c:v>
                </c:pt>
                <c:pt idx="13849">
                  <c:v>20.8</c:v>
                </c:pt>
                <c:pt idx="13850">
                  <c:v>20.8</c:v>
                </c:pt>
                <c:pt idx="13851">
                  <c:v>20.8</c:v>
                </c:pt>
                <c:pt idx="13852">
                  <c:v>20.8</c:v>
                </c:pt>
                <c:pt idx="13853">
                  <c:v>20.8</c:v>
                </c:pt>
                <c:pt idx="13854">
                  <c:v>20.8</c:v>
                </c:pt>
                <c:pt idx="13855">
                  <c:v>20.8</c:v>
                </c:pt>
                <c:pt idx="13856">
                  <c:v>20.8</c:v>
                </c:pt>
                <c:pt idx="13857">
                  <c:v>20.8</c:v>
                </c:pt>
                <c:pt idx="13858">
                  <c:v>20.8</c:v>
                </c:pt>
                <c:pt idx="13859">
                  <c:v>20.8</c:v>
                </c:pt>
                <c:pt idx="13860">
                  <c:v>20.8</c:v>
                </c:pt>
                <c:pt idx="13861">
                  <c:v>20.8</c:v>
                </c:pt>
                <c:pt idx="13862">
                  <c:v>20.8</c:v>
                </c:pt>
                <c:pt idx="13863">
                  <c:v>20.8</c:v>
                </c:pt>
                <c:pt idx="13864">
                  <c:v>20.8</c:v>
                </c:pt>
                <c:pt idx="13865">
                  <c:v>20.8</c:v>
                </c:pt>
                <c:pt idx="13866">
                  <c:v>20.8</c:v>
                </c:pt>
                <c:pt idx="13867">
                  <c:v>20.8</c:v>
                </c:pt>
                <c:pt idx="13868">
                  <c:v>20.8</c:v>
                </c:pt>
                <c:pt idx="13869">
                  <c:v>20.8</c:v>
                </c:pt>
                <c:pt idx="13870">
                  <c:v>20.8</c:v>
                </c:pt>
                <c:pt idx="13871">
                  <c:v>20.8</c:v>
                </c:pt>
                <c:pt idx="13872">
                  <c:v>20.8</c:v>
                </c:pt>
                <c:pt idx="13873">
                  <c:v>20.8</c:v>
                </c:pt>
                <c:pt idx="13874">
                  <c:v>20.8</c:v>
                </c:pt>
                <c:pt idx="13875">
                  <c:v>20.8</c:v>
                </c:pt>
                <c:pt idx="13876">
                  <c:v>20.8</c:v>
                </c:pt>
                <c:pt idx="13877">
                  <c:v>20.8</c:v>
                </c:pt>
                <c:pt idx="13878">
                  <c:v>20.8</c:v>
                </c:pt>
                <c:pt idx="13879">
                  <c:v>20.8</c:v>
                </c:pt>
                <c:pt idx="13880">
                  <c:v>20.8</c:v>
                </c:pt>
                <c:pt idx="13881">
                  <c:v>20.8</c:v>
                </c:pt>
                <c:pt idx="13882">
                  <c:v>20.8</c:v>
                </c:pt>
                <c:pt idx="13883">
                  <c:v>20.8</c:v>
                </c:pt>
                <c:pt idx="13884">
                  <c:v>20.8</c:v>
                </c:pt>
                <c:pt idx="13885">
                  <c:v>20.8</c:v>
                </c:pt>
                <c:pt idx="13886">
                  <c:v>20.8</c:v>
                </c:pt>
                <c:pt idx="13887">
                  <c:v>20.8</c:v>
                </c:pt>
                <c:pt idx="13888">
                  <c:v>20.8</c:v>
                </c:pt>
                <c:pt idx="13889">
                  <c:v>20.8</c:v>
                </c:pt>
                <c:pt idx="13890">
                  <c:v>20.8</c:v>
                </c:pt>
                <c:pt idx="13891">
                  <c:v>20.8</c:v>
                </c:pt>
                <c:pt idx="13892">
                  <c:v>20.8</c:v>
                </c:pt>
                <c:pt idx="13893">
                  <c:v>20.8</c:v>
                </c:pt>
                <c:pt idx="13894">
                  <c:v>20.8</c:v>
                </c:pt>
                <c:pt idx="13895">
                  <c:v>20.8</c:v>
                </c:pt>
                <c:pt idx="13896">
                  <c:v>20.8</c:v>
                </c:pt>
                <c:pt idx="13897">
                  <c:v>20.8</c:v>
                </c:pt>
                <c:pt idx="13898">
                  <c:v>20.8</c:v>
                </c:pt>
                <c:pt idx="13899">
                  <c:v>20.8</c:v>
                </c:pt>
                <c:pt idx="13900">
                  <c:v>20.8</c:v>
                </c:pt>
                <c:pt idx="13901">
                  <c:v>20.8</c:v>
                </c:pt>
                <c:pt idx="13902">
                  <c:v>20.8</c:v>
                </c:pt>
                <c:pt idx="13903">
                  <c:v>20.8</c:v>
                </c:pt>
                <c:pt idx="13904">
                  <c:v>20.8</c:v>
                </c:pt>
                <c:pt idx="13905">
                  <c:v>20.8</c:v>
                </c:pt>
                <c:pt idx="13906">
                  <c:v>20.8</c:v>
                </c:pt>
                <c:pt idx="13907">
                  <c:v>20.8</c:v>
                </c:pt>
                <c:pt idx="13908">
                  <c:v>20.8</c:v>
                </c:pt>
                <c:pt idx="13909">
                  <c:v>20.8</c:v>
                </c:pt>
                <c:pt idx="13910">
                  <c:v>20.8</c:v>
                </c:pt>
                <c:pt idx="13911">
                  <c:v>20.8</c:v>
                </c:pt>
                <c:pt idx="13912">
                  <c:v>20.8</c:v>
                </c:pt>
                <c:pt idx="13913">
                  <c:v>20.8</c:v>
                </c:pt>
                <c:pt idx="13914">
                  <c:v>20.8</c:v>
                </c:pt>
                <c:pt idx="13915">
                  <c:v>20.8</c:v>
                </c:pt>
                <c:pt idx="13916">
                  <c:v>20.8</c:v>
                </c:pt>
                <c:pt idx="13917">
                  <c:v>20.8</c:v>
                </c:pt>
                <c:pt idx="13918">
                  <c:v>20.8</c:v>
                </c:pt>
                <c:pt idx="13919">
                  <c:v>20.8</c:v>
                </c:pt>
                <c:pt idx="13920">
                  <c:v>20.8</c:v>
                </c:pt>
                <c:pt idx="13921">
                  <c:v>20.8</c:v>
                </c:pt>
                <c:pt idx="13922">
                  <c:v>20.8</c:v>
                </c:pt>
                <c:pt idx="13923">
                  <c:v>20.8</c:v>
                </c:pt>
                <c:pt idx="13924">
                  <c:v>20.8</c:v>
                </c:pt>
                <c:pt idx="13925">
                  <c:v>20.8</c:v>
                </c:pt>
                <c:pt idx="13926">
                  <c:v>20.8</c:v>
                </c:pt>
                <c:pt idx="13927">
                  <c:v>20.8</c:v>
                </c:pt>
                <c:pt idx="13928">
                  <c:v>20.8</c:v>
                </c:pt>
                <c:pt idx="13929">
                  <c:v>20.8</c:v>
                </c:pt>
                <c:pt idx="13930">
                  <c:v>20.8</c:v>
                </c:pt>
                <c:pt idx="13931">
                  <c:v>20.8</c:v>
                </c:pt>
                <c:pt idx="13932">
                  <c:v>20.8</c:v>
                </c:pt>
                <c:pt idx="13933">
                  <c:v>20.8</c:v>
                </c:pt>
                <c:pt idx="13934">
                  <c:v>20.8</c:v>
                </c:pt>
                <c:pt idx="13935">
                  <c:v>20.8</c:v>
                </c:pt>
                <c:pt idx="13936">
                  <c:v>20.8</c:v>
                </c:pt>
                <c:pt idx="13937">
                  <c:v>20.8</c:v>
                </c:pt>
                <c:pt idx="13938">
                  <c:v>20.8</c:v>
                </c:pt>
                <c:pt idx="13939">
                  <c:v>20.8</c:v>
                </c:pt>
                <c:pt idx="13940">
                  <c:v>20.8</c:v>
                </c:pt>
                <c:pt idx="13941">
                  <c:v>20.8</c:v>
                </c:pt>
                <c:pt idx="13942">
                  <c:v>20.8</c:v>
                </c:pt>
                <c:pt idx="13943">
                  <c:v>20.8</c:v>
                </c:pt>
                <c:pt idx="13944">
                  <c:v>20.8</c:v>
                </c:pt>
                <c:pt idx="13945">
                  <c:v>20.8</c:v>
                </c:pt>
                <c:pt idx="13946">
                  <c:v>20.8</c:v>
                </c:pt>
                <c:pt idx="13947">
                  <c:v>20.8</c:v>
                </c:pt>
                <c:pt idx="13948">
                  <c:v>20.8</c:v>
                </c:pt>
                <c:pt idx="13949">
                  <c:v>20.8</c:v>
                </c:pt>
                <c:pt idx="13950">
                  <c:v>20.8</c:v>
                </c:pt>
                <c:pt idx="13951">
                  <c:v>20.8</c:v>
                </c:pt>
                <c:pt idx="13952">
                  <c:v>20.8</c:v>
                </c:pt>
                <c:pt idx="13953">
                  <c:v>20.8</c:v>
                </c:pt>
                <c:pt idx="13954">
                  <c:v>20.8</c:v>
                </c:pt>
                <c:pt idx="13955">
                  <c:v>20.8</c:v>
                </c:pt>
                <c:pt idx="13956">
                  <c:v>20.8</c:v>
                </c:pt>
                <c:pt idx="13957">
                  <c:v>20.8</c:v>
                </c:pt>
                <c:pt idx="13958">
                  <c:v>20.8</c:v>
                </c:pt>
                <c:pt idx="13959">
                  <c:v>20.8</c:v>
                </c:pt>
                <c:pt idx="13960">
                  <c:v>20.8</c:v>
                </c:pt>
                <c:pt idx="13961">
                  <c:v>20.8</c:v>
                </c:pt>
                <c:pt idx="13962">
                  <c:v>20.8</c:v>
                </c:pt>
                <c:pt idx="13963">
                  <c:v>20.8</c:v>
                </c:pt>
                <c:pt idx="13964">
                  <c:v>20.8</c:v>
                </c:pt>
                <c:pt idx="13965">
                  <c:v>20.8</c:v>
                </c:pt>
                <c:pt idx="13966">
                  <c:v>20.8</c:v>
                </c:pt>
                <c:pt idx="13967">
                  <c:v>20.8</c:v>
                </c:pt>
                <c:pt idx="13968">
                  <c:v>20.8</c:v>
                </c:pt>
                <c:pt idx="13969">
                  <c:v>20.8</c:v>
                </c:pt>
                <c:pt idx="13970">
                  <c:v>20.8</c:v>
                </c:pt>
                <c:pt idx="13971">
                  <c:v>20.8</c:v>
                </c:pt>
                <c:pt idx="13972">
                  <c:v>20.8</c:v>
                </c:pt>
                <c:pt idx="13973">
                  <c:v>20.8</c:v>
                </c:pt>
                <c:pt idx="13974">
                  <c:v>20.8</c:v>
                </c:pt>
                <c:pt idx="13975">
                  <c:v>20.8</c:v>
                </c:pt>
                <c:pt idx="13976">
                  <c:v>20.8</c:v>
                </c:pt>
                <c:pt idx="13977">
                  <c:v>20.8</c:v>
                </c:pt>
                <c:pt idx="13978">
                  <c:v>20.8</c:v>
                </c:pt>
                <c:pt idx="13979">
                  <c:v>20.8</c:v>
                </c:pt>
                <c:pt idx="13980">
                  <c:v>20.8</c:v>
                </c:pt>
                <c:pt idx="13981">
                  <c:v>20.8</c:v>
                </c:pt>
                <c:pt idx="13982">
                  <c:v>20.8</c:v>
                </c:pt>
                <c:pt idx="13983">
                  <c:v>20.8</c:v>
                </c:pt>
                <c:pt idx="13984">
                  <c:v>20.8</c:v>
                </c:pt>
                <c:pt idx="13985">
                  <c:v>20.8</c:v>
                </c:pt>
                <c:pt idx="13986">
                  <c:v>20.8</c:v>
                </c:pt>
                <c:pt idx="13987">
                  <c:v>20.8</c:v>
                </c:pt>
                <c:pt idx="13988">
                  <c:v>20.8</c:v>
                </c:pt>
                <c:pt idx="13989">
                  <c:v>20.8</c:v>
                </c:pt>
                <c:pt idx="13990">
                  <c:v>20.8</c:v>
                </c:pt>
                <c:pt idx="13991">
                  <c:v>20.8</c:v>
                </c:pt>
                <c:pt idx="13992">
                  <c:v>20.8</c:v>
                </c:pt>
                <c:pt idx="13993">
                  <c:v>20.8</c:v>
                </c:pt>
                <c:pt idx="13994">
                  <c:v>20.8</c:v>
                </c:pt>
                <c:pt idx="13995">
                  <c:v>20.8</c:v>
                </c:pt>
                <c:pt idx="13996">
                  <c:v>20.8</c:v>
                </c:pt>
                <c:pt idx="13997">
                  <c:v>20.8</c:v>
                </c:pt>
                <c:pt idx="13998">
                  <c:v>20.8</c:v>
                </c:pt>
                <c:pt idx="13999">
                  <c:v>20.8</c:v>
                </c:pt>
                <c:pt idx="14000">
                  <c:v>20.8</c:v>
                </c:pt>
                <c:pt idx="14001">
                  <c:v>20.8</c:v>
                </c:pt>
                <c:pt idx="14002">
                  <c:v>20.8</c:v>
                </c:pt>
                <c:pt idx="14003">
                  <c:v>20.8</c:v>
                </c:pt>
                <c:pt idx="14004">
                  <c:v>20.8</c:v>
                </c:pt>
                <c:pt idx="14005">
                  <c:v>20.8</c:v>
                </c:pt>
                <c:pt idx="14006">
                  <c:v>20.8</c:v>
                </c:pt>
                <c:pt idx="14007">
                  <c:v>20.8</c:v>
                </c:pt>
                <c:pt idx="14008">
                  <c:v>20.8</c:v>
                </c:pt>
                <c:pt idx="14009">
                  <c:v>20.8</c:v>
                </c:pt>
                <c:pt idx="14010">
                  <c:v>20.8</c:v>
                </c:pt>
                <c:pt idx="14011">
                  <c:v>20.8</c:v>
                </c:pt>
                <c:pt idx="14012">
                  <c:v>20.8</c:v>
                </c:pt>
                <c:pt idx="14013">
                  <c:v>20.8</c:v>
                </c:pt>
                <c:pt idx="14014">
                  <c:v>20.8</c:v>
                </c:pt>
                <c:pt idx="14015">
                  <c:v>20.8</c:v>
                </c:pt>
                <c:pt idx="14016">
                  <c:v>20.8</c:v>
                </c:pt>
                <c:pt idx="14017">
                  <c:v>20.8</c:v>
                </c:pt>
                <c:pt idx="14018">
                  <c:v>20.8</c:v>
                </c:pt>
                <c:pt idx="14019">
                  <c:v>20.8</c:v>
                </c:pt>
                <c:pt idx="14020">
                  <c:v>20.8</c:v>
                </c:pt>
                <c:pt idx="14021">
                  <c:v>20.8</c:v>
                </c:pt>
                <c:pt idx="14022">
                  <c:v>20.8</c:v>
                </c:pt>
                <c:pt idx="14023">
                  <c:v>20.8</c:v>
                </c:pt>
                <c:pt idx="14024">
                  <c:v>20.8</c:v>
                </c:pt>
                <c:pt idx="14025">
                  <c:v>20.8</c:v>
                </c:pt>
                <c:pt idx="14026">
                  <c:v>20.8</c:v>
                </c:pt>
                <c:pt idx="14027">
                  <c:v>20.8</c:v>
                </c:pt>
                <c:pt idx="14028">
                  <c:v>20.8</c:v>
                </c:pt>
                <c:pt idx="14029">
                  <c:v>20.8</c:v>
                </c:pt>
                <c:pt idx="14030">
                  <c:v>20.8</c:v>
                </c:pt>
                <c:pt idx="14031">
                  <c:v>20.8</c:v>
                </c:pt>
                <c:pt idx="14032">
                  <c:v>20.8</c:v>
                </c:pt>
                <c:pt idx="14033">
                  <c:v>20.8</c:v>
                </c:pt>
                <c:pt idx="14034">
                  <c:v>20.8</c:v>
                </c:pt>
                <c:pt idx="14035">
                  <c:v>20.8</c:v>
                </c:pt>
                <c:pt idx="14036">
                  <c:v>20.8</c:v>
                </c:pt>
                <c:pt idx="14037">
                  <c:v>20.8</c:v>
                </c:pt>
                <c:pt idx="14038">
                  <c:v>20.8</c:v>
                </c:pt>
                <c:pt idx="14039">
                  <c:v>20.8</c:v>
                </c:pt>
                <c:pt idx="14040">
                  <c:v>20.8</c:v>
                </c:pt>
                <c:pt idx="14041">
                  <c:v>20.8</c:v>
                </c:pt>
                <c:pt idx="14042">
                  <c:v>20.8</c:v>
                </c:pt>
                <c:pt idx="14043">
                  <c:v>20.8</c:v>
                </c:pt>
                <c:pt idx="14044">
                  <c:v>20.8</c:v>
                </c:pt>
                <c:pt idx="14045">
                  <c:v>20.8</c:v>
                </c:pt>
                <c:pt idx="14046">
                  <c:v>20.8</c:v>
                </c:pt>
                <c:pt idx="14047">
                  <c:v>20.8</c:v>
                </c:pt>
                <c:pt idx="14048">
                  <c:v>20.8</c:v>
                </c:pt>
                <c:pt idx="14049">
                  <c:v>20.8</c:v>
                </c:pt>
                <c:pt idx="14050">
                  <c:v>20.8</c:v>
                </c:pt>
                <c:pt idx="14051">
                  <c:v>20.8</c:v>
                </c:pt>
                <c:pt idx="14052">
                  <c:v>20.8</c:v>
                </c:pt>
                <c:pt idx="14053">
                  <c:v>20.8</c:v>
                </c:pt>
                <c:pt idx="14054">
                  <c:v>20.8</c:v>
                </c:pt>
                <c:pt idx="14055">
                  <c:v>20.8</c:v>
                </c:pt>
                <c:pt idx="14056">
                  <c:v>20.8</c:v>
                </c:pt>
                <c:pt idx="14057">
                  <c:v>20.8</c:v>
                </c:pt>
                <c:pt idx="14058">
                  <c:v>20.8</c:v>
                </c:pt>
                <c:pt idx="14059">
                  <c:v>20.8</c:v>
                </c:pt>
                <c:pt idx="14060">
                  <c:v>20.8</c:v>
                </c:pt>
                <c:pt idx="14061">
                  <c:v>20.8</c:v>
                </c:pt>
                <c:pt idx="14062">
                  <c:v>20.8</c:v>
                </c:pt>
                <c:pt idx="14063">
                  <c:v>20.8</c:v>
                </c:pt>
                <c:pt idx="14064">
                  <c:v>20.8</c:v>
                </c:pt>
                <c:pt idx="14065">
                  <c:v>20.8</c:v>
                </c:pt>
                <c:pt idx="14066">
                  <c:v>20.8</c:v>
                </c:pt>
                <c:pt idx="14067">
                  <c:v>20.8</c:v>
                </c:pt>
                <c:pt idx="14068">
                  <c:v>20.8</c:v>
                </c:pt>
                <c:pt idx="14069">
                  <c:v>20.8</c:v>
                </c:pt>
                <c:pt idx="14070">
                  <c:v>20.8</c:v>
                </c:pt>
                <c:pt idx="14071">
                  <c:v>20.8</c:v>
                </c:pt>
                <c:pt idx="14072">
                  <c:v>20.8</c:v>
                </c:pt>
                <c:pt idx="14073">
                  <c:v>20.8</c:v>
                </c:pt>
                <c:pt idx="14074">
                  <c:v>20.8</c:v>
                </c:pt>
                <c:pt idx="14075">
                  <c:v>20.8</c:v>
                </c:pt>
                <c:pt idx="14076">
                  <c:v>20.8</c:v>
                </c:pt>
                <c:pt idx="14077">
                  <c:v>20.8</c:v>
                </c:pt>
                <c:pt idx="14078">
                  <c:v>20.8</c:v>
                </c:pt>
                <c:pt idx="14079">
                  <c:v>20.8</c:v>
                </c:pt>
                <c:pt idx="14080">
                  <c:v>20.8</c:v>
                </c:pt>
                <c:pt idx="14081">
                  <c:v>20.8</c:v>
                </c:pt>
                <c:pt idx="14082">
                  <c:v>20.8</c:v>
                </c:pt>
                <c:pt idx="14083">
                  <c:v>20.8</c:v>
                </c:pt>
                <c:pt idx="14084">
                  <c:v>20.8</c:v>
                </c:pt>
                <c:pt idx="14085">
                  <c:v>20.8</c:v>
                </c:pt>
                <c:pt idx="14086">
                  <c:v>20.8</c:v>
                </c:pt>
                <c:pt idx="14087">
                  <c:v>20.8</c:v>
                </c:pt>
                <c:pt idx="14088">
                  <c:v>20.8</c:v>
                </c:pt>
                <c:pt idx="14089">
                  <c:v>20.8</c:v>
                </c:pt>
                <c:pt idx="14090">
                  <c:v>20.8</c:v>
                </c:pt>
                <c:pt idx="14091">
                  <c:v>20.8</c:v>
                </c:pt>
                <c:pt idx="14092">
                  <c:v>20.8</c:v>
                </c:pt>
                <c:pt idx="14093">
                  <c:v>20.8</c:v>
                </c:pt>
                <c:pt idx="14094">
                  <c:v>20.8</c:v>
                </c:pt>
                <c:pt idx="14095">
                  <c:v>20.8</c:v>
                </c:pt>
                <c:pt idx="14096">
                  <c:v>20.8</c:v>
                </c:pt>
                <c:pt idx="14097">
                  <c:v>20.8</c:v>
                </c:pt>
                <c:pt idx="14098">
                  <c:v>20.8</c:v>
                </c:pt>
                <c:pt idx="14099">
                  <c:v>20.8</c:v>
                </c:pt>
                <c:pt idx="14100">
                  <c:v>20.8</c:v>
                </c:pt>
                <c:pt idx="14101">
                  <c:v>20.8</c:v>
                </c:pt>
                <c:pt idx="14102">
                  <c:v>20.8</c:v>
                </c:pt>
                <c:pt idx="14103">
                  <c:v>20.8</c:v>
                </c:pt>
                <c:pt idx="14104">
                  <c:v>20.8</c:v>
                </c:pt>
                <c:pt idx="14105">
                  <c:v>20.8</c:v>
                </c:pt>
                <c:pt idx="14106">
                  <c:v>20.8</c:v>
                </c:pt>
                <c:pt idx="14107">
                  <c:v>20.8</c:v>
                </c:pt>
                <c:pt idx="14108">
                  <c:v>20.8</c:v>
                </c:pt>
                <c:pt idx="14109">
                  <c:v>20.8</c:v>
                </c:pt>
                <c:pt idx="14110">
                  <c:v>20.8</c:v>
                </c:pt>
                <c:pt idx="14111">
                  <c:v>20.8</c:v>
                </c:pt>
                <c:pt idx="14112">
                  <c:v>20.8</c:v>
                </c:pt>
                <c:pt idx="14113">
                  <c:v>20.8</c:v>
                </c:pt>
                <c:pt idx="14114">
                  <c:v>20.8</c:v>
                </c:pt>
                <c:pt idx="14115">
                  <c:v>20.8</c:v>
                </c:pt>
                <c:pt idx="14116">
                  <c:v>20.8</c:v>
                </c:pt>
                <c:pt idx="14117">
                  <c:v>20.8</c:v>
                </c:pt>
                <c:pt idx="14118">
                  <c:v>20.8</c:v>
                </c:pt>
                <c:pt idx="14119">
                  <c:v>20.8</c:v>
                </c:pt>
                <c:pt idx="14120">
                  <c:v>20.8</c:v>
                </c:pt>
                <c:pt idx="14121">
                  <c:v>20.8</c:v>
                </c:pt>
                <c:pt idx="14122">
                  <c:v>20.8</c:v>
                </c:pt>
                <c:pt idx="14123">
                  <c:v>20.8</c:v>
                </c:pt>
                <c:pt idx="14124">
                  <c:v>20.8</c:v>
                </c:pt>
                <c:pt idx="14125">
                  <c:v>20.8</c:v>
                </c:pt>
                <c:pt idx="14126">
                  <c:v>20.8</c:v>
                </c:pt>
                <c:pt idx="14127">
                  <c:v>20.8</c:v>
                </c:pt>
                <c:pt idx="14128">
                  <c:v>20.8</c:v>
                </c:pt>
                <c:pt idx="14129">
                  <c:v>20.8</c:v>
                </c:pt>
                <c:pt idx="14130">
                  <c:v>20.8</c:v>
                </c:pt>
                <c:pt idx="14131">
                  <c:v>20.8</c:v>
                </c:pt>
                <c:pt idx="14132">
                  <c:v>20.8</c:v>
                </c:pt>
                <c:pt idx="14133">
                  <c:v>20.8</c:v>
                </c:pt>
                <c:pt idx="14134">
                  <c:v>20.8</c:v>
                </c:pt>
                <c:pt idx="14135">
                  <c:v>20.8</c:v>
                </c:pt>
                <c:pt idx="14136">
                  <c:v>20.8</c:v>
                </c:pt>
                <c:pt idx="14137">
                  <c:v>20.8</c:v>
                </c:pt>
                <c:pt idx="14138">
                  <c:v>20.8</c:v>
                </c:pt>
                <c:pt idx="14139">
                  <c:v>20.8</c:v>
                </c:pt>
                <c:pt idx="14140">
                  <c:v>20.8</c:v>
                </c:pt>
                <c:pt idx="14141">
                  <c:v>20.8</c:v>
                </c:pt>
                <c:pt idx="14142">
                  <c:v>20.8</c:v>
                </c:pt>
                <c:pt idx="14143">
                  <c:v>20.8</c:v>
                </c:pt>
                <c:pt idx="14144">
                  <c:v>20.8</c:v>
                </c:pt>
                <c:pt idx="14145">
                  <c:v>20.8</c:v>
                </c:pt>
                <c:pt idx="14146">
                  <c:v>20.8</c:v>
                </c:pt>
                <c:pt idx="14147">
                  <c:v>20.8</c:v>
                </c:pt>
                <c:pt idx="14148">
                  <c:v>20.8</c:v>
                </c:pt>
                <c:pt idx="14149">
                  <c:v>20.8</c:v>
                </c:pt>
                <c:pt idx="14150">
                  <c:v>20.8</c:v>
                </c:pt>
                <c:pt idx="14151">
                  <c:v>20.8</c:v>
                </c:pt>
                <c:pt idx="14152">
                  <c:v>20.8</c:v>
                </c:pt>
                <c:pt idx="14153">
                  <c:v>20.8</c:v>
                </c:pt>
                <c:pt idx="14154">
                  <c:v>20.8</c:v>
                </c:pt>
                <c:pt idx="14155">
                  <c:v>20.8</c:v>
                </c:pt>
                <c:pt idx="14156">
                  <c:v>20.8</c:v>
                </c:pt>
                <c:pt idx="14157">
                  <c:v>20.8</c:v>
                </c:pt>
                <c:pt idx="14158">
                  <c:v>20.8</c:v>
                </c:pt>
                <c:pt idx="14159">
                  <c:v>20.8</c:v>
                </c:pt>
                <c:pt idx="14160">
                  <c:v>20.8</c:v>
                </c:pt>
                <c:pt idx="14161">
                  <c:v>20.8</c:v>
                </c:pt>
                <c:pt idx="14162">
                  <c:v>20.8</c:v>
                </c:pt>
                <c:pt idx="14163">
                  <c:v>20.8</c:v>
                </c:pt>
                <c:pt idx="14164">
                  <c:v>20.8</c:v>
                </c:pt>
                <c:pt idx="14165">
                  <c:v>20.8</c:v>
                </c:pt>
                <c:pt idx="14166">
                  <c:v>20.8</c:v>
                </c:pt>
                <c:pt idx="14167">
                  <c:v>20.8</c:v>
                </c:pt>
                <c:pt idx="14168">
                  <c:v>20.8</c:v>
                </c:pt>
                <c:pt idx="14169">
                  <c:v>20.8</c:v>
                </c:pt>
                <c:pt idx="14170">
                  <c:v>20.8</c:v>
                </c:pt>
                <c:pt idx="14171">
                  <c:v>20.8</c:v>
                </c:pt>
                <c:pt idx="14172">
                  <c:v>20.8</c:v>
                </c:pt>
                <c:pt idx="14173">
                  <c:v>20.8</c:v>
                </c:pt>
                <c:pt idx="14174">
                  <c:v>20.8</c:v>
                </c:pt>
                <c:pt idx="14175">
                  <c:v>20.8</c:v>
                </c:pt>
                <c:pt idx="14176">
                  <c:v>20.8</c:v>
                </c:pt>
                <c:pt idx="14177">
                  <c:v>20.8</c:v>
                </c:pt>
                <c:pt idx="14178">
                  <c:v>20.8</c:v>
                </c:pt>
                <c:pt idx="14179">
                  <c:v>20.8</c:v>
                </c:pt>
                <c:pt idx="14180">
                  <c:v>20.8</c:v>
                </c:pt>
                <c:pt idx="14181">
                  <c:v>20.8</c:v>
                </c:pt>
                <c:pt idx="14182">
                  <c:v>20.8</c:v>
                </c:pt>
                <c:pt idx="14183">
                  <c:v>20.8</c:v>
                </c:pt>
                <c:pt idx="14184">
                  <c:v>20.8</c:v>
                </c:pt>
                <c:pt idx="14185">
                  <c:v>20.8</c:v>
                </c:pt>
                <c:pt idx="14186">
                  <c:v>20.8</c:v>
                </c:pt>
                <c:pt idx="14187">
                  <c:v>20.8</c:v>
                </c:pt>
                <c:pt idx="14188">
                  <c:v>20.8</c:v>
                </c:pt>
                <c:pt idx="14189">
                  <c:v>20.8</c:v>
                </c:pt>
                <c:pt idx="14190">
                  <c:v>20.8</c:v>
                </c:pt>
                <c:pt idx="14191">
                  <c:v>20.8</c:v>
                </c:pt>
                <c:pt idx="14192">
                  <c:v>20.8</c:v>
                </c:pt>
                <c:pt idx="14193">
                  <c:v>20.8</c:v>
                </c:pt>
                <c:pt idx="14194">
                  <c:v>20.8</c:v>
                </c:pt>
                <c:pt idx="14195">
                  <c:v>20.8</c:v>
                </c:pt>
                <c:pt idx="14196">
                  <c:v>20.8</c:v>
                </c:pt>
                <c:pt idx="14197">
                  <c:v>20.8</c:v>
                </c:pt>
                <c:pt idx="14198">
                  <c:v>20.8</c:v>
                </c:pt>
                <c:pt idx="14199">
                  <c:v>20.8</c:v>
                </c:pt>
                <c:pt idx="14200">
                  <c:v>20.8</c:v>
                </c:pt>
                <c:pt idx="14201">
                  <c:v>20.8</c:v>
                </c:pt>
                <c:pt idx="14202">
                  <c:v>20.8</c:v>
                </c:pt>
                <c:pt idx="14203">
                  <c:v>20.8</c:v>
                </c:pt>
                <c:pt idx="14204">
                  <c:v>20.8</c:v>
                </c:pt>
                <c:pt idx="14205">
                  <c:v>20.8</c:v>
                </c:pt>
                <c:pt idx="14206">
                  <c:v>20.8</c:v>
                </c:pt>
                <c:pt idx="14207">
                  <c:v>20.8</c:v>
                </c:pt>
                <c:pt idx="14208">
                  <c:v>20.8</c:v>
                </c:pt>
                <c:pt idx="14209">
                  <c:v>20.8</c:v>
                </c:pt>
                <c:pt idx="14210">
                  <c:v>20.8</c:v>
                </c:pt>
                <c:pt idx="14211">
                  <c:v>20.8</c:v>
                </c:pt>
                <c:pt idx="14212">
                  <c:v>20.8</c:v>
                </c:pt>
                <c:pt idx="14213">
                  <c:v>20.8</c:v>
                </c:pt>
                <c:pt idx="14214">
                  <c:v>20.8</c:v>
                </c:pt>
                <c:pt idx="14215">
                  <c:v>20.8</c:v>
                </c:pt>
                <c:pt idx="14216">
                  <c:v>20.8</c:v>
                </c:pt>
                <c:pt idx="14217">
                  <c:v>20.8</c:v>
                </c:pt>
                <c:pt idx="14218">
                  <c:v>20.8</c:v>
                </c:pt>
                <c:pt idx="14219">
                  <c:v>20.8</c:v>
                </c:pt>
                <c:pt idx="14220">
                  <c:v>20.8</c:v>
                </c:pt>
                <c:pt idx="14221">
                  <c:v>20.8</c:v>
                </c:pt>
                <c:pt idx="14222">
                  <c:v>20.8</c:v>
                </c:pt>
                <c:pt idx="14223">
                  <c:v>20.8</c:v>
                </c:pt>
                <c:pt idx="14224">
                  <c:v>20.8</c:v>
                </c:pt>
                <c:pt idx="14225">
                  <c:v>20.8</c:v>
                </c:pt>
                <c:pt idx="14226">
                  <c:v>20.8</c:v>
                </c:pt>
                <c:pt idx="14227">
                  <c:v>20.8</c:v>
                </c:pt>
                <c:pt idx="14228">
                  <c:v>20.8</c:v>
                </c:pt>
                <c:pt idx="14229">
                  <c:v>20.8</c:v>
                </c:pt>
                <c:pt idx="14230">
                  <c:v>20.8</c:v>
                </c:pt>
                <c:pt idx="14231">
                  <c:v>20.8</c:v>
                </c:pt>
                <c:pt idx="14232">
                  <c:v>20.8</c:v>
                </c:pt>
                <c:pt idx="14233">
                  <c:v>20.8</c:v>
                </c:pt>
                <c:pt idx="14234">
                  <c:v>20.8</c:v>
                </c:pt>
                <c:pt idx="14235">
                  <c:v>20.8</c:v>
                </c:pt>
                <c:pt idx="14236">
                  <c:v>20.8</c:v>
                </c:pt>
                <c:pt idx="14237">
                  <c:v>20.8</c:v>
                </c:pt>
                <c:pt idx="14238">
                  <c:v>20.8</c:v>
                </c:pt>
                <c:pt idx="14239">
                  <c:v>20.8</c:v>
                </c:pt>
                <c:pt idx="14240">
                  <c:v>20.8</c:v>
                </c:pt>
                <c:pt idx="14241">
                  <c:v>20.8</c:v>
                </c:pt>
                <c:pt idx="14242">
                  <c:v>20.8</c:v>
                </c:pt>
                <c:pt idx="14243">
                  <c:v>20.8</c:v>
                </c:pt>
                <c:pt idx="14244">
                  <c:v>20.8</c:v>
                </c:pt>
                <c:pt idx="14245">
                  <c:v>20.8</c:v>
                </c:pt>
                <c:pt idx="14246">
                  <c:v>20.8</c:v>
                </c:pt>
                <c:pt idx="14247">
                  <c:v>20.8</c:v>
                </c:pt>
                <c:pt idx="14248">
                  <c:v>20.8</c:v>
                </c:pt>
                <c:pt idx="14249">
                  <c:v>20.8</c:v>
                </c:pt>
                <c:pt idx="14250">
                  <c:v>20.8</c:v>
                </c:pt>
                <c:pt idx="14251">
                  <c:v>20.8</c:v>
                </c:pt>
                <c:pt idx="14252">
                  <c:v>20.8</c:v>
                </c:pt>
                <c:pt idx="14253">
                  <c:v>20.8</c:v>
                </c:pt>
                <c:pt idx="14254">
                  <c:v>20.8</c:v>
                </c:pt>
                <c:pt idx="14255">
                  <c:v>20.8</c:v>
                </c:pt>
                <c:pt idx="14256">
                  <c:v>20.8</c:v>
                </c:pt>
                <c:pt idx="14257">
                  <c:v>20.8</c:v>
                </c:pt>
                <c:pt idx="14258">
                  <c:v>20.8</c:v>
                </c:pt>
                <c:pt idx="14259">
                  <c:v>20.8</c:v>
                </c:pt>
                <c:pt idx="14260">
                  <c:v>20.8</c:v>
                </c:pt>
                <c:pt idx="14261">
                  <c:v>20.8</c:v>
                </c:pt>
                <c:pt idx="14262">
                  <c:v>20.8</c:v>
                </c:pt>
                <c:pt idx="14263">
                  <c:v>20.8</c:v>
                </c:pt>
                <c:pt idx="14264">
                  <c:v>20.8</c:v>
                </c:pt>
                <c:pt idx="14265">
                  <c:v>20.8</c:v>
                </c:pt>
                <c:pt idx="14266">
                  <c:v>20.8</c:v>
                </c:pt>
                <c:pt idx="14267">
                  <c:v>20.8</c:v>
                </c:pt>
                <c:pt idx="14268">
                  <c:v>20.8</c:v>
                </c:pt>
                <c:pt idx="14269">
                  <c:v>20.8</c:v>
                </c:pt>
                <c:pt idx="14270">
                  <c:v>20.8</c:v>
                </c:pt>
                <c:pt idx="14271">
                  <c:v>20.8</c:v>
                </c:pt>
                <c:pt idx="14272">
                  <c:v>20.8</c:v>
                </c:pt>
                <c:pt idx="14273">
                  <c:v>20.8</c:v>
                </c:pt>
                <c:pt idx="14274">
                  <c:v>20.8</c:v>
                </c:pt>
                <c:pt idx="14275">
                  <c:v>20.8</c:v>
                </c:pt>
                <c:pt idx="14276">
                  <c:v>20.8</c:v>
                </c:pt>
                <c:pt idx="14277">
                  <c:v>20.8</c:v>
                </c:pt>
                <c:pt idx="14278">
                  <c:v>20.8</c:v>
                </c:pt>
                <c:pt idx="14279">
                  <c:v>20.8</c:v>
                </c:pt>
                <c:pt idx="14280">
                  <c:v>20.8</c:v>
                </c:pt>
                <c:pt idx="14281">
                  <c:v>20.8</c:v>
                </c:pt>
                <c:pt idx="14282">
                  <c:v>20.8</c:v>
                </c:pt>
                <c:pt idx="14283">
                  <c:v>20.8</c:v>
                </c:pt>
                <c:pt idx="14284">
                  <c:v>20.8</c:v>
                </c:pt>
                <c:pt idx="14285">
                  <c:v>20.8</c:v>
                </c:pt>
                <c:pt idx="14286">
                  <c:v>20.8</c:v>
                </c:pt>
                <c:pt idx="14287">
                  <c:v>20.8</c:v>
                </c:pt>
                <c:pt idx="14288">
                  <c:v>20.8</c:v>
                </c:pt>
                <c:pt idx="14289">
                  <c:v>20.8</c:v>
                </c:pt>
                <c:pt idx="14290">
                  <c:v>20.8</c:v>
                </c:pt>
                <c:pt idx="14291">
                  <c:v>20.8</c:v>
                </c:pt>
                <c:pt idx="14292">
                  <c:v>20.8</c:v>
                </c:pt>
                <c:pt idx="14293">
                  <c:v>20.8</c:v>
                </c:pt>
                <c:pt idx="14294">
                  <c:v>20.8</c:v>
                </c:pt>
                <c:pt idx="14295">
                  <c:v>20.8</c:v>
                </c:pt>
                <c:pt idx="14296">
                  <c:v>20.8</c:v>
                </c:pt>
                <c:pt idx="14297">
                  <c:v>20.8</c:v>
                </c:pt>
                <c:pt idx="14298">
                  <c:v>20.8</c:v>
                </c:pt>
                <c:pt idx="14299">
                  <c:v>20.8</c:v>
                </c:pt>
                <c:pt idx="14300">
                  <c:v>20.8</c:v>
                </c:pt>
                <c:pt idx="14301">
                  <c:v>20.8</c:v>
                </c:pt>
                <c:pt idx="14302">
                  <c:v>20.8</c:v>
                </c:pt>
                <c:pt idx="14303">
                  <c:v>20.8</c:v>
                </c:pt>
                <c:pt idx="14304">
                  <c:v>20.8</c:v>
                </c:pt>
                <c:pt idx="14305">
                  <c:v>20.8</c:v>
                </c:pt>
                <c:pt idx="14306">
                  <c:v>20.8</c:v>
                </c:pt>
                <c:pt idx="14307">
                  <c:v>20.8</c:v>
                </c:pt>
                <c:pt idx="14308">
                  <c:v>20.8</c:v>
                </c:pt>
                <c:pt idx="14309">
                  <c:v>20.8</c:v>
                </c:pt>
                <c:pt idx="14310">
                  <c:v>20.8</c:v>
                </c:pt>
                <c:pt idx="14311">
                  <c:v>20.8</c:v>
                </c:pt>
                <c:pt idx="14312">
                  <c:v>20.8</c:v>
                </c:pt>
                <c:pt idx="14313">
                  <c:v>20.8</c:v>
                </c:pt>
                <c:pt idx="14314">
                  <c:v>20.8</c:v>
                </c:pt>
                <c:pt idx="14315">
                  <c:v>20.8</c:v>
                </c:pt>
                <c:pt idx="14316">
                  <c:v>20.8</c:v>
                </c:pt>
                <c:pt idx="14317">
                  <c:v>20.8</c:v>
                </c:pt>
                <c:pt idx="14318">
                  <c:v>20.8</c:v>
                </c:pt>
                <c:pt idx="14319">
                  <c:v>20.8</c:v>
                </c:pt>
                <c:pt idx="14320">
                  <c:v>20.8</c:v>
                </c:pt>
                <c:pt idx="14321">
                  <c:v>20.8</c:v>
                </c:pt>
                <c:pt idx="14322">
                  <c:v>20.8</c:v>
                </c:pt>
                <c:pt idx="14323">
                  <c:v>20.8</c:v>
                </c:pt>
                <c:pt idx="14324">
                  <c:v>20.8</c:v>
                </c:pt>
                <c:pt idx="14325">
                  <c:v>20.8</c:v>
                </c:pt>
                <c:pt idx="14326">
                  <c:v>20.8</c:v>
                </c:pt>
                <c:pt idx="14327">
                  <c:v>20.8</c:v>
                </c:pt>
                <c:pt idx="14328">
                  <c:v>20.8</c:v>
                </c:pt>
                <c:pt idx="14329">
                  <c:v>20.8</c:v>
                </c:pt>
                <c:pt idx="14330">
                  <c:v>20.8</c:v>
                </c:pt>
                <c:pt idx="14331">
                  <c:v>20.8</c:v>
                </c:pt>
                <c:pt idx="14332">
                  <c:v>20.8</c:v>
                </c:pt>
                <c:pt idx="14333">
                  <c:v>20.8</c:v>
                </c:pt>
                <c:pt idx="14334">
                  <c:v>20.8</c:v>
                </c:pt>
                <c:pt idx="14335">
                  <c:v>20.8</c:v>
                </c:pt>
                <c:pt idx="14336">
                  <c:v>20.8</c:v>
                </c:pt>
                <c:pt idx="14337">
                  <c:v>20.8</c:v>
                </c:pt>
                <c:pt idx="14338">
                  <c:v>20.8</c:v>
                </c:pt>
                <c:pt idx="14339">
                  <c:v>20.8</c:v>
                </c:pt>
                <c:pt idx="14340">
                  <c:v>20.8</c:v>
                </c:pt>
                <c:pt idx="14341">
                  <c:v>20.8</c:v>
                </c:pt>
                <c:pt idx="14342">
                  <c:v>20.8</c:v>
                </c:pt>
                <c:pt idx="14343">
                  <c:v>20.8</c:v>
                </c:pt>
                <c:pt idx="14344">
                  <c:v>20.8</c:v>
                </c:pt>
                <c:pt idx="14345">
                  <c:v>20.8</c:v>
                </c:pt>
                <c:pt idx="14346">
                  <c:v>20.8</c:v>
                </c:pt>
                <c:pt idx="14347">
                  <c:v>20.8</c:v>
                </c:pt>
                <c:pt idx="14348">
                  <c:v>20.8</c:v>
                </c:pt>
                <c:pt idx="14349">
                  <c:v>20.8</c:v>
                </c:pt>
                <c:pt idx="14350">
                  <c:v>20.8</c:v>
                </c:pt>
                <c:pt idx="14351">
                  <c:v>20.8</c:v>
                </c:pt>
                <c:pt idx="14352">
                  <c:v>20.8</c:v>
                </c:pt>
                <c:pt idx="14353">
                  <c:v>20.8</c:v>
                </c:pt>
                <c:pt idx="14354">
                  <c:v>20.8</c:v>
                </c:pt>
                <c:pt idx="14355">
                  <c:v>20.8</c:v>
                </c:pt>
                <c:pt idx="14356">
                  <c:v>20.8</c:v>
                </c:pt>
                <c:pt idx="14357">
                  <c:v>20.8</c:v>
                </c:pt>
                <c:pt idx="14358">
                  <c:v>20.8</c:v>
                </c:pt>
                <c:pt idx="14359">
                  <c:v>20.8</c:v>
                </c:pt>
                <c:pt idx="14360">
                  <c:v>20.8</c:v>
                </c:pt>
                <c:pt idx="14361">
                  <c:v>20.8</c:v>
                </c:pt>
                <c:pt idx="14362">
                  <c:v>20.8</c:v>
                </c:pt>
                <c:pt idx="14363">
                  <c:v>20.8</c:v>
                </c:pt>
                <c:pt idx="14364">
                  <c:v>20.8</c:v>
                </c:pt>
                <c:pt idx="14365">
                  <c:v>20.8</c:v>
                </c:pt>
                <c:pt idx="14366">
                  <c:v>20.8</c:v>
                </c:pt>
                <c:pt idx="14367">
                  <c:v>20.8</c:v>
                </c:pt>
                <c:pt idx="14368">
                  <c:v>20.8</c:v>
                </c:pt>
                <c:pt idx="14369">
                  <c:v>20.8</c:v>
                </c:pt>
                <c:pt idx="14370">
                  <c:v>20.8</c:v>
                </c:pt>
                <c:pt idx="14371">
                  <c:v>20.8</c:v>
                </c:pt>
                <c:pt idx="14372">
                  <c:v>20.8</c:v>
                </c:pt>
                <c:pt idx="14373">
                  <c:v>20.8</c:v>
                </c:pt>
                <c:pt idx="14374">
                  <c:v>20.8</c:v>
                </c:pt>
                <c:pt idx="14375">
                  <c:v>20.8</c:v>
                </c:pt>
                <c:pt idx="14376">
                  <c:v>20.8</c:v>
                </c:pt>
                <c:pt idx="14377">
                  <c:v>20.8</c:v>
                </c:pt>
                <c:pt idx="14378">
                  <c:v>20.8</c:v>
                </c:pt>
                <c:pt idx="14379">
                  <c:v>20.8</c:v>
                </c:pt>
                <c:pt idx="14380">
                  <c:v>20.8</c:v>
                </c:pt>
                <c:pt idx="14381">
                  <c:v>20.8</c:v>
                </c:pt>
                <c:pt idx="14382">
                  <c:v>20.8</c:v>
                </c:pt>
                <c:pt idx="14383">
                  <c:v>20.8</c:v>
                </c:pt>
                <c:pt idx="14384">
                  <c:v>20.8</c:v>
                </c:pt>
                <c:pt idx="14385">
                  <c:v>20.8</c:v>
                </c:pt>
                <c:pt idx="14386">
                  <c:v>20.8</c:v>
                </c:pt>
                <c:pt idx="14387">
                  <c:v>20.8</c:v>
                </c:pt>
                <c:pt idx="14388">
                  <c:v>20.8</c:v>
                </c:pt>
                <c:pt idx="14389">
                  <c:v>20.8</c:v>
                </c:pt>
                <c:pt idx="14390">
                  <c:v>20.8</c:v>
                </c:pt>
                <c:pt idx="14391">
                  <c:v>20.8</c:v>
                </c:pt>
                <c:pt idx="14392">
                  <c:v>20.8</c:v>
                </c:pt>
                <c:pt idx="14393">
                  <c:v>20.8</c:v>
                </c:pt>
                <c:pt idx="14394">
                  <c:v>20.8</c:v>
                </c:pt>
                <c:pt idx="14395">
                  <c:v>20.8</c:v>
                </c:pt>
                <c:pt idx="14396">
                  <c:v>20.8</c:v>
                </c:pt>
                <c:pt idx="14397">
                  <c:v>20.8</c:v>
                </c:pt>
                <c:pt idx="14398">
                  <c:v>20.8</c:v>
                </c:pt>
                <c:pt idx="14399">
                  <c:v>20.8</c:v>
                </c:pt>
                <c:pt idx="14400">
                  <c:v>20.8</c:v>
                </c:pt>
                <c:pt idx="14401">
                  <c:v>20.8</c:v>
                </c:pt>
                <c:pt idx="14402">
                  <c:v>20.8</c:v>
                </c:pt>
                <c:pt idx="14403">
                  <c:v>20.8</c:v>
                </c:pt>
                <c:pt idx="14404">
                  <c:v>20.8</c:v>
                </c:pt>
                <c:pt idx="14405">
                  <c:v>20.8</c:v>
                </c:pt>
                <c:pt idx="14406">
                  <c:v>20.8</c:v>
                </c:pt>
                <c:pt idx="14407">
                  <c:v>20.8</c:v>
                </c:pt>
                <c:pt idx="14408">
                  <c:v>20.8</c:v>
                </c:pt>
                <c:pt idx="14409">
                  <c:v>20.8</c:v>
                </c:pt>
                <c:pt idx="14410">
                  <c:v>20.8</c:v>
                </c:pt>
                <c:pt idx="14411">
                  <c:v>20.8</c:v>
                </c:pt>
                <c:pt idx="14412">
                  <c:v>20.8</c:v>
                </c:pt>
                <c:pt idx="14413">
                  <c:v>20.8</c:v>
                </c:pt>
                <c:pt idx="14414">
                  <c:v>20.8</c:v>
                </c:pt>
                <c:pt idx="14415">
                  <c:v>20.8</c:v>
                </c:pt>
                <c:pt idx="14416">
                  <c:v>20.8</c:v>
                </c:pt>
                <c:pt idx="14417">
                  <c:v>20.8</c:v>
                </c:pt>
                <c:pt idx="14418">
                  <c:v>20.8</c:v>
                </c:pt>
                <c:pt idx="14419">
                  <c:v>20.8</c:v>
                </c:pt>
                <c:pt idx="14420">
                  <c:v>20.8</c:v>
                </c:pt>
                <c:pt idx="14421">
                  <c:v>20.8</c:v>
                </c:pt>
                <c:pt idx="14422">
                  <c:v>20.8</c:v>
                </c:pt>
                <c:pt idx="14423">
                  <c:v>20.8</c:v>
                </c:pt>
                <c:pt idx="14424">
                  <c:v>20.8</c:v>
                </c:pt>
                <c:pt idx="14425">
                  <c:v>20.8</c:v>
                </c:pt>
                <c:pt idx="14426">
                  <c:v>20.8</c:v>
                </c:pt>
                <c:pt idx="14427">
                  <c:v>20.8</c:v>
                </c:pt>
                <c:pt idx="14428">
                  <c:v>20.8</c:v>
                </c:pt>
                <c:pt idx="14429">
                  <c:v>20.8</c:v>
                </c:pt>
                <c:pt idx="14430">
                  <c:v>20.8</c:v>
                </c:pt>
                <c:pt idx="14431">
                  <c:v>20.8</c:v>
                </c:pt>
                <c:pt idx="14432">
                  <c:v>20.8</c:v>
                </c:pt>
                <c:pt idx="14433">
                  <c:v>20.8</c:v>
                </c:pt>
                <c:pt idx="14434">
                  <c:v>20.8</c:v>
                </c:pt>
                <c:pt idx="14435">
                  <c:v>20.8</c:v>
                </c:pt>
                <c:pt idx="14436">
                  <c:v>20.8</c:v>
                </c:pt>
                <c:pt idx="14437">
                  <c:v>20.8</c:v>
                </c:pt>
                <c:pt idx="14438">
                  <c:v>20.8</c:v>
                </c:pt>
                <c:pt idx="14439">
                  <c:v>20.8</c:v>
                </c:pt>
                <c:pt idx="14440">
                  <c:v>20.8</c:v>
                </c:pt>
                <c:pt idx="14441">
                  <c:v>20.8</c:v>
                </c:pt>
                <c:pt idx="14442">
                  <c:v>20.8</c:v>
                </c:pt>
                <c:pt idx="14443">
                  <c:v>20.8</c:v>
                </c:pt>
                <c:pt idx="14444">
                  <c:v>20.8</c:v>
                </c:pt>
                <c:pt idx="14445">
                  <c:v>20.8</c:v>
                </c:pt>
                <c:pt idx="14446">
                  <c:v>20.8</c:v>
                </c:pt>
                <c:pt idx="14447">
                  <c:v>20.8</c:v>
                </c:pt>
                <c:pt idx="14448">
                  <c:v>20.8</c:v>
                </c:pt>
                <c:pt idx="14449">
                  <c:v>20.8</c:v>
                </c:pt>
                <c:pt idx="14450">
                  <c:v>20.8</c:v>
                </c:pt>
                <c:pt idx="14451">
                  <c:v>20.8</c:v>
                </c:pt>
                <c:pt idx="14452">
                  <c:v>20.8</c:v>
                </c:pt>
                <c:pt idx="14453">
                  <c:v>20.8</c:v>
                </c:pt>
                <c:pt idx="14454">
                  <c:v>20.8</c:v>
                </c:pt>
                <c:pt idx="14455">
                  <c:v>20.8</c:v>
                </c:pt>
                <c:pt idx="14456">
                  <c:v>20.8</c:v>
                </c:pt>
                <c:pt idx="14457">
                  <c:v>20.8</c:v>
                </c:pt>
                <c:pt idx="14458">
                  <c:v>20.8</c:v>
                </c:pt>
                <c:pt idx="14459">
                  <c:v>20.8</c:v>
                </c:pt>
                <c:pt idx="14460">
                  <c:v>20.8</c:v>
                </c:pt>
                <c:pt idx="14461">
                  <c:v>20.8</c:v>
                </c:pt>
                <c:pt idx="14462">
                  <c:v>20.8</c:v>
                </c:pt>
                <c:pt idx="14463">
                  <c:v>20.8</c:v>
                </c:pt>
                <c:pt idx="14464">
                  <c:v>20.8</c:v>
                </c:pt>
                <c:pt idx="14465">
                  <c:v>20.8</c:v>
                </c:pt>
                <c:pt idx="14466">
                  <c:v>20.8</c:v>
                </c:pt>
                <c:pt idx="14467">
                  <c:v>20.8</c:v>
                </c:pt>
                <c:pt idx="14468">
                  <c:v>20.8</c:v>
                </c:pt>
                <c:pt idx="14469">
                  <c:v>20.8</c:v>
                </c:pt>
                <c:pt idx="14470">
                  <c:v>20.8</c:v>
                </c:pt>
                <c:pt idx="14471">
                  <c:v>20.8</c:v>
                </c:pt>
                <c:pt idx="14472">
                  <c:v>20.8</c:v>
                </c:pt>
                <c:pt idx="14473">
                  <c:v>20.8</c:v>
                </c:pt>
                <c:pt idx="14474">
                  <c:v>20.8</c:v>
                </c:pt>
                <c:pt idx="14475">
                  <c:v>20.8</c:v>
                </c:pt>
                <c:pt idx="14476">
                  <c:v>20.8</c:v>
                </c:pt>
                <c:pt idx="14477">
                  <c:v>20.8</c:v>
                </c:pt>
                <c:pt idx="14478">
                  <c:v>20.8</c:v>
                </c:pt>
                <c:pt idx="14479">
                  <c:v>20.8</c:v>
                </c:pt>
                <c:pt idx="14480">
                  <c:v>20.8</c:v>
                </c:pt>
                <c:pt idx="14481">
                  <c:v>20.8</c:v>
                </c:pt>
                <c:pt idx="14482">
                  <c:v>20.8</c:v>
                </c:pt>
                <c:pt idx="14483">
                  <c:v>20.8</c:v>
                </c:pt>
                <c:pt idx="14484">
                  <c:v>20.8</c:v>
                </c:pt>
                <c:pt idx="14485">
                  <c:v>20.8</c:v>
                </c:pt>
                <c:pt idx="14486">
                  <c:v>20.8</c:v>
                </c:pt>
                <c:pt idx="14487">
                  <c:v>20.8</c:v>
                </c:pt>
                <c:pt idx="14488">
                  <c:v>20.8</c:v>
                </c:pt>
                <c:pt idx="14489">
                  <c:v>20.8</c:v>
                </c:pt>
                <c:pt idx="14490">
                  <c:v>20.8</c:v>
                </c:pt>
                <c:pt idx="14491">
                  <c:v>20.8</c:v>
                </c:pt>
                <c:pt idx="14492">
                  <c:v>20.8</c:v>
                </c:pt>
                <c:pt idx="14493">
                  <c:v>20.8</c:v>
                </c:pt>
                <c:pt idx="14494">
                  <c:v>20.8</c:v>
                </c:pt>
                <c:pt idx="14495">
                  <c:v>20.8</c:v>
                </c:pt>
                <c:pt idx="14496">
                  <c:v>20.8</c:v>
                </c:pt>
                <c:pt idx="14497">
                  <c:v>20.8</c:v>
                </c:pt>
                <c:pt idx="14498">
                  <c:v>20.8</c:v>
                </c:pt>
                <c:pt idx="14499">
                  <c:v>20.8</c:v>
                </c:pt>
                <c:pt idx="14500">
                  <c:v>20.8</c:v>
                </c:pt>
                <c:pt idx="14501">
                  <c:v>20.8</c:v>
                </c:pt>
                <c:pt idx="14502">
                  <c:v>20.8</c:v>
                </c:pt>
                <c:pt idx="14503">
                  <c:v>20.8</c:v>
                </c:pt>
                <c:pt idx="14504">
                  <c:v>20.8</c:v>
                </c:pt>
                <c:pt idx="14505">
                  <c:v>20.8</c:v>
                </c:pt>
                <c:pt idx="14506">
                  <c:v>20.8</c:v>
                </c:pt>
                <c:pt idx="14507">
                  <c:v>20.8</c:v>
                </c:pt>
                <c:pt idx="14508">
                  <c:v>20.8</c:v>
                </c:pt>
                <c:pt idx="14509">
                  <c:v>20.8</c:v>
                </c:pt>
                <c:pt idx="14510">
                  <c:v>20.8</c:v>
                </c:pt>
                <c:pt idx="14511">
                  <c:v>20.8</c:v>
                </c:pt>
                <c:pt idx="14512">
                  <c:v>20.8</c:v>
                </c:pt>
                <c:pt idx="14513">
                  <c:v>20.8</c:v>
                </c:pt>
                <c:pt idx="14514">
                  <c:v>20.8</c:v>
                </c:pt>
                <c:pt idx="14515">
                  <c:v>20.8</c:v>
                </c:pt>
                <c:pt idx="14516">
                  <c:v>20.8</c:v>
                </c:pt>
                <c:pt idx="14517">
                  <c:v>20.8</c:v>
                </c:pt>
                <c:pt idx="14518">
                  <c:v>20.8</c:v>
                </c:pt>
                <c:pt idx="14519">
                  <c:v>20.8</c:v>
                </c:pt>
                <c:pt idx="14520">
                  <c:v>20.8</c:v>
                </c:pt>
                <c:pt idx="14521">
                  <c:v>20.8</c:v>
                </c:pt>
                <c:pt idx="14522">
                  <c:v>20.8</c:v>
                </c:pt>
                <c:pt idx="14523">
                  <c:v>20.8</c:v>
                </c:pt>
                <c:pt idx="14524">
                  <c:v>20.8</c:v>
                </c:pt>
                <c:pt idx="14525">
                  <c:v>20.8</c:v>
                </c:pt>
                <c:pt idx="14526">
                  <c:v>20.8</c:v>
                </c:pt>
                <c:pt idx="14527">
                  <c:v>20.8</c:v>
                </c:pt>
                <c:pt idx="14528">
                  <c:v>20.8</c:v>
                </c:pt>
                <c:pt idx="14529">
                  <c:v>20.8</c:v>
                </c:pt>
                <c:pt idx="14530">
                  <c:v>20.8</c:v>
                </c:pt>
                <c:pt idx="14531">
                  <c:v>20.8</c:v>
                </c:pt>
                <c:pt idx="14532">
                  <c:v>20.8</c:v>
                </c:pt>
                <c:pt idx="14533">
                  <c:v>20.8</c:v>
                </c:pt>
                <c:pt idx="14534">
                  <c:v>20.8</c:v>
                </c:pt>
                <c:pt idx="14535">
                  <c:v>20.8</c:v>
                </c:pt>
                <c:pt idx="14536">
                  <c:v>20.8</c:v>
                </c:pt>
                <c:pt idx="14537">
                  <c:v>20.8</c:v>
                </c:pt>
                <c:pt idx="14538">
                  <c:v>20.8</c:v>
                </c:pt>
                <c:pt idx="14539">
                  <c:v>20.8</c:v>
                </c:pt>
                <c:pt idx="14540">
                  <c:v>20.8</c:v>
                </c:pt>
                <c:pt idx="14541">
                  <c:v>20.8</c:v>
                </c:pt>
                <c:pt idx="14542">
                  <c:v>20.8</c:v>
                </c:pt>
                <c:pt idx="14543">
                  <c:v>20.8</c:v>
                </c:pt>
                <c:pt idx="14544">
                  <c:v>20.8</c:v>
                </c:pt>
                <c:pt idx="14545">
                  <c:v>20.8</c:v>
                </c:pt>
                <c:pt idx="14546">
                  <c:v>20.8</c:v>
                </c:pt>
                <c:pt idx="14547">
                  <c:v>20.8</c:v>
                </c:pt>
                <c:pt idx="14548">
                  <c:v>20.8</c:v>
                </c:pt>
                <c:pt idx="14549">
                  <c:v>20.8</c:v>
                </c:pt>
                <c:pt idx="14550">
                  <c:v>20.8</c:v>
                </c:pt>
                <c:pt idx="14551">
                  <c:v>20.8</c:v>
                </c:pt>
                <c:pt idx="14552">
                  <c:v>20.8</c:v>
                </c:pt>
                <c:pt idx="14553">
                  <c:v>20.8</c:v>
                </c:pt>
                <c:pt idx="14554">
                  <c:v>20.8</c:v>
                </c:pt>
                <c:pt idx="14555">
                  <c:v>20.8</c:v>
                </c:pt>
                <c:pt idx="14556">
                  <c:v>20.8</c:v>
                </c:pt>
                <c:pt idx="14557">
                  <c:v>20.8</c:v>
                </c:pt>
                <c:pt idx="14558">
                  <c:v>20.8</c:v>
                </c:pt>
                <c:pt idx="14559">
                  <c:v>20.8</c:v>
                </c:pt>
                <c:pt idx="14560">
                  <c:v>20.8</c:v>
                </c:pt>
                <c:pt idx="14561">
                  <c:v>20.8</c:v>
                </c:pt>
                <c:pt idx="14562">
                  <c:v>20.8</c:v>
                </c:pt>
                <c:pt idx="14563">
                  <c:v>20.8</c:v>
                </c:pt>
                <c:pt idx="14564">
                  <c:v>20.8</c:v>
                </c:pt>
                <c:pt idx="14565">
                  <c:v>20.8</c:v>
                </c:pt>
                <c:pt idx="14566">
                  <c:v>20.8</c:v>
                </c:pt>
                <c:pt idx="14567">
                  <c:v>20.8</c:v>
                </c:pt>
                <c:pt idx="14568">
                  <c:v>20.8</c:v>
                </c:pt>
                <c:pt idx="14569">
                  <c:v>20.8</c:v>
                </c:pt>
                <c:pt idx="14570">
                  <c:v>20.8</c:v>
                </c:pt>
                <c:pt idx="14571">
                  <c:v>20.8</c:v>
                </c:pt>
                <c:pt idx="14572">
                  <c:v>20.8</c:v>
                </c:pt>
                <c:pt idx="14573">
                  <c:v>20.8</c:v>
                </c:pt>
                <c:pt idx="14574">
                  <c:v>20.8</c:v>
                </c:pt>
                <c:pt idx="14575">
                  <c:v>20.8</c:v>
                </c:pt>
                <c:pt idx="14576">
                  <c:v>20.8</c:v>
                </c:pt>
                <c:pt idx="14577">
                  <c:v>20.8</c:v>
                </c:pt>
                <c:pt idx="14578">
                  <c:v>20.8</c:v>
                </c:pt>
                <c:pt idx="14579">
                  <c:v>20.8</c:v>
                </c:pt>
                <c:pt idx="14580">
                  <c:v>20.8</c:v>
                </c:pt>
                <c:pt idx="14581">
                  <c:v>20.8</c:v>
                </c:pt>
                <c:pt idx="14582">
                  <c:v>20.8</c:v>
                </c:pt>
                <c:pt idx="14583">
                  <c:v>20.8</c:v>
                </c:pt>
                <c:pt idx="14584">
                  <c:v>20.8</c:v>
                </c:pt>
                <c:pt idx="14585">
                  <c:v>20.8</c:v>
                </c:pt>
                <c:pt idx="14586">
                  <c:v>20.8</c:v>
                </c:pt>
                <c:pt idx="14587">
                  <c:v>20.8</c:v>
                </c:pt>
                <c:pt idx="14588">
                  <c:v>20.8</c:v>
                </c:pt>
                <c:pt idx="14589">
                  <c:v>20.8</c:v>
                </c:pt>
                <c:pt idx="14590">
                  <c:v>20.8</c:v>
                </c:pt>
                <c:pt idx="14591">
                  <c:v>20.8</c:v>
                </c:pt>
                <c:pt idx="14592">
                  <c:v>20.8</c:v>
                </c:pt>
                <c:pt idx="14593">
                  <c:v>20.8</c:v>
                </c:pt>
                <c:pt idx="14594">
                  <c:v>20.8</c:v>
                </c:pt>
                <c:pt idx="14595">
                  <c:v>20.8</c:v>
                </c:pt>
                <c:pt idx="14596">
                  <c:v>20.8</c:v>
                </c:pt>
                <c:pt idx="14597">
                  <c:v>20.8</c:v>
                </c:pt>
                <c:pt idx="14598">
                  <c:v>20.8</c:v>
                </c:pt>
                <c:pt idx="14599">
                  <c:v>20.8</c:v>
                </c:pt>
                <c:pt idx="14600">
                  <c:v>20.8</c:v>
                </c:pt>
                <c:pt idx="14601">
                  <c:v>20.8</c:v>
                </c:pt>
                <c:pt idx="14602">
                  <c:v>20.8</c:v>
                </c:pt>
                <c:pt idx="14603">
                  <c:v>20.8</c:v>
                </c:pt>
                <c:pt idx="14604">
                  <c:v>20.8</c:v>
                </c:pt>
                <c:pt idx="14605">
                  <c:v>20.8</c:v>
                </c:pt>
                <c:pt idx="14606">
                  <c:v>20.8</c:v>
                </c:pt>
                <c:pt idx="14607">
                  <c:v>20.8</c:v>
                </c:pt>
                <c:pt idx="14608">
                  <c:v>20.8</c:v>
                </c:pt>
                <c:pt idx="14609">
                  <c:v>20.8</c:v>
                </c:pt>
                <c:pt idx="14610">
                  <c:v>20.8</c:v>
                </c:pt>
                <c:pt idx="14611">
                  <c:v>20.8</c:v>
                </c:pt>
                <c:pt idx="14612">
                  <c:v>20.8</c:v>
                </c:pt>
                <c:pt idx="14613">
                  <c:v>20.8</c:v>
                </c:pt>
                <c:pt idx="14614">
                  <c:v>20.8</c:v>
                </c:pt>
                <c:pt idx="14615">
                  <c:v>20.8</c:v>
                </c:pt>
                <c:pt idx="14616">
                  <c:v>20.8</c:v>
                </c:pt>
                <c:pt idx="14617">
                  <c:v>20.8</c:v>
                </c:pt>
                <c:pt idx="14618">
                  <c:v>20.8</c:v>
                </c:pt>
                <c:pt idx="14619">
                  <c:v>20.8</c:v>
                </c:pt>
                <c:pt idx="14620">
                  <c:v>20.8</c:v>
                </c:pt>
                <c:pt idx="14621">
                  <c:v>20.8</c:v>
                </c:pt>
                <c:pt idx="14622">
                  <c:v>20.8</c:v>
                </c:pt>
                <c:pt idx="14623">
                  <c:v>20.8</c:v>
                </c:pt>
                <c:pt idx="14624">
                  <c:v>20.8</c:v>
                </c:pt>
                <c:pt idx="14625">
                  <c:v>20.8</c:v>
                </c:pt>
                <c:pt idx="14626">
                  <c:v>20.8</c:v>
                </c:pt>
                <c:pt idx="14627">
                  <c:v>20.8</c:v>
                </c:pt>
                <c:pt idx="14628">
                  <c:v>20.8</c:v>
                </c:pt>
                <c:pt idx="14629">
                  <c:v>20.8</c:v>
                </c:pt>
                <c:pt idx="14630">
                  <c:v>20.8</c:v>
                </c:pt>
                <c:pt idx="14631">
                  <c:v>20.8</c:v>
                </c:pt>
                <c:pt idx="14632">
                  <c:v>20.8</c:v>
                </c:pt>
                <c:pt idx="14633">
                  <c:v>20.8</c:v>
                </c:pt>
                <c:pt idx="14634">
                  <c:v>20.8</c:v>
                </c:pt>
                <c:pt idx="14635">
                  <c:v>20.8</c:v>
                </c:pt>
                <c:pt idx="14636">
                  <c:v>20.8</c:v>
                </c:pt>
                <c:pt idx="14637">
                  <c:v>20.8</c:v>
                </c:pt>
                <c:pt idx="14638">
                  <c:v>20.8</c:v>
                </c:pt>
                <c:pt idx="14639">
                  <c:v>20.8</c:v>
                </c:pt>
                <c:pt idx="14640">
                  <c:v>20.8</c:v>
                </c:pt>
                <c:pt idx="14641">
                  <c:v>20.8</c:v>
                </c:pt>
                <c:pt idx="14642">
                  <c:v>20.8</c:v>
                </c:pt>
                <c:pt idx="14643">
                  <c:v>20.8</c:v>
                </c:pt>
                <c:pt idx="14644">
                  <c:v>20.8</c:v>
                </c:pt>
                <c:pt idx="14645">
                  <c:v>20.8</c:v>
                </c:pt>
                <c:pt idx="14646">
                  <c:v>20.8</c:v>
                </c:pt>
                <c:pt idx="14647">
                  <c:v>20.8</c:v>
                </c:pt>
                <c:pt idx="14648">
                  <c:v>20.8</c:v>
                </c:pt>
                <c:pt idx="14649">
                  <c:v>20.8</c:v>
                </c:pt>
                <c:pt idx="14650">
                  <c:v>20.8</c:v>
                </c:pt>
                <c:pt idx="14651">
                  <c:v>20.8</c:v>
                </c:pt>
                <c:pt idx="14652">
                  <c:v>20.8</c:v>
                </c:pt>
                <c:pt idx="14653">
                  <c:v>20.8</c:v>
                </c:pt>
                <c:pt idx="14654">
                  <c:v>20.8</c:v>
                </c:pt>
                <c:pt idx="14655">
                  <c:v>20.8</c:v>
                </c:pt>
                <c:pt idx="14656">
                  <c:v>20.8</c:v>
                </c:pt>
                <c:pt idx="14657">
                  <c:v>20.8</c:v>
                </c:pt>
                <c:pt idx="14658">
                  <c:v>20.8</c:v>
                </c:pt>
                <c:pt idx="14659">
                  <c:v>20.8</c:v>
                </c:pt>
                <c:pt idx="14660">
                  <c:v>20.8</c:v>
                </c:pt>
                <c:pt idx="14661">
                  <c:v>20.8</c:v>
                </c:pt>
                <c:pt idx="14662">
                  <c:v>20.8</c:v>
                </c:pt>
                <c:pt idx="14663">
                  <c:v>20.8</c:v>
                </c:pt>
                <c:pt idx="14664">
                  <c:v>20.8</c:v>
                </c:pt>
                <c:pt idx="14665">
                  <c:v>20.8</c:v>
                </c:pt>
                <c:pt idx="14666">
                  <c:v>20.8</c:v>
                </c:pt>
                <c:pt idx="14667">
                  <c:v>20.8</c:v>
                </c:pt>
                <c:pt idx="14668">
                  <c:v>20.8</c:v>
                </c:pt>
                <c:pt idx="14669">
                  <c:v>20.8</c:v>
                </c:pt>
                <c:pt idx="14670">
                  <c:v>20.8</c:v>
                </c:pt>
                <c:pt idx="14671">
                  <c:v>20.8</c:v>
                </c:pt>
                <c:pt idx="14672">
                  <c:v>20.8</c:v>
                </c:pt>
                <c:pt idx="14673">
                  <c:v>20.8</c:v>
                </c:pt>
                <c:pt idx="14674">
                  <c:v>20.8</c:v>
                </c:pt>
                <c:pt idx="14675">
                  <c:v>20.8</c:v>
                </c:pt>
                <c:pt idx="14676">
                  <c:v>20.8</c:v>
                </c:pt>
                <c:pt idx="14677">
                  <c:v>20.8</c:v>
                </c:pt>
                <c:pt idx="14678">
                  <c:v>20.8</c:v>
                </c:pt>
                <c:pt idx="14679">
                  <c:v>20.8</c:v>
                </c:pt>
                <c:pt idx="14680">
                  <c:v>20.8</c:v>
                </c:pt>
                <c:pt idx="14681">
                  <c:v>20.8</c:v>
                </c:pt>
                <c:pt idx="14682">
                  <c:v>20.8</c:v>
                </c:pt>
                <c:pt idx="14683">
                  <c:v>20.8</c:v>
                </c:pt>
                <c:pt idx="14684">
                  <c:v>20.8</c:v>
                </c:pt>
                <c:pt idx="14685">
                  <c:v>20.8</c:v>
                </c:pt>
                <c:pt idx="14686">
                  <c:v>20.8</c:v>
                </c:pt>
                <c:pt idx="14687">
                  <c:v>20.8</c:v>
                </c:pt>
                <c:pt idx="14688">
                  <c:v>20.8</c:v>
                </c:pt>
                <c:pt idx="14689">
                  <c:v>20.8</c:v>
                </c:pt>
                <c:pt idx="14690">
                  <c:v>20.8</c:v>
                </c:pt>
                <c:pt idx="14691">
                  <c:v>20.8</c:v>
                </c:pt>
                <c:pt idx="14692">
                  <c:v>20.8</c:v>
                </c:pt>
                <c:pt idx="14693">
                  <c:v>20.8</c:v>
                </c:pt>
                <c:pt idx="14694">
                  <c:v>20.8</c:v>
                </c:pt>
                <c:pt idx="14695">
                  <c:v>20.8</c:v>
                </c:pt>
                <c:pt idx="14696">
                  <c:v>20.8</c:v>
                </c:pt>
                <c:pt idx="14697">
                  <c:v>20.8</c:v>
                </c:pt>
                <c:pt idx="14698">
                  <c:v>20.8</c:v>
                </c:pt>
                <c:pt idx="14699">
                  <c:v>20.8</c:v>
                </c:pt>
                <c:pt idx="14700">
                  <c:v>20.8</c:v>
                </c:pt>
                <c:pt idx="14701">
                  <c:v>20.8</c:v>
                </c:pt>
                <c:pt idx="14702">
                  <c:v>20.8</c:v>
                </c:pt>
                <c:pt idx="14703">
                  <c:v>20.8</c:v>
                </c:pt>
                <c:pt idx="14704">
                  <c:v>20.8</c:v>
                </c:pt>
                <c:pt idx="14705">
                  <c:v>20.8</c:v>
                </c:pt>
                <c:pt idx="14706">
                  <c:v>20.8</c:v>
                </c:pt>
                <c:pt idx="14707">
                  <c:v>20.8</c:v>
                </c:pt>
                <c:pt idx="14708">
                  <c:v>20.8</c:v>
                </c:pt>
                <c:pt idx="14709">
                  <c:v>20.8</c:v>
                </c:pt>
                <c:pt idx="14710">
                  <c:v>20.8</c:v>
                </c:pt>
                <c:pt idx="14711">
                  <c:v>20.8</c:v>
                </c:pt>
                <c:pt idx="14712">
                  <c:v>20.8</c:v>
                </c:pt>
                <c:pt idx="14713">
                  <c:v>20.8</c:v>
                </c:pt>
                <c:pt idx="14714">
                  <c:v>20.8</c:v>
                </c:pt>
                <c:pt idx="14715">
                  <c:v>20.8</c:v>
                </c:pt>
                <c:pt idx="14716">
                  <c:v>20.8</c:v>
                </c:pt>
                <c:pt idx="14717">
                  <c:v>20.8</c:v>
                </c:pt>
                <c:pt idx="14718">
                  <c:v>20.8</c:v>
                </c:pt>
                <c:pt idx="14719">
                  <c:v>20.8</c:v>
                </c:pt>
                <c:pt idx="14720">
                  <c:v>20.8</c:v>
                </c:pt>
                <c:pt idx="14721">
                  <c:v>20.8</c:v>
                </c:pt>
                <c:pt idx="14722">
                  <c:v>20.8</c:v>
                </c:pt>
                <c:pt idx="14723">
                  <c:v>20.8</c:v>
                </c:pt>
                <c:pt idx="14724">
                  <c:v>20.8</c:v>
                </c:pt>
                <c:pt idx="14725">
                  <c:v>20.8</c:v>
                </c:pt>
                <c:pt idx="14726">
                  <c:v>20.8</c:v>
                </c:pt>
                <c:pt idx="14727">
                  <c:v>20.8</c:v>
                </c:pt>
                <c:pt idx="14728">
                  <c:v>20.8</c:v>
                </c:pt>
                <c:pt idx="14729">
                  <c:v>20.8</c:v>
                </c:pt>
                <c:pt idx="14730">
                  <c:v>20.8</c:v>
                </c:pt>
                <c:pt idx="14731">
                  <c:v>20.8</c:v>
                </c:pt>
                <c:pt idx="14732">
                  <c:v>20.8</c:v>
                </c:pt>
                <c:pt idx="14733">
                  <c:v>20.8</c:v>
                </c:pt>
                <c:pt idx="14734">
                  <c:v>20.8</c:v>
                </c:pt>
                <c:pt idx="14735">
                  <c:v>20.8</c:v>
                </c:pt>
                <c:pt idx="14736">
                  <c:v>20.8</c:v>
                </c:pt>
                <c:pt idx="14737">
                  <c:v>20.8</c:v>
                </c:pt>
                <c:pt idx="14738">
                  <c:v>20.8</c:v>
                </c:pt>
                <c:pt idx="14739">
                  <c:v>20.8</c:v>
                </c:pt>
                <c:pt idx="14740">
                  <c:v>20.8</c:v>
                </c:pt>
                <c:pt idx="14741">
                  <c:v>20.8</c:v>
                </c:pt>
                <c:pt idx="14742">
                  <c:v>20.8</c:v>
                </c:pt>
                <c:pt idx="14743">
                  <c:v>20.8</c:v>
                </c:pt>
                <c:pt idx="14744">
                  <c:v>20.8</c:v>
                </c:pt>
                <c:pt idx="14745">
                  <c:v>20.8</c:v>
                </c:pt>
                <c:pt idx="14746">
                  <c:v>20.8</c:v>
                </c:pt>
                <c:pt idx="14747">
                  <c:v>20.8</c:v>
                </c:pt>
                <c:pt idx="14748">
                  <c:v>20.8</c:v>
                </c:pt>
                <c:pt idx="14749">
                  <c:v>20.8</c:v>
                </c:pt>
                <c:pt idx="14750">
                  <c:v>20.8</c:v>
                </c:pt>
                <c:pt idx="14751">
                  <c:v>20.8</c:v>
                </c:pt>
                <c:pt idx="14752">
                  <c:v>20.8</c:v>
                </c:pt>
                <c:pt idx="14753">
                  <c:v>20.8</c:v>
                </c:pt>
                <c:pt idx="14754">
                  <c:v>20.8</c:v>
                </c:pt>
                <c:pt idx="14755">
                  <c:v>20.8</c:v>
                </c:pt>
                <c:pt idx="14756">
                  <c:v>20.8</c:v>
                </c:pt>
                <c:pt idx="14757">
                  <c:v>20.8</c:v>
                </c:pt>
                <c:pt idx="14758">
                  <c:v>20.8</c:v>
                </c:pt>
                <c:pt idx="14759">
                  <c:v>20.8</c:v>
                </c:pt>
                <c:pt idx="14760">
                  <c:v>20.8</c:v>
                </c:pt>
                <c:pt idx="14761">
                  <c:v>20.8</c:v>
                </c:pt>
                <c:pt idx="14762">
                  <c:v>20.8</c:v>
                </c:pt>
                <c:pt idx="14763">
                  <c:v>20.8</c:v>
                </c:pt>
                <c:pt idx="14764">
                  <c:v>20.8</c:v>
                </c:pt>
                <c:pt idx="14765">
                  <c:v>20.8</c:v>
                </c:pt>
                <c:pt idx="14766">
                  <c:v>20.8</c:v>
                </c:pt>
                <c:pt idx="14767">
                  <c:v>20.8</c:v>
                </c:pt>
                <c:pt idx="14768">
                  <c:v>20.8</c:v>
                </c:pt>
                <c:pt idx="14769">
                  <c:v>20.8</c:v>
                </c:pt>
                <c:pt idx="14770">
                  <c:v>20.8</c:v>
                </c:pt>
                <c:pt idx="14771">
                  <c:v>20.8</c:v>
                </c:pt>
                <c:pt idx="14772">
                  <c:v>20.8</c:v>
                </c:pt>
                <c:pt idx="14773">
                  <c:v>20.8</c:v>
                </c:pt>
                <c:pt idx="14774">
                  <c:v>20.8</c:v>
                </c:pt>
                <c:pt idx="14775">
                  <c:v>20.8</c:v>
                </c:pt>
                <c:pt idx="14776">
                  <c:v>20.8</c:v>
                </c:pt>
                <c:pt idx="14777">
                  <c:v>20.8</c:v>
                </c:pt>
                <c:pt idx="14778">
                  <c:v>20.8</c:v>
                </c:pt>
                <c:pt idx="14779">
                  <c:v>20.8</c:v>
                </c:pt>
                <c:pt idx="14780">
                  <c:v>20.8</c:v>
                </c:pt>
                <c:pt idx="14781">
                  <c:v>20.8</c:v>
                </c:pt>
                <c:pt idx="14782">
                  <c:v>20.8</c:v>
                </c:pt>
                <c:pt idx="14783">
                  <c:v>20.8</c:v>
                </c:pt>
                <c:pt idx="14784">
                  <c:v>20.8</c:v>
                </c:pt>
                <c:pt idx="14785">
                  <c:v>20.8</c:v>
                </c:pt>
                <c:pt idx="14786">
                  <c:v>20.8</c:v>
                </c:pt>
                <c:pt idx="14787">
                  <c:v>20.8</c:v>
                </c:pt>
                <c:pt idx="14788">
                  <c:v>20.8</c:v>
                </c:pt>
                <c:pt idx="14789">
                  <c:v>20.8</c:v>
                </c:pt>
                <c:pt idx="14790">
                  <c:v>20.8</c:v>
                </c:pt>
                <c:pt idx="14791">
                  <c:v>20.8</c:v>
                </c:pt>
                <c:pt idx="14792">
                  <c:v>20.8</c:v>
                </c:pt>
                <c:pt idx="14793">
                  <c:v>20.8</c:v>
                </c:pt>
                <c:pt idx="14794">
                  <c:v>20.8</c:v>
                </c:pt>
                <c:pt idx="14795">
                  <c:v>20.8</c:v>
                </c:pt>
                <c:pt idx="14796">
                  <c:v>20.8</c:v>
                </c:pt>
                <c:pt idx="14797">
                  <c:v>20.8</c:v>
                </c:pt>
                <c:pt idx="14798">
                  <c:v>20.8</c:v>
                </c:pt>
                <c:pt idx="14799">
                  <c:v>20.8</c:v>
                </c:pt>
                <c:pt idx="14800">
                  <c:v>20.8</c:v>
                </c:pt>
                <c:pt idx="14801">
                  <c:v>20.8</c:v>
                </c:pt>
                <c:pt idx="14802">
                  <c:v>20.8</c:v>
                </c:pt>
                <c:pt idx="14803">
                  <c:v>20.8</c:v>
                </c:pt>
                <c:pt idx="14804">
                  <c:v>20.8</c:v>
                </c:pt>
                <c:pt idx="14805">
                  <c:v>20.8</c:v>
                </c:pt>
                <c:pt idx="14806">
                  <c:v>20.8</c:v>
                </c:pt>
                <c:pt idx="14807">
                  <c:v>20.8</c:v>
                </c:pt>
                <c:pt idx="14808">
                  <c:v>20.8</c:v>
                </c:pt>
                <c:pt idx="14809">
                  <c:v>20.8</c:v>
                </c:pt>
                <c:pt idx="14810">
                  <c:v>20.8</c:v>
                </c:pt>
                <c:pt idx="14811">
                  <c:v>20.8</c:v>
                </c:pt>
                <c:pt idx="14812">
                  <c:v>20.8</c:v>
                </c:pt>
                <c:pt idx="14813">
                  <c:v>20.8</c:v>
                </c:pt>
                <c:pt idx="14814">
                  <c:v>20.8</c:v>
                </c:pt>
                <c:pt idx="14815">
                  <c:v>20.8</c:v>
                </c:pt>
                <c:pt idx="14816">
                  <c:v>20.8</c:v>
                </c:pt>
                <c:pt idx="14817">
                  <c:v>20.8</c:v>
                </c:pt>
                <c:pt idx="14818">
                  <c:v>20.8</c:v>
                </c:pt>
                <c:pt idx="14819">
                  <c:v>20.8</c:v>
                </c:pt>
                <c:pt idx="14820">
                  <c:v>20.8</c:v>
                </c:pt>
                <c:pt idx="14821">
                  <c:v>20.8</c:v>
                </c:pt>
                <c:pt idx="14822">
                  <c:v>20.8</c:v>
                </c:pt>
                <c:pt idx="14823">
                  <c:v>20.8</c:v>
                </c:pt>
                <c:pt idx="14824">
                  <c:v>20.8</c:v>
                </c:pt>
                <c:pt idx="14825">
                  <c:v>20.8</c:v>
                </c:pt>
                <c:pt idx="14826">
                  <c:v>20.8</c:v>
                </c:pt>
                <c:pt idx="14827">
                  <c:v>20.8</c:v>
                </c:pt>
                <c:pt idx="14828">
                  <c:v>20.8</c:v>
                </c:pt>
                <c:pt idx="14829">
                  <c:v>20.8</c:v>
                </c:pt>
                <c:pt idx="14830">
                  <c:v>20.8</c:v>
                </c:pt>
                <c:pt idx="14831">
                  <c:v>20.8</c:v>
                </c:pt>
                <c:pt idx="14832">
                  <c:v>20.8</c:v>
                </c:pt>
                <c:pt idx="14833">
                  <c:v>20.8</c:v>
                </c:pt>
                <c:pt idx="14834">
                  <c:v>20.8</c:v>
                </c:pt>
                <c:pt idx="14835">
                  <c:v>20.8</c:v>
                </c:pt>
                <c:pt idx="14836">
                  <c:v>20.8</c:v>
                </c:pt>
                <c:pt idx="14837">
                  <c:v>20.8</c:v>
                </c:pt>
                <c:pt idx="14838">
                  <c:v>20.8</c:v>
                </c:pt>
                <c:pt idx="14839">
                  <c:v>20.8</c:v>
                </c:pt>
                <c:pt idx="14840">
                  <c:v>20.8</c:v>
                </c:pt>
                <c:pt idx="14841">
                  <c:v>20.8</c:v>
                </c:pt>
                <c:pt idx="14842">
                  <c:v>20.8</c:v>
                </c:pt>
                <c:pt idx="14843">
                  <c:v>20.8</c:v>
                </c:pt>
                <c:pt idx="14844">
                  <c:v>20.8</c:v>
                </c:pt>
                <c:pt idx="14845">
                  <c:v>20.8</c:v>
                </c:pt>
                <c:pt idx="14846">
                  <c:v>20.8</c:v>
                </c:pt>
                <c:pt idx="14847">
                  <c:v>20.8</c:v>
                </c:pt>
                <c:pt idx="14848">
                  <c:v>20.8</c:v>
                </c:pt>
                <c:pt idx="14849">
                  <c:v>20.8</c:v>
                </c:pt>
                <c:pt idx="14850">
                  <c:v>20.8</c:v>
                </c:pt>
                <c:pt idx="14851">
                  <c:v>20.8</c:v>
                </c:pt>
                <c:pt idx="14852">
                  <c:v>20.8</c:v>
                </c:pt>
                <c:pt idx="14853">
                  <c:v>20.8</c:v>
                </c:pt>
                <c:pt idx="14854">
                  <c:v>20.8</c:v>
                </c:pt>
                <c:pt idx="14855">
                  <c:v>20.8</c:v>
                </c:pt>
                <c:pt idx="14856">
                  <c:v>20.8</c:v>
                </c:pt>
                <c:pt idx="14857">
                  <c:v>20.8</c:v>
                </c:pt>
                <c:pt idx="14858">
                  <c:v>20.8</c:v>
                </c:pt>
                <c:pt idx="14859">
                  <c:v>20.8</c:v>
                </c:pt>
                <c:pt idx="14860">
                  <c:v>20.8</c:v>
                </c:pt>
                <c:pt idx="14861">
                  <c:v>20.8</c:v>
                </c:pt>
                <c:pt idx="14862">
                  <c:v>20.8</c:v>
                </c:pt>
                <c:pt idx="14863">
                  <c:v>20.8</c:v>
                </c:pt>
                <c:pt idx="14864">
                  <c:v>20.8</c:v>
                </c:pt>
                <c:pt idx="14865">
                  <c:v>20.8</c:v>
                </c:pt>
                <c:pt idx="14866">
                  <c:v>20.8</c:v>
                </c:pt>
                <c:pt idx="14867">
                  <c:v>20.8</c:v>
                </c:pt>
                <c:pt idx="14868">
                  <c:v>20.8</c:v>
                </c:pt>
                <c:pt idx="14869">
                  <c:v>20.8</c:v>
                </c:pt>
                <c:pt idx="14870">
                  <c:v>20.8</c:v>
                </c:pt>
                <c:pt idx="14871">
                  <c:v>20.8</c:v>
                </c:pt>
                <c:pt idx="14872">
                  <c:v>20.8</c:v>
                </c:pt>
                <c:pt idx="14873">
                  <c:v>20.8</c:v>
                </c:pt>
                <c:pt idx="14874">
                  <c:v>20.8</c:v>
                </c:pt>
                <c:pt idx="14875">
                  <c:v>20.8</c:v>
                </c:pt>
                <c:pt idx="14876">
                  <c:v>20.8</c:v>
                </c:pt>
                <c:pt idx="14877">
                  <c:v>20.8</c:v>
                </c:pt>
                <c:pt idx="14878">
                  <c:v>20.8</c:v>
                </c:pt>
                <c:pt idx="14879">
                  <c:v>20.8</c:v>
                </c:pt>
                <c:pt idx="14880">
                  <c:v>20.8</c:v>
                </c:pt>
                <c:pt idx="14881">
                  <c:v>20.8</c:v>
                </c:pt>
                <c:pt idx="14882">
                  <c:v>20.8</c:v>
                </c:pt>
                <c:pt idx="14883">
                  <c:v>20.8</c:v>
                </c:pt>
                <c:pt idx="14884">
                  <c:v>20.8</c:v>
                </c:pt>
                <c:pt idx="14885">
                  <c:v>20.8</c:v>
                </c:pt>
                <c:pt idx="14886">
                  <c:v>20.8</c:v>
                </c:pt>
                <c:pt idx="14887">
                  <c:v>20.8</c:v>
                </c:pt>
                <c:pt idx="14888">
                  <c:v>20.8</c:v>
                </c:pt>
                <c:pt idx="14889">
                  <c:v>20.8</c:v>
                </c:pt>
                <c:pt idx="14890">
                  <c:v>20.8</c:v>
                </c:pt>
                <c:pt idx="14891">
                  <c:v>20.8</c:v>
                </c:pt>
                <c:pt idx="14892">
                  <c:v>20.8</c:v>
                </c:pt>
                <c:pt idx="14893">
                  <c:v>20.8</c:v>
                </c:pt>
                <c:pt idx="14894">
                  <c:v>20.8</c:v>
                </c:pt>
                <c:pt idx="14895">
                  <c:v>20.8</c:v>
                </c:pt>
                <c:pt idx="14896">
                  <c:v>20.8</c:v>
                </c:pt>
                <c:pt idx="14897">
                  <c:v>20.8</c:v>
                </c:pt>
                <c:pt idx="14898">
                  <c:v>20.8</c:v>
                </c:pt>
                <c:pt idx="14899">
                  <c:v>20.8</c:v>
                </c:pt>
                <c:pt idx="14900">
                  <c:v>20.8</c:v>
                </c:pt>
                <c:pt idx="14901">
                  <c:v>20.8</c:v>
                </c:pt>
                <c:pt idx="14902">
                  <c:v>20.8</c:v>
                </c:pt>
                <c:pt idx="14903">
                  <c:v>20.8</c:v>
                </c:pt>
                <c:pt idx="14904">
                  <c:v>20.8</c:v>
                </c:pt>
                <c:pt idx="14905">
                  <c:v>20.8</c:v>
                </c:pt>
                <c:pt idx="14906">
                  <c:v>20.8</c:v>
                </c:pt>
                <c:pt idx="14907">
                  <c:v>20.8</c:v>
                </c:pt>
                <c:pt idx="14908">
                  <c:v>20.8</c:v>
                </c:pt>
                <c:pt idx="14909">
                  <c:v>20.8</c:v>
                </c:pt>
                <c:pt idx="14910">
                  <c:v>20.8</c:v>
                </c:pt>
                <c:pt idx="14911">
                  <c:v>20.8</c:v>
                </c:pt>
                <c:pt idx="14912">
                  <c:v>20.8</c:v>
                </c:pt>
                <c:pt idx="14913">
                  <c:v>20.8</c:v>
                </c:pt>
                <c:pt idx="14914">
                  <c:v>20.8</c:v>
                </c:pt>
                <c:pt idx="14915">
                  <c:v>20.8</c:v>
                </c:pt>
                <c:pt idx="14916">
                  <c:v>20.8</c:v>
                </c:pt>
                <c:pt idx="14917">
                  <c:v>20.8</c:v>
                </c:pt>
                <c:pt idx="14918">
                  <c:v>20.8</c:v>
                </c:pt>
                <c:pt idx="14919">
                  <c:v>20.8</c:v>
                </c:pt>
                <c:pt idx="14920">
                  <c:v>20.8</c:v>
                </c:pt>
                <c:pt idx="14921">
                  <c:v>20.8</c:v>
                </c:pt>
                <c:pt idx="14922">
                  <c:v>20.8</c:v>
                </c:pt>
                <c:pt idx="14923">
                  <c:v>20.8</c:v>
                </c:pt>
                <c:pt idx="14924">
                  <c:v>20.8</c:v>
                </c:pt>
                <c:pt idx="14925">
                  <c:v>20.8</c:v>
                </c:pt>
                <c:pt idx="14926">
                  <c:v>20.8</c:v>
                </c:pt>
                <c:pt idx="14927">
                  <c:v>20.8</c:v>
                </c:pt>
                <c:pt idx="14928">
                  <c:v>20.8</c:v>
                </c:pt>
                <c:pt idx="14929">
                  <c:v>20.8</c:v>
                </c:pt>
                <c:pt idx="14930">
                  <c:v>20.8</c:v>
                </c:pt>
                <c:pt idx="14931">
                  <c:v>20.8</c:v>
                </c:pt>
                <c:pt idx="14932">
                  <c:v>20.8</c:v>
                </c:pt>
                <c:pt idx="14933">
                  <c:v>20.8</c:v>
                </c:pt>
                <c:pt idx="14934">
                  <c:v>20.8</c:v>
                </c:pt>
                <c:pt idx="14935">
                  <c:v>20.8</c:v>
                </c:pt>
                <c:pt idx="14936">
                  <c:v>20.8</c:v>
                </c:pt>
                <c:pt idx="14937">
                  <c:v>20.8</c:v>
                </c:pt>
                <c:pt idx="14938">
                  <c:v>20.8</c:v>
                </c:pt>
                <c:pt idx="14939">
                  <c:v>20.8</c:v>
                </c:pt>
                <c:pt idx="14940">
                  <c:v>20.8</c:v>
                </c:pt>
                <c:pt idx="14941">
                  <c:v>20.8</c:v>
                </c:pt>
                <c:pt idx="14942">
                  <c:v>20.8</c:v>
                </c:pt>
                <c:pt idx="14943">
                  <c:v>20.8</c:v>
                </c:pt>
                <c:pt idx="14944">
                  <c:v>20.8</c:v>
                </c:pt>
                <c:pt idx="14945">
                  <c:v>20.8</c:v>
                </c:pt>
                <c:pt idx="14946">
                  <c:v>20.8</c:v>
                </c:pt>
                <c:pt idx="14947">
                  <c:v>20.8</c:v>
                </c:pt>
                <c:pt idx="14948">
                  <c:v>20.8</c:v>
                </c:pt>
                <c:pt idx="14949">
                  <c:v>20.8</c:v>
                </c:pt>
                <c:pt idx="14950">
                  <c:v>20.8</c:v>
                </c:pt>
                <c:pt idx="14951">
                  <c:v>20.8</c:v>
                </c:pt>
                <c:pt idx="14952">
                  <c:v>20.8</c:v>
                </c:pt>
                <c:pt idx="14953">
                  <c:v>20.8</c:v>
                </c:pt>
                <c:pt idx="14954">
                  <c:v>20.8</c:v>
                </c:pt>
                <c:pt idx="14955">
                  <c:v>20.8</c:v>
                </c:pt>
                <c:pt idx="14956">
                  <c:v>20.8</c:v>
                </c:pt>
                <c:pt idx="14957">
                  <c:v>20.8</c:v>
                </c:pt>
                <c:pt idx="14958">
                  <c:v>20.8</c:v>
                </c:pt>
                <c:pt idx="14959">
                  <c:v>20.8</c:v>
                </c:pt>
                <c:pt idx="14960">
                  <c:v>20.8</c:v>
                </c:pt>
                <c:pt idx="14961">
                  <c:v>20.8</c:v>
                </c:pt>
                <c:pt idx="14962">
                  <c:v>20.8</c:v>
                </c:pt>
                <c:pt idx="14963">
                  <c:v>20.8</c:v>
                </c:pt>
                <c:pt idx="14964">
                  <c:v>20.8</c:v>
                </c:pt>
                <c:pt idx="14965">
                  <c:v>20.8</c:v>
                </c:pt>
                <c:pt idx="14966">
                  <c:v>20.8</c:v>
                </c:pt>
                <c:pt idx="14967">
                  <c:v>20.8</c:v>
                </c:pt>
                <c:pt idx="14968">
                  <c:v>20.8</c:v>
                </c:pt>
                <c:pt idx="14969">
                  <c:v>20.8</c:v>
                </c:pt>
                <c:pt idx="14970">
                  <c:v>20.8</c:v>
                </c:pt>
                <c:pt idx="14971">
                  <c:v>20.8</c:v>
                </c:pt>
                <c:pt idx="14972">
                  <c:v>20.8</c:v>
                </c:pt>
                <c:pt idx="14973">
                  <c:v>20.8</c:v>
                </c:pt>
                <c:pt idx="14974">
                  <c:v>20.8</c:v>
                </c:pt>
                <c:pt idx="14975">
                  <c:v>20.8</c:v>
                </c:pt>
                <c:pt idx="14976">
                  <c:v>20.8</c:v>
                </c:pt>
                <c:pt idx="14977">
                  <c:v>20.8</c:v>
                </c:pt>
                <c:pt idx="14978">
                  <c:v>20.8</c:v>
                </c:pt>
                <c:pt idx="14979">
                  <c:v>20.8</c:v>
                </c:pt>
                <c:pt idx="14980">
                  <c:v>20.8</c:v>
                </c:pt>
                <c:pt idx="14981">
                  <c:v>20.8</c:v>
                </c:pt>
                <c:pt idx="14982">
                  <c:v>20.8</c:v>
                </c:pt>
                <c:pt idx="14983">
                  <c:v>20.8</c:v>
                </c:pt>
                <c:pt idx="14984">
                  <c:v>20.8</c:v>
                </c:pt>
                <c:pt idx="14985">
                  <c:v>20.8</c:v>
                </c:pt>
                <c:pt idx="14986">
                  <c:v>20.8</c:v>
                </c:pt>
                <c:pt idx="14987">
                  <c:v>20.8</c:v>
                </c:pt>
                <c:pt idx="14988">
                  <c:v>20.8</c:v>
                </c:pt>
                <c:pt idx="14989">
                  <c:v>20.8</c:v>
                </c:pt>
                <c:pt idx="14990">
                  <c:v>20.8</c:v>
                </c:pt>
                <c:pt idx="14991">
                  <c:v>20.8</c:v>
                </c:pt>
                <c:pt idx="14992">
                  <c:v>20.8</c:v>
                </c:pt>
                <c:pt idx="14993">
                  <c:v>20.8</c:v>
                </c:pt>
                <c:pt idx="14994">
                  <c:v>20.8</c:v>
                </c:pt>
                <c:pt idx="14995">
                  <c:v>20.8</c:v>
                </c:pt>
                <c:pt idx="14996">
                  <c:v>20.8</c:v>
                </c:pt>
                <c:pt idx="14997">
                  <c:v>20.8</c:v>
                </c:pt>
                <c:pt idx="14998">
                  <c:v>20.8</c:v>
                </c:pt>
                <c:pt idx="14999">
                  <c:v>20.8</c:v>
                </c:pt>
                <c:pt idx="15000">
                  <c:v>20.8</c:v>
                </c:pt>
                <c:pt idx="15001">
                  <c:v>20.8</c:v>
                </c:pt>
                <c:pt idx="15002">
                  <c:v>20.8</c:v>
                </c:pt>
                <c:pt idx="15003">
                  <c:v>20.8</c:v>
                </c:pt>
                <c:pt idx="15004">
                  <c:v>20.8</c:v>
                </c:pt>
                <c:pt idx="15005">
                  <c:v>20.8</c:v>
                </c:pt>
                <c:pt idx="15006">
                  <c:v>20.8</c:v>
                </c:pt>
                <c:pt idx="15007">
                  <c:v>20.8</c:v>
                </c:pt>
                <c:pt idx="15008">
                  <c:v>20.8</c:v>
                </c:pt>
                <c:pt idx="15009">
                  <c:v>20.8</c:v>
                </c:pt>
                <c:pt idx="15010">
                  <c:v>20.8</c:v>
                </c:pt>
                <c:pt idx="15011">
                  <c:v>20.8</c:v>
                </c:pt>
                <c:pt idx="15012">
                  <c:v>20.8</c:v>
                </c:pt>
                <c:pt idx="15013">
                  <c:v>20.8</c:v>
                </c:pt>
                <c:pt idx="15014">
                  <c:v>20.8</c:v>
                </c:pt>
                <c:pt idx="15015">
                  <c:v>20.8</c:v>
                </c:pt>
                <c:pt idx="15016">
                  <c:v>20.8</c:v>
                </c:pt>
                <c:pt idx="15017">
                  <c:v>20.8</c:v>
                </c:pt>
                <c:pt idx="15018">
                  <c:v>20.8</c:v>
                </c:pt>
                <c:pt idx="15019">
                  <c:v>20.8</c:v>
                </c:pt>
                <c:pt idx="15020">
                  <c:v>20.8</c:v>
                </c:pt>
                <c:pt idx="15021">
                  <c:v>20.8</c:v>
                </c:pt>
                <c:pt idx="15022">
                  <c:v>20.8</c:v>
                </c:pt>
                <c:pt idx="15023">
                  <c:v>20.8</c:v>
                </c:pt>
                <c:pt idx="15024">
                  <c:v>20.8</c:v>
                </c:pt>
                <c:pt idx="15025">
                  <c:v>20.8</c:v>
                </c:pt>
                <c:pt idx="15026">
                  <c:v>20.8</c:v>
                </c:pt>
                <c:pt idx="15027">
                  <c:v>20.8</c:v>
                </c:pt>
                <c:pt idx="15028">
                  <c:v>20.8</c:v>
                </c:pt>
                <c:pt idx="15029">
                  <c:v>20.8</c:v>
                </c:pt>
                <c:pt idx="15030">
                  <c:v>20.8</c:v>
                </c:pt>
                <c:pt idx="15031">
                  <c:v>20.8</c:v>
                </c:pt>
                <c:pt idx="15032">
                  <c:v>20.8</c:v>
                </c:pt>
                <c:pt idx="15033">
                  <c:v>20.8</c:v>
                </c:pt>
                <c:pt idx="15034">
                  <c:v>20.8</c:v>
                </c:pt>
                <c:pt idx="15035">
                  <c:v>20.8</c:v>
                </c:pt>
                <c:pt idx="15036">
                  <c:v>20.8</c:v>
                </c:pt>
                <c:pt idx="15037">
                  <c:v>20.8</c:v>
                </c:pt>
                <c:pt idx="15038">
                  <c:v>20.8</c:v>
                </c:pt>
                <c:pt idx="15039">
                  <c:v>20.8</c:v>
                </c:pt>
                <c:pt idx="15040">
                  <c:v>20.8</c:v>
                </c:pt>
                <c:pt idx="15041">
                  <c:v>20.8</c:v>
                </c:pt>
                <c:pt idx="15042">
                  <c:v>20.8</c:v>
                </c:pt>
                <c:pt idx="15043">
                  <c:v>20.8</c:v>
                </c:pt>
                <c:pt idx="15044">
                  <c:v>20.8</c:v>
                </c:pt>
                <c:pt idx="15045">
                  <c:v>20.8</c:v>
                </c:pt>
                <c:pt idx="15046">
                  <c:v>20.8</c:v>
                </c:pt>
                <c:pt idx="15047">
                  <c:v>20.8</c:v>
                </c:pt>
                <c:pt idx="15048">
                  <c:v>20.8</c:v>
                </c:pt>
                <c:pt idx="15049">
                  <c:v>20.8</c:v>
                </c:pt>
                <c:pt idx="15050">
                  <c:v>20.8</c:v>
                </c:pt>
                <c:pt idx="15051">
                  <c:v>20.8</c:v>
                </c:pt>
                <c:pt idx="15052">
                  <c:v>20.8</c:v>
                </c:pt>
                <c:pt idx="15053">
                  <c:v>20.8</c:v>
                </c:pt>
                <c:pt idx="15054">
                  <c:v>20.8</c:v>
                </c:pt>
                <c:pt idx="15055">
                  <c:v>20.8</c:v>
                </c:pt>
                <c:pt idx="15056">
                  <c:v>20.8</c:v>
                </c:pt>
                <c:pt idx="15057">
                  <c:v>20.8</c:v>
                </c:pt>
                <c:pt idx="15058">
                  <c:v>20.8</c:v>
                </c:pt>
                <c:pt idx="15059">
                  <c:v>20.8</c:v>
                </c:pt>
                <c:pt idx="15060">
                  <c:v>20.8</c:v>
                </c:pt>
                <c:pt idx="15061">
                  <c:v>20.8</c:v>
                </c:pt>
                <c:pt idx="15062">
                  <c:v>20.8</c:v>
                </c:pt>
                <c:pt idx="15063">
                  <c:v>20.8</c:v>
                </c:pt>
                <c:pt idx="15064">
                  <c:v>20.8</c:v>
                </c:pt>
                <c:pt idx="15065">
                  <c:v>20.8</c:v>
                </c:pt>
                <c:pt idx="15066">
                  <c:v>20.8</c:v>
                </c:pt>
                <c:pt idx="15067">
                  <c:v>20.8</c:v>
                </c:pt>
                <c:pt idx="15068">
                  <c:v>20.8</c:v>
                </c:pt>
                <c:pt idx="15069">
                  <c:v>20.8</c:v>
                </c:pt>
                <c:pt idx="15070">
                  <c:v>20.8</c:v>
                </c:pt>
                <c:pt idx="15071">
                  <c:v>20.8</c:v>
                </c:pt>
                <c:pt idx="15072">
                  <c:v>20.8</c:v>
                </c:pt>
                <c:pt idx="15073">
                  <c:v>20.8</c:v>
                </c:pt>
                <c:pt idx="15074">
                  <c:v>20.8</c:v>
                </c:pt>
                <c:pt idx="15075">
                  <c:v>20.8</c:v>
                </c:pt>
                <c:pt idx="15076">
                  <c:v>20.8</c:v>
                </c:pt>
                <c:pt idx="15077">
                  <c:v>20.8</c:v>
                </c:pt>
                <c:pt idx="15078">
                  <c:v>20.8</c:v>
                </c:pt>
                <c:pt idx="15079">
                  <c:v>20.8</c:v>
                </c:pt>
                <c:pt idx="15080">
                  <c:v>20.8</c:v>
                </c:pt>
                <c:pt idx="15081">
                  <c:v>20.8</c:v>
                </c:pt>
                <c:pt idx="15082">
                  <c:v>20.8</c:v>
                </c:pt>
                <c:pt idx="15083">
                  <c:v>20.8</c:v>
                </c:pt>
                <c:pt idx="15084">
                  <c:v>20.8</c:v>
                </c:pt>
                <c:pt idx="15085">
                  <c:v>20.8</c:v>
                </c:pt>
                <c:pt idx="15086">
                  <c:v>20.8</c:v>
                </c:pt>
                <c:pt idx="15087">
                  <c:v>20.8</c:v>
                </c:pt>
                <c:pt idx="15088">
                  <c:v>20.8</c:v>
                </c:pt>
                <c:pt idx="15089">
                  <c:v>20.8</c:v>
                </c:pt>
                <c:pt idx="15090">
                  <c:v>20.8</c:v>
                </c:pt>
                <c:pt idx="15091">
                  <c:v>20.8</c:v>
                </c:pt>
                <c:pt idx="15092">
                  <c:v>20.8</c:v>
                </c:pt>
                <c:pt idx="15093">
                  <c:v>20.8</c:v>
                </c:pt>
                <c:pt idx="15094">
                  <c:v>20.8</c:v>
                </c:pt>
                <c:pt idx="15095">
                  <c:v>20.8</c:v>
                </c:pt>
                <c:pt idx="15096">
                  <c:v>20.8</c:v>
                </c:pt>
                <c:pt idx="15097">
                  <c:v>20.8</c:v>
                </c:pt>
                <c:pt idx="15098">
                  <c:v>20.8</c:v>
                </c:pt>
                <c:pt idx="15099">
                  <c:v>20.8</c:v>
                </c:pt>
                <c:pt idx="15100">
                  <c:v>20.8</c:v>
                </c:pt>
                <c:pt idx="15101">
                  <c:v>20.8</c:v>
                </c:pt>
                <c:pt idx="15102">
                  <c:v>20.8</c:v>
                </c:pt>
                <c:pt idx="15103">
                  <c:v>20.8</c:v>
                </c:pt>
                <c:pt idx="15104">
                  <c:v>20.8</c:v>
                </c:pt>
                <c:pt idx="15105">
                  <c:v>20.8</c:v>
                </c:pt>
                <c:pt idx="15106">
                  <c:v>20.8</c:v>
                </c:pt>
                <c:pt idx="15107">
                  <c:v>20.8</c:v>
                </c:pt>
                <c:pt idx="15108">
                  <c:v>20.8</c:v>
                </c:pt>
                <c:pt idx="15109">
                  <c:v>20.8</c:v>
                </c:pt>
                <c:pt idx="15110">
                  <c:v>20.8</c:v>
                </c:pt>
                <c:pt idx="15111">
                  <c:v>20.8</c:v>
                </c:pt>
                <c:pt idx="15112">
                  <c:v>20.8</c:v>
                </c:pt>
                <c:pt idx="15113">
                  <c:v>20.8</c:v>
                </c:pt>
                <c:pt idx="15114">
                  <c:v>20.8</c:v>
                </c:pt>
                <c:pt idx="15115">
                  <c:v>20.8</c:v>
                </c:pt>
                <c:pt idx="15116">
                  <c:v>20.8</c:v>
                </c:pt>
                <c:pt idx="15117">
                  <c:v>20.8</c:v>
                </c:pt>
                <c:pt idx="15118">
                  <c:v>20.8</c:v>
                </c:pt>
                <c:pt idx="15119">
                  <c:v>20.8</c:v>
                </c:pt>
                <c:pt idx="15120">
                  <c:v>20.8</c:v>
                </c:pt>
                <c:pt idx="15121">
                  <c:v>20.8</c:v>
                </c:pt>
                <c:pt idx="15122">
                  <c:v>20.8</c:v>
                </c:pt>
                <c:pt idx="15123">
                  <c:v>20.8</c:v>
                </c:pt>
                <c:pt idx="15124">
                  <c:v>20.8</c:v>
                </c:pt>
                <c:pt idx="15125">
                  <c:v>20.8</c:v>
                </c:pt>
                <c:pt idx="15126">
                  <c:v>20.8</c:v>
                </c:pt>
                <c:pt idx="15127">
                  <c:v>20.8</c:v>
                </c:pt>
                <c:pt idx="15128">
                  <c:v>20.8</c:v>
                </c:pt>
                <c:pt idx="15129">
                  <c:v>20.8</c:v>
                </c:pt>
                <c:pt idx="15130">
                  <c:v>20.8</c:v>
                </c:pt>
                <c:pt idx="15131">
                  <c:v>20.8</c:v>
                </c:pt>
                <c:pt idx="15132">
                  <c:v>20.8</c:v>
                </c:pt>
                <c:pt idx="15133">
                  <c:v>20.8</c:v>
                </c:pt>
                <c:pt idx="15134">
                  <c:v>20.8</c:v>
                </c:pt>
                <c:pt idx="15135">
                  <c:v>20.8</c:v>
                </c:pt>
                <c:pt idx="15136">
                  <c:v>20.8</c:v>
                </c:pt>
                <c:pt idx="15137">
                  <c:v>20.8</c:v>
                </c:pt>
                <c:pt idx="15138">
                  <c:v>20.8</c:v>
                </c:pt>
                <c:pt idx="15139">
                  <c:v>20.8</c:v>
                </c:pt>
                <c:pt idx="15140">
                  <c:v>20.8</c:v>
                </c:pt>
                <c:pt idx="15141">
                  <c:v>20.8</c:v>
                </c:pt>
                <c:pt idx="15142">
                  <c:v>20.8</c:v>
                </c:pt>
                <c:pt idx="15143">
                  <c:v>20.8</c:v>
                </c:pt>
                <c:pt idx="15144">
                  <c:v>20.8</c:v>
                </c:pt>
                <c:pt idx="15145">
                  <c:v>20.8</c:v>
                </c:pt>
                <c:pt idx="15146">
                  <c:v>20.8</c:v>
                </c:pt>
                <c:pt idx="15147">
                  <c:v>20.8</c:v>
                </c:pt>
                <c:pt idx="15148">
                  <c:v>20.8</c:v>
                </c:pt>
                <c:pt idx="15149">
                  <c:v>20.8</c:v>
                </c:pt>
                <c:pt idx="15150">
                  <c:v>20.8</c:v>
                </c:pt>
                <c:pt idx="15151">
                  <c:v>20.8</c:v>
                </c:pt>
                <c:pt idx="15152">
                  <c:v>20.8</c:v>
                </c:pt>
                <c:pt idx="15153">
                  <c:v>20.8</c:v>
                </c:pt>
                <c:pt idx="15154">
                  <c:v>20.8</c:v>
                </c:pt>
                <c:pt idx="15155">
                  <c:v>20.8</c:v>
                </c:pt>
                <c:pt idx="15156">
                  <c:v>20.8</c:v>
                </c:pt>
                <c:pt idx="15157">
                  <c:v>20.8</c:v>
                </c:pt>
                <c:pt idx="15158">
                  <c:v>20.8</c:v>
                </c:pt>
                <c:pt idx="15159">
                  <c:v>20.8</c:v>
                </c:pt>
                <c:pt idx="15160">
                  <c:v>20.8</c:v>
                </c:pt>
                <c:pt idx="15161">
                  <c:v>20.8</c:v>
                </c:pt>
                <c:pt idx="15162">
                  <c:v>20.8</c:v>
                </c:pt>
                <c:pt idx="15163">
                  <c:v>20.8</c:v>
                </c:pt>
                <c:pt idx="15164">
                  <c:v>20.8</c:v>
                </c:pt>
                <c:pt idx="15165">
                  <c:v>20.8</c:v>
                </c:pt>
                <c:pt idx="15166">
                  <c:v>20.8</c:v>
                </c:pt>
                <c:pt idx="15167">
                  <c:v>20.8</c:v>
                </c:pt>
                <c:pt idx="15168">
                  <c:v>20.8</c:v>
                </c:pt>
                <c:pt idx="15169">
                  <c:v>20.8</c:v>
                </c:pt>
                <c:pt idx="15170">
                  <c:v>20.8</c:v>
                </c:pt>
                <c:pt idx="15171">
                  <c:v>20.8</c:v>
                </c:pt>
                <c:pt idx="15172">
                  <c:v>20.8</c:v>
                </c:pt>
                <c:pt idx="15173">
                  <c:v>20.8</c:v>
                </c:pt>
                <c:pt idx="15174">
                  <c:v>20.8</c:v>
                </c:pt>
                <c:pt idx="15175">
                  <c:v>20.8</c:v>
                </c:pt>
                <c:pt idx="15176">
                  <c:v>20.8</c:v>
                </c:pt>
                <c:pt idx="15177">
                  <c:v>20.8</c:v>
                </c:pt>
                <c:pt idx="15178">
                  <c:v>20.8</c:v>
                </c:pt>
                <c:pt idx="15179">
                  <c:v>20.8</c:v>
                </c:pt>
                <c:pt idx="15180">
                  <c:v>20.8</c:v>
                </c:pt>
                <c:pt idx="15181">
                  <c:v>20.8</c:v>
                </c:pt>
                <c:pt idx="15182">
                  <c:v>20.8</c:v>
                </c:pt>
                <c:pt idx="15183">
                  <c:v>20.8</c:v>
                </c:pt>
                <c:pt idx="15184">
                  <c:v>20.8</c:v>
                </c:pt>
                <c:pt idx="15185">
                  <c:v>20.8</c:v>
                </c:pt>
                <c:pt idx="15186">
                  <c:v>20.8</c:v>
                </c:pt>
                <c:pt idx="15187">
                  <c:v>20.8</c:v>
                </c:pt>
                <c:pt idx="15188">
                  <c:v>20.8</c:v>
                </c:pt>
                <c:pt idx="15189">
                  <c:v>20.8</c:v>
                </c:pt>
                <c:pt idx="15190">
                  <c:v>20.8</c:v>
                </c:pt>
                <c:pt idx="15191">
                  <c:v>20.8</c:v>
                </c:pt>
                <c:pt idx="15192">
                  <c:v>20.8</c:v>
                </c:pt>
                <c:pt idx="15193">
                  <c:v>20.8</c:v>
                </c:pt>
                <c:pt idx="15194">
                  <c:v>20.8</c:v>
                </c:pt>
                <c:pt idx="15195">
                  <c:v>20.8</c:v>
                </c:pt>
                <c:pt idx="15196">
                  <c:v>20.8</c:v>
                </c:pt>
                <c:pt idx="15197">
                  <c:v>20.8</c:v>
                </c:pt>
                <c:pt idx="15198">
                  <c:v>20.8</c:v>
                </c:pt>
                <c:pt idx="15199">
                  <c:v>20.8</c:v>
                </c:pt>
                <c:pt idx="15200">
                  <c:v>20.8</c:v>
                </c:pt>
                <c:pt idx="15201">
                  <c:v>20.8</c:v>
                </c:pt>
                <c:pt idx="15202">
                  <c:v>20.8</c:v>
                </c:pt>
                <c:pt idx="15203">
                  <c:v>20.8</c:v>
                </c:pt>
                <c:pt idx="15204">
                  <c:v>20.8</c:v>
                </c:pt>
                <c:pt idx="15205">
                  <c:v>20.8</c:v>
                </c:pt>
                <c:pt idx="15206">
                  <c:v>20.8</c:v>
                </c:pt>
                <c:pt idx="15207">
                  <c:v>20.8</c:v>
                </c:pt>
                <c:pt idx="15208">
                  <c:v>20.8</c:v>
                </c:pt>
                <c:pt idx="15209">
                  <c:v>20.8</c:v>
                </c:pt>
                <c:pt idx="15210">
                  <c:v>20.8</c:v>
                </c:pt>
                <c:pt idx="15211">
                  <c:v>20.8</c:v>
                </c:pt>
                <c:pt idx="15212">
                  <c:v>20.8</c:v>
                </c:pt>
                <c:pt idx="15213">
                  <c:v>20.8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 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4-2654-4D2A-A9DE-2CFC638DBC59}"/>
            </c:ext>
          </c:extLst>
        </c:ser>
        <c:ser>
          <c:idx val="7"/>
          <c:order val="6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Pt>
            <c:idx val="9189"/>
            <c:marker>
              <c:symbol val="circle"/>
              <c:size val="5"/>
              <c:spPr>
                <a:solidFill>
                  <a:schemeClr val="accent2">
                    <a:lumMod val="60000"/>
                  </a:schemeClr>
                </a:solidFill>
                <a:ln w="9525">
                  <a:solidFill>
                    <a:schemeClr val="accent2">
                      <a:lumMod val="60000"/>
                    </a:schemeClr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2654-4D2A-A9DE-2CFC638DBC59}"/>
              </c:ext>
            </c:extLst>
          </c:dPt>
          <c:xVal>
            <c:numRef>
              <c:f>'7_8_November'!$E$3:$E$15216</c:f>
              <c:numCache>
                <c:formatCode>0</c:formatCode>
                <c:ptCount val="1521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  <c:pt idx="1934">
                  <c:v>161.16666666666666</c:v>
                </c:pt>
                <c:pt idx="1935">
                  <c:v>161.25</c:v>
                </c:pt>
                <c:pt idx="1936">
                  <c:v>161.33333333333334</c:v>
                </c:pt>
                <c:pt idx="1937">
                  <c:v>161.41666666666666</c:v>
                </c:pt>
                <c:pt idx="1938">
                  <c:v>161.5</c:v>
                </c:pt>
                <c:pt idx="1939">
                  <c:v>161.58333333333334</c:v>
                </c:pt>
                <c:pt idx="1940">
                  <c:v>161.66666666666666</c:v>
                </c:pt>
                <c:pt idx="1941">
                  <c:v>161.75</c:v>
                </c:pt>
                <c:pt idx="1942">
                  <c:v>161.83333333333334</c:v>
                </c:pt>
                <c:pt idx="1943">
                  <c:v>161.91666666666666</c:v>
                </c:pt>
                <c:pt idx="1944">
                  <c:v>162</c:v>
                </c:pt>
                <c:pt idx="1945">
                  <c:v>162.08333333333334</c:v>
                </c:pt>
                <c:pt idx="1946">
                  <c:v>162.16666666666666</c:v>
                </c:pt>
                <c:pt idx="1947">
                  <c:v>162.25</c:v>
                </c:pt>
                <c:pt idx="1948">
                  <c:v>162.33333333333334</c:v>
                </c:pt>
                <c:pt idx="1949">
                  <c:v>162.41666666666666</c:v>
                </c:pt>
                <c:pt idx="1950">
                  <c:v>162.5</c:v>
                </c:pt>
                <c:pt idx="1951">
                  <c:v>162.58333333333334</c:v>
                </c:pt>
                <c:pt idx="1952">
                  <c:v>162.66666666666666</c:v>
                </c:pt>
                <c:pt idx="1953">
                  <c:v>162.75</c:v>
                </c:pt>
                <c:pt idx="1954">
                  <c:v>162.83333333333334</c:v>
                </c:pt>
                <c:pt idx="1955">
                  <c:v>162.91666666666666</c:v>
                </c:pt>
                <c:pt idx="1956">
                  <c:v>163</c:v>
                </c:pt>
                <c:pt idx="1957">
                  <c:v>163.08333333333334</c:v>
                </c:pt>
                <c:pt idx="1958">
                  <c:v>163.16666666666666</c:v>
                </c:pt>
                <c:pt idx="1959">
                  <c:v>163.25</c:v>
                </c:pt>
                <c:pt idx="1960">
                  <c:v>163.33333333333334</c:v>
                </c:pt>
                <c:pt idx="1961">
                  <c:v>163.41666666666666</c:v>
                </c:pt>
                <c:pt idx="1962">
                  <c:v>163.5</c:v>
                </c:pt>
                <c:pt idx="1963">
                  <c:v>163.58333333333334</c:v>
                </c:pt>
                <c:pt idx="1964">
                  <c:v>163.66666666666666</c:v>
                </c:pt>
                <c:pt idx="1965">
                  <c:v>163.75</c:v>
                </c:pt>
                <c:pt idx="1966">
                  <c:v>163.83333333333334</c:v>
                </c:pt>
                <c:pt idx="1967">
                  <c:v>163.91666666666666</c:v>
                </c:pt>
                <c:pt idx="1968">
                  <c:v>164</c:v>
                </c:pt>
                <c:pt idx="1969">
                  <c:v>164.08333333333334</c:v>
                </c:pt>
                <c:pt idx="1970">
                  <c:v>164.16666666666666</c:v>
                </c:pt>
                <c:pt idx="1971">
                  <c:v>164.25</c:v>
                </c:pt>
                <c:pt idx="1972">
                  <c:v>164.33333333333334</c:v>
                </c:pt>
                <c:pt idx="1973">
                  <c:v>164.41666666666666</c:v>
                </c:pt>
                <c:pt idx="1974">
                  <c:v>164.5</c:v>
                </c:pt>
                <c:pt idx="1975">
                  <c:v>164.58333333333334</c:v>
                </c:pt>
                <c:pt idx="1976">
                  <c:v>164.66666666666666</c:v>
                </c:pt>
                <c:pt idx="1977">
                  <c:v>164.75</c:v>
                </c:pt>
                <c:pt idx="1978">
                  <c:v>164.83333333333334</c:v>
                </c:pt>
                <c:pt idx="1979">
                  <c:v>164.91666666666666</c:v>
                </c:pt>
                <c:pt idx="1980">
                  <c:v>165</c:v>
                </c:pt>
                <c:pt idx="1981">
                  <c:v>165.08333333333334</c:v>
                </c:pt>
                <c:pt idx="1982">
                  <c:v>165.16666666666666</c:v>
                </c:pt>
                <c:pt idx="1983">
                  <c:v>165.25</c:v>
                </c:pt>
                <c:pt idx="1984">
                  <c:v>165.33333333333334</c:v>
                </c:pt>
                <c:pt idx="1985">
                  <c:v>165.41666666666666</c:v>
                </c:pt>
                <c:pt idx="1986">
                  <c:v>165.5</c:v>
                </c:pt>
                <c:pt idx="1987">
                  <c:v>165.58333333333334</c:v>
                </c:pt>
                <c:pt idx="1988">
                  <c:v>165.66666666666666</c:v>
                </c:pt>
                <c:pt idx="1989">
                  <c:v>165.75</c:v>
                </c:pt>
                <c:pt idx="1990">
                  <c:v>165.83333333333334</c:v>
                </c:pt>
                <c:pt idx="1991">
                  <c:v>165.91666666666666</c:v>
                </c:pt>
                <c:pt idx="1992">
                  <c:v>166</c:v>
                </c:pt>
                <c:pt idx="1993">
                  <c:v>166.08333333333334</c:v>
                </c:pt>
                <c:pt idx="1994">
                  <c:v>166.16666666666666</c:v>
                </c:pt>
                <c:pt idx="1995">
                  <c:v>166.25</c:v>
                </c:pt>
                <c:pt idx="1996">
                  <c:v>166.33333333333334</c:v>
                </c:pt>
                <c:pt idx="1997">
                  <c:v>166.41666666666666</c:v>
                </c:pt>
                <c:pt idx="1998">
                  <c:v>166.5</c:v>
                </c:pt>
                <c:pt idx="1999">
                  <c:v>166.58333333333334</c:v>
                </c:pt>
                <c:pt idx="2000">
                  <c:v>166.66666666666666</c:v>
                </c:pt>
                <c:pt idx="2001">
                  <c:v>166.75</c:v>
                </c:pt>
                <c:pt idx="2002">
                  <c:v>166.83333333333334</c:v>
                </c:pt>
                <c:pt idx="2003">
                  <c:v>166.91666666666666</c:v>
                </c:pt>
                <c:pt idx="2004">
                  <c:v>167</c:v>
                </c:pt>
                <c:pt idx="2005">
                  <c:v>167.08333333333334</c:v>
                </c:pt>
                <c:pt idx="2006">
                  <c:v>167.16666666666666</c:v>
                </c:pt>
                <c:pt idx="2007">
                  <c:v>167.25</c:v>
                </c:pt>
                <c:pt idx="2008">
                  <c:v>167.33333333333334</c:v>
                </c:pt>
                <c:pt idx="2009">
                  <c:v>167.41666666666666</c:v>
                </c:pt>
                <c:pt idx="2010">
                  <c:v>167.5</c:v>
                </c:pt>
                <c:pt idx="2011">
                  <c:v>167.58333333333334</c:v>
                </c:pt>
                <c:pt idx="2012">
                  <c:v>167.66666666666666</c:v>
                </c:pt>
                <c:pt idx="2013">
                  <c:v>167.75</c:v>
                </c:pt>
                <c:pt idx="2014">
                  <c:v>167.83333333333334</c:v>
                </c:pt>
                <c:pt idx="2015">
                  <c:v>167.91666666666666</c:v>
                </c:pt>
                <c:pt idx="2016">
                  <c:v>168</c:v>
                </c:pt>
                <c:pt idx="2017">
                  <c:v>168.08333333333334</c:v>
                </c:pt>
                <c:pt idx="2018">
                  <c:v>168.16666666666666</c:v>
                </c:pt>
                <c:pt idx="2019">
                  <c:v>168.25</c:v>
                </c:pt>
                <c:pt idx="2020">
                  <c:v>168.33333333333334</c:v>
                </c:pt>
                <c:pt idx="2021">
                  <c:v>168.41666666666666</c:v>
                </c:pt>
                <c:pt idx="2022">
                  <c:v>168.5</c:v>
                </c:pt>
                <c:pt idx="2023">
                  <c:v>168.58333333333334</c:v>
                </c:pt>
                <c:pt idx="2024">
                  <c:v>168.66666666666666</c:v>
                </c:pt>
                <c:pt idx="2025">
                  <c:v>168.75</c:v>
                </c:pt>
                <c:pt idx="2026">
                  <c:v>168.83333333333334</c:v>
                </c:pt>
                <c:pt idx="2027">
                  <c:v>168.91666666666666</c:v>
                </c:pt>
                <c:pt idx="2028">
                  <c:v>169</c:v>
                </c:pt>
                <c:pt idx="2029">
                  <c:v>169.08333333333334</c:v>
                </c:pt>
                <c:pt idx="2030">
                  <c:v>169.16666666666666</c:v>
                </c:pt>
                <c:pt idx="2031">
                  <c:v>169.25</c:v>
                </c:pt>
                <c:pt idx="2032">
                  <c:v>169.33333333333334</c:v>
                </c:pt>
                <c:pt idx="2033">
                  <c:v>169.41666666666666</c:v>
                </c:pt>
                <c:pt idx="2034">
                  <c:v>169.5</c:v>
                </c:pt>
                <c:pt idx="2035">
                  <c:v>169.58333333333334</c:v>
                </c:pt>
                <c:pt idx="2036">
                  <c:v>169.66666666666666</c:v>
                </c:pt>
                <c:pt idx="2037">
                  <c:v>169.75</c:v>
                </c:pt>
                <c:pt idx="2038">
                  <c:v>169.83333333333334</c:v>
                </c:pt>
                <c:pt idx="2039">
                  <c:v>169.91666666666666</c:v>
                </c:pt>
                <c:pt idx="2040">
                  <c:v>170</c:v>
                </c:pt>
                <c:pt idx="2041">
                  <c:v>170.08333333333334</c:v>
                </c:pt>
                <c:pt idx="2042">
                  <c:v>170.16666666666666</c:v>
                </c:pt>
                <c:pt idx="2043">
                  <c:v>170.25</c:v>
                </c:pt>
                <c:pt idx="2044">
                  <c:v>170.33333333333334</c:v>
                </c:pt>
                <c:pt idx="2045">
                  <c:v>170.41666666666666</c:v>
                </c:pt>
                <c:pt idx="2046">
                  <c:v>170.5</c:v>
                </c:pt>
                <c:pt idx="2047">
                  <c:v>170.58333333333334</c:v>
                </c:pt>
                <c:pt idx="2048">
                  <c:v>170.66666666666666</c:v>
                </c:pt>
                <c:pt idx="2049">
                  <c:v>170.75</c:v>
                </c:pt>
                <c:pt idx="2050">
                  <c:v>170.83333333333334</c:v>
                </c:pt>
                <c:pt idx="2051">
                  <c:v>170.91666666666666</c:v>
                </c:pt>
                <c:pt idx="2052">
                  <c:v>171</c:v>
                </c:pt>
                <c:pt idx="2053">
                  <c:v>171.08333333333334</c:v>
                </c:pt>
                <c:pt idx="2054">
                  <c:v>171.16666666666666</c:v>
                </c:pt>
                <c:pt idx="2055">
                  <c:v>171.25</c:v>
                </c:pt>
                <c:pt idx="2056">
                  <c:v>171.33333333333334</c:v>
                </c:pt>
                <c:pt idx="2057">
                  <c:v>171.41666666666666</c:v>
                </c:pt>
                <c:pt idx="2058">
                  <c:v>171.5</c:v>
                </c:pt>
                <c:pt idx="2059">
                  <c:v>171.58333333333334</c:v>
                </c:pt>
                <c:pt idx="2060">
                  <c:v>171.66666666666666</c:v>
                </c:pt>
                <c:pt idx="2061">
                  <c:v>171.75</c:v>
                </c:pt>
                <c:pt idx="2062">
                  <c:v>171.83333333333334</c:v>
                </c:pt>
                <c:pt idx="2063">
                  <c:v>171.91666666666666</c:v>
                </c:pt>
                <c:pt idx="2064">
                  <c:v>172</c:v>
                </c:pt>
                <c:pt idx="2065">
                  <c:v>172.08333333333334</c:v>
                </c:pt>
                <c:pt idx="2066">
                  <c:v>172.16666666666666</c:v>
                </c:pt>
                <c:pt idx="2067">
                  <c:v>172.25</c:v>
                </c:pt>
                <c:pt idx="2068">
                  <c:v>172.33333333333334</c:v>
                </c:pt>
                <c:pt idx="2069">
                  <c:v>172.41666666666666</c:v>
                </c:pt>
                <c:pt idx="2070">
                  <c:v>172.5</c:v>
                </c:pt>
                <c:pt idx="2071">
                  <c:v>172.58333333333334</c:v>
                </c:pt>
                <c:pt idx="2072">
                  <c:v>172.66666666666666</c:v>
                </c:pt>
                <c:pt idx="2073">
                  <c:v>172.75</c:v>
                </c:pt>
                <c:pt idx="2074">
                  <c:v>172.83333333333334</c:v>
                </c:pt>
                <c:pt idx="2075">
                  <c:v>172.91666666666666</c:v>
                </c:pt>
                <c:pt idx="2076">
                  <c:v>173</c:v>
                </c:pt>
                <c:pt idx="2077">
                  <c:v>173.08333333333334</c:v>
                </c:pt>
                <c:pt idx="2078">
                  <c:v>173.16666666666666</c:v>
                </c:pt>
                <c:pt idx="2079">
                  <c:v>173.25</c:v>
                </c:pt>
                <c:pt idx="2080">
                  <c:v>173.33333333333334</c:v>
                </c:pt>
                <c:pt idx="2081">
                  <c:v>173.41666666666666</c:v>
                </c:pt>
                <c:pt idx="2082">
                  <c:v>173.5</c:v>
                </c:pt>
                <c:pt idx="2083">
                  <c:v>173.58333333333334</c:v>
                </c:pt>
                <c:pt idx="2084">
                  <c:v>173.66666666666666</c:v>
                </c:pt>
                <c:pt idx="2085">
                  <c:v>173.75</c:v>
                </c:pt>
                <c:pt idx="2086">
                  <c:v>173.83333333333334</c:v>
                </c:pt>
                <c:pt idx="2087">
                  <c:v>173.91666666666666</c:v>
                </c:pt>
                <c:pt idx="2088">
                  <c:v>174</c:v>
                </c:pt>
                <c:pt idx="2089">
                  <c:v>174.08333333333334</c:v>
                </c:pt>
                <c:pt idx="2090">
                  <c:v>174.16666666666666</c:v>
                </c:pt>
                <c:pt idx="2091">
                  <c:v>174.25</c:v>
                </c:pt>
                <c:pt idx="2092">
                  <c:v>174.33333333333334</c:v>
                </c:pt>
                <c:pt idx="2093">
                  <c:v>174.41666666666666</c:v>
                </c:pt>
                <c:pt idx="2094">
                  <c:v>174.5</c:v>
                </c:pt>
                <c:pt idx="2095">
                  <c:v>174.58333333333334</c:v>
                </c:pt>
                <c:pt idx="2096">
                  <c:v>174.66666666666666</c:v>
                </c:pt>
                <c:pt idx="2097">
                  <c:v>174.75</c:v>
                </c:pt>
                <c:pt idx="2098">
                  <c:v>174.83333333333334</c:v>
                </c:pt>
                <c:pt idx="2099">
                  <c:v>174.91666666666666</c:v>
                </c:pt>
                <c:pt idx="2100">
                  <c:v>175</c:v>
                </c:pt>
                <c:pt idx="2101">
                  <c:v>175.08333333333334</c:v>
                </c:pt>
                <c:pt idx="2102">
                  <c:v>175.16666666666666</c:v>
                </c:pt>
                <c:pt idx="2103">
                  <c:v>175.25</c:v>
                </c:pt>
                <c:pt idx="2104">
                  <c:v>175.33333333333334</c:v>
                </c:pt>
                <c:pt idx="2105">
                  <c:v>175.41666666666666</c:v>
                </c:pt>
                <c:pt idx="2106">
                  <c:v>175.5</c:v>
                </c:pt>
                <c:pt idx="2107">
                  <c:v>175.58333333333334</c:v>
                </c:pt>
                <c:pt idx="2108">
                  <c:v>175.66666666666666</c:v>
                </c:pt>
                <c:pt idx="2109">
                  <c:v>175.75</c:v>
                </c:pt>
                <c:pt idx="2110">
                  <c:v>175.83333333333334</c:v>
                </c:pt>
                <c:pt idx="2111">
                  <c:v>175.91666666666666</c:v>
                </c:pt>
                <c:pt idx="2112">
                  <c:v>176</c:v>
                </c:pt>
                <c:pt idx="2113">
                  <c:v>176.08333333333334</c:v>
                </c:pt>
                <c:pt idx="2114">
                  <c:v>176.16666666666666</c:v>
                </c:pt>
                <c:pt idx="2115">
                  <c:v>176.25</c:v>
                </c:pt>
                <c:pt idx="2116">
                  <c:v>176.33333333333334</c:v>
                </c:pt>
                <c:pt idx="2117">
                  <c:v>176.41666666666666</c:v>
                </c:pt>
                <c:pt idx="2118">
                  <c:v>176.5</c:v>
                </c:pt>
                <c:pt idx="2119">
                  <c:v>176.58333333333334</c:v>
                </c:pt>
                <c:pt idx="2120">
                  <c:v>176.66666666666666</c:v>
                </c:pt>
                <c:pt idx="2121">
                  <c:v>176.75</c:v>
                </c:pt>
                <c:pt idx="2122">
                  <c:v>176.83333333333334</c:v>
                </c:pt>
                <c:pt idx="2123">
                  <c:v>176.91666666666666</c:v>
                </c:pt>
                <c:pt idx="2124">
                  <c:v>177</c:v>
                </c:pt>
                <c:pt idx="2125">
                  <c:v>177.08333333333334</c:v>
                </c:pt>
                <c:pt idx="2126">
                  <c:v>177.16666666666666</c:v>
                </c:pt>
                <c:pt idx="2127">
                  <c:v>177.25</c:v>
                </c:pt>
                <c:pt idx="2128">
                  <c:v>177.33333333333334</c:v>
                </c:pt>
                <c:pt idx="2129">
                  <c:v>177.41666666666666</c:v>
                </c:pt>
                <c:pt idx="2130">
                  <c:v>177.5</c:v>
                </c:pt>
                <c:pt idx="2131">
                  <c:v>177.58333333333334</c:v>
                </c:pt>
                <c:pt idx="2132">
                  <c:v>177.66666666666666</c:v>
                </c:pt>
                <c:pt idx="2133">
                  <c:v>177.75</c:v>
                </c:pt>
                <c:pt idx="2134">
                  <c:v>177.83333333333334</c:v>
                </c:pt>
                <c:pt idx="2135">
                  <c:v>177.91666666666666</c:v>
                </c:pt>
                <c:pt idx="2136">
                  <c:v>178</c:v>
                </c:pt>
                <c:pt idx="2137">
                  <c:v>178.08333333333334</c:v>
                </c:pt>
                <c:pt idx="2138">
                  <c:v>178.16666666666666</c:v>
                </c:pt>
                <c:pt idx="2139">
                  <c:v>178.25</c:v>
                </c:pt>
                <c:pt idx="2140">
                  <c:v>178.33333333333334</c:v>
                </c:pt>
                <c:pt idx="2141">
                  <c:v>178.41666666666666</c:v>
                </c:pt>
                <c:pt idx="2142">
                  <c:v>178.5</c:v>
                </c:pt>
                <c:pt idx="2143">
                  <c:v>178.58333333333334</c:v>
                </c:pt>
                <c:pt idx="2144">
                  <c:v>178.66666666666666</c:v>
                </c:pt>
                <c:pt idx="2145">
                  <c:v>178.75</c:v>
                </c:pt>
                <c:pt idx="2146">
                  <c:v>178.83333333333334</c:v>
                </c:pt>
                <c:pt idx="2147">
                  <c:v>178.91666666666666</c:v>
                </c:pt>
                <c:pt idx="2148">
                  <c:v>179</c:v>
                </c:pt>
                <c:pt idx="2149">
                  <c:v>179.08333333333334</c:v>
                </c:pt>
                <c:pt idx="2150">
                  <c:v>179.16666666666666</c:v>
                </c:pt>
                <c:pt idx="2151">
                  <c:v>179.25</c:v>
                </c:pt>
                <c:pt idx="2152">
                  <c:v>179.33333333333334</c:v>
                </c:pt>
                <c:pt idx="2153">
                  <c:v>179.41666666666666</c:v>
                </c:pt>
                <c:pt idx="2154">
                  <c:v>179.5</c:v>
                </c:pt>
                <c:pt idx="2155">
                  <c:v>179.58333333333334</c:v>
                </c:pt>
                <c:pt idx="2156">
                  <c:v>179.66666666666666</c:v>
                </c:pt>
                <c:pt idx="2157">
                  <c:v>179.75</c:v>
                </c:pt>
                <c:pt idx="2158">
                  <c:v>179.83333333333334</c:v>
                </c:pt>
                <c:pt idx="2159">
                  <c:v>179.91666666666666</c:v>
                </c:pt>
                <c:pt idx="2160">
                  <c:v>180</c:v>
                </c:pt>
                <c:pt idx="2161">
                  <c:v>180.08333333333334</c:v>
                </c:pt>
                <c:pt idx="2162">
                  <c:v>180.16666666666666</c:v>
                </c:pt>
                <c:pt idx="2163">
                  <c:v>180.25</c:v>
                </c:pt>
                <c:pt idx="2164">
                  <c:v>180.33333333333334</c:v>
                </c:pt>
                <c:pt idx="2165">
                  <c:v>180.41666666666666</c:v>
                </c:pt>
                <c:pt idx="2166">
                  <c:v>180.5</c:v>
                </c:pt>
                <c:pt idx="2167">
                  <c:v>180.58333333333334</c:v>
                </c:pt>
                <c:pt idx="2168">
                  <c:v>180.66666666666666</c:v>
                </c:pt>
                <c:pt idx="2169">
                  <c:v>180.75</c:v>
                </c:pt>
                <c:pt idx="2170">
                  <c:v>180.83333333333334</c:v>
                </c:pt>
                <c:pt idx="2171">
                  <c:v>180.91666666666666</c:v>
                </c:pt>
                <c:pt idx="2172">
                  <c:v>181</c:v>
                </c:pt>
                <c:pt idx="2173">
                  <c:v>181.08333333333334</c:v>
                </c:pt>
                <c:pt idx="2174">
                  <c:v>181.16666666666666</c:v>
                </c:pt>
                <c:pt idx="2175">
                  <c:v>181.25</c:v>
                </c:pt>
                <c:pt idx="2176">
                  <c:v>181.33333333333334</c:v>
                </c:pt>
                <c:pt idx="2177">
                  <c:v>181.41666666666666</c:v>
                </c:pt>
                <c:pt idx="2178">
                  <c:v>181.5</c:v>
                </c:pt>
                <c:pt idx="2179">
                  <c:v>181.58333333333334</c:v>
                </c:pt>
                <c:pt idx="2180">
                  <c:v>181.66666666666666</c:v>
                </c:pt>
                <c:pt idx="2181">
                  <c:v>181.75</c:v>
                </c:pt>
                <c:pt idx="2182">
                  <c:v>181.83333333333334</c:v>
                </c:pt>
                <c:pt idx="2183">
                  <c:v>181.91666666666666</c:v>
                </c:pt>
                <c:pt idx="2184">
                  <c:v>182</c:v>
                </c:pt>
                <c:pt idx="2185">
                  <c:v>182.08333333333334</c:v>
                </c:pt>
                <c:pt idx="2186">
                  <c:v>182.16666666666666</c:v>
                </c:pt>
                <c:pt idx="2187">
                  <c:v>182.25</c:v>
                </c:pt>
                <c:pt idx="2188">
                  <c:v>182.33333333333334</c:v>
                </c:pt>
                <c:pt idx="2189">
                  <c:v>182.41666666666666</c:v>
                </c:pt>
                <c:pt idx="2190">
                  <c:v>182.5</c:v>
                </c:pt>
                <c:pt idx="2191">
                  <c:v>182.58333333333334</c:v>
                </c:pt>
                <c:pt idx="2192">
                  <c:v>182.66666666666666</c:v>
                </c:pt>
                <c:pt idx="2193">
                  <c:v>182.75</c:v>
                </c:pt>
                <c:pt idx="2194">
                  <c:v>182.83333333333334</c:v>
                </c:pt>
                <c:pt idx="2195">
                  <c:v>182.91666666666666</c:v>
                </c:pt>
                <c:pt idx="2196">
                  <c:v>183</c:v>
                </c:pt>
                <c:pt idx="2197">
                  <c:v>183.08333333333334</c:v>
                </c:pt>
                <c:pt idx="2198">
                  <c:v>183.16666666666666</c:v>
                </c:pt>
                <c:pt idx="2199">
                  <c:v>183.25</c:v>
                </c:pt>
                <c:pt idx="2200">
                  <c:v>183.33333333333334</c:v>
                </c:pt>
                <c:pt idx="2201">
                  <c:v>183.41666666666666</c:v>
                </c:pt>
                <c:pt idx="2202">
                  <c:v>183.5</c:v>
                </c:pt>
                <c:pt idx="2203">
                  <c:v>183.58333333333334</c:v>
                </c:pt>
                <c:pt idx="2204">
                  <c:v>183.66666666666666</c:v>
                </c:pt>
                <c:pt idx="2205">
                  <c:v>183.75</c:v>
                </c:pt>
                <c:pt idx="2206">
                  <c:v>183.83333333333334</c:v>
                </c:pt>
                <c:pt idx="2207">
                  <c:v>183.91666666666666</c:v>
                </c:pt>
                <c:pt idx="2208">
                  <c:v>184</c:v>
                </c:pt>
                <c:pt idx="2209">
                  <c:v>184.08333333333334</c:v>
                </c:pt>
                <c:pt idx="2210">
                  <c:v>184.16666666666666</c:v>
                </c:pt>
                <c:pt idx="2211">
                  <c:v>184.25</c:v>
                </c:pt>
                <c:pt idx="2212">
                  <c:v>184.33333333333334</c:v>
                </c:pt>
                <c:pt idx="2213">
                  <c:v>184.41666666666666</c:v>
                </c:pt>
                <c:pt idx="2214">
                  <c:v>184.5</c:v>
                </c:pt>
                <c:pt idx="2215">
                  <c:v>184.58333333333334</c:v>
                </c:pt>
                <c:pt idx="2216">
                  <c:v>184.66666666666666</c:v>
                </c:pt>
                <c:pt idx="2217">
                  <c:v>184.75</c:v>
                </c:pt>
                <c:pt idx="2218">
                  <c:v>184.83333333333334</c:v>
                </c:pt>
                <c:pt idx="2219">
                  <c:v>184.91666666666666</c:v>
                </c:pt>
                <c:pt idx="2220">
                  <c:v>185</c:v>
                </c:pt>
                <c:pt idx="2221">
                  <c:v>185.08333333333334</c:v>
                </c:pt>
                <c:pt idx="2222">
                  <c:v>185.16666666666666</c:v>
                </c:pt>
                <c:pt idx="2223">
                  <c:v>185.25</c:v>
                </c:pt>
                <c:pt idx="2224">
                  <c:v>185.33333333333334</c:v>
                </c:pt>
                <c:pt idx="2225">
                  <c:v>185.41666666666666</c:v>
                </c:pt>
                <c:pt idx="2226">
                  <c:v>185.5</c:v>
                </c:pt>
                <c:pt idx="2227">
                  <c:v>185.58333333333334</c:v>
                </c:pt>
                <c:pt idx="2228">
                  <c:v>185.66666666666666</c:v>
                </c:pt>
                <c:pt idx="2229">
                  <c:v>185.75</c:v>
                </c:pt>
                <c:pt idx="2230">
                  <c:v>185.83333333333334</c:v>
                </c:pt>
                <c:pt idx="2231">
                  <c:v>185.91666666666666</c:v>
                </c:pt>
                <c:pt idx="2232">
                  <c:v>186</c:v>
                </c:pt>
                <c:pt idx="2233">
                  <c:v>186.08333333333334</c:v>
                </c:pt>
                <c:pt idx="2234">
                  <c:v>186.16666666666666</c:v>
                </c:pt>
                <c:pt idx="2235">
                  <c:v>186.25</c:v>
                </c:pt>
                <c:pt idx="2236">
                  <c:v>186.33333333333334</c:v>
                </c:pt>
                <c:pt idx="2237">
                  <c:v>186.41666666666666</c:v>
                </c:pt>
                <c:pt idx="2238">
                  <c:v>186.5</c:v>
                </c:pt>
                <c:pt idx="2239">
                  <c:v>186.58333333333334</c:v>
                </c:pt>
                <c:pt idx="2240">
                  <c:v>186.66666666666666</c:v>
                </c:pt>
                <c:pt idx="2241">
                  <c:v>186.75</c:v>
                </c:pt>
                <c:pt idx="2242">
                  <c:v>186.83333333333334</c:v>
                </c:pt>
                <c:pt idx="2243">
                  <c:v>186.91666666666666</c:v>
                </c:pt>
                <c:pt idx="2244">
                  <c:v>187</c:v>
                </c:pt>
                <c:pt idx="2245">
                  <c:v>187.08333333333334</c:v>
                </c:pt>
                <c:pt idx="2246">
                  <c:v>187.16666666666666</c:v>
                </c:pt>
                <c:pt idx="2247">
                  <c:v>187.25</c:v>
                </c:pt>
                <c:pt idx="2248">
                  <c:v>187.33333333333334</c:v>
                </c:pt>
                <c:pt idx="2249">
                  <c:v>187.41666666666666</c:v>
                </c:pt>
                <c:pt idx="2250">
                  <c:v>187.5</c:v>
                </c:pt>
                <c:pt idx="2251">
                  <c:v>187.58333333333334</c:v>
                </c:pt>
                <c:pt idx="2252">
                  <c:v>187.66666666666666</c:v>
                </c:pt>
                <c:pt idx="2253">
                  <c:v>187.75</c:v>
                </c:pt>
                <c:pt idx="2254">
                  <c:v>187.83333333333334</c:v>
                </c:pt>
                <c:pt idx="2255">
                  <c:v>187.91666666666666</c:v>
                </c:pt>
                <c:pt idx="2256">
                  <c:v>188</c:v>
                </c:pt>
                <c:pt idx="2257">
                  <c:v>188.08333333333334</c:v>
                </c:pt>
                <c:pt idx="2258">
                  <c:v>188.16666666666666</c:v>
                </c:pt>
                <c:pt idx="2259">
                  <c:v>188.25</c:v>
                </c:pt>
                <c:pt idx="2260">
                  <c:v>188.33333333333334</c:v>
                </c:pt>
                <c:pt idx="2261">
                  <c:v>188.41666666666666</c:v>
                </c:pt>
                <c:pt idx="2262">
                  <c:v>188.5</c:v>
                </c:pt>
                <c:pt idx="2263">
                  <c:v>188.58333333333334</c:v>
                </c:pt>
                <c:pt idx="2264">
                  <c:v>188.66666666666666</c:v>
                </c:pt>
                <c:pt idx="2265">
                  <c:v>188.75</c:v>
                </c:pt>
                <c:pt idx="2266">
                  <c:v>188.83333333333334</c:v>
                </c:pt>
                <c:pt idx="2267">
                  <c:v>188.91666666666666</c:v>
                </c:pt>
                <c:pt idx="2268">
                  <c:v>189</c:v>
                </c:pt>
                <c:pt idx="2269">
                  <c:v>189.08333333333334</c:v>
                </c:pt>
                <c:pt idx="2270">
                  <c:v>189.16666666666666</c:v>
                </c:pt>
                <c:pt idx="2271">
                  <c:v>189.25</c:v>
                </c:pt>
                <c:pt idx="2272">
                  <c:v>189.33333333333334</c:v>
                </c:pt>
                <c:pt idx="2273">
                  <c:v>189.41666666666666</c:v>
                </c:pt>
                <c:pt idx="2274">
                  <c:v>189.5</c:v>
                </c:pt>
                <c:pt idx="2275">
                  <c:v>189.58333333333334</c:v>
                </c:pt>
                <c:pt idx="2276">
                  <c:v>189.66666666666666</c:v>
                </c:pt>
                <c:pt idx="2277">
                  <c:v>189.75</c:v>
                </c:pt>
                <c:pt idx="2278">
                  <c:v>189.83333333333334</c:v>
                </c:pt>
                <c:pt idx="2279">
                  <c:v>189.91666666666666</c:v>
                </c:pt>
                <c:pt idx="2280">
                  <c:v>190</c:v>
                </c:pt>
                <c:pt idx="2281">
                  <c:v>190.08333333333334</c:v>
                </c:pt>
                <c:pt idx="2282">
                  <c:v>190.16666666666666</c:v>
                </c:pt>
                <c:pt idx="2283">
                  <c:v>190.25</c:v>
                </c:pt>
                <c:pt idx="2284">
                  <c:v>190.33333333333334</c:v>
                </c:pt>
                <c:pt idx="2285">
                  <c:v>190.41666666666666</c:v>
                </c:pt>
                <c:pt idx="2286">
                  <c:v>190.5</c:v>
                </c:pt>
                <c:pt idx="2287">
                  <c:v>190.58333333333334</c:v>
                </c:pt>
                <c:pt idx="2288">
                  <c:v>190.66666666666666</c:v>
                </c:pt>
                <c:pt idx="2289">
                  <c:v>190.75</c:v>
                </c:pt>
                <c:pt idx="2290">
                  <c:v>190.83333333333334</c:v>
                </c:pt>
                <c:pt idx="2291">
                  <c:v>190.91666666666666</c:v>
                </c:pt>
                <c:pt idx="2292">
                  <c:v>191</c:v>
                </c:pt>
                <c:pt idx="2293">
                  <c:v>191.08333333333334</c:v>
                </c:pt>
                <c:pt idx="2294">
                  <c:v>191.16666666666666</c:v>
                </c:pt>
                <c:pt idx="2295">
                  <c:v>191.25</c:v>
                </c:pt>
                <c:pt idx="2296">
                  <c:v>191.33333333333334</c:v>
                </c:pt>
                <c:pt idx="2297">
                  <c:v>191.41666666666666</c:v>
                </c:pt>
                <c:pt idx="2298">
                  <c:v>191.5</c:v>
                </c:pt>
                <c:pt idx="2299">
                  <c:v>191.58333333333334</c:v>
                </c:pt>
                <c:pt idx="2300">
                  <c:v>191.66666666666666</c:v>
                </c:pt>
                <c:pt idx="2301">
                  <c:v>191.75</c:v>
                </c:pt>
                <c:pt idx="2302">
                  <c:v>191.83333333333334</c:v>
                </c:pt>
                <c:pt idx="2303">
                  <c:v>191.91666666666666</c:v>
                </c:pt>
                <c:pt idx="2304">
                  <c:v>192</c:v>
                </c:pt>
                <c:pt idx="2305">
                  <c:v>192.08333333333334</c:v>
                </c:pt>
                <c:pt idx="2306">
                  <c:v>192.16666666666666</c:v>
                </c:pt>
                <c:pt idx="2307">
                  <c:v>192.25</c:v>
                </c:pt>
                <c:pt idx="2308">
                  <c:v>192.33333333333334</c:v>
                </c:pt>
                <c:pt idx="2309">
                  <c:v>192.41666666666666</c:v>
                </c:pt>
                <c:pt idx="2310">
                  <c:v>192.5</c:v>
                </c:pt>
                <c:pt idx="2311">
                  <c:v>192.58333333333334</c:v>
                </c:pt>
                <c:pt idx="2312">
                  <c:v>192.66666666666666</c:v>
                </c:pt>
                <c:pt idx="2313">
                  <c:v>192.75</c:v>
                </c:pt>
                <c:pt idx="2314">
                  <c:v>192.83333333333334</c:v>
                </c:pt>
                <c:pt idx="2315">
                  <c:v>192.91666666666666</c:v>
                </c:pt>
                <c:pt idx="2316">
                  <c:v>193</c:v>
                </c:pt>
                <c:pt idx="2317">
                  <c:v>193.08333333333334</c:v>
                </c:pt>
                <c:pt idx="2318">
                  <c:v>193.16666666666666</c:v>
                </c:pt>
                <c:pt idx="2319">
                  <c:v>193.25</c:v>
                </c:pt>
                <c:pt idx="2320">
                  <c:v>193.33333333333334</c:v>
                </c:pt>
                <c:pt idx="2321">
                  <c:v>193.41666666666666</c:v>
                </c:pt>
                <c:pt idx="2322">
                  <c:v>193.5</c:v>
                </c:pt>
                <c:pt idx="2323">
                  <c:v>193.58333333333334</c:v>
                </c:pt>
                <c:pt idx="2324">
                  <c:v>193.66666666666666</c:v>
                </c:pt>
                <c:pt idx="2325">
                  <c:v>193.75</c:v>
                </c:pt>
                <c:pt idx="2326">
                  <c:v>193.83333333333334</c:v>
                </c:pt>
                <c:pt idx="2327">
                  <c:v>193.91666666666666</c:v>
                </c:pt>
                <c:pt idx="2328">
                  <c:v>194</c:v>
                </c:pt>
                <c:pt idx="2329">
                  <c:v>194.08333333333334</c:v>
                </c:pt>
                <c:pt idx="2330">
                  <c:v>194.16666666666666</c:v>
                </c:pt>
                <c:pt idx="2331">
                  <c:v>194.25</c:v>
                </c:pt>
                <c:pt idx="2332">
                  <c:v>194.33333333333334</c:v>
                </c:pt>
                <c:pt idx="2333">
                  <c:v>194.41666666666666</c:v>
                </c:pt>
                <c:pt idx="2334">
                  <c:v>194.5</c:v>
                </c:pt>
                <c:pt idx="2335">
                  <c:v>194.58333333333334</c:v>
                </c:pt>
                <c:pt idx="2336">
                  <c:v>194.66666666666666</c:v>
                </c:pt>
                <c:pt idx="2337">
                  <c:v>194.75</c:v>
                </c:pt>
                <c:pt idx="2338">
                  <c:v>194.83333333333334</c:v>
                </c:pt>
                <c:pt idx="2339">
                  <c:v>194.91666666666666</c:v>
                </c:pt>
                <c:pt idx="2340">
                  <c:v>195</c:v>
                </c:pt>
                <c:pt idx="2341">
                  <c:v>195.08333333333334</c:v>
                </c:pt>
                <c:pt idx="2342">
                  <c:v>195.16666666666666</c:v>
                </c:pt>
                <c:pt idx="2343">
                  <c:v>195.25</c:v>
                </c:pt>
                <c:pt idx="2344">
                  <c:v>195.33333333333334</c:v>
                </c:pt>
                <c:pt idx="2345">
                  <c:v>195.41666666666666</c:v>
                </c:pt>
                <c:pt idx="2346">
                  <c:v>195.5</c:v>
                </c:pt>
                <c:pt idx="2347">
                  <c:v>195.58333333333334</c:v>
                </c:pt>
                <c:pt idx="2348">
                  <c:v>195.66666666666666</c:v>
                </c:pt>
                <c:pt idx="2349">
                  <c:v>195.75</c:v>
                </c:pt>
                <c:pt idx="2350">
                  <c:v>195.83333333333334</c:v>
                </c:pt>
                <c:pt idx="2351">
                  <c:v>195.91666666666666</c:v>
                </c:pt>
                <c:pt idx="2352">
                  <c:v>196</c:v>
                </c:pt>
                <c:pt idx="2353">
                  <c:v>196.08333333333334</c:v>
                </c:pt>
                <c:pt idx="2354">
                  <c:v>196.16666666666666</c:v>
                </c:pt>
                <c:pt idx="2355">
                  <c:v>196.25</c:v>
                </c:pt>
                <c:pt idx="2356">
                  <c:v>196.33333333333334</c:v>
                </c:pt>
                <c:pt idx="2357">
                  <c:v>196.41666666666666</c:v>
                </c:pt>
                <c:pt idx="2358">
                  <c:v>196.5</c:v>
                </c:pt>
                <c:pt idx="2359">
                  <c:v>196.58333333333334</c:v>
                </c:pt>
                <c:pt idx="2360">
                  <c:v>196.66666666666666</c:v>
                </c:pt>
                <c:pt idx="2361">
                  <c:v>196.75</c:v>
                </c:pt>
                <c:pt idx="2362">
                  <c:v>196.83333333333334</c:v>
                </c:pt>
                <c:pt idx="2363">
                  <c:v>196.91666666666666</c:v>
                </c:pt>
                <c:pt idx="2364">
                  <c:v>197</c:v>
                </c:pt>
                <c:pt idx="2365">
                  <c:v>197.08333333333334</c:v>
                </c:pt>
                <c:pt idx="2366">
                  <c:v>197.16666666666666</c:v>
                </c:pt>
                <c:pt idx="2367">
                  <c:v>197.25</c:v>
                </c:pt>
                <c:pt idx="2368">
                  <c:v>197.33333333333334</c:v>
                </c:pt>
                <c:pt idx="2369">
                  <c:v>197.41666666666666</c:v>
                </c:pt>
                <c:pt idx="2370">
                  <c:v>197.5</c:v>
                </c:pt>
                <c:pt idx="2371">
                  <c:v>197.58333333333334</c:v>
                </c:pt>
                <c:pt idx="2372">
                  <c:v>197.66666666666666</c:v>
                </c:pt>
                <c:pt idx="2373">
                  <c:v>197.75</c:v>
                </c:pt>
                <c:pt idx="2374">
                  <c:v>197.83333333333334</c:v>
                </c:pt>
                <c:pt idx="2375">
                  <c:v>197.91666666666666</c:v>
                </c:pt>
                <c:pt idx="2376">
                  <c:v>198</c:v>
                </c:pt>
                <c:pt idx="2377">
                  <c:v>198.08333333333334</c:v>
                </c:pt>
                <c:pt idx="2378">
                  <c:v>198.16666666666666</c:v>
                </c:pt>
                <c:pt idx="2379">
                  <c:v>198.25</c:v>
                </c:pt>
                <c:pt idx="2380">
                  <c:v>198.33333333333334</c:v>
                </c:pt>
                <c:pt idx="2381">
                  <c:v>198.41666666666666</c:v>
                </c:pt>
                <c:pt idx="2382">
                  <c:v>198.5</c:v>
                </c:pt>
                <c:pt idx="2383">
                  <c:v>198.58333333333334</c:v>
                </c:pt>
                <c:pt idx="2384">
                  <c:v>198.66666666666666</c:v>
                </c:pt>
                <c:pt idx="2385">
                  <c:v>198.75</c:v>
                </c:pt>
                <c:pt idx="2386">
                  <c:v>198.83333333333334</c:v>
                </c:pt>
                <c:pt idx="2387">
                  <c:v>198.91666666666666</c:v>
                </c:pt>
                <c:pt idx="2388">
                  <c:v>199</c:v>
                </c:pt>
                <c:pt idx="2389">
                  <c:v>199.08333333333334</c:v>
                </c:pt>
                <c:pt idx="2390">
                  <c:v>199.16666666666666</c:v>
                </c:pt>
                <c:pt idx="2391">
                  <c:v>199.25</c:v>
                </c:pt>
                <c:pt idx="2392">
                  <c:v>199.33333333333334</c:v>
                </c:pt>
                <c:pt idx="2393">
                  <c:v>199.41666666666666</c:v>
                </c:pt>
                <c:pt idx="2394">
                  <c:v>199.5</c:v>
                </c:pt>
                <c:pt idx="2395">
                  <c:v>199.58333333333334</c:v>
                </c:pt>
                <c:pt idx="2396">
                  <c:v>199.66666666666666</c:v>
                </c:pt>
                <c:pt idx="2397">
                  <c:v>199.75</c:v>
                </c:pt>
                <c:pt idx="2398">
                  <c:v>199.83333333333334</c:v>
                </c:pt>
                <c:pt idx="2399">
                  <c:v>199.91666666666666</c:v>
                </c:pt>
                <c:pt idx="2400">
                  <c:v>200</c:v>
                </c:pt>
                <c:pt idx="2401">
                  <c:v>200.08333333333334</c:v>
                </c:pt>
                <c:pt idx="2402">
                  <c:v>200.16666666666666</c:v>
                </c:pt>
                <c:pt idx="2403">
                  <c:v>200.25</c:v>
                </c:pt>
                <c:pt idx="2404">
                  <c:v>200.33333333333334</c:v>
                </c:pt>
                <c:pt idx="2405">
                  <c:v>200.41666666666666</c:v>
                </c:pt>
                <c:pt idx="2406">
                  <c:v>200.5</c:v>
                </c:pt>
                <c:pt idx="2407">
                  <c:v>200.58333333333334</c:v>
                </c:pt>
                <c:pt idx="2408">
                  <c:v>200.66666666666666</c:v>
                </c:pt>
                <c:pt idx="2409">
                  <c:v>200.75</c:v>
                </c:pt>
                <c:pt idx="2410">
                  <c:v>200.83333333333334</c:v>
                </c:pt>
                <c:pt idx="2411">
                  <c:v>200.91666666666666</c:v>
                </c:pt>
                <c:pt idx="2412">
                  <c:v>201</c:v>
                </c:pt>
                <c:pt idx="2413">
                  <c:v>201.08333333333334</c:v>
                </c:pt>
                <c:pt idx="2414">
                  <c:v>201.16666666666666</c:v>
                </c:pt>
                <c:pt idx="2415">
                  <c:v>201.25</c:v>
                </c:pt>
                <c:pt idx="2416">
                  <c:v>201.33333333333334</c:v>
                </c:pt>
                <c:pt idx="2417">
                  <c:v>201.41666666666666</c:v>
                </c:pt>
                <c:pt idx="2418">
                  <c:v>201.5</c:v>
                </c:pt>
                <c:pt idx="2419">
                  <c:v>201.58333333333334</c:v>
                </c:pt>
                <c:pt idx="2420">
                  <c:v>201.66666666666666</c:v>
                </c:pt>
                <c:pt idx="2421">
                  <c:v>201.75</c:v>
                </c:pt>
                <c:pt idx="2422">
                  <c:v>201.83333333333334</c:v>
                </c:pt>
                <c:pt idx="2423">
                  <c:v>201.91666666666666</c:v>
                </c:pt>
                <c:pt idx="2424">
                  <c:v>202</c:v>
                </c:pt>
                <c:pt idx="2425">
                  <c:v>202.08333333333334</c:v>
                </c:pt>
                <c:pt idx="2426">
                  <c:v>202.16666666666666</c:v>
                </c:pt>
                <c:pt idx="2427">
                  <c:v>202.25</c:v>
                </c:pt>
                <c:pt idx="2428">
                  <c:v>202.33333333333334</c:v>
                </c:pt>
                <c:pt idx="2429">
                  <c:v>202.41666666666666</c:v>
                </c:pt>
                <c:pt idx="2430">
                  <c:v>202.5</c:v>
                </c:pt>
                <c:pt idx="2431">
                  <c:v>202.58333333333334</c:v>
                </c:pt>
                <c:pt idx="2432">
                  <c:v>202.66666666666666</c:v>
                </c:pt>
                <c:pt idx="2433">
                  <c:v>202.75</c:v>
                </c:pt>
                <c:pt idx="2434">
                  <c:v>202.83333333333334</c:v>
                </c:pt>
                <c:pt idx="2435">
                  <c:v>202.91666666666666</c:v>
                </c:pt>
                <c:pt idx="2436">
                  <c:v>203</c:v>
                </c:pt>
                <c:pt idx="2437">
                  <c:v>203.08333333333334</c:v>
                </c:pt>
                <c:pt idx="2438">
                  <c:v>203.16666666666666</c:v>
                </c:pt>
                <c:pt idx="2439">
                  <c:v>203.25</c:v>
                </c:pt>
                <c:pt idx="2440">
                  <c:v>203.33333333333334</c:v>
                </c:pt>
                <c:pt idx="2441">
                  <c:v>203.41666666666666</c:v>
                </c:pt>
                <c:pt idx="2442">
                  <c:v>203.5</c:v>
                </c:pt>
                <c:pt idx="2443">
                  <c:v>203.58333333333334</c:v>
                </c:pt>
                <c:pt idx="2444">
                  <c:v>203.66666666666666</c:v>
                </c:pt>
                <c:pt idx="2445">
                  <c:v>203.75</c:v>
                </c:pt>
                <c:pt idx="2446">
                  <c:v>203.83333333333334</c:v>
                </c:pt>
                <c:pt idx="2447">
                  <c:v>203.91666666666666</c:v>
                </c:pt>
                <c:pt idx="2448">
                  <c:v>204</c:v>
                </c:pt>
                <c:pt idx="2449">
                  <c:v>204.08333333333334</c:v>
                </c:pt>
                <c:pt idx="2450">
                  <c:v>204.16666666666666</c:v>
                </c:pt>
                <c:pt idx="2451">
                  <c:v>204.25</c:v>
                </c:pt>
                <c:pt idx="2452">
                  <c:v>204.33333333333334</c:v>
                </c:pt>
                <c:pt idx="2453">
                  <c:v>204.41666666666666</c:v>
                </c:pt>
                <c:pt idx="2454">
                  <c:v>204.5</c:v>
                </c:pt>
                <c:pt idx="2455">
                  <c:v>204.58333333333334</c:v>
                </c:pt>
                <c:pt idx="2456">
                  <c:v>204.66666666666666</c:v>
                </c:pt>
                <c:pt idx="2457">
                  <c:v>204.75</c:v>
                </c:pt>
                <c:pt idx="2458">
                  <c:v>204.83333333333334</c:v>
                </c:pt>
                <c:pt idx="2459">
                  <c:v>204.91666666666666</c:v>
                </c:pt>
                <c:pt idx="2460">
                  <c:v>205</c:v>
                </c:pt>
                <c:pt idx="2461">
                  <c:v>205.08333333333334</c:v>
                </c:pt>
                <c:pt idx="2462">
                  <c:v>205.16666666666666</c:v>
                </c:pt>
                <c:pt idx="2463">
                  <c:v>205.25</c:v>
                </c:pt>
                <c:pt idx="2464">
                  <c:v>205.33333333333334</c:v>
                </c:pt>
                <c:pt idx="2465">
                  <c:v>205.41666666666666</c:v>
                </c:pt>
                <c:pt idx="2466">
                  <c:v>205.5</c:v>
                </c:pt>
                <c:pt idx="2467">
                  <c:v>205.58333333333334</c:v>
                </c:pt>
                <c:pt idx="2468">
                  <c:v>205.66666666666666</c:v>
                </c:pt>
                <c:pt idx="2469">
                  <c:v>205.75</c:v>
                </c:pt>
                <c:pt idx="2470">
                  <c:v>205.83333333333334</c:v>
                </c:pt>
                <c:pt idx="2471">
                  <c:v>205.91666666666666</c:v>
                </c:pt>
                <c:pt idx="2472">
                  <c:v>206</c:v>
                </c:pt>
                <c:pt idx="2473">
                  <c:v>206.08333333333334</c:v>
                </c:pt>
                <c:pt idx="2474">
                  <c:v>206.16666666666666</c:v>
                </c:pt>
                <c:pt idx="2475">
                  <c:v>206.25</c:v>
                </c:pt>
                <c:pt idx="2476">
                  <c:v>206.33333333333334</c:v>
                </c:pt>
                <c:pt idx="2477">
                  <c:v>206.41666666666666</c:v>
                </c:pt>
                <c:pt idx="2478">
                  <c:v>206.5</c:v>
                </c:pt>
                <c:pt idx="2479">
                  <c:v>206.58333333333334</c:v>
                </c:pt>
                <c:pt idx="2480">
                  <c:v>206.66666666666666</c:v>
                </c:pt>
                <c:pt idx="2481">
                  <c:v>206.75</c:v>
                </c:pt>
                <c:pt idx="2482">
                  <c:v>206.83333333333334</c:v>
                </c:pt>
                <c:pt idx="2483">
                  <c:v>206.91666666666666</c:v>
                </c:pt>
                <c:pt idx="2484">
                  <c:v>207</c:v>
                </c:pt>
                <c:pt idx="2485">
                  <c:v>207.08333333333334</c:v>
                </c:pt>
                <c:pt idx="2486">
                  <c:v>207.16666666666666</c:v>
                </c:pt>
                <c:pt idx="2487">
                  <c:v>207.25</c:v>
                </c:pt>
                <c:pt idx="2488">
                  <c:v>207.33333333333334</c:v>
                </c:pt>
                <c:pt idx="2489">
                  <c:v>207.41666666666666</c:v>
                </c:pt>
                <c:pt idx="2490">
                  <c:v>207.5</c:v>
                </c:pt>
                <c:pt idx="2491">
                  <c:v>207.58333333333334</c:v>
                </c:pt>
                <c:pt idx="2492">
                  <c:v>207.66666666666666</c:v>
                </c:pt>
                <c:pt idx="2493">
                  <c:v>207.75</c:v>
                </c:pt>
                <c:pt idx="2494">
                  <c:v>207.83333333333334</c:v>
                </c:pt>
                <c:pt idx="2495">
                  <c:v>207.91666666666666</c:v>
                </c:pt>
                <c:pt idx="2496">
                  <c:v>208</c:v>
                </c:pt>
                <c:pt idx="2497">
                  <c:v>208.08333333333334</c:v>
                </c:pt>
                <c:pt idx="2498">
                  <c:v>208.16666666666666</c:v>
                </c:pt>
                <c:pt idx="2499">
                  <c:v>208.25</c:v>
                </c:pt>
                <c:pt idx="2500">
                  <c:v>208.33333333333334</c:v>
                </c:pt>
                <c:pt idx="2501">
                  <c:v>208.41666666666666</c:v>
                </c:pt>
                <c:pt idx="2502">
                  <c:v>208.5</c:v>
                </c:pt>
                <c:pt idx="2503">
                  <c:v>208.58333333333334</c:v>
                </c:pt>
                <c:pt idx="2504">
                  <c:v>208.66666666666666</c:v>
                </c:pt>
                <c:pt idx="2505">
                  <c:v>208.75</c:v>
                </c:pt>
                <c:pt idx="2506">
                  <c:v>208.83333333333334</c:v>
                </c:pt>
                <c:pt idx="2507">
                  <c:v>208.91666666666666</c:v>
                </c:pt>
                <c:pt idx="2508">
                  <c:v>209</c:v>
                </c:pt>
                <c:pt idx="2509">
                  <c:v>209.08333333333334</c:v>
                </c:pt>
                <c:pt idx="2510">
                  <c:v>209.16666666666666</c:v>
                </c:pt>
                <c:pt idx="2511">
                  <c:v>209.25</c:v>
                </c:pt>
                <c:pt idx="2512">
                  <c:v>209.33333333333334</c:v>
                </c:pt>
                <c:pt idx="2513">
                  <c:v>209.41666666666666</c:v>
                </c:pt>
                <c:pt idx="2514">
                  <c:v>209.5</c:v>
                </c:pt>
                <c:pt idx="2515">
                  <c:v>209.58333333333334</c:v>
                </c:pt>
                <c:pt idx="2516">
                  <c:v>209.66666666666666</c:v>
                </c:pt>
                <c:pt idx="2517">
                  <c:v>209.75</c:v>
                </c:pt>
                <c:pt idx="2518">
                  <c:v>209.83333333333334</c:v>
                </c:pt>
                <c:pt idx="2519">
                  <c:v>209.91666666666666</c:v>
                </c:pt>
                <c:pt idx="2520">
                  <c:v>210</c:v>
                </c:pt>
                <c:pt idx="2521">
                  <c:v>210.08333333333334</c:v>
                </c:pt>
                <c:pt idx="2522">
                  <c:v>210.16666666666666</c:v>
                </c:pt>
                <c:pt idx="2523">
                  <c:v>210.25</c:v>
                </c:pt>
                <c:pt idx="2524">
                  <c:v>210.33333333333334</c:v>
                </c:pt>
                <c:pt idx="2525">
                  <c:v>210.41666666666666</c:v>
                </c:pt>
                <c:pt idx="2526">
                  <c:v>210.5</c:v>
                </c:pt>
                <c:pt idx="2527">
                  <c:v>210.58333333333334</c:v>
                </c:pt>
                <c:pt idx="2528">
                  <c:v>210.66666666666666</c:v>
                </c:pt>
                <c:pt idx="2529">
                  <c:v>210.75</c:v>
                </c:pt>
                <c:pt idx="2530">
                  <c:v>210.83333333333334</c:v>
                </c:pt>
                <c:pt idx="2531">
                  <c:v>210.91666666666666</c:v>
                </c:pt>
                <c:pt idx="2532">
                  <c:v>211</c:v>
                </c:pt>
                <c:pt idx="2533">
                  <c:v>211.08333333333334</c:v>
                </c:pt>
                <c:pt idx="2534">
                  <c:v>211.16666666666666</c:v>
                </c:pt>
                <c:pt idx="2535">
                  <c:v>211.25</c:v>
                </c:pt>
                <c:pt idx="2536">
                  <c:v>211.33333333333334</c:v>
                </c:pt>
                <c:pt idx="2537">
                  <c:v>211.41666666666666</c:v>
                </c:pt>
                <c:pt idx="2538">
                  <c:v>211.5</c:v>
                </c:pt>
                <c:pt idx="2539">
                  <c:v>211.58333333333334</c:v>
                </c:pt>
                <c:pt idx="2540">
                  <c:v>211.66666666666666</c:v>
                </c:pt>
                <c:pt idx="2541">
                  <c:v>211.75</c:v>
                </c:pt>
                <c:pt idx="2542">
                  <c:v>211.83333333333334</c:v>
                </c:pt>
                <c:pt idx="2543">
                  <c:v>211.91666666666666</c:v>
                </c:pt>
                <c:pt idx="2544">
                  <c:v>212</c:v>
                </c:pt>
                <c:pt idx="2545">
                  <c:v>212.08333333333334</c:v>
                </c:pt>
                <c:pt idx="2546">
                  <c:v>212.16666666666666</c:v>
                </c:pt>
                <c:pt idx="2547">
                  <c:v>212.25</c:v>
                </c:pt>
                <c:pt idx="2548">
                  <c:v>212.33333333333334</c:v>
                </c:pt>
                <c:pt idx="2549">
                  <c:v>212.41666666666666</c:v>
                </c:pt>
                <c:pt idx="2550">
                  <c:v>212.5</c:v>
                </c:pt>
                <c:pt idx="2551">
                  <c:v>212.58333333333334</c:v>
                </c:pt>
                <c:pt idx="2552">
                  <c:v>212.66666666666666</c:v>
                </c:pt>
                <c:pt idx="2553">
                  <c:v>212.75</c:v>
                </c:pt>
                <c:pt idx="2554">
                  <c:v>212.83333333333334</c:v>
                </c:pt>
                <c:pt idx="2555">
                  <c:v>212.91666666666666</c:v>
                </c:pt>
                <c:pt idx="2556">
                  <c:v>213</c:v>
                </c:pt>
                <c:pt idx="2557">
                  <c:v>213.08333333333334</c:v>
                </c:pt>
                <c:pt idx="2558">
                  <c:v>213.16666666666666</c:v>
                </c:pt>
                <c:pt idx="2559">
                  <c:v>213.25</c:v>
                </c:pt>
                <c:pt idx="2560">
                  <c:v>213.33333333333334</c:v>
                </c:pt>
                <c:pt idx="2561">
                  <c:v>213.41666666666666</c:v>
                </c:pt>
                <c:pt idx="2562">
                  <c:v>213.5</c:v>
                </c:pt>
                <c:pt idx="2563">
                  <c:v>213.58333333333334</c:v>
                </c:pt>
                <c:pt idx="2564">
                  <c:v>213.66666666666666</c:v>
                </c:pt>
                <c:pt idx="2565">
                  <c:v>213.75</c:v>
                </c:pt>
                <c:pt idx="2566">
                  <c:v>213.83333333333334</c:v>
                </c:pt>
                <c:pt idx="2567">
                  <c:v>213.91666666666666</c:v>
                </c:pt>
                <c:pt idx="2568">
                  <c:v>214</c:v>
                </c:pt>
                <c:pt idx="2569">
                  <c:v>214.08333333333334</c:v>
                </c:pt>
                <c:pt idx="2570">
                  <c:v>214.16666666666666</c:v>
                </c:pt>
                <c:pt idx="2571">
                  <c:v>214.25</c:v>
                </c:pt>
                <c:pt idx="2572">
                  <c:v>214.33333333333334</c:v>
                </c:pt>
                <c:pt idx="2573">
                  <c:v>214.41666666666666</c:v>
                </c:pt>
                <c:pt idx="2574">
                  <c:v>214.5</c:v>
                </c:pt>
                <c:pt idx="2575">
                  <c:v>214.58333333333334</c:v>
                </c:pt>
                <c:pt idx="2576">
                  <c:v>214.66666666666666</c:v>
                </c:pt>
                <c:pt idx="2577">
                  <c:v>214.75</c:v>
                </c:pt>
                <c:pt idx="2578">
                  <c:v>214.83333333333334</c:v>
                </c:pt>
                <c:pt idx="2579">
                  <c:v>214.91666666666666</c:v>
                </c:pt>
                <c:pt idx="2580">
                  <c:v>215</c:v>
                </c:pt>
                <c:pt idx="2581">
                  <c:v>215.08333333333334</c:v>
                </c:pt>
                <c:pt idx="2582">
                  <c:v>215.16666666666666</c:v>
                </c:pt>
                <c:pt idx="2583">
                  <c:v>215.25</c:v>
                </c:pt>
                <c:pt idx="2584">
                  <c:v>215.33333333333334</c:v>
                </c:pt>
                <c:pt idx="2585">
                  <c:v>215.41666666666666</c:v>
                </c:pt>
                <c:pt idx="2586">
                  <c:v>215.5</c:v>
                </c:pt>
                <c:pt idx="2587">
                  <c:v>215.58333333333334</c:v>
                </c:pt>
                <c:pt idx="2588">
                  <c:v>215.66666666666666</c:v>
                </c:pt>
                <c:pt idx="2589">
                  <c:v>215.75</c:v>
                </c:pt>
                <c:pt idx="2590">
                  <c:v>215.83333333333334</c:v>
                </c:pt>
                <c:pt idx="2591">
                  <c:v>215.91666666666666</c:v>
                </c:pt>
                <c:pt idx="2592">
                  <c:v>216</c:v>
                </c:pt>
                <c:pt idx="2593">
                  <c:v>216.08333333333334</c:v>
                </c:pt>
                <c:pt idx="2594">
                  <c:v>216.16666666666666</c:v>
                </c:pt>
                <c:pt idx="2595">
                  <c:v>216.25</c:v>
                </c:pt>
                <c:pt idx="2596">
                  <c:v>216.33333333333334</c:v>
                </c:pt>
                <c:pt idx="2597">
                  <c:v>216.41666666666666</c:v>
                </c:pt>
                <c:pt idx="2598">
                  <c:v>216.5</c:v>
                </c:pt>
                <c:pt idx="2599">
                  <c:v>216.58333333333334</c:v>
                </c:pt>
                <c:pt idx="2600">
                  <c:v>216.66666666666666</c:v>
                </c:pt>
                <c:pt idx="2601">
                  <c:v>216.75</c:v>
                </c:pt>
                <c:pt idx="2602">
                  <c:v>216.83333333333334</c:v>
                </c:pt>
                <c:pt idx="2603">
                  <c:v>216.91666666666666</c:v>
                </c:pt>
                <c:pt idx="2604">
                  <c:v>217</c:v>
                </c:pt>
                <c:pt idx="2605">
                  <c:v>217.08333333333334</c:v>
                </c:pt>
                <c:pt idx="2606">
                  <c:v>217.16666666666666</c:v>
                </c:pt>
                <c:pt idx="2607">
                  <c:v>217.25</c:v>
                </c:pt>
                <c:pt idx="2608">
                  <c:v>217.33333333333334</c:v>
                </c:pt>
                <c:pt idx="2609">
                  <c:v>217.41666666666666</c:v>
                </c:pt>
                <c:pt idx="2610">
                  <c:v>217.5</c:v>
                </c:pt>
                <c:pt idx="2611">
                  <c:v>217.58333333333334</c:v>
                </c:pt>
                <c:pt idx="2612">
                  <c:v>217.66666666666666</c:v>
                </c:pt>
                <c:pt idx="2613">
                  <c:v>217.75</c:v>
                </c:pt>
                <c:pt idx="2614">
                  <c:v>217.83333333333334</c:v>
                </c:pt>
                <c:pt idx="2615">
                  <c:v>217.91666666666666</c:v>
                </c:pt>
                <c:pt idx="2616">
                  <c:v>218</c:v>
                </c:pt>
                <c:pt idx="2617">
                  <c:v>218.08333333333334</c:v>
                </c:pt>
                <c:pt idx="2618">
                  <c:v>218.16666666666666</c:v>
                </c:pt>
                <c:pt idx="2619">
                  <c:v>218.25</c:v>
                </c:pt>
                <c:pt idx="2620">
                  <c:v>218.33333333333334</c:v>
                </c:pt>
                <c:pt idx="2621">
                  <c:v>218.41666666666666</c:v>
                </c:pt>
                <c:pt idx="2622">
                  <c:v>218.5</c:v>
                </c:pt>
                <c:pt idx="2623">
                  <c:v>218.58333333333334</c:v>
                </c:pt>
                <c:pt idx="2624">
                  <c:v>218.66666666666666</c:v>
                </c:pt>
                <c:pt idx="2625">
                  <c:v>218.75</c:v>
                </c:pt>
                <c:pt idx="2626">
                  <c:v>218.83333333333334</c:v>
                </c:pt>
                <c:pt idx="2627">
                  <c:v>218.91666666666666</c:v>
                </c:pt>
                <c:pt idx="2628">
                  <c:v>219</c:v>
                </c:pt>
                <c:pt idx="2629">
                  <c:v>219.08333333333334</c:v>
                </c:pt>
                <c:pt idx="2630">
                  <c:v>219.16666666666666</c:v>
                </c:pt>
                <c:pt idx="2631">
                  <c:v>219.25</c:v>
                </c:pt>
                <c:pt idx="2632">
                  <c:v>219.33333333333334</c:v>
                </c:pt>
                <c:pt idx="2633">
                  <c:v>219.41666666666666</c:v>
                </c:pt>
                <c:pt idx="2634">
                  <c:v>219.5</c:v>
                </c:pt>
                <c:pt idx="2635">
                  <c:v>219.58333333333334</c:v>
                </c:pt>
                <c:pt idx="2636">
                  <c:v>219.66666666666666</c:v>
                </c:pt>
                <c:pt idx="2637">
                  <c:v>219.75</c:v>
                </c:pt>
                <c:pt idx="2638">
                  <c:v>219.83333333333334</c:v>
                </c:pt>
                <c:pt idx="2639">
                  <c:v>219.91666666666666</c:v>
                </c:pt>
                <c:pt idx="2640">
                  <c:v>220</c:v>
                </c:pt>
                <c:pt idx="2641">
                  <c:v>220.08333333333334</c:v>
                </c:pt>
                <c:pt idx="2642">
                  <c:v>220.16666666666666</c:v>
                </c:pt>
                <c:pt idx="2643">
                  <c:v>220.25</c:v>
                </c:pt>
                <c:pt idx="2644">
                  <c:v>220.33333333333334</c:v>
                </c:pt>
                <c:pt idx="2645">
                  <c:v>220.41666666666666</c:v>
                </c:pt>
                <c:pt idx="2646">
                  <c:v>220.5</c:v>
                </c:pt>
                <c:pt idx="2647">
                  <c:v>220.58333333333334</c:v>
                </c:pt>
                <c:pt idx="2648">
                  <c:v>220.66666666666666</c:v>
                </c:pt>
                <c:pt idx="2649">
                  <c:v>220.75</c:v>
                </c:pt>
                <c:pt idx="2650">
                  <c:v>220.83333333333334</c:v>
                </c:pt>
                <c:pt idx="2651">
                  <c:v>220.91666666666666</c:v>
                </c:pt>
                <c:pt idx="2652">
                  <c:v>221</c:v>
                </c:pt>
                <c:pt idx="2653">
                  <c:v>221.08333333333334</c:v>
                </c:pt>
                <c:pt idx="2654">
                  <c:v>221.16666666666666</c:v>
                </c:pt>
                <c:pt idx="2655">
                  <c:v>221.25</c:v>
                </c:pt>
                <c:pt idx="2656">
                  <c:v>221.33333333333334</c:v>
                </c:pt>
                <c:pt idx="2657">
                  <c:v>221.41666666666666</c:v>
                </c:pt>
                <c:pt idx="2658">
                  <c:v>221.5</c:v>
                </c:pt>
                <c:pt idx="2659">
                  <c:v>221.58333333333334</c:v>
                </c:pt>
                <c:pt idx="2660">
                  <c:v>221.66666666666666</c:v>
                </c:pt>
                <c:pt idx="2661">
                  <c:v>221.75</c:v>
                </c:pt>
                <c:pt idx="2662">
                  <c:v>221.83333333333334</c:v>
                </c:pt>
                <c:pt idx="2663">
                  <c:v>221.91666666666666</c:v>
                </c:pt>
                <c:pt idx="2664">
                  <c:v>222</c:v>
                </c:pt>
                <c:pt idx="2665">
                  <c:v>222.08333333333334</c:v>
                </c:pt>
                <c:pt idx="2666">
                  <c:v>222.16666666666666</c:v>
                </c:pt>
                <c:pt idx="2667">
                  <c:v>222.25</c:v>
                </c:pt>
                <c:pt idx="2668">
                  <c:v>222.33333333333334</c:v>
                </c:pt>
                <c:pt idx="2669">
                  <c:v>222.41666666666666</c:v>
                </c:pt>
                <c:pt idx="2670">
                  <c:v>222.5</c:v>
                </c:pt>
                <c:pt idx="2671">
                  <c:v>222.58333333333334</c:v>
                </c:pt>
                <c:pt idx="2672">
                  <c:v>222.66666666666666</c:v>
                </c:pt>
                <c:pt idx="2673">
                  <c:v>222.75</c:v>
                </c:pt>
                <c:pt idx="2674">
                  <c:v>222.83333333333334</c:v>
                </c:pt>
                <c:pt idx="2675">
                  <c:v>222.91666666666666</c:v>
                </c:pt>
                <c:pt idx="2676">
                  <c:v>223</c:v>
                </c:pt>
                <c:pt idx="2677">
                  <c:v>223.08333333333334</c:v>
                </c:pt>
                <c:pt idx="2678">
                  <c:v>223.16666666666666</c:v>
                </c:pt>
                <c:pt idx="2679">
                  <c:v>223.25</c:v>
                </c:pt>
                <c:pt idx="2680">
                  <c:v>223.33333333333334</c:v>
                </c:pt>
                <c:pt idx="2681">
                  <c:v>223.41666666666666</c:v>
                </c:pt>
                <c:pt idx="2682">
                  <c:v>223.5</c:v>
                </c:pt>
                <c:pt idx="2683">
                  <c:v>223.58333333333334</c:v>
                </c:pt>
                <c:pt idx="2684">
                  <c:v>223.66666666666666</c:v>
                </c:pt>
                <c:pt idx="2685">
                  <c:v>223.75</c:v>
                </c:pt>
                <c:pt idx="2686">
                  <c:v>223.83333333333334</c:v>
                </c:pt>
                <c:pt idx="2687">
                  <c:v>223.91666666666666</c:v>
                </c:pt>
                <c:pt idx="2688">
                  <c:v>224</c:v>
                </c:pt>
                <c:pt idx="2689">
                  <c:v>224.08333333333334</c:v>
                </c:pt>
                <c:pt idx="2690">
                  <c:v>224.16666666666666</c:v>
                </c:pt>
                <c:pt idx="2691">
                  <c:v>224.25</c:v>
                </c:pt>
                <c:pt idx="2692">
                  <c:v>224.33333333333334</c:v>
                </c:pt>
                <c:pt idx="2693">
                  <c:v>224.41666666666666</c:v>
                </c:pt>
                <c:pt idx="2694">
                  <c:v>224.5</c:v>
                </c:pt>
                <c:pt idx="2695">
                  <c:v>224.58333333333334</c:v>
                </c:pt>
                <c:pt idx="2696">
                  <c:v>224.66666666666666</c:v>
                </c:pt>
                <c:pt idx="2697">
                  <c:v>224.75</c:v>
                </c:pt>
                <c:pt idx="2698">
                  <c:v>224.83333333333334</c:v>
                </c:pt>
                <c:pt idx="2699">
                  <c:v>224.91666666666666</c:v>
                </c:pt>
                <c:pt idx="2700">
                  <c:v>225</c:v>
                </c:pt>
                <c:pt idx="2701">
                  <c:v>225.08333333333334</c:v>
                </c:pt>
                <c:pt idx="2702">
                  <c:v>225.16666666666666</c:v>
                </c:pt>
                <c:pt idx="2703">
                  <c:v>225.25</c:v>
                </c:pt>
                <c:pt idx="2704">
                  <c:v>225.33333333333334</c:v>
                </c:pt>
                <c:pt idx="2705">
                  <c:v>225.41666666666666</c:v>
                </c:pt>
                <c:pt idx="2706">
                  <c:v>225.5</c:v>
                </c:pt>
                <c:pt idx="2707">
                  <c:v>225.58333333333334</c:v>
                </c:pt>
                <c:pt idx="2708">
                  <c:v>225.66666666666666</c:v>
                </c:pt>
                <c:pt idx="2709">
                  <c:v>225.75</c:v>
                </c:pt>
                <c:pt idx="2710">
                  <c:v>225.83333333333334</c:v>
                </c:pt>
                <c:pt idx="2711">
                  <c:v>225.91666666666666</c:v>
                </c:pt>
                <c:pt idx="2712">
                  <c:v>226</c:v>
                </c:pt>
                <c:pt idx="2713">
                  <c:v>226.08333333333334</c:v>
                </c:pt>
                <c:pt idx="2714">
                  <c:v>226.16666666666666</c:v>
                </c:pt>
                <c:pt idx="2715">
                  <c:v>226.25</c:v>
                </c:pt>
                <c:pt idx="2716">
                  <c:v>226.33333333333334</c:v>
                </c:pt>
                <c:pt idx="2717">
                  <c:v>226.41666666666666</c:v>
                </c:pt>
                <c:pt idx="2718">
                  <c:v>226.5</c:v>
                </c:pt>
                <c:pt idx="2719">
                  <c:v>226.58333333333334</c:v>
                </c:pt>
                <c:pt idx="2720">
                  <c:v>226.66666666666666</c:v>
                </c:pt>
                <c:pt idx="2721">
                  <c:v>226.75</c:v>
                </c:pt>
                <c:pt idx="2722">
                  <c:v>226.83333333333334</c:v>
                </c:pt>
                <c:pt idx="2723">
                  <c:v>226.91666666666666</c:v>
                </c:pt>
                <c:pt idx="2724">
                  <c:v>227</c:v>
                </c:pt>
                <c:pt idx="2725">
                  <c:v>227.08333333333334</c:v>
                </c:pt>
                <c:pt idx="2726">
                  <c:v>227.16666666666666</c:v>
                </c:pt>
                <c:pt idx="2727">
                  <c:v>227.25</c:v>
                </c:pt>
                <c:pt idx="2728">
                  <c:v>227.33333333333334</c:v>
                </c:pt>
                <c:pt idx="2729">
                  <c:v>227.41666666666666</c:v>
                </c:pt>
                <c:pt idx="2730">
                  <c:v>227.5</c:v>
                </c:pt>
                <c:pt idx="2731">
                  <c:v>227.58333333333334</c:v>
                </c:pt>
                <c:pt idx="2732">
                  <c:v>227.66666666666666</c:v>
                </c:pt>
                <c:pt idx="2733">
                  <c:v>227.75</c:v>
                </c:pt>
                <c:pt idx="2734">
                  <c:v>227.83333333333334</c:v>
                </c:pt>
                <c:pt idx="2735">
                  <c:v>227.91666666666666</c:v>
                </c:pt>
                <c:pt idx="2736">
                  <c:v>228</c:v>
                </c:pt>
                <c:pt idx="2737">
                  <c:v>228.08333333333334</c:v>
                </c:pt>
                <c:pt idx="2738">
                  <c:v>228.16666666666666</c:v>
                </c:pt>
                <c:pt idx="2739">
                  <c:v>228.25</c:v>
                </c:pt>
                <c:pt idx="2740">
                  <c:v>228.33333333333334</c:v>
                </c:pt>
                <c:pt idx="2741">
                  <c:v>228.41666666666666</c:v>
                </c:pt>
                <c:pt idx="2742">
                  <c:v>228.5</c:v>
                </c:pt>
                <c:pt idx="2743">
                  <c:v>228.58333333333334</c:v>
                </c:pt>
                <c:pt idx="2744">
                  <c:v>228.66666666666666</c:v>
                </c:pt>
                <c:pt idx="2745">
                  <c:v>228.75</c:v>
                </c:pt>
                <c:pt idx="2746">
                  <c:v>228.83333333333334</c:v>
                </c:pt>
                <c:pt idx="2747">
                  <c:v>228.91666666666666</c:v>
                </c:pt>
                <c:pt idx="2748">
                  <c:v>229</c:v>
                </c:pt>
                <c:pt idx="2749">
                  <c:v>229.08333333333334</c:v>
                </c:pt>
                <c:pt idx="2750">
                  <c:v>229.16666666666666</c:v>
                </c:pt>
                <c:pt idx="2751">
                  <c:v>229.25</c:v>
                </c:pt>
                <c:pt idx="2752">
                  <c:v>229.33333333333334</c:v>
                </c:pt>
                <c:pt idx="2753">
                  <c:v>229.41666666666666</c:v>
                </c:pt>
                <c:pt idx="2754">
                  <c:v>229.5</c:v>
                </c:pt>
                <c:pt idx="2755">
                  <c:v>229.58333333333334</c:v>
                </c:pt>
                <c:pt idx="2756">
                  <c:v>229.66666666666666</c:v>
                </c:pt>
                <c:pt idx="2757">
                  <c:v>229.75</c:v>
                </c:pt>
                <c:pt idx="2758">
                  <c:v>229.83333333333334</c:v>
                </c:pt>
                <c:pt idx="2759">
                  <c:v>229.91666666666666</c:v>
                </c:pt>
                <c:pt idx="2760">
                  <c:v>230</c:v>
                </c:pt>
                <c:pt idx="2761">
                  <c:v>230.08333333333334</c:v>
                </c:pt>
                <c:pt idx="2762">
                  <c:v>230.16666666666666</c:v>
                </c:pt>
                <c:pt idx="2763">
                  <c:v>230.25</c:v>
                </c:pt>
                <c:pt idx="2764">
                  <c:v>230.33333333333334</c:v>
                </c:pt>
                <c:pt idx="2765">
                  <c:v>230.41666666666666</c:v>
                </c:pt>
                <c:pt idx="2766">
                  <c:v>230.5</c:v>
                </c:pt>
                <c:pt idx="2767">
                  <c:v>230.58333333333334</c:v>
                </c:pt>
                <c:pt idx="2768">
                  <c:v>230.66666666666666</c:v>
                </c:pt>
                <c:pt idx="2769">
                  <c:v>230.75</c:v>
                </c:pt>
                <c:pt idx="2770">
                  <c:v>230.83333333333334</c:v>
                </c:pt>
                <c:pt idx="2771">
                  <c:v>230.91666666666666</c:v>
                </c:pt>
                <c:pt idx="2772">
                  <c:v>231</c:v>
                </c:pt>
                <c:pt idx="2773">
                  <c:v>231.08333333333334</c:v>
                </c:pt>
                <c:pt idx="2774">
                  <c:v>231.16666666666666</c:v>
                </c:pt>
                <c:pt idx="2775">
                  <c:v>231.25</c:v>
                </c:pt>
                <c:pt idx="2776">
                  <c:v>231.33333333333334</c:v>
                </c:pt>
                <c:pt idx="2777">
                  <c:v>231.41666666666666</c:v>
                </c:pt>
                <c:pt idx="2778">
                  <c:v>231.5</c:v>
                </c:pt>
                <c:pt idx="2779">
                  <c:v>231.58333333333334</c:v>
                </c:pt>
                <c:pt idx="2780">
                  <c:v>231.66666666666666</c:v>
                </c:pt>
                <c:pt idx="2781">
                  <c:v>231.75</c:v>
                </c:pt>
                <c:pt idx="2782">
                  <c:v>231.83333333333334</c:v>
                </c:pt>
                <c:pt idx="2783">
                  <c:v>231.91666666666666</c:v>
                </c:pt>
                <c:pt idx="2784">
                  <c:v>232</c:v>
                </c:pt>
                <c:pt idx="2785">
                  <c:v>232.08333333333334</c:v>
                </c:pt>
                <c:pt idx="2786">
                  <c:v>232.16666666666666</c:v>
                </c:pt>
                <c:pt idx="2787">
                  <c:v>232.25</c:v>
                </c:pt>
                <c:pt idx="2788">
                  <c:v>232.33333333333334</c:v>
                </c:pt>
                <c:pt idx="2789">
                  <c:v>232.41666666666666</c:v>
                </c:pt>
                <c:pt idx="2790">
                  <c:v>232.5</c:v>
                </c:pt>
                <c:pt idx="2791">
                  <c:v>232.58333333333334</c:v>
                </c:pt>
                <c:pt idx="2792">
                  <c:v>232.66666666666666</c:v>
                </c:pt>
                <c:pt idx="2793">
                  <c:v>232.75</c:v>
                </c:pt>
                <c:pt idx="2794">
                  <c:v>232.83333333333334</c:v>
                </c:pt>
                <c:pt idx="2795">
                  <c:v>232.91666666666666</c:v>
                </c:pt>
                <c:pt idx="2796">
                  <c:v>233</c:v>
                </c:pt>
                <c:pt idx="2797">
                  <c:v>233.08333333333334</c:v>
                </c:pt>
                <c:pt idx="2798">
                  <c:v>233.16666666666666</c:v>
                </c:pt>
                <c:pt idx="2799">
                  <c:v>233.25</c:v>
                </c:pt>
                <c:pt idx="2800">
                  <c:v>233.33333333333334</c:v>
                </c:pt>
                <c:pt idx="2801">
                  <c:v>233.41666666666666</c:v>
                </c:pt>
                <c:pt idx="2802">
                  <c:v>233.5</c:v>
                </c:pt>
                <c:pt idx="2803">
                  <c:v>233.58333333333334</c:v>
                </c:pt>
                <c:pt idx="2804">
                  <c:v>233.66666666666666</c:v>
                </c:pt>
                <c:pt idx="2805">
                  <c:v>233.75</c:v>
                </c:pt>
                <c:pt idx="2806">
                  <c:v>233.83333333333334</c:v>
                </c:pt>
                <c:pt idx="2807">
                  <c:v>233.91666666666666</c:v>
                </c:pt>
                <c:pt idx="2808">
                  <c:v>234</c:v>
                </c:pt>
                <c:pt idx="2809">
                  <c:v>234.08333333333334</c:v>
                </c:pt>
                <c:pt idx="2810">
                  <c:v>234.16666666666666</c:v>
                </c:pt>
                <c:pt idx="2811">
                  <c:v>234.25</c:v>
                </c:pt>
                <c:pt idx="2812">
                  <c:v>234.33333333333334</c:v>
                </c:pt>
                <c:pt idx="2813">
                  <c:v>234.41666666666666</c:v>
                </c:pt>
                <c:pt idx="2814">
                  <c:v>234.5</c:v>
                </c:pt>
                <c:pt idx="2815">
                  <c:v>234.58333333333334</c:v>
                </c:pt>
                <c:pt idx="2816">
                  <c:v>234.66666666666666</c:v>
                </c:pt>
                <c:pt idx="2817">
                  <c:v>234.75</c:v>
                </c:pt>
                <c:pt idx="2818">
                  <c:v>234.83333333333334</c:v>
                </c:pt>
                <c:pt idx="2819">
                  <c:v>234.91666666666666</c:v>
                </c:pt>
                <c:pt idx="2820">
                  <c:v>235</c:v>
                </c:pt>
                <c:pt idx="2821">
                  <c:v>235.08333333333334</c:v>
                </c:pt>
                <c:pt idx="2822">
                  <c:v>235.16666666666666</c:v>
                </c:pt>
                <c:pt idx="2823">
                  <c:v>235.25</c:v>
                </c:pt>
                <c:pt idx="2824">
                  <c:v>235.33333333333334</c:v>
                </c:pt>
                <c:pt idx="2825">
                  <c:v>235.41666666666666</c:v>
                </c:pt>
                <c:pt idx="2826">
                  <c:v>235.5</c:v>
                </c:pt>
                <c:pt idx="2827">
                  <c:v>235.58333333333334</c:v>
                </c:pt>
                <c:pt idx="2828">
                  <c:v>235.66666666666666</c:v>
                </c:pt>
                <c:pt idx="2829">
                  <c:v>235.75</c:v>
                </c:pt>
                <c:pt idx="2830">
                  <c:v>235.83333333333334</c:v>
                </c:pt>
                <c:pt idx="2831">
                  <c:v>235.91666666666666</c:v>
                </c:pt>
                <c:pt idx="2832">
                  <c:v>236</c:v>
                </c:pt>
                <c:pt idx="2833">
                  <c:v>236.08333333333334</c:v>
                </c:pt>
                <c:pt idx="2834">
                  <c:v>236.16666666666666</c:v>
                </c:pt>
                <c:pt idx="2835">
                  <c:v>236.25</c:v>
                </c:pt>
                <c:pt idx="2836">
                  <c:v>236.33333333333334</c:v>
                </c:pt>
                <c:pt idx="2837">
                  <c:v>236.41666666666666</c:v>
                </c:pt>
                <c:pt idx="2838">
                  <c:v>236.5</c:v>
                </c:pt>
                <c:pt idx="2839">
                  <c:v>236.58333333333334</c:v>
                </c:pt>
                <c:pt idx="2840">
                  <c:v>236.66666666666666</c:v>
                </c:pt>
                <c:pt idx="2841">
                  <c:v>236.75</c:v>
                </c:pt>
                <c:pt idx="2842">
                  <c:v>236.83333333333334</c:v>
                </c:pt>
                <c:pt idx="2843">
                  <c:v>236.91666666666666</c:v>
                </c:pt>
                <c:pt idx="2844">
                  <c:v>237</c:v>
                </c:pt>
                <c:pt idx="2845">
                  <c:v>237.08333333333334</c:v>
                </c:pt>
                <c:pt idx="2846">
                  <c:v>237.16666666666666</c:v>
                </c:pt>
                <c:pt idx="2847">
                  <c:v>237.25</c:v>
                </c:pt>
                <c:pt idx="2848">
                  <c:v>237.33333333333334</c:v>
                </c:pt>
                <c:pt idx="2849">
                  <c:v>237.41666666666666</c:v>
                </c:pt>
                <c:pt idx="2850">
                  <c:v>237.5</c:v>
                </c:pt>
                <c:pt idx="2851">
                  <c:v>237.58333333333334</c:v>
                </c:pt>
                <c:pt idx="2852">
                  <c:v>237.66666666666666</c:v>
                </c:pt>
                <c:pt idx="2853">
                  <c:v>237.75</c:v>
                </c:pt>
                <c:pt idx="2854">
                  <c:v>237.83333333333334</c:v>
                </c:pt>
                <c:pt idx="2855">
                  <c:v>237.91666666666666</c:v>
                </c:pt>
                <c:pt idx="2856">
                  <c:v>238</c:v>
                </c:pt>
                <c:pt idx="2857">
                  <c:v>238.08333333333334</c:v>
                </c:pt>
                <c:pt idx="2858">
                  <c:v>238.16666666666666</c:v>
                </c:pt>
                <c:pt idx="2859">
                  <c:v>238.25</c:v>
                </c:pt>
                <c:pt idx="2860">
                  <c:v>238.33333333333334</c:v>
                </c:pt>
                <c:pt idx="2861">
                  <c:v>238.41666666666666</c:v>
                </c:pt>
                <c:pt idx="2862">
                  <c:v>238.5</c:v>
                </c:pt>
                <c:pt idx="2863">
                  <c:v>238.58333333333334</c:v>
                </c:pt>
                <c:pt idx="2864">
                  <c:v>238.66666666666666</c:v>
                </c:pt>
                <c:pt idx="2865">
                  <c:v>238.75</c:v>
                </c:pt>
                <c:pt idx="2866">
                  <c:v>238.83333333333334</c:v>
                </c:pt>
                <c:pt idx="2867">
                  <c:v>238.91666666666666</c:v>
                </c:pt>
                <c:pt idx="2868">
                  <c:v>239</c:v>
                </c:pt>
                <c:pt idx="2869">
                  <c:v>239.08333333333334</c:v>
                </c:pt>
                <c:pt idx="2870">
                  <c:v>239.16666666666666</c:v>
                </c:pt>
                <c:pt idx="2871">
                  <c:v>239.25</c:v>
                </c:pt>
                <c:pt idx="2872">
                  <c:v>239.33333333333334</c:v>
                </c:pt>
                <c:pt idx="2873">
                  <c:v>239.41666666666666</c:v>
                </c:pt>
                <c:pt idx="2874">
                  <c:v>239.5</c:v>
                </c:pt>
                <c:pt idx="2875">
                  <c:v>239.58333333333334</c:v>
                </c:pt>
                <c:pt idx="2876">
                  <c:v>239.66666666666666</c:v>
                </c:pt>
                <c:pt idx="2877">
                  <c:v>239.75</c:v>
                </c:pt>
                <c:pt idx="2878">
                  <c:v>239.83333333333334</c:v>
                </c:pt>
                <c:pt idx="2879">
                  <c:v>239.91666666666666</c:v>
                </c:pt>
                <c:pt idx="2880">
                  <c:v>240</c:v>
                </c:pt>
                <c:pt idx="2881">
                  <c:v>240.08333333333334</c:v>
                </c:pt>
                <c:pt idx="2882">
                  <c:v>240.16666666666666</c:v>
                </c:pt>
                <c:pt idx="2883">
                  <c:v>240.25</c:v>
                </c:pt>
                <c:pt idx="2884">
                  <c:v>240.33333333333334</c:v>
                </c:pt>
                <c:pt idx="2885">
                  <c:v>240.41666666666666</c:v>
                </c:pt>
                <c:pt idx="2886">
                  <c:v>240.5</c:v>
                </c:pt>
                <c:pt idx="2887">
                  <c:v>240.58333333333334</c:v>
                </c:pt>
                <c:pt idx="2888">
                  <c:v>240.66666666666666</c:v>
                </c:pt>
                <c:pt idx="2889">
                  <c:v>240.75</c:v>
                </c:pt>
                <c:pt idx="2890">
                  <c:v>240.83333333333334</c:v>
                </c:pt>
                <c:pt idx="2891">
                  <c:v>240.91666666666666</c:v>
                </c:pt>
                <c:pt idx="2892">
                  <c:v>241</c:v>
                </c:pt>
                <c:pt idx="2893">
                  <c:v>241.08333333333334</c:v>
                </c:pt>
                <c:pt idx="2894">
                  <c:v>241.16666666666666</c:v>
                </c:pt>
                <c:pt idx="2895">
                  <c:v>241.25</c:v>
                </c:pt>
                <c:pt idx="2896">
                  <c:v>241.33333333333334</c:v>
                </c:pt>
                <c:pt idx="2897">
                  <c:v>241.41666666666666</c:v>
                </c:pt>
                <c:pt idx="2898">
                  <c:v>241.5</c:v>
                </c:pt>
                <c:pt idx="2899">
                  <c:v>241.58333333333334</c:v>
                </c:pt>
                <c:pt idx="2900">
                  <c:v>241.66666666666666</c:v>
                </c:pt>
                <c:pt idx="2901">
                  <c:v>241.75</c:v>
                </c:pt>
                <c:pt idx="2902">
                  <c:v>241.83333333333334</c:v>
                </c:pt>
                <c:pt idx="2903">
                  <c:v>241.91666666666666</c:v>
                </c:pt>
                <c:pt idx="2904">
                  <c:v>242</c:v>
                </c:pt>
                <c:pt idx="2905">
                  <c:v>242.08333333333334</c:v>
                </c:pt>
                <c:pt idx="2906">
                  <c:v>242.16666666666666</c:v>
                </c:pt>
                <c:pt idx="2907">
                  <c:v>242.25</c:v>
                </c:pt>
                <c:pt idx="2908">
                  <c:v>242.33333333333334</c:v>
                </c:pt>
                <c:pt idx="2909">
                  <c:v>242.41666666666666</c:v>
                </c:pt>
                <c:pt idx="2910">
                  <c:v>242.5</c:v>
                </c:pt>
                <c:pt idx="2911">
                  <c:v>242.58333333333334</c:v>
                </c:pt>
                <c:pt idx="2912">
                  <c:v>242.66666666666666</c:v>
                </c:pt>
                <c:pt idx="2913">
                  <c:v>242.75</c:v>
                </c:pt>
                <c:pt idx="2914">
                  <c:v>242.83333333333334</c:v>
                </c:pt>
                <c:pt idx="2915">
                  <c:v>242.91666666666666</c:v>
                </c:pt>
                <c:pt idx="2916">
                  <c:v>243</c:v>
                </c:pt>
                <c:pt idx="2917">
                  <c:v>243.08333333333334</c:v>
                </c:pt>
                <c:pt idx="2918">
                  <c:v>243.16666666666666</c:v>
                </c:pt>
                <c:pt idx="2919">
                  <c:v>243.25</c:v>
                </c:pt>
                <c:pt idx="2920">
                  <c:v>243.33333333333334</c:v>
                </c:pt>
                <c:pt idx="2921">
                  <c:v>243.41666666666666</c:v>
                </c:pt>
                <c:pt idx="2922">
                  <c:v>243.5</c:v>
                </c:pt>
                <c:pt idx="2923">
                  <c:v>243.58333333333334</c:v>
                </c:pt>
                <c:pt idx="2924">
                  <c:v>243.66666666666666</c:v>
                </c:pt>
                <c:pt idx="2925">
                  <c:v>243.75</c:v>
                </c:pt>
                <c:pt idx="2926">
                  <c:v>243.83333333333334</c:v>
                </c:pt>
                <c:pt idx="2927">
                  <c:v>243.91666666666666</c:v>
                </c:pt>
                <c:pt idx="2928">
                  <c:v>244</c:v>
                </c:pt>
                <c:pt idx="2929">
                  <c:v>244.08333333333334</c:v>
                </c:pt>
                <c:pt idx="2930">
                  <c:v>244.16666666666666</c:v>
                </c:pt>
                <c:pt idx="2931">
                  <c:v>244.25</c:v>
                </c:pt>
                <c:pt idx="2932">
                  <c:v>244.33333333333334</c:v>
                </c:pt>
                <c:pt idx="2933">
                  <c:v>244.41666666666666</c:v>
                </c:pt>
                <c:pt idx="2934">
                  <c:v>244.5</c:v>
                </c:pt>
                <c:pt idx="2935">
                  <c:v>244.58333333333334</c:v>
                </c:pt>
                <c:pt idx="2936">
                  <c:v>244.66666666666666</c:v>
                </c:pt>
                <c:pt idx="2937">
                  <c:v>244.75</c:v>
                </c:pt>
                <c:pt idx="2938">
                  <c:v>244.83333333333334</c:v>
                </c:pt>
                <c:pt idx="2939">
                  <c:v>244.91666666666666</c:v>
                </c:pt>
                <c:pt idx="2940">
                  <c:v>245</c:v>
                </c:pt>
                <c:pt idx="2941">
                  <c:v>245.08333333333334</c:v>
                </c:pt>
                <c:pt idx="2942">
                  <c:v>245.16666666666666</c:v>
                </c:pt>
                <c:pt idx="2943">
                  <c:v>245.25</c:v>
                </c:pt>
                <c:pt idx="2944">
                  <c:v>245.33333333333334</c:v>
                </c:pt>
                <c:pt idx="2945">
                  <c:v>245.41666666666666</c:v>
                </c:pt>
                <c:pt idx="2946">
                  <c:v>245.5</c:v>
                </c:pt>
                <c:pt idx="2947">
                  <c:v>245.58333333333334</c:v>
                </c:pt>
                <c:pt idx="2948">
                  <c:v>245.66666666666666</c:v>
                </c:pt>
                <c:pt idx="2949">
                  <c:v>245.75</c:v>
                </c:pt>
                <c:pt idx="2950">
                  <c:v>245.83333333333334</c:v>
                </c:pt>
                <c:pt idx="2951">
                  <c:v>245.91666666666666</c:v>
                </c:pt>
                <c:pt idx="2952">
                  <c:v>246</c:v>
                </c:pt>
                <c:pt idx="2953">
                  <c:v>246.08333333333334</c:v>
                </c:pt>
                <c:pt idx="2954">
                  <c:v>246.16666666666666</c:v>
                </c:pt>
                <c:pt idx="2955">
                  <c:v>246.25</c:v>
                </c:pt>
                <c:pt idx="2956">
                  <c:v>246.33333333333334</c:v>
                </c:pt>
                <c:pt idx="2957">
                  <c:v>246.41666666666666</c:v>
                </c:pt>
                <c:pt idx="2958">
                  <c:v>246.5</c:v>
                </c:pt>
                <c:pt idx="2959">
                  <c:v>246.58333333333334</c:v>
                </c:pt>
                <c:pt idx="2960">
                  <c:v>246.66666666666666</c:v>
                </c:pt>
                <c:pt idx="2961">
                  <c:v>246.75</c:v>
                </c:pt>
                <c:pt idx="2962">
                  <c:v>246.83333333333334</c:v>
                </c:pt>
                <c:pt idx="2963">
                  <c:v>246.91666666666666</c:v>
                </c:pt>
                <c:pt idx="2964">
                  <c:v>247</c:v>
                </c:pt>
                <c:pt idx="2965">
                  <c:v>247.08333333333334</c:v>
                </c:pt>
                <c:pt idx="2966">
                  <c:v>247.16666666666666</c:v>
                </c:pt>
                <c:pt idx="2967">
                  <c:v>247.25</c:v>
                </c:pt>
                <c:pt idx="2968">
                  <c:v>247.33333333333334</c:v>
                </c:pt>
                <c:pt idx="2969">
                  <c:v>247.41666666666666</c:v>
                </c:pt>
                <c:pt idx="2970">
                  <c:v>247.5</c:v>
                </c:pt>
                <c:pt idx="2971">
                  <c:v>247.58333333333334</c:v>
                </c:pt>
                <c:pt idx="2972">
                  <c:v>247.66666666666666</c:v>
                </c:pt>
                <c:pt idx="2973">
                  <c:v>247.75</c:v>
                </c:pt>
                <c:pt idx="2974">
                  <c:v>247.83333333333334</c:v>
                </c:pt>
                <c:pt idx="2975">
                  <c:v>247.91666666666666</c:v>
                </c:pt>
                <c:pt idx="2976">
                  <c:v>248</c:v>
                </c:pt>
                <c:pt idx="2977">
                  <c:v>248.08333333333334</c:v>
                </c:pt>
                <c:pt idx="2978">
                  <c:v>248.16666666666666</c:v>
                </c:pt>
                <c:pt idx="2979">
                  <c:v>248.25</c:v>
                </c:pt>
                <c:pt idx="2980">
                  <c:v>248.33333333333334</c:v>
                </c:pt>
                <c:pt idx="2981">
                  <c:v>248.41666666666666</c:v>
                </c:pt>
                <c:pt idx="2982">
                  <c:v>248.5</c:v>
                </c:pt>
                <c:pt idx="2983">
                  <c:v>248.58333333333334</c:v>
                </c:pt>
                <c:pt idx="2984">
                  <c:v>248.66666666666666</c:v>
                </c:pt>
                <c:pt idx="2985">
                  <c:v>248.75</c:v>
                </c:pt>
                <c:pt idx="2986">
                  <c:v>248.83333333333334</c:v>
                </c:pt>
                <c:pt idx="2987">
                  <c:v>248.91666666666666</c:v>
                </c:pt>
                <c:pt idx="2988">
                  <c:v>249</c:v>
                </c:pt>
                <c:pt idx="2989">
                  <c:v>249.08333333333334</c:v>
                </c:pt>
                <c:pt idx="2990">
                  <c:v>249.16666666666666</c:v>
                </c:pt>
                <c:pt idx="2991">
                  <c:v>249.25</c:v>
                </c:pt>
                <c:pt idx="2992">
                  <c:v>249.33333333333334</c:v>
                </c:pt>
                <c:pt idx="2993">
                  <c:v>249.41666666666666</c:v>
                </c:pt>
                <c:pt idx="2994">
                  <c:v>249.5</c:v>
                </c:pt>
                <c:pt idx="2995">
                  <c:v>249.58333333333334</c:v>
                </c:pt>
                <c:pt idx="2996">
                  <c:v>249.66666666666666</c:v>
                </c:pt>
                <c:pt idx="2997">
                  <c:v>249.75</c:v>
                </c:pt>
                <c:pt idx="2998">
                  <c:v>249.83333333333334</c:v>
                </c:pt>
                <c:pt idx="2999">
                  <c:v>249.91666666666666</c:v>
                </c:pt>
                <c:pt idx="3000">
                  <c:v>250</c:v>
                </c:pt>
                <c:pt idx="3001">
                  <c:v>250.08333333333334</c:v>
                </c:pt>
                <c:pt idx="3002">
                  <c:v>250.16666666666666</c:v>
                </c:pt>
                <c:pt idx="3003">
                  <c:v>250.25</c:v>
                </c:pt>
                <c:pt idx="3004">
                  <c:v>250.33333333333334</c:v>
                </c:pt>
                <c:pt idx="3005">
                  <c:v>250.41666666666666</c:v>
                </c:pt>
                <c:pt idx="3006">
                  <c:v>250.5</c:v>
                </c:pt>
                <c:pt idx="3007">
                  <c:v>250.58333333333334</c:v>
                </c:pt>
                <c:pt idx="3008">
                  <c:v>250.66666666666666</c:v>
                </c:pt>
                <c:pt idx="3009">
                  <c:v>250.75</c:v>
                </c:pt>
                <c:pt idx="3010">
                  <c:v>250.83333333333334</c:v>
                </c:pt>
                <c:pt idx="3011">
                  <c:v>250.91666666666666</c:v>
                </c:pt>
                <c:pt idx="3012">
                  <c:v>251</c:v>
                </c:pt>
                <c:pt idx="3013">
                  <c:v>251.08333333333334</c:v>
                </c:pt>
                <c:pt idx="3014">
                  <c:v>251.16666666666666</c:v>
                </c:pt>
                <c:pt idx="3015">
                  <c:v>251.25</c:v>
                </c:pt>
                <c:pt idx="3016">
                  <c:v>251.33333333333334</c:v>
                </c:pt>
                <c:pt idx="3017">
                  <c:v>251.41666666666666</c:v>
                </c:pt>
                <c:pt idx="3018">
                  <c:v>251.5</c:v>
                </c:pt>
                <c:pt idx="3019">
                  <c:v>251.58333333333334</c:v>
                </c:pt>
                <c:pt idx="3020">
                  <c:v>251.66666666666666</c:v>
                </c:pt>
                <c:pt idx="3021">
                  <c:v>251.75</c:v>
                </c:pt>
                <c:pt idx="3022">
                  <c:v>251.83333333333334</c:v>
                </c:pt>
                <c:pt idx="3023">
                  <c:v>251.91666666666666</c:v>
                </c:pt>
                <c:pt idx="3024">
                  <c:v>252</c:v>
                </c:pt>
                <c:pt idx="3025">
                  <c:v>252.08333333333334</c:v>
                </c:pt>
                <c:pt idx="3026">
                  <c:v>252.16666666666666</c:v>
                </c:pt>
                <c:pt idx="3027">
                  <c:v>252.25</c:v>
                </c:pt>
                <c:pt idx="3028">
                  <c:v>252.33333333333334</c:v>
                </c:pt>
                <c:pt idx="3029">
                  <c:v>252.41666666666666</c:v>
                </c:pt>
                <c:pt idx="3030">
                  <c:v>252.5</c:v>
                </c:pt>
                <c:pt idx="3031">
                  <c:v>252.58333333333334</c:v>
                </c:pt>
                <c:pt idx="3032">
                  <c:v>252.66666666666666</c:v>
                </c:pt>
                <c:pt idx="3033">
                  <c:v>252.75</c:v>
                </c:pt>
                <c:pt idx="3034">
                  <c:v>252.83333333333334</c:v>
                </c:pt>
                <c:pt idx="3035">
                  <c:v>252.91666666666666</c:v>
                </c:pt>
                <c:pt idx="3036">
                  <c:v>253</c:v>
                </c:pt>
                <c:pt idx="3037">
                  <c:v>253.08333333333334</c:v>
                </c:pt>
                <c:pt idx="3038">
                  <c:v>253.16666666666666</c:v>
                </c:pt>
                <c:pt idx="3039">
                  <c:v>253.25</c:v>
                </c:pt>
                <c:pt idx="3040">
                  <c:v>253.33333333333334</c:v>
                </c:pt>
                <c:pt idx="3041">
                  <c:v>253.41666666666666</c:v>
                </c:pt>
                <c:pt idx="3042">
                  <c:v>253.5</c:v>
                </c:pt>
                <c:pt idx="3043">
                  <c:v>253.58333333333334</c:v>
                </c:pt>
                <c:pt idx="3044">
                  <c:v>253.66666666666666</c:v>
                </c:pt>
                <c:pt idx="3045">
                  <c:v>253.75</c:v>
                </c:pt>
                <c:pt idx="3046">
                  <c:v>253.83333333333334</c:v>
                </c:pt>
                <c:pt idx="3047">
                  <c:v>253.91666666666666</c:v>
                </c:pt>
                <c:pt idx="3048">
                  <c:v>254</c:v>
                </c:pt>
                <c:pt idx="3049">
                  <c:v>254.08333333333334</c:v>
                </c:pt>
                <c:pt idx="3050">
                  <c:v>254.16666666666666</c:v>
                </c:pt>
                <c:pt idx="3051">
                  <c:v>254.25</c:v>
                </c:pt>
                <c:pt idx="3052">
                  <c:v>254.33333333333334</c:v>
                </c:pt>
                <c:pt idx="3053">
                  <c:v>254.41666666666666</c:v>
                </c:pt>
                <c:pt idx="3054">
                  <c:v>254.5</c:v>
                </c:pt>
                <c:pt idx="3055">
                  <c:v>254.58333333333334</c:v>
                </c:pt>
                <c:pt idx="3056">
                  <c:v>254.66666666666666</c:v>
                </c:pt>
                <c:pt idx="3057">
                  <c:v>254.75</c:v>
                </c:pt>
                <c:pt idx="3058">
                  <c:v>254.83333333333334</c:v>
                </c:pt>
                <c:pt idx="3059">
                  <c:v>254.91666666666666</c:v>
                </c:pt>
                <c:pt idx="3060">
                  <c:v>255</c:v>
                </c:pt>
                <c:pt idx="3061">
                  <c:v>255.08333333333334</c:v>
                </c:pt>
                <c:pt idx="3062">
                  <c:v>255.16666666666666</c:v>
                </c:pt>
                <c:pt idx="3063">
                  <c:v>255.25</c:v>
                </c:pt>
                <c:pt idx="3064">
                  <c:v>255.33333333333334</c:v>
                </c:pt>
                <c:pt idx="3065">
                  <c:v>255.41666666666666</c:v>
                </c:pt>
                <c:pt idx="3066">
                  <c:v>255.5</c:v>
                </c:pt>
                <c:pt idx="3067">
                  <c:v>255.58333333333334</c:v>
                </c:pt>
                <c:pt idx="3068">
                  <c:v>255.66666666666666</c:v>
                </c:pt>
                <c:pt idx="3069">
                  <c:v>255.75</c:v>
                </c:pt>
                <c:pt idx="3070">
                  <c:v>255.83333333333334</c:v>
                </c:pt>
                <c:pt idx="3071">
                  <c:v>255.91666666666666</c:v>
                </c:pt>
                <c:pt idx="3072">
                  <c:v>256</c:v>
                </c:pt>
                <c:pt idx="3073">
                  <c:v>256.08333333333331</c:v>
                </c:pt>
                <c:pt idx="3074">
                  <c:v>256.16666666666669</c:v>
                </c:pt>
                <c:pt idx="3075">
                  <c:v>256.25</c:v>
                </c:pt>
                <c:pt idx="3076">
                  <c:v>256.33333333333331</c:v>
                </c:pt>
                <c:pt idx="3077">
                  <c:v>256.41666666666669</c:v>
                </c:pt>
                <c:pt idx="3078">
                  <c:v>256.5</c:v>
                </c:pt>
                <c:pt idx="3079">
                  <c:v>256.58333333333331</c:v>
                </c:pt>
                <c:pt idx="3080">
                  <c:v>256.66666666666669</c:v>
                </c:pt>
                <c:pt idx="3081">
                  <c:v>256.75</c:v>
                </c:pt>
                <c:pt idx="3082">
                  <c:v>256.83333333333331</c:v>
                </c:pt>
                <c:pt idx="3083">
                  <c:v>256.91666666666669</c:v>
                </c:pt>
                <c:pt idx="3084">
                  <c:v>257</c:v>
                </c:pt>
                <c:pt idx="3085">
                  <c:v>257.08333333333331</c:v>
                </c:pt>
                <c:pt idx="3086">
                  <c:v>257.16666666666669</c:v>
                </c:pt>
                <c:pt idx="3087">
                  <c:v>257.25</c:v>
                </c:pt>
                <c:pt idx="3088">
                  <c:v>257.33333333333331</c:v>
                </c:pt>
                <c:pt idx="3089">
                  <c:v>257.41666666666669</c:v>
                </c:pt>
                <c:pt idx="3090">
                  <c:v>257.5</c:v>
                </c:pt>
                <c:pt idx="3091">
                  <c:v>257.58333333333331</c:v>
                </c:pt>
                <c:pt idx="3092">
                  <c:v>257.66666666666669</c:v>
                </c:pt>
                <c:pt idx="3093">
                  <c:v>257.75</c:v>
                </c:pt>
                <c:pt idx="3094">
                  <c:v>257.83333333333331</c:v>
                </c:pt>
                <c:pt idx="3095">
                  <c:v>257.91666666666669</c:v>
                </c:pt>
                <c:pt idx="3096">
                  <c:v>258</c:v>
                </c:pt>
                <c:pt idx="3097">
                  <c:v>258.08333333333331</c:v>
                </c:pt>
                <c:pt idx="3098">
                  <c:v>258.16666666666669</c:v>
                </c:pt>
                <c:pt idx="3099">
                  <c:v>258.25</c:v>
                </c:pt>
                <c:pt idx="3100">
                  <c:v>258.33333333333331</c:v>
                </c:pt>
                <c:pt idx="3101">
                  <c:v>258.41666666666669</c:v>
                </c:pt>
                <c:pt idx="3102">
                  <c:v>258.5</c:v>
                </c:pt>
                <c:pt idx="3103">
                  <c:v>258.58333333333331</c:v>
                </c:pt>
                <c:pt idx="3104">
                  <c:v>258.66666666666669</c:v>
                </c:pt>
                <c:pt idx="3105">
                  <c:v>258.75</c:v>
                </c:pt>
                <c:pt idx="3106">
                  <c:v>258.83333333333331</c:v>
                </c:pt>
                <c:pt idx="3107">
                  <c:v>258.91666666666669</c:v>
                </c:pt>
                <c:pt idx="3108">
                  <c:v>259</c:v>
                </c:pt>
                <c:pt idx="3109">
                  <c:v>259.08333333333331</c:v>
                </c:pt>
                <c:pt idx="3110">
                  <c:v>259.16666666666669</c:v>
                </c:pt>
                <c:pt idx="3111">
                  <c:v>259.25</c:v>
                </c:pt>
                <c:pt idx="3112">
                  <c:v>259.33333333333331</c:v>
                </c:pt>
                <c:pt idx="3113">
                  <c:v>259.41666666666669</c:v>
                </c:pt>
                <c:pt idx="3114">
                  <c:v>259.5</c:v>
                </c:pt>
                <c:pt idx="3115">
                  <c:v>259.58333333333331</c:v>
                </c:pt>
                <c:pt idx="3116">
                  <c:v>259.66666666666669</c:v>
                </c:pt>
                <c:pt idx="3117">
                  <c:v>259.75</c:v>
                </c:pt>
                <c:pt idx="3118">
                  <c:v>259.83333333333331</c:v>
                </c:pt>
                <c:pt idx="3119">
                  <c:v>259.91666666666669</c:v>
                </c:pt>
                <c:pt idx="3120">
                  <c:v>260</c:v>
                </c:pt>
                <c:pt idx="3121">
                  <c:v>260.08333333333331</c:v>
                </c:pt>
                <c:pt idx="3122">
                  <c:v>260.16666666666669</c:v>
                </c:pt>
                <c:pt idx="3123">
                  <c:v>260.25</c:v>
                </c:pt>
                <c:pt idx="3124">
                  <c:v>260.33333333333331</c:v>
                </c:pt>
                <c:pt idx="3125">
                  <c:v>260.41666666666669</c:v>
                </c:pt>
                <c:pt idx="3126">
                  <c:v>260.5</c:v>
                </c:pt>
                <c:pt idx="3127">
                  <c:v>260.58333333333331</c:v>
                </c:pt>
                <c:pt idx="3128">
                  <c:v>260.66666666666669</c:v>
                </c:pt>
                <c:pt idx="3129">
                  <c:v>260.75</c:v>
                </c:pt>
                <c:pt idx="3130">
                  <c:v>260.83333333333331</c:v>
                </c:pt>
                <c:pt idx="3131">
                  <c:v>260.91666666666669</c:v>
                </c:pt>
                <c:pt idx="3132">
                  <c:v>261</c:v>
                </c:pt>
                <c:pt idx="3133">
                  <c:v>261.08333333333331</c:v>
                </c:pt>
                <c:pt idx="3134">
                  <c:v>261.16666666666669</c:v>
                </c:pt>
                <c:pt idx="3135">
                  <c:v>261.25</c:v>
                </c:pt>
                <c:pt idx="3136">
                  <c:v>261.33333333333331</c:v>
                </c:pt>
                <c:pt idx="3137">
                  <c:v>261.41666666666669</c:v>
                </c:pt>
                <c:pt idx="3138">
                  <c:v>261.5</c:v>
                </c:pt>
                <c:pt idx="3139">
                  <c:v>261.58333333333331</c:v>
                </c:pt>
                <c:pt idx="3140">
                  <c:v>261.66666666666669</c:v>
                </c:pt>
                <c:pt idx="3141">
                  <c:v>261.75</c:v>
                </c:pt>
                <c:pt idx="3142">
                  <c:v>261.83333333333331</c:v>
                </c:pt>
                <c:pt idx="3143">
                  <c:v>261.91666666666669</c:v>
                </c:pt>
                <c:pt idx="3144">
                  <c:v>262</c:v>
                </c:pt>
                <c:pt idx="3145">
                  <c:v>262.08333333333331</c:v>
                </c:pt>
                <c:pt idx="3146">
                  <c:v>262.16666666666669</c:v>
                </c:pt>
                <c:pt idx="3147">
                  <c:v>262.25</c:v>
                </c:pt>
                <c:pt idx="3148">
                  <c:v>262.33333333333331</c:v>
                </c:pt>
                <c:pt idx="3149">
                  <c:v>262.41666666666669</c:v>
                </c:pt>
                <c:pt idx="3150">
                  <c:v>262.5</c:v>
                </c:pt>
                <c:pt idx="3151">
                  <c:v>262.58333333333331</c:v>
                </c:pt>
                <c:pt idx="3152">
                  <c:v>262.66666666666669</c:v>
                </c:pt>
                <c:pt idx="3153">
                  <c:v>262.75</c:v>
                </c:pt>
                <c:pt idx="3154">
                  <c:v>262.83333333333331</c:v>
                </c:pt>
                <c:pt idx="3155">
                  <c:v>262.91666666666669</c:v>
                </c:pt>
                <c:pt idx="3156">
                  <c:v>263</c:v>
                </c:pt>
                <c:pt idx="3157">
                  <c:v>263.08333333333331</c:v>
                </c:pt>
                <c:pt idx="3158">
                  <c:v>263.16666666666669</c:v>
                </c:pt>
                <c:pt idx="3159">
                  <c:v>263.25</c:v>
                </c:pt>
                <c:pt idx="3160">
                  <c:v>263.33333333333331</c:v>
                </c:pt>
                <c:pt idx="3161">
                  <c:v>263.41666666666669</c:v>
                </c:pt>
                <c:pt idx="3162">
                  <c:v>263.5</c:v>
                </c:pt>
                <c:pt idx="3163">
                  <c:v>263.58333333333331</c:v>
                </c:pt>
                <c:pt idx="3164">
                  <c:v>263.66666666666669</c:v>
                </c:pt>
                <c:pt idx="3165">
                  <c:v>263.75</c:v>
                </c:pt>
                <c:pt idx="3166">
                  <c:v>263.83333333333331</c:v>
                </c:pt>
                <c:pt idx="3167">
                  <c:v>263.91666666666669</c:v>
                </c:pt>
                <c:pt idx="3168">
                  <c:v>264</c:v>
                </c:pt>
                <c:pt idx="3169">
                  <c:v>264.08333333333331</c:v>
                </c:pt>
                <c:pt idx="3170">
                  <c:v>264.16666666666669</c:v>
                </c:pt>
                <c:pt idx="3171">
                  <c:v>264.25</c:v>
                </c:pt>
                <c:pt idx="3172">
                  <c:v>264.33333333333331</c:v>
                </c:pt>
                <c:pt idx="3173">
                  <c:v>264.41666666666669</c:v>
                </c:pt>
                <c:pt idx="3174">
                  <c:v>264.5</c:v>
                </c:pt>
                <c:pt idx="3175">
                  <c:v>264.58333333333331</c:v>
                </c:pt>
                <c:pt idx="3176">
                  <c:v>264.66666666666669</c:v>
                </c:pt>
                <c:pt idx="3177">
                  <c:v>264.75</c:v>
                </c:pt>
                <c:pt idx="3178">
                  <c:v>264.83333333333331</c:v>
                </c:pt>
                <c:pt idx="3179">
                  <c:v>264.91666666666669</c:v>
                </c:pt>
                <c:pt idx="3180">
                  <c:v>265</c:v>
                </c:pt>
                <c:pt idx="3181">
                  <c:v>265.08333333333331</c:v>
                </c:pt>
                <c:pt idx="3182">
                  <c:v>265.16666666666669</c:v>
                </c:pt>
                <c:pt idx="3183">
                  <c:v>265.25</c:v>
                </c:pt>
                <c:pt idx="3184">
                  <c:v>265.33333333333331</c:v>
                </c:pt>
                <c:pt idx="3185">
                  <c:v>265.41666666666669</c:v>
                </c:pt>
                <c:pt idx="3186">
                  <c:v>265.5</c:v>
                </c:pt>
                <c:pt idx="3187">
                  <c:v>265.58333333333331</c:v>
                </c:pt>
                <c:pt idx="3188">
                  <c:v>265.66666666666669</c:v>
                </c:pt>
                <c:pt idx="3189">
                  <c:v>265.75</c:v>
                </c:pt>
                <c:pt idx="3190">
                  <c:v>265.83333333333331</c:v>
                </c:pt>
                <c:pt idx="3191">
                  <c:v>265.91666666666669</c:v>
                </c:pt>
                <c:pt idx="3192">
                  <c:v>266</c:v>
                </c:pt>
                <c:pt idx="3193">
                  <c:v>266.08333333333331</c:v>
                </c:pt>
                <c:pt idx="3194">
                  <c:v>266.16666666666669</c:v>
                </c:pt>
                <c:pt idx="3195">
                  <c:v>266.25</c:v>
                </c:pt>
                <c:pt idx="3196">
                  <c:v>266.33333333333331</c:v>
                </c:pt>
                <c:pt idx="3197">
                  <c:v>266.41666666666669</c:v>
                </c:pt>
                <c:pt idx="3198">
                  <c:v>266.5</c:v>
                </c:pt>
                <c:pt idx="3199">
                  <c:v>266.58333333333331</c:v>
                </c:pt>
                <c:pt idx="3200">
                  <c:v>266.66666666666669</c:v>
                </c:pt>
                <c:pt idx="3201">
                  <c:v>266.75</c:v>
                </c:pt>
                <c:pt idx="3202">
                  <c:v>266.83333333333331</c:v>
                </c:pt>
                <c:pt idx="3203">
                  <c:v>266.91666666666669</c:v>
                </c:pt>
                <c:pt idx="3204">
                  <c:v>267</c:v>
                </c:pt>
                <c:pt idx="3205">
                  <c:v>267.08333333333331</c:v>
                </c:pt>
                <c:pt idx="3206">
                  <c:v>267.16666666666669</c:v>
                </c:pt>
                <c:pt idx="3207">
                  <c:v>267.25</c:v>
                </c:pt>
                <c:pt idx="3208">
                  <c:v>267.33333333333331</c:v>
                </c:pt>
                <c:pt idx="3209">
                  <c:v>267.41666666666669</c:v>
                </c:pt>
                <c:pt idx="3210">
                  <c:v>267.5</c:v>
                </c:pt>
                <c:pt idx="3211">
                  <c:v>267.58333333333331</c:v>
                </c:pt>
                <c:pt idx="3212">
                  <c:v>267.66666666666669</c:v>
                </c:pt>
                <c:pt idx="3213">
                  <c:v>267.75</c:v>
                </c:pt>
                <c:pt idx="3214">
                  <c:v>267.83333333333331</c:v>
                </c:pt>
                <c:pt idx="3215">
                  <c:v>267.91666666666669</c:v>
                </c:pt>
                <c:pt idx="3216">
                  <c:v>268</c:v>
                </c:pt>
                <c:pt idx="3217">
                  <c:v>268.08333333333331</c:v>
                </c:pt>
                <c:pt idx="3218">
                  <c:v>268.16666666666669</c:v>
                </c:pt>
                <c:pt idx="3219">
                  <c:v>268.25</c:v>
                </c:pt>
                <c:pt idx="3220">
                  <c:v>268.33333333333331</c:v>
                </c:pt>
                <c:pt idx="3221">
                  <c:v>268.41666666666669</c:v>
                </c:pt>
                <c:pt idx="3222">
                  <c:v>268.5</c:v>
                </c:pt>
                <c:pt idx="3223">
                  <c:v>268.58333333333331</c:v>
                </c:pt>
                <c:pt idx="3224">
                  <c:v>268.66666666666669</c:v>
                </c:pt>
                <c:pt idx="3225">
                  <c:v>268.75</c:v>
                </c:pt>
                <c:pt idx="3226">
                  <c:v>268.83333333333331</c:v>
                </c:pt>
                <c:pt idx="3227">
                  <c:v>268.91666666666669</c:v>
                </c:pt>
                <c:pt idx="3228">
                  <c:v>269</c:v>
                </c:pt>
                <c:pt idx="3229">
                  <c:v>269.08333333333331</c:v>
                </c:pt>
                <c:pt idx="3230">
                  <c:v>269.16666666666669</c:v>
                </c:pt>
                <c:pt idx="3231">
                  <c:v>269.25</c:v>
                </c:pt>
                <c:pt idx="3232">
                  <c:v>269.33333333333331</c:v>
                </c:pt>
                <c:pt idx="3233">
                  <c:v>269.41666666666669</c:v>
                </c:pt>
                <c:pt idx="3234">
                  <c:v>269.5</c:v>
                </c:pt>
                <c:pt idx="3235">
                  <c:v>269.58333333333331</c:v>
                </c:pt>
                <c:pt idx="3236">
                  <c:v>269.66666666666669</c:v>
                </c:pt>
                <c:pt idx="3237">
                  <c:v>269.75</c:v>
                </c:pt>
                <c:pt idx="3238">
                  <c:v>269.83333333333331</c:v>
                </c:pt>
                <c:pt idx="3239">
                  <c:v>269.91666666666669</c:v>
                </c:pt>
                <c:pt idx="3240">
                  <c:v>270</c:v>
                </c:pt>
                <c:pt idx="3241">
                  <c:v>270.08333333333331</c:v>
                </c:pt>
                <c:pt idx="3242">
                  <c:v>270.16666666666669</c:v>
                </c:pt>
                <c:pt idx="3243">
                  <c:v>270.25</c:v>
                </c:pt>
                <c:pt idx="3244">
                  <c:v>270.33333333333331</c:v>
                </c:pt>
                <c:pt idx="3245">
                  <c:v>270.41666666666669</c:v>
                </c:pt>
                <c:pt idx="3246">
                  <c:v>270.5</c:v>
                </c:pt>
                <c:pt idx="3247">
                  <c:v>270.58333333333331</c:v>
                </c:pt>
                <c:pt idx="3248">
                  <c:v>270.66666666666669</c:v>
                </c:pt>
                <c:pt idx="3249">
                  <c:v>270.75</c:v>
                </c:pt>
                <c:pt idx="3250">
                  <c:v>270.83333333333331</c:v>
                </c:pt>
                <c:pt idx="3251">
                  <c:v>270.91666666666669</c:v>
                </c:pt>
                <c:pt idx="3252">
                  <c:v>271</c:v>
                </c:pt>
                <c:pt idx="3253">
                  <c:v>271.08333333333331</c:v>
                </c:pt>
                <c:pt idx="3254">
                  <c:v>271.16666666666669</c:v>
                </c:pt>
                <c:pt idx="3255">
                  <c:v>271.25</c:v>
                </c:pt>
                <c:pt idx="3256">
                  <c:v>271.33333333333331</c:v>
                </c:pt>
                <c:pt idx="3257">
                  <c:v>271.41666666666669</c:v>
                </c:pt>
                <c:pt idx="3258">
                  <c:v>271.5</c:v>
                </c:pt>
                <c:pt idx="3259">
                  <c:v>271.58333333333331</c:v>
                </c:pt>
                <c:pt idx="3260">
                  <c:v>271.66666666666669</c:v>
                </c:pt>
                <c:pt idx="3261">
                  <c:v>271.75</c:v>
                </c:pt>
                <c:pt idx="3262">
                  <c:v>271.83333333333331</c:v>
                </c:pt>
                <c:pt idx="3263">
                  <c:v>271.91666666666669</c:v>
                </c:pt>
                <c:pt idx="3264">
                  <c:v>272</c:v>
                </c:pt>
                <c:pt idx="3265">
                  <c:v>272.08333333333331</c:v>
                </c:pt>
                <c:pt idx="3266">
                  <c:v>272.16666666666669</c:v>
                </c:pt>
                <c:pt idx="3267">
                  <c:v>272.25</c:v>
                </c:pt>
                <c:pt idx="3268">
                  <c:v>272.33333333333331</c:v>
                </c:pt>
                <c:pt idx="3269">
                  <c:v>272.41666666666669</c:v>
                </c:pt>
                <c:pt idx="3270">
                  <c:v>272.5</c:v>
                </c:pt>
                <c:pt idx="3271">
                  <c:v>272.58333333333331</c:v>
                </c:pt>
                <c:pt idx="3272">
                  <c:v>272.66666666666669</c:v>
                </c:pt>
                <c:pt idx="3273">
                  <c:v>272.75</c:v>
                </c:pt>
                <c:pt idx="3274">
                  <c:v>272.83333333333331</c:v>
                </c:pt>
                <c:pt idx="3275">
                  <c:v>272.91666666666669</c:v>
                </c:pt>
                <c:pt idx="3276">
                  <c:v>273</c:v>
                </c:pt>
                <c:pt idx="3277">
                  <c:v>273.08333333333331</c:v>
                </c:pt>
                <c:pt idx="3278">
                  <c:v>273.16666666666669</c:v>
                </c:pt>
                <c:pt idx="3279">
                  <c:v>273.25</c:v>
                </c:pt>
                <c:pt idx="3280">
                  <c:v>273.33333333333331</c:v>
                </c:pt>
                <c:pt idx="3281">
                  <c:v>273.41666666666669</c:v>
                </c:pt>
                <c:pt idx="3282">
                  <c:v>273.5</c:v>
                </c:pt>
                <c:pt idx="3283">
                  <c:v>273.58333333333331</c:v>
                </c:pt>
                <c:pt idx="3284">
                  <c:v>273.66666666666669</c:v>
                </c:pt>
                <c:pt idx="3285">
                  <c:v>273.75</c:v>
                </c:pt>
                <c:pt idx="3286">
                  <c:v>273.83333333333331</c:v>
                </c:pt>
                <c:pt idx="3287">
                  <c:v>273.91666666666669</c:v>
                </c:pt>
                <c:pt idx="3288">
                  <c:v>274</c:v>
                </c:pt>
                <c:pt idx="3289">
                  <c:v>274.08333333333331</c:v>
                </c:pt>
                <c:pt idx="3290">
                  <c:v>274.16666666666669</c:v>
                </c:pt>
                <c:pt idx="3291">
                  <c:v>274.25</c:v>
                </c:pt>
                <c:pt idx="3292">
                  <c:v>274.33333333333331</c:v>
                </c:pt>
                <c:pt idx="3293">
                  <c:v>274.41666666666669</c:v>
                </c:pt>
                <c:pt idx="3294">
                  <c:v>274.5</c:v>
                </c:pt>
                <c:pt idx="3295">
                  <c:v>274.58333333333331</c:v>
                </c:pt>
                <c:pt idx="3296">
                  <c:v>274.66666666666669</c:v>
                </c:pt>
                <c:pt idx="3297">
                  <c:v>274.75</c:v>
                </c:pt>
                <c:pt idx="3298">
                  <c:v>274.83333333333331</c:v>
                </c:pt>
                <c:pt idx="3299">
                  <c:v>274.91666666666669</c:v>
                </c:pt>
                <c:pt idx="3300">
                  <c:v>275</c:v>
                </c:pt>
                <c:pt idx="3301">
                  <c:v>275.08333333333331</c:v>
                </c:pt>
                <c:pt idx="3302">
                  <c:v>275.16666666666669</c:v>
                </c:pt>
                <c:pt idx="3303">
                  <c:v>275.25</c:v>
                </c:pt>
                <c:pt idx="3304">
                  <c:v>275.33333333333331</c:v>
                </c:pt>
                <c:pt idx="3305">
                  <c:v>275.41666666666669</c:v>
                </c:pt>
                <c:pt idx="3306">
                  <c:v>275.5</c:v>
                </c:pt>
                <c:pt idx="3307">
                  <c:v>275.58333333333331</c:v>
                </c:pt>
                <c:pt idx="3308">
                  <c:v>275.66666666666669</c:v>
                </c:pt>
                <c:pt idx="3309">
                  <c:v>275.75</c:v>
                </c:pt>
                <c:pt idx="3310">
                  <c:v>275.83333333333331</c:v>
                </c:pt>
                <c:pt idx="3311">
                  <c:v>275.91666666666669</c:v>
                </c:pt>
                <c:pt idx="3312">
                  <c:v>276</c:v>
                </c:pt>
                <c:pt idx="3313">
                  <c:v>276.08333333333331</c:v>
                </c:pt>
                <c:pt idx="3314">
                  <c:v>276.16666666666669</c:v>
                </c:pt>
                <c:pt idx="3315">
                  <c:v>276.25</c:v>
                </c:pt>
                <c:pt idx="3316">
                  <c:v>276.33333333333331</c:v>
                </c:pt>
                <c:pt idx="3317">
                  <c:v>276.41666666666669</c:v>
                </c:pt>
                <c:pt idx="3318">
                  <c:v>276.5</c:v>
                </c:pt>
                <c:pt idx="3319">
                  <c:v>276.58333333333331</c:v>
                </c:pt>
                <c:pt idx="3320">
                  <c:v>276.66666666666669</c:v>
                </c:pt>
                <c:pt idx="3321">
                  <c:v>276.75</c:v>
                </c:pt>
                <c:pt idx="3322">
                  <c:v>276.83333333333331</c:v>
                </c:pt>
                <c:pt idx="3323">
                  <c:v>276.91666666666669</c:v>
                </c:pt>
                <c:pt idx="3324">
                  <c:v>277</c:v>
                </c:pt>
                <c:pt idx="3325">
                  <c:v>277.08333333333331</c:v>
                </c:pt>
                <c:pt idx="3326">
                  <c:v>277.16666666666669</c:v>
                </c:pt>
                <c:pt idx="3327">
                  <c:v>277.25</c:v>
                </c:pt>
                <c:pt idx="3328">
                  <c:v>277.33333333333331</c:v>
                </c:pt>
                <c:pt idx="3329">
                  <c:v>277.41666666666669</c:v>
                </c:pt>
                <c:pt idx="3330">
                  <c:v>277.5</c:v>
                </c:pt>
                <c:pt idx="3331">
                  <c:v>277.58333333333331</c:v>
                </c:pt>
                <c:pt idx="3332">
                  <c:v>277.66666666666669</c:v>
                </c:pt>
                <c:pt idx="3333">
                  <c:v>277.75</c:v>
                </c:pt>
                <c:pt idx="3334">
                  <c:v>277.83333333333331</c:v>
                </c:pt>
                <c:pt idx="3335">
                  <c:v>277.91666666666669</c:v>
                </c:pt>
                <c:pt idx="3336">
                  <c:v>278</c:v>
                </c:pt>
                <c:pt idx="3337">
                  <c:v>278.08333333333331</c:v>
                </c:pt>
                <c:pt idx="3338">
                  <c:v>278.16666666666669</c:v>
                </c:pt>
                <c:pt idx="3339">
                  <c:v>278.25</c:v>
                </c:pt>
                <c:pt idx="3340">
                  <c:v>278.33333333333331</c:v>
                </c:pt>
                <c:pt idx="3341">
                  <c:v>278.41666666666669</c:v>
                </c:pt>
                <c:pt idx="3342">
                  <c:v>278.5</c:v>
                </c:pt>
                <c:pt idx="3343">
                  <c:v>278.58333333333331</c:v>
                </c:pt>
                <c:pt idx="3344">
                  <c:v>278.66666666666669</c:v>
                </c:pt>
                <c:pt idx="3345">
                  <c:v>278.75</c:v>
                </c:pt>
                <c:pt idx="3346">
                  <c:v>278.83333333333331</c:v>
                </c:pt>
                <c:pt idx="3347">
                  <c:v>278.91666666666669</c:v>
                </c:pt>
                <c:pt idx="3348">
                  <c:v>279</c:v>
                </c:pt>
                <c:pt idx="3349">
                  <c:v>279.08333333333331</c:v>
                </c:pt>
                <c:pt idx="3350">
                  <c:v>279.16666666666669</c:v>
                </c:pt>
                <c:pt idx="3351">
                  <c:v>279.25</c:v>
                </c:pt>
                <c:pt idx="3352">
                  <c:v>279.33333333333331</c:v>
                </c:pt>
                <c:pt idx="3353">
                  <c:v>279.41666666666669</c:v>
                </c:pt>
                <c:pt idx="3354">
                  <c:v>279.5</c:v>
                </c:pt>
                <c:pt idx="3355">
                  <c:v>279.58333333333331</c:v>
                </c:pt>
                <c:pt idx="3356">
                  <c:v>279.66666666666669</c:v>
                </c:pt>
                <c:pt idx="3357">
                  <c:v>279.75</c:v>
                </c:pt>
                <c:pt idx="3358">
                  <c:v>279.83333333333331</c:v>
                </c:pt>
                <c:pt idx="3359">
                  <c:v>279.91666666666669</c:v>
                </c:pt>
                <c:pt idx="3360">
                  <c:v>280</c:v>
                </c:pt>
                <c:pt idx="3361">
                  <c:v>280.08333333333331</c:v>
                </c:pt>
                <c:pt idx="3362">
                  <c:v>280.16666666666669</c:v>
                </c:pt>
                <c:pt idx="3363">
                  <c:v>280.25</c:v>
                </c:pt>
                <c:pt idx="3364">
                  <c:v>280.33333333333331</c:v>
                </c:pt>
                <c:pt idx="3365">
                  <c:v>280.41666666666669</c:v>
                </c:pt>
                <c:pt idx="3366">
                  <c:v>280.5</c:v>
                </c:pt>
                <c:pt idx="3367">
                  <c:v>280.58333333333331</c:v>
                </c:pt>
                <c:pt idx="3368">
                  <c:v>280.66666666666669</c:v>
                </c:pt>
                <c:pt idx="3369">
                  <c:v>280.75</c:v>
                </c:pt>
                <c:pt idx="3370">
                  <c:v>280.83333333333331</c:v>
                </c:pt>
                <c:pt idx="3371">
                  <c:v>280.91666666666669</c:v>
                </c:pt>
                <c:pt idx="3372">
                  <c:v>281</c:v>
                </c:pt>
                <c:pt idx="3373">
                  <c:v>281.08333333333331</c:v>
                </c:pt>
                <c:pt idx="3374">
                  <c:v>281.16666666666669</c:v>
                </c:pt>
                <c:pt idx="3375">
                  <c:v>281.25</c:v>
                </c:pt>
                <c:pt idx="3376">
                  <c:v>281.33333333333331</c:v>
                </c:pt>
                <c:pt idx="3377">
                  <c:v>281.41666666666669</c:v>
                </c:pt>
                <c:pt idx="3378">
                  <c:v>281.5</c:v>
                </c:pt>
                <c:pt idx="3379">
                  <c:v>281.58333333333331</c:v>
                </c:pt>
                <c:pt idx="3380">
                  <c:v>281.66666666666669</c:v>
                </c:pt>
                <c:pt idx="3381">
                  <c:v>281.75</c:v>
                </c:pt>
                <c:pt idx="3382">
                  <c:v>281.83333333333331</c:v>
                </c:pt>
                <c:pt idx="3383">
                  <c:v>281.91666666666669</c:v>
                </c:pt>
                <c:pt idx="3384">
                  <c:v>282</c:v>
                </c:pt>
                <c:pt idx="3385">
                  <c:v>282.08333333333331</c:v>
                </c:pt>
                <c:pt idx="3386">
                  <c:v>282.16666666666669</c:v>
                </c:pt>
                <c:pt idx="3387">
                  <c:v>282.25</c:v>
                </c:pt>
                <c:pt idx="3388">
                  <c:v>282.33333333333331</c:v>
                </c:pt>
                <c:pt idx="3389">
                  <c:v>282.41666666666669</c:v>
                </c:pt>
                <c:pt idx="3390">
                  <c:v>282.5</c:v>
                </c:pt>
                <c:pt idx="3391">
                  <c:v>282.58333333333331</c:v>
                </c:pt>
                <c:pt idx="3392">
                  <c:v>282.66666666666669</c:v>
                </c:pt>
                <c:pt idx="3393">
                  <c:v>282.75</c:v>
                </c:pt>
                <c:pt idx="3394">
                  <c:v>282.83333333333331</c:v>
                </c:pt>
                <c:pt idx="3395">
                  <c:v>282.91666666666669</c:v>
                </c:pt>
                <c:pt idx="3396">
                  <c:v>283</c:v>
                </c:pt>
                <c:pt idx="3397">
                  <c:v>283.08333333333331</c:v>
                </c:pt>
                <c:pt idx="3398">
                  <c:v>283.16666666666669</c:v>
                </c:pt>
                <c:pt idx="3399">
                  <c:v>283.25</c:v>
                </c:pt>
                <c:pt idx="3400">
                  <c:v>283.33333333333331</c:v>
                </c:pt>
                <c:pt idx="3401">
                  <c:v>283.41666666666669</c:v>
                </c:pt>
                <c:pt idx="3402">
                  <c:v>283.5</c:v>
                </c:pt>
                <c:pt idx="3403">
                  <c:v>283.58333333333331</c:v>
                </c:pt>
                <c:pt idx="3404">
                  <c:v>283.66666666666669</c:v>
                </c:pt>
                <c:pt idx="3405">
                  <c:v>283.75</c:v>
                </c:pt>
                <c:pt idx="3406">
                  <c:v>283.83333333333331</c:v>
                </c:pt>
                <c:pt idx="3407">
                  <c:v>283.91666666666669</c:v>
                </c:pt>
                <c:pt idx="3408">
                  <c:v>284</c:v>
                </c:pt>
                <c:pt idx="3409">
                  <c:v>284.08333333333331</c:v>
                </c:pt>
                <c:pt idx="3410">
                  <c:v>284.16666666666669</c:v>
                </c:pt>
                <c:pt idx="3411">
                  <c:v>284.25</c:v>
                </c:pt>
                <c:pt idx="3412">
                  <c:v>284.33333333333331</c:v>
                </c:pt>
                <c:pt idx="3413">
                  <c:v>284.41666666666669</c:v>
                </c:pt>
                <c:pt idx="3414">
                  <c:v>284.5</c:v>
                </c:pt>
                <c:pt idx="3415">
                  <c:v>284.58333333333331</c:v>
                </c:pt>
                <c:pt idx="3416">
                  <c:v>284.66666666666669</c:v>
                </c:pt>
                <c:pt idx="3417">
                  <c:v>284.75</c:v>
                </c:pt>
                <c:pt idx="3418">
                  <c:v>284.83333333333331</c:v>
                </c:pt>
                <c:pt idx="3419">
                  <c:v>284.91666666666669</c:v>
                </c:pt>
                <c:pt idx="3420">
                  <c:v>285</c:v>
                </c:pt>
                <c:pt idx="3421">
                  <c:v>285.08333333333331</c:v>
                </c:pt>
                <c:pt idx="3422">
                  <c:v>285.16666666666669</c:v>
                </c:pt>
                <c:pt idx="3423">
                  <c:v>285.25</c:v>
                </c:pt>
                <c:pt idx="3424">
                  <c:v>285.33333333333331</c:v>
                </c:pt>
                <c:pt idx="3425">
                  <c:v>285.41666666666669</c:v>
                </c:pt>
                <c:pt idx="3426">
                  <c:v>285.5</c:v>
                </c:pt>
                <c:pt idx="3427">
                  <c:v>285.58333333333331</c:v>
                </c:pt>
                <c:pt idx="3428">
                  <c:v>285.66666666666669</c:v>
                </c:pt>
                <c:pt idx="3429">
                  <c:v>285.75</c:v>
                </c:pt>
                <c:pt idx="3430">
                  <c:v>285.83333333333331</c:v>
                </c:pt>
                <c:pt idx="3431">
                  <c:v>285.91666666666669</c:v>
                </c:pt>
                <c:pt idx="3432">
                  <c:v>286</c:v>
                </c:pt>
                <c:pt idx="3433">
                  <c:v>286.08333333333331</c:v>
                </c:pt>
                <c:pt idx="3434">
                  <c:v>286.16666666666669</c:v>
                </c:pt>
                <c:pt idx="3435">
                  <c:v>286.25</c:v>
                </c:pt>
                <c:pt idx="3436">
                  <c:v>286.33333333333331</c:v>
                </c:pt>
                <c:pt idx="3437">
                  <c:v>286.41666666666669</c:v>
                </c:pt>
                <c:pt idx="3438">
                  <c:v>286.5</c:v>
                </c:pt>
                <c:pt idx="3439">
                  <c:v>286.58333333333331</c:v>
                </c:pt>
                <c:pt idx="3440">
                  <c:v>286.66666666666669</c:v>
                </c:pt>
                <c:pt idx="3441">
                  <c:v>286.75</c:v>
                </c:pt>
                <c:pt idx="3442">
                  <c:v>286.83333333333331</c:v>
                </c:pt>
                <c:pt idx="3443">
                  <c:v>286.91666666666669</c:v>
                </c:pt>
                <c:pt idx="3444">
                  <c:v>287</c:v>
                </c:pt>
                <c:pt idx="3445">
                  <c:v>287.08333333333331</c:v>
                </c:pt>
                <c:pt idx="3446">
                  <c:v>287.16666666666669</c:v>
                </c:pt>
                <c:pt idx="3447">
                  <c:v>287.25</c:v>
                </c:pt>
                <c:pt idx="3448">
                  <c:v>287.33333333333331</c:v>
                </c:pt>
                <c:pt idx="3449">
                  <c:v>287.41666666666669</c:v>
                </c:pt>
                <c:pt idx="3450">
                  <c:v>287.5</c:v>
                </c:pt>
                <c:pt idx="3451">
                  <c:v>287.58333333333331</c:v>
                </c:pt>
                <c:pt idx="3452">
                  <c:v>287.66666666666669</c:v>
                </c:pt>
                <c:pt idx="3453">
                  <c:v>287.75</c:v>
                </c:pt>
                <c:pt idx="3454">
                  <c:v>287.83333333333331</c:v>
                </c:pt>
                <c:pt idx="3455">
                  <c:v>287.91666666666669</c:v>
                </c:pt>
                <c:pt idx="3456">
                  <c:v>288</c:v>
                </c:pt>
                <c:pt idx="3457">
                  <c:v>288.08333333333331</c:v>
                </c:pt>
                <c:pt idx="3458">
                  <c:v>288.16666666666669</c:v>
                </c:pt>
                <c:pt idx="3459">
                  <c:v>288.25</c:v>
                </c:pt>
                <c:pt idx="3460">
                  <c:v>288.33333333333331</c:v>
                </c:pt>
                <c:pt idx="3461">
                  <c:v>288.41666666666669</c:v>
                </c:pt>
                <c:pt idx="3462">
                  <c:v>288.5</c:v>
                </c:pt>
                <c:pt idx="3463">
                  <c:v>288.58333333333331</c:v>
                </c:pt>
                <c:pt idx="3464">
                  <c:v>288.66666666666669</c:v>
                </c:pt>
                <c:pt idx="3465">
                  <c:v>288.75</c:v>
                </c:pt>
                <c:pt idx="3466">
                  <c:v>288.83333333333331</c:v>
                </c:pt>
                <c:pt idx="3467">
                  <c:v>288.91666666666669</c:v>
                </c:pt>
                <c:pt idx="3468">
                  <c:v>289</c:v>
                </c:pt>
                <c:pt idx="3469">
                  <c:v>289.08333333333331</c:v>
                </c:pt>
                <c:pt idx="3470">
                  <c:v>289.16666666666669</c:v>
                </c:pt>
                <c:pt idx="3471">
                  <c:v>289.25</c:v>
                </c:pt>
                <c:pt idx="3472">
                  <c:v>289.33333333333331</c:v>
                </c:pt>
                <c:pt idx="3473">
                  <c:v>289.41666666666669</c:v>
                </c:pt>
                <c:pt idx="3474">
                  <c:v>289.5</c:v>
                </c:pt>
                <c:pt idx="3475">
                  <c:v>289.58333333333331</c:v>
                </c:pt>
                <c:pt idx="3476">
                  <c:v>289.66666666666669</c:v>
                </c:pt>
                <c:pt idx="3477">
                  <c:v>289.75</c:v>
                </c:pt>
                <c:pt idx="3478">
                  <c:v>289.83333333333331</c:v>
                </c:pt>
                <c:pt idx="3479">
                  <c:v>289.91666666666669</c:v>
                </c:pt>
                <c:pt idx="3480">
                  <c:v>290</c:v>
                </c:pt>
                <c:pt idx="3481">
                  <c:v>290.08333333333331</c:v>
                </c:pt>
                <c:pt idx="3482">
                  <c:v>290.16666666666669</c:v>
                </c:pt>
                <c:pt idx="3483">
                  <c:v>290.25</c:v>
                </c:pt>
                <c:pt idx="3484">
                  <c:v>290.33333333333331</c:v>
                </c:pt>
                <c:pt idx="3485">
                  <c:v>290.41666666666669</c:v>
                </c:pt>
                <c:pt idx="3486">
                  <c:v>290.5</c:v>
                </c:pt>
                <c:pt idx="3487">
                  <c:v>290.58333333333331</c:v>
                </c:pt>
                <c:pt idx="3488">
                  <c:v>290.66666666666669</c:v>
                </c:pt>
                <c:pt idx="3489">
                  <c:v>290.75</c:v>
                </c:pt>
                <c:pt idx="3490">
                  <c:v>290.83333333333331</c:v>
                </c:pt>
                <c:pt idx="3491">
                  <c:v>290.91666666666669</c:v>
                </c:pt>
                <c:pt idx="3492">
                  <c:v>291</c:v>
                </c:pt>
                <c:pt idx="3493">
                  <c:v>291.08333333333331</c:v>
                </c:pt>
                <c:pt idx="3494">
                  <c:v>291.16666666666669</c:v>
                </c:pt>
                <c:pt idx="3495">
                  <c:v>291.25</c:v>
                </c:pt>
                <c:pt idx="3496">
                  <c:v>291.33333333333331</c:v>
                </c:pt>
                <c:pt idx="3497">
                  <c:v>291.41666666666669</c:v>
                </c:pt>
                <c:pt idx="3498">
                  <c:v>291.5</c:v>
                </c:pt>
                <c:pt idx="3499">
                  <c:v>291.58333333333331</c:v>
                </c:pt>
                <c:pt idx="3500">
                  <c:v>291.66666666666669</c:v>
                </c:pt>
                <c:pt idx="3501">
                  <c:v>291.75</c:v>
                </c:pt>
                <c:pt idx="3502">
                  <c:v>291.83333333333331</c:v>
                </c:pt>
                <c:pt idx="3503">
                  <c:v>291.91666666666669</c:v>
                </c:pt>
                <c:pt idx="3504">
                  <c:v>292</c:v>
                </c:pt>
                <c:pt idx="3505">
                  <c:v>292.08333333333331</c:v>
                </c:pt>
                <c:pt idx="3506">
                  <c:v>292.16666666666669</c:v>
                </c:pt>
                <c:pt idx="3507">
                  <c:v>292.25</c:v>
                </c:pt>
                <c:pt idx="3508">
                  <c:v>292.33333333333331</c:v>
                </c:pt>
                <c:pt idx="3509">
                  <c:v>292.41666666666669</c:v>
                </c:pt>
                <c:pt idx="3510">
                  <c:v>292.5</c:v>
                </c:pt>
                <c:pt idx="3511">
                  <c:v>292.58333333333331</c:v>
                </c:pt>
                <c:pt idx="3512">
                  <c:v>292.66666666666669</c:v>
                </c:pt>
                <c:pt idx="3513">
                  <c:v>292.75</c:v>
                </c:pt>
                <c:pt idx="3514">
                  <c:v>292.83333333333331</c:v>
                </c:pt>
                <c:pt idx="3515">
                  <c:v>292.91666666666669</c:v>
                </c:pt>
                <c:pt idx="3516">
                  <c:v>293</c:v>
                </c:pt>
                <c:pt idx="3517">
                  <c:v>293.08333333333331</c:v>
                </c:pt>
                <c:pt idx="3518">
                  <c:v>293.16666666666669</c:v>
                </c:pt>
                <c:pt idx="3519">
                  <c:v>293.25</c:v>
                </c:pt>
                <c:pt idx="3520">
                  <c:v>293.33333333333331</c:v>
                </c:pt>
                <c:pt idx="3521">
                  <c:v>293.41666666666669</c:v>
                </c:pt>
                <c:pt idx="3522">
                  <c:v>293.5</c:v>
                </c:pt>
                <c:pt idx="3523">
                  <c:v>293.58333333333331</c:v>
                </c:pt>
                <c:pt idx="3524">
                  <c:v>293.66666666666669</c:v>
                </c:pt>
                <c:pt idx="3525">
                  <c:v>293.75</c:v>
                </c:pt>
                <c:pt idx="3526">
                  <c:v>293.83333333333331</c:v>
                </c:pt>
                <c:pt idx="3527">
                  <c:v>293.91666666666669</c:v>
                </c:pt>
                <c:pt idx="3528">
                  <c:v>294</c:v>
                </c:pt>
                <c:pt idx="3529">
                  <c:v>294.08333333333331</c:v>
                </c:pt>
                <c:pt idx="3530">
                  <c:v>294.16666666666669</c:v>
                </c:pt>
                <c:pt idx="3531">
                  <c:v>294.25</c:v>
                </c:pt>
                <c:pt idx="3532">
                  <c:v>294.33333333333331</c:v>
                </c:pt>
                <c:pt idx="3533">
                  <c:v>294.41666666666669</c:v>
                </c:pt>
                <c:pt idx="3534">
                  <c:v>294.5</c:v>
                </c:pt>
                <c:pt idx="3535">
                  <c:v>294.58333333333331</c:v>
                </c:pt>
                <c:pt idx="3536">
                  <c:v>294.66666666666669</c:v>
                </c:pt>
                <c:pt idx="3537">
                  <c:v>294.75</c:v>
                </c:pt>
                <c:pt idx="3538">
                  <c:v>294.83333333333331</c:v>
                </c:pt>
                <c:pt idx="3539">
                  <c:v>294.91666666666669</c:v>
                </c:pt>
                <c:pt idx="3540">
                  <c:v>295</c:v>
                </c:pt>
                <c:pt idx="3541">
                  <c:v>295.08333333333331</c:v>
                </c:pt>
                <c:pt idx="3542">
                  <c:v>295.16666666666669</c:v>
                </c:pt>
                <c:pt idx="3543">
                  <c:v>295.25</c:v>
                </c:pt>
                <c:pt idx="3544">
                  <c:v>295.33333333333331</c:v>
                </c:pt>
                <c:pt idx="3545">
                  <c:v>295.41666666666669</c:v>
                </c:pt>
                <c:pt idx="3546">
                  <c:v>295.5</c:v>
                </c:pt>
                <c:pt idx="3547">
                  <c:v>295.58333333333331</c:v>
                </c:pt>
                <c:pt idx="3548">
                  <c:v>295.66666666666669</c:v>
                </c:pt>
                <c:pt idx="3549">
                  <c:v>295.75</c:v>
                </c:pt>
                <c:pt idx="3550">
                  <c:v>295.83333333333331</c:v>
                </c:pt>
                <c:pt idx="3551">
                  <c:v>295.91666666666669</c:v>
                </c:pt>
                <c:pt idx="3552">
                  <c:v>296</c:v>
                </c:pt>
                <c:pt idx="3553">
                  <c:v>296.08333333333331</c:v>
                </c:pt>
                <c:pt idx="3554">
                  <c:v>296.16666666666669</c:v>
                </c:pt>
                <c:pt idx="3555">
                  <c:v>296.25</c:v>
                </c:pt>
                <c:pt idx="3556">
                  <c:v>296.33333333333331</c:v>
                </c:pt>
                <c:pt idx="3557">
                  <c:v>296.41666666666669</c:v>
                </c:pt>
                <c:pt idx="3558">
                  <c:v>296.5</c:v>
                </c:pt>
                <c:pt idx="3559">
                  <c:v>296.58333333333331</c:v>
                </c:pt>
                <c:pt idx="3560">
                  <c:v>296.66666666666669</c:v>
                </c:pt>
                <c:pt idx="3561">
                  <c:v>296.75</c:v>
                </c:pt>
                <c:pt idx="3562">
                  <c:v>296.83333333333331</c:v>
                </c:pt>
                <c:pt idx="3563">
                  <c:v>296.91666666666669</c:v>
                </c:pt>
                <c:pt idx="3564">
                  <c:v>297</c:v>
                </c:pt>
                <c:pt idx="3565">
                  <c:v>297.08333333333331</c:v>
                </c:pt>
                <c:pt idx="3566">
                  <c:v>297.16666666666669</c:v>
                </c:pt>
                <c:pt idx="3567">
                  <c:v>297.25</c:v>
                </c:pt>
                <c:pt idx="3568">
                  <c:v>297.33333333333331</c:v>
                </c:pt>
                <c:pt idx="3569">
                  <c:v>297.41666666666669</c:v>
                </c:pt>
                <c:pt idx="3570">
                  <c:v>297.5</c:v>
                </c:pt>
                <c:pt idx="3571">
                  <c:v>297.58333333333331</c:v>
                </c:pt>
                <c:pt idx="3572">
                  <c:v>297.66666666666669</c:v>
                </c:pt>
                <c:pt idx="3573">
                  <c:v>297.75</c:v>
                </c:pt>
                <c:pt idx="3574">
                  <c:v>297.83333333333331</c:v>
                </c:pt>
                <c:pt idx="3575">
                  <c:v>297.91666666666669</c:v>
                </c:pt>
                <c:pt idx="3576">
                  <c:v>298</c:v>
                </c:pt>
                <c:pt idx="3577">
                  <c:v>298.08333333333331</c:v>
                </c:pt>
                <c:pt idx="3578">
                  <c:v>298.16666666666669</c:v>
                </c:pt>
                <c:pt idx="3579">
                  <c:v>298.25</c:v>
                </c:pt>
                <c:pt idx="3580">
                  <c:v>298.33333333333331</c:v>
                </c:pt>
                <c:pt idx="3581">
                  <c:v>298.41666666666669</c:v>
                </c:pt>
                <c:pt idx="3582">
                  <c:v>298.5</c:v>
                </c:pt>
                <c:pt idx="3583">
                  <c:v>298.58333333333331</c:v>
                </c:pt>
                <c:pt idx="3584">
                  <c:v>298.66666666666669</c:v>
                </c:pt>
                <c:pt idx="3585">
                  <c:v>298.75</c:v>
                </c:pt>
                <c:pt idx="3586">
                  <c:v>298.83333333333331</c:v>
                </c:pt>
                <c:pt idx="3587">
                  <c:v>298.91666666666669</c:v>
                </c:pt>
                <c:pt idx="3588">
                  <c:v>299</c:v>
                </c:pt>
                <c:pt idx="3589">
                  <c:v>299.08333333333331</c:v>
                </c:pt>
                <c:pt idx="3590">
                  <c:v>299.16666666666669</c:v>
                </c:pt>
                <c:pt idx="3591">
                  <c:v>299.25</c:v>
                </c:pt>
                <c:pt idx="3592">
                  <c:v>299.33333333333331</c:v>
                </c:pt>
                <c:pt idx="3593">
                  <c:v>299.41666666666669</c:v>
                </c:pt>
                <c:pt idx="3594">
                  <c:v>299.5</c:v>
                </c:pt>
                <c:pt idx="3595">
                  <c:v>299.58333333333331</c:v>
                </c:pt>
                <c:pt idx="3596">
                  <c:v>299.66666666666669</c:v>
                </c:pt>
                <c:pt idx="3597">
                  <c:v>299.75</c:v>
                </c:pt>
                <c:pt idx="3598">
                  <c:v>299.83333333333331</c:v>
                </c:pt>
                <c:pt idx="3599">
                  <c:v>299.91666666666669</c:v>
                </c:pt>
                <c:pt idx="3600">
                  <c:v>300</c:v>
                </c:pt>
                <c:pt idx="3601">
                  <c:v>300.08333333333331</c:v>
                </c:pt>
                <c:pt idx="3602">
                  <c:v>300.16666666666669</c:v>
                </c:pt>
                <c:pt idx="3603">
                  <c:v>300.25</c:v>
                </c:pt>
                <c:pt idx="3604">
                  <c:v>300.33333333333331</c:v>
                </c:pt>
                <c:pt idx="3605">
                  <c:v>300.41666666666669</c:v>
                </c:pt>
                <c:pt idx="3606">
                  <c:v>300.5</c:v>
                </c:pt>
                <c:pt idx="3607">
                  <c:v>300.58333333333331</c:v>
                </c:pt>
                <c:pt idx="3608">
                  <c:v>300.66666666666669</c:v>
                </c:pt>
                <c:pt idx="3609">
                  <c:v>300.75</c:v>
                </c:pt>
                <c:pt idx="3610">
                  <c:v>300.83333333333331</c:v>
                </c:pt>
                <c:pt idx="3611">
                  <c:v>300.91666666666669</c:v>
                </c:pt>
                <c:pt idx="3612">
                  <c:v>301</c:v>
                </c:pt>
                <c:pt idx="3613">
                  <c:v>301.08333333333331</c:v>
                </c:pt>
                <c:pt idx="3614">
                  <c:v>301.16666666666669</c:v>
                </c:pt>
                <c:pt idx="3615">
                  <c:v>301.25</c:v>
                </c:pt>
                <c:pt idx="3616">
                  <c:v>301.33333333333331</c:v>
                </c:pt>
                <c:pt idx="3617">
                  <c:v>301.41666666666669</c:v>
                </c:pt>
                <c:pt idx="3618">
                  <c:v>301.5</c:v>
                </c:pt>
                <c:pt idx="3619">
                  <c:v>301.58333333333331</c:v>
                </c:pt>
                <c:pt idx="3620">
                  <c:v>301.66666666666669</c:v>
                </c:pt>
                <c:pt idx="3621">
                  <c:v>301.75</c:v>
                </c:pt>
                <c:pt idx="3622">
                  <c:v>301.83333333333331</c:v>
                </c:pt>
                <c:pt idx="3623">
                  <c:v>301.91666666666669</c:v>
                </c:pt>
                <c:pt idx="3624">
                  <c:v>302</c:v>
                </c:pt>
                <c:pt idx="3625">
                  <c:v>302.08333333333331</c:v>
                </c:pt>
                <c:pt idx="3626">
                  <c:v>302.16666666666669</c:v>
                </c:pt>
                <c:pt idx="3627">
                  <c:v>302.25</c:v>
                </c:pt>
                <c:pt idx="3628">
                  <c:v>302.33333333333331</c:v>
                </c:pt>
                <c:pt idx="3629">
                  <c:v>302.41666666666669</c:v>
                </c:pt>
                <c:pt idx="3630">
                  <c:v>302.5</c:v>
                </c:pt>
                <c:pt idx="3631">
                  <c:v>302.58333333333331</c:v>
                </c:pt>
                <c:pt idx="3632">
                  <c:v>302.66666666666669</c:v>
                </c:pt>
                <c:pt idx="3633">
                  <c:v>302.75</c:v>
                </c:pt>
                <c:pt idx="3634">
                  <c:v>302.83333333333331</c:v>
                </c:pt>
                <c:pt idx="3635">
                  <c:v>302.91666666666669</c:v>
                </c:pt>
                <c:pt idx="3636">
                  <c:v>303</c:v>
                </c:pt>
                <c:pt idx="3637">
                  <c:v>303.08333333333331</c:v>
                </c:pt>
                <c:pt idx="3638">
                  <c:v>303.16666666666669</c:v>
                </c:pt>
                <c:pt idx="3639">
                  <c:v>303.25</c:v>
                </c:pt>
                <c:pt idx="3640">
                  <c:v>303.33333333333331</c:v>
                </c:pt>
                <c:pt idx="3641">
                  <c:v>303.41666666666669</c:v>
                </c:pt>
                <c:pt idx="3642">
                  <c:v>303.5</c:v>
                </c:pt>
                <c:pt idx="3643">
                  <c:v>303.58333333333331</c:v>
                </c:pt>
                <c:pt idx="3644">
                  <c:v>303.66666666666669</c:v>
                </c:pt>
                <c:pt idx="3645">
                  <c:v>303.75</c:v>
                </c:pt>
                <c:pt idx="3646">
                  <c:v>303.83333333333331</c:v>
                </c:pt>
                <c:pt idx="3647">
                  <c:v>303.91666666666669</c:v>
                </c:pt>
                <c:pt idx="3648">
                  <c:v>304</c:v>
                </c:pt>
                <c:pt idx="3649">
                  <c:v>304.08333333333331</c:v>
                </c:pt>
                <c:pt idx="3650">
                  <c:v>304.16666666666669</c:v>
                </c:pt>
                <c:pt idx="3651">
                  <c:v>304.25</c:v>
                </c:pt>
                <c:pt idx="3652">
                  <c:v>304.33333333333331</c:v>
                </c:pt>
                <c:pt idx="3653">
                  <c:v>304.41666666666669</c:v>
                </c:pt>
                <c:pt idx="3654">
                  <c:v>304.5</c:v>
                </c:pt>
                <c:pt idx="3655">
                  <c:v>304.58333333333331</c:v>
                </c:pt>
                <c:pt idx="3656">
                  <c:v>304.66666666666669</c:v>
                </c:pt>
                <c:pt idx="3657">
                  <c:v>304.75</c:v>
                </c:pt>
                <c:pt idx="3658">
                  <c:v>304.83333333333331</c:v>
                </c:pt>
                <c:pt idx="3659">
                  <c:v>304.91666666666669</c:v>
                </c:pt>
                <c:pt idx="3660">
                  <c:v>305</c:v>
                </c:pt>
                <c:pt idx="3661">
                  <c:v>305.08333333333331</c:v>
                </c:pt>
                <c:pt idx="3662">
                  <c:v>305.16666666666669</c:v>
                </c:pt>
                <c:pt idx="3663">
                  <c:v>305.25</c:v>
                </c:pt>
                <c:pt idx="3664">
                  <c:v>305.33333333333331</c:v>
                </c:pt>
                <c:pt idx="3665">
                  <c:v>305.41666666666669</c:v>
                </c:pt>
                <c:pt idx="3666">
                  <c:v>305.5</c:v>
                </c:pt>
                <c:pt idx="3667">
                  <c:v>305.58333333333331</c:v>
                </c:pt>
                <c:pt idx="3668">
                  <c:v>305.66666666666669</c:v>
                </c:pt>
                <c:pt idx="3669">
                  <c:v>305.75</c:v>
                </c:pt>
                <c:pt idx="3670">
                  <c:v>305.83333333333331</c:v>
                </c:pt>
                <c:pt idx="3671">
                  <c:v>305.91666666666669</c:v>
                </c:pt>
                <c:pt idx="3672">
                  <c:v>306</c:v>
                </c:pt>
                <c:pt idx="3673">
                  <c:v>306.08333333333331</c:v>
                </c:pt>
                <c:pt idx="3674">
                  <c:v>306.16666666666669</c:v>
                </c:pt>
                <c:pt idx="3675">
                  <c:v>306.25</c:v>
                </c:pt>
                <c:pt idx="3676">
                  <c:v>306.33333333333331</c:v>
                </c:pt>
                <c:pt idx="3677">
                  <c:v>306.41666666666669</c:v>
                </c:pt>
                <c:pt idx="3678">
                  <c:v>306.5</c:v>
                </c:pt>
                <c:pt idx="3679">
                  <c:v>306.58333333333331</c:v>
                </c:pt>
                <c:pt idx="3680">
                  <c:v>306.66666666666669</c:v>
                </c:pt>
                <c:pt idx="3681">
                  <c:v>306.75</c:v>
                </c:pt>
                <c:pt idx="3682">
                  <c:v>306.83333333333331</c:v>
                </c:pt>
                <c:pt idx="3683">
                  <c:v>306.91666666666669</c:v>
                </c:pt>
                <c:pt idx="3684">
                  <c:v>307</c:v>
                </c:pt>
                <c:pt idx="3685">
                  <c:v>307.08333333333331</c:v>
                </c:pt>
                <c:pt idx="3686">
                  <c:v>307.16666666666669</c:v>
                </c:pt>
                <c:pt idx="3687">
                  <c:v>307.25</c:v>
                </c:pt>
                <c:pt idx="3688">
                  <c:v>307.33333333333331</c:v>
                </c:pt>
                <c:pt idx="3689">
                  <c:v>307.41666666666669</c:v>
                </c:pt>
                <c:pt idx="3690">
                  <c:v>307.5</c:v>
                </c:pt>
                <c:pt idx="3691">
                  <c:v>307.58333333333331</c:v>
                </c:pt>
                <c:pt idx="3692">
                  <c:v>307.66666666666669</c:v>
                </c:pt>
                <c:pt idx="3693">
                  <c:v>307.75</c:v>
                </c:pt>
                <c:pt idx="3694">
                  <c:v>307.83333333333331</c:v>
                </c:pt>
                <c:pt idx="3695">
                  <c:v>307.91666666666669</c:v>
                </c:pt>
                <c:pt idx="3696">
                  <c:v>308</c:v>
                </c:pt>
                <c:pt idx="3697">
                  <c:v>308.08333333333331</c:v>
                </c:pt>
                <c:pt idx="3698">
                  <c:v>308.16666666666669</c:v>
                </c:pt>
                <c:pt idx="3699">
                  <c:v>308.25</c:v>
                </c:pt>
                <c:pt idx="3700">
                  <c:v>308.33333333333331</c:v>
                </c:pt>
                <c:pt idx="3701">
                  <c:v>308.41666666666669</c:v>
                </c:pt>
                <c:pt idx="3702">
                  <c:v>308.5</c:v>
                </c:pt>
                <c:pt idx="3703">
                  <c:v>308.58333333333331</c:v>
                </c:pt>
                <c:pt idx="3704">
                  <c:v>308.66666666666669</c:v>
                </c:pt>
                <c:pt idx="3705">
                  <c:v>308.75</c:v>
                </c:pt>
                <c:pt idx="3706">
                  <c:v>308.83333333333331</c:v>
                </c:pt>
                <c:pt idx="3707">
                  <c:v>308.91666666666669</c:v>
                </c:pt>
                <c:pt idx="3708">
                  <c:v>309</c:v>
                </c:pt>
                <c:pt idx="3709">
                  <c:v>309.08333333333331</c:v>
                </c:pt>
                <c:pt idx="3710">
                  <c:v>309.16666666666669</c:v>
                </c:pt>
                <c:pt idx="3711">
                  <c:v>309.25</c:v>
                </c:pt>
                <c:pt idx="3712">
                  <c:v>309.33333333333331</c:v>
                </c:pt>
                <c:pt idx="3713">
                  <c:v>309.41666666666669</c:v>
                </c:pt>
                <c:pt idx="3714">
                  <c:v>309.5</c:v>
                </c:pt>
                <c:pt idx="3715">
                  <c:v>309.58333333333331</c:v>
                </c:pt>
                <c:pt idx="3716">
                  <c:v>309.66666666666669</c:v>
                </c:pt>
                <c:pt idx="3717">
                  <c:v>309.75</c:v>
                </c:pt>
                <c:pt idx="3718">
                  <c:v>309.83333333333331</c:v>
                </c:pt>
                <c:pt idx="3719">
                  <c:v>309.91666666666669</c:v>
                </c:pt>
                <c:pt idx="3720">
                  <c:v>310</c:v>
                </c:pt>
                <c:pt idx="3721">
                  <c:v>310.08333333333331</c:v>
                </c:pt>
                <c:pt idx="3722">
                  <c:v>310.16666666666669</c:v>
                </c:pt>
                <c:pt idx="3723">
                  <c:v>310.25</c:v>
                </c:pt>
                <c:pt idx="3724">
                  <c:v>310.33333333333331</c:v>
                </c:pt>
                <c:pt idx="3725">
                  <c:v>310.41666666666669</c:v>
                </c:pt>
                <c:pt idx="3726">
                  <c:v>310.5</c:v>
                </c:pt>
                <c:pt idx="3727">
                  <c:v>310.58333333333331</c:v>
                </c:pt>
                <c:pt idx="3728">
                  <c:v>310.66666666666669</c:v>
                </c:pt>
                <c:pt idx="3729">
                  <c:v>310.75</c:v>
                </c:pt>
                <c:pt idx="3730">
                  <c:v>310.83333333333331</c:v>
                </c:pt>
                <c:pt idx="3731">
                  <c:v>310.91666666666669</c:v>
                </c:pt>
                <c:pt idx="3732">
                  <c:v>311</c:v>
                </c:pt>
                <c:pt idx="3733">
                  <c:v>311.08333333333331</c:v>
                </c:pt>
                <c:pt idx="3734">
                  <c:v>311.16666666666669</c:v>
                </c:pt>
                <c:pt idx="3735">
                  <c:v>311.25</c:v>
                </c:pt>
                <c:pt idx="3736">
                  <c:v>311.33333333333331</c:v>
                </c:pt>
                <c:pt idx="3737">
                  <c:v>311.41666666666669</c:v>
                </c:pt>
                <c:pt idx="3738">
                  <c:v>311.5</c:v>
                </c:pt>
                <c:pt idx="3739">
                  <c:v>311.58333333333331</c:v>
                </c:pt>
                <c:pt idx="3740">
                  <c:v>311.66666666666669</c:v>
                </c:pt>
                <c:pt idx="3741">
                  <c:v>311.75</c:v>
                </c:pt>
                <c:pt idx="3742">
                  <c:v>311.83333333333331</c:v>
                </c:pt>
                <c:pt idx="3743">
                  <c:v>311.91666666666669</c:v>
                </c:pt>
                <c:pt idx="3744">
                  <c:v>312</c:v>
                </c:pt>
                <c:pt idx="3745">
                  <c:v>312.08333333333331</c:v>
                </c:pt>
                <c:pt idx="3746">
                  <c:v>312.16666666666669</c:v>
                </c:pt>
                <c:pt idx="3747">
                  <c:v>312.25</c:v>
                </c:pt>
                <c:pt idx="3748">
                  <c:v>312.33333333333331</c:v>
                </c:pt>
                <c:pt idx="3749">
                  <c:v>312.41666666666669</c:v>
                </c:pt>
                <c:pt idx="3750">
                  <c:v>312.5</c:v>
                </c:pt>
                <c:pt idx="3751">
                  <c:v>312.58333333333331</c:v>
                </c:pt>
                <c:pt idx="3752">
                  <c:v>312.66666666666669</c:v>
                </c:pt>
                <c:pt idx="3753">
                  <c:v>312.75</c:v>
                </c:pt>
                <c:pt idx="3754">
                  <c:v>312.83333333333331</c:v>
                </c:pt>
                <c:pt idx="3755">
                  <c:v>312.91666666666669</c:v>
                </c:pt>
                <c:pt idx="3756">
                  <c:v>313</c:v>
                </c:pt>
                <c:pt idx="3757">
                  <c:v>313.08333333333331</c:v>
                </c:pt>
                <c:pt idx="3758">
                  <c:v>313.16666666666669</c:v>
                </c:pt>
                <c:pt idx="3759">
                  <c:v>313.25</c:v>
                </c:pt>
                <c:pt idx="3760">
                  <c:v>313.33333333333331</c:v>
                </c:pt>
                <c:pt idx="3761">
                  <c:v>313.41666666666669</c:v>
                </c:pt>
                <c:pt idx="3762">
                  <c:v>313.5</c:v>
                </c:pt>
                <c:pt idx="3763">
                  <c:v>313.58333333333331</c:v>
                </c:pt>
                <c:pt idx="3764">
                  <c:v>313.66666666666669</c:v>
                </c:pt>
                <c:pt idx="3765">
                  <c:v>313.75</c:v>
                </c:pt>
                <c:pt idx="3766">
                  <c:v>313.83333333333331</c:v>
                </c:pt>
                <c:pt idx="3767">
                  <c:v>313.91666666666669</c:v>
                </c:pt>
                <c:pt idx="3768">
                  <c:v>314</c:v>
                </c:pt>
                <c:pt idx="3769">
                  <c:v>314.08333333333331</c:v>
                </c:pt>
                <c:pt idx="3770">
                  <c:v>314.16666666666669</c:v>
                </c:pt>
                <c:pt idx="3771">
                  <c:v>314.25</c:v>
                </c:pt>
                <c:pt idx="3772">
                  <c:v>314.33333333333331</c:v>
                </c:pt>
                <c:pt idx="3773">
                  <c:v>314.41666666666669</c:v>
                </c:pt>
                <c:pt idx="3774">
                  <c:v>314.5</c:v>
                </c:pt>
                <c:pt idx="3775">
                  <c:v>314.58333333333331</c:v>
                </c:pt>
                <c:pt idx="3776">
                  <c:v>314.66666666666669</c:v>
                </c:pt>
                <c:pt idx="3777">
                  <c:v>314.75</c:v>
                </c:pt>
                <c:pt idx="3778">
                  <c:v>314.83333333333331</c:v>
                </c:pt>
                <c:pt idx="3779">
                  <c:v>314.91666666666669</c:v>
                </c:pt>
                <c:pt idx="3780">
                  <c:v>315</c:v>
                </c:pt>
                <c:pt idx="3781">
                  <c:v>315.08333333333331</c:v>
                </c:pt>
                <c:pt idx="3782">
                  <c:v>315.16666666666669</c:v>
                </c:pt>
                <c:pt idx="3783">
                  <c:v>315.25</c:v>
                </c:pt>
                <c:pt idx="3784">
                  <c:v>315.33333333333331</c:v>
                </c:pt>
                <c:pt idx="3785">
                  <c:v>315.41666666666669</c:v>
                </c:pt>
                <c:pt idx="3786">
                  <c:v>315.5</c:v>
                </c:pt>
                <c:pt idx="3787">
                  <c:v>315.58333333333331</c:v>
                </c:pt>
                <c:pt idx="3788">
                  <c:v>315.66666666666669</c:v>
                </c:pt>
                <c:pt idx="3789">
                  <c:v>315.75</c:v>
                </c:pt>
                <c:pt idx="3790">
                  <c:v>315.83333333333331</c:v>
                </c:pt>
                <c:pt idx="3791">
                  <c:v>315.91666666666669</c:v>
                </c:pt>
                <c:pt idx="3792">
                  <c:v>316</c:v>
                </c:pt>
                <c:pt idx="3793">
                  <c:v>316.08333333333331</c:v>
                </c:pt>
                <c:pt idx="3794">
                  <c:v>316.16666666666669</c:v>
                </c:pt>
                <c:pt idx="3795">
                  <c:v>316.25</c:v>
                </c:pt>
                <c:pt idx="3796">
                  <c:v>316.33333333333331</c:v>
                </c:pt>
                <c:pt idx="3797">
                  <c:v>316.41666666666669</c:v>
                </c:pt>
                <c:pt idx="3798">
                  <c:v>316.5</c:v>
                </c:pt>
                <c:pt idx="3799">
                  <c:v>316.58333333333331</c:v>
                </c:pt>
                <c:pt idx="3800">
                  <c:v>316.66666666666669</c:v>
                </c:pt>
                <c:pt idx="3801">
                  <c:v>316.75</c:v>
                </c:pt>
                <c:pt idx="3802">
                  <c:v>316.83333333333331</c:v>
                </c:pt>
                <c:pt idx="3803">
                  <c:v>316.91666666666669</c:v>
                </c:pt>
                <c:pt idx="3804">
                  <c:v>317</c:v>
                </c:pt>
                <c:pt idx="3805">
                  <c:v>317.08333333333331</c:v>
                </c:pt>
                <c:pt idx="3806">
                  <c:v>317.16666666666669</c:v>
                </c:pt>
                <c:pt idx="3807">
                  <c:v>317.25</c:v>
                </c:pt>
                <c:pt idx="3808">
                  <c:v>317.33333333333331</c:v>
                </c:pt>
                <c:pt idx="3809">
                  <c:v>317.41666666666669</c:v>
                </c:pt>
                <c:pt idx="3810">
                  <c:v>317.5</c:v>
                </c:pt>
                <c:pt idx="3811">
                  <c:v>317.58333333333331</c:v>
                </c:pt>
                <c:pt idx="3812">
                  <c:v>317.66666666666669</c:v>
                </c:pt>
                <c:pt idx="3813">
                  <c:v>317.75</c:v>
                </c:pt>
                <c:pt idx="3814">
                  <c:v>317.83333333333331</c:v>
                </c:pt>
                <c:pt idx="3815">
                  <c:v>317.91666666666669</c:v>
                </c:pt>
                <c:pt idx="3816">
                  <c:v>318</c:v>
                </c:pt>
                <c:pt idx="3817">
                  <c:v>318.08333333333331</c:v>
                </c:pt>
                <c:pt idx="3818">
                  <c:v>318.16666666666669</c:v>
                </c:pt>
                <c:pt idx="3819">
                  <c:v>318.25</c:v>
                </c:pt>
                <c:pt idx="3820">
                  <c:v>318.33333333333331</c:v>
                </c:pt>
                <c:pt idx="3821">
                  <c:v>318.41666666666669</c:v>
                </c:pt>
                <c:pt idx="3822">
                  <c:v>318.5</c:v>
                </c:pt>
                <c:pt idx="3823">
                  <c:v>318.58333333333331</c:v>
                </c:pt>
                <c:pt idx="3824">
                  <c:v>318.66666666666669</c:v>
                </c:pt>
                <c:pt idx="3825">
                  <c:v>318.75</c:v>
                </c:pt>
                <c:pt idx="3826">
                  <c:v>318.83333333333331</c:v>
                </c:pt>
                <c:pt idx="3827">
                  <c:v>318.91666666666669</c:v>
                </c:pt>
                <c:pt idx="3828">
                  <c:v>319</c:v>
                </c:pt>
                <c:pt idx="3829">
                  <c:v>319.08333333333331</c:v>
                </c:pt>
                <c:pt idx="3830">
                  <c:v>319.16666666666669</c:v>
                </c:pt>
                <c:pt idx="3831">
                  <c:v>319.25</c:v>
                </c:pt>
                <c:pt idx="3832">
                  <c:v>319.33333333333331</c:v>
                </c:pt>
                <c:pt idx="3833">
                  <c:v>319.41666666666669</c:v>
                </c:pt>
                <c:pt idx="3834">
                  <c:v>319.5</c:v>
                </c:pt>
                <c:pt idx="3835">
                  <c:v>319.58333333333331</c:v>
                </c:pt>
                <c:pt idx="3836">
                  <c:v>319.66666666666669</c:v>
                </c:pt>
                <c:pt idx="3837">
                  <c:v>319.75</c:v>
                </c:pt>
                <c:pt idx="3838">
                  <c:v>319.83333333333331</c:v>
                </c:pt>
                <c:pt idx="3839">
                  <c:v>319.91666666666669</c:v>
                </c:pt>
                <c:pt idx="3840">
                  <c:v>320</c:v>
                </c:pt>
                <c:pt idx="3841">
                  <c:v>320.08333333333331</c:v>
                </c:pt>
                <c:pt idx="3842">
                  <c:v>320.16666666666669</c:v>
                </c:pt>
                <c:pt idx="3843">
                  <c:v>320.25</c:v>
                </c:pt>
                <c:pt idx="3844">
                  <c:v>320.33333333333331</c:v>
                </c:pt>
                <c:pt idx="3845">
                  <c:v>320.41666666666669</c:v>
                </c:pt>
                <c:pt idx="3846">
                  <c:v>320.5</c:v>
                </c:pt>
                <c:pt idx="3847">
                  <c:v>320.58333333333331</c:v>
                </c:pt>
                <c:pt idx="3848">
                  <c:v>320.66666666666669</c:v>
                </c:pt>
                <c:pt idx="3849">
                  <c:v>320.75</c:v>
                </c:pt>
                <c:pt idx="3850">
                  <c:v>320.83333333333331</c:v>
                </c:pt>
                <c:pt idx="3851">
                  <c:v>320.91666666666669</c:v>
                </c:pt>
                <c:pt idx="3852">
                  <c:v>321</c:v>
                </c:pt>
                <c:pt idx="3853">
                  <c:v>321.08333333333331</c:v>
                </c:pt>
                <c:pt idx="3854">
                  <c:v>321.16666666666669</c:v>
                </c:pt>
                <c:pt idx="3855">
                  <c:v>321.25</c:v>
                </c:pt>
                <c:pt idx="3856">
                  <c:v>321.33333333333331</c:v>
                </c:pt>
                <c:pt idx="3857">
                  <c:v>321.41666666666669</c:v>
                </c:pt>
                <c:pt idx="3858">
                  <c:v>321.5</c:v>
                </c:pt>
                <c:pt idx="3859">
                  <c:v>321.58333333333331</c:v>
                </c:pt>
                <c:pt idx="3860">
                  <c:v>321.66666666666669</c:v>
                </c:pt>
                <c:pt idx="3861">
                  <c:v>321.75</c:v>
                </c:pt>
                <c:pt idx="3862">
                  <c:v>321.83333333333331</c:v>
                </c:pt>
                <c:pt idx="3863">
                  <c:v>321.91666666666669</c:v>
                </c:pt>
                <c:pt idx="3864">
                  <c:v>322</c:v>
                </c:pt>
                <c:pt idx="3865">
                  <c:v>322.08333333333331</c:v>
                </c:pt>
                <c:pt idx="3866">
                  <c:v>322.16666666666669</c:v>
                </c:pt>
                <c:pt idx="3867">
                  <c:v>322.25</c:v>
                </c:pt>
                <c:pt idx="3868">
                  <c:v>322.33333333333331</c:v>
                </c:pt>
                <c:pt idx="3869">
                  <c:v>322.41666666666669</c:v>
                </c:pt>
                <c:pt idx="3870">
                  <c:v>322.5</c:v>
                </c:pt>
                <c:pt idx="3871">
                  <c:v>322.58333333333331</c:v>
                </c:pt>
                <c:pt idx="3872">
                  <c:v>322.66666666666669</c:v>
                </c:pt>
                <c:pt idx="3873">
                  <c:v>322.75</c:v>
                </c:pt>
                <c:pt idx="3874">
                  <c:v>322.83333333333331</c:v>
                </c:pt>
                <c:pt idx="3875">
                  <c:v>322.91666666666669</c:v>
                </c:pt>
                <c:pt idx="3876">
                  <c:v>323</c:v>
                </c:pt>
                <c:pt idx="3877">
                  <c:v>323.08333333333331</c:v>
                </c:pt>
                <c:pt idx="3878">
                  <c:v>323.16666666666669</c:v>
                </c:pt>
                <c:pt idx="3879">
                  <c:v>323.25</c:v>
                </c:pt>
                <c:pt idx="3880">
                  <c:v>323.33333333333331</c:v>
                </c:pt>
                <c:pt idx="3881">
                  <c:v>323.41666666666669</c:v>
                </c:pt>
                <c:pt idx="3882">
                  <c:v>323.5</c:v>
                </c:pt>
                <c:pt idx="3883">
                  <c:v>323.58333333333331</c:v>
                </c:pt>
                <c:pt idx="3884">
                  <c:v>323.66666666666669</c:v>
                </c:pt>
                <c:pt idx="3885">
                  <c:v>323.75</c:v>
                </c:pt>
                <c:pt idx="3886">
                  <c:v>323.83333333333331</c:v>
                </c:pt>
                <c:pt idx="3887">
                  <c:v>323.91666666666669</c:v>
                </c:pt>
                <c:pt idx="3888">
                  <c:v>324</c:v>
                </c:pt>
                <c:pt idx="3889">
                  <c:v>324.08333333333331</c:v>
                </c:pt>
                <c:pt idx="3890">
                  <c:v>324.16666666666669</c:v>
                </c:pt>
                <c:pt idx="3891">
                  <c:v>324.25</c:v>
                </c:pt>
                <c:pt idx="3892">
                  <c:v>324.33333333333331</c:v>
                </c:pt>
                <c:pt idx="3893">
                  <c:v>324.41666666666669</c:v>
                </c:pt>
                <c:pt idx="3894">
                  <c:v>324.5</c:v>
                </c:pt>
                <c:pt idx="3895">
                  <c:v>324.58333333333331</c:v>
                </c:pt>
                <c:pt idx="3896">
                  <c:v>324.66666666666669</c:v>
                </c:pt>
                <c:pt idx="3897">
                  <c:v>324.75</c:v>
                </c:pt>
                <c:pt idx="3898">
                  <c:v>324.83333333333331</c:v>
                </c:pt>
                <c:pt idx="3899">
                  <c:v>324.91666666666669</c:v>
                </c:pt>
                <c:pt idx="3900">
                  <c:v>325</c:v>
                </c:pt>
                <c:pt idx="3901">
                  <c:v>325.08333333333331</c:v>
                </c:pt>
                <c:pt idx="3902">
                  <c:v>325.16666666666669</c:v>
                </c:pt>
                <c:pt idx="3903">
                  <c:v>325.25</c:v>
                </c:pt>
                <c:pt idx="3904">
                  <c:v>325.33333333333331</c:v>
                </c:pt>
                <c:pt idx="3905">
                  <c:v>325.41666666666669</c:v>
                </c:pt>
                <c:pt idx="3906">
                  <c:v>325.5</c:v>
                </c:pt>
                <c:pt idx="3907">
                  <c:v>325.58333333333331</c:v>
                </c:pt>
                <c:pt idx="3908">
                  <c:v>325.66666666666669</c:v>
                </c:pt>
                <c:pt idx="3909">
                  <c:v>325.75</c:v>
                </c:pt>
                <c:pt idx="3910">
                  <c:v>325.83333333333331</c:v>
                </c:pt>
                <c:pt idx="3911">
                  <c:v>325.91666666666669</c:v>
                </c:pt>
                <c:pt idx="3912">
                  <c:v>326</c:v>
                </c:pt>
                <c:pt idx="3913">
                  <c:v>326.08333333333331</c:v>
                </c:pt>
                <c:pt idx="3914">
                  <c:v>326.16666666666669</c:v>
                </c:pt>
                <c:pt idx="3915">
                  <c:v>326.25</c:v>
                </c:pt>
                <c:pt idx="3916">
                  <c:v>326.33333333333331</c:v>
                </c:pt>
                <c:pt idx="3917">
                  <c:v>326.41666666666669</c:v>
                </c:pt>
                <c:pt idx="3918">
                  <c:v>326.5</c:v>
                </c:pt>
                <c:pt idx="3919">
                  <c:v>326.58333333333331</c:v>
                </c:pt>
                <c:pt idx="3920">
                  <c:v>326.66666666666669</c:v>
                </c:pt>
                <c:pt idx="3921">
                  <c:v>326.75</c:v>
                </c:pt>
                <c:pt idx="3922">
                  <c:v>326.83333333333331</c:v>
                </c:pt>
                <c:pt idx="3923">
                  <c:v>326.91666666666669</c:v>
                </c:pt>
                <c:pt idx="3924">
                  <c:v>327</c:v>
                </c:pt>
                <c:pt idx="3925">
                  <c:v>327.08333333333331</c:v>
                </c:pt>
                <c:pt idx="3926">
                  <c:v>327.16666666666669</c:v>
                </c:pt>
                <c:pt idx="3927">
                  <c:v>327.25</c:v>
                </c:pt>
                <c:pt idx="3928">
                  <c:v>327.33333333333331</c:v>
                </c:pt>
                <c:pt idx="3929">
                  <c:v>327.41666666666669</c:v>
                </c:pt>
                <c:pt idx="3930">
                  <c:v>327.5</c:v>
                </c:pt>
                <c:pt idx="3931">
                  <c:v>327.58333333333331</c:v>
                </c:pt>
                <c:pt idx="3932">
                  <c:v>327.66666666666669</c:v>
                </c:pt>
                <c:pt idx="3933">
                  <c:v>327.75</c:v>
                </c:pt>
                <c:pt idx="3934">
                  <c:v>327.83333333333331</c:v>
                </c:pt>
                <c:pt idx="3935">
                  <c:v>327.91666666666669</c:v>
                </c:pt>
                <c:pt idx="3936">
                  <c:v>328</c:v>
                </c:pt>
                <c:pt idx="3937">
                  <c:v>328.08333333333331</c:v>
                </c:pt>
                <c:pt idx="3938">
                  <c:v>328.16666666666669</c:v>
                </c:pt>
                <c:pt idx="3939">
                  <c:v>328.25</c:v>
                </c:pt>
                <c:pt idx="3940">
                  <c:v>328.33333333333331</c:v>
                </c:pt>
                <c:pt idx="3941">
                  <c:v>328.41666666666669</c:v>
                </c:pt>
                <c:pt idx="3942">
                  <c:v>328.5</c:v>
                </c:pt>
                <c:pt idx="3943">
                  <c:v>328.58333333333331</c:v>
                </c:pt>
                <c:pt idx="3944">
                  <c:v>328.66666666666669</c:v>
                </c:pt>
                <c:pt idx="3945">
                  <c:v>328.75</c:v>
                </c:pt>
                <c:pt idx="3946">
                  <c:v>328.83333333333331</c:v>
                </c:pt>
                <c:pt idx="3947">
                  <c:v>328.91666666666669</c:v>
                </c:pt>
                <c:pt idx="3948">
                  <c:v>329</c:v>
                </c:pt>
                <c:pt idx="3949">
                  <c:v>329.08333333333331</c:v>
                </c:pt>
                <c:pt idx="3950">
                  <c:v>329.16666666666669</c:v>
                </c:pt>
                <c:pt idx="3951">
                  <c:v>329.25</c:v>
                </c:pt>
                <c:pt idx="3952">
                  <c:v>329.33333333333331</c:v>
                </c:pt>
                <c:pt idx="3953">
                  <c:v>329.41666666666669</c:v>
                </c:pt>
                <c:pt idx="3954">
                  <c:v>329.5</c:v>
                </c:pt>
                <c:pt idx="3955">
                  <c:v>329.58333333333331</c:v>
                </c:pt>
                <c:pt idx="3956">
                  <c:v>329.66666666666669</c:v>
                </c:pt>
                <c:pt idx="3957">
                  <c:v>329.75</c:v>
                </c:pt>
                <c:pt idx="3958">
                  <c:v>329.83333333333331</c:v>
                </c:pt>
                <c:pt idx="3959">
                  <c:v>329.91666666666669</c:v>
                </c:pt>
                <c:pt idx="3960">
                  <c:v>330</c:v>
                </c:pt>
                <c:pt idx="3961">
                  <c:v>330.08333333333331</c:v>
                </c:pt>
                <c:pt idx="3962">
                  <c:v>330.16666666666669</c:v>
                </c:pt>
                <c:pt idx="3963">
                  <c:v>330.25</c:v>
                </c:pt>
                <c:pt idx="3964">
                  <c:v>330.33333333333331</c:v>
                </c:pt>
                <c:pt idx="3965">
                  <c:v>330.41666666666669</c:v>
                </c:pt>
                <c:pt idx="3966">
                  <c:v>330.5</c:v>
                </c:pt>
                <c:pt idx="3967">
                  <c:v>330.58333333333331</c:v>
                </c:pt>
                <c:pt idx="3968">
                  <c:v>330.66666666666669</c:v>
                </c:pt>
                <c:pt idx="3969">
                  <c:v>330.75</c:v>
                </c:pt>
                <c:pt idx="3970">
                  <c:v>330.83333333333331</c:v>
                </c:pt>
                <c:pt idx="3971">
                  <c:v>330.91666666666669</c:v>
                </c:pt>
                <c:pt idx="3972">
                  <c:v>331</c:v>
                </c:pt>
                <c:pt idx="3973">
                  <c:v>331.08333333333331</c:v>
                </c:pt>
                <c:pt idx="3974">
                  <c:v>331.16666666666669</c:v>
                </c:pt>
                <c:pt idx="3975">
                  <c:v>331.25</c:v>
                </c:pt>
                <c:pt idx="3976">
                  <c:v>331.33333333333331</c:v>
                </c:pt>
                <c:pt idx="3977">
                  <c:v>331.41666666666669</c:v>
                </c:pt>
                <c:pt idx="3978">
                  <c:v>331.5</c:v>
                </c:pt>
                <c:pt idx="3979">
                  <c:v>331.58333333333331</c:v>
                </c:pt>
                <c:pt idx="3980">
                  <c:v>331.66666666666669</c:v>
                </c:pt>
                <c:pt idx="3981">
                  <c:v>331.75</c:v>
                </c:pt>
                <c:pt idx="3982">
                  <c:v>331.83333333333331</c:v>
                </c:pt>
                <c:pt idx="3983">
                  <c:v>331.91666666666669</c:v>
                </c:pt>
                <c:pt idx="3984">
                  <c:v>332</c:v>
                </c:pt>
                <c:pt idx="3985">
                  <c:v>332.08333333333331</c:v>
                </c:pt>
                <c:pt idx="3986">
                  <c:v>332.16666666666669</c:v>
                </c:pt>
                <c:pt idx="3987">
                  <c:v>332.25</c:v>
                </c:pt>
                <c:pt idx="3988">
                  <c:v>332.33333333333331</c:v>
                </c:pt>
                <c:pt idx="3989">
                  <c:v>332.41666666666669</c:v>
                </c:pt>
                <c:pt idx="3990">
                  <c:v>332.5</c:v>
                </c:pt>
                <c:pt idx="3991">
                  <c:v>332.58333333333331</c:v>
                </c:pt>
                <c:pt idx="3992">
                  <c:v>332.66666666666669</c:v>
                </c:pt>
                <c:pt idx="3993">
                  <c:v>332.75</c:v>
                </c:pt>
                <c:pt idx="3994">
                  <c:v>332.83333333333331</c:v>
                </c:pt>
                <c:pt idx="3995">
                  <c:v>332.91666666666669</c:v>
                </c:pt>
                <c:pt idx="3996">
                  <c:v>333</c:v>
                </c:pt>
                <c:pt idx="3997">
                  <c:v>333.08333333333331</c:v>
                </c:pt>
                <c:pt idx="3998">
                  <c:v>333.16666666666669</c:v>
                </c:pt>
                <c:pt idx="3999">
                  <c:v>333.25</c:v>
                </c:pt>
                <c:pt idx="4000">
                  <c:v>333.33333333333331</c:v>
                </c:pt>
                <c:pt idx="4001">
                  <c:v>333.41666666666669</c:v>
                </c:pt>
                <c:pt idx="4002">
                  <c:v>333.5</c:v>
                </c:pt>
                <c:pt idx="4003">
                  <c:v>333.58333333333331</c:v>
                </c:pt>
                <c:pt idx="4004">
                  <c:v>333.66666666666669</c:v>
                </c:pt>
                <c:pt idx="4005">
                  <c:v>333.75</c:v>
                </c:pt>
                <c:pt idx="4006">
                  <c:v>333.83333333333331</c:v>
                </c:pt>
                <c:pt idx="4007">
                  <c:v>333.91666666666669</c:v>
                </c:pt>
                <c:pt idx="4008">
                  <c:v>334</c:v>
                </c:pt>
                <c:pt idx="4009">
                  <c:v>334.08333333333331</c:v>
                </c:pt>
                <c:pt idx="4010">
                  <c:v>334.16666666666669</c:v>
                </c:pt>
                <c:pt idx="4011">
                  <c:v>334.25</c:v>
                </c:pt>
                <c:pt idx="4012">
                  <c:v>334.33333333333331</c:v>
                </c:pt>
                <c:pt idx="4013">
                  <c:v>334.41666666666669</c:v>
                </c:pt>
                <c:pt idx="4014">
                  <c:v>334.5</c:v>
                </c:pt>
                <c:pt idx="4015">
                  <c:v>334.58333333333331</c:v>
                </c:pt>
                <c:pt idx="4016">
                  <c:v>334.66666666666669</c:v>
                </c:pt>
                <c:pt idx="4017">
                  <c:v>334.75</c:v>
                </c:pt>
                <c:pt idx="4018">
                  <c:v>334.83333333333331</c:v>
                </c:pt>
                <c:pt idx="4019">
                  <c:v>334.91666666666669</c:v>
                </c:pt>
                <c:pt idx="4020">
                  <c:v>335</c:v>
                </c:pt>
                <c:pt idx="4021">
                  <c:v>335.08333333333331</c:v>
                </c:pt>
                <c:pt idx="4022">
                  <c:v>335.16666666666669</c:v>
                </c:pt>
                <c:pt idx="4023">
                  <c:v>335.25</c:v>
                </c:pt>
                <c:pt idx="4024">
                  <c:v>335.33333333333331</c:v>
                </c:pt>
                <c:pt idx="4025">
                  <c:v>335.41666666666669</c:v>
                </c:pt>
                <c:pt idx="4026">
                  <c:v>335.5</c:v>
                </c:pt>
                <c:pt idx="4027">
                  <c:v>335.58333333333331</c:v>
                </c:pt>
                <c:pt idx="4028">
                  <c:v>335.66666666666669</c:v>
                </c:pt>
                <c:pt idx="4029">
                  <c:v>335.75</c:v>
                </c:pt>
                <c:pt idx="4030">
                  <c:v>335.83333333333331</c:v>
                </c:pt>
                <c:pt idx="4031">
                  <c:v>335.91666666666669</c:v>
                </c:pt>
                <c:pt idx="4032">
                  <c:v>336</c:v>
                </c:pt>
                <c:pt idx="4033">
                  <c:v>336.08333333333331</c:v>
                </c:pt>
                <c:pt idx="4034">
                  <c:v>336.16666666666669</c:v>
                </c:pt>
                <c:pt idx="4035">
                  <c:v>336.25</c:v>
                </c:pt>
                <c:pt idx="4036">
                  <c:v>336.33333333333331</c:v>
                </c:pt>
                <c:pt idx="4037">
                  <c:v>336.41666666666669</c:v>
                </c:pt>
                <c:pt idx="4038">
                  <c:v>336.5</c:v>
                </c:pt>
                <c:pt idx="4039">
                  <c:v>336.58333333333331</c:v>
                </c:pt>
                <c:pt idx="4040">
                  <c:v>336.66666666666669</c:v>
                </c:pt>
                <c:pt idx="4041">
                  <c:v>336.75</c:v>
                </c:pt>
                <c:pt idx="4042">
                  <c:v>336.83333333333331</c:v>
                </c:pt>
                <c:pt idx="4043">
                  <c:v>336.91666666666669</c:v>
                </c:pt>
                <c:pt idx="4044">
                  <c:v>337</c:v>
                </c:pt>
                <c:pt idx="4045">
                  <c:v>337.08333333333331</c:v>
                </c:pt>
                <c:pt idx="4046">
                  <c:v>337.16666666666669</c:v>
                </c:pt>
                <c:pt idx="4047">
                  <c:v>337.25</c:v>
                </c:pt>
                <c:pt idx="4048">
                  <c:v>337.33333333333331</c:v>
                </c:pt>
                <c:pt idx="4049">
                  <c:v>337.41666666666669</c:v>
                </c:pt>
                <c:pt idx="4050">
                  <c:v>337.5</c:v>
                </c:pt>
                <c:pt idx="4051">
                  <c:v>337.58333333333331</c:v>
                </c:pt>
                <c:pt idx="4052">
                  <c:v>337.66666666666669</c:v>
                </c:pt>
                <c:pt idx="4053">
                  <c:v>337.75</c:v>
                </c:pt>
                <c:pt idx="4054">
                  <c:v>337.83333333333331</c:v>
                </c:pt>
                <c:pt idx="4055">
                  <c:v>337.91666666666669</c:v>
                </c:pt>
                <c:pt idx="4056">
                  <c:v>338</c:v>
                </c:pt>
                <c:pt idx="4057">
                  <c:v>338.08333333333331</c:v>
                </c:pt>
                <c:pt idx="4058">
                  <c:v>338.16666666666669</c:v>
                </c:pt>
                <c:pt idx="4059">
                  <c:v>338.25</c:v>
                </c:pt>
                <c:pt idx="4060">
                  <c:v>338.33333333333331</c:v>
                </c:pt>
                <c:pt idx="4061">
                  <c:v>338.41666666666669</c:v>
                </c:pt>
                <c:pt idx="4062">
                  <c:v>338.5</c:v>
                </c:pt>
                <c:pt idx="4063">
                  <c:v>338.58333333333331</c:v>
                </c:pt>
                <c:pt idx="4064">
                  <c:v>338.66666666666669</c:v>
                </c:pt>
                <c:pt idx="4065">
                  <c:v>338.75</c:v>
                </c:pt>
                <c:pt idx="4066">
                  <c:v>338.83333333333331</c:v>
                </c:pt>
                <c:pt idx="4067">
                  <c:v>338.91666666666669</c:v>
                </c:pt>
                <c:pt idx="4068">
                  <c:v>339</c:v>
                </c:pt>
                <c:pt idx="4069">
                  <c:v>339.08333333333331</c:v>
                </c:pt>
                <c:pt idx="4070">
                  <c:v>339.16666666666669</c:v>
                </c:pt>
                <c:pt idx="4071">
                  <c:v>339.25</c:v>
                </c:pt>
                <c:pt idx="4072">
                  <c:v>339.33333333333331</c:v>
                </c:pt>
                <c:pt idx="4073">
                  <c:v>339.41666666666669</c:v>
                </c:pt>
                <c:pt idx="4074">
                  <c:v>339.5</c:v>
                </c:pt>
                <c:pt idx="4075">
                  <c:v>339.58333333333331</c:v>
                </c:pt>
                <c:pt idx="4076">
                  <c:v>339.66666666666669</c:v>
                </c:pt>
                <c:pt idx="4077">
                  <c:v>339.75</c:v>
                </c:pt>
                <c:pt idx="4078">
                  <c:v>339.83333333333331</c:v>
                </c:pt>
                <c:pt idx="4079">
                  <c:v>339.91666666666669</c:v>
                </c:pt>
                <c:pt idx="4080">
                  <c:v>340</c:v>
                </c:pt>
                <c:pt idx="4081">
                  <c:v>340.08333333333331</c:v>
                </c:pt>
                <c:pt idx="4082">
                  <c:v>340.16666666666669</c:v>
                </c:pt>
                <c:pt idx="4083">
                  <c:v>340.25</c:v>
                </c:pt>
                <c:pt idx="4084">
                  <c:v>340.33333333333331</c:v>
                </c:pt>
                <c:pt idx="4085">
                  <c:v>340.41666666666669</c:v>
                </c:pt>
                <c:pt idx="4086">
                  <c:v>340.5</c:v>
                </c:pt>
                <c:pt idx="4087">
                  <c:v>340.58333333333331</c:v>
                </c:pt>
                <c:pt idx="4088">
                  <c:v>340.66666666666669</c:v>
                </c:pt>
                <c:pt idx="4089">
                  <c:v>340.75</c:v>
                </c:pt>
                <c:pt idx="4090">
                  <c:v>340.83333333333331</c:v>
                </c:pt>
                <c:pt idx="4091">
                  <c:v>340.91666666666669</c:v>
                </c:pt>
                <c:pt idx="4092">
                  <c:v>341</c:v>
                </c:pt>
                <c:pt idx="4093">
                  <c:v>341.08333333333331</c:v>
                </c:pt>
                <c:pt idx="4094">
                  <c:v>341.16666666666669</c:v>
                </c:pt>
                <c:pt idx="4095">
                  <c:v>341.25</c:v>
                </c:pt>
                <c:pt idx="4096">
                  <c:v>341.33333333333331</c:v>
                </c:pt>
                <c:pt idx="4097">
                  <c:v>341.41666666666669</c:v>
                </c:pt>
                <c:pt idx="4098">
                  <c:v>341.5</c:v>
                </c:pt>
                <c:pt idx="4099">
                  <c:v>341.58333333333331</c:v>
                </c:pt>
                <c:pt idx="4100">
                  <c:v>341.66666666666669</c:v>
                </c:pt>
                <c:pt idx="4101">
                  <c:v>341.75</c:v>
                </c:pt>
                <c:pt idx="4102">
                  <c:v>341.83333333333331</c:v>
                </c:pt>
                <c:pt idx="4103">
                  <c:v>341.91666666666669</c:v>
                </c:pt>
                <c:pt idx="4104">
                  <c:v>342</c:v>
                </c:pt>
                <c:pt idx="4105">
                  <c:v>342.08333333333331</c:v>
                </c:pt>
                <c:pt idx="4106">
                  <c:v>342.16666666666669</c:v>
                </c:pt>
                <c:pt idx="4107">
                  <c:v>342.25</c:v>
                </c:pt>
                <c:pt idx="4108">
                  <c:v>342.33333333333331</c:v>
                </c:pt>
                <c:pt idx="4109">
                  <c:v>342.41666666666669</c:v>
                </c:pt>
                <c:pt idx="4110">
                  <c:v>342.5</c:v>
                </c:pt>
                <c:pt idx="4111">
                  <c:v>342.58333333333331</c:v>
                </c:pt>
                <c:pt idx="4112">
                  <c:v>342.66666666666669</c:v>
                </c:pt>
                <c:pt idx="4113">
                  <c:v>342.75</c:v>
                </c:pt>
                <c:pt idx="4114">
                  <c:v>342.83333333333331</c:v>
                </c:pt>
                <c:pt idx="4115">
                  <c:v>342.91666666666669</c:v>
                </c:pt>
                <c:pt idx="4116">
                  <c:v>343</c:v>
                </c:pt>
                <c:pt idx="4117">
                  <c:v>343.08333333333331</c:v>
                </c:pt>
                <c:pt idx="4118">
                  <c:v>343.16666666666669</c:v>
                </c:pt>
                <c:pt idx="4119">
                  <c:v>343.25</c:v>
                </c:pt>
                <c:pt idx="4120">
                  <c:v>343.33333333333331</c:v>
                </c:pt>
                <c:pt idx="4121">
                  <c:v>343.41666666666669</c:v>
                </c:pt>
                <c:pt idx="4122">
                  <c:v>343.5</c:v>
                </c:pt>
                <c:pt idx="4123">
                  <c:v>343.58333333333331</c:v>
                </c:pt>
                <c:pt idx="4124">
                  <c:v>343.66666666666669</c:v>
                </c:pt>
                <c:pt idx="4125">
                  <c:v>343.75</c:v>
                </c:pt>
                <c:pt idx="4126">
                  <c:v>343.83333333333331</c:v>
                </c:pt>
                <c:pt idx="4127">
                  <c:v>343.91666666666669</c:v>
                </c:pt>
                <c:pt idx="4128">
                  <c:v>344</c:v>
                </c:pt>
                <c:pt idx="4129">
                  <c:v>344.08333333333331</c:v>
                </c:pt>
                <c:pt idx="4130">
                  <c:v>344.16666666666669</c:v>
                </c:pt>
                <c:pt idx="4131">
                  <c:v>344.25</c:v>
                </c:pt>
                <c:pt idx="4132">
                  <c:v>344.33333333333331</c:v>
                </c:pt>
                <c:pt idx="4133">
                  <c:v>344.41666666666669</c:v>
                </c:pt>
                <c:pt idx="4134">
                  <c:v>344.5</c:v>
                </c:pt>
                <c:pt idx="4135">
                  <c:v>344.58333333333331</c:v>
                </c:pt>
                <c:pt idx="4136">
                  <c:v>344.66666666666669</c:v>
                </c:pt>
                <c:pt idx="4137">
                  <c:v>344.75</c:v>
                </c:pt>
                <c:pt idx="4138">
                  <c:v>344.83333333333331</c:v>
                </c:pt>
                <c:pt idx="4139">
                  <c:v>344.91666666666669</c:v>
                </c:pt>
                <c:pt idx="4140">
                  <c:v>345</c:v>
                </c:pt>
                <c:pt idx="4141">
                  <c:v>345.08333333333331</c:v>
                </c:pt>
                <c:pt idx="4142">
                  <c:v>345.16666666666669</c:v>
                </c:pt>
                <c:pt idx="4143">
                  <c:v>345.25</c:v>
                </c:pt>
                <c:pt idx="4144">
                  <c:v>345.33333333333331</c:v>
                </c:pt>
                <c:pt idx="4145">
                  <c:v>345.41666666666669</c:v>
                </c:pt>
                <c:pt idx="4146">
                  <c:v>345.5</c:v>
                </c:pt>
                <c:pt idx="4147">
                  <c:v>345.58333333333331</c:v>
                </c:pt>
                <c:pt idx="4148">
                  <c:v>345.66666666666669</c:v>
                </c:pt>
                <c:pt idx="4149">
                  <c:v>345.75</c:v>
                </c:pt>
                <c:pt idx="4150">
                  <c:v>345.83333333333331</c:v>
                </c:pt>
                <c:pt idx="4151">
                  <c:v>345.91666666666669</c:v>
                </c:pt>
                <c:pt idx="4152">
                  <c:v>346</c:v>
                </c:pt>
                <c:pt idx="4153">
                  <c:v>346.08333333333331</c:v>
                </c:pt>
                <c:pt idx="4154">
                  <c:v>346.16666666666669</c:v>
                </c:pt>
                <c:pt idx="4155">
                  <c:v>346.25</c:v>
                </c:pt>
                <c:pt idx="4156">
                  <c:v>346.33333333333331</c:v>
                </c:pt>
                <c:pt idx="4157">
                  <c:v>346.41666666666669</c:v>
                </c:pt>
                <c:pt idx="4158">
                  <c:v>346.5</c:v>
                </c:pt>
                <c:pt idx="4159">
                  <c:v>346.58333333333331</c:v>
                </c:pt>
                <c:pt idx="4160">
                  <c:v>346.66666666666669</c:v>
                </c:pt>
                <c:pt idx="4161">
                  <c:v>346.75</c:v>
                </c:pt>
                <c:pt idx="4162">
                  <c:v>346.83333333333331</c:v>
                </c:pt>
                <c:pt idx="4163">
                  <c:v>346.91666666666669</c:v>
                </c:pt>
                <c:pt idx="4164">
                  <c:v>347</c:v>
                </c:pt>
                <c:pt idx="4165">
                  <c:v>347.08333333333331</c:v>
                </c:pt>
                <c:pt idx="4166">
                  <c:v>347.16666666666669</c:v>
                </c:pt>
                <c:pt idx="4167">
                  <c:v>347.25</c:v>
                </c:pt>
                <c:pt idx="4168">
                  <c:v>347.33333333333331</c:v>
                </c:pt>
                <c:pt idx="4169">
                  <c:v>347.41666666666669</c:v>
                </c:pt>
                <c:pt idx="4170">
                  <c:v>347.5</c:v>
                </c:pt>
                <c:pt idx="4171">
                  <c:v>347.58333333333331</c:v>
                </c:pt>
                <c:pt idx="4172">
                  <c:v>347.66666666666669</c:v>
                </c:pt>
                <c:pt idx="4173">
                  <c:v>347.75</c:v>
                </c:pt>
                <c:pt idx="4174">
                  <c:v>347.83333333333331</c:v>
                </c:pt>
                <c:pt idx="4175">
                  <c:v>347.91666666666669</c:v>
                </c:pt>
                <c:pt idx="4176">
                  <c:v>348</c:v>
                </c:pt>
                <c:pt idx="4177">
                  <c:v>348.08333333333331</c:v>
                </c:pt>
                <c:pt idx="4178">
                  <c:v>348.16666666666669</c:v>
                </c:pt>
                <c:pt idx="4179">
                  <c:v>348.25</c:v>
                </c:pt>
                <c:pt idx="4180">
                  <c:v>348.33333333333331</c:v>
                </c:pt>
                <c:pt idx="4181">
                  <c:v>348.41666666666669</c:v>
                </c:pt>
                <c:pt idx="4182">
                  <c:v>348.5</c:v>
                </c:pt>
                <c:pt idx="4183">
                  <c:v>348.58333333333331</c:v>
                </c:pt>
                <c:pt idx="4184">
                  <c:v>348.66666666666669</c:v>
                </c:pt>
                <c:pt idx="4185">
                  <c:v>348.75</c:v>
                </c:pt>
                <c:pt idx="4186">
                  <c:v>348.83333333333331</c:v>
                </c:pt>
                <c:pt idx="4187">
                  <c:v>348.91666666666669</c:v>
                </c:pt>
                <c:pt idx="4188">
                  <c:v>349</c:v>
                </c:pt>
                <c:pt idx="4189">
                  <c:v>349.08333333333331</c:v>
                </c:pt>
                <c:pt idx="4190">
                  <c:v>349.16666666666669</c:v>
                </c:pt>
                <c:pt idx="4191">
                  <c:v>349.25</c:v>
                </c:pt>
                <c:pt idx="4192">
                  <c:v>349.33333333333331</c:v>
                </c:pt>
                <c:pt idx="4193">
                  <c:v>349.41666666666669</c:v>
                </c:pt>
                <c:pt idx="4194">
                  <c:v>349.5</c:v>
                </c:pt>
                <c:pt idx="4195">
                  <c:v>349.58333333333331</c:v>
                </c:pt>
                <c:pt idx="4196">
                  <c:v>349.66666666666669</c:v>
                </c:pt>
                <c:pt idx="4197">
                  <c:v>349.75</c:v>
                </c:pt>
                <c:pt idx="4198">
                  <c:v>349.83333333333331</c:v>
                </c:pt>
                <c:pt idx="4199">
                  <c:v>349.91666666666669</c:v>
                </c:pt>
                <c:pt idx="4200">
                  <c:v>350</c:v>
                </c:pt>
                <c:pt idx="4201">
                  <c:v>350.08333333333331</c:v>
                </c:pt>
                <c:pt idx="4202">
                  <c:v>350.16666666666669</c:v>
                </c:pt>
                <c:pt idx="4203">
                  <c:v>350.25</c:v>
                </c:pt>
                <c:pt idx="4204">
                  <c:v>350.33333333333331</c:v>
                </c:pt>
                <c:pt idx="4205">
                  <c:v>350.41666666666669</c:v>
                </c:pt>
                <c:pt idx="4206">
                  <c:v>350.5</c:v>
                </c:pt>
                <c:pt idx="4207">
                  <c:v>350.58333333333331</c:v>
                </c:pt>
                <c:pt idx="4208">
                  <c:v>350.66666666666669</c:v>
                </c:pt>
                <c:pt idx="4209">
                  <c:v>350.75</c:v>
                </c:pt>
                <c:pt idx="4210">
                  <c:v>350.83333333333331</c:v>
                </c:pt>
                <c:pt idx="4211">
                  <c:v>350.91666666666669</c:v>
                </c:pt>
                <c:pt idx="4212">
                  <c:v>351</c:v>
                </c:pt>
                <c:pt idx="4213">
                  <c:v>351.08333333333331</c:v>
                </c:pt>
                <c:pt idx="4214">
                  <c:v>351.16666666666669</c:v>
                </c:pt>
                <c:pt idx="4215">
                  <c:v>351.25</c:v>
                </c:pt>
                <c:pt idx="4216">
                  <c:v>351.33333333333331</c:v>
                </c:pt>
                <c:pt idx="4217">
                  <c:v>351.41666666666669</c:v>
                </c:pt>
                <c:pt idx="4218">
                  <c:v>351.5</c:v>
                </c:pt>
                <c:pt idx="4219">
                  <c:v>351.58333333333331</c:v>
                </c:pt>
                <c:pt idx="4220">
                  <c:v>351.66666666666669</c:v>
                </c:pt>
                <c:pt idx="4221">
                  <c:v>351.75</c:v>
                </c:pt>
                <c:pt idx="4222">
                  <c:v>351.83333333333331</c:v>
                </c:pt>
                <c:pt idx="4223">
                  <c:v>351.91666666666669</c:v>
                </c:pt>
                <c:pt idx="4224">
                  <c:v>352</c:v>
                </c:pt>
                <c:pt idx="4225">
                  <c:v>352.08333333333331</c:v>
                </c:pt>
                <c:pt idx="4226">
                  <c:v>352.16666666666669</c:v>
                </c:pt>
                <c:pt idx="4227">
                  <c:v>352.25</c:v>
                </c:pt>
                <c:pt idx="4228">
                  <c:v>352.33333333333331</c:v>
                </c:pt>
                <c:pt idx="4229">
                  <c:v>352.41666666666669</c:v>
                </c:pt>
                <c:pt idx="4230">
                  <c:v>352.5</c:v>
                </c:pt>
                <c:pt idx="4231">
                  <c:v>352.58333333333331</c:v>
                </c:pt>
                <c:pt idx="4232">
                  <c:v>352.66666666666669</c:v>
                </c:pt>
                <c:pt idx="4233">
                  <c:v>352.75</c:v>
                </c:pt>
                <c:pt idx="4234">
                  <c:v>352.83333333333331</c:v>
                </c:pt>
                <c:pt idx="4235">
                  <c:v>352.91666666666669</c:v>
                </c:pt>
                <c:pt idx="4236">
                  <c:v>353</c:v>
                </c:pt>
                <c:pt idx="4237">
                  <c:v>353.08333333333331</c:v>
                </c:pt>
                <c:pt idx="4238">
                  <c:v>353.16666666666669</c:v>
                </c:pt>
                <c:pt idx="4239">
                  <c:v>353.25</c:v>
                </c:pt>
                <c:pt idx="4240">
                  <c:v>353.33333333333331</c:v>
                </c:pt>
                <c:pt idx="4241">
                  <c:v>353.41666666666669</c:v>
                </c:pt>
                <c:pt idx="4242">
                  <c:v>353.5</c:v>
                </c:pt>
                <c:pt idx="4243">
                  <c:v>353.58333333333331</c:v>
                </c:pt>
                <c:pt idx="4244">
                  <c:v>353.66666666666669</c:v>
                </c:pt>
                <c:pt idx="4245">
                  <c:v>353.75</c:v>
                </c:pt>
                <c:pt idx="4246">
                  <c:v>353.83333333333331</c:v>
                </c:pt>
                <c:pt idx="4247">
                  <c:v>353.91666666666669</c:v>
                </c:pt>
                <c:pt idx="4248">
                  <c:v>354</c:v>
                </c:pt>
                <c:pt idx="4249">
                  <c:v>354.08333333333331</c:v>
                </c:pt>
                <c:pt idx="4250">
                  <c:v>354.16666666666669</c:v>
                </c:pt>
                <c:pt idx="4251">
                  <c:v>354.25</c:v>
                </c:pt>
                <c:pt idx="4252">
                  <c:v>354.33333333333331</c:v>
                </c:pt>
                <c:pt idx="4253">
                  <c:v>354.41666666666669</c:v>
                </c:pt>
                <c:pt idx="4254">
                  <c:v>354.5</c:v>
                </c:pt>
                <c:pt idx="4255">
                  <c:v>354.58333333333331</c:v>
                </c:pt>
                <c:pt idx="4256">
                  <c:v>354.66666666666669</c:v>
                </c:pt>
                <c:pt idx="4257">
                  <c:v>354.75</c:v>
                </c:pt>
                <c:pt idx="4258">
                  <c:v>354.83333333333331</c:v>
                </c:pt>
                <c:pt idx="4259">
                  <c:v>354.91666666666669</c:v>
                </c:pt>
                <c:pt idx="4260">
                  <c:v>355</c:v>
                </c:pt>
                <c:pt idx="4261">
                  <c:v>355.08333333333331</c:v>
                </c:pt>
                <c:pt idx="4262">
                  <c:v>355.16666666666669</c:v>
                </c:pt>
                <c:pt idx="4263">
                  <c:v>355.25</c:v>
                </c:pt>
                <c:pt idx="4264">
                  <c:v>355.33333333333331</c:v>
                </c:pt>
                <c:pt idx="4265">
                  <c:v>355.41666666666669</c:v>
                </c:pt>
                <c:pt idx="4266">
                  <c:v>355.5</c:v>
                </c:pt>
                <c:pt idx="4267">
                  <c:v>355.58333333333331</c:v>
                </c:pt>
                <c:pt idx="4268">
                  <c:v>355.66666666666669</c:v>
                </c:pt>
                <c:pt idx="4269">
                  <c:v>355.75</c:v>
                </c:pt>
                <c:pt idx="4270">
                  <c:v>355.83333333333331</c:v>
                </c:pt>
                <c:pt idx="4271">
                  <c:v>355.91666666666669</c:v>
                </c:pt>
                <c:pt idx="4272">
                  <c:v>356</c:v>
                </c:pt>
                <c:pt idx="4273">
                  <c:v>356.08333333333331</c:v>
                </c:pt>
                <c:pt idx="4274">
                  <c:v>356.16666666666669</c:v>
                </c:pt>
                <c:pt idx="4275">
                  <c:v>356.25</c:v>
                </c:pt>
                <c:pt idx="4276">
                  <c:v>356.33333333333331</c:v>
                </c:pt>
                <c:pt idx="4277">
                  <c:v>356.41666666666669</c:v>
                </c:pt>
                <c:pt idx="4278">
                  <c:v>356.5</c:v>
                </c:pt>
                <c:pt idx="4279">
                  <c:v>356.58333333333331</c:v>
                </c:pt>
                <c:pt idx="4280">
                  <c:v>356.66666666666669</c:v>
                </c:pt>
                <c:pt idx="4281">
                  <c:v>356.75</c:v>
                </c:pt>
                <c:pt idx="4282">
                  <c:v>356.83333333333331</c:v>
                </c:pt>
                <c:pt idx="4283">
                  <c:v>356.91666666666669</c:v>
                </c:pt>
                <c:pt idx="4284">
                  <c:v>357</c:v>
                </c:pt>
                <c:pt idx="4285">
                  <c:v>357.08333333333331</c:v>
                </c:pt>
                <c:pt idx="4286">
                  <c:v>357.16666666666669</c:v>
                </c:pt>
                <c:pt idx="4287">
                  <c:v>357.25</c:v>
                </c:pt>
                <c:pt idx="4288">
                  <c:v>357.33333333333331</c:v>
                </c:pt>
                <c:pt idx="4289">
                  <c:v>357.41666666666669</c:v>
                </c:pt>
                <c:pt idx="4290">
                  <c:v>357.5</c:v>
                </c:pt>
                <c:pt idx="4291">
                  <c:v>357.58333333333331</c:v>
                </c:pt>
                <c:pt idx="4292">
                  <c:v>357.66666666666669</c:v>
                </c:pt>
                <c:pt idx="4293">
                  <c:v>357.75</c:v>
                </c:pt>
                <c:pt idx="4294">
                  <c:v>357.83333333333331</c:v>
                </c:pt>
                <c:pt idx="4295">
                  <c:v>357.91666666666669</c:v>
                </c:pt>
                <c:pt idx="4296">
                  <c:v>358</c:v>
                </c:pt>
                <c:pt idx="4297">
                  <c:v>358.08333333333331</c:v>
                </c:pt>
                <c:pt idx="4298">
                  <c:v>358.16666666666669</c:v>
                </c:pt>
                <c:pt idx="4299">
                  <c:v>358.25</c:v>
                </c:pt>
                <c:pt idx="4300">
                  <c:v>358.33333333333331</c:v>
                </c:pt>
                <c:pt idx="4301">
                  <c:v>358.41666666666669</c:v>
                </c:pt>
                <c:pt idx="4302">
                  <c:v>358.5</c:v>
                </c:pt>
                <c:pt idx="4303">
                  <c:v>358.58333333333331</c:v>
                </c:pt>
                <c:pt idx="4304">
                  <c:v>358.66666666666669</c:v>
                </c:pt>
                <c:pt idx="4305">
                  <c:v>358.75</c:v>
                </c:pt>
                <c:pt idx="4306">
                  <c:v>358.83333333333331</c:v>
                </c:pt>
                <c:pt idx="4307">
                  <c:v>358.91666666666669</c:v>
                </c:pt>
                <c:pt idx="4308">
                  <c:v>359</c:v>
                </c:pt>
                <c:pt idx="4309">
                  <c:v>359.08333333333331</c:v>
                </c:pt>
                <c:pt idx="4310">
                  <c:v>359.16666666666669</c:v>
                </c:pt>
                <c:pt idx="4311">
                  <c:v>359.25</c:v>
                </c:pt>
                <c:pt idx="4312">
                  <c:v>359.33333333333331</c:v>
                </c:pt>
                <c:pt idx="4313">
                  <c:v>359.41666666666669</c:v>
                </c:pt>
                <c:pt idx="4314">
                  <c:v>359.5</c:v>
                </c:pt>
                <c:pt idx="4315">
                  <c:v>359.58333333333331</c:v>
                </c:pt>
                <c:pt idx="4316">
                  <c:v>359.66666666666669</c:v>
                </c:pt>
                <c:pt idx="4317">
                  <c:v>359.75</c:v>
                </c:pt>
                <c:pt idx="4318">
                  <c:v>359.83333333333331</c:v>
                </c:pt>
                <c:pt idx="4319">
                  <c:v>359.91666666666669</c:v>
                </c:pt>
                <c:pt idx="4320">
                  <c:v>360</c:v>
                </c:pt>
                <c:pt idx="4321">
                  <c:v>360.08333333333331</c:v>
                </c:pt>
                <c:pt idx="4322">
                  <c:v>360.16666666666669</c:v>
                </c:pt>
                <c:pt idx="4323">
                  <c:v>360.25</c:v>
                </c:pt>
                <c:pt idx="4324">
                  <c:v>360.33333333333331</c:v>
                </c:pt>
                <c:pt idx="4325">
                  <c:v>360.41666666666669</c:v>
                </c:pt>
                <c:pt idx="4326">
                  <c:v>360.5</c:v>
                </c:pt>
                <c:pt idx="4327">
                  <c:v>360.58333333333331</c:v>
                </c:pt>
                <c:pt idx="4328">
                  <c:v>360.66666666666669</c:v>
                </c:pt>
                <c:pt idx="4329">
                  <c:v>360.75</c:v>
                </c:pt>
                <c:pt idx="4330">
                  <c:v>360.83333333333331</c:v>
                </c:pt>
                <c:pt idx="4331">
                  <c:v>360.91666666666669</c:v>
                </c:pt>
                <c:pt idx="4332">
                  <c:v>361</c:v>
                </c:pt>
                <c:pt idx="4333">
                  <c:v>361.08333333333331</c:v>
                </c:pt>
                <c:pt idx="4334">
                  <c:v>361.16666666666669</c:v>
                </c:pt>
                <c:pt idx="4335">
                  <c:v>361.25</c:v>
                </c:pt>
                <c:pt idx="4336">
                  <c:v>361.33333333333331</c:v>
                </c:pt>
                <c:pt idx="4337">
                  <c:v>361.41666666666669</c:v>
                </c:pt>
                <c:pt idx="4338">
                  <c:v>361.5</c:v>
                </c:pt>
                <c:pt idx="4339">
                  <c:v>361.58333333333331</c:v>
                </c:pt>
                <c:pt idx="4340">
                  <c:v>361.66666666666669</c:v>
                </c:pt>
                <c:pt idx="4341">
                  <c:v>361.75</c:v>
                </c:pt>
                <c:pt idx="4342">
                  <c:v>361.83333333333331</c:v>
                </c:pt>
                <c:pt idx="4343">
                  <c:v>361.91666666666669</c:v>
                </c:pt>
                <c:pt idx="4344">
                  <c:v>362</c:v>
                </c:pt>
                <c:pt idx="4345">
                  <c:v>362.08333333333331</c:v>
                </c:pt>
                <c:pt idx="4346">
                  <c:v>362.16666666666669</c:v>
                </c:pt>
                <c:pt idx="4347">
                  <c:v>362.25</c:v>
                </c:pt>
                <c:pt idx="4348">
                  <c:v>362.33333333333331</c:v>
                </c:pt>
                <c:pt idx="4349">
                  <c:v>362.41666666666669</c:v>
                </c:pt>
                <c:pt idx="4350">
                  <c:v>362.5</c:v>
                </c:pt>
                <c:pt idx="4351">
                  <c:v>362.58333333333331</c:v>
                </c:pt>
                <c:pt idx="4352">
                  <c:v>362.66666666666669</c:v>
                </c:pt>
                <c:pt idx="4353">
                  <c:v>362.75</c:v>
                </c:pt>
                <c:pt idx="4354">
                  <c:v>362.83333333333331</c:v>
                </c:pt>
                <c:pt idx="4355">
                  <c:v>362.91666666666669</c:v>
                </c:pt>
                <c:pt idx="4356">
                  <c:v>363</c:v>
                </c:pt>
                <c:pt idx="4357">
                  <c:v>363.08333333333331</c:v>
                </c:pt>
                <c:pt idx="4358">
                  <c:v>363.16666666666669</c:v>
                </c:pt>
                <c:pt idx="4359">
                  <c:v>363.25</c:v>
                </c:pt>
                <c:pt idx="4360">
                  <c:v>363.33333333333331</c:v>
                </c:pt>
                <c:pt idx="4361">
                  <c:v>363.41666666666669</c:v>
                </c:pt>
                <c:pt idx="4362">
                  <c:v>363.5</c:v>
                </c:pt>
                <c:pt idx="4363">
                  <c:v>363.58333333333331</c:v>
                </c:pt>
                <c:pt idx="4364">
                  <c:v>363.66666666666669</c:v>
                </c:pt>
                <c:pt idx="4365">
                  <c:v>363.75</c:v>
                </c:pt>
                <c:pt idx="4366">
                  <c:v>363.83333333333331</c:v>
                </c:pt>
                <c:pt idx="4367">
                  <c:v>363.91666666666669</c:v>
                </c:pt>
                <c:pt idx="4368">
                  <c:v>364</c:v>
                </c:pt>
                <c:pt idx="4369">
                  <c:v>364.08333333333331</c:v>
                </c:pt>
                <c:pt idx="4370">
                  <c:v>364.16666666666669</c:v>
                </c:pt>
                <c:pt idx="4371">
                  <c:v>364.25</c:v>
                </c:pt>
                <c:pt idx="4372">
                  <c:v>364.33333333333331</c:v>
                </c:pt>
                <c:pt idx="4373">
                  <c:v>364.41666666666669</c:v>
                </c:pt>
                <c:pt idx="4374">
                  <c:v>364.5</c:v>
                </c:pt>
                <c:pt idx="4375">
                  <c:v>364.58333333333331</c:v>
                </c:pt>
                <c:pt idx="4376">
                  <c:v>364.66666666666669</c:v>
                </c:pt>
                <c:pt idx="4377">
                  <c:v>364.75</c:v>
                </c:pt>
                <c:pt idx="4378">
                  <c:v>364.83333333333331</c:v>
                </c:pt>
                <c:pt idx="4379">
                  <c:v>364.91666666666669</c:v>
                </c:pt>
                <c:pt idx="4380">
                  <c:v>365</c:v>
                </c:pt>
                <c:pt idx="4381">
                  <c:v>365.08333333333331</c:v>
                </c:pt>
                <c:pt idx="4382">
                  <c:v>365.16666666666669</c:v>
                </c:pt>
                <c:pt idx="4383">
                  <c:v>365.25</c:v>
                </c:pt>
                <c:pt idx="4384">
                  <c:v>365.33333333333331</c:v>
                </c:pt>
                <c:pt idx="4385">
                  <c:v>365.41666666666669</c:v>
                </c:pt>
                <c:pt idx="4386">
                  <c:v>365.5</c:v>
                </c:pt>
                <c:pt idx="4387">
                  <c:v>365.58333333333331</c:v>
                </c:pt>
                <c:pt idx="4388">
                  <c:v>365.66666666666669</c:v>
                </c:pt>
                <c:pt idx="4389">
                  <c:v>365.75</c:v>
                </c:pt>
                <c:pt idx="4390">
                  <c:v>365.83333333333331</c:v>
                </c:pt>
                <c:pt idx="4391">
                  <c:v>365.91666666666669</c:v>
                </c:pt>
                <c:pt idx="4392">
                  <c:v>366</c:v>
                </c:pt>
                <c:pt idx="4393">
                  <c:v>366.08333333333331</c:v>
                </c:pt>
                <c:pt idx="4394">
                  <c:v>366.16666666666669</c:v>
                </c:pt>
                <c:pt idx="4395">
                  <c:v>366.25</c:v>
                </c:pt>
                <c:pt idx="4396">
                  <c:v>366.33333333333331</c:v>
                </c:pt>
                <c:pt idx="4397">
                  <c:v>366.41666666666669</c:v>
                </c:pt>
                <c:pt idx="4398">
                  <c:v>366.5</c:v>
                </c:pt>
                <c:pt idx="4399">
                  <c:v>366.58333333333331</c:v>
                </c:pt>
                <c:pt idx="4400">
                  <c:v>366.66666666666669</c:v>
                </c:pt>
                <c:pt idx="4401">
                  <c:v>366.75</c:v>
                </c:pt>
                <c:pt idx="4402">
                  <c:v>366.83333333333331</c:v>
                </c:pt>
                <c:pt idx="4403">
                  <c:v>366.91666666666669</c:v>
                </c:pt>
                <c:pt idx="4404">
                  <c:v>367</c:v>
                </c:pt>
                <c:pt idx="4405">
                  <c:v>367.08333333333331</c:v>
                </c:pt>
                <c:pt idx="4406">
                  <c:v>367.16666666666669</c:v>
                </c:pt>
                <c:pt idx="4407">
                  <c:v>367.25</c:v>
                </c:pt>
                <c:pt idx="4408">
                  <c:v>367.33333333333331</c:v>
                </c:pt>
                <c:pt idx="4409">
                  <c:v>367.41666666666669</c:v>
                </c:pt>
                <c:pt idx="4410">
                  <c:v>367.5</c:v>
                </c:pt>
                <c:pt idx="4411">
                  <c:v>367.58333333333331</c:v>
                </c:pt>
                <c:pt idx="4412">
                  <c:v>367.66666666666669</c:v>
                </c:pt>
                <c:pt idx="4413">
                  <c:v>367.75</c:v>
                </c:pt>
                <c:pt idx="4414">
                  <c:v>367.83333333333331</c:v>
                </c:pt>
                <c:pt idx="4415">
                  <c:v>367.91666666666669</c:v>
                </c:pt>
                <c:pt idx="4416">
                  <c:v>368</c:v>
                </c:pt>
                <c:pt idx="4417">
                  <c:v>368.08333333333331</c:v>
                </c:pt>
                <c:pt idx="4418">
                  <c:v>368.16666666666669</c:v>
                </c:pt>
                <c:pt idx="4419">
                  <c:v>368.25</c:v>
                </c:pt>
                <c:pt idx="4420">
                  <c:v>368.33333333333331</c:v>
                </c:pt>
                <c:pt idx="4421">
                  <c:v>368.41666666666669</c:v>
                </c:pt>
                <c:pt idx="4422">
                  <c:v>368.5</c:v>
                </c:pt>
                <c:pt idx="4423">
                  <c:v>368.58333333333331</c:v>
                </c:pt>
                <c:pt idx="4424">
                  <c:v>368.66666666666669</c:v>
                </c:pt>
                <c:pt idx="4425">
                  <c:v>368.75</c:v>
                </c:pt>
                <c:pt idx="4426">
                  <c:v>368.83333333333331</c:v>
                </c:pt>
                <c:pt idx="4427">
                  <c:v>368.91666666666669</c:v>
                </c:pt>
                <c:pt idx="4428">
                  <c:v>369</c:v>
                </c:pt>
                <c:pt idx="4429">
                  <c:v>369.08333333333331</c:v>
                </c:pt>
                <c:pt idx="4430">
                  <c:v>369.16666666666669</c:v>
                </c:pt>
                <c:pt idx="4431">
                  <c:v>369.25</c:v>
                </c:pt>
                <c:pt idx="4432">
                  <c:v>369.33333333333331</c:v>
                </c:pt>
                <c:pt idx="4433">
                  <c:v>369.41666666666669</c:v>
                </c:pt>
                <c:pt idx="4434">
                  <c:v>369.5</c:v>
                </c:pt>
                <c:pt idx="4435">
                  <c:v>369.58333333333331</c:v>
                </c:pt>
                <c:pt idx="4436">
                  <c:v>369.66666666666669</c:v>
                </c:pt>
                <c:pt idx="4437">
                  <c:v>369.75</c:v>
                </c:pt>
                <c:pt idx="4438">
                  <c:v>369.83333333333331</c:v>
                </c:pt>
                <c:pt idx="4439">
                  <c:v>369.91666666666669</c:v>
                </c:pt>
                <c:pt idx="4440">
                  <c:v>370</c:v>
                </c:pt>
                <c:pt idx="4441">
                  <c:v>370.08333333333331</c:v>
                </c:pt>
                <c:pt idx="4442">
                  <c:v>370.16666666666669</c:v>
                </c:pt>
                <c:pt idx="4443">
                  <c:v>370.25</c:v>
                </c:pt>
                <c:pt idx="4444">
                  <c:v>370.33333333333331</c:v>
                </c:pt>
                <c:pt idx="4445">
                  <c:v>370.41666666666669</c:v>
                </c:pt>
                <c:pt idx="4446">
                  <c:v>370.5</c:v>
                </c:pt>
                <c:pt idx="4447">
                  <c:v>370.58333333333331</c:v>
                </c:pt>
                <c:pt idx="4448">
                  <c:v>370.66666666666669</c:v>
                </c:pt>
                <c:pt idx="4449">
                  <c:v>370.75</c:v>
                </c:pt>
                <c:pt idx="4450">
                  <c:v>370.83333333333331</c:v>
                </c:pt>
                <c:pt idx="4451">
                  <c:v>370.91666666666669</c:v>
                </c:pt>
                <c:pt idx="4452">
                  <c:v>371</c:v>
                </c:pt>
                <c:pt idx="4453">
                  <c:v>371.08333333333331</c:v>
                </c:pt>
                <c:pt idx="4454">
                  <c:v>371.16666666666669</c:v>
                </c:pt>
                <c:pt idx="4455">
                  <c:v>371.25</c:v>
                </c:pt>
                <c:pt idx="4456">
                  <c:v>371.33333333333331</c:v>
                </c:pt>
                <c:pt idx="4457">
                  <c:v>371.41666666666669</c:v>
                </c:pt>
                <c:pt idx="4458">
                  <c:v>371.5</c:v>
                </c:pt>
                <c:pt idx="4459">
                  <c:v>371.58333333333331</c:v>
                </c:pt>
                <c:pt idx="4460">
                  <c:v>371.66666666666669</c:v>
                </c:pt>
                <c:pt idx="4461">
                  <c:v>371.75</c:v>
                </c:pt>
                <c:pt idx="4462">
                  <c:v>371.83333333333331</c:v>
                </c:pt>
                <c:pt idx="4463">
                  <c:v>371.91666666666669</c:v>
                </c:pt>
                <c:pt idx="4464">
                  <c:v>372</c:v>
                </c:pt>
                <c:pt idx="4465">
                  <c:v>372.08333333333331</c:v>
                </c:pt>
                <c:pt idx="4466">
                  <c:v>372.16666666666669</c:v>
                </c:pt>
                <c:pt idx="4467">
                  <c:v>372.25</c:v>
                </c:pt>
                <c:pt idx="4468">
                  <c:v>372.33333333333331</c:v>
                </c:pt>
                <c:pt idx="4469">
                  <c:v>372.41666666666669</c:v>
                </c:pt>
                <c:pt idx="4470">
                  <c:v>372.5</c:v>
                </c:pt>
                <c:pt idx="4471">
                  <c:v>372.58333333333331</c:v>
                </c:pt>
                <c:pt idx="4472">
                  <c:v>372.66666666666669</c:v>
                </c:pt>
                <c:pt idx="4473">
                  <c:v>372.75</c:v>
                </c:pt>
                <c:pt idx="4474">
                  <c:v>372.83333333333331</c:v>
                </c:pt>
                <c:pt idx="4475">
                  <c:v>372.91666666666669</c:v>
                </c:pt>
                <c:pt idx="4476">
                  <c:v>373</c:v>
                </c:pt>
                <c:pt idx="4477">
                  <c:v>373.08333333333331</c:v>
                </c:pt>
                <c:pt idx="4478">
                  <c:v>373.16666666666669</c:v>
                </c:pt>
                <c:pt idx="4479">
                  <c:v>373.25</c:v>
                </c:pt>
                <c:pt idx="4480">
                  <c:v>373.33333333333331</c:v>
                </c:pt>
                <c:pt idx="4481">
                  <c:v>373.41666666666669</c:v>
                </c:pt>
                <c:pt idx="4482">
                  <c:v>373.5</c:v>
                </c:pt>
                <c:pt idx="4483">
                  <c:v>373.58333333333331</c:v>
                </c:pt>
                <c:pt idx="4484">
                  <c:v>373.66666666666669</c:v>
                </c:pt>
                <c:pt idx="4485">
                  <c:v>373.75</c:v>
                </c:pt>
                <c:pt idx="4486">
                  <c:v>373.83333333333331</c:v>
                </c:pt>
                <c:pt idx="4487">
                  <c:v>373.91666666666669</c:v>
                </c:pt>
                <c:pt idx="4488">
                  <c:v>374</c:v>
                </c:pt>
                <c:pt idx="4489">
                  <c:v>374.08333333333331</c:v>
                </c:pt>
                <c:pt idx="4490">
                  <c:v>374.16666666666669</c:v>
                </c:pt>
                <c:pt idx="4491">
                  <c:v>374.25</c:v>
                </c:pt>
                <c:pt idx="4492">
                  <c:v>374.33333333333331</c:v>
                </c:pt>
                <c:pt idx="4493">
                  <c:v>374.41666666666669</c:v>
                </c:pt>
                <c:pt idx="4494">
                  <c:v>374.5</c:v>
                </c:pt>
                <c:pt idx="4495">
                  <c:v>374.58333333333331</c:v>
                </c:pt>
                <c:pt idx="4496">
                  <c:v>374.66666666666669</c:v>
                </c:pt>
                <c:pt idx="4497">
                  <c:v>374.75</c:v>
                </c:pt>
                <c:pt idx="4498">
                  <c:v>374.83333333333331</c:v>
                </c:pt>
                <c:pt idx="4499">
                  <c:v>374.91666666666669</c:v>
                </c:pt>
                <c:pt idx="4500">
                  <c:v>375</c:v>
                </c:pt>
                <c:pt idx="4501">
                  <c:v>375.08333333333331</c:v>
                </c:pt>
                <c:pt idx="4502">
                  <c:v>375.16666666666669</c:v>
                </c:pt>
                <c:pt idx="4503">
                  <c:v>375.25</c:v>
                </c:pt>
                <c:pt idx="4504">
                  <c:v>375.33333333333331</c:v>
                </c:pt>
                <c:pt idx="4505">
                  <c:v>375.41666666666669</c:v>
                </c:pt>
                <c:pt idx="4506">
                  <c:v>375.5</c:v>
                </c:pt>
                <c:pt idx="4507">
                  <c:v>375.58333333333331</c:v>
                </c:pt>
                <c:pt idx="4508">
                  <c:v>375.66666666666669</c:v>
                </c:pt>
                <c:pt idx="4509">
                  <c:v>375.75</c:v>
                </c:pt>
                <c:pt idx="4510">
                  <c:v>375.83333333333331</c:v>
                </c:pt>
                <c:pt idx="4511">
                  <c:v>375.91666666666669</c:v>
                </c:pt>
                <c:pt idx="4512">
                  <c:v>376</c:v>
                </c:pt>
                <c:pt idx="4513">
                  <c:v>376.08333333333331</c:v>
                </c:pt>
                <c:pt idx="4514">
                  <c:v>376.16666666666669</c:v>
                </c:pt>
                <c:pt idx="4515">
                  <c:v>376.25</c:v>
                </c:pt>
                <c:pt idx="4516">
                  <c:v>376.33333333333331</c:v>
                </c:pt>
                <c:pt idx="4517">
                  <c:v>376.41666666666669</c:v>
                </c:pt>
                <c:pt idx="4518">
                  <c:v>376.5</c:v>
                </c:pt>
                <c:pt idx="4519">
                  <c:v>376.58333333333331</c:v>
                </c:pt>
                <c:pt idx="4520">
                  <c:v>376.66666666666669</c:v>
                </c:pt>
                <c:pt idx="4521">
                  <c:v>376.75</c:v>
                </c:pt>
                <c:pt idx="4522">
                  <c:v>376.83333333333331</c:v>
                </c:pt>
                <c:pt idx="4523">
                  <c:v>376.91666666666669</c:v>
                </c:pt>
                <c:pt idx="4524">
                  <c:v>377</c:v>
                </c:pt>
                <c:pt idx="4525">
                  <c:v>377.08333333333331</c:v>
                </c:pt>
                <c:pt idx="4526">
                  <c:v>377.16666666666669</c:v>
                </c:pt>
                <c:pt idx="4527">
                  <c:v>377.25</c:v>
                </c:pt>
                <c:pt idx="4528">
                  <c:v>377.33333333333331</c:v>
                </c:pt>
                <c:pt idx="4529">
                  <c:v>377.41666666666669</c:v>
                </c:pt>
                <c:pt idx="4530">
                  <c:v>377.5</c:v>
                </c:pt>
                <c:pt idx="4531">
                  <c:v>377.58333333333331</c:v>
                </c:pt>
                <c:pt idx="4532">
                  <c:v>377.66666666666669</c:v>
                </c:pt>
                <c:pt idx="4533">
                  <c:v>377.75</c:v>
                </c:pt>
                <c:pt idx="4534">
                  <c:v>377.83333333333331</c:v>
                </c:pt>
                <c:pt idx="4535">
                  <c:v>377.91666666666669</c:v>
                </c:pt>
                <c:pt idx="4536">
                  <c:v>378</c:v>
                </c:pt>
                <c:pt idx="4537">
                  <c:v>378.08333333333331</c:v>
                </c:pt>
                <c:pt idx="4538">
                  <c:v>378.16666666666669</c:v>
                </c:pt>
                <c:pt idx="4539">
                  <c:v>378.25</c:v>
                </c:pt>
                <c:pt idx="4540">
                  <c:v>378.33333333333331</c:v>
                </c:pt>
                <c:pt idx="4541">
                  <c:v>378.41666666666669</c:v>
                </c:pt>
                <c:pt idx="4542">
                  <c:v>378.5</c:v>
                </c:pt>
                <c:pt idx="4543">
                  <c:v>378.58333333333331</c:v>
                </c:pt>
                <c:pt idx="4544">
                  <c:v>378.66666666666669</c:v>
                </c:pt>
                <c:pt idx="4545">
                  <c:v>378.75</c:v>
                </c:pt>
                <c:pt idx="4546">
                  <c:v>378.83333333333331</c:v>
                </c:pt>
                <c:pt idx="4547">
                  <c:v>378.91666666666669</c:v>
                </c:pt>
                <c:pt idx="4548">
                  <c:v>379</c:v>
                </c:pt>
                <c:pt idx="4549">
                  <c:v>379.08333333333331</c:v>
                </c:pt>
                <c:pt idx="4550">
                  <c:v>379.16666666666669</c:v>
                </c:pt>
                <c:pt idx="4551">
                  <c:v>379.25</c:v>
                </c:pt>
                <c:pt idx="4552">
                  <c:v>379.33333333333331</c:v>
                </c:pt>
                <c:pt idx="4553">
                  <c:v>379.41666666666669</c:v>
                </c:pt>
                <c:pt idx="4554">
                  <c:v>379.5</c:v>
                </c:pt>
                <c:pt idx="4555">
                  <c:v>379.58333333333331</c:v>
                </c:pt>
                <c:pt idx="4556">
                  <c:v>379.66666666666669</c:v>
                </c:pt>
                <c:pt idx="4557">
                  <c:v>379.75</c:v>
                </c:pt>
                <c:pt idx="4558">
                  <c:v>379.83333333333331</c:v>
                </c:pt>
                <c:pt idx="4559">
                  <c:v>379.91666666666669</c:v>
                </c:pt>
                <c:pt idx="4560">
                  <c:v>380</c:v>
                </c:pt>
                <c:pt idx="4561">
                  <c:v>380.08333333333331</c:v>
                </c:pt>
                <c:pt idx="4562">
                  <c:v>380.16666666666669</c:v>
                </c:pt>
                <c:pt idx="4563">
                  <c:v>380.25</c:v>
                </c:pt>
                <c:pt idx="4564">
                  <c:v>380.33333333333331</c:v>
                </c:pt>
                <c:pt idx="4565">
                  <c:v>380.41666666666669</c:v>
                </c:pt>
                <c:pt idx="4566">
                  <c:v>380.5</c:v>
                </c:pt>
                <c:pt idx="4567">
                  <c:v>380.58333333333331</c:v>
                </c:pt>
                <c:pt idx="4568">
                  <c:v>380.66666666666669</c:v>
                </c:pt>
                <c:pt idx="4569">
                  <c:v>380.75</c:v>
                </c:pt>
                <c:pt idx="4570">
                  <c:v>380.83333333333331</c:v>
                </c:pt>
                <c:pt idx="4571">
                  <c:v>380.91666666666669</c:v>
                </c:pt>
                <c:pt idx="4572">
                  <c:v>381</c:v>
                </c:pt>
                <c:pt idx="4573">
                  <c:v>381.08333333333331</c:v>
                </c:pt>
                <c:pt idx="4574">
                  <c:v>381.16666666666669</c:v>
                </c:pt>
                <c:pt idx="4575">
                  <c:v>381.25</c:v>
                </c:pt>
                <c:pt idx="4576">
                  <c:v>381.33333333333331</c:v>
                </c:pt>
                <c:pt idx="4577">
                  <c:v>381.41666666666669</c:v>
                </c:pt>
                <c:pt idx="4578">
                  <c:v>381.5</c:v>
                </c:pt>
                <c:pt idx="4579">
                  <c:v>381.58333333333331</c:v>
                </c:pt>
                <c:pt idx="4580">
                  <c:v>381.66666666666669</c:v>
                </c:pt>
                <c:pt idx="4581">
                  <c:v>381.75</c:v>
                </c:pt>
                <c:pt idx="4582">
                  <c:v>381.83333333333331</c:v>
                </c:pt>
                <c:pt idx="4583">
                  <c:v>381.91666666666669</c:v>
                </c:pt>
                <c:pt idx="4584">
                  <c:v>382</c:v>
                </c:pt>
                <c:pt idx="4585">
                  <c:v>382.08333333333331</c:v>
                </c:pt>
                <c:pt idx="4586">
                  <c:v>382.16666666666669</c:v>
                </c:pt>
                <c:pt idx="4587">
                  <c:v>382.25</c:v>
                </c:pt>
                <c:pt idx="4588">
                  <c:v>382.33333333333331</c:v>
                </c:pt>
                <c:pt idx="4589">
                  <c:v>382.41666666666669</c:v>
                </c:pt>
                <c:pt idx="4590">
                  <c:v>382.5</c:v>
                </c:pt>
                <c:pt idx="4591">
                  <c:v>382.58333333333331</c:v>
                </c:pt>
                <c:pt idx="4592">
                  <c:v>382.66666666666669</c:v>
                </c:pt>
                <c:pt idx="4593">
                  <c:v>382.75</c:v>
                </c:pt>
                <c:pt idx="4594">
                  <c:v>382.83333333333331</c:v>
                </c:pt>
                <c:pt idx="4595">
                  <c:v>382.91666666666669</c:v>
                </c:pt>
                <c:pt idx="4596">
                  <c:v>383</c:v>
                </c:pt>
                <c:pt idx="4597">
                  <c:v>383.08333333333331</c:v>
                </c:pt>
                <c:pt idx="4598">
                  <c:v>383.16666666666669</c:v>
                </c:pt>
                <c:pt idx="4599">
                  <c:v>383.25</c:v>
                </c:pt>
                <c:pt idx="4600">
                  <c:v>383.33333333333331</c:v>
                </c:pt>
                <c:pt idx="4601">
                  <c:v>383.41666666666669</c:v>
                </c:pt>
                <c:pt idx="4602">
                  <c:v>383.5</c:v>
                </c:pt>
                <c:pt idx="4603">
                  <c:v>383.58333333333331</c:v>
                </c:pt>
                <c:pt idx="4604">
                  <c:v>383.66666666666669</c:v>
                </c:pt>
                <c:pt idx="4605">
                  <c:v>383.75</c:v>
                </c:pt>
                <c:pt idx="4606">
                  <c:v>383.83333333333331</c:v>
                </c:pt>
                <c:pt idx="4607">
                  <c:v>383.91666666666669</c:v>
                </c:pt>
                <c:pt idx="4608">
                  <c:v>384</c:v>
                </c:pt>
                <c:pt idx="4609">
                  <c:v>384.08333333333331</c:v>
                </c:pt>
                <c:pt idx="4610">
                  <c:v>384.16666666666669</c:v>
                </c:pt>
                <c:pt idx="4611">
                  <c:v>384.25</c:v>
                </c:pt>
                <c:pt idx="4612">
                  <c:v>384.33333333333331</c:v>
                </c:pt>
                <c:pt idx="4613">
                  <c:v>384.41666666666669</c:v>
                </c:pt>
                <c:pt idx="4614">
                  <c:v>384.5</c:v>
                </c:pt>
                <c:pt idx="4615">
                  <c:v>384.58333333333331</c:v>
                </c:pt>
                <c:pt idx="4616">
                  <c:v>384.66666666666669</c:v>
                </c:pt>
                <c:pt idx="4617">
                  <c:v>384.75</c:v>
                </c:pt>
                <c:pt idx="4618">
                  <c:v>384.83333333333331</c:v>
                </c:pt>
                <c:pt idx="4619">
                  <c:v>384.91666666666669</c:v>
                </c:pt>
                <c:pt idx="4620">
                  <c:v>385</c:v>
                </c:pt>
                <c:pt idx="4621">
                  <c:v>385.08333333333331</c:v>
                </c:pt>
                <c:pt idx="4622">
                  <c:v>385.16666666666669</c:v>
                </c:pt>
                <c:pt idx="4623">
                  <c:v>385.25</c:v>
                </c:pt>
                <c:pt idx="4624">
                  <c:v>385.33333333333331</c:v>
                </c:pt>
                <c:pt idx="4625">
                  <c:v>385.41666666666669</c:v>
                </c:pt>
                <c:pt idx="4626">
                  <c:v>385.5</c:v>
                </c:pt>
                <c:pt idx="4627">
                  <c:v>385.58333333333331</c:v>
                </c:pt>
                <c:pt idx="4628">
                  <c:v>385.66666666666669</c:v>
                </c:pt>
                <c:pt idx="4629">
                  <c:v>385.75</c:v>
                </c:pt>
                <c:pt idx="4630">
                  <c:v>385.83333333333331</c:v>
                </c:pt>
                <c:pt idx="4631">
                  <c:v>385.91666666666669</c:v>
                </c:pt>
                <c:pt idx="4632">
                  <c:v>386</c:v>
                </c:pt>
                <c:pt idx="4633">
                  <c:v>386.08333333333331</c:v>
                </c:pt>
                <c:pt idx="4634">
                  <c:v>386.16666666666669</c:v>
                </c:pt>
                <c:pt idx="4635">
                  <c:v>386.25</c:v>
                </c:pt>
                <c:pt idx="4636">
                  <c:v>386.33333333333331</c:v>
                </c:pt>
                <c:pt idx="4637">
                  <c:v>386.41666666666669</c:v>
                </c:pt>
                <c:pt idx="4638">
                  <c:v>386.5</c:v>
                </c:pt>
                <c:pt idx="4639">
                  <c:v>386.58333333333331</c:v>
                </c:pt>
                <c:pt idx="4640">
                  <c:v>386.66666666666669</c:v>
                </c:pt>
                <c:pt idx="4641">
                  <c:v>386.75</c:v>
                </c:pt>
                <c:pt idx="4642">
                  <c:v>386.83333333333331</c:v>
                </c:pt>
                <c:pt idx="4643">
                  <c:v>386.91666666666669</c:v>
                </c:pt>
                <c:pt idx="4644">
                  <c:v>387</c:v>
                </c:pt>
                <c:pt idx="4645">
                  <c:v>387.08333333333331</c:v>
                </c:pt>
                <c:pt idx="4646">
                  <c:v>387.16666666666669</c:v>
                </c:pt>
                <c:pt idx="4647">
                  <c:v>387.25</c:v>
                </c:pt>
                <c:pt idx="4648">
                  <c:v>387.33333333333331</c:v>
                </c:pt>
                <c:pt idx="4649">
                  <c:v>387.41666666666669</c:v>
                </c:pt>
                <c:pt idx="4650">
                  <c:v>387.5</c:v>
                </c:pt>
                <c:pt idx="4651">
                  <c:v>387.58333333333331</c:v>
                </c:pt>
                <c:pt idx="4652">
                  <c:v>387.66666666666669</c:v>
                </c:pt>
                <c:pt idx="4653">
                  <c:v>387.75</c:v>
                </c:pt>
                <c:pt idx="4654">
                  <c:v>387.83333333333331</c:v>
                </c:pt>
                <c:pt idx="4655">
                  <c:v>387.91666666666669</c:v>
                </c:pt>
                <c:pt idx="4656">
                  <c:v>388</c:v>
                </c:pt>
                <c:pt idx="4657">
                  <c:v>388.08333333333331</c:v>
                </c:pt>
                <c:pt idx="4658">
                  <c:v>388.16666666666669</c:v>
                </c:pt>
                <c:pt idx="4659">
                  <c:v>388.25</c:v>
                </c:pt>
                <c:pt idx="4660">
                  <c:v>388.33333333333331</c:v>
                </c:pt>
                <c:pt idx="4661">
                  <c:v>388.41666666666669</c:v>
                </c:pt>
                <c:pt idx="4662">
                  <c:v>388.5</c:v>
                </c:pt>
                <c:pt idx="4663">
                  <c:v>388.58333333333331</c:v>
                </c:pt>
                <c:pt idx="4664">
                  <c:v>388.66666666666669</c:v>
                </c:pt>
                <c:pt idx="4665">
                  <c:v>388.75</c:v>
                </c:pt>
                <c:pt idx="4666">
                  <c:v>388.83333333333331</c:v>
                </c:pt>
                <c:pt idx="4667">
                  <c:v>388.91666666666669</c:v>
                </c:pt>
                <c:pt idx="4668">
                  <c:v>389</c:v>
                </c:pt>
                <c:pt idx="4669">
                  <c:v>389.08333333333331</c:v>
                </c:pt>
                <c:pt idx="4670">
                  <c:v>389.16666666666669</c:v>
                </c:pt>
                <c:pt idx="4671">
                  <c:v>389.25</c:v>
                </c:pt>
                <c:pt idx="4672">
                  <c:v>389.33333333333331</c:v>
                </c:pt>
                <c:pt idx="4673">
                  <c:v>389.41666666666669</c:v>
                </c:pt>
                <c:pt idx="4674">
                  <c:v>389.5</c:v>
                </c:pt>
                <c:pt idx="4675">
                  <c:v>389.58333333333331</c:v>
                </c:pt>
                <c:pt idx="4676">
                  <c:v>389.66666666666669</c:v>
                </c:pt>
                <c:pt idx="4677">
                  <c:v>389.75</c:v>
                </c:pt>
                <c:pt idx="4678">
                  <c:v>389.83333333333331</c:v>
                </c:pt>
                <c:pt idx="4679">
                  <c:v>389.91666666666669</c:v>
                </c:pt>
                <c:pt idx="4680">
                  <c:v>390</c:v>
                </c:pt>
                <c:pt idx="4681">
                  <c:v>390.08333333333331</c:v>
                </c:pt>
                <c:pt idx="4682">
                  <c:v>390.16666666666669</c:v>
                </c:pt>
                <c:pt idx="4683">
                  <c:v>390.25</c:v>
                </c:pt>
                <c:pt idx="4684">
                  <c:v>390.33333333333331</c:v>
                </c:pt>
                <c:pt idx="4685">
                  <c:v>390.41666666666669</c:v>
                </c:pt>
                <c:pt idx="4686">
                  <c:v>390.5</c:v>
                </c:pt>
                <c:pt idx="4687">
                  <c:v>390.58333333333331</c:v>
                </c:pt>
                <c:pt idx="4688">
                  <c:v>390.66666666666669</c:v>
                </c:pt>
                <c:pt idx="4689">
                  <c:v>390.75</c:v>
                </c:pt>
                <c:pt idx="4690">
                  <c:v>390.83333333333331</c:v>
                </c:pt>
                <c:pt idx="4691">
                  <c:v>390.91666666666669</c:v>
                </c:pt>
                <c:pt idx="4692">
                  <c:v>391</c:v>
                </c:pt>
                <c:pt idx="4693">
                  <c:v>391.08333333333331</c:v>
                </c:pt>
                <c:pt idx="4694">
                  <c:v>391.16666666666669</c:v>
                </c:pt>
                <c:pt idx="4695">
                  <c:v>391.25</c:v>
                </c:pt>
                <c:pt idx="4696">
                  <c:v>391.33333333333331</c:v>
                </c:pt>
                <c:pt idx="4697">
                  <c:v>391.41666666666669</c:v>
                </c:pt>
                <c:pt idx="4698">
                  <c:v>391.5</c:v>
                </c:pt>
                <c:pt idx="4699">
                  <c:v>391.58333333333331</c:v>
                </c:pt>
                <c:pt idx="4700">
                  <c:v>391.66666666666669</c:v>
                </c:pt>
                <c:pt idx="4701">
                  <c:v>391.75</c:v>
                </c:pt>
                <c:pt idx="4702">
                  <c:v>391.83333333333331</c:v>
                </c:pt>
                <c:pt idx="4703">
                  <c:v>391.91666666666669</c:v>
                </c:pt>
                <c:pt idx="4704">
                  <c:v>392</c:v>
                </c:pt>
                <c:pt idx="4705">
                  <c:v>392.08333333333331</c:v>
                </c:pt>
                <c:pt idx="4706">
                  <c:v>392.16666666666669</c:v>
                </c:pt>
                <c:pt idx="4707">
                  <c:v>392.25</c:v>
                </c:pt>
                <c:pt idx="4708">
                  <c:v>392.33333333333331</c:v>
                </c:pt>
                <c:pt idx="4709">
                  <c:v>392.41666666666669</c:v>
                </c:pt>
                <c:pt idx="4710">
                  <c:v>392.5</c:v>
                </c:pt>
                <c:pt idx="4711">
                  <c:v>392.58333333333331</c:v>
                </c:pt>
                <c:pt idx="4712">
                  <c:v>392.66666666666669</c:v>
                </c:pt>
                <c:pt idx="4713">
                  <c:v>392.75</c:v>
                </c:pt>
                <c:pt idx="4714">
                  <c:v>392.83333333333331</c:v>
                </c:pt>
                <c:pt idx="4715">
                  <c:v>392.91666666666669</c:v>
                </c:pt>
                <c:pt idx="4716">
                  <c:v>393</c:v>
                </c:pt>
                <c:pt idx="4717">
                  <c:v>393.08333333333331</c:v>
                </c:pt>
                <c:pt idx="4718">
                  <c:v>393.16666666666669</c:v>
                </c:pt>
                <c:pt idx="4719">
                  <c:v>393.25</c:v>
                </c:pt>
                <c:pt idx="4720">
                  <c:v>393.33333333333331</c:v>
                </c:pt>
                <c:pt idx="4721">
                  <c:v>393.41666666666669</c:v>
                </c:pt>
                <c:pt idx="4722">
                  <c:v>393.5</c:v>
                </c:pt>
                <c:pt idx="4723">
                  <c:v>393.58333333333331</c:v>
                </c:pt>
                <c:pt idx="4724">
                  <c:v>393.66666666666669</c:v>
                </c:pt>
                <c:pt idx="4725">
                  <c:v>393.75</c:v>
                </c:pt>
                <c:pt idx="4726">
                  <c:v>393.83333333333331</c:v>
                </c:pt>
                <c:pt idx="4727">
                  <c:v>393.91666666666669</c:v>
                </c:pt>
                <c:pt idx="4728">
                  <c:v>394</c:v>
                </c:pt>
                <c:pt idx="4729">
                  <c:v>394.08333333333331</c:v>
                </c:pt>
                <c:pt idx="4730">
                  <c:v>394.16666666666669</c:v>
                </c:pt>
                <c:pt idx="4731">
                  <c:v>394.25</c:v>
                </c:pt>
                <c:pt idx="4732">
                  <c:v>394.33333333333331</c:v>
                </c:pt>
                <c:pt idx="4733">
                  <c:v>394.41666666666669</c:v>
                </c:pt>
                <c:pt idx="4734">
                  <c:v>394.5</c:v>
                </c:pt>
                <c:pt idx="4735">
                  <c:v>394.58333333333331</c:v>
                </c:pt>
                <c:pt idx="4736">
                  <c:v>394.66666666666669</c:v>
                </c:pt>
                <c:pt idx="4737">
                  <c:v>394.75</c:v>
                </c:pt>
                <c:pt idx="4738">
                  <c:v>394.83333333333331</c:v>
                </c:pt>
                <c:pt idx="4739">
                  <c:v>394.91666666666669</c:v>
                </c:pt>
                <c:pt idx="4740">
                  <c:v>395</c:v>
                </c:pt>
                <c:pt idx="4741">
                  <c:v>395.08333333333331</c:v>
                </c:pt>
                <c:pt idx="4742">
                  <c:v>395.16666666666669</c:v>
                </c:pt>
                <c:pt idx="4743">
                  <c:v>395.25</c:v>
                </c:pt>
                <c:pt idx="4744">
                  <c:v>395.33333333333331</c:v>
                </c:pt>
                <c:pt idx="4745">
                  <c:v>395.41666666666669</c:v>
                </c:pt>
                <c:pt idx="4746">
                  <c:v>395.5</c:v>
                </c:pt>
                <c:pt idx="4747">
                  <c:v>395.58333333333331</c:v>
                </c:pt>
                <c:pt idx="4748">
                  <c:v>395.66666666666669</c:v>
                </c:pt>
                <c:pt idx="4749">
                  <c:v>395.75</c:v>
                </c:pt>
                <c:pt idx="4750">
                  <c:v>395.83333333333331</c:v>
                </c:pt>
                <c:pt idx="4751">
                  <c:v>395.91666666666669</c:v>
                </c:pt>
                <c:pt idx="4752">
                  <c:v>396</c:v>
                </c:pt>
                <c:pt idx="4753">
                  <c:v>396.08333333333331</c:v>
                </c:pt>
                <c:pt idx="4754">
                  <c:v>396.16666666666669</c:v>
                </c:pt>
                <c:pt idx="4755">
                  <c:v>396.25</c:v>
                </c:pt>
                <c:pt idx="4756">
                  <c:v>396.33333333333331</c:v>
                </c:pt>
                <c:pt idx="4757">
                  <c:v>396.41666666666669</c:v>
                </c:pt>
                <c:pt idx="4758">
                  <c:v>396.5</c:v>
                </c:pt>
                <c:pt idx="4759">
                  <c:v>396.58333333333331</c:v>
                </c:pt>
                <c:pt idx="4760">
                  <c:v>396.66666666666669</c:v>
                </c:pt>
                <c:pt idx="4761">
                  <c:v>396.75</c:v>
                </c:pt>
                <c:pt idx="4762">
                  <c:v>396.83333333333331</c:v>
                </c:pt>
                <c:pt idx="4763">
                  <c:v>396.91666666666669</c:v>
                </c:pt>
                <c:pt idx="4764">
                  <c:v>397</c:v>
                </c:pt>
                <c:pt idx="4765">
                  <c:v>397.08333333333331</c:v>
                </c:pt>
                <c:pt idx="4766">
                  <c:v>397.16666666666669</c:v>
                </c:pt>
                <c:pt idx="4767">
                  <c:v>397.25</c:v>
                </c:pt>
                <c:pt idx="4768">
                  <c:v>397.33333333333331</c:v>
                </c:pt>
                <c:pt idx="4769">
                  <c:v>397.41666666666669</c:v>
                </c:pt>
                <c:pt idx="4770">
                  <c:v>397.5</c:v>
                </c:pt>
                <c:pt idx="4771">
                  <c:v>397.58333333333331</c:v>
                </c:pt>
                <c:pt idx="4772">
                  <c:v>397.66666666666669</c:v>
                </c:pt>
                <c:pt idx="4773">
                  <c:v>397.75</c:v>
                </c:pt>
                <c:pt idx="4774">
                  <c:v>397.83333333333331</c:v>
                </c:pt>
                <c:pt idx="4775">
                  <c:v>397.91666666666669</c:v>
                </c:pt>
                <c:pt idx="4776">
                  <c:v>398</c:v>
                </c:pt>
                <c:pt idx="4777">
                  <c:v>398.08333333333331</c:v>
                </c:pt>
                <c:pt idx="4778">
                  <c:v>398.16666666666669</c:v>
                </c:pt>
                <c:pt idx="4779">
                  <c:v>398.25</c:v>
                </c:pt>
                <c:pt idx="4780">
                  <c:v>398.33333333333331</c:v>
                </c:pt>
                <c:pt idx="4781">
                  <c:v>398.41666666666669</c:v>
                </c:pt>
                <c:pt idx="4782">
                  <c:v>398.5</c:v>
                </c:pt>
                <c:pt idx="4783">
                  <c:v>398.58333333333331</c:v>
                </c:pt>
                <c:pt idx="4784">
                  <c:v>398.66666666666669</c:v>
                </c:pt>
                <c:pt idx="4785">
                  <c:v>398.75</c:v>
                </c:pt>
                <c:pt idx="4786">
                  <c:v>398.83333333333331</c:v>
                </c:pt>
                <c:pt idx="4787">
                  <c:v>398.91666666666669</c:v>
                </c:pt>
                <c:pt idx="4788">
                  <c:v>399</c:v>
                </c:pt>
                <c:pt idx="4789">
                  <c:v>399.08333333333331</c:v>
                </c:pt>
                <c:pt idx="4790">
                  <c:v>399.16666666666669</c:v>
                </c:pt>
                <c:pt idx="4791">
                  <c:v>399.25</c:v>
                </c:pt>
                <c:pt idx="4792">
                  <c:v>399.33333333333331</c:v>
                </c:pt>
                <c:pt idx="4793">
                  <c:v>399.41666666666669</c:v>
                </c:pt>
                <c:pt idx="4794">
                  <c:v>399.5</c:v>
                </c:pt>
                <c:pt idx="4795">
                  <c:v>399.58333333333331</c:v>
                </c:pt>
                <c:pt idx="4796">
                  <c:v>399.66666666666669</c:v>
                </c:pt>
                <c:pt idx="4797">
                  <c:v>399.75</c:v>
                </c:pt>
                <c:pt idx="4798">
                  <c:v>399.83333333333331</c:v>
                </c:pt>
                <c:pt idx="4799">
                  <c:v>399.91666666666669</c:v>
                </c:pt>
                <c:pt idx="4800">
                  <c:v>400</c:v>
                </c:pt>
                <c:pt idx="4801">
                  <c:v>400.08333333333331</c:v>
                </c:pt>
                <c:pt idx="4802">
                  <c:v>400.16666666666669</c:v>
                </c:pt>
                <c:pt idx="4803">
                  <c:v>400.25</c:v>
                </c:pt>
                <c:pt idx="4804">
                  <c:v>400.33333333333331</c:v>
                </c:pt>
                <c:pt idx="4805">
                  <c:v>400.41666666666669</c:v>
                </c:pt>
                <c:pt idx="4806">
                  <c:v>400.5</c:v>
                </c:pt>
                <c:pt idx="4807">
                  <c:v>400.58333333333331</c:v>
                </c:pt>
                <c:pt idx="4808">
                  <c:v>400.66666666666669</c:v>
                </c:pt>
                <c:pt idx="4809">
                  <c:v>400.75</c:v>
                </c:pt>
                <c:pt idx="4810">
                  <c:v>400.83333333333331</c:v>
                </c:pt>
                <c:pt idx="4811">
                  <c:v>400.91666666666669</c:v>
                </c:pt>
                <c:pt idx="4812">
                  <c:v>401</c:v>
                </c:pt>
                <c:pt idx="4813">
                  <c:v>401.08333333333331</c:v>
                </c:pt>
                <c:pt idx="4814">
                  <c:v>401.16666666666669</c:v>
                </c:pt>
                <c:pt idx="4815">
                  <c:v>401.25</c:v>
                </c:pt>
                <c:pt idx="4816">
                  <c:v>401.33333333333331</c:v>
                </c:pt>
                <c:pt idx="4817">
                  <c:v>401.41666666666669</c:v>
                </c:pt>
                <c:pt idx="4818">
                  <c:v>401.5</c:v>
                </c:pt>
                <c:pt idx="4819">
                  <c:v>401.58333333333331</c:v>
                </c:pt>
                <c:pt idx="4820">
                  <c:v>401.66666666666669</c:v>
                </c:pt>
                <c:pt idx="4821">
                  <c:v>401.75</c:v>
                </c:pt>
                <c:pt idx="4822">
                  <c:v>401.83333333333331</c:v>
                </c:pt>
                <c:pt idx="4823">
                  <c:v>401.91666666666669</c:v>
                </c:pt>
                <c:pt idx="4824">
                  <c:v>402</c:v>
                </c:pt>
                <c:pt idx="4825">
                  <c:v>402.08333333333331</c:v>
                </c:pt>
                <c:pt idx="4826">
                  <c:v>402.16666666666669</c:v>
                </c:pt>
                <c:pt idx="4827">
                  <c:v>402.25</c:v>
                </c:pt>
                <c:pt idx="4828">
                  <c:v>402.33333333333331</c:v>
                </c:pt>
                <c:pt idx="4829">
                  <c:v>402.41666666666669</c:v>
                </c:pt>
                <c:pt idx="4830">
                  <c:v>402.5</c:v>
                </c:pt>
                <c:pt idx="4831">
                  <c:v>402.58333333333331</c:v>
                </c:pt>
                <c:pt idx="4832">
                  <c:v>402.66666666666669</c:v>
                </c:pt>
                <c:pt idx="4833">
                  <c:v>402.75</c:v>
                </c:pt>
                <c:pt idx="4834">
                  <c:v>402.83333333333331</c:v>
                </c:pt>
                <c:pt idx="4835">
                  <c:v>402.91666666666669</c:v>
                </c:pt>
                <c:pt idx="4836">
                  <c:v>403</c:v>
                </c:pt>
                <c:pt idx="4837">
                  <c:v>403.08333333333331</c:v>
                </c:pt>
                <c:pt idx="4838">
                  <c:v>403.16666666666669</c:v>
                </c:pt>
                <c:pt idx="4839">
                  <c:v>403.25</c:v>
                </c:pt>
                <c:pt idx="4840">
                  <c:v>403.33333333333331</c:v>
                </c:pt>
                <c:pt idx="4841">
                  <c:v>403.41666666666669</c:v>
                </c:pt>
                <c:pt idx="4842">
                  <c:v>403.5</c:v>
                </c:pt>
                <c:pt idx="4843">
                  <c:v>403.58333333333331</c:v>
                </c:pt>
                <c:pt idx="4844">
                  <c:v>403.66666666666669</c:v>
                </c:pt>
                <c:pt idx="4845">
                  <c:v>403.75</c:v>
                </c:pt>
                <c:pt idx="4846">
                  <c:v>403.83333333333331</c:v>
                </c:pt>
                <c:pt idx="4847">
                  <c:v>403.91666666666669</c:v>
                </c:pt>
                <c:pt idx="4848">
                  <c:v>404</c:v>
                </c:pt>
                <c:pt idx="4849">
                  <c:v>404.08333333333331</c:v>
                </c:pt>
                <c:pt idx="4850">
                  <c:v>404.16666666666669</c:v>
                </c:pt>
                <c:pt idx="4851">
                  <c:v>404.25</c:v>
                </c:pt>
                <c:pt idx="4852">
                  <c:v>404.33333333333331</c:v>
                </c:pt>
                <c:pt idx="4853">
                  <c:v>404.41666666666669</c:v>
                </c:pt>
                <c:pt idx="4854">
                  <c:v>404.5</c:v>
                </c:pt>
                <c:pt idx="4855">
                  <c:v>404.58333333333331</c:v>
                </c:pt>
                <c:pt idx="4856">
                  <c:v>404.66666666666669</c:v>
                </c:pt>
                <c:pt idx="4857">
                  <c:v>404.75</c:v>
                </c:pt>
                <c:pt idx="4858">
                  <c:v>404.83333333333331</c:v>
                </c:pt>
                <c:pt idx="4859">
                  <c:v>404.91666666666669</c:v>
                </c:pt>
                <c:pt idx="4860">
                  <c:v>405</c:v>
                </c:pt>
                <c:pt idx="4861">
                  <c:v>405.08333333333331</c:v>
                </c:pt>
                <c:pt idx="4862">
                  <c:v>405.16666666666669</c:v>
                </c:pt>
                <c:pt idx="4863">
                  <c:v>405.25</c:v>
                </c:pt>
                <c:pt idx="4864">
                  <c:v>405.33333333333331</c:v>
                </c:pt>
                <c:pt idx="4865">
                  <c:v>405.41666666666669</c:v>
                </c:pt>
                <c:pt idx="4866">
                  <c:v>405.5</c:v>
                </c:pt>
                <c:pt idx="4867">
                  <c:v>405.58333333333331</c:v>
                </c:pt>
                <c:pt idx="4868">
                  <c:v>405.66666666666669</c:v>
                </c:pt>
                <c:pt idx="4869">
                  <c:v>405.75</c:v>
                </c:pt>
                <c:pt idx="4870">
                  <c:v>405.83333333333331</c:v>
                </c:pt>
                <c:pt idx="4871">
                  <c:v>405.91666666666669</c:v>
                </c:pt>
                <c:pt idx="4872">
                  <c:v>406</c:v>
                </c:pt>
                <c:pt idx="4873">
                  <c:v>406.08333333333331</c:v>
                </c:pt>
                <c:pt idx="4874">
                  <c:v>406.16666666666669</c:v>
                </c:pt>
                <c:pt idx="4875">
                  <c:v>406.25</c:v>
                </c:pt>
                <c:pt idx="4876">
                  <c:v>406.33333333333331</c:v>
                </c:pt>
                <c:pt idx="4877">
                  <c:v>406.41666666666669</c:v>
                </c:pt>
                <c:pt idx="4878">
                  <c:v>406.5</c:v>
                </c:pt>
                <c:pt idx="4879">
                  <c:v>406.58333333333331</c:v>
                </c:pt>
                <c:pt idx="4880">
                  <c:v>406.66666666666669</c:v>
                </c:pt>
                <c:pt idx="4881">
                  <c:v>406.75</c:v>
                </c:pt>
                <c:pt idx="4882">
                  <c:v>406.83333333333331</c:v>
                </c:pt>
                <c:pt idx="4883">
                  <c:v>406.91666666666669</c:v>
                </c:pt>
                <c:pt idx="4884">
                  <c:v>407</c:v>
                </c:pt>
                <c:pt idx="4885">
                  <c:v>407.08333333333331</c:v>
                </c:pt>
                <c:pt idx="4886">
                  <c:v>407.16666666666669</c:v>
                </c:pt>
                <c:pt idx="4887">
                  <c:v>407.25</c:v>
                </c:pt>
                <c:pt idx="4888">
                  <c:v>407.33333333333331</c:v>
                </c:pt>
                <c:pt idx="4889">
                  <c:v>407.41666666666669</c:v>
                </c:pt>
                <c:pt idx="4890">
                  <c:v>407.5</c:v>
                </c:pt>
                <c:pt idx="4891">
                  <c:v>407.58333333333331</c:v>
                </c:pt>
                <c:pt idx="4892">
                  <c:v>407.66666666666669</c:v>
                </c:pt>
                <c:pt idx="4893">
                  <c:v>407.75</c:v>
                </c:pt>
                <c:pt idx="4894">
                  <c:v>407.83333333333331</c:v>
                </c:pt>
                <c:pt idx="4895">
                  <c:v>407.91666666666669</c:v>
                </c:pt>
                <c:pt idx="4896">
                  <c:v>408</c:v>
                </c:pt>
                <c:pt idx="4897">
                  <c:v>408.08333333333331</c:v>
                </c:pt>
                <c:pt idx="4898">
                  <c:v>408.16666666666669</c:v>
                </c:pt>
                <c:pt idx="4899">
                  <c:v>408.25</c:v>
                </c:pt>
                <c:pt idx="4900">
                  <c:v>408.33333333333331</c:v>
                </c:pt>
                <c:pt idx="4901">
                  <c:v>408.41666666666669</c:v>
                </c:pt>
                <c:pt idx="4902">
                  <c:v>408.5</c:v>
                </c:pt>
                <c:pt idx="4903">
                  <c:v>408.58333333333331</c:v>
                </c:pt>
                <c:pt idx="4904">
                  <c:v>408.66666666666669</c:v>
                </c:pt>
                <c:pt idx="4905">
                  <c:v>408.75</c:v>
                </c:pt>
                <c:pt idx="4906">
                  <c:v>408.83333333333331</c:v>
                </c:pt>
                <c:pt idx="4907">
                  <c:v>408.91666666666669</c:v>
                </c:pt>
                <c:pt idx="4908">
                  <c:v>409</c:v>
                </c:pt>
                <c:pt idx="4909">
                  <c:v>409.08333333333331</c:v>
                </c:pt>
                <c:pt idx="4910">
                  <c:v>409.16666666666669</c:v>
                </c:pt>
                <c:pt idx="4911">
                  <c:v>409.25</c:v>
                </c:pt>
                <c:pt idx="4912">
                  <c:v>409.33333333333331</c:v>
                </c:pt>
                <c:pt idx="4913">
                  <c:v>409.41666666666669</c:v>
                </c:pt>
                <c:pt idx="4914">
                  <c:v>409.5</c:v>
                </c:pt>
                <c:pt idx="4915">
                  <c:v>409.58333333333331</c:v>
                </c:pt>
                <c:pt idx="4916">
                  <c:v>409.66666666666669</c:v>
                </c:pt>
                <c:pt idx="4917">
                  <c:v>409.75</c:v>
                </c:pt>
                <c:pt idx="4918">
                  <c:v>409.83333333333331</c:v>
                </c:pt>
                <c:pt idx="4919">
                  <c:v>409.91666666666669</c:v>
                </c:pt>
                <c:pt idx="4920">
                  <c:v>410</c:v>
                </c:pt>
                <c:pt idx="4921">
                  <c:v>410.08333333333331</c:v>
                </c:pt>
                <c:pt idx="4922">
                  <c:v>410.16666666666669</c:v>
                </c:pt>
                <c:pt idx="4923">
                  <c:v>410.25</c:v>
                </c:pt>
                <c:pt idx="4924">
                  <c:v>410.33333333333331</c:v>
                </c:pt>
                <c:pt idx="4925">
                  <c:v>410.41666666666669</c:v>
                </c:pt>
                <c:pt idx="4926">
                  <c:v>410.5</c:v>
                </c:pt>
                <c:pt idx="4927">
                  <c:v>410.58333333333331</c:v>
                </c:pt>
                <c:pt idx="4928">
                  <c:v>410.66666666666669</c:v>
                </c:pt>
                <c:pt idx="4929">
                  <c:v>410.75</c:v>
                </c:pt>
                <c:pt idx="4930">
                  <c:v>410.83333333333331</c:v>
                </c:pt>
                <c:pt idx="4931">
                  <c:v>410.91666666666669</c:v>
                </c:pt>
                <c:pt idx="4932">
                  <c:v>411</c:v>
                </c:pt>
                <c:pt idx="4933">
                  <c:v>411.08333333333331</c:v>
                </c:pt>
                <c:pt idx="4934">
                  <c:v>411.16666666666669</c:v>
                </c:pt>
                <c:pt idx="4935">
                  <c:v>411.25</c:v>
                </c:pt>
                <c:pt idx="4936">
                  <c:v>411.33333333333331</c:v>
                </c:pt>
                <c:pt idx="4937">
                  <c:v>411.41666666666669</c:v>
                </c:pt>
                <c:pt idx="4938">
                  <c:v>411.5</c:v>
                </c:pt>
                <c:pt idx="4939">
                  <c:v>411.58333333333331</c:v>
                </c:pt>
                <c:pt idx="4940">
                  <c:v>411.66666666666669</c:v>
                </c:pt>
                <c:pt idx="4941">
                  <c:v>411.75</c:v>
                </c:pt>
                <c:pt idx="4942">
                  <c:v>411.83333333333331</c:v>
                </c:pt>
                <c:pt idx="4943">
                  <c:v>411.91666666666669</c:v>
                </c:pt>
                <c:pt idx="4944">
                  <c:v>412</c:v>
                </c:pt>
                <c:pt idx="4945">
                  <c:v>412.08333333333331</c:v>
                </c:pt>
                <c:pt idx="4946">
                  <c:v>412.16666666666669</c:v>
                </c:pt>
                <c:pt idx="4947">
                  <c:v>412.25</c:v>
                </c:pt>
                <c:pt idx="4948">
                  <c:v>412.33333333333331</c:v>
                </c:pt>
                <c:pt idx="4949">
                  <c:v>412.41666666666669</c:v>
                </c:pt>
                <c:pt idx="4950">
                  <c:v>412.5</c:v>
                </c:pt>
                <c:pt idx="4951">
                  <c:v>412.58333333333331</c:v>
                </c:pt>
                <c:pt idx="4952">
                  <c:v>412.66666666666669</c:v>
                </c:pt>
                <c:pt idx="4953">
                  <c:v>412.75</c:v>
                </c:pt>
                <c:pt idx="4954">
                  <c:v>412.83333333333331</c:v>
                </c:pt>
                <c:pt idx="4955">
                  <c:v>412.91666666666669</c:v>
                </c:pt>
                <c:pt idx="4956">
                  <c:v>413</c:v>
                </c:pt>
                <c:pt idx="4957">
                  <c:v>413.08333333333331</c:v>
                </c:pt>
                <c:pt idx="4958">
                  <c:v>413.16666666666669</c:v>
                </c:pt>
                <c:pt idx="4959">
                  <c:v>413.25</c:v>
                </c:pt>
                <c:pt idx="4960">
                  <c:v>413.33333333333331</c:v>
                </c:pt>
                <c:pt idx="4961">
                  <c:v>413.41666666666669</c:v>
                </c:pt>
                <c:pt idx="4962">
                  <c:v>413.5</c:v>
                </c:pt>
                <c:pt idx="4963">
                  <c:v>413.58333333333331</c:v>
                </c:pt>
                <c:pt idx="4964">
                  <c:v>413.66666666666669</c:v>
                </c:pt>
                <c:pt idx="4965">
                  <c:v>413.75</c:v>
                </c:pt>
                <c:pt idx="4966">
                  <c:v>413.83333333333331</c:v>
                </c:pt>
                <c:pt idx="4967">
                  <c:v>413.91666666666669</c:v>
                </c:pt>
                <c:pt idx="4968">
                  <c:v>414</c:v>
                </c:pt>
                <c:pt idx="4969">
                  <c:v>414.08333333333331</c:v>
                </c:pt>
                <c:pt idx="4970">
                  <c:v>414.16666666666669</c:v>
                </c:pt>
                <c:pt idx="4971">
                  <c:v>414.25</c:v>
                </c:pt>
                <c:pt idx="4972">
                  <c:v>414.33333333333331</c:v>
                </c:pt>
                <c:pt idx="4973">
                  <c:v>414.41666666666669</c:v>
                </c:pt>
                <c:pt idx="4974">
                  <c:v>414.5</c:v>
                </c:pt>
                <c:pt idx="4975">
                  <c:v>414.58333333333331</c:v>
                </c:pt>
                <c:pt idx="4976">
                  <c:v>414.66666666666669</c:v>
                </c:pt>
                <c:pt idx="4977">
                  <c:v>414.75</c:v>
                </c:pt>
                <c:pt idx="4978">
                  <c:v>414.83333333333331</c:v>
                </c:pt>
                <c:pt idx="4979">
                  <c:v>414.91666666666669</c:v>
                </c:pt>
                <c:pt idx="4980">
                  <c:v>415</c:v>
                </c:pt>
                <c:pt idx="4981">
                  <c:v>415.08333333333331</c:v>
                </c:pt>
                <c:pt idx="4982">
                  <c:v>415.16666666666669</c:v>
                </c:pt>
                <c:pt idx="4983">
                  <c:v>415.25</c:v>
                </c:pt>
                <c:pt idx="4984">
                  <c:v>415.33333333333331</c:v>
                </c:pt>
                <c:pt idx="4985">
                  <c:v>415.41666666666669</c:v>
                </c:pt>
                <c:pt idx="4986">
                  <c:v>415.5</c:v>
                </c:pt>
                <c:pt idx="4987">
                  <c:v>415.58333333333331</c:v>
                </c:pt>
                <c:pt idx="4988">
                  <c:v>415.66666666666669</c:v>
                </c:pt>
                <c:pt idx="4989">
                  <c:v>415.75</c:v>
                </c:pt>
                <c:pt idx="4990">
                  <c:v>415.83333333333331</c:v>
                </c:pt>
                <c:pt idx="4991">
                  <c:v>415.91666666666669</c:v>
                </c:pt>
                <c:pt idx="4992">
                  <c:v>416</c:v>
                </c:pt>
                <c:pt idx="4993">
                  <c:v>416.08333333333331</c:v>
                </c:pt>
                <c:pt idx="4994">
                  <c:v>416.16666666666669</c:v>
                </c:pt>
                <c:pt idx="4995">
                  <c:v>416.25</c:v>
                </c:pt>
                <c:pt idx="4996">
                  <c:v>416.33333333333331</c:v>
                </c:pt>
                <c:pt idx="4997">
                  <c:v>416.41666666666669</c:v>
                </c:pt>
                <c:pt idx="4998">
                  <c:v>416.5</c:v>
                </c:pt>
                <c:pt idx="4999">
                  <c:v>416.58333333333331</c:v>
                </c:pt>
                <c:pt idx="5000">
                  <c:v>416.66666666666669</c:v>
                </c:pt>
                <c:pt idx="5001">
                  <c:v>416.75</c:v>
                </c:pt>
                <c:pt idx="5002">
                  <c:v>416.83333333333331</c:v>
                </c:pt>
                <c:pt idx="5003">
                  <c:v>416.91666666666669</c:v>
                </c:pt>
                <c:pt idx="5004">
                  <c:v>417</c:v>
                </c:pt>
                <c:pt idx="5005">
                  <c:v>417.08333333333331</c:v>
                </c:pt>
                <c:pt idx="5006">
                  <c:v>417.16666666666669</c:v>
                </c:pt>
                <c:pt idx="5007">
                  <c:v>417.25</c:v>
                </c:pt>
                <c:pt idx="5008">
                  <c:v>417.33333333333331</c:v>
                </c:pt>
                <c:pt idx="5009">
                  <c:v>417.41666666666669</c:v>
                </c:pt>
                <c:pt idx="5010">
                  <c:v>417.5</c:v>
                </c:pt>
                <c:pt idx="5011">
                  <c:v>417.58333333333331</c:v>
                </c:pt>
                <c:pt idx="5012">
                  <c:v>417.66666666666669</c:v>
                </c:pt>
                <c:pt idx="5013">
                  <c:v>417.75</c:v>
                </c:pt>
                <c:pt idx="5014">
                  <c:v>417.83333333333331</c:v>
                </c:pt>
                <c:pt idx="5015">
                  <c:v>417.91666666666669</c:v>
                </c:pt>
                <c:pt idx="5016">
                  <c:v>418</c:v>
                </c:pt>
                <c:pt idx="5017">
                  <c:v>418.08333333333331</c:v>
                </c:pt>
                <c:pt idx="5018">
                  <c:v>418.16666666666669</c:v>
                </c:pt>
                <c:pt idx="5019">
                  <c:v>418.25</c:v>
                </c:pt>
                <c:pt idx="5020">
                  <c:v>418.33333333333331</c:v>
                </c:pt>
                <c:pt idx="5021">
                  <c:v>418.41666666666669</c:v>
                </c:pt>
                <c:pt idx="5022">
                  <c:v>418.5</c:v>
                </c:pt>
                <c:pt idx="5023">
                  <c:v>418.58333333333331</c:v>
                </c:pt>
                <c:pt idx="5024">
                  <c:v>418.66666666666669</c:v>
                </c:pt>
                <c:pt idx="5025">
                  <c:v>418.75</c:v>
                </c:pt>
                <c:pt idx="5026">
                  <c:v>418.83333333333331</c:v>
                </c:pt>
                <c:pt idx="5027">
                  <c:v>418.91666666666669</c:v>
                </c:pt>
                <c:pt idx="5028">
                  <c:v>419</c:v>
                </c:pt>
                <c:pt idx="5029">
                  <c:v>419.08333333333331</c:v>
                </c:pt>
                <c:pt idx="5030">
                  <c:v>419.16666666666669</c:v>
                </c:pt>
                <c:pt idx="5031">
                  <c:v>419.25</c:v>
                </c:pt>
                <c:pt idx="5032">
                  <c:v>419.33333333333331</c:v>
                </c:pt>
                <c:pt idx="5033">
                  <c:v>419.41666666666669</c:v>
                </c:pt>
                <c:pt idx="5034">
                  <c:v>419.5</c:v>
                </c:pt>
                <c:pt idx="5035">
                  <c:v>419.58333333333331</c:v>
                </c:pt>
                <c:pt idx="5036">
                  <c:v>419.66666666666669</c:v>
                </c:pt>
                <c:pt idx="5037">
                  <c:v>419.75</c:v>
                </c:pt>
                <c:pt idx="5038">
                  <c:v>419.83333333333331</c:v>
                </c:pt>
                <c:pt idx="5039">
                  <c:v>419.91666666666669</c:v>
                </c:pt>
                <c:pt idx="5040">
                  <c:v>420</c:v>
                </c:pt>
                <c:pt idx="5041">
                  <c:v>420.08333333333331</c:v>
                </c:pt>
                <c:pt idx="5042">
                  <c:v>420.16666666666669</c:v>
                </c:pt>
                <c:pt idx="5043">
                  <c:v>420.25</c:v>
                </c:pt>
                <c:pt idx="5044">
                  <c:v>420.33333333333331</c:v>
                </c:pt>
                <c:pt idx="5045">
                  <c:v>420.41666666666669</c:v>
                </c:pt>
                <c:pt idx="5046">
                  <c:v>420.5</c:v>
                </c:pt>
                <c:pt idx="5047">
                  <c:v>420.58333333333331</c:v>
                </c:pt>
                <c:pt idx="5048">
                  <c:v>420.66666666666669</c:v>
                </c:pt>
                <c:pt idx="5049">
                  <c:v>420.75</c:v>
                </c:pt>
                <c:pt idx="5050">
                  <c:v>420.83333333333331</c:v>
                </c:pt>
                <c:pt idx="5051">
                  <c:v>420.91666666666669</c:v>
                </c:pt>
                <c:pt idx="5052">
                  <c:v>421</c:v>
                </c:pt>
                <c:pt idx="5053">
                  <c:v>421.08333333333331</c:v>
                </c:pt>
                <c:pt idx="5054">
                  <c:v>421.16666666666669</c:v>
                </c:pt>
                <c:pt idx="5055">
                  <c:v>421.25</c:v>
                </c:pt>
                <c:pt idx="5056">
                  <c:v>421.33333333333331</c:v>
                </c:pt>
                <c:pt idx="5057">
                  <c:v>421.41666666666669</c:v>
                </c:pt>
                <c:pt idx="5058">
                  <c:v>421.5</c:v>
                </c:pt>
                <c:pt idx="5059">
                  <c:v>421.58333333333331</c:v>
                </c:pt>
                <c:pt idx="5060">
                  <c:v>421.66666666666669</c:v>
                </c:pt>
                <c:pt idx="5061">
                  <c:v>421.75</c:v>
                </c:pt>
                <c:pt idx="5062">
                  <c:v>421.83333333333331</c:v>
                </c:pt>
                <c:pt idx="5063">
                  <c:v>421.91666666666669</c:v>
                </c:pt>
                <c:pt idx="5064">
                  <c:v>422</c:v>
                </c:pt>
                <c:pt idx="5065">
                  <c:v>422.08333333333331</c:v>
                </c:pt>
                <c:pt idx="5066">
                  <c:v>422.16666666666669</c:v>
                </c:pt>
                <c:pt idx="5067">
                  <c:v>422.25</c:v>
                </c:pt>
                <c:pt idx="5068">
                  <c:v>422.33333333333331</c:v>
                </c:pt>
                <c:pt idx="5069">
                  <c:v>422.41666666666669</c:v>
                </c:pt>
                <c:pt idx="5070">
                  <c:v>422.5</c:v>
                </c:pt>
                <c:pt idx="5071">
                  <c:v>422.58333333333331</c:v>
                </c:pt>
                <c:pt idx="5072">
                  <c:v>422.66666666666669</c:v>
                </c:pt>
                <c:pt idx="5073">
                  <c:v>422.75</c:v>
                </c:pt>
                <c:pt idx="5074">
                  <c:v>422.83333333333331</c:v>
                </c:pt>
                <c:pt idx="5075">
                  <c:v>422.91666666666669</c:v>
                </c:pt>
                <c:pt idx="5076">
                  <c:v>423</c:v>
                </c:pt>
                <c:pt idx="5077">
                  <c:v>423.08333333333331</c:v>
                </c:pt>
                <c:pt idx="5078">
                  <c:v>423.16666666666669</c:v>
                </c:pt>
                <c:pt idx="5079">
                  <c:v>423.25</c:v>
                </c:pt>
                <c:pt idx="5080">
                  <c:v>423.33333333333331</c:v>
                </c:pt>
                <c:pt idx="5081">
                  <c:v>423.41666666666669</c:v>
                </c:pt>
                <c:pt idx="5082">
                  <c:v>423.5</c:v>
                </c:pt>
                <c:pt idx="5083">
                  <c:v>423.58333333333331</c:v>
                </c:pt>
                <c:pt idx="5084">
                  <c:v>423.66666666666669</c:v>
                </c:pt>
                <c:pt idx="5085">
                  <c:v>423.75</c:v>
                </c:pt>
                <c:pt idx="5086">
                  <c:v>423.83333333333331</c:v>
                </c:pt>
                <c:pt idx="5087">
                  <c:v>423.91666666666669</c:v>
                </c:pt>
                <c:pt idx="5088">
                  <c:v>424</c:v>
                </c:pt>
                <c:pt idx="5089">
                  <c:v>424.08333333333331</c:v>
                </c:pt>
                <c:pt idx="5090">
                  <c:v>424.16666666666669</c:v>
                </c:pt>
                <c:pt idx="5091">
                  <c:v>424.25</c:v>
                </c:pt>
                <c:pt idx="5092">
                  <c:v>424.33333333333331</c:v>
                </c:pt>
                <c:pt idx="5093">
                  <c:v>424.41666666666669</c:v>
                </c:pt>
                <c:pt idx="5094">
                  <c:v>424.5</c:v>
                </c:pt>
                <c:pt idx="5095">
                  <c:v>424.58333333333331</c:v>
                </c:pt>
                <c:pt idx="5096">
                  <c:v>424.66666666666669</c:v>
                </c:pt>
                <c:pt idx="5097">
                  <c:v>424.75</c:v>
                </c:pt>
                <c:pt idx="5098">
                  <c:v>424.83333333333331</c:v>
                </c:pt>
                <c:pt idx="5099">
                  <c:v>424.91666666666669</c:v>
                </c:pt>
                <c:pt idx="5100">
                  <c:v>425</c:v>
                </c:pt>
                <c:pt idx="5101">
                  <c:v>425.08333333333331</c:v>
                </c:pt>
                <c:pt idx="5102">
                  <c:v>425.16666666666669</c:v>
                </c:pt>
                <c:pt idx="5103">
                  <c:v>425.25</c:v>
                </c:pt>
                <c:pt idx="5104">
                  <c:v>425.33333333333331</c:v>
                </c:pt>
                <c:pt idx="5105">
                  <c:v>425.41666666666669</c:v>
                </c:pt>
                <c:pt idx="5106">
                  <c:v>425.5</c:v>
                </c:pt>
                <c:pt idx="5107">
                  <c:v>425.58333333333331</c:v>
                </c:pt>
                <c:pt idx="5108">
                  <c:v>425.66666666666669</c:v>
                </c:pt>
                <c:pt idx="5109">
                  <c:v>425.75</c:v>
                </c:pt>
                <c:pt idx="5110">
                  <c:v>425.83333333333331</c:v>
                </c:pt>
                <c:pt idx="5111">
                  <c:v>425.91666666666669</c:v>
                </c:pt>
                <c:pt idx="5112">
                  <c:v>426</c:v>
                </c:pt>
                <c:pt idx="5113">
                  <c:v>426.08333333333331</c:v>
                </c:pt>
                <c:pt idx="5114">
                  <c:v>426.16666666666669</c:v>
                </c:pt>
                <c:pt idx="5115">
                  <c:v>426.25</c:v>
                </c:pt>
                <c:pt idx="5116">
                  <c:v>426.33333333333331</c:v>
                </c:pt>
                <c:pt idx="5117">
                  <c:v>426.41666666666669</c:v>
                </c:pt>
                <c:pt idx="5118">
                  <c:v>426.5</c:v>
                </c:pt>
                <c:pt idx="5119">
                  <c:v>426.58333333333331</c:v>
                </c:pt>
                <c:pt idx="5120">
                  <c:v>426.66666666666669</c:v>
                </c:pt>
                <c:pt idx="5121">
                  <c:v>426.75</c:v>
                </c:pt>
                <c:pt idx="5122">
                  <c:v>426.83333333333331</c:v>
                </c:pt>
                <c:pt idx="5123">
                  <c:v>426.91666666666669</c:v>
                </c:pt>
                <c:pt idx="5124">
                  <c:v>427</c:v>
                </c:pt>
                <c:pt idx="5125">
                  <c:v>427.08333333333331</c:v>
                </c:pt>
                <c:pt idx="5126">
                  <c:v>427.16666666666669</c:v>
                </c:pt>
                <c:pt idx="5127">
                  <c:v>427.25</c:v>
                </c:pt>
                <c:pt idx="5128">
                  <c:v>427.33333333333331</c:v>
                </c:pt>
                <c:pt idx="5129">
                  <c:v>427.41666666666669</c:v>
                </c:pt>
                <c:pt idx="5130">
                  <c:v>427.5</c:v>
                </c:pt>
                <c:pt idx="5131">
                  <c:v>427.58333333333331</c:v>
                </c:pt>
                <c:pt idx="5132">
                  <c:v>427.66666666666669</c:v>
                </c:pt>
                <c:pt idx="5133">
                  <c:v>427.75</c:v>
                </c:pt>
                <c:pt idx="5134">
                  <c:v>427.83333333333331</c:v>
                </c:pt>
                <c:pt idx="5135">
                  <c:v>427.91666666666669</c:v>
                </c:pt>
                <c:pt idx="5136">
                  <c:v>428</c:v>
                </c:pt>
                <c:pt idx="5137">
                  <c:v>428.08333333333331</c:v>
                </c:pt>
                <c:pt idx="5138">
                  <c:v>428.16666666666669</c:v>
                </c:pt>
                <c:pt idx="5139">
                  <c:v>428.25</c:v>
                </c:pt>
                <c:pt idx="5140">
                  <c:v>428.33333333333331</c:v>
                </c:pt>
                <c:pt idx="5141">
                  <c:v>428.41666666666669</c:v>
                </c:pt>
                <c:pt idx="5142">
                  <c:v>428.5</c:v>
                </c:pt>
                <c:pt idx="5143">
                  <c:v>428.58333333333331</c:v>
                </c:pt>
                <c:pt idx="5144">
                  <c:v>428.66666666666669</c:v>
                </c:pt>
                <c:pt idx="5145">
                  <c:v>428.75</c:v>
                </c:pt>
                <c:pt idx="5146">
                  <c:v>428.83333333333331</c:v>
                </c:pt>
                <c:pt idx="5147">
                  <c:v>428.91666666666669</c:v>
                </c:pt>
                <c:pt idx="5148">
                  <c:v>429</c:v>
                </c:pt>
                <c:pt idx="5149">
                  <c:v>429.08333333333331</c:v>
                </c:pt>
                <c:pt idx="5150">
                  <c:v>429.16666666666669</c:v>
                </c:pt>
                <c:pt idx="5151">
                  <c:v>429.25</c:v>
                </c:pt>
                <c:pt idx="5152">
                  <c:v>429.33333333333331</c:v>
                </c:pt>
                <c:pt idx="5153">
                  <c:v>429.41666666666669</c:v>
                </c:pt>
                <c:pt idx="5154">
                  <c:v>429.5</c:v>
                </c:pt>
                <c:pt idx="5155">
                  <c:v>429.58333333333331</c:v>
                </c:pt>
                <c:pt idx="5156">
                  <c:v>429.66666666666669</c:v>
                </c:pt>
                <c:pt idx="5157">
                  <c:v>429.75</c:v>
                </c:pt>
                <c:pt idx="5158">
                  <c:v>429.83333333333331</c:v>
                </c:pt>
                <c:pt idx="5159">
                  <c:v>429.91666666666669</c:v>
                </c:pt>
                <c:pt idx="5160">
                  <c:v>430</c:v>
                </c:pt>
                <c:pt idx="5161">
                  <c:v>430.08333333333331</c:v>
                </c:pt>
                <c:pt idx="5162">
                  <c:v>430.16666666666669</c:v>
                </c:pt>
                <c:pt idx="5163">
                  <c:v>430.25</c:v>
                </c:pt>
                <c:pt idx="5164">
                  <c:v>430.33333333333331</c:v>
                </c:pt>
                <c:pt idx="5165">
                  <c:v>430.41666666666669</c:v>
                </c:pt>
                <c:pt idx="5166">
                  <c:v>430.5</c:v>
                </c:pt>
                <c:pt idx="5167">
                  <c:v>430.58333333333331</c:v>
                </c:pt>
                <c:pt idx="5168">
                  <c:v>430.66666666666669</c:v>
                </c:pt>
                <c:pt idx="5169">
                  <c:v>430.75</c:v>
                </c:pt>
                <c:pt idx="5170">
                  <c:v>430.83333333333331</c:v>
                </c:pt>
                <c:pt idx="5171">
                  <c:v>430.91666666666669</c:v>
                </c:pt>
                <c:pt idx="5172">
                  <c:v>431</c:v>
                </c:pt>
                <c:pt idx="5173">
                  <c:v>431.08333333333331</c:v>
                </c:pt>
                <c:pt idx="5174">
                  <c:v>431.16666666666669</c:v>
                </c:pt>
                <c:pt idx="5175">
                  <c:v>431.25</c:v>
                </c:pt>
                <c:pt idx="5176">
                  <c:v>431.33333333333331</c:v>
                </c:pt>
                <c:pt idx="5177">
                  <c:v>431.41666666666669</c:v>
                </c:pt>
                <c:pt idx="5178">
                  <c:v>431.5</c:v>
                </c:pt>
                <c:pt idx="5179">
                  <c:v>431.58333333333331</c:v>
                </c:pt>
                <c:pt idx="5180">
                  <c:v>431.66666666666669</c:v>
                </c:pt>
                <c:pt idx="5181">
                  <c:v>431.75</c:v>
                </c:pt>
                <c:pt idx="5182">
                  <c:v>431.83333333333331</c:v>
                </c:pt>
                <c:pt idx="5183">
                  <c:v>431.91666666666669</c:v>
                </c:pt>
                <c:pt idx="5184">
                  <c:v>432</c:v>
                </c:pt>
                <c:pt idx="5185">
                  <c:v>432.08333333333331</c:v>
                </c:pt>
                <c:pt idx="5186">
                  <c:v>432.16666666666669</c:v>
                </c:pt>
                <c:pt idx="5187">
                  <c:v>432.25</c:v>
                </c:pt>
                <c:pt idx="5188">
                  <c:v>432.33333333333331</c:v>
                </c:pt>
                <c:pt idx="5189">
                  <c:v>432.41666666666669</c:v>
                </c:pt>
                <c:pt idx="5190">
                  <c:v>432.5</c:v>
                </c:pt>
                <c:pt idx="5191">
                  <c:v>432.58333333333331</c:v>
                </c:pt>
                <c:pt idx="5192">
                  <c:v>432.66666666666669</c:v>
                </c:pt>
                <c:pt idx="5193">
                  <c:v>432.75</c:v>
                </c:pt>
                <c:pt idx="5194">
                  <c:v>432.83333333333331</c:v>
                </c:pt>
                <c:pt idx="5195">
                  <c:v>432.91666666666669</c:v>
                </c:pt>
                <c:pt idx="5196">
                  <c:v>433</c:v>
                </c:pt>
                <c:pt idx="5197">
                  <c:v>433.08333333333331</c:v>
                </c:pt>
                <c:pt idx="5198">
                  <c:v>433.16666666666669</c:v>
                </c:pt>
                <c:pt idx="5199">
                  <c:v>433.25</c:v>
                </c:pt>
                <c:pt idx="5200">
                  <c:v>433.33333333333331</c:v>
                </c:pt>
                <c:pt idx="5201">
                  <c:v>433.41666666666669</c:v>
                </c:pt>
                <c:pt idx="5202">
                  <c:v>433.5</c:v>
                </c:pt>
                <c:pt idx="5203">
                  <c:v>433.58333333333331</c:v>
                </c:pt>
                <c:pt idx="5204">
                  <c:v>433.66666666666669</c:v>
                </c:pt>
                <c:pt idx="5205">
                  <c:v>433.75</c:v>
                </c:pt>
                <c:pt idx="5206">
                  <c:v>433.83333333333331</c:v>
                </c:pt>
                <c:pt idx="5207">
                  <c:v>433.91666666666669</c:v>
                </c:pt>
                <c:pt idx="5208">
                  <c:v>434</c:v>
                </c:pt>
                <c:pt idx="5209">
                  <c:v>434.08333333333331</c:v>
                </c:pt>
                <c:pt idx="5210">
                  <c:v>434.16666666666669</c:v>
                </c:pt>
                <c:pt idx="5211">
                  <c:v>434.25</c:v>
                </c:pt>
                <c:pt idx="5212">
                  <c:v>434.33333333333331</c:v>
                </c:pt>
                <c:pt idx="5213">
                  <c:v>434.41666666666669</c:v>
                </c:pt>
                <c:pt idx="5214">
                  <c:v>434.5</c:v>
                </c:pt>
                <c:pt idx="5215">
                  <c:v>434.58333333333331</c:v>
                </c:pt>
                <c:pt idx="5216">
                  <c:v>434.66666666666669</c:v>
                </c:pt>
                <c:pt idx="5217">
                  <c:v>434.75</c:v>
                </c:pt>
                <c:pt idx="5218">
                  <c:v>434.83333333333331</c:v>
                </c:pt>
                <c:pt idx="5219">
                  <c:v>434.91666666666669</c:v>
                </c:pt>
                <c:pt idx="5220">
                  <c:v>435</c:v>
                </c:pt>
                <c:pt idx="5221">
                  <c:v>435.08333333333331</c:v>
                </c:pt>
                <c:pt idx="5222">
                  <c:v>435.16666666666669</c:v>
                </c:pt>
                <c:pt idx="5223">
                  <c:v>435.25</c:v>
                </c:pt>
                <c:pt idx="5224">
                  <c:v>435.33333333333331</c:v>
                </c:pt>
                <c:pt idx="5225">
                  <c:v>435.41666666666669</c:v>
                </c:pt>
                <c:pt idx="5226">
                  <c:v>435.5</c:v>
                </c:pt>
                <c:pt idx="5227">
                  <c:v>435.58333333333331</c:v>
                </c:pt>
                <c:pt idx="5228">
                  <c:v>435.66666666666669</c:v>
                </c:pt>
                <c:pt idx="5229">
                  <c:v>435.75</c:v>
                </c:pt>
                <c:pt idx="5230">
                  <c:v>435.83333333333331</c:v>
                </c:pt>
                <c:pt idx="5231">
                  <c:v>435.91666666666669</c:v>
                </c:pt>
                <c:pt idx="5232">
                  <c:v>436</c:v>
                </c:pt>
                <c:pt idx="5233">
                  <c:v>436.08333333333331</c:v>
                </c:pt>
                <c:pt idx="5234">
                  <c:v>436.16666666666669</c:v>
                </c:pt>
                <c:pt idx="5235">
                  <c:v>436.25</c:v>
                </c:pt>
                <c:pt idx="5236">
                  <c:v>436.33333333333331</c:v>
                </c:pt>
                <c:pt idx="5237">
                  <c:v>436.41666666666669</c:v>
                </c:pt>
                <c:pt idx="5238">
                  <c:v>436.5</c:v>
                </c:pt>
                <c:pt idx="5239">
                  <c:v>436.58333333333331</c:v>
                </c:pt>
                <c:pt idx="5240">
                  <c:v>436.66666666666669</c:v>
                </c:pt>
                <c:pt idx="5241">
                  <c:v>436.75</c:v>
                </c:pt>
                <c:pt idx="5242">
                  <c:v>436.83333333333331</c:v>
                </c:pt>
                <c:pt idx="5243">
                  <c:v>436.91666666666669</c:v>
                </c:pt>
                <c:pt idx="5244">
                  <c:v>437</c:v>
                </c:pt>
                <c:pt idx="5245">
                  <c:v>437.08333333333331</c:v>
                </c:pt>
                <c:pt idx="5246">
                  <c:v>437.16666666666669</c:v>
                </c:pt>
                <c:pt idx="5247">
                  <c:v>437.25</c:v>
                </c:pt>
                <c:pt idx="5248">
                  <c:v>437.33333333333331</c:v>
                </c:pt>
                <c:pt idx="5249">
                  <c:v>437.41666666666669</c:v>
                </c:pt>
                <c:pt idx="5250">
                  <c:v>437.5</c:v>
                </c:pt>
                <c:pt idx="5251">
                  <c:v>437.58333333333331</c:v>
                </c:pt>
                <c:pt idx="5252">
                  <c:v>437.66666666666669</c:v>
                </c:pt>
                <c:pt idx="5253">
                  <c:v>437.75</c:v>
                </c:pt>
                <c:pt idx="5254">
                  <c:v>437.83333333333331</c:v>
                </c:pt>
                <c:pt idx="5255">
                  <c:v>437.91666666666669</c:v>
                </c:pt>
                <c:pt idx="5256">
                  <c:v>438</c:v>
                </c:pt>
                <c:pt idx="5257">
                  <c:v>438.08333333333331</c:v>
                </c:pt>
                <c:pt idx="5258">
                  <c:v>438.16666666666669</c:v>
                </c:pt>
                <c:pt idx="5259">
                  <c:v>438.25</c:v>
                </c:pt>
                <c:pt idx="5260">
                  <c:v>438.33333333333331</c:v>
                </c:pt>
                <c:pt idx="5261">
                  <c:v>438.41666666666669</c:v>
                </c:pt>
                <c:pt idx="5262">
                  <c:v>438.5</c:v>
                </c:pt>
                <c:pt idx="5263">
                  <c:v>438.58333333333331</c:v>
                </c:pt>
                <c:pt idx="5264">
                  <c:v>438.66666666666669</c:v>
                </c:pt>
                <c:pt idx="5265">
                  <c:v>438.75</c:v>
                </c:pt>
                <c:pt idx="5266">
                  <c:v>438.83333333333331</c:v>
                </c:pt>
                <c:pt idx="5267">
                  <c:v>438.91666666666669</c:v>
                </c:pt>
                <c:pt idx="5268">
                  <c:v>439</c:v>
                </c:pt>
                <c:pt idx="5269">
                  <c:v>439.08333333333331</c:v>
                </c:pt>
                <c:pt idx="5270">
                  <c:v>439.16666666666669</c:v>
                </c:pt>
                <c:pt idx="5271">
                  <c:v>439.25</c:v>
                </c:pt>
                <c:pt idx="5272">
                  <c:v>439.33333333333331</c:v>
                </c:pt>
                <c:pt idx="5273">
                  <c:v>439.41666666666669</c:v>
                </c:pt>
                <c:pt idx="5274">
                  <c:v>439.5</c:v>
                </c:pt>
                <c:pt idx="5275">
                  <c:v>439.58333333333331</c:v>
                </c:pt>
                <c:pt idx="5276">
                  <c:v>439.66666666666669</c:v>
                </c:pt>
                <c:pt idx="5277">
                  <c:v>439.75</c:v>
                </c:pt>
                <c:pt idx="5278">
                  <c:v>439.83333333333331</c:v>
                </c:pt>
                <c:pt idx="5279">
                  <c:v>439.91666666666669</c:v>
                </c:pt>
                <c:pt idx="5280">
                  <c:v>440</c:v>
                </c:pt>
                <c:pt idx="5281">
                  <c:v>440.08333333333331</c:v>
                </c:pt>
                <c:pt idx="5282">
                  <c:v>440.16666666666669</c:v>
                </c:pt>
                <c:pt idx="5283">
                  <c:v>440.25</c:v>
                </c:pt>
                <c:pt idx="5284">
                  <c:v>440.33333333333331</c:v>
                </c:pt>
                <c:pt idx="5285">
                  <c:v>440.41666666666669</c:v>
                </c:pt>
                <c:pt idx="5286">
                  <c:v>440.5</c:v>
                </c:pt>
                <c:pt idx="5287">
                  <c:v>440.58333333333331</c:v>
                </c:pt>
                <c:pt idx="5288">
                  <c:v>440.66666666666669</c:v>
                </c:pt>
                <c:pt idx="5289">
                  <c:v>440.75</c:v>
                </c:pt>
                <c:pt idx="5290">
                  <c:v>440.83333333333331</c:v>
                </c:pt>
                <c:pt idx="5291">
                  <c:v>440.91666666666669</c:v>
                </c:pt>
                <c:pt idx="5292">
                  <c:v>441</c:v>
                </c:pt>
                <c:pt idx="5293">
                  <c:v>441.08333333333331</c:v>
                </c:pt>
                <c:pt idx="5294">
                  <c:v>441.16666666666669</c:v>
                </c:pt>
                <c:pt idx="5295">
                  <c:v>441.25</c:v>
                </c:pt>
                <c:pt idx="5296">
                  <c:v>441.33333333333331</c:v>
                </c:pt>
                <c:pt idx="5297">
                  <c:v>441.41666666666669</c:v>
                </c:pt>
                <c:pt idx="5298">
                  <c:v>441.5</c:v>
                </c:pt>
                <c:pt idx="5299">
                  <c:v>441.58333333333331</c:v>
                </c:pt>
                <c:pt idx="5300">
                  <c:v>441.66666666666669</c:v>
                </c:pt>
                <c:pt idx="5301">
                  <c:v>441.75</c:v>
                </c:pt>
                <c:pt idx="5302">
                  <c:v>441.83333333333331</c:v>
                </c:pt>
                <c:pt idx="5303">
                  <c:v>441.91666666666669</c:v>
                </c:pt>
                <c:pt idx="5304">
                  <c:v>442</c:v>
                </c:pt>
                <c:pt idx="5305">
                  <c:v>442.08333333333331</c:v>
                </c:pt>
                <c:pt idx="5306">
                  <c:v>442.16666666666669</c:v>
                </c:pt>
                <c:pt idx="5307">
                  <c:v>442.25</c:v>
                </c:pt>
                <c:pt idx="5308">
                  <c:v>442.33333333333331</c:v>
                </c:pt>
                <c:pt idx="5309">
                  <c:v>442.41666666666669</c:v>
                </c:pt>
                <c:pt idx="5310">
                  <c:v>442.5</c:v>
                </c:pt>
                <c:pt idx="5311">
                  <c:v>442.58333333333331</c:v>
                </c:pt>
                <c:pt idx="5312">
                  <c:v>442.66666666666669</c:v>
                </c:pt>
                <c:pt idx="5313">
                  <c:v>442.75</c:v>
                </c:pt>
                <c:pt idx="5314">
                  <c:v>442.83333333333331</c:v>
                </c:pt>
                <c:pt idx="5315">
                  <c:v>442.91666666666669</c:v>
                </c:pt>
                <c:pt idx="5316">
                  <c:v>443</c:v>
                </c:pt>
                <c:pt idx="5317">
                  <c:v>443.08333333333331</c:v>
                </c:pt>
                <c:pt idx="5318">
                  <c:v>443.16666666666669</c:v>
                </c:pt>
                <c:pt idx="5319">
                  <c:v>443.25</c:v>
                </c:pt>
                <c:pt idx="5320">
                  <c:v>443.33333333333331</c:v>
                </c:pt>
                <c:pt idx="5321">
                  <c:v>443.41666666666669</c:v>
                </c:pt>
                <c:pt idx="5322">
                  <c:v>443.5</c:v>
                </c:pt>
                <c:pt idx="5323">
                  <c:v>443.58333333333331</c:v>
                </c:pt>
                <c:pt idx="5324">
                  <c:v>443.66666666666669</c:v>
                </c:pt>
                <c:pt idx="5325">
                  <c:v>443.75</c:v>
                </c:pt>
                <c:pt idx="5326">
                  <c:v>443.83333333333331</c:v>
                </c:pt>
                <c:pt idx="5327">
                  <c:v>443.91666666666669</c:v>
                </c:pt>
                <c:pt idx="5328">
                  <c:v>444</c:v>
                </c:pt>
                <c:pt idx="5329">
                  <c:v>444.08333333333331</c:v>
                </c:pt>
                <c:pt idx="5330">
                  <c:v>444.16666666666669</c:v>
                </c:pt>
                <c:pt idx="5331">
                  <c:v>444.25</c:v>
                </c:pt>
                <c:pt idx="5332">
                  <c:v>444.33333333333331</c:v>
                </c:pt>
                <c:pt idx="5333">
                  <c:v>444.41666666666669</c:v>
                </c:pt>
                <c:pt idx="5334">
                  <c:v>444.5</c:v>
                </c:pt>
                <c:pt idx="5335">
                  <c:v>444.58333333333331</c:v>
                </c:pt>
                <c:pt idx="5336">
                  <c:v>444.66666666666669</c:v>
                </c:pt>
                <c:pt idx="5337">
                  <c:v>444.75</c:v>
                </c:pt>
                <c:pt idx="5338">
                  <c:v>444.83333333333331</c:v>
                </c:pt>
                <c:pt idx="5339">
                  <c:v>444.91666666666669</c:v>
                </c:pt>
                <c:pt idx="5340">
                  <c:v>445</c:v>
                </c:pt>
                <c:pt idx="5341">
                  <c:v>445.08333333333331</c:v>
                </c:pt>
                <c:pt idx="5342">
                  <c:v>445.16666666666669</c:v>
                </c:pt>
                <c:pt idx="5343">
                  <c:v>445.25</c:v>
                </c:pt>
                <c:pt idx="5344">
                  <c:v>445.33333333333331</c:v>
                </c:pt>
                <c:pt idx="5345">
                  <c:v>445.41666666666669</c:v>
                </c:pt>
                <c:pt idx="5346">
                  <c:v>445.5</c:v>
                </c:pt>
                <c:pt idx="5347">
                  <c:v>445.58333333333331</c:v>
                </c:pt>
                <c:pt idx="5348">
                  <c:v>445.66666666666669</c:v>
                </c:pt>
                <c:pt idx="5349">
                  <c:v>445.75</c:v>
                </c:pt>
                <c:pt idx="5350">
                  <c:v>445.83333333333331</c:v>
                </c:pt>
                <c:pt idx="5351">
                  <c:v>445.91666666666669</c:v>
                </c:pt>
                <c:pt idx="5352">
                  <c:v>446</c:v>
                </c:pt>
                <c:pt idx="5353">
                  <c:v>446.08333333333331</c:v>
                </c:pt>
                <c:pt idx="5354">
                  <c:v>446.16666666666669</c:v>
                </c:pt>
                <c:pt idx="5355">
                  <c:v>446.25</c:v>
                </c:pt>
                <c:pt idx="5356">
                  <c:v>446.33333333333331</c:v>
                </c:pt>
                <c:pt idx="5357">
                  <c:v>446.41666666666669</c:v>
                </c:pt>
                <c:pt idx="5358">
                  <c:v>446.5</c:v>
                </c:pt>
                <c:pt idx="5359">
                  <c:v>446.58333333333331</c:v>
                </c:pt>
                <c:pt idx="5360">
                  <c:v>446.66666666666669</c:v>
                </c:pt>
                <c:pt idx="5361">
                  <c:v>446.75</c:v>
                </c:pt>
                <c:pt idx="5362">
                  <c:v>446.83333333333331</c:v>
                </c:pt>
                <c:pt idx="5363">
                  <c:v>446.91666666666669</c:v>
                </c:pt>
                <c:pt idx="5364">
                  <c:v>447</c:v>
                </c:pt>
                <c:pt idx="5365">
                  <c:v>447.08333333333331</c:v>
                </c:pt>
                <c:pt idx="5366">
                  <c:v>447.16666666666669</c:v>
                </c:pt>
                <c:pt idx="5367">
                  <c:v>447.25</c:v>
                </c:pt>
                <c:pt idx="5368">
                  <c:v>447.33333333333331</c:v>
                </c:pt>
                <c:pt idx="5369">
                  <c:v>447.41666666666669</c:v>
                </c:pt>
                <c:pt idx="5370">
                  <c:v>447.5</c:v>
                </c:pt>
                <c:pt idx="5371">
                  <c:v>447.58333333333331</c:v>
                </c:pt>
                <c:pt idx="5372">
                  <c:v>447.66666666666669</c:v>
                </c:pt>
                <c:pt idx="5373">
                  <c:v>447.75</c:v>
                </c:pt>
                <c:pt idx="5374">
                  <c:v>447.83333333333331</c:v>
                </c:pt>
                <c:pt idx="5375">
                  <c:v>447.91666666666669</c:v>
                </c:pt>
                <c:pt idx="5376">
                  <c:v>448</c:v>
                </c:pt>
                <c:pt idx="5377">
                  <c:v>448.08333333333331</c:v>
                </c:pt>
                <c:pt idx="5378">
                  <c:v>448.16666666666669</c:v>
                </c:pt>
                <c:pt idx="5379">
                  <c:v>448.25</c:v>
                </c:pt>
                <c:pt idx="5380">
                  <c:v>448.33333333333331</c:v>
                </c:pt>
                <c:pt idx="5381">
                  <c:v>448.41666666666669</c:v>
                </c:pt>
                <c:pt idx="5382">
                  <c:v>448.5</c:v>
                </c:pt>
                <c:pt idx="5383">
                  <c:v>448.58333333333331</c:v>
                </c:pt>
                <c:pt idx="5384">
                  <c:v>448.66666666666669</c:v>
                </c:pt>
                <c:pt idx="5385">
                  <c:v>448.75</c:v>
                </c:pt>
                <c:pt idx="5386">
                  <c:v>448.83333333333331</c:v>
                </c:pt>
                <c:pt idx="5387">
                  <c:v>448.91666666666669</c:v>
                </c:pt>
                <c:pt idx="5388">
                  <c:v>449</c:v>
                </c:pt>
                <c:pt idx="5389">
                  <c:v>449.08333333333331</c:v>
                </c:pt>
                <c:pt idx="5390">
                  <c:v>449.16666666666669</c:v>
                </c:pt>
                <c:pt idx="5391">
                  <c:v>449.25</c:v>
                </c:pt>
                <c:pt idx="5392">
                  <c:v>449.33333333333331</c:v>
                </c:pt>
                <c:pt idx="5393">
                  <c:v>449.41666666666669</c:v>
                </c:pt>
                <c:pt idx="5394">
                  <c:v>449.5</c:v>
                </c:pt>
                <c:pt idx="5395">
                  <c:v>449.58333333333331</c:v>
                </c:pt>
                <c:pt idx="5396">
                  <c:v>449.66666666666669</c:v>
                </c:pt>
                <c:pt idx="5397">
                  <c:v>449.75</c:v>
                </c:pt>
                <c:pt idx="5398">
                  <c:v>449.83333333333331</c:v>
                </c:pt>
                <c:pt idx="5399">
                  <c:v>449.91666666666669</c:v>
                </c:pt>
                <c:pt idx="5400">
                  <c:v>450</c:v>
                </c:pt>
                <c:pt idx="5401">
                  <c:v>450.08333333333331</c:v>
                </c:pt>
                <c:pt idx="5402">
                  <c:v>450.16666666666669</c:v>
                </c:pt>
                <c:pt idx="5403">
                  <c:v>450.25</c:v>
                </c:pt>
                <c:pt idx="5404">
                  <c:v>450.33333333333331</c:v>
                </c:pt>
                <c:pt idx="5405">
                  <c:v>450.41666666666669</c:v>
                </c:pt>
                <c:pt idx="5406">
                  <c:v>450.5</c:v>
                </c:pt>
                <c:pt idx="5407">
                  <c:v>450.58333333333331</c:v>
                </c:pt>
                <c:pt idx="5408">
                  <c:v>450.66666666666669</c:v>
                </c:pt>
                <c:pt idx="5409">
                  <c:v>450.75</c:v>
                </c:pt>
                <c:pt idx="5410">
                  <c:v>450.83333333333331</c:v>
                </c:pt>
                <c:pt idx="5411">
                  <c:v>450.91666666666669</c:v>
                </c:pt>
                <c:pt idx="5412">
                  <c:v>451</c:v>
                </c:pt>
                <c:pt idx="5413">
                  <c:v>451.08333333333331</c:v>
                </c:pt>
                <c:pt idx="5414">
                  <c:v>451.16666666666669</c:v>
                </c:pt>
                <c:pt idx="5415">
                  <c:v>451.25</c:v>
                </c:pt>
                <c:pt idx="5416">
                  <c:v>451.33333333333331</c:v>
                </c:pt>
                <c:pt idx="5417">
                  <c:v>451.41666666666669</c:v>
                </c:pt>
                <c:pt idx="5418">
                  <c:v>451.5</c:v>
                </c:pt>
                <c:pt idx="5419">
                  <c:v>451.58333333333331</c:v>
                </c:pt>
                <c:pt idx="5420">
                  <c:v>451.66666666666669</c:v>
                </c:pt>
                <c:pt idx="5421">
                  <c:v>451.75</c:v>
                </c:pt>
                <c:pt idx="5422">
                  <c:v>451.83333333333331</c:v>
                </c:pt>
                <c:pt idx="5423">
                  <c:v>451.91666666666669</c:v>
                </c:pt>
                <c:pt idx="5424">
                  <c:v>452</c:v>
                </c:pt>
                <c:pt idx="5425">
                  <c:v>452.08333333333331</c:v>
                </c:pt>
                <c:pt idx="5426">
                  <c:v>452.16666666666669</c:v>
                </c:pt>
                <c:pt idx="5427">
                  <c:v>452.25</c:v>
                </c:pt>
                <c:pt idx="5428">
                  <c:v>452.33333333333331</c:v>
                </c:pt>
                <c:pt idx="5429">
                  <c:v>452.41666666666669</c:v>
                </c:pt>
                <c:pt idx="5430">
                  <c:v>452.5</c:v>
                </c:pt>
                <c:pt idx="5431">
                  <c:v>452.58333333333331</c:v>
                </c:pt>
                <c:pt idx="5432">
                  <c:v>452.66666666666669</c:v>
                </c:pt>
                <c:pt idx="5433">
                  <c:v>452.75</c:v>
                </c:pt>
                <c:pt idx="5434">
                  <c:v>452.83333333333331</c:v>
                </c:pt>
                <c:pt idx="5435">
                  <c:v>452.91666666666669</c:v>
                </c:pt>
                <c:pt idx="5436">
                  <c:v>453</c:v>
                </c:pt>
                <c:pt idx="5437">
                  <c:v>453.08333333333331</c:v>
                </c:pt>
                <c:pt idx="5438">
                  <c:v>453.16666666666669</c:v>
                </c:pt>
                <c:pt idx="5439">
                  <c:v>453.25</c:v>
                </c:pt>
                <c:pt idx="5440">
                  <c:v>453.33333333333331</c:v>
                </c:pt>
                <c:pt idx="5441">
                  <c:v>453.41666666666669</c:v>
                </c:pt>
                <c:pt idx="5442">
                  <c:v>453.5</c:v>
                </c:pt>
                <c:pt idx="5443">
                  <c:v>453.58333333333331</c:v>
                </c:pt>
                <c:pt idx="5444">
                  <c:v>453.66666666666669</c:v>
                </c:pt>
                <c:pt idx="5445">
                  <c:v>453.75</c:v>
                </c:pt>
                <c:pt idx="5446">
                  <c:v>453.83333333333331</c:v>
                </c:pt>
                <c:pt idx="5447">
                  <c:v>453.91666666666669</c:v>
                </c:pt>
                <c:pt idx="5448">
                  <c:v>454</c:v>
                </c:pt>
                <c:pt idx="5449">
                  <c:v>454.08333333333331</c:v>
                </c:pt>
                <c:pt idx="5450">
                  <c:v>454.16666666666669</c:v>
                </c:pt>
                <c:pt idx="5451">
                  <c:v>454.25</c:v>
                </c:pt>
                <c:pt idx="5452">
                  <c:v>454.33333333333331</c:v>
                </c:pt>
                <c:pt idx="5453">
                  <c:v>454.41666666666669</c:v>
                </c:pt>
                <c:pt idx="5454">
                  <c:v>454.5</c:v>
                </c:pt>
                <c:pt idx="5455">
                  <c:v>454.58333333333331</c:v>
                </c:pt>
                <c:pt idx="5456">
                  <c:v>454.66666666666669</c:v>
                </c:pt>
                <c:pt idx="5457">
                  <c:v>454.75</c:v>
                </c:pt>
                <c:pt idx="5458">
                  <c:v>454.83333333333331</c:v>
                </c:pt>
                <c:pt idx="5459">
                  <c:v>454.91666666666669</c:v>
                </c:pt>
                <c:pt idx="5460">
                  <c:v>455</c:v>
                </c:pt>
                <c:pt idx="5461">
                  <c:v>455.08333333333331</c:v>
                </c:pt>
                <c:pt idx="5462">
                  <c:v>455.16666666666669</c:v>
                </c:pt>
                <c:pt idx="5463">
                  <c:v>455.25</c:v>
                </c:pt>
                <c:pt idx="5464">
                  <c:v>455.33333333333331</c:v>
                </c:pt>
                <c:pt idx="5465">
                  <c:v>455.41666666666669</c:v>
                </c:pt>
                <c:pt idx="5466">
                  <c:v>455.5</c:v>
                </c:pt>
                <c:pt idx="5467">
                  <c:v>455.58333333333331</c:v>
                </c:pt>
                <c:pt idx="5468">
                  <c:v>455.66666666666669</c:v>
                </c:pt>
                <c:pt idx="5469">
                  <c:v>455.75</c:v>
                </c:pt>
                <c:pt idx="5470">
                  <c:v>455.83333333333331</c:v>
                </c:pt>
                <c:pt idx="5471">
                  <c:v>455.91666666666669</c:v>
                </c:pt>
                <c:pt idx="5472">
                  <c:v>456</c:v>
                </c:pt>
                <c:pt idx="5473">
                  <c:v>456.08333333333331</c:v>
                </c:pt>
                <c:pt idx="5474">
                  <c:v>456.16666666666669</c:v>
                </c:pt>
                <c:pt idx="5475">
                  <c:v>456.25</c:v>
                </c:pt>
                <c:pt idx="5476">
                  <c:v>456.33333333333331</c:v>
                </c:pt>
                <c:pt idx="5477">
                  <c:v>456.41666666666669</c:v>
                </c:pt>
                <c:pt idx="5478">
                  <c:v>456.5</c:v>
                </c:pt>
                <c:pt idx="5479">
                  <c:v>456.58333333333331</c:v>
                </c:pt>
                <c:pt idx="5480">
                  <c:v>456.66666666666669</c:v>
                </c:pt>
                <c:pt idx="5481">
                  <c:v>456.75</c:v>
                </c:pt>
                <c:pt idx="5482">
                  <c:v>456.83333333333331</c:v>
                </c:pt>
                <c:pt idx="5483">
                  <c:v>456.91666666666669</c:v>
                </c:pt>
                <c:pt idx="5484">
                  <c:v>457</c:v>
                </c:pt>
                <c:pt idx="5485">
                  <c:v>457.08333333333331</c:v>
                </c:pt>
                <c:pt idx="5486">
                  <c:v>457.16666666666669</c:v>
                </c:pt>
                <c:pt idx="5487">
                  <c:v>457.25</c:v>
                </c:pt>
                <c:pt idx="5488">
                  <c:v>457.33333333333331</c:v>
                </c:pt>
                <c:pt idx="5489">
                  <c:v>457.41666666666669</c:v>
                </c:pt>
                <c:pt idx="5490">
                  <c:v>457.5</c:v>
                </c:pt>
                <c:pt idx="5491">
                  <c:v>457.58333333333331</c:v>
                </c:pt>
                <c:pt idx="5492">
                  <c:v>457.66666666666669</c:v>
                </c:pt>
                <c:pt idx="5493">
                  <c:v>457.75</c:v>
                </c:pt>
                <c:pt idx="5494">
                  <c:v>457.83333333333331</c:v>
                </c:pt>
                <c:pt idx="5495">
                  <c:v>457.91666666666669</c:v>
                </c:pt>
                <c:pt idx="5496">
                  <c:v>458</c:v>
                </c:pt>
                <c:pt idx="5497">
                  <c:v>458.08333333333331</c:v>
                </c:pt>
                <c:pt idx="5498">
                  <c:v>458.16666666666669</c:v>
                </c:pt>
                <c:pt idx="5499">
                  <c:v>458.25</c:v>
                </c:pt>
                <c:pt idx="5500">
                  <c:v>458.33333333333331</c:v>
                </c:pt>
                <c:pt idx="5501">
                  <c:v>458.41666666666669</c:v>
                </c:pt>
                <c:pt idx="5502">
                  <c:v>458.5</c:v>
                </c:pt>
                <c:pt idx="5503">
                  <c:v>458.58333333333331</c:v>
                </c:pt>
                <c:pt idx="5504">
                  <c:v>458.66666666666669</c:v>
                </c:pt>
                <c:pt idx="5505">
                  <c:v>458.75</c:v>
                </c:pt>
                <c:pt idx="5506">
                  <c:v>458.83333333333331</c:v>
                </c:pt>
                <c:pt idx="5507">
                  <c:v>458.91666666666669</c:v>
                </c:pt>
                <c:pt idx="5508">
                  <c:v>459</c:v>
                </c:pt>
                <c:pt idx="5509">
                  <c:v>459.08333333333331</c:v>
                </c:pt>
                <c:pt idx="5510">
                  <c:v>459.16666666666669</c:v>
                </c:pt>
                <c:pt idx="5511">
                  <c:v>459.25</c:v>
                </c:pt>
                <c:pt idx="5512">
                  <c:v>459.33333333333331</c:v>
                </c:pt>
                <c:pt idx="5513">
                  <c:v>459.41666666666669</c:v>
                </c:pt>
                <c:pt idx="5514">
                  <c:v>459.5</c:v>
                </c:pt>
                <c:pt idx="5515">
                  <c:v>459.58333333333331</c:v>
                </c:pt>
                <c:pt idx="5516">
                  <c:v>459.66666666666669</c:v>
                </c:pt>
                <c:pt idx="5517">
                  <c:v>459.75</c:v>
                </c:pt>
                <c:pt idx="5518">
                  <c:v>459.83333333333331</c:v>
                </c:pt>
                <c:pt idx="5519">
                  <c:v>459.91666666666669</c:v>
                </c:pt>
                <c:pt idx="5520">
                  <c:v>460</c:v>
                </c:pt>
                <c:pt idx="5521">
                  <c:v>460.08333333333331</c:v>
                </c:pt>
                <c:pt idx="5522">
                  <c:v>460.16666666666669</c:v>
                </c:pt>
                <c:pt idx="5523">
                  <c:v>460.25</c:v>
                </c:pt>
                <c:pt idx="5524">
                  <c:v>460.33333333333331</c:v>
                </c:pt>
                <c:pt idx="5525">
                  <c:v>460.41666666666669</c:v>
                </c:pt>
                <c:pt idx="5526">
                  <c:v>460.5</c:v>
                </c:pt>
                <c:pt idx="5527">
                  <c:v>460.58333333333331</c:v>
                </c:pt>
                <c:pt idx="5528">
                  <c:v>460.66666666666669</c:v>
                </c:pt>
                <c:pt idx="5529">
                  <c:v>460.75</c:v>
                </c:pt>
                <c:pt idx="5530">
                  <c:v>460.83333333333331</c:v>
                </c:pt>
                <c:pt idx="5531">
                  <c:v>460.91666666666669</c:v>
                </c:pt>
                <c:pt idx="5532">
                  <c:v>461</c:v>
                </c:pt>
                <c:pt idx="5533">
                  <c:v>461.08333333333331</c:v>
                </c:pt>
                <c:pt idx="5534">
                  <c:v>461.16666666666669</c:v>
                </c:pt>
                <c:pt idx="5535">
                  <c:v>461.25</c:v>
                </c:pt>
                <c:pt idx="5536">
                  <c:v>461.33333333333331</c:v>
                </c:pt>
                <c:pt idx="5537">
                  <c:v>461.41666666666669</c:v>
                </c:pt>
                <c:pt idx="5538">
                  <c:v>461.5</c:v>
                </c:pt>
                <c:pt idx="5539">
                  <c:v>461.58333333333331</c:v>
                </c:pt>
                <c:pt idx="5540">
                  <c:v>461.66666666666669</c:v>
                </c:pt>
                <c:pt idx="5541">
                  <c:v>461.75</c:v>
                </c:pt>
                <c:pt idx="5542">
                  <c:v>461.83333333333331</c:v>
                </c:pt>
                <c:pt idx="5543">
                  <c:v>461.91666666666669</c:v>
                </c:pt>
                <c:pt idx="5544">
                  <c:v>462</c:v>
                </c:pt>
                <c:pt idx="5545">
                  <c:v>462.08333333333331</c:v>
                </c:pt>
                <c:pt idx="5546">
                  <c:v>462.16666666666669</c:v>
                </c:pt>
                <c:pt idx="5547">
                  <c:v>462.25</c:v>
                </c:pt>
                <c:pt idx="5548">
                  <c:v>462.33333333333331</c:v>
                </c:pt>
                <c:pt idx="5549">
                  <c:v>462.41666666666669</c:v>
                </c:pt>
                <c:pt idx="5550">
                  <c:v>462.5</c:v>
                </c:pt>
                <c:pt idx="5551">
                  <c:v>462.58333333333331</c:v>
                </c:pt>
                <c:pt idx="5552">
                  <c:v>462.66666666666669</c:v>
                </c:pt>
                <c:pt idx="5553">
                  <c:v>462.75</c:v>
                </c:pt>
                <c:pt idx="5554">
                  <c:v>462.83333333333331</c:v>
                </c:pt>
                <c:pt idx="5555">
                  <c:v>462.91666666666669</c:v>
                </c:pt>
                <c:pt idx="5556">
                  <c:v>463</c:v>
                </c:pt>
                <c:pt idx="5557">
                  <c:v>463.08333333333331</c:v>
                </c:pt>
                <c:pt idx="5558">
                  <c:v>463.16666666666669</c:v>
                </c:pt>
                <c:pt idx="5559">
                  <c:v>463.25</c:v>
                </c:pt>
                <c:pt idx="5560">
                  <c:v>463.33333333333331</c:v>
                </c:pt>
                <c:pt idx="5561">
                  <c:v>463.41666666666669</c:v>
                </c:pt>
                <c:pt idx="5562">
                  <c:v>463.5</c:v>
                </c:pt>
                <c:pt idx="5563">
                  <c:v>463.58333333333331</c:v>
                </c:pt>
                <c:pt idx="5564">
                  <c:v>463.66666666666669</c:v>
                </c:pt>
                <c:pt idx="5565">
                  <c:v>463.75</c:v>
                </c:pt>
                <c:pt idx="5566">
                  <c:v>463.83333333333331</c:v>
                </c:pt>
                <c:pt idx="5567">
                  <c:v>463.91666666666669</c:v>
                </c:pt>
                <c:pt idx="5568">
                  <c:v>464</c:v>
                </c:pt>
                <c:pt idx="5569">
                  <c:v>464.08333333333331</c:v>
                </c:pt>
                <c:pt idx="5570">
                  <c:v>464.16666666666669</c:v>
                </c:pt>
                <c:pt idx="5571">
                  <c:v>464.25</c:v>
                </c:pt>
                <c:pt idx="5572">
                  <c:v>464.33333333333331</c:v>
                </c:pt>
                <c:pt idx="5573">
                  <c:v>464.41666666666669</c:v>
                </c:pt>
                <c:pt idx="5574">
                  <c:v>464.5</c:v>
                </c:pt>
                <c:pt idx="5575">
                  <c:v>464.58333333333331</c:v>
                </c:pt>
                <c:pt idx="5576">
                  <c:v>464.66666666666669</c:v>
                </c:pt>
                <c:pt idx="5577">
                  <c:v>464.75</c:v>
                </c:pt>
                <c:pt idx="5578">
                  <c:v>464.83333333333331</c:v>
                </c:pt>
                <c:pt idx="5579">
                  <c:v>464.91666666666669</c:v>
                </c:pt>
                <c:pt idx="5580">
                  <c:v>465</c:v>
                </c:pt>
                <c:pt idx="5581">
                  <c:v>465.08333333333331</c:v>
                </c:pt>
                <c:pt idx="5582">
                  <c:v>465.16666666666669</c:v>
                </c:pt>
                <c:pt idx="5583">
                  <c:v>465.25</c:v>
                </c:pt>
                <c:pt idx="5584">
                  <c:v>465.33333333333331</c:v>
                </c:pt>
                <c:pt idx="5585">
                  <c:v>465.41666666666669</c:v>
                </c:pt>
                <c:pt idx="5586">
                  <c:v>465.5</c:v>
                </c:pt>
                <c:pt idx="5587">
                  <c:v>465.58333333333331</c:v>
                </c:pt>
                <c:pt idx="5588">
                  <c:v>465.66666666666669</c:v>
                </c:pt>
                <c:pt idx="5589">
                  <c:v>465.75</c:v>
                </c:pt>
                <c:pt idx="5590">
                  <c:v>465.83333333333331</c:v>
                </c:pt>
                <c:pt idx="5591">
                  <c:v>465.91666666666669</c:v>
                </c:pt>
                <c:pt idx="5592">
                  <c:v>466</c:v>
                </c:pt>
                <c:pt idx="5593">
                  <c:v>466.08333333333331</c:v>
                </c:pt>
                <c:pt idx="5594">
                  <c:v>466.16666666666669</c:v>
                </c:pt>
                <c:pt idx="5595">
                  <c:v>466.25</c:v>
                </c:pt>
                <c:pt idx="5596">
                  <c:v>466.33333333333331</c:v>
                </c:pt>
                <c:pt idx="5597">
                  <c:v>466.41666666666669</c:v>
                </c:pt>
                <c:pt idx="5598">
                  <c:v>466.5</c:v>
                </c:pt>
                <c:pt idx="5599">
                  <c:v>466.58333333333331</c:v>
                </c:pt>
                <c:pt idx="5600">
                  <c:v>466.66666666666669</c:v>
                </c:pt>
                <c:pt idx="5601">
                  <c:v>466.75</c:v>
                </c:pt>
                <c:pt idx="5602">
                  <c:v>466.83333333333331</c:v>
                </c:pt>
                <c:pt idx="5603">
                  <c:v>466.91666666666669</c:v>
                </c:pt>
                <c:pt idx="5604">
                  <c:v>467</c:v>
                </c:pt>
                <c:pt idx="5605">
                  <c:v>467.08333333333331</c:v>
                </c:pt>
                <c:pt idx="5606">
                  <c:v>467.16666666666669</c:v>
                </c:pt>
                <c:pt idx="5607">
                  <c:v>467.25</c:v>
                </c:pt>
                <c:pt idx="5608">
                  <c:v>467.33333333333331</c:v>
                </c:pt>
                <c:pt idx="5609">
                  <c:v>467.41666666666669</c:v>
                </c:pt>
                <c:pt idx="5610">
                  <c:v>467.5</c:v>
                </c:pt>
                <c:pt idx="5611">
                  <c:v>467.58333333333331</c:v>
                </c:pt>
                <c:pt idx="5612">
                  <c:v>467.66666666666669</c:v>
                </c:pt>
                <c:pt idx="5613">
                  <c:v>467.75</c:v>
                </c:pt>
                <c:pt idx="5614">
                  <c:v>467.83333333333331</c:v>
                </c:pt>
                <c:pt idx="5615">
                  <c:v>467.91666666666669</c:v>
                </c:pt>
                <c:pt idx="5616">
                  <c:v>468</c:v>
                </c:pt>
                <c:pt idx="5617">
                  <c:v>468.08333333333331</c:v>
                </c:pt>
                <c:pt idx="5618">
                  <c:v>468.16666666666669</c:v>
                </c:pt>
                <c:pt idx="5619">
                  <c:v>468.25</c:v>
                </c:pt>
                <c:pt idx="5620">
                  <c:v>468.33333333333331</c:v>
                </c:pt>
                <c:pt idx="5621">
                  <c:v>468.41666666666669</c:v>
                </c:pt>
                <c:pt idx="5622">
                  <c:v>468.5</c:v>
                </c:pt>
                <c:pt idx="5623">
                  <c:v>468.58333333333331</c:v>
                </c:pt>
                <c:pt idx="5624">
                  <c:v>468.66666666666669</c:v>
                </c:pt>
                <c:pt idx="5625">
                  <c:v>468.75</c:v>
                </c:pt>
                <c:pt idx="5626">
                  <c:v>468.83333333333331</c:v>
                </c:pt>
                <c:pt idx="5627">
                  <c:v>468.91666666666669</c:v>
                </c:pt>
                <c:pt idx="5628">
                  <c:v>469</c:v>
                </c:pt>
                <c:pt idx="5629">
                  <c:v>469.08333333333331</c:v>
                </c:pt>
                <c:pt idx="5630">
                  <c:v>469.16666666666669</c:v>
                </c:pt>
                <c:pt idx="5631">
                  <c:v>469.25</c:v>
                </c:pt>
                <c:pt idx="5632">
                  <c:v>469.33333333333331</c:v>
                </c:pt>
                <c:pt idx="5633">
                  <c:v>469.41666666666669</c:v>
                </c:pt>
                <c:pt idx="5634">
                  <c:v>469.5</c:v>
                </c:pt>
                <c:pt idx="5635">
                  <c:v>469.58333333333331</c:v>
                </c:pt>
                <c:pt idx="5636">
                  <c:v>469.66666666666669</c:v>
                </c:pt>
                <c:pt idx="5637">
                  <c:v>469.75</c:v>
                </c:pt>
                <c:pt idx="5638">
                  <c:v>469.83333333333331</c:v>
                </c:pt>
                <c:pt idx="5639">
                  <c:v>469.91666666666669</c:v>
                </c:pt>
                <c:pt idx="5640">
                  <c:v>470</c:v>
                </c:pt>
                <c:pt idx="5641">
                  <c:v>470.08333333333331</c:v>
                </c:pt>
                <c:pt idx="5642">
                  <c:v>470.16666666666669</c:v>
                </c:pt>
                <c:pt idx="5643">
                  <c:v>470.25</c:v>
                </c:pt>
                <c:pt idx="5644">
                  <c:v>470.33333333333331</c:v>
                </c:pt>
                <c:pt idx="5645">
                  <c:v>470.41666666666669</c:v>
                </c:pt>
                <c:pt idx="5646">
                  <c:v>470.5</c:v>
                </c:pt>
                <c:pt idx="5647">
                  <c:v>470.58333333333331</c:v>
                </c:pt>
                <c:pt idx="5648">
                  <c:v>470.66666666666669</c:v>
                </c:pt>
                <c:pt idx="5649">
                  <c:v>470.75</c:v>
                </c:pt>
                <c:pt idx="5650">
                  <c:v>470.83333333333331</c:v>
                </c:pt>
                <c:pt idx="5651">
                  <c:v>470.91666666666669</c:v>
                </c:pt>
                <c:pt idx="5652">
                  <c:v>471</c:v>
                </c:pt>
                <c:pt idx="5653">
                  <c:v>471.08333333333331</c:v>
                </c:pt>
                <c:pt idx="5654">
                  <c:v>471.16666666666669</c:v>
                </c:pt>
                <c:pt idx="5655">
                  <c:v>471.25</c:v>
                </c:pt>
                <c:pt idx="5656">
                  <c:v>471.33333333333331</c:v>
                </c:pt>
                <c:pt idx="5657">
                  <c:v>471.41666666666669</c:v>
                </c:pt>
                <c:pt idx="5658">
                  <c:v>471.5</c:v>
                </c:pt>
                <c:pt idx="5659">
                  <c:v>471.58333333333331</c:v>
                </c:pt>
                <c:pt idx="5660">
                  <c:v>471.66666666666669</c:v>
                </c:pt>
                <c:pt idx="5661">
                  <c:v>471.75</c:v>
                </c:pt>
                <c:pt idx="5662">
                  <c:v>471.83333333333331</c:v>
                </c:pt>
                <c:pt idx="5663">
                  <c:v>471.91666666666669</c:v>
                </c:pt>
                <c:pt idx="5664">
                  <c:v>472</c:v>
                </c:pt>
                <c:pt idx="5665">
                  <c:v>472.08333333333331</c:v>
                </c:pt>
                <c:pt idx="5666">
                  <c:v>472.16666666666669</c:v>
                </c:pt>
                <c:pt idx="5667">
                  <c:v>472.25</c:v>
                </c:pt>
                <c:pt idx="5668">
                  <c:v>472.33333333333331</c:v>
                </c:pt>
                <c:pt idx="5669">
                  <c:v>472.41666666666669</c:v>
                </c:pt>
                <c:pt idx="5670">
                  <c:v>472.5</c:v>
                </c:pt>
                <c:pt idx="5671">
                  <c:v>472.58333333333331</c:v>
                </c:pt>
                <c:pt idx="5672">
                  <c:v>472.66666666666669</c:v>
                </c:pt>
                <c:pt idx="5673">
                  <c:v>472.75</c:v>
                </c:pt>
                <c:pt idx="5674">
                  <c:v>472.83333333333331</c:v>
                </c:pt>
                <c:pt idx="5675">
                  <c:v>472.91666666666669</c:v>
                </c:pt>
                <c:pt idx="5676">
                  <c:v>473</c:v>
                </c:pt>
                <c:pt idx="5677">
                  <c:v>473.08333333333331</c:v>
                </c:pt>
                <c:pt idx="5678">
                  <c:v>473.16666666666669</c:v>
                </c:pt>
                <c:pt idx="5679">
                  <c:v>473.25</c:v>
                </c:pt>
                <c:pt idx="5680">
                  <c:v>473.33333333333331</c:v>
                </c:pt>
                <c:pt idx="5681">
                  <c:v>473.41666666666669</c:v>
                </c:pt>
                <c:pt idx="5682">
                  <c:v>473.5</c:v>
                </c:pt>
                <c:pt idx="5683">
                  <c:v>473.58333333333331</c:v>
                </c:pt>
                <c:pt idx="5684">
                  <c:v>473.66666666666669</c:v>
                </c:pt>
                <c:pt idx="5685">
                  <c:v>473.75</c:v>
                </c:pt>
                <c:pt idx="5686">
                  <c:v>473.83333333333331</c:v>
                </c:pt>
                <c:pt idx="5687">
                  <c:v>473.91666666666669</c:v>
                </c:pt>
                <c:pt idx="5688">
                  <c:v>474</c:v>
                </c:pt>
                <c:pt idx="5689">
                  <c:v>474.08333333333331</c:v>
                </c:pt>
                <c:pt idx="5690">
                  <c:v>474.16666666666669</c:v>
                </c:pt>
                <c:pt idx="5691">
                  <c:v>474.25</c:v>
                </c:pt>
                <c:pt idx="5692">
                  <c:v>474.33333333333331</c:v>
                </c:pt>
                <c:pt idx="5693">
                  <c:v>474.41666666666669</c:v>
                </c:pt>
                <c:pt idx="5694">
                  <c:v>474.5</c:v>
                </c:pt>
                <c:pt idx="5695">
                  <c:v>474.58333333333331</c:v>
                </c:pt>
                <c:pt idx="5696">
                  <c:v>474.66666666666669</c:v>
                </c:pt>
                <c:pt idx="5697">
                  <c:v>474.75</c:v>
                </c:pt>
                <c:pt idx="5698">
                  <c:v>474.83333333333331</c:v>
                </c:pt>
                <c:pt idx="5699">
                  <c:v>474.91666666666669</c:v>
                </c:pt>
                <c:pt idx="5700">
                  <c:v>475</c:v>
                </c:pt>
                <c:pt idx="5701">
                  <c:v>475.08333333333331</c:v>
                </c:pt>
                <c:pt idx="5702">
                  <c:v>475.16666666666669</c:v>
                </c:pt>
                <c:pt idx="5703">
                  <c:v>475.25</c:v>
                </c:pt>
                <c:pt idx="5704">
                  <c:v>475.33333333333331</c:v>
                </c:pt>
                <c:pt idx="5705">
                  <c:v>475.41666666666669</c:v>
                </c:pt>
                <c:pt idx="5706">
                  <c:v>475.5</c:v>
                </c:pt>
                <c:pt idx="5707">
                  <c:v>475.58333333333331</c:v>
                </c:pt>
                <c:pt idx="5708">
                  <c:v>475.66666666666669</c:v>
                </c:pt>
                <c:pt idx="5709">
                  <c:v>475.75</c:v>
                </c:pt>
                <c:pt idx="5710">
                  <c:v>475.83333333333331</c:v>
                </c:pt>
                <c:pt idx="5711">
                  <c:v>475.91666666666669</c:v>
                </c:pt>
                <c:pt idx="5712">
                  <c:v>476</c:v>
                </c:pt>
                <c:pt idx="5713">
                  <c:v>476.08333333333331</c:v>
                </c:pt>
                <c:pt idx="5714">
                  <c:v>476.16666666666669</c:v>
                </c:pt>
                <c:pt idx="5715">
                  <c:v>476.25</c:v>
                </c:pt>
                <c:pt idx="5716">
                  <c:v>476.33333333333331</c:v>
                </c:pt>
                <c:pt idx="5717">
                  <c:v>476.41666666666669</c:v>
                </c:pt>
                <c:pt idx="5718">
                  <c:v>476.5</c:v>
                </c:pt>
                <c:pt idx="5719">
                  <c:v>476.58333333333331</c:v>
                </c:pt>
                <c:pt idx="5720">
                  <c:v>476.66666666666669</c:v>
                </c:pt>
                <c:pt idx="5721">
                  <c:v>476.75</c:v>
                </c:pt>
                <c:pt idx="5722">
                  <c:v>476.83333333333331</c:v>
                </c:pt>
                <c:pt idx="5723">
                  <c:v>476.91666666666669</c:v>
                </c:pt>
                <c:pt idx="5724">
                  <c:v>477</c:v>
                </c:pt>
                <c:pt idx="5725">
                  <c:v>477.08333333333331</c:v>
                </c:pt>
                <c:pt idx="5726">
                  <c:v>477.16666666666669</c:v>
                </c:pt>
                <c:pt idx="5727">
                  <c:v>477.25</c:v>
                </c:pt>
                <c:pt idx="5728">
                  <c:v>477.33333333333331</c:v>
                </c:pt>
                <c:pt idx="5729">
                  <c:v>477.41666666666669</c:v>
                </c:pt>
                <c:pt idx="5730">
                  <c:v>477.5</c:v>
                </c:pt>
                <c:pt idx="5731">
                  <c:v>477.58333333333331</c:v>
                </c:pt>
                <c:pt idx="5732">
                  <c:v>477.66666666666669</c:v>
                </c:pt>
                <c:pt idx="5733">
                  <c:v>477.75</c:v>
                </c:pt>
                <c:pt idx="5734">
                  <c:v>477.83333333333331</c:v>
                </c:pt>
                <c:pt idx="5735">
                  <c:v>477.91666666666669</c:v>
                </c:pt>
                <c:pt idx="5736">
                  <c:v>478</c:v>
                </c:pt>
                <c:pt idx="5737">
                  <c:v>478.08333333333331</c:v>
                </c:pt>
                <c:pt idx="5738">
                  <c:v>478.16666666666669</c:v>
                </c:pt>
                <c:pt idx="5739">
                  <c:v>478.25</c:v>
                </c:pt>
                <c:pt idx="5740">
                  <c:v>478.33333333333331</c:v>
                </c:pt>
                <c:pt idx="5741">
                  <c:v>478.41666666666669</c:v>
                </c:pt>
                <c:pt idx="5742">
                  <c:v>478.5</c:v>
                </c:pt>
                <c:pt idx="5743">
                  <c:v>478.58333333333331</c:v>
                </c:pt>
                <c:pt idx="5744">
                  <c:v>478.66666666666669</c:v>
                </c:pt>
                <c:pt idx="5745">
                  <c:v>478.75</c:v>
                </c:pt>
                <c:pt idx="5746">
                  <c:v>478.83333333333331</c:v>
                </c:pt>
                <c:pt idx="5747">
                  <c:v>478.91666666666669</c:v>
                </c:pt>
                <c:pt idx="5748">
                  <c:v>479</c:v>
                </c:pt>
                <c:pt idx="5749">
                  <c:v>479.08333333333331</c:v>
                </c:pt>
                <c:pt idx="5750">
                  <c:v>479.16666666666669</c:v>
                </c:pt>
                <c:pt idx="5751">
                  <c:v>479.25</c:v>
                </c:pt>
                <c:pt idx="5752">
                  <c:v>479.33333333333331</c:v>
                </c:pt>
                <c:pt idx="5753">
                  <c:v>479.41666666666669</c:v>
                </c:pt>
                <c:pt idx="5754">
                  <c:v>479.5</c:v>
                </c:pt>
                <c:pt idx="5755">
                  <c:v>479.58333333333331</c:v>
                </c:pt>
                <c:pt idx="5756">
                  <c:v>479.66666666666669</c:v>
                </c:pt>
                <c:pt idx="5757">
                  <c:v>479.75</c:v>
                </c:pt>
                <c:pt idx="5758">
                  <c:v>479.83333333333331</c:v>
                </c:pt>
                <c:pt idx="5759">
                  <c:v>479.91666666666669</c:v>
                </c:pt>
                <c:pt idx="5760">
                  <c:v>480</c:v>
                </c:pt>
                <c:pt idx="5761">
                  <c:v>480.08333333333331</c:v>
                </c:pt>
                <c:pt idx="5762">
                  <c:v>480.16666666666669</c:v>
                </c:pt>
                <c:pt idx="5763">
                  <c:v>480.25</c:v>
                </c:pt>
                <c:pt idx="5764">
                  <c:v>480.33333333333331</c:v>
                </c:pt>
                <c:pt idx="5765">
                  <c:v>480.41666666666669</c:v>
                </c:pt>
                <c:pt idx="5766">
                  <c:v>480.5</c:v>
                </c:pt>
                <c:pt idx="5767">
                  <c:v>480.58333333333331</c:v>
                </c:pt>
                <c:pt idx="5768">
                  <c:v>480.66666666666669</c:v>
                </c:pt>
                <c:pt idx="5769">
                  <c:v>480.75</c:v>
                </c:pt>
                <c:pt idx="5770">
                  <c:v>480.83333333333331</c:v>
                </c:pt>
                <c:pt idx="5771">
                  <c:v>480.91666666666669</c:v>
                </c:pt>
                <c:pt idx="5772">
                  <c:v>481</c:v>
                </c:pt>
                <c:pt idx="5773">
                  <c:v>481.08333333333331</c:v>
                </c:pt>
                <c:pt idx="5774">
                  <c:v>481.16666666666669</c:v>
                </c:pt>
                <c:pt idx="5775">
                  <c:v>481.25</c:v>
                </c:pt>
                <c:pt idx="5776">
                  <c:v>481.33333333333331</c:v>
                </c:pt>
                <c:pt idx="5777">
                  <c:v>481.41666666666669</c:v>
                </c:pt>
                <c:pt idx="5778">
                  <c:v>481.5</c:v>
                </c:pt>
                <c:pt idx="5779">
                  <c:v>481.58333333333331</c:v>
                </c:pt>
                <c:pt idx="5780">
                  <c:v>481.66666666666669</c:v>
                </c:pt>
                <c:pt idx="5781">
                  <c:v>481.75</c:v>
                </c:pt>
                <c:pt idx="5782">
                  <c:v>481.83333333333331</c:v>
                </c:pt>
                <c:pt idx="5783">
                  <c:v>481.91666666666669</c:v>
                </c:pt>
                <c:pt idx="5784">
                  <c:v>482</c:v>
                </c:pt>
                <c:pt idx="5785">
                  <c:v>482.08333333333331</c:v>
                </c:pt>
                <c:pt idx="5786">
                  <c:v>482.16666666666669</c:v>
                </c:pt>
                <c:pt idx="5787">
                  <c:v>482.25</c:v>
                </c:pt>
                <c:pt idx="5788">
                  <c:v>482.33333333333331</c:v>
                </c:pt>
                <c:pt idx="5789">
                  <c:v>482.41666666666669</c:v>
                </c:pt>
                <c:pt idx="5790">
                  <c:v>482.5</c:v>
                </c:pt>
                <c:pt idx="5791">
                  <c:v>482.58333333333331</c:v>
                </c:pt>
                <c:pt idx="5792">
                  <c:v>482.66666666666669</c:v>
                </c:pt>
                <c:pt idx="5793">
                  <c:v>482.75</c:v>
                </c:pt>
                <c:pt idx="5794">
                  <c:v>482.83333333333331</c:v>
                </c:pt>
                <c:pt idx="5795">
                  <c:v>482.91666666666669</c:v>
                </c:pt>
                <c:pt idx="5796">
                  <c:v>483</c:v>
                </c:pt>
                <c:pt idx="5797">
                  <c:v>483.08333333333331</c:v>
                </c:pt>
                <c:pt idx="5798">
                  <c:v>483.16666666666669</c:v>
                </c:pt>
                <c:pt idx="5799">
                  <c:v>483.25</c:v>
                </c:pt>
                <c:pt idx="5800">
                  <c:v>483.33333333333331</c:v>
                </c:pt>
                <c:pt idx="5801">
                  <c:v>483.41666666666669</c:v>
                </c:pt>
                <c:pt idx="5802">
                  <c:v>483.5</c:v>
                </c:pt>
                <c:pt idx="5803">
                  <c:v>483.58333333333331</c:v>
                </c:pt>
                <c:pt idx="5804">
                  <c:v>483.66666666666669</c:v>
                </c:pt>
                <c:pt idx="5805">
                  <c:v>483.75</c:v>
                </c:pt>
                <c:pt idx="5806">
                  <c:v>483.83333333333331</c:v>
                </c:pt>
                <c:pt idx="5807">
                  <c:v>483.91666666666669</c:v>
                </c:pt>
                <c:pt idx="5808">
                  <c:v>484</c:v>
                </c:pt>
                <c:pt idx="5809">
                  <c:v>484.08333333333331</c:v>
                </c:pt>
                <c:pt idx="5810">
                  <c:v>484.16666666666669</c:v>
                </c:pt>
                <c:pt idx="5811">
                  <c:v>484.25</c:v>
                </c:pt>
                <c:pt idx="5812">
                  <c:v>484.33333333333331</c:v>
                </c:pt>
                <c:pt idx="5813">
                  <c:v>484.41666666666669</c:v>
                </c:pt>
                <c:pt idx="5814">
                  <c:v>484.5</c:v>
                </c:pt>
                <c:pt idx="5815">
                  <c:v>484.58333333333331</c:v>
                </c:pt>
                <c:pt idx="5816">
                  <c:v>484.66666666666669</c:v>
                </c:pt>
                <c:pt idx="5817">
                  <c:v>484.75</c:v>
                </c:pt>
                <c:pt idx="5818">
                  <c:v>484.83333333333331</c:v>
                </c:pt>
                <c:pt idx="5819">
                  <c:v>484.91666666666669</c:v>
                </c:pt>
                <c:pt idx="5820">
                  <c:v>485</c:v>
                </c:pt>
                <c:pt idx="5821">
                  <c:v>485.08333333333331</c:v>
                </c:pt>
                <c:pt idx="5822">
                  <c:v>485.16666666666669</c:v>
                </c:pt>
                <c:pt idx="5823">
                  <c:v>485.25</c:v>
                </c:pt>
                <c:pt idx="5824">
                  <c:v>485.33333333333331</c:v>
                </c:pt>
                <c:pt idx="5825">
                  <c:v>485.41666666666669</c:v>
                </c:pt>
                <c:pt idx="5826">
                  <c:v>485.5</c:v>
                </c:pt>
                <c:pt idx="5827">
                  <c:v>485.58333333333331</c:v>
                </c:pt>
                <c:pt idx="5828">
                  <c:v>485.66666666666669</c:v>
                </c:pt>
                <c:pt idx="5829">
                  <c:v>485.75</c:v>
                </c:pt>
                <c:pt idx="5830">
                  <c:v>485.83333333333331</c:v>
                </c:pt>
                <c:pt idx="5831">
                  <c:v>485.91666666666669</c:v>
                </c:pt>
                <c:pt idx="5832">
                  <c:v>486</c:v>
                </c:pt>
                <c:pt idx="5833">
                  <c:v>486.08333333333331</c:v>
                </c:pt>
                <c:pt idx="5834">
                  <c:v>486.16666666666669</c:v>
                </c:pt>
                <c:pt idx="5835">
                  <c:v>486.25</c:v>
                </c:pt>
                <c:pt idx="5836">
                  <c:v>486.33333333333331</c:v>
                </c:pt>
                <c:pt idx="5837">
                  <c:v>486.41666666666669</c:v>
                </c:pt>
                <c:pt idx="5838">
                  <c:v>486.5</c:v>
                </c:pt>
                <c:pt idx="5839">
                  <c:v>486.58333333333331</c:v>
                </c:pt>
                <c:pt idx="5840">
                  <c:v>486.66666666666669</c:v>
                </c:pt>
                <c:pt idx="5841">
                  <c:v>486.75</c:v>
                </c:pt>
                <c:pt idx="5842">
                  <c:v>486.83333333333331</c:v>
                </c:pt>
                <c:pt idx="5843">
                  <c:v>486.91666666666669</c:v>
                </c:pt>
                <c:pt idx="5844">
                  <c:v>487</c:v>
                </c:pt>
                <c:pt idx="5845">
                  <c:v>487.08333333333331</c:v>
                </c:pt>
                <c:pt idx="5846">
                  <c:v>487.16666666666669</c:v>
                </c:pt>
                <c:pt idx="5847">
                  <c:v>487.25</c:v>
                </c:pt>
                <c:pt idx="5848">
                  <c:v>487.33333333333331</c:v>
                </c:pt>
                <c:pt idx="5849">
                  <c:v>487.41666666666669</c:v>
                </c:pt>
                <c:pt idx="5850">
                  <c:v>487.5</c:v>
                </c:pt>
                <c:pt idx="5851">
                  <c:v>487.58333333333331</c:v>
                </c:pt>
                <c:pt idx="5852">
                  <c:v>487.66666666666669</c:v>
                </c:pt>
                <c:pt idx="5853">
                  <c:v>487.75</c:v>
                </c:pt>
                <c:pt idx="5854">
                  <c:v>487.83333333333331</c:v>
                </c:pt>
                <c:pt idx="5855">
                  <c:v>487.91666666666669</c:v>
                </c:pt>
                <c:pt idx="5856">
                  <c:v>488</c:v>
                </c:pt>
                <c:pt idx="5857">
                  <c:v>488.08333333333331</c:v>
                </c:pt>
                <c:pt idx="5858">
                  <c:v>488.16666666666669</c:v>
                </c:pt>
                <c:pt idx="5859">
                  <c:v>488.25</c:v>
                </c:pt>
                <c:pt idx="5860">
                  <c:v>488.33333333333331</c:v>
                </c:pt>
                <c:pt idx="5861">
                  <c:v>488.41666666666669</c:v>
                </c:pt>
                <c:pt idx="5862">
                  <c:v>488.5</c:v>
                </c:pt>
                <c:pt idx="5863">
                  <c:v>488.58333333333331</c:v>
                </c:pt>
                <c:pt idx="5864">
                  <c:v>488.66666666666669</c:v>
                </c:pt>
                <c:pt idx="5865">
                  <c:v>488.75</c:v>
                </c:pt>
                <c:pt idx="5866">
                  <c:v>488.83333333333331</c:v>
                </c:pt>
                <c:pt idx="5867">
                  <c:v>488.91666666666669</c:v>
                </c:pt>
                <c:pt idx="5868">
                  <c:v>489</c:v>
                </c:pt>
                <c:pt idx="5869">
                  <c:v>489.08333333333331</c:v>
                </c:pt>
                <c:pt idx="5870">
                  <c:v>489.16666666666669</c:v>
                </c:pt>
                <c:pt idx="5871">
                  <c:v>489.25</c:v>
                </c:pt>
                <c:pt idx="5872">
                  <c:v>489.33333333333331</c:v>
                </c:pt>
                <c:pt idx="5873">
                  <c:v>489.41666666666669</c:v>
                </c:pt>
                <c:pt idx="5874">
                  <c:v>489.5</c:v>
                </c:pt>
                <c:pt idx="5875">
                  <c:v>489.58333333333331</c:v>
                </c:pt>
                <c:pt idx="5876">
                  <c:v>489.66666666666669</c:v>
                </c:pt>
                <c:pt idx="5877">
                  <c:v>489.75</c:v>
                </c:pt>
                <c:pt idx="5878">
                  <c:v>489.83333333333331</c:v>
                </c:pt>
                <c:pt idx="5879">
                  <c:v>489.91666666666669</c:v>
                </c:pt>
                <c:pt idx="5880">
                  <c:v>490</c:v>
                </c:pt>
                <c:pt idx="5881">
                  <c:v>490.08333333333331</c:v>
                </c:pt>
                <c:pt idx="5882">
                  <c:v>490.16666666666669</c:v>
                </c:pt>
                <c:pt idx="5883">
                  <c:v>490.25</c:v>
                </c:pt>
                <c:pt idx="5884">
                  <c:v>490.33333333333331</c:v>
                </c:pt>
                <c:pt idx="5885">
                  <c:v>490.41666666666669</c:v>
                </c:pt>
                <c:pt idx="5886">
                  <c:v>490.5</c:v>
                </c:pt>
                <c:pt idx="5887">
                  <c:v>490.58333333333331</c:v>
                </c:pt>
                <c:pt idx="5888">
                  <c:v>490.66666666666669</c:v>
                </c:pt>
                <c:pt idx="5889">
                  <c:v>490.75</c:v>
                </c:pt>
                <c:pt idx="5890">
                  <c:v>490.83333333333331</c:v>
                </c:pt>
                <c:pt idx="5891">
                  <c:v>490.91666666666669</c:v>
                </c:pt>
                <c:pt idx="5892">
                  <c:v>491</c:v>
                </c:pt>
                <c:pt idx="5893">
                  <c:v>491.08333333333331</c:v>
                </c:pt>
                <c:pt idx="5894">
                  <c:v>491.16666666666669</c:v>
                </c:pt>
                <c:pt idx="5895">
                  <c:v>491.25</c:v>
                </c:pt>
                <c:pt idx="5896">
                  <c:v>491.33333333333331</c:v>
                </c:pt>
                <c:pt idx="5897">
                  <c:v>491.41666666666669</c:v>
                </c:pt>
                <c:pt idx="5898">
                  <c:v>491.5</c:v>
                </c:pt>
                <c:pt idx="5899">
                  <c:v>491.58333333333331</c:v>
                </c:pt>
                <c:pt idx="5900">
                  <c:v>491.66666666666669</c:v>
                </c:pt>
                <c:pt idx="5901">
                  <c:v>491.75</c:v>
                </c:pt>
                <c:pt idx="5902">
                  <c:v>491.83333333333331</c:v>
                </c:pt>
                <c:pt idx="5903">
                  <c:v>491.91666666666669</c:v>
                </c:pt>
                <c:pt idx="5904">
                  <c:v>492</c:v>
                </c:pt>
                <c:pt idx="5905">
                  <c:v>492.08333333333331</c:v>
                </c:pt>
                <c:pt idx="5906">
                  <c:v>492.16666666666669</c:v>
                </c:pt>
                <c:pt idx="5907">
                  <c:v>492.25</c:v>
                </c:pt>
                <c:pt idx="5908">
                  <c:v>492.33333333333331</c:v>
                </c:pt>
                <c:pt idx="5909">
                  <c:v>492.41666666666669</c:v>
                </c:pt>
                <c:pt idx="5910">
                  <c:v>492.5</c:v>
                </c:pt>
                <c:pt idx="5911">
                  <c:v>492.58333333333331</c:v>
                </c:pt>
                <c:pt idx="5912">
                  <c:v>492.66666666666669</c:v>
                </c:pt>
                <c:pt idx="5913">
                  <c:v>492.75</c:v>
                </c:pt>
                <c:pt idx="5914">
                  <c:v>492.83333333333331</c:v>
                </c:pt>
                <c:pt idx="5915">
                  <c:v>492.91666666666669</c:v>
                </c:pt>
                <c:pt idx="5916">
                  <c:v>493</c:v>
                </c:pt>
                <c:pt idx="5917">
                  <c:v>493.08333333333331</c:v>
                </c:pt>
                <c:pt idx="5918">
                  <c:v>493.16666666666669</c:v>
                </c:pt>
                <c:pt idx="5919">
                  <c:v>493.25</c:v>
                </c:pt>
                <c:pt idx="5920">
                  <c:v>493.33333333333331</c:v>
                </c:pt>
                <c:pt idx="5921">
                  <c:v>493.41666666666669</c:v>
                </c:pt>
                <c:pt idx="5922">
                  <c:v>493.5</c:v>
                </c:pt>
                <c:pt idx="5923">
                  <c:v>493.58333333333331</c:v>
                </c:pt>
                <c:pt idx="5924">
                  <c:v>493.66666666666669</c:v>
                </c:pt>
                <c:pt idx="5925">
                  <c:v>493.75</c:v>
                </c:pt>
                <c:pt idx="5926">
                  <c:v>493.83333333333331</c:v>
                </c:pt>
                <c:pt idx="5927">
                  <c:v>493.91666666666669</c:v>
                </c:pt>
                <c:pt idx="5928">
                  <c:v>494</c:v>
                </c:pt>
                <c:pt idx="5929">
                  <c:v>494.08333333333331</c:v>
                </c:pt>
                <c:pt idx="5930">
                  <c:v>494.16666666666669</c:v>
                </c:pt>
                <c:pt idx="5931">
                  <c:v>494.25</c:v>
                </c:pt>
                <c:pt idx="5932">
                  <c:v>494.33333333333331</c:v>
                </c:pt>
                <c:pt idx="5933">
                  <c:v>494.41666666666669</c:v>
                </c:pt>
                <c:pt idx="5934">
                  <c:v>494.5</c:v>
                </c:pt>
                <c:pt idx="5935">
                  <c:v>494.58333333333331</c:v>
                </c:pt>
                <c:pt idx="5936">
                  <c:v>494.66666666666669</c:v>
                </c:pt>
                <c:pt idx="5937">
                  <c:v>494.75</c:v>
                </c:pt>
                <c:pt idx="5938">
                  <c:v>494.83333333333331</c:v>
                </c:pt>
                <c:pt idx="5939">
                  <c:v>494.91666666666669</c:v>
                </c:pt>
                <c:pt idx="5940">
                  <c:v>495</c:v>
                </c:pt>
                <c:pt idx="5941">
                  <c:v>495.08333333333331</c:v>
                </c:pt>
                <c:pt idx="5942">
                  <c:v>495.16666666666669</c:v>
                </c:pt>
                <c:pt idx="5943">
                  <c:v>495.25</c:v>
                </c:pt>
                <c:pt idx="5944">
                  <c:v>495.33333333333331</c:v>
                </c:pt>
                <c:pt idx="5945">
                  <c:v>495.41666666666669</c:v>
                </c:pt>
                <c:pt idx="5946">
                  <c:v>495.5</c:v>
                </c:pt>
                <c:pt idx="5947">
                  <c:v>495.58333333333331</c:v>
                </c:pt>
                <c:pt idx="5948">
                  <c:v>495.66666666666669</c:v>
                </c:pt>
                <c:pt idx="5949">
                  <c:v>495.75</c:v>
                </c:pt>
                <c:pt idx="5950">
                  <c:v>495.83333333333331</c:v>
                </c:pt>
                <c:pt idx="5951">
                  <c:v>495.91666666666669</c:v>
                </c:pt>
                <c:pt idx="5952">
                  <c:v>496</c:v>
                </c:pt>
                <c:pt idx="5953">
                  <c:v>496.08333333333331</c:v>
                </c:pt>
                <c:pt idx="5954">
                  <c:v>496.16666666666669</c:v>
                </c:pt>
                <c:pt idx="5955">
                  <c:v>496.25</c:v>
                </c:pt>
                <c:pt idx="5956">
                  <c:v>496.33333333333331</c:v>
                </c:pt>
                <c:pt idx="5957">
                  <c:v>496.41666666666669</c:v>
                </c:pt>
                <c:pt idx="5958">
                  <c:v>496.5</c:v>
                </c:pt>
                <c:pt idx="5959">
                  <c:v>496.58333333333331</c:v>
                </c:pt>
                <c:pt idx="5960">
                  <c:v>496.66666666666669</c:v>
                </c:pt>
                <c:pt idx="5961">
                  <c:v>496.75</c:v>
                </c:pt>
                <c:pt idx="5962">
                  <c:v>496.83333333333331</c:v>
                </c:pt>
                <c:pt idx="5963">
                  <c:v>496.91666666666669</c:v>
                </c:pt>
                <c:pt idx="5964">
                  <c:v>497</c:v>
                </c:pt>
                <c:pt idx="5965">
                  <c:v>497.08333333333331</c:v>
                </c:pt>
                <c:pt idx="5966">
                  <c:v>497.16666666666669</c:v>
                </c:pt>
                <c:pt idx="5967">
                  <c:v>497.25</c:v>
                </c:pt>
                <c:pt idx="5968">
                  <c:v>497.33333333333331</c:v>
                </c:pt>
                <c:pt idx="5969">
                  <c:v>497.41666666666669</c:v>
                </c:pt>
                <c:pt idx="5970">
                  <c:v>497.5</c:v>
                </c:pt>
                <c:pt idx="5971">
                  <c:v>497.58333333333331</c:v>
                </c:pt>
                <c:pt idx="5972">
                  <c:v>497.66666666666669</c:v>
                </c:pt>
                <c:pt idx="5973">
                  <c:v>497.75</c:v>
                </c:pt>
                <c:pt idx="5974">
                  <c:v>497.83333333333331</c:v>
                </c:pt>
                <c:pt idx="5975">
                  <c:v>497.91666666666669</c:v>
                </c:pt>
                <c:pt idx="5976">
                  <c:v>498</c:v>
                </c:pt>
                <c:pt idx="5977">
                  <c:v>498.08333333333331</c:v>
                </c:pt>
                <c:pt idx="5978">
                  <c:v>498.16666666666669</c:v>
                </c:pt>
                <c:pt idx="5979">
                  <c:v>498.25</c:v>
                </c:pt>
                <c:pt idx="5980">
                  <c:v>498.33333333333331</c:v>
                </c:pt>
                <c:pt idx="5981">
                  <c:v>498.41666666666669</c:v>
                </c:pt>
                <c:pt idx="5982">
                  <c:v>498.5</c:v>
                </c:pt>
                <c:pt idx="5983">
                  <c:v>498.58333333333331</c:v>
                </c:pt>
                <c:pt idx="5984">
                  <c:v>498.66666666666669</c:v>
                </c:pt>
                <c:pt idx="5985">
                  <c:v>498.75</c:v>
                </c:pt>
                <c:pt idx="5986">
                  <c:v>498.83333333333331</c:v>
                </c:pt>
                <c:pt idx="5987">
                  <c:v>498.91666666666669</c:v>
                </c:pt>
                <c:pt idx="5988">
                  <c:v>499</c:v>
                </c:pt>
                <c:pt idx="5989">
                  <c:v>499.08333333333331</c:v>
                </c:pt>
                <c:pt idx="5990">
                  <c:v>499.16666666666669</c:v>
                </c:pt>
                <c:pt idx="5991">
                  <c:v>499.25</c:v>
                </c:pt>
                <c:pt idx="5992">
                  <c:v>499.33333333333331</c:v>
                </c:pt>
                <c:pt idx="5993">
                  <c:v>499.41666666666669</c:v>
                </c:pt>
                <c:pt idx="5994">
                  <c:v>499.5</c:v>
                </c:pt>
                <c:pt idx="5995">
                  <c:v>499.58333333333331</c:v>
                </c:pt>
                <c:pt idx="5996">
                  <c:v>499.66666666666669</c:v>
                </c:pt>
                <c:pt idx="5997">
                  <c:v>499.75</c:v>
                </c:pt>
                <c:pt idx="5998">
                  <c:v>499.83333333333331</c:v>
                </c:pt>
                <c:pt idx="5999">
                  <c:v>499.91666666666669</c:v>
                </c:pt>
                <c:pt idx="6000">
                  <c:v>500</c:v>
                </c:pt>
                <c:pt idx="6001">
                  <c:v>500.08333333333331</c:v>
                </c:pt>
                <c:pt idx="6002">
                  <c:v>500.16666666666669</c:v>
                </c:pt>
                <c:pt idx="6003">
                  <c:v>500.25</c:v>
                </c:pt>
                <c:pt idx="6004">
                  <c:v>500.33333333333331</c:v>
                </c:pt>
                <c:pt idx="6005">
                  <c:v>500.41666666666669</c:v>
                </c:pt>
                <c:pt idx="6006">
                  <c:v>500.5</c:v>
                </c:pt>
                <c:pt idx="6007">
                  <c:v>500.58333333333331</c:v>
                </c:pt>
                <c:pt idx="6008">
                  <c:v>500.66666666666669</c:v>
                </c:pt>
                <c:pt idx="6009">
                  <c:v>500.75</c:v>
                </c:pt>
                <c:pt idx="6010">
                  <c:v>500.83333333333331</c:v>
                </c:pt>
                <c:pt idx="6011">
                  <c:v>500.91666666666669</c:v>
                </c:pt>
                <c:pt idx="6012">
                  <c:v>501</c:v>
                </c:pt>
                <c:pt idx="6013">
                  <c:v>501.08333333333331</c:v>
                </c:pt>
                <c:pt idx="6014">
                  <c:v>501.16666666666669</c:v>
                </c:pt>
                <c:pt idx="6015">
                  <c:v>501.25</c:v>
                </c:pt>
                <c:pt idx="6016">
                  <c:v>501.33333333333331</c:v>
                </c:pt>
                <c:pt idx="6017">
                  <c:v>501.41666666666669</c:v>
                </c:pt>
                <c:pt idx="6018">
                  <c:v>501.5</c:v>
                </c:pt>
                <c:pt idx="6019">
                  <c:v>501.58333333333331</c:v>
                </c:pt>
                <c:pt idx="6020">
                  <c:v>501.66666666666669</c:v>
                </c:pt>
                <c:pt idx="6021">
                  <c:v>501.75</c:v>
                </c:pt>
                <c:pt idx="6022">
                  <c:v>501.83333333333331</c:v>
                </c:pt>
                <c:pt idx="6023">
                  <c:v>501.91666666666669</c:v>
                </c:pt>
                <c:pt idx="6024">
                  <c:v>502</c:v>
                </c:pt>
                <c:pt idx="6025">
                  <c:v>502.08333333333331</c:v>
                </c:pt>
                <c:pt idx="6026">
                  <c:v>502.16666666666669</c:v>
                </c:pt>
                <c:pt idx="6027">
                  <c:v>502.25</c:v>
                </c:pt>
                <c:pt idx="6028">
                  <c:v>502.33333333333331</c:v>
                </c:pt>
                <c:pt idx="6029">
                  <c:v>502.41666666666669</c:v>
                </c:pt>
                <c:pt idx="6030">
                  <c:v>502.5</c:v>
                </c:pt>
                <c:pt idx="6031">
                  <c:v>502.58333333333331</c:v>
                </c:pt>
                <c:pt idx="6032">
                  <c:v>502.66666666666669</c:v>
                </c:pt>
                <c:pt idx="6033">
                  <c:v>502.75</c:v>
                </c:pt>
                <c:pt idx="6034">
                  <c:v>502.83333333333331</c:v>
                </c:pt>
                <c:pt idx="6035">
                  <c:v>502.91666666666669</c:v>
                </c:pt>
                <c:pt idx="6036">
                  <c:v>503</c:v>
                </c:pt>
                <c:pt idx="6037">
                  <c:v>503.08333333333331</c:v>
                </c:pt>
                <c:pt idx="6038">
                  <c:v>503.16666666666669</c:v>
                </c:pt>
                <c:pt idx="6039">
                  <c:v>503.25</c:v>
                </c:pt>
                <c:pt idx="6040">
                  <c:v>503.33333333333331</c:v>
                </c:pt>
                <c:pt idx="6041">
                  <c:v>503.41666666666669</c:v>
                </c:pt>
                <c:pt idx="6042">
                  <c:v>503.5</c:v>
                </c:pt>
                <c:pt idx="6043">
                  <c:v>503.58333333333331</c:v>
                </c:pt>
                <c:pt idx="6044">
                  <c:v>503.66666666666669</c:v>
                </c:pt>
                <c:pt idx="6045">
                  <c:v>503.75</c:v>
                </c:pt>
                <c:pt idx="6046">
                  <c:v>503.83333333333331</c:v>
                </c:pt>
                <c:pt idx="6047">
                  <c:v>503.91666666666669</c:v>
                </c:pt>
                <c:pt idx="6048">
                  <c:v>504</c:v>
                </c:pt>
                <c:pt idx="6049">
                  <c:v>504.08333333333331</c:v>
                </c:pt>
                <c:pt idx="6050">
                  <c:v>504.16666666666669</c:v>
                </c:pt>
                <c:pt idx="6051">
                  <c:v>504.25</c:v>
                </c:pt>
                <c:pt idx="6052">
                  <c:v>504.33333333333331</c:v>
                </c:pt>
                <c:pt idx="6053">
                  <c:v>504.41666666666669</c:v>
                </c:pt>
                <c:pt idx="6054">
                  <c:v>504.5</c:v>
                </c:pt>
                <c:pt idx="6055">
                  <c:v>504.58333333333331</c:v>
                </c:pt>
                <c:pt idx="6056">
                  <c:v>504.66666666666669</c:v>
                </c:pt>
                <c:pt idx="6057">
                  <c:v>504.75</c:v>
                </c:pt>
                <c:pt idx="6058">
                  <c:v>504.83333333333331</c:v>
                </c:pt>
                <c:pt idx="6059">
                  <c:v>504.91666666666669</c:v>
                </c:pt>
                <c:pt idx="6060">
                  <c:v>505</c:v>
                </c:pt>
                <c:pt idx="6061">
                  <c:v>505.08333333333331</c:v>
                </c:pt>
                <c:pt idx="6062">
                  <c:v>505.16666666666669</c:v>
                </c:pt>
                <c:pt idx="6063">
                  <c:v>505.25</c:v>
                </c:pt>
                <c:pt idx="6064">
                  <c:v>505.33333333333331</c:v>
                </c:pt>
                <c:pt idx="6065">
                  <c:v>505.41666666666669</c:v>
                </c:pt>
                <c:pt idx="6066">
                  <c:v>505.5</c:v>
                </c:pt>
                <c:pt idx="6067">
                  <c:v>505.58333333333331</c:v>
                </c:pt>
                <c:pt idx="6068">
                  <c:v>505.66666666666669</c:v>
                </c:pt>
                <c:pt idx="6069">
                  <c:v>505.75</c:v>
                </c:pt>
                <c:pt idx="6070">
                  <c:v>505.83333333333331</c:v>
                </c:pt>
                <c:pt idx="6071">
                  <c:v>505.91666666666669</c:v>
                </c:pt>
                <c:pt idx="6072">
                  <c:v>506</c:v>
                </c:pt>
                <c:pt idx="6073">
                  <c:v>506.08333333333331</c:v>
                </c:pt>
                <c:pt idx="6074">
                  <c:v>506.16666666666669</c:v>
                </c:pt>
                <c:pt idx="6075">
                  <c:v>506.25</c:v>
                </c:pt>
                <c:pt idx="6076">
                  <c:v>506.33333333333331</c:v>
                </c:pt>
                <c:pt idx="6077">
                  <c:v>506.41666666666669</c:v>
                </c:pt>
                <c:pt idx="6078">
                  <c:v>506.5</c:v>
                </c:pt>
                <c:pt idx="6079">
                  <c:v>506.58333333333331</c:v>
                </c:pt>
                <c:pt idx="6080">
                  <c:v>506.66666666666669</c:v>
                </c:pt>
                <c:pt idx="6081">
                  <c:v>506.75</c:v>
                </c:pt>
                <c:pt idx="6082">
                  <c:v>506.83333333333331</c:v>
                </c:pt>
                <c:pt idx="6083">
                  <c:v>506.91666666666669</c:v>
                </c:pt>
                <c:pt idx="6084">
                  <c:v>507</c:v>
                </c:pt>
                <c:pt idx="6085">
                  <c:v>507.08333333333331</c:v>
                </c:pt>
                <c:pt idx="6086">
                  <c:v>507.16666666666669</c:v>
                </c:pt>
                <c:pt idx="6087">
                  <c:v>507.25</c:v>
                </c:pt>
                <c:pt idx="6088">
                  <c:v>507.33333333333331</c:v>
                </c:pt>
                <c:pt idx="6089">
                  <c:v>507.41666666666669</c:v>
                </c:pt>
                <c:pt idx="6090">
                  <c:v>507.5</c:v>
                </c:pt>
                <c:pt idx="6091">
                  <c:v>507.58333333333331</c:v>
                </c:pt>
                <c:pt idx="6092">
                  <c:v>507.66666666666669</c:v>
                </c:pt>
                <c:pt idx="6093">
                  <c:v>507.75</c:v>
                </c:pt>
                <c:pt idx="6094">
                  <c:v>507.83333333333331</c:v>
                </c:pt>
                <c:pt idx="6095">
                  <c:v>507.91666666666669</c:v>
                </c:pt>
                <c:pt idx="6096">
                  <c:v>508</c:v>
                </c:pt>
                <c:pt idx="6097">
                  <c:v>508.08333333333331</c:v>
                </c:pt>
                <c:pt idx="6098">
                  <c:v>508.16666666666669</c:v>
                </c:pt>
                <c:pt idx="6099">
                  <c:v>508.25</c:v>
                </c:pt>
                <c:pt idx="6100">
                  <c:v>508.33333333333331</c:v>
                </c:pt>
                <c:pt idx="6101">
                  <c:v>508.41666666666669</c:v>
                </c:pt>
                <c:pt idx="6102">
                  <c:v>508.5</c:v>
                </c:pt>
                <c:pt idx="6103">
                  <c:v>508.58333333333331</c:v>
                </c:pt>
                <c:pt idx="6104">
                  <c:v>508.66666666666669</c:v>
                </c:pt>
                <c:pt idx="6105">
                  <c:v>508.75</c:v>
                </c:pt>
                <c:pt idx="6106">
                  <c:v>508.83333333333331</c:v>
                </c:pt>
                <c:pt idx="6107">
                  <c:v>508.91666666666669</c:v>
                </c:pt>
                <c:pt idx="6108">
                  <c:v>509</c:v>
                </c:pt>
                <c:pt idx="6109">
                  <c:v>509.08333333333331</c:v>
                </c:pt>
                <c:pt idx="6110">
                  <c:v>509.16666666666669</c:v>
                </c:pt>
                <c:pt idx="6111">
                  <c:v>509.25</c:v>
                </c:pt>
                <c:pt idx="6112">
                  <c:v>509.33333333333331</c:v>
                </c:pt>
                <c:pt idx="6113">
                  <c:v>509.41666666666669</c:v>
                </c:pt>
                <c:pt idx="6114">
                  <c:v>509.5</c:v>
                </c:pt>
                <c:pt idx="6115">
                  <c:v>509.58333333333331</c:v>
                </c:pt>
                <c:pt idx="6116">
                  <c:v>509.66666666666669</c:v>
                </c:pt>
                <c:pt idx="6117">
                  <c:v>509.75</c:v>
                </c:pt>
                <c:pt idx="6118">
                  <c:v>509.83333333333331</c:v>
                </c:pt>
                <c:pt idx="6119">
                  <c:v>509.91666666666669</c:v>
                </c:pt>
                <c:pt idx="6120">
                  <c:v>510</c:v>
                </c:pt>
                <c:pt idx="6121">
                  <c:v>510.08333333333331</c:v>
                </c:pt>
                <c:pt idx="6122">
                  <c:v>510.16666666666669</c:v>
                </c:pt>
                <c:pt idx="6123">
                  <c:v>510.25</c:v>
                </c:pt>
                <c:pt idx="6124">
                  <c:v>510.33333333333331</c:v>
                </c:pt>
                <c:pt idx="6125">
                  <c:v>510.41666666666669</c:v>
                </c:pt>
                <c:pt idx="6126">
                  <c:v>510.5</c:v>
                </c:pt>
                <c:pt idx="6127">
                  <c:v>510.58333333333331</c:v>
                </c:pt>
                <c:pt idx="6128">
                  <c:v>510.66666666666669</c:v>
                </c:pt>
                <c:pt idx="6129">
                  <c:v>510.75</c:v>
                </c:pt>
                <c:pt idx="6130">
                  <c:v>510.83333333333331</c:v>
                </c:pt>
                <c:pt idx="6131">
                  <c:v>510.91666666666669</c:v>
                </c:pt>
                <c:pt idx="6132">
                  <c:v>511</c:v>
                </c:pt>
                <c:pt idx="6133">
                  <c:v>511.08333333333331</c:v>
                </c:pt>
                <c:pt idx="6134">
                  <c:v>511.16666666666669</c:v>
                </c:pt>
                <c:pt idx="6135">
                  <c:v>511.25</c:v>
                </c:pt>
                <c:pt idx="6136">
                  <c:v>511.33333333333331</c:v>
                </c:pt>
                <c:pt idx="6137">
                  <c:v>511.41666666666669</c:v>
                </c:pt>
                <c:pt idx="6138">
                  <c:v>511.5</c:v>
                </c:pt>
                <c:pt idx="6139">
                  <c:v>511.58333333333331</c:v>
                </c:pt>
                <c:pt idx="6140">
                  <c:v>511.66666666666669</c:v>
                </c:pt>
                <c:pt idx="6141">
                  <c:v>511.75</c:v>
                </c:pt>
                <c:pt idx="6142">
                  <c:v>511.83333333333331</c:v>
                </c:pt>
                <c:pt idx="6143">
                  <c:v>511.91666666666669</c:v>
                </c:pt>
                <c:pt idx="6144">
                  <c:v>512</c:v>
                </c:pt>
                <c:pt idx="6145">
                  <c:v>512.08333333333337</c:v>
                </c:pt>
                <c:pt idx="6146">
                  <c:v>512.16666666666663</c:v>
                </c:pt>
                <c:pt idx="6147">
                  <c:v>512.25</c:v>
                </c:pt>
                <c:pt idx="6148">
                  <c:v>512.33333333333337</c:v>
                </c:pt>
                <c:pt idx="6149">
                  <c:v>512.41666666666663</c:v>
                </c:pt>
                <c:pt idx="6150">
                  <c:v>512.5</c:v>
                </c:pt>
                <c:pt idx="6151">
                  <c:v>512.58333333333337</c:v>
                </c:pt>
                <c:pt idx="6152">
                  <c:v>512.66666666666663</c:v>
                </c:pt>
                <c:pt idx="6153">
                  <c:v>512.75</c:v>
                </c:pt>
                <c:pt idx="6154">
                  <c:v>512.83333333333337</c:v>
                </c:pt>
                <c:pt idx="6155">
                  <c:v>512.91666666666663</c:v>
                </c:pt>
                <c:pt idx="6156">
                  <c:v>513</c:v>
                </c:pt>
                <c:pt idx="6157">
                  <c:v>513.08333333333337</c:v>
                </c:pt>
                <c:pt idx="6158">
                  <c:v>513.16666666666663</c:v>
                </c:pt>
                <c:pt idx="6159">
                  <c:v>513.25</c:v>
                </c:pt>
                <c:pt idx="6160">
                  <c:v>513.33333333333337</c:v>
                </c:pt>
                <c:pt idx="6161">
                  <c:v>513.41666666666663</c:v>
                </c:pt>
                <c:pt idx="6162">
                  <c:v>513.5</c:v>
                </c:pt>
                <c:pt idx="6163">
                  <c:v>513.58333333333337</c:v>
                </c:pt>
                <c:pt idx="6164">
                  <c:v>513.66666666666663</c:v>
                </c:pt>
                <c:pt idx="6165">
                  <c:v>513.75</c:v>
                </c:pt>
                <c:pt idx="6166">
                  <c:v>513.83333333333337</c:v>
                </c:pt>
                <c:pt idx="6167">
                  <c:v>513.91666666666663</c:v>
                </c:pt>
                <c:pt idx="6168">
                  <c:v>514</c:v>
                </c:pt>
                <c:pt idx="6169">
                  <c:v>514.08333333333337</c:v>
                </c:pt>
                <c:pt idx="6170">
                  <c:v>514.16666666666663</c:v>
                </c:pt>
                <c:pt idx="6171">
                  <c:v>514.25</c:v>
                </c:pt>
                <c:pt idx="6172">
                  <c:v>514.33333333333337</c:v>
                </c:pt>
                <c:pt idx="6173">
                  <c:v>514.41666666666663</c:v>
                </c:pt>
                <c:pt idx="6174">
                  <c:v>514.5</c:v>
                </c:pt>
                <c:pt idx="6175">
                  <c:v>514.58333333333337</c:v>
                </c:pt>
                <c:pt idx="6176">
                  <c:v>514.66666666666663</c:v>
                </c:pt>
                <c:pt idx="6177">
                  <c:v>514.75</c:v>
                </c:pt>
                <c:pt idx="6178">
                  <c:v>514.83333333333337</c:v>
                </c:pt>
                <c:pt idx="6179">
                  <c:v>514.91666666666663</c:v>
                </c:pt>
                <c:pt idx="6180">
                  <c:v>515</c:v>
                </c:pt>
                <c:pt idx="6181">
                  <c:v>515.08333333333337</c:v>
                </c:pt>
                <c:pt idx="6182">
                  <c:v>515.16666666666663</c:v>
                </c:pt>
                <c:pt idx="6183">
                  <c:v>515.25</c:v>
                </c:pt>
                <c:pt idx="6184">
                  <c:v>515.33333333333337</c:v>
                </c:pt>
                <c:pt idx="6185">
                  <c:v>515.41666666666663</c:v>
                </c:pt>
                <c:pt idx="6186">
                  <c:v>515.5</c:v>
                </c:pt>
                <c:pt idx="6187">
                  <c:v>515.58333333333337</c:v>
                </c:pt>
                <c:pt idx="6188">
                  <c:v>515.66666666666663</c:v>
                </c:pt>
                <c:pt idx="6189">
                  <c:v>515.75</c:v>
                </c:pt>
                <c:pt idx="6190">
                  <c:v>515.83333333333337</c:v>
                </c:pt>
                <c:pt idx="6191">
                  <c:v>515.91666666666663</c:v>
                </c:pt>
                <c:pt idx="6192">
                  <c:v>516</c:v>
                </c:pt>
                <c:pt idx="6193">
                  <c:v>516.08333333333337</c:v>
                </c:pt>
                <c:pt idx="6194">
                  <c:v>516.16666666666663</c:v>
                </c:pt>
                <c:pt idx="6195">
                  <c:v>516.25</c:v>
                </c:pt>
                <c:pt idx="6196">
                  <c:v>516.33333333333337</c:v>
                </c:pt>
                <c:pt idx="6197">
                  <c:v>516.41666666666663</c:v>
                </c:pt>
                <c:pt idx="6198">
                  <c:v>516.5</c:v>
                </c:pt>
                <c:pt idx="6199">
                  <c:v>516.58333333333337</c:v>
                </c:pt>
                <c:pt idx="6200">
                  <c:v>516.66666666666663</c:v>
                </c:pt>
                <c:pt idx="6201">
                  <c:v>516.75</c:v>
                </c:pt>
                <c:pt idx="6202">
                  <c:v>516.83333333333337</c:v>
                </c:pt>
                <c:pt idx="6203">
                  <c:v>516.91666666666663</c:v>
                </c:pt>
                <c:pt idx="6204">
                  <c:v>517</c:v>
                </c:pt>
                <c:pt idx="6205">
                  <c:v>517.08333333333337</c:v>
                </c:pt>
                <c:pt idx="6206">
                  <c:v>517.16666666666663</c:v>
                </c:pt>
                <c:pt idx="6207">
                  <c:v>517.25</c:v>
                </c:pt>
                <c:pt idx="6208">
                  <c:v>517.33333333333337</c:v>
                </c:pt>
                <c:pt idx="6209">
                  <c:v>517.41666666666663</c:v>
                </c:pt>
                <c:pt idx="6210">
                  <c:v>517.5</c:v>
                </c:pt>
                <c:pt idx="6211">
                  <c:v>517.58333333333337</c:v>
                </c:pt>
                <c:pt idx="6212">
                  <c:v>517.66666666666663</c:v>
                </c:pt>
                <c:pt idx="6213">
                  <c:v>517.75</c:v>
                </c:pt>
                <c:pt idx="6214">
                  <c:v>517.83333333333337</c:v>
                </c:pt>
                <c:pt idx="6215">
                  <c:v>517.91666666666663</c:v>
                </c:pt>
                <c:pt idx="6216">
                  <c:v>518</c:v>
                </c:pt>
                <c:pt idx="6217">
                  <c:v>518.08333333333337</c:v>
                </c:pt>
                <c:pt idx="6218">
                  <c:v>518.16666666666663</c:v>
                </c:pt>
                <c:pt idx="6219">
                  <c:v>518.25</c:v>
                </c:pt>
                <c:pt idx="6220">
                  <c:v>518.33333333333337</c:v>
                </c:pt>
                <c:pt idx="6221">
                  <c:v>518.41666666666663</c:v>
                </c:pt>
                <c:pt idx="6222">
                  <c:v>518.5</c:v>
                </c:pt>
                <c:pt idx="6223">
                  <c:v>518.58333333333337</c:v>
                </c:pt>
                <c:pt idx="6224">
                  <c:v>518.66666666666663</c:v>
                </c:pt>
                <c:pt idx="6225">
                  <c:v>518.75</c:v>
                </c:pt>
                <c:pt idx="6226">
                  <c:v>518.83333333333337</c:v>
                </c:pt>
                <c:pt idx="6227">
                  <c:v>518.91666666666663</c:v>
                </c:pt>
                <c:pt idx="6228">
                  <c:v>519</c:v>
                </c:pt>
                <c:pt idx="6229">
                  <c:v>519.08333333333337</c:v>
                </c:pt>
                <c:pt idx="6230">
                  <c:v>519.16666666666663</c:v>
                </c:pt>
                <c:pt idx="6231">
                  <c:v>519.25</c:v>
                </c:pt>
                <c:pt idx="6232">
                  <c:v>519.33333333333337</c:v>
                </c:pt>
                <c:pt idx="6233">
                  <c:v>519.41666666666663</c:v>
                </c:pt>
                <c:pt idx="6234">
                  <c:v>519.5</c:v>
                </c:pt>
                <c:pt idx="6235">
                  <c:v>519.58333333333337</c:v>
                </c:pt>
                <c:pt idx="6236">
                  <c:v>519.66666666666663</c:v>
                </c:pt>
                <c:pt idx="6237">
                  <c:v>519.75</c:v>
                </c:pt>
                <c:pt idx="6238">
                  <c:v>519.83333333333337</c:v>
                </c:pt>
                <c:pt idx="6239">
                  <c:v>519.91666666666663</c:v>
                </c:pt>
                <c:pt idx="6240">
                  <c:v>520</c:v>
                </c:pt>
                <c:pt idx="6241">
                  <c:v>520.08333333333337</c:v>
                </c:pt>
                <c:pt idx="6242">
                  <c:v>520.16666666666663</c:v>
                </c:pt>
                <c:pt idx="6243">
                  <c:v>520.25</c:v>
                </c:pt>
                <c:pt idx="6244">
                  <c:v>520.33333333333337</c:v>
                </c:pt>
                <c:pt idx="6245">
                  <c:v>520.41666666666663</c:v>
                </c:pt>
                <c:pt idx="6246">
                  <c:v>520.5</c:v>
                </c:pt>
                <c:pt idx="6247">
                  <c:v>520.58333333333337</c:v>
                </c:pt>
                <c:pt idx="6248">
                  <c:v>520.66666666666663</c:v>
                </c:pt>
                <c:pt idx="6249">
                  <c:v>520.75</c:v>
                </c:pt>
                <c:pt idx="6250">
                  <c:v>520.83333333333337</c:v>
                </c:pt>
                <c:pt idx="6251">
                  <c:v>520.91666666666663</c:v>
                </c:pt>
                <c:pt idx="6252">
                  <c:v>521</c:v>
                </c:pt>
                <c:pt idx="6253">
                  <c:v>521.08333333333337</c:v>
                </c:pt>
                <c:pt idx="6254">
                  <c:v>521.16666666666663</c:v>
                </c:pt>
                <c:pt idx="6255">
                  <c:v>521.25</c:v>
                </c:pt>
                <c:pt idx="6256">
                  <c:v>521.33333333333337</c:v>
                </c:pt>
                <c:pt idx="6257">
                  <c:v>521.41666666666663</c:v>
                </c:pt>
                <c:pt idx="6258">
                  <c:v>521.5</c:v>
                </c:pt>
                <c:pt idx="6259">
                  <c:v>521.58333333333337</c:v>
                </c:pt>
                <c:pt idx="6260">
                  <c:v>521.66666666666663</c:v>
                </c:pt>
                <c:pt idx="6261">
                  <c:v>521.75</c:v>
                </c:pt>
                <c:pt idx="6262">
                  <c:v>521.83333333333337</c:v>
                </c:pt>
                <c:pt idx="6263">
                  <c:v>521.91666666666663</c:v>
                </c:pt>
                <c:pt idx="6264">
                  <c:v>522</c:v>
                </c:pt>
                <c:pt idx="6265">
                  <c:v>522.08333333333337</c:v>
                </c:pt>
                <c:pt idx="6266">
                  <c:v>522.16666666666663</c:v>
                </c:pt>
                <c:pt idx="6267">
                  <c:v>522.25</c:v>
                </c:pt>
                <c:pt idx="6268">
                  <c:v>522.33333333333337</c:v>
                </c:pt>
                <c:pt idx="6269">
                  <c:v>522.41666666666663</c:v>
                </c:pt>
                <c:pt idx="6270">
                  <c:v>522.5</c:v>
                </c:pt>
                <c:pt idx="6271">
                  <c:v>522.58333333333337</c:v>
                </c:pt>
                <c:pt idx="6272">
                  <c:v>522.66666666666663</c:v>
                </c:pt>
                <c:pt idx="6273">
                  <c:v>522.75</c:v>
                </c:pt>
                <c:pt idx="6274">
                  <c:v>522.83333333333337</c:v>
                </c:pt>
                <c:pt idx="6275">
                  <c:v>522.91666666666663</c:v>
                </c:pt>
                <c:pt idx="6276">
                  <c:v>523</c:v>
                </c:pt>
                <c:pt idx="6277">
                  <c:v>523.08333333333337</c:v>
                </c:pt>
                <c:pt idx="6278">
                  <c:v>523.16666666666663</c:v>
                </c:pt>
                <c:pt idx="6279">
                  <c:v>523.25</c:v>
                </c:pt>
                <c:pt idx="6280">
                  <c:v>523.33333333333337</c:v>
                </c:pt>
                <c:pt idx="6281">
                  <c:v>523.41666666666663</c:v>
                </c:pt>
                <c:pt idx="6282">
                  <c:v>523.5</c:v>
                </c:pt>
                <c:pt idx="6283">
                  <c:v>523.58333333333337</c:v>
                </c:pt>
                <c:pt idx="6284">
                  <c:v>523.66666666666663</c:v>
                </c:pt>
                <c:pt idx="6285">
                  <c:v>523.75</c:v>
                </c:pt>
                <c:pt idx="6286">
                  <c:v>523.83333333333337</c:v>
                </c:pt>
                <c:pt idx="6287">
                  <c:v>523.91666666666663</c:v>
                </c:pt>
                <c:pt idx="6288">
                  <c:v>524</c:v>
                </c:pt>
                <c:pt idx="6289">
                  <c:v>524.08333333333337</c:v>
                </c:pt>
                <c:pt idx="6290">
                  <c:v>524.16666666666663</c:v>
                </c:pt>
                <c:pt idx="6291">
                  <c:v>524.25</c:v>
                </c:pt>
                <c:pt idx="6292">
                  <c:v>524.33333333333337</c:v>
                </c:pt>
                <c:pt idx="6293">
                  <c:v>524.41666666666663</c:v>
                </c:pt>
                <c:pt idx="6294">
                  <c:v>524.5</c:v>
                </c:pt>
                <c:pt idx="6295">
                  <c:v>524.58333333333337</c:v>
                </c:pt>
                <c:pt idx="6296">
                  <c:v>524.66666666666663</c:v>
                </c:pt>
                <c:pt idx="6297">
                  <c:v>524.75</c:v>
                </c:pt>
                <c:pt idx="6298">
                  <c:v>524.83333333333337</c:v>
                </c:pt>
                <c:pt idx="6299">
                  <c:v>524.91666666666663</c:v>
                </c:pt>
                <c:pt idx="6300">
                  <c:v>525</c:v>
                </c:pt>
                <c:pt idx="6301">
                  <c:v>525.08333333333337</c:v>
                </c:pt>
                <c:pt idx="6302">
                  <c:v>525.16666666666663</c:v>
                </c:pt>
                <c:pt idx="6303">
                  <c:v>525.25</c:v>
                </c:pt>
                <c:pt idx="6304">
                  <c:v>525.33333333333337</c:v>
                </c:pt>
                <c:pt idx="6305">
                  <c:v>525.41666666666663</c:v>
                </c:pt>
                <c:pt idx="6306">
                  <c:v>525.5</c:v>
                </c:pt>
                <c:pt idx="6307">
                  <c:v>525.58333333333337</c:v>
                </c:pt>
                <c:pt idx="6308">
                  <c:v>525.66666666666663</c:v>
                </c:pt>
                <c:pt idx="6309">
                  <c:v>525.75</c:v>
                </c:pt>
                <c:pt idx="6310">
                  <c:v>525.83333333333337</c:v>
                </c:pt>
                <c:pt idx="6311">
                  <c:v>525.91666666666663</c:v>
                </c:pt>
                <c:pt idx="6312">
                  <c:v>526</c:v>
                </c:pt>
                <c:pt idx="6313">
                  <c:v>526.08333333333337</c:v>
                </c:pt>
                <c:pt idx="6314">
                  <c:v>526.16666666666663</c:v>
                </c:pt>
                <c:pt idx="6315">
                  <c:v>526.25</c:v>
                </c:pt>
                <c:pt idx="6316">
                  <c:v>526.33333333333337</c:v>
                </c:pt>
                <c:pt idx="6317">
                  <c:v>526.41666666666663</c:v>
                </c:pt>
                <c:pt idx="6318">
                  <c:v>526.5</c:v>
                </c:pt>
                <c:pt idx="6319">
                  <c:v>526.58333333333337</c:v>
                </c:pt>
                <c:pt idx="6320">
                  <c:v>526.66666666666663</c:v>
                </c:pt>
                <c:pt idx="6321">
                  <c:v>526.75</c:v>
                </c:pt>
                <c:pt idx="6322">
                  <c:v>526.83333333333337</c:v>
                </c:pt>
                <c:pt idx="6323">
                  <c:v>526.91666666666663</c:v>
                </c:pt>
                <c:pt idx="6324">
                  <c:v>527</c:v>
                </c:pt>
                <c:pt idx="6325">
                  <c:v>527.08333333333337</c:v>
                </c:pt>
                <c:pt idx="6326">
                  <c:v>527.16666666666663</c:v>
                </c:pt>
                <c:pt idx="6327">
                  <c:v>527.25</c:v>
                </c:pt>
                <c:pt idx="6328">
                  <c:v>527.33333333333337</c:v>
                </c:pt>
                <c:pt idx="6329">
                  <c:v>527.41666666666663</c:v>
                </c:pt>
                <c:pt idx="6330">
                  <c:v>527.5</c:v>
                </c:pt>
                <c:pt idx="6331">
                  <c:v>527.58333333333337</c:v>
                </c:pt>
                <c:pt idx="6332">
                  <c:v>527.66666666666663</c:v>
                </c:pt>
                <c:pt idx="6333">
                  <c:v>527.75</c:v>
                </c:pt>
                <c:pt idx="6334">
                  <c:v>527.83333333333337</c:v>
                </c:pt>
                <c:pt idx="6335">
                  <c:v>527.91666666666663</c:v>
                </c:pt>
                <c:pt idx="6336">
                  <c:v>528</c:v>
                </c:pt>
                <c:pt idx="6337">
                  <c:v>528.08333333333337</c:v>
                </c:pt>
                <c:pt idx="6338">
                  <c:v>528.16666666666663</c:v>
                </c:pt>
                <c:pt idx="6339">
                  <c:v>528.25</c:v>
                </c:pt>
                <c:pt idx="6340">
                  <c:v>528.33333333333337</c:v>
                </c:pt>
                <c:pt idx="6341">
                  <c:v>528.41666666666663</c:v>
                </c:pt>
                <c:pt idx="6342">
                  <c:v>528.5</c:v>
                </c:pt>
                <c:pt idx="6343">
                  <c:v>528.58333333333337</c:v>
                </c:pt>
                <c:pt idx="6344">
                  <c:v>528.66666666666663</c:v>
                </c:pt>
                <c:pt idx="6345">
                  <c:v>528.75</c:v>
                </c:pt>
                <c:pt idx="6346">
                  <c:v>528.83333333333337</c:v>
                </c:pt>
                <c:pt idx="6347">
                  <c:v>528.91666666666663</c:v>
                </c:pt>
                <c:pt idx="6348">
                  <c:v>529</c:v>
                </c:pt>
                <c:pt idx="6349">
                  <c:v>529.08333333333337</c:v>
                </c:pt>
                <c:pt idx="6350">
                  <c:v>529.16666666666663</c:v>
                </c:pt>
                <c:pt idx="6351">
                  <c:v>529.25</c:v>
                </c:pt>
                <c:pt idx="6352">
                  <c:v>529.33333333333337</c:v>
                </c:pt>
                <c:pt idx="6353">
                  <c:v>529.41666666666663</c:v>
                </c:pt>
                <c:pt idx="6354">
                  <c:v>529.5</c:v>
                </c:pt>
                <c:pt idx="6355">
                  <c:v>529.58333333333337</c:v>
                </c:pt>
                <c:pt idx="6356">
                  <c:v>529.66666666666663</c:v>
                </c:pt>
                <c:pt idx="6357">
                  <c:v>529.75</c:v>
                </c:pt>
                <c:pt idx="6358">
                  <c:v>529.83333333333337</c:v>
                </c:pt>
                <c:pt idx="6359">
                  <c:v>529.91666666666663</c:v>
                </c:pt>
                <c:pt idx="6360">
                  <c:v>530</c:v>
                </c:pt>
                <c:pt idx="6361">
                  <c:v>530.08333333333337</c:v>
                </c:pt>
                <c:pt idx="6362">
                  <c:v>530.16666666666663</c:v>
                </c:pt>
                <c:pt idx="6363">
                  <c:v>530.25</c:v>
                </c:pt>
                <c:pt idx="6364">
                  <c:v>530.33333333333337</c:v>
                </c:pt>
                <c:pt idx="6365">
                  <c:v>530.41666666666663</c:v>
                </c:pt>
                <c:pt idx="6366">
                  <c:v>530.5</c:v>
                </c:pt>
                <c:pt idx="6367">
                  <c:v>530.58333333333337</c:v>
                </c:pt>
                <c:pt idx="6368">
                  <c:v>530.66666666666663</c:v>
                </c:pt>
                <c:pt idx="6369">
                  <c:v>530.75</c:v>
                </c:pt>
                <c:pt idx="6370">
                  <c:v>530.83333333333337</c:v>
                </c:pt>
                <c:pt idx="6371">
                  <c:v>530.91666666666663</c:v>
                </c:pt>
                <c:pt idx="6372">
                  <c:v>531</c:v>
                </c:pt>
                <c:pt idx="6373">
                  <c:v>531.08333333333337</c:v>
                </c:pt>
                <c:pt idx="6374">
                  <c:v>531.16666666666663</c:v>
                </c:pt>
                <c:pt idx="6375">
                  <c:v>531.25</c:v>
                </c:pt>
                <c:pt idx="6376">
                  <c:v>531.33333333333337</c:v>
                </c:pt>
                <c:pt idx="6377">
                  <c:v>531.41666666666663</c:v>
                </c:pt>
                <c:pt idx="6378">
                  <c:v>531.5</c:v>
                </c:pt>
                <c:pt idx="6379">
                  <c:v>531.58333333333337</c:v>
                </c:pt>
                <c:pt idx="6380">
                  <c:v>531.66666666666663</c:v>
                </c:pt>
                <c:pt idx="6381">
                  <c:v>531.75</c:v>
                </c:pt>
                <c:pt idx="6382">
                  <c:v>531.83333333333337</c:v>
                </c:pt>
                <c:pt idx="6383">
                  <c:v>531.91666666666663</c:v>
                </c:pt>
                <c:pt idx="6384">
                  <c:v>532</c:v>
                </c:pt>
                <c:pt idx="6385">
                  <c:v>532.08333333333337</c:v>
                </c:pt>
                <c:pt idx="6386">
                  <c:v>532.16666666666663</c:v>
                </c:pt>
                <c:pt idx="6387">
                  <c:v>532.25</c:v>
                </c:pt>
                <c:pt idx="6388">
                  <c:v>532.33333333333337</c:v>
                </c:pt>
                <c:pt idx="6389">
                  <c:v>532.41666666666663</c:v>
                </c:pt>
                <c:pt idx="6390">
                  <c:v>532.5</c:v>
                </c:pt>
                <c:pt idx="6391">
                  <c:v>532.58333333333337</c:v>
                </c:pt>
                <c:pt idx="6392">
                  <c:v>532.66666666666663</c:v>
                </c:pt>
                <c:pt idx="6393">
                  <c:v>532.75</c:v>
                </c:pt>
                <c:pt idx="6394">
                  <c:v>532.83333333333337</c:v>
                </c:pt>
                <c:pt idx="6395">
                  <c:v>532.91666666666663</c:v>
                </c:pt>
                <c:pt idx="6396">
                  <c:v>533</c:v>
                </c:pt>
                <c:pt idx="6397">
                  <c:v>533.08333333333337</c:v>
                </c:pt>
                <c:pt idx="6398">
                  <c:v>533.16666666666663</c:v>
                </c:pt>
                <c:pt idx="6399">
                  <c:v>533.25</c:v>
                </c:pt>
                <c:pt idx="6400">
                  <c:v>533.33333333333337</c:v>
                </c:pt>
                <c:pt idx="6401">
                  <c:v>533.41666666666663</c:v>
                </c:pt>
                <c:pt idx="6402">
                  <c:v>533.5</c:v>
                </c:pt>
                <c:pt idx="6403">
                  <c:v>533.58333333333337</c:v>
                </c:pt>
                <c:pt idx="6404">
                  <c:v>533.66666666666663</c:v>
                </c:pt>
                <c:pt idx="6405">
                  <c:v>533.75</c:v>
                </c:pt>
                <c:pt idx="6406">
                  <c:v>533.83333333333337</c:v>
                </c:pt>
                <c:pt idx="6407">
                  <c:v>533.91666666666663</c:v>
                </c:pt>
                <c:pt idx="6408">
                  <c:v>534</c:v>
                </c:pt>
                <c:pt idx="6409">
                  <c:v>534.08333333333337</c:v>
                </c:pt>
                <c:pt idx="6410">
                  <c:v>534.16666666666663</c:v>
                </c:pt>
                <c:pt idx="6411">
                  <c:v>534.25</c:v>
                </c:pt>
                <c:pt idx="6412">
                  <c:v>534.33333333333337</c:v>
                </c:pt>
                <c:pt idx="6413">
                  <c:v>534.41666666666663</c:v>
                </c:pt>
                <c:pt idx="6414">
                  <c:v>534.5</c:v>
                </c:pt>
                <c:pt idx="6415">
                  <c:v>534.58333333333337</c:v>
                </c:pt>
                <c:pt idx="6416">
                  <c:v>534.66666666666663</c:v>
                </c:pt>
                <c:pt idx="6417">
                  <c:v>534.75</c:v>
                </c:pt>
                <c:pt idx="6418">
                  <c:v>534.83333333333337</c:v>
                </c:pt>
                <c:pt idx="6419">
                  <c:v>534.91666666666663</c:v>
                </c:pt>
                <c:pt idx="6420">
                  <c:v>535</c:v>
                </c:pt>
                <c:pt idx="6421">
                  <c:v>535.08333333333337</c:v>
                </c:pt>
                <c:pt idx="6422">
                  <c:v>535.16666666666663</c:v>
                </c:pt>
                <c:pt idx="6423">
                  <c:v>535.25</c:v>
                </c:pt>
                <c:pt idx="6424">
                  <c:v>535.33333333333337</c:v>
                </c:pt>
                <c:pt idx="6425">
                  <c:v>535.41666666666663</c:v>
                </c:pt>
                <c:pt idx="6426">
                  <c:v>535.5</c:v>
                </c:pt>
                <c:pt idx="6427">
                  <c:v>535.58333333333337</c:v>
                </c:pt>
                <c:pt idx="6428">
                  <c:v>535.66666666666663</c:v>
                </c:pt>
                <c:pt idx="6429">
                  <c:v>535.75</c:v>
                </c:pt>
                <c:pt idx="6430">
                  <c:v>535.83333333333337</c:v>
                </c:pt>
                <c:pt idx="6431">
                  <c:v>535.91666666666663</c:v>
                </c:pt>
                <c:pt idx="6432">
                  <c:v>536</c:v>
                </c:pt>
                <c:pt idx="6433">
                  <c:v>536.08333333333337</c:v>
                </c:pt>
                <c:pt idx="6434">
                  <c:v>536.16666666666663</c:v>
                </c:pt>
                <c:pt idx="6435">
                  <c:v>536.25</c:v>
                </c:pt>
                <c:pt idx="6436">
                  <c:v>536.33333333333337</c:v>
                </c:pt>
                <c:pt idx="6437">
                  <c:v>536.41666666666663</c:v>
                </c:pt>
                <c:pt idx="6438">
                  <c:v>536.5</c:v>
                </c:pt>
                <c:pt idx="6439">
                  <c:v>536.58333333333337</c:v>
                </c:pt>
                <c:pt idx="6440">
                  <c:v>536.66666666666663</c:v>
                </c:pt>
                <c:pt idx="6441">
                  <c:v>536.75</c:v>
                </c:pt>
                <c:pt idx="6442">
                  <c:v>536.83333333333337</c:v>
                </c:pt>
                <c:pt idx="6443">
                  <c:v>536.91666666666663</c:v>
                </c:pt>
                <c:pt idx="6444">
                  <c:v>537</c:v>
                </c:pt>
                <c:pt idx="6445">
                  <c:v>537.08333333333337</c:v>
                </c:pt>
                <c:pt idx="6446">
                  <c:v>537.16666666666663</c:v>
                </c:pt>
                <c:pt idx="6447">
                  <c:v>537.25</c:v>
                </c:pt>
                <c:pt idx="6448">
                  <c:v>537.33333333333337</c:v>
                </c:pt>
                <c:pt idx="6449">
                  <c:v>537.41666666666663</c:v>
                </c:pt>
                <c:pt idx="6450">
                  <c:v>537.5</c:v>
                </c:pt>
                <c:pt idx="6451">
                  <c:v>537.58333333333337</c:v>
                </c:pt>
                <c:pt idx="6452">
                  <c:v>537.66666666666663</c:v>
                </c:pt>
                <c:pt idx="6453">
                  <c:v>537.75</c:v>
                </c:pt>
                <c:pt idx="6454">
                  <c:v>537.83333333333337</c:v>
                </c:pt>
                <c:pt idx="6455">
                  <c:v>537.91666666666663</c:v>
                </c:pt>
                <c:pt idx="6456">
                  <c:v>538</c:v>
                </c:pt>
                <c:pt idx="6457">
                  <c:v>538.08333333333337</c:v>
                </c:pt>
                <c:pt idx="6458">
                  <c:v>538.16666666666663</c:v>
                </c:pt>
                <c:pt idx="6459">
                  <c:v>538.25</c:v>
                </c:pt>
                <c:pt idx="6460">
                  <c:v>538.33333333333337</c:v>
                </c:pt>
                <c:pt idx="6461">
                  <c:v>538.41666666666663</c:v>
                </c:pt>
                <c:pt idx="6462">
                  <c:v>538.5</c:v>
                </c:pt>
                <c:pt idx="6463">
                  <c:v>538.58333333333337</c:v>
                </c:pt>
                <c:pt idx="6464">
                  <c:v>538.66666666666663</c:v>
                </c:pt>
                <c:pt idx="6465">
                  <c:v>538.75</c:v>
                </c:pt>
                <c:pt idx="6466">
                  <c:v>538.83333333333337</c:v>
                </c:pt>
                <c:pt idx="6467">
                  <c:v>538.91666666666663</c:v>
                </c:pt>
                <c:pt idx="6468">
                  <c:v>539</c:v>
                </c:pt>
                <c:pt idx="6469">
                  <c:v>539.08333333333337</c:v>
                </c:pt>
                <c:pt idx="6470">
                  <c:v>539.16666666666663</c:v>
                </c:pt>
                <c:pt idx="6471">
                  <c:v>539.25</c:v>
                </c:pt>
                <c:pt idx="6472">
                  <c:v>539.33333333333337</c:v>
                </c:pt>
                <c:pt idx="6473">
                  <c:v>539.41666666666663</c:v>
                </c:pt>
                <c:pt idx="6474">
                  <c:v>539.5</c:v>
                </c:pt>
                <c:pt idx="6475">
                  <c:v>539.58333333333337</c:v>
                </c:pt>
                <c:pt idx="6476">
                  <c:v>539.66666666666663</c:v>
                </c:pt>
                <c:pt idx="6477">
                  <c:v>539.75</c:v>
                </c:pt>
                <c:pt idx="6478">
                  <c:v>539.83333333333337</c:v>
                </c:pt>
                <c:pt idx="6479">
                  <c:v>539.91666666666663</c:v>
                </c:pt>
                <c:pt idx="6480">
                  <c:v>540</c:v>
                </c:pt>
                <c:pt idx="6481">
                  <c:v>540.08333333333337</c:v>
                </c:pt>
                <c:pt idx="6482">
                  <c:v>540.16666666666663</c:v>
                </c:pt>
                <c:pt idx="6483">
                  <c:v>540.25</c:v>
                </c:pt>
                <c:pt idx="6484">
                  <c:v>540.33333333333337</c:v>
                </c:pt>
                <c:pt idx="6485">
                  <c:v>540.41666666666663</c:v>
                </c:pt>
                <c:pt idx="6486">
                  <c:v>540.5</c:v>
                </c:pt>
                <c:pt idx="6487">
                  <c:v>540.58333333333337</c:v>
                </c:pt>
                <c:pt idx="6488">
                  <c:v>540.66666666666663</c:v>
                </c:pt>
                <c:pt idx="6489">
                  <c:v>540.75</c:v>
                </c:pt>
                <c:pt idx="6490">
                  <c:v>540.83333333333337</c:v>
                </c:pt>
                <c:pt idx="6491">
                  <c:v>540.91666666666663</c:v>
                </c:pt>
                <c:pt idx="6492">
                  <c:v>541</c:v>
                </c:pt>
                <c:pt idx="6493">
                  <c:v>541.08333333333337</c:v>
                </c:pt>
                <c:pt idx="6494">
                  <c:v>541.16666666666663</c:v>
                </c:pt>
                <c:pt idx="6495">
                  <c:v>541.25</c:v>
                </c:pt>
                <c:pt idx="6496">
                  <c:v>541.33333333333337</c:v>
                </c:pt>
                <c:pt idx="6497">
                  <c:v>541.41666666666663</c:v>
                </c:pt>
                <c:pt idx="6498">
                  <c:v>541.5</c:v>
                </c:pt>
                <c:pt idx="6499">
                  <c:v>541.58333333333337</c:v>
                </c:pt>
                <c:pt idx="6500">
                  <c:v>541.66666666666663</c:v>
                </c:pt>
                <c:pt idx="6501">
                  <c:v>541.75</c:v>
                </c:pt>
                <c:pt idx="6502">
                  <c:v>541.83333333333337</c:v>
                </c:pt>
                <c:pt idx="6503">
                  <c:v>541.91666666666663</c:v>
                </c:pt>
                <c:pt idx="6504">
                  <c:v>542</c:v>
                </c:pt>
                <c:pt idx="6505">
                  <c:v>542.08333333333337</c:v>
                </c:pt>
                <c:pt idx="6506">
                  <c:v>542.16666666666663</c:v>
                </c:pt>
                <c:pt idx="6507">
                  <c:v>542.25</c:v>
                </c:pt>
                <c:pt idx="6508">
                  <c:v>542.33333333333337</c:v>
                </c:pt>
                <c:pt idx="6509">
                  <c:v>542.41666666666663</c:v>
                </c:pt>
                <c:pt idx="6510">
                  <c:v>542.5</c:v>
                </c:pt>
                <c:pt idx="6511">
                  <c:v>542.58333333333337</c:v>
                </c:pt>
                <c:pt idx="6512">
                  <c:v>542.66666666666663</c:v>
                </c:pt>
                <c:pt idx="6513">
                  <c:v>542.75</c:v>
                </c:pt>
                <c:pt idx="6514">
                  <c:v>542.83333333333337</c:v>
                </c:pt>
                <c:pt idx="6515">
                  <c:v>542.91666666666663</c:v>
                </c:pt>
                <c:pt idx="6516">
                  <c:v>543</c:v>
                </c:pt>
                <c:pt idx="6517">
                  <c:v>543.08333333333337</c:v>
                </c:pt>
                <c:pt idx="6518">
                  <c:v>543.16666666666663</c:v>
                </c:pt>
                <c:pt idx="6519">
                  <c:v>543.25</c:v>
                </c:pt>
                <c:pt idx="6520">
                  <c:v>543.33333333333337</c:v>
                </c:pt>
                <c:pt idx="6521">
                  <c:v>543.41666666666663</c:v>
                </c:pt>
                <c:pt idx="6522">
                  <c:v>543.5</c:v>
                </c:pt>
                <c:pt idx="6523">
                  <c:v>543.58333333333337</c:v>
                </c:pt>
                <c:pt idx="6524">
                  <c:v>543.66666666666663</c:v>
                </c:pt>
                <c:pt idx="6525">
                  <c:v>543.75</c:v>
                </c:pt>
                <c:pt idx="6526">
                  <c:v>543.83333333333337</c:v>
                </c:pt>
                <c:pt idx="6527">
                  <c:v>543.91666666666663</c:v>
                </c:pt>
                <c:pt idx="6528">
                  <c:v>544</c:v>
                </c:pt>
                <c:pt idx="6529">
                  <c:v>544.08333333333337</c:v>
                </c:pt>
                <c:pt idx="6530">
                  <c:v>544.16666666666663</c:v>
                </c:pt>
                <c:pt idx="6531">
                  <c:v>544.25</c:v>
                </c:pt>
                <c:pt idx="6532">
                  <c:v>544.33333333333337</c:v>
                </c:pt>
                <c:pt idx="6533">
                  <c:v>544.41666666666663</c:v>
                </c:pt>
                <c:pt idx="6534">
                  <c:v>544.5</c:v>
                </c:pt>
                <c:pt idx="6535">
                  <c:v>544.58333333333337</c:v>
                </c:pt>
                <c:pt idx="6536">
                  <c:v>544.66666666666663</c:v>
                </c:pt>
                <c:pt idx="6537">
                  <c:v>544.75</c:v>
                </c:pt>
                <c:pt idx="6538">
                  <c:v>544.83333333333337</c:v>
                </c:pt>
                <c:pt idx="6539">
                  <c:v>544.91666666666663</c:v>
                </c:pt>
                <c:pt idx="6540">
                  <c:v>545</c:v>
                </c:pt>
                <c:pt idx="6541">
                  <c:v>545.08333333333337</c:v>
                </c:pt>
                <c:pt idx="6542">
                  <c:v>545.16666666666663</c:v>
                </c:pt>
                <c:pt idx="6543">
                  <c:v>545.25</c:v>
                </c:pt>
                <c:pt idx="6544">
                  <c:v>545.33333333333337</c:v>
                </c:pt>
                <c:pt idx="6545">
                  <c:v>545.41666666666663</c:v>
                </c:pt>
                <c:pt idx="6546">
                  <c:v>545.5</c:v>
                </c:pt>
                <c:pt idx="6547">
                  <c:v>545.58333333333337</c:v>
                </c:pt>
                <c:pt idx="6548">
                  <c:v>545.66666666666663</c:v>
                </c:pt>
                <c:pt idx="6549">
                  <c:v>545.75</c:v>
                </c:pt>
                <c:pt idx="6550">
                  <c:v>545.83333333333337</c:v>
                </c:pt>
                <c:pt idx="6551">
                  <c:v>545.91666666666663</c:v>
                </c:pt>
                <c:pt idx="6552">
                  <c:v>546</c:v>
                </c:pt>
                <c:pt idx="6553">
                  <c:v>546.08333333333337</c:v>
                </c:pt>
                <c:pt idx="6554">
                  <c:v>546.16666666666663</c:v>
                </c:pt>
                <c:pt idx="6555">
                  <c:v>546.25</c:v>
                </c:pt>
                <c:pt idx="6556">
                  <c:v>546.33333333333337</c:v>
                </c:pt>
                <c:pt idx="6557">
                  <c:v>546.41666666666663</c:v>
                </c:pt>
                <c:pt idx="6558">
                  <c:v>546.5</c:v>
                </c:pt>
                <c:pt idx="6559">
                  <c:v>546.58333333333337</c:v>
                </c:pt>
                <c:pt idx="6560">
                  <c:v>546.66666666666663</c:v>
                </c:pt>
                <c:pt idx="6561">
                  <c:v>546.75</c:v>
                </c:pt>
                <c:pt idx="6562">
                  <c:v>546.83333333333337</c:v>
                </c:pt>
                <c:pt idx="6563">
                  <c:v>546.91666666666663</c:v>
                </c:pt>
                <c:pt idx="6564">
                  <c:v>547</c:v>
                </c:pt>
                <c:pt idx="6565">
                  <c:v>547.08333333333337</c:v>
                </c:pt>
                <c:pt idx="6566">
                  <c:v>547.16666666666663</c:v>
                </c:pt>
                <c:pt idx="6567">
                  <c:v>547.25</c:v>
                </c:pt>
                <c:pt idx="6568">
                  <c:v>547.33333333333337</c:v>
                </c:pt>
                <c:pt idx="6569">
                  <c:v>547.41666666666663</c:v>
                </c:pt>
                <c:pt idx="6570">
                  <c:v>547.5</c:v>
                </c:pt>
                <c:pt idx="6571">
                  <c:v>547.58333333333337</c:v>
                </c:pt>
                <c:pt idx="6572">
                  <c:v>547.66666666666663</c:v>
                </c:pt>
                <c:pt idx="6573">
                  <c:v>547.75</c:v>
                </c:pt>
                <c:pt idx="6574">
                  <c:v>547.83333333333337</c:v>
                </c:pt>
                <c:pt idx="6575">
                  <c:v>547.91666666666663</c:v>
                </c:pt>
                <c:pt idx="6576">
                  <c:v>548</c:v>
                </c:pt>
                <c:pt idx="6577">
                  <c:v>548.08333333333337</c:v>
                </c:pt>
                <c:pt idx="6578">
                  <c:v>548.16666666666663</c:v>
                </c:pt>
                <c:pt idx="6579">
                  <c:v>548.25</c:v>
                </c:pt>
                <c:pt idx="6580">
                  <c:v>548.33333333333337</c:v>
                </c:pt>
                <c:pt idx="6581">
                  <c:v>548.41666666666663</c:v>
                </c:pt>
                <c:pt idx="6582">
                  <c:v>548.5</c:v>
                </c:pt>
                <c:pt idx="6583">
                  <c:v>548.58333333333337</c:v>
                </c:pt>
                <c:pt idx="6584">
                  <c:v>548.66666666666663</c:v>
                </c:pt>
                <c:pt idx="6585">
                  <c:v>548.75</c:v>
                </c:pt>
                <c:pt idx="6586">
                  <c:v>548.83333333333337</c:v>
                </c:pt>
                <c:pt idx="6587">
                  <c:v>548.91666666666663</c:v>
                </c:pt>
                <c:pt idx="6588">
                  <c:v>549</c:v>
                </c:pt>
                <c:pt idx="6589">
                  <c:v>549.08333333333337</c:v>
                </c:pt>
                <c:pt idx="6590">
                  <c:v>549.16666666666663</c:v>
                </c:pt>
                <c:pt idx="6591">
                  <c:v>549.25</c:v>
                </c:pt>
                <c:pt idx="6592">
                  <c:v>549.33333333333337</c:v>
                </c:pt>
                <c:pt idx="6593">
                  <c:v>549.41666666666663</c:v>
                </c:pt>
                <c:pt idx="6594">
                  <c:v>549.5</c:v>
                </c:pt>
                <c:pt idx="6595">
                  <c:v>549.58333333333337</c:v>
                </c:pt>
                <c:pt idx="6596">
                  <c:v>549.66666666666663</c:v>
                </c:pt>
                <c:pt idx="6597">
                  <c:v>549.75</c:v>
                </c:pt>
                <c:pt idx="6598">
                  <c:v>549.83333333333337</c:v>
                </c:pt>
                <c:pt idx="6599">
                  <c:v>549.91666666666663</c:v>
                </c:pt>
                <c:pt idx="6600">
                  <c:v>550</c:v>
                </c:pt>
                <c:pt idx="6601">
                  <c:v>550.08333333333337</c:v>
                </c:pt>
                <c:pt idx="6602">
                  <c:v>550.16666666666663</c:v>
                </c:pt>
                <c:pt idx="6603">
                  <c:v>550.25</c:v>
                </c:pt>
                <c:pt idx="6604">
                  <c:v>550.33333333333337</c:v>
                </c:pt>
                <c:pt idx="6605">
                  <c:v>550.41666666666663</c:v>
                </c:pt>
                <c:pt idx="6606">
                  <c:v>550.5</c:v>
                </c:pt>
                <c:pt idx="6607">
                  <c:v>550.58333333333337</c:v>
                </c:pt>
                <c:pt idx="6608">
                  <c:v>550.66666666666663</c:v>
                </c:pt>
                <c:pt idx="6609">
                  <c:v>550.75</c:v>
                </c:pt>
                <c:pt idx="6610">
                  <c:v>550.83333333333337</c:v>
                </c:pt>
                <c:pt idx="6611">
                  <c:v>550.91666666666663</c:v>
                </c:pt>
                <c:pt idx="6612">
                  <c:v>551</c:v>
                </c:pt>
                <c:pt idx="6613">
                  <c:v>551.08333333333337</c:v>
                </c:pt>
                <c:pt idx="6614">
                  <c:v>551.16666666666663</c:v>
                </c:pt>
                <c:pt idx="6615">
                  <c:v>551.25</c:v>
                </c:pt>
                <c:pt idx="6616">
                  <c:v>551.33333333333337</c:v>
                </c:pt>
                <c:pt idx="6617">
                  <c:v>551.41666666666663</c:v>
                </c:pt>
                <c:pt idx="6618">
                  <c:v>551.5</c:v>
                </c:pt>
                <c:pt idx="6619">
                  <c:v>551.58333333333337</c:v>
                </c:pt>
                <c:pt idx="6620">
                  <c:v>551.66666666666663</c:v>
                </c:pt>
                <c:pt idx="6621">
                  <c:v>551.75</c:v>
                </c:pt>
                <c:pt idx="6622">
                  <c:v>551.83333333333337</c:v>
                </c:pt>
                <c:pt idx="6623">
                  <c:v>551.91666666666663</c:v>
                </c:pt>
                <c:pt idx="6624">
                  <c:v>552</c:v>
                </c:pt>
                <c:pt idx="6625">
                  <c:v>552.08333333333337</c:v>
                </c:pt>
                <c:pt idx="6626">
                  <c:v>552.16666666666663</c:v>
                </c:pt>
                <c:pt idx="6627">
                  <c:v>552.25</c:v>
                </c:pt>
                <c:pt idx="6628">
                  <c:v>552.33333333333337</c:v>
                </c:pt>
                <c:pt idx="6629">
                  <c:v>552.41666666666663</c:v>
                </c:pt>
                <c:pt idx="6630">
                  <c:v>552.5</c:v>
                </c:pt>
                <c:pt idx="6631">
                  <c:v>552.58333333333337</c:v>
                </c:pt>
                <c:pt idx="6632">
                  <c:v>552.66666666666663</c:v>
                </c:pt>
                <c:pt idx="6633">
                  <c:v>552.75</c:v>
                </c:pt>
                <c:pt idx="6634">
                  <c:v>552.83333333333337</c:v>
                </c:pt>
                <c:pt idx="6635">
                  <c:v>552.91666666666663</c:v>
                </c:pt>
                <c:pt idx="6636">
                  <c:v>553</c:v>
                </c:pt>
                <c:pt idx="6637">
                  <c:v>553.08333333333337</c:v>
                </c:pt>
                <c:pt idx="6638">
                  <c:v>553.16666666666663</c:v>
                </c:pt>
                <c:pt idx="6639">
                  <c:v>553.25</c:v>
                </c:pt>
                <c:pt idx="6640">
                  <c:v>553.33333333333337</c:v>
                </c:pt>
                <c:pt idx="6641">
                  <c:v>553.41666666666663</c:v>
                </c:pt>
                <c:pt idx="6642">
                  <c:v>553.5</c:v>
                </c:pt>
                <c:pt idx="6643">
                  <c:v>553.58333333333337</c:v>
                </c:pt>
                <c:pt idx="6644">
                  <c:v>553.66666666666663</c:v>
                </c:pt>
                <c:pt idx="6645">
                  <c:v>553.75</c:v>
                </c:pt>
                <c:pt idx="6646">
                  <c:v>553.83333333333337</c:v>
                </c:pt>
                <c:pt idx="6647">
                  <c:v>553.91666666666663</c:v>
                </c:pt>
                <c:pt idx="6648">
                  <c:v>554</c:v>
                </c:pt>
                <c:pt idx="6649">
                  <c:v>554.08333333333337</c:v>
                </c:pt>
                <c:pt idx="6650">
                  <c:v>554.16666666666663</c:v>
                </c:pt>
                <c:pt idx="6651">
                  <c:v>554.25</c:v>
                </c:pt>
                <c:pt idx="6652">
                  <c:v>554.33333333333337</c:v>
                </c:pt>
                <c:pt idx="6653">
                  <c:v>554.41666666666663</c:v>
                </c:pt>
                <c:pt idx="6654">
                  <c:v>554.5</c:v>
                </c:pt>
                <c:pt idx="6655">
                  <c:v>554.58333333333337</c:v>
                </c:pt>
                <c:pt idx="6656">
                  <c:v>554.66666666666663</c:v>
                </c:pt>
                <c:pt idx="6657">
                  <c:v>554.75</c:v>
                </c:pt>
                <c:pt idx="6658">
                  <c:v>554.83333333333337</c:v>
                </c:pt>
                <c:pt idx="6659">
                  <c:v>554.91666666666663</c:v>
                </c:pt>
                <c:pt idx="6660">
                  <c:v>555</c:v>
                </c:pt>
                <c:pt idx="6661">
                  <c:v>555.08333333333337</c:v>
                </c:pt>
                <c:pt idx="6662">
                  <c:v>555.16666666666663</c:v>
                </c:pt>
                <c:pt idx="6663">
                  <c:v>555.25</c:v>
                </c:pt>
                <c:pt idx="6664">
                  <c:v>555.33333333333337</c:v>
                </c:pt>
                <c:pt idx="6665">
                  <c:v>555.41666666666663</c:v>
                </c:pt>
                <c:pt idx="6666">
                  <c:v>555.5</c:v>
                </c:pt>
                <c:pt idx="6667">
                  <c:v>555.58333333333337</c:v>
                </c:pt>
                <c:pt idx="6668">
                  <c:v>555.66666666666663</c:v>
                </c:pt>
                <c:pt idx="6669">
                  <c:v>555.75</c:v>
                </c:pt>
                <c:pt idx="6670">
                  <c:v>555.83333333333337</c:v>
                </c:pt>
                <c:pt idx="6671">
                  <c:v>555.91666666666663</c:v>
                </c:pt>
                <c:pt idx="6672">
                  <c:v>556</c:v>
                </c:pt>
                <c:pt idx="6673">
                  <c:v>556.08333333333337</c:v>
                </c:pt>
                <c:pt idx="6674">
                  <c:v>556.16666666666663</c:v>
                </c:pt>
                <c:pt idx="6675">
                  <c:v>556.25</c:v>
                </c:pt>
                <c:pt idx="6676">
                  <c:v>556.33333333333337</c:v>
                </c:pt>
                <c:pt idx="6677">
                  <c:v>556.41666666666663</c:v>
                </c:pt>
                <c:pt idx="6678">
                  <c:v>556.5</c:v>
                </c:pt>
                <c:pt idx="6679">
                  <c:v>556.58333333333337</c:v>
                </c:pt>
                <c:pt idx="6680">
                  <c:v>556.66666666666663</c:v>
                </c:pt>
                <c:pt idx="6681">
                  <c:v>556.75</c:v>
                </c:pt>
                <c:pt idx="6682">
                  <c:v>556.83333333333337</c:v>
                </c:pt>
                <c:pt idx="6683">
                  <c:v>556.91666666666663</c:v>
                </c:pt>
                <c:pt idx="6684">
                  <c:v>557</c:v>
                </c:pt>
                <c:pt idx="6685">
                  <c:v>557.08333333333337</c:v>
                </c:pt>
                <c:pt idx="6686">
                  <c:v>557.16666666666663</c:v>
                </c:pt>
                <c:pt idx="6687">
                  <c:v>557.25</c:v>
                </c:pt>
                <c:pt idx="6688">
                  <c:v>557.33333333333337</c:v>
                </c:pt>
                <c:pt idx="6689">
                  <c:v>557.41666666666663</c:v>
                </c:pt>
                <c:pt idx="6690">
                  <c:v>557.5</c:v>
                </c:pt>
                <c:pt idx="6691">
                  <c:v>557.58333333333337</c:v>
                </c:pt>
                <c:pt idx="6692">
                  <c:v>557.66666666666663</c:v>
                </c:pt>
                <c:pt idx="6693">
                  <c:v>557.75</c:v>
                </c:pt>
                <c:pt idx="6694">
                  <c:v>557.83333333333337</c:v>
                </c:pt>
                <c:pt idx="6695">
                  <c:v>557.91666666666663</c:v>
                </c:pt>
                <c:pt idx="6696">
                  <c:v>558</c:v>
                </c:pt>
                <c:pt idx="6697">
                  <c:v>558.08333333333337</c:v>
                </c:pt>
                <c:pt idx="6698">
                  <c:v>558.16666666666663</c:v>
                </c:pt>
                <c:pt idx="6699">
                  <c:v>558.25</c:v>
                </c:pt>
                <c:pt idx="6700">
                  <c:v>558.33333333333337</c:v>
                </c:pt>
                <c:pt idx="6701">
                  <c:v>558.41666666666663</c:v>
                </c:pt>
                <c:pt idx="6702">
                  <c:v>558.5</c:v>
                </c:pt>
                <c:pt idx="6703">
                  <c:v>558.58333333333337</c:v>
                </c:pt>
                <c:pt idx="6704">
                  <c:v>558.66666666666663</c:v>
                </c:pt>
                <c:pt idx="6705">
                  <c:v>558.75</c:v>
                </c:pt>
                <c:pt idx="6706">
                  <c:v>558.83333333333337</c:v>
                </c:pt>
                <c:pt idx="6707">
                  <c:v>558.91666666666663</c:v>
                </c:pt>
                <c:pt idx="6708">
                  <c:v>559</c:v>
                </c:pt>
                <c:pt idx="6709">
                  <c:v>559.08333333333337</c:v>
                </c:pt>
                <c:pt idx="6710">
                  <c:v>559.16666666666663</c:v>
                </c:pt>
                <c:pt idx="6711">
                  <c:v>559.25</c:v>
                </c:pt>
                <c:pt idx="6712">
                  <c:v>559.33333333333337</c:v>
                </c:pt>
                <c:pt idx="6713">
                  <c:v>559.41666666666663</c:v>
                </c:pt>
                <c:pt idx="6714">
                  <c:v>559.5</c:v>
                </c:pt>
                <c:pt idx="6715">
                  <c:v>559.58333333333337</c:v>
                </c:pt>
                <c:pt idx="6716">
                  <c:v>559.66666666666663</c:v>
                </c:pt>
                <c:pt idx="6717">
                  <c:v>559.75</c:v>
                </c:pt>
                <c:pt idx="6718">
                  <c:v>559.83333333333337</c:v>
                </c:pt>
                <c:pt idx="6719">
                  <c:v>559.91666666666663</c:v>
                </c:pt>
                <c:pt idx="6720">
                  <c:v>560</c:v>
                </c:pt>
                <c:pt idx="6721">
                  <c:v>560.08333333333337</c:v>
                </c:pt>
                <c:pt idx="6722">
                  <c:v>560.16666666666663</c:v>
                </c:pt>
                <c:pt idx="6723">
                  <c:v>560.25</c:v>
                </c:pt>
                <c:pt idx="6724">
                  <c:v>560.33333333333337</c:v>
                </c:pt>
                <c:pt idx="6725">
                  <c:v>560.41666666666663</c:v>
                </c:pt>
                <c:pt idx="6726">
                  <c:v>560.5</c:v>
                </c:pt>
                <c:pt idx="6727">
                  <c:v>560.58333333333337</c:v>
                </c:pt>
                <c:pt idx="6728">
                  <c:v>560.66666666666663</c:v>
                </c:pt>
                <c:pt idx="6729">
                  <c:v>560.75</c:v>
                </c:pt>
                <c:pt idx="6730">
                  <c:v>560.83333333333337</c:v>
                </c:pt>
                <c:pt idx="6731">
                  <c:v>560.91666666666663</c:v>
                </c:pt>
                <c:pt idx="6732">
                  <c:v>561</c:v>
                </c:pt>
                <c:pt idx="6733">
                  <c:v>561.08333333333337</c:v>
                </c:pt>
                <c:pt idx="6734">
                  <c:v>561.16666666666663</c:v>
                </c:pt>
                <c:pt idx="6735">
                  <c:v>561.25</c:v>
                </c:pt>
                <c:pt idx="6736">
                  <c:v>561.33333333333337</c:v>
                </c:pt>
                <c:pt idx="6737">
                  <c:v>561.41666666666663</c:v>
                </c:pt>
                <c:pt idx="6738">
                  <c:v>561.5</c:v>
                </c:pt>
                <c:pt idx="6739">
                  <c:v>561.58333333333337</c:v>
                </c:pt>
                <c:pt idx="6740">
                  <c:v>561.66666666666663</c:v>
                </c:pt>
                <c:pt idx="6741">
                  <c:v>561.75</c:v>
                </c:pt>
                <c:pt idx="6742">
                  <c:v>561.83333333333337</c:v>
                </c:pt>
                <c:pt idx="6743">
                  <c:v>561.91666666666663</c:v>
                </c:pt>
                <c:pt idx="6744">
                  <c:v>562</c:v>
                </c:pt>
                <c:pt idx="6745">
                  <c:v>562.08333333333337</c:v>
                </c:pt>
                <c:pt idx="6746">
                  <c:v>562.16666666666663</c:v>
                </c:pt>
                <c:pt idx="6747">
                  <c:v>562.25</c:v>
                </c:pt>
                <c:pt idx="6748">
                  <c:v>562.33333333333337</c:v>
                </c:pt>
                <c:pt idx="6749">
                  <c:v>562.41666666666663</c:v>
                </c:pt>
                <c:pt idx="6750">
                  <c:v>562.5</c:v>
                </c:pt>
                <c:pt idx="6751">
                  <c:v>562.58333333333337</c:v>
                </c:pt>
                <c:pt idx="6752">
                  <c:v>562.66666666666663</c:v>
                </c:pt>
                <c:pt idx="6753">
                  <c:v>562.75</c:v>
                </c:pt>
                <c:pt idx="6754">
                  <c:v>562.83333333333337</c:v>
                </c:pt>
                <c:pt idx="6755">
                  <c:v>562.91666666666663</c:v>
                </c:pt>
                <c:pt idx="6756">
                  <c:v>563</c:v>
                </c:pt>
                <c:pt idx="6757">
                  <c:v>563.08333333333337</c:v>
                </c:pt>
                <c:pt idx="6758">
                  <c:v>563.16666666666663</c:v>
                </c:pt>
                <c:pt idx="6759">
                  <c:v>563.25</c:v>
                </c:pt>
                <c:pt idx="6760">
                  <c:v>563.33333333333337</c:v>
                </c:pt>
                <c:pt idx="6761">
                  <c:v>563.41666666666663</c:v>
                </c:pt>
                <c:pt idx="6762">
                  <c:v>563.5</c:v>
                </c:pt>
                <c:pt idx="6763">
                  <c:v>563.58333333333337</c:v>
                </c:pt>
                <c:pt idx="6764">
                  <c:v>563.66666666666663</c:v>
                </c:pt>
                <c:pt idx="6765">
                  <c:v>563.75</c:v>
                </c:pt>
                <c:pt idx="6766">
                  <c:v>563.83333333333337</c:v>
                </c:pt>
                <c:pt idx="6767">
                  <c:v>563.91666666666663</c:v>
                </c:pt>
                <c:pt idx="6768">
                  <c:v>564</c:v>
                </c:pt>
                <c:pt idx="6769">
                  <c:v>564.08333333333337</c:v>
                </c:pt>
                <c:pt idx="6770">
                  <c:v>564.16666666666663</c:v>
                </c:pt>
                <c:pt idx="6771">
                  <c:v>564.25</c:v>
                </c:pt>
                <c:pt idx="6772">
                  <c:v>564.33333333333337</c:v>
                </c:pt>
                <c:pt idx="6773">
                  <c:v>564.41666666666663</c:v>
                </c:pt>
                <c:pt idx="6774">
                  <c:v>564.5</c:v>
                </c:pt>
                <c:pt idx="6775">
                  <c:v>564.58333333333337</c:v>
                </c:pt>
                <c:pt idx="6776">
                  <c:v>564.66666666666663</c:v>
                </c:pt>
                <c:pt idx="6777">
                  <c:v>564.75</c:v>
                </c:pt>
                <c:pt idx="6778">
                  <c:v>564.83333333333337</c:v>
                </c:pt>
                <c:pt idx="6779">
                  <c:v>564.91666666666663</c:v>
                </c:pt>
                <c:pt idx="6780">
                  <c:v>565</c:v>
                </c:pt>
                <c:pt idx="6781">
                  <c:v>565.08333333333337</c:v>
                </c:pt>
                <c:pt idx="6782">
                  <c:v>565.16666666666663</c:v>
                </c:pt>
                <c:pt idx="6783">
                  <c:v>565.25</c:v>
                </c:pt>
                <c:pt idx="6784">
                  <c:v>565.33333333333337</c:v>
                </c:pt>
                <c:pt idx="6785">
                  <c:v>565.41666666666663</c:v>
                </c:pt>
                <c:pt idx="6786">
                  <c:v>565.5</c:v>
                </c:pt>
                <c:pt idx="6787">
                  <c:v>565.58333333333337</c:v>
                </c:pt>
                <c:pt idx="6788">
                  <c:v>565.66666666666663</c:v>
                </c:pt>
                <c:pt idx="6789">
                  <c:v>565.75</c:v>
                </c:pt>
                <c:pt idx="6790">
                  <c:v>565.83333333333337</c:v>
                </c:pt>
                <c:pt idx="6791">
                  <c:v>565.91666666666663</c:v>
                </c:pt>
                <c:pt idx="6792">
                  <c:v>566</c:v>
                </c:pt>
                <c:pt idx="6793">
                  <c:v>566.08333333333337</c:v>
                </c:pt>
                <c:pt idx="6794">
                  <c:v>566.16666666666663</c:v>
                </c:pt>
                <c:pt idx="6795">
                  <c:v>566.25</c:v>
                </c:pt>
                <c:pt idx="6796">
                  <c:v>566.33333333333337</c:v>
                </c:pt>
                <c:pt idx="6797">
                  <c:v>566.41666666666663</c:v>
                </c:pt>
                <c:pt idx="6798">
                  <c:v>566.5</c:v>
                </c:pt>
                <c:pt idx="6799">
                  <c:v>566.58333333333337</c:v>
                </c:pt>
                <c:pt idx="6800">
                  <c:v>566.66666666666663</c:v>
                </c:pt>
                <c:pt idx="6801">
                  <c:v>566.75</c:v>
                </c:pt>
                <c:pt idx="6802">
                  <c:v>566.83333333333337</c:v>
                </c:pt>
                <c:pt idx="6803">
                  <c:v>566.91666666666663</c:v>
                </c:pt>
                <c:pt idx="6804">
                  <c:v>567</c:v>
                </c:pt>
                <c:pt idx="6805">
                  <c:v>567.08333333333337</c:v>
                </c:pt>
                <c:pt idx="6806">
                  <c:v>567.16666666666663</c:v>
                </c:pt>
                <c:pt idx="6807">
                  <c:v>567.25</c:v>
                </c:pt>
                <c:pt idx="6808">
                  <c:v>567.33333333333337</c:v>
                </c:pt>
                <c:pt idx="6809">
                  <c:v>567.41666666666663</c:v>
                </c:pt>
                <c:pt idx="6810">
                  <c:v>567.5</c:v>
                </c:pt>
                <c:pt idx="6811">
                  <c:v>567.58333333333337</c:v>
                </c:pt>
                <c:pt idx="6812">
                  <c:v>567.66666666666663</c:v>
                </c:pt>
                <c:pt idx="6813">
                  <c:v>567.75</c:v>
                </c:pt>
                <c:pt idx="6814">
                  <c:v>567.83333333333337</c:v>
                </c:pt>
                <c:pt idx="6815">
                  <c:v>567.91666666666663</c:v>
                </c:pt>
                <c:pt idx="6816">
                  <c:v>568</c:v>
                </c:pt>
                <c:pt idx="6817">
                  <c:v>568.08333333333337</c:v>
                </c:pt>
                <c:pt idx="6818">
                  <c:v>568.16666666666663</c:v>
                </c:pt>
                <c:pt idx="6819">
                  <c:v>568.25</c:v>
                </c:pt>
                <c:pt idx="6820">
                  <c:v>568.33333333333337</c:v>
                </c:pt>
                <c:pt idx="6821">
                  <c:v>568.41666666666663</c:v>
                </c:pt>
                <c:pt idx="6822">
                  <c:v>568.5</c:v>
                </c:pt>
                <c:pt idx="6823">
                  <c:v>568.58333333333337</c:v>
                </c:pt>
                <c:pt idx="6824">
                  <c:v>568.66666666666663</c:v>
                </c:pt>
                <c:pt idx="6825">
                  <c:v>568.75</c:v>
                </c:pt>
                <c:pt idx="6826">
                  <c:v>568.83333333333337</c:v>
                </c:pt>
                <c:pt idx="6827">
                  <c:v>568.91666666666663</c:v>
                </c:pt>
                <c:pt idx="6828">
                  <c:v>569</c:v>
                </c:pt>
                <c:pt idx="6829">
                  <c:v>569.08333333333337</c:v>
                </c:pt>
                <c:pt idx="6830">
                  <c:v>569.16666666666663</c:v>
                </c:pt>
                <c:pt idx="6831">
                  <c:v>569.25</c:v>
                </c:pt>
                <c:pt idx="6832">
                  <c:v>569.33333333333337</c:v>
                </c:pt>
                <c:pt idx="6833">
                  <c:v>569.41666666666663</c:v>
                </c:pt>
                <c:pt idx="6834">
                  <c:v>569.5</c:v>
                </c:pt>
                <c:pt idx="6835">
                  <c:v>569.58333333333337</c:v>
                </c:pt>
                <c:pt idx="6836">
                  <c:v>569.66666666666663</c:v>
                </c:pt>
                <c:pt idx="6837">
                  <c:v>569.75</c:v>
                </c:pt>
                <c:pt idx="6838">
                  <c:v>569.83333333333337</c:v>
                </c:pt>
                <c:pt idx="6839">
                  <c:v>569.91666666666663</c:v>
                </c:pt>
                <c:pt idx="6840">
                  <c:v>570</c:v>
                </c:pt>
                <c:pt idx="6841">
                  <c:v>570.08333333333337</c:v>
                </c:pt>
                <c:pt idx="6842">
                  <c:v>570.16666666666663</c:v>
                </c:pt>
                <c:pt idx="6843">
                  <c:v>570.25</c:v>
                </c:pt>
                <c:pt idx="6844">
                  <c:v>570.33333333333337</c:v>
                </c:pt>
                <c:pt idx="6845">
                  <c:v>570.41666666666663</c:v>
                </c:pt>
                <c:pt idx="6846">
                  <c:v>570.5</c:v>
                </c:pt>
                <c:pt idx="6847">
                  <c:v>570.58333333333337</c:v>
                </c:pt>
                <c:pt idx="6848">
                  <c:v>570.66666666666663</c:v>
                </c:pt>
                <c:pt idx="6849">
                  <c:v>570.75</c:v>
                </c:pt>
                <c:pt idx="6850">
                  <c:v>570.83333333333337</c:v>
                </c:pt>
                <c:pt idx="6851">
                  <c:v>570.91666666666663</c:v>
                </c:pt>
                <c:pt idx="6852">
                  <c:v>571</c:v>
                </c:pt>
                <c:pt idx="6853">
                  <c:v>571.08333333333337</c:v>
                </c:pt>
                <c:pt idx="6854">
                  <c:v>571.16666666666663</c:v>
                </c:pt>
                <c:pt idx="6855">
                  <c:v>571.25</c:v>
                </c:pt>
                <c:pt idx="6856">
                  <c:v>571.33333333333337</c:v>
                </c:pt>
                <c:pt idx="6857">
                  <c:v>571.41666666666663</c:v>
                </c:pt>
                <c:pt idx="6858">
                  <c:v>571.5</c:v>
                </c:pt>
                <c:pt idx="6859">
                  <c:v>571.58333333333337</c:v>
                </c:pt>
                <c:pt idx="6860">
                  <c:v>571.66666666666663</c:v>
                </c:pt>
                <c:pt idx="6861">
                  <c:v>571.75</c:v>
                </c:pt>
                <c:pt idx="6862">
                  <c:v>571.83333333333337</c:v>
                </c:pt>
                <c:pt idx="6863">
                  <c:v>571.91666666666663</c:v>
                </c:pt>
                <c:pt idx="6864">
                  <c:v>572</c:v>
                </c:pt>
                <c:pt idx="6865">
                  <c:v>572.08333333333337</c:v>
                </c:pt>
                <c:pt idx="6866">
                  <c:v>572.16666666666663</c:v>
                </c:pt>
                <c:pt idx="6867">
                  <c:v>572.25</c:v>
                </c:pt>
                <c:pt idx="6868">
                  <c:v>572.33333333333337</c:v>
                </c:pt>
                <c:pt idx="6869">
                  <c:v>572.41666666666663</c:v>
                </c:pt>
                <c:pt idx="6870">
                  <c:v>572.5</c:v>
                </c:pt>
                <c:pt idx="6871">
                  <c:v>572.58333333333337</c:v>
                </c:pt>
                <c:pt idx="6872">
                  <c:v>572.66666666666663</c:v>
                </c:pt>
                <c:pt idx="6873">
                  <c:v>572.75</c:v>
                </c:pt>
                <c:pt idx="6874">
                  <c:v>572.83333333333337</c:v>
                </c:pt>
                <c:pt idx="6875">
                  <c:v>572.91666666666663</c:v>
                </c:pt>
                <c:pt idx="6876">
                  <c:v>573</c:v>
                </c:pt>
                <c:pt idx="6877">
                  <c:v>573.08333333333337</c:v>
                </c:pt>
                <c:pt idx="6878">
                  <c:v>573.16666666666663</c:v>
                </c:pt>
                <c:pt idx="6879">
                  <c:v>573.25</c:v>
                </c:pt>
                <c:pt idx="6880">
                  <c:v>573.33333333333337</c:v>
                </c:pt>
                <c:pt idx="6881">
                  <c:v>573.41666666666663</c:v>
                </c:pt>
                <c:pt idx="6882">
                  <c:v>573.5</c:v>
                </c:pt>
                <c:pt idx="6883">
                  <c:v>573.58333333333337</c:v>
                </c:pt>
                <c:pt idx="6884">
                  <c:v>573.66666666666663</c:v>
                </c:pt>
                <c:pt idx="6885">
                  <c:v>573.75</c:v>
                </c:pt>
                <c:pt idx="6886">
                  <c:v>573.83333333333337</c:v>
                </c:pt>
                <c:pt idx="6887">
                  <c:v>573.91666666666663</c:v>
                </c:pt>
                <c:pt idx="6888">
                  <c:v>574</c:v>
                </c:pt>
                <c:pt idx="6889">
                  <c:v>574.08333333333337</c:v>
                </c:pt>
                <c:pt idx="6890">
                  <c:v>574.16666666666663</c:v>
                </c:pt>
                <c:pt idx="6891">
                  <c:v>574.25</c:v>
                </c:pt>
                <c:pt idx="6892">
                  <c:v>574.33333333333337</c:v>
                </c:pt>
                <c:pt idx="6893">
                  <c:v>574.41666666666663</c:v>
                </c:pt>
                <c:pt idx="6894">
                  <c:v>574.5</c:v>
                </c:pt>
                <c:pt idx="6895">
                  <c:v>574.58333333333337</c:v>
                </c:pt>
                <c:pt idx="6896">
                  <c:v>574.66666666666663</c:v>
                </c:pt>
                <c:pt idx="6897">
                  <c:v>574.75</c:v>
                </c:pt>
                <c:pt idx="6898">
                  <c:v>574.83333333333337</c:v>
                </c:pt>
                <c:pt idx="6899">
                  <c:v>574.91666666666663</c:v>
                </c:pt>
                <c:pt idx="6900">
                  <c:v>575</c:v>
                </c:pt>
                <c:pt idx="6901">
                  <c:v>575.08333333333337</c:v>
                </c:pt>
                <c:pt idx="6902">
                  <c:v>575.16666666666663</c:v>
                </c:pt>
                <c:pt idx="6903">
                  <c:v>575.25</c:v>
                </c:pt>
                <c:pt idx="6904">
                  <c:v>575.33333333333337</c:v>
                </c:pt>
                <c:pt idx="6905">
                  <c:v>575.41666666666663</c:v>
                </c:pt>
                <c:pt idx="6906">
                  <c:v>575.5</c:v>
                </c:pt>
                <c:pt idx="6907">
                  <c:v>575.58333333333337</c:v>
                </c:pt>
                <c:pt idx="6908">
                  <c:v>575.66666666666663</c:v>
                </c:pt>
                <c:pt idx="6909">
                  <c:v>575.75</c:v>
                </c:pt>
                <c:pt idx="6910">
                  <c:v>575.83333333333337</c:v>
                </c:pt>
                <c:pt idx="6911">
                  <c:v>575.91666666666663</c:v>
                </c:pt>
                <c:pt idx="6912">
                  <c:v>576</c:v>
                </c:pt>
                <c:pt idx="6913">
                  <c:v>576.08333333333337</c:v>
                </c:pt>
                <c:pt idx="6914">
                  <c:v>576.16666666666663</c:v>
                </c:pt>
                <c:pt idx="6915">
                  <c:v>576.25</c:v>
                </c:pt>
                <c:pt idx="6916">
                  <c:v>576.33333333333337</c:v>
                </c:pt>
                <c:pt idx="6917">
                  <c:v>576.41666666666663</c:v>
                </c:pt>
                <c:pt idx="6918">
                  <c:v>576.5</c:v>
                </c:pt>
                <c:pt idx="6919">
                  <c:v>576.58333333333337</c:v>
                </c:pt>
                <c:pt idx="6920">
                  <c:v>576.66666666666663</c:v>
                </c:pt>
                <c:pt idx="6921">
                  <c:v>576.75</c:v>
                </c:pt>
                <c:pt idx="6922">
                  <c:v>576.83333333333337</c:v>
                </c:pt>
                <c:pt idx="6923">
                  <c:v>576.91666666666663</c:v>
                </c:pt>
                <c:pt idx="6924">
                  <c:v>577</c:v>
                </c:pt>
                <c:pt idx="6925">
                  <c:v>577.08333333333337</c:v>
                </c:pt>
                <c:pt idx="6926">
                  <c:v>577.16666666666663</c:v>
                </c:pt>
                <c:pt idx="6927">
                  <c:v>577.25</c:v>
                </c:pt>
                <c:pt idx="6928">
                  <c:v>577.33333333333337</c:v>
                </c:pt>
                <c:pt idx="6929">
                  <c:v>577.41666666666663</c:v>
                </c:pt>
                <c:pt idx="6930">
                  <c:v>577.5</c:v>
                </c:pt>
                <c:pt idx="6931">
                  <c:v>577.58333333333337</c:v>
                </c:pt>
                <c:pt idx="6932">
                  <c:v>577.66666666666663</c:v>
                </c:pt>
                <c:pt idx="6933">
                  <c:v>577.75</c:v>
                </c:pt>
                <c:pt idx="6934">
                  <c:v>577.83333333333337</c:v>
                </c:pt>
                <c:pt idx="6935">
                  <c:v>577.91666666666663</c:v>
                </c:pt>
                <c:pt idx="6936">
                  <c:v>578</c:v>
                </c:pt>
                <c:pt idx="6937">
                  <c:v>578.08333333333337</c:v>
                </c:pt>
                <c:pt idx="6938">
                  <c:v>578.16666666666663</c:v>
                </c:pt>
                <c:pt idx="6939">
                  <c:v>578.25</c:v>
                </c:pt>
                <c:pt idx="6940">
                  <c:v>578.33333333333337</c:v>
                </c:pt>
                <c:pt idx="6941">
                  <c:v>578.41666666666663</c:v>
                </c:pt>
                <c:pt idx="6942">
                  <c:v>578.5</c:v>
                </c:pt>
                <c:pt idx="6943">
                  <c:v>578.58333333333337</c:v>
                </c:pt>
                <c:pt idx="6944">
                  <c:v>578.66666666666663</c:v>
                </c:pt>
                <c:pt idx="6945">
                  <c:v>578.75</c:v>
                </c:pt>
                <c:pt idx="6946">
                  <c:v>578.83333333333337</c:v>
                </c:pt>
                <c:pt idx="6947">
                  <c:v>578.91666666666663</c:v>
                </c:pt>
                <c:pt idx="6948">
                  <c:v>579</c:v>
                </c:pt>
                <c:pt idx="6949">
                  <c:v>579.08333333333337</c:v>
                </c:pt>
                <c:pt idx="6950">
                  <c:v>579.16666666666663</c:v>
                </c:pt>
                <c:pt idx="6951">
                  <c:v>579.25</c:v>
                </c:pt>
                <c:pt idx="6952">
                  <c:v>579.33333333333337</c:v>
                </c:pt>
                <c:pt idx="6953">
                  <c:v>579.41666666666663</c:v>
                </c:pt>
                <c:pt idx="6954">
                  <c:v>579.5</c:v>
                </c:pt>
                <c:pt idx="6955">
                  <c:v>579.58333333333337</c:v>
                </c:pt>
                <c:pt idx="6956">
                  <c:v>579.66666666666663</c:v>
                </c:pt>
                <c:pt idx="6957">
                  <c:v>579.75</c:v>
                </c:pt>
                <c:pt idx="6958">
                  <c:v>579.83333333333337</c:v>
                </c:pt>
                <c:pt idx="6959">
                  <c:v>579.91666666666663</c:v>
                </c:pt>
                <c:pt idx="6960">
                  <c:v>580</c:v>
                </c:pt>
                <c:pt idx="6961">
                  <c:v>580.08333333333337</c:v>
                </c:pt>
                <c:pt idx="6962">
                  <c:v>580.16666666666663</c:v>
                </c:pt>
                <c:pt idx="6963">
                  <c:v>580.25</c:v>
                </c:pt>
                <c:pt idx="6964">
                  <c:v>580.33333333333337</c:v>
                </c:pt>
                <c:pt idx="6965">
                  <c:v>580.41666666666663</c:v>
                </c:pt>
                <c:pt idx="6966">
                  <c:v>580.5</c:v>
                </c:pt>
                <c:pt idx="6967">
                  <c:v>580.58333333333337</c:v>
                </c:pt>
                <c:pt idx="6968">
                  <c:v>580.66666666666663</c:v>
                </c:pt>
                <c:pt idx="6969">
                  <c:v>580.75</c:v>
                </c:pt>
                <c:pt idx="6970">
                  <c:v>580.83333333333337</c:v>
                </c:pt>
                <c:pt idx="6971">
                  <c:v>580.91666666666663</c:v>
                </c:pt>
                <c:pt idx="6972">
                  <c:v>581</c:v>
                </c:pt>
                <c:pt idx="6973">
                  <c:v>581.08333333333337</c:v>
                </c:pt>
                <c:pt idx="6974">
                  <c:v>581.16666666666663</c:v>
                </c:pt>
                <c:pt idx="6975">
                  <c:v>581.25</c:v>
                </c:pt>
                <c:pt idx="6976">
                  <c:v>581.33333333333337</c:v>
                </c:pt>
                <c:pt idx="6977">
                  <c:v>581.41666666666663</c:v>
                </c:pt>
                <c:pt idx="6978">
                  <c:v>581.5</c:v>
                </c:pt>
                <c:pt idx="6979">
                  <c:v>581.58333333333337</c:v>
                </c:pt>
                <c:pt idx="6980">
                  <c:v>581.66666666666663</c:v>
                </c:pt>
                <c:pt idx="6981">
                  <c:v>581.75</c:v>
                </c:pt>
                <c:pt idx="6982">
                  <c:v>581.83333333333337</c:v>
                </c:pt>
                <c:pt idx="6983">
                  <c:v>581.91666666666663</c:v>
                </c:pt>
                <c:pt idx="6984">
                  <c:v>582</c:v>
                </c:pt>
                <c:pt idx="6985">
                  <c:v>582.08333333333337</c:v>
                </c:pt>
                <c:pt idx="6986">
                  <c:v>582.16666666666663</c:v>
                </c:pt>
                <c:pt idx="6987">
                  <c:v>582.25</c:v>
                </c:pt>
                <c:pt idx="6988">
                  <c:v>582.33333333333337</c:v>
                </c:pt>
                <c:pt idx="6989">
                  <c:v>582.41666666666663</c:v>
                </c:pt>
                <c:pt idx="6990">
                  <c:v>582.5</c:v>
                </c:pt>
                <c:pt idx="6991">
                  <c:v>582.58333333333337</c:v>
                </c:pt>
                <c:pt idx="6992">
                  <c:v>582.66666666666663</c:v>
                </c:pt>
                <c:pt idx="6993">
                  <c:v>582.75</c:v>
                </c:pt>
                <c:pt idx="6994">
                  <c:v>582.83333333333337</c:v>
                </c:pt>
                <c:pt idx="6995">
                  <c:v>582.91666666666663</c:v>
                </c:pt>
                <c:pt idx="6996">
                  <c:v>583</c:v>
                </c:pt>
                <c:pt idx="6997">
                  <c:v>583.08333333333337</c:v>
                </c:pt>
                <c:pt idx="6998">
                  <c:v>583.16666666666663</c:v>
                </c:pt>
                <c:pt idx="6999">
                  <c:v>583.25</c:v>
                </c:pt>
                <c:pt idx="7000">
                  <c:v>583.33333333333337</c:v>
                </c:pt>
                <c:pt idx="7001">
                  <c:v>583.41666666666663</c:v>
                </c:pt>
                <c:pt idx="7002">
                  <c:v>583.5</c:v>
                </c:pt>
                <c:pt idx="7003">
                  <c:v>583.58333333333337</c:v>
                </c:pt>
                <c:pt idx="7004">
                  <c:v>583.66666666666663</c:v>
                </c:pt>
                <c:pt idx="7005">
                  <c:v>583.75</c:v>
                </c:pt>
                <c:pt idx="7006">
                  <c:v>583.83333333333337</c:v>
                </c:pt>
                <c:pt idx="7007">
                  <c:v>583.91666666666663</c:v>
                </c:pt>
                <c:pt idx="7008">
                  <c:v>584</c:v>
                </c:pt>
                <c:pt idx="7009">
                  <c:v>584.08333333333337</c:v>
                </c:pt>
                <c:pt idx="7010">
                  <c:v>584.16666666666663</c:v>
                </c:pt>
                <c:pt idx="7011">
                  <c:v>584.25</c:v>
                </c:pt>
                <c:pt idx="7012">
                  <c:v>584.33333333333337</c:v>
                </c:pt>
                <c:pt idx="7013">
                  <c:v>584.41666666666663</c:v>
                </c:pt>
                <c:pt idx="7014">
                  <c:v>584.5</c:v>
                </c:pt>
                <c:pt idx="7015">
                  <c:v>584.58333333333337</c:v>
                </c:pt>
                <c:pt idx="7016">
                  <c:v>584.66666666666663</c:v>
                </c:pt>
                <c:pt idx="7017">
                  <c:v>584.75</c:v>
                </c:pt>
                <c:pt idx="7018">
                  <c:v>584.83333333333337</c:v>
                </c:pt>
                <c:pt idx="7019">
                  <c:v>584.91666666666663</c:v>
                </c:pt>
                <c:pt idx="7020">
                  <c:v>585</c:v>
                </c:pt>
                <c:pt idx="7021">
                  <c:v>585.08333333333337</c:v>
                </c:pt>
                <c:pt idx="7022">
                  <c:v>585.16666666666663</c:v>
                </c:pt>
                <c:pt idx="7023">
                  <c:v>585.25</c:v>
                </c:pt>
                <c:pt idx="7024">
                  <c:v>585.33333333333337</c:v>
                </c:pt>
                <c:pt idx="7025">
                  <c:v>585.41666666666663</c:v>
                </c:pt>
                <c:pt idx="7026">
                  <c:v>585.5</c:v>
                </c:pt>
                <c:pt idx="7027">
                  <c:v>585.58333333333337</c:v>
                </c:pt>
                <c:pt idx="7028">
                  <c:v>585.66666666666663</c:v>
                </c:pt>
                <c:pt idx="7029">
                  <c:v>585.75</c:v>
                </c:pt>
                <c:pt idx="7030">
                  <c:v>585.83333333333337</c:v>
                </c:pt>
                <c:pt idx="7031">
                  <c:v>585.91666666666663</c:v>
                </c:pt>
                <c:pt idx="7032">
                  <c:v>586</c:v>
                </c:pt>
                <c:pt idx="7033">
                  <c:v>586.08333333333337</c:v>
                </c:pt>
                <c:pt idx="7034">
                  <c:v>586.16666666666663</c:v>
                </c:pt>
                <c:pt idx="7035">
                  <c:v>586.25</c:v>
                </c:pt>
                <c:pt idx="7036">
                  <c:v>586.33333333333337</c:v>
                </c:pt>
                <c:pt idx="7037">
                  <c:v>586.41666666666663</c:v>
                </c:pt>
                <c:pt idx="7038">
                  <c:v>586.5</c:v>
                </c:pt>
                <c:pt idx="7039">
                  <c:v>586.58333333333337</c:v>
                </c:pt>
                <c:pt idx="7040">
                  <c:v>586.66666666666663</c:v>
                </c:pt>
                <c:pt idx="7041">
                  <c:v>586.75</c:v>
                </c:pt>
                <c:pt idx="7042">
                  <c:v>586.83333333333337</c:v>
                </c:pt>
                <c:pt idx="7043">
                  <c:v>586.91666666666663</c:v>
                </c:pt>
                <c:pt idx="7044">
                  <c:v>587</c:v>
                </c:pt>
                <c:pt idx="7045">
                  <c:v>587.08333333333337</c:v>
                </c:pt>
                <c:pt idx="7046">
                  <c:v>587.16666666666663</c:v>
                </c:pt>
                <c:pt idx="7047">
                  <c:v>587.25</c:v>
                </c:pt>
                <c:pt idx="7048">
                  <c:v>587.33333333333337</c:v>
                </c:pt>
                <c:pt idx="7049">
                  <c:v>587.41666666666663</c:v>
                </c:pt>
                <c:pt idx="7050">
                  <c:v>587.5</c:v>
                </c:pt>
                <c:pt idx="7051">
                  <c:v>587.58333333333337</c:v>
                </c:pt>
                <c:pt idx="7052">
                  <c:v>587.66666666666663</c:v>
                </c:pt>
                <c:pt idx="7053">
                  <c:v>587.75</c:v>
                </c:pt>
                <c:pt idx="7054">
                  <c:v>587.83333333333337</c:v>
                </c:pt>
                <c:pt idx="7055">
                  <c:v>587.91666666666663</c:v>
                </c:pt>
                <c:pt idx="7056">
                  <c:v>588</c:v>
                </c:pt>
                <c:pt idx="7057">
                  <c:v>588.08333333333337</c:v>
                </c:pt>
                <c:pt idx="7058">
                  <c:v>588.16666666666663</c:v>
                </c:pt>
                <c:pt idx="7059">
                  <c:v>588.25</c:v>
                </c:pt>
                <c:pt idx="7060">
                  <c:v>588.33333333333337</c:v>
                </c:pt>
                <c:pt idx="7061">
                  <c:v>588.41666666666663</c:v>
                </c:pt>
                <c:pt idx="7062">
                  <c:v>588.5</c:v>
                </c:pt>
                <c:pt idx="7063">
                  <c:v>588.58333333333337</c:v>
                </c:pt>
                <c:pt idx="7064">
                  <c:v>588.66666666666663</c:v>
                </c:pt>
                <c:pt idx="7065">
                  <c:v>588.75</c:v>
                </c:pt>
                <c:pt idx="7066">
                  <c:v>588.83333333333337</c:v>
                </c:pt>
                <c:pt idx="7067">
                  <c:v>588.91666666666663</c:v>
                </c:pt>
                <c:pt idx="7068">
                  <c:v>589</c:v>
                </c:pt>
                <c:pt idx="7069">
                  <c:v>589.08333333333337</c:v>
                </c:pt>
                <c:pt idx="7070">
                  <c:v>589.16666666666663</c:v>
                </c:pt>
                <c:pt idx="7071">
                  <c:v>589.25</c:v>
                </c:pt>
                <c:pt idx="7072">
                  <c:v>589.33333333333337</c:v>
                </c:pt>
                <c:pt idx="7073">
                  <c:v>589.41666666666663</c:v>
                </c:pt>
                <c:pt idx="7074">
                  <c:v>589.5</c:v>
                </c:pt>
                <c:pt idx="7075">
                  <c:v>589.58333333333337</c:v>
                </c:pt>
                <c:pt idx="7076">
                  <c:v>589.66666666666663</c:v>
                </c:pt>
                <c:pt idx="7077">
                  <c:v>589.75</c:v>
                </c:pt>
                <c:pt idx="7078">
                  <c:v>589.83333333333337</c:v>
                </c:pt>
                <c:pt idx="7079">
                  <c:v>589.91666666666663</c:v>
                </c:pt>
                <c:pt idx="7080">
                  <c:v>590</c:v>
                </c:pt>
                <c:pt idx="7081">
                  <c:v>590.08333333333337</c:v>
                </c:pt>
                <c:pt idx="7082">
                  <c:v>590.16666666666663</c:v>
                </c:pt>
                <c:pt idx="7083">
                  <c:v>590.25</c:v>
                </c:pt>
                <c:pt idx="7084">
                  <c:v>590.33333333333337</c:v>
                </c:pt>
                <c:pt idx="7085">
                  <c:v>590.41666666666663</c:v>
                </c:pt>
                <c:pt idx="7086">
                  <c:v>590.5</c:v>
                </c:pt>
                <c:pt idx="7087">
                  <c:v>590.58333333333337</c:v>
                </c:pt>
                <c:pt idx="7088">
                  <c:v>590.66666666666663</c:v>
                </c:pt>
                <c:pt idx="7089">
                  <c:v>590.75</c:v>
                </c:pt>
                <c:pt idx="7090">
                  <c:v>590.83333333333337</c:v>
                </c:pt>
                <c:pt idx="7091">
                  <c:v>590.91666666666663</c:v>
                </c:pt>
                <c:pt idx="7092">
                  <c:v>591</c:v>
                </c:pt>
                <c:pt idx="7093">
                  <c:v>591.08333333333337</c:v>
                </c:pt>
                <c:pt idx="7094">
                  <c:v>591.16666666666663</c:v>
                </c:pt>
                <c:pt idx="7095">
                  <c:v>591.25</c:v>
                </c:pt>
                <c:pt idx="7096">
                  <c:v>591.33333333333337</c:v>
                </c:pt>
                <c:pt idx="7097">
                  <c:v>591.41666666666663</c:v>
                </c:pt>
                <c:pt idx="7098">
                  <c:v>591.5</c:v>
                </c:pt>
                <c:pt idx="7099">
                  <c:v>591.58333333333337</c:v>
                </c:pt>
                <c:pt idx="7100">
                  <c:v>591.66666666666663</c:v>
                </c:pt>
                <c:pt idx="7101">
                  <c:v>591.75</c:v>
                </c:pt>
                <c:pt idx="7102">
                  <c:v>591.83333333333337</c:v>
                </c:pt>
                <c:pt idx="7103">
                  <c:v>591.91666666666663</c:v>
                </c:pt>
                <c:pt idx="7104">
                  <c:v>592</c:v>
                </c:pt>
                <c:pt idx="7105">
                  <c:v>592.08333333333337</c:v>
                </c:pt>
                <c:pt idx="7106">
                  <c:v>592.16666666666663</c:v>
                </c:pt>
                <c:pt idx="7107">
                  <c:v>592.25</c:v>
                </c:pt>
                <c:pt idx="7108">
                  <c:v>592.33333333333337</c:v>
                </c:pt>
                <c:pt idx="7109">
                  <c:v>592.41666666666663</c:v>
                </c:pt>
                <c:pt idx="7110">
                  <c:v>592.5</c:v>
                </c:pt>
                <c:pt idx="7111">
                  <c:v>592.58333333333337</c:v>
                </c:pt>
                <c:pt idx="7112">
                  <c:v>592.66666666666663</c:v>
                </c:pt>
                <c:pt idx="7113">
                  <c:v>592.75</c:v>
                </c:pt>
                <c:pt idx="7114">
                  <c:v>592.83333333333337</c:v>
                </c:pt>
                <c:pt idx="7115">
                  <c:v>592.91666666666663</c:v>
                </c:pt>
                <c:pt idx="7116">
                  <c:v>593</c:v>
                </c:pt>
                <c:pt idx="7117">
                  <c:v>593.08333333333337</c:v>
                </c:pt>
                <c:pt idx="7118">
                  <c:v>593.16666666666663</c:v>
                </c:pt>
                <c:pt idx="7119">
                  <c:v>593.25</c:v>
                </c:pt>
                <c:pt idx="7120">
                  <c:v>593.33333333333337</c:v>
                </c:pt>
                <c:pt idx="7121">
                  <c:v>593.41666666666663</c:v>
                </c:pt>
                <c:pt idx="7122">
                  <c:v>593.5</c:v>
                </c:pt>
                <c:pt idx="7123">
                  <c:v>593.58333333333337</c:v>
                </c:pt>
                <c:pt idx="7124">
                  <c:v>593.66666666666663</c:v>
                </c:pt>
                <c:pt idx="7125">
                  <c:v>593.75</c:v>
                </c:pt>
                <c:pt idx="7126">
                  <c:v>593.83333333333337</c:v>
                </c:pt>
                <c:pt idx="7127">
                  <c:v>593.91666666666663</c:v>
                </c:pt>
                <c:pt idx="7128">
                  <c:v>594</c:v>
                </c:pt>
                <c:pt idx="7129">
                  <c:v>594.08333333333337</c:v>
                </c:pt>
                <c:pt idx="7130">
                  <c:v>594.16666666666663</c:v>
                </c:pt>
                <c:pt idx="7131">
                  <c:v>594.25</c:v>
                </c:pt>
                <c:pt idx="7132">
                  <c:v>594.33333333333337</c:v>
                </c:pt>
                <c:pt idx="7133">
                  <c:v>594.41666666666663</c:v>
                </c:pt>
                <c:pt idx="7134">
                  <c:v>594.5</c:v>
                </c:pt>
                <c:pt idx="7135">
                  <c:v>594.58333333333337</c:v>
                </c:pt>
                <c:pt idx="7136">
                  <c:v>594.66666666666663</c:v>
                </c:pt>
                <c:pt idx="7137">
                  <c:v>594.75</c:v>
                </c:pt>
                <c:pt idx="7138">
                  <c:v>594.83333333333337</c:v>
                </c:pt>
                <c:pt idx="7139">
                  <c:v>594.91666666666663</c:v>
                </c:pt>
                <c:pt idx="7140">
                  <c:v>595</c:v>
                </c:pt>
                <c:pt idx="7141">
                  <c:v>595.08333333333337</c:v>
                </c:pt>
                <c:pt idx="7142">
                  <c:v>595.16666666666663</c:v>
                </c:pt>
                <c:pt idx="7143">
                  <c:v>595.25</c:v>
                </c:pt>
                <c:pt idx="7144">
                  <c:v>595.33333333333337</c:v>
                </c:pt>
                <c:pt idx="7145">
                  <c:v>595.41666666666663</c:v>
                </c:pt>
                <c:pt idx="7146">
                  <c:v>595.5</c:v>
                </c:pt>
                <c:pt idx="7147">
                  <c:v>595.58333333333337</c:v>
                </c:pt>
                <c:pt idx="7148">
                  <c:v>595.66666666666663</c:v>
                </c:pt>
                <c:pt idx="7149">
                  <c:v>595.75</c:v>
                </c:pt>
                <c:pt idx="7150">
                  <c:v>595.83333333333337</c:v>
                </c:pt>
                <c:pt idx="7151">
                  <c:v>595.91666666666663</c:v>
                </c:pt>
                <c:pt idx="7152">
                  <c:v>596</c:v>
                </c:pt>
                <c:pt idx="7153">
                  <c:v>596.08333333333337</c:v>
                </c:pt>
                <c:pt idx="7154">
                  <c:v>596.16666666666663</c:v>
                </c:pt>
                <c:pt idx="7155">
                  <c:v>596.25</c:v>
                </c:pt>
                <c:pt idx="7156">
                  <c:v>596.33333333333337</c:v>
                </c:pt>
                <c:pt idx="7157">
                  <c:v>596.41666666666663</c:v>
                </c:pt>
                <c:pt idx="7158">
                  <c:v>596.5</c:v>
                </c:pt>
                <c:pt idx="7159">
                  <c:v>596.58333333333337</c:v>
                </c:pt>
                <c:pt idx="7160">
                  <c:v>596.66666666666663</c:v>
                </c:pt>
                <c:pt idx="7161">
                  <c:v>596.75</c:v>
                </c:pt>
                <c:pt idx="7162">
                  <c:v>596.83333333333337</c:v>
                </c:pt>
                <c:pt idx="7163">
                  <c:v>596.91666666666663</c:v>
                </c:pt>
                <c:pt idx="7164">
                  <c:v>597</c:v>
                </c:pt>
                <c:pt idx="7165">
                  <c:v>597.08333333333337</c:v>
                </c:pt>
                <c:pt idx="7166">
                  <c:v>597.16666666666663</c:v>
                </c:pt>
                <c:pt idx="7167">
                  <c:v>597.25</c:v>
                </c:pt>
                <c:pt idx="7168">
                  <c:v>597.33333333333337</c:v>
                </c:pt>
                <c:pt idx="7169">
                  <c:v>597.41666666666663</c:v>
                </c:pt>
                <c:pt idx="7170">
                  <c:v>597.5</c:v>
                </c:pt>
                <c:pt idx="7171">
                  <c:v>597.58333333333337</c:v>
                </c:pt>
                <c:pt idx="7172">
                  <c:v>597.66666666666663</c:v>
                </c:pt>
                <c:pt idx="7173">
                  <c:v>597.75</c:v>
                </c:pt>
                <c:pt idx="7174">
                  <c:v>597.83333333333337</c:v>
                </c:pt>
                <c:pt idx="7175">
                  <c:v>597.91666666666663</c:v>
                </c:pt>
                <c:pt idx="7176">
                  <c:v>598</c:v>
                </c:pt>
                <c:pt idx="7177">
                  <c:v>598.08333333333337</c:v>
                </c:pt>
                <c:pt idx="7178">
                  <c:v>598.16666666666663</c:v>
                </c:pt>
                <c:pt idx="7179">
                  <c:v>598.25</c:v>
                </c:pt>
                <c:pt idx="7180">
                  <c:v>598.33333333333337</c:v>
                </c:pt>
                <c:pt idx="7181">
                  <c:v>598.41666666666663</c:v>
                </c:pt>
                <c:pt idx="7182">
                  <c:v>598.5</c:v>
                </c:pt>
                <c:pt idx="7183">
                  <c:v>598.58333333333337</c:v>
                </c:pt>
                <c:pt idx="7184">
                  <c:v>598.66666666666663</c:v>
                </c:pt>
                <c:pt idx="7185">
                  <c:v>598.75</c:v>
                </c:pt>
                <c:pt idx="7186">
                  <c:v>598.83333333333337</c:v>
                </c:pt>
                <c:pt idx="7187">
                  <c:v>598.91666666666663</c:v>
                </c:pt>
                <c:pt idx="7188">
                  <c:v>599</c:v>
                </c:pt>
                <c:pt idx="7189">
                  <c:v>599.08333333333337</c:v>
                </c:pt>
                <c:pt idx="7190">
                  <c:v>599.16666666666663</c:v>
                </c:pt>
                <c:pt idx="7191">
                  <c:v>599.25</c:v>
                </c:pt>
                <c:pt idx="7192">
                  <c:v>599.33333333333337</c:v>
                </c:pt>
                <c:pt idx="7193">
                  <c:v>599.41666666666663</c:v>
                </c:pt>
                <c:pt idx="7194">
                  <c:v>599.5</c:v>
                </c:pt>
                <c:pt idx="7195">
                  <c:v>599.58333333333337</c:v>
                </c:pt>
                <c:pt idx="7196">
                  <c:v>599.66666666666663</c:v>
                </c:pt>
                <c:pt idx="7197">
                  <c:v>599.75</c:v>
                </c:pt>
                <c:pt idx="7198">
                  <c:v>599.83333333333337</c:v>
                </c:pt>
                <c:pt idx="7199">
                  <c:v>599.91666666666663</c:v>
                </c:pt>
                <c:pt idx="7200">
                  <c:v>600</c:v>
                </c:pt>
                <c:pt idx="7201">
                  <c:v>600.08333333333337</c:v>
                </c:pt>
                <c:pt idx="7202">
                  <c:v>600.16666666666663</c:v>
                </c:pt>
                <c:pt idx="7203">
                  <c:v>600.25</c:v>
                </c:pt>
                <c:pt idx="7204">
                  <c:v>600.33333333333337</c:v>
                </c:pt>
                <c:pt idx="7205">
                  <c:v>600.41666666666663</c:v>
                </c:pt>
                <c:pt idx="7206">
                  <c:v>600.5</c:v>
                </c:pt>
                <c:pt idx="7207">
                  <c:v>600.58333333333337</c:v>
                </c:pt>
                <c:pt idx="7208">
                  <c:v>600.66666666666663</c:v>
                </c:pt>
                <c:pt idx="7209">
                  <c:v>600.75</c:v>
                </c:pt>
                <c:pt idx="7210">
                  <c:v>600.83333333333337</c:v>
                </c:pt>
                <c:pt idx="7211">
                  <c:v>600.91666666666663</c:v>
                </c:pt>
                <c:pt idx="7212">
                  <c:v>601</c:v>
                </c:pt>
                <c:pt idx="7213">
                  <c:v>601.08333333333337</c:v>
                </c:pt>
                <c:pt idx="7214">
                  <c:v>601.16666666666663</c:v>
                </c:pt>
                <c:pt idx="7215">
                  <c:v>601.25</c:v>
                </c:pt>
                <c:pt idx="7216">
                  <c:v>601.33333333333337</c:v>
                </c:pt>
                <c:pt idx="7217">
                  <c:v>601.41666666666663</c:v>
                </c:pt>
                <c:pt idx="7218">
                  <c:v>601.5</c:v>
                </c:pt>
                <c:pt idx="7219">
                  <c:v>601.58333333333337</c:v>
                </c:pt>
                <c:pt idx="7220">
                  <c:v>601.66666666666663</c:v>
                </c:pt>
                <c:pt idx="7221">
                  <c:v>601.75</c:v>
                </c:pt>
                <c:pt idx="7222">
                  <c:v>601.83333333333337</c:v>
                </c:pt>
                <c:pt idx="7223">
                  <c:v>601.91666666666663</c:v>
                </c:pt>
                <c:pt idx="7224">
                  <c:v>602</c:v>
                </c:pt>
                <c:pt idx="7225">
                  <c:v>602.08333333333337</c:v>
                </c:pt>
                <c:pt idx="7226">
                  <c:v>602.16666666666663</c:v>
                </c:pt>
                <c:pt idx="7227">
                  <c:v>602.25</c:v>
                </c:pt>
                <c:pt idx="7228">
                  <c:v>602.33333333333337</c:v>
                </c:pt>
                <c:pt idx="7229">
                  <c:v>602.41666666666663</c:v>
                </c:pt>
                <c:pt idx="7230">
                  <c:v>602.5</c:v>
                </c:pt>
                <c:pt idx="7231">
                  <c:v>602.58333333333337</c:v>
                </c:pt>
                <c:pt idx="7232">
                  <c:v>602.66666666666663</c:v>
                </c:pt>
                <c:pt idx="7233">
                  <c:v>602.75</c:v>
                </c:pt>
                <c:pt idx="7234">
                  <c:v>602.83333333333337</c:v>
                </c:pt>
                <c:pt idx="7235">
                  <c:v>602.91666666666663</c:v>
                </c:pt>
                <c:pt idx="7236">
                  <c:v>603</c:v>
                </c:pt>
                <c:pt idx="7237">
                  <c:v>603.08333333333337</c:v>
                </c:pt>
                <c:pt idx="7238">
                  <c:v>603.16666666666663</c:v>
                </c:pt>
                <c:pt idx="7239">
                  <c:v>603.25</c:v>
                </c:pt>
                <c:pt idx="7240">
                  <c:v>603.33333333333337</c:v>
                </c:pt>
                <c:pt idx="7241">
                  <c:v>603.41666666666663</c:v>
                </c:pt>
                <c:pt idx="7242">
                  <c:v>603.5</c:v>
                </c:pt>
                <c:pt idx="7243">
                  <c:v>603.58333333333337</c:v>
                </c:pt>
                <c:pt idx="7244">
                  <c:v>603.66666666666663</c:v>
                </c:pt>
                <c:pt idx="7245">
                  <c:v>603.75</c:v>
                </c:pt>
                <c:pt idx="7246">
                  <c:v>603.83333333333337</c:v>
                </c:pt>
                <c:pt idx="7247">
                  <c:v>603.91666666666663</c:v>
                </c:pt>
                <c:pt idx="7248">
                  <c:v>604</c:v>
                </c:pt>
                <c:pt idx="7249">
                  <c:v>604.08333333333337</c:v>
                </c:pt>
                <c:pt idx="7250">
                  <c:v>604.16666666666663</c:v>
                </c:pt>
                <c:pt idx="7251">
                  <c:v>604.25</c:v>
                </c:pt>
                <c:pt idx="7252">
                  <c:v>604.33333333333337</c:v>
                </c:pt>
                <c:pt idx="7253">
                  <c:v>604.41666666666663</c:v>
                </c:pt>
                <c:pt idx="7254">
                  <c:v>604.5</c:v>
                </c:pt>
                <c:pt idx="7255">
                  <c:v>604.58333333333337</c:v>
                </c:pt>
                <c:pt idx="7256">
                  <c:v>604.66666666666663</c:v>
                </c:pt>
                <c:pt idx="7257">
                  <c:v>604.75</c:v>
                </c:pt>
                <c:pt idx="7258">
                  <c:v>604.83333333333337</c:v>
                </c:pt>
                <c:pt idx="7259">
                  <c:v>604.91666666666663</c:v>
                </c:pt>
                <c:pt idx="7260">
                  <c:v>605</c:v>
                </c:pt>
                <c:pt idx="7261">
                  <c:v>605.08333333333337</c:v>
                </c:pt>
                <c:pt idx="7262">
                  <c:v>605.16666666666663</c:v>
                </c:pt>
                <c:pt idx="7263">
                  <c:v>605.25</c:v>
                </c:pt>
                <c:pt idx="7264">
                  <c:v>605.33333333333337</c:v>
                </c:pt>
                <c:pt idx="7265">
                  <c:v>605.41666666666663</c:v>
                </c:pt>
                <c:pt idx="7266">
                  <c:v>605.5</c:v>
                </c:pt>
                <c:pt idx="7267">
                  <c:v>605.58333333333337</c:v>
                </c:pt>
                <c:pt idx="7268">
                  <c:v>605.66666666666663</c:v>
                </c:pt>
                <c:pt idx="7269">
                  <c:v>605.75</c:v>
                </c:pt>
                <c:pt idx="7270">
                  <c:v>605.83333333333337</c:v>
                </c:pt>
                <c:pt idx="7271">
                  <c:v>605.91666666666663</c:v>
                </c:pt>
                <c:pt idx="7272">
                  <c:v>606</c:v>
                </c:pt>
                <c:pt idx="7273">
                  <c:v>606.08333333333337</c:v>
                </c:pt>
                <c:pt idx="7274">
                  <c:v>606.16666666666663</c:v>
                </c:pt>
                <c:pt idx="7275">
                  <c:v>606.25</c:v>
                </c:pt>
                <c:pt idx="7276">
                  <c:v>606.33333333333337</c:v>
                </c:pt>
                <c:pt idx="7277">
                  <c:v>606.41666666666663</c:v>
                </c:pt>
                <c:pt idx="7278">
                  <c:v>606.5</c:v>
                </c:pt>
                <c:pt idx="7279">
                  <c:v>606.58333333333337</c:v>
                </c:pt>
                <c:pt idx="7280">
                  <c:v>606.66666666666663</c:v>
                </c:pt>
                <c:pt idx="7281">
                  <c:v>606.75</c:v>
                </c:pt>
                <c:pt idx="7282">
                  <c:v>606.83333333333337</c:v>
                </c:pt>
                <c:pt idx="7283">
                  <c:v>606.91666666666663</c:v>
                </c:pt>
                <c:pt idx="7284">
                  <c:v>607</c:v>
                </c:pt>
                <c:pt idx="7285">
                  <c:v>607.08333333333337</c:v>
                </c:pt>
                <c:pt idx="7286">
                  <c:v>607.16666666666663</c:v>
                </c:pt>
                <c:pt idx="7287">
                  <c:v>607.25</c:v>
                </c:pt>
                <c:pt idx="7288">
                  <c:v>607.33333333333337</c:v>
                </c:pt>
                <c:pt idx="7289">
                  <c:v>607.41666666666663</c:v>
                </c:pt>
                <c:pt idx="7290">
                  <c:v>607.5</c:v>
                </c:pt>
                <c:pt idx="7291">
                  <c:v>607.58333333333337</c:v>
                </c:pt>
                <c:pt idx="7292">
                  <c:v>607.66666666666663</c:v>
                </c:pt>
                <c:pt idx="7293">
                  <c:v>607.75</c:v>
                </c:pt>
                <c:pt idx="7294">
                  <c:v>607.83333333333337</c:v>
                </c:pt>
                <c:pt idx="7295">
                  <c:v>607.91666666666663</c:v>
                </c:pt>
                <c:pt idx="7296">
                  <c:v>608</c:v>
                </c:pt>
                <c:pt idx="7297">
                  <c:v>608.08333333333337</c:v>
                </c:pt>
                <c:pt idx="7298">
                  <c:v>608.16666666666663</c:v>
                </c:pt>
                <c:pt idx="7299">
                  <c:v>608.25</c:v>
                </c:pt>
                <c:pt idx="7300">
                  <c:v>608.33333333333337</c:v>
                </c:pt>
                <c:pt idx="7301">
                  <c:v>608.41666666666663</c:v>
                </c:pt>
                <c:pt idx="7302">
                  <c:v>608.5</c:v>
                </c:pt>
                <c:pt idx="7303">
                  <c:v>608.58333333333337</c:v>
                </c:pt>
                <c:pt idx="7304">
                  <c:v>608.66666666666663</c:v>
                </c:pt>
                <c:pt idx="7305">
                  <c:v>608.75</c:v>
                </c:pt>
                <c:pt idx="7306">
                  <c:v>608.83333333333337</c:v>
                </c:pt>
                <c:pt idx="7307">
                  <c:v>608.91666666666663</c:v>
                </c:pt>
                <c:pt idx="7308">
                  <c:v>609</c:v>
                </c:pt>
                <c:pt idx="7309">
                  <c:v>609.08333333333337</c:v>
                </c:pt>
                <c:pt idx="7310">
                  <c:v>609.16666666666663</c:v>
                </c:pt>
                <c:pt idx="7311">
                  <c:v>609.25</c:v>
                </c:pt>
                <c:pt idx="7312">
                  <c:v>609.33333333333337</c:v>
                </c:pt>
                <c:pt idx="7313">
                  <c:v>609.41666666666663</c:v>
                </c:pt>
                <c:pt idx="7314">
                  <c:v>609.5</c:v>
                </c:pt>
                <c:pt idx="7315">
                  <c:v>609.58333333333337</c:v>
                </c:pt>
                <c:pt idx="7316">
                  <c:v>609.66666666666663</c:v>
                </c:pt>
                <c:pt idx="7317">
                  <c:v>609.75</c:v>
                </c:pt>
                <c:pt idx="7318">
                  <c:v>609.83333333333337</c:v>
                </c:pt>
                <c:pt idx="7319">
                  <c:v>609.91666666666663</c:v>
                </c:pt>
                <c:pt idx="7320">
                  <c:v>610</c:v>
                </c:pt>
                <c:pt idx="7321">
                  <c:v>610.08333333333337</c:v>
                </c:pt>
                <c:pt idx="7322">
                  <c:v>610.16666666666663</c:v>
                </c:pt>
                <c:pt idx="7323">
                  <c:v>610.25</c:v>
                </c:pt>
                <c:pt idx="7324">
                  <c:v>610.33333333333337</c:v>
                </c:pt>
                <c:pt idx="7325">
                  <c:v>610.41666666666663</c:v>
                </c:pt>
                <c:pt idx="7326">
                  <c:v>610.5</c:v>
                </c:pt>
                <c:pt idx="7327">
                  <c:v>610.58333333333337</c:v>
                </c:pt>
                <c:pt idx="7328">
                  <c:v>610.66666666666663</c:v>
                </c:pt>
                <c:pt idx="7329">
                  <c:v>610.75</c:v>
                </c:pt>
                <c:pt idx="7330">
                  <c:v>610.83333333333337</c:v>
                </c:pt>
                <c:pt idx="7331">
                  <c:v>610.91666666666663</c:v>
                </c:pt>
                <c:pt idx="7332">
                  <c:v>611</c:v>
                </c:pt>
                <c:pt idx="7333">
                  <c:v>611.08333333333337</c:v>
                </c:pt>
                <c:pt idx="7334">
                  <c:v>611.16666666666663</c:v>
                </c:pt>
                <c:pt idx="7335">
                  <c:v>611.25</c:v>
                </c:pt>
                <c:pt idx="7336">
                  <c:v>611.33333333333337</c:v>
                </c:pt>
                <c:pt idx="7337">
                  <c:v>611.41666666666663</c:v>
                </c:pt>
                <c:pt idx="7338">
                  <c:v>611.5</c:v>
                </c:pt>
                <c:pt idx="7339">
                  <c:v>611.58333333333337</c:v>
                </c:pt>
                <c:pt idx="7340">
                  <c:v>611.66666666666663</c:v>
                </c:pt>
                <c:pt idx="7341">
                  <c:v>611.75</c:v>
                </c:pt>
                <c:pt idx="7342">
                  <c:v>611.83333333333337</c:v>
                </c:pt>
                <c:pt idx="7343">
                  <c:v>611.91666666666663</c:v>
                </c:pt>
                <c:pt idx="7344">
                  <c:v>612</c:v>
                </c:pt>
                <c:pt idx="7345">
                  <c:v>612.08333333333337</c:v>
                </c:pt>
                <c:pt idx="7346">
                  <c:v>612.16666666666663</c:v>
                </c:pt>
                <c:pt idx="7347">
                  <c:v>612.25</c:v>
                </c:pt>
                <c:pt idx="7348">
                  <c:v>612.33333333333337</c:v>
                </c:pt>
                <c:pt idx="7349">
                  <c:v>612.41666666666663</c:v>
                </c:pt>
                <c:pt idx="7350">
                  <c:v>612.5</c:v>
                </c:pt>
                <c:pt idx="7351">
                  <c:v>612.58333333333337</c:v>
                </c:pt>
                <c:pt idx="7352">
                  <c:v>612.66666666666663</c:v>
                </c:pt>
                <c:pt idx="7353">
                  <c:v>612.75</c:v>
                </c:pt>
                <c:pt idx="7354">
                  <c:v>612.83333333333337</c:v>
                </c:pt>
                <c:pt idx="7355">
                  <c:v>612.91666666666663</c:v>
                </c:pt>
                <c:pt idx="7356">
                  <c:v>613</c:v>
                </c:pt>
                <c:pt idx="7357">
                  <c:v>613.08333333333337</c:v>
                </c:pt>
                <c:pt idx="7358">
                  <c:v>613.16666666666663</c:v>
                </c:pt>
                <c:pt idx="7359">
                  <c:v>613.25</c:v>
                </c:pt>
                <c:pt idx="7360">
                  <c:v>613.33333333333337</c:v>
                </c:pt>
                <c:pt idx="7361">
                  <c:v>613.41666666666663</c:v>
                </c:pt>
                <c:pt idx="7362">
                  <c:v>613.5</c:v>
                </c:pt>
                <c:pt idx="7363">
                  <c:v>613.58333333333337</c:v>
                </c:pt>
                <c:pt idx="7364">
                  <c:v>613.66666666666663</c:v>
                </c:pt>
                <c:pt idx="7365">
                  <c:v>613.75</c:v>
                </c:pt>
                <c:pt idx="7366">
                  <c:v>613.83333333333337</c:v>
                </c:pt>
                <c:pt idx="7367">
                  <c:v>613.91666666666663</c:v>
                </c:pt>
                <c:pt idx="7368">
                  <c:v>614</c:v>
                </c:pt>
                <c:pt idx="7369">
                  <c:v>614.08333333333337</c:v>
                </c:pt>
                <c:pt idx="7370">
                  <c:v>614.16666666666663</c:v>
                </c:pt>
                <c:pt idx="7371">
                  <c:v>614.25</c:v>
                </c:pt>
                <c:pt idx="7372">
                  <c:v>614.33333333333337</c:v>
                </c:pt>
                <c:pt idx="7373">
                  <c:v>614.41666666666663</c:v>
                </c:pt>
                <c:pt idx="7374">
                  <c:v>614.5</c:v>
                </c:pt>
                <c:pt idx="7375">
                  <c:v>614.58333333333337</c:v>
                </c:pt>
                <c:pt idx="7376">
                  <c:v>614.66666666666663</c:v>
                </c:pt>
                <c:pt idx="7377">
                  <c:v>614.75</c:v>
                </c:pt>
                <c:pt idx="7378">
                  <c:v>614.83333333333337</c:v>
                </c:pt>
                <c:pt idx="7379">
                  <c:v>614.91666666666663</c:v>
                </c:pt>
                <c:pt idx="7380">
                  <c:v>615</c:v>
                </c:pt>
                <c:pt idx="7381">
                  <c:v>615.08333333333337</c:v>
                </c:pt>
                <c:pt idx="7382">
                  <c:v>615.16666666666663</c:v>
                </c:pt>
                <c:pt idx="7383">
                  <c:v>615.25</c:v>
                </c:pt>
                <c:pt idx="7384">
                  <c:v>615.33333333333337</c:v>
                </c:pt>
                <c:pt idx="7385">
                  <c:v>615.41666666666663</c:v>
                </c:pt>
                <c:pt idx="7386">
                  <c:v>615.5</c:v>
                </c:pt>
                <c:pt idx="7387">
                  <c:v>615.58333333333337</c:v>
                </c:pt>
                <c:pt idx="7388">
                  <c:v>615.66666666666663</c:v>
                </c:pt>
                <c:pt idx="7389">
                  <c:v>615.75</c:v>
                </c:pt>
                <c:pt idx="7390">
                  <c:v>615.83333333333337</c:v>
                </c:pt>
                <c:pt idx="7391">
                  <c:v>615.91666666666663</c:v>
                </c:pt>
                <c:pt idx="7392">
                  <c:v>616</c:v>
                </c:pt>
                <c:pt idx="7393">
                  <c:v>616.08333333333337</c:v>
                </c:pt>
                <c:pt idx="7394">
                  <c:v>616.16666666666663</c:v>
                </c:pt>
                <c:pt idx="7395">
                  <c:v>616.25</c:v>
                </c:pt>
                <c:pt idx="7396">
                  <c:v>616.33333333333337</c:v>
                </c:pt>
                <c:pt idx="7397">
                  <c:v>616.41666666666663</c:v>
                </c:pt>
                <c:pt idx="7398">
                  <c:v>616.5</c:v>
                </c:pt>
                <c:pt idx="7399">
                  <c:v>616.58333333333337</c:v>
                </c:pt>
                <c:pt idx="7400">
                  <c:v>616.66666666666663</c:v>
                </c:pt>
                <c:pt idx="7401">
                  <c:v>616.75</c:v>
                </c:pt>
                <c:pt idx="7402">
                  <c:v>616.83333333333337</c:v>
                </c:pt>
                <c:pt idx="7403">
                  <c:v>616.91666666666663</c:v>
                </c:pt>
                <c:pt idx="7404">
                  <c:v>617</c:v>
                </c:pt>
                <c:pt idx="7405">
                  <c:v>617.08333333333337</c:v>
                </c:pt>
                <c:pt idx="7406">
                  <c:v>617.16666666666663</c:v>
                </c:pt>
                <c:pt idx="7407">
                  <c:v>617.25</c:v>
                </c:pt>
                <c:pt idx="7408">
                  <c:v>617.33333333333337</c:v>
                </c:pt>
                <c:pt idx="7409">
                  <c:v>617.41666666666663</c:v>
                </c:pt>
                <c:pt idx="7410">
                  <c:v>617.5</c:v>
                </c:pt>
                <c:pt idx="7411">
                  <c:v>617.58333333333337</c:v>
                </c:pt>
                <c:pt idx="7412">
                  <c:v>617.66666666666663</c:v>
                </c:pt>
                <c:pt idx="7413">
                  <c:v>617.75</c:v>
                </c:pt>
                <c:pt idx="7414">
                  <c:v>617.83333333333337</c:v>
                </c:pt>
                <c:pt idx="7415">
                  <c:v>617.91666666666663</c:v>
                </c:pt>
                <c:pt idx="7416">
                  <c:v>618</c:v>
                </c:pt>
                <c:pt idx="7417">
                  <c:v>618.08333333333337</c:v>
                </c:pt>
                <c:pt idx="7418">
                  <c:v>618.16666666666663</c:v>
                </c:pt>
                <c:pt idx="7419">
                  <c:v>618.25</c:v>
                </c:pt>
                <c:pt idx="7420">
                  <c:v>618.33333333333337</c:v>
                </c:pt>
                <c:pt idx="7421">
                  <c:v>618.41666666666663</c:v>
                </c:pt>
                <c:pt idx="7422">
                  <c:v>618.5</c:v>
                </c:pt>
                <c:pt idx="7423">
                  <c:v>618.58333333333337</c:v>
                </c:pt>
                <c:pt idx="7424">
                  <c:v>618.66666666666663</c:v>
                </c:pt>
                <c:pt idx="7425">
                  <c:v>618.75</c:v>
                </c:pt>
                <c:pt idx="7426">
                  <c:v>618.83333333333337</c:v>
                </c:pt>
                <c:pt idx="7427">
                  <c:v>618.91666666666663</c:v>
                </c:pt>
                <c:pt idx="7428">
                  <c:v>619</c:v>
                </c:pt>
                <c:pt idx="7429">
                  <c:v>619.08333333333337</c:v>
                </c:pt>
                <c:pt idx="7430">
                  <c:v>619.16666666666663</c:v>
                </c:pt>
                <c:pt idx="7431">
                  <c:v>619.25</c:v>
                </c:pt>
                <c:pt idx="7432">
                  <c:v>619.33333333333337</c:v>
                </c:pt>
                <c:pt idx="7433">
                  <c:v>619.41666666666663</c:v>
                </c:pt>
                <c:pt idx="7434">
                  <c:v>619.5</c:v>
                </c:pt>
                <c:pt idx="7435">
                  <c:v>619.58333333333337</c:v>
                </c:pt>
                <c:pt idx="7436">
                  <c:v>619.66666666666663</c:v>
                </c:pt>
                <c:pt idx="7437">
                  <c:v>619.75</c:v>
                </c:pt>
                <c:pt idx="7438">
                  <c:v>619.83333333333337</c:v>
                </c:pt>
                <c:pt idx="7439">
                  <c:v>619.91666666666663</c:v>
                </c:pt>
                <c:pt idx="7440">
                  <c:v>620</c:v>
                </c:pt>
                <c:pt idx="7441">
                  <c:v>620.08333333333337</c:v>
                </c:pt>
                <c:pt idx="7442">
                  <c:v>620.16666666666663</c:v>
                </c:pt>
                <c:pt idx="7443">
                  <c:v>620.25</c:v>
                </c:pt>
                <c:pt idx="7444">
                  <c:v>620.33333333333337</c:v>
                </c:pt>
                <c:pt idx="7445">
                  <c:v>620.41666666666663</c:v>
                </c:pt>
                <c:pt idx="7446">
                  <c:v>620.5</c:v>
                </c:pt>
                <c:pt idx="7447">
                  <c:v>620.58333333333337</c:v>
                </c:pt>
                <c:pt idx="7448">
                  <c:v>620.66666666666663</c:v>
                </c:pt>
                <c:pt idx="7449">
                  <c:v>620.75</c:v>
                </c:pt>
                <c:pt idx="7450">
                  <c:v>620.83333333333337</c:v>
                </c:pt>
                <c:pt idx="7451">
                  <c:v>620.91666666666663</c:v>
                </c:pt>
                <c:pt idx="7452">
                  <c:v>621</c:v>
                </c:pt>
                <c:pt idx="7453">
                  <c:v>621.08333333333337</c:v>
                </c:pt>
                <c:pt idx="7454">
                  <c:v>621.16666666666663</c:v>
                </c:pt>
                <c:pt idx="7455">
                  <c:v>621.25</c:v>
                </c:pt>
                <c:pt idx="7456">
                  <c:v>621.33333333333337</c:v>
                </c:pt>
                <c:pt idx="7457">
                  <c:v>621.41666666666663</c:v>
                </c:pt>
                <c:pt idx="7458">
                  <c:v>621.5</c:v>
                </c:pt>
                <c:pt idx="7459">
                  <c:v>621.58333333333337</c:v>
                </c:pt>
                <c:pt idx="7460">
                  <c:v>621.66666666666663</c:v>
                </c:pt>
                <c:pt idx="7461">
                  <c:v>621.75</c:v>
                </c:pt>
                <c:pt idx="7462">
                  <c:v>621.83333333333337</c:v>
                </c:pt>
                <c:pt idx="7463">
                  <c:v>621.91666666666663</c:v>
                </c:pt>
                <c:pt idx="7464">
                  <c:v>622</c:v>
                </c:pt>
                <c:pt idx="7465">
                  <c:v>622.08333333333337</c:v>
                </c:pt>
                <c:pt idx="7466">
                  <c:v>622.16666666666663</c:v>
                </c:pt>
                <c:pt idx="7467">
                  <c:v>622.25</c:v>
                </c:pt>
                <c:pt idx="7468">
                  <c:v>622.33333333333337</c:v>
                </c:pt>
                <c:pt idx="7469">
                  <c:v>622.41666666666663</c:v>
                </c:pt>
                <c:pt idx="7470">
                  <c:v>622.5</c:v>
                </c:pt>
                <c:pt idx="7471">
                  <c:v>622.58333333333337</c:v>
                </c:pt>
                <c:pt idx="7472">
                  <c:v>622.66666666666663</c:v>
                </c:pt>
                <c:pt idx="7473">
                  <c:v>622.75</c:v>
                </c:pt>
                <c:pt idx="7474">
                  <c:v>622.83333333333337</c:v>
                </c:pt>
                <c:pt idx="7475">
                  <c:v>622.91666666666663</c:v>
                </c:pt>
                <c:pt idx="7476">
                  <c:v>623</c:v>
                </c:pt>
                <c:pt idx="7477">
                  <c:v>623.08333333333337</c:v>
                </c:pt>
                <c:pt idx="7478">
                  <c:v>623.16666666666663</c:v>
                </c:pt>
                <c:pt idx="7479">
                  <c:v>623.25</c:v>
                </c:pt>
                <c:pt idx="7480">
                  <c:v>623.33333333333337</c:v>
                </c:pt>
                <c:pt idx="7481">
                  <c:v>623.41666666666663</c:v>
                </c:pt>
                <c:pt idx="7482">
                  <c:v>623.5</c:v>
                </c:pt>
                <c:pt idx="7483">
                  <c:v>623.58333333333337</c:v>
                </c:pt>
                <c:pt idx="7484">
                  <c:v>623.66666666666663</c:v>
                </c:pt>
                <c:pt idx="7485">
                  <c:v>623.75</c:v>
                </c:pt>
                <c:pt idx="7486">
                  <c:v>623.83333333333337</c:v>
                </c:pt>
                <c:pt idx="7487">
                  <c:v>623.91666666666663</c:v>
                </c:pt>
                <c:pt idx="7488">
                  <c:v>624</c:v>
                </c:pt>
                <c:pt idx="7489">
                  <c:v>624.08333333333337</c:v>
                </c:pt>
                <c:pt idx="7490">
                  <c:v>624.16666666666663</c:v>
                </c:pt>
                <c:pt idx="7491">
                  <c:v>624.25</c:v>
                </c:pt>
                <c:pt idx="7492">
                  <c:v>624.33333333333337</c:v>
                </c:pt>
                <c:pt idx="7493">
                  <c:v>624.41666666666663</c:v>
                </c:pt>
                <c:pt idx="7494">
                  <c:v>624.5</c:v>
                </c:pt>
                <c:pt idx="7495">
                  <c:v>624.58333333333337</c:v>
                </c:pt>
                <c:pt idx="7496">
                  <c:v>624.66666666666663</c:v>
                </c:pt>
                <c:pt idx="7497">
                  <c:v>624.75</c:v>
                </c:pt>
                <c:pt idx="7498">
                  <c:v>624.83333333333337</c:v>
                </c:pt>
                <c:pt idx="7499">
                  <c:v>624.91666666666663</c:v>
                </c:pt>
                <c:pt idx="7500">
                  <c:v>625</c:v>
                </c:pt>
                <c:pt idx="7501">
                  <c:v>625.08333333333337</c:v>
                </c:pt>
                <c:pt idx="7502">
                  <c:v>625.16666666666663</c:v>
                </c:pt>
                <c:pt idx="7503">
                  <c:v>625.25</c:v>
                </c:pt>
                <c:pt idx="7504">
                  <c:v>625.33333333333337</c:v>
                </c:pt>
                <c:pt idx="7505">
                  <c:v>625.41666666666663</c:v>
                </c:pt>
                <c:pt idx="7506">
                  <c:v>625.5</c:v>
                </c:pt>
                <c:pt idx="7507">
                  <c:v>625.58333333333337</c:v>
                </c:pt>
                <c:pt idx="7508">
                  <c:v>625.66666666666663</c:v>
                </c:pt>
                <c:pt idx="7509">
                  <c:v>625.75</c:v>
                </c:pt>
                <c:pt idx="7510">
                  <c:v>625.83333333333337</c:v>
                </c:pt>
                <c:pt idx="7511">
                  <c:v>625.91666666666663</c:v>
                </c:pt>
                <c:pt idx="7512">
                  <c:v>626</c:v>
                </c:pt>
                <c:pt idx="7513">
                  <c:v>626.08333333333337</c:v>
                </c:pt>
                <c:pt idx="7514">
                  <c:v>626.16666666666663</c:v>
                </c:pt>
                <c:pt idx="7515">
                  <c:v>626.25</c:v>
                </c:pt>
                <c:pt idx="7516">
                  <c:v>626.33333333333337</c:v>
                </c:pt>
                <c:pt idx="7517">
                  <c:v>626.41666666666663</c:v>
                </c:pt>
                <c:pt idx="7518">
                  <c:v>626.5</c:v>
                </c:pt>
                <c:pt idx="7519">
                  <c:v>626.58333333333337</c:v>
                </c:pt>
                <c:pt idx="7520">
                  <c:v>626.66666666666663</c:v>
                </c:pt>
                <c:pt idx="7521">
                  <c:v>626.75</c:v>
                </c:pt>
                <c:pt idx="7522">
                  <c:v>626.83333333333337</c:v>
                </c:pt>
                <c:pt idx="7523">
                  <c:v>626.91666666666663</c:v>
                </c:pt>
                <c:pt idx="7524">
                  <c:v>627</c:v>
                </c:pt>
                <c:pt idx="7525">
                  <c:v>627.08333333333337</c:v>
                </c:pt>
                <c:pt idx="7526">
                  <c:v>627.16666666666663</c:v>
                </c:pt>
                <c:pt idx="7527">
                  <c:v>627.25</c:v>
                </c:pt>
                <c:pt idx="7528">
                  <c:v>627.33333333333337</c:v>
                </c:pt>
                <c:pt idx="7529">
                  <c:v>627.41666666666663</c:v>
                </c:pt>
                <c:pt idx="7530">
                  <c:v>627.5</c:v>
                </c:pt>
                <c:pt idx="7531">
                  <c:v>627.58333333333337</c:v>
                </c:pt>
                <c:pt idx="7532">
                  <c:v>627.66666666666663</c:v>
                </c:pt>
                <c:pt idx="7533">
                  <c:v>627.75</c:v>
                </c:pt>
                <c:pt idx="7534">
                  <c:v>627.83333333333337</c:v>
                </c:pt>
                <c:pt idx="7535">
                  <c:v>627.91666666666663</c:v>
                </c:pt>
                <c:pt idx="7536">
                  <c:v>628</c:v>
                </c:pt>
                <c:pt idx="7537">
                  <c:v>628.08333333333337</c:v>
                </c:pt>
                <c:pt idx="7538">
                  <c:v>628.16666666666663</c:v>
                </c:pt>
                <c:pt idx="7539">
                  <c:v>628.25</c:v>
                </c:pt>
                <c:pt idx="7540">
                  <c:v>628.33333333333337</c:v>
                </c:pt>
                <c:pt idx="7541">
                  <c:v>628.41666666666663</c:v>
                </c:pt>
                <c:pt idx="7542">
                  <c:v>628.5</c:v>
                </c:pt>
                <c:pt idx="7543">
                  <c:v>628.58333333333337</c:v>
                </c:pt>
                <c:pt idx="7544">
                  <c:v>628.66666666666663</c:v>
                </c:pt>
                <c:pt idx="7545">
                  <c:v>628.75</c:v>
                </c:pt>
                <c:pt idx="7546">
                  <c:v>628.83333333333337</c:v>
                </c:pt>
                <c:pt idx="7547">
                  <c:v>628.91666666666663</c:v>
                </c:pt>
                <c:pt idx="7548">
                  <c:v>629</c:v>
                </c:pt>
                <c:pt idx="7549">
                  <c:v>629.08333333333337</c:v>
                </c:pt>
                <c:pt idx="7550">
                  <c:v>629.16666666666663</c:v>
                </c:pt>
                <c:pt idx="7551">
                  <c:v>629.25</c:v>
                </c:pt>
                <c:pt idx="7552">
                  <c:v>629.33333333333337</c:v>
                </c:pt>
                <c:pt idx="7553">
                  <c:v>629.41666666666663</c:v>
                </c:pt>
                <c:pt idx="7554">
                  <c:v>629.5</c:v>
                </c:pt>
                <c:pt idx="7555">
                  <c:v>629.58333333333337</c:v>
                </c:pt>
                <c:pt idx="7556">
                  <c:v>629.66666666666663</c:v>
                </c:pt>
                <c:pt idx="7557">
                  <c:v>629.75</c:v>
                </c:pt>
                <c:pt idx="7558">
                  <c:v>629.83333333333337</c:v>
                </c:pt>
                <c:pt idx="7559">
                  <c:v>629.91666666666663</c:v>
                </c:pt>
                <c:pt idx="7560">
                  <c:v>630</c:v>
                </c:pt>
                <c:pt idx="7561">
                  <c:v>630.08333333333337</c:v>
                </c:pt>
                <c:pt idx="7562">
                  <c:v>630.16666666666663</c:v>
                </c:pt>
                <c:pt idx="7563">
                  <c:v>630.25</c:v>
                </c:pt>
                <c:pt idx="7564">
                  <c:v>630.33333333333337</c:v>
                </c:pt>
                <c:pt idx="7565">
                  <c:v>630.41666666666663</c:v>
                </c:pt>
                <c:pt idx="7566">
                  <c:v>630.5</c:v>
                </c:pt>
                <c:pt idx="7567">
                  <c:v>630.58333333333337</c:v>
                </c:pt>
                <c:pt idx="7568">
                  <c:v>630.66666666666663</c:v>
                </c:pt>
                <c:pt idx="7569">
                  <c:v>630.75</c:v>
                </c:pt>
                <c:pt idx="7570">
                  <c:v>630.83333333333337</c:v>
                </c:pt>
                <c:pt idx="7571">
                  <c:v>630.91666666666663</c:v>
                </c:pt>
                <c:pt idx="7572">
                  <c:v>631</c:v>
                </c:pt>
                <c:pt idx="7573">
                  <c:v>631.08333333333337</c:v>
                </c:pt>
                <c:pt idx="7574">
                  <c:v>631.16666666666663</c:v>
                </c:pt>
                <c:pt idx="7575">
                  <c:v>631.25</c:v>
                </c:pt>
                <c:pt idx="7576">
                  <c:v>631.33333333333337</c:v>
                </c:pt>
                <c:pt idx="7577">
                  <c:v>631.41666666666663</c:v>
                </c:pt>
                <c:pt idx="7578">
                  <c:v>631.5</c:v>
                </c:pt>
                <c:pt idx="7579">
                  <c:v>631.58333333333337</c:v>
                </c:pt>
                <c:pt idx="7580">
                  <c:v>631.66666666666663</c:v>
                </c:pt>
                <c:pt idx="7581">
                  <c:v>631.75</c:v>
                </c:pt>
                <c:pt idx="7582">
                  <c:v>631.83333333333337</c:v>
                </c:pt>
                <c:pt idx="7583">
                  <c:v>631.91666666666663</c:v>
                </c:pt>
                <c:pt idx="7584">
                  <c:v>632</c:v>
                </c:pt>
                <c:pt idx="7585">
                  <c:v>632.08333333333337</c:v>
                </c:pt>
                <c:pt idx="7586">
                  <c:v>632.16666666666663</c:v>
                </c:pt>
                <c:pt idx="7587">
                  <c:v>632.25</c:v>
                </c:pt>
                <c:pt idx="7588">
                  <c:v>632.33333333333337</c:v>
                </c:pt>
                <c:pt idx="7589">
                  <c:v>632.41666666666663</c:v>
                </c:pt>
                <c:pt idx="7590">
                  <c:v>632.5</c:v>
                </c:pt>
                <c:pt idx="7591">
                  <c:v>632.58333333333337</c:v>
                </c:pt>
                <c:pt idx="7592">
                  <c:v>632.66666666666663</c:v>
                </c:pt>
                <c:pt idx="7593">
                  <c:v>632.75</c:v>
                </c:pt>
                <c:pt idx="7594">
                  <c:v>632.83333333333337</c:v>
                </c:pt>
                <c:pt idx="7595">
                  <c:v>632.91666666666663</c:v>
                </c:pt>
                <c:pt idx="7596">
                  <c:v>633</c:v>
                </c:pt>
                <c:pt idx="7597">
                  <c:v>633.08333333333337</c:v>
                </c:pt>
                <c:pt idx="7598">
                  <c:v>633.16666666666663</c:v>
                </c:pt>
                <c:pt idx="7599">
                  <c:v>633.25</c:v>
                </c:pt>
                <c:pt idx="7600">
                  <c:v>633.33333333333337</c:v>
                </c:pt>
                <c:pt idx="7601">
                  <c:v>633.41666666666663</c:v>
                </c:pt>
                <c:pt idx="7602">
                  <c:v>633.5</c:v>
                </c:pt>
                <c:pt idx="7603">
                  <c:v>633.58333333333337</c:v>
                </c:pt>
                <c:pt idx="7604">
                  <c:v>633.66666666666663</c:v>
                </c:pt>
                <c:pt idx="7605">
                  <c:v>633.75</c:v>
                </c:pt>
                <c:pt idx="7606">
                  <c:v>633.83333333333337</c:v>
                </c:pt>
                <c:pt idx="7607">
                  <c:v>633.91666666666663</c:v>
                </c:pt>
                <c:pt idx="7608">
                  <c:v>634</c:v>
                </c:pt>
                <c:pt idx="7609">
                  <c:v>634.08333333333337</c:v>
                </c:pt>
                <c:pt idx="7610">
                  <c:v>634.16666666666663</c:v>
                </c:pt>
                <c:pt idx="7611">
                  <c:v>634.25</c:v>
                </c:pt>
                <c:pt idx="7612">
                  <c:v>634.33333333333337</c:v>
                </c:pt>
                <c:pt idx="7613">
                  <c:v>634.41666666666663</c:v>
                </c:pt>
                <c:pt idx="7614">
                  <c:v>634.5</c:v>
                </c:pt>
                <c:pt idx="7615">
                  <c:v>634.58333333333337</c:v>
                </c:pt>
                <c:pt idx="7616">
                  <c:v>634.66666666666663</c:v>
                </c:pt>
                <c:pt idx="7617">
                  <c:v>634.75</c:v>
                </c:pt>
                <c:pt idx="7618">
                  <c:v>634.83333333333337</c:v>
                </c:pt>
                <c:pt idx="7619">
                  <c:v>634.91666666666663</c:v>
                </c:pt>
                <c:pt idx="7620">
                  <c:v>635</c:v>
                </c:pt>
                <c:pt idx="7621">
                  <c:v>635.08333333333337</c:v>
                </c:pt>
                <c:pt idx="7622">
                  <c:v>635.16666666666663</c:v>
                </c:pt>
                <c:pt idx="7623">
                  <c:v>635.25</c:v>
                </c:pt>
                <c:pt idx="7624">
                  <c:v>635.33333333333337</c:v>
                </c:pt>
                <c:pt idx="7625">
                  <c:v>635.41666666666663</c:v>
                </c:pt>
                <c:pt idx="7626">
                  <c:v>635.5</c:v>
                </c:pt>
                <c:pt idx="7627">
                  <c:v>635.58333333333337</c:v>
                </c:pt>
                <c:pt idx="7628">
                  <c:v>635.66666666666663</c:v>
                </c:pt>
                <c:pt idx="7629">
                  <c:v>635.75</c:v>
                </c:pt>
                <c:pt idx="7630">
                  <c:v>635.83333333333337</c:v>
                </c:pt>
                <c:pt idx="7631">
                  <c:v>635.91666666666663</c:v>
                </c:pt>
                <c:pt idx="7632">
                  <c:v>636</c:v>
                </c:pt>
                <c:pt idx="7633">
                  <c:v>636.08333333333337</c:v>
                </c:pt>
                <c:pt idx="7634">
                  <c:v>636.16666666666663</c:v>
                </c:pt>
                <c:pt idx="7635">
                  <c:v>636.25</c:v>
                </c:pt>
                <c:pt idx="7636">
                  <c:v>636.33333333333337</c:v>
                </c:pt>
                <c:pt idx="7637">
                  <c:v>636.41666666666663</c:v>
                </c:pt>
                <c:pt idx="7638">
                  <c:v>636.5</c:v>
                </c:pt>
                <c:pt idx="7639">
                  <c:v>636.58333333333337</c:v>
                </c:pt>
                <c:pt idx="7640">
                  <c:v>636.66666666666663</c:v>
                </c:pt>
                <c:pt idx="7641">
                  <c:v>636.75</c:v>
                </c:pt>
                <c:pt idx="7642">
                  <c:v>636.83333333333337</c:v>
                </c:pt>
                <c:pt idx="7643">
                  <c:v>636.91666666666663</c:v>
                </c:pt>
                <c:pt idx="7644">
                  <c:v>637</c:v>
                </c:pt>
                <c:pt idx="7645">
                  <c:v>637.08333333333337</c:v>
                </c:pt>
                <c:pt idx="7646">
                  <c:v>637.16666666666663</c:v>
                </c:pt>
                <c:pt idx="7647">
                  <c:v>637.25</c:v>
                </c:pt>
                <c:pt idx="7648">
                  <c:v>637.33333333333337</c:v>
                </c:pt>
                <c:pt idx="7649">
                  <c:v>637.41666666666663</c:v>
                </c:pt>
                <c:pt idx="7650">
                  <c:v>637.5</c:v>
                </c:pt>
                <c:pt idx="7651">
                  <c:v>637.58333333333337</c:v>
                </c:pt>
                <c:pt idx="7652">
                  <c:v>637.66666666666663</c:v>
                </c:pt>
                <c:pt idx="7653">
                  <c:v>637.75</c:v>
                </c:pt>
                <c:pt idx="7654">
                  <c:v>637.83333333333337</c:v>
                </c:pt>
                <c:pt idx="7655">
                  <c:v>637.91666666666663</c:v>
                </c:pt>
                <c:pt idx="7656">
                  <c:v>638</c:v>
                </c:pt>
                <c:pt idx="7657">
                  <c:v>638.08333333333337</c:v>
                </c:pt>
                <c:pt idx="7658">
                  <c:v>638.16666666666663</c:v>
                </c:pt>
                <c:pt idx="7659">
                  <c:v>638.25</c:v>
                </c:pt>
                <c:pt idx="7660">
                  <c:v>638.33333333333337</c:v>
                </c:pt>
                <c:pt idx="7661">
                  <c:v>638.41666666666663</c:v>
                </c:pt>
                <c:pt idx="7662">
                  <c:v>638.5</c:v>
                </c:pt>
                <c:pt idx="7663">
                  <c:v>638.58333333333337</c:v>
                </c:pt>
                <c:pt idx="7664">
                  <c:v>638.66666666666663</c:v>
                </c:pt>
                <c:pt idx="7665">
                  <c:v>638.75</c:v>
                </c:pt>
                <c:pt idx="7666">
                  <c:v>638.83333333333337</c:v>
                </c:pt>
                <c:pt idx="7667">
                  <c:v>638.91666666666663</c:v>
                </c:pt>
                <c:pt idx="7668">
                  <c:v>639</c:v>
                </c:pt>
                <c:pt idx="7669">
                  <c:v>639.08333333333337</c:v>
                </c:pt>
                <c:pt idx="7670">
                  <c:v>639.16666666666663</c:v>
                </c:pt>
                <c:pt idx="7671">
                  <c:v>639.25</c:v>
                </c:pt>
                <c:pt idx="7672">
                  <c:v>639.33333333333337</c:v>
                </c:pt>
                <c:pt idx="7673">
                  <c:v>639.41666666666663</c:v>
                </c:pt>
                <c:pt idx="7674">
                  <c:v>639.5</c:v>
                </c:pt>
                <c:pt idx="7675">
                  <c:v>639.58333333333337</c:v>
                </c:pt>
                <c:pt idx="7676">
                  <c:v>639.66666666666663</c:v>
                </c:pt>
                <c:pt idx="7677">
                  <c:v>639.75</c:v>
                </c:pt>
                <c:pt idx="7678">
                  <c:v>639.83333333333337</c:v>
                </c:pt>
                <c:pt idx="7679">
                  <c:v>639.91666666666663</c:v>
                </c:pt>
                <c:pt idx="7680">
                  <c:v>640</c:v>
                </c:pt>
                <c:pt idx="7681">
                  <c:v>640.08333333333337</c:v>
                </c:pt>
                <c:pt idx="7682">
                  <c:v>640.16666666666663</c:v>
                </c:pt>
                <c:pt idx="7683">
                  <c:v>640.25</c:v>
                </c:pt>
                <c:pt idx="7684">
                  <c:v>640.33333333333337</c:v>
                </c:pt>
                <c:pt idx="7685">
                  <c:v>640.41666666666663</c:v>
                </c:pt>
                <c:pt idx="7686">
                  <c:v>640.5</c:v>
                </c:pt>
                <c:pt idx="7687">
                  <c:v>640.58333333333337</c:v>
                </c:pt>
                <c:pt idx="7688">
                  <c:v>640.66666666666663</c:v>
                </c:pt>
                <c:pt idx="7689">
                  <c:v>640.75</c:v>
                </c:pt>
                <c:pt idx="7690">
                  <c:v>640.83333333333337</c:v>
                </c:pt>
                <c:pt idx="7691">
                  <c:v>640.91666666666663</c:v>
                </c:pt>
                <c:pt idx="7692">
                  <c:v>641</c:v>
                </c:pt>
                <c:pt idx="7693">
                  <c:v>641.08333333333337</c:v>
                </c:pt>
                <c:pt idx="7694">
                  <c:v>641.16666666666663</c:v>
                </c:pt>
                <c:pt idx="7695">
                  <c:v>641.25</c:v>
                </c:pt>
                <c:pt idx="7696">
                  <c:v>641.33333333333337</c:v>
                </c:pt>
                <c:pt idx="7697">
                  <c:v>641.41666666666663</c:v>
                </c:pt>
                <c:pt idx="7698">
                  <c:v>641.5</c:v>
                </c:pt>
                <c:pt idx="7699">
                  <c:v>641.58333333333337</c:v>
                </c:pt>
                <c:pt idx="7700">
                  <c:v>641.66666666666663</c:v>
                </c:pt>
                <c:pt idx="7701">
                  <c:v>641.75</c:v>
                </c:pt>
                <c:pt idx="7702">
                  <c:v>641.83333333333337</c:v>
                </c:pt>
                <c:pt idx="7703">
                  <c:v>641.91666666666663</c:v>
                </c:pt>
                <c:pt idx="7704">
                  <c:v>642</c:v>
                </c:pt>
                <c:pt idx="7705">
                  <c:v>642.08333333333337</c:v>
                </c:pt>
                <c:pt idx="7706">
                  <c:v>642.16666666666663</c:v>
                </c:pt>
                <c:pt idx="7707">
                  <c:v>642.25</c:v>
                </c:pt>
                <c:pt idx="7708">
                  <c:v>642.33333333333337</c:v>
                </c:pt>
                <c:pt idx="7709">
                  <c:v>642.41666666666663</c:v>
                </c:pt>
                <c:pt idx="7710">
                  <c:v>642.5</c:v>
                </c:pt>
                <c:pt idx="7711">
                  <c:v>642.58333333333337</c:v>
                </c:pt>
                <c:pt idx="7712">
                  <c:v>642.66666666666663</c:v>
                </c:pt>
                <c:pt idx="7713">
                  <c:v>642.75</c:v>
                </c:pt>
                <c:pt idx="7714">
                  <c:v>642.83333333333337</c:v>
                </c:pt>
                <c:pt idx="7715">
                  <c:v>642.91666666666663</c:v>
                </c:pt>
                <c:pt idx="7716">
                  <c:v>643</c:v>
                </c:pt>
                <c:pt idx="7717">
                  <c:v>643.08333333333337</c:v>
                </c:pt>
                <c:pt idx="7718">
                  <c:v>643.16666666666663</c:v>
                </c:pt>
                <c:pt idx="7719">
                  <c:v>643.25</c:v>
                </c:pt>
                <c:pt idx="7720">
                  <c:v>643.33333333333337</c:v>
                </c:pt>
                <c:pt idx="7721">
                  <c:v>643.41666666666663</c:v>
                </c:pt>
                <c:pt idx="7722">
                  <c:v>643.5</c:v>
                </c:pt>
                <c:pt idx="7723">
                  <c:v>643.58333333333337</c:v>
                </c:pt>
                <c:pt idx="7724">
                  <c:v>643.66666666666663</c:v>
                </c:pt>
                <c:pt idx="7725">
                  <c:v>643.75</c:v>
                </c:pt>
                <c:pt idx="7726">
                  <c:v>643.83333333333337</c:v>
                </c:pt>
                <c:pt idx="7727">
                  <c:v>643.91666666666663</c:v>
                </c:pt>
                <c:pt idx="7728">
                  <c:v>644</c:v>
                </c:pt>
                <c:pt idx="7729">
                  <c:v>644.08333333333337</c:v>
                </c:pt>
                <c:pt idx="7730">
                  <c:v>644.16666666666663</c:v>
                </c:pt>
                <c:pt idx="7731">
                  <c:v>644.25</c:v>
                </c:pt>
                <c:pt idx="7732">
                  <c:v>644.33333333333337</c:v>
                </c:pt>
                <c:pt idx="7733">
                  <c:v>644.41666666666663</c:v>
                </c:pt>
                <c:pt idx="7734">
                  <c:v>644.5</c:v>
                </c:pt>
                <c:pt idx="7735">
                  <c:v>644.58333333333337</c:v>
                </c:pt>
                <c:pt idx="7736">
                  <c:v>644.66666666666663</c:v>
                </c:pt>
                <c:pt idx="7737">
                  <c:v>644.75</c:v>
                </c:pt>
                <c:pt idx="7738">
                  <c:v>644.83333333333337</c:v>
                </c:pt>
                <c:pt idx="7739">
                  <c:v>644.91666666666663</c:v>
                </c:pt>
                <c:pt idx="7740">
                  <c:v>645</c:v>
                </c:pt>
                <c:pt idx="7741">
                  <c:v>645.08333333333337</c:v>
                </c:pt>
                <c:pt idx="7742">
                  <c:v>645.16666666666663</c:v>
                </c:pt>
                <c:pt idx="7743">
                  <c:v>645.25</c:v>
                </c:pt>
                <c:pt idx="7744">
                  <c:v>645.33333333333337</c:v>
                </c:pt>
                <c:pt idx="7745">
                  <c:v>645.41666666666663</c:v>
                </c:pt>
                <c:pt idx="7746">
                  <c:v>645.5</c:v>
                </c:pt>
                <c:pt idx="7747">
                  <c:v>645.58333333333337</c:v>
                </c:pt>
                <c:pt idx="7748">
                  <c:v>645.66666666666663</c:v>
                </c:pt>
                <c:pt idx="7749">
                  <c:v>645.75</c:v>
                </c:pt>
                <c:pt idx="7750">
                  <c:v>645.83333333333337</c:v>
                </c:pt>
                <c:pt idx="7751">
                  <c:v>645.91666666666663</c:v>
                </c:pt>
                <c:pt idx="7752">
                  <c:v>646</c:v>
                </c:pt>
                <c:pt idx="7753">
                  <c:v>646.08333333333337</c:v>
                </c:pt>
                <c:pt idx="7754">
                  <c:v>646.16666666666663</c:v>
                </c:pt>
                <c:pt idx="7755">
                  <c:v>646.25</c:v>
                </c:pt>
                <c:pt idx="7756">
                  <c:v>646.33333333333337</c:v>
                </c:pt>
                <c:pt idx="7757">
                  <c:v>646.41666666666663</c:v>
                </c:pt>
                <c:pt idx="7758">
                  <c:v>646.5</c:v>
                </c:pt>
                <c:pt idx="7759">
                  <c:v>646.58333333333337</c:v>
                </c:pt>
                <c:pt idx="7760">
                  <c:v>646.66666666666663</c:v>
                </c:pt>
                <c:pt idx="7761">
                  <c:v>646.75</c:v>
                </c:pt>
                <c:pt idx="7762">
                  <c:v>646.83333333333337</c:v>
                </c:pt>
                <c:pt idx="7763">
                  <c:v>646.91666666666663</c:v>
                </c:pt>
                <c:pt idx="7764">
                  <c:v>647</c:v>
                </c:pt>
                <c:pt idx="7765">
                  <c:v>647.08333333333337</c:v>
                </c:pt>
                <c:pt idx="7766">
                  <c:v>647.16666666666663</c:v>
                </c:pt>
                <c:pt idx="7767">
                  <c:v>647.25</c:v>
                </c:pt>
                <c:pt idx="7768">
                  <c:v>647.33333333333337</c:v>
                </c:pt>
                <c:pt idx="7769">
                  <c:v>647.41666666666663</c:v>
                </c:pt>
                <c:pt idx="7770">
                  <c:v>647.5</c:v>
                </c:pt>
                <c:pt idx="7771">
                  <c:v>647.58333333333337</c:v>
                </c:pt>
                <c:pt idx="7772">
                  <c:v>647.66666666666663</c:v>
                </c:pt>
                <c:pt idx="7773">
                  <c:v>647.75</c:v>
                </c:pt>
                <c:pt idx="7774">
                  <c:v>647.83333333333337</c:v>
                </c:pt>
                <c:pt idx="7775">
                  <c:v>647.91666666666663</c:v>
                </c:pt>
                <c:pt idx="7776">
                  <c:v>648</c:v>
                </c:pt>
                <c:pt idx="7777">
                  <c:v>648.08333333333337</c:v>
                </c:pt>
                <c:pt idx="7778">
                  <c:v>648.16666666666663</c:v>
                </c:pt>
                <c:pt idx="7779">
                  <c:v>648.25</c:v>
                </c:pt>
                <c:pt idx="7780">
                  <c:v>648.33333333333337</c:v>
                </c:pt>
                <c:pt idx="7781">
                  <c:v>648.41666666666663</c:v>
                </c:pt>
                <c:pt idx="7782">
                  <c:v>648.5</c:v>
                </c:pt>
                <c:pt idx="7783">
                  <c:v>648.58333333333337</c:v>
                </c:pt>
                <c:pt idx="7784">
                  <c:v>648.66666666666663</c:v>
                </c:pt>
                <c:pt idx="7785">
                  <c:v>648.75</c:v>
                </c:pt>
                <c:pt idx="7786">
                  <c:v>648.83333333333337</c:v>
                </c:pt>
                <c:pt idx="7787">
                  <c:v>648.91666666666663</c:v>
                </c:pt>
                <c:pt idx="7788">
                  <c:v>649</c:v>
                </c:pt>
                <c:pt idx="7789">
                  <c:v>649.08333333333337</c:v>
                </c:pt>
                <c:pt idx="7790">
                  <c:v>649.16666666666663</c:v>
                </c:pt>
                <c:pt idx="7791">
                  <c:v>649.25</c:v>
                </c:pt>
                <c:pt idx="7792">
                  <c:v>649.33333333333337</c:v>
                </c:pt>
                <c:pt idx="7793">
                  <c:v>649.41666666666663</c:v>
                </c:pt>
                <c:pt idx="7794">
                  <c:v>649.5</c:v>
                </c:pt>
                <c:pt idx="7795">
                  <c:v>649.58333333333337</c:v>
                </c:pt>
                <c:pt idx="7796">
                  <c:v>649.66666666666663</c:v>
                </c:pt>
                <c:pt idx="7797">
                  <c:v>649.75</c:v>
                </c:pt>
                <c:pt idx="7798">
                  <c:v>649.83333333333337</c:v>
                </c:pt>
                <c:pt idx="7799">
                  <c:v>649.91666666666663</c:v>
                </c:pt>
                <c:pt idx="7800">
                  <c:v>650</c:v>
                </c:pt>
                <c:pt idx="7801">
                  <c:v>650.08333333333337</c:v>
                </c:pt>
                <c:pt idx="7802">
                  <c:v>650.16666666666663</c:v>
                </c:pt>
                <c:pt idx="7803">
                  <c:v>650.25</c:v>
                </c:pt>
                <c:pt idx="7804">
                  <c:v>650.33333333333337</c:v>
                </c:pt>
                <c:pt idx="7805">
                  <c:v>650.41666666666663</c:v>
                </c:pt>
                <c:pt idx="7806">
                  <c:v>650.5</c:v>
                </c:pt>
                <c:pt idx="7807">
                  <c:v>650.58333333333337</c:v>
                </c:pt>
                <c:pt idx="7808">
                  <c:v>650.66666666666663</c:v>
                </c:pt>
                <c:pt idx="7809">
                  <c:v>650.75</c:v>
                </c:pt>
                <c:pt idx="7810">
                  <c:v>650.83333333333337</c:v>
                </c:pt>
                <c:pt idx="7811">
                  <c:v>650.91666666666663</c:v>
                </c:pt>
                <c:pt idx="7812">
                  <c:v>651</c:v>
                </c:pt>
                <c:pt idx="7813">
                  <c:v>651.08333333333337</c:v>
                </c:pt>
                <c:pt idx="7814">
                  <c:v>651.16666666666663</c:v>
                </c:pt>
                <c:pt idx="7815">
                  <c:v>651.25</c:v>
                </c:pt>
                <c:pt idx="7816">
                  <c:v>651.33333333333337</c:v>
                </c:pt>
                <c:pt idx="7817">
                  <c:v>651.41666666666663</c:v>
                </c:pt>
                <c:pt idx="7818">
                  <c:v>651.5</c:v>
                </c:pt>
                <c:pt idx="7819">
                  <c:v>651.58333333333337</c:v>
                </c:pt>
                <c:pt idx="7820">
                  <c:v>651.66666666666663</c:v>
                </c:pt>
                <c:pt idx="7821">
                  <c:v>651.75</c:v>
                </c:pt>
                <c:pt idx="7822">
                  <c:v>651.83333333333337</c:v>
                </c:pt>
                <c:pt idx="7823">
                  <c:v>651.91666666666663</c:v>
                </c:pt>
                <c:pt idx="7824">
                  <c:v>652</c:v>
                </c:pt>
                <c:pt idx="7825">
                  <c:v>652.08333333333337</c:v>
                </c:pt>
                <c:pt idx="7826">
                  <c:v>652.16666666666663</c:v>
                </c:pt>
                <c:pt idx="7827">
                  <c:v>652.25</c:v>
                </c:pt>
                <c:pt idx="7828">
                  <c:v>652.33333333333337</c:v>
                </c:pt>
                <c:pt idx="7829">
                  <c:v>652.41666666666663</c:v>
                </c:pt>
                <c:pt idx="7830">
                  <c:v>652.5</c:v>
                </c:pt>
                <c:pt idx="7831">
                  <c:v>652.58333333333337</c:v>
                </c:pt>
                <c:pt idx="7832">
                  <c:v>652.66666666666663</c:v>
                </c:pt>
                <c:pt idx="7833">
                  <c:v>652.75</c:v>
                </c:pt>
                <c:pt idx="7834">
                  <c:v>652.83333333333337</c:v>
                </c:pt>
                <c:pt idx="7835">
                  <c:v>652.91666666666663</c:v>
                </c:pt>
                <c:pt idx="7836">
                  <c:v>653</c:v>
                </c:pt>
                <c:pt idx="7837">
                  <c:v>653.08333333333337</c:v>
                </c:pt>
                <c:pt idx="7838">
                  <c:v>653.16666666666663</c:v>
                </c:pt>
                <c:pt idx="7839">
                  <c:v>653.25</c:v>
                </c:pt>
                <c:pt idx="7840">
                  <c:v>653.33333333333337</c:v>
                </c:pt>
                <c:pt idx="7841">
                  <c:v>653.41666666666663</c:v>
                </c:pt>
                <c:pt idx="7842">
                  <c:v>653.5</c:v>
                </c:pt>
                <c:pt idx="7843">
                  <c:v>653.58333333333337</c:v>
                </c:pt>
                <c:pt idx="7844">
                  <c:v>653.66666666666663</c:v>
                </c:pt>
                <c:pt idx="7845">
                  <c:v>653.75</c:v>
                </c:pt>
                <c:pt idx="7846">
                  <c:v>653.83333333333337</c:v>
                </c:pt>
                <c:pt idx="7847">
                  <c:v>653.91666666666663</c:v>
                </c:pt>
                <c:pt idx="7848">
                  <c:v>654</c:v>
                </c:pt>
                <c:pt idx="7849">
                  <c:v>654.08333333333337</c:v>
                </c:pt>
                <c:pt idx="7850">
                  <c:v>654.16666666666663</c:v>
                </c:pt>
                <c:pt idx="7851">
                  <c:v>654.25</c:v>
                </c:pt>
                <c:pt idx="7852">
                  <c:v>654.33333333333337</c:v>
                </c:pt>
                <c:pt idx="7853">
                  <c:v>654.41666666666663</c:v>
                </c:pt>
                <c:pt idx="7854">
                  <c:v>654.5</c:v>
                </c:pt>
                <c:pt idx="7855">
                  <c:v>654.58333333333337</c:v>
                </c:pt>
                <c:pt idx="7856">
                  <c:v>654.66666666666663</c:v>
                </c:pt>
                <c:pt idx="7857">
                  <c:v>654.75</c:v>
                </c:pt>
                <c:pt idx="7858">
                  <c:v>654.83333333333337</c:v>
                </c:pt>
                <c:pt idx="7859">
                  <c:v>654.91666666666663</c:v>
                </c:pt>
                <c:pt idx="7860">
                  <c:v>655</c:v>
                </c:pt>
                <c:pt idx="7861">
                  <c:v>655.08333333333337</c:v>
                </c:pt>
                <c:pt idx="7862">
                  <c:v>655.16666666666663</c:v>
                </c:pt>
                <c:pt idx="7863">
                  <c:v>655.25</c:v>
                </c:pt>
                <c:pt idx="7864">
                  <c:v>655.33333333333337</c:v>
                </c:pt>
                <c:pt idx="7865">
                  <c:v>655.41666666666663</c:v>
                </c:pt>
                <c:pt idx="7866">
                  <c:v>655.5</c:v>
                </c:pt>
                <c:pt idx="7867">
                  <c:v>655.58333333333337</c:v>
                </c:pt>
                <c:pt idx="7868">
                  <c:v>655.66666666666663</c:v>
                </c:pt>
                <c:pt idx="7869">
                  <c:v>655.75</c:v>
                </c:pt>
                <c:pt idx="7870">
                  <c:v>655.83333333333337</c:v>
                </c:pt>
                <c:pt idx="7871">
                  <c:v>655.91666666666663</c:v>
                </c:pt>
                <c:pt idx="7872">
                  <c:v>656</c:v>
                </c:pt>
                <c:pt idx="7873">
                  <c:v>656.08333333333337</c:v>
                </c:pt>
                <c:pt idx="7874">
                  <c:v>656.16666666666663</c:v>
                </c:pt>
                <c:pt idx="7875">
                  <c:v>656.25</c:v>
                </c:pt>
                <c:pt idx="7876">
                  <c:v>656.33333333333337</c:v>
                </c:pt>
                <c:pt idx="7877">
                  <c:v>656.41666666666663</c:v>
                </c:pt>
                <c:pt idx="7878">
                  <c:v>656.5</c:v>
                </c:pt>
                <c:pt idx="7879">
                  <c:v>656.58333333333337</c:v>
                </c:pt>
                <c:pt idx="7880">
                  <c:v>656.66666666666663</c:v>
                </c:pt>
                <c:pt idx="7881">
                  <c:v>656.75</c:v>
                </c:pt>
                <c:pt idx="7882">
                  <c:v>656.83333333333337</c:v>
                </c:pt>
                <c:pt idx="7883">
                  <c:v>656.91666666666663</c:v>
                </c:pt>
                <c:pt idx="7884">
                  <c:v>657</c:v>
                </c:pt>
                <c:pt idx="7885">
                  <c:v>657.08333333333337</c:v>
                </c:pt>
                <c:pt idx="7886">
                  <c:v>657.16666666666663</c:v>
                </c:pt>
                <c:pt idx="7887">
                  <c:v>657.25</c:v>
                </c:pt>
                <c:pt idx="7888">
                  <c:v>657.33333333333337</c:v>
                </c:pt>
                <c:pt idx="7889">
                  <c:v>657.41666666666663</c:v>
                </c:pt>
                <c:pt idx="7890">
                  <c:v>657.5</c:v>
                </c:pt>
                <c:pt idx="7891">
                  <c:v>657.58333333333337</c:v>
                </c:pt>
                <c:pt idx="7892">
                  <c:v>657.66666666666663</c:v>
                </c:pt>
                <c:pt idx="7893">
                  <c:v>657.75</c:v>
                </c:pt>
                <c:pt idx="7894">
                  <c:v>657.83333333333337</c:v>
                </c:pt>
                <c:pt idx="7895">
                  <c:v>657.91666666666663</c:v>
                </c:pt>
                <c:pt idx="7896">
                  <c:v>658</c:v>
                </c:pt>
                <c:pt idx="7897">
                  <c:v>658.08333333333337</c:v>
                </c:pt>
                <c:pt idx="7898">
                  <c:v>658.16666666666663</c:v>
                </c:pt>
                <c:pt idx="7899">
                  <c:v>658.25</c:v>
                </c:pt>
                <c:pt idx="7900">
                  <c:v>658.33333333333337</c:v>
                </c:pt>
                <c:pt idx="7901">
                  <c:v>658.41666666666663</c:v>
                </c:pt>
                <c:pt idx="7902">
                  <c:v>658.5</c:v>
                </c:pt>
                <c:pt idx="7903">
                  <c:v>658.58333333333337</c:v>
                </c:pt>
                <c:pt idx="7904">
                  <c:v>658.66666666666663</c:v>
                </c:pt>
                <c:pt idx="7905">
                  <c:v>658.75</c:v>
                </c:pt>
                <c:pt idx="7906">
                  <c:v>658.83333333333337</c:v>
                </c:pt>
                <c:pt idx="7907">
                  <c:v>658.91666666666663</c:v>
                </c:pt>
                <c:pt idx="7908">
                  <c:v>659</c:v>
                </c:pt>
                <c:pt idx="7909">
                  <c:v>659.08333333333337</c:v>
                </c:pt>
                <c:pt idx="7910">
                  <c:v>659.16666666666663</c:v>
                </c:pt>
                <c:pt idx="7911">
                  <c:v>659.25</c:v>
                </c:pt>
                <c:pt idx="7912">
                  <c:v>659.33333333333337</c:v>
                </c:pt>
                <c:pt idx="7913">
                  <c:v>659.41666666666663</c:v>
                </c:pt>
                <c:pt idx="7914">
                  <c:v>659.5</c:v>
                </c:pt>
                <c:pt idx="7915">
                  <c:v>659.58333333333337</c:v>
                </c:pt>
                <c:pt idx="7916">
                  <c:v>659.66666666666663</c:v>
                </c:pt>
                <c:pt idx="7917">
                  <c:v>659.75</c:v>
                </c:pt>
                <c:pt idx="7918">
                  <c:v>659.83333333333337</c:v>
                </c:pt>
                <c:pt idx="7919">
                  <c:v>659.91666666666663</c:v>
                </c:pt>
                <c:pt idx="7920">
                  <c:v>660</c:v>
                </c:pt>
                <c:pt idx="7921">
                  <c:v>660.08333333333337</c:v>
                </c:pt>
                <c:pt idx="7922">
                  <c:v>660.16666666666663</c:v>
                </c:pt>
                <c:pt idx="7923">
                  <c:v>660.25</c:v>
                </c:pt>
                <c:pt idx="7924">
                  <c:v>660.33333333333337</c:v>
                </c:pt>
                <c:pt idx="7925">
                  <c:v>660.41666666666663</c:v>
                </c:pt>
                <c:pt idx="7926">
                  <c:v>660.5</c:v>
                </c:pt>
                <c:pt idx="7927">
                  <c:v>660.58333333333337</c:v>
                </c:pt>
                <c:pt idx="7928">
                  <c:v>660.66666666666663</c:v>
                </c:pt>
                <c:pt idx="7929">
                  <c:v>660.75</c:v>
                </c:pt>
                <c:pt idx="7930">
                  <c:v>660.83333333333337</c:v>
                </c:pt>
                <c:pt idx="7931">
                  <c:v>660.91666666666663</c:v>
                </c:pt>
                <c:pt idx="7932">
                  <c:v>661</c:v>
                </c:pt>
                <c:pt idx="7933">
                  <c:v>661.08333333333337</c:v>
                </c:pt>
                <c:pt idx="7934">
                  <c:v>661.16666666666663</c:v>
                </c:pt>
                <c:pt idx="7935">
                  <c:v>661.25</c:v>
                </c:pt>
                <c:pt idx="7936">
                  <c:v>661.33333333333337</c:v>
                </c:pt>
                <c:pt idx="7937">
                  <c:v>661.41666666666663</c:v>
                </c:pt>
                <c:pt idx="7938">
                  <c:v>661.5</c:v>
                </c:pt>
                <c:pt idx="7939">
                  <c:v>661.58333333333337</c:v>
                </c:pt>
                <c:pt idx="7940">
                  <c:v>661.66666666666663</c:v>
                </c:pt>
                <c:pt idx="7941">
                  <c:v>661.75</c:v>
                </c:pt>
                <c:pt idx="7942">
                  <c:v>661.83333333333337</c:v>
                </c:pt>
                <c:pt idx="7943">
                  <c:v>661.91666666666663</c:v>
                </c:pt>
                <c:pt idx="7944">
                  <c:v>662</c:v>
                </c:pt>
                <c:pt idx="7945">
                  <c:v>662.08333333333337</c:v>
                </c:pt>
                <c:pt idx="7946">
                  <c:v>662.16666666666663</c:v>
                </c:pt>
                <c:pt idx="7947">
                  <c:v>662.25</c:v>
                </c:pt>
                <c:pt idx="7948">
                  <c:v>662.33333333333337</c:v>
                </c:pt>
                <c:pt idx="7949">
                  <c:v>662.41666666666663</c:v>
                </c:pt>
                <c:pt idx="7950">
                  <c:v>662.5</c:v>
                </c:pt>
                <c:pt idx="7951">
                  <c:v>662.58333333333337</c:v>
                </c:pt>
                <c:pt idx="7952">
                  <c:v>662.66666666666663</c:v>
                </c:pt>
                <c:pt idx="7953">
                  <c:v>662.75</c:v>
                </c:pt>
                <c:pt idx="7954">
                  <c:v>662.83333333333337</c:v>
                </c:pt>
                <c:pt idx="7955">
                  <c:v>662.91666666666663</c:v>
                </c:pt>
                <c:pt idx="7956">
                  <c:v>663</c:v>
                </c:pt>
                <c:pt idx="7957">
                  <c:v>663.08333333333337</c:v>
                </c:pt>
                <c:pt idx="7958">
                  <c:v>663.16666666666663</c:v>
                </c:pt>
                <c:pt idx="7959">
                  <c:v>663.25</c:v>
                </c:pt>
                <c:pt idx="7960">
                  <c:v>663.33333333333337</c:v>
                </c:pt>
                <c:pt idx="7961">
                  <c:v>663.41666666666663</c:v>
                </c:pt>
                <c:pt idx="7962">
                  <c:v>663.5</c:v>
                </c:pt>
                <c:pt idx="7963">
                  <c:v>663.58333333333337</c:v>
                </c:pt>
                <c:pt idx="7964">
                  <c:v>663.66666666666663</c:v>
                </c:pt>
                <c:pt idx="7965">
                  <c:v>663.75</c:v>
                </c:pt>
                <c:pt idx="7966">
                  <c:v>663.83333333333337</c:v>
                </c:pt>
                <c:pt idx="7967">
                  <c:v>663.91666666666663</c:v>
                </c:pt>
                <c:pt idx="7968">
                  <c:v>664</c:v>
                </c:pt>
                <c:pt idx="7969">
                  <c:v>664.08333333333337</c:v>
                </c:pt>
                <c:pt idx="7970">
                  <c:v>664.16666666666663</c:v>
                </c:pt>
                <c:pt idx="7971">
                  <c:v>664.25</c:v>
                </c:pt>
                <c:pt idx="7972">
                  <c:v>664.33333333333337</c:v>
                </c:pt>
                <c:pt idx="7973">
                  <c:v>664.41666666666663</c:v>
                </c:pt>
                <c:pt idx="7974">
                  <c:v>664.5</c:v>
                </c:pt>
                <c:pt idx="7975">
                  <c:v>664.58333333333337</c:v>
                </c:pt>
                <c:pt idx="7976">
                  <c:v>664.66666666666663</c:v>
                </c:pt>
                <c:pt idx="7977">
                  <c:v>664.75</c:v>
                </c:pt>
                <c:pt idx="7978">
                  <c:v>664.83333333333337</c:v>
                </c:pt>
                <c:pt idx="7979">
                  <c:v>664.91666666666663</c:v>
                </c:pt>
                <c:pt idx="7980">
                  <c:v>665</c:v>
                </c:pt>
                <c:pt idx="7981">
                  <c:v>665.08333333333337</c:v>
                </c:pt>
                <c:pt idx="7982">
                  <c:v>665.16666666666663</c:v>
                </c:pt>
                <c:pt idx="7983">
                  <c:v>665.25</c:v>
                </c:pt>
                <c:pt idx="7984">
                  <c:v>665.33333333333337</c:v>
                </c:pt>
                <c:pt idx="7985">
                  <c:v>665.41666666666663</c:v>
                </c:pt>
                <c:pt idx="7986">
                  <c:v>665.5</c:v>
                </c:pt>
                <c:pt idx="7987">
                  <c:v>665.58333333333337</c:v>
                </c:pt>
                <c:pt idx="7988">
                  <c:v>665.66666666666663</c:v>
                </c:pt>
                <c:pt idx="7989">
                  <c:v>665.75</c:v>
                </c:pt>
                <c:pt idx="7990">
                  <c:v>665.83333333333337</c:v>
                </c:pt>
                <c:pt idx="7991">
                  <c:v>665.91666666666663</c:v>
                </c:pt>
                <c:pt idx="7992">
                  <c:v>666</c:v>
                </c:pt>
                <c:pt idx="7993">
                  <c:v>666.08333333333337</c:v>
                </c:pt>
                <c:pt idx="7994">
                  <c:v>666.16666666666663</c:v>
                </c:pt>
                <c:pt idx="7995">
                  <c:v>666.25</c:v>
                </c:pt>
                <c:pt idx="7996">
                  <c:v>666.33333333333337</c:v>
                </c:pt>
                <c:pt idx="7997">
                  <c:v>666.41666666666663</c:v>
                </c:pt>
                <c:pt idx="7998">
                  <c:v>666.5</c:v>
                </c:pt>
                <c:pt idx="7999">
                  <c:v>666.58333333333337</c:v>
                </c:pt>
                <c:pt idx="8000">
                  <c:v>666.66666666666663</c:v>
                </c:pt>
                <c:pt idx="8001">
                  <c:v>666.75</c:v>
                </c:pt>
                <c:pt idx="8002">
                  <c:v>666.83333333333337</c:v>
                </c:pt>
                <c:pt idx="8003">
                  <c:v>666.91666666666663</c:v>
                </c:pt>
                <c:pt idx="8004">
                  <c:v>667</c:v>
                </c:pt>
                <c:pt idx="8005">
                  <c:v>667.08333333333337</c:v>
                </c:pt>
                <c:pt idx="8006">
                  <c:v>667.16666666666663</c:v>
                </c:pt>
                <c:pt idx="8007">
                  <c:v>667.25</c:v>
                </c:pt>
                <c:pt idx="8008">
                  <c:v>667.33333333333337</c:v>
                </c:pt>
                <c:pt idx="8009">
                  <c:v>667.41666666666663</c:v>
                </c:pt>
                <c:pt idx="8010">
                  <c:v>667.5</c:v>
                </c:pt>
                <c:pt idx="8011">
                  <c:v>667.58333333333337</c:v>
                </c:pt>
                <c:pt idx="8012">
                  <c:v>667.66666666666663</c:v>
                </c:pt>
                <c:pt idx="8013">
                  <c:v>667.75</c:v>
                </c:pt>
                <c:pt idx="8014">
                  <c:v>667.83333333333337</c:v>
                </c:pt>
                <c:pt idx="8015">
                  <c:v>667.91666666666663</c:v>
                </c:pt>
                <c:pt idx="8016">
                  <c:v>668</c:v>
                </c:pt>
                <c:pt idx="8017">
                  <c:v>668.08333333333337</c:v>
                </c:pt>
                <c:pt idx="8018">
                  <c:v>668.16666666666663</c:v>
                </c:pt>
                <c:pt idx="8019">
                  <c:v>668.25</c:v>
                </c:pt>
                <c:pt idx="8020">
                  <c:v>668.33333333333337</c:v>
                </c:pt>
                <c:pt idx="8021">
                  <c:v>668.41666666666663</c:v>
                </c:pt>
                <c:pt idx="8022">
                  <c:v>668.5</c:v>
                </c:pt>
                <c:pt idx="8023">
                  <c:v>668.58333333333337</c:v>
                </c:pt>
                <c:pt idx="8024">
                  <c:v>668.66666666666663</c:v>
                </c:pt>
                <c:pt idx="8025">
                  <c:v>668.75</c:v>
                </c:pt>
                <c:pt idx="8026">
                  <c:v>668.83333333333337</c:v>
                </c:pt>
                <c:pt idx="8027">
                  <c:v>668.91666666666663</c:v>
                </c:pt>
                <c:pt idx="8028">
                  <c:v>669</c:v>
                </c:pt>
                <c:pt idx="8029">
                  <c:v>669.08333333333337</c:v>
                </c:pt>
                <c:pt idx="8030">
                  <c:v>669.16666666666663</c:v>
                </c:pt>
                <c:pt idx="8031">
                  <c:v>669.25</c:v>
                </c:pt>
                <c:pt idx="8032">
                  <c:v>669.33333333333337</c:v>
                </c:pt>
                <c:pt idx="8033">
                  <c:v>669.41666666666663</c:v>
                </c:pt>
                <c:pt idx="8034">
                  <c:v>669.5</c:v>
                </c:pt>
                <c:pt idx="8035">
                  <c:v>669.58333333333337</c:v>
                </c:pt>
                <c:pt idx="8036">
                  <c:v>669.66666666666663</c:v>
                </c:pt>
                <c:pt idx="8037">
                  <c:v>669.75</c:v>
                </c:pt>
                <c:pt idx="8038">
                  <c:v>669.83333333333337</c:v>
                </c:pt>
                <c:pt idx="8039">
                  <c:v>669.91666666666663</c:v>
                </c:pt>
                <c:pt idx="8040">
                  <c:v>670</c:v>
                </c:pt>
                <c:pt idx="8041">
                  <c:v>670.08333333333337</c:v>
                </c:pt>
                <c:pt idx="8042">
                  <c:v>670.16666666666663</c:v>
                </c:pt>
                <c:pt idx="8043">
                  <c:v>670.25</c:v>
                </c:pt>
                <c:pt idx="8044">
                  <c:v>670.33333333333337</c:v>
                </c:pt>
                <c:pt idx="8045">
                  <c:v>670.41666666666663</c:v>
                </c:pt>
                <c:pt idx="8046">
                  <c:v>670.5</c:v>
                </c:pt>
                <c:pt idx="8047">
                  <c:v>670.58333333333337</c:v>
                </c:pt>
                <c:pt idx="8048">
                  <c:v>670.66666666666663</c:v>
                </c:pt>
                <c:pt idx="8049">
                  <c:v>670.75</c:v>
                </c:pt>
                <c:pt idx="8050">
                  <c:v>670.83333333333337</c:v>
                </c:pt>
                <c:pt idx="8051">
                  <c:v>670.91666666666663</c:v>
                </c:pt>
                <c:pt idx="8052">
                  <c:v>671</c:v>
                </c:pt>
                <c:pt idx="8053">
                  <c:v>671.08333333333337</c:v>
                </c:pt>
                <c:pt idx="8054">
                  <c:v>671.16666666666663</c:v>
                </c:pt>
                <c:pt idx="8055">
                  <c:v>671.25</c:v>
                </c:pt>
                <c:pt idx="8056">
                  <c:v>671.33333333333337</c:v>
                </c:pt>
                <c:pt idx="8057">
                  <c:v>671.41666666666663</c:v>
                </c:pt>
                <c:pt idx="8058">
                  <c:v>671.5</c:v>
                </c:pt>
                <c:pt idx="8059">
                  <c:v>671.58333333333337</c:v>
                </c:pt>
                <c:pt idx="8060">
                  <c:v>671.66666666666663</c:v>
                </c:pt>
                <c:pt idx="8061">
                  <c:v>671.75</c:v>
                </c:pt>
                <c:pt idx="8062">
                  <c:v>671.83333333333337</c:v>
                </c:pt>
                <c:pt idx="8063">
                  <c:v>671.91666666666663</c:v>
                </c:pt>
                <c:pt idx="8064">
                  <c:v>672</c:v>
                </c:pt>
                <c:pt idx="8065">
                  <c:v>672.08333333333337</c:v>
                </c:pt>
                <c:pt idx="8066">
                  <c:v>672.16666666666663</c:v>
                </c:pt>
                <c:pt idx="8067">
                  <c:v>672.25</c:v>
                </c:pt>
                <c:pt idx="8068">
                  <c:v>672.33333333333337</c:v>
                </c:pt>
                <c:pt idx="8069">
                  <c:v>672.41666666666663</c:v>
                </c:pt>
                <c:pt idx="8070">
                  <c:v>672.5</c:v>
                </c:pt>
                <c:pt idx="8071">
                  <c:v>672.58333333333337</c:v>
                </c:pt>
                <c:pt idx="8072">
                  <c:v>672.66666666666663</c:v>
                </c:pt>
                <c:pt idx="8073">
                  <c:v>672.75</c:v>
                </c:pt>
                <c:pt idx="8074">
                  <c:v>672.83333333333337</c:v>
                </c:pt>
                <c:pt idx="8075">
                  <c:v>672.91666666666663</c:v>
                </c:pt>
                <c:pt idx="8076">
                  <c:v>673</c:v>
                </c:pt>
                <c:pt idx="8077">
                  <c:v>673.08333333333337</c:v>
                </c:pt>
                <c:pt idx="8078">
                  <c:v>673.16666666666663</c:v>
                </c:pt>
                <c:pt idx="8079">
                  <c:v>673.25</c:v>
                </c:pt>
                <c:pt idx="8080">
                  <c:v>673.33333333333337</c:v>
                </c:pt>
                <c:pt idx="8081">
                  <c:v>673.41666666666663</c:v>
                </c:pt>
                <c:pt idx="8082">
                  <c:v>673.5</c:v>
                </c:pt>
                <c:pt idx="8083">
                  <c:v>673.58333333333337</c:v>
                </c:pt>
                <c:pt idx="8084">
                  <c:v>673.66666666666663</c:v>
                </c:pt>
                <c:pt idx="8085">
                  <c:v>673.75</c:v>
                </c:pt>
                <c:pt idx="8086">
                  <c:v>673.83333333333337</c:v>
                </c:pt>
                <c:pt idx="8087">
                  <c:v>673.91666666666663</c:v>
                </c:pt>
                <c:pt idx="8088">
                  <c:v>674</c:v>
                </c:pt>
                <c:pt idx="8089">
                  <c:v>674.08333333333337</c:v>
                </c:pt>
                <c:pt idx="8090">
                  <c:v>674.16666666666663</c:v>
                </c:pt>
                <c:pt idx="8091">
                  <c:v>674.25</c:v>
                </c:pt>
                <c:pt idx="8092">
                  <c:v>674.33333333333337</c:v>
                </c:pt>
                <c:pt idx="8093">
                  <c:v>674.41666666666663</c:v>
                </c:pt>
                <c:pt idx="8094">
                  <c:v>674.5</c:v>
                </c:pt>
                <c:pt idx="8095">
                  <c:v>674.58333333333337</c:v>
                </c:pt>
                <c:pt idx="8096">
                  <c:v>674.66666666666663</c:v>
                </c:pt>
                <c:pt idx="8097">
                  <c:v>674.75</c:v>
                </c:pt>
                <c:pt idx="8098">
                  <c:v>674.83333333333337</c:v>
                </c:pt>
                <c:pt idx="8099">
                  <c:v>674.91666666666663</c:v>
                </c:pt>
                <c:pt idx="8100">
                  <c:v>675</c:v>
                </c:pt>
                <c:pt idx="8101">
                  <c:v>675.08333333333337</c:v>
                </c:pt>
                <c:pt idx="8102">
                  <c:v>675.16666666666663</c:v>
                </c:pt>
                <c:pt idx="8103">
                  <c:v>675.25</c:v>
                </c:pt>
                <c:pt idx="8104">
                  <c:v>675.33333333333337</c:v>
                </c:pt>
                <c:pt idx="8105">
                  <c:v>675.41666666666663</c:v>
                </c:pt>
                <c:pt idx="8106">
                  <c:v>675.5</c:v>
                </c:pt>
                <c:pt idx="8107">
                  <c:v>675.58333333333337</c:v>
                </c:pt>
                <c:pt idx="8108">
                  <c:v>675.66666666666663</c:v>
                </c:pt>
                <c:pt idx="8109">
                  <c:v>675.75</c:v>
                </c:pt>
                <c:pt idx="8110">
                  <c:v>675.83333333333337</c:v>
                </c:pt>
                <c:pt idx="8111">
                  <c:v>675.91666666666663</c:v>
                </c:pt>
                <c:pt idx="8112">
                  <c:v>676</c:v>
                </c:pt>
                <c:pt idx="8113">
                  <c:v>676.08333333333337</c:v>
                </c:pt>
                <c:pt idx="8114">
                  <c:v>676.16666666666663</c:v>
                </c:pt>
                <c:pt idx="8115">
                  <c:v>676.25</c:v>
                </c:pt>
                <c:pt idx="8116">
                  <c:v>676.33333333333337</c:v>
                </c:pt>
                <c:pt idx="8117">
                  <c:v>676.41666666666663</c:v>
                </c:pt>
                <c:pt idx="8118">
                  <c:v>676.5</c:v>
                </c:pt>
                <c:pt idx="8119">
                  <c:v>676.58333333333337</c:v>
                </c:pt>
                <c:pt idx="8120">
                  <c:v>676.66666666666663</c:v>
                </c:pt>
                <c:pt idx="8121">
                  <c:v>676.75</c:v>
                </c:pt>
                <c:pt idx="8122">
                  <c:v>676.83333333333337</c:v>
                </c:pt>
                <c:pt idx="8123">
                  <c:v>676.91666666666663</c:v>
                </c:pt>
                <c:pt idx="8124">
                  <c:v>677</c:v>
                </c:pt>
                <c:pt idx="8125">
                  <c:v>677.08333333333337</c:v>
                </c:pt>
                <c:pt idx="8126">
                  <c:v>677.16666666666663</c:v>
                </c:pt>
                <c:pt idx="8127">
                  <c:v>677.25</c:v>
                </c:pt>
                <c:pt idx="8128">
                  <c:v>677.33333333333337</c:v>
                </c:pt>
                <c:pt idx="8129">
                  <c:v>677.41666666666663</c:v>
                </c:pt>
                <c:pt idx="8130">
                  <c:v>677.5</c:v>
                </c:pt>
                <c:pt idx="8131">
                  <c:v>677.58333333333337</c:v>
                </c:pt>
                <c:pt idx="8132">
                  <c:v>677.66666666666663</c:v>
                </c:pt>
                <c:pt idx="8133">
                  <c:v>677.75</c:v>
                </c:pt>
                <c:pt idx="8134">
                  <c:v>677.83333333333337</c:v>
                </c:pt>
                <c:pt idx="8135">
                  <c:v>677.91666666666663</c:v>
                </c:pt>
                <c:pt idx="8136">
                  <c:v>678</c:v>
                </c:pt>
                <c:pt idx="8137">
                  <c:v>678.08333333333337</c:v>
                </c:pt>
                <c:pt idx="8138">
                  <c:v>678.16666666666663</c:v>
                </c:pt>
                <c:pt idx="8139">
                  <c:v>678.25</c:v>
                </c:pt>
                <c:pt idx="8140">
                  <c:v>678.33333333333337</c:v>
                </c:pt>
                <c:pt idx="8141">
                  <c:v>678.41666666666663</c:v>
                </c:pt>
                <c:pt idx="8142">
                  <c:v>678.5</c:v>
                </c:pt>
                <c:pt idx="8143">
                  <c:v>678.58333333333337</c:v>
                </c:pt>
                <c:pt idx="8144">
                  <c:v>678.66666666666663</c:v>
                </c:pt>
                <c:pt idx="8145">
                  <c:v>678.75</c:v>
                </c:pt>
                <c:pt idx="8146">
                  <c:v>678.83333333333337</c:v>
                </c:pt>
                <c:pt idx="8147">
                  <c:v>678.91666666666663</c:v>
                </c:pt>
                <c:pt idx="8148">
                  <c:v>679</c:v>
                </c:pt>
                <c:pt idx="8149">
                  <c:v>679.08333333333337</c:v>
                </c:pt>
                <c:pt idx="8150">
                  <c:v>679.16666666666663</c:v>
                </c:pt>
                <c:pt idx="8151">
                  <c:v>679.25</c:v>
                </c:pt>
                <c:pt idx="8152">
                  <c:v>679.33333333333337</c:v>
                </c:pt>
                <c:pt idx="8153">
                  <c:v>679.41666666666663</c:v>
                </c:pt>
                <c:pt idx="8154">
                  <c:v>679.5</c:v>
                </c:pt>
                <c:pt idx="8155">
                  <c:v>679.58333333333337</c:v>
                </c:pt>
                <c:pt idx="8156">
                  <c:v>679.66666666666663</c:v>
                </c:pt>
                <c:pt idx="8157">
                  <c:v>679.75</c:v>
                </c:pt>
                <c:pt idx="8158">
                  <c:v>679.83333333333337</c:v>
                </c:pt>
                <c:pt idx="8159">
                  <c:v>679.91666666666663</c:v>
                </c:pt>
                <c:pt idx="8160">
                  <c:v>680</c:v>
                </c:pt>
                <c:pt idx="8161">
                  <c:v>680.08333333333337</c:v>
                </c:pt>
                <c:pt idx="8162">
                  <c:v>680.16666666666663</c:v>
                </c:pt>
                <c:pt idx="8163">
                  <c:v>680.25</c:v>
                </c:pt>
                <c:pt idx="8164">
                  <c:v>680.33333333333337</c:v>
                </c:pt>
                <c:pt idx="8165">
                  <c:v>680.41666666666663</c:v>
                </c:pt>
                <c:pt idx="8166">
                  <c:v>680.5</c:v>
                </c:pt>
                <c:pt idx="8167">
                  <c:v>680.58333333333337</c:v>
                </c:pt>
                <c:pt idx="8168">
                  <c:v>680.66666666666663</c:v>
                </c:pt>
                <c:pt idx="8169">
                  <c:v>680.75</c:v>
                </c:pt>
                <c:pt idx="8170">
                  <c:v>680.83333333333337</c:v>
                </c:pt>
                <c:pt idx="8171">
                  <c:v>680.91666666666663</c:v>
                </c:pt>
                <c:pt idx="8172">
                  <c:v>681</c:v>
                </c:pt>
                <c:pt idx="8173">
                  <c:v>681.08333333333337</c:v>
                </c:pt>
                <c:pt idx="8174">
                  <c:v>681.16666666666663</c:v>
                </c:pt>
                <c:pt idx="8175">
                  <c:v>681.25</c:v>
                </c:pt>
                <c:pt idx="8176">
                  <c:v>681.33333333333337</c:v>
                </c:pt>
                <c:pt idx="8177">
                  <c:v>681.41666666666663</c:v>
                </c:pt>
                <c:pt idx="8178">
                  <c:v>681.5</c:v>
                </c:pt>
                <c:pt idx="8179">
                  <c:v>681.58333333333337</c:v>
                </c:pt>
                <c:pt idx="8180">
                  <c:v>681.66666666666663</c:v>
                </c:pt>
                <c:pt idx="8181">
                  <c:v>681.75</c:v>
                </c:pt>
                <c:pt idx="8182">
                  <c:v>681.83333333333337</c:v>
                </c:pt>
                <c:pt idx="8183">
                  <c:v>681.91666666666663</c:v>
                </c:pt>
                <c:pt idx="8184">
                  <c:v>682</c:v>
                </c:pt>
                <c:pt idx="8185">
                  <c:v>682.08333333333337</c:v>
                </c:pt>
                <c:pt idx="8186">
                  <c:v>682.16666666666663</c:v>
                </c:pt>
                <c:pt idx="8187">
                  <c:v>682.25</c:v>
                </c:pt>
                <c:pt idx="8188">
                  <c:v>682.33333333333337</c:v>
                </c:pt>
                <c:pt idx="8189">
                  <c:v>682.41666666666663</c:v>
                </c:pt>
                <c:pt idx="8190">
                  <c:v>682.5</c:v>
                </c:pt>
                <c:pt idx="8191">
                  <c:v>682.58333333333337</c:v>
                </c:pt>
                <c:pt idx="8192">
                  <c:v>682.66666666666663</c:v>
                </c:pt>
                <c:pt idx="8193">
                  <c:v>682.75</c:v>
                </c:pt>
                <c:pt idx="8194">
                  <c:v>682.83333333333337</c:v>
                </c:pt>
                <c:pt idx="8195">
                  <c:v>682.91666666666663</c:v>
                </c:pt>
                <c:pt idx="8196">
                  <c:v>683</c:v>
                </c:pt>
                <c:pt idx="8197">
                  <c:v>683.08333333333337</c:v>
                </c:pt>
                <c:pt idx="8198">
                  <c:v>683.16666666666663</c:v>
                </c:pt>
                <c:pt idx="8199">
                  <c:v>683.25</c:v>
                </c:pt>
                <c:pt idx="8200">
                  <c:v>683.33333333333337</c:v>
                </c:pt>
                <c:pt idx="8201">
                  <c:v>683.41666666666663</c:v>
                </c:pt>
                <c:pt idx="8202">
                  <c:v>683.5</c:v>
                </c:pt>
                <c:pt idx="8203">
                  <c:v>683.58333333333337</c:v>
                </c:pt>
                <c:pt idx="8204">
                  <c:v>683.66666666666663</c:v>
                </c:pt>
                <c:pt idx="8205">
                  <c:v>683.75</c:v>
                </c:pt>
                <c:pt idx="8206">
                  <c:v>683.83333333333337</c:v>
                </c:pt>
                <c:pt idx="8207">
                  <c:v>683.91666666666663</c:v>
                </c:pt>
                <c:pt idx="8208">
                  <c:v>684</c:v>
                </c:pt>
                <c:pt idx="8209">
                  <c:v>684.08333333333337</c:v>
                </c:pt>
                <c:pt idx="8210">
                  <c:v>684.16666666666663</c:v>
                </c:pt>
                <c:pt idx="8211">
                  <c:v>684.25</c:v>
                </c:pt>
                <c:pt idx="8212">
                  <c:v>684.33333333333337</c:v>
                </c:pt>
                <c:pt idx="8213">
                  <c:v>684.41666666666663</c:v>
                </c:pt>
                <c:pt idx="8214">
                  <c:v>684.5</c:v>
                </c:pt>
                <c:pt idx="8215">
                  <c:v>684.58333333333337</c:v>
                </c:pt>
                <c:pt idx="8216">
                  <c:v>684.66666666666663</c:v>
                </c:pt>
                <c:pt idx="8217">
                  <c:v>684.75</c:v>
                </c:pt>
                <c:pt idx="8218">
                  <c:v>684.83333333333337</c:v>
                </c:pt>
                <c:pt idx="8219">
                  <c:v>684.91666666666663</c:v>
                </c:pt>
                <c:pt idx="8220">
                  <c:v>685</c:v>
                </c:pt>
                <c:pt idx="8221">
                  <c:v>685.08333333333337</c:v>
                </c:pt>
                <c:pt idx="8222">
                  <c:v>685.16666666666663</c:v>
                </c:pt>
                <c:pt idx="8223">
                  <c:v>685.25</c:v>
                </c:pt>
                <c:pt idx="8224">
                  <c:v>685.33333333333337</c:v>
                </c:pt>
                <c:pt idx="8225">
                  <c:v>685.41666666666663</c:v>
                </c:pt>
                <c:pt idx="8226">
                  <c:v>685.5</c:v>
                </c:pt>
                <c:pt idx="8227">
                  <c:v>685.58333333333337</c:v>
                </c:pt>
                <c:pt idx="8228">
                  <c:v>685.66666666666663</c:v>
                </c:pt>
                <c:pt idx="8229">
                  <c:v>685.75</c:v>
                </c:pt>
                <c:pt idx="8230">
                  <c:v>685.83333333333337</c:v>
                </c:pt>
                <c:pt idx="8231">
                  <c:v>685.91666666666663</c:v>
                </c:pt>
                <c:pt idx="8232">
                  <c:v>686</c:v>
                </c:pt>
                <c:pt idx="8233">
                  <c:v>686.08333333333337</c:v>
                </c:pt>
                <c:pt idx="8234">
                  <c:v>686.16666666666663</c:v>
                </c:pt>
                <c:pt idx="8235">
                  <c:v>686.25</c:v>
                </c:pt>
                <c:pt idx="8236">
                  <c:v>686.33333333333337</c:v>
                </c:pt>
                <c:pt idx="8237">
                  <c:v>686.41666666666663</c:v>
                </c:pt>
                <c:pt idx="8238">
                  <c:v>686.5</c:v>
                </c:pt>
                <c:pt idx="8239">
                  <c:v>686.58333333333337</c:v>
                </c:pt>
                <c:pt idx="8240">
                  <c:v>686.66666666666663</c:v>
                </c:pt>
                <c:pt idx="8241">
                  <c:v>686.75</c:v>
                </c:pt>
                <c:pt idx="8242">
                  <c:v>686.83333333333337</c:v>
                </c:pt>
                <c:pt idx="8243">
                  <c:v>686.91666666666663</c:v>
                </c:pt>
                <c:pt idx="8244">
                  <c:v>687</c:v>
                </c:pt>
                <c:pt idx="8245">
                  <c:v>687.08333333333337</c:v>
                </c:pt>
                <c:pt idx="8246">
                  <c:v>687.16666666666663</c:v>
                </c:pt>
                <c:pt idx="8247">
                  <c:v>687.25</c:v>
                </c:pt>
                <c:pt idx="8248">
                  <c:v>687.33333333333337</c:v>
                </c:pt>
                <c:pt idx="8249">
                  <c:v>687.41666666666663</c:v>
                </c:pt>
                <c:pt idx="8250">
                  <c:v>687.5</c:v>
                </c:pt>
                <c:pt idx="8251">
                  <c:v>687.58333333333337</c:v>
                </c:pt>
                <c:pt idx="8252">
                  <c:v>687.66666666666663</c:v>
                </c:pt>
                <c:pt idx="8253">
                  <c:v>687.75</c:v>
                </c:pt>
                <c:pt idx="8254">
                  <c:v>687.83333333333337</c:v>
                </c:pt>
                <c:pt idx="8255">
                  <c:v>687.91666666666663</c:v>
                </c:pt>
                <c:pt idx="8256">
                  <c:v>688</c:v>
                </c:pt>
                <c:pt idx="8257">
                  <c:v>688.08333333333337</c:v>
                </c:pt>
                <c:pt idx="8258">
                  <c:v>688.16666666666663</c:v>
                </c:pt>
                <c:pt idx="8259">
                  <c:v>688.25</c:v>
                </c:pt>
                <c:pt idx="8260">
                  <c:v>688.33333333333337</c:v>
                </c:pt>
                <c:pt idx="8261">
                  <c:v>688.41666666666663</c:v>
                </c:pt>
                <c:pt idx="8262">
                  <c:v>688.5</c:v>
                </c:pt>
                <c:pt idx="8263">
                  <c:v>688.58333333333337</c:v>
                </c:pt>
                <c:pt idx="8264">
                  <c:v>688.66666666666663</c:v>
                </c:pt>
                <c:pt idx="8265">
                  <c:v>688.75</c:v>
                </c:pt>
                <c:pt idx="8266">
                  <c:v>688.83333333333337</c:v>
                </c:pt>
                <c:pt idx="8267">
                  <c:v>688.91666666666663</c:v>
                </c:pt>
                <c:pt idx="8268">
                  <c:v>689</c:v>
                </c:pt>
                <c:pt idx="8269">
                  <c:v>689.08333333333337</c:v>
                </c:pt>
                <c:pt idx="8270">
                  <c:v>689.16666666666663</c:v>
                </c:pt>
                <c:pt idx="8271">
                  <c:v>689.25</c:v>
                </c:pt>
                <c:pt idx="8272">
                  <c:v>689.33333333333337</c:v>
                </c:pt>
                <c:pt idx="8273">
                  <c:v>689.41666666666663</c:v>
                </c:pt>
                <c:pt idx="8274">
                  <c:v>689.5</c:v>
                </c:pt>
                <c:pt idx="8275">
                  <c:v>689.58333333333337</c:v>
                </c:pt>
                <c:pt idx="8276">
                  <c:v>689.66666666666663</c:v>
                </c:pt>
                <c:pt idx="8277">
                  <c:v>689.75</c:v>
                </c:pt>
                <c:pt idx="8278">
                  <c:v>689.83333333333337</c:v>
                </c:pt>
                <c:pt idx="8279">
                  <c:v>689.91666666666663</c:v>
                </c:pt>
                <c:pt idx="8280">
                  <c:v>690</c:v>
                </c:pt>
                <c:pt idx="8281">
                  <c:v>690.08333333333337</c:v>
                </c:pt>
                <c:pt idx="8282">
                  <c:v>690.16666666666663</c:v>
                </c:pt>
                <c:pt idx="8283">
                  <c:v>690.25</c:v>
                </c:pt>
                <c:pt idx="8284">
                  <c:v>690.33333333333337</c:v>
                </c:pt>
                <c:pt idx="8285">
                  <c:v>690.41666666666663</c:v>
                </c:pt>
                <c:pt idx="8286">
                  <c:v>690.5</c:v>
                </c:pt>
                <c:pt idx="8287">
                  <c:v>690.58333333333337</c:v>
                </c:pt>
                <c:pt idx="8288">
                  <c:v>690.66666666666663</c:v>
                </c:pt>
                <c:pt idx="8289">
                  <c:v>690.75</c:v>
                </c:pt>
                <c:pt idx="8290">
                  <c:v>690.83333333333337</c:v>
                </c:pt>
                <c:pt idx="8291">
                  <c:v>690.91666666666663</c:v>
                </c:pt>
                <c:pt idx="8292">
                  <c:v>691</c:v>
                </c:pt>
                <c:pt idx="8293">
                  <c:v>691.08333333333337</c:v>
                </c:pt>
                <c:pt idx="8294">
                  <c:v>691.16666666666663</c:v>
                </c:pt>
                <c:pt idx="8295">
                  <c:v>691.25</c:v>
                </c:pt>
                <c:pt idx="8296">
                  <c:v>691.33333333333337</c:v>
                </c:pt>
                <c:pt idx="8297">
                  <c:v>691.41666666666663</c:v>
                </c:pt>
                <c:pt idx="8298">
                  <c:v>691.5</c:v>
                </c:pt>
                <c:pt idx="8299">
                  <c:v>691.58333333333337</c:v>
                </c:pt>
                <c:pt idx="8300">
                  <c:v>691.66666666666663</c:v>
                </c:pt>
                <c:pt idx="8301">
                  <c:v>691.75</c:v>
                </c:pt>
                <c:pt idx="8302">
                  <c:v>691.83333333333337</c:v>
                </c:pt>
                <c:pt idx="8303">
                  <c:v>691.91666666666663</c:v>
                </c:pt>
                <c:pt idx="8304">
                  <c:v>692</c:v>
                </c:pt>
                <c:pt idx="8305">
                  <c:v>692.08333333333337</c:v>
                </c:pt>
                <c:pt idx="8306">
                  <c:v>692.16666666666663</c:v>
                </c:pt>
                <c:pt idx="8307">
                  <c:v>692.25</c:v>
                </c:pt>
                <c:pt idx="8308">
                  <c:v>692.33333333333337</c:v>
                </c:pt>
                <c:pt idx="8309">
                  <c:v>692.41666666666663</c:v>
                </c:pt>
                <c:pt idx="8310">
                  <c:v>692.5</c:v>
                </c:pt>
                <c:pt idx="8311">
                  <c:v>692.58333333333337</c:v>
                </c:pt>
                <c:pt idx="8312">
                  <c:v>692.66666666666663</c:v>
                </c:pt>
                <c:pt idx="8313">
                  <c:v>692.75</c:v>
                </c:pt>
                <c:pt idx="8314">
                  <c:v>692.83333333333337</c:v>
                </c:pt>
                <c:pt idx="8315">
                  <c:v>692.91666666666663</c:v>
                </c:pt>
                <c:pt idx="8316">
                  <c:v>693</c:v>
                </c:pt>
                <c:pt idx="8317">
                  <c:v>693.08333333333337</c:v>
                </c:pt>
                <c:pt idx="8318">
                  <c:v>693.16666666666663</c:v>
                </c:pt>
                <c:pt idx="8319">
                  <c:v>693.25</c:v>
                </c:pt>
                <c:pt idx="8320">
                  <c:v>693.33333333333337</c:v>
                </c:pt>
                <c:pt idx="8321">
                  <c:v>693.41666666666663</c:v>
                </c:pt>
                <c:pt idx="8322">
                  <c:v>693.5</c:v>
                </c:pt>
                <c:pt idx="8323">
                  <c:v>693.58333333333337</c:v>
                </c:pt>
                <c:pt idx="8324">
                  <c:v>693.66666666666663</c:v>
                </c:pt>
                <c:pt idx="8325">
                  <c:v>693.75</c:v>
                </c:pt>
                <c:pt idx="8326">
                  <c:v>693.83333333333337</c:v>
                </c:pt>
                <c:pt idx="8327">
                  <c:v>693.91666666666663</c:v>
                </c:pt>
                <c:pt idx="8328">
                  <c:v>694</c:v>
                </c:pt>
                <c:pt idx="8329">
                  <c:v>694.08333333333337</c:v>
                </c:pt>
                <c:pt idx="8330">
                  <c:v>694.16666666666663</c:v>
                </c:pt>
                <c:pt idx="8331">
                  <c:v>694.25</c:v>
                </c:pt>
                <c:pt idx="8332">
                  <c:v>694.33333333333337</c:v>
                </c:pt>
                <c:pt idx="8333">
                  <c:v>694.41666666666663</c:v>
                </c:pt>
                <c:pt idx="8334">
                  <c:v>694.5</c:v>
                </c:pt>
                <c:pt idx="8335">
                  <c:v>694.58333333333337</c:v>
                </c:pt>
                <c:pt idx="8336">
                  <c:v>694.66666666666663</c:v>
                </c:pt>
                <c:pt idx="8337">
                  <c:v>694.75</c:v>
                </c:pt>
                <c:pt idx="8338">
                  <c:v>694.83333333333337</c:v>
                </c:pt>
                <c:pt idx="8339">
                  <c:v>694.91666666666663</c:v>
                </c:pt>
                <c:pt idx="8340">
                  <c:v>695</c:v>
                </c:pt>
                <c:pt idx="8341">
                  <c:v>695.08333333333337</c:v>
                </c:pt>
                <c:pt idx="8342">
                  <c:v>695.16666666666663</c:v>
                </c:pt>
                <c:pt idx="8343">
                  <c:v>695.25</c:v>
                </c:pt>
                <c:pt idx="8344">
                  <c:v>695.33333333333337</c:v>
                </c:pt>
                <c:pt idx="8345">
                  <c:v>695.41666666666663</c:v>
                </c:pt>
                <c:pt idx="8346">
                  <c:v>695.5</c:v>
                </c:pt>
                <c:pt idx="8347">
                  <c:v>695.58333333333337</c:v>
                </c:pt>
                <c:pt idx="8348">
                  <c:v>695.66666666666663</c:v>
                </c:pt>
                <c:pt idx="8349">
                  <c:v>695.75</c:v>
                </c:pt>
                <c:pt idx="8350">
                  <c:v>695.83333333333337</c:v>
                </c:pt>
                <c:pt idx="8351">
                  <c:v>695.91666666666663</c:v>
                </c:pt>
                <c:pt idx="8352">
                  <c:v>696</c:v>
                </c:pt>
                <c:pt idx="8353">
                  <c:v>696.08333333333337</c:v>
                </c:pt>
                <c:pt idx="8354">
                  <c:v>696.16666666666663</c:v>
                </c:pt>
                <c:pt idx="8355">
                  <c:v>696.25</c:v>
                </c:pt>
                <c:pt idx="8356">
                  <c:v>696.33333333333337</c:v>
                </c:pt>
                <c:pt idx="8357">
                  <c:v>696.41666666666663</c:v>
                </c:pt>
                <c:pt idx="8358">
                  <c:v>696.5</c:v>
                </c:pt>
                <c:pt idx="8359">
                  <c:v>696.58333333333337</c:v>
                </c:pt>
                <c:pt idx="8360">
                  <c:v>696.66666666666663</c:v>
                </c:pt>
                <c:pt idx="8361">
                  <c:v>696.75</c:v>
                </c:pt>
                <c:pt idx="8362">
                  <c:v>696.83333333333337</c:v>
                </c:pt>
                <c:pt idx="8363">
                  <c:v>696.91666666666663</c:v>
                </c:pt>
                <c:pt idx="8364">
                  <c:v>697</c:v>
                </c:pt>
                <c:pt idx="8365">
                  <c:v>697.08333333333337</c:v>
                </c:pt>
                <c:pt idx="8366">
                  <c:v>697.16666666666663</c:v>
                </c:pt>
                <c:pt idx="8367">
                  <c:v>697.25</c:v>
                </c:pt>
                <c:pt idx="8368">
                  <c:v>697.33333333333337</c:v>
                </c:pt>
                <c:pt idx="8369">
                  <c:v>697.41666666666663</c:v>
                </c:pt>
                <c:pt idx="8370">
                  <c:v>697.5</c:v>
                </c:pt>
                <c:pt idx="8371">
                  <c:v>697.58333333333337</c:v>
                </c:pt>
                <c:pt idx="8372">
                  <c:v>697.66666666666663</c:v>
                </c:pt>
                <c:pt idx="8373">
                  <c:v>697.75</c:v>
                </c:pt>
                <c:pt idx="8374">
                  <c:v>697.83333333333337</c:v>
                </c:pt>
                <c:pt idx="8375">
                  <c:v>697.91666666666663</c:v>
                </c:pt>
                <c:pt idx="8376">
                  <c:v>698</c:v>
                </c:pt>
                <c:pt idx="8377">
                  <c:v>698.08333333333337</c:v>
                </c:pt>
                <c:pt idx="8378">
                  <c:v>698.16666666666663</c:v>
                </c:pt>
                <c:pt idx="8379">
                  <c:v>698.25</c:v>
                </c:pt>
                <c:pt idx="8380">
                  <c:v>698.33333333333337</c:v>
                </c:pt>
                <c:pt idx="8381">
                  <c:v>698.41666666666663</c:v>
                </c:pt>
                <c:pt idx="8382">
                  <c:v>698.5</c:v>
                </c:pt>
                <c:pt idx="8383">
                  <c:v>698.58333333333337</c:v>
                </c:pt>
                <c:pt idx="8384">
                  <c:v>698.66666666666663</c:v>
                </c:pt>
                <c:pt idx="8385">
                  <c:v>698.75</c:v>
                </c:pt>
                <c:pt idx="8386">
                  <c:v>698.83333333333337</c:v>
                </c:pt>
                <c:pt idx="8387">
                  <c:v>698.91666666666663</c:v>
                </c:pt>
                <c:pt idx="8388">
                  <c:v>699</c:v>
                </c:pt>
                <c:pt idx="8389">
                  <c:v>699.08333333333337</c:v>
                </c:pt>
                <c:pt idx="8390">
                  <c:v>699.16666666666663</c:v>
                </c:pt>
                <c:pt idx="8391">
                  <c:v>699.25</c:v>
                </c:pt>
                <c:pt idx="8392">
                  <c:v>699.33333333333337</c:v>
                </c:pt>
                <c:pt idx="8393">
                  <c:v>699.41666666666663</c:v>
                </c:pt>
                <c:pt idx="8394">
                  <c:v>699.5</c:v>
                </c:pt>
                <c:pt idx="8395">
                  <c:v>699.58333333333337</c:v>
                </c:pt>
                <c:pt idx="8396">
                  <c:v>699.66666666666663</c:v>
                </c:pt>
                <c:pt idx="8397">
                  <c:v>699.75</c:v>
                </c:pt>
                <c:pt idx="8398">
                  <c:v>699.83333333333337</c:v>
                </c:pt>
                <c:pt idx="8399">
                  <c:v>699.91666666666663</c:v>
                </c:pt>
                <c:pt idx="8400">
                  <c:v>700</c:v>
                </c:pt>
                <c:pt idx="8401">
                  <c:v>700.08333333333337</c:v>
                </c:pt>
                <c:pt idx="8402">
                  <c:v>700.16666666666663</c:v>
                </c:pt>
                <c:pt idx="8403">
                  <c:v>700.25</c:v>
                </c:pt>
                <c:pt idx="8404">
                  <c:v>700.33333333333337</c:v>
                </c:pt>
                <c:pt idx="8405">
                  <c:v>700.41666666666663</c:v>
                </c:pt>
                <c:pt idx="8406">
                  <c:v>700.5</c:v>
                </c:pt>
                <c:pt idx="8407">
                  <c:v>700.58333333333337</c:v>
                </c:pt>
                <c:pt idx="8408">
                  <c:v>700.66666666666663</c:v>
                </c:pt>
                <c:pt idx="8409">
                  <c:v>700.75</c:v>
                </c:pt>
                <c:pt idx="8410">
                  <c:v>700.83333333333337</c:v>
                </c:pt>
                <c:pt idx="8411">
                  <c:v>700.91666666666663</c:v>
                </c:pt>
                <c:pt idx="8412">
                  <c:v>701</c:v>
                </c:pt>
                <c:pt idx="8413">
                  <c:v>701.08333333333337</c:v>
                </c:pt>
                <c:pt idx="8414">
                  <c:v>701.16666666666663</c:v>
                </c:pt>
                <c:pt idx="8415">
                  <c:v>701.25</c:v>
                </c:pt>
                <c:pt idx="8416">
                  <c:v>701.33333333333337</c:v>
                </c:pt>
                <c:pt idx="8417">
                  <c:v>701.41666666666663</c:v>
                </c:pt>
                <c:pt idx="8418">
                  <c:v>701.5</c:v>
                </c:pt>
                <c:pt idx="8419">
                  <c:v>701.58333333333337</c:v>
                </c:pt>
                <c:pt idx="8420">
                  <c:v>701.66666666666663</c:v>
                </c:pt>
                <c:pt idx="8421">
                  <c:v>701.75</c:v>
                </c:pt>
                <c:pt idx="8422">
                  <c:v>701.83333333333337</c:v>
                </c:pt>
                <c:pt idx="8423">
                  <c:v>701.91666666666663</c:v>
                </c:pt>
                <c:pt idx="8424">
                  <c:v>702</c:v>
                </c:pt>
                <c:pt idx="8425">
                  <c:v>702.08333333333337</c:v>
                </c:pt>
                <c:pt idx="8426">
                  <c:v>702.16666666666663</c:v>
                </c:pt>
                <c:pt idx="8427">
                  <c:v>702.25</c:v>
                </c:pt>
                <c:pt idx="8428">
                  <c:v>702.33333333333337</c:v>
                </c:pt>
                <c:pt idx="8429">
                  <c:v>702.41666666666663</c:v>
                </c:pt>
                <c:pt idx="8430">
                  <c:v>702.5</c:v>
                </c:pt>
                <c:pt idx="8431">
                  <c:v>702.58333333333337</c:v>
                </c:pt>
                <c:pt idx="8432">
                  <c:v>702.66666666666663</c:v>
                </c:pt>
                <c:pt idx="8433">
                  <c:v>702.75</c:v>
                </c:pt>
                <c:pt idx="8434">
                  <c:v>702.83333333333337</c:v>
                </c:pt>
                <c:pt idx="8435">
                  <c:v>702.91666666666663</c:v>
                </c:pt>
                <c:pt idx="8436">
                  <c:v>703</c:v>
                </c:pt>
                <c:pt idx="8437">
                  <c:v>703.08333333333337</c:v>
                </c:pt>
                <c:pt idx="8438">
                  <c:v>703.16666666666663</c:v>
                </c:pt>
                <c:pt idx="8439">
                  <c:v>703.25</c:v>
                </c:pt>
                <c:pt idx="8440">
                  <c:v>703.33333333333337</c:v>
                </c:pt>
                <c:pt idx="8441">
                  <c:v>703.41666666666663</c:v>
                </c:pt>
                <c:pt idx="8442">
                  <c:v>703.5</c:v>
                </c:pt>
                <c:pt idx="8443">
                  <c:v>703.58333333333337</c:v>
                </c:pt>
                <c:pt idx="8444">
                  <c:v>703.66666666666663</c:v>
                </c:pt>
                <c:pt idx="8445">
                  <c:v>703.75</c:v>
                </c:pt>
                <c:pt idx="8446">
                  <c:v>703.83333333333337</c:v>
                </c:pt>
                <c:pt idx="8447">
                  <c:v>703.91666666666663</c:v>
                </c:pt>
                <c:pt idx="8448">
                  <c:v>704</c:v>
                </c:pt>
                <c:pt idx="8449">
                  <c:v>704.08333333333337</c:v>
                </c:pt>
                <c:pt idx="8450">
                  <c:v>704.16666666666663</c:v>
                </c:pt>
                <c:pt idx="8451">
                  <c:v>704.25</c:v>
                </c:pt>
                <c:pt idx="8452">
                  <c:v>704.33333333333337</c:v>
                </c:pt>
                <c:pt idx="8453">
                  <c:v>704.41666666666663</c:v>
                </c:pt>
                <c:pt idx="8454">
                  <c:v>704.5</c:v>
                </c:pt>
                <c:pt idx="8455">
                  <c:v>704.58333333333337</c:v>
                </c:pt>
                <c:pt idx="8456">
                  <c:v>704.66666666666663</c:v>
                </c:pt>
                <c:pt idx="8457">
                  <c:v>704.75</c:v>
                </c:pt>
                <c:pt idx="8458">
                  <c:v>704.83333333333337</c:v>
                </c:pt>
                <c:pt idx="8459">
                  <c:v>704.91666666666663</c:v>
                </c:pt>
                <c:pt idx="8460">
                  <c:v>705</c:v>
                </c:pt>
                <c:pt idx="8461">
                  <c:v>705.08333333333337</c:v>
                </c:pt>
                <c:pt idx="8462">
                  <c:v>705.16666666666663</c:v>
                </c:pt>
                <c:pt idx="8463">
                  <c:v>705.25</c:v>
                </c:pt>
                <c:pt idx="8464">
                  <c:v>705.33333333333337</c:v>
                </c:pt>
                <c:pt idx="8465">
                  <c:v>705.41666666666663</c:v>
                </c:pt>
                <c:pt idx="8466">
                  <c:v>705.5</c:v>
                </c:pt>
                <c:pt idx="8467">
                  <c:v>705.58333333333337</c:v>
                </c:pt>
                <c:pt idx="8468">
                  <c:v>705.66666666666663</c:v>
                </c:pt>
                <c:pt idx="8469">
                  <c:v>705.75</c:v>
                </c:pt>
                <c:pt idx="8470">
                  <c:v>705.83333333333337</c:v>
                </c:pt>
                <c:pt idx="8471">
                  <c:v>705.91666666666663</c:v>
                </c:pt>
                <c:pt idx="8472">
                  <c:v>706</c:v>
                </c:pt>
                <c:pt idx="8473">
                  <c:v>706.08333333333337</c:v>
                </c:pt>
                <c:pt idx="8474">
                  <c:v>706.16666666666663</c:v>
                </c:pt>
                <c:pt idx="8475">
                  <c:v>706.25</c:v>
                </c:pt>
                <c:pt idx="8476">
                  <c:v>706.33333333333337</c:v>
                </c:pt>
                <c:pt idx="8477">
                  <c:v>706.41666666666663</c:v>
                </c:pt>
                <c:pt idx="8478">
                  <c:v>706.5</c:v>
                </c:pt>
                <c:pt idx="8479">
                  <c:v>706.58333333333337</c:v>
                </c:pt>
                <c:pt idx="8480">
                  <c:v>706.66666666666663</c:v>
                </c:pt>
                <c:pt idx="8481">
                  <c:v>706.75</c:v>
                </c:pt>
                <c:pt idx="8482">
                  <c:v>706.83333333333337</c:v>
                </c:pt>
                <c:pt idx="8483">
                  <c:v>706.91666666666663</c:v>
                </c:pt>
                <c:pt idx="8484">
                  <c:v>707</c:v>
                </c:pt>
                <c:pt idx="8485">
                  <c:v>707.08333333333337</c:v>
                </c:pt>
                <c:pt idx="8486">
                  <c:v>707.16666666666663</c:v>
                </c:pt>
                <c:pt idx="8487">
                  <c:v>707.25</c:v>
                </c:pt>
                <c:pt idx="8488">
                  <c:v>707.33333333333337</c:v>
                </c:pt>
                <c:pt idx="8489">
                  <c:v>707.41666666666663</c:v>
                </c:pt>
                <c:pt idx="8490">
                  <c:v>707.5</c:v>
                </c:pt>
                <c:pt idx="8491">
                  <c:v>707.58333333333337</c:v>
                </c:pt>
                <c:pt idx="8492">
                  <c:v>707.66666666666663</c:v>
                </c:pt>
                <c:pt idx="8493">
                  <c:v>707.75</c:v>
                </c:pt>
                <c:pt idx="8494">
                  <c:v>707.83333333333337</c:v>
                </c:pt>
                <c:pt idx="8495">
                  <c:v>707.91666666666663</c:v>
                </c:pt>
                <c:pt idx="8496">
                  <c:v>708</c:v>
                </c:pt>
                <c:pt idx="8497">
                  <c:v>708.08333333333337</c:v>
                </c:pt>
                <c:pt idx="8498">
                  <c:v>708.16666666666663</c:v>
                </c:pt>
                <c:pt idx="8499">
                  <c:v>708.25</c:v>
                </c:pt>
                <c:pt idx="8500">
                  <c:v>708.33333333333337</c:v>
                </c:pt>
                <c:pt idx="8501">
                  <c:v>708.41666666666663</c:v>
                </c:pt>
                <c:pt idx="8502">
                  <c:v>708.5</c:v>
                </c:pt>
                <c:pt idx="8503">
                  <c:v>708.58333333333337</c:v>
                </c:pt>
                <c:pt idx="8504">
                  <c:v>708.66666666666663</c:v>
                </c:pt>
                <c:pt idx="8505">
                  <c:v>708.75</c:v>
                </c:pt>
                <c:pt idx="8506">
                  <c:v>708.83333333333337</c:v>
                </c:pt>
                <c:pt idx="8507">
                  <c:v>708.91666666666663</c:v>
                </c:pt>
                <c:pt idx="8508">
                  <c:v>709</c:v>
                </c:pt>
                <c:pt idx="8509">
                  <c:v>709.08333333333337</c:v>
                </c:pt>
                <c:pt idx="8510">
                  <c:v>709.16666666666663</c:v>
                </c:pt>
                <c:pt idx="8511">
                  <c:v>709.25</c:v>
                </c:pt>
                <c:pt idx="8512">
                  <c:v>709.33333333333337</c:v>
                </c:pt>
                <c:pt idx="8513">
                  <c:v>709.41666666666663</c:v>
                </c:pt>
                <c:pt idx="8514">
                  <c:v>709.5</c:v>
                </c:pt>
                <c:pt idx="8515">
                  <c:v>709.58333333333337</c:v>
                </c:pt>
                <c:pt idx="8516">
                  <c:v>709.66666666666663</c:v>
                </c:pt>
                <c:pt idx="8517">
                  <c:v>709.75</c:v>
                </c:pt>
                <c:pt idx="8518">
                  <c:v>709.83333333333337</c:v>
                </c:pt>
                <c:pt idx="8519">
                  <c:v>709.91666666666663</c:v>
                </c:pt>
                <c:pt idx="8520">
                  <c:v>710</c:v>
                </c:pt>
                <c:pt idx="8521">
                  <c:v>710.08333333333337</c:v>
                </c:pt>
                <c:pt idx="8522">
                  <c:v>710.16666666666663</c:v>
                </c:pt>
                <c:pt idx="8523">
                  <c:v>710.25</c:v>
                </c:pt>
                <c:pt idx="8524">
                  <c:v>710.33333333333337</c:v>
                </c:pt>
                <c:pt idx="8525">
                  <c:v>710.41666666666663</c:v>
                </c:pt>
                <c:pt idx="8526">
                  <c:v>710.5</c:v>
                </c:pt>
                <c:pt idx="8527">
                  <c:v>710.58333333333337</c:v>
                </c:pt>
                <c:pt idx="8528">
                  <c:v>710.66666666666663</c:v>
                </c:pt>
                <c:pt idx="8529">
                  <c:v>710.75</c:v>
                </c:pt>
                <c:pt idx="8530">
                  <c:v>710.83333333333337</c:v>
                </c:pt>
                <c:pt idx="8531">
                  <c:v>710.91666666666663</c:v>
                </c:pt>
                <c:pt idx="8532">
                  <c:v>711</c:v>
                </c:pt>
                <c:pt idx="8533">
                  <c:v>711.08333333333337</c:v>
                </c:pt>
                <c:pt idx="8534">
                  <c:v>711.16666666666663</c:v>
                </c:pt>
                <c:pt idx="8535">
                  <c:v>711.25</c:v>
                </c:pt>
                <c:pt idx="8536">
                  <c:v>711.33333333333337</c:v>
                </c:pt>
                <c:pt idx="8537">
                  <c:v>711.41666666666663</c:v>
                </c:pt>
                <c:pt idx="8538">
                  <c:v>711.5</c:v>
                </c:pt>
                <c:pt idx="8539">
                  <c:v>711.58333333333337</c:v>
                </c:pt>
                <c:pt idx="8540">
                  <c:v>711.66666666666663</c:v>
                </c:pt>
                <c:pt idx="8541">
                  <c:v>711.75</c:v>
                </c:pt>
                <c:pt idx="8542">
                  <c:v>711.83333333333337</c:v>
                </c:pt>
                <c:pt idx="8543">
                  <c:v>711.91666666666663</c:v>
                </c:pt>
                <c:pt idx="8544">
                  <c:v>712</c:v>
                </c:pt>
                <c:pt idx="8545">
                  <c:v>712.08333333333337</c:v>
                </c:pt>
                <c:pt idx="8546">
                  <c:v>712.16666666666663</c:v>
                </c:pt>
                <c:pt idx="8547">
                  <c:v>712.25</c:v>
                </c:pt>
                <c:pt idx="8548">
                  <c:v>712.33333333333337</c:v>
                </c:pt>
                <c:pt idx="8549">
                  <c:v>712.41666666666663</c:v>
                </c:pt>
                <c:pt idx="8550">
                  <c:v>712.5</c:v>
                </c:pt>
                <c:pt idx="8551">
                  <c:v>712.58333333333337</c:v>
                </c:pt>
                <c:pt idx="8552">
                  <c:v>712.66666666666663</c:v>
                </c:pt>
                <c:pt idx="8553">
                  <c:v>712.75</c:v>
                </c:pt>
                <c:pt idx="8554">
                  <c:v>712.83333333333337</c:v>
                </c:pt>
                <c:pt idx="8555">
                  <c:v>712.91666666666663</c:v>
                </c:pt>
                <c:pt idx="8556">
                  <c:v>713</c:v>
                </c:pt>
                <c:pt idx="8557">
                  <c:v>713.08333333333337</c:v>
                </c:pt>
                <c:pt idx="8558">
                  <c:v>713.16666666666663</c:v>
                </c:pt>
                <c:pt idx="8559">
                  <c:v>713.25</c:v>
                </c:pt>
                <c:pt idx="8560">
                  <c:v>713.33333333333337</c:v>
                </c:pt>
                <c:pt idx="8561">
                  <c:v>713.41666666666663</c:v>
                </c:pt>
                <c:pt idx="8562">
                  <c:v>713.5</c:v>
                </c:pt>
                <c:pt idx="8563">
                  <c:v>713.58333333333337</c:v>
                </c:pt>
                <c:pt idx="8564">
                  <c:v>713.66666666666663</c:v>
                </c:pt>
                <c:pt idx="8565">
                  <c:v>713.75</c:v>
                </c:pt>
                <c:pt idx="8566">
                  <c:v>713.83333333333337</c:v>
                </c:pt>
                <c:pt idx="8567">
                  <c:v>713.91666666666663</c:v>
                </c:pt>
                <c:pt idx="8568">
                  <c:v>714</c:v>
                </c:pt>
                <c:pt idx="8569">
                  <c:v>714.08333333333337</c:v>
                </c:pt>
                <c:pt idx="8570">
                  <c:v>714.16666666666663</c:v>
                </c:pt>
                <c:pt idx="8571">
                  <c:v>714.25</c:v>
                </c:pt>
                <c:pt idx="8572">
                  <c:v>714.33333333333337</c:v>
                </c:pt>
                <c:pt idx="8573">
                  <c:v>714.41666666666663</c:v>
                </c:pt>
                <c:pt idx="8574">
                  <c:v>714.5</c:v>
                </c:pt>
                <c:pt idx="8575">
                  <c:v>714.58333333333337</c:v>
                </c:pt>
                <c:pt idx="8576">
                  <c:v>714.66666666666663</c:v>
                </c:pt>
                <c:pt idx="8577">
                  <c:v>714.75</c:v>
                </c:pt>
                <c:pt idx="8578">
                  <c:v>714.83333333333337</c:v>
                </c:pt>
                <c:pt idx="8579">
                  <c:v>714.91666666666663</c:v>
                </c:pt>
                <c:pt idx="8580">
                  <c:v>715</c:v>
                </c:pt>
                <c:pt idx="8581">
                  <c:v>715.08333333333337</c:v>
                </c:pt>
                <c:pt idx="8582">
                  <c:v>715.16666666666663</c:v>
                </c:pt>
                <c:pt idx="8583">
                  <c:v>715.25</c:v>
                </c:pt>
                <c:pt idx="8584">
                  <c:v>715.33333333333337</c:v>
                </c:pt>
                <c:pt idx="8585">
                  <c:v>715.41666666666663</c:v>
                </c:pt>
                <c:pt idx="8586">
                  <c:v>715.5</c:v>
                </c:pt>
                <c:pt idx="8587">
                  <c:v>715.58333333333337</c:v>
                </c:pt>
                <c:pt idx="8588">
                  <c:v>715.66666666666663</c:v>
                </c:pt>
                <c:pt idx="8589">
                  <c:v>715.75</c:v>
                </c:pt>
                <c:pt idx="8590">
                  <c:v>715.83333333333337</c:v>
                </c:pt>
                <c:pt idx="8591">
                  <c:v>715.91666666666663</c:v>
                </c:pt>
                <c:pt idx="8592">
                  <c:v>716</c:v>
                </c:pt>
                <c:pt idx="8593">
                  <c:v>716.08333333333337</c:v>
                </c:pt>
                <c:pt idx="8594">
                  <c:v>716.16666666666663</c:v>
                </c:pt>
                <c:pt idx="8595">
                  <c:v>716.25</c:v>
                </c:pt>
                <c:pt idx="8596">
                  <c:v>716.33333333333337</c:v>
                </c:pt>
                <c:pt idx="8597">
                  <c:v>716.41666666666663</c:v>
                </c:pt>
                <c:pt idx="8598">
                  <c:v>716.5</c:v>
                </c:pt>
                <c:pt idx="8599">
                  <c:v>716.58333333333337</c:v>
                </c:pt>
                <c:pt idx="8600">
                  <c:v>716.66666666666663</c:v>
                </c:pt>
                <c:pt idx="8601">
                  <c:v>716.75</c:v>
                </c:pt>
                <c:pt idx="8602">
                  <c:v>716.83333333333337</c:v>
                </c:pt>
                <c:pt idx="8603">
                  <c:v>716.91666666666663</c:v>
                </c:pt>
                <c:pt idx="8604">
                  <c:v>717</c:v>
                </c:pt>
                <c:pt idx="8605">
                  <c:v>717.08333333333337</c:v>
                </c:pt>
                <c:pt idx="8606">
                  <c:v>717.16666666666663</c:v>
                </c:pt>
                <c:pt idx="8607">
                  <c:v>717.25</c:v>
                </c:pt>
                <c:pt idx="8608">
                  <c:v>717.33333333333337</c:v>
                </c:pt>
                <c:pt idx="8609">
                  <c:v>717.41666666666663</c:v>
                </c:pt>
                <c:pt idx="8610">
                  <c:v>717.5</c:v>
                </c:pt>
                <c:pt idx="8611">
                  <c:v>717.58333333333337</c:v>
                </c:pt>
                <c:pt idx="8612">
                  <c:v>717.66666666666663</c:v>
                </c:pt>
                <c:pt idx="8613">
                  <c:v>717.75</c:v>
                </c:pt>
                <c:pt idx="8614">
                  <c:v>717.83333333333337</c:v>
                </c:pt>
                <c:pt idx="8615">
                  <c:v>717.91666666666663</c:v>
                </c:pt>
                <c:pt idx="8616">
                  <c:v>718</c:v>
                </c:pt>
                <c:pt idx="8617">
                  <c:v>718.08333333333337</c:v>
                </c:pt>
                <c:pt idx="8618">
                  <c:v>718.16666666666663</c:v>
                </c:pt>
                <c:pt idx="8619">
                  <c:v>718.25</c:v>
                </c:pt>
                <c:pt idx="8620">
                  <c:v>718.33333333333337</c:v>
                </c:pt>
                <c:pt idx="8621">
                  <c:v>718.41666666666663</c:v>
                </c:pt>
                <c:pt idx="8622">
                  <c:v>718.5</c:v>
                </c:pt>
                <c:pt idx="8623">
                  <c:v>718.58333333333337</c:v>
                </c:pt>
                <c:pt idx="8624">
                  <c:v>718.66666666666663</c:v>
                </c:pt>
                <c:pt idx="8625">
                  <c:v>718.75</c:v>
                </c:pt>
                <c:pt idx="8626">
                  <c:v>718.83333333333337</c:v>
                </c:pt>
                <c:pt idx="8627">
                  <c:v>718.91666666666663</c:v>
                </c:pt>
                <c:pt idx="8628">
                  <c:v>719</c:v>
                </c:pt>
                <c:pt idx="8629">
                  <c:v>719.08333333333337</c:v>
                </c:pt>
                <c:pt idx="8630">
                  <c:v>719.16666666666663</c:v>
                </c:pt>
                <c:pt idx="8631">
                  <c:v>719.25</c:v>
                </c:pt>
                <c:pt idx="8632">
                  <c:v>719.33333333333337</c:v>
                </c:pt>
                <c:pt idx="8633">
                  <c:v>719.41666666666663</c:v>
                </c:pt>
                <c:pt idx="8634">
                  <c:v>719.5</c:v>
                </c:pt>
                <c:pt idx="8635">
                  <c:v>719.58333333333337</c:v>
                </c:pt>
                <c:pt idx="8636">
                  <c:v>719.66666666666663</c:v>
                </c:pt>
                <c:pt idx="8637">
                  <c:v>719.75</c:v>
                </c:pt>
                <c:pt idx="8638">
                  <c:v>719.83333333333337</c:v>
                </c:pt>
                <c:pt idx="8639">
                  <c:v>719.91666666666663</c:v>
                </c:pt>
                <c:pt idx="8640">
                  <c:v>720</c:v>
                </c:pt>
                <c:pt idx="8641">
                  <c:v>720.08333333333337</c:v>
                </c:pt>
                <c:pt idx="8642">
                  <c:v>720.16666666666663</c:v>
                </c:pt>
                <c:pt idx="8643">
                  <c:v>720.25</c:v>
                </c:pt>
                <c:pt idx="8644">
                  <c:v>720.33333333333337</c:v>
                </c:pt>
                <c:pt idx="8645">
                  <c:v>720.41666666666663</c:v>
                </c:pt>
                <c:pt idx="8646">
                  <c:v>720.5</c:v>
                </c:pt>
                <c:pt idx="8647">
                  <c:v>720.58333333333337</c:v>
                </c:pt>
                <c:pt idx="8648">
                  <c:v>720.66666666666663</c:v>
                </c:pt>
                <c:pt idx="8649">
                  <c:v>720.75</c:v>
                </c:pt>
                <c:pt idx="8650">
                  <c:v>720.83333333333337</c:v>
                </c:pt>
                <c:pt idx="8651">
                  <c:v>720.91666666666663</c:v>
                </c:pt>
                <c:pt idx="8652">
                  <c:v>721</c:v>
                </c:pt>
                <c:pt idx="8653">
                  <c:v>721.08333333333337</c:v>
                </c:pt>
                <c:pt idx="8654">
                  <c:v>721.16666666666663</c:v>
                </c:pt>
                <c:pt idx="8655">
                  <c:v>721.25</c:v>
                </c:pt>
                <c:pt idx="8656">
                  <c:v>721.33333333333337</c:v>
                </c:pt>
                <c:pt idx="8657">
                  <c:v>721.41666666666663</c:v>
                </c:pt>
                <c:pt idx="8658">
                  <c:v>721.5</c:v>
                </c:pt>
                <c:pt idx="8659">
                  <c:v>721.58333333333337</c:v>
                </c:pt>
                <c:pt idx="8660">
                  <c:v>721.66666666666663</c:v>
                </c:pt>
                <c:pt idx="8661">
                  <c:v>721.75</c:v>
                </c:pt>
                <c:pt idx="8662">
                  <c:v>721.83333333333337</c:v>
                </c:pt>
                <c:pt idx="8663">
                  <c:v>721.91666666666663</c:v>
                </c:pt>
                <c:pt idx="8664">
                  <c:v>722</c:v>
                </c:pt>
                <c:pt idx="8665">
                  <c:v>722.08333333333337</c:v>
                </c:pt>
                <c:pt idx="8666">
                  <c:v>722.16666666666663</c:v>
                </c:pt>
                <c:pt idx="8667">
                  <c:v>722.25</c:v>
                </c:pt>
                <c:pt idx="8668">
                  <c:v>722.33333333333337</c:v>
                </c:pt>
                <c:pt idx="8669">
                  <c:v>722.41666666666663</c:v>
                </c:pt>
                <c:pt idx="8670">
                  <c:v>722.5</c:v>
                </c:pt>
                <c:pt idx="8671">
                  <c:v>722.58333333333337</c:v>
                </c:pt>
                <c:pt idx="8672">
                  <c:v>722.66666666666663</c:v>
                </c:pt>
                <c:pt idx="8673">
                  <c:v>722.75</c:v>
                </c:pt>
                <c:pt idx="8674">
                  <c:v>722.83333333333337</c:v>
                </c:pt>
                <c:pt idx="8675">
                  <c:v>722.91666666666663</c:v>
                </c:pt>
                <c:pt idx="8676">
                  <c:v>723</c:v>
                </c:pt>
                <c:pt idx="8677">
                  <c:v>723.08333333333337</c:v>
                </c:pt>
                <c:pt idx="8678">
                  <c:v>723.16666666666663</c:v>
                </c:pt>
                <c:pt idx="8679">
                  <c:v>723.25</c:v>
                </c:pt>
                <c:pt idx="8680">
                  <c:v>723.33333333333337</c:v>
                </c:pt>
                <c:pt idx="8681">
                  <c:v>723.41666666666663</c:v>
                </c:pt>
                <c:pt idx="8682">
                  <c:v>723.5</c:v>
                </c:pt>
                <c:pt idx="8683">
                  <c:v>723.58333333333337</c:v>
                </c:pt>
                <c:pt idx="8684">
                  <c:v>723.66666666666663</c:v>
                </c:pt>
                <c:pt idx="8685">
                  <c:v>723.75</c:v>
                </c:pt>
                <c:pt idx="8686">
                  <c:v>723.83333333333337</c:v>
                </c:pt>
                <c:pt idx="8687">
                  <c:v>723.91666666666663</c:v>
                </c:pt>
                <c:pt idx="8688">
                  <c:v>724</c:v>
                </c:pt>
                <c:pt idx="8689">
                  <c:v>724.08333333333337</c:v>
                </c:pt>
                <c:pt idx="8690">
                  <c:v>724.16666666666663</c:v>
                </c:pt>
                <c:pt idx="8691">
                  <c:v>724.25</c:v>
                </c:pt>
                <c:pt idx="8692">
                  <c:v>724.33333333333337</c:v>
                </c:pt>
                <c:pt idx="8693">
                  <c:v>724.41666666666663</c:v>
                </c:pt>
                <c:pt idx="8694">
                  <c:v>724.5</c:v>
                </c:pt>
                <c:pt idx="8695">
                  <c:v>724.58333333333337</c:v>
                </c:pt>
                <c:pt idx="8696">
                  <c:v>724.66666666666663</c:v>
                </c:pt>
                <c:pt idx="8697">
                  <c:v>724.75</c:v>
                </c:pt>
                <c:pt idx="8698">
                  <c:v>724.83333333333337</c:v>
                </c:pt>
                <c:pt idx="8699">
                  <c:v>724.91666666666663</c:v>
                </c:pt>
                <c:pt idx="8700">
                  <c:v>725</c:v>
                </c:pt>
                <c:pt idx="8701">
                  <c:v>725.08333333333337</c:v>
                </c:pt>
                <c:pt idx="8702">
                  <c:v>725.16666666666663</c:v>
                </c:pt>
                <c:pt idx="8703">
                  <c:v>725.25</c:v>
                </c:pt>
                <c:pt idx="8704">
                  <c:v>725.33333333333337</c:v>
                </c:pt>
                <c:pt idx="8705">
                  <c:v>725.41666666666663</c:v>
                </c:pt>
                <c:pt idx="8706">
                  <c:v>725.5</c:v>
                </c:pt>
                <c:pt idx="8707">
                  <c:v>725.58333333333337</c:v>
                </c:pt>
                <c:pt idx="8708">
                  <c:v>725.66666666666663</c:v>
                </c:pt>
                <c:pt idx="8709">
                  <c:v>725.75</c:v>
                </c:pt>
                <c:pt idx="8710">
                  <c:v>725.83333333333337</c:v>
                </c:pt>
                <c:pt idx="8711">
                  <c:v>725.91666666666663</c:v>
                </c:pt>
                <c:pt idx="8712">
                  <c:v>726</c:v>
                </c:pt>
                <c:pt idx="8713">
                  <c:v>726.08333333333337</c:v>
                </c:pt>
                <c:pt idx="8714">
                  <c:v>726.16666666666663</c:v>
                </c:pt>
                <c:pt idx="8715">
                  <c:v>726.25</c:v>
                </c:pt>
                <c:pt idx="8716">
                  <c:v>726.33333333333337</c:v>
                </c:pt>
                <c:pt idx="8717">
                  <c:v>726.41666666666663</c:v>
                </c:pt>
                <c:pt idx="8718">
                  <c:v>726.5</c:v>
                </c:pt>
                <c:pt idx="8719">
                  <c:v>726.58333333333337</c:v>
                </c:pt>
                <c:pt idx="8720">
                  <c:v>726.66666666666663</c:v>
                </c:pt>
                <c:pt idx="8721">
                  <c:v>726.75</c:v>
                </c:pt>
                <c:pt idx="8722">
                  <c:v>726.83333333333337</c:v>
                </c:pt>
                <c:pt idx="8723">
                  <c:v>726.91666666666663</c:v>
                </c:pt>
                <c:pt idx="8724">
                  <c:v>727</c:v>
                </c:pt>
                <c:pt idx="8725">
                  <c:v>727.08333333333337</c:v>
                </c:pt>
                <c:pt idx="8726">
                  <c:v>727.16666666666663</c:v>
                </c:pt>
                <c:pt idx="8727">
                  <c:v>727.25</c:v>
                </c:pt>
                <c:pt idx="8728">
                  <c:v>727.33333333333337</c:v>
                </c:pt>
                <c:pt idx="8729">
                  <c:v>727.41666666666663</c:v>
                </c:pt>
                <c:pt idx="8730">
                  <c:v>727.5</c:v>
                </c:pt>
                <c:pt idx="8731">
                  <c:v>727.58333333333337</c:v>
                </c:pt>
                <c:pt idx="8732">
                  <c:v>727.66666666666663</c:v>
                </c:pt>
                <c:pt idx="8733">
                  <c:v>727.75</c:v>
                </c:pt>
                <c:pt idx="8734">
                  <c:v>727.83333333333337</c:v>
                </c:pt>
                <c:pt idx="8735">
                  <c:v>727.91666666666663</c:v>
                </c:pt>
                <c:pt idx="8736">
                  <c:v>728</c:v>
                </c:pt>
                <c:pt idx="8737">
                  <c:v>728.08333333333337</c:v>
                </c:pt>
                <c:pt idx="8738">
                  <c:v>728.16666666666663</c:v>
                </c:pt>
                <c:pt idx="8739">
                  <c:v>728.25</c:v>
                </c:pt>
                <c:pt idx="8740">
                  <c:v>728.33333333333337</c:v>
                </c:pt>
                <c:pt idx="8741">
                  <c:v>728.41666666666663</c:v>
                </c:pt>
                <c:pt idx="8742">
                  <c:v>728.5</c:v>
                </c:pt>
                <c:pt idx="8743">
                  <c:v>728.58333333333337</c:v>
                </c:pt>
                <c:pt idx="8744">
                  <c:v>728.66666666666663</c:v>
                </c:pt>
                <c:pt idx="8745">
                  <c:v>728.75</c:v>
                </c:pt>
                <c:pt idx="8746">
                  <c:v>728.83333333333337</c:v>
                </c:pt>
                <c:pt idx="8747">
                  <c:v>728.91666666666663</c:v>
                </c:pt>
                <c:pt idx="8748">
                  <c:v>729</c:v>
                </c:pt>
                <c:pt idx="8749">
                  <c:v>729.08333333333337</c:v>
                </c:pt>
                <c:pt idx="8750">
                  <c:v>729.16666666666663</c:v>
                </c:pt>
                <c:pt idx="8751">
                  <c:v>729.25</c:v>
                </c:pt>
                <c:pt idx="8752">
                  <c:v>729.33333333333337</c:v>
                </c:pt>
                <c:pt idx="8753">
                  <c:v>729.41666666666663</c:v>
                </c:pt>
                <c:pt idx="8754">
                  <c:v>729.5</c:v>
                </c:pt>
                <c:pt idx="8755">
                  <c:v>729.58333333333337</c:v>
                </c:pt>
                <c:pt idx="8756">
                  <c:v>729.66666666666663</c:v>
                </c:pt>
                <c:pt idx="8757">
                  <c:v>729.75</c:v>
                </c:pt>
                <c:pt idx="8758">
                  <c:v>729.83333333333337</c:v>
                </c:pt>
                <c:pt idx="8759">
                  <c:v>729.91666666666663</c:v>
                </c:pt>
                <c:pt idx="8760">
                  <c:v>730</c:v>
                </c:pt>
                <c:pt idx="8761">
                  <c:v>730.08333333333337</c:v>
                </c:pt>
                <c:pt idx="8762">
                  <c:v>730.16666666666663</c:v>
                </c:pt>
                <c:pt idx="8763">
                  <c:v>730.25</c:v>
                </c:pt>
                <c:pt idx="8764">
                  <c:v>730.33333333333337</c:v>
                </c:pt>
                <c:pt idx="8765">
                  <c:v>730.41666666666663</c:v>
                </c:pt>
                <c:pt idx="8766">
                  <c:v>730.5</c:v>
                </c:pt>
                <c:pt idx="8767">
                  <c:v>730.58333333333337</c:v>
                </c:pt>
                <c:pt idx="8768">
                  <c:v>730.66666666666663</c:v>
                </c:pt>
                <c:pt idx="8769">
                  <c:v>730.75</c:v>
                </c:pt>
                <c:pt idx="8770">
                  <c:v>730.83333333333337</c:v>
                </c:pt>
                <c:pt idx="8771">
                  <c:v>730.91666666666663</c:v>
                </c:pt>
                <c:pt idx="8772">
                  <c:v>731</c:v>
                </c:pt>
                <c:pt idx="8773">
                  <c:v>731.08333333333337</c:v>
                </c:pt>
                <c:pt idx="8774">
                  <c:v>731.16666666666663</c:v>
                </c:pt>
                <c:pt idx="8775">
                  <c:v>731.25</c:v>
                </c:pt>
                <c:pt idx="8776">
                  <c:v>731.33333333333337</c:v>
                </c:pt>
                <c:pt idx="8777">
                  <c:v>731.41666666666663</c:v>
                </c:pt>
                <c:pt idx="8778">
                  <c:v>731.5</c:v>
                </c:pt>
                <c:pt idx="8779">
                  <c:v>731.58333333333337</c:v>
                </c:pt>
                <c:pt idx="8780">
                  <c:v>731.66666666666663</c:v>
                </c:pt>
                <c:pt idx="8781">
                  <c:v>731.75</c:v>
                </c:pt>
                <c:pt idx="8782">
                  <c:v>731.83333333333337</c:v>
                </c:pt>
                <c:pt idx="8783">
                  <c:v>731.91666666666663</c:v>
                </c:pt>
                <c:pt idx="8784">
                  <c:v>732</c:v>
                </c:pt>
                <c:pt idx="8785">
                  <c:v>732.08333333333337</c:v>
                </c:pt>
                <c:pt idx="8786">
                  <c:v>732.16666666666663</c:v>
                </c:pt>
                <c:pt idx="8787">
                  <c:v>732.25</c:v>
                </c:pt>
                <c:pt idx="8788">
                  <c:v>732.33333333333337</c:v>
                </c:pt>
                <c:pt idx="8789">
                  <c:v>732.41666666666663</c:v>
                </c:pt>
                <c:pt idx="8790">
                  <c:v>732.5</c:v>
                </c:pt>
                <c:pt idx="8791">
                  <c:v>732.58333333333337</c:v>
                </c:pt>
                <c:pt idx="8792">
                  <c:v>732.66666666666663</c:v>
                </c:pt>
                <c:pt idx="8793">
                  <c:v>732.75</c:v>
                </c:pt>
                <c:pt idx="8794">
                  <c:v>732.83333333333337</c:v>
                </c:pt>
                <c:pt idx="8795">
                  <c:v>732.91666666666663</c:v>
                </c:pt>
                <c:pt idx="8796">
                  <c:v>733</c:v>
                </c:pt>
                <c:pt idx="8797">
                  <c:v>733.08333333333337</c:v>
                </c:pt>
                <c:pt idx="8798">
                  <c:v>733.16666666666663</c:v>
                </c:pt>
                <c:pt idx="8799">
                  <c:v>733.25</c:v>
                </c:pt>
                <c:pt idx="8800">
                  <c:v>733.33333333333337</c:v>
                </c:pt>
                <c:pt idx="8801">
                  <c:v>733.41666666666663</c:v>
                </c:pt>
                <c:pt idx="8802">
                  <c:v>733.5</c:v>
                </c:pt>
                <c:pt idx="8803">
                  <c:v>733.58333333333337</c:v>
                </c:pt>
                <c:pt idx="8804">
                  <c:v>733.66666666666663</c:v>
                </c:pt>
                <c:pt idx="8805">
                  <c:v>733.75</c:v>
                </c:pt>
                <c:pt idx="8806">
                  <c:v>733.83333333333337</c:v>
                </c:pt>
                <c:pt idx="8807">
                  <c:v>733.91666666666663</c:v>
                </c:pt>
                <c:pt idx="8808">
                  <c:v>734</c:v>
                </c:pt>
                <c:pt idx="8809">
                  <c:v>734.08333333333337</c:v>
                </c:pt>
                <c:pt idx="8810">
                  <c:v>734.16666666666663</c:v>
                </c:pt>
                <c:pt idx="8811">
                  <c:v>734.25</c:v>
                </c:pt>
                <c:pt idx="8812">
                  <c:v>734.33333333333337</c:v>
                </c:pt>
                <c:pt idx="8813">
                  <c:v>734.41666666666663</c:v>
                </c:pt>
                <c:pt idx="8814">
                  <c:v>734.5</c:v>
                </c:pt>
                <c:pt idx="8815">
                  <c:v>734.58333333333337</c:v>
                </c:pt>
                <c:pt idx="8816">
                  <c:v>734.66666666666663</c:v>
                </c:pt>
                <c:pt idx="8817">
                  <c:v>734.75</c:v>
                </c:pt>
                <c:pt idx="8818">
                  <c:v>734.83333333333337</c:v>
                </c:pt>
                <c:pt idx="8819">
                  <c:v>734.91666666666663</c:v>
                </c:pt>
                <c:pt idx="8820">
                  <c:v>735</c:v>
                </c:pt>
                <c:pt idx="8821">
                  <c:v>735.08333333333337</c:v>
                </c:pt>
                <c:pt idx="8822">
                  <c:v>735.16666666666663</c:v>
                </c:pt>
                <c:pt idx="8823">
                  <c:v>735.25</c:v>
                </c:pt>
                <c:pt idx="8824">
                  <c:v>735.33333333333337</c:v>
                </c:pt>
                <c:pt idx="8825">
                  <c:v>735.41666666666663</c:v>
                </c:pt>
                <c:pt idx="8826">
                  <c:v>735.5</c:v>
                </c:pt>
                <c:pt idx="8827">
                  <c:v>735.58333333333337</c:v>
                </c:pt>
                <c:pt idx="8828">
                  <c:v>735.66666666666663</c:v>
                </c:pt>
                <c:pt idx="8829">
                  <c:v>735.75</c:v>
                </c:pt>
                <c:pt idx="8830">
                  <c:v>735.83333333333337</c:v>
                </c:pt>
                <c:pt idx="8831">
                  <c:v>735.91666666666663</c:v>
                </c:pt>
                <c:pt idx="8832">
                  <c:v>736</c:v>
                </c:pt>
                <c:pt idx="8833">
                  <c:v>736.08333333333337</c:v>
                </c:pt>
                <c:pt idx="8834">
                  <c:v>736.16666666666663</c:v>
                </c:pt>
                <c:pt idx="8835">
                  <c:v>736.25</c:v>
                </c:pt>
                <c:pt idx="8836">
                  <c:v>736.33333333333337</c:v>
                </c:pt>
                <c:pt idx="8837">
                  <c:v>736.41666666666663</c:v>
                </c:pt>
                <c:pt idx="8838">
                  <c:v>736.5</c:v>
                </c:pt>
                <c:pt idx="8839">
                  <c:v>736.58333333333337</c:v>
                </c:pt>
                <c:pt idx="8840">
                  <c:v>736.66666666666663</c:v>
                </c:pt>
                <c:pt idx="8841">
                  <c:v>736.75</c:v>
                </c:pt>
                <c:pt idx="8842">
                  <c:v>736.83333333333337</c:v>
                </c:pt>
                <c:pt idx="8843">
                  <c:v>736.91666666666663</c:v>
                </c:pt>
                <c:pt idx="8844">
                  <c:v>737</c:v>
                </c:pt>
                <c:pt idx="8845">
                  <c:v>737.08333333333337</c:v>
                </c:pt>
                <c:pt idx="8846">
                  <c:v>737.16666666666663</c:v>
                </c:pt>
                <c:pt idx="8847">
                  <c:v>737.25</c:v>
                </c:pt>
                <c:pt idx="8848">
                  <c:v>737.33333333333337</c:v>
                </c:pt>
                <c:pt idx="8849">
                  <c:v>737.41666666666663</c:v>
                </c:pt>
                <c:pt idx="8850">
                  <c:v>737.5</c:v>
                </c:pt>
                <c:pt idx="8851">
                  <c:v>737.58333333333337</c:v>
                </c:pt>
                <c:pt idx="8852">
                  <c:v>737.66666666666663</c:v>
                </c:pt>
                <c:pt idx="8853">
                  <c:v>737.75</c:v>
                </c:pt>
                <c:pt idx="8854">
                  <c:v>737.83333333333337</c:v>
                </c:pt>
                <c:pt idx="8855">
                  <c:v>737.91666666666663</c:v>
                </c:pt>
                <c:pt idx="8856">
                  <c:v>738</c:v>
                </c:pt>
                <c:pt idx="8857">
                  <c:v>738.08333333333337</c:v>
                </c:pt>
                <c:pt idx="8858">
                  <c:v>738.16666666666663</c:v>
                </c:pt>
                <c:pt idx="8859">
                  <c:v>738.25</c:v>
                </c:pt>
                <c:pt idx="8860">
                  <c:v>738.33333333333337</c:v>
                </c:pt>
                <c:pt idx="8861">
                  <c:v>738.41666666666663</c:v>
                </c:pt>
                <c:pt idx="8862">
                  <c:v>738.5</c:v>
                </c:pt>
                <c:pt idx="8863">
                  <c:v>738.58333333333337</c:v>
                </c:pt>
                <c:pt idx="8864">
                  <c:v>738.66666666666663</c:v>
                </c:pt>
                <c:pt idx="8865">
                  <c:v>738.75</c:v>
                </c:pt>
                <c:pt idx="8866">
                  <c:v>738.83333333333337</c:v>
                </c:pt>
                <c:pt idx="8867">
                  <c:v>738.91666666666663</c:v>
                </c:pt>
                <c:pt idx="8868">
                  <c:v>739</c:v>
                </c:pt>
                <c:pt idx="8869">
                  <c:v>739.08333333333337</c:v>
                </c:pt>
                <c:pt idx="8870">
                  <c:v>739.16666666666663</c:v>
                </c:pt>
                <c:pt idx="8871">
                  <c:v>739.25</c:v>
                </c:pt>
                <c:pt idx="8872">
                  <c:v>739.33333333333337</c:v>
                </c:pt>
                <c:pt idx="8873">
                  <c:v>739.41666666666663</c:v>
                </c:pt>
                <c:pt idx="8874">
                  <c:v>739.5</c:v>
                </c:pt>
                <c:pt idx="8875">
                  <c:v>739.58333333333337</c:v>
                </c:pt>
                <c:pt idx="8876">
                  <c:v>739.66666666666663</c:v>
                </c:pt>
                <c:pt idx="8877">
                  <c:v>739.75</c:v>
                </c:pt>
                <c:pt idx="8878">
                  <c:v>739.83333333333337</c:v>
                </c:pt>
                <c:pt idx="8879">
                  <c:v>739.91666666666663</c:v>
                </c:pt>
                <c:pt idx="8880">
                  <c:v>740</c:v>
                </c:pt>
                <c:pt idx="8881">
                  <c:v>740.08333333333337</c:v>
                </c:pt>
                <c:pt idx="8882">
                  <c:v>740.16666666666663</c:v>
                </c:pt>
                <c:pt idx="8883">
                  <c:v>740.25</c:v>
                </c:pt>
                <c:pt idx="8884">
                  <c:v>740.33333333333337</c:v>
                </c:pt>
                <c:pt idx="8885">
                  <c:v>740.41666666666663</c:v>
                </c:pt>
                <c:pt idx="8886">
                  <c:v>740.5</c:v>
                </c:pt>
                <c:pt idx="8887">
                  <c:v>740.58333333333337</c:v>
                </c:pt>
                <c:pt idx="8888">
                  <c:v>740.66666666666663</c:v>
                </c:pt>
                <c:pt idx="8889">
                  <c:v>740.75</c:v>
                </c:pt>
                <c:pt idx="8890">
                  <c:v>740.83333333333337</c:v>
                </c:pt>
                <c:pt idx="8891">
                  <c:v>740.91666666666663</c:v>
                </c:pt>
                <c:pt idx="8892">
                  <c:v>741</c:v>
                </c:pt>
                <c:pt idx="8893">
                  <c:v>741.08333333333337</c:v>
                </c:pt>
                <c:pt idx="8894">
                  <c:v>741.16666666666663</c:v>
                </c:pt>
                <c:pt idx="8895">
                  <c:v>741.25</c:v>
                </c:pt>
                <c:pt idx="8896">
                  <c:v>741.33333333333337</c:v>
                </c:pt>
                <c:pt idx="8897">
                  <c:v>741.41666666666663</c:v>
                </c:pt>
                <c:pt idx="8898">
                  <c:v>741.5</c:v>
                </c:pt>
                <c:pt idx="8899">
                  <c:v>741.58333333333337</c:v>
                </c:pt>
                <c:pt idx="8900">
                  <c:v>741.66666666666663</c:v>
                </c:pt>
                <c:pt idx="8901">
                  <c:v>741.75</c:v>
                </c:pt>
                <c:pt idx="8902">
                  <c:v>741.83333333333337</c:v>
                </c:pt>
                <c:pt idx="8903">
                  <c:v>741.91666666666663</c:v>
                </c:pt>
                <c:pt idx="8904">
                  <c:v>742</c:v>
                </c:pt>
                <c:pt idx="8905">
                  <c:v>742.08333333333337</c:v>
                </c:pt>
                <c:pt idx="8906">
                  <c:v>742.16666666666663</c:v>
                </c:pt>
                <c:pt idx="8907">
                  <c:v>742.25</c:v>
                </c:pt>
                <c:pt idx="8908">
                  <c:v>742.33333333333337</c:v>
                </c:pt>
                <c:pt idx="8909">
                  <c:v>742.41666666666663</c:v>
                </c:pt>
                <c:pt idx="8910">
                  <c:v>742.5</c:v>
                </c:pt>
                <c:pt idx="8911">
                  <c:v>742.58333333333337</c:v>
                </c:pt>
                <c:pt idx="8912">
                  <c:v>742.66666666666663</c:v>
                </c:pt>
                <c:pt idx="8913">
                  <c:v>742.75</c:v>
                </c:pt>
                <c:pt idx="8914">
                  <c:v>742.83333333333337</c:v>
                </c:pt>
                <c:pt idx="8915">
                  <c:v>742.91666666666663</c:v>
                </c:pt>
                <c:pt idx="8916">
                  <c:v>743</c:v>
                </c:pt>
                <c:pt idx="8917">
                  <c:v>743.08333333333337</c:v>
                </c:pt>
                <c:pt idx="8918">
                  <c:v>743.16666666666663</c:v>
                </c:pt>
                <c:pt idx="8919">
                  <c:v>743.25</c:v>
                </c:pt>
                <c:pt idx="8920">
                  <c:v>743.33333333333337</c:v>
                </c:pt>
                <c:pt idx="8921">
                  <c:v>743.41666666666663</c:v>
                </c:pt>
                <c:pt idx="8922">
                  <c:v>743.5</c:v>
                </c:pt>
                <c:pt idx="8923">
                  <c:v>743.58333333333337</c:v>
                </c:pt>
                <c:pt idx="8924">
                  <c:v>743.66666666666663</c:v>
                </c:pt>
                <c:pt idx="8925">
                  <c:v>743.75</c:v>
                </c:pt>
                <c:pt idx="8926">
                  <c:v>743.83333333333337</c:v>
                </c:pt>
                <c:pt idx="8927">
                  <c:v>743.91666666666663</c:v>
                </c:pt>
                <c:pt idx="8928">
                  <c:v>744</c:v>
                </c:pt>
                <c:pt idx="8929">
                  <c:v>744.08333333333337</c:v>
                </c:pt>
                <c:pt idx="8930">
                  <c:v>744.16666666666663</c:v>
                </c:pt>
                <c:pt idx="8931">
                  <c:v>744.25</c:v>
                </c:pt>
                <c:pt idx="8932">
                  <c:v>744.33333333333337</c:v>
                </c:pt>
                <c:pt idx="8933">
                  <c:v>744.41666666666663</c:v>
                </c:pt>
                <c:pt idx="8934">
                  <c:v>744.5</c:v>
                </c:pt>
                <c:pt idx="8935">
                  <c:v>744.58333333333337</c:v>
                </c:pt>
                <c:pt idx="8936">
                  <c:v>744.66666666666663</c:v>
                </c:pt>
                <c:pt idx="8937">
                  <c:v>744.75</c:v>
                </c:pt>
                <c:pt idx="8938">
                  <c:v>744.83333333333337</c:v>
                </c:pt>
                <c:pt idx="8939">
                  <c:v>744.91666666666663</c:v>
                </c:pt>
                <c:pt idx="8940">
                  <c:v>745</c:v>
                </c:pt>
                <c:pt idx="8941">
                  <c:v>745.08333333333337</c:v>
                </c:pt>
                <c:pt idx="8942">
                  <c:v>745.16666666666663</c:v>
                </c:pt>
                <c:pt idx="8943">
                  <c:v>745.25</c:v>
                </c:pt>
                <c:pt idx="8944">
                  <c:v>745.33333333333337</c:v>
                </c:pt>
                <c:pt idx="8945">
                  <c:v>745.41666666666663</c:v>
                </c:pt>
                <c:pt idx="8946">
                  <c:v>745.5</c:v>
                </c:pt>
                <c:pt idx="8947">
                  <c:v>745.58333333333337</c:v>
                </c:pt>
                <c:pt idx="8948">
                  <c:v>745.66666666666663</c:v>
                </c:pt>
                <c:pt idx="8949">
                  <c:v>745.75</c:v>
                </c:pt>
                <c:pt idx="8950">
                  <c:v>745.83333333333337</c:v>
                </c:pt>
                <c:pt idx="8951">
                  <c:v>745.91666666666663</c:v>
                </c:pt>
                <c:pt idx="8952">
                  <c:v>746</c:v>
                </c:pt>
                <c:pt idx="8953">
                  <c:v>746.08333333333337</c:v>
                </c:pt>
                <c:pt idx="8954">
                  <c:v>746.16666666666663</c:v>
                </c:pt>
                <c:pt idx="8955">
                  <c:v>746.25</c:v>
                </c:pt>
                <c:pt idx="8956">
                  <c:v>746.33333333333337</c:v>
                </c:pt>
                <c:pt idx="8957">
                  <c:v>746.41666666666663</c:v>
                </c:pt>
                <c:pt idx="8958">
                  <c:v>746.5</c:v>
                </c:pt>
                <c:pt idx="8959">
                  <c:v>746.58333333333337</c:v>
                </c:pt>
                <c:pt idx="8960">
                  <c:v>746.66666666666663</c:v>
                </c:pt>
                <c:pt idx="8961">
                  <c:v>746.75</c:v>
                </c:pt>
                <c:pt idx="8962">
                  <c:v>746.83333333333337</c:v>
                </c:pt>
                <c:pt idx="8963">
                  <c:v>746.91666666666663</c:v>
                </c:pt>
                <c:pt idx="8964">
                  <c:v>747</c:v>
                </c:pt>
                <c:pt idx="8965">
                  <c:v>747.08333333333337</c:v>
                </c:pt>
                <c:pt idx="8966">
                  <c:v>747.16666666666663</c:v>
                </c:pt>
                <c:pt idx="8967">
                  <c:v>747.25</c:v>
                </c:pt>
                <c:pt idx="8968">
                  <c:v>747.33333333333337</c:v>
                </c:pt>
                <c:pt idx="8969">
                  <c:v>747.41666666666663</c:v>
                </c:pt>
                <c:pt idx="8970">
                  <c:v>747.5</c:v>
                </c:pt>
                <c:pt idx="8971">
                  <c:v>747.58333333333337</c:v>
                </c:pt>
                <c:pt idx="8972">
                  <c:v>747.66666666666663</c:v>
                </c:pt>
                <c:pt idx="8973">
                  <c:v>747.75</c:v>
                </c:pt>
                <c:pt idx="8974">
                  <c:v>747.83333333333337</c:v>
                </c:pt>
                <c:pt idx="8975">
                  <c:v>747.91666666666663</c:v>
                </c:pt>
                <c:pt idx="8976">
                  <c:v>748</c:v>
                </c:pt>
                <c:pt idx="8977">
                  <c:v>748.08333333333337</c:v>
                </c:pt>
                <c:pt idx="8978">
                  <c:v>748.16666666666663</c:v>
                </c:pt>
                <c:pt idx="8979">
                  <c:v>748.25</c:v>
                </c:pt>
                <c:pt idx="8980">
                  <c:v>748.33333333333337</c:v>
                </c:pt>
                <c:pt idx="8981">
                  <c:v>748.41666666666663</c:v>
                </c:pt>
                <c:pt idx="8982">
                  <c:v>748.5</c:v>
                </c:pt>
                <c:pt idx="8983">
                  <c:v>748.58333333333337</c:v>
                </c:pt>
                <c:pt idx="8984">
                  <c:v>748.66666666666663</c:v>
                </c:pt>
                <c:pt idx="8985">
                  <c:v>748.75</c:v>
                </c:pt>
                <c:pt idx="8986">
                  <c:v>748.83333333333337</c:v>
                </c:pt>
                <c:pt idx="8987">
                  <c:v>748.91666666666663</c:v>
                </c:pt>
                <c:pt idx="8988">
                  <c:v>749</c:v>
                </c:pt>
                <c:pt idx="8989">
                  <c:v>749.08333333333337</c:v>
                </c:pt>
                <c:pt idx="8990">
                  <c:v>749.16666666666663</c:v>
                </c:pt>
                <c:pt idx="8991">
                  <c:v>749.25</c:v>
                </c:pt>
                <c:pt idx="8992">
                  <c:v>749.33333333333337</c:v>
                </c:pt>
                <c:pt idx="8993">
                  <c:v>749.41666666666663</c:v>
                </c:pt>
                <c:pt idx="8994">
                  <c:v>749.5</c:v>
                </c:pt>
                <c:pt idx="8995">
                  <c:v>749.58333333333337</c:v>
                </c:pt>
                <c:pt idx="8996">
                  <c:v>749.66666666666663</c:v>
                </c:pt>
                <c:pt idx="8997">
                  <c:v>749.75</c:v>
                </c:pt>
                <c:pt idx="8998">
                  <c:v>749.83333333333337</c:v>
                </c:pt>
                <c:pt idx="8999">
                  <c:v>749.91666666666663</c:v>
                </c:pt>
                <c:pt idx="9000">
                  <c:v>750</c:v>
                </c:pt>
                <c:pt idx="9001">
                  <c:v>750.08333333333337</c:v>
                </c:pt>
                <c:pt idx="9002">
                  <c:v>750.16666666666663</c:v>
                </c:pt>
                <c:pt idx="9003">
                  <c:v>750.25</c:v>
                </c:pt>
                <c:pt idx="9004">
                  <c:v>750.33333333333337</c:v>
                </c:pt>
                <c:pt idx="9005">
                  <c:v>750.41666666666663</c:v>
                </c:pt>
                <c:pt idx="9006">
                  <c:v>750.5</c:v>
                </c:pt>
                <c:pt idx="9007">
                  <c:v>750.58333333333337</c:v>
                </c:pt>
                <c:pt idx="9008">
                  <c:v>750.66666666666663</c:v>
                </c:pt>
                <c:pt idx="9009">
                  <c:v>750.75</c:v>
                </c:pt>
                <c:pt idx="9010">
                  <c:v>750.83333333333337</c:v>
                </c:pt>
                <c:pt idx="9011">
                  <c:v>750.91666666666663</c:v>
                </c:pt>
                <c:pt idx="9012">
                  <c:v>751</c:v>
                </c:pt>
                <c:pt idx="9013">
                  <c:v>751.08333333333337</c:v>
                </c:pt>
                <c:pt idx="9014">
                  <c:v>751.16666666666663</c:v>
                </c:pt>
                <c:pt idx="9015">
                  <c:v>751.25</c:v>
                </c:pt>
                <c:pt idx="9016">
                  <c:v>751.33333333333337</c:v>
                </c:pt>
                <c:pt idx="9017">
                  <c:v>751.41666666666663</c:v>
                </c:pt>
                <c:pt idx="9018">
                  <c:v>751.5</c:v>
                </c:pt>
                <c:pt idx="9019">
                  <c:v>751.58333333333337</c:v>
                </c:pt>
                <c:pt idx="9020">
                  <c:v>751.66666666666663</c:v>
                </c:pt>
                <c:pt idx="9021">
                  <c:v>751.75</c:v>
                </c:pt>
                <c:pt idx="9022">
                  <c:v>751.83333333333337</c:v>
                </c:pt>
                <c:pt idx="9023">
                  <c:v>751.91666666666663</c:v>
                </c:pt>
                <c:pt idx="9024">
                  <c:v>752</c:v>
                </c:pt>
                <c:pt idx="9025">
                  <c:v>752.08333333333337</c:v>
                </c:pt>
                <c:pt idx="9026">
                  <c:v>752.16666666666663</c:v>
                </c:pt>
                <c:pt idx="9027">
                  <c:v>752.25</c:v>
                </c:pt>
                <c:pt idx="9028">
                  <c:v>752.33333333333337</c:v>
                </c:pt>
                <c:pt idx="9029">
                  <c:v>752.41666666666663</c:v>
                </c:pt>
                <c:pt idx="9030">
                  <c:v>752.5</c:v>
                </c:pt>
                <c:pt idx="9031">
                  <c:v>752.58333333333337</c:v>
                </c:pt>
                <c:pt idx="9032">
                  <c:v>752.66666666666663</c:v>
                </c:pt>
                <c:pt idx="9033">
                  <c:v>752.75</c:v>
                </c:pt>
                <c:pt idx="9034">
                  <c:v>752.83333333333337</c:v>
                </c:pt>
                <c:pt idx="9035">
                  <c:v>752.91666666666663</c:v>
                </c:pt>
                <c:pt idx="9036">
                  <c:v>753</c:v>
                </c:pt>
                <c:pt idx="9037">
                  <c:v>753.08333333333337</c:v>
                </c:pt>
                <c:pt idx="9038">
                  <c:v>753.16666666666663</c:v>
                </c:pt>
                <c:pt idx="9039">
                  <c:v>753.25</c:v>
                </c:pt>
                <c:pt idx="9040">
                  <c:v>753.33333333333337</c:v>
                </c:pt>
                <c:pt idx="9041">
                  <c:v>753.41666666666663</c:v>
                </c:pt>
                <c:pt idx="9042">
                  <c:v>753.5</c:v>
                </c:pt>
                <c:pt idx="9043">
                  <c:v>753.58333333333337</c:v>
                </c:pt>
                <c:pt idx="9044">
                  <c:v>753.66666666666663</c:v>
                </c:pt>
                <c:pt idx="9045">
                  <c:v>753.75</c:v>
                </c:pt>
                <c:pt idx="9046">
                  <c:v>753.83333333333337</c:v>
                </c:pt>
                <c:pt idx="9047">
                  <c:v>753.91666666666663</c:v>
                </c:pt>
                <c:pt idx="9048">
                  <c:v>754</c:v>
                </c:pt>
                <c:pt idx="9049">
                  <c:v>754.08333333333337</c:v>
                </c:pt>
                <c:pt idx="9050">
                  <c:v>754.16666666666663</c:v>
                </c:pt>
                <c:pt idx="9051">
                  <c:v>754.25</c:v>
                </c:pt>
                <c:pt idx="9052">
                  <c:v>754.33333333333337</c:v>
                </c:pt>
                <c:pt idx="9053">
                  <c:v>754.41666666666663</c:v>
                </c:pt>
                <c:pt idx="9054">
                  <c:v>754.5</c:v>
                </c:pt>
                <c:pt idx="9055">
                  <c:v>754.58333333333337</c:v>
                </c:pt>
                <c:pt idx="9056">
                  <c:v>754.66666666666663</c:v>
                </c:pt>
                <c:pt idx="9057">
                  <c:v>754.75</c:v>
                </c:pt>
                <c:pt idx="9058">
                  <c:v>754.83333333333337</c:v>
                </c:pt>
                <c:pt idx="9059">
                  <c:v>754.91666666666663</c:v>
                </c:pt>
                <c:pt idx="9060">
                  <c:v>755</c:v>
                </c:pt>
                <c:pt idx="9061">
                  <c:v>755.08333333333337</c:v>
                </c:pt>
                <c:pt idx="9062">
                  <c:v>755.16666666666663</c:v>
                </c:pt>
                <c:pt idx="9063">
                  <c:v>755.25</c:v>
                </c:pt>
                <c:pt idx="9064">
                  <c:v>755.33333333333337</c:v>
                </c:pt>
                <c:pt idx="9065">
                  <c:v>755.41666666666663</c:v>
                </c:pt>
                <c:pt idx="9066">
                  <c:v>755.5</c:v>
                </c:pt>
                <c:pt idx="9067">
                  <c:v>755.58333333333337</c:v>
                </c:pt>
                <c:pt idx="9068">
                  <c:v>755.66666666666663</c:v>
                </c:pt>
                <c:pt idx="9069">
                  <c:v>755.75</c:v>
                </c:pt>
                <c:pt idx="9070">
                  <c:v>755.83333333333337</c:v>
                </c:pt>
                <c:pt idx="9071">
                  <c:v>755.91666666666663</c:v>
                </c:pt>
                <c:pt idx="9072">
                  <c:v>756</c:v>
                </c:pt>
                <c:pt idx="9073">
                  <c:v>756.08333333333337</c:v>
                </c:pt>
                <c:pt idx="9074">
                  <c:v>756.16666666666663</c:v>
                </c:pt>
                <c:pt idx="9075">
                  <c:v>756.25</c:v>
                </c:pt>
                <c:pt idx="9076">
                  <c:v>756.33333333333337</c:v>
                </c:pt>
                <c:pt idx="9077">
                  <c:v>756.41666666666663</c:v>
                </c:pt>
                <c:pt idx="9078">
                  <c:v>756.5</c:v>
                </c:pt>
                <c:pt idx="9079">
                  <c:v>756.58333333333337</c:v>
                </c:pt>
                <c:pt idx="9080">
                  <c:v>756.66666666666663</c:v>
                </c:pt>
                <c:pt idx="9081">
                  <c:v>756.75</c:v>
                </c:pt>
                <c:pt idx="9082">
                  <c:v>756.83333333333337</c:v>
                </c:pt>
                <c:pt idx="9083">
                  <c:v>756.91666666666663</c:v>
                </c:pt>
                <c:pt idx="9084">
                  <c:v>757</c:v>
                </c:pt>
                <c:pt idx="9085">
                  <c:v>757.08333333333337</c:v>
                </c:pt>
                <c:pt idx="9086">
                  <c:v>757.16666666666663</c:v>
                </c:pt>
                <c:pt idx="9087">
                  <c:v>757.25</c:v>
                </c:pt>
                <c:pt idx="9088">
                  <c:v>757.33333333333337</c:v>
                </c:pt>
                <c:pt idx="9089">
                  <c:v>757.41666666666663</c:v>
                </c:pt>
                <c:pt idx="9090">
                  <c:v>757.5</c:v>
                </c:pt>
                <c:pt idx="9091">
                  <c:v>757.58333333333337</c:v>
                </c:pt>
                <c:pt idx="9092">
                  <c:v>757.66666666666663</c:v>
                </c:pt>
                <c:pt idx="9093">
                  <c:v>757.75</c:v>
                </c:pt>
                <c:pt idx="9094">
                  <c:v>757.83333333333337</c:v>
                </c:pt>
                <c:pt idx="9095">
                  <c:v>757.91666666666663</c:v>
                </c:pt>
                <c:pt idx="9096">
                  <c:v>758</c:v>
                </c:pt>
                <c:pt idx="9097">
                  <c:v>758.08333333333337</c:v>
                </c:pt>
                <c:pt idx="9098">
                  <c:v>758.16666666666663</c:v>
                </c:pt>
                <c:pt idx="9099">
                  <c:v>758.25</c:v>
                </c:pt>
                <c:pt idx="9100">
                  <c:v>758.33333333333337</c:v>
                </c:pt>
                <c:pt idx="9101">
                  <c:v>758.41666666666663</c:v>
                </c:pt>
                <c:pt idx="9102">
                  <c:v>758.5</c:v>
                </c:pt>
                <c:pt idx="9103">
                  <c:v>758.58333333333337</c:v>
                </c:pt>
                <c:pt idx="9104">
                  <c:v>758.66666666666663</c:v>
                </c:pt>
                <c:pt idx="9105">
                  <c:v>758.75</c:v>
                </c:pt>
                <c:pt idx="9106">
                  <c:v>758.83333333333337</c:v>
                </c:pt>
                <c:pt idx="9107">
                  <c:v>758.91666666666663</c:v>
                </c:pt>
                <c:pt idx="9108">
                  <c:v>759</c:v>
                </c:pt>
                <c:pt idx="9109">
                  <c:v>759.08333333333337</c:v>
                </c:pt>
                <c:pt idx="9110">
                  <c:v>759.16666666666663</c:v>
                </c:pt>
                <c:pt idx="9111">
                  <c:v>759.25</c:v>
                </c:pt>
                <c:pt idx="9112">
                  <c:v>759.33333333333337</c:v>
                </c:pt>
                <c:pt idx="9113">
                  <c:v>759.41666666666663</c:v>
                </c:pt>
                <c:pt idx="9114">
                  <c:v>759.5</c:v>
                </c:pt>
                <c:pt idx="9115">
                  <c:v>759.58333333333337</c:v>
                </c:pt>
                <c:pt idx="9116">
                  <c:v>759.66666666666663</c:v>
                </c:pt>
                <c:pt idx="9117">
                  <c:v>759.75</c:v>
                </c:pt>
                <c:pt idx="9118">
                  <c:v>759.83333333333337</c:v>
                </c:pt>
                <c:pt idx="9119">
                  <c:v>759.91666666666663</c:v>
                </c:pt>
                <c:pt idx="9120">
                  <c:v>760</c:v>
                </c:pt>
                <c:pt idx="9121">
                  <c:v>760.08333333333337</c:v>
                </c:pt>
                <c:pt idx="9122">
                  <c:v>760.16666666666663</c:v>
                </c:pt>
                <c:pt idx="9123">
                  <c:v>760.25</c:v>
                </c:pt>
                <c:pt idx="9124">
                  <c:v>760.33333333333337</c:v>
                </c:pt>
                <c:pt idx="9125">
                  <c:v>760.41666666666663</c:v>
                </c:pt>
                <c:pt idx="9126">
                  <c:v>760.5</c:v>
                </c:pt>
                <c:pt idx="9127">
                  <c:v>760.58333333333337</c:v>
                </c:pt>
                <c:pt idx="9128">
                  <c:v>760.66666666666663</c:v>
                </c:pt>
                <c:pt idx="9129">
                  <c:v>760.75</c:v>
                </c:pt>
                <c:pt idx="9130">
                  <c:v>760.83333333333337</c:v>
                </c:pt>
                <c:pt idx="9131">
                  <c:v>760.91666666666663</c:v>
                </c:pt>
                <c:pt idx="9132">
                  <c:v>761</c:v>
                </c:pt>
                <c:pt idx="9133">
                  <c:v>761.08333333333337</c:v>
                </c:pt>
                <c:pt idx="9134">
                  <c:v>761.16666666666663</c:v>
                </c:pt>
                <c:pt idx="9135">
                  <c:v>761.25</c:v>
                </c:pt>
                <c:pt idx="9136">
                  <c:v>761.33333333333337</c:v>
                </c:pt>
                <c:pt idx="9137">
                  <c:v>761.41666666666663</c:v>
                </c:pt>
                <c:pt idx="9138">
                  <c:v>761.5</c:v>
                </c:pt>
                <c:pt idx="9139">
                  <c:v>761.58333333333337</c:v>
                </c:pt>
                <c:pt idx="9140">
                  <c:v>761.66666666666663</c:v>
                </c:pt>
                <c:pt idx="9141">
                  <c:v>761.75</c:v>
                </c:pt>
                <c:pt idx="9142">
                  <c:v>761.83333333333337</c:v>
                </c:pt>
                <c:pt idx="9143">
                  <c:v>761.91666666666663</c:v>
                </c:pt>
                <c:pt idx="9144">
                  <c:v>762</c:v>
                </c:pt>
                <c:pt idx="9145">
                  <c:v>762.08333333333337</c:v>
                </c:pt>
                <c:pt idx="9146">
                  <c:v>762.16666666666663</c:v>
                </c:pt>
                <c:pt idx="9147">
                  <c:v>762.25</c:v>
                </c:pt>
                <c:pt idx="9148">
                  <c:v>762.33333333333337</c:v>
                </c:pt>
                <c:pt idx="9149">
                  <c:v>762.41666666666663</c:v>
                </c:pt>
                <c:pt idx="9150">
                  <c:v>762.5</c:v>
                </c:pt>
                <c:pt idx="9151">
                  <c:v>762.58333333333337</c:v>
                </c:pt>
                <c:pt idx="9152">
                  <c:v>762.66666666666663</c:v>
                </c:pt>
                <c:pt idx="9153">
                  <c:v>762.75</c:v>
                </c:pt>
                <c:pt idx="9154">
                  <c:v>762.83333333333337</c:v>
                </c:pt>
                <c:pt idx="9155">
                  <c:v>762.91666666666663</c:v>
                </c:pt>
                <c:pt idx="9156">
                  <c:v>763</c:v>
                </c:pt>
                <c:pt idx="9157">
                  <c:v>763.08333333333337</c:v>
                </c:pt>
                <c:pt idx="9158">
                  <c:v>763.16666666666663</c:v>
                </c:pt>
                <c:pt idx="9159">
                  <c:v>763.25</c:v>
                </c:pt>
                <c:pt idx="9160">
                  <c:v>763.33333333333337</c:v>
                </c:pt>
                <c:pt idx="9161">
                  <c:v>763.41666666666663</c:v>
                </c:pt>
                <c:pt idx="9162">
                  <c:v>763.5</c:v>
                </c:pt>
                <c:pt idx="9163">
                  <c:v>763.58333333333337</c:v>
                </c:pt>
                <c:pt idx="9164">
                  <c:v>763.66666666666663</c:v>
                </c:pt>
                <c:pt idx="9165">
                  <c:v>763.75</c:v>
                </c:pt>
                <c:pt idx="9166">
                  <c:v>763.83333333333337</c:v>
                </c:pt>
                <c:pt idx="9167">
                  <c:v>763.91666666666663</c:v>
                </c:pt>
                <c:pt idx="9168">
                  <c:v>764</c:v>
                </c:pt>
                <c:pt idx="9169">
                  <c:v>764.08333333333337</c:v>
                </c:pt>
                <c:pt idx="9170">
                  <c:v>764.16666666666663</c:v>
                </c:pt>
                <c:pt idx="9171">
                  <c:v>764.25</c:v>
                </c:pt>
                <c:pt idx="9172">
                  <c:v>764.33333333333337</c:v>
                </c:pt>
                <c:pt idx="9173">
                  <c:v>764.41666666666663</c:v>
                </c:pt>
                <c:pt idx="9174">
                  <c:v>764.5</c:v>
                </c:pt>
                <c:pt idx="9175">
                  <c:v>764.58333333333337</c:v>
                </c:pt>
                <c:pt idx="9176">
                  <c:v>764.66666666666663</c:v>
                </c:pt>
                <c:pt idx="9177">
                  <c:v>764.75</c:v>
                </c:pt>
                <c:pt idx="9178">
                  <c:v>764.83333333333337</c:v>
                </c:pt>
                <c:pt idx="9179">
                  <c:v>764.91666666666663</c:v>
                </c:pt>
                <c:pt idx="9180">
                  <c:v>765</c:v>
                </c:pt>
                <c:pt idx="9181">
                  <c:v>765.08333333333337</c:v>
                </c:pt>
                <c:pt idx="9182">
                  <c:v>765.16666666666663</c:v>
                </c:pt>
                <c:pt idx="9183">
                  <c:v>765.25</c:v>
                </c:pt>
                <c:pt idx="9184">
                  <c:v>765.33333333333337</c:v>
                </c:pt>
                <c:pt idx="9185">
                  <c:v>765.41666666666663</c:v>
                </c:pt>
                <c:pt idx="9186">
                  <c:v>765.5</c:v>
                </c:pt>
                <c:pt idx="9187">
                  <c:v>765.58333333333337</c:v>
                </c:pt>
                <c:pt idx="9188">
                  <c:v>765.66666666666663</c:v>
                </c:pt>
                <c:pt idx="9189">
                  <c:v>765.75</c:v>
                </c:pt>
                <c:pt idx="9190">
                  <c:v>765.83333333333337</c:v>
                </c:pt>
                <c:pt idx="9191">
                  <c:v>765.91666666666663</c:v>
                </c:pt>
                <c:pt idx="9192">
                  <c:v>766</c:v>
                </c:pt>
                <c:pt idx="9193">
                  <c:v>766.08333333333337</c:v>
                </c:pt>
                <c:pt idx="9194">
                  <c:v>766.16666666666663</c:v>
                </c:pt>
                <c:pt idx="9195">
                  <c:v>766.25</c:v>
                </c:pt>
                <c:pt idx="9196">
                  <c:v>766.33333333333337</c:v>
                </c:pt>
                <c:pt idx="9197">
                  <c:v>766.41666666666663</c:v>
                </c:pt>
                <c:pt idx="9198">
                  <c:v>766.5</c:v>
                </c:pt>
                <c:pt idx="9199">
                  <c:v>766.58333333333337</c:v>
                </c:pt>
                <c:pt idx="9200">
                  <c:v>766.66666666666663</c:v>
                </c:pt>
                <c:pt idx="9201">
                  <c:v>766.75</c:v>
                </c:pt>
                <c:pt idx="9202">
                  <c:v>766.83333333333337</c:v>
                </c:pt>
                <c:pt idx="9203">
                  <c:v>766.91666666666663</c:v>
                </c:pt>
                <c:pt idx="9204">
                  <c:v>767</c:v>
                </c:pt>
                <c:pt idx="9205">
                  <c:v>767.08333333333337</c:v>
                </c:pt>
                <c:pt idx="9206">
                  <c:v>767.16666666666663</c:v>
                </c:pt>
                <c:pt idx="9207">
                  <c:v>767.25</c:v>
                </c:pt>
                <c:pt idx="9208">
                  <c:v>767.33333333333337</c:v>
                </c:pt>
                <c:pt idx="9209">
                  <c:v>767.41666666666663</c:v>
                </c:pt>
                <c:pt idx="9210">
                  <c:v>767.5</c:v>
                </c:pt>
                <c:pt idx="9211">
                  <c:v>767.58333333333337</c:v>
                </c:pt>
                <c:pt idx="9212">
                  <c:v>767.66666666666663</c:v>
                </c:pt>
                <c:pt idx="9213">
                  <c:v>767.75</c:v>
                </c:pt>
                <c:pt idx="9214">
                  <c:v>767.83333333333337</c:v>
                </c:pt>
                <c:pt idx="9215">
                  <c:v>767.91666666666663</c:v>
                </c:pt>
                <c:pt idx="9216">
                  <c:v>768</c:v>
                </c:pt>
                <c:pt idx="9217">
                  <c:v>768.08333333333337</c:v>
                </c:pt>
                <c:pt idx="9218">
                  <c:v>768.16666666666663</c:v>
                </c:pt>
                <c:pt idx="9219">
                  <c:v>768.25</c:v>
                </c:pt>
                <c:pt idx="9220">
                  <c:v>768.33333333333337</c:v>
                </c:pt>
                <c:pt idx="9221">
                  <c:v>768.41666666666663</c:v>
                </c:pt>
                <c:pt idx="9222">
                  <c:v>768.5</c:v>
                </c:pt>
                <c:pt idx="9223">
                  <c:v>768.58333333333337</c:v>
                </c:pt>
                <c:pt idx="9224">
                  <c:v>768.66666666666663</c:v>
                </c:pt>
                <c:pt idx="9225">
                  <c:v>768.75</c:v>
                </c:pt>
                <c:pt idx="9226">
                  <c:v>768.83333333333337</c:v>
                </c:pt>
                <c:pt idx="9227">
                  <c:v>768.91666666666663</c:v>
                </c:pt>
                <c:pt idx="9228">
                  <c:v>769</c:v>
                </c:pt>
                <c:pt idx="9229">
                  <c:v>769.08333333333337</c:v>
                </c:pt>
                <c:pt idx="9230">
                  <c:v>769.16666666666663</c:v>
                </c:pt>
                <c:pt idx="9231">
                  <c:v>769.25</c:v>
                </c:pt>
                <c:pt idx="9232">
                  <c:v>769.33333333333337</c:v>
                </c:pt>
                <c:pt idx="9233">
                  <c:v>769.41666666666663</c:v>
                </c:pt>
                <c:pt idx="9234">
                  <c:v>769.5</c:v>
                </c:pt>
                <c:pt idx="9235">
                  <c:v>769.58333333333337</c:v>
                </c:pt>
                <c:pt idx="9236">
                  <c:v>769.66666666666663</c:v>
                </c:pt>
                <c:pt idx="9237">
                  <c:v>769.75</c:v>
                </c:pt>
                <c:pt idx="9238">
                  <c:v>769.83333333333337</c:v>
                </c:pt>
                <c:pt idx="9239">
                  <c:v>769.91666666666663</c:v>
                </c:pt>
                <c:pt idx="9240">
                  <c:v>770</c:v>
                </c:pt>
                <c:pt idx="9241">
                  <c:v>770.08333333333337</c:v>
                </c:pt>
                <c:pt idx="9242">
                  <c:v>770.16666666666663</c:v>
                </c:pt>
                <c:pt idx="9243">
                  <c:v>770.25</c:v>
                </c:pt>
                <c:pt idx="9244">
                  <c:v>770.33333333333337</c:v>
                </c:pt>
                <c:pt idx="9245">
                  <c:v>770.41666666666663</c:v>
                </c:pt>
                <c:pt idx="9246">
                  <c:v>770.5</c:v>
                </c:pt>
                <c:pt idx="9247">
                  <c:v>770.58333333333337</c:v>
                </c:pt>
                <c:pt idx="9248">
                  <c:v>770.66666666666663</c:v>
                </c:pt>
                <c:pt idx="9249">
                  <c:v>770.75</c:v>
                </c:pt>
                <c:pt idx="9250">
                  <c:v>770.83333333333337</c:v>
                </c:pt>
                <c:pt idx="9251">
                  <c:v>770.91666666666663</c:v>
                </c:pt>
                <c:pt idx="9252">
                  <c:v>771</c:v>
                </c:pt>
                <c:pt idx="9253">
                  <c:v>771.08333333333337</c:v>
                </c:pt>
                <c:pt idx="9254">
                  <c:v>771.16666666666663</c:v>
                </c:pt>
                <c:pt idx="9255">
                  <c:v>771.25</c:v>
                </c:pt>
                <c:pt idx="9256">
                  <c:v>771.33333333333337</c:v>
                </c:pt>
                <c:pt idx="9257">
                  <c:v>771.41666666666663</c:v>
                </c:pt>
                <c:pt idx="9258">
                  <c:v>771.5</c:v>
                </c:pt>
                <c:pt idx="9259">
                  <c:v>771.58333333333337</c:v>
                </c:pt>
                <c:pt idx="9260">
                  <c:v>771.66666666666663</c:v>
                </c:pt>
                <c:pt idx="9261">
                  <c:v>771.75</c:v>
                </c:pt>
                <c:pt idx="9262">
                  <c:v>771.83333333333337</c:v>
                </c:pt>
                <c:pt idx="9263">
                  <c:v>771.91666666666663</c:v>
                </c:pt>
                <c:pt idx="9264">
                  <c:v>772</c:v>
                </c:pt>
                <c:pt idx="9265">
                  <c:v>772.08333333333337</c:v>
                </c:pt>
                <c:pt idx="9266">
                  <c:v>772.16666666666663</c:v>
                </c:pt>
                <c:pt idx="9267">
                  <c:v>772.25</c:v>
                </c:pt>
                <c:pt idx="9268">
                  <c:v>772.33333333333337</c:v>
                </c:pt>
                <c:pt idx="9269">
                  <c:v>772.41666666666663</c:v>
                </c:pt>
                <c:pt idx="9270">
                  <c:v>772.5</c:v>
                </c:pt>
                <c:pt idx="9271">
                  <c:v>772.58333333333337</c:v>
                </c:pt>
                <c:pt idx="9272">
                  <c:v>772.66666666666663</c:v>
                </c:pt>
                <c:pt idx="9273">
                  <c:v>772.75</c:v>
                </c:pt>
                <c:pt idx="9274">
                  <c:v>772.83333333333337</c:v>
                </c:pt>
                <c:pt idx="9275">
                  <c:v>772.91666666666663</c:v>
                </c:pt>
                <c:pt idx="9276">
                  <c:v>773</c:v>
                </c:pt>
                <c:pt idx="9277">
                  <c:v>773.08333333333337</c:v>
                </c:pt>
                <c:pt idx="9278">
                  <c:v>773.16666666666663</c:v>
                </c:pt>
                <c:pt idx="9279">
                  <c:v>773.25</c:v>
                </c:pt>
                <c:pt idx="9280">
                  <c:v>773.33333333333337</c:v>
                </c:pt>
                <c:pt idx="9281">
                  <c:v>773.41666666666663</c:v>
                </c:pt>
                <c:pt idx="9282">
                  <c:v>773.5</c:v>
                </c:pt>
                <c:pt idx="9283">
                  <c:v>773.58333333333337</c:v>
                </c:pt>
                <c:pt idx="9284">
                  <c:v>773.66666666666663</c:v>
                </c:pt>
                <c:pt idx="9285">
                  <c:v>773.75</c:v>
                </c:pt>
                <c:pt idx="9286">
                  <c:v>773.83333333333337</c:v>
                </c:pt>
                <c:pt idx="9287">
                  <c:v>773.91666666666663</c:v>
                </c:pt>
                <c:pt idx="9288">
                  <c:v>774</c:v>
                </c:pt>
                <c:pt idx="9289">
                  <c:v>774.08333333333337</c:v>
                </c:pt>
                <c:pt idx="9290">
                  <c:v>774.16666666666663</c:v>
                </c:pt>
                <c:pt idx="9291">
                  <c:v>774.25</c:v>
                </c:pt>
                <c:pt idx="9292">
                  <c:v>774.33333333333337</c:v>
                </c:pt>
                <c:pt idx="9293">
                  <c:v>774.41666666666663</c:v>
                </c:pt>
                <c:pt idx="9294">
                  <c:v>774.5</c:v>
                </c:pt>
                <c:pt idx="9295">
                  <c:v>774.58333333333337</c:v>
                </c:pt>
                <c:pt idx="9296">
                  <c:v>774.66666666666663</c:v>
                </c:pt>
                <c:pt idx="9297">
                  <c:v>774.75</c:v>
                </c:pt>
                <c:pt idx="9298">
                  <c:v>774.83333333333337</c:v>
                </c:pt>
                <c:pt idx="9299">
                  <c:v>774.91666666666663</c:v>
                </c:pt>
                <c:pt idx="9300">
                  <c:v>775</c:v>
                </c:pt>
                <c:pt idx="9301">
                  <c:v>775.08333333333337</c:v>
                </c:pt>
                <c:pt idx="9302">
                  <c:v>775.16666666666663</c:v>
                </c:pt>
                <c:pt idx="9303">
                  <c:v>775.25</c:v>
                </c:pt>
                <c:pt idx="9304">
                  <c:v>775.33333333333337</c:v>
                </c:pt>
                <c:pt idx="9305">
                  <c:v>775.41666666666663</c:v>
                </c:pt>
                <c:pt idx="9306">
                  <c:v>775.5</c:v>
                </c:pt>
                <c:pt idx="9307">
                  <c:v>775.58333333333337</c:v>
                </c:pt>
                <c:pt idx="9308">
                  <c:v>775.66666666666663</c:v>
                </c:pt>
                <c:pt idx="9309">
                  <c:v>775.75</c:v>
                </c:pt>
                <c:pt idx="9310">
                  <c:v>775.83333333333337</c:v>
                </c:pt>
                <c:pt idx="9311">
                  <c:v>775.91666666666663</c:v>
                </c:pt>
                <c:pt idx="9312">
                  <c:v>776</c:v>
                </c:pt>
                <c:pt idx="9313">
                  <c:v>776.08333333333337</c:v>
                </c:pt>
                <c:pt idx="9314">
                  <c:v>776.16666666666663</c:v>
                </c:pt>
                <c:pt idx="9315">
                  <c:v>776.25</c:v>
                </c:pt>
                <c:pt idx="9316">
                  <c:v>776.33333333333337</c:v>
                </c:pt>
                <c:pt idx="9317">
                  <c:v>776.41666666666663</c:v>
                </c:pt>
                <c:pt idx="9318">
                  <c:v>776.5</c:v>
                </c:pt>
                <c:pt idx="9319">
                  <c:v>776.58333333333337</c:v>
                </c:pt>
                <c:pt idx="9320">
                  <c:v>776.66666666666663</c:v>
                </c:pt>
                <c:pt idx="9321">
                  <c:v>776.75</c:v>
                </c:pt>
                <c:pt idx="9322">
                  <c:v>776.83333333333337</c:v>
                </c:pt>
                <c:pt idx="9323">
                  <c:v>776.91666666666663</c:v>
                </c:pt>
                <c:pt idx="9324">
                  <c:v>777</c:v>
                </c:pt>
                <c:pt idx="9325">
                  <c:v>777.08333333333337</c:v>
                </c:pt>
                <c:pt idx="9326">
                  <c:v>777.16666666666663</c:v>
                </c:pt>
                <c:pt idx="9327">
                  <c:v>777.25</c:v>
                </c:pt>
                <c:pt idx="9328">
                  <c:v>777.33333333333337</c:v>
                </c:pt>
                <c:pt idx="9329">
                  <c:v>777.41666666666663</c:v>
                </c:pt>
                <c:pt idx="9330">
                  <c:v>777.5</c:v>
                </c:pt>
                <c:pt idx="9331">
                  <c:v>777.58333333333337</c:v>
                </c:pt>
                <c:pt idx="9332">
                  <c:v>777.66666666666663</c:v>
                </c:pt>
                <c:pt idx="9333">
                  <c:v>777.75</c:v>
                </c:pt>
                <c:pt idx="9334">
                  <c:v>777.83333333333337</c:v>
                </c:pt>
                <c:pt idx="9335">
                  <c:v>777.91666666666663</c:v>
                </c:pt>
                <c:pt idx="9336">
                  <c:v>778</c:v>
                </c:pt>
                <c:pt idx="9337">
                  <c:v>778.08333333333337</c:v>
                </c:pt>
                <c:pt idx="9338">
                  <c:v>778.16666666666663</c:v>
                </c:pt>
                <c:pt idx="9339">
                  <c:v>778.25</c:v>
                </c:pt>
                <c:pt idx="9340">
                  <c:v>778.33333333333337</c:v>
                </c:pt>
                <c:pt idx="9341">
                  <c:v>778.41666666666663</c:v>
                </c:pt>
                <c:pt idx="9342">
                  <c:v>778.5</c:v>
                </c:pt>
                <c:pt idx="9343">
                  <c:v>778.58333333333337</c:v>
                </c:pt>
                <c:pt idx="9344">
                  <c:v>778.66666666666663</c:v>
                </c:pt>
                <c:pt idx="9345">
                  <c:v>778.75</c:v>
                </c:pt>
                <c:pt idx="9346">
                  <c:v>778.83333333333337</c:v>
                </c:pt>
                <c:pt idx="9347">
                  <c:v>778.91666666666663</c:v>
                </c:pt>
                <c:pt idx="9348">
                  <c:v>779</c:v>
                </c:pt>
                <c:pt idx="9349">
                  <c:v>779.08333333333337</c:v>
                </c:pt>
                <c:pt idx="9350">
                  <c:v>779.16666666666663</c:v>
                </c:pt>
                <c:pt idx="9351">
                  <c:v>779.25</c:v>
                </c:pt>
                <c:pt idx="9352">
                  <c:v>779.33333333333337</c:v>
                </c:pt>
                <c:pt idx="9353">
                  <c:v>779.41666666666663</c:v>
                </c:pt>
                <c:pt idx="9354">
                  <c:v>779.5</c:v>
                </c:pt>
                <c:pt idx="9355">
                  <c:v>779.58333333333337</c:v>
                </c:pt>
                <c:pt idx="9356">
                  <c:v>779.66666666666663</c:v>
                </c:pt>
                <c:pt idx="9357">
                  <c:v>779.75</c:v>
                </c:pt>
                <c:pt idx="9358">
                  <c:v>779.83333333333337</c:v>
                </c:pt>
                <c:pt idx="9359">
                  <c:v>779.91666666666663</c:v>
                </c:pt>
                <c:pt idx="9360">
                  <c:v>780</c:v>
                </c:pt>
                <c:pt idx="9361">
                  <c:v>780.08333333333337</c:v>
                </c:pt>
                <c:pt idx="9362">
                  <c:v>780.16666666666663</c:v>
                </c:pt>
                <c:pt idx="9363">
                  <c:v>780.25</c:v>
                </c:pt>
                <c:pt idx="9364">
                  <c:v>780.33333333333337</c:v>
                </c:pt>
                <c:pt idx="9365">
                  <c:v>780.41666666666663</c:v>
                </c:pt>
                <c:pt idx="9366">
                  <c:v>780.5</c:v>
                </c:pt>
                <c:pt idx="9367">
                  <c:v>780.58333333333337</c:v>
                </c:pt>
                <c:pt idx="9368">
                  <c:v>780.66666666666663</c:v>
                </c:pt>
                <c:pt idx="9369">
                  <c:v>780.75</c:v>
                </c:pt>
                <c:pt idx="9370">
                  <c:v>780.83333333333337</c:v>
                </c:pt>
                <c:pt idx="9371">
                  <c:v>780.91666666666663</c:v>
                </c:pt>
                <c:pt idx="9372">
                  <c:v>781</c:v>
                </c:pt>
                <c:pt idx="9373">
                  <c:v>781.08333333333337</c:v>
                </c:pt>
                <c:pt idx="9374">
                  <c:v>781.16666666666663</c:v>
                </c:pt>
                <c:pt idx="9375">
                  <c:v>781.25</c:v>
                </c:pt>
                <c:pt idx="9376">
                  <c:v>781.33333333333337</c:v>
                </c:pt>
                <c:pt idx="9377">
                  <c:v>781.41666666666663</c:v>
                </c:pt>
                <c:pt idx="9378">
                  <c:v>781.5</c:v>
                </c:pt>
                <c:pt idx="9379">
                  <c:v>781.58333333333337</c:v>
                </c:pt>
                <c:pt idx="9380">
                  <c:v>781.66666666666663</c:v>
                </c:pt>
                <c:pt idx="9381">
                  <c:v>781.75</c:v>
                </c:pt>
                <c:pt idx="9382">
                  <c:v>781.83333333333337</c:v>
                </c:pt>
                <c:pt idx="9383">
                  <c:v>781.91666666666663</c:v>
                </c:pt>
                <c:pt idx="9384">
                  <c:v>782</c:v>
                </c:pt>
                <c:pt idx="9385">
                  <c:v>782.08333333333337</c:v>
                </c:pt>
                <c:pt idx="9386">
                  <c:v>782.16666666666663</c:v>
                </c:pt>
                <c:pt idx="9387">
                  <c:v>782.25</c:v>
                </c:pt>
                <c:pt idx="9388">
                  <c:v>782.33333333333337</c:v>
                </c:pt>
                <c:pt idx="9389">
                  <c:v>782.41666666666663</c:v>
                </c:pt>
                <c:pt idx="9390">
                  <c:v>782.5</c:v>
                </c:pt>
                <c:pt idx="9391">
                  <c:v>782.58333333333337</c:v>
                </c:pt>
                <c:pt idx="9392">
                  <c:v>782.66666666666663</c:v>
                </c:pt>
                <c:pt idx="9393">
                  <c:v>782.75</c:v>
                </c:pt>
                <c:pt idx="9394">
                  <c:v>782.83333333333337</c:v>
                </c:pt>
                <c:pt idx="9395">
                  <c:v>782.91666666666663</c:v>
                </c:pt>
                <c:pt idx="9396">
                  <c:v>783</c:v>
                </c:pt>
                <c:pt idx="9397">
                  <c:v>783.08333333333337</c:v>
                </c:pt>
                <c:pt idx="9398">
                  <c:v>783.16666666666663</c:v>
                </c:pt>
                <c:pt idx="9399">
                  <c:v>783.25</c:v>
                </c:pt>
                <c:pt idx="9400">
                  <c:v>783.33333333333337</c:v>
                </c:pt>
                <c:pt idx="9401">
                  <c:v>783.41666666666663</c:v>
                </c:pt>
                <c:pt idx="9402">
                  <c:v>783.5</c:v>
                </c:pt>
                <c:pt idx="9403">
                  <c:v>783.58333333333337</c:v>
                </c:pt>
                <c:pt idx="9404">
                  <c:v>783.66666666666663</c:v>
                </c:pt>
                <c:pt idx="9405">
                  <c:v>783.75</c:v>
                </c:pt>
                <c:pt idx="9406">
                  <c:v>783.83333333333337</c:v>
                </c:pt>
                <c:pt idx="9407">
                  <c:v>783.91666666666663</c:v>
                </c:pt>
                <c:pt idx="9408">
                  <c:v>784</c:v>
                </c:pt>
                <c:pt idx="9409">
                  <c:v>784.08333333333337</c:v>
                </c:pt>
                <c:pt idx="9410">
                  <c:v>784.16666666666663</c:v>
                </c:pt>
                <c:pt idx="9411">
                  <c:v>784.25</c:v>
                </c:pt>
                <c:pt idx="9412">
                  <c:v>784.33333333333337</c:v>
                </c:pt>
                <c:pt idx="9413">
                  <c:v>784.41666666666663</c:v>
                </c:pt>
                <c:pt idx="9414">
                  <c:v>784.5</c:v>
                </c:pt>
                <c:pt idx="9415">
                  <c:v>784.58333333333337</c:v>
                </c:pt>
                <c:pt idx="9416">
                  <c:v>784.66666666666663</c:v>
                </c:pt>
                <c:pt idx="9417">
                  <c:v>784.75</c:v>
                </c:pt>
                <c:pt idx="9418">
                  <c:v>784.83333333333337</c:v>
                </c:pt>
                <c:pt idx="9419">
                  <c:v>784.91666666666663</c:v>
                </c:pt>
                <c:pt idx="9420">
                  <c:v>785</c:v>
                </c:pt>
                <c:pt idx="9421">
                  <c:v>785.08333333333337</c:v>
                </c:pt>
                <c:pt idx="9422">
                  <c:v>785.16666666666663</c:v>
                </c:pt>
                <c:pt idx="9423">
                  <c:v>785.25</c:v>
                </c:pt>
                <c:pt idx="9424">
                  <c:v>785.33333333333337</c:v>
                </c:pt>
                <c:pt idx="9425">
                  <c:v>785.41666666666663</c:v>
                </c:pt>
                <c:pt idx="9426">
                  <c:v>785.5</c:v>
                </c:pt>
                <c:pt idx="9427">
                  <c:v>785.58333333333337</c:v>
                </c:pt>
                <c:pt idx="9428">
                  <c:v>785.66666666666663</c:v>
                </c:pt>
                <c:pt idx="9429">
                  <c:v>785.75</c:v>
                </c:pt>
                <c:pt idx="9430">
                  <c:v>785.83333333333337</c:v>
                </c:pt>
                <c:pt idx="9431">
                  <c:v>785.91666666666663</c:v>
                </c:pt>
                <c:pt idx="9432">
                  <c:v>786</c:v>
                </c:pt>
                <c:pt idx="9433">
                  <c:v>786.08333333333337</c:v>
                </c:pt>
                <c:pt idx="9434">
                  <c:v>786.16666666666663</c:v>
                </c:pt>
                <c:pt idx="9435">
                  <c:v>786.25</c:v>
                </c:pt>
                <c:pt idx="9436">
                  <c:v>786.33333333333337</c:v>
                </c:pt>
                <c:pt idx="9437">
                  <c:v>786.41666666666663</c:v>
                </c:pt>
                <c:pt idx="9438">
                  <c:v>786.5</c:v>
                </c:pt>
                <c:pt idx="9439">
                  <c:v>786.58333333333337</c:v>
                </c:pt>
                <c:pt idx="9440">
                  <c:v>786.66666666666663</c:v>
                </c:pt>
                <c:pt idx="9441">
                  <c:v>786.75</c:v>
                </c:pt>
                <c:pt idx="9442">
                  <c:v>786.83333333333337</c:v>
                </c:pt>
                <c:pt idx="9443">
                  <c:v>786.91666666666663</c:v>
                </c:pt>
                <c:pt idx="9444">
                  <c:v>787</c:v>
                </c:pt>
                <c:pt idx="9445">
                  <c:v>787.08333333333337</c:v>
                </c:pt>
                <c:pt idx="9446">
                  <c:v>787.16666666666663</c:v>
                </c:pt>
                <c:pt idx="9447">
                  <c:v>787.25</c:v>
                </c:pt>
                <c:pt idx="9448">
                  <c:v>787.33333333333337</c:v>
                </c:pt>
                <c:pt idx="9449">
                  <c:v>787.41666666666663</c:v>
                </c:pt>
                <c:pt idx="9450">
                  <c:v>787.5</c:v>
                </c:pt>
                <c:pt idx="9451">
                  <c:v>787.58333333333337</c:v>
                </c:pt>
                <c:pt idx="9452">
                  <c:v>787.66666666666663</c:v>
                </c:pt>
                <c:pt idx="9453">
                  <c:v>787.75</c:v>
                </c:pt>
                <c:pt idx="9454">
                  <c:v>787.83333333333337</c:v>
                </c:pt>
                <c:pt idx="9455">
                  <c:v>787.91666666666663</c:v>
                </c:pt>
                <c:pt idx="9456">
                  <c:v>788</c:v>
                </c:pt>
                <c:pt idx="9457">
                  <c:v>788.08333333333337</c:v>
                </c:pt>
                <c:pt idx="9458">
                  <c:v>788.16666666666663</c:v>
                </c:pt>
                <c:pt idx="9459">
                  <c:v>788.25</c:v>
                </c:pt>
                <c:pt idx="9460">
                  <c:v>788.33333333333337</c:v>
                </c:pt>
                <c:pt idx="9461">
                  <c:v>788.41666666666663</c:v>
                </c:pt>
                <c:pt idx="9462">
                  <c:v>788.5</c:v>
                </c:pt>
                <c:pt idx="9463">
                  <c:v>788.58333333333337</c:v>
                </c:pt>
                <c:pt idx="9464">
                  <c:v>788.66666666666663</c:v>
                </c:pt>
                <c:pt idx="9465">
                  <c:v>788.75</c:v>
                </c:pt>
                <c:pt idx="9466">
                  <c:v>788.83333333333337</c:v>
                </c:pt>
                <c:pt idx="9467">
                  <c:v>788.91666666666663</c:v>
                </c:pt>
                <c:pt idx="9468">
                  <c:v>789</c:v>
                </c:pt>
                <c:pt idx="9469">
                  <c:v>789.08333333333337</c:v>
                </c:pt>
                <c:pt idx="9470">
                  <c:v>789.16666666666663</c:v>
                </c:pt>
                <c:pt idx="9471">
                  <c:v>789.25</c:v>
                </c:pt>
                <c:pt idx="9472">
                  <c:v>789.33333333333337</c:v>
                </c:pt>
                <c:pt idx="9473">
                  <c:v>789.41666666666663</c:v>
                </c:pt>
                <c:pt idx="9474">
                  <c:v>789.5</c:v>
                </c:pt>
                <c:pt idx="9475">
                  <c:v>789.58333333333337</c:v>
                </c:pt>
                <c:pt idx="9476">
                  <c:v>789.66666666666663</c:v>
                </c:pt>
                <c:pt idx="9477">
                  <c:v>789.75</c:v>
                </c:pt>
                <c:pt idx="9478">
                  <c:v>789.83333333333337</c:v>
                </c:pt>
                <c:pt idx="9479">
                  <c:v>789.91666666666663</c:v>
                </c:pt>
                <c:pt idx="9480">
                  <c:v>790</c:v>
                </c:pt>
                <c:pt idx="9481">
                  <c:v>790.08333333333337</c:v>
                </c:pt>
                <c:pt idx="9482">
                  <c:v>790.16666666666663</c:v>
                </c:pt>
                <c:pt idx="9483">
                  <c:v>790.25</c:v>
                </c:pt>
                <c:pt idx="9484">
                  <c:v>790.33333333333337</c:v>
                </c:pt>
                <c:pt idx="9485">
                  <c:v>790.41666666666663</c:v>
                </c:pt>
                <c:pt idx="9486">
                  <c:v>790.5</c:v>
                </c:pt>
                <c:pt idx="9487">
                  <c:v>790.58333333333337</c:v>
                </c:pt>
                <c:pt idx="9488">
                  <c:v>790.66666666666663</c:v>
                </c:pt>
                <c:pt idx="9489">
                  <c:v>790.75</c:v>
                </c:pt>
                <c:pt idx="9490">
                  <c:v>790.83333333333337</c:v>
                </c:pt>
                <c:pt idx="9491">
                  <c:v>790.91666666666663</c:v>
                </c:pt>
                <c:pt idx="9492">
                  <c:v>791</c:v>
                </c:pt>
                <c:pt idx="9493">
                  <c:v>791.08333333333337</c:v>
                </c:pt>
                <c:pt idx="9494">
                  <c:v>791.16666666666663</c:v>
                </c:pt>
                <c:pt idx="9495">
                  <c:v>791.25</c:v>
                </c:pt>
                <c:pt idx="9496">
                  <c:v>791.33333333333337</c:v>
                </c:pt>
                <c:pt idx="9497">
                  <c:v>791.41666666666663</c:v>
                </c:pt>
                <c:pt idx="9498">
                  <c:v>791.5</c:v>
                </c:pt>
                <c:pt idx="9499">
                  <c:v>791.58333333333337</c:v>
                </c:pt>
                <c:pt idx="9500">
                  <c:v>791.66666666666663</c:v>
                </c:pt>
                <c:pt idx="9501">
                  <c:v>791.75</c:v>
                </c:pt>
                <c:pt idx="9502">
                  <c:v>791.83333333333337</c:v>
                </c:pt>
                <c:pt idx="9503">
                  <c:v>791.91666666666663</c:v>
                </c:pt>
                <c:pt idx="9504">
                  <c:v>792</c:v>
                </c:pt>
                <c:pt idx="9505">
                  <c:v>792.08333333333337</c:v>
                </c:pt>
                <c:pt idx="9506">
                  <c:v>792.16666666666663</c:v>
                </c:pt>
                <c:pt idx="9507">
                  <c:v>792.25</c:v>
                </c:pt>
                <c:pt idx="9508">
                  <c:v>792.33333333333337</c:v>
                </c:pt>
                <c:pt idx="9509">
                  <c:v>792.41666666666663</c:v>
                </c:pt>
                <c:pt idx="9510">
                  <c:v>792.5</c:v>
                </c:pt>
                <c:pt idx="9511">
                  <c:v>792.58333333333337</c:v>
                </c:pt>
                <c:pt idx="9512">
                  <c:v>792.66666666666663</c:v>
                </c:pt>
                <c:pt idx="9513">
                  <c:v>792.75</c:v>
                </c:pt>
                <c:pt idx="9514">
                  <c:v>792.83333333333337</c:v>
                </c:pt>
                <c:pt idx="9515">
                  <c:v>792.91666666666663</c:v>
                </c:pt>
                <c:pt idx="9516">
                  <c:v>793</c:v>
                </c:pt>
                <c:pt idx="9517">
                  <c:v>793.08333333333337</c:v>
                </c:pt>
                <c:pt idx="9518">
                  <c:v>793.16666666666663</c:v>
                </c:pt>
                <c:pt idx="9519">
                  <c:v>793.25</c:v>
                </c:pt>
                <c:pt idx="9520">
                  <c:v>793.33333333333337</c:v>
                </c:pt>
                <c:pt idx="9521">
                  <c:v>793.41666666666663</c:v>
                </c:pt>
                <c:pt idx="9522">
                  <c:v>793.5</c:v>
                </c:pt>
                <c:pt idx="9523">
                  <c:v>793.58333333333337</c:v>
                </c:pt>
                <c:pt idx="9524">
                  <c:v>793.66666666666663</c:v>
                </c:pt>
                <c:pt idx="9525">
                  <c:v>793.75</c:v>
                </c:pt>
                <c:pt idx="9526">
                  <c:v>793.83333333333337</c:v>
                </c:pt>
                <c:pt idx="9527">
                  <c:v>793.91666666666663</c:v>
                </c:pt>
                <c:pt idx="9528">
                  <c:v>794</c:v>
                </c:pt>
                <c:pt idx="9529">
                  <c:v>794.08333333333337</c:v>
                </c:pt>
                <c:pt idx="9530">
                  <c:v>794.16666666666663</c:v>
                </c:pt>
                <c:pt idx="9531">
                  <c:v>794.25</c:v>
                </c:pt>
                <c:pt idx="9532">
                  <c:v>794.33333333333337</c:v>
                </c:pt>
                <c:pt idx="9533">
                  <c:v>794.41666666666663</c:v>
                </c:pt>
                <c:pt idx="9534">
                  <c:v>794.5</c:v>
                </c:pt>
                <c:pt idx="9535">
                  <c:v>794.58333333333337</c:v>
                </c:pt>
                <c:pt idx="9536">
                  <c:v>794.66666666666663</c:v>
                </c:pt>
                <c:pt idx="9537">
                  <c:v>794.75</c:v>
                </c:pt>
                <c:pt idx="9538">
                  <c:v>794.83333333333337</c:v>
                </c:pt>
                <c:pt idx="9539">
                  <c:v>794.91666666666663</c:v>
                </c:pt>
                <c:pt idx="9540">
                  <c:v>795</c:v>
                </c:pt>
                <c:pt idx="9541">
                  <c:v>795.08333333333337</c:v>
                </c:pt>
                <c:pt idx="9542">
                  <c:v>795.16666666666663</c:v>
                </c:pt>
                <c:pt idx="9543">
                  <c:v>795.25</c:v>
                </c:pt>
                <c:pt idx="9544">
                  <c:v>795.33333333333337</c:v>
                </c:pt>
                <c:pt idx="9545">
                  <c:v>795.41666666666663</c:v>
                </c:pt>
                <c:pt idx="9546">
                  <c:v>795.5</c:v>
                </c:pt>
                <c:pt idx="9547">
                  <c:v>795.58333333333337</c:v>
                </c:pt>
                <c:pt idx="9548">
                  <c:v>795.66666666666663</c:v>
                </c:pt>
                <c:pt idx="9549">
                  <c:v>795.75</c:v>
                </c:pt>
                <c:pt idx="9550">
                  <c:v>795.83333333333337</c:v>
                </c:pt>
                <c:pt idx="9551">
                  <c:v>795.91666666666663</c:v>
                </c:pt>
                <c:pt idx="9552">
                  <c:v>796</c:v>
                </c:pt>
                <c:pt idx="9553">
                  <c:v>796.08333333333337</c:v>
                </c:pt>
                <c:pt idx="9554">
                  <c:v>796.16666666666663</c:v>
                </c:pt>
                <c:pt idx="9555">
                  <c:v>796.25</c:v>
                </c:pt>
                <c:pt idx="9556">
                  <c:v>796.33333333333337</c:v>
                </c:pt>
                <c:pt idx="9557">
                  <c:v>796.41666666666663</c:v>
                </c:pt>
                <c:pt idx="9558">
                  <c:v>796.5</c:v>
                </c:pt>
                <c:pt idx="9559">
                  <c:v>796.58333333333337</c:v>
                </c:pt>
                <c:pt idx="9560">
                  <c:v>796.66666666666663</c:v>
                </c:pt>
                <c:pt idx="9561">
                  <c:v>796.75</c:v>
                </c:pt>
                <c:pt idx="9562">
                  <c:v>796.83333333333337</c:v>
                </c:pt>
                <c:pt idx="9563">
                  <c:v>796.91666666666663</c:v>
                </c:pt>
                <c:pt idx="9564">
                  <c:v>797</c:v>
                </c:pt>
                <c:pt idx="9565">
                  <c:v>797.08333333333337</c:v>
                </c:pt>
                <c:pt idx="9566">
                  <c:v>797.16666666666663</c:v>
                </c:pt>
                <c:pt idx="9567">
                  <c:v>797.25</c:v>
                </c:pt>
                <c:pt idx="9568">
                  <c:v>797.33333333333337</c:v>
                </c:pt>
                <c:pt idx="9569">
                  <c:v>797.41666666666663</c:v>
                </c:pt>
                <c:pt idx="9570">
                  <c:v>797.5</c:v>
                </c:pt>
                <c:pt idx="9571">
                  <c:v>797.58333333333337</c:v>
                </c:pt>
                <c:pt idx="9572">
                  <c:v>797.66666666666663</c:v>
                </c:pt>
                <c:pt idx="9573">
                  <c:v>797.75</c:v>
                </c:pt>
                <c:pt idx="9574">
                  <c:v>797.83333333333337</c:v>
                </c:pt>
                <c:pt idx="9575">
                  <c:v>797.91666666666663</c:v>
                </c:pt>
                <c:pt idx="9576">
                  <c:v>798</c:v>
                </c:pt>
                <c:pt idx="9577">
                  <c:v>798.08333333333337</c:v>
                </c:pt>
                <c:pt idx="9578">
                  <c:v>798.16666666666663</c:v>
                </c:pt>
                <c:pt idx="9579">
                  <c:v>798.25</c:v>
                </c:pt>
                <c:pt idx="9580">
                  <c:v>798.33333333333337</c:v>
                </c:pt>
                <c:pt idx="9581">
                  <c:v>798.41666666666663</c:v>
                </c:pt>
                <c:pt idx="9582">
                  <c:v>798.5</c:v>
                </c:pt>
                <c:pt idx="9583">
                  <c:v>798.58333333333337</c:v>
                </c:pt>
                <c:pt idx="9584">
                  <c:v>798.66666666666663</c:v>
                </c:pt>
                <c:pt idx="9585">
                  <c:v>798.75</c:v>
                </c:pt>
                <c:pt idx="9586">
                  <c:v>798.83333333333337</c:v>
                </c:pt>
                <c:pt idx="9587">
                  <c:v>798.91666666666663</c:v>
                </c:pt>
                <c:pt idx="9588">
                  <c:v>799</c:v>
                </c:pt>
                <c:pt idx="9589">
                  <c:v>799.08333333333337</c:v>
                </c:pt>
                <c:pt idx="9590">
                  <c:v>799.16666666666663</c:v>
                </c:pt>
                <c:pt idx="9591">
                  <c:v>799.25</c:v>
                </c:pt>
                <c:pt idx="9592">
                  <c:v>799.33333333333337</c:v>
                </c:pt>
                <c:pt idx="9593">
                  <c:v>799.41666666666663</c:v>
                </c:pt>
                <c:pt idx="9594">
                  <c:v>799.5</c:v>
                </c:pt>
                <c:pt idx="9595">
                  <c:v>799.58333333333337</c:v>
                </c:pt>
                <c:pt idx="9596">
                  <c:v>799.66666666666663</c:v>
                </c:pt>
                <c:pt idx="9597">
                  <c:v>799.75</c:v>
                </c:pt>
                <c:pt idx="9598">
                  <c:v>799.83333333333337</c:v>
                </c:pt>
                <c:pt idx="9599">
                  <c:v>799.91666666666663</c:v>
                </c:pt>
                <c:pt idx="9600">
                  <c:v>800</c:v>
                </c:pt>
                <c:pt idx="9601">
                  <c:v>800.08333333333337</c:v>
                </c:pt>
                <c:pt idx="9602">
                  <c:v>800.16666666666663</c:v>
                </c:pt>
                <c:pt idx="9603">
                  <c:v>800.25</c:v>
                </c:pt>
                <c:pt idx="9604">
                  <c:v>800.33333333333337</c:v>
                </c:pt>
                <c:pt idx="9605">
                  <c:v>800.41666666666663</c:v>
                </c:pt>
                <c:pt idx="9606">
                  <c:v>800.5</c:v>
                </c:pt>
                <c:pt idx="9607">
                  <c:v>800.58333333333337</c:v>
                </c:pt>
                <c:pt idx="9608">
                  <c:v>800.66666666666663</c:v>
                </c:pt>
                <c:pt idx="9609">
                  <c:v>800.75</c:v>
                </c:pt>
                <c:pt idx="9610">
                  <c:v>800.83333333333337</c:v>
                </c:pt>
                <c:pt idx="9611">
                  <c:v>800.91666666666663</c:v>
                </c:pt>
                <c:pt idx="9612">
                  <c:v>801</c:v>
                </c:pt>
                <c:pt idx="9613">
                  <c:v>801.08333333333337</c:v>
                </c:pt>
                <c:pt idx="9614">
                  <c:v>801.16666666666663</c:v>
                </c:pt>
                <c:pt idx="9615">
                  <c:v>801.25</c:v>
                </c:pt>
                <c:pt idx="9616">
                  <c:v>801.33333333333337</c:v>
                </c:pt>
                <c:pt idx="9617">
                  <c:v>801.41666666666663</c:v>
                </c:pt>
                <c:pt idx="9618">
                  <c:v>801.5</c:v>
                </c:pt>
                <c:pt idx="9619">
                  <c:v>801.58333333333337</c:v>
                </c:pt>
                <c:pt idx="9620">
                  <c:v>801.66666666666663</c:v>
                </c:pt>
                <c:pt idx="9621">
                  <c:v>801.75</c:v>
                </c:pt>
                <c:pt idx="9622">
                  <c:v>801.83333333333337</c:v>
                </c:pt>
                <c:pt idx="9623">
                  <c:v>801.91666666666663</c:v>
                </c:pt>
                <c:pt idx="9624">
                  <c:v>802</c:v>
                </c:pt>
                <c:pt idx="9625">
                  <c:v>802.08333333333337</c:v>
                </c:pt>
                <c:pt idx="9626">
                  <c:v>802.16666666666663</c:v>
                </c:pt>
                <c:pt idx="9627">
                  <c:v>802.25</c:v>
                </c:pt>
                <c:pt idx="9628">
                  <c:v>802.33333333333337</c:v>
                </c:pt>
                <c:pt idx="9629">
                  <c:v>802.41666666666663</c:v>
                </c:pt>
                <c:pt idx="9630">
                  <c:v>802.5</c:v>
                </c:pt>
                <c:pt idx="9631">
                  <c:v>802.58333333333337</c:v>
                </c:pt>
                <c:pt idx="9632">
                  <c:v>802.66666666666663</c:v>
                </c:pt>
                <c:pt idx="9633">
                  <c:v>802.75</c:v>
                </c:pt>
                <c:pt idx="9634">
                  <c:v>802.83333333333337</c:v>
                </c:pt>
                <c:pt idx="9635">
                  <c:v>802.91666666666663</c:v>
                </c:pt>
                <c:pt idx="9636">
                  <c:v>803</c:v>
                </c:pt>
                <c:pt idx="9637">
                  <c:v>803.08333333333337</c:v>
                </c:pt>
                <c:pt idx="9638">
                  <c:v>803.16666666666663</c:v>
                </c:pt>
                <c:pt idx="9639">
                  <c:v>803.25</c:v>
                </c:pt>
                <c:pt idx="9640">
                  <c:v>803.33333333333337</c:v>
                </c:pt>
                <c:pt idx="9641">
                  <c:v>803.41666666666663</c:v>
                </c:pt>
                <c:pt idx="9642">
                  <c:v>803.5</c:v>
                </c:pt>
                <c:pt idx="9643">
                  <c:v>803.58333333333337</c:v>
                </c:pt>
                <c:pt idx="9644">
                  <c:v>803.66666666666663</c:v>
                </c:pt>
                <c:pt idx="9645">
                  <c:v>803.75</c:v>
                </c:pt>
                <c:pt idx="9646">
                  <c:v>803.83333333333337</c:v>
                </c:pt>
                <c:pt idx="9647">
                  <c:v>803.91666666666663</c:v>
                </c:pt>
                <c:pt idx="9648">
                  <c:v>804</c:v>
                </c:pt>
                <c:pt idx="9649">
                  <c:v>804.08333333333337</c:v>
                </c:pt>
                <c:pt idx="9650">
                  <c:v>804.16666666666663</c:v>
                </c:pt>
                <c:pt idx="9651">
                  <c:v>804.25</c:v>
                </c:pt>
                <c:pt idx="9652">
                  <c:v>804.33333333333337</c:v>
                </c:pt>
                <c:pt idx="9653">
                  <c:v>804.41666666666663</c:v>
                </c:pt>
                <c:pt idx="9654">
                  <c:v>804.5</c:v>
                </c:pt>
                <c:pt idx="9655">
                  <c:v>804.58333333333337</c:v>
                </c:pt>
                <c:pt idx="9656">
                  <c:v>804.66666666666663</c:v>
                </c:pt>
                <c:pt idx="9657">
                  <c:v>804.75</c:v>
                </c:pt>
                <c:pt idx="9658">
                  <c:v>804.83333333333337</c:v>
                </c:pt>
                <c:pt idx="9659">
                  <c:v>804.91666666666663</c:v>
                </c:pt>
                <c:pt idx="9660">
                  <c:v>805</c:v>
                </c:pt>
                <c:pt idx="9661">
                  <c:v>805.08333333333337</c:v>
                </c:pt>
                <c:pt idx="9662">
                  <c:v>805.16666666666663</c:v>
                </c:pt>
                <c:pt idx="9663">
                  <c:v>805.25</c:v>
                </c:pt>
                <c:pt idx="9664">
                  <c:v>805.33333333333337</c:v>
                </c:pt>
                <c:pt idx="9665">
                  <c:v>805.41666666666663</c:v>
                </c:pt>
                <c:pt idx="9666">
                  <c:v>805.5</c:v>
                </c:pt>
                <c:pt idx="9667">
                  <c:v>805.58333333333337</c:v>
                </c:pt>
                <c:pt idx="9668">
                  <c:v>805.66666666666663</c:v>
                </c:pt>
                <c:pt idx="9669">
                  <c:v>805.75</c:v>
                </c:pt>
                <c:pt idx="9670">
                  <c:v>805.83333333333337</c:v>
                </c:pt>
                <c:pt idx="9671">
                  <c:v>805.91666666666663</c:v>
                </c:pt>
                <c:pt idx="9672">
                  <c:v>806</c:v>
                </c:pt>
                <c:pt idx="9673">
                  <c:v>806.08333333333337</c:v>
                </c:pt>
                <c:pt idx="9674">
                  <c:v>806.16666666666663</c:v>
                </c:pt>
                <c:pt idx="9675">
                  <c:v>806.25</c:v>
                </c:pt>
                <c:pt idx="9676">
                  <c:v>806.33333333333337</c:v>
                </c:pt>
                <c:pt idx="9677">
                  <c:v>806.41666666666663</c:v>
                </c:pt>
                <c:pt idx="9678">
                  <c:v>806.5</c:v>
                </c:pt>
                <c:pt idx="9679">
                  <c:v>806.58333333333337</c:v>
                </c:pt>
                <c:pt idx="9680">
                  <c:v>806.66666666666663</c:v>
                </c:pt>
                <c:pt idx="9681">
                  <c:v>806.75</c:v>
                </c:pt>
                <c:pt idx="9682">
                  <c:v>806.83333333333337</c:v>
                </c:pt>
                <c:pt idx="9683">
                  <c:v>806.91666666666663</c:v>
                </c:pt>
                <c:pt idx="9684">
                  <c:v>807</c:v>
                </c:pt>
                <c:pt idx="9685">
                  <c:v>807.08333333333337</c:v>
                </c:pt>
                <c:pt idx="9686">
                  <c:v>807.16666666666663</c:v>
                </c:pt>
                <c:pt idx="9687">
                  <c:v>807.25</c:v>
                </c:pt>
                <c:pt idx="9688">
                  <c:v>807.33333333333337</c:v>
                </c:pt>
                <c:pt idx="9689">
                  <c:v>807.41666666666663</c:v>
                </c:pt>
                <c:pt idx="9690">
                  <c:v>807.5</c:v>
                </c:pt>
                <c:pt idx="9691">
                  <c:v>807.58333333333337</c:v>
                </c:pt>
                <c:pt idx="9692">
                  <c:v>807.66666666666663</c:v>
                </c:pt>
                <c:pt idx="9693">
                  <c:v>807.75</c:v>
                </c:pt>
                <c:pt idx="9694">
                  <c:v>807.83333333333337</c:v>
                </c:pt>
                <c:pt idx="9695">
                  <c:v>807.91666666666663</c:v>
                </c:pt>
                <c:pt idx="9696">
                  <c:v>808</c:v>
                </c:pt>
                <c:pt idx="9697">
                  <c:v>808.08333333333337</c:v>
                </c:pt>
                <c:pt idx="9698">
                  <c:v>808.16666666666663</c:v>
                </c:pt>
                <c:pt idx="9699">
                  <c:v>808.25</c:v>
                </c:pt>
                <c:pt idx="9700">
                  <c:v>808.33333333333337</c:v>
                </c:pt>
                <c:pt idx="9701">
                  <c:v>808.41666666666663</c:v>
                </c:pt>
                <c:pt idx="9702">
                  <c:v>808.5</c:v>
                </c:pt>
                <c:pt idx="9703">
                  <c:v>808.58333333333337</c:v>
                </c:pt>
                <c:pt idx="9704">
                  <c:v>808.66666666666663</c:v>
                </c:pt>
                <c:pt idx="9705">
                  <c:v>808.75</c:v>
                </c:pt>
                <c:pt idx="9706">
                  <c:v>808.83333333333337</c:v>
                </c:pt>
                <c:pt idx="9707">
                  <c:v>808.91666666666663</c:v>
                </c:pt>
                <c:pt idx="9708">
                  <c:v>809</c:v>
                </c:pt>
                <c:pt idx="9709">
                  <c:v>809.08333333333337</c:v>
                </c:pt>
                <c:pt idx="9710">
                  <c:v>809.16666666666663</c:v>
                </c:pt>
                <c:pt idx="9711">
                  <c:v>809.25</c:v>
                </c:pt>
                <c:pt idx="9712">
                  <c:v>809.33333333333337</c:v>
                </c:pt>
                <c:pt idx="9713">
                  <c:v>809.41666666666663</c:v>
                </c:pt>
                <c:pt idx="9714">
                  <c:v>809.5</c:v>
                </c:pt>
                <c:pt idx="9715">
                  <c:v>809.58333333333337</c:v>
                </c:pt>
                <c:pt idx="9716">
                  <c:v>809.66666666666663</c:v>
                </c:pt>
                <c:pt idx="9717">
                  <c:v>809.75</c:v>
                </c:pt>
                <c:pt idx="9718">
                  <c:v>809.83333333333337</c:v>
                </c:pt>
                <c:pt idx="9719">
                  <c:v>809.91666666666663</c:v>
                </c:pt>
                <c:pt idx="9720">
                  <c:v>810</c:v>
                </c:pt>
                <c:pt idx="9721">
                  <c:v>810.08333333333337</c:v>
                </c:pt>
                <c:pt idx="9722">
                  <c:v>810.16666666666663</c:v>
                </c:pt>
                <c:pt idx="9723">
                  <c:v>810.25</c:v>
                </c:pt>
                <c:pt idx="9724">
                  <c:v>810.33333333333337</c:v>
                </c:pt>
                <c:pt idx="9725">
                  <c:v>810.41666666666663</c:v>
                </c:pt>
                <c:pt idx="9726">
                  <c:v>810.5</c:v>
                </c:pt>
                <c:pt idx="9727">
                  <c:v>810.58333333333337</c:v>
                </c:pt>
                <c:pt idx="9728">
                  <c:v>810.66666666666663</c:v>
                </c:pt>
                <c:pt idx="9729">
                  <c:v>810.75</c:v>
                </c:pt>
                <c:pt idx="9730">
                  <c:v>810.83333333333337</c:v>
                </c:pt>
                <c:pt idx="9731">
                  <c:v>810.91666666666663</c:v>
                </c:pt>
                <c:pt idx="9732">
                  <c:v>811</c:v>
                </c:pt>
                <c:pt idx="9733">
                  <c:v>811.08333333333337</c:v>
                </c:pt>
                <c:pt idx="9734">
                  <c:v>811.16666666666663</c:v>
                </c:pt>
                <c:pt idx="9735">
                  <c:v>811.25</c:v>
                </c:pt>
                <c:pt idx="9736">
                  <c:v>811.33333333333337</c:v>
                </c:pt>
                <c:pt idx="9737">
                  <c:v>811.41666666666663</c:v>
                </c:pt>
                <c:pt idx="9738">
                  <c:v>811.5</c:v>
                </c:pt>
                <c:pt idx="9739">
                  <c:v>811.58333333333337</c:v>
                </c:pt>
                <c:pt idx="9740">
                  <c:v>811.66666666666663</c:v>
                </c:pt>
                <c:pt idx="9741">
                  <c:v>811.75</c:v>
                </c:pt>
                <c:pt idx="9742">
                  <c:v>811.83333333333337</c:v>
                </c:pt>
                <c:pt idx="9743">
                  <c:v>811.91666666666663</c:v>
                </c:pt>
                <c:pt idx="9744">
                  <c:v>812</c:v>
                </c:pt>
                <c:pt idx="9745">
                  <c:v>812.08333333333337</c:v>
                </c:pt>
                <c:pt idx="9746">
                  <c:v>812.16666666666663</c:v>
                </c:pt>
                <c:pt idx="9747">
                  <c:v>812.25</c:v>
                </c:pt>
                <c:pt idx="9748">
                  <c:v>812.33333333333337</c:v>
                </c:pt>
                <c:pt idx="9749">
                  <c:v>812.41666666666663</c:v>
                </c:pt>
                <c:pt idx="9750">
                  <c:v>812.5</c:v>
                </c:pt>
                <c:pt idx="9751">
                  <c:v>812.58333333333337</c:v>
                </c:pt>
                <c:pt idx="9752">
                  <c:v>812.66666666666663</c:v>
                </c:pt>
                <c:pt idx="9753">
                  <c:v>812.75</c:v>
                </c:pt>
                <c:pt idx="9754">
                  <c:v>812.83333333333337</c:v>
                </c:pt>
                <c:pt idx="9755">
                  <c:v>812.91666666666663</c:v>
                </c:pt>
                <c:pt idx="9756">
                  <c:v>813</c:v>
                </c:pt>
                <c:pt idx="9757">
                  <c:v>813.08333333333337</c:v>
                </c:pt>
                <c:pt idx="9758">
                  <c:v>813.16666666666663</c:v>
                </c:pt>
                <c:pt idx="9759">
                  <c:v>813.25</c:v>
                </c:pt>
                <c:pt idx="9760">
                  <c:v>813.33333333333337</c:v>
                </c:pt>
                <c:pt idx="9761">
                  <c:v>813.41666666666663</c:v>
                </c:pt>
                <c:pt idx="9762">
                  <c:v>813.5</c:v>
                </c:pt>
                <c:pt idx="9763">
                  <c:v>813.58333333333337</c:v>
                </c:pt>
                <c:pt idx="9764">
                  <c:v>813.66666666666663</c:v>
                </c:pt>
                <c:pt idx="9765">
                  <c:v>813.75</c:v>
                </c:pt>
                <c:pt idx="9766">
                  <c:v>813.83333333333337</c:v>
                </c:pt>
                <c:pt idx="9767">
                  <c:v>813.91666666666663</c:v>
                </c:pt>
                <c:pt idx="9768">
                  <c:v>814</c:v>
                </c:pt>
                <c:pt idx="9769">
                  <c:v>814.08333333333337</c:v>
                </c:pt>
                <c:pt idx="9770">
                  <c:v>814.16666666666663</c:v>
                </c:pt>
                <c:pt idx="9771">
                  <c:v>814.25</c:v>
                </c:pt>
                <c:pt idx="9772">
                  <c:v>814.33333333333337</c:v>
                </c:pt>
                <c:pt idx="9773">
                  <c:v>814.41666666666663</c:v>
                </c:pt>
                <c:pt idx="9774">
                  <c:v>814.5</c:v>
                </c:pt>
                <c:pt idx="9775">
                  <c:v>814.58333333333337</c:v>
                </c:pt>
                <c:pt idx="9776">
                  <c:v>814.66666666666663</c:v>
                </c:pt>
                <c:pt idx="9777">
                  <c:v>814.75</c:v>
                </c:pt>
                <c:pt idx="9778">
                  <c:v>814.83333333333337</c:v>
                </c:pt>
                <c:pt idx="9779">
                  <c:v>814.91666666666663</c:v>
                </c:pt>
                <c:pt idx="9780">
                  <c:v>815</c:v>
                </c:pt>
                <c:pt idx="9781">
                  <c:v>815.08333333333337</c:v>
                </c:pt>
                <c:pt idx="9782">
                  <c:v>815.16666666666663</c:v>
                </c:pt>
                <c:pt idx="9783">
                  <c:v>815.25</c:v>
                </c:pt>
                <c:pt idx="9784">
                  <c:v>815.33333333333337</c:v>
                </c:pt>
                <c:pt idx="9785">
                  <c:v>815.41666666666663</c:v>
                </c:pt>
                <c:pt idx="9786">
                  <c:v>815.5</c:v>
                </c:pt>
                <c:pt idx="9787">
                  <c:v>815.58333333333337</c:v>
                </c:pt>
                <c:pt idx="9788">
                  <c:v>815.66666666666663</c:v>
                </c:pt>
                <c:pt idx="9789">
                  <c:v>815.75</c:v>
                </c:pt>
                <c:pt idx="9790">
                  <c:v>815.83333333333337</c:v>
                </c:pt>
                <c:pt idx="9791">
                  <c:v>815.91666666666663</c:v>
                </c:pt>
                <c:pt idx="9792">
                  <c:v>816</c:v>
                </c:pt>
                <c:pt idx="9793">
                  <c:v>816.08333333333337</c:v>
                </c:pt>
                <c:pt idx="9794">
                  <c:v>816.16666666666663</c:v>
                </c:pt>
                <c:pt idx="9795">
                  <c:v>816.25</c:v>
                </c:pt>
                <c:pt idx="9796">
                  <c:v>816.33333333333337</c:v>
                </c:pt>
                <c:pt idx="9797">
                  <c:v>816.41666666666663</c:v>
                </c:pt>
                <c:pt idx="9798">
                  <c:v>816.5</c:v>
                </c:pt>
                <c:pt idx="9799">
                  <c:v>816.58333333333337</c:v>
                </c:pt>
                <c:pt idx="9800">
                  <c:v>816.66666666666663</c:v>
                </c:pt>
                <c:pt idx="9801">
                  <c:v>816.75</c:v>
                </c:pt>
                <c:pt idx="9802">
                  <c:v>816.83333333333337</c:v>
                </c:pt>
                <c:pt idx="9803">
                  <c:v>816.91666666666663</c:v>
                </c:pt>
                <c:pt idx="9804">
                  <c:v>817</c:v>
                </c:pt>
                <c:pt idx="9805">
                  <c:v>817.08333333333337</c:v>
                </c:pt>
                <c:pt idx="9806">
                  <c:v>817.16666666666663</c:v>
                </c:pt>
                <c:pt idx="9807">
                  <c:v>817.25</c:v>
                </c:pt>
                <c:pt idx="9808">
                  <c:v>817.33333333333337</c:v>
                </c:pt>
                <c:pt idx="9809">
                  <c:v>817.41666666666663</c:v>
                </c:pt>
                <c:pt idx="9810">
                  <c:v>817.5</c:v>
                </c:pt>
                <c:pt idx="9811">
                  <c:v>817.58333333333337</c:v>
                </c:pt>
                <c:pt idx="9812">
                  <c:v>817.66666666666663</c:v>
                </c:pt>
                <c:pt idx="9813">
                  <c:v>817.75</c:v>
                </c:pt>
                <c:pt idx="9814">
                  <c:v>817.83333333333337</c:v>
                </c:pt>
                <c:pt idx="9815">
                  <c:v>817.91666666666663</c:v>
                </c:pt>
                <c:pt idx="9816">
                  <c:v>818</c:v>
                </c:pt>
                <c:pt idx="9817">
                  <c:v>818.08333333333337</c:v>
                </c:pt>
                <c:pt idx="9818">
                  <c:v>818.16666666666663</c:v>
                </c:pt>
                <c:pt idx="9819">
                  <c:v>818.25</c:v>
                </c:pt>
                <c:pt idx="9820">
                  <c:v>818.33333333333337</c:v>
                </c:pt>
                <c:pt idx="9821">
                  <c:v>818.41666666666663</c:v>
                </c:pt>
                <c:pt idx="9822">
                  <c:v>818.5</c:v>
                </c:pt>
                <c:pt idx="9823">
                  <c:v>818.58333333333337</c:v>
                </c:pt>
                <c:pt idx="9824">
                  <c:v>818.66666666666663</c:v>
                </c:pt>
                <c:pt idx="9825">
                  <c:v>818.75</c:v>
                </c:pt>
                <c:pt idx="9826">
                  <c:v>818.83333333333337</c:v>
                </c:pt>
                <c:pt idx="9827">
                  <c:v>818.91666666666663</c:v>
                </c:pt>
                <c:pt idx="9828">
                  <c:v>819</c:v>
                </c:pt>
                <c:pt idx="9829">
                  <c:v>819.08333333333337</c:v>
                </c:pt>
                <c:pt idx="9830">
                  <c:v>819.16666666666663</c:v>
                </c:pt>
                <c:pt idx="9831">
                  <c:v>819.25</c:v>
                </c:pt>
                <c:pt idx="9832">
                  <c:v>819.33333333333337</c:v>
                </c:pt>
                <c:pt idx="9833">
                  <c:v>819.41666666666663</c:v>
                </c:pt>
                <c:pt idx="9834">
                  <c:v>819.5</c:v>
                </c:pt>
                <c:pt idx="9835">
                  <c:v>819.58333333333337</c:v>
                </c:pt>
                <c:pt idx="9836">
                  <c:v>819.66666666666663</c:v>
                </c:pt>
                <c:pt idx="9837">
                  <c:v>819.75</c:v>
                </c:pt>
                <c:pt idx="9838">
                  <c:v>819.83333333333337</c:v>
                </c:pt>
                <c:pt idx="9839">
                  <c:v>819.91666666666663</c:v>
                </c:pt>
                <c:pt idx="9840">
                  <c:v>820</c:v>
                </c:pt>
                <c:pt idx="9841">
                  <c:v>820.08333333333337</c:v>
                </c:pt>
                <c:pt idx="9842">
                  <c:v>820.16666666666663</c:v>
                </c:pt>
                <c:pt idx="9843">
                  <c:v>820.25</c:v>
                </c:pt>
                <c:pt idx="9844">
                  <c:v>820.33333333333337</c:v>
                </c:pt>
                <c:pt idx="9845">
                  <c:v>820.41666666666663</c:v>
                </c:pt>
                <c:pt idx="9846">
                  <c:v>820.5</c:v>
                </c:pt>
                <c:pt idx="9847">
                  <c:v>820.58333333333337</c:v>
                </c:pt>
                <c:pt idx="9848">
                  <c:v>820.66666666666663</c:v>
                </c:pt>
                <c:pt idx="9849">
                  <c:v>820.75</c:v>
                </c:pt>
                <c:pt idx="9850">
                  <c:v>820.83333333333337</c:v>
                </c:pt>
                <c:pt idx="9851">
                  <c:v>820.91666666666663</c:v>
                </c:pt>
                <c:pt idx="9852">
                  <c:v>821</c:v>
                </c:pt>
                <c:pt idx="9853">
                  <c:v>821.08333333333337</c:v>
                </c:pt>
                <c:pt idx="9854">
                  <c:v>821.16666666666663</c:v>
                </c:pt>
                <c:pt idx="9855">
                  <c:v>821.25</c:v>
                </c:pt>
                <c:pt idx="9856">
                  <c:v>821.33333333333337</c:v>
                </c:pt>
                <c:pt idx="9857">
                  <c:v>821.41666666666663</c:v>
                </c:pt>
                <c:pt idx="9858">
                  <c:v>821.5</c:v>
                </c:pt>
                <c:pt idx="9859">
                  <c:v>821.58333333333337</c:v>
                </c:pt>
                <c:pt idx="9860">
                  <c:v>821.66666666666663</c:v>
                </c:pt>
                <c:pt idx="9861">
                  <c:v>821.75</c:v>
                </c:pt>
                <c:pt idx="9862">
                  <c:v>821.83333333333337</c:v>
                </c:pt>
                <c:pt idx="9863">
                  <c:v>821.91666666666663</c:v>
                </c:pt>
                <c:pt idx="9864">
                  <c:v>822</c:v>
                </c:pt>
                <c:pt idx="9865">
                  <c:v>822.08333333333337</c:v>
                </c:pt>
                <c:pt idx="9866">
                  <c:v>822.16666666666663</c:v>
                </c:pt>
                <c:pt idx="9867">
                  <c:v>822.25</c:v>
                </c:pt>
                <c:pt idx="9868">
                  <c:v>822.33333333333337</c:v>
                </c:pt>
                <c:pt idx="9869">
                  <c:v>822.41666666666663</c:v>
                </c:pt>
                <c:pt idx="9870">
                  <c:v>822.5</c:v>
                </c:pt>
                <c:pt idx="9871">
                  <c:v>822.58333333333337</c:v>
                </c:pt>
                <c:pt idx="9872">
                  <c:v>822.66666666666663</c:v>
                </c:pt>
                <c:pt idx="9873">
                  <c:v>822.75</c:v>
                </c:pt>
                <c:pt idx="9874">
                  <c:v>822.83333333333337</c:v>
                </c:pt>
                <c:pt idx="9875">
                  <c:v>822.91666666666663</c:v>
                </c:pt>
                <c:pt idx="9876">
                  <c:v>823</c:v>
                </c:pt>
                <c:pt idx="9877">
                  <c:v>823.08333333333337</c:v>
                </c:pt>
                <c:pt idx="9878">
                  <c:v>823.16666666666663</c:v>
                </c:pt>
                <c:pt idx="9879">
                  <c:v>823.25</c:v>
                </c:pt>
                <c:pt idx="9880">
                  <c:v>823.33333333333337</c:v>
                </c:pt>
                <c:pt idx="9881">
                  <c:v>823.41666666666663</c:v>
                </c:pt>
                <c:pt idx="9882">
                  <c:v>823.5</c:v>
                </c:pt>
                <c:pt idx="9883">
                  <c:v>823.58333333333337</c:v>
                </c:pt>
                <c:pt idx="9884">
                  <c:v>823.66666666666663</c:v>
                </c:pt>
                <c:pt idx="9885">
                  <c:v>823.75</c:v>
                </c:pt>
                <c:pt idx="9886">
                  <c:v>823.83333333333337</c:v>
                </c:pt>
                <c:pt idx="9887">
                  <c:v>823.91666666666663</c:v>
                </c:pt>
                <c:pt idx="9888">
                  <c:v>824</c:v>
                </c:pt>
                <c:pt idx="9889">
                  <c:v>824.08333333333337</c:v>
                </c:pt>
                <c:pt idx="9890">
                  <c:v>824.16666666666663</c:v>
                </c:pt>
                <c:pt idx="9891">
                  <c:v>824.25</c:v>
                </c:pt>
                <c:pt idx="9892">
                  <c:v>824.33333333333337</c:v>
                </c:pt>
                <c:pt idx="9893">
                  <c:v>824.41666666666663</c:v>
                </c:pt>
                <c:pt idx="9894">
                  <c:v>824.5</c:v>
                </c:pt>
                <c:pt idx="9895">
                  <c:v>824.58333333333337</c:v>
                </c:pt>
                <c:pt idx="9896">
                  <c:v>824.66666666666663</c:v>
                </c:pt>
                <c:pt idx="9897">
                  <c:v>824.75</c:v>
                </c:pt>
                <c:pt idx="9898">
                  <c:v>824.83333333333337</c:v>
                </c:pt>
                <c:pt idx="9899">
                  <c:v>824.91666666666663</c:v>
                </c:pt>
                <c:pt idx="9900">
                  <c:v>825</c:v>
                </c:pt>
                <c:pt idx="9901">
                  <c:v>825.08333333333337</c:v>
                </c:pt>
                <c:pt idx="9902">
                  <c:v>825.16666666666663</c:v>
                </c:pt>
                <c:pt idx="9903">
                  <c:v>825.25</c:v>
                </c:pt>
                <c:pt idx="9904">
                  <c:v>825.33333333333337</c:v>
                </c:pt>
                <c:pt idx="9905">
                  <c:v>825.41666666666663</c:v>
                </c:pt>
                <c:pt idx="9906">
                  <c:v>825.5</c:v>
                </c:pt>
                <c:pt idx="9907">
                  <c:v>825.58333333333337</c:v>
                </c:pt>
                <c:pt idx="9908">
                  <c:v>825.66666666666663</c:v>
                </c:pt>
                <c:pt idx="9909">
                  <c:v>825.75</c:v>
                </c:pt>
                <c:pt idx="9910">
                  <c:v>825.83333333333337</c:v>
                </c:pt>
                <c:pt idx="9911">
                  <c:v>825.91666666666663</c:v>
                </c:pt>
                <c:pt idx="9912">
                  <c:v>826</c:v>
                </c:pt>
                <c:pt idx="9913">
                  <c:v>826.08333333333337</c:v>
                </c:pt>
                <c:pt idx="9914">
                  <c:v>826.16666666666663</c:v>
                </c:pt>
                <c:pt idx="9915">
                  <c:v>826.25</c:v>
                </c:pt>
                <c:pt idx="9916">
                  <c:v>826.33333333333337</c:v>
                </c:pt>
                <c:pt idx="9917">
                  <c:v>826.41666666666663</c:v>
                </c:pt>
                <c:pt idx="9918">
                  <c:v>826.5</c:v>
                </c:pt>
                <c:pt idx="9919">
                  <c:v>826.58333333333337</c:v>
                </c:pt>
                <c:pt idx="9920">
                  <c:v>826.66666666666663</c:v>
                </c:pt>
                <c:pt idx="9921">
                  <c:v>826.75</c:v>
                </c:pt>
                <c:pt idx="9922">
                  <c:v>826.83333333333337</c:v>
                </c:pt>
                <c:pt idx="9923">
                  <c:v>826.91666666666663</c:v>
                </c:pt>
                <c:pt idx="9924">
                  <c:v>827</c:v>
                </c:pt>
                <c:pt idx="9925">
                  <c:v>827.08333333333337</c:v>
                </c:pt>
                <c:pt idx="9926">
                  <c:v>827.16666666666663</c:v>
                </c:pt>
                <c:pt idx="9927">
                  <c:v>827.25</c:v>
                </c:pt>
                <c:pt idx="9928">
                  <c:v>827.33333333333337</c:v>
                </c:pt>
                <c:pt idx="9929">
                  <c:v>827.41666666666663</c:v>
                </c:pt>
                <c:pt idx="9930">
                  <c:v>827.5</c:v>
                </c:pt>
                <c:pt idx="9931">
                  <c:v>827.58333333333337</c:v>
                </c:pt>
                <c:pt idx="9932">
                  <c:v>827.66666666666663</c:v>
                </c:pt>
                <c:pt idx="9933">
                  <c:v>827.75</c:v>
                </c:pt>
                <c:pt idx="9934">
                  <c:v>827.83333333333337</c:v>
                </c:pt>
                <c:pt idx="9935">
                  <c:v>827.91666666666663</c:v>
                </c:pt>
                <c:pt idx="9936">
                  <c:v>828</c:v>
                </c:pt>
                <c:pt idx="9937">
                  <c:v>828.08333333333337</c:v>
                </c:pt>
                <c:pt idx="9938">
                  <c:v>828.16666666666663</c:v>
                </c:pt>
                <c:pt idx="9939">
                  <c:v>828.25</c:v>
                </c:pt>
                <c:pt idx="9940">
                  <c:v>828.33333333333337</c:v>
                </c:pt>
                <c:pt idx="9941">
                  <c:v>828.41666666666663</c:v>
                </c:pt>
                <c:pt idx="9942">
                  <c:v>828.5</c:v>
                </c:pt>
                <c:pt idx="9943">
                  <c:v>828.58333333333337</c:v>
                </c:pt>
                <c:pt idx="9944">
                  <c:v>828.66666666666663</c:v>
                </c:pt>
                <c:pt idx="9945">
                  <c:v>828.75</c:v>
                </c:pt>
                <c:pt idx="9946">
                  <c:v>828.83333333333337</c:v>
                </c:pt>
                <c:pt idx="9947">
                  <c:v>828.91666666666663</c:v>
                </c:pt>
                <c:pt idx="9948">
                  <c:v>829</c:v>
                </c:pt>
                <c:pt idx="9949">
                  <c:v>829.08333333333337</c:v>
                </c:pt>
                <c:pt idx="9950">
                  <c:v>829.16666666666663</c:v>
                </c:pt>
                <c:pt idx="9951">
                  <c:v>829.25</c:v>
                </c:pt>
                <c:pt idx="9952">
                  <c:v>829.33333333333337</c:v>
                </c:pt>
                <c:pt idx="9953">
                  <c:v>829.41666666666663</c:v>
                </c:pt>
                <c:pt idx="9954">
                  <c:v>829.5</c:v>
                </c:pt>
                <c:pt idx="9955">
                  <c:v>829.58333333333337</c:v>
                </c:pt>
                <c:pt idx="9956">
                  <c:v>829.66666666666663</c:v>
                </c:pt>
                <c:pt idx="9957">
                  <c:v>829.75</c:v>
                </c:pt>
                <c:pt idx="9958">
                  <c:v>829.83333333333337</c:v>
                </c:pt>
                <c:pt idx="9959">
                  <c:v>829.91666666666663</c:v>
                </c:pt>
                <c:pt idx="9960">
                  <c:v>830</c:v>
                </c:pt>
                <c:pt idx="9961">
                  <c:v>830.08333333333337</c:v>
                </c:pt>
                <c:pt idx="9962">
                  <c:v>830.16666666666663</c:v>
                </c:pt>
                <c:pt idx="9963">
                  <c:v>830.25</c:v>
                </c:pt>
                <c:pt idx="9964">
                  <c:v>830.33333333333337</c:v>
                </c:pt>
                <c:pt idx="9965">
                  <c:v>830.41666666666663</c:v>
                </c:pt>
                <c:pt idx="9966">
                  <c:v>830.5</c:v>
                </c:pt>
                <c:pt idx="9967">
                  <c:v>830.58333333333337</c:v>
                </c:pt>
                <c:pt idx="9968">
                  <c:v>830.66666666666663</c:v>
                </c:pt>
                <c:pt idx="9969">
                  <c:v>830.75</c:v>
                </c:pt>
                <c:pt idx="9970">
                  <c:v>830.83333333333337</c:v>
                </c:pt>
                <c:pt idx="9971">
                  <c:v>830.91666666666663</c:v>
                </c:pt>
                <c:pt idx="9972">
                  <c:v>831</c:v>
                </c:pt>
                <c:pt idx="9973">
                  <c:v>831.08333333333337</c:v>
                </c:pt>
                <c:pt idx="9974">
                  <c:v>831.16666666666663</c:v>
                </c:pt>
                <c:pt idx="9975">
                  <c:v>831.25</c:v>
                </c:pt>
                <c:pt idx="9976">
                  <c:v>831.33333333333337</c:v>
                </c:pt>
                <c:pt idx="9977">
                  <c:v>831.41666666666663</c:v>
                </c:pt>
                <c:pt idx="9978">
                  <c:v>831.5</c:v>
                </c:pt>
                <c:pt idx="9979">
                  <c:v>831.58333333333337</c:v>
                </c:pt>
                <c:pt idx="9980">
                  <c:v>831.66666666666663</c:v>
                </c:pt>
                <c:pt idx="9981">
                  <c:v>831.75</c:v>
                </c:pt>
                <c:pt idx="9982">
                  <c:v>831.83333333333337</c:v>
                </c:pt>
                <c:pt idx="9983">
                  <c:v>831.91666666666663</c:v>
                </c:pt>
                <c:pt idx="9984">
                  <c:v>832</c:v>
                </c:pt>
                <c:pt idx="9985">
                  <c:v>832.08333333333337</c:v>
                </c:pt>
                <c:pt idx="9986">
                  <c:v>832.16666666666663</c:v>
                </c:pt>
                <c:pt idx="9987">
                  <c:v>832.25</c:v>
                </c:pt>
                <c:pt idx="9988">
                  <c:v>832.33333333333337</c:v>
                </c:pt>
                <c:pt idx="9989">
                  <c:v>832.41666666666663</c:v>
                </c:pt>
                <c:pt idx="9990">
                  <c:v>832.5</c:v>
                </c:pt>
                <c:pt idx="9991">
                  <c:v>832.58333333333337</c:v>
                </c:pt>
                <c:pt idx="9992">
                  <c:v>832.66666666666663</c:v>
                </c:pt>
                <c:pt idx="9993">
                  <c:v>832.75</c:v>
                </c:pt>
                <c:pt idx="9994">
                  <c:v>832.83333333333337</c:v>
                </c:pt>
                <c:pt idx="9995">
                  <c:v>832.91666666666663</c:v>
                </c:pt>
                <c:pt idx="9996">
                  <c:v>833</c:v>
                </c:pt>
                <c:pt idx="9997">
                  <c:v>833.08333333333337</c:v>
                </c:pt>
                <c:pt idx="9998">
                  <c:v>833.16666666666663</c:v>
                </c:pt>
                <c:pt idx="9999">
                  <c:v>833.25</c:v>
                </c:pt>
                <c:pt idx="10000">
                  <c:v>833.33333333333337</c:v>
                </c:pt>
                <c:pt idx="10001">
                  <c:v>833.41666666666663</c:v>
                </c:pt>
                <c:pt idx="10002">
                  <c:v>833.5</c:v>
                </c:pt>
                <c:pt idx="10003">
                  <c:v>833.58333333333337</c:v>
                </c:pt>
                <c:pt idx="10004">
                  <c:v>833.66666666666663</c:v>
                </c:pt>
                <c:pt idx="10005">
                  <c:v>833.75</c:v>
                </c:pt>
                <c:pt idx="10006">
                  <c:v>833.83333333333337</c:v>
                </c:pt>
                <c:pt idx="10007">
                  <c:v>833.91666666666663</c:v>
                </c:pt>
                <c:pt idx="10008">
                  <c:v>834</c:v>
                </c:pt>
                <c:pt idx="10009">
                  <c:v>834.08333333333337</c:v>
                </c:pt>
                <c:pt idx="10010">
                  <c:v>834.16666666666663</c:v>
                </c:pt>
                <c:pt idx="10011">
                  <c:v>834.25</c:v>
                </c:pt>
                <c:pt idx="10012">
                  <c:v>834.33333333333337</c:v>
                </c:pt>
                <c:pt idx="10013">
                  <c:v>834.41666666666663</c:v>
                </c:pt>
                <c:pt idx="10014">
                  <c:v>834.5</c:v>
                </c:pt>
                <c:pt idx="10015">
                  <c:v>834.58333333333337</c:v>
                </c:pt>
                <c:pt idx="10016">
                  <c:v>834.66666666666663</c:v>
                </c:pt>
                <c:pt idx="10017">
                  <c:v>834.75</c:v>
                </c:pt>
                <c:pt idx="10018">
                  <c:v>834.83333333333337</c:v>
                </c:pt>
                <c:pt idx="10019">
                  <c:v>834.91666666666663</c:v>
                </c:pt>
                <c:pt idx="10020">
                  <c:v>835</c:v>
                </c:pt>
                <c:pt idx="10021">
                  <c:v>835.08333333333337</c:v>
                </c:pt>
                <c:pt idx="10022">
                  <c:v>835.16666666666663</c:v>
                </c:pt>
                <c:pt idx="10023">
                  <c:v>835.25</c:v>
                </c:pt>
                <c:pt idx="10024">
                  <c:v>835.33333333333337</c:v>
                </c:pt>
                <c:pt idx="10025">
                  <c:v>835.41666666666663</c:v>
                </c:pt>
                <c:pt idx="10026">
                  <c:v>835.5</c:v>
                </c:pt>
                <c:pt idx="10027">
                  <c:v>835.58333333333337</c:v>
                </c:pt>
                <c:pt idx="10028">
                  <c:v>835.66666666666663</c:v>
                </c:pt>
                <c:pt idx="10029">
                  <c:v>835.75</c:v>
                </c:pt>
                <c:pt idx="10030">
                  <c:v>835.83333333333337</c:v>
                </c:pt>
                <c:pt idx="10031">
                  <c:v>835.91666666666663</c:v>
                </c:pt>
                <c:pt idx="10032">
                  <c:v>836</c:v>
                </c:pt>
                <c:pt idx="10033">
                  <c:v>836.08333333333337</c:v>
                </c:pt>
                <c:pt idx="10034">
                  <c:v>836.16666666666663</c:v>
                </c:pt>
                <c:pt idx="10035">
                  <c:v>836.25</c:v>
                </c:pt>
                <c:pt idx="10036">
                  <c:v>836.33333333333337</c:v>
                </c:pt>
                <c:pt idx="10037">
                  <c:v>836.41666666666663</c:v>
                </c:pt>
                <c:pt idx="10038">
                  <c:v>836.5</c:v>
                </c:pt>
                <c:pt idx="10039">
                  <c:v>836.58333333333337</c:v>
                </c:pt>
                <c:pt idx="10040">
                  <c:v>836.66666666666663</c:v>
                </c:pt>
                <c:pt idx="10041">
                  <c:v>836.75</c:v>
                </c:pt>
                <c:pt idx="10042">
                  <c:v>836.83333333333337</c:v>
                </c:pt>
                <c:pt idx="10043">
                  <c:v>836.91666666666663</c:v>
                </c:pt>
                <c:pt idx="10044">
                  <c:v>837</c:v>
                </c:pt>
                <c:pt idx="10045">
                  <c:v>837.08333333333337</c:v>
                </c:pt>
                <c:pt idx="10046">
                  <c:v>837.16666666666663</c:v>
                </c:pt>
                <c:pt idx="10047">
                  <c:v>837.25</c:v>
                </c:pt>
                <c:pt idx="10048">
                  <c:v>837.33333333333337</c:v>
                </c:pt>
                <c:pt idx="10049">
                  <c:v>837.41666666666663</c:v>
                </c:pt>
                <c:pt idx="10050">
                  <c:v>837.5</c:v>
                </c:pt>
                <c:pt idx="10051">
                  <c:v>837.58333333333337</c:v>
                </c:pt>
                <c:pt idx="10052">
                  <c:v>837.66666666666663</c:v>
                </c:pt>
                <c:pt idx="10053">
                  <c:v>837.75</c:v>
                </c:pt>
                <c:pt idx="10054">
                  <c:v>837.83333333333337</c:v>
                </c:pt>
                <c:pt idx="10055">
                  <c:v>837.91666666666663</c:v>
                </c:pt>
                <c:pt idx="10056">
                  <c:v>838</c:v>
                </c:pt>
                <c:pt idx="10057">
                  <c:v>838.08333333333337</c:v>
                </c:pt>
                <c:pt idx="10058">
                  <c:v>838.16666666666663</c:v>
                </c:pt>
                <c:pt idx="10059">
                  <c:v>838.25</c:v>
                </c:pt>
                <c:pt idx="10060">
                  <c:v>838.33333333333337</c:v>
                </c:pt>
                <c:pt idx="10061">
                  <c:v>838.41666666666663</c:v>
                </c:pt>
                <c:pt idx="10062">
                  <c:v>838.5</c:v>
                </c:pt>
                <c:pt idx="10063">
                  <c:v>838.58333333333337</c:v>
                </c:pt>
                <c:pt idx="10064">
                  <c:v>838.66666666666663</c:v>
                </c:pt>
                <c:pt idx="10065">
                  <c:v>838.75</c:v>
                </c:pt>
                <c:pt idx="10066">
                  <c:v>838.83333333333337</c:v>
                </c:pt>
                <c:pt idx="10067">
                  <c:v>838.91666666666663</c:v>
                </c:pt>
                <c:pt idx="10068">
                  <c:v>839</c:v>
                </c:pt>
                <c:pt idx="10069">
                  <c:v>839.08333333333337</c:v>
                </c:pt>
                <c:pt idx="10070">
                  <c:v>839.16666666666663</c:v>
                </c:pt>
                <c:pt idx="10071">
                  <c:v>839.25</c:v>
                </c:pt>
                <c:pt idx="10072">
                  <c:v>839.33333333333337</c:v>
                </c:pt>
                <c:pt idx="10073">
                  <c:v>839.41666666666663</c:v>
                </c:pt>
                <c:pt idx="10074">
                  <c:v>839.5</c:v>
                </c:pt>
                <c:pt idx="10075">
                  <c:v>839.58333333333337</c:v>
                </c:pt>
                <c:pt idx="10076">
                  <c:v>839.66666666666663</c:v>
                </c:pt>
                <c:pt idx="10077">
                  <c:v>839.75</c:v>
                </c:pt>
                <c:pt idx="10078">
                  <c:v>839.83333333333337</c:v>
                </c:pt>
                <c:pt idx="10079">
                  <c:v>839.91666666666663</c:v>
                </c:pt>
                <c:pt idx="10080">
                  <c:v>840</c:v>
                </c:pt>
                <c:pt idx="10081">
                  <c:v>840.08333333333337</c:v>
                </c:pt>
                <c:pt idx="10082">
                  <c:v>840.16666666666663</c:v>
                </c:pt>
                <c:pt idx="10083">
                  <c:v>840.25</c:v>
                </c:pt>
                <c:pt idx="10084">
                  <c:v>840.33333333333337</c:v>
                </c:pt>
                <c:pt idx="10085">
                  <c:v>840.41666666666663</c:v>
                </c:pt>
                <c:pt idx="10086">
                  <c:v>840.5</c:v>
                </c:pt>
                <c:pt idx="10087">
                  <c:v>840.58333333333337</c:v>
                </c:pt>
                <c:pt idx="10088">
                  <c:v>840.66666666666663</c:v>
                </c:pt>
                <c:pt idx="10089">
                  <c:v>840.75</c:v>
                </c:pt>
                <c:pt idx="10090">
                  <c:v>840.83333333333337</c:v>
                </c:pt>
                <c:pt idx="10091">
                  <c:v>840.91666666666663</c:v>
                </c:pt>
                <c:pt idx="10092">
                  <c:v>841</c:v>
                </c:pt>
                <c:pt idx="10093">
                  <c:v>841.08333333333337</c:v>
                </c:pt>
                <c:pt idx="10094">
                  <c:v>841.16666666666663</c:v>
                </c:pt>
                <c:pt idx="10095">
                  <c:v>841.25</c:v>
                </c:pt>
                <c:pt idx="10096">
                  <c:v>841.33333333333337</c:v>
                </c:pt>
                <c:pt idx="10097">
                  <c:v>841.41666666666663</c:v>
                </c:pt>
                <c:pt idx="10098">
                  <c:v>841.5</c:v>
                </c:pt>
                <c:pt idx="10099">
                  <c:v>841.58333333333337</c:v>
                </c:pt>
                <c:pt idx="10100">
                  <c:v>841.66666666666663</c:v>
                </c:pt>
                <c:pt idx="10101">
                  <c:v>841.75</c:v>
                </c:pt>
                <c:pt idx="10102">
                  <c:v>841.83333333333337</c:v>
                </c:pt>
                <c:pt idx="10103">
                  <c:v>841.91666666666663</c:v>
                </c:pt>
                <c:pt idx="10104">
                  <c:v>842</c:v>
                </c:pt>
                <c:pt idx="10105">
                  <c:v>842.08333333333337</c:v>
                </c:pt>
                <c:pt idx="10106">
                  <c:v>842.16666666666663</c:v>
                </c:pt>
                <c:pt idx="10107">
                  <c:v>842.25</c:v>
                </c:pt>
                <c:pt idx="10108">
                  <c:v>842.33333333333337</c:v>
                </c:pt>
                <c:pt idx="10109">
                  <c:v>842.41666666666663</c:v>
                </c:pt>
                <c:pt idx="10110">
                  <c:v>842.5</c:v>
                </c:pt>
                <c:pt idx="10111">
                  <c:v>842.58333333333337</c:v>
                </c:pt>
                <c:pt idx="10112">
                  <c:v>842.66666666666663</c:v>
                </c:pt>
                <c:pt idx="10113">
                  <c:v>842.75</c:v>
                </c:pt>
                <c:pt idx="10114">
                  <c:v>842.83333333333337</c:v>
                </c:pt>
                <c:pt idx="10115">
                  <c:v>842.91666666666663</c:v>
                </c:pt>
                <c:pt idx="10116">
                  <c:v>843</c:v>
                </c:pt>
                <c:pt idx="10117">
                  <c:v>843.08333333333337</c:v>
                </c:pt>
                <c:pt idx="10118">
                  <c:v>843.16666666666663</c:v>
                </c:pt>
                <c:pt idx="10119">
                  <c:v>843.25</c:v>
                </c:pt>
                <c:pt idx="10120">
                  <c:v>843.33333333333337</c:v>
                </c:pt>
                <c:pt idx="10121">
                  <c:v>843.41666666666663</c:v>
                </c:pt>
                <c:pt idx="10122">
                  <c:v>843.5</c:v>
                </c:pt>
                <c:pt idx="10123">
                  <c:v>843.58333333333337</c:v>
                </c:pt>
                <c:pt idx="10124">
                  <c:v>843.66666666666663</c:v>
                </c:pt>
                <c:pt idx="10125">
                  <c:v>843.75</c:v>
                </c:pt>
                <c:pt idx="10126">
                  <c:v>843.83333333333337</c:v>
                </c:pt>
                <c:pt idx="10127">
                  <c:v>843.91666666666663</c:v>
                </c:pt>
                <c:pt idx="10128">
                  <c:v>844</c:v>
                </c:pt>
                <c:pt idx="10129">
                  <c:v>844.08333333333337</c:v>
                </c:pt>
                <c:pt idx="10130">
                  <c:v>844.16666666666663</c:v>
                </c:pt>
                <c:pt idx="10131">
                  <c:v>844.25</c:v>
                </c:pt>
                <c:pt idx="10132">
                  <c:v>844.33333333333337</c:v>
                </c:pt>
                <c:pt idx="10133">
                  <c:v>844.41666666666663</c:v>
                </c:pt>
                <c:pt idx="10134">
                  <c:v>844.5</c:v>
                </c:pt>
                <c:pt idx="10135">
                  <c:v>844.58333333333337</c:v>
                </c:pt>
                <c:pt idx="10136">
                  <c:v>844.66666666666663</c:v>
                </c:pt>
                <c:pt idx="10137">
                  <c:v>844.75</c:v>
                </c:pt>
                <c:pt idx="10138">
                  <c:v>844.83333333333337</c:v>
                </c:pt>
                <c:pt idx="10139">
                  <c:v>844.91666666666663</c:v>
                </c:pt>
                <c:pt idx="10140">
                  <c:v>845</c:v>
                </c:pt>
                <c:pt idx="10141">
                  <c:v>845.08333333333337</c:v>
                </c:pt>
                <c:pt idx="10142">
                  <c:v>845.16666666666663</c:v>
                </c:pt>
                <c:pt idx="10143">
                  <c:v>845.25</c:v>
                </c:pt>
                <c:pt idx="10144">
                  <c:v>845.33333333333337</c:v>
                </c:pt>
                <c:pt idx="10145">
                  <c:v>845.41666666666663</c:v>
                </c:pt>
                <c:pt idx="10146">
                  <c:v>845.5</c:v>
                </c:pt>
                <c:pt idx="10147">
                  <c:v>845.58333333333337</c:v>
                </c:pt>
                <c:pt idx="10148">
                  <c:v>845.66666666666663</c:v>
                </c:pt>
                <c:pt idx="10149">
                  <c:v>845.75</c:v>
                </c:pt>
                <c:pt idx="10150">
                  <c:v>845.83333333333337</c:v>
                </c:pt>
                <c:pt idx="10151">
                  <c:v>845.91666666666663</c:v>
                </c:pt>
                <c:pt idx="10152">
                  <c:v>846</c:v>
                </c:pt>
                <c:pt idx="10153">
                  <c:v>846.08333333333337</c:v>
                </c:pt>
                <c:pt idx="10154">
                  <c:v>846.16666666666663</c:v>
                </c:pt>
                <c:pt idx="10155">
                  <c:v>846.25</c:v>
                </c:pt>
                <c:pt idx="10156">
                  <c:v>846.33333333333337</c:v>
                </c:pt>
                <c:pt idx="10157">
                  <c:v>846.41666666666663</c:v>
                </c:pt>
                <c:pt idx="10158">
                  <c:v>846.5</c:v>
                </c:pt>
                <c:pt idx="10159">
                  <c:v>846.58333333333337</c:v>
                </c:pt>
                <c:pt idx="10160">
                  <c:v>846.66666666666663</c:v>
                </c:pt>
                <c:pt idx="10161">
                  <c:v>846.75</c:v>
                </c:pt>
                <c:pt idx="10162">
                  <c:v>846.83333333333337</c:v>
                </c:pt>
                <c:pt idx="10163">
                  <c:v>846.91666666666663</c:v>
                </c:pt>
                <c:pt idx="10164">
                  <c:v>847</c:v>
                </c:pt>
                <c:pt idx="10165">
                  <c:v>847.08333333333337</c:v>
                </c:pt>
                <c:pt idx="10166">
                  <c:v>847.16666666666663</c:v>
                </c:pt>
                <c:pt idx="10167">
                  <c:v>847.25</c:v>
                </c:pt>
                <c:pt idx="10168">
                  <c:v>847.33333333333337</c:v>
                </c:pt>
                <c:pt idx="10169">
                  <c:v>847.41666666666663</c:v>
                </c:pt>
                <c:pt idx="10170">
                  <c:v>847.5</c:v>
                </c:pt>
                <c:pt idx="10171">
                  <c:v>847.58333333333337</c:v>
                </c:pt>
                <c:pt idx="10172">
                  <c:v>847.66666666666663</c:v>
                </c:pt>
                <c:pt idx="10173">
                  <c:v>847.75</c:v>
                </c:pt>
                <c:pt idx="10174">
                  <c:v>847.83333333333337</c:v>
                </c:pt>
                <c:pt idx="10175">
                  <c:v>847.91666666666663</c:v>
                </c:pt>
                <c:pt idx="10176">
                  <c:v>848</c:v>
                </c:pt>
                <c:pt idx="10177">
                  <c:v>848.08333333333337</c:v>
                </c:pt>
                <c:pt idx="10178">
                  <c:v>848.16666666666663</c:v>
                </c:pt>
                <c:pt idx="10179">
                  <c:v>848.25</c:v>
                </c:pt>
                <c:pt idx="10180">
                  <c:v>848.33333333333337</c:v>
                </c:pt>
                <c:pt idx="10181">
                  <c:v>848.41666666666663</c:v>
                </c:pt>
                <c:pt idx="10182">
                  <c:v>848.5</c:v>
                </c:pt>
                <c:pt idx="10183">
                  <c:v>848.58333333333337</c:v>
                </c:pt>
                <c:pt idx="10184">
                  <c:v>848.66666666666663</c:v>
                </c:pt>
                <c:pt idx="10185">
                  <c:v>848.75</c:v>
                </c:pt>
                <c:pt idx="10186">
                  <c:v>848.83333333333337</c:v>
                </c:pt>
                <c:pt idx="10187">
                  <c:v>848.91666666666663</c:v>
                </c:pt>
                <c:pt idx="10188">
                  <c:v>849</c:v>
                </c:pt>
                <c:pt idx="10189">
                  <c:v>849.08333333333337</c:v>
                </c:pt>
                <c:pt idx="10190">
                  <c:v>849.16666666666663</c:v>
                </c:pt>
                <c:pt idx="10191">
                  <c:v>849.25</c:v>
                </c:pt>
                <c:pt idx="10192">
                  <c:v>849.33333333333337</c:v>
                </c:pt>
                <c:pt idx="10193">
                  <c:v>849.41666666666663</c:v>
                </c:pt>
                <c:pt idx="10194">
                  <c:v>849.5</c:v>
                </c:pt>
                <c:pt idx="10195">
                  <c:v>849.58333333333337</c:v>
                </c:pt>
                <c:pt idx="10196">
                  <c:v>849.66666666666663</c:v>
                </c:pt>
                <c:pt idx="10197">
                  <c:v>849.75</c:v>
                </c:pt>
                <c:pt idx="10198">
                  <c:v>849.83333333333337</c:v>
                </c:pt>
                <c:pt idx="10199">
                  <c:v>849.91666666666663</c:v>
                </c:pt>
                <c:pt idx="10200">
                  <c:v>850</c:v>
                </c:pt>
                <c:pt idx="10201">
                  <c:v>850.08333333333337</c:v>
                </c:pt>
                <c:pt idx="10202">
                  <c:v>850.16666666666663</c:v>
                </c:pt>
                <c:pt idx="10203">
                  <c:v>850.25</c:v>
                </c:pt>
                <c:pt idx="10204">
                  <c:v>850.33333333333337</c:v>
                </c:pt>
                <c:pt idx="10205">
                  <c:v>850.41666666666663</c:v>
                </c:pt>
                <c:pt idx="10206">
                  <c:v>850.5</c:v>
                </c:pt>
                <c:pt idx="10207">
                  <c:v>850.58333333333337</c:v>
                </c:pt>
                <c:pt idx="10208">
                  <c:v>850.66666666666663</c:v>
                </c:pt>
                <c:pt idx="10209">
                  <c:v>850.75</c:v>
                </c:pt>
                <c:pt idx="10210">
                  <c:v>850.83333333333337</c:v>
                </c:pt>
                <c:pt idx="10211">
                  <c:v>850.91666666666663</c:v>
                </c:pt>
                <c:pt idx="10212">
                  <c:v>851</c:v>
                </c:pt>
                <c:pt idx="10213">
                  <c:v>851.08333333333337</c:v>
                </c:pt>
                <c:pt idx="10214">
                  <c:v>851.16666666666663</c:v>
                </c:pt>
                <c:pt idx="10215">
                  <c:v>851.25</c:v>
                </c:pt>
                <c:pt idx="10216">
                  <c:v>851.33333333333337</c:v>
                </c:pt>
                <c:pt idx="10217">
                  <c:v>851.41666666666663</c:v>
                </c:pt>
                <c:pt idx="10218">
                  <c:v>851.5</c:v>
                </c:pt>
                <c:pt idx="10219">
                  <c:v>851.58333333333337</c:v>
                </c:pt>
                <c:pt idx="10220">
                  <c:v>851.66666666666663</c:v>
                </c:pt>
                <c:pt idx="10221">
                  <c:v>851.75</c:v>
                </c:pt>
                <c:pt idx="10222">
                  <c:v>851.83333333333337</c:v>
                </c:pt>
                <c:pt idx="10223">
                  <c:v>851.91666666666663</c:v>
                </c:pt>
                <c:pt idx="10224">
                  <c:v>852</c:v>
                </c:pt>
                <c:pt idx="10225">
                  <c:v>852.08333333333337</c:v>
                </c:pt>
                <c:pt idx="10226">
                  <c:v>852.16666666666663</c:v>
                </c:pt>
                <c:pt idx="10227">
                  <c:v>852.25</c:v>
                </c:pt>
                <c:pt idx="10228">
                  <c:v>852.33333333333337</c:v>
                </c:pt>
                <c:pt idx="10229">
                  <c:v>852.41666666666663</c:v>
                </c:pt>
                <c:pt idx="10230">
                  <c:v>852.5</c:v>
                </c:pt>
                <c:pt idx="10231">
                  <c:v>852.58333333333337</c:v>
                </c:pt>
                <c:pt idx="10232">
                  <c:v>852.66666666666663</c:v>
                </c:pt>
                <c:pt idx="10233">
                  <c:v>852.75</c:v>
                </c:pt>
                <c:pt idx="10234">
                  <c:v>852.83333333333337</c:v>
                </c:pt>
                <c:pt idx="10235">
                  <c:v>852.91666666666663</c:v>
                </c:pt>
                <c:pt idx="10236">
                  <c:v>853</c:v>
                </c:pt>
                <c:pt idx="10237">
                  <c:v>853.08333333333337</c:v>
                </c:pt>
                <c:pt idx="10238">
                  <c:v>853.16666666666663</c:v>
                </c:pt>
                <c:pt idx="10239">
                  <c:v>853.25</c:v>
                </c:pt>
                <c:pt idx="10240">
                  <c:v>853.33333333333337</c:v>
                </c:pt>
                <c:pt idx="10241">
                  <c:v>853.41666666666663</c:v>
                </c:pt>
                <c:pt idx="10242">
                  <c:v>853.5</c:v>
                </c:pt>
                <c:pt idx="10243">
                  <c:v>853.58333333333337</c:v>
                </c:pt>
                <c:pt idx="10244">
                  <c:v>853.66666666666663</c:v>
                </c:pt>
                <c:pt idx="10245">
                  <c:v>853.75</c:v>
                </c:pt>
                <c:pt idx="10246">
                  <c:v>853.83333333333337</c:v>
                </c:pt>
                <c:pt idx="10247">
                  <c:v>853.91666666666663</c:v>
                </c:pt>
                <c:pt idx="10248">
                  <c:v>854</c:v>
                </c:pt>
                <c:pt idx="10249">
                  <c:v>854.08333333333337</c:v>
                </c:pt>
                <c:pt idx="10250">
                  <c:v>854.16666666666663</c:v>
                </c:pt>
                <c:pt idx="10251">
                  <c:v>854.25</c:v>
                </c:pt>
                <c:pt idx="10252">
                  <c:v>854.33333333333337</c:v>
                </c:pt>
                <c:pt idx="10253">
                  <c:v>854.41666666666663</c:v>
                </c:pt>
                <c:pt idx="10254">
                  <c:v>854.5</c:v>
                </c:pt>
                <c:pt idx="10255">
                  <c:v>854.58333333333337</c:v>
                </c:pt>
                <c:pt idx="10256">
                  <c:v>854.66666666666663</c:v>
                </c:pt>
                <c:pt idx="10257">
                  <c:v>854.75</c:v>
                </c:pt>
                <c:pt idx="10258">
                  <c:v>854.83333333333337</c:v>
                </c:pt>
                <c:pt idx="10259">
                  <c:v>854.91666666666663</c:v>
                </c:pt>
                <c:pt idx="10260">
                  <c:v>855</c:v>
                </c:pt>
                <c:pt idx="10261">
                  <c:v>855.08333333333337</c:v>
                </c:pt>
                <c:pt idx="10262">
                  <c:v>855.16666666666663</c:v>
                </c:pt>
                <c:pt idx="10263">
                  <c:v>855.25</c:v>
                </c:pt>
                <c:pt idx="10264">
                  <c:v>855.33333333333337</c:v>
                </c:pt>
                <c:pt idx="10265">
                  <c:v>855.41666666666663</c:v>
                </c:pt>
                <c:pt idx="10266">
                  <c:v>855.5</c:v>
                </c:pt>
                <c:pt idx="10267">
                  <c:v>855.58333333333337</c:v>
                </c:pt>
                <c:pt idx="10268">
                  <c:v>855.66666666666663</c:v>
                </c:pt>
                <c:pt idx="10269">
                  <c:v>855.75</c:v>
                </c:pt>
                <c:pt idx="10270">
                  <c:v>855.83333333333337</c:v>
                </c:pt>
                <c:pt idx="10271">
                  <c:v>855.91666666666663</c:v>
                </c:pt>
                <c:pt idx="10272">
                  <c:v>856</c:v>
                </c:pt>
                <c:pt idx="10273">
                  <c:v>856.08333333333337</c:v>
                </c:pt>
                <c:pt idx="10274">
                  <c:v>856.16666666666663</c:v>
                </c:pt>
                <c:pt idx="10275">
                  <c:v>856.25</c:v>
                </c:pt>
                <c:pt idx="10276">
                  <c:v>856.33333333333337</c:v>
                </c:pt>
                <c:pt idx="10277">
                  <c:v>856.41666666666663</c:v>
                </c:pt>
                <c:pt idx="10278">
                  <c:v>856.5</c:v>
                </c:pt>
                <c:pt idx="10279">
                  <c:v>856.58333333333337</c:v>
                </c:pt>
                <c:pt idx="10280">
                  <c:v>856.66666666666663</c:v>
                </c:pt>
                <c:pt idx="10281">
                  <c:v>856.75</c:v>
                </c:pt>
                <c:pt idx="10282">
                  <c:v>856.83333333333337</c:v>
                </c:pt>
                <c:pt idx="10283">
                  <c:v>856.91666666666663</c:v>
                </c:pt>
                <c:pt idx="10284">
                  <c:v>857</c:v>
                </c:pt>
                <c:pt idx="10285">
                  <c:v>857.08333333333337</c:v>
                </c:pt>
                <c:pt idx="10286">
                  <c:v>857.16666666666663</c:v>
                </c:pt>
                <c:pt idx="10287">
                  <c:v>857.25</c:v>
                </c:pt>
                <c:pt idx="10288">
                  <c:v>857.33333333333337</c:v>
                </c:pt>
                <c:pt idx="10289">
                  <c:v>857.41666666666663</c:v>
                </c:pt>
                <c:pt idx="10290">
                  <c:v>857.5</c:v>
                </c:pt>
                <c:pt idx="10291">
                  <c:v>857.58333333333337</c:v>
                </c:pt>
                <c:pt idx="10292">
                  <c:v>857.66666666666663</c:v>
                </c:pt>
                <c:pt idx="10293">
                  <c:v>857.75</c:v>
                </c:pt>
                <c:pt idx="10294">
                  <c:v>857.83333333333337</c:v>
                </c:pt>
                <c:pt idx="10295">
                  <c:v>857.91666666666663</c:v>
                </c:pt>
                <c:pt idx="10296">
                  <c:v>858</c:v>
                </c:pt>
                <c:pt idx="10297">
                  <c:v>858.08333333333337</c:v>
                </c:pt>
                <c:pt idx="10298">
                  <c:v>858.16666666666663</c:v>
                </c:pt>
                <c:pt idx="10299">
                  <c:v>858.25</c:v>
                </c:pt>
                <c:pt idx="10300">
                  <c:v>858.33333333333337</c:v>
                </c:pt>
                <c:pt idx="10301">
                  <c:v>858.41666666666663</c:v>
                </c:pt>
                <c:pt idx="10302">
                  <c:v>858.5</c:v>
                </c:pt>
                <c:pt idx="10303">
                  <c:v>858.58333333333337</c:v>
                </c:pt>
                <c:pt idx="10304">
                  <c:v>858.66666666666663</c:v>
                </c:pt>
                <c:pt idx="10305">
                  <c:v>858.75</c:v>
                </c:pt>
                <c:pt idx="10306">
                  <c:v>858.83333333333337</c:v>
                </c:pt>
                <c:pt idx="10307">
                  <c:v>858.91666666666663</c:v>
                </c:pt>
                <c:pt idx="10308">
                  <c:v>859</c:v>
                </c:pt>
                <c:pt idx="10309">
                  <c:v>859.08333333333337</c:v>
                </c:pt>
                <c:pt idx="10310">
                  <c:v>859.16666666666663</c:v>
                </c:pt>
                <c:pt idx="10311">
                  <c:v>859.25</c:v>
                </c:pt>
                <c:pt idx="10312">
                  <c:v>859.33333333333337</c:v>
                </c:pt>
                <c:pt idx="10313">
                  <c:v>859.41666666666663</c:v>
                </c:pt>
                <c:pt idx="10314">
                  <c:v>859.5</c:v>
                </c:pt>
                <c:pt idx="10315">
                  <c:v>859.58333333333337</c:v>
                </c:pt>
                <c:pt idx="10316">
                  <c:v>859.66666666666663</c:v>
                </c:pt>
                <c:pt idx="10317">
                  <c:v>859.75</c:v>
                </c:pt>
                <c:pt idx="10318">
                  <c:v>859.83333333333337</c:v>
                </c:pt>
                <c:pt idx="10319">
                  <c:v>859.91666666666663</c:v>
                </c:pt>
                <c:pt idx="10320">
                  <c:v>860</c:v>
                </c:pt>
                <c:pt idx="10321">
                  <c:v>860.08333333333337</c:v>
                </c:pt>
                <c:pt idx="10322">
                  <c:v>860.16666666666663</c:v>
                </c:pt>
                <c:pt idx="10323">
                  <c:v>860.25</c:v>
                </c:pt>
                <c:pt idx="10324">
                  <c:v>860.33333333333337</c:v>
                </c:pt>
                <c:pt idx="10325">
                  <c:v>860.41666666666663</c:v>
                </c:pt>
                <c:pt idx="10326">
                  <c:v>860.5</c:v>
                </c:pt>
                <c:pt idx="10327">
                  <c:v>860.58333333333337</c:v>
                </c:pt>
                <c:pt idx="10328">
                  <c:v>860.66666666666663</c:v>
                </c:pt>
                <c:pt idx="10329">
                  <c:v>860.75</c:v>
                </c:pt>
                <c:pt idx="10330">
                  <c:v>860.83333333333337</c:v>
                </c:pt>
                <c:pt idx="10331">
                  <c:v>860.91666666666663</c:v>
                </c:pt>
                <c:pt idx="10332">
                  <c:v>861</c:v>
                </c:pt>
                <c:pt idx="10333">
                  <c:v>861.08333333333337</c:v>
                </c:pt>
                <c:pt idx="10334">
                  <c:v>861.16666666666663</c:v>
                </c:pt>
                <c:pt idx="10335">
                  <c:v>861.25</c:v>
                </c:pt>
                <c:pt idx="10336">
                  <c:v>861.33333333333337</c:v>
                </c:pt>
                <c:pt idx="10337">
                  <c:v>861.41666666666663</c:v>
                </c:pt>
                <c:pt idx="10338">
                  <c:v>861.5</c:v>
                </c:pt>
                <c:pt idx="10339">
                  <c:v>861.58333333333337</c:v>
                </c:pt>
                <c:pt idx="10340">
                  <c:v>861.66666666666663</c:v>
                </c:pt>
                <c:pt idx="10341">
                  <c:v>861.75</c:v>
                </c:pt>
                <c:pt idx="10342">
                  <c:v>861.83333333333337</c:v>
                </c:pt>
                <c:pt idx="10343">
                  <c:v>861.91666666666663</c:v>
                </c:pt>
                <c:pt idx="10344">
                  <c:v>862</c:v>
                </c:pt>
                <c:pt idx="10345">
                  <c:v>862.08333333333337</c:v>
                </c:pt>
                <c:pt idx="10346">
                  <c:v>862.16666666666663</c:v>
                </c:pt>
                <c:pt idx="10347">
                  <c:v>862.25</c:v>
                </c:pt>
                <c:pt idx="10348">
                  <c:v>862.33333333333337</c:v>
                </c:pt>
                <c:pt idx="10349">
                  <c:v>862.41666666666663</c:v>
                </c:pt>
                <c:pt idx="10350">
                  <c:v>862.5</c:v>
                </c:pt>
                <c:pt idx="10351">
                  <c:v>862.58333333333337</c:v>
                </c:pt>
                <c:pt idx="10352">
                  <c:v>862.66666666666663</c:v>
                </c:pt>
                <c:pt idx="10353">
                  <c:v>862.75</c:v>
                </c:pt>
                <c:pt idx="10354">
                  <c:v>862.83333333333337</c:v>
                </c:pt>
                <c:pt idx="10355">
                  <c:v>862.91666666666663</c:v>
                </c:pt>
                <c:pt idx="10356">
                  <c:v>863</c:v>
                </c:pt>
                <c:pt idx="10357">
                  <c:v>863.08333333333337</c:v>
                </c:pt>
                <c:pt idx="10358">
                  <c:v>863.16666666666663</c:v>
                </c:pt>
                <c:pt idx="10359">
                  <c:v>863.25</c:v>
                </c:pt>
                <c:pt idx="10360">
                  <c:v>863.33333333333337</c:v>
                </c:pt>
                <c:pt idx="10361">
                  <c:v>863.41666666666663</c:v>
                </c:pt>
                <c:pt idx="10362">
                  <c:v>863.5</c:v>
                </c:pt>
                <c:pt idx="10363">
                  <c:v>863.58333333333337</c:v>
                </c:pt>
                <c:pt idx="10364">
                  <c:v>863.66666666666663</c:v>
                </c:pt>
                <c:pt idx="10365">
                  <c:v>863.75</c:v>
                </c:pt>
                <c:pt idx="10366">
                  <c:v>863.83333333333337</c:v>
                </c:pt>
                <c:pt idx="10367">
                  <c:v>863.91666666666663</c:v>
                </c:pt>
                <c:pt idx="10368">
                  <c:v>864</c:v>
                </c:pt>
                <c:pt idx="10369">
                  <c:v>864.08333333333337</c:v>
                </c:pt>
                <c:pt idx="10370">
                  <c:v>864.16666666666663</c:v>
                </c:pt>
                <c:pt idx="10371">
                  <c:v>864.25</c:v>
                </c:pt>
                <c:pt idx="10372">
                  <c:v>864.33333333333337</c:v>
                </c:pt>
                <c:pt idx="10373">
                  <c:v>864.41666666666663</c:v>
                </c:pt>
                <c:pt idx="10374">
                  <c:v>864.5</c:v>
                </c:pt>
                <c:pt idx="10375">
                  <c:v>864.58333333333337</c:v>
                </c:pt>
                <c:pt idx="10376">
                  <c:v>864.66666666666663</c:v>
                </c:pt>
                <c:pt idx="10377">
                  <c:v>864.75</c:v>
                </c:pt>
                <c:pt idx="10378">
                  <c:v>864.83333333333337</c:v>
                </c:pt>
                <c:pt idx="10379">
                  <c:v>864.91666666666663</c:v>
                </c:pt>
                <c:pt idx="10380">
                  <c:v>865</c:v>
                </c:pt>
                <c:pt idx="10381">
                  <c:v>865.08333333333337</c:v>
                </c:pt>
                <c:pt idx="10382">
                  <c:v>865.16666666666663</c:v>
                </c:pt>
                <c:pt idx="10383">
                  <c:v>865.25</c:v>
                </c:pt>
                <c:pt idx="10384">
                  <c:v>865.33333333333337</c:v>
                </c:pt>
                <c:pt idx="10385">
                  <c:v>865.41666666666663</c:v>
                </c:pt>
                <c:pt idx="10386">
                  <c:v>865.5</c:v>
                </c:pt>
                <c:pt idx="10387">
                  <c:v>865.58333333333337</c:v>
                </c:pt>
                <c:pt idx="10388">
                  <c:v>865.66666666666663</c:v>
                </c:pt>
                <c:pt idx="10389">
                  <c:v>865.75</c:v>
                </c:pt>
                <c:pt idx="10390">
                  <c:v>865.83333333333337</c:v>
                </c:pt>
                <c:pt idx="10391">
                  <c:v>865.91666666666663</c:v>
                </c:pt>
                <c:pt idx="10392">
                  <c:v>866</c:v>
                </c:pt>
                <c:pt idx="10393">
                  <c:v>866.08333333333337</c:v>
                </c:pt>
                <c:pt idx="10394">
                  <c:v>866.16666666666663</c:v>
                </c:pt>
                <c:pt idx="10395">
                  <c:v>866.25</c:v>
                </c:pt>
                <c:pt idx="10396">
                  <c:v>866.33333333333337</c:v>
                </c:pt>
                <c:pt idx="10397">
                  <c:v>866.41666666666663</c:v>
                </c:pt>
                <c:pt idx="10398">
                  <c:v>866.5</c:v>
                </c:pt>
                <c:pt idx="10399">
                  <c:v>866.58333333333337</c:v>
                </c:pt>
                <c:pt idx="10400">
                  <c:v>866.66666666666663</c:v>
                </c:pt>
                <c:pt idx="10401">
                  <c:v>866.75</c:v>
                </c:pt>
                <c:pt idx="10402">
                  <c:v>866.83333333333337</c:v>
                </c:pt>
                <c:pt idx="10403">
                  <c:v>866.91666666666663</c:v>
                </c:pt>
                <c:pt idx="10404">
                  <c:v>867</c:v>
                </c:pt>
                <c:pt idx="10405">
                  <c:v>867.08333333333337</c:v>
                </c:pt>
                <c:pt idx="10406">
                  <c:v>867.16666666666663</c:v>
                </c:pt>
                <c:pt idx="10407">
                  <c:v>867.25</c:v>
                </c:pt>
                <c:pt idx="10408">
                  <c:v>867.33333333333337</c:v>
                </c:pt>
                <c:pt idx="10409">
                  <c:v>867.41666666666663</c:v>
                </c:pt>
                <c:pt idx="10410">
                  <c:v>867.5</c:v>
                </c:pt>
                <c:pt idx="10411">
                  <c:v>867.58333333333337</c:v>
                </c:pt>
                <c:pt idx="10412">
                  <c:v>867.66666666666663</c:v>
                </c:pt>
                <c:pt idx="10413">
                  <c:v>867.75</c:v>
                </c:pt>
                <c:pt idx="10414">
                  <c:v>867.83333333333337</c:v>
                </c:pt>
                <c:pt idx="10415">
                  <c:v>867.91666666666663</c:v>
                </c:pt>
                <c:pt idx="10416">
                  <c:v>868</c:v>
                </c:pt>
                <c:pt idx="10417">
                  <c:v>868.08333333333337</c:v>
                </c:pt>
                <c:pt idx="10418">
                  <c:v>868.16666666666663</c:v>
                </c:pt>
                <c:pt idx="10419">
                  <c:v>868.25</c:v>
                </c:pt>
                <c:pt idx="10420">
                  <c:v>868.33333333333337</c:v>
                </c:pt>
                <c:pt idx="10421">
                  <c:v>868.41666666666663</c:v>
                </c:pt>
                <c:pt idx="10422">
                  <c:v>868.5</c:v>
                </c:pt>
                <c:pt idx="10423">
                  <c:v>868.58333333333337</c:v>
                </c:pt>
                <c:pt idx="10424">
                  <c:v>868.66666666666663</c:v>
                </c:pt>
                <c:pt idx="10425">
                  <c:v>868.75</c:v>
                </c:pt>
                <c:pt idx="10426">
                  <c:v>868.83333333333337</c:v>
                </c:pt>
                <c:pt idx="10427">
                  <c:v>868.91666666666663</c:v>
                </c:pt>
                <c:pt idx="10428">
                  <c:v>869</c:v>
                </c:pt>
                <c:pt idx="10429">
                  <c:v>869.08333333333337</c:v>
                </c:pt>
                <c:pt idx="10430">
                  <c:v>869.16666666666663</c:v>
                </c:pt>
                <c:pt idx="10431">
                  <c:v>869.25</c:v>
                </c:pt>
                <c:pt idx="10432">
                  <c:v>869.33333333333337</c:v>
                </c:pt>
                <c:pt idx="10433">
                  <c:v>869.41666666666663</c:v>
                </c:pt>
                <c:pt idx="10434">
                  <c:v>869.5</c:v>
                </c:pt>
                <c:pt idx="10435">
                  <c:v>869.58333333333337</c:v>
                </c:pt>
                <c:pt idx="10436">
                  <c:v>869.66666666666663</c:v>
                </c:pt>
                <c:pt idx="10437">
                  <c:v>869.75</c:v>
                </c:pt>
                <c:pt idx="10438">
                  <c:v>869.83333333333337</c:v>
                </c:pt>
                <c:pt idx="10439">
                  <c:v>869.91666666666663</c:v>
                </c:pt>
                <c:pt idx="10440">
                  <c:v>870</c:v>
                </c:pt>
                <c:pt idx="10441">
                  <c:v>870.08333333333337</c:v>
                </c:pt>
                <c:pt idx="10442">
                  <c:v>870.16666666666663</c:v>
                </c:pt>
                <c:pt idx="10443">
                  <c:v>870.25</c:v>
                </c:pt>
                <c:pt idx="10444">
                  <c:v>870.33333333333337</c:v>
                </c:pt>
                <c:pt idx="10445">
                  <c:v>870.41666666666663</c:v>
                </c:pt>
                <c:pt idx="10446">
                  <c:v>870.5</c:v>
                </c:pt>
                <c:pt idx="10447">
                  <c:v>870.58333333333337</c:v>
                </c:pt>
                <c:pt idx="10448">
                  <c:v>870.66666666666663</c:v>
                </c:pt>
                <c:pt idx="10449">
                  <c:v>870.75</c:v>
                </c:pt>
                <c:pt idx="10450">
                  <c:v>870.83333333333337</c:v>
                </c:pt>
                <c:pt idx="10451">
                  <c:v>870.91666666666663</c:v>
                </c:pt>
                <c:pt idx="10452">
                  <c:v>871</c:v>
                </c:pt>
                <c:pt idx="10453">
                  <c:v>871.08333333333337</c:v>
                </c:pt>
                <c:pt idx="10454">
                  <c:v>871.16666666666663</c:v>
                </c:pt>
                <c:pt idx="10455">
                  <c:v>871.25</c:v>
                </c:pt>
                <c:pt idx="10456">
                  <c:v>871.33333333333337</c:v>
                </c:pt>
                <c:pt idx="10457">
                  <c:v>871.41666666666663</c:v>
                </c:pt>
                <c:pt idx="10458">
                  <c:v>871.5</c:v>
                </c:pt>
                <c:pt idx="10459">
                  <c:v>871.58333333333337</c:v>
                </c:pt>
                <c:pt idx="10460">
                  <c:v>871.66666666666663</c:v>
                </c:pt>
                <c:pt idx="10461">
                  <c:v>871.75</c:v>
                </c:pt>
                <c:pt idx="10462">
                  <c:v>871.83333333333337</c:v>
                </c:pt>
                <c:pt idx="10463">
                  <c:v>871.91666666666663</c:v>
                </c:pt>
                <c:pt idx="10464">
                  <c:v>872</c:v>
                </c:pt>
                <c:pt idx="10465">
                  <c:v>872.08333333333337</c:v>
                </c:pt>
                <c:pt idx="10466">
                  <c:v>872.16666666666663</c:v>
                </c:pt>
                <c:pt idx="10467">
                  <c:v>872.25</c:v>
                </c:pt>
                <c:pt idx="10468">
                  <c:v>872.33333333333337</c:v>
                </c:pt>
                <c:pt idx="10469">
                  <c:v>872.41666666666663</c:v>
                </c:pt>
                <c:pt idx="10470">
                  <c:v>872.5</c:v>
                </c:pt>
                <c:pt idx="10471">
                  <c:v>872.58333333333337</c:v>
                </c:pt>
                <c:pt idx="10472">
                  <c:v>872.66666666666663</c:v>
                </c:pt>
                <c:pt idx="10473">
                  <c:v>872.75</c:v>
                </c:pt>
                <c:pt idx="10474">
                  <c:v>872.83333333333337</c:v>
                </c:pt>
                <c:pt idx="10475">
                  <c:v>872.91666666666663</c:v>
                </c:pt>
                <c:pt idx="10476">
                  <c:v>873</c:v>
                </c:pt>
                <c:pt idx="10477">
                  <c:v>873.08333333333337</c:v>
                </c:pt>
                <c:pt idx="10478">
                  <c:v>873.16666666666663</c:v>
                </c:pt>
                <c:pt idx="10479">
                  <c:v>873.25</c:v>
                </c:pt>
                <c:pt idx="10480">
                  <c:v>873.33333333333337</c:v>
                </c:pt>
                <c:pt idx="10481">
                  <c:v>873.41666666666663</c:v>
                </c:pt>
                <c:pt idx="10482">
                  <c:v>873.5</c:v>
                </c:pt>
                <c:pt idx="10483">
                  <c:v>873.58333333333337</c:v>
                </c:pt>
                <c:pt idx="10484">
                  <c:v>873.66666666666663</c:v>
                </c:pt>
                <c:pt idx="10485">
                  <c:v>873.75</c:v>
                </c:pt>
                <c:pt idx="10486">
                  <c:v>873.83333333333337</c:v>
                </c:pt>
                <c:pt idx="10487">
                  <c:v>873.91666666666663</c:v>
                </c:pt>
                <c:pt idx="10488">
                  <c:v>874</c:v>
                </c:pt>
                <c:pt idx="10489">
                  <c:v>874.08333333333337</c:v>
                </c:pt>
                <c:pt idx="10490">
                  <c:v>874.16666666666663</c:v>
                </c:pt>
                <c:pt idx="10491">
                  <c:v>874.25</c:v>
                </c:pt>
                <c:pt idx="10492">
                  <c:v>874.33333333333337</c:v>
                </c:pt>
                <c:pt idx="10493">
                  <c:v>874.41666666666663</c:v>
                </c:pt>
                <c:pt idx="10494">
                  <c:v>874.5</c:v>
                </c:pt>
                <c:pt idx="10495">
                  <c:v>874.58333333333337</c:v>
                </c:pt>
                <c:pt idx="10496">
                  <c:v>874.66666666666663</c:v>
                </c:pt>
                <c:pt idx="10497">
                  <c:v>874.75</c:v>
                </c:pt>
                <c:pt idx="10498">
                  <c:v>874.83333333333337</c:v>
                </c:pt>
                <c:pt idx="10499">
                  <c:v>874.91666666666663</c:v>
                </c:pt>
                <c:pt idx="10500">
                  <c:v>875</c:v>
                </c:pt>
                <c:pt idx="10501">
                  <c:v>875.08333333333337</c:v>
                </c:pt>
                <c:pt idx="10502">
                  <c:v>875.16666666666663</c:v>
                </c:pt>
                <c:pt idx="10503">
                  <c:v>875.25</c:v>
                </c:pt>
                <c:pt idx="10504">
                  <c:v>875.33333333333337</c:v>
                </c:pt>
                <c:pt idx="10505">
                  <c:v>875.41666666666663</c:v>
                </c:pt>
                <c:pt idx="10506">
                  <c:v>875.5</c:v>
                </c:pt>
                <c:pt idx="10507">
                  <c:v>875.58333333333337</c:v>
                </c:pt>
                <c:pt idx="10508">
                  <c:v>875.66666666666663</c:v>
                </c:pt>
                <c:pt idx="10509">
                  <c:v>875.75</c:v>
                </c:pt>
                <c:pt idx="10510">
                  <c:v>875.83333333333337</c:v>
                </c:pt>
                <c:pt idx="10511">
                  <c:v>875.91666666666663</c:v>
                </c:pt>
                <c:pt idx="10512">
                  <c:v>876</c:v>
                </c:pt>
                <c:pt idx="10513">
                  <c:v>876.08333333333337</c:v>
                </c:pt>
                <c:pt idx="10514">
                  <c:v>876.16666666666663</c:v>
                </c:pt>
                <c:pt idx="10515">
                  <c:v>876.25</c:v>
                </c:pt>
                <c:pt idx="10516">
                  <c:v>876.33333333333337</c:v>
                </c:pt>
                <c:pt idx="10517">
                  <c:v>876.41666666666663</c:v>
                </c:pt>
                <c:pt idx="10518">
                  <c:v>876.5</c:v>
                </c:pt>
                <c:pt idx="10519">
                  <c:v>876.58333333333337</c:v>
                </c:pt>
                <c:pt idx="10520">
                  <c:v>876.66666666666663</c:v>
                </c:pt>
                <c:pt idx="10521">
                  <c:v>876.75</c:v>
                </c:pt>
                <c:pt idx="10522">
                  <c:v>876.83333333333337</c:v>
                </c:pt>
                <c:pt idx="10523">
                  <c:v>876.91666666666663</c:v>
                </c:pt>
                <c:pt idx="10524">
                  <c:v>877</c:v>
                </c:pt>
                <c:pt idx="10525">
                  <c:v>877.08333333333337</c:v>
                </c:pt>
                <c:pt idx="10526">
                  <c:v>877.16666666666663</c:v>
                </c:pt>
                <c:pt idx="10527">
                  <c:v>877.25</c:v>
                </c:pt>
                <c:pt idx="10528">
                  <c:v>877.33333333333337</c:v>
                </c:pt>
                <c:pt idx="10529">
                  <c:v>877.41666666666663</c:v>
                </c:pt>
                <c:pt idx="10530">
                  <c:v>877.5</c:v>
                </c:pt>
                <c:pt idx="10531">
                  <c:v>877.58333333333337</c:v>
                </c:pt>
                <c:pt idx="10532">
                  <c:v>877.66666666666663</c:v>
                </c:pt>
                <c:pt idx="10533">
                  <c:v>877.75</c:v>
                </c:pt>
                <c:pt idx="10534">
                  <c:v>877.83333333333337</c:v>
                </c:pt>
                <c:pt idx="10535">
                  <c:v>877.91666666666663</c:v>
                </c:pt>
                <c:pt idx="10536">
                  <c:v>878</c:v>
                </c:pt>
                <c:pt idx="10537">
                  <c:v>878.08333333333337</c:v>
                </c:pt>
                <c:pt idx="10538">
                  <c:v>878.16666666666663</c:v>
                </c:pt>
                <c:pt idx="10539">
                  <c:v>878.25</c:v>
                </c:pt>
                <c:pt idx="10540">
                  <c:v>878.33333333333337</c:v>
                </c:pt>
                <c:pt idx="10541">
                  <c:v>878.41666666666663</c:v>
                </c:pt>
                <c:pt idx="10542">
                  <c:v>878.5</c:v>
                </c:pt>
                <c:pt idx="10543">
                  <c:v>878.58333333333337</c:v>
                </c:pt>
                <c:pt idx="10544">
                  <c:v>878.66666666666663</c:v>
                </c:pt>
                <c:pt idx="10545">
                  <c:v>878.75</c:v>
                </c:pt>
                <c:pt idx="10546">
                  <c:v>878.83333333333337</c:v>
                </c:pt>
                <c:pt idx="10547">
                  <c:v>878.91666666666663</c:v>
                </c:pt>
                <c:pt idx="10548">
                  <c:v>879</c:v>
                </c:pt>
                <c:pt idx="10549">
                  <c:v>879.08333333333337</c:v>
                </c:pt>
                <c:pt idx="10550">
                  <c:v>879.16666666666663</c:v>
                </c:pt>
                <c:pt idx="10551">
                  <c:v>879.25</c:v>
                </c:pt>
                <c:pt idx="10552">
                  <c:v>879.33333333333337</c:v>
                </c:pt>
                <c:pt idx="10553">
                  <c:v>879.41666666666663</c:v>
                </c:pt>
                <c:pt idx="10554">
                  <c:v>879.5</c:v>
                </c:pt>
                <c:pt idx="10555">
                  <c:v>879.58333333333337</c:v>
                </c:pt>
                <c:pt idx="10556">
                  <c:v>879.66666666666663</c:v>
                </c:pt>
                <c:pt idx="10557">
                  <c:v>879.75</c:v>
                </c:pt>
                <c:pt idx="10558">
                  <c:v>879.83333333333337</c:v>
                </c:pt>
                <c:pt idx="10559">
                  <c:v>879.91666666666663</c:v>
                </c:pt>
                <c:pt idx="10560">
                  <c:v>880</c:v>
                </c:pt>
                <c:pt idx="10561">
                  <c:v>880.08333333333337</c:v>
                </c:pt>
                <c:pt idx="10562">
                  <c:v>880.16666666666663</c:v>
                </c:pt>
                <c:pt idx="10563">
                  <c:v>880.25</c:v>
                </c:pt>
                <c:pt idx="10564">
                  <c:v>880.33333333333337</c:v>
                </c:pt>
                <c:pt idx="10565">
                  <c:v>880.41666666666663</c:v>
                </c:pt>
                <c:pt idx="10566">
                  <c:v>880.5</c:v>
                </c:pt>
                <c:pt idx="10567">
                  <c:v>880.58333333333337</c:v>
                </c:pt>
                <c:pt idx="10568">
                  <c:v>880.66666666666663</c:v>
                </c:pt>
                <c:pt idx="10569">
                  <c:v>880.75</c:v>
                </c:pt>
                <c:pt idx="10570">
                  <c:v>880.83333333333337</c:v>
                </c:pt>
                <c:pt idx="10571">
                  <c:v>880.91666666666663</c:v>
                </c:pt>
                <c:pt idx="10572">
                  <c:v>881</c:v>
                </c:pt>
                <c:pt idx="10573">
                  <c:v>881.08333333333337</c:v>
                </c:pt>
                <c:pt idx="10574">
                  <c:v>881.16666666666663</c:v>
                </c:pt>
                <c:pt idx="10575">
                  <c:v>881.25</c:v>
                </c:pt>
                <c:pt idx="10576">
                  <c:v>881.33333333333337</c:v>
                </c:pt>
                <c:pt idx="10577">
                  <c:v>881.41666666666663</c:v>
                </c:pt>
                <c:pt idx="10578">
                  <c:v>881.5</c:v>
                </c:pt>
                <c:pt idx="10579">
                  <c:v>881.58333333333337</c:v>
                </c:pt>
                <c:pt idx="10580">
                  <c:v>881.66666666666663</c:v>
                </c:pt>
                <c:pt idx="10581">
                  <c:v>881.75</c:v>
                </c:pt>
                <c:pt idx="10582">
                  <c:v>881.83333333333337</c:v>
                </c:pt>
                <c:pt idx="10583">
                  <c:v>881.91666666666663</c:v>
                </c:pt>
                <c:pt idx="10584">
                  <c:v>882</c:v>
                </c:pt>
                <c:pt idx="10585">
                  <c:v>882.08333333333337</c:v>
                </c:pt>
                <c:pt idx="10586">
                  <c:v>882.16666666666663</c:v>
                </c:pt>
                <c:pt idx="10587">
                  <c:v>882.25</c:v>
                </c:pt>
                <c:pt idx="10588">
                  <c:v>882.33333333333337</c:v>
                </c:pt>
                <c:pt idx="10589">
                  <c:v>882.41666666666663</c:v>
                </c:pt>
                <c:pt idx="10590">
                  <c:v>882.5</c:v>
                </c:pt>
                <c:pt idx="10591">
                  <c:v>882.58333333333337</c:v>
                </c:pt>
                <c:pt idx="10592">
                  <c:v>882.66666666666663</c:v>
                </c:pt>
                <c:pt idx="10593">
                  <c:v>882.75</c:v>
                </c:pt>
                <c:pt idx="10594">
                  <c:v>882.83333333333337</c:v>
                </c:pt>
                <c:pt idx="10595">
                  <c:v>882.91666666666663</c:v>
                </c:pt>
                <c:pt idx="10596">
                  <c:v>883</c:v>
                </c:pt>
                <c:pt idx="10597">
                  <c:v>883.08333333333337</c:v>
                </c:pt>
                <c:pt idx="10598">
                  <c:v>883.16666666666663</c:v>
                </c:pt>
                <c:pt idx="10599">
                  <c:v>883.25</c:v>
                </c:pt>
                <c:pt idx="10600">
                  <c:v>883.33333333333337</c:v>
                </c:pt>
                <c:pt idx="10601">
                  <c:v>883.41666666666663</c:v>
                </c:pt>
                <c:pt idx="10602">
                  <c:v>883.5</c:v>
                </c:pt>
                <c:pt idx="10603">
                  <c:v>883.58333333333337</c:v>
                </c:pt>
                <c:pt idx="10604">
                  <c:v>883.66666666666663</c:v>
                </c:pt>
                <c:pt idx="10605">
                  <c:v>883.75</c:v>
                </c:pt>
                <c:pt idx="10606">
                  <c:v>883.83333333333337</c:v>
                </c:pt>
                <c:pt idx="10607">
                  <c:v>883.91666666666663</c:v>
                </c:pt>
                <c:pt idx="10608">
                  <c:v>884</c:v>
                </c:pt>
                <c:pt idx="10609">
                  <c:v>884.08333333333337</c:v>
                </c:pt>
                <c:pt idx="10610">
                  <c:v>884.16666666666663</c:v>
                </c:pt>
                <c:pt idx="10611">
                  <c:v>884.25</c:v>
                </c:pt>
                <c:pt idx="10612">
                  <c:v>884.33333333333337</c:v>
                </c:pt>
                <c:pt idx="10613">
                  <c:v>884.41666666666663</c:v>
                </c:pt>
                <c:pt idx="10614">
                  <c:v>884.5</c:v>
                </c:pt>
                <c:pt idx="10615">
                  <c:v>884.58333333333337</c:v>
                </c:pt>
                <c:pt idx="10616">
                  <c:v>884.66666666666663</c:v>
                </c:pt>
                <c:pt idx="10617">
                  <c:v>884.75</c:v>
                </c:pt>
                <c:pt idx="10618">
                  <c:v>884.83333333333337</c:v>
                </c:pt>
                <c:pt idx="10619">
                  <c:v>884.91666666666663</c:v>
                </c:pt>
                <c:pt idx="10620">
                  <c:v>885</c:v>
                </c:pt>
                <c:pt idx="10621">
                  <c:v>885.08333333333337</c:v>
                </c:pt>
                <c:pt idx="10622">
                  <c:v>885.16666666666663</c:v>
                </c:pt>
                <c:pt idx="10623">
                  <c:v>885.25</c:v>
                </c:pt>
                <c:pt idx="10624">
                  <c:v>885.33333333333337</c:v>
                </c:pt>
                <c:pt idx="10625">
                  <c:v>885.41666666666663</c:v>
                </c:pt>
                <c:pt idx="10626">
                  <c:v>885.5</c:v>
                </c:pt>
                <c:pt idx="10627">
                  <c:v>885.58333333333337</c:v>
                </c:pt>
                <c:pt idx="10628">
                  <c:v>885.66666666666663</c:v>
                </c:pt>
                <c:pt idx="10629">
                  <c:v>885.75</c:v>
                </c:pt>
                <c:pt idx="10630">
                  <c:v>885.83333333333337</c:v>
                </c:pt>
                <c:pt idx="10631">
                  <c:v>885.91666666666663</c:v>
                </c:pt>
                <c:pt idx="10632">
                  <c:v>886</c:v>
                </c:pt>
                <c:pt idx="10633">
                  <c:v>886.08333333333337</c:v>
                </c:pt>
                <c:pt idx="10634">
                  <c:v>886.16666666666663</c:v>
                </c:pt>
                <c:pt idx="10635">
                  <c:v>886.25</c:v>
                </c:pt>
                <c:pt idx="10636">
                  <c:v>886.33333333333337</c:v>
                </c:pt>
                <c:pt idx="10637">
                  <c:v>886.41666666666663</c:v>
                </c:pt>
                <c:pt idx="10638">
                  <c:v>886.5</c:v>
                </c:pt>
                <c:pt idx="10639">
                  <c:v>886.58333333333337</c:v>
                </c:pt>
                <c:pt idx="10640">
                  <c:v>886.66666666666663</c:v>
                </c:pt>
                <c:pt idx="10641">
                  <c:v>886.75</c:v>
                </c:pt>
                <c:pt idx="10642">
                  <c:v>886.83333333333337</c:v>
                </c:pt>
                <c:pt idx="10643">
                  <c:v>886.91666666666663</c:v>
                </c:pt>
                <c:pt idx="10644">
                  <c:v>887</c:v>
                </c:pt>
                <c:pt idx="10645">
                  <c:v>887.08333333333337</c:v>
                </c:pt>
                <c:pt idx="10646">
                  <c:v>887.16666666666663</c:v>
                </c:pt>
                <c:pt idx="10647">
                  <c:v>887.25</c:v>
                </c:pt>
                <c:pt idx="10648">
                  <c:v>887.33333333333337</c:v>
                </c:pt>
                <c:pt idx="10649">
                  <c:v>887.41666666666663</c:v>
                </c:pt>
                <c:pt idx="10650">
                  <c:v>887.5</c:v>
                </c:pt>
                <c:pt idx="10651">
                  <c:v>887.58333333333337</c:v>
                </c:pt>
                <c:pt idx="10652">
                  <c:v>887.66666666666663</c:v>
                </c:pt>
                <c:pt idx="10653">
                  <c:v>887.75</c:v>
                </c:pt>
                <c:pt idx="10654">
                  <c:v>887.83333333333337</c:v>
                </c:pt>
                <c:pt idx="10655">
                  <c:v>887.91666666666663</c:v>
                </c:pt>
                <c:pt idx="10656">
                  <c:v>888</c:v>
                </c:pt>
                <c:pt idx="10657">
                  <c:v>888.08333333333337</c:v>
                </c:pt>
                <c:pt idx="10658">
                  <c:v>888.16666666666663</c:v>
                </c:pt>
                <c:pt idx="10659">
                  <c:v>888.25</c:v>
                </c:pt>
                <c:pt idx="10660">
                  <c:v>888.33333333333337</c:v>
                </c:pt>
                <c:pt idx="10661">
                  <c:v>888.41666666666663</c:v>
                </c:pt>
                <c:pt idx="10662">
                  <c:v>888.5</c:v>
                </c:pt>
                <c:pt idx="10663">
                  <c:v>888.58333333333337</c:v>
                </c:pt>
                <c:pt idx="10664">
                  <c:v>888.66666666666663</c:v>
                </c:pt>
                <c:pt idx="10665">
                  <c:v>888.75</c:v>
                </c:pt>
                <c:pt idx="10666">
                  <c:v>888.83333333333337</c:v>
                </c:pt>
                <c:pt idx="10667">
                  <c:v>888.91666666666663</c:v>
                </c:pt>
                <c:pt idx="10668">
                  <c:v>889</c:v>
                </c:pt>
                <c:pt idx="10669">
                  <c:v>889.08333333333337</c:v>
                </c:pt>
                <c:pt idx="10670">
                  <c:v>889.16666666666663</c:v>
                </c:pt>
                <c:pt idx="10671">
                  <c:v>889.25</c:v>
                </c:pt>
                <c:pt idx="10672">
                  <c:v>889.33333333333337</c:v>
                </c:pt>
                <c:pt idx="10673">
                  <c:v>889.41666666666663</c:v>
                </c:pt>
                <c:pt idx="10674">
                  <c:v>889.5</c:v>
                </c:pt>
                <c:pt idx="10675">
                  <c:v>889.58333333333337</c:v>
                </c:pt>
                <c:pt idx="10676">
                  <c:v>889.66666666666663</c:v>
                </c:pt>
                <c:pt idx="10677">
                  <c:v>889.75</c:v>
                </c:pt>
                <c:pt idx="10678">
                  <c:v>889.83333333333337</c:v>
                </c:pt>
                <c:pt idx="10679">
                  <c:v>889.91666666666663</c:v>
                </c:pt>
                <c:pt idx="10680">
                  <c:v>890</c:v>
                </c:pt>
                <c:pt idx="10681">
                  <c:v>890.08333333333337</c:v>
                </c:pt>
                <c:pt idx="10682">
                  <c:v>890.16666666666663</c:v>
                </c:pt>
                <c:pt idx="10683">
                  <c:v>890.25</c:v>
                </c:pt>
                <c:pt idx="10684">
                  <c:v>890.33333333333337</c:v>
                </c:pt>
                <c:pt idx="10685">
                  <c:v>890.41666666666663</c:v>
                </c:pt>
                <c:pt idx="10686">
                  <c:v>890.5</c:v>
                </c:pt>
                <c:pt idx="10687">
                  <c:v>890.58333333333337</c:v>
                </c:pt>
                <c:pt idx="10688">
                  <c:v>890.66666666666663</c:v>
                </c:pt>
                <c:pt idx="10689">
                  <c:v>890.75</c:v>
                </c:pt>
                <c:pt idx="10690">
                  <c:v>890.83333333333337</c:v>
                </c:pt>
                <c:pt idx="10691">
                  <c:v>890.91666666666663</c:v>
                </c:pt>
                <c:pt idx="10692">
                  <c:v>891</c:v>
                </c:pt>
                <c:pt idx="10693">
                  <c:v>891.08333333333337</c:v>
                </c:pt>
                <c:pt idx="10694">
                  <c:v>891.16666666666663</c:v>
                </c:pt>
                <c:pt idx="10695">
                  <c:v>891.25</c:v>
                </c:pt>
                <c:pt idx="10696">
                  <c:v>891.33333333333337</c:v>
                </c:pt>
                <c:pt idx="10697">
                  <c:v>891.41666666666663</c:v>
                </c:pt>
                <c:pt idx="10698">
                  <c:v>891.5</c:v>
                </c:pt>
                <c:pt idx="10699">
                  <c:v>891.58333333333337</c:v>
                </c:pt>
                <c:pt idx="10700">
                  <c:v>891.66666666666663</c:v>
                </c:pt>
                <c:pt idx="10701">
                  <c:v>891.75</c:v>
                </c:pt>
                <c:pt idx="10702">
                  <c:v>891.83333333333337</c:v>
                </c:pt>
                <c:pt idx="10703">
                  <c:v>891.91666666666663</c:v>
                </c:pt>
                <c:pt idx="10704">
                  <c:v>892</c:v>
                </c:pt>
                <c:pt idx="10705">
                  <c:v>892.08333333333337</c:v>
                </c:pt>
                <c:pt idx="10706">
                  <c:v>892.16666666666663</c:v>
                </c:pt>
                <c:pt idx="10707">
                  <c:v>892.25</c:v>
                </c:pt>
                <c:pt idx="10708">
                  <c:v>892.33333333333337</c:v>
                </c:pt>
                <c:pt idx="10709">
                  <c:v>892.41666666666663</c:v>
                </c:pt>
                <c:pt idx="10710">
                  <c:v>892.5</c:v>
                </c:pt>
                <c:pt idx="10711">
                  <c:v>892.58333333333337</c:v>
                </c:pt>
                <c:pt idx="10712">
                  <c:v>892.66666666666663</c:v>
                </c:pt>
                <c:pt idx="10713">
                  <c:v>892.75</c:v>
                </c:pt>
                <c:pt idx="10714">
                  <c:v>892.83333333333337</c:v>
                </c:pt>
                <c:pt idx="10715">
                  <c:v>892.91666666666663</c:v>
                </c:pt>
                <c:pt idx="10716">
                  <c:v>893</c:v>
                </c:pt>
                <c:pt idx="10717">
                  <c:v>893.08333333333337</c:v>
                </c:pt>
                <c:pt idx="10718">
                  <c:v>893.16666666666663</c:v>
                </c:pt>
                <c:pt idx="10719">
                  <c:v>893.25</c:v>
                </c:pt>
                <c:pt idx="10720">
                  <c:v>893.33333333333337</c:v>
                </c:pt>
                <c:pt idx="10721">
                  <c:v>893.41666666666663</c:v>
                </c:pt>
                <c:pt idx="10722">
                  <c:v>893.5</c:v>
                </c:pt>
                <c:pt idx="10723">
                  <c:v>893.58333333333337</c:v>
                </c:pt>
                <c:pt idx="10724">
                  <c:v>893.66666666666663</c:v>
                </c:pt>
                <c:pt idx="10725">
                  <c:v>893.75</c:v>
                </c:pt>
                <c:pt idx="10726">
                  <c:v>893.83333333333337</c:v>
                </c:pt>
                <c:pt idx="10727">
                  <c:v>893.91666666666663</c:v>
                </c:pt>
                <c:pt idx="10728">
                  <c:v>894</c:v>
                </c:pt>
                <c:pt idx="10729">
                  <c:v>894.08333333333337</c:v>
                </c:pt>
                <c:pt idx="10730">
                  <c:v>894.16666666666663</c:v>
                </c:pt>
                <c:pt idx="10731">
                  <c:v>894.25</c:v>
                </c:pt>
                <c:pt idx="10732">
                  <c:v>894.33333333333337</c:v>
                </c:pt>
                <c:pt idx="10733">
                  <c:v>894.41666666666663</c:v>
                </c:pt>
                <c:pt idx="10734">
                  <c:v>894.5</c:v>
                </c:pt>
                <c:pt idx="10735">
                  <c:v>894.58333333333337</c:v>
                </c:pt>
                <c:pt idx="10736">
                  <c:v>894.66666666666663</c:v>
                </c:pt>
                <c:pt idx="10737">
                  <c:v>894.75</c:v>
                </c:pt>
                <c:pt idx="10738">
                  <c:v>894.83333333333337</c:v>
                </c:pt>
                <c:pt idx="10739">
                  <c:v>894.91666666666663</c:v>
                </c:pt>
                <c:pt idx="10740">
                  <c:v>895</c:v>
                </c:pt>
                <c:pt idx="10741">
                  <c:v>895.08333333333337</c:v>
                </c:pt>
                <c:pt idx="10742">
                  <c:v>895.16666666666663</c:v>
                </c:pt>
                <c:pt idx="10743">
                  <c:v>895.25</c:v>
                </c:pt>
                <c:pt idx="10744">
                  <c:v>895.33333333333337</c:v>
                </c:pt>
                <c:pt idx="10745">
                  <c:v>895.41666666666663</c:v>
                </c:pt>
                <c:pt idx="10746">
                  <c:v>895.5</c:v>
                </c:pt>
                <c:pt idx="10747">
                  <c:v>895.58333333333337</c:v>
                </c:pt>
                <c:pt idx="10748">
                  <c:v>895.66666666666663</c:v>
                </c:pt>
                <c:pt idx="10749">
                  <c:v>895.75</c:v>
                </c:pt>
                <c:pt idx="10750">
                  <c:v>895.83333333333337</c:v>
                </c:pt>
                <c:pt idx="10751">
                  <c:v>895.91666666666663</c:v>
                </c:pt>
                <c:pt idx="10752">
                  <c:v>896</c:v>
                </c:pt>
                <c:pt idx="10753">
                  <c:v>896.08333333333337</c:v>
                </c:pt>
                <c:pt idx="10754">
                  <c:v>896.16666666666663</c:v>
                </c:pt>
                <c:pt idx="10755">
                  <c:v>896.25</c:v>
                </c:pt>
                <c:pt idx="10756">
                  <c:v>896.33333333333337</c:v>
                </c:pt>
                <c:pt idx="10757">
                  <c:v>896.41666666666663</c:v>
                </c:pt>
                <c:pt idx="10758">
                  <c:v>896.5</c:v>
                </c:pt>
                <c:pt idx="10759">
                  <c:v>896.58333333333337</c:v>
                </c:pt>
                <c:pt idx="10760">
                  <c:v>896.66666666666663</c:v>
                </c:pt>
                <c:pt idx="10761">
                  <c:v>896.75</c:v>
                </c:pt>
                <c:pt idx="10762">
                  <c:v>896.83333333333337</c:v>
                </c:pt>
                <c:pt idx="10763">
                  <c:v>896.91666666666663</c:v>
                </c:pt>
                <c:pt idx="10764">
                  <c:v>897</c:v>
                </c:pt>
                <c:pt idx="10765">
                  <c:v>897.08333333333337</c:v>
                </c:pt>
                <c:pt idx="10766">
                  <c:v>897.16666666666663</c:v>
                </c:pt>
                <c:pt idx="10767">
                  <c:v>897.25</c:v>
                </c:pt>
                <c:pt idx="10768">
                  <c:v>897.33333333333337</c:v>
                </c:pt>
                <c:pt idx="10769">
                  <c:v>897.41666666666663</c:v>
                </c:pt>
                <c:pt idx="10770">
                  <c:v>897.5</c:v>
                </c:pt>
                <c:pt idx="10771">
                  <c:v>897.58333333333337</c:v>
                </c:pt>
                <c:pt idx="10772">
                  <c:v>897.66666666666663</c:v>
                </c:pt>
                <c:pt idx="10773">
                  <c:v>897.75</c:v>
                </c:pt>
                <c:pt idx="10774">
                  <c:v>897.83333333333337</c:v>
                </c:pt>
                <c:pt idx="10775">
                  <c:v>897.91666666666663</c:v>
                </c:pt>
                <c:pt idx="10776">
                  <c:v>898</c:v>
                </c:pt>
                <c:pt idx="10777">
                  <c:v>898.08333333333337</c:v>
                </c:pt>
                <c:pt idx="10778">
                  <c:v>898.16666666666663</c:v>
                </c:pt>
                <c:pt idx="10779">
                  <c:v>898.25</c:v>
                </c:pt>
                <c:pt idx="10780">
                  <c:v>898.33333333333337</c:v>
                </c:pt>
                <c:pt idx="10781">
                  <c:v>898.41666666666663</c:v>
                </c:pt>
                <c:pt idx="10782">
                  <c:v>898.5</c:v>
                </c:pt>
                <c:pt idx="10783">
                  <c:v>898.58333333333337</c:v>
                </c:pt>
                <c:pt idx="10784">
                  <c:v>898.66666666666663</c:v>
                </c:pt>
                <c:pt idx="10785">
                  <c:v>898.75</c:v>
                </c:pt>
                <c:pt idx="10786">
                  <c:v>898.83333333333337</c:v>
                </c:pt>
                <c:pt idx="10787">
                  <c:v>898.91666666666663</c:v>
                </c:pt>
                <c:pt idx="10788">
                  <c:v>899</c:v>
                </c:pt>
                <c:pt idx="10789">
                  <c:v>899.08333333333337</c:v>
                </c:pt>
                <c:pt idx="10790">
                  <c:v>899.16666666666663</c:v>
                </c:pt>
                <c:pt idx="10791">
                  <c:v>899.25</c:v>
                </c:pt>
                <c:pt idx="10792">
                  <c:v>899.33333333333337</c:v>
                </c:pt>
                <c:pt idx="10793">
                  <c:v>899.41666666666663</c:v>
                </c:pt>
                <c:pt idx="10794">
                  <c:v>899.5</c:v>
                </c:pt>
                <c:pt idx="10795">
                  <c:v>899.58333333333337</c:v>
                </c:pt>
                <c:pt idx="10796">
                  <c:v>899.66666666666663</c:v>
                </c:pt>
                <c:pt idx="10797">
                  <c:v>899.75</c:v>
                </c:pt>
                <c:pt idx="10798">
                  <c:v>899.83333333333337</c:v>
                </c:pt>
                <c:pt idx="10799">
                  <c:v>899.91666666666663</c:v>
                </c:pt>
                <c:pt idx="10800">
                  <c:v>900</c:v>
                </c:pt>
                <c:pt idx="10801">
                  <c:v>900.08333333333337</c:v>
                </c:pt>
                <c:pt idx="10802">
                  <c:v>900.16666666666663</c:v>
                </c:pt>
                <c:pt idx="10803">
                  <c:v>900.25</c:v>
                </c:pt>
                <c:pt idx="10804">
                  <c:v>900.33333333333337</c:v>
                </c:pt>
                <c:pt idx="10805">
                  <c:v>900.41666666666663</c:v>
                </c:pt>
                <c:pt idx="10806">
                  <c:v>900.5</c:v>
                </c:pt>
                <c:pt idx="10807">
                  <c:v>900.58333333333337</c:v>
                </c:pt>
                <c:pt idx="10808">
                  <c:v>900.66666666666663</c:v>
                </c:pt>
                <c:pt idx="10809">
                  <c:v>900.75</c:v>
                </c:pt>
                <c:pt idx="10810">
                  <c:v>900.83333333333337</c:v>
                </c:pt>
                <c:pt idx="10811">
                  <c:v>900.91666666666663</c:v>
                </c:pt>
                <c:pt idx="10812">
                  <c:v>901</c:v>
                </c:pt>
                <c:pt idx="10813">
                  <c:v>901.08333333333337</c:v>
                </c:pt>
                <c:pt idx="10814">
                  <c:v>901.16666666666663</c:v>
                </c:pt>
                <c:pt idx="10815">
                  <c:v>901.25</c:v>
                </c:pt>
                <c:pt idx="10816">
                  <c:v>901.33333333333337</c:v>
                </c:pt>
                <c:pt idx="10817">
                  <c:v>901.41666666666663</c:v>
                </c:pt>
                <c:pt idx="10818">
                  <c:v>901.5</c:v>
                </c:pt>
                <c:pt idx="10819">
                  <c:v>901.58333333333337</c:v>
                </c:pt>
                <c:pt idx="10820">
                  <c:v>901.66666666666663</c:v>
                </c:pt>
                <c:pt idx="10821">
                  <c:v>901.75</c:v>
                </c:pt>
                <c:pt idx="10822">
                  <c:v>901.83333333333337</c:v>
                </c:pt>
                <c:pt idx="10823">
                  <c:v>901.91666666666663</c:v>
                </c:pt>
                <c:pt idx="10824">
                  <c:v>902</c:v>
                </c:pt>
                <c:pt idx="10825">
                  <c:v>902.08333333333337</c:v>
                </c:pt>
                <c:pt idx="10826">
                  <c:v>902.16666666666663</c:v>
                </c:pt>
                <c:pt idx="10827">
                  <c:v>902.25</c:v>
                </c:pt>
                <c:pt idx="10828">
                  <c:v>902.33333333333337</c:v>
                </c:pt>
                <c:pt idx="10829">
                  <c:v>902.41666666666663</c:v>
                </c:pt>
                <c:pt idx="10830">
                  <c:v>902.5</c:v>
                </c:pt>
                <c:pt idx="10831">
                  <c:v>902.58333333333337</c:v>
                </c:pt>
                <c:pt idx="10832">
                  <c:v>902.66666666666663</c:v>
                </c:pt>
                <c:pt idx="10833">
                  <c:v>902.75</c:v>
                </c:pt>
                <c:pt idx="10834">
                  <c:v>902.83333333333337</c:v>
                </c:pt>
                <c:pt idx="10835">
                  <c:v>902.91666666666663</c:v>
                </c:pt>
                <c:pt idx="10836">
                  <c:v>903</c:v>
                </c:pt>
                <c:pt idx="10837">
                  <c:v>903.08333333333337</c:v>
                </c:pt>
                <c:pt idx="10838">
                  <c:v>903.16666666666663</c:v>
                </c:pt>
                <c:pt idx="10839">
                  <c:v>903.25</c:v>
                </c:pt>
                <c:pt idx="10840">
                  <c:v>903.33333333333337</c:v>
                </c:pt>
                <c:pt idx="10841">
                  <c:v>903.41666666666663</c:v>
                </c:pt>
                <c:pt idx="10842">
                  <c:v>903.5</c:v>
                </c:pt>
                <c:pt idx="10843">
                  <c:v>903.58333333333337</c:v>
                </c:pt>
                <c:pt idx="10844">
                  <c:v>903.66666666666663</c:v>
                </c:pt>
                <c:pt idx="10845">
                  <c:v>903.75</c:v>
                </c:pt>
                <c:pt idx="10846">
                  <c:v>903.83333333333337</c:v>
                </c:pt>
                <c:pt idx="10847">
                  <c:v>903.91666666666663</c:v>
                </c:pt>
                <c:pt idx="10848">
                  <c:v>904</c:v>
                </c:pt>
                <c:pt idx="10849">
                  <c:v>904.08333333333337</c:v>
                </c:pt>
                <c:pt idx="10850">
                  <c:v>904.16666666666663</c:v>
                </c:pt>
                <c:pt idx="10851">
                  <c:v>904.25</c:v>
                </c:pt>
                <c:pt idx="10852">
                  <c:v>904.33333333333337</c:v>
                </c:pt>
                <c:pt idx="10853">
                  <c:v>904.41666666666663</c:v>
                </c:pt>
                <c:pt idx="10854">
                  <c:v>904.5</c:v>
                </c:pt>
                <c:pt idx="10855">
                  <c:v>904.58333333333337</c:v>
                </c:pt>
                <c:pt idx="10856">
                  <c:v>904.66666666666663</c:v>
                </c:pt>
                <c:pt idx="10857">
                  <c:v>904.75</c:v>
                </c:pt>
                <c:pt idx="10858">
                  <c:v>904.83333333333337</c:v>
                </c:pt>
                <c:pt idx="10859">
                  <c:v>904.91666666666663</c:v>
                </c:pt>
                <c:pt idx="10860">
                  <c:v>905</c:v>
                </c:pt>
                <c:pt idx="10861">
                  <c:v>905.08333333333337</c:v>
                </c:pt>
                <c:pt idx="10862">
                  <c:v>905.16666666666663</c:v>
                </c:pt>
                <c:pt idx="10863">
                  <c:v>905.25</c:v>
                </c:pt>
                <c:pt idx="10864">
                  <c:v>905.33333333333337</c:v>
                </c:pt>
                <c:pt idx="10865">
                  <c:v>905.41666666666663</c:v>
                </c:pt>
                <c:pt idx="10866">
                  <c:v>905.5</c:v>
                </c:pt>
                <c:pt idx="10867">
                  <c:v>905.58333333333337</c:v>
                </c:pt>
                <c:pt idx="10868">
                  <c:v>905.66666666666663</c:v>
                </c:pt>
                <c:pt idx="10869">
                  <c:v>905.75</c:v>
                </c:pt>
                <c:pt idx="10870">
                  <c:v>905.83333333333337</c:v>
                </c:pt>
                <c:pt idx="10871">
                  <c:v>905.91666666666663</c:v>
                </c:pt>
                <c:pt idx="10872">
                  <c:v>906</c:v>
                </c:pt>
                <c:pt idx="10873">
                  <c:v>906.08333333333337</c:v>
                </c:pt>
                <c:pt idx="10874">
                  <c:v>906.16666666666663</c:v>
                </c:pt>
                <c:pt idx="10875">
                  <c:v>906.25</c:v>
                </c:pt>
                <c:pt idx="10876">
                  <c:v>906.33333333333337</c:v>
                </c:pt>
                <c:pt idx="10877">
                  <c:v>906.41666666666663</c:v>
                </c:pt>
                <c:pt idx="10878">
                  <c:v>906.5</c:v>
                </c:pt>
                <c:pt idx="10879">
                  <c:v>906.58333333333337</c:v>
                </c:pt>
                <c:pt idx="10880">
                  <c:v>906.66666666666663</c:v>
                </c:pt>
                <c:pt idx="10881">
                  <c:v>906.75</c:v>
                </c:pt>
                <c:pt idx="10882">
                  <c:v>906.83333333333337</c:v>
                </c:pt>
                <c:pt idx="10883">
                  <c:v>906.91666666666663</c:v>
                </c:pt>
                <c:pt idx="10884">
                  <c:v>907</c:v>
                </c:pt>
                <c:pt idx="10885">
                  <c:v>907.08333333333337</c:v>
                </c:pt>
                <c:pt idx="10886">
                  <c:v>907.16666666666663</c:v>
                </c:pt>
                <c:pt idx="10887">
                  <c:v>907.25</c:v>
                </c:pt>
                <c:pt idx="10888">
                  <c:v>907.33333333333337</c:v>
                </c:pt>
                <c:pt idx="10889">
                  <c:v>907.41666666666663</c:v>
                </c:pt>
                <c:pt idx="10890">
                  <c:v>907.5</c:v>
                </c:pt>
                <c:pt idx="10891">
                  <c:v>907.58333333333337</c:v>
                </c:pt>
                <c:pt idx="10892">
                  <c:v>907.66666666666663</c:v>
                </c:pt>
                <c:pt idx="10893">
                  <c:v>907.75</c:v>
                </c:pt>
                <c:pt idx="10894">
                  <c:v>907.83333333333337</c:v>
                </c:pt>
                <c:pt idx="10895">
                  <c:v>907.91666666666663</c:v>
                </c:pt>
                <c:pt idx="10896">
                  <c:v>908</c:v>
                </c:pt>
                <c:pt idx="10897">
                  <c:v>908.08333333333337</c:v>
                </c:pt>
                <c:pt idx="10898">
                  <c:v>908.16666666666663</c:v>
                </c:pt>
                <c:pt idx="10899">
                  <c:v>908.25</c:v>
                </c:pt>
                <c:pt idx="10900">
                  <c:v>908.33333333333337</c:v>
                </c:pt>
                <c:pt idx="10901">
                  <c:v>908.41666666666663</c:v>
                </c:pt>
                <c:pt idx="10902">
                  <c:v>908.5</c:v>
                </c:pt>
                <c:pt idx="10903">
                  <c:v>908.58333333333337</c:v>
                </c:pt>
                <c:pt idx="10904">
                  <c:v>908.66666666666663</c:v>
                </c:pt>
                <c:pt idx="10905">
                  <c:v>908.75</c:v>
                </c:pt>
                <c:pt idx="10906">
                  <c:v>908.83333333333337</c:v>
                </c:pt>
                <c:pt idx="10907">
                  <c:v>908.91666666666663</c:v>
                </c:pt>
                <c:pt idx="10908">
                  <c:v>909</c:v>
                </c:pt>
                <c:pt idx="10909">
                  <c:v>909.08333333333337</c:v>
                </c:pt>
                <c:pt idx="10910">
                  <c:v>909.16666666666663</c:v>
                </c:pt>
                <c:pt idx="10911">
                  <c:v>909.25</c:v>
                </c:pt>
                <c:pt idx="10912">
                  <c:v>909.33333333333337</c:v>
                </c:pt>
                <c:pt idx="10913">
                  <c:v>909.41666666666663</c:v>
                </c:pt>
                <c:pt idx="10914">
                  <c:v>909.5</c:v>
                </c:pt>
                <c:pt idx="10915">
                  <c:v>909.58333333333337</c:v>
                </c:pt>
                <c:pt idx="10916">
                  <c:v>909.66666666666663</c:v>
                </c:pt>
                <c:pt idx="10917">
                  <c:v>909.75</c:v>
                </c:pt>
                <c:pt idx="10918">
                  <c:v>909.83333333333337</c:v>
                </c:pt>
                <c:pt idx="10919">
                  <c:v>909.91666666666663</c:v>
                </c:pt>
                <c:pt idx="10920">
                  <c:v>910</c:v>
                </c:pt>
                <c:pt idx="10921">
                  <c:v>910.08333333333337</c:v>
                </c:pt>
                <c:pt idx="10922">
                  <c:v>910.16666666666663</c:v>
                </c:pt>
                <c:pt idx="10923">
                  <c:v>910.25</c:v>
                </c:pt>
                <c:pt idx="10924">
                  <c:v>910.33333333333337</c:v>
                </c:pt>
                <c:pt idx="10925">
                  <c:v>910.41666666666663</c:v>
                </c:pt>
                <c:pt idx="10926">
                  <c:v>910.5</c:v>
                </c:pt>
                <c:pt idx="10927">
                  <c:v>910.58333333333337</c:v>
                </c:pt>
                <c:pt idx="10928">
                  <c:v>910.66666666666663</c:v>
                </c:pt>
                <c:pt idx="10929">
                  <c:v>910.75</c:v>
                </c:pt>
                <c:pt idx="10930">
                  <c:v>910.83333333333337</c:v>
                </c:pt>
                <c:pt idx="10931">
                  <c:v>910.91666666666663</c:v>
                </c:pt>
                <c:pt idx="10932">
                  <c:v>911</c:v>
                </c:pt>
                <c:pt idx="10933">
                  <c:v>911.08333333333337</c:v>
                </c:pt>
                <c:pt idx="10934">
                  <c:v>911.16666666666663</c:v>
                </c:pt>
                <c:pt idx="10935">
                  <c:v>911.25</c:v>
                </c:pt>
                <c:pt idx="10936">
                  <c:v>911.33333333333337</c:v>
                </c:pt>
                <c:pt idx="10937">
                  <c:v>911.41666666666663</c:v>
                </c:pt>
                <c:pt idx="10938">
                  <c:v>911.5</c:v>
                </c:pt>
                <c:pt idx="10939">
                  <c:v>911.58333333333337</c:v>
                </c:pt>
                <c:pt idx="10940">
                  <c:v>911.66666666666663</c:v>
                </c:pt>
                <c:pt idx="10941">
                  <c:v>911.75</c:v>
                </c:pt>
                <c:pt idx="10942">
                  <c:v>911.83333333333337</c:v>
                </c:pt>
                <c:pt idx="10943">
                  <c:v>911.91666666666663</c:v>
                </c:pt>
                <c:pt idx="10944">
                  <c:v>912</c:v>
                </c:pt>
                <c:pt idx="10945">
                  <c:v>912.08333333333337</c:v>
                </c:pt>
                <c:pt idx="10946">
                  <c:v>912.16666666666663</c:v>
                </c:pt>
                <c:pt idx="10947">
                  <c:v>912.25</c:v>
                </c:pt>
                <c:pt idx="10948">
                  <c:v>912.33333333333337</c:v>
                </c:pt>
                <c:pt idx="10949">
                  <c:v>912.41666666666663</c:v>
                </c:pt>
                <c:pt idx="10950">
                  <c:v>912.5</c:v>
                </c:pt>
                <c:pt idx="10951">
                  <c:v>912.58333333333337</c:v>
                </c:pt>
                <c:pt idx="10952">
                  <c:v>912.66666666666663</c:v>
                </c:pt>
                <c:pt idx="10953">
                  <c:v>912.75</c:v>
                </c:pt>
                <c:pt idx="10954">
                  <c:v>912.83333333333337</c:v>
                </c:pt>
                <c:pt idx="10955">
                  <c:v>912.91666666666663</c:v>
                </c:pt>
                <c:pt idx="10956">
                  <c:v>913</c:v>
                </c:pt>
                <c:pt idx="10957">
                  <c:v>913.08333333333337</c:v>
                </c:pt>
                <c:pt idx="10958">
                  <c:v>913.16666666666663</c:v>
                </c:pt>
                <c:pt idx="10959">
                  <c:v>913.25</c:v>
                </c:pt>
                <c:pt idx="10960">
                  <c:v>913.33333333333337</c:v>
                </c:pt>
                <c:pt idx="10961">
                  <c:v>913.41666666666663</c:v>
                </c:pt>
                <c:pt idx="10962">
                  <c:v>913.5</c:v>
                </c:pt>
                <c:pt idx="10963">
                  <c:v>913.58333333333337</c:v>
                </c:pt>
                <c:pt idx="10964">
                  <c:v>913.66666666666663</c:v>
                </c:pt>
                <c:pt idx="10965">
                  <c:v>913.75</c:v>
                </c:pt>
                <c:pt idx="10966">
                  <c:v>913.83333333333337</c:v>
                </c:pt>
                <c:pt idx="10967">
                  <c:v>913.91666666666663</c:v>
                </c:pt>
                <c:pt idx="10968">
                  <c:v>914</c:v>
                </c:pt>
                <c:pt idx="10969">
                  <c:v>914.08333333333337</c:v>
                </c:pt>
                <c:pt idx="10970">
                  <c:v>914.16666666666663</c:v>
                </c:pt>
                <c:pt idx="10971">
                  <c:v>914.25</c:v>
                </c:pt>
                <c:pt idx="10972">
                  <c:v>914.33333333333337</c:v>
                </c:pt>
                <c:pt idx="10973">
                  <c:v>914.41666666666663</c:v>
                </c:pt>
                <c:pt idx="10974">
                  <c:v>914.5</c:v>
                </c:pt>
                <c:pt idx="10975">
                  <c:v>914.58333333333337</c:v>
                </c:pt>
                <c:pt idx="10976">
                  <c:v>914.66666666666663</c:v>
                </c:pt>
                <c:pt idx="10977">
                  <c:v>914.75</c:v>
                </c:pt>
                <c:pt idx="10978">
                  <c:v>914.83333333333337</c:v>
                </c:pt>
                <c:pt idx="10979">
                  <c:v>914.91666666666663</c:v>
                </c:pt>
                <c:pt idx="10980">
                  <c:v>915</c:v>
                </c:pt>
                <c:pt idx="10981">
                  <c:v>915.08333333333337</c:v>
                </c:pt>
                <c:pt idx="10982">
                  <c:v>915.16666666666663</c:v>
                </c:pt>
                <c:pt idx="10983">
                  <c:v>915.25</c:v>
                </c:pt>
                <c:pt idx="10984">
                  <c:v>915.33333333333337</c:v>
                </c:pt>
                <c:pt idx="10985">
                  <c:v>915.41666666666663</c:v>
                </c:pt>
                <c:pt idx="10986">
                  <c:v>915.5</c:v>
                </c:pt>
                <c:pt idx="10987">
                  <c:v>915.58333333333337</c:v>
                </c:pt>
                <c:pt idx="10988">
                  <c:v>915.66666666666663</c:v>
                </c:pt>
                <c:pt idx="10989">
                  <c:v>915.75</c:v>
                </c:pt>
                <c:pt idx="10990">
                  <c:v>915.83333333333337</c:v>
                </c:pt>
                <c:pt idx="10991">
                  <c:v>915.91666666666663</c:v>
                </c:pt>
                <c:pt idx="10992">
                  <c:v>916</c:v>
                </c:pt>
                <c:pt idx="10993">
                  <c:v>916.08333333333337</c:v>
                </c:pt>
                <c:pt idx="10994">
                  <c:v>916.16666666666663</c:v>
                </c:pt>
                <c:pt idx="10995">
                  <c:v>916.25</c:v>
                </c:pt>
                <c:pt idx="10996">
                  <c:v>916.33333333333337</c:v>
                </c:pt>
                <c:pt idx="10997">
                  <c:v>916.41666666666663</c:v>
                </c:pt>
                <c:pt idx="10998">
                  <c:v>916.5</c:v>
                </c:pt>
                <c:pt idx="10999">
                  <c:v>916.58333333333337</c:v>
                </c:pt>
                <c:pt idx="11000">
                  <c:v>916.66666666666663</c:v>
                </c:pt>
                <c:pt idx="11001">
                  <c:v>916.75</c:v>
                </c:pt>
                <c:pt idx="11002">
                  <c:v>916.83333333333337</c:v>
                </c:pt>
                <c:pt idx="11003">
                  <c:v>916.91666666666663</c:v>
                </c:pt>
                <c:pt idx="11004">
                  <c:v>917</c:v>
                </c:pt>
                <c:pt idx="11005">
                  <c:v>917.08333333333337</c:v>
                </c:pt>
                <c:pt idx="11006">
                  <c:v>917.16666666666663</c:v>
                </c:pt>
                <c:pt idx="11007">
                  <c:v>917.25</c:v>
                </c:pt>
                <c:pt idx="11008">
                  <c:v>917.33333333333337</c:v>
                </c:pt>
                <c:pt idx="11009">
                  <c:v>917.41666666666663</c:v>
                </c:pt>
                <c:pt idx="11010">
                  <c:v>917.5</c:v>
                </c:pt>
                <c:pt idx="11011">
                  <c:v>917.58333333333337</c:v>
                </c:pt>
                <c:pt idx="11012">
                  <c:v>917.66666666666663</c:v>
                </c:pt>
                <c:pt idx="11013">
                  <c:v>917.75</c:v>
                </c:pt>
                <c:pt idx="11014">
                  <c:v>917.83333333333337</c:v>
                </c:pt>
                <c:pt idx="11015">
                  <c:v>917.91666666666663</c:v>
                </c:pt>
                <c:pt idx="11016">
                  <c:v>918</c:v>
                </c:pt>
                <c:pt idx="11017">
                  <c:v>918.08333333333337</c:v>
                </c:pt>
                <c:pt idx="11018">
                  <c:v>918.16666666666663</c:v>
                </c:pt>
                <c:pt idx="11019">
                  <c:v>918.25</c:v>
                </c:pt>
                <c:pt idx="11020">
                  <c:v>918.33333333333337</c:v>
                </c:pt>
                <c:pt idx="11021">
                  <c:v>918.41666666666663</c:v>
                </c:pt>
                <c:pt idx="11022">
                  <c:v>918.5</c:v>
                </c:pt>
                <c:pt idx="11023">
                  <c:v>918.58333333333337</c:v>
                </c:pt>
                <c:pt idx="11024">
                  <c:v>918.66666666666663</c:v>
                </c:pt>
                <c:pt idx="11025">
                  <c:v>918.75</c:v>
                </c:pt>
                <c:pt idx="11026">
                  <c:v>918.83333333333337</c:v>
                </c:pt>
                <c:pt idx="11027">
                  <c:v>918.91666666666663</c:v>
                </c:pt>
                <c:pt idx="11028">
                  <c:v>919</c:v>
                </c:pt>
                <c:pt idx="11029">
                  <c:v>919.08333333333337</c:v>
                </c:pt>
                <c:pt idx="11030">
                  <c:v>919.16666666666663</c:v>
                </c:pt>
                <c:pt idx="11031">
                  <c:v>919.25</c:v>
                </c:pt>
                <c:pt idx="11032">
                  <c:v>919.33333333333337</c:v>
                </c:pt>
                <c:pt idx="11033">
                  <c:v>919.41666666666663</c:v>
                </c:pt>
                <c:pt idx="11034">
                  <c:v>919.5</c:v>
                </c:pt>
                <c:pt idx="11035">
                  <c:v>919.58333333333337</c:v>
                </c:pt>
                <c:pt idx="11036">
                  <c:v>919.66666666666663</c:v>
                </c:pt>
                <c:pt idx="11037">
                  <c:v>919.75</c:v>
                </c:pt>
                <c:pt idx="11038">
                  <c:v>919.83333333333337</c:v>
                </c:pt>
                <c:pt idx="11039">
                  <c:v>919.91666666666663</c:v>
                </c:pt>
                <c:pt idx="11040">
                  <c:v>920</c:v>
                </c:pt>
                <c:pt idx="11041">
                  <c:v>920.08333333333337</c:v>
                </c:pt>
                <c:pt idx="11042">
                  <c:v>920.16666666666663</c:v>
                </c:pt>
                <c:pt idx="11043">
                  <c:v>920.25</c:v>
                </c:pt>
                <c:pt idx="11044">
                  <c:v>920.33333333333337</c:v>
                </c:pt>
                <c:pt idx="11045">
                  <c:v>920.41666666666663</c:v>
                </c:pt>
                <c:pt idx="11046">
                  <c:v>920.5</c:v>
                </c:pt>
                <c:pt idx="11047">
                  <c:v>920.58333333333337</c:v>
                </c:pt>
                <c:pt idx="11048">
                  <c:v>920.66666666666663</c:v>
                </c:pt>
                <c:pt idx="11049">
                  <c:v>920.75</c:v>
                </c:pt>
                <c:pt idx="11050">
                  <c:v>920.83333333333337</c:v>
                </c:pt>
                <c:pt idx="11051">
                  <c:v>920.91666666666663</c:v>
                </c:pt>
                <c:pt idx="11052">
                  <c:v>921</c:v>
                </c:pt>
                <c:pt idx="11053">
                  <c:v>921.08333333333337</c:v>
                </c:pt>
                <c:pt idx="11054">
                  <c:v>921.16666666666663</c:v>
                </c:pt>
                <c:pt idx="11055">
                  <c:v>921.25</c:v>
                </c:pt>
                <c:pt idx="11056">
                  <c:v>921.33333333333337</c:v>
                </c:pt>
                <c:pt idx="11057">
                  <c:v>921.41666666666663</c:v>
                </c:pt>
                <c:pt idx="11058">
                  <c:v>921.5</c:v>
                </c:pt>
                <c:pt idx="11059">
                  <c:v>921.58333333333337</c:v>
                </c:pt>
                <c:pt idx="11060">
                  <c:v>921.66666666666663</c:v>
                </c:pt>
                <c:pt idx="11061">
                  <c:v>921.75</c:v>
                </c:pt>
                <c:pt idx="11062">
                  <c:v>921.83333333333337</c:v>
                </c:pt>
                <c:pt idx="11063">
                  <c:v>921.91666666666663</c:v>
                </c:pt>
                <c:pt idx="11064">
                  <c:v>922</c:v>
                </c:pt>
                <c:pt idx="11065">
                  <c:v>922.08333333333337</c:v>
                </c:pt>
                <c:pt idx="11066">
                  <c:v>922.16666666666663</c:v>
                </c:pt>
                <c:pt idx="11067">
                  <c:v>922.25</c:v>
                </c:pt>
                <c:pt idx="11068">
                  <c:v>922.33333333333337</c:v>
                </c:pt>
                <c:pt idx="11069">
                  <c:v>922.41666666666663</c:v>
                </c:pt>
                <c:pt idx="11070">
                  <c:v>922.5</c:v>
                </c:pt>
                <c:pt idx="11071">
                  <c:v>922.58333333333337</c:v>
                </c:pt>
                <c:pt idx="11072">
                  <c:v>922.66666666666663</c:v>
                </c:pt>
                <c:pt idx="11073">
                  <c:v>922.75</c:v>
                </c:pt>
                <c:pt idx="11074">
                  <c:v>922.83333333333337</c:v>
                </c:pt>
                <c:pt idx="11075">
                  <c:v>922.91666666666663</c:v>
                </c:pt>
                <c:pt idx="11076">
                  <c:v>923</c:v>
                </c:pt>
                <c:pt idx="11077">
                  <c:v>923.08333333333337</c:v>
                </c:pt>
                <c:pt idx="11078">
                  <c:v>923.16666666666663</c:v>
                </c:pt>
                <c:pt idx="11079">
                  <c:v>923.25</c:v>
                </c:pt>
                <c:pt idx="11080">
                  <c:v>923.33333333333337</c:v>
                </c:pt>
                <c:pt idx="11081">
                  <c:v>923.41666666666663</c:v>
                </c:pt>
                <c:pt idx="11082">
                  <c:v>923.5</c:v>
                </c:pt>
                <c:pt idx="11083">
                  <c:v>923.58333333333337</c:v>
                </c:pt>
                <c:pt idx="11084">
                  <c:v>923.66666666666663</c:v>
                </c:pt>
                <c:pt idx="11085">
                  <c:v>923.75</c:v>
                </c:pt>
                <c:pt idx="11086">
                  <c:v>923.83333333333337</c:v>
                </c:pt>
                <c:pt idx="11087">
                  <c:v>923.91666666666663</c:v>
                </c:pt>
                <c:pt idx="11088">
                  <c:v>924</c:v>
                </c:pt>
                <c:pt idx="11089">
                  <c:v>924.08333333333337</c:v>
                </c:pt>
                <c:pt idx="11090">
                  <c:v>924.16666666666663</c:v>
                </c:pt>
                <c:pt idx="11091">
                  <c:v>924.25</c:v>
                </c:pt>
                <c:pt idx="11092">
                  <c:v>924.33333333333337</c:v>
                </c:pt>
                <c:pt idx="11093">
                  <c:v>924.41666666666663</c:v>
                </c:pt>
                <c:pt idx="11094">
                  <c:v>924.5</c:v>
                </c:pt>
                <c:pt idx="11095">
                  <c:v>924.58333333333337</c:v>
                </c:pt>
                <c:pt idx="11096">
                  <c:v>924.66666666666663</c:v>
                </c:pt>
                <c:pt idx="11097">
                  <c:v>924.75</c:v>
                </c:pt>
                <c:pt idx="11098">
                  <c:v>924.83333333333337</c:v>
                </c:pt>
                <c:pt idx="11099">
                  <c:v>924.91666666666663</c:v>
                </c:pt>
                <c:pt idx="11100">
                  <c:v>925</c:v>
                </c:pt>
                <c:pt idx="11101">
                  <c:v>925.08333333333337</c:v>
                </c:pt>
                <c:pt idx="11102">
                  <c:v>925.16666666666663</c:v>
                </c:pt>
                <c:pt idx="11103">
                  <c:v>925.25</c:v>
                </c:pt>
                <c:pt idx="11104">
                  <c:v>925.33333333333337</c:v>
                </c:pt>
                <c:pt idx="11105">
                  <c:v>925.41666666666663</c:v>
                </c:pt>
                <c:pt idx="11106">
                  <c:v>925.5</c:v>
                </c:pt>
                <c:pt idx="11107">
                  <c:v>925.58333333333337</c:v>
                </c:pt>
                <c:pt idx="11108">
                  <c:v>925.66666666666663</c:v>
                </c:pt>
                <c:pt idx="11109">
                  <c:v>925.75</c:v>
                </c:pt>
                <c:pt idx="11110">
                  <c:v>925.83333333333337</c:v>
                </c:pt>
                <c:pt idx="11111">
                  <c:v>925.91666666666663</c:v>
                </c:pt>
                <c:pt idx="11112">
                  <c:v>926</c:v>
                </c:pt>
                <c:pt idx="11113">
                  <c:v>926.08333333333337</c:v>
                </c:pt>
                <c:pt idx="11114">
                  <c:v>926.16666666666663</c:v>
                </c:pt>
                <c:pt idx="11115">
                  <c:v>926.25</c:v>
                </c:pt>
                <c:pt idx="11116">
                  <c:v>926.33333333333337</c:v>
                </c:pt>
                <c:pt idx="11117">
                  <c:v>926.41666666666663</c:v>
                </c:pt>
                <c:pt idx="11118">
                  <c:v>926.5</c:v>
                </c:pt>
                <c:pt idx="11119">
                  <c:v>926.58333333333337</c:v>
                </c:pt>
                <c:pt idx="11120">
                  <c:v>926.66666666666663</c:v>
                </c:pt>
                <c:pt idx="11121">
                  <c:v>926.75</c:v>
                </c:pt>
                <c:pt idx="11122">
                  <c:v>926.83333333333337</c:v>
                </c:pt>
                <c:pt idx="11123">
                  <c:v>926.91666666666663</c:v>
                </c:pt>
                <c:pt idx="11124">
                  <c:v>927</c:v>
                </c:pt>
                <c:pt idx="11125">
                  <c:v>927.08333333333337</c:v>
                </c:pt>
                <c:pt idx="11126">
                  <c:v>927.16666666666663</c:v>
                </c:pt>
                <c:pt idx="11127">
                  <c:v>927.25</c:v>
                </c:pt>
                <c:pt idx="11128">
                  <c:v>927.33333333333337</c:v>
                </c:pt>
                <c:pt idx="11129">
                  <c:v>927.41666666666663</c:v>
                </c:pt>
                <c:pt idx="11130">
                  <c:v>927.5</c:v>
                </c:pt>
                <c:pt idx="11131">
                  <c:v>927.58333333333337</c:v>
                </c:pt>
                <c:pt idx="11132">
                  <c:v>927.66666666666663</c:v>
                </c:pt>
                <c:pt idx="11133">
                  <c:v>927.75</c:v>
                </c:pt>
                <c:pt idx="11134">
                  <c:v>927.83333333333337</c:v>
                </c:pt>
                <c:pt idx="11135">
                  <c:v>927.91666666666663</c:v>
                </c:pt>
                <c:pt idx="11136">
                  <c:v>928</c:v>
                </c:pt>
                <c:pt idx="11137">
                  <c:v>928.08333333333337</c:v>
                </c:pt>
                <c:pt idx="11138">
                  <c:v>928.16666666666663</c:v>
                </c:pt>
                <c:pt idx="11139">
                  <c:v>928.25</c:v>
                </c:pt>
                <c:pt idx="11140">
                  <c:v>928.33333333333337</c:v>
                </c:pt>
                <c:pt idx="11141">
                  <c:v>928.41666666666663</c:v>
                </c:pt>
                <c:pt idx="11142">
                  <c:v>928.5</c:v>
                </c:pt>
                <c:pt idx="11143">
                  <c:v>928.58333333333337</c:v>
                </c:pt>
                <c:pt idx="11144">
                  <c:v>928.66666666666663</c:v>
                </c:pt>
                <c:pt idx="11145">
                  <c:v>928.75</c:v>
                </c:pt>
                <c:pt idx="11146">
                  <c:v>928.83333333333337</c:v>
                </c:pt>
                <c:pt idx="11147">
                  <c:v>928.91666666666663</c:v>
                </c:pt>
                <c:pt idx="11148">
                  <c:v>929</c:v>
                </c:pt>
                <c:pt idx="11149">
                  <c:v>929.08333333333337</c:v>
                </c:pt>
                <c:pt idx="11150">
                  <c:v>929.16666666666663</c:v>
                </c:pt>
                <c:pt idx="11151">
                  <c:v>929.25</c:v>
                </c:pt>
                <c:pt idx="11152">
                  <c:v>929.33333333333337</c:v>
                </c:pt>
                <c:pt idx="11153">
                  <c:v>929.41666666666663</c:v>
                </c:pt>
                <c:pt idx="11154">
                  <c:v>929.5</c:v>
                </c:pt>
                <c:pt idx="11155">
                  <c:v>929.58333333333337</c:v>
                </c:pt>
                <c:pt idx="11156">
                  <c:v>929.66666666666663</c:v>
                </c:pt>
                <c:pt idx="11157">
                  <c:v>929.75</c:v>
                </c:pt>
                <c:pt idx="11158">
                  <c:v>929.83333333333337</c:v>
                </c:pt>
                <c:pt idx="11159">
                  <c:v>929.91666666666663</c:v>
                </c:pt>
                <c:pt idx="11160">
                  <c:v>930</c:v>
                </c:pt>
                <c:pt idx="11161">
                  <c:v>930.08333333333337</c:v>
                </c:pt>
                <c:pt idx="11162">
                  <c:v>930.16666666666663</c:v>
                </c:pt>
                <c:pt idx="11163">
                  <c:v>930.25</c:v>
                </c:pt>
                <c:pt idx="11164">
                  <c:v>930.33333333333337</c:v>
                </c:pt>
                <c:pt idx="11165">
                  <c:v>930.41666666666663</c:v>
                </c:pt>
                <c:pt idx="11166">
                  <c:v>930.5</c:v>
                </c:pt>
                <c:pt idx="11167">
                  <c:v>930.58333333333337</c:v>
                </c:pt>
                <c:pt idx="11168">
                  <c:v>930.66666666666663</c:v>
                </c:pt>
                <c:pt idx="11169">
                  <c:v>930.75</c:v>
                </c:pt>
                <c:pt idx="11170">
                  <c:v>930.83333333333337</c:v>
                </c:pt>
                <c:pt idx="11171">
                  <c:v>930.91666666666663</c:v>
                </c:pt>
                <c:pt idx="11172">
                  <c:v>931</c:v>
                </c:pt>
                <c:pt idx="11173">
                  <c:v>931.08333333333337</c:v>
                </c:pt>
                <c:pt idx="11174">
                  <c:v>931.16666666666663</c:v>
                </c:pt>
                <c:pt idx="11175">
                  <c:v>931.25</c:v>
                </c:pt>
                <c:pt idx="11176">
                  <c:v>931.33333333333337</c:v>
                </c:pt>
                <c:pt idx="11177">
                  <c:v>931.41666666666663</c:v>
                </c:pt>
                <c:pt idx="11178">
                  <c:v>931.5</c:v>
                </c:pt>
                <c:pt idx="11179">
                  <c:v>931.58333333333337</c:v>
                </c:pt>
                <c:pt idx="11180">
                  <c:v>931.66666666666663</c:v>
                </c:pt>
                <c:pt idx="11181">
                  <c:v>931.75</c:v>
                </c:pt>
                <c:pt idx="11182">
                  <c:v>931.83333333333337</c:v>
                </c:pt>
                <c:pt idx="11183">
                  <c:v>931.91666666666663</c:v>
                </c:pt>
                <c:pt idx="11184">
                  <c:v>932</c:v>
                </c:pt>
                <c:pt idx="11185">
                  <c:v>932.08333333333337</c:v>
                </c:pt>
                <c:pt idx="11186">
                  <c:v>932.16666666666663</c:v>
                </c:pt>
                <c:pt idx="11187">
                  <c:v>932.25</c:v>
                </c:pt>
                <c:pt idx="11188">
                  <c:v>932.33333333333337</c:v>
                </c:pt>
                <c:pt idx="11189">
                  <c:v>932.41666666666663</c:v>
                </c:pt>
                <c:pt idx="11190">
                  <c:v>932.5</c:v>
                </c:pt>
                <c:pt idx="11191">
                  <c:v>932.58333333333337</c:v>
                </c:pt>
                <c:pt idx="11192">
                  <c:v>932.66666666666663</c:v>
                </c:pt>
                <c:pt idx="11193">
                  <c:v>932.75</c:v>
                </c:pt>
                <c:pt idx="11194">
                  <c:v>932.83333333333337</c:v>
                </c:pt>
                <c:pt idx="11195">
                  <c:v>932.91666666666663</c:v>
                </c:pt>
                <c:pt idx="11196">
                  <c:v>933</c:v>
                </c:pt>
                <c:pt idx="11197">
                  <c:v>933.08333333333337</c:v>
                </c:pt>
                <c:pt idx="11198">
                  <c:v>933.16666666666663</c:v>
                </c:pt>
                <c:pt idx="11199">
                  <c:v>933.25</c:v>
                </c:pt>
                <c:pt idx="11200">
                  <c:v>933.33333333333337</c:v>
                </c:pt>
                <c:pt idx="11201">
                  <c:v>933.41666666666663</c:v>
                </c:pt>
                <c:pt idx="11202">
                  <c:v>933.5</c:v>
                </c:pt>
                <c:pt idx="11203">
                  <c:v>933.58333333333337</c:v>
                </c:pt>
                <c:pt idx="11204">
                  <c:v>933.66666666666663</c:v>
                </c:pt>
                <c:pt idx="11205">
                  <c:v>933.75</c:v>
                </c:pt>
                <c:pt idx="11206">
                  <c:v>933.83333333333337</c:v>
                </c:pt>
                <c:pt idx="11207">
                  <c:v>933.91666666666663</c:v>
                </c:pt>
                <c:pt idx="11208">
                  <c:v>934</c:v>
                </c:pt>
                <c:pt idx="11209">
                  <c:v>934.08333333333337</c:v>
                </c:pt>
                <c:pt idx="11210">
                  <c:v>934.16666666666663</c:v>
                </c:pt>
                <c:pt idx="11211">
                  <c:v>934.25</c:v>
                </c:pt>
                <c:pt idx="11212">
                  <c:v>934.33333333333337</c:v>
                </c:pt>
                <c:pt idx="11213">
                  <c:v>934.41666666666663</c:v>
                </c:pt>
                <c:pt idx="11214">
                  <c:v>934.5</c:v>
                </c:pt>
                <c:pt idx="11215">
                  <c:v>934.58333333333337</c:v>
                </c:pt>
                <c:pt idx="11216">
                  <c:v>934.66666666666663</c:v>
                </c:pt>
                <c:pt idx="11217">
                  <c:v>934.75</c:v>
                </c:pt>
                <c:pt idx="11218">
                  <c:v>934.83333333333337</c:v>
                </c:pt>
                <c:pt idx="11219">
                  <c:v>934.91666666666663</c:v>
                </c:pt>
                <c:pt idx="11220">
                  <c:v>935</c:v>
                </c:pt>
                <c:pt idx="11221">
                  <c:v>935.08333333333337</c:v>
                </c:pt>
                <c:pt idx="11222">
                  <c:v>935.16666666666663</c:v>
                </c:pt>
                <c:pt idx="11223">
                  <c:v>935.25</c:v>
                </c:pt>
                <c:pt idx="11224">
                  <c:v>935.33333333333337</c:v>
                </c:pt>
                <c:pt idx="11225">
                  <c:v>935.41666666666663</c:v>
                </c:pt>
                <c:pt idx="11226">
                  <c:v>935.5</c:v>
                </c:pt>
                <c:pt idx="11227">
                  <c:v>935.58333333333337</c:v>
                </c:pt>
                <c:pt idx="11228">
                  <c:v>935.66666666666663</c:v>
                </c:pt>
                <c:pt idx="11229">
                  <c:v>935.75</c:v>
                </c:pt>
                <c:pt idx="11230">
                  <c:v>935.83333333333337</c:v>
                </c:pt>
                <c:pt idx="11231">
                  <c:v>935.91666666666663</c:v>
                </c:pt>
                <c:pt idx="11232">
                  <c:v>936</c:v>
                </c:pt>
                <c:pt idx="11233">
                  <c:v>936.08333333333337</c:v>
                </c:pt>
                <c:pt idx="11234">
                  <c:v>936.16666666666663</c:v>
                </c:pt>
                <c:pt idx="11235">
                  <c:v>936.25</c:v>
                </c:pt>
                <c:pt idx="11236">
                  <c:v>936.33333333333337</c:v>
                </c:pt>
                <c:pt idx="11237">
                  <c:v>936.41666666666663</c:v>
                </c:pt>
                <c:pt idx="11238">
                  <c:v>936.5</c:v>
                </c:pt>
                <c:pt idx="11239">
                  <c:v>936.58333333333337</c:v>
                </c:pt>
                <c:pt idx="11240">
                  <c:v>936.66666666666663</c:v>
                </c:pt>
                <c:pt idx="11241">
                  <c:v>936.75</c:v>
                </c:pt>
                <c:pt idx="11242">
                  <c:v>936.83333333333337</c:v>
                </c:pt>
                <c:pt idx="11243">
                  <c:v>936.91666666666663</c:v>
                </c:pt>
                <c:pt idx="11244">
                  <c:v>937</c:v>
                </c:pt>
                <c:pt idx="11245">
                  <c:v>937.08333333333337</c:v>
                </c:pt>
                <c:pt idx="11246">
                  <c:v>937.16666666666663</c:v>
                </c:pt>
                <c:pt idx="11247">
                  <c:v>937.25</c:v>
                </c:pt>
                <c:pt idx="11248">
                  <c:v>937.33333333333337</c:v>
                </c:pt>
                <c:pt idx="11249">
                  <c:v>937.41666666666663</c:v>
                </c:pt>
                <c:pt idx="11250">
                  <c:v>937.5</c:v>
                </c:pt>
                <c:pt idx="11251">
                  <c:v>937.58333333333337</c:v>
                </c:pt>
                <c:pt idx="11252">
                  <c:v>937.66666666666663</c:v>
                </c:pt>
                <c:pt idx="11253">
                  <c:v>937.75</c:v>
                </c:pt>
                <c:pt idx="11254">
                  <c:v>937.83333333333337</c:v>
                </c:pt>
                <c:pt idx="11255">
                  <c:v>937.91666666666663</c:v>
                </c:pt>
                <c:pt idx="11256">
                  <c:v>938</c:v>
                </c:pt>
                <c:pt idx="11257">
                  <c:v>938.08333333333337</c:v>
                </c:pt>
                <c:pt idx="11258">
                  <c:v>938.16666666666663</c:v>
                </c:pt>
                <c:pt idx="11259">
                  <c:v>938.25</c:v>
                </c:pt>
                <c:pt idx="11260">
                  <c:v>938.33333333333337</c:v>
                </c:pt>
                <c:pt idx="11261">
                  <c:v>938.41666666666663</c:v>
                </c:pt>
                <c:pt idx="11262">
                  <c:v>938.5</c:v>
                </c:pt>
                <c:pt idx="11263">
                  <c:v>938.58333333333337</c:v>
                </c:pt>
                <c:pt idx="11264">
                  <c:v>938.66666666666663</c:v>
                </c:pt>
                <c:pt idx="11265">
                  <c:v>938.75</c:v>
                </c:pt>
                <c:pt idx="11266">
                  <c:v>938.83333333333337</c:v>
                </c:pt>
                <c:pt idx="11267">
                  <c:v>938.91666666666663</c:v>
                </c:pt>
                <c:pt idx="11268">
                  <c:v>939</c:v>
                </c:pt>
                <c:pt idx="11269">
                  <c:v>939.08333333333337</c:v>
                </c:pt>
                <c:pt idx="11270">
                  <c:v>939.16666666666663</c:v>
                </c:pt>
                <c:pt idx="11271">
                  <c:v>939.25</c:v>
                </c:pt>
                <c:pt idx="11272">
                  <c:v>939.33333333333337</c:v>
                </c:pt>
                <c:pt idx="11273">
                  <c:v>939.41666666666663</c:v>
                </c:pt>
                <c:pt idx="11274">
                  <c:v>939.5</c:v>
                </c:pt>
                <c:pt idx="11275">
                  <c:v>939.58333333333337</c:v>
                </c:pt>
                <c:pt idx="11276">
                  <c:v>939.66666666666663</c:v>
                </c:pt>
                <c:pt idx="11277">
                  <c:v>939.75</c:v>
                </c:pt>
                <c:pt idx="11278">
                  <c:v>939.83333333333337</c:v>
                </c:pt>
                <c:pt idx="11279">
                  <c:v>939.91666666666663</c:v>
                </c:pt>
                <c:pt idx="11280">
                  <c:v>940</c:v>
                </c:pt>
                <c:pt idx="11281">
                  <c:v>940.08333333333337</c:v>
                </c:pt>
                <c:pt idx="11282">
                  <c:v>940.16666666666663</c:v>
                </c:pt>
                <c:pt idx="11283">
                  <c:v>940.25</c:v>
                </c:pt>
                <c:pt idx="11284">
                  <c:v>940.33333333333337</c:v>
                </c:pt>
                <c:pt idx="11285">
                  <c:v>940.41666666666663</c:v>
                </c:pt>
                <c:pt idx="11286">
                  <c:v>940.5</c:v>
                </c:pt>
                <c:pt idx="11287">
                  <c:v>940.58333333333337</c:v>
                </c:pt>
                <c:pt idx="11288">
                  <c:v>940.66666666666663</c:v>
                </c:pt>
                <c:pt idx="11289">
                  <c:v>940.75</c:v>
                </c:pt>
                <c:pt idx="11290">
                  <c:v>940.83333333333337</c:v>
                </c:pt>
                <c:pt idx="11291">
                  <c:v>940.91666666666663</c:v>
                </c:pt>
                <c:pt idx="11292">
                  <c:v>941</c:v>
                </c:pt>
                <c:pt idx="11293">
                  <c:v>941.08333333333337</c:v>
                </c:pt>
                <c:pt idx="11294">
                  <c:v>941.16666666666663</c:v>
                </c:pt>
                <c:pt idx="11295">
                  <c:v>941.25</c:v>
                </c:pt>
                <c:pt idx="11296">
                  <c:v>941.33333333333337</c:v>
                </c:pt>
                <c:pt idx="11297">
                  <c:v>941.41666666666663</c:v>
                </c:pt>
                <c:pt idx="11298">
                  <c:v>941.5</c:v>
                </c:pt>
                <c:pt idx="11299">
                  <c:v>941.58333333333337</c:v>
                </c:pt>
                <c:pt idx="11300">
                  <c:v>941.66666666666663</c:v>
                </c:pt>
                <c:pt idx="11301">
                  <c:v>941.75</c:v>
                </c:pt>
                <c:pt idx="11302">
                  <c:v>941.83333333333337</c:v>
                </c:pt>
                <c:pt idx="11303">
                  <c:v>941.91666666666663</c:v>
                </c:pt>
                <c:pt idx="11304">
                  <c:v>942</c:v>
                </c:pt>
                <c:pt idx="11305">
                  <c:v>942.08333333333337</c:v>
                </c:pt>
                <c:pt idx="11306">
                  <c:v>942.16666666666663</c:v>
                </c:pt>
                <c:pt idx="11307">
                  <c:v>942.25</c:v>
                </c:pt>
                <c:pt idx="11308">
                  <c:v>942.33333333333337</c:v>
                </c:pt>
                <c:pt idx="11309">
                  <c:v>942.41666666666663</c:v>
                </c:pt>
                <c:pt idx="11310">
                  <c:v>942.5</c:v>
                </c:pt>
                <c:pt idx="11311">
                  <c:v>942.58333333333337</c:v>
                </c:pt>
                <c:pt idx="11312">
                  <c:v>942.66666666666663</c:v>
                </c:pt>
                <c:pt idx="11313">
                  <c:v>942.75</c:v>
                </c:pt>
                <c:pt idx="11314">
                  <c:v>942.83333333333337</c:v>
                </c:pt>
                <c:pt idx="11315">
                  <c:v>942.91666666666663</c:v>
                </c:pt>
                <c:pt idx="11316">
                  <c:v>943</c:v>
                </c:pt>
                <c:pt idx="11317">
                  <c:v>943.08333333333337</c:v>
                </c:pt>
                <c:pt idx="11318">
                  <c:v>943.16666666666663</c:v>
                </c:pt>
                <c:pt idx="11319">
                  <c:v>943.25</c:v>
                </c:pt>
                <c:pt idx="11320">
                  <c:v>943.33333333333337</c:v>
                </c:pt>
                <c:pt idx="11321">
                  <c:v>943.41666666666663</c:v>
                </c:pt>
                <c:pt idx="11322">
                  <c:v>943.5</c:v>
                </c:pt>
                <c:pt idx="11323">
                  <c:v>943.58333333333337</c:v>
                </c:pt>
                <c:pt idx="11324">
                  <c:v>943.66666666666663</c:v>
                </c:pt>
                <c:pt idx="11325">
                  <c:v>943.75</c:v>
                </c:pt>
                <c:pt idx="11326">
                  <c:v>943.83333333333337</c:v>
                </c:pt>
                <c:pt idx="11327">
                  <c:v>943.91666666666663</c:v>
                </c:pt>
                <c:pt idx="11328">
                  <c:v>944</c:v>
                </c:pt>
                <c:pt idx="11329">
                  <c:v>944.08333333333337</c:v>
                </c:pt>
                <c:pt idx="11330">
                  <c:v>944.16666666666663</c:v>
                </c:pt>
                <c:pt idx="11331">
                  <c:v>944.25</c:v>
                </c:pt>
                <c:pt idx="11332">
                  <c:v>944.33333333333337</c:v>
                </c:pt>
                <c:pt idx="11333">
                  <c:v>944.41666666666663</c:v>
                </c:pt>
                <c:pt idx="11334">
                  <c:v>944.5</c:v>
                </c:pt>
                <c:pt idx="11335">
                  <c:v>944.58333333333337</c:v>
                </c:pt>
                <c:pt idx="11336">
                  <c:v>944.66666666666663</c:v>
                </c:pt>
                <c:pt idx="11337">
                  <c:v>944.75</c:v>
                </c:pt>
                <c:pt idx="11338">
                  <c:v>944.83333333333337</c:v>
                </c:pt>
                <c:pt idx="11339">
                  <c:v>944.91666666666663</c:v>
                </c:pt>
                <c:pt idx="11340">
                  <c:v>945</c:v>
                </c:pt>
                <c:pt idx="11341">
                  <c:v>945.08333333333337</c:v>
                </c:pt>
                <c:pt idx="11342">
                  <c:v>945.16666666666663</c:v>
                </c:pt>
                <c:pt idx="11343">
                  <c:v>945.25</c:v>
                </c:pt>
                <c:pt idx="11344">
                  <c:v>945.33333333333337</c:v>
                </c:pt>
                <c:pt idx="11345">
                  <c:v>945.41666666666663</c:v>
                </c:pt>
                <c:pt idx="11346">
                  <c:v>945.5</c:v>
                </c:pt>
                <c:pt idx="11347">
                  <c:v>945.58333333333337</c:v>
                </c:pt>
                <c:pt idx="11348">
                  <c:v>945.66666666666663</c:v>
                </c:pt>
                <c:pt idx="11349">
                  <c:v>945.75</c:v>
                </c:pt>
                <c:pt idx="11350">
                  <c:v>945.83333333333337</c:v>
                </c:pt>
                <c:pt idx="11351">
                  <c:v>945.91666666666663</c:v>
                </c:pt>
                <c:pt idx="11352">
                  <c:v>946</c:v>
                </c:pt>
                <c:pt idx="11353">
                  <c:v>946.08333333333337</c:v>
                </c:pt>
                <c:pt idx="11354">
                  <c:v>946.16666666666663</c:v>
                </c:pt>
                <c:pt idx="11355">
                  <c:v>946.25</c:v>
                </c:pt>
                <c:pt idx="11356">
                  <c:v>946.33333333333337</c:v>
                </c:pt>
                <c:pt idx="11357">
                  <c:v>946.41666666666663</c:v>
                </c:pt>
                <c:pt idx="11358">
                  <c:v>946.5</c:v>
                </c:pt>
                <c:pt idx="11359">
                  <c:v>946.58333333333337</c:v>
                </c:pt>
                <c:pt idx="11360">
                  <c:v>946.66666666666663</c:v>
                </c:pt>
                <c:pt idx="11361">
                  <c:v>946.75</c:v>
                </c:pt>
                <c:pt idx="11362">
                  <c:v>946.83333333333337</c:v>
                </c:pt>
                <c:pt idx="11363">
                  <c:v>946.91666666666663</c:v>
                </c:pt>
                <c:pt idx="11364">
                  <c:v>947</c:v>
                </c:pt>
                <c:pt idx="11365">
                  <c:v>947.08333333333337</c:v>
                </c:pt>
                <c:pt idx="11366">
                  <c:v>947.16666666666663</c:v>
                </c:pt>
                <c:pt idx="11367">
                  <c:v>947.25</c:v>
                </c:pt>
                <c:pt idx="11368">
                  <c:v>947.33333333333337</c:v>
                </c:pt>
                <c:pt idx="11369">
                  <c:v>947.41666666666663</c:v>
                </c:pt>
                <c:pt idx="11370">
                  <c:v>947.5</c:v>
                </c:pt>
                <c:pt idx="11371">
                  <c:v>947.58333333333337</c:v>
                </c:pt>
                <c:pt idx="11372">
                  <c:v>947.66666666666663</c:v>
                </c:pt>
                <c:pt idx="11373">
                  <c:v>947.75</c:v>
                </c:pt>
                <c:pt idx="11374">
                  <c:v>947.83333333333337</c:v>
                </c:pt>
                <c:pt idx="11375">
                  <c:v>947.91666666666663</c:v>
                </c:pt>
                <c:pt idx="11376">
                  <c:v>948</c:v>
                </c:pt>
                <c:pt idx="11377">
                  <c:v>948.08333333333337</c:v>
                </c:pt>
                <c:pt idx="11378">
                  <c:v>948.16666666666663</c:v>
                </c:pt>
                <c:pt idx="11379">
                  <c:v>948.25</c:v>
                </c:pt>
                <c:pt idx="11380">
                  <c:v>948.33333333333337</c:v>
                </c:pt>
                <c:pt idx="11381">
                  <c:v>948.41666666666663</c:v>
                </c:pt>
                <c:pt idx="11382">
                  <c:v>948.5</c:v>
                </c:pt>
                <c:pt idx="11383">
                  <c:v>948.58333333333337</c:v>
                </c:pt>
                <c:pt idx="11384">
                  <c:v>948.66666666666663</c:v>
                </c:pt>
                <c:pt idx="11385">
                  <c:v>948.75</c:v>
                </c:pt>
                <c:pt idx="11386">
                  <c:v>948.83333333333337</c:v>
                </c:pt>
                <c:pt idx="11387">
                  <c:v>948.91666666666663</c:v>
                </c:pt>
                <c:pt idx="11388">
                  <c:v>949</c:v>
                </c:pt>
                <c:pt idx="11389">
                  <c:v>949.08333333333337</c:v>
                </c:pt>
                <c:pt idx="11390">
                  <c:v>949.16666666666663</c:v>
                </c:pt>
                <c:pt idx="11391">
                  <c:v>949.25</c:v>
                </c:pt>
                <c:pt idx="11392">
                  <c:v>949.33333333333337</c:v>
                </c:pt>
                <c:pt idx="11393">
                  <c:v>949.41666666666663</c:v>
                </c:pt>
                <c:pt idx="11394">
                  <c:v>949.5</c:v>
                </c:pt>
                <c:pt idx="11395">
                  <c:v>949.58333333333337</c:v>
                </c:pt>
                <c:pt idx="11396">
                  <c:v>949.66666666666663</c:v>
                </c:pt>
                <c:pt idx="11397">
                  <c:v>949.75</c:v>
                </c:pt>
                <c:pt idx="11398">
                  <c:v>949.83333333333337</c:v>
                </c:pt>
                <c:pt idx="11399">
                  <c:v>949.91666666666663</c:v>
                </c:pt>
                <c:pt idx="11400">
                  <c:v>950</c:v>
                </c:pt>
                <c:pt idx="11401">
                  <c:v>950.08333333333337</c:v>
                </c:pt>
                <c:pt idx="11402">
                  <c:v>950.16666666666663</c:v>
                </c:pt>
                <c:pt idx="11403">
                  <c:v>950.25</c:v>
                </c:pt>
                <c:pt idx="11404">
                  <c:v>950.33333333333337</c:v>
                </c:pt>
                <c:pt idx="11405">
                  <c:v>950.41666666666663</c:v>
                </c:pt>
                <c:pt idx="11406">
                  <c:v>950.5</c:v>
                </c:pt>
                <c:pt idx="11407">
                  <c:v>950.58333333333337</c:v>
                </c:pt>
                <c:pt idx="11408">
                  <c:v>950.66666666666663</c:v>
                </c:pt>
                <c:pt idx="11409">
                  <c:v>950.75</c:v>
                </c:pt>
                <c:pt idx="11410">
                  <c:v>950.83333333333337</c:v>
                </c:pt>
                <c:pt idx="11411">
                  <c:v>950.91666666666663</c:v>
                </c:pt>
                <c:pt idx="11412">
                  <c:v>951</c:v>
                </c:pt>
                <c:pt idx="11413">
                  <c:v>951.08333333333337</c:v>
                </c:pt>
                <c:pt idx="11414">
                  <c:v>951.16666666666663</c:v>
                </c:pt>
                <c:pt idx="11415">
                  <c:v>951.25</c:v>
                </c:pt>
                <c:pt idx="11416">
                  <c:v>951.33333333333337</c:v>
                </c:pt>
                <c:pt idx="11417">
                  <c:v>951.41666666666663</c:v>
                </c:pt>
                <c:pt idx="11418">
                  <c:v>951.5</c:v>
                </c:pt>
                <c:pt idx="11419">
                  <c:v>951.58333333333337</c:v>
                </c:pt>
                <c:pt idx="11420">
                  <c:v>951.66666666666663</c:v>
                </c:pt>
                <c:pt idx="11421">
                  <c:v>951.75</c:v>
                </c:pt>
                <c:pt idx="11422">
                  <c:v>951.83333333333337</c:v>
                </c:pt>
                <c:pt idx="11423">
                  <c:v>951.91666666666663</c:v>
                </c:pt>
                <c:pt idx="11424">
                  <c:v>952</c:v>
                </c:pt>
                <c:pt idx="11425">
                  <c:v>952.08333333333337</c:v>
                </c:pt>
                <c:pt idx="11426">
                  <c:v>952.16666666666663</c:v>
                </c:pt>
                <c:pt idx="11427">
                  <c:v>952.25</c:v>
                </c:pt>
                <c:pt idx="11428">
                  <c:v>952.33333333333337</c:v>
                </c:pt>
                <c:pt idx="11429">
                  <c:v>952.41666666666663</c:v>
                </c:pt>
                <c:pt idx="11430">
                  <c:v>952.5</c:v>
                </c:pt>
                <c:pt idx="11431">
                  <c:v>952.58333333333337</c:v>
                </c:pt>
                <c:pt idx="11432">
                  <c:v>952.66666666666663</c:v>
                </c:pt>
                <c:pt idx="11433">
                  <c:v>952.75</c:v>
                </c:pt>
                <c:pt idx="11434">
                  <c:v>952.83333333333337</c:v>
                </c:pt>
                <c:pt idx="11435">
                  <c:v>952.91666666666663</c:v>
                </c:pt>
                <c:pt idx="11436">
                  <c:v>953</c:v>
                </c:pt>
                <c:pt idx="11437">
                  <c:v>953.08333333333337</c:v>
                </c:pt>
                <c:pt idx="11438">
                  <c:v>953.16666666666663</c:v>
                </c:pt>
                <c:pt idx="11439">
                  <c:v>953.25</c:v>
                </c:pt>
                <c:pt idx="11440">
                  <c:v>953.33333333333337</c:v>
                </c:pt>
                <c:pt idx="11441">
                  <c:v>953.41666666666663</c:v>
                </c:pt>
                <c:pt idx="11442">
                  <c:v>953.5</c:v>
                </c:pt>
                <c:pt idx="11443">
                  <c:v>953.58333333333337</c:v>
                </c:pt>
                <c:pt idx="11444">
                  <c:v>953.66666666666663</c:v>
                </c:pt>
                <c:pt idx="11445">
                  <c:v>953.75</c:v>
                </c:pt>
                <c:pt idx="11446">
                  <c:v>953.83333333333337</c:v>
                </c:pt>
                <c:pt idx="11447">
                  <c:v>953.91666666666663</c:v>
                </c:pt>
                <c:pt idx="11448">
                  <c:v>954</c:v>
                </c:pt>
                <c:pt idx="11449">
                  <c:v>954.08333333333337</c:v>
                </c:pt>
                <c:pt idx="11450">
                  <c:v>954.16666666666663</c:v>
                </c:pt>
                <c:pt idx="11451">
                  <c:v>954.25</c:v>
                </c:pt>
                <c:pt idx="11452">
                  <c:v>954.33333333333337</c:v>
                </c:pt>
                <c:pt idx="11453">
                  <c:v>954.41666666666663</c:v>
                </c:pt>
                <c:pt idx="11454">
                  <c:v>954.5</c:v>
                </c:pt>
                <c:pt idx="11455">
                  <c:v>954.58333333333337</c:v>
                </c:pt>
                <c:pt idx="11456">
                  <c:v>954.66666666666663</c:v>
                </c:pt>
                <c:pt idx="11457">
                  <c:v>954.75</c:v>
                </c:pt>
                <c:pt idx="11458">
                  <c:v>954.83333333333337</c:v>
                </c:pt>
                <c:pt idx="11459">
                  <c:v>954.91666666666663</c:v>
                </c:pt>
                <c:pt idx="11460">
                  <c:v>955</c:v>
                </c:pt>
                <c:pt idx="11461">
                  <c:v>955.08333333333337</c:v>
                </c:pt>
                <c:pt idx="11462">
                  <c:v>955.16666666666663</c:v>
                </c:pt>
                <c:pt idx="11463">
                  <c:v>955.25</c:v>
                </c:pt>
                <c:pt idx="11464">
                  <c:v>955.33333333333337</c:v>
                </c:pt>
                <c:pt idx="11465">
                  <c:v>955.41666666666663</c:v>
                </c:pt>
                <c:pt idx="11466">
                  <c:v>955.5</c:v>
                </c:pt>
                <c:pt idx="11467">
                  <c:v>955.58333333333337</c:v>
                </c:pt>
                <c:pt idx="11468">
                  <c:v>955.66666666666663</c:v>
                </c:pt>
                <c:pt idx="11469">
                  <c:v>955.75</c:v>
                </c:pt>
                <c:pt idx="11470">
                  <c:v>955.83333333333337</c:v>
                </c:pt>
                <c:pt idx="11471">
                  <c:v>955.91666666666663</c:v>
                </c:pt>
                <c:pt idx="11472">
                  <c:v>956</c:v>
                </c:pt>
                <c:pt idx="11473">
                  <c:v>956.08333333333337</c:v>
                </c:pt>
                <c:pt idx="11474">
                  <c:v>956.16666666666663</c:v>
                </c:pt>
                <c:pt idx="11475">
                  <c:v>956.25</c:v>
                </c:pt>
                <c:pt idx="11476">
                  <c:v>956.33333333333337</c:v>
                </c:pt>
                <c:pt idx="11477">
                  <c:v>956.41666666666663</c:v>
                </c:pt>
                <c:pt idx="11478">
                  <c:v>956.5</c:v>
                </c:pt>
                <c:pt idx="11479">
                  <c:v>956.58333333333337</c:v>
                </c:pt>
                <c:pt idx="11480">
                  <c:v>956.66666666666663</c:v>
                </c:pt>
                <c:pt idx="11481">
                  <c:v>956.75</c:v>
                </c:pt>
                <c:pt idx="11482">
                  <c:v>956.83333333333337</c:v>
                </c:pt>
                <c:pt idx="11483">
                  <c:v>956.91666666666663</c:v>
                </c:pt>
                <c:pt idx="11484">
                  <c:v>957</c:v>
                </c:pt>
                <c:pt idx="11485">
                  <c:v>957.08333333333337</c:v>
                </c:pt>
                <c:pt idx="11486">
                  <c:v>957.16666666666663</c:v>
                </c:pt>
                <c:pt idx="11487">
                  <c:v>957.25</c:v>
                </c:pt>
                <c:pt idx="11488">
                  <c:v>957.33333333333337</c:v>
                </c:pt>
                <c:pt idx="11489">
                  <c:v>957.41666666666663</c:v>
                </c:pt>
                <c:pt idx="11490">
                  <c:v>957.5</c:v>
                </c:pt>
                <c:pt idx="11491">
                  <c:v>957.58333333333337</c:v>
                </c:pt>
                <c:pt idx="11492">
                  <c:v>957.66666666666663</c:v>
                </c:pt>
                <c:pt idx="11493">
                  <c:v>957.75</c:v>
                </c:pt>
                <c:pt idx="11494">
                  <c:v>957.83333333333337</c:v>
                </c:pt>
                <c:pt idx="11495">
                  <c:v>957.91666666666663</c:v>
                </c:pt>
                <c:pt idx="11496">
                  <c:v>958</c:v>
                </c:pt>
                <c:pt idx="11497">
                  <c:v>958.08333333333337</c:v>
                </c:pt>
                <c:pt idx="11498">
                  <c:v>958.16666666666663</c:v>
                </c:pt>
                <c:pt idx="11499">
                  <c:v>958.25</c:v>
                </c:pt>
                <c:pt idx="11500">
                  <c:v>958.33333333333337</c:v>
                </c:pt>
                <c:pt idx="11501">
                  <c:v>958.41666666666663</c:v>
                </c:pt>
                <c:pt idx="11502">
                  <c:v>958.5</c:v>
                </c:pt>
                <c:pt idx="11503">
                  <c:v>958.58333333333337</c:v>
                </c:pt>
                <c:pt idx="11504">
                  <c:v>958.66666666666663</c:v>
                </c:pt>
                <c:pt idx="11505">
                  <c:v>958.75</c:v>
                </c:pt>
                <c:pt idx="11506">
                  <c:v>958.83333333333337</c:v>
                </c:pt>
                <c:pt idx="11507">
                  <c:v>958.91666666666663</c:v>
                </c:pt>
                <c:pt idx="11508">
                  <c:v>959</c:v>
                </c:pt>
                <c:pt idx="11509">
                  <c:v>959.08333333333337</c:v>
                </c:pt>
                <c:pt idx="11510">
                  <c:v>959.16666666666663</c:v>
                </c:pt>
                <c:pt idx="11511">
                  <c:v>959.25</c:v>
                </c:pt>
                <c:pt idx="11512">
                  <c:v>959.33333333333337</c:v>
                </c:pt>
                <c:pt idx="11513">
                  <c:v>959.41666666666663</c:v>
                </c:pt>
                <c:pt idx="11514">
                  <c:v>959.5</c:v>
                </c:pt>
                <c:pt idx="11515">
                  <c:v>959.58333333333337</c:v>
                </c:pt>
                <c:pt idx="11516">
                  <c:v>959.66666666666663</c:v>
                </c:pt>
                <c:pt idx="11517">
                  <c:v>959.75</c:v>
                </c:pt>
                <c:pt idx="11518">
                  <c:v>959.83333333333337</c:v>
                </c:pt>
                <c:pt idx="11519">
                  <c:v>959.91666666666663</c:v>
                </c:pt>
                <c:pt idx="11520">
                  <c:v>960</c:v>
                </c:pt>
                <c:pt idx="11521">
                  <c:v>960.08333333333337</c:v>
                </c:pt>
                <c:pt idx="11522">
                  <c:v>960.16666666666663</c:v>
                </c:pt>
                <c:pt idx="11523">
                  <c:v>960.25</c:v>
                </c:pt>
                <c:pt idx="11524">
                  <c:v>960.33333333333337</c:v>
                </c:pt>
                <c:pt idx="11525">
                  <c:v>960.41666666666663</c:v>
                </c:pt>
                <c:pt idx="11526">
                  <c:v>960.5</c:v>
                </c:pt>
                <c:pt idx="11527">
                  <c:v>960.58333333333337</c:v>
                </c:pt>
                <c:pt idx="11528">
                  <c:v>960.66666666666663</c:v>
                </c:pt>
                <c:pt idx="11529">
                  <c:v>960.75</c:v>
                </c:pt>
                <c:pt idx="11530">
                  <c:v>960.83333333333337</c:v>
                </c:pt>
                <c:pt idx="11531">
                  <c:v>960.91666666666663</c:v>
                </c:pt>
                <c:pt idx="11532">
                  <c:v>961</c:v>
                </c:pt>
                <c:pt idx="11533">
                  <c:v>961.08333333333337</c:v>
                </c:pt>
                <c:pt idx="11534">
                  <c:v>961.16666666666663</c:v>
                </c:pt>
                <c:pt idx="11535">
                  <c:v>961.25</c:v>
                </c:pt>
                <c:pt idx="11536">
                  <c:v>961.33333333333337</c:v>
                </c:pt>
                <c:pt idx="11537">
                  <c:v>961.41666666666663</c:v>
                </c:pt>
                <c:pt idx="11538">
                  <c:v>961.5</c:v>
                </c:pt>
                <c:pt idx="11539">
                  <c:v>961.58333333333337</c:v>
                </c:pt>
                <c:pt idx="11540">
                  <c:v>961.66666666666663</c:v>
                </c:pt>
                <c:pt idx="11541">
                  <c:v>961.75</c:v>
                </c:pt>
                <c:pt idx="11542">
                  <c:v>961.83333333333337</c:v>
                </c:pt>
                <c:pt idx="11543">
                  <c:v>961.91666666666663</c:v>
                </c:pt>
                <c:pt idx="11544">
                  <c:v>962</c:v>
                </c:pt>
                <c:pt idx="11545">
                  <c:v>962.08333333333337</c:v>
                </c:pt>
                <c:pt idx="11546">
                  <c:v>962.16666666666663</c:v>
                </c:pt>
                <c:pt idx="11547">
                  <c:v>962.25</c:v>
                </c:pt>
                <c:pt idx="11548">
                  <c:v>962.33333333333337</c:v>
                </c:pt>
                <c:pt idx="11549">
                  <c:v>962.41666666666663</c:v>
                </c:pt>
                <c:pt idx="11550">
                  <c:v>962.5</c:v>
                </c:pt>
                <c:pt idx="11551">
                  <c:v>962.58333333333337</c:v>
                </c:pt>
                <c:pt idx="11552">
                  <c:v>962.66666666666663</c:v>
                </c:pt>
                <c:pt idx="11553">
                  <c:v>962.75</c:v>
                </c:pt>
                <c:pt idx="11554">
                  <c:v>962.83333333333337</c:v>
                </c:pt>
                <c:pt idx="11555">
                  <c:v>962.91666666666663</c:v>
                </c:pt>
                <c:pt idx="11556">
                  <c:v>963</c:v>
                </c:pt>
                <c:pt idx="11557">
                  <c:v>963.08333333333337</c:v>
                </c:pt>
                <c:pt idx="11558">
                  <c:v>963.16666666666663</c:v>
                </c:pt>
                <c:pt idx="11559">
                  <c:v>963.25</c:v>
                </c:pt>
                <c:pt idx="11560">
                  <c:v>963.33333333333337</c:v>
                </c:pt>
                <c:pt idx="11561">
                  <c:v>963.41666666666663</c:v>
                </c:pt>
                <c:pt idx="11562">
                  <c:v>963.5</c:v>
                </c:pt>
                <c:pt idx="11563">
                  <c:v>963.58333333333337</c:v>
                </c:pt>
                <c:pt idx="11564">
                  <c:v>963.66666666666663</c:v>
                </c:pt>
                <c:pt idx="11565">
                  <c:v>963.75</c:v>
                </c:pt>
                <c:pt idx="11566">
                  <c:v>963.83333333333337</c:v>
                </c:pt>
                <c:pt idx="11567">
                  <c:v>963.91666666666663</c:v>
                </c:pt>
                <c:pt idx="11568">
                  <c:v>964</c:v>
                </c:pt>
                <c:pt idx="11569">
                  <c:v>964.08333333333337</c:v>
                </c:pt>
                <c:pt idx="11570">
                  <c:v>964.16666666666663</c:v>
                </c:pt>
                <c:pt idx="11571">
                  <c:v>964.25</c:v>
                </c:pt>
                <c:pt idx="11572">
                  <c:v>964.33333333333337</c:v>
                </c:pt>
                <c:pt idx="11573">
                  <c:v>964.41666666666663</c:v>
                </c:pt>
                <c:pt idx="11574">
                  <c:v>964.5</c:v>
                </c:pt>
                <c:pt idx="11575">
                  <c:v>964.58333333333337</c:v>
                </c:pt>
                <c:pt idx="11576">
                  <c:v>964.66666666666663</c:v>
                </c:pt>
                <c:pt idx="11577">
                  <c:v>964.75</c:v>
                </c:pt>
                <c:pt idx="11578">
                  <c:v>964.83333333333337</c:v>
                </c:pt>
                <c:pt idx="11579">
                  <c:v>964.91666666666663</c:v>
                </c:pt>
                <c:pt idx="11580">
                  <c:v>965</c:v>
                </c:pt>
                <c:pt idx="11581">
                  <c:v>965.08333333333337</c:v>
                </c:pt>
                <c:pt idx="11582">
                  <c:v>965.16666666666663</c:v>
                </c:pt>
                <c:pt idx="11583">
                  <c:v>965.25</c:v>
                </c:pt>
                <c:pt idx="11584">
                  <c:v>965.33333333333337</c:v>
                </c:pt>
                <c:pt idx="11585">
                  <c:v>965.41666666666663</c:v>
                </c:pt>
                <c:pt idx="11586">
                  <c:v>965.5</c:v>
                </c:pt>
                <c:pt idx="11587">
                  <c:v>965.58333333333337</c:v>
                </c:pt>
                <c:pt idx="11588">
                  <c:v>965.66666666666663</c:v>
                </c:pt>
                <c:pt idx="11589">
                  <c:v>965.75</c:v>
                </c:pt>
                <c:pt idx="11590">
                  <c:v>965.83333333333337</c:v>
                </c:pt>
                <c:pt idx="11591">
                  <c:v>965.91666666666663</c:v>
                </c:pt>
                <c:pt idx="11592">
                  <c:v>966</c:v>
                </c:pt>
                <c:pt idx="11593">
                  <c:v>966.08333333333337</c:v>
                </c:pt>
                <c:pt idx="11594">
                  <c:v>966.16666666666663</c:v>
                </c:pt>
                <c:pt idx="11595">
                  <c:v>966.25</c:v>
                </c:pt>
                <c:pt idx="11596">
                  <c:v>966.33333333333337</c:v>
                </c:pt>
                <c:pt idx="11597">
                  <c:v>966.41666666666663</c:v>
                </c:pt>
                <c:pt idx="11598">
                  <c:v>966.5</c:v>
                </c:pt>
                <c:pt idx="11599">
                  <c:v>966.58333333333337</c:v>
                </c:pt>
                <c:pt idx="11600">
                  <c:v>966.66666666666663</c:v>
                </c:pt>
                <c:pt idx="11601">
                  <c:v>966.75</c:v>
                </c:pt>
                <c:pt idx="11602">
                  <c:v>966.83333333333337</c:v>
                </c:pt>
                <c:pt idx="11603">
                  <c:v>966.91666666666663</c:v>
                </c:pt>
                <c:pt idx="11604">
                  <c:v>967</c:v>
                </c:pt>
                <c:pt idx="11605">
                  <c:v>967.08333333333337</c:v>
                </c:pt>
                <c:pt idx="11606">
                  <c:v>967.16666666666663</c:v>
                </c:pt>
                <c:pt idx="11607">
                  <c:v>967.25</c:v>
                </c:pt>
                <c:pt idx="11608">
                  <c:v>967.33333333333337</c:v>
                </c:pt>
                <c:pt idx="11609">
                  <c:v>967.41666666666663</c:v>
                </c:pt>
                <c:pt idx="11610">
                  <c:v>967.5</c:v>
                </c:pt>
                <c:pt idx="11611">
                  <c:v>967.58333333333337</c:v>
                </c:pt>
                <c:pt idx="11612">
                  <c:v>967.66666666666663</c:v>
                </c:pt>
                <c:pt idx="11613">
                  <c:v>967.75</c:v>
                </c:pt>
                <c:pt idx="11614">
                  <c:v>967.83333333333337</c:v>
                </c:pt>
                <c:pt idx="11615">
                  <c:v>967.91666666666663</c:v>
                </c:pt>
                <c:pt idx="11616">
                  <c:v>968</c:v>
                </c:pt>
                <c:pt idx="11617">
                  <c:v>968.08333333333337</c:v>
                </c:pt>
                <c:pt idx="11618">
                  <c:v>968.16666666666663</c:v>
                </c:pt>
                <c:pt idx="11619">
                  <c:v>968.25</c:v>
                </c:pt>
                <c:pt idx="11620">
                  <c:v>968.33333333333337</c:v>
                </c:pt>
                <c:pt idx="11621">
                  <c:v>968.41666666666663</c:v>
                </c:pt>
                <c:pt idx="11622">
                  <c:v>968.5</c:v>
                </c:pt>
                <c:pt idx="11623">
                  <c:v>968.58333333333337</c:v>
                </c:pt>
                <c:pt idx="11624">
                  <c:v>968.66666666666663</c:v>
                </c:pt>
                <c:pt idx="11625">
                  <c:v>968.75</c:v>
                </c:pt>
                <c:pt idx="11626">
                  <c:v>968.83333333333337</c:v>
                </c:pt>
                <c:pt idx="11627">
                  <c:v>968.91666666666663</c:v>
                </c:pt>
                <c:pt idx="11628">
                  <c:v>969</c:v>
                </c:pt>
                <c:pt idx="11629">
                  <c:v>969.08333333333337</c:v>
                </c:pt>
                <c:pt idx="11630">
                  <c:v>969.16666666666663</c:v>
                </c:pt>
                <c:pt idx="11631">
                  <c:v>969.25</c:v>
                </c:pt>
                <c:pt idx="11632">
                  <c:v>969.33333333333337</c:v>
                </c:pt>
                <c:pt idx="11633">
                  <c:v>969.41666666666663</c:v>
                </c:pt>
                <c:pt idx="11634">
                  <c:v>969.5</c:v>
                </c:pt>
                <c:pt idx="11635">
                  <c:v>969.58333333333337</c:v>
                </c:pt>
                <c:pt idx="11636">
                  <c:v>969.66666666666663</c:v>
                </c:pt>
                <c:pt idx="11637">
                  <c:v>969.75</c:v>
                </c:pt>
                <c:pt idx="11638">
                  <c:v>969.83333333333337</c:v>
                </c:pt>
                <c:pt idx="11639">
                  <c:v>969.91666666666663</c:v>
                </c:pt>
                <c:pt idx="11640">
                  <c:v>970</c:v>
                </c:pt>
                <c:pt idx="11641">
                  <c:v>970.08333333333337</c:v>
                </c:pt>
                <c:pt idx="11642">
                  <c:v>970.16666666666663</c:v>
                </c:pt>
                <c:pt idx="11643">
                  <c:v>970.25</c:v>
                </c:pt>
                <c:pt idx="11644">
                  <c:v>970.33333333333337</c:v>
                </c:pt>
                <c:pt idx="11645">
                  <c:v>970.41666666666663</c:v>
                </c:pt>
                <c:pt idx="11646">
                  <c:v>970.5</c:v>
                </c:pt>
                <c:pt idx="11647">
                  <c:v>970.58333333333337</c:v>
                </c:pt>
                <c:pt idx="11648">
                  <c:v>970.66666666666663</c:v>
                </c:pt>
                <c:pt idx="11649">
                  <c:v>970.75</c:v>
                </c:pt>
                <c:pt idx="11650">
                  <c:v>970.83333333333337</c:v>
                </c:pt>
                <c:pt idx="11651">
                  <c:v>970.91666666666663</c:v>
                </c:pt>
                <c:pt idx="11652">
                  <c:v>971</c:v>
                </c:pt>
                <c:pt idx="11653">
                  <c:v>971.08333333333337</c:v>
                </c:pt>
                <c:pt idx="11654">
                  <c:v>971.16666666666663</c:v>
                </c:pt>
                <c:pt idx="11655">
                  <c:v>971.25</c:v>
                </c:pt>
                <c:pt idx="11656">
                  <c:v>971.33333333333337</c:v>
                </c:pt>
                <c:pt idx="11657">
                  <c:v>971.41666666666663</c:v>
                </c:pt>
                <c:pt idx="11658">
                  <c:v>971.5</c:v>
                </c:pt>
                <c:pt idx="11659">
                  <c:v>971.58333333333337</c:v>
                </c:pt>
                <c:pt idx="11660">
                  <c:v>971.66666666666663</c:v>
                </c:pt>
                <c:pt idx="11661">
                  <c:v>971.75</c:v>
                </c:pt>
                <c:pt idx="11662">
                  <c:v>971.83333333333337</c:v>
                </c:pt>
                <c:pt idx="11663">
                  <c:v>971.91666666666663</c:v>
                </c:pt>
                <c:pt idx="11664">
                  <c:v>972</c:v>
                </c:pt>
                <c:pt idx="11665">
                  <c:v>972.08333333333337</c:v>
                </c:pt>
                <c:pt idx="11666">
                  <c:v>972.16666666666663</c:v>
                </c:pt>
                <c:pt idx="11667">
                  <c:v>972.25</c:v>
                </c:pt>
                <c:pt idx="11668">
                  <c:v>972.33333333333337</c:v>
                </c:pt>
                <c:pt idx="11669">
                  <c:v>972.41666666666663</c:v>
                </c:pt>
                <c:pt idx="11670">
                  <c:v>972.5</c:v>
                </c:pt>
                <c:pt idx="11671">
                  <c:v>972.58333333333337</c:v>
                </c:pt>
                <c:pt idx="11672">
                  <c:v>972.66666666666663</c:v>
                </c:pt>
                <c:pt idx="11673">
                  <c:v>972.75</c:v>
                </c:pt>
                <c:pt idx="11674">
                  <c:v>972.83333333333337</c:v>
                </c:pt>
                <c:pt idx="11675">
                  <c:v>972.91666666666663</c:v>
                </c:pt>
                <c:pt idx="11676">
                  <c:v>973</c:v>
                </c:pt>
                <c:pt idx="11677">
                  <c:v>973.08333333333337</c:v>
                </c:pt>
                <c:pt idx="11678">
                  <c:v>973.16666666666663</c:v>
                </c:pt>
                <c:pt idx="11679">
                  <c:v>973.25</c:v>
                </c:pt>
                <c:pt idx="11680">
                  <c:v>973.33333333333337</c:v>
                </c:pt>
                <c:pt idx="11681">
                  <c:v>973.41666666666663</c:v>
                </c:pt>
                <c:pt idx="11682">
                  <c:v>973.5</c:v>
                </c:pt>
                <c:pt idx="11683">
                  <c:v>973.58333333333337</c:v>
                </c:pt>
                <c:pt idx="11684">
                  <c:v>973.66666666666663</c:v>
                </c:pt>
                <c:pt idx="11685">
                  <c:v>973.75</c:v>
                </c:pt>
                <c:pt idx="11686">
                  <c:v>973.83333333333337</c:v>
                </c:pt>
                <c:pt idx="11687">
                  <c:v>973.91666666666663</c:v>
                </c:pt>
                <c:pt idx="11688">
                  <c:v>974</c:v>
                </c:pt>
                <c:pt idx="11689">
                  <c:v>974.08333333333337</c:v>
                </c:pt>
                <c:pt idx="11690">
                  <c:v>974.16666666666663</c:v>
                </c:pt>
                <c:pt idx="11691">
                  <c:v>974.25</c:v>
                </c:pt>
                <c:pt idx="11692">
                  <c:v>974.33333333333337</c:v>
                </c:pt>
                <c:pt idx="11693">
                  <c:v>974.41666666666663</c:v>
                </c:pt>
                <c:pt idx="11694">
                  <c:v>974.5</c:v>
                </c:pt>
                <c:pt idx="11695">
                  <c:v>974.58333333333337</c:v>
                </c:pt>
                <c:pt idx="11696">
                  <c:v>974.66666666666663</c:v>
                </c:pt>
                <c:pt idx="11697">
                  <c:v>974.75</c:v>
                </c:pt>
                <c:pt idx="11698">
                  <c:v>974.83333333333337</c:v>
                </c:pt>
                <c:pt idx="11699">
                  <c:v>974.91666666666663</c:v>
                </c:pt>
                <c:pt idx="11700">
                  <c:v>975</c:v>
                </c:pt>
                <c:pt idx="11701">
                  <c:v>975.08333333333337</c:v>
                </c:pt>
                <c:pt idx="11702">
                  <c:v>975.16666666666663</c:v>
                </c:pt>
                <c:pt idx="11703">
                  <c:v>975.25</c:v>
                </c:pt>
                <c:pt idx="11704">
                  <c:v>975.33333333333337</c:v>
                </c:pt>
                <c:pt idx="11705">
                  <c:v>975.41666666666663</c:v>
                </c:pt>
                <c:pt idx="11706">
                  <c:v>975.5</c:v>
                </c:pt>
                <c:pt idx="11707">
                  <c:v>975.58333333333337</c:v>
                </c:pt>
                <c:pt idx="11708">
                  <c:v>975.66666666666663</c:v>
                </c:pt>
                <c:pt idx="11709">
                  <c:v>975.75</c:v>
                </c:pt>
                <c:pt idx="11710">
                  <c:v>975.83333333333337</c:v>
                </c:pt>
                <c:pt idx="11711">
                  <c:v>975.91666666666663</c:v>
                </c:pt>
                <c:pt idx="11712">
                  <c:v>976</c:v>
                </c:pt>
                <c:pt idx="11713">
                  <c:v>976.08333333333337</c:v>
                </c:pt>
                <c:pt idx="11714">
                  <c:v>976.16666666666663</c:v>
                </c:pt>
                <c:pt idx="11715">
                  <c:v>976.25</c:v>
                </c:pt>
                <c:pt idx="11716">
                  <c:v>976.33333333333337</c:v>
                </c:pt>
                <c:pt idx="11717">
                  <c:v>976.41666666666663</c:v>
                </c:pt>
                <c:pt idx="11718">
                  <c:v>976.5</c:v>
                </c:pt>
                <c:pt idx="11719">
                  <c:v>976.58333333333337</c:v>
                </c:pt>
                <c:pt idx="11720">
                  <c:v>976.66666666666663</c:v>
                </c:pt>
                <c:pt idx="11721">
                  <c:v>976.75</c:v>
                </c:pt>
                <c:pt idx="11722">
                  <c:v>976.83333333333337</c:v>
                </c:pt>
                <c:pt idx="11723">
                  <c:v>976.91666666666663</c:v>
                </c:pt>
                <c:pt idx="11724">
                  <c:v>977</c:v>
                </c:pt>
                <c:pt idx="11725">
                  <c:v>977.08333333333337</c:v>
                </c:pt>
                <c:pt idx="11726">
                  <c:v>977.16666666666663</c:v>
                </c:pt>
                <c:pt idx="11727">
                  <c:v>977.25</c:v>
                </c:pt>
                <c:pt idx="11728">
                  <c:v>977.33333333333337</c:v>
                </c:pt>
                <c:pt idx="11729">
                  <c:v>977.41666666666663</c:v>
                </c:pt>
                <c:pt idx="11730">
                  <c:v>977.5</c:v>
                </c:pt>
                <c:pt idx="11731">
                  <c:v>977.58333333333337</c:v>
                </c:pt>
                <c:pt idx="11732">
                  <c:v>977.66666666666663</c:v>
                </c:pt>
                <c:pt idx="11733">
                  <c:v>977.75</c:v>
                </c:pt>
                <c:pt idx="11734">
                  <c:v>977.83333333333337</c:v>
                </c:pt>
                <c:pt idx="11735">
                  <c:v>977.91666666666663</c:v>
                </c:pt>
                <c:pt idx="11736">
                  <c:v>978</c:v>
                </c:pt>
                <c:pt idx="11737">
                  <c:v>978.08333333333337</c:v>
                </c:pt>
                <c:pt idx="11738">
                  <c:v>978.16666666666663</c:v>
                </c:pt>
                <c:pt idx="11739">
                  <c:v>978.25</c:v>
                </c:pt>
                <c:pt idx="11740">
                  <c:v>978.33333333333337</c:v>
                </c:pt>
                <c:pt idx="11741">
                  <c:v>978.41666666666663</c:v>
                </c:pt>
                <c:pt idx="11742">
                  <c:v>978.5</c:v>
                </c:pt>
                <c:pt idx="11743">
                  <c:v>978.58333333333337</c:v>
                </c:pt>
                <c:pt idx="11744">
                  <c:v>978.66666666666663</c:v>
                </c:pt>
                <c:pt idx="11745">
                  <c:v>978.75</c:v>
                </c:pt>
                <c:pt idx="11746">
                  <c:v>978.83333333333337</c:v>
                </c:pt>
                <c:pt idx="11747">
                  <c:v>978.91666666666663</c:v>
                </c:pt>
                <c:pt idx="11748">
                  <c:v>979</c:v>
                </c:pt>
                <c:pt idx="11749">
                  <c:v>979.08333333333337</c:v>
                </c:pt>
                <c:pt idx="11750">
                  <c:v>979.16666666666663</c:v>
                </c:pt>
                <c:pt idx="11751">
                  <c:v>979.25</c:v>
                </c:pt>
                <c:pt idx="11752">
                  <c:v>979.33333333333337</c:v>
                </c:pt>
                <c:pt idx="11753">
                  <c:v>979.41666666666663</c:v>
                </c:pt>
                <c:pt idx="11754">
                  <c:v>979.5</c:v>
                </c:pt>
                <c:pt idx="11755">
                  <c:v>979.58333333333337</c:v>
                </c:pt>
                <c:pt idx="11756">
                  <c:v>979.66666666666663</c:v>
                </c:pt>
                <c:pt idx="11757">
                  <c:v>979.75</c:v>
                </c:pt>
                <c:pt idx="11758">
                  <c:v>979.83333333333337</c:v>
                </c:pt>
                <c:pt idx="11759">
                  <c:v>979.91666666666663</c:v>
                </c:pt>
                <c:pt idx="11760">
                  <c:v>980</c:v>
                </c:pt>
                <c:pt idx="11761">
                  <c:v>980.08333333333337</c:v>
                </c:pt>
                <c:pt idx="11762">
                  <c:v>980.16666666666663</c:v>
                </c:pt>
                <c:pt idx="11763">
                  <c:v>980.25</c:v>
                </c:pt>
                <c:pt idx="11764">
                  <c:v>980.33333333333337</c:v>
                </c:pt>
                <c:pt idx="11765">
                  <c:v>980.41666666666663</c:v>
                </c:pt>
                <c:pt idx="11766">
                  <c:v>980.5</c:v>
                </c:pt>
                <c:pt idx="11767">
                  <c:v>980.58333333333337</c:v>
                </c:pt>
                <c:pt idx="11768">
                  <c:v>980.66666666666663</c:v>
                </c:pt>
                <c:pt idx="11769">
                  <c:v>980.75</c:v>
                </c:pt>
                <c:pt idx="11770">
                  <c:v>980.83333333333337</c:v>
                </c:pt>
                <c:pt idx="11771">
                  <c:v>980.91666666666663</c:v>
                </c:pt>
                <c:pt idx="11772">
                  <c:v>981</c:v>
                </c:pt>
                <c:pt idx="11773">
                  <c:v>981.08333333333337</c:v>
                </c:pt>
                <c:pt idx="11774">
                  <c:v>981.16666666666663</c:v>
                </c:pt>
                <c:pt idx="11775">
                  <c:v>981.25</c:v>
                </c:pt>
                <c:pt idx="11776">
                  <c:v>981.33333333333337</c:v>
                </c:pt>
                <c:pt idx="11777">
                  <c:v>981.41666666666663</c:v>
                </c:pt>
                <c:pt idx="11778">
                  <c:v>981.5</c:v>
                </c:pt>
                <c:pt idx="11779">
                  <c:v>981.58333333333337</c:v>
                </c:pt>
                <c:pt idx="11780">
                  <c:v>981.66666666666663</c:v>
                </c:pt>
                <c:pt idx="11781">
                  <c:v>981.75</c:v>
                </c:pt>
                <c:pt idx="11782">
                  <c:v>981.83333333333337</c:v>
                </c:pt>
                <c:pt idx="11783">
                  <c:v>981.91666666666663</c:v>
                </c:pt>
                <c:pt idx="11784">
                  <c:v>982</c:v>
                </c:pt>
                <c:pt idx="11785">
                  <c:v>982.08333333333337</c:v>
                </c:pt>
                <c:pt idx="11786">
                  <c:v>982.16666666666663</c:v>
                </c:pt>
                <c:pt idx="11787">
                  <c:v>982.25</c:v>
                </c:pt>
                <c:pt idx="11788">
                  <c:v>982.33333333333337</c:v>
                </c:pt>
                <c:pt idx="11789">
                  <c:v>982.41666666666663</c:v>
                </c:pt>
                <c:pt idx="11790">
                  <c:v>982.5</c:v>
                </c:pt>
                <c:pt idx="11791">
                  <c:v>982.58333333333337</c:v>
                </c:pt>
                <c:pt idx="11792">
                  <c:v>982.66666666666663</c:v>
                </c:pt>
                <c:pt idx="11793">
                  <c:v>982.75</c:v>
                </c:pt>
                <c:pt idx="11794">
                  <c:v>982.83333333333337</c:v>
                </c:pt>
                <c:pt idx="11795">
                  <c:v>982.91666666666663</c:v>
                </c:pt>
                <c:pt idx="11796">
                  <c:v>983</c:v>
                </c:pt>
                <c:pt idx="11797">
                  <c:v>983.08333333333337</c:v>
                </c:pt>
                <c:pt idx="11798">
                  <c:v>983.16666666666663</c:v>
                </c:pt>
                <c:pt idx="11799">
                  <c:v>983.25</c:v>
                </c:pt>
                <c:pt idx="11800">
                  <c:v>983.33333333333337</c:v>
                </c:pt>
                <c:pt idx="11801">
                  <c:v>983.41666666666663</c:v>
                </c:pt>
                <c:pt idx="11802">
                  <c:v>983.5</c:v>
                </c:pt>
                <c:pt idx="11803">
                  <c:v>983.58333333333337</c:v>
                </c:pt>
                <c:pt idx="11804">
                  <c:v>983.66666666666663</c:v>
                </c:pt>
                <c:pt idx="11805">
                  <c:v>983.75</c:v>
                </c:pt>
                <c:pt idx="11806">
                  <c:v>983.83333333333337</c:v>
                </c:pt>
                <c:pt idx="11807">
                  <c:v>983.91666666666663</c:v>
                </c:pt>
                <c:pt idx="11808">
                  <c:v>984</c:v>
                </c:pt>
                <c:pt idx="11809">
                  <c:v>984.08333333333337</c:v>
                </c:pt>
                <c:pt idx="11810">
                  <c:v>984.16666666666663</c:v>
                </c:pt>
                <c:pt idx="11811">
                  <c:v>984.25</c:v>
                </c:pt>
                <c:pt idx="11812">
                  <c:v>984.33333333333337</c:v>
                </c:pt>
                <c:pt idx="11813">
                  <c:v>984.41666666666663</c:v>
                </c:pt>
                <c:pt idx="11814">
                  <c:v>984.5</c:v>
                </c:pt>
                <c:pt idx="11815">
                  <c:v>984.58333333333337</c:v>
                </c:pt>
                <c:pt idx="11816">
                  <c:v>984.66666666666663</c:v>
                </c:pt>
                <c:pt idx="11817">
                  <c:v>984.75</c:v>
                </c:pt>
                <c:pt idx="11818">
                  <c:v>984.83333333333337</c:v>
                </c:pt>
                <c:pt idx="11819">
                  <c:v>984.91666666666663</c:v>
                </c:pt>
                <c:pt idx="11820">
                  <c:v>985</c:v>
                </c:pt>
                <c:pt idx="11821">
                  <c:v>985.08333333333337</c:v>
                </c:pt>
                <c:pt idx="11822">
                  <c:v>985.16666666666663</c:v>
                </c:pt>
                <c:pt idx="11823">
                  <c:v>985.25</c:v>
                </c:pt>
                <c:pt idx="11824">
                  <c:v>985.33333333333337</c:v>
                </c:pt>
                <c:pt idx="11825">
                  <c:v>985.41666666666663</c:v>
                </c:pt>
                <c:pt idx="11826">
                  <c:v>985.5</c:v>
                </c:pt>
                <c:pt idx="11827">
                  <c:v>985.58333333333337</c:v>
                </c:pt>
                <c:pt idx="11828">
                  <c:v>985.66666666666663</c:v>
                </c:pt>
                <c:pt idx="11829">
                  <c:v>985.75</c:v>
                </c:pt>
                <c:pt idx="11830">
                  <c:v>985.83333333333337</c:v>
                </c:pt>
                <c:pt idx="11831">
                  <c:v>985.91666666666663</c:v>
                </c:pt>
                <c:pt idx="11832">
                  <c:v>986</c:v>
                </c:pt>
                <c:pt idx="11833">
                  <c:v>986.08333333333337</c:v>
                </c:pt>
                <c:pt idx="11834">
                  <c:v>986.16666666666663</c:v>
                </c:pt>
                <c:pt idx="11835">
                  <c:v>986.25</c:v>
                </c:pt>
                <c:pt idx="11836">
                  <c:v>986.33333333333337</c:v>
                </c:pt>
                <c:pt idx="11837">
                  <c:v>986.41666666666663</c:v>
                </c:pt>
                <c:pt idx="11838">
                  <c:v>986.5</c:v>
                </c:pt>
                <c:pt idx="11839">
                  <c:v>986.58333333333337</c:v>
                </c:pt>
                <c:pt idx="11840">
                  <c:v>986.66666666666663</c:v>
                </c:pt>
                <c:pt idx="11841">
                  <c:v>986.75</c:v>
                </c:pt>
                <c:pt idx="11842">
                  <c:v>986.83333333333337</c:v>
                </c:pt>
                <c:pt idx="11843">
                  <c:v>986.91666666666663</c:v>
                </c:pt>
                <c:pt idx="11844">
                  <c:v>987</c:v>
                </c:pt>
                <c:pt idx="11845">
                  <c:v>987.08333333333337</c:v>
                </c:pt>
                <c:pt idx="11846">
                  <c:v>987.16666666666663</c:v>
                </c:pt>
                <c:pt idx="11847">
                  <c:v>987.25</c:v>
                </c:pt>
                <c:pt idx="11848">
                  <c:v>987.33333333333337</c:v>
                </c:pt>
                <c:pt idx="11849">
                  <c:v>987.41666666666663</c:v>
                </c:pt>
                <c:pt idx="11850">
                  <c:v>987.5</c:v>
                </c:pt>
                <c:pt idx="11851">
                  <c:v>987.58333333333337</c:v>
                </c:pt>
                <c:pt idx="11852">
                  <c:v>987.66666666666663</c:v>
                </c:pt>
                <c:pt idx="11853">
                  <c:v>987.75</c:v>
                </c:pt>
                <c:pt idx="11854">
                  <c:v>987.83333333333337</c:v>
                </c:pt>
                <c:pt idx="11855">
                  <c:v>987.91666666666663</c:v>
                </c:pt>
                <c:pt idx="11856">
                  <c:v>988</c:v>
                </c:pt>
                <c:pt idx="11857">
                  <c:v>988.08333333333337</c:v>
                </c:pt>
                <c:pt idx="11858">
                  <c:v>988.16666666666663</c:v>
                </c:pt>
                <c:pt idx="11859">
                  <c:v>988.25</c:v>
                </c:pt>
                <c:pt idx="11860">
                  <c:v>988.33333333333337</c:v>
                </c:pt>
                <c:pt idx="11861">
                  <c:v>988.41666666666663</c:v>
                </c:pt>
                <c:pt idx="11862">
                  <c:v>988.5</c:v>
                </c:pt>
                <c:pt idx="11863">
                  <c:v>988.58333333333337</c:v>
                </c:pt>
                <c:pt idx="11864">
                  <c:v>988.66666666666663</c:v>
                </c:pt>
                <c:pt idx="11865">
                  <c:v>988.75</c:v>
                </c:pt>
                <c:pt idx="11866">
                  <c:v>988.83333333333337</c:v>
                </c:pt>
                <c:pt idx="11867">
                  <c:v>988.91666666666663</c:v>
                </c:pt>
                <c:pt idx="11868">
                  <c:v>989</c:v>
                </c:pt>
                <c:pt idx="11869">
                  <c:v>989.08333333333337</c:v>
                </c:pt>
                <c:pt idx="11870">
                  <c:v>989.16666666666663</c:v>
                </c:pt>
                <c:pt idx="11871">
                  <c:v>989.25</c:v>
                </c:pt>
                <c:pt idx="11872">
                  <c:v>989.33333333333337</c:v>
                </c:pt>
                <c:pt idx="11873">
                  <c:v>989.41666666666663</c:v>
                </c:pt>
                <c:pt idx="11874">
                  <c:v>989.5</c:v>
                </c:pt>
                <c:pt idx="11875">
                  <c:v>989.58333333333337</c:v>
                </c:pt>
                <c:pt idx="11876">
                  <c:v>989.66666666666663</c:v>
                </c:pt>
                <c:pt idx="11877">
                  <c:v>989.75</c:v>
                </c:pt>
                <c:pt idx="11878">
                  <c:v>989.83333333333337</c:v>
                </c:pt>
                <c:pt idx="11879">
                  <c:v>989.91666666666663</c:v>
                </c:pt>
                <c:pt idx="11880">
                  <c:v>990</c:v>
                </c:pt>
                <c:pt idx="11881">
                  <c:v>990.08333333333337</c:v>
                </c:pt>
                <c:pt idx="11882">
                  <c:v>990.16666666666663</c:v>
                </c:pt>
                <c:pt idx="11883">
                  <c:v>990.25</c:v>
                </c:pt>
                <c:pt idx="11884">
                  <c:v>990.33333333333337</c:v>
                </c:pt>
                <c:pt idx="11885">
                  <c:v>990.41666666666663</c:v>
                </c:pt>
                <c:pt idx="11886">
                  <c:v>990.5</c:v>
                </c:pt>
                <c:pt idx="11887">
                  <c:v>990.58333333333337</c:v>
                </c:pt>
                <c:pt idx="11888">
                  <c:v>990.66666666666663</c:v>
                </c:pt>
                <c:pt idx="11889">
                  <c:v>990.75</c:v>
                </c:pt>
                <c:pt idx="11890">
                  <c:v>990.83333333333337</c:v>
                </c:pt>
                <c:pt idx="11891">
                  <c:v>990.91666666666663</c:v>
                </c:pt>
                <c:pt idx="11892">
                  <c:v>991</c:v>
                </c:pt>
                <c:pt idx="11893">
                  <c:v>991.08333333333337</c:v>
                </c:pt>
                <c:pt idx="11894">
                  <c:v>991.16666666666663</c:v>
                </c:pt>
                <c:pt idx="11895">
                  <c:v>991.25</c:v>
                </c:pt>
                <c:pt idx="11896">
                  <c:v>991.33333333333337</c:v>
                </c:pt>
                <c:pt idx="11897">
                  <c:v>991.41666666666663</c:v>
                </c:pt>
                <c:pt idx="11898">
                  <c:v>991.5</c:v>
                </c:pt>
                <c:pt idx="11899">
                  <c:v>991.58333333333337</c:v>
                </c:pt>
                <c:pt idx="11900">
                  <c:v>991.66666666666663</c:v>
                </c:pt>
                <c:pt idx="11901">
                  <c:v>991.75</c:v>
                </c:pt>
                <c:pt idx="11902">
                  <c:v>991.83333333333337</c:v>
                </c:pt>
                <c:pt idx="11903">
                  <c:v>991.91666666666663</c:v>
                </c:pt>
                <c:pt idx="11904">
                  <c:v>992</c:v>
                </c:pt>
                <c:pt idx="11905">
                  <c:v>992.08333333333337</c:v>
                </c:pt>
                <c:pt idx="11906">
                  <c:v>992.16666666666663</c:v>
                </c:pt>
                <c:pt idx="11907">
                  <c:v>992.25</c:v>
                </c:pt>
                <c:pt idx="11908">
                  <c:v>992.33333333333337</c:v>
                </c:pt>
                <c:pt idx="11909">
                  <c:v>992.41666666666663</c:v>
                </c:pt>
                <c:pt idx="11910">
                  <c:v>992.5</c:v>
                </c:pt>
                <c:pt idx="11911">
                  <c:v>992.58333333333337</c:v>
                </c:pt>
                <c:pt idx="11912">
                  <c:v>992.66666666666663</c:v>
                </c:pt>
                <c:pt idx="11913">
                  <c:v>992.75</c:v>
                </c:pt>
                <c:pt idx="11914">
                  <c:v>992.83333333333337</c:v>
                </c:pt>
                <c:pt idx="11915">
                  <c:v>992.91666666666663</c:v>
                </c:pt>
                <c:pt idx="11916">
                  <c:v>993</c:v>
                </c:pt>
                <c:pt idx="11917">
                  <c:v>993.08333333333337</c:v>
                </c:pt>
                <c:pt idx="11918">
                  <c:v>993.16666666666663</c:v>
                </c:pt>
                <c:pt idx="11919">
                  <c:v>993.25</c:v>
                </c:pt>
                <c:pt idx="11920">
                  <c:v>993.33333333333337</c:v>
                </c:pt>
                <c:pt idx="11921">
                  <c:v>993.41666666666663</c:v>
                </c:pt>
                <c:pt idx="11922">
                  <c:v>993.5</c:v>
                </c:pt>
                <c:pt idx="11923">
                  <c:v>993.58333333333337</c:v>
                </c:pt>
                <c:pt idx="11924">
                  <c:v>993.66666666666663</c:v>
                </c:pt>
                <c:pt idx="11925">
                  <c:v>993.75</c:v>
                </c:pt>
                <c:pt idx="11926">
                  <c:v>993.83333333333337</c:v>
                </c:pt>
                <c:pt idx="11927">
                  <c:v>993.91666666666663</c:v>
                </c:pt>
                <c:pt idx="11928">
                  <c:v>994</c:v>
                </c:pt>
                <c:pt idx="11929">
                  <c:v>994.08333333333337</c:v>
                </c:pt>
                <c:pt idx="11930">
                  <c:v>994.16666666666663</c:v>
                </c:pt>
                <c:pt idx="11931">
                  <c:v>994.25</c:v>
                </c:pt>
                <c:pt idx="11932">
                  <c:v>994.33333333333337</c:v>
                </c:pt>
                <c:pt idx="11933">
                  <c:v>994.41666666666663</c:v>
                </c:pt>
                <c:pt idx="11934">
                  <c:v>994.5</c:v>
                </c:pt>
                <c:pt idx="11935">
                  <c:v>994.58333333333337</c:v>
                </c:pt>
                <c:pt idx="11936">
                  <c:v>994.66666666666663</c:v>
                </c:pt>
                <c:pt idx="11937">
                  <c:v>994.75</c:v>
                </c:pt>
                <c:pt idx="11938">
                  <c:v>994.83333333333337</c:v>
                </c:pt>
                <c:pt idx="11939">
                  <c:v>994.91666666666663</c:v>
                </c:pt>
                <c:pt idx="11940">
                  <c:v>995</c:v>
                </c:pt>
                <c:pt idx="11941">
                  <c:v>995.08333333333337</c:v>
                </c:pt>
                <c:pt idx="11942">
                  <c:v>995.16666666666663</c:v>
                </c:pt>
                <c:pt idx="11943">
                  <c:v>995.25</c:v>
                </c:pt>
                <c:pt idx="11944">
                  <c:v>995.33333333333337</c:v>
                </c:pt>
                <c:pt idx="11945">
                  <c:v>995.41666666666663</c:v>
                </c:pt>
                <c:pt idx="11946">
                  <c:v>995.5</c:v>
                </c:pt>
                <c:pt idx="11947">
                  <c:v>995.58333333333337</c:v>
                </c:pt>
                <c:pt idx="11948">
                  <c:v>995.66666666666663</c:v>
                </c:pt>
                <c:pt idx="11949">
                  <c:v>995.75</c:v>
                </c:pt>
                <c:pt idx="11950">
                  <c:v>995.83333333333337</c:v>
                </c:pt>
                <c:pt idx="11951">
                  <c:v>995.91666666666663</c:v>
                </c:pt>
                <c:pt idx="11952">
                  <c:v>996</c:v>
                </c:pt>
                <c:pt idx="11953">
                  <c:v>996.08333333333337</c:v>
                </c:pt>
                <c:pt idx="11954">
                  <c:v>996.16666666666663</c:v>
                </c:pt>
                <c:pt idx="11955">
                  <c:v>996.25</c:v>
                </c:pt>
                <c:pt idx="11956">
                  <c:v>996.33333333333337</c:v>
                </c:pt>
                <c:pt idx="11957">
                  <c:v>996.41666666666663</c:v>
                </c:pt>
                <c:pt idx="11958">
                  <c:v>996.5</c:v>
                </c:pt>
                <c:pt idx="11959">
                  <c:v>996.58333333333337</c:v>
                </c:pt>
                <c:pt idx="11960">
                  <c:v>996.66666666666663</c:v>
                </c:pt>
                <c:pt idx="11961">
                  <c:v>996.75</c:v>
                </c:pt>
                <c:pt idx="11962">
                  <c:v>996.83333333333337</c:v>
                </c:pt>
                <c:pt idx="11963">
                  <c:v>996.91666666666663</c:v>
                </c:pt>
                <c:pt idx="11964">
                  <c:v>997</c:v>
                </c:pt>
                <c:pt idx="11965">
                  <c:v>997.08333333333337</c:v>
                </c:pt>
                <c:pt idx="11966">
                  <c:v>997.16666666666663</c:v>
                </c:pt>
                <c:pt idx="11967">
                  <c:v>997.25</c:v>
                </c:pt>
                <c:pt idx="11968">
                  <c:v>997.33333333333337</c:v>
                </c:pt>
                <c:pt idx="11969">
                  <c:v>997.41666666666663</c:v>
                </c:pt>
                <c:pt idx="11970">
                  <c:v>997.5</c:v>
                </c:pt>
                <c:pt idx="11971">
                  <c:v>997.58333333333337</c:v>
                </c:pt>
                <c:pt idx="11972">
                  <c:v>997.66666666666663</c:v>
                </c:pt>
                <c:pt idx="11973">
                  <c:v>997.75</c:v>
                </c:pt>
                <c:pt idx="11974">
                  <c:v>997.83333333333337</c:v>
                </c:pt>
                <c:pt idx="11975">
                  <c:v>997.91666666666663</c:v>
                </c:pt>
                <c:pt idx="11976">
                  <c:v>998</c:v>
                </c:pt>
                <c:pt idx="11977">
                  <c:v>998.08333333333337</c:v>
                </c:pt>
                <c:pt idx="11978">
                  <c:v>998.16666666666663</c:v>
                </c:pt>
                <c:pt idx="11979">
                  <c:v>998.25</c:v>
                </c:pt>
                <c:pt idx="11980">
                  <c:v>998.33333333333337</c:v>
                </c:pt>
                <c:pt idx="11981">
                  <c:v>998.41666666666663</c:v>
                </c:pt>
                <c:pt idx="11982">
                  <c:v>998.5</c:v>
                </c:pt>
                <c:pt idx="11983">
                  <c:v>998.58333333333337</c:v>
                </c:pt>
                <c:pt idx="11984">
                  <c:v>998.66666666666663</c:v>
                </c:pt>
                <c:pt idx="11985">
                  <c:v>998.75</c:v>
                </c:pt>
                <c:pt idx="11986">
                  <c:v>998.83333333333337</c:v>
                </c:pt>
                <c:pt idx="11987">
                  <c:v>998.91666666666663</c:v>
                </c:pt>
                <c:pt idx="11988">
                  <c:v>999</c:v>
                </c:pt>
                <c:pt idx="11989">
                  <c:v>999.08333333333337</c:v>
                </c:pt>
                <c:pt idx="11990">
                  <c:v>999.16666666666663</c:v>
                </c:pt>
                <c:pt idx="11991">
                  <c:v>999.25</c:v>
                </c:pt>
                <c:pt idx="11992">
                  <c:v>999.33333333333337</c:v>
                </c:pt>
                <c:pt idx="11993">
                  <c:v>999.41666666666663</c:v>
                </c:pt>
                <c:pt idx="11994">
                  <c:v>999.5</c:v>
                </c:pt>
                <c:pt idx="11995">
                  <c:v>999.58333333333337</c:v>
                </c:pt>
                <c:pt idx="11996">
                  <c:v>999.66666666666663</c:v>
                </c:pt>
                <c:pt idx="11997">
                  <c:v>999.75</c:v>
                </c:pt>
                <c:pt idx="11998">
                  <c:v>999.83333333333337</c:v>
                </c:pt>
                <c:pt idx="11999">
                  <c:v>999.91666666666663</c:v>
                </c:pt>
                <c:pt idx="12000">
                  <c:v>1000</c:v>
                </c:pt>
                <c:pt idx="12001">
                  <c:v>1000.0833333333334</c:v>
                </c:pt>
                <c:pt idx="12002">
                  <c:v>1000.1666666666666</c:v>
                </c:pt>
                <c:pt idx="12003">
                  <c:v>1000.25</c:v>
                </c:pt>
                <c:pt idx="12004">
                  <c:v>1000.3333333333334</c:v>
                </c:pt>
                <c:pt idx="12005">
                  <c:v>1000.4166666666666</c:v>
                </c:pt>
                <c:pt idx="12006">
                  <c:v>1000.5</c:v>
                </c:pt>
                <c:pt idx="12007">
                  <c:v>1000.5833333333334</c:v>
                </c:pt>
                <c:pt idx="12008">
                  <c:v>1000.6666666666666</c:v>
                </c:pt>
                <c:pt idx="12009">
                  <c:v>1000.75</c:v>
                </c:pt>
                <c:pt idx="12010">
                  <c:v>1000.8333333333334</c:v>
                </c:pt>
                <c:pt idx="12011">
                  <c:v>1000.9166666666666</c:v>
                </c:pt>
                <c:pt idx="12012">
                  <c:v>1001</c:v>
                </c:pt>
                <c:pt idx="12013">
                  <c:v>1001.0833333333334</c:v>
                </c:pt>
                <c:pt idx="12014">
                  <c:v>1001.1666666666666</c:v>
                </c:pt>
                <c:pt idx="12015">
                  <c:v>1001.25</c:v>
                </c:pt>
                <c:pt idx="12016">
                  <c:v>1001.3333333333334</c:v>
                </c:pt>
                <c:pt idx="12017">
                  <c:v>1001.4166666666666</c:v>
                </c:pt>
                <c:pt idx="12018">
                  <c:v>1001.5</c:v>
                </c:pt>
                <c:pt idx="12019">
                  <c:v>1001.5833333333334</c:v>
                </c:pt>
                <c:pt idx="12020">
                  <c:v>1001.6666666666666</c:v>
                </c:pt>
                <c:pt idx="12021">
                  <c:v>1001.75</c:v>
                </c:pt>
                <c:pt idx="12022">
                  <c:v>1001.8333333333334</c:v>
                </c:pt>
                <c:pt idx="12023">
                  <c:v>1001.9166666666666</c:v>
                </c:pt>
                <c:pt idx="12024">
                  <c:v>1002</c:v>
                </c:pt>
                <c:pt idx="12025">
                  <c:v>1002.0833333333334</c:v>
                </c:pt>
                <c:pt idx="12026">
                  <c:v>1002.1666666666666</c:v>
                </c:pt>
                <c:pt idx="12027">
                  <c:v>1002.25</c:v>
                </c:pt>
                <c:pt idx="12028">
                  <c:v>1002.3333333333334</c:v>
                </c:pt>
                <c:pt idx="12029">
                  <c:v>1002.4166666666666</c:v>
                </c:pt>
                <c:pt idx="12030">
                  <c:v>1002.5</c:v>
                </c:pt>
                <c:pt idx="12031">
                  <c:v>1002.5833333333334</c:v>
                </c:pt>
                <c:pt idx="12032">
                  <c:v>1002.6666666666666</c:v>
                </c:pt>
                <c:pt idx="12033">
                  <c:v>1002.75</c:v>
                </c:pt>
                <c:pt idx="12034">
                  <c:v>1002.8333333333334</c:v>
                </c:pt>
                <c:pt idx="12035">
                  <c:v>1002.9166666666666</c:v>
                </c:pt>
                <c:pt idx="12036">
                  <c:v>1003</c:v>
                </c:pt>
                <c:pt idx="12037">
                  <c:v>1003.0833333333334</c:v>
                </c:pt>
                <c:pt idx="12038">
                  <c:v>1003.1666666666666</c:v>
                </c:pt>
                <c:pt idx="12039">
                  <c:v>1003.25</c:v>
                </c:pt>
                <c:pt idx="12040">
                  <c:v>1003.3333333333334</c:v>
                </c:pt>
                <c:pt idx="12041">
                  <c:v>1003.4166666666666</c:v>
                </c:pt>
                <c:pt idx="12042">
                  <c:v>1003.5</c:v>
                </c:pt>
                <c:pt idx="12043">
                  <c:v>1003.5833333333334</c:v>
                </c:pt>
                <c:pt idx="12044">
                  <c:v>1003.6666666666666</c:v>
                </c:pt>
                <c:pt idx="12045">
                  <c:v>1003.75</c:v>
                </c:pt>
                <c:pt idx="12046">
                  <c:v>1003.8333333333334</c:v>
                </c:pt>
                <c:pt idx="12047">
                  <c:v>1003.9166666666666</c:v>
                </c:pt>
                <c:pt idx="12048">
                  <c:v>1004</c:v>
                </c:pt>
                <c:pt idx="12049">
                  <c:v>1004.0833333333334</c:v>
                </c:pt>
                <c:pt idx="12050">
                  <c:v>1004.1666666666666</c:v>
                </c:pt>
                <c:pt idx="12051">
                  <c:v>1004.25</c:v>
                </c:pt>
                <c:pt idx="12052">
                  <c:v>1004.3333333333334</c:v>
                </c:pt>
                <c:pt idx="12053">
                  <c:v>1004.4166666666666</c:v>
                </c:pt>
                <c:pt idx="12054">
                  <c:v>1004.5</c:v>
                </c:pt>
                <c:pt idx="12055">
                  <c:v>1004.5833333333334</c:v>
                </c:pt>
                <c:pt idx="12056">
                  <c:v>1004.6666666666666</c:v>
                </c:pt>
                <c:pt idx="12057">
                  <c:v>1004.75</c:v>
                </c:pt>
                <c:pt idx="12058">
                  <c:v>1004.8333333333334</c:v>
                </c:pt>
                <c:pt idx="12059">
                  <c:v>1004.9166666666666</c:v>
                </c:pt>
                <c:pt idx="12060">
                  <c:v>1005</c:v>
                </c:pt>
                <c:pt idx="12061">
                  <c:v>1005.0833333333334</c:v>
                </c:pt>
                <c:pt idx="12062">
                  <c:v>1005.1666666666666</c:v>
                </c:pt>
                <c:pt idx="12063">
                  <c:v>1005.25</c:v>
                </c:pt>
                <c:pt idx="12064">
                  <c:v>1005.3333333333334</c:v>
                </c:pt>
                <c:pt idx="12065">
                  <c:v>1005.4166666666666</c:v>
                </c:pt>
                <c:pt idx="12066">
                  <c:v>1005.5</c:v>
                </c:pt>
                <c:pt idx="12067">
                  <c:v>1005.5833333333334</c:v>
                </c:pt>
                <c:pt idx="12068">
                  <c:v>1005.6666666666666</c:v>
                </c:pt>
                <c:pt idx="12069">
                  <c:v>1005.75</c:v>
                </c:pt>
                <c:pt idx="12070">
                  <c:v>1005.8333333333334</c:v>
                </c:pt>
                <c:pt idx="12071">
                  <c:v>1005.9166666666666</c:v>
                </c:pt>
                <c:pt idx="12072">
                  <c:v>1006</c:v>
                </c:pt>
                <c:pt idx="12073">
                  <c:v>1006.0833333333334</c:v>
                </c:pt>
                <c:pt idx="12074">
                  <c:v>1006.1666666666666</c:v>
                </c:pt>
                <c:pt idx="12075">
                  <c:v>1006.25</c:v>
                </c:pt>
                <c:pt idx="12076">
                  <c:v>1006.3333333333334</c:v>
                </c:pt>
                <c:pt idx="12077">
                  <c:v>1006.4166666666666</c:v>
                </c:pt>
                <c:pt idx="12078">
                  <c:v>1006.5</c:v>
                </c:pt>
                <c:pt idx="12079">
                  <c:v>1006.5833333333334</c:v>
                </c:pt>
                <c:pt idx="12080">
                  <c:v>1006.6666666666666</c:v>
                </c:pt>
                <c:pt idx="12081">
                  <c:v>1006.75</c:v>
                </c:pt>
                <c:pt idx="12082">
                  <c:v>1006.8333333333334</c:v>
                </c:pt>
                <c:pt idx="12083">
                  <c:v>1006.9166666666666</c:v>
                </c:pt>
                <c:pt idx="12084">
                  <c:v>1007</c:v>
                </c:pt>
                <c:pt idx="12085">
                  <c:v>1007.0833333333334</c:v>
                </c:pt>
                <c:pt idx="12086">
                  <c:v>1007.1666666666666</c:v>
                </c:pt>
                <c:pt idx="12087">
                  <c:v>1007.25</c:v>
                </c:pt>
                <c:pt idx="12088">
                  <c:v>1007.3333333333334</c:v>
                </c:pt>
                <c:pt idx="12089">
                  <c:v>1007.4166666666666</c:v>
                </c:pt>
                <c:pt idx="12090">
                  <c:v>1007.5</c:v>
                </c:pt>
                <c:pt idx="12091">
                  <c:v>1007.5833333333334</c:v>
                </c:pt>
                <c:pt idx="12092">
                  <c:v>1007.6666666666666</c:v>
                </c:pt>
                <c:pt idx="12093">
                  <c:v>1007.75</c:v>
                </c:pt>
                <c:pt idx="12094">
                  <c:v>1007.8333333333334</c:v>
                </c:pt>
                <c:pt idx="12095">
                  <c:v>1007.9166666666666</c:v>
                </c:pt>
                <c:pt idx="12096">
                  <c:v>1008</c:v>
                </c:pt>
                <c:pt idx="12097">
                  <c:v>1008.0833333333334</c:v>
                </c:pt>
                <c:pt idx="12098">
                  <c:v>1008.1666666666666</c:v>
                </c:pt>
                <c:pt idx="12099">
                  <c:v>1008.25</c:v>
                </c:pt>
                <c:pt idx="12100">
                  <c:v>1008.3333333333334</c:v>
                </c:pt>
                <c:pt idx="12101">
                  <c:v>1008.4166666666666</c:v>
                </c:pt>
                <c:pt idx="12102">
                  <c:v>1008.5</c:v>
                </c:pt>
                <c:pt idx="12103">
                  <c:v>1008.5833333333334</c:v>
                </c:pt>
                <c:pt idx="12104">
                  <c:v>1008.6666666666666</c:v>
                </c:pt>
                <c:pt idx="12105">
                  <c:v>1008.75</c:v>
                </c:pt>
                <c:pt idx="12106">
                  <c:v>1008.8333333333334</c:v>
                </c:pt>
                <c:pt idx="12107">
                  <c:v>1008.9166666666666</c:v>
                </c:pt>
                <c:pt idx="12108">
                  <c:v>1009</c:v>
                </c:pt>
                <c:pt idx="12109">
                  <c:v>1009.0833333333334</c:v>
                </c:pt>
                <c:pt idx="12110">
                  <c:v>1009.1666666666666</c:v>
                </c:pt>
                <c:pt idx="12111">
                  <c:v>1009.25</c:v>
                </c:pt>
                <c:pt idx="12112">
                  <c:v>1009.3333333333334</c:v>
                </c:pt>
                <c:pt idx="12113">
                  <c:v>1009.4166666666666</c:v>
                </c:pt>
                <c:pt idx="12114">
                  <c:v>1009.5</c:v>
                </c:pt>
                <c:pt idx="12115">
                  <c:v>1009.5833333333334</c:v>
                </c:pt>
                <c:pt idx="12116">
                  <c:v>1009.6666666666666</c:v>
                </c:pt>
                <c:pt idx="12117">
                  <c:v>1009.75</c:v>
                </c:pt>
                <c:pt idx="12118">
                  <c:v>1009.8333333333334</c:v>
                </c:pt>
                <c:pt idx="12119">
                  <c:v>1009.9166666666666</c:v>
                </c:pt>
                <c:pt idx="12120">
                  <c:v>1010</c:v>
                </c:pt>
                <c:pt idx="12121">
                  <c:v>1010.0833333333334</c:v>
                </c:pt>
                <c:pt idx="12122">
                  <c:v>1010.1666666666666</c:v>
                </c:pt>
                <c:pt idx="12123">
                  <c:v>1010.25</c:v>
                </c:pt>
                <c:pt idx="12124">
                  <c:v>1010.3333333333334</c:v>
                </c:pt>
                <c:pt idx="12125">
                  <c:v>1010.4166666666666</c:v>
                </c:pt>
                <c:pt idx="12126">
                  <c:v>1010.5</c:v>
                </c:pt>
                <c:pt idx="12127">
                  <c:v>1010.5833333333334</c:v>
                </c:pt>
                <c:pt idx="12128">
                  <c:v>1010.6666666666666</c:v>
                </c:pt>
                <c:pt idx="12129">
                  <c:v>1010.75</c:v>
                </c:pt>
                <c:pt idx="12130">
                  <c:v>1010.8333333333334</c:v>
                </c:pt>
                <c:pt idx="12131">
                  <c:v>1010.9166666666666</c:v>
                </c:pt>
                <c:pt idx="12132">
                  <c:v>1011</c:v>
                </c:pt>
                <c:pt idx="12133">
                  <c:v>1011.0833333333334</c:v>
                </c:pt>
                <c:pt idx="12134">
                  <c:v>1011.1666666666666</c:v>
                </c:pt>
                <c:pt idx="12135">
                  <c:v>1011.25</c:v>
                </c:pt>
                <c:pt idx="12136">
                  <c:v>1011.3333333333334</c:v>
                </c:pt>
                <c:pt idx="12137">
                  <c:v>1011.4166666666666</c:v>
                </c:pt>
                <c:pt idx="12138">
                  <c:v>1011.5</c:v>
                </c:pt>
                <c:pt idx="12139">
                  <c:v>1011.5833333333334</c:v>
                </c:pt>
                <c:pt idx="12140">
                  <c:v>1011.6666666666666</c:v>
                </c:pt>
                <c:pt idx="12141">
                  <c:v>1011.75</c:v>
                </c:pt>
                <c:pt idx="12142">
                  <c:v>1011.8333333333334</c:v>
                </c:pt>
                <c:pt idx="12143">
                  <c:v>1011.9166666666666</c:v>
                </c:pt>
                <c:pt idx="12144">
                  <c:v>1012</c:v>
                </c:pt>
                <c:pt idx="12145">
                  <c:v>1012.0833333333334</c:v>
                </c:pt>
                <c:pt idx="12146">
                  <c:v>1012.1666666666666</c:v>
                </c:pt>
                <c:pt idx="12147">
                  <c:v>1012.25</c:v>
                </c:pt>
                <c:pt idx="12148">
                  <c:v>1012.3333333333334</c:v>
                </c:pt>
                <c:pt idx="12149">
                  <c:v>1012.4166666666666</c:v>
                </c:pt>
                <c:pt idx="12150">
                  <c:v>1012.5</c:v>
                </c:pt>
                <c:pt idx="12151">
                  <c:v>1012.5833333333334</c:v>
                </c:pt>
                <c:pt idx="12152">
                  <c:v>1012.6666666666666</c:v>
                </c:pt>
                <c:pt idx="12153">
                  <c:v>1012.75</c:v>
                </c:pt>
                <c:pt idx="12154">
                  <c:v>1012.8333333333334</c:v>
                </c:pt>
                <c:pt idx="12155">
                  <c:v>1012.9166666666666</c:v>
                </c:pt>
                <c:pt idx="12156">
                  <c:v>1013</c:v>
                </c:pt>
                <c:pt idx="12157">
                  <c:v>1013.0833333333334</c:v>
                </c:pt>
                <c:pt idx="12158">
                  <c:v>1013.1666666666666</c:v>
                </c:pt>
                <c:pt idx="12159">
                  <c:v>1013.25</c:v>
                </c:pt>
                <c:pt idx="12160">
                  <c:v>1013.3333333333334</c:v>
                </c:pt>
                <c:pt idx="12161">
                  <c:v>1013.4166666666666</c:v>
                </c:pt>
                <c:pt idx="12162">
                  <c:v>1013.5</c:v>
                </c:pt>
                <c:pt idx="12163">
                  <c:v>1013.5833333333334</c:v>
                </c:pt>
                <c:pt idx="12164">
                  <c:v>1013.6666666666666</c:v>
                </c:pt>
                <c:pt idx="12165">
                  <c:v>1013.75</c:v>
                </c:pt>
                <c:pt idx="12166">
                  <c:v>1013.8333333333334</c:v>
                </c:pt>
                <c:pt idx="12167">
                  <c:v>1013.9166666666666</c:v>
                </c:pt>
                <c:pt idx="12168">
                  <c:v>1014</c:v>
                </c:pt>
                <c:pt idx="12169">
                  <c:v>1014.0833333333334</c:v>
                </c:pt>
                <c:pt idx="12170">
                  <c:v>1014.1666666666666</c:v>
                </c:pt>
                <c:pt idx="12171">
                  <c:v>1014.25</c:v>
                </c:pt>
                <c:pt idx="12172">
                  <c:v>1014.3333333333334</c:v>
                </c:pt>
                <c:pt idx="12173">
                  <c:v>1014.4166666666666</c:v>
                </c:pt>
                <c:pt idx="12174">
                  <c:v>1014.5</c:v>
                </c:pt>
                <c:pt idx="12175">
                  <c:v>1014.5833333333334</c:v>
                </c:pt>
                <c:pt idx="12176">
                  <c:v>1014.6666666666666</c:v>
                </c:pt>
                <c:pt idx="12177">
                  <c:v>1014.75</c:v>
                </c:pt>
                <c:pt idx="12178">
                  <c:v>1014.8333333333334</c:v>
                </c:pt>
                <c:pt idx="12179">
                  <c:v>1014.9166666666666</c:v>
                </c:pt>
                <c:pt idx="12180">
                  <c:v>1015</c:v>
                </c:pt>
                <c:pt idx="12181">
                  <c:v>1015.0833333333334</c:v>
                </c:pt>
                <c:pt idx="12182">
                  <c:v>1015.1666666666666</c:v>
                </c:pt>
                <c:pt idx="12183">
                  <c:v>1015.25</c:v>
                </c:pt>
                <c:pt idx="12184">
                  <c:v>1015.3333333333334</c:v>
                </c:pt>
                <c:pt idx="12185">
                  <c:v>1015.4166666666666</c:v>
                </c:pt>
                <c:pt idx="12186">
                  <c:v>1015.5</c:v>
                </c:pt>
                <c:pt idx="12187">
                  <c:v>1015.5833333333334</c:v>
                </c:pt>
                <c:pt idx="12188">
                  <c:v>1015.6666666666666</c:v>
                </c:pt>
                <c:pt idx="12189">
                  <c:v>1015.75</c:v>
                </c:pt>
                <c:pt idx="12190">
                  <c:v>1015.8333333333334</c:v>
                </c:pt>
                <c:pt idx="12191">
                  <c:v>1015.9166666666666</c:v>
                </c:pt>
                <c:pt idx="12192">
                  <c:v>1016</c:v>
                </c:pt>
                <c:pt idx="12193">
                  <c:v>1016.0833333333334</c:v>
                </c:pt>
                <c:pt idx="12194">
                  <c:v>1016.1666666666666</c:v>
                </c:pt>
                <c:pt idx="12195">
                  <c:v>1016.25</c:v>
                </c:pt>
                <c:pt idx="12196">
                  <c:v>1016.3333333333334</c:v>
                </c:pt>
                <c:pt idx="12197">
                  <c:v>1016.4166666666666</c:v>
                </c:pt>
                <c:pt idx="12198">
                  <c:v>1016.5</c:v>
                </c:pt>
                <c:pt idx="12199">
                  <c:v>1016.5833333333334</c:v>
                </c:pt>
                <c:pt idx="12200">
                  <c:v>1016.6666666666666</c:v>
                </c:pt>
                <c:pt idx="12201">
                  <c:v>1016.75</c:v>
                </c:pt>
                <c:pt idx="12202">
                  <c:v>1016.8333333333334</c:v>
                </c:pt>
                <c:pt idx="12203">
                  <c:v>1016.9166666666666</c:v>
                </c:pt>
                <c:pt idx="12204">
                  <c:v>1017</c:v>
                </c:pt>
                <c:pt idx="12205">
                  <c:v>1017.0833333333334</c:v>
                </c:pt>
                <c:pt idx="12206">
                  <c:v>1017.1666666666666</c:v>
                </c:pt>
                <c:pt idx="12207">
                  <c:v>1017.25</c:v>
                </c:pt>
                <c:pt idx="12208">
                  <c:v>1017.3333333333334</c:v>
                </c:pt>
                <c:pt idx="12209">
                  <c:v>1017.4166666666666</c:v>
                </c:pt>
                <c:pt idx="12210">
                  <c:v>1017.5</c:v>
                </c:pt>
                <c:pt idx="12211">
                  <c:v>1017.5833333333334</c:v>
                </c:pt>
                <c:pt idx="12212">
                  <c:v>1017.6666666666666</c:v>
                </c:pt>
                <c:pt idx="12213">
                  <c:v>1017.75</c:v>
                </c:pt>
                <c:pt idx="12214">
                  <c:v>1017.8333333333334</c:v>
                </c:pt>
                <c:pt idx="12215">
                  <c:v>1017.9166666666666</c:v>
                </c:pt>
                <c:pt idx="12216">
                  <c:v>1018</c:v>
                </c:pt>
                <c:pt idx="12217">
                  <c:v>1018.0833333333334</c:v>
                </c:pt>
                <c:pt idx="12218">
                  <c:v>1018.1666666666666</c:v>
                </c:pt>
                <c:pt idx="12219">
                  <c:v>1018.25</c:v>
                </c:pt>
                <c:pt idx="12220">
                  <c:v>1018.3333333333334</c:v>
                </c:pt>
                <c:pt idx="12221">
                  <c:v>1018.4166666666666</c:v>
                </c:pt>
                <c:pt idx="12222">
                  <c:v>1018.5</c:v>
                </c:pt>
                <c:pt idx="12223">
                  <c:v>1018.5833333333334</c:v>
                </c:pt>
                <c:pt idx="12224">
                  <c:v>1018.6666666666666</c:v>
                </c:pt>
                <c:pt idx="12225">
                  <c:v>1018.75</c:v>
                </c:pt>
                <c:pt idx="12226">
                  <c:v>1018.8333333333334</c:v>
                </c:pt>
                <c:pt idx="12227">
                  <c:v>1018.9166666666666</c:v>
                </c:pt>
                <c:pt idx="12228">
                  <c:v>1019</c:v>
                </c:pt>
                <c:pt idx="12229">
                  <c:v>1019.0833333333334</c:v>
                </c:pt>
                <c:pt idx="12230">
                  <c:v>1019.1666666666666</c:v>
                </c:pt>
                <c:pt idx="12231">
                  <c:v>1019.25</c:v>
                </c:pt>
                <c:pt idx="12232">
                  <c:v>1019.3333333333334</c:v>
                </c:pt>
                <c:pt idx="12233">
                  <c:v>1019.4166666666666</c:v>
                </c:pt>
                <c:pt idx="12234">
                  <c:v>1019.5</c:v>
                </c:pt>
                <c:pt idx="12235">
                  <c:v>1019.5833333333334</c:v>
                </c:pt>
                <c:pt idx="12236">
                  <c:v>1019.6666666666666</c:v>
                </c:pt>
                <c:pt idx="12237">
                  <c:v>1019.75</c:v>
                </c:pt>
                <c:pt idx="12238">
                  <c:v>1019.8333333333334</c:v>
                </c:pt>
                <c:pt idx="12239">
                  <c:v>1019.9166666666666</c:v>
                </c:pt>
                <c:pt idx="12240">
                  <c:v>1020</c:v>
                </c:pt>
                <c:pt idx="12241">
                  <c:v>1020.0833333333334</c:v>
                </c:pt>
                <c:pt idx="12242">
                  <c:v>1020.1666666666666</c:v>
                </c:pt>
                <c:pt idx="12243">
                  <c:v>1020.25</c:v>
                </c:pt>
                <c:pt idx="12244">
                  <c:v>1020.3333333333334</c:v>
                </c:pt>
                <c:pt idx="12245">
                  <c:v>1020.4166666666666</c:v>
                </c:pt>
                <c:pt idx="12246">
                  <c:v>1020.5</c:v>
                </c:pt>
                <c:pt idx="12247">
                  <c:v>1020.5833333333334</c:v>
                </c:pt>
                <c:pt idx="12248">
                  <c:v>1020.6666666666666</c:v>
                </c:pt>
                <c:pt idx="12249">
                  <c:v>1020.75</c:v>
                </c:pt>
                <c:pt idx="12250">
                  <c:v>1020.8333333333334</c:v>
                </c:pt>
                <c:pt idx="12251">
                  <c:v>1020.9166666666666</c:v>
                </c:pt>
                <c:pt idx="12252">
                  <c:v>1021</c:v>
                </c:pt>
                <c:pt idx="12253">
                  <c:v>1021.0833333333334</c:v>
                </c:pt>
                <c:pt idx="12254">
                  <c:v>1021.1666666666666</c:v>
                </c:pt>
                <c:pt idx="12255">
                  <c:v>1021.25</c:v>
                </c:pt>
                <c:pt idx="12256">
                  <c:v>1021.3333333333334</c:v>
                </c:pt>
                <c:pt idx="12257">
                  <c:v>1021.4166666666666</c:v>
                </c:pt>
                <c:pt idx="12258">
                  <c:v>1021.5</c:v>
                </c:pt>
                <c:pt idx="12259">
                  <c:v>1021.5833333333334</c:v>
                </c:pt>
                <c:pt idx="12260">
                  <c:v>1021.6666666666666</c:v>
                </c:pt>
                <c:pt idx="12261">
                  <c:v>1021.75</c:v>
                </c:pt>
                <c:pt idx="12262">
                  <c:v>1021.8333333333334</c:v>
                </c:pt>
                <c:pt idx="12263">
                  <c:v>1021.9166666666666</c:v>
                </c:pt>
                <c:pt idx="12264">
                  <c:v>1022</c:v>
                </c:pt>
                <c:pt idx="12265">
                  <c:v>1022.0833333333334</c:v>
                </c:pt>
                <c:pt idx="12266">
                  <c:v>1022.1666666666666</c:v>
                </c:pt>
                <c:pt idx="12267">
                  <c:v>1022.25</c:v>
                </c:pt>
                <c:pt idx="12268">
                  <c:v>1022.3333333333334</c:v>
                </c:pt>
                <c:pt idx="12269">
                  <c:v>1022.4166666666666</c:v>
                </c:pt>
                <c:pt idx="12270">
                  <c:v>1022.5</c:v>
                </c:pt>
                <c:pt idx="12271">
                  <c:v>1022.5833333333334</c:v>
                </c:pt>
                <c:pt idx="12272">
                  <c:v>1022.6666666666666</c:v>
                </c:pt>
                <c:pt idx="12273">
                  <c:v>1022.75</c:v>
                </c:pt>
                <c:pt idx="12274">
                  <c:v>1022.8333333333334</c:v>
                </c:pt>
                <c:pt idx="12275">
                  <c:v>1022.9166666666666</c:v>
                </c:pt>
                <c:pt idx="12276">
                  <c:v>1023</c:v>
                </c:pt>
                <c:pt idx="12277">
                  <c:v>1023.0833333333334</c:v>
                </c:pt>
                <c:pt idx="12278">
                  <c:v>1023.1666666666666</c:v>
                </c:pt>
                <c:pt idx="12279">
                  <c:v>1023.25</c:v>
                </c:pt>
                <c:pt idx="12280">
                  <c:v>1023.3333333333334</c:v>
                </c:pt>
                <c:pt idx="12281">
                  <c:v>1023.4166666666666</c:v>
                </c:pt>
                <c:pt idx="12282">
                  <c:v>1023.5</c:v>
                </c:pt>
                <c:pt idx="12283">
                  <c:v>1023.5833333333334</c:v>
                </c:pt>
                <c:pt idx="12284">
                  <c:v>1023.6666666666666</c:v>
                </c:pt>
                <c:pt idx="12285">
                  <c:v>1023.75</c:v>
                </c:pt>
                <c:pt idx="12286">
                  <c:v>1023.8333333333334</c:v>
                </c:pt>
                <c:pt idx="12287">
                  <c:v>1023.9166666666666</c:v>
                </c:pt>
                <c:pt idx="12288">
                  <c:v>1024</c:v>
                </c:pt>
                <c:pt idx="12289">
                  <c:v>1024.0833333333333</c:v>
                </c:pt>
                <c:pt idx="12290">
                  <c:v>1024.1666666666667</c:v>
                </c:pt>
                <c:pt idx="12291">
                  <c:v>1024.25</c:v>
                </c:pt>
                <c:pt idx="12292">
                  <c:v>1024.3333333333333</c:v>
                </c:pt>
                <c:pt idx="12293">
                  <c:v>1024.4166666666667</c:v>
                </c:pt>
                <c:pt idx="12294">
                  <c:v>1024.5</c:v>
                </c:pt>
                <c:pt idx="12295">
                  <c:v>1024.5833333333333</c:v>
                </c:pt>
                <c:pt idx="12296">
                  <c:v>1024.6666666666667</c:v>
                </c:pt>
                <c:pt idx="12297">
                  <c:v>1024.75</c:v>
                </c:pt>
                <c:pt idx="12298">
                  <c:v>1024.8333333333333</c:v>
                </c:pt>
                <c:pt idx="12299">
                  <c:v>1024.9166666666667</c:v>
                </c:pt>
                <c:pt idx="12300">
                  <c:v>1025</c:v>
                </c:pt>
                <c:pt idx="12301">
                  <c:v>1025.0833333333333</c:v>
                </c:pt>
                <c:pt idx="12302">
                  <c:v>1025.1666666666667</c:v>
                </c:pt>
                <c:pt idx="12303">
                  <c:v>1025.25</c:v>
                </c:pt>
                <c:pt idx="12304">
                  <c:v>1025.3333333333333</c:v>
                </c:pt>
                <c:pt idx="12305">
                  <c:v>1025.4166666666667</c:v>
                </c:pt>
                <c:pt idx="12306">
                  <c:v>1025.5</c:v>
                </c:pt>
                <c:pt idx="12307">
                  <c:v>1025.5833333333333</c:v>
                </c:pt>
                <c:pt idx="12308">
                  <c:v>1025.6666666666667</c:v>
                </c:pt>
                <c:pt idx="12309">
                  <c:v>1025.75</c:v>
                </c:pt>
                <c:pt idx="12310">
                  <c:v>1025.8333333333333</c:v>
                </c:pt>
                <c:pt idx="12311">
                  <c:v>1025.9166666666667</c:v>
                </c:pt>
                <c:pt idx="12312">
                  <c:v>1026</c:v>
                </c:pt>
                <c:pt idx="12313">
                  <c:v>1026.0833333333333</c:v>
                </c:pt>
                <c:pt idx="12314">
                  <c:v>1026.1666666666667</c:v>
                </c:pt>
                <c:pt idx="12315">
                  <c:v>1026.25</c:v>
                </c:pt>
                <c:pt idx="12316">
                  <c:v>1026.3333333333333</c:v>
                </c:pt>
                <c:pt idx="12317">
                  <c:v>1026.4166666666667</c:v>
                </c:pt>
                <c:pt idx="12318">
                  <c:v>1026.5</c:v>
                </c:pt>
                <c:pt idx="12319">
                  <c:v>1026.5833333333333</c:v>
                </c:pt>
                <c:pt idx="12320">
                  <c:v>1026.6666666666667</c:v>
                </c:pt>
                <c:pt idx="12321">
                  <c:v>1026.75</c:v>
                </c:pt>
                <c:pt idx="12322">
                  <c:v>1026.8333333333333</c:v>
                </c:pt>
                <c:pt idx="12323">
                  <c:v>1026.9166666666667</c:v>
                </c:pt>
                <c:pt idx="12324">
                  <c:v>1027</c:v>
                </c:pt>
                <c:pt idx="12325">
                  <c:v>1027.0833333333333</c:v>
                </c:pt>
                <c:pt idx="12326">
                  <c:v>1027.1666666666667</c:v>
                </c:pt>
                <c:pt idx="12327">
                  <c:v>1027.25</c:v>
                </c:pt>
                <c:pt idx="12328">
                  <c:v>1027.3333333333333</c:v>
                </c:pt>
                <c:pt idx="12329">
                  <c:v>1027.4166666666667</c:v>
                </c:pt>
                <c:pt idx="12330">
                  <c:v>1027.5</c:v>
                </c:pt>
                <c:pt idx="12331">
                  <c:v>1027.5833333333333</c:v>
                </c:pt>
                <c:pt idx="12332">
                  <c:v>1027.6666666666667</c:v>
                </c:pt>
                <c:pt idx="12333">
                  <c:v>1027.75</c:v>
                </c:pt>
                <c:pt idx="12334">
                  <c:v>1027.8333333333333</c:v>
                </c:pt>
                <c:pt idx="12335">
                  <c:v>1027.9166666666667</c:v>
                </c:pt>
                <c:pt idx="12336">
                  <c:v>1028</c:v>
                </c:pt>
                <c:pt idx="12337">
                  <c:v>1028.0833333333333</c:v>
                </c:pt>
                <c:pt idx="12338">
                  <c:v>1028.1666666666667</c:v>
                </c:pt>
                <c:pt idx="12339">
                  <c:v>1028.25</c:v>
                </c:pt>
                <c:pt idx="12340">
                  <c:v>1028.3333333333333</c:v>
                </c:pt>
                <c:pt idx="12341">
                  <c:v>1028.4166666666667</c:v>
                </c:pt>
                <c:pt idx="12342">
                  <c:v>1028.5</c:v>
                </c:pt>
                <c:pt idx="12343">
                  <c:v>1028.5833333333333</c:v>
                </c:pt>
                <c:pt idx="12344">
                  <c:v>1028.6666666666667</c:v>
                </c:pt>
                <c:pt idx="12345">
                  <c:v>1028.75</c:v>
                </c:pt>
                <c:pt idx="12346">
                  <c:v>1028.8333333333333</c:v>
                </c:pt>
                <c:pt idx="12347">
                  <c:v>1028.9166666666667</c:v>
                </c:pt>
                <c:pt idx="12348">
                  <c:v>1029</c:v>
                </c:pt>
                <c:pt idx="12349">
                  <c:v>1029.0833333333333</c:v>
                </c:pt>
                <c:pt idx="12350">
                  <c:v>1029.1666666666667</c:v>
                </c:pt>
                <c:pt idx="12351">
                  <c:v>1029.25</c:v>
                </c:pt>
                <c:pt idx="12352">
                  <c:v>1029.3333333333333</c:v>
                </c:pt>
                <c:pt idx="12353">
                  <c:v>1029.4166666666667</c:v>
                </c:pt>
                <c:pt idx="12354">
                  <c:v>1029.5</c:v>
                </c:pt>
                <c:pt idx="12355">
                  <c:v>1029.5833333333333</c:v>
                </c:pt>
                <c:pt idx="12356">
                  <c:v>1029.6666666666667</c:v>
                </c:pt>
                <c:pt idx="12357">
                  <c:v>1029.75</c:v>
                </c:pt>
                <c:pt idx="12358">
                  <c:v>1029.8333333333333</c:v>
                </c:pt>
                <c:pt idx="12359">
                  <c:v>1029.9166666666667</c:v>
                </c:pt>
                <c:pt idx="12360">
                  <c:v>1030</c:v>
                </c:pt>
                <c:pt idx="12361">
                  <c:v>1030.0833333333333</c:v>
                </c:pt>
                <c:pt idx="12362">
                  <c:v>1030.1666666666667</c:v>
                </c:pt>
                <c:pt idx="12363">
                  <c:v>1030.25</c:v>
                </c:pt>
                <c:pt idx="12364">
                  <c:v>1030.3333333333333</c:v>
                </c:pt>
                <c:pt idx="12365">
                  <c:v>1030.4166666666667</c:v>
                </c:pt>
                <c:pt idx="12366">
                  <c:v>1030.5</c:v>
                </c:pt>
                <c:pt idx="12367">
                  <c:v>1030.5833333333333</c:v>
                </c:pt>
                <c:pt idx="12368">
                  <c:v>1030.6666666666667</c:v>
                </c:pt>
                <c:pt idx="12369">
                  <c:v>1030.75</c:v>
                </c:pt>
                <c:pt idx="12370">
                  <c:v>1030.8333333333333</c:v>
                </c:pt>
                <c:pt idx="12371">
                  <c:v>1030.9166666666667</c:v>
                </c:pt>
                <c:pt idx="12372">
                  <c:v>1031</c:v>
                </c:pt>
                <c:pt idx="12373">
                  <c:v>1031.0833333333333</c:v>
                </c:pt>
                <c:pt idx="12374">
                  <c:v>1031.1666666666667</c:v>
                </c:pt>
                <c:pt idx="12375">
                  <c:v>1031.25</c:v>
                </c:pt>
                <c:pt idx="12376">
                  <c:v>1031.3333333333333</c:v>
                </c:pt>
                <c:pt idx="12377">
                  <c:v>1031.4166666666667</c:v>
                </c:pt>
                <c:pt idx="12378">
                  <c:v>1031.5</c:v>
                </c:pt>
                <c:pt idx="12379">
                  <c:v>1031.5833333333333</c:v>
                </c:pt>
                <c:pt idx="12380">
                  <c:v>1031.6666666666667</c:v>
                </c:pt>
                <c:pt idx="12381">
                  <c:v>1031.75</c:v>
                </c:pt>
                <c:pt idx="12382">
                  <c:v>1031.8333333333333</c:v>
                </c:pt>
                <c:pt idx="12383">
                  <c:v>1031.9166666666667</c:v>
                </c:pt>
                <c:pt idx="12384">
                  <c:v>1032</c:v>
                </c:pt>
                <c:pt idx="12385">
                  <c:v>1032.0833333333333</c:v>
                </c:pt>
                <c:pt idx="12386">
                  <c:v>1032.1666666666667</c:v>
                </c:pt>
                <c:pt idx="12387">
                  <c:v>1032.25</c:v>
                </c:pt>
                <c:pt idx="12388">
                  <c:v>1032.3333333333333</c:v>
                </c:pt>
                <c:pt idx="12389">
                  <c:v>1032.4166666666667</c:v>
                </c:pt>
                <c:pt idx="12390">
                  <c:v>1032.5</c:v>
                </c:pt>
                <c:pt idx="12391">
                  <c:v>1032.5833333333333</c:v>
                </c:pt>
                <c:pt idx="12392">
                  <c:v>1032.6666666666667</c:v>
                </c:pt>
                <c:pt idx="12393">
                  <c:v>1032.75</c:v>
                </c:pt>
                <c:pt idx="12394">
                  <c:v>1032.8333333333333</c:v>
                </c:pt>
                <c:pt idx="12395">
                  <c:v>1032.9166666666667</c:v>
                </c:pt>
                <c:pt idx="12396">
                  <c:v>1033</c:v>
                </c:pt>
                <c:pt idx="12397">
                  <c:v>1033.0833333333333</c:v>
                </c:pt>
                <c:pt idx="12398">
                  <c:v>1033.1666666666667</c:v>
                </c:pt>
                <c:pt idx="12399">
                  <c:v>1033.25</c:v>
                </c:pt>
                <c:pt idx="12400">
                  <c:v>1033.3333333333333</c:v>
                </c:pt>
                <c:pt idx="12401">
                  <c:v>1033.4166666666667</c:v>
                </c:pt>
                <c:pt idx="12402">
                  <c:v>1033.5</c:v>
                </c:pt>
                <c:pt idx="12403">
                  <c:v>1033.5833333333333</c:v>
                </c:pt>
                <c:pt idx="12404">
                  <c:v>1033.6666666666667</c:v>
                </c:pt>
                <c:pt idx="12405">
                  <c:v>1033.75</c:v>
                </c:pt>
                <c:pt idx="12406">
                  <c:v>1033.8333333333333</c:v>
                </c:pt>
                <c:pt idx="12407">
                  <c:v>1033.9166666666667</c:v>
                </c:pt>
                <c:pt idx="12408">
                  <c:v>1034</c:v>
                </c:pt>
                <c:pt idx="12409">
                  <c:v>1034.0833333333333</c:v>
                </c:pt>
                <c:pt idx="12410">
                  <c:v>1034.1666666666667</c:v>
                </c:pt>
                <c:pt idx="12411">
                  <c:v>1034.25</c:v>
                </c:pt>
                <c:pt idx="12412">
                  <c:v>1034.3333333333333</c:v>
                </c:pt>
                <c:pt idx="12413">
                  <c:v>1034.4166666666667</c:v>
                </c:pt>
                <c:pt idx="12414">
                  <c:v>1034.5</c:v>
                </c:pt>
                <c:pt idx="12415">
                  <c:v>1034.5833333333333</c:v>
                </c:pt>
                <c:pt idx="12416">
                  <c:v>1034.6666666666667</c:v>
                </c:pt>
                <c:pt idx="12417">
                  <c:v>1034.75</c:v>
                </c:pt>
                <c:pt idx="12418">
                  <c:v>1034.8333333333333</c:v>
                </c:pt>
                <c:pt idx="12419">
                  <c:v>1034.9166666666667</c:v>
                </c:pt>
                <c:pt idx="12420">
                  <c:v>1035</c:v>
                </c:pt>
                <c:pt idx="12421">
                  <c:v>1035.0833333333333</c:v>
                </c:pt>
                <c:pt idx="12422">
                  <c:v>1035.1666666666667</c:v>
                </c:pt>
                <c:pt idx="12423">
                  <c:v>1035.25</c:v>
                </c:pt>
                <c:pt idx="12424">
                  <c:v>1035.3333333333333</c:v>
                </c:pt>
                <c:pt idx="12425">
                  <c:v>1035.4166666666667</c:v>
                </c:pt>
                <c:pt idx="12426">
                  <c:v>1035.5</c:v>
                </c:pt>
                <c:pt idx="12427">
                  <c:v>1035.5833333333333</c:v>
                </c:pt>
                <c:pt idx="12428">
                  <c:v>1035.6666666666667</c:v>
                </c:pt>
                <c:pt idx="12429">
                  <c:v>1035.75</c:v>
                </c:pt>
                <c:pt idx="12430">
                  <c:v>1035.8333333333333</c:v>
                </c:pt>
                <c:pt idx="12431">
                  <c:v>1035.9166666666667</c:v>
                </c:pt>
                <c:pt idx="12432">
                  <c:v>1036</c:v>
                </c:pt>
                <c:pt idx="12433">
                  <c:v>1036.0833333333333</c:v>
                </c:pt>
                <c:pt idx="12434">
                  <c:v>1036.1666666666667</c:v>
                </c:pt>
                <c:pt idx="12435">
                  <c:v>1036.25</c:v>
                </c:pt>
                <c:pt idx="12436">
                  <c:v>1036.3333333333333</c:v>
                </c:pt>
                <c:pt idx="12437">
                  <c:v>1036.4166666666667</c:v>
                </c:pt>
                <c:pt idx="12438">
                  <c:v>1036.5</c:v>
                </c:pt>
                <c:pt idx="12439">
                  <c:v>1036.5833333333333</c:v>
                </c:pt>
                <c:pt idx="12440">
                  <c:v>1036.6666666666667</c:v>
                </c:pt>
                <c:pt idx="12441">
                  <c:v>1036.75</c:v>
                </c:pt>
                <c:pt idx="12442">
                  <c:v>1036.8333333333333</c:v>
                </c:pt>
                <c:pt idx="12443">
                  <c:v>1036.9166666666667</c:v>
                </c:pt>
                <c:pt idx="12444">
                  <c:v>1037</c:v>
                </c:pt>
                <c:pt idx="12445">
                  <c:v>1037.0833333333333</c:v>
                </c:pt>
                <c:pt idx="12446">
                  <c:v>1037.1666666666667</c:v>
                </c:pt>
                <c:pt idx="12447">
                  <c:v>1037.25</c:v>
                </c:pt>
                <c:pt idx="12448">
                  <c:v>1037.3333333333333</c:v>
                </c:pt>
                <c:pt idx="12449">
                  <c:v>1037.4166666666667</c:v>
                </c:pt>
                <c:pt idx="12450">
                  <c:v>1037.5</c:v>
                </c:pt>
                <c:pt idx="12451">
                  <c:v>1037.5833333333333</c:v>
                </c:pt>
                <c:pt idx="12452">
                  <c:v>1037.6666666666667</c:v>
                </c:pt>
                <c:pt idx="12453">
                  <c:v>1037.75</c:v>
                </c:pt>
                <c:pt idx="12454">
                  <c:v>1037.8333333333333</c:v>
                </c:pt>
                <c:pt idx="12455">
                  <c:v>1037.9166666666667</c:v>
                </c:pt>
                <c:pt idx="12456">
                  <c:v>1038</c:v>
                </c:pt>
                <c:pt idx="12457">
                  <c:v>1038.0833333333333</c:v>
                </c:pt>
                <c:pt idx="12458">
                  <c:v>1038.1666666666667</c:v>
                </c:pt>
                <c:pt idx="12459">
                  <c:v>1038.25</c:v>
                </c:pt>
                <c:pt idx="12460">
                  <c:v>1038.3333333333333</c:v>
                </c:pt>
                <c:pt idx="12461">
                  <c:v>1038.4166666666667</c:v>
                </c:pt>
                <c:pt idx="12462">
                  <c:v>1038.5</c:v>
                </c:pt>
                <c:pt idx="12463">
                  <c:v>1038.5833333333333</c:v>
                </c:pt>
                <c:pt idx="12464">
                  <c:v>1038.6666666666667</c:v>
                </c:pt>
                <c:pt idx="12465">
                  <c:v>1038.75</c:v>
                </c:pt>
                <c:pt idx="12466">
                  <c:v>1038.8333333333333</c:v>
                </c:pt>
                <c:pt idx="12467">
                  <c:v>1038.9166666666667</c:v>
                </c:pt>
                <c:pt idx="12468">
                  <c:v>1039</c:v>
                </c:pt>
                <c:pt idx="12469">
                  <c:v>1039.0833333333333</c:v>
                </c:pt>
                <c:pt idx="12470">
                  <c:v>1039.1666666666667</c:v>
                </c:pt>
                <c:pt idx="12471">
                  <c:v>1039.25</c:v>
                </c:pt>
                <c:pt idx="12472">
                  <c:v>1039.3333333333333</c:v>
                </c:pt>
                <c:pt idx="12473">
                  <c:v>1039.4166666666667</c:v>
                </c:pt>
                <c:pt idx="12474">
                  <c:v>1039.5</c:v>
                </c:pt>
                <c:pt idx="12475">
                  <c:v>1039.5833333333333</c:v>
                </c:pt>
                <c:pt idx="12476">
                  <c:v>1039.6666666666667</c:v>
                </c:pt>
                <c:pt idx="12477">
                  <c:v>1039.75</c:v>
                </c:pt>
                <c:pt idx="12478">
                  <c:v>1039.8333333333333</c:v>
                </c:pt>
                <c:pt idx="12479">
                  <c:v>1039.9166666666667</c:v>
                </c:pt>
                <c:pt idx="12480">
                  <c:v>1040</c:v>
                </c:pt>
                <c:pt idx="12481">
                  <c:v>1040.0833333333333</c:v>
                </c:pt>
                <c:pt idx="12482">
                  <c:v>1040.1666666666667</c:v>
                </c:pt>
                <c:pt idx="12483">
                  <c:v>1040.25</c:v>
                </c:pt>
                <c:pt idx="12484">
                  <c:v>1040.3333333333333</c:v>
                </c:pt>
                <c:pt idx="12485">
                  <c:v>1040.4166666666667</c:v>
                </c:pt>
                <c:pt idx="12486">
                  <c:v>1040.5</c:v>
                </c:pt>
                <c:pt idx="12487">
                  <c:v>1040.5833333333333</c:v>
                </c:pt>
                <c:pt idx="12488">
                  <c:v>1040.6666666666667</c:v>
                </c:pt>
                <c:pt idx="12489">
                  <c:v>1040.75</c:v>
                </c:pt>
                <c:pt idx="12490">
                  <c:v>1040.8333333333333</c:v>
                </c:pt>
                <c:pt idx="12491">
                  <c:v>1040.9166666666667</c:v>
                </c:pt>
                <c:pt idx="12492">
                  <c:v>1041</c:v>
                </c:pt>
                <c:pt idx="12493">
                  <c:v>1041.0833333333333</c:v>
                </c:pt>
                <c:pt idx="12494">
                  <c:v>1041.1666666666667</c:v>
                </c:pt>
                <c:pt idx="12495">
                  <c:v>1041.25</c:v>
                </c:pt>
                <c:pt idx="12496">
                  <c:v>1041.3333333333333</c:v>
                </c:pt>
                <c:pt idx="12497">
                  <c:v>1041.4166666666667</c:v>
                </c:pt>
                <c:pt idx="12498">
                  <c:v>1041.5</c:v>
                </c:pt>
                <c:pt idx="12499">
                  <c:v>1041.5833333333333</c:v>
                </c:pt>
                <c:pt idx="12500">
                  <c:v>1041.6666666666667</c:v>
                </c:pt>
                <c:pt idx="12501">
                  <c:v>1041.75</c:v>
                </c:pt>
                <c:pt idx="12502">
                  <c:v>1041.8333333333333</c:v>
                </c:pt>
                <c:pt idx="12503">
                  <c:v>1041.9166666666667</c:v>
                </c:pt>
                <c:pt idx="12504">
                  <c:v>1042</c:v>
                </c:pt>
                <c:pt idx="12505">
                  <c:v>1042.0833333333333</c:v>
                </c:pt>
                <c:pt idx="12506">
                  <c:v>1042.1666666666667</c:v>
                </c:pt>
                <c:pt idx="12507">
                  <c:v>1042.25</c:v>
                </c:pt>
                <c:pt idx="12508">
                  <c:v>1042.3333333333333</c:v>
                </c:pt>
                <c:pt idx="12509">
                  <c:v>1042.4166666666667</c:v>
                </c:pt>
                <c:pt idx="12510">
                  <c:v>1042.5</c:v>
                </c:pt>
                <c:pt idx="12511">
                  <c:v>1042.5833333333333</c:v>
                </c:pt>
                <c:pt idx="12512">
                  <c:v>1042.6666666666667</c:v>
                </c:pt>
                <c:pt idx="12513">
                  <c:v>1042.75</c:v>
                </c:pt>
                <c:pt idx="12514">
                  <c:v>1042.8333333333333</c:v>
                </c:pt>
                <c:pt idx="12515">
                  <c:v>1042.9166666666667</c:v>
                </c:pt>
                <c:pt idx="12516">
                  <c:v>1043</c:v>
                </c:pt>
                <c:pt idx="12517">
                  <c:v>1043.0833333333333</c:v>
                </c:pt>
                <c:pt idx="12518">
                  <c:v>1043.1666666666667</c:v>
                </c:pt>
                <c:pt idx="12519">
                  <c:v>1043.25</c:v>
                </c:pt>
                <c:pt idx="12520">
                  <c:v>1043.3333333333333</c:v>
                </c:pt>
                <c:pt idx="12521">
                  <c:v>1043.4166666666667</c:v>
                </c:pt>
                <c:pt idx="12522">
                  <c:v>1043.5</c:v>
                </c:pt>
                <c:pt idx="12523">
                  <c:v>1043.5833333333333</c:v>
                </c:pt>
                <c:pt idx="12524">
                  <c:v>1043.6666666666667</c:v>
                </c:pt>
                <c:pt idx="12525">
                  <c:v>1043.75</c:v>
                </c:pt>
                <c:pt idx="12526">
                  <c:v>1043.8333333333333</c:v>
                </c:pt>
                <c:pt idx="12527">
                  <c:v>1043.9166666666667</c:v>
                </c:pt>
                <c:pt idx="12528">
                  <c:v>1044</c:v>
                </c:pt>
                <c:pt idx="12529">
                  <c:v>1044.0833333333333</c:v>
                </c:pt>
                <c:pt idx="12530">
                  <c:v>1044.1666666666667</c:v>
                </c:pt>
                <c:pt idx="12531">
                  <c:v>1044.25</c:v>
                </c:pt>
                <c:pt idx="12532">
                  <c:v>1044.3333333333333</c:v>
                </c:pt>
                <c:pt idx="12533">
                  <c:v>1044.4166666666667</c:v>
                </c:pt>
                <c:pt idx="12534">
                  <c:v>1044.5</c:v>
                </c:pt>
                <c:pt idx="12535">
                  <c:v>1044.5833333333333</c:v>
                </c:pt>
                <c:pt idx="12536">
                  <c:v>1044.6666666666667</c:v>
                </c:pt>
                <c:pt idx="12537">
                  <c:v>1044.75</c:v>
                </c:pt>
                <c:pt idx="12538">
                  <c:v>1044.8333333333333</c:v>
                </c:pt>
                <c:pt idx="12539">
                  <c:v>1044.9166666666667</c:v>
                </c:pt>
                <c:pt idx="12540">
                  <c:v>1045</c:v>
                </c:pt>
                <c:pt idx="12541">
                  <c:v>1045.0833333333333</c:v>
                </c:pt>
                <c:pt idx="12542">
                  <c:v>1045.1666666666667</c:v>
                </c:pt>
                <c:pt idx="12543">
                  <c:v>1045.25</c:v>
                </c:pt>
                <c:pt idx="12544">
                  <c:v>1045.3333333333333</c:v>
                </c:pt>
                <c:pt idx="12545">
                  <c:v>1045.4166666666667</c:v>
                </c:pt>
                <c:pt idx="12546">
                  <c:v>1045.5</c:v>
                </c:pt>
                <c:pt idx="12547">
                  <c:v>1045.5833333333333</c:v>
                </c:pt>
                <c:pt idx="12548">
                  <c:v>1045.6666666666667</c:v>
                </c:pt>
                <c:pt idx="12549">
                  <c:v>1045.75</c:v>
                </c:pt>
                <c:pt idx="12550">
                  <c:v>1045.8333333333333</c:v>
                </c:pt>
                <c:pt idx="12551">
                  <c:v>1045.9166666666667</c:v>
                </c:pt>
                <c:pt idx="12552">
                  <c:v>1046</c:v>
                </c:pt>
                <c:pt idx="12553">
                  <c:v>1046.0833333333333</c:v>
                </c:pt>
                <c:pt idx="12554">
                  <c:v>1046.1666666666667</c:v>
                </c:pt>
                <c:pt idx="12555">
                  <c:v>1046.25</c:v>
                </c:pt>
                <c:pt idx="12556">
                  <c:v>1046.3333333333333</c:v>
                </c:pt>
                <c:pt idx="12557">
                  <c:v>1046.4166666666667</c:v>
                </c:pt>
                <c:pt idx="12558">
                  <c:v>1046.5</c:v>
                </c:pt>
                <c:pt idx="12559">
                  <c:v>1046.5833333333333</c:v>
                </c:pt>
                <c:pt idx="12560">
                  <c:v>1046.6666666666667</c:v>
                </c:pt>
                <c:pt idx="12561">
                  <c:v>1046.75</c:v>
                </c:pt>
                <c:pt idx="12562">
                  <c:v>1046.8333333333333</c:v>
                </c:pt>
                <c:pt idx="12563">
                  <c:v>1046.9166666666667</c:v>
                </c:pt>
                <c:pt idx="12564">
                  <c:v>1047</c:v>
                </c:pt>
                <c:pt idx="12565">
                  <c:v>1047.0833333333333</c:v>
                </c:pt>
                <c:pt idx="12566">
                  <c:v>1047.1666666666667</c:v>
                </c:pt>
                <c:pt idx="12567">
                  <c:v>1047.25</c:v>
                </c:pt>
                <c:pt idx="12568">
                  <c:v>1047.3333333333333</c:v>
                </c:pt>
                <c:pt idx="12569">
                  <c:v>1047.4166666666667</c:v>
                </c:pt>
                <c:pt idx="12570">
                  <c:v>1047.5</c:v>
                </c:pt>
                <c:pt idx="12571">
                  <c:v>1047.5833333333333</c:v>
                </c:pt>
                <c:pt idx="12572">
                  <c:v>1047.6666666666667</c:v>
                </c:pt>
                <c:pt idx="12573">
                  <c:v>1047.75</c:v>
                </c:pt>
                <c:pt idx="12574">
                  <c:v>1047.8333333333333</c:v>
                </c:pt>
                <c:pt idx="12575">
                  <c:v>1047.9166666666667</c:v>
                </c:pt>
                <c:pt idx="12576">
                  <c:v>1048</c:v>
                </c:pt>
                <c:pt idx="12577">
                  <c:v>1048.0833333333333</c:v>
                </c:pt>
                <c:pt idx="12578">
                  <c:v>1048.1666666666667</c:v>
                </c:pt>
                <c:pt idx="12579">
                  <c:v>1048.25</c:v>
                </c:pt>
                <c:pt idx="12580">
                  <c:v>1048.3333333333333</c:v>
                </c:pt>
                <c:pt idx="12581">
                  <c:v>1048.4166666666667</c:v>
                </c:pt>
                <c:pt idx="12582">
                  <c:v>1048.5</c:v>
                </c:pt>
                <c:pt idx="12583">
                  <c:v>1048.5833333333333</c:v>
                </c:pt>
                <c:pt idx="12584">
                  <c:v>1048.6666666666667</c:v>
                </c:pt>
                <c:pt idx="12585">
                  <c:v>1048.75</c:v>
                </c:pt>
                <c:pt idx="12586">
                  <c:v>1048.8333333333333</c:v>
                </c:pt>
                <c:pt idx="12587">
                  <c:v>1048.9166666666667</c:v>
                </c:pt>
                <c:pt idx="12588">
                  <c:v>1049</c:v>
                </c:pt>
                <c:pt idx="12589">
                  <c:v>1049.0833333333333</c:v>
                </c:pt>
                <c:pt idx="12590">
                  <c:v>1049.1666666666667</c:v>
                </c:pt>
                <c:pt idx="12591">
                  <c:v>1049.25</c:v>
                </c:pt>
                <c:pt idx="12592">
                  <c:v>1049.3333333333333</c:v>
                </c:pt>
                <c:pt idx="12593">
                  <c:v>1049.4166666666667</c:v>
                </c:pt>
                <c:pt idx="12594">
                  <c:v>1049.5</c:v>
                </c:pt>
                <c:pt idx="12595">
                  <c:v>1049.5833333333333</c:v>
                </c:pt>
                <c:pt idx="12596">
                  <c:v>1049.6666666666667</c:v>
                </c:pt>
                <c:pt idx="12597">
                  <c:v>1049.75</c:v>
                </c:pt>
                <c:pt idx="12598">
                  <c:v>1049.8333333333333</c:v>
                </c:pt>
                <c:pt idx="12599">
                  <c:v>1049.9166666666667</c:v>
                </c:pt>
                <c:pt idx="12600">
                  <c:v>1050</c:v>
                </c:pt>
                <c:pt idx="12601">
                  <c:v>1050.0833333333333</c:v>
                </c:pt>
                <c:pt idx="12602">
                  <c:v>1050.1666666666667</c:v>
                </c:pt>
                <c:pt idx="12603">
                  <c:v>1050.25</c:v>
                </c:pt>
                <c:pt idx="12604">
                  <c:v>1050.3333333333333</c:v>
                </c:pt>
                <c:pt idx="12605">
                  <c:v>1050.4166666666667</c:v>
                </c:pt>
                <c:pt idx="12606">
                  <c:v>1050.5</c:v>
                </c:pt>
                <c:pt idx="12607">
                  <c:v>1050.5833333333333</c:v>
                </c:pt>
                <c:pt idx="12608">
                  <c:v>1050.6666666666667</c:v>
                </c:pt>
                <c:pt idx="12609">
                  <c:v>1050.75</c:v>
                </c:pt>
                <c:pt idx="12610">
                  <c:v>1050.8333333333333</c:v>
                </c:pt>
                <c:pt idx="12611">
                  <c:v>1050.9166666666667</c:v>
                </c:pt>
                <c:pt idx="12612">
                  <c:v>1051</c:v>
                </c:pt>
                <c:pt idx="12613">
                  <c:v>1051.0833333333333</c:v>
                </c:pt>
                <c:pt idx="12614">
                  <c:v>1051.1666666666667</c:v>
                </c:pt>
                <c:pt idx="12615">
                  <c:v>1051.25</c:v>
                </c:pt>
                <c:pt idx="12616">
                  <c:v>1051.3333333333333</c:v>
                </c:pt>
                <c:pt idx="12617">
                  <c:v>1051.4166666666667</c:v>
                </c:pt>
                <c:pt idx="12618">
                  <c:v>1051.5</c:v>
                </c:pt>
                <c:pt idx="12619">
                  <c:v>1051.5833333333333</c:v>
                </c:pt>
                <c:pt idx="12620">
                  <c:v>1051.6666666666667</c:v>
                </c:pt>
                <c:pt idx="12621">
                  <c:v>1051.75</c:v>
                </c:pt>
                <c:pt idx="12622">
                  <c:v>1051.8333333333333</c:v>
                </c:pt>
                <c:pt idx="12623">
                  <c:v>1051.9166666666667</c:v>
                </c:pt>
                <c:pt idx="12624">
                  <c:v>1052</c:v>
                </c:pt>
                <c:pt idx="12625">
                  <c:v>1052.0833333333333</c:v>
                </c:pt>
                <c:pt idx="12626">
                  <c:v>1052.1666666666667</c:v>
                </c:pt>
                <c:pt idx="12627">
                  <c:v>1052.25</c:v>
                </c:pt>
                <c:pt idx="12628">
                  <c:v>1052.3333333333333</c:v>
                </c:pt>
                <c:pt idx="12629">
                  <c:v>1052.4166666666667</c:v>
                </c:pt>
                <c:pt idx="12630">
                  <c:v>1052.5</c:v>
                </c:pt>
                <c:pt idx="12631">
                  <c:v>1052.5833333333333</c:v>
                </c:pt>
                <c:pt idx="12632">
                  <c:v>1052.6666666666667</c:v>
                </c:pt>
                <c:pt idx="12633">
                  <c:v>1052.75</c:v>
                </c:pt>
                <c:pt idx="12634">
                  <c:v>1052.8333333333333</c:v>
                </c:pt>
                <c:pt idx="12635">
                  <c:v>1052.9166666666667</c:v>
                </c:pt>
                <c:pt idx="12636">
                  <c:v>1053</c:v>
                </c:pt>
                <c:pt idx="12637">
                  <c:v>1053.0833333333333</c:v>
                </c:pt>
                <c:pt idx="12638">
                  <c:v>1053.1666666666667</c:v>
                </c:pt>
                <c:pt idx="12639">
                  <c:v>1053.25</c:v>
                </c:pt>
                <c:pt idx="12640">
                  <c:v>1053.3333333333333</c:v>
                </c:pt>
                <c:pt idx="12641">
                  <c:v>1053.4166666666667</c:v>
                </c:pt>
                <c:pt idx="12642">
                  <c:v>1053.5</c:v>
                </c:pt>
                <c:pt idx="12643">
                  <c:v>1053.5833333333333</c:v>
                </c:pt>
                <c:pt idx="12644">
                  <c:v>1053.6666666666667</c:v>
                </c:pt>
                <c:pt idx="12645">
                  <c:v>1053.75</c:v>
                </c:pt>
                <c:pt idx="12646">
                  <c:v>1053.8333333333333</c:v>
                </c:pt>
                <c:pt idx="12647">
                  <c:v>1053.9166666666667</c:v>
                </c:pt>
                <c:pt idx="12648">
                  <c:v>1054</c:v>
                </c:pt>
                <c:pt idx="12649">
                  <c:v>1054.0833333333333</c:v>
                </c:pt>
                <c:pt idx="12650">
                  <c:v>1054.1666666666667</c:v>
                </c:pt>
                <c:pt idx="12651">
                  <c:v>1054.25</c:v>
                </c:pt>
                <c:pt idx="12652">
                  <c:v>1054.3333333333333</c:v>
                </c:pt>
                <c:pt idx="12653">
                  <c:v>1054.4166666666667</c:v>
                </c:pt>
                <c:pt idx="12654">
                  <c:v>1054.5</c:v>
                </c:pt>
                <c:pt idx="12655">
                  <c:v>1054.5833333333333</c:v>
                </c:pt>
                <c:pt idx="12656">
                  <c:v>1054.6666666666667</c:v>
                </c:pt>
                <c:pt idx="12657">
                  <c:v>1054.75</c:v>
                </c:pt>
                <c:pt idx="12658">
                  <c:v>1054.8333333333333</c:v>
                </c:pt>
                <c:pt idx="12659">
                  <c:v>1054.9166666666667</c:v>
                </c:pt>
                <c:pt idx="12660">
                  <c:v>1055</c:v>
                </c:pt>
                <c:pt idx="12661">
                  <c:v>1055.0833333333333</c:v>
                </c:pt>
                <c:pt idx="12662">
                  <c:v>1055.1666666666667</c:v>
                </c:pt>
                <c:pt idx="12663">
                  <c:v>1055.25</c:v>
                </c:pt>
                <c:pt idx="12664">
                  <c:v>1055.3333333333333</c:v>
                </c:pt>
                <c:pt idx="12665">
                  <c:v>1055.4166666666667</c:v>
                </c:pt>
                <c:pt idx="12666">
                  <c:v>1055.5</c:v>
                </c:pt>
                <c:pt idx="12667">
                  <c:v>1055.5833333333333</c:v>
                </c:pt>
                <c:pt idx="12668">
                  <c:v>1055.6666666666667</c:v>
                </c:pt>
                <c:pt idx="12669">
                  <c:v>1055.75</c:v>
                </c:pt>
                <c:pt idx="12670">
                  <c:v>1055.8333333333333</c:v>
                </c:pt>
                <c:pt idx="12671">
                  <c:v>1055.9166666666667</c:v>
                </c:pt>
                <c:pt idx="12672">
                  <c:v>1056</c:v>
                </c:pt>
                <c:pt idx="12673">
                  <c:v>1056.0833333333333</c:v>
                </c:pt>
                <c:pt idx="12674">
                  <c:v>1056.1666666666667</c:v>
                </c:pt>
                <c:pt idx="12675">
                  <c:v>1056.25</c:v>
                </c:pt>
                <c:pt idx="12676">
                  <c:v>1056.3333333333333</c:v>
                </c:pt>
                <c:pt idx="12677">
                  <c:v>1056.4166666666667</c:v>
                </c:pt>
                <c:pt idx="12678">
                  <c:v>1056.5</c:v>
                </c:pt>
                <c:pt idx="12679">
                  <c:v>1056.5833333333333</c:v>
                </c:pt>
                <c:pt idx="12680">
                  <c:v>1056.6666666666667</c:v>
                </c:pt>
                <c:pt idx="12681">
                  <c:v>1056.75</c:v>
                </c:pt>
                <c:pt idx="12682">
                  <c:v>1056.8333333333333</c:v>
                </c:pt>
                <c:pt idx="12683">
                  <c:v>1056.9166666666667</c:v>
                </c:pt>
                <c:pt idx="12684">
                  <c:v>1057</c:v>
                </c:pt>
                <c:pt idx="12685">
                  <c:v>1057.0833333333333</c:v>
                </c:pt>
                <c:pt idx="12686">
                  <c:v>1057.1666666666667</c:v>
                </c:pt>
                <c:pt idx="12687">
                  <c:v>1057.25</c:v>
                </c:pt>
                <c:pt idx="12688">
                  <c:v>1057.3333333333333</c:v>
                </c:pt>
                <c:pt idx="12689">
                  <c:v>1057.4166666666667</c:v>
                </c:pt>
                <c:pt idx="12690">
                  <c:v>1057.5</c:v>
                </c:pt>
                <c:pt idx="12691">
                  <c:v>1057.5833333333333</c:v>
                </c:pt>
                <c:pt idx="12692">
                  <c:v>1057.6666666666667</c:v>
                </c:pt>
                <c:pt idx="12693">
                  <c:v>1057.75</c:v>
                </c:pt>
                <c:pt idx="12694">
                  <c:v>1057.8333333333333</c:v>
                </c:pt>
                <c:pt idx="12695">
                  <c:v>1057.9166666666667</c:v>
                </c:pt>
                <c:pt idx="12696">
                  <c:v>1058</c:v>
                </c:pt>
                <c:pt idx="12697">
                  <c:v>1058.0833333333333</c:v>
                </c:pt>
                <c:pt idx="12698">
                  <c:v>1058.1666666666667</c:v>
                </c:pt>
                <c:pt idx="12699">
                  <c:v>1058.25</c:v>
                </c:pt>
                <c:pt idx="12700">
                  <c:v>1058.3333333333333</c:v>
                </c:pt>
                <c:pt idx="12701">
                  <c:v>1058.4166666666667</c:v>
                </c:pt>
                <c:pt idx="12702">
                  <c:v>1058.5</c:v>
                </c:pt>
                <c:pt idx="12703">
                  <c:v>1058.5833333333333</c:v>
                </c:pt>
                <c:pt idx="12704">
                  <c:v>1058.6666666666667</c:v>
                </c:pt>
                <c:pt idx="12705">
                  <c:v>1058.75</c:v>
                </c:pt>
                <c:pt idx="12706">
                  <c:v>1058.8333333333333</c:v>
                </c:pt>
                <c:pt idx="12707">
                  <c:v>1058.9166666666667</c:v>
                </c:pt>
                <c:pt idx="12708">
                  <c:v>1059</c:v>
                </c:pt>
                <c:pt idx="12709">
                  <c:v>1059.0833333333333</c:v>
                </c:pt>
                <c:pt idx="12710">
                  <c:v>1059.1666666666667</c:v>
                </c:pt>
                <c:pt idx="12711">
                  <c:v>1059.25</c:v>
                </c:pt>
                <c:pt idx="12712">
                  <c:v>1059.3333333333333</c:v>
                </c:pt>
                <c:pt idx="12713">
                  <c:v>1059.4166666666667</c:v>
                </c:pt>
                <c:pt idx="12714">
                  <c:v>1059.5</c:v>
                </c:pt>
                <c:pt idx="12715">
                  <c:v>1059.5833333333333</c:v>
                </c:pt>
                <c:pt idx="12716">
                  <c:v>1059.6666666666667</c:v>
                </c:pt>
                <c:pt idx="12717">
                  <c:v>1059.75</c:v>
                </c:pt>
                <c:pt idx="12718">
                  <c:v>1059.8333333333333</c:v>
                </c:pt>
                <c:pt idx="12719">
                  <c:v>1059.9166666666667</c:v>
                </c:pt>
                <c:pt idx="12720">
                  <c:v>1060</c:v>
                </c:pt>
                <c:pt idx="12721">
                  <c:v>1060.0833333333333</c:v>
                </c:pt>
                <c:pt idx="12722">
                  <c:v>1060.1666666666667</c:v>
                </c:pt>
                <c:pt idx="12723">
                  <c:v>1060.25</c:v>
                </c:pt>
                <c:pt idx="12724">
                  <c:v>1060.3333333333333</c:v>
                </c:pt>
                <c:pt idx="12725">
                  <c:v>1060.4166666666667</c:v>
                </c:pt>
                <c:pt idx="12726">
                  <c:v>1060.5</c:v>
                </c:pt>
                <c:pt idx="12727">
                  <c:v>1060.5833333333333</c:v>
                </c:pt>
                <c:pt idx="12728">
                  <c:v>1060.6666666666667</c:v>
                </c:pt>
                <c:pt idx="12729">
                  <c:v>1060.75</c:v>
                </c:pt>
                <c:pt idx="12730">
                  <c:v>1060.8333333333333</c:v>
                </c:pt>
                <c:pt idx="12731">
                  <c:v>1060.9166666666667</c:v>
                </c:pt>
                <c:pt idx="12732">
                  <c:v>1061</c:v>
                </c:pt>
                <c:pt idx="12733">
                  <c:v>1061.0833333333333</c:v>
                </c:pt>
                <c:pt idx="12734">
                  <c:v>1061.1666666666667</c:v>
                </c:pt>
                <c:pt idx="12735">
                  <c:v>1061.25</c:v>
                </c:pt>
                <c:pt idx="12736">
                  <c:v>1061.3333333333333</c:v>
                </c:pt>
                <c:pt idx="12737">
                  <c:v>1061.4166666666667</c:v>
                </c:pt>
                <c:pt idx="12738">
                  <c:v>1061.5</c:v>
                </c:pt>
                <c:pt idx="12739">
                  <c:v>1061.5833333333333</c:v>
                </c:pt>
                <c:pt idx="12740">
                  <c:v>1061.6666666666667</c:v>
                </c:pt>
                <c:pt idx="12741">
                  <c:v>1061.75</c:v>
                </c:pt>
                <c:pt idx="12742">
                  <c:v>1061.8333333333333</c:v>
                </c:pt>
                <c:pt idx="12743">
                  <c:v>1061.9166666666667</c:v>
                </c:pt>
                <c:pt idx="12744">
                  <c:v>1062</c:v>
                </c:pt>
                <c:pt idx="12745">
                  <c:v>1062.0833333333333</c:v>
                </c:pt>
                <c:pt idx="12746">
                  <c:v>1062.1666666666667</c:v>
                </c:pt>
                <c:pt idx="12747">
                  <c:v>1062.25</c:v>
                </c:pt>
                <c:pt idx="12748">
                  <c:v>1062.3333333333333</c:v>
                </c:pt>
                <c:pt idx="12749">
                  <c:v>1062.4166666666667</c:v>
                </c:pt>
                <c:pt idx="12750">
                  <c:v>1062.5</c:v>
                </c:pt>
                <c:pt idx="12751">
                  <c:v>1062.5833333333333</c:v>
                </c:pt>
                <c:pt idx="12752">
                  <c:v>1062.6666666666667</c:v>
                </c:pt>
                <c:pt idx="12753">
                  <c:v>1062.75</c:v>
                </c:pt>
                <c:pt idx="12754">
                  <c:v>1062.8333333333333</c:v>
                </c:pt>
                <c:pt idx="12755">
                  <c:v>1062.9166666666667</c:v>
                </c:pt>
                <c:pt idx="12756">
                  <c:v>1063</c:v>
                </c:pt>
                <c:pt idx="12757">
                  <c:v>1063.0833333333333</c:v>
                </c:pt>
                <c:pt idx="12758">
                  <c:v>1063.1666666666667</c:v>
                </c:pt>
                <c:pt idx="12759">
                  <c:v>1063.25</c:v>
                </c:pt>
                <c:pt idx="12760">
                  <c:v>1063.3333333333333</c:v>
                </c:pt>
                <c:pt idx="12761">
                  <c:v>1063.4166666666667</c:v>
                </c:pt>
                <c:pt idx="12762">
                  <c:v>1063.5</c:v>
                </c:pt>
                <c:pt idx="12763">
                  <c:v>1063.5833333333333</c:v>
                </c:pt>
                <c:pt idx="12764">
                  <c:v>1063.6666666666667</c:v>
                </c:pt>
                <c:pt idx="12765">
                  <c:v>1063.75</c:v>
                </c:pt>
                <c:pt idx="12766">
                  <c:v>1063.8333333333333</c:v>
                </c:pt>
                <c:pt idx="12767">
                  <c:v>1063.9166666666667</c:v>
                </c:pt>
                <c:pt idx="12768">
                  <c:v>1064</c:v>
                </c:pt>
                <c:pt idx="12769">
                  <c:v>1064.0833333333333</c:v>
                </c:pt>
                <c:pt idx="12770">
                  <c:v>1064.1666666666667</c:v>
                </c:pt>
                <c:pt idx="12771">
                  <c:v>1064.25</c:v>
                </c:pt>
                <c:pt idx="12772">
                  <c:v>1064.3333333333333</c:v>
                </c:pt>
                <c:pt idx="12773">
                  <c:v>1064.4166666666667</c:v>
                </c:pt>
                <c:pt idx="12774">
                  <c:v>1064.5</c:v>
                </c:pt>
                <c:pt idx="12775">
                  <c:v>1064.5833333333333</c:v>
                </c:pt>
                <c:pt idx="12776">
                  <c:v>1064.6666666666667</c:v>
                </c:pt>
                <c:pt idx="12777">
                  <c:v>1064.75</c:v>
                </c:pt>
                <c:pt idx="12778">
                  <c:v>1064.8333333333333</c:v>
                </c:pt>
                <c:pt idx="12779">
                  <c:v>1064.9166666666667</c:v>
                </c:pt>
                <c:pt idx="12780">
                  <c:v>1065</c:v>
                </c:pt>
                <c:pt idx="12781">
                  <c:v>1065.0833333333333</c:v>
                </c:pt>
                <c:pt idx="12782">
                  <c:v>1065.1666666666667</c:v>
                </c:pt>
                <c:pt idx="12783">
                  <c:v>1065.25</c:v>
                </c:pt>
                <c:pt idx="12784">
                  <c:v>1065.3333333333333</c:v>
                </c:pt>
                <c:pt idx="12785">
                  <c:v>1065.4166666666667</c:v>
                </c:pt>
                <c:pt idx="12786">
                  <c:v>1065.5</c:v>
                </c:pt>
                <c:pt idx="12787">
                  <c:v>1065.5833333333333</c:v>
                </c:pt>
                <c:pt idx="12788">
                  <c:v>1065.6666666666667</c:v>
                </c:pt>
                <c:pt idx="12789">
                  <c:v>1065.75</c:v>
                </c:pt>
                <c:pt idx="12790">
                  <c:v>1065.8333333333333</c:v>
                </c:pt>
                <c:pt idx="12791">
                  <c:v>1065.9166666666667</c:v>
                </c:pt>
                <c:pt idx="12792">
                  <c:v>1066</c:v>
                </c:pt>
                <c:pt idx="12793">
                  <c:v>1066.0833333333333</c:v>
                </c:pt>
                <c:pt idx="12794">
                  <c:v>1066.1666666666667</c:v>
                </c:pt>
                <c:pt idx="12795">
                  <c:v>1066.25</c:v>
                </c:pt>
                <c:pt idx="12796">
                  <c:v>1066.3333333333333</c:v>
                </c:pt>
                <c:pt idx="12797">
                  <c:v>1066.4166666666667</c:v>
                </c:pt>
                <c:pt idx="12798">
                  <c:v>1066.5</c:v>
                </c:pt>
                <c:pt idx="12799">
                  <c:v>1066.5833333333333</c:v>
                </c:pt>
                <c:pt idx="12800">
                  <c:v>1066.6666666666667</c:v>
                </c:pt>
                <c:pt idx="12801">
                  <c:v>1066.75</c:v>
                </c:pt>
                <c:pt idx="12802">
                  <c:v>1066.8333333333333</c:v>
                </c:pt>
                <c:pt idx="12803">
                  <c:v>1066.9166666666667</c:v>
                </c:pt>
                <c:pt idx="12804">
                  <c:v>1067</c:v>
                </c:pt>
                <c:pt idx="12805">
                  <c:v>1067.0833333333333</c:v>
                </c:pt>
                <c:pt idx="12806">
                  <c:v>1067.1666666666667</c:v>
                </c:pt>
                <c:pt idx="12807">
                  <c:v>1067.25</c:v>
                </c:pt>
                <c:pt idx="12808">
                  <c:v>1067.3333333333333</c:v>
                </c:pt>
                <c:pt idx="12809">
                  <c:v>1067.4166666666667</c:v>
                </c:pt>
                <c:pt idx="12810">
                  <c:v>1067.5</c:v>
                </c:pt>
                <c:pt idx="12811">
                  <c:v>1067.5833333333333</c:v>
                </c:pt>
                <c:pt idx="12812">
                  <c:v>1067.6666666666667</c:v>
                </c:pt>
                <c:pt idx="12813">
                  <c:v>1067.75</c:v>
                </c:pt>
                <c:pt idx="12814">
                  <c:v>1067.8333333333333</c:v>
                </c:pt>
                <c:pt idx="12815">
                  <c:v>1067.9166666666667</c:v>
                </c:pt>
                <c:pt idx="12816">
                  <c:v>1068</c:v>
                </c:pt>
                <c:pt idx="12817">
                  <c:v>1068.0833333333333</c:v>
                </c:pt>
                <c:pt idx="12818">
                  <c:v>1068.1666666666667</c:v>
                </c:pt>
                <c:pt idx="12819">
                  <c:v>1068.25</c:v>
                </c:pt>
                <c:pt idx="12820">
                  <c:v>1068.3333333333333</c:v>
                </c:pt>
                <c:pt idx="12821">
                  <c:v>1068.4166666666667</c:v>
                </c:pt>
                <c:pt idx="12822">
                  <c:v>1068.5</c:v>
                </c:pt>
                <c:pt idx="12823">
                  <c:v>1068.5833333333333</c:v>
                </c:pt>
                <c:pt idx="12824">
                  <c:v>1068.6666666666667</c:v>
                </c:pt>
                <c:pt idx="12825">
                  <c:v>1068.75</c:v>
                </c:pt>
                <c:pt idx="12826">
                  <c:v>1068.8333333333333</c:v>
                </c:pt>
                <c:pt idx="12827">
                  <c:v>1068.9166666666667</c:v>
                </c:pt>
                <c:pt idx="12828">
                  <c:v>1069</c:v>
                </c:pt>
                <c:pt idx="12829">
                  <c:v>1069.0833333333333</c:v>
                </c:pt>
                <c:pt idx="12830">
                  <c:v>1069.1666666666667</c:v>
                </c:pt>
                <c:pt idx="12831">
                  <c:v>1069.25</c:v>
                </c:pt>
                <c:pt idx="12832">
                  <c:v>1069.3333333333333</c:v>
                </c:pt>
                <c:pt idx="12833">
                  <c:v>1069.4166666666667</c:v>
                </c:pt>
                <c:pt idx="12834">
                  <c:v>1069.5</c:v>
                </c:pt>
                <c:pt idx="12835">
                  <c:v>1069.5833333333333</c:v>
                </c:pt>
                <c:pt idx="12836">
                  <c:v>1069.6666666666667</c:v>
                </c:pt>
                <c:pt idx="12837">
                  <c:v>1069.75</c:v>
                </c:pt>
                <c:pt idx="12838">
                  <c:v>1069.8333333333333</c:v>
                </c:pt>
                <c:pt idx="12839">
                  <c:v>1069.9166666666667</c:v>
                </c:pt>
                <c:pt idx="12840">
                  <c:v>1070</c:v>
                </c:pt>
                <c:pt idx="12841">
                  <c:v>1070.0833333333333</c:v>
                </c:pt>
                <c:pt idx="12842">
                  <c:v>1070.1666666666667</c:v>
                </c:pt>
                <c:pt idx="12843">
                  <c:v>1070.25</c:v>
                </c:pt>
                <c:pt idx="12844">
                  <c:v>1070.3333333333333</c:v>
                </c:pt>
                <c:pt idx="12845">
                  <c:v>1070.4166666666667</c:v>
                </c:pt>
                <c:pt idx="12846">
                  <c:v>1070.5</c:v>
                </c:pt>
                <c:pt idx="12847">
                  <c:v>1070.5833333333333</c:v>
                </c:pt>
                <c:pt idx="12848">
                  <c:v>1070.6666666666667</c:v>
                </c:pt>
                <c:pt idx="12849">
                  <c:v>1070.75</c:v>
                </c:pt>
                <c:pt idx="12850">
                  <c:v>1070.8333333333333</c:v>
                </c:pt>
                <c:pt idx="12851">
                  <c:v>1070.9166666666667</c:v>
                </c:pt>
                <c:pt idx="12852">
                  <c:v>1071</c:v>
                </c:pt>
                <c:pt idx="12853">
                  <c:v>1071.0833333333333</c:v>
                </c:pt>
                <c:pt idx="12854">
                  <c:v>1071.1666666666667</c:v>
                </c:pt>
                <c:pt idx="12855">
                  <c:v>1071.25</c:v>
                </c:pt>
                <c:pt idx="12856">
                  <c:v>1071.3333333333333</c:v>
                </c:pt>
                <c:pt idx="12857">
                  <c:v>1071.4166666666667</c:v>
                </c:pt>
                <c:pt idx="12858">
                  <c:v>1071.5</c:v>
                </c:pt>
                <c:pt idx="12859">
                  <c:v>1071.5833333333333</c:v>
                </c:pt>
                <c:pt idx="12860">
                  <c:v>1071.6666666666667</c:v>
                </c:pt>
                <c:pt idx="12861">
                  <c:v>1071.75</c:v>
                </c:pt>
                <c:pt idx="12862">
                  <c:v>1071.8333333333333</c:v>
                </c:pt>
                <c:pt idx="12863">
                  <c:v>1071.9166666666667</c:v>
                </c:pt>
                <c:pt idx="12864">
                  <c:v>1072</c:v>
                </c:pt>
                <c:pt idx="12865">
                  <c:v>1072.0833333333333</c:v>
                </c:pt>
                <c:pt idx="12866">
                  <c:v>1072.1666666666667</c:v>
                </c:pt>
                <c:pt idx="12867">
                  <c:v>1072.25</c:v>
                </c:pt>
                <c:pt idx="12868">
                  <c:v>1072.3333333333333</c:v>
                </c:pt>
                <c:pt idx="12869">
                  <c:v>1072.4166666666667</c:v>
                </c:pt>
                <c:pt idx="12870">
                  <c:v>1072.5</c:v>
                </c:pt>
                <c:pt idx="12871">
                  <c:v>1072.5833333333333</c:v>
                </c:pt>
                <c:pt idx="12872">
                  <c:v>1072.6666666666667</c:v>
                </c:pt>
                <c:pt idx="12873">
                  <c:v>1072.75</c:v>
                </c:pt>
                <c:pt idx="12874">
                  <c:v>1072.8333333333333</c:v>
                </c:pt>
                <c:pt idx="12875">
                  <c:v>1072.9166666666667</c:v>
                </c:pt>
                <c:pt idx="12876">
                  <c:v>1073</c:v>
                </c:pt>
                <c:pt idx="12877">
                  <c:v>1073.0833333333333</c:v>
                </c:pt>
                <c:pt idx="12878">
                  <c:v>1073.1666666666667</c:v>
                </c:pt>
                <c:pt idx="12879">
                  <c:v>1073.25</c:v>
                </c:pt>
                <c:pt idx="12880">
                  <c:v>1073.3333333333333</c:v>
                </c:pt>
                <c:pt idx="12881">
                  <c:v>1073.4166666666667</c:v>
                </c:pt>
                <c:pt idx="12882">
                  <c:v>1073.5</c:v>
                </c:pt>
                <c:pt idx="12883">
                  <c:v>1073.5833333333333</c:v>
                </c:pt>
                <c:pt idx="12884">
                  <c:v>1073.6666666666667</c:v>
                </c:pt>
                <c:pt idx="12885">
                  <c:v>1073.75</c:v>
                </c:pt>
                <c:pt idx="12886">
                  <c:v>1073.8333333333333</c:v>
                </c:pt>
                <c:pt idx="12887">
                  <c:v>1073.9166666666667</c:v>
                </c:pt>
                <c:pt idx="12888">
                  <c:v>1074</c:v>
                </c:pt>
                <c:pt idx="12889">
                  <c:v>1074.0833333333333</c:v>
                </c:pt>
                <c:pt idx="12890">
                  <c:v>1074.1666666666667</c:v>
                </c:pt>
                <c:pt idx="12891">
                  <c:v>1074.25</c:v>
                </c:pt>
                <c:pt idx="12892">
                  <c:v>1074.3333333333333</c:v>
                </c:pt>
                <c:pt idx="12893">
                  <c:v>1074.4166666666667</c:v>
                </c:pt>
                <c:pt idx="12894">
                  <c:v>1074.5</c:v>
                </c:pt>
                <c:pt idx="12895">
                  <c:v>1074.5833333333333</c:v>
                </c:pt>
                <c:pt idx="12896">
                  <c:v>1074.6666666666667</c:v>
                </c:pt>
                <c:pt idx="12897">
                  <c:v>1074.75</c:v>
                </c:pt>
                <c:pt idx="12898">
                  <c:v>1074.8333333333333</c:v>
                </c:pt>
                <c:pt idx="12899">
                  <c:v>1074.9166666666667</c:v>
                </c:pt>
                <c:pt idx="12900">
                  <c:v>1075</c:v>
                </c:pt>
                <c:pt idx="12901">
                  <c:v>1075.0833333333333</c:v>
                </c:pt>
                <c:pt idx="12902">
                  <c:v>1075.1666666666667</c:v>
                </c:pt>
                <c:pt idx="12903">
                  <c:v>1075.25</c:v>
                </c:pt>
                <c:pt idx="12904">
                  <c:v>1075.3333333333333</c:v>
                </c:pt>
                <c:pt idx="12905">
                  <c:v>1075.4166666666667</c:v>
                </c:pt>
                <c:pt idx="12906">
                  <c:v>1075.5</c:v>
                </c:pt>
                <c:pt idx="12907">
                  <c:v>1075.5833333333333</c:v>
                </c:pt>
                <c:pt idx="12908">
                  <c:v>1075.6666666666667</c:v>
                </c:pt>
                <c:pt idx="12909">
                  <c:v>1075.75</c:v>
                </c:pt>
                <c:pt idx="12910">
                  <c:v>1075.8333333333333</c:v>
                </c:pt>
                <c:pt idx="12911">
                  <c:v>1075.9166666666667</c:v>
                </c:pt>
                <c:pt idx="12912">
                  <c:v>1076</c:v>
                </c:pt>
                <c:pt idx="12913">
                  <c:v>1076.0833333333333</c:v>
                </c:pt>
                <c:pt idx="12914">
                  <c:v>1076.1666666666667</c:v>
                </c:pt>
                <c:pt idx="12915">
                  <c:v>1076.25</c:v>
                </c:pt>
                <c:pt idx="12916">
                  <c:v>1076.3333333333333</c:v>
                </c:pt>
                <c:pt idx="12917">
                  <c:v>1076.4166666666667</c:v>
                </c:pt>
                <c:pt idx="12918">
                  <c:v>1076.5</c:v>
                </c:pt>
                <c:pt idx="12919">
                  <c:v>1076.5833333333333</c:v>
                </c:pt>
                <c:pt idx="12920">
                  <c:v>1076.6666666666667</c:v>
                </c:pt>
                <c:pt idx="12921">
                  <c:v>1076.75</c:v>
                </c:pt>
                <c:pt idx="12922">
                  <c:v>1076.8333333333333</c:v>
                </c:pt>
                <c:pt idx="12923">
                  <c:v>1076.9166666666667</c:v>
                </c:pt>
                <c:pt idx="12924">
                  <c:v>1077</c:v>
                </c:pt>
                <c:pt idx="12925">
                  <c:v>1077.0833333333333</c:v>
                </c:pt>
                <c:pt idx="12926">
                  <c:v>1077.1666666666667</c:v>
                </c:pt>
                <c:pt idx="12927">
                  <c:v>1077.25</c:v>
                </c:pt>
                <c:pt idx="12928">
                  <c:v>1077.3333333333333</c:v>
                </c:pt>
                <c:pt idx="12929">
                  <c:v>1077.4166666666667</c:v>
                </c:pt>
                <c:pt idx="12930">
                  <c:v>1077.5</c:v>
                </c:pt>
                <c:pt idx="12931">
                  <c:v>1077.5833333333333</c:v>
                </c:pt>
                <c:pt idx="12932">
                  <c:v>1077.6666666666667</c:v>
                </c:pt>
                <c:pt idx="12933">
                  <c:v>1077.75</c:v>
                </c:pt>
                <c:pt idx="12934">
                  <c:v>1077.8333333333333</c:v>
                </c:pt>
                <c:pt idx="12935">
                  <c:v>1077.9166666666667</c:v>
                </c:pt>
                <c:pt idx="12936">
                  <c:v>1078</c:v>
                </c:pt>
                <c:pt idx="12937">
                  <c:v>1078.0833333333333</c:v>
                </c:pt>
                <c:pt idx="12938">
                  <c:v>1078.1666666666667</c:v>
                </c:pt>
                <c:pt idx="12939">
                  <c:v>1078.25</c:v>
                </c:pt>
                <c:pt idx="12940">
                  <c:v>1078.3333333333333</c:v>
                </c:pt>
                <c:pt idx="12941">
                  <c:v>1078.4166666666667</c:v>
                </c:pt>
                <c:pt idx="12942">
                  <c:v>1078.5</c:v>
                </c:pt>
                <c:pt idx="12943">
                  <c:v>1078.5833333333333</c:v>
                </c:pt>
                <c:pt idx="12944">
                  <c:v>1078.6666666666667</c:v>
                </c:pt>
                <c:pt idx="12945">
                  <c:v>1078.75</c:v>
                </c:pt>
                <c:pt idx="12946">
                  <c:v>1078.8333333333333</c:v>
                </c:pt>
                <c:pt idx="12947">
                  <c:v>1078.9166666666667</c:v>
                </c:pt>
                <c:pt idx="12948">
                  <c:v>1079</c:v>
                </c:pt>
                <c:pt idx="12949">
                  <c:v>1079.0833333333333</c:v>
                </c:pt>
                <c:pt idx="12950">
                  <c:v>1079.1666666666667</c:v>
                </c:pt>
                <c:pt idx="12951">
                  <c:v>1079.25</c:v>
                </c:pt>
                <c:pt idx="12952">
                  <c:v>1079.3333333333333</c:v>
                </c:pt>
                <c:pt idx="12953">
                  <c:v>1079.4166666666667</c:v>
                </c:pt>
                <c:pt idx="12954">
                  <c:v>1079.5</c:v>
                </c:pt>
                <c:pt idx="12955">
                  <c:v>1079.5833333333333</c:v>
                </c:pt>
                <c:pt idx="12956">
                  <c:v>1079.6666666666667</c:v>
                </c:pt>
                <c:pt idx="12957">
                  <c:v>1079.75</c:v>
                </c:pt>
                <c:pt idx="12958">
                  <c:v>1079.8333333333333</c:v>
                </c:pt>
                <c:pt idx="12959">
                  <c:v>1079.9166666666667</c:v>
                </c:pt>
                <c:pt idx="12960">
                  <c:v>1080</c:v>
                </c:pt>
                <c:pt idx="12961">
                  <c:v>1080.0833333333333</c:v>
                </c:pt>
                <c:pt idx="12962">
                  <c:v>1080.1666666666667</c:v>
                </c:pt>
                <c:pt idx="12963">
                  <c:v>1080.25</c:v>
                </c:pt>
                <c:pt idx="12964">
                  <c:v>1080.3333333333333</c:v>
                </c:pt>
                <c:pt idx="12965">
                  <c:v>1080.4166666666667</c:v>
                </c:pt>
                <c:pt idx="12966">
                  <c:v>1080.5</c:v>
                </c:pt>
                <c:pt idx="12967">
                  <c:v>1080.5833333333333</c:v>
                </c:pt>
                <c:pt idx="12968">
                  <c:v>1080.6666666666667</c:v>
                </c:pt>
                <c:pt idx="12969">
                  <c:v>1080.75</c:v>
                </c:pt>
                <c:pt idx="12970">
                  <c:v>1080.8333333333333</c:v>
                </c:pt>
                <c:pt idx="12971">
                  <c:v>1080.9166666666667</c:v>
                </c:pt>
                <c:pt idx="12972">
                  <c:v>1081</c:v>
                </c:pt>
                <c:pt idx="12973">
                  <c:v>1081.0833333333333</c:v>
                </c:pt>
                <c:pt idx="12974">
                  <c:v>1081.1666666666667</c:v>
                </c:pt>
                <c:pt idx="12975">
                  <c:v>1081.25</c:v>
                </c:pt>
                <c:pt idx="12976">
                  <c:v>1081.3333333333333</c:v>
                </c:pt>
                <c:pt idx="12977">
                  <c:v>1081.4166666666667</c:v>
                </c:pt>
                <c:pt idx="12978">
                  <c:v>1081.5</c:v>
                </c:pt>
                <c:pt idx="12979">
                  <c:v>1081.5833333333333</c:v>
                </c:pt>
                <c:pt idx="12980">
                  <c:v>1081.6666666666667</c:v>
                </c:pt>
                <c:pt idx="12981">
                  <c:v>1081.75</c:v>
                </c:pt>
                <c:pt idx="12982">
                  <c:v>1081.8333333333333</c:v>
                </c:pt>
                <c:pt idx="12983">
                  <c:v>1081.9166666666667</c:v>
                </c:pt>
                <c:pt idx="12984">
                  <c:v>1082</c:v>
                </c:pt>
                <c:pt idx="12985">
                  <c:v>1082.0833333333333</c:v>
                </c:pt>
                <c:pt idx="12986">
                  <c:v>1082.1666666666667</c:v>
                </c:pt>
                <c:pt idx="12987">
                  <c:v>1082.25</c:v>
                </c:pt>
                <c:pt idx="12988">
                  <c:v>1082.3333333333333</c:v>
                </c:pt>
                <c:pt idx="12989">
                  <c:v>1082.4166666666667</c:v>
                </c:pt>
                <c:pt idx="12990">
                  <c:v>1082.5</c:v>
                </c:pt>
                <c:pt idx="12991">
                  <c:v>1082.5833333333333</c:v>
                </c:pt>
                <c:pt idx="12992">
                  <c:v>1082.6666666666667</c:v>
                </c:pt>
                <c:pt idx="12993">
                  <c:v>1082.75</c:v>
                </c:pt>
                <c:pt idx="12994">
                  <c:v>1082.8333333333333</c:v>
                </c:pt>
                <c:pt idx="12995">
                  <c:v>1082.9166666666667</c:v>
                </c:pt>
                <c:pt idx="12996">
                  <c:v>1083</c:v>
                </c:pt>
                <c:pt idx="12997">
                  <c:v>1083.0833333333333</c:v>
                </c:pt>
                <c:pt idx="12998">
                  <c:v>1083.1666666666667</c:v>
                </c:pt>
                <c:pt idx="12999">
                  <c:v>1083.25</c:v>
                </c:pt>
                <c:pt idx="13000">
                  <c:v>1083.3333333333333</c:v>
                </c:pt>
                <c:pt idx="13001">
                  <c:v>1083.4166666666667</c:v>
                </c:pt>
                <c:pt idx="13002">
                  <c:v>1083.5</c:v>
                </c:pt>
                <c:pt idx="13003">
                  <c:v>1083.5833333333333</c:v>
                </c:pt>
                <c:pt idx="13004">
                  <c:v>1083.6666666666667</c:v>
                </c:pt>
                <c:pt idx="13005">
                  <c:v>1083.75</c:v>
                </c:pt>
                <c:pt idx="13006">
                  <c:v>1083.8333333333333</c:v>
                </c:pt>
                <c:pt idx="13007">
                  <c:v>1083.9166666666667</c:v>
                </c:pt>
                <c:pt idx="13008">
                  <c:v>1084</c:v>
                </c:pt>
                <c:pt idx="13009">
                  <c:v>1084.0833333333333</c:v>
                </c:pt>
                <c:pt idx="13010">
                  <c:v>1084.1666666666667</c:v>
                </c:pt>
                <c:pt idx="13011">
                  <c:v>1084.25</c:v>
                </c:pt>
                <c:pt idx="13012">
                  <c:v>1084.3333333333333</c:v>
                </c:pt>
                <c:pt idx="13013">
                  <c:v>1084.4166666666667</c:v>
                </c:pt>
                <c:pt idx="13014">
                  <c:v>1084.5</c:v>
                </c:pt>
                <c:pt idx="13015">
                  <c:v>1084.5833333333333</c:v>
                </c:pt>
                <c:pt idx="13016">
                  <c:v>1084.6666666666667</c:v>
                </c:pt>
                <c:pt idx="13017">
                  <c:v>1084.75</c:v>
                </c:pt>
                <c:pt idx="13018">
                  <c:v>1084.8333333333333</c:v>
                </c:pt>
                <c:pt idx="13019">
                  <c:v>1084.9166666666667</c:v>
                </c:pt>
                <c:pt idx="13020">
                  <c:v>1085</c:v>
                </c:pt>
                <c:pt idx="13021">
                  <c:v>1085.0833333333333</c:v>
                </c:pt>
                <c:pt idx="13022">
                  <c:v>1085.1666666666667</c:v>
                </c:pt>
                <c:pt idx="13023">
                  <c:v>1085.25</c:v>
                </c:pt>
                <c:pt idx="13024">
                  <c:v>1085.3333333333333</c:v>
                </c:pt>
                <c:pt idx="13025">
                  <c:v>1085.4166666666667</c:v>
                </c:pt>
                <c:pt idx="13026">
                  <c:v>1085.5</c:v>
                </c:pt>
                <c:pt idx="13027">
                  <c:v>1085.5833333333333</c:v>
                </c:pt>
                <c:pt idx="13028">
                  <c:v>1085.6666666666667</c:v>
                </c:pt>
                <c:pt idx="13029">
                  <c:v>1085.75</c:v>
                </c:pt>
                <c:pt idx="13030">
                  <c:v>1085.8333333333333</c:v>
                </c:pt>
                <c:pt idx="13031">
                  <c:v>1085.9166666666667</c:v>
                </c:pt>
                <c:pt idx="13032">
                  <c:v>1086</c:v>
                </c:pt>
                <c:pt idx="13033">
                  <c:v>1086.0833333333333</c:v>
                </c:pt>
                <c:pt idx="13034">
                  <c:v>1086.1666666666667</c:v>
                </c:pt>
                <c:pt idx="13035">
                  <c:v>1086.25</c:v>
                </c:pt>
                <c:pt idx="13036">
                  <c:v>1086.3333333333333</c:v>
                </c:pt>
                <c:pt idx="13037">
                  <c:v>1086.4166666666667</c:v>
                </c:pt>
                <c:pt idx="13038">
                  <c:v>1086.5</c:v>
                </c:pt>
                <c:pt idx="13039">
                  <c:v>1086.5833333333333</c:v>
                </c:pt>
                <c:pt idx="13040">
                  <c:v>1086.6666666666667</c:v>
                </c:pt>
                <c:pt idx="13041">
                  <c:v>1086.75</c:v>
                </c:pt>
                <c:pt idx="13042">
                  <c:v>1086.8333333333333</c:v>
                </c:pt>
                <c:pt idx="13043">
                  <c:v>1086.9166666666667</c:v>
                </c:pt>
                <c:pt idx="13044">
                  <c:v>1087</c:v>
                </c:pt>
                <c:pt idx="13045">
                  <c:v>1087.0833333333333</c:v>
                </c:pt>
                <c:pt idx="13046">
                  <c:v>1087.1666666666667</c:v>
                </c:pt>
                <c:pt idx="13047">
                  <c:v>1087.25</c:v>
                </c:pt>
                <c:pt idx="13048">
                  <c:v>1087.3333333333333</c:v>
                </c:pt>
                <c:pt idx="13049">
                  <c:v>1087.4166666666667</c:v>
                </c:pt>
                <c:pt idx="13050">
                  <c:v>1087.5</c:v>
                </c:pt>
                <c:pt idx="13051">
                  <c:v>1087.5833333333333</c:v>
                </c:pt>
                <c:pt idx="13052">
                  <c:v>1087.6666666666667</c:v>
                </c:pt>
                <c:pt idx="13053">
                  <c:v>1087.75</c:v>
                </c:pt>
                <c:pt idx="13054">
                  <c:v>1087.8333333333333</c:v>
                </c:pt>
                <c:pt idx="13055">
                  <c:v>1087.9166666666667</c:v>
                </c:pt>
                <c:pt idx="13056">
                  <c:v>1088</c:v>
                </c:pt>
                <c:pt idx="13057">
                  <c:v>1088.0833333333333</c:v>
                </c:pt>
                <c:pt idx="13058">
                  <c:v>1088.1666666666667</c:v>
                </c:pt>
                <c:pt idx="13059">
                  <c:v>1088.25</c:v>
                </c:pt>
                <c:pt idx="13060">
                  <c:v>1088.3333333333333</c:v>
                </c:pt>
                <c:pt idx="13061">
                  <c:v>1088.4166666666667</c:v>
                </c:pt>
                <c:pt idx="13062">
                  <c:v>1088.5</c:v>
                </c:pt>
                <c:pt idx="13063">
                  <c:v>1088.5833333333333</c:v>
                </c:pt>
                <c:pt idx="13064">
                  <c:v>1088.6666666666667</c:v>
                </c:pt>
                <c:pt idx="13065">
                  <c:v>1088.75</c:v>
                </c:pt>
                <c:pt idx="13066">
                  <c:v>1088.8333333333333</c:v>
                </c:pt>
                <c:pt idx="13067">
                  <c:v>1088.9166666666667</c:v>
                </c:pt>
                <c:pt idx="13068">
                  <c:v>1089</c:v>
                </c:pt>
                <c:pt idx="13069">
                  <c:v>1089.0833333333333</c:v>
                </c:pt>
                <c:pt idx="13070">
                  <c:v>1089.1666666666667</c:v>
                </c:pt>
                <c:pt idx="13071">
                  <c:v>1089.25</c:v>
                </c:pt>
                <c:pt idx="13072">
                  <c:v>1089.3333333333333</c:v>
                </c:pt>
                <c:pt idx="13073">
                  <c:v>1089.4166666666667</c:v>
                </c:pt>
                <c:pt idx="13074">
                  <c:v>1089.5</c:v>
                </c:pt>
                <c:pt idx="13075">
                  <c:v>1089.5833333333333</c:v>
                </c:pt>
                <c:pt idx="13076">
                  <c:v>1089.6666666666667</c:v>
                </c:pt>
                <c:pt idx="13077">
                  <c:v>1089.75</c:v>
                </c:pt>
                <c:pt idx="13078">
                  <c:v>1089.8333333333333</c:v>
                </c:pt>
                <c:pt idx="13079">
                  <c:v>1089.9166666666667</c:v>
                </c:pt>
                <c:pt idx="13080">
                  <c:v>1090</c:v>
                </c:pt>
                <c:pt idx="13081">
                  <c:v>1090.0833333333333</c:v>
                </c:pt>
                <c:pt idx="13082">
                  <c:v>1090.1666666666667</c:v>
                </c:pt>
                <c:pt idx="13083">
                  <c:v>1090.25</c:v>
                </c:pt>
                <c:pt idx="13084">
                  <c:v>1090.3333333333333</c:v>
                </c:pt>
                <c:pt idx="13085">
                  <c:v>1090.4166666666667</c:v>
                </c:pt>
                <c:pt idx="13086">
                  <c:v>1090.5</c:v>
                </c:pt>
                <c:pt idx="13087">
                  <c:v>1090.5833333333333</c:v>
                </c:pt>
                <c:pt idx="13088">
                  <c:v>1090.6666666666667</c:v>
                </c:pt>
                <c:pt idx="13089">
                  <c:v>1090.75</c:v>
                </c:pt>
                <c:pt idx="13090">
                  <c:v>1090.8333333333333</c:v>
                </c:pt>
                <c:pt idx="13091">
                  <c:v>1090.9166666666667</c:v>
                </c:pt>
                <c:pt idx="13092">
                  <c:v>1091</c:v>
                </c:pt>
                <c:pt idx="13093">
                  <c:v>1091.0833333333333</c:v>
                </c:pt>
                <c:pt idx="13094">
                  <c:v>1091.1666666666667</c:v>
                </c:pt>
                <c:pt idx="13095">
                  <c:v>1091.25</c:v>
                </c:pt>
                <c:pt idx="13096">
                  <c:v>1091.3333333333333</c:v>
                </c:pt>
                <c:pt idx="13097">
                  <c:v>1091.4166666666667</c:v>
                </c:pt>
                <c:pt idx="13098">
                  <c:v>1091.5</c:v>
                </c:pt>
                <c:pt idx="13099">
                  <c:v>1091.5833333333333</c:v>
                </c:pt>
                <c:pt idx="13100">
                  <c:v>1091.6666666666667</c:v>
                </c:pt>
                <c:pt idx="13101">
                  <c:v>1091.75</c:v>
                </c:pt>
                <c:pt idx="13102">
                  <c:v>1091.8333333333333</c:v>
                </c:pt>
                <c:pt idx="13103">
                  <c:v>1091.9166666666667</c:v>
                </c:pt>
                <c:pt idx="13104">
                  <c:v>1092</c:v>
                </c:pt>
                <c:pt idx="13105">
                  <c:v>1092.0833333333333</c:v>
                </c:pt>
                <c:pt idx="13106">
                  <c:v>1092.1666666666667</c:v>
                </c:pt>
                <c:pt idx="13107">
                  <c:v>1092.25</c:v>
                </c:pt>
                <c:pt idx="13108">
                  <c:v>1092.3333333333333</c:v>
                </c:pt>
                <c:pt idx="13109">
                  <c:v>1092.4166666666667</c:v>
                </c:pt>
                <c:pt idx="13110">
                  <c:v>1092.5</c:v>
                </c:pt>
                <c:pt idx="13111">
                  <c:v>1092.5833333333333</c:v>
                </c:pt>
                <c:pt idx="13112">
                  <c:v>1092.6666666666667</c:v>
                </c:pt>
                <c:pt idx="13113">
                  <c:v>1092.75</c:v>
                </c:pt>
                <c:pt idx="13114">
                  <c:v>1092.8333333333333</c:v>
                </c:pt>
                <c:pt idx="13115">
                  <c:v>1092.9166666666667</c:v>
                </c:pt>
                <c:pt idx="13116">
                  <c:v>1093</c:v>
                </c:pt>
                <c:pt idx="13117">
                  <c:v>1093.0833333333333</c:v>
                </c:pt>
                <c:pt idx="13118">
                  <c:v>1093.1666666666667</c:v>
                </c:pt>
                <c:pt idx="13119">
                  <c:v>1093.25</c:v>
                </c:pt>
                <c:pt idx="13120">
                  <c:v>1093.3333333333333</c:v>
                </c:pt>
                <c:pt idx="13121">
                  <c:v>1093.4166666666667</c:v>
                </c:pt>
                <c:pt idx="13122">
                  <c:v>1093.5</c:v>
                </c:pt>
                <c:pt idx="13123">
                  <c:v>1093.5833333333333</c:v>
                </c:pt>
                <c:pt idx="13124">
                  <c:v>1093.6666666666667</c:v>
                </c:pt>
                <c:pt idx="13125">
                  <c:v>1093.75</c:v>
                </c:pt>
                <c:pt idx="13126">
                  <c:v>1093.8333333333333</c:v>
                </c:pt>
                <c:pt idx="13127">
                  <c:v>1093.9166666666667</c:v>
                </c:pt>
                <c:pt idx="13128">
                  <c:v>1094</c:v>
                </c:pt>
                <c:pt idx="13129">
                  <c:v>1094.0833333333333</c:v>
                </c:pt>
                <c:pt idx="13130">
                  <c:v>1094.1666666666667</c:v>
                </c:pt>
                <c:pt idx="13131">
                  <c:v>1094.25</c:v>
                </c:pt>
                <c:pt idx="13132">
                  <c:v>1094.3333333333333</c:v>
                </c:pt>
                <c:pt idx="13133">
                  <c:v>1094.4166666666667</c:v>
                </c:pt>
                <c:pt idx="13134">
                  <c:v>1094.5</c:v>
                </c:pt>
                <c:pt idx="13135">
                  <c:v>1094.5833333333333</c:v>
                </c:pt>
                <c:pt idx="13136">
                  <c:v>1094.6666666666667</c:v>
                </c:pt>
                <c:pt idx="13137">
                  <c:v>1094.75</c:v>
                </c:pt>
                <c:pt idx="13138">
                  <c:v>1094.8333333333333</c:v>
                </c:pt>
                <c:pt idx="13139">
                  <c:v>1094.9166666666667</c:v>
                </c:pt>
                <c:pt idx="13140">
                  <c:v>1095</c:v>
                </c:pt>
                <c:pt idx="13141">
                  <c:v>1095.0833333333333</c:v>
                </c:pt>
                <c:pt idx="13142">
                  <c:v>1095.1666666666667</c:v>
                </c:pt>
                <c:pt idx="13143">
                  <c:v>1095.25</c:v>
                </c:pt>
                <c:pt idx="13144">
                  <c:v>1095.3333333333333</c:v>
                </c:pt>
                <c:pt idx="13145">
                  <c:v>1095.4166666666667</c:v>
                </c:pt>
                <c:pt idx="13146">
                  <c:v>1095.5</c:v>
                </c:pt>
                <c:pt idx="13147">
                  <c:v>1095.5833333333333</c:v>
                </c:pt>
                <c:pt idx="13148">
                  <c:v>1095.6666666666667</c:v>
                </c:pt>
                <c:pt idx="13149">
                  <c:v>1095.75</c:v>
                </c:pt>
                <c:pt idx="13150">
                  <c:v>1095.8333333333333</c:v>
                </c:pt>
                <c:pt idx="13151">
                  <c:v>1095.9166666666667</c:v>
                </c:pt>
                <c:pt idx="13152">
                  <c:v>1096</c:v>
                </c:pt>
                <c:pt idx="13153">
                  <c:v>1096.0833333333333</c:v>
                </c:pt>
                <c:pt idx="13154">
                  <c:v>1096.1666666666667</c:v>
                </c:pt>
                <c:pt idx="13155">
                  <c:v>1096.25</c:v>
                </c:pt>
                <c:pt idx="13156">
                  <c:v>1096.3333333333333</c:v>
                </c:pt>
                <c:pt idx="13157">
                  <c:v>1096.4166666666667</c:v>
                </c:pt>
                <c:pt idx="13158">
                  <c:v>1096.5</c:v>
                </c:pt>
                <c:pt idx="13159">
                  <c:v>1096.5833333333333</c:v>
                </c:pt>
                <c:pt idx="13160">
                  <c:v>1096.6666666666667</c:v>
                </c:pt>
                <c:pt idx="13161">
                  <c:v>1096.75</c:v>
                </c:pt>
                <c:pt idx="13162">
                  <c:v>1096.8333333333333</c:v>
                </c:pt>
                <c:pt idx="13163">
                  <c:v>1096.9166666666667</c:v>
                </c:pt>
                <c:pt idx="13164">
                  <c:v>1097</c:v>
                </c:pt>
                <c:pt idx="13165">
                  <c:v>1097.0833333333333</c:v>
                </c:pt>
                <c:pt idx="13166">
                  <c:v>1097.1666666666667</c:v>
                </c:pt>
                <c:pt idx="13167">
                  <c:v>1097.25</c:v>
                </c:pt>
                <c:pt idx="13168">
                  <c:v>1097.3333333333333</c:v>
                </c:pt>
                <c:pt idx="13169">
                  <c:v>1097.4166666666667</c:v>
                </c:pt>
                <c:pt idx="13170">
                  <c:v>1097.5</c:v>
                </c:pt>
                <c:pt idx="13171">
                  <c:v>1097.5833333333333</c:v>
                </c:pt>
                <c:pt idx="13172">
                  <c:v>1097.6666666666667</c:v>
                </c:pt>
                <c:pt idx="13173">
                  <c:v>1097.75</c:v>
                </c:pt>
                <c:pt idx="13174">
                  <c:v>1097.8333333333333</c:v>
                </c:pt>
                <c:pt idx="13175">
                  <c:v>1097.9166666666667</c:v>
                </c:pt>
                <c:pt idx="13176">
                  <c:v>1098</c:v>
                </c:pt>
                <c:pt idx="13177">
                  <c:v>1098.0833333333333</c:v>
                </c:pt>
                <c:pt idx="13178">
                  <c:v>1098.1666666666667</c:v>
                </c:pt>
                <c:pt idx="13179">
                  <c:v>1098.25</c:v>
                </c:pt>
                <c:pt idx="13180">
                  <c:v>1098.3333333333333</c:v>
                </c:pt>
                <c:pt idx="13181">
                  <c:v>1098.4166666666667</c:v>
                </c:pt>
                <c:pt idx="13182">
                  <c:v>1098.5</c:v>
                </c:pt>
                <c:pt idx="13183">
                  <c:v>1098.5833333333333</c:v>
                </c:pt>
                <c:pt idx="13184">
                  <c:v>1098.6666666666667</c:v>
                </c:pt>
                <c:pt idx="13185">
                  <c:v>1098.75</c:v>
                </c:pt>
                <c:pt idx="13186">
                  <c:v>1098.8333333333333</c:v>
                </c:pt>
                <c:pt idx="13187">
                  <c:v>1098.9166666666667</c:v>
                </c:pt>
                <c:pt idx="13188">
                  <c:v>1099</c:v>
                </c:pt>
                <c:pt idx="13189">
                  <c:v>1099.0833333333333</c:v>
                </c:pt>
                <c:pt idx="13190">
                  <c:v>1099.1666666666667</c:v>
                </c:pt>
                <c:pt idx="13191">
                  <c:v>1099.25</c:v>
                </c:pt>
                <c:pt idx="13192">
                  <c:v>1099.3333333333333</c:v>
                </c:pt>
                <c:pt idx="13193">
                  <c:v>1099.4166666666667</c:v>
                </c:pt>
                <c:pt idx="13194">
                  <c:v>1099.5</c:v>
                </c:pt>
                <c:pt idx="13195">
                  <c:v>1099.5833333333333</c:v>
                </c:pt>
                <c:pt idx="13196">
                  <c:v>1099.6666666666667</c:v>
                </c:pt>
                <c:pt idx="13197">
                  <c:v>1099.75</c:v>
                </c:pt>
                <c:pt idx="13198">
                  <c:v>1099.8333333333333</c:v>
                </c:pt>
                <c:pt idx="13199">
                  <c:v>1099.9166666666667</c:v>
                </c:pt>
                <c:pt idx="13200">
                  <c:v>1100</c:v>
                </c:pt>
                <c:pt idx="13201">
                  <c:v>1100.0833333333333</c:v>
                </c:pt>
                <c:pt idx="13202">
                  <c:v>1100.1666666666667</c:v>
                </c:pt>
                <c:pt idx="13203">
                  <c:v>1100.25</c:v>
                </c:pt>
                <c:pt idx="13204">
                  <c:v>1100.3333333333333</c:v>
                </c:pt>
                <c:pt idx="13205">
                  <c:v>1100.4166666666667</c:v>
                </c:pt>
                <c:pt idx="13206">
                  <c:v>1100.5</c:v>
                </c:pt>
                <c:pt idx="13207">
                  <c:v>1100.5833333333333</c:v>
                </c:pt>
                <c:pt idx="13208">
                  <c:v>1100.6666666666667</c:v>
                </c:pt>
                <c:pt idx="13209">
                  <c:v>1100.75</c:v>
                </c:pt>
                <c:pt idx="13210">
                  <c:v>1100.8333333333333</c:v>
                </c:pt>
                <c:pt idx="13211">
                  <c:v>1100.9166666666667</c:v>
                </c:pt>
                <c:pt idx="13212">
                  <c:v>1101</c:v>
                </c:pt>
                <c:pt idx="13213">
                  <c:v>1101.0833333333333</c:v>
                </c:pt>
                <c:pt idx="13214">
                  <c:v>1101.1666666666667</c:v>
                </c:pt>
                <c:pt idx="13215">
                  <c:v>1101.25</c:v>
                </c:pt>
                <c:pt idx="13216">
                  <c:v>1101.3333333333333</c:v>
                </c:pt>
                <c:pt idx="13217">
                  <c:v>1101.4166666666667</c:v>
                </c:pt>
                <c:pt idx="13218">
                  <c:v>1101.5</c:v>
                </c:pt>
                <c:pt idx="13219">
                  <c:v>1101.5833333333333</c:v>
                </c:pt>
                <c:pt idx="13220">
                  <c:v>1101.6666666666667</c:v>
                </c:pt>
                <c:pt idx="13221">
                  <c:v>1101.75</c:v>
                </c:pt>
                <c:pt idx="13222">
                  <c:v>1101.8333333333333</c:v>
                </c:pt>
                <c:pt idx="13223">
                  <c:v>1101.9166666666667</c:v>
                </c:pt>
                <c:pt idx="13224">
                  <c:v>1102</c:v>
                </c:pt>
                <c:pt idx="13225">
                  <c:v>1102.0833333333333</c:v>
                </c:pt>
                <c:pt idx="13226">
                  <c:v>1102.1666666666667</c:v>
                </c:pt>
                <c:pt idx="13227">
                  <c:v>1102.25</c:v>
                </c:pt>
                <c:pt idx="13228">
                  <c:v>1102.3333333333333</c:v>
                </c:pt>
                <c:pt idx="13229">
                  <c:v>1102.4166666666667</c:v>
                </c:pt>
                <c:pt idx="13230">
                  <c:v>1102.5</c:v>
                </c:pt>
                <c:pt idx="13231">
                  <c:v>1102.5833333333333</c:v>
                </c:pt>
                <c:pt idx="13232">
                  <c:v>1102.6666666666667</c:v>
                </c:pt>
                <c:pt idx="13233">
                  <c:v>1102.75</c:v>
                </c:pt>
                <c:pt idx="13234">
                  <c:v>1102.8333333333333</c:v>
                </c:pt>
                <c:pt idx="13235">
                  <c:v>1102.9166666666667</c:v>
                </c:pt>
                <c:pt idx="13236">
                  <c:v>1103</c:v>
                </c:pt>
                <c:pt idx="13237">
                  <c:v>1103.0833333333333</c:v>
                </c:pt>
                <c:pt idx="13238">
                  <c:v>1103.1666666666667</c:v>
                </c:pt>
                <c:pt idx="13239">
                  <c:v>1103.25</c:v>
                </c:pt>
                <c:pt idx="13240">
                  <c:v>1103.3333333333333</c:v>
                </c:pt>
                <c:pt idx="13241">
                  <c:v>1103.4166666666667</c:v>
                </c:pt>
                <c:pt idx="13242">
                  <c:v>1103.5</c:v>
                </c:pt>
                <c:pt idx="13243">
                  <c:v>1103.5833333333333</c:v>
                </c:pt>
                <c:pt idx="13244">
                  <c:v>1103.6666666666667</c:v>
                </c:pt>
                <c:pt idx="13245">
                  <c:v>1103.75</c:v>
                </c:pt>
                <c:pt idx="13246">
                  <c:v>1103.8333333333333</c:v>
                </c:pt>
                <c:pt idx="13247">
                  <c:v>1103.9166666666667</c:v>
                </c:pt>
                <c:pt idx="13248">
                  <c:v>1104</c:v>
                </c:pt>
                <c:pt idx="13249">
                  <c:v>1104.0833333333333</c:v>
                </c:pt>
                <c:pt idx="13250">
                  <c:v>1104.1666666666667</c:v>
                </c:pt>
                <c:pt idx="13251">
                  <c:v>1104.25</c:v>
                </c:pt>
                <c:pt idx="13252">
                  <c:v>1104.3333333333333</c:v>
                </c:pt>
                <c:pt idx="13253">
                  <c:v>1104.4166666666667</c:v>
                </c:pt>
                <c:pt idx="13254">
                  <c:v>1104.5</c:v>
                </c:pt>
                <c:pt idx="13255">
                  <c:v>1104.5833333333333</c:v>
                </c:pt>
                <c:pt idx="13256">
                  <c:v>1104.6666666666667</c:v>
                </c:pt>
                <c:pt idx="13257">
                  <c:v>1104.75</c:v>
                </c:pt>
                <c:pt idx="13258">
                  <c:v>1104.8333333333333</c:v>
                </c:pt>
                <c:pt idx="13259">
                  <c:v>1104.9166666666667</c:v>
                </c:pt>
                <c:pt idx="13260">
                  <c:v>1105</c:v>
                </c:pt>
                <c:pt idx="13261">
                  <c:v>1105.0833333333333</c:v>
                </c:pt>
                <c:pt idx="13262">
                  <c:v>1105.1666666666667</c:v>
                </c:pt>
                <c:pt idx="13263">
                  <c:v>1105.25</c:v>
                </c:pt>
                <c:pt idx="13264">
                  <c:v>1105.3333333333333</c:v>
                </c:pt>
                <c:pt idx="13265">
                  <c:v>1105.4166666666667</c:v>
                </c:pt>
                <c:pt idx="13266">
                  <c:v>1105.5</c:v>
                </c:pt>
                <c:pt idx="13267">
                  <c:v>1105.5833333333333</c:v>
                </c:pt>
                <c:pt idx="13268">
                  <c:v>1105.6666666666667</c:v>
                </c:pt>
                <c:pt idx="13269">
                  <c:v>1105.75</c:v>
                </c:pt>
                <c:pt idx="13270">
                  <c:v>1105.8333333333333</c:v>
                </c:pt>
                <c:pt idx="13271">
                  <c:v>1105.9166666666667</c:v>
                </c:pt>
                <c:pt idx="13272">
                  <c:v>1106</c:v>
                </c:pt>
                <c:pt idx="13273">
                  <c:v>1106.0833333333333</c:v>
                </c:pt>
                <c:pt idx="13274">
                  <c:v>1106.1666666666667</c:v>
                </c:pt>
                <c:pt idx="13275">
                  <c:v>1106.25</c:v>
                </c:pt>
                <c:pt idx="13276">
                  <c:v>1106.3333333333333</c:v>
                </c:pt>
                <c:pt idx="13277">
                  <c:v>1106.4166666666667</c:v>
                </c:pt>
                <c:pt idx="13278">
                  <c:v>1106.5</c:v>
                </c:pt>
                <c:pt idx="13279">
                  <c:v>1106.5833333333333</c:v>
                </c:pt>
                <c:pt idx="13280">
                  <c:v>1106.6666666666667</c:v>
                </c:pt>
                <c:pt idx="13281">
                  <c:v>1106.75</c:v>
                </c:pt>
                <c:pt idx="13282">
                  <c:v>1106.8333333333333</c:v>
                </c:pt>
                <c:pt idx="13283">
                  <c:v>1106.9166666666667</c:v>
                </c:pt>
                <c:pt idx="13284">
                  <c:v>1107</c:v>
                </c:pt>
                <c:pt idx="13285">
                  <c:v>1107.0833333333333</c:v>
                </c:pt>
                <c:pt idx="13286">
                  <c:v>1107.1666666666667</c:v>
                </c:pt>
                <c:pt idx="13287">
                  <c:v>1107.25</c:v>
                </c:pt>
                <c:pt idx="13288">
                  <c:v>1107.3333333333333</c:v>
                </c:pt>
                <c:pt idx="13289">
                  <c:v>1107.4166666666667</c:v>
                </c:pt>
                <c:pt idx="13290">
                  <c:v>1107.5</c:v>
                </c:pt>
                <c:pt idx="13291">
                  <c:v>1107.5833333333333</c:v>
                </c:pt>
                <c:pt idx="13292">
                  <c:v>1107.6666666666667</c:v>
                </c:pt>
                <c:pt idx="13293">
                  <c:v>1107.75</c:v>
                </c:pt>
                <c:pt idx="13294">
                  <c:v>1107.8333333333333</c:v>
                </c:pt>
                <c:pt idx="13295">
                  <c:v>1107.9166666666667</c:v>
                </c:pt>
                <c:pt idx="13296">
                  <c:v>1108</c:v>
                </c:pt>
                <c:pt idx="13297">
                  <c:v>1108.0833333333333</c:v>
                </c:pt>
                <c:pt idx="13298">
                  <c:v>1108.1666666666667</c:v>
                </c:pt>
                <c:pt idx="13299">
                  <c:v>1108.25</c:v>
                </c:pt>
                <c:pt idx="13300">
                  <c:v>1108.3333333333333</c:v>
                </c:pt>
                <c:pt idx="13301">
                  <c:v>1108.4166666666667</c:v>
                </c:pt>
                <c:pt idx="13302">
                  <c:v>1108.5</c:v>
                </c:pt>
                <c:pt idx="13303">
                  <c:v>1108.5833333333333</c:v>
                </c:pt>
                <c:pt idx="13304">
                  <c:v>1108.6666666666667</c:v>
                </c:pt>
                <c:pt idx="13305">
                  <c:v>1108.75</c:v>
                </c:pt>
                <c:pt idx="13306">
                  <c:v>1108.8333333333333</c:v>
                </c:pt>
                <c:pt idx="13307">
                  <c:v>1108.9166666666667</c:v>
                </c:pt>
                <c:pt idx="13308">
                  <c:v>1109</c:v>
                </c:pt>
                <c:pt idx="13309">
                  <c:v>1109.0833333333333</c:v>
                </c:pt>
                <c:pt idx="13310">
                  <c:v>1109.1666666666667</c:v>
                </c:pt>
                <c:pt idx="13311">
                  <c:v>1109.25</c:v>
                </c:pt>
                <c:pt idx="13312">
                  <c:v>1109.3333333333333</c:v>
                </c:pt>
                <c:pt idx="13313">
                  <c:v>1109.4166666666667</c:v>
                </c:pt>
                <c:pt idx="13314">
                  <c:v>1109.5</c:v>
                </c:pt>
                <c:pt idx="13315">
                  <c:v>1109.5833333333333</c:v>
                </c:pt>
                <c:pt idx="13316">
                  <c:v>1109.6666666666667</c:v>
                </c:pt>
                <c:pt idx="13317">
                  <c:v>1109.75</c:v>
                </c:pt>
                <c:pt idx="13318">
                  <c:v>1109.8333333333333</c:v>
                </c:pt>
                <c:pt idx="13319">
                  <c:v>1109.9166666666667</c:v>
                </c:pt>
                <c:pt idx="13320">
                  <c:v>1110</c:v>
                </c:pt>
                <c:pt idx="13321">
                  <c:v>1110.0833333333333</c:v>
                </c:pt>
                <c:pt idx="13322">
                  <c:v>1110.1666666666667</c:v>
                </c:pt>
                <c:pt idx="13323">
                  <c:v>1110.25</c:v>
                </c:pt>
                <c:pt idx="13324">
                  <c:v>1110.3333333333333</c:v>
                </c:pt>
                <c:pt idx="13325">
                  <c:v>1110.4166666666667</c:v>
                </c:pt>
                <c:pt idx="13326">
                  <c:v>1110.5</c:v>
                </c:pt>
                <c:pt idx="13327">
                  <c:v>1110.5833333333333</c:v>
                </c:pt>
                <c:pt idx="13328">
                  <c:v>1110.6666666666667</c:v>
                </c:pt>
                <c:pt idx="13329">
                  <c:v>1110.75</c:v>
                </c:pt>
                <c:pt idx="13330">
                  <c:v>1110.8333333333333</c:v>
                </c:pt>
                <c:pt idx="13331">
                  <c:v>1110.9166666666667</c:v>
                </c:pt>
                <c:pt idx="13332">
                  <c:v>1111</c:v>
                </c:pt>
                <c:pt idx="13333">
                  <c:v>1111.0833333333333</c:v>
                </c:pt>
                <c:pt idx="13334">
                  <c:v>1111.1666666666667</c:v>
                </c:pt>
                <c:pt idx="13335">
                  <c:v>1111.25</c:v>
                </c:pt>
                <c:pt idx="13336">
                  <c:v>1111.3333333333333</c:v>
                </c:pt>
                <c:pt idx="13337">
                  <c:v>1111.4166666666667</c:v>
                </c:pt>
                <c:pt idx="13338">
                  <c:v>1111.5</c:v>
                </c:pt>
                <c:pt idx="13339">
                  <c:v>1111.5833333333333</c:v>
                </c:pt>
                <c:pt idx="13340">
                  <c:v>1111.6666666666667</c:v>
                </c:pt>
                <c:pt idx="13341">
                  <c:v>1111.75</c:v>
                </c:pt>
                <c:pt idx="13342">
                  <c:v>1111.8333333333333</c:v>
                </c:pt>
                <c:pt idx="13343">
                  <c:v>1111.9166666666667</c:v>
                </c:pt>
                <c:pt idx="13344">
                  <c:v>1112</c:v>
                </c:pt>
                <c:pt idx="13345">
                  <c:v>1112.0833333333333</c:v>
                </c:pt>
                <c:pt idx="13346">
                  <c:v>1112.1666666666667</c:v>
                </c:pt>
                <c:pt idx="13347">
                  <c:v>1112.25</c:v>
                </c:pt>
                <c:pt idx="13348">
                  <c:v>1112.3333333333333</c:v>
                </c:pt>
                <c:pt idx="13349">
                  <c:v>1112.4166666666667</c:v>
                </c:pt>
                <c:pt idx="13350">
                  <c:v>1112.5</c:v>
                </c:pt>
                <c:pt idx="13351">
                  <c:v>1112.5833333333333</c:v>
                </c:pt>
                <c:pt idx="13352">
                  <c:v>1112.6666666666667</c:v>
                </c:pt>
                <c:pt idx="13353">
                  <c:v>1112.75</c:v>
                </c:pt>
                <c:pt idx="13354">
                  <c:v>1112.8333333333333</c:v>
                </c:pt>
                <c:pt idx="13355">
                  <c:v>1112.9166666666667</c:v>
                </c:pt>
                <c:pt idx="13356">
                  <c:v>1113</c:v>
                </c:pt>
                <c:pt idx="13357">
                  <c:v>1113.0833333333333</c:v>
                </c:pt>
                <c:pt idx="13358">
                  <c:v>1113.1666666666667</c:v>
                </c:pt>
                <c:pt idx="13359">
                  <c:v>1113.25</c:v>
                </c:pt>
                <c:pt idx="13360">
                  <c:v>1113.3333333333333</c:v>
                </c:pt>
                <c:pt idx="13361">
                  <c:v>1113.4166666666667</c:v>
                </c:pt>
                <c:pt idx="13362">
                  <c:v>1113.5</c:v>
                </c:pt>
                <c:pt idx="13363">
                  <c:v>1113.5833333333333</c:v>
                </c:pt>
                <c:pt idx="13364">
                  <c:v>1113.6666666666667</c:v>
                </c:pt>
                <c:pt idx="13365">
                  <c:v>1113.75</c:v>
                </c:pt>
                <c:pt idx="13366">
                  <c:v>1113.8333333333333</c:v>
                </c:pt>
                <c:pt idx="13367">
                  <c:v>1113.9166666666667</c:v>
                </c:pt>
                <c:pt idx="13368">
                  <c:v>1114</c:v>
                </c:pt>
                <c:pt idx="13369">
                  <c:v>1114.0833333333333</c:v>
                </c:pt>
                <c:pt idx="13370">
                  <c:v>1114.1666666666667</c:v>
                </c:pt>
                <c:pt idx="13371">
                  <c:v>1114.25</c:v>
                </c:pt>
                <c:pt idx="13372">
                  <c:v>1114.3333333333333</c:v>
                </c:pt>
                <c:pt idx="13373">
                  <c:v>1114.4166666666667</c:v>
                </c:pt>
                <c:pt idx="13374">
                  <c:v>1114.5</c:v>
                </c:pt>
                <c:pt idx="13375">
                  <c:v>1114.5833333333333</c:v>
                </c:pt>
                <c:pt idx="13376">
                  <c:v>1114.6666666666667</c:v>
                </c:pt>
                <c:pt idx="13377">
                  <c:v>1114.75</c:v>
                </c:pt>
                <c:pt idx="13378">
                  <c:v>1114.8333333333333</c:v>
                </c:pt>
                <c:pt idx="13379">
                  <c:v>1114.9166666666667</c:v>
                </c:pt>
                <c:pt idx="13380">
                  <c:v>1115</c:v>
                </c:pt>
                <c:pt idx="13381">
                  <c:v>1115.0833333333333</c:v>
                </c:pt>
                <c:pt idx="13382">
                  <c:v>1115.1666666666667</c:v>
                </c:pt>
                <c:pt idx="13383">
                  <c:v>1115.25</c:v>
                </c:pt>
                <c:pt idx="13384">
                  <c:v>1115.3333333333333</c:v>
                </c:pt>
                <c:pt idx="13385">
                  <c:v>1115.4166666666667</c:v>
                </c:pt>
                <c:pt idx="13386">
                  <c:v>1115.5</c:v>
                </c:pt>
                <c:pt idx="13387">
                  <c:v>1115.5833333333333</c:v>
                </c:pt>
                <c:pt idx="13388">
                  <c:v>1115.6666666666667</c:v>
                </c:pt>
                <c:pt idx="13389">
                  <c:v>1115.75</c:v>
                </c:pt>
                <c:pt idx="13390">
                  <c:v>1115.8333333333333</c:v>
                </c:pt>
                <c:pt idx="13391">
                  <c:v>1115.9166666666667</c:v>
                </c:pt>
                <c:pt idx="13392">
                  <c:v>1116</c:v>
                </c:pt>
                <c:pt idx="13393">
                  <c:v>1116.0833333333333</c:v>
                </c:pt>
                <c:pt idx="13394">
                  <c:v>1116.1666666666667</c:v>
                </c:pt>
                <c:pt idx="13395">
                  <c:v>1116.25</c:v>
                </c:pt>
                <c:pt idx="13396">
                  <c:v>1116.3333333333333</c:v>
                </c:pt>
                <c:pt idx="13397">
                  <c:v>1116.4166666666667</c:v>
                </c:pt>
                <c:pt idx="13398">
                  <c:v>1116.5</c:v>
                </c:pt>
                <c:pt idx="13399">
                  <c:v>1116.5833333333333</c:v>
                </c:pt>
                <c:pt idx="13400">
                  <c:v>1116.6666666666667</c:v>
                </c:pt>
                <c:pt idx="13401">
                  <c:v>1116.75</c:v>
                </c:pt>
                <c:pt idx="13402">
                  <c:v>1116.8333333333333</c:v>
                </c:pt>
                <c:pt idx="13403">
                  <c:v>1116.9166666666667</c:v>
                </c:pt>
                <c:pt idx="13404">
                  <c:v>1117</c:v>
                </c:pt>
                <c:pt idx="13405">
                  <c:v>1117.0833333333333</c:v>
                </c:pt>
                <c:pt idx="13406">
                  <c:v>1117.1666666666667</c:v>
                </c:pt>
                <c:pt idx="13407">
                  <c:v>1117.25</c:v>
                </c:pt>
                <c:pt idx="13408">
                  <c:v>1117.3333333333333</c:v>
                </c:pt>
                <c:pt idx="13409">
                  <c:v>1117.4166666666667</c:v>
                </c:pt>
                <c:pt idx="13410">
                  <c:v>1117.5</c:v>
                </c:pt>
                <c:pt idx="13411">
                  <c:v>1117.5833333333333</c:v>
                </c:pt>
                <c:pt idx="13412">
                  <c:v>1117.6666666666667</c:v>
                </c:pt>
                <c:pt idx="13413">
                  <c:v>1117.75</c:v>
                </c:pt>
                <c:pt idx="13414">
                  <c:v>1117.8333333333333</c:v>
                </c:pt>
                <c:pt idx="13415">
                  <c:v>1117.9166666666667</c:v>
                </c:pt>
                <c:pt idx="13416">
                  <c:v>1118</c:v>
                </c:pt>
                <c:pt idx="13417">
                  <c:v>1118.0833333333333</c:v>
                </c:pt>
                <c:pt idx="13418">
                  <c:v>1118.1666666666667</c:v>
                </c:pt>
                <c:pt idx="13419">
                  <c:v>1118.25</c:v>
                </c:pt>
                <c:pt idx="13420">
                  <c:v>1118.3333333333333</c:v>
                </c:pt>
                <c:pt idx="13421">
                  <c:v>1118.4166666666667</c:v>
                </c:pt>
                <c:pt idx="13422">
                  <c:v>1118.5</c:v>
                </c:pt>
                <c:pt idx="13423">
                  <c:v>1118.5833333333333</c:v>
                </c:pt>
                <c:pt idx="13424">
                  <c:v>1118.6666666666667</c:v>
                </c:pt>
                <c:pt idx="13425">
                  <c:v>1118.75</c:v>
                </c:pt>
                <c:pt idx="13426">
                  <c:v>1118.8333333333333</c:v>
                </c:pt>
                <c:pt idx="13427">
                  <c:v>1118.9166666666667</c:v>
                </c:pt>
                <c:pt idx="13428">
                  <c:v>1119</c:v>
                </c:pt>
                <c:pt idx="13429">
                  <c:v>1119.0833333333333</c:v>
                </c:pt>
                <c:pt idx="13430">
                  <c:v>1119.1666666666667</c:v>
                </c:pt>
                <c:pt idx="13431">
                  <c:v>1119.25</c:v>
                </c:pt>
                <c:pt idx="13432">
                  <c:v>1119.3333333333333</c:v>
                </c:pt>
                <c:pt idx="13433">
                  <c:v>1119.4166666666667</c:v>
                </c:pt>
                <c:pt idx="13434">
                  <c:v>1119.5</c:v>
                </c:pt>
                <c:pt idx="13435">
                  <c:v>1119.5833333333333</c:v>
                </c:pt>
                <c:pt idx="13436">
                  <c:v>1119.6666666666667</c:v>
                </c:pt>
                <c:pt idx="13437">
                  <c:v>1119.75</c:v>
                </c:pt>
                <c:pt idx="13438">
                  <c:v>1119.8333333333333</c:v>
                </c:pt>
                <c:pt idx="13439">
                  <c:v>1119.9166666666667</c:v>
                </c:pt>
                <c:pt idx="13440">
                  <c:v>1120</c:v>
                </c:pt>
                <c:pt idx="13441">
                  <c:v>1120.0833333333333</c:v>
                </c:pt>
                <c:pt idx="13442">
                  <c:v>1120.1666666666667</c:v>
                </c:pt>
                <c:pt idx="13443">
                  <c:v>1120.25</c:v>
                </c:pt>
                <c:pt idx="13444">
                  <c:v>1120.3333333333333</c:v>
                </c:pt>
                <c:pt idx="13445">
                  <c:v>1120.4166666666667</c:v>
                </c:pt>
                <c:pt idx="13446">
                  <c:v>1120.5</c:v>
                </c:pt>
                <c:pt idx="13447">
                  <c:v>1120.5833333333333</c:v>
                </c:pt>
                <c:pt idx="13448">
                  <c:v>1120.6666666666667</c:v>
                </c:pt>
                <c:pt idx="13449">
                  <c:v>1120.75</c:v>
                </c:pt>
                <c:pt idx="13450">
                  <c:v>1120.8333333333333</c:v>
                </c:pt>
                <c:pt idx="13451">
                  <c:v>1120.9166666666667</c:v>
                </c:pt>
                <c:pt idx="13452">
                  <c:v>1121</c:v>
                </c:pt>
                <c:pt idx="13453">
                  <c:v>1121.0833333333333</c:v>
                </c:pt>
                <c:pt idx="13454">
                  <c:v>1121.1666666666667</c:v>
                </c:pt>
                <c:pt idx="13455">
                  <c:v>1121.25</c:v>
                </c:pt>
                <c:pt idx="13456">
                  <c:v>1121.3333333333333</c:v>
                </c:pt>
                <c:pt idx="13457">
                  <c:v>1121.4166666666667</c:v>
                </c:pt>
                <c:pt idx="13458">
                  <c:v>1121.5</c:v>
                </c:pt>
                <c:pt idx="13459">
                  <c:v>1121.5833333333333</c:v>
                </c:pt>
                <c:pt idx="13460">
                  <c:v>1121.6666666666667</c:v>
                </c:pt>
                <c:pt idx="13461">
                  <c:v>1121.75</c:v>
                </c:pt>
                <c:pt idx="13462">
                  <c:v>1121.8333333333333</c:v>
                </c:pt>
                <c:pt idx="13463">
                  <c:v>1121.9166666666667</c:v>
                </c:pt>
                <c:pt idx="13464">
                  <c:v>1122</c:v>
                </c:pt>
                <c:pt idx="13465">
                  <c:v>1122.0833333333333</c:v>
                </c:pt>
                <c:pt idx="13466">
                  <c:v>1122.1666666666667</c:v>
                </c:pt>
                <c:pt idx="13467">
                  <c:v>1122.25</c:v>
                </c:pt>
                <c:pt idx="13468">
                  <c:v>1122.3333333333333</c:v>
                </c:pt>
                <c:pt idx="13469">
                  <c:v>1122.4166666666667</c:v>
                </c:pt>
                <c:pt idx="13470">
                  <c:v>1122.5</c:v>
                </c:pt>
                <c:pt idx="13471">
                  <c:v>1122.5833333333333</c:v>
                </c:pt>
                <c:pt idx="13472">
                  <c:v>1122.6666666666667</c:v>
                </c:pt>
                <c:pt idx="13473">
                  <c:v>1122.75</c:v>
                </c:pt>
                <c:pt idx="13474">
                  <c:v>1122.8333333333333</c:v>
                </c:pt>
                <c:pt idx="13475">
                  <c:v>1122.9166666666667</c:v>
                </c:pt>
                <c:pt idx="13476">
                  <c:v>1123</c:v>
                </c:pt>
                <c:pt idx="13477">
                  <c:v>1123.0833333333333</c:v>
                </c:pt>
                <c:pt idx="13478">
                  <c:v>1123.1666666666667</c:v>
                </c:pt>
                <c:pt idx="13479">
                  <c:v>1123.25</c:v>
                </c:pt>
                <c:pt idx="13480">
                  <c:v>1123.3333333333333</c:v>
                </c:pt>
                <c:pt idx="13481">
                  <c:v>1123.4166666666667</c:v>
                </c:pt>
                <c:pt idx="13482">
                  <c:v>1123.5</c:v>
                </c:pt>
                <c:pt idx="13483">
                  <c:v>1123.5833333333333</c:v>
                </c:pt>
                <c:pt idx="13484">
                  <c:v>1123.6666666666667</c:v>
                </c:pt>
                <c:pt idx="13485">
                  <c:v>1123.75</c:v>
                </c:pt>
                <c:pt idx="13486">
                  <c:v>1123.8333333333333</c:v>
                </c:pt>
                <c:pt idx="13487">
                  <c:v>1123.9166666666667</c:v>
                </c:pt>
                <c:pt idx="13488">
                  <c:v>1124</c:v>
                </c:pt>
                <c:pt idx="13489">
                  <c:v>1124.0833333333333</c:v>
                </c:pt>
                <c:pt idx="13490">
                  <c:v>1124.1666666666667</c:v>
                </c:pt>
                <c:pt idx="13491">
                  <c:v>1124.25</c:v>
                </c:pt>
                <c:pt idx="13492">
                  <c:v>1124.3333333333333</c:v>
                </c:pt>
                <c:pt idx="13493">
                  <c:v>1124.4166666666667</c:v>
                </c:pt>
                <c:pt idx="13494">
                  <c:v>1124.5</c:v>
                </c:pt>
                <c:pt idx="13495">
                  <c:v>1124.5833333333333</c:v>
                </c:pt>
                <c:pt idx="13496">
                  <c:v>1124.6666666666667</c:v>
                </c:pt>
                <c:pt idx="13497">
                  <c:v>1124.75</c:v>
                </c:pt>
                <c:pt idx="13498">
                  <c:v>1124.8333333333333</c:v>
                </c:pt>
                <c:pt idx="13499">
                  <c:v>1124.9166666666667</c:v>
                </c:pt>
                <c:pt idx="13500">
                  <c:v>1125</c:v>
                </c:pt>
                <c:pt idx="13501">
                  <c:v>1125.0833333333333</c:v>
                </c:pt>
                <c:pt idx="13502">
                  <c:v>1125.1666666666667</c:v>
                </c:pt>
                <c:pt idx="13503">
                  <c:v>1125.25</c:v>
                </c:pt>
                <c:pt idx="13504">
                  <c:v>1125.3333333333333</c:v>
                </c:pt>
                <c:pt idx="13505">
                  <c:v>1125.4166666666667</c:v>
                </c:pt>
                <c:pt idx="13506">
                  <c:v>1125.5</c:v>
                </c:pt>
                <c:pt idx="13507">
                  <c:v>1125.5833333333333</c:v>
                </c:pt>
                <c:pt idx="13508">
                  <c:v>1125.6666666666667</c:v>
                </c:pt>
                <c:pt idx="13509">
                  <c:v>1125.75</c:v>
                </c:pt>
                <c:pt idx="13510">
                  <c:v>1125.8333333333333</c:v>
                </c:pt>
                <c:pt idx="13511">
                  <c:v>1125.9166666666667</c:v>
                </c:pt>
                <c:pt idx="13512">
                  <c:v>1126</c:v>
                </c:pt>
                <c:pt idx="13513">
                  <c:v>1126.0833333333333</c:v>
                </c:pt>
                <c:pt idx="13514">
                  <c:v>1126.1666666666667</c:v>
                </c:pt>
                <c:pt idx="13515">
                  <c:v>1126.25</c:v>
                </c:pt>
                <c:pt idx="13516">
                  <c:v>1126.3333333333333</c:v>
                </c:pt>
                <c:pt idx="13517">
                  <c:v>1126.4166666666667</c:v>
                </c:pt>
                <c:pt idx="13518">
                  <c:v>1126.5</c:v>
                </c:pt>
                <c:pt idx="13519">
                  <c:v>1126.5833333333333</c:v>
                </c:pt>
                <c:pt idx="13520">
                  <c:v>1126.6666666666667</c:v>
                </c:pt>
                <c:pt idx="13521">
                  <c:v>1126.75</c:v>
                </c:pt>
                <c:pt idx="13522">
                  <c:v>1126.8333333333333</c:v>
                </c:pt>
                <c:pt idx="13523">
                  <c:v>1126.9166666666667</c:v>
                </c:pt>
                <c:pt idx="13524">
                  <c:v>1127</c:v>
                </c:pt>
                <c:pt idx="13525">
                  <c:v>1127.0833333333333</c:v>
                </c:pt>
                <c:pt idx="13526">
                  <c:v>1127.1666666666667</c:v>
                </c:pt>
                <c:pt idx="13527">
                  <c:v>1127.25</c:v>
                </c:pt>
                <c:pt idx="13528">
                  <c:v>1127.3333333333333</c:v>
                </c:pt>
                <c:pt idx="13529">
                  <c:v>1127.4166666666667</c:v>
                </c:pt>
                <c:pt idx="13530">
                  <c:v>1127.5</c:v>
                </c:pt>
                <c:pt idx="13531">
                  <c:v>1127.5833333333333</c:v>
                </c:pt>
                <c:pt idx="13532">
                  <c:v>1127.6666666666667</c:v>
                </c:pt>
                <c:pt idx="13533">
                  <c:v>1127.75</c:v>
                </c:pt>
                <c:pt idx="13534">
                  <c:v>1127.8333333333333</c:v>
                </c:pt>
                <c:pt idx="13535">
                  <c:v>1127.9166666666667</c:v>
                </c:pt>
                <c:pt idx="13536">
                  <c:v>1128</c:v>
                </c:pt>
                <c:pt idx="13537">
                  <c:v>1128.0833333333333</c:v>
                </c:pt>
                <c:pt idx="13538">
                  <c:v>1128.1666666666667</c:v>
                </c:pt>
                <c:pt idx="13539">
                  <c:v>1128.25</c:v>
                </c:pt>
                <c:pt idx="13540">
                  <c:v>1128.3333333333333</c:v>
                </c:pt>
                <c:pt idx="13541">
                  <c:v>1128.4166666666667</c:v>
                </c:pt>
                <c:pt idx="13542">
                  <c:v>1128.5</c:v>
                </c:pt>
                <c:pt idx="13543">
                  <c:v>1128.5833333333333</c:v>
                </c:pt>
                <c:pt idx="13544">
                  <c:v>1128.6666666666667</c:v>
                </c:pt>
                <c:pt idx="13545">
                  <c:v>1128.75</c:v>
                </c:pt>
                <c:pt idx="13546">
                  <c:v>1128.8333333333333</c:v>
                </c:pt>
                <c:pt idx="13547">
                  <c:v>1128.9166666666667</c:v>
                </c:pt>
                <c:pt idx="13548">
                  <c:v>1129</c:v>
                </c:pt>
                <c:pt idx="13549">
                  <c:v>1129.0833333333333</c:v>
                </c:pt>
                <c:pt idx="13550">
                  <c:v>1129.1666666666667</c:v>
                </c:pt>
                <c:pt idx="13551">
                  <c:v>1129.25</c:v>
                </c:pt>
                <c:pt idx="13552">
                  <c:v>1129.3333333333333</c:v>
                </c:pt>
                <c:pt idx="13553">
                  <c:v>1129.4166666666667</c:v>
                </c:pt>
                <c:pt idx="13554">
                  <c:v>1129.5</c:v>
                </c:pt>
                <c:pt idx="13555">
                  <c:v>1129.5833333333333</c:v>
                </c:pt>
                <c:pt idx="13556">
                  <c:v>1129.6666666666667</c:v>
                </c:pt>
                <c:pt idx="13557">
                  <c:v>1129.75</c:v>
                </c:pt>
                <c:pt idx="13558">
                  <c:v>1129.8333333333333</c:v>
                </c:pt>
                <c:pt idx="13559">
                  <c:v>1129.9166666666667</c:v>
                </c:pt>
                <c:pt idx="13560">
                  <c:v>1130</c:v>
                </c:pt>
                <c:pt idx="13561">
                  <c:v>1130.0833333333333</c:v>
                </c:pt>
                <c:pt idx="13562">
                  <c:v>1130.1666666666667</c:v>
                </c:pt>
                <c:pt idx="13563">
                  <c:v>1130.25</c:v>
                </c:pt>
                <c:pt idx="13564">
                  <c:v>1130.3333333333333</c:v>
                </c:pt>
                <c:pt idx="13565">
                  <c:v>1130.4166666666667</c:v>
                </c:pt>
                <c:pt idx="13566">
                  <c:v>1130.5</c:v>
                </c:pt>
                <c:pt idx="13567">
                  <c:v>1130.5833333333333</c:v>
                </c:pt>
                <c:pt idx="13568">
                  <c:v>1130.6666666666667</c:v>
                </c:pt>
                <c:pt idx="13569">
                  <c:v>1130.75</c:v>
                </c:pt>
                <c:pt idx="13570">
                  <c:v>1130.8333333333333</c:v>
                </c:pt>
                <c:pt idx="13571">
                  <c:v>1130.9166666666667</c:v>
                </c:pt>
                <c:pt idx="13572">
                  <c:v>1131</c:v>
                </c:pt>
                <c:pt idx="13573">
                  <c:v>1131.0833333333333</c:v>
                </c:pt>
                <c:pt idx="13574">
                  <c:v>1131.1666666666667</c:v>
                </c:pt>
                <c:pt idx="13575">
                  <c:v>1131.25</c:v>
                </c:pt>
                <c:pt idx="13576">
                  <c:v>1131.3333333333333</c:v>
                </c:pt>
                <c:pt idx="13577">
                  <c:v>1131.4166666666667</c:v>
                </c:pt>
                <c:pt idx="13578">
                  <c:v>1131.5</c:v>
                </c:pt>
                <c:pt idx="13579">
                  <c:v>1131.5833333333333</c:v>
                </c:pt>
                <c:pt idx="13580">
                  <c:v>1131.6666666666667</c:v>
                </c:pt>
                <c:pt idx="13581">
                  <c:v>1131.75</c:v>
                </c:pt>
                <c:pt idx="13582">
                  <c:v>1131.8333333333333</c:v>
                </c:pt>
                <c:pt idx="13583">
                  <c:v>1131.9166666666667</c:v>
                </c:pt>
                <c:pt idx="13584">
                  <c:v>1132</c:v>
                </c:pt>
                <c:pt idx="13585">
                  <c:v>1132.0833333333333</c:v>
                </c:pt>
                <c:pt idx="13586">
                  <c:v>1132.1666666666667</c:v>
                </c:pt>
                <c:pt idx="13587">
                  <c:v>1132.25</c:v>
                </c:pt>
                <c:pt idx="13588">
                  <c:v>1132.3333333333333</c:v>
                </c:pt>
                <c:pt idx="13589">
                  <c:v>1132.4166666666667</c:v>
                </c:pt>
                <c:pt idx="13590">
                  <c:v>1132.5</c:v>
                </c:pt>
                <c:pt idx="13591">
                  <c:v>1132.5833333333333</c:v>
                </c:pt>
                <c:pt idx="13592">
                  <c:v>1132.6666666666667</c:v>
                </c:pt>
                <c:pt idx="13593">
                  <c:v>1132.75</c:v>
                </c:pt>
                <c:pt idx="13594">
                  <c:v>1132.8333333333333</c:v>
                </c:pt>
                <c:pt idx="13595">
                  <c:v>1132.9166666666667</c:v>
                </c:pt>
                <c:pt idx="13596">
                  <c:v>1133</c:v>
                </c:pt>
                <c:pt idx="13597">
                  <c:v>1133.0833333333333</c:v>
                </c:pt>
                <c:pt idx="13598">
                  <c:v>1133.1666666666667</c:v>
                </c:pt>
                <c:pt idx="13599">
                  <c:v>1133.25</c:v>
                </c:pt>
                <c:pt idx="13600">
                  <c:v>1133.3333333333333</c:v>
                </c:pt>
                <c:pt idx="13601">
                  <c:v>1133.4166666666667</c:v>
                </c:pt>
                <c:pt idx="13602">
                  <c:v>1133.5</c:v>
                </c:pt>
                <c:pt idx="13603">
                  <c:v>1133.5833333333333</c:v>
                </c:pt>
                <c:pt idx="13604">
                  <c:v>1133.6666666666667</c:v>
                </c:pt>
                <c:pt idx="13605">
                  <c:v>1133.75</c:v>
                </c:pt>
                <c:pt idx="13606">
                  <c:v>1133.8333333333333</c:v>
                </c:pt>
                <c:pt idx="13607">
                  <c:v>1133.9166666666667</c:v>
                </c:pt>
                <c:pt idx="13608">
                  <c:v>1134</c:v>
                </c:pt>
                <c:pt idx="13609">
                  <c:v>1134.0833333333333</c:v>
                </c:pt>
                <c:pt idx="13610">
                  <c:v>1134.1666666666667</c:v>
                </c:pt>
                <c:pt idx="13611">
                  <c:v>1134.25</c:v>
                </c:pt>
                <c:pt idx="13612">
                  <c:v>1134.3333333333333</c:v>
                </c:pt>
                <c:pt idx="13613">
                  <c:v>1134.4166666666667</c:v>
                </c:pt>
                <c:pt idx="13614">
                  <c:v>1134.5</c:v>
                </c:pt>
                <c:pt idx="13615">
                  <c:v>1134.5833333333333</c:v>
                </c:pt>
                <c:pt idx="13616">
                  <c:v>1134.6666666666667</c:v>
                </c:pt>
                <c:pt idx="13617">
                  <c:v>1134.75</c:v>
                </c:pt>
                <c:pt idx="13618">
                  <c:v>1134.8333333333333</c:v>
                </c:pt>
                <c:pt idx="13619">
                  <c:v>1134.9166666666667</c:v>
                </c:pt>
                <c:pt idx="13620">
                  <c:v>1135</c:v>
                </c:pt>
                <c:pt idx="13621">
                  <c:v>1135.0833333333333</c:v>
                </c:pt>
                <c:pt idx="13622">
                  <c:v>1135.1666666666667</c:v>
                </c:pt>
                <c:pt idx="13623">
                  <c:v>1135.25</c:v>
                </c:pt>
                <c:pt idx="13624">
                  <c:v>1135.3333333333333</c:v>
                </c:pt>
                <c:pt idx="13625">
                  <c:v>1135.4166666666667</c:v>
                </c:pt>
                <c:pt idx="13626">
                  <c:v>1135.5</c:v>
                </c:pt>
                <c:pt idx="13627">
                  <c:v>1135.5833333333333</c:v>
                </c:pt>
                <c:pt idx="13628">
                  <c:v>1135.6666666666667</c:v>
                </c:pt>
                <c:pt idx="13629">
                  <c:v>1135.75</c:v>
                </c:pt>
                <c:pt idx="13630">
                  <c:v>1135.8333333333333</c:v>
                </c:pt>
                <c:pt idx="13631">
                  <c:v>1135.9166666666667</c:v>
                </c:pt>
                <c:pt idx="13632">
                  <c:v>1136</c:v>
                </c:pt>
                <c:pt idx="13633">
                  <c:v>1136.0833333333333</c:v>
                </c:pt>
                <c:pt idx="13634">
                  <c:v>1136.1666666666667</c:v>
                </c:pt>
                <c:pt idx="13635">
                  <c:v>1136.25</c:v>
                </c:pt>
                <c:pt idx="13636">
                  <c:v>1136.3333333333333</c:v>
                </c:pt>
                <c:pt idx="13637">
                  <c:v>1136.4166666666667</c:v>
                </c:pt>
                <c:pt idx="13638">
                  <c:v>1136.5</c:v>
                </c:pt>
                <c:pt idx="13639">
                  <c:v>1136.5833333333333</c:v>
                </c:pt>
                <c:pt idx="13640">
                  <c:v>1136.6666666666667</c:v>
                </c:pt>
                <c:pt idx="13641">
                  <c:v>1136.75</c:v>
                </c:pt>
                <c:pt idx="13642">
                  <c:v>1136.8333333333333</c:v>
                </c:pt>
                <c:pt idx="13643">
                  <c:v>1136.9166666666667</c:v>
                </c:pt>
                <c:pt idx="13644">
                  <c:v>1137</c:v>
                </c:pt>
                <c:pt idx="13645">
                  <c:v>1137.0833333333333</c:v>
                </c:pt>
                <c:pt idx="13646">
                  <c:v>1137.1666666666667</c:v>
                </c:pt>
                <c:pt idx="13647">
                  <c:v>1137.25</c:v>
                </c:pt>
                <c:pt idx="13648">
                  <c:v>1137.3333333333333</c:v>
                </c:pt>
                <c:pt idx="13649">
                  <c:v>1137.4166666666667</c:v>
                </c:pt>
                <c:pt idx="13650">
                  <c:v>1137.5</c:v>
                </c:pt>
                <c:pt idx="13651">
                  <c:v>1137.5833333333333</c:v>
                </c:pt>
                <c:pt idx="13652">
                  <c:v>1137.6666666666667</c:v>
                </c:pt>
                <c:pt idx="13653">
                  <c:v>1137.75</c:v>
                </c:pt>
                <c:pt idx="13654">
                  <c:v>1137.8333333333333</c:v>
                </c:pt>
                <c:pt idx="13655">
                  <c:v>1137.9166666666667</c:v>
                </c:pt>
                <c:pt idx="13656">
                  <c:v>1138</c:v>
                </c:pt>
                <c:pt idx="13657">
                  <c:v>1138.0833333333333</c:v>
                </c:pt>
                <c:pt idx="13658">
                  <c:v>1138.1666666666667</c:v>
                </c:pt>
                <c:pt idx="13659">
                  <c:v>1138.25</c:v>
                </c:pt>
                <c:pt idx="13660">
                  <c:v>1138.3333333333333</c:v>
                </c:pt>
                <c:pt idx="13661">
                  <c:v>1138.4166666666667</c:v>
                </c:pt>
                <c:pt idx="13662">
                  <c:v>1138.5</c:v>
                </c:pt>
                <c:pt idx="13663">
                  <c:v>1138.5833333333333</c:v>
                </c:pt>
                <c:pt idx="13664">
                  <c:v>1138.6666666666667</c:v>
                </c:pt>
                <c:pt idx="13665">
                  <c:v>1138.75</c:v>
                </c:pt>
                <c:pt idx="13666">
                  <c:v>1138.8333333333333</c:v>
                </c:pt>
                <c:pt idx="13667">
                  <c:v>1138.9166666666667</c:v>
                </c:pt>
                <c:pt idx="13668">
                  <c:v>1139</c:v>
                </c:pt>
                <c:pt idx="13669">
                  <c:v>1139.0833333333333</c:v>
                </c:pt>
                <c:pt idx="13670">
                  <c:v>1139.1666666666667</c:v>
                </c:pt>
                <c:pt idx="13671">
                  <c:v>1139.25</c:v>
                </c:pt>
                <c:pt idx="13672">
                  <c:v>1139.3333333333333</c:v>
                </c:pt>
                <c:pt idx="13673">
                  <c:v>1139.4166666666667</c:v>
                </c:pt>
                <c:pt idx="13674">
                  <c:v>1139.5</c:v>
                </c:pt>
                <c:pt idx="13675">
                  <c:v>1139.5833333333333</c:v>
                </c:pt>
                <c:pt idx="13676">
                  <c:v>1139.6666666666667</c:v>
                </c:pt>
                <c:pt idx="13677">
                  <c:v>1139.75</c:v>
                </c:pt>
                <c:pt idx="13678">
                  <c:v>1139.8333333333333</c:v>
                </c:pt>
                <c:pt idx="13679">
                  <c:v>1139.9166666666667</c:v>
                </c:pt>
                <c:pt idx="13680">
                  <c:v>1140</c:v>
                </c:pt>
                <c:pt idx="13681">
                  <c:v>1140.0833333333333</c:v>
                </c:pt>
                <c:pt idx="13682">
                  <c:v>1140.1666666666667</c:v>
                </c:pt>
                <c:pt idx="13683">
                  <c:v>1140.25</c:v>
                </c:pt>
                <c:pt idx="13684">
                  <c:v>1140.3333333333333</c:v>
                </c:pt>
                <c:pt idx="13685">
                  <c:v>1140.4166666666667</c:v>
                </c:pt>
                <c:pt idx="13686">
                  <c:v>1140.5</c:v>
                </c:pt>
                <c:pt idx="13687">
                  <c:v>1140.5833333333333</c:v>
                </c:pt>
                <c:pt idx="13688">
                  <c:v>1140.6666666666667</c:v>
                </c:pt>
                <c:pt idx="13689">
                  <c:v>1140.75</c:v>
                </c:pt>
                <c:pt idx="13690">
                  <c:v>1140.8333333333333</c:v>
                </c:pt>
                <c:pt idx="13691">
                  <c:v>1140.9166666666667</c:v>
                </c:pt>
                <c:pt idx="13692">
                  <c:v>1141</c:v>
                </c:pt>
                <c:pt idx="13693">
                  <c:v>1141.0833333333333</c:v>
                </c:pt>
                <c:pt idx="13694">
                  <c:v>1141.1666666666667</c:v>
                </c:pt>
                <c:pt idx="13695">
                  <c:v>1141.25</c:v>
                </c:pt>
                <c:pt idx="13696">
                  <c:v>1141.3333333333333</c:v>
                </c:pt>
                <c:pt idx="13697">
                  <c:v>1141.4166666666667</c:v>
                </c:pt>
                <c:pt idx="13698">
                  <c:v>1141.5</c:v>
                </c:pt>
                <c:pt idx="13699">
                  <c:v>1141.5833333333333</c:v>
                </c:pt>
                <c:pt idx="13700">
                  <c:v>1141.6666666666667</c:v>
                </c:pt>
                <c:pt idx="13701">
                  <c:v>1141.75</c:v>
                </c:pt>
                <c:pt idx="13702">
                  <c:v>1141.8333333333333</c:v>
                </c:pt>
                <c:pt idx="13703">
                  <c:v>1141.9166666666667</c:v>
                </c:pt>
                <c:pt idx="13704">
                  <c:v>1142</c:v>
                </c:pt>
                <c:pt idx="13705">
                  <c:v>1142.0833333333333</c:v>
                </c:pt>
                <c:pt idx="13706">
                  <c:v>1142.1666666666667</c:v>
                </c:pt>
                <c:pt idx="13707">
                  <c:v>1142.25</c:v>
                </c:pt>
                <c:pt idx="13708">
                  <c:v>1142.3333333333333</c:v>
                </c:pt>
                <c:pt idx="13709">
                  <c:v>1142.4166666666667</c:v>
                </c:pt>
                <c:pt idx="13710">
                  <c:v>1142.5</c:v>
                </c:pt>
                <c:pt idx="13711">
                  <c:v>1142.5833333333333</c:v>
                </c:pt>
                <c:pt idx="13712">
                  <c:v>1142.6666666666667</c:v>
                </c:pt>
                <c:pt idx="13713">
                  <c:v>1142.75</c:v>
                </c:pt>
                <c:pt idx="13714">
                  <c:v>1142.8333333333333</c:v>
                </c:pt>
                <c:pt idx="13715">
                  <c:v>1142.9166666666667</c:v>
                </c:pt>
                <c:pt idx="13716">
                  <c:v>1143</c:v>
                </c:pt>
                <c:pt idx="13717">
                  <c:v>1143.0833333333333</c:v>
                </c:pt>
                <c:pt idx="13718">
                  <c:v>1143.1666666666667</c:v>
                </c:pt>
                <c:pt idx="13719">
                  <c:v>1143.25</c:v>
                </c:pt>
                <c:pt idx="13720">
                  <c:v>1143.3333333333333</c:v>
                </c:pt>
                <c:pt idx="13721">
                  <c:v>1143.4166666666667</c:v>
                </c:pt>
                <c:pt idx="13722">
                  <c:v>1143.5</c:v>
                </c:pt>
                <c:pt idx="13723">
                  <c:v>1143.5833333333333</c:v>
                </c:pt>
                <c:pt idx="13724">
                  <c:v>1143.6666666666667</c:v>
                </c:pt>
                <c:pt idx="13725">
                  <c:v>1143.75</c:v>
                </c:pt>
                <c:pt idx="13726">
                  <c:v>1143.8333333333333</c:v>
                </c:pt>
                <c:pt idx="13727">
                  <c:v>1143.9166666666667</c:v>
                </c:pt>
                <c:pt idx="13728">
                  <c:v>1144</c:v>
                </c:pt>
                <c:pt idx="13729">
                  <c:v>1144.0833333333333</c:v>
                </c:pt>
                <c:pt idx="13730">
                  <c:v>1144.1666666666667</c:v>
                </c:pt>
                <c:pt idx="13731">
                  <c:v>1144.25</c:v>
                </c:pt>
                <c:pt idx="13732">
                  <c:v>1144.3333333333333</c:v>
                </c:pt>
                <c:pt idx="13733">
                  <c:v>1144.4166666666667</c:v>
                </c:pt>
                <c:pt idx="13734">
                  <c:v>1144.5</c:v>
                </c:pt>
                <c:pt idx="13735">
                  <c:v>1144.5833333333333</c:v>
                </c:pt>
                <c:pt idx="13736">
                  <c:v>1144.6666666666667</c:v>
                </c:pt>
                <c:pt idx="13737">
                  <c:v>1144.75</c:v>
                </c:pt>
                <c:pt idx="13738">
                  <c:v>1144.8333333333333</c:v>
                </c:pt>
                <c:pt idx="13739">
                  <c:v>1144.9166666666667</c:v>
                </c:pt>
                <c:pt idx="13740">
                  <c:v>1145</c:v>
                </c:pt>
                <c:pt idx="13741">
                  <c:v>1145.0833333333333</c:v>
                </c:pt>
                <c:pt idx="13742">
                  <c:v>1145.1666666666667</c:v>
                </c:pt>
                <c:pt idx="13743">
                  <c:v>1145.25</c:v>
                </c:pt>
                <c:pt idx="13744">
                  <c:v>1145.3333333333333</c:v>
                </c:pt>
                <c:pt idx="13745">
                  <c:v>1145.4166666666667</c:v>
                </c:pt>
                <c:pt idx="13746">
                  <c:v>1145.5</c:v>
                </c:pt>
                <c:pt idx="13747">
                  <c:v>1145.5833333333333</c:v>
                </c:pt>
                <c:pt idx="13748">
                  <c:v>1145.6666666666667</c:v>
                </c:pt>
                <c:pt idx="13749">
                  <c:v>1145.75</c:v>
                </c:pt>
                <c:pt idx="13750">
                  <c:v>1145.8333333333333</c:v>
                </c:pt>
                <c:pt idx="13751">
                  <c:v>1145.9166666666667</c:v>
                </c:pt>
                <c:pt idx="13752">
                  <c:v>1146</c:v>
                </c:pt>
                <c:pt idx="13753">
                  <c:v>1146.0833333333333</c:v>
                </c:pt>
                <c:pt idx="13754">
                  <c:v>1146.1666666666667</c:v>
                </c:pt>
                <c:pt idx="13755">
                  <c:v>1146.25</c:v>
                </c:pt>
                <c:pt idx="13756">
                  <c:v>1146.3333333333333</c:v>
                </c:pt>
                <c:pt idx="13757">
                  <c:v>1146.4166666666667</c:v>
                </c:pt>
                <c:pt idx="13758">
                  <c:v>1146.5</c:v>
                </c:pt>
                <c:pt idx="13759">
                  <c:v>1146.5833333333333</c:v>
                </c:pt>
                <c:pt idx="13760">
                  <c:v>1146.6666666666667</c:v>
                </c:pt>
                <c:pt idx="13761">
                  <c:v>1146.75</c:v>
                </c:pt>
                <c:pt idx="13762">
                  <c:v>1146.8333333333333</c:v>
                </c:pt>
                <c:pt idx="13763">
                  <c:v>1146.9166666666667</c:v>
                </c:pt>
                <c:pt idx="13764">
                  <c:v>1147</c:v>
                </c:pt>
                <c:pt idx="13765">
                  <c:v>1147.0833333333333</c:v>
                </c:pt>
                <c:pt idx="13766">
                  <c:v>1147.1666666666667</c:v>
                </c:pt>
                <c:pt idx="13767">
                  <c:v>1147.25</c:v>
                </c:pt>
                <c:pt idx="13768">
                  <c:v>1147.3333333333333</c:v>
                </c:pt>
                <c:pt idx="13769">
                  <c:v>1147.4166666666667</c:v>
                </c:pt>
                <c:pt idx="13770">
                  <c:v>1147.5</c:v>
                </c:pt>
                <c:pt idx="13771">
                  <c:v>1147.5833333333333</c:v>
                </c:pt>
                <c:pt idx="13772">
                  <c:v>1147.6666666666667</c:v>
                </c:pt>
                <c:pt idx="13773">
                  <c:v>1147.75</c:v>
                </c:pt>
                <c:pt idx="13774">
                  <c:v>1147.8333333333333</c:v>
                </c:pt>
                <c:pt idx="13775">
                  <c:v>1147.9166666666667</c:v>
                </c:pt>
                <c:pt idx="13776">
                  <c:v>1148</c:v>
                </c:pt>
                <c:pt idx="13777">
                  <c:v>1148.0833333333333</c:v>
                </c:pt>
                <c:pt idx="13778">
                  <c:v>1148.1666666666667</c:v>
                </c:pt>
                <c:pt idx="13779">
                  <c:v>1148.25</c:v>
                </c:pt>
                <c:pt idx="13780">
                  <c:v>1148.3333333333333</c:v>
                </c:pt>
                <c:pt idx="13781">
                  <c:v>1148.4166666666667</c:v>
                </c:pt>
                <c:pt idx="13782">
                  <c:v>1148.5</c:v>
                </c:pt>
                <c:pt idx="13783">
                  <c:v>1148.5833333333333</c:v>
                </c:pt>
                <c:pt idx="13784">
                  <c:v>1148.6666666666667</c:v>
                </c:pt>
                <c:pt idx="13785">
                  <c:v>1148.75</c:v>
                </c:pt>
                <c:pt idx="13786">
                  <c:v>1148.8333333333333</c:v>
                </c:pt>
                <c:pt idx="13787">
                  <c:v>1148.9166666666667</c:v>
                </c:pt>
                <c:pt idx="13788">
                  <c:v>1149</c:v>
                </c:pt>
                <c:pt idx="13789">
                  <c:v>1149.0833333333333</c:v>
                </c:pt>
                <c:pt idx="13790">
                  <c:v>1149.1666666666667</c:v>
                </c:pt>
                <c:pt idx="13791">
                  <c:v>1149.25</c:v>
                </c:pt>
                <c:pt idx="13792">
                  <c:v>1149.3333333333333</c:v>
                </c:pt>
                <c:pt idx="13793">
                  <c:v>1149.4166666666667</c:v>
                </c:pt>
                <c:pt idx="13794">
                  <c:v>1149.5</c:v>
                </c:pt>
                <c:pt idx="13795">
                  <c:v>1149.5833333333333</c:v>
                </c:pt>
                <c:pt idx="13796">
                  <c:v>1149.6666666666667</c:v>
                </c:pt>
                <c:pt idx="13797">
                  <c:v>1149.75</c:v>
                </c:pt>
                <c:pt idx="13798">
                  <c:v>1149.8333333333333</c:v>
                </c:pt>
                <c:pt idx="13799">
                  <c:v>1149.9166666666667</c:v>
                </c:pt>
                <c:pt idx="13800">
                  <c:v>1150</c:v>
                </c:pt>
                <c:pt idx="13801">
                  <c:v>1150.0833333333333</c:v>
                </c:pt>
                <c:pt idx="13802">
                  <c:v>1150.1666666666667</c:v>
                </c:pt>
                <c:pt idx="13803">
                  <c:v>1150.25</c:v>
                </c:pt>
                <c:pt idx="13804">
                  <c:v>1150.3333333333333</c:v>
                </c:pt>
                <c:pt idx="13805">
                  <c:v>1150.4166666666667</c:v>
                </c:pt>
                <c:pt idx="13806">
                  <c:v>1150.5</c:v>
                </c:pt>
                <c:pt idx="13807">
                  <c:v>1150.5833333333333</c:v>
                </c:pt>
                <c:pt idx="13808">
                  <c:v>1150.6666666666667</c:v>
                </c:pt>
                <c:pt idx="13809">
                  <c:v>1150.75</c:v>
                </c:pt>
                <c:pt idx="13810">
                  <c:v>1150.8333333333333</c:v>
                </c:pt>
                <c:pt idx="13811">
                  <c:v>1150.9166666666667</c:v>
                </c:pt>
                <c:pt idx="13812">
                  <c:v>1151</c:v>
                </c:pt>
                <c:pt idx="13813">
                  <c:v>1151.0833333333333</c:v>
                </c:pt>
                <c:pt idx="13814">
                  <c:v>1151.1666666666667</c:v>
                </c:pt>
                <c:pt idx="13815">
                  <c:v>1151.25</c:v>
                </c:pt>
                <c:pt idx="13816">
                  <c:v>1151.3333333333333</c:v>
                </c:pt>
                <c:pt idx="13817">
                  <c:v>1151.4166666666667</c:v>
                </c:pt>
                <c:pt idx="13818">
                  <c:v>1151.5</c:v>
                </c:pt>
                <c:pt idx="13819">
                  <c:v>1151.5833333333333</c:v>
                </c:pt>
                <c:pt idx="13820">
                  <c:v>1151.6666666666667</c:v>
                </c:pt>
                <c:pt idx="13821">
                  <c:v>1151.75</c:v>
                </c:pt>
                <c:pt idx="13822">
                  <c:v>1151.8333333333333</c:v>
                </c:pt>
                <c:pt idx="13823">
                  <c:v>1151.9166666666667</c:v>
                </c:pt>
                <c:pt idx="13824">
                  <c:v>1152</c:v>
                </c:pt>
                <c:pt idx="13825">
                  <c:v>1152.0833333333333</c:v>
                </c:pt>
                <c:pt idx="13826">
                  <c:v>1152.1666666666667</c:v>
                </c:pt>
                <c:pt idx="13827">
                  <c:v>1152.25</c:v>
                </c:pt>
                <c:pt idx="13828">
                  <c:v>1152.3333333333333</c:v>
                </c:pt>
                <c:pt idx="13829">
                  <c:v>1152.4166666666667</c:v>
                </c:pt>
                <c:pt idx="13830">
                  <c:v>1152.5</c:v>
                </c:pt>
                <c:pt idx="13831">
                  <c:v>1152.5833333333333</c:v>
                </c:pt>
                <c:pt idx="13832">
                  <c:v>1152.6666666666667</c:v>
                </c:pt>
                <c:pt idx="13833">
                  <c:v>1152.75</c:v>
                </c:pt>
                <c:pt idx="13834">
                  <c:v>1152.8333333333333</c:v>
                </c:pt>
                <c:pt idx="13835">
                  <c:v>1152.9166666666667</c:v>
                </c:pt>
                <c:pt idx="13836">
                  <c:v>1153</c:v>
                </c:pt>
                <c:pt idx="13837">
                  <c:v>1153.0833333333333</c:v>
                </c:pt>
                <c:pt idx="13838">
                  <c:v>1153.1666666666667</c:v>
                </c:pt>
                <c:pt idx="13839">
                  <c:v>1153.25</c:v>
                </c:pt>
                <c:pt idx="13840">
                  <c:v>1153.3333333333333</c:v>
                </c:pt>
                <c:pt idx="13841">
                  <c:v>1153.4166666666667</c:v>
                </c:pt>
                <c:pt idx="13842">
                  <c:v>1153.5</c:v>
                </c:pt>
                <c:pt idx="13843">
                  <c:v>1153.5833333333333</c:v>
                </c:pt>
                <c:pt idx="13844">
                  <c:v>1153.6666666666667</c:v>
                </c:pt>
                <c:pt idx="13845">
                  <c:v>1153.75</c:v>
                </c:pt>
                <c:pt idx="13846">
                  <c:v>1153.8333333333333</c:v>
                </c:pt>
                <c:pt idx="13847">
                  <c:v>1153.9166666666667</c:v>
                </c:pt>
                <c:pt idx="13848">
                  <c:v>1154</c:v>
                </c:pt>
                <c:pt idx="13849">
                  <c:v>1154.0833333333333</c:v>
                </c:pt>
                <c:pt idx="13850">
                  <c:v>1154.1666666666667</c:v>
                </c:pt>
                <c:pt idx="13851">
                  <c:v>1154.25</c:v>
                </c:pt>
                <c:pt idx="13852">
                  <c:v>1154.3333333333333</c:v>
                </c:pt>
                <c:pt idx="13853">
                  <c:v>1154.4166666666667</c:v>
                </c:pt>
                <c:pt idx="13854">
                  <c:v>1154.5</c:v>
                </c:pt>
                <c:pt idx="13855">
                  <c:v>1154.5833333333333</c:v>
                </c:pt>
                <c:pt idx="13856">
                  <c:v>1154.6666666666667</c:v>
                </c:pt>
                <c:pt idx="13857">
                  <c:v>1154.75</c:v>
                </c:pt>
                <c:pt idx="13858">
                  <c:v>1154.8333333333333</c:v>
                </c:pt>
                <c:pt idx="13859">
                  <c:v>1154.9166666666667</c:v>
                </c:pt>
                <c:pt idx="13860">
                  <c:v>1155</c:v>
                </c:pt>
                <c:pt idx="13861">
                  <c:v>1155.0833333333333</c:v>
                </c:pt>
                <c:pt idx="13862">
                  <c:v>1155.1666666666667</c:v>
                </c:pt>
                <c:pt idx="13863">
                  <c:v>1155.25</c:v>
                </c:pt>
                <c:pt idx="13864">
                  <c:v>1155.3333333333333</c:v>
                </c:pt>
                <c:pt idx="13865">
                  <c:v>1155.4166666666667</c:v>
                </c:pt>
                <c:pt idx="13866">
                  <c:v>1155.5</c:v>
                </c:pt>
                <c:pt idx="13867">
                  <c:v>1155.5833333333333</c:v>
                </c:pt>
                <c:pt idx="13868">
                  <c:v>1155.6666666666667</c:v>
                </c:pt>
                <c:pt idx="13869">
                  <c:v>1155.75</c:v>
                </c:pt>
                <c:pt idx="13870">
                  <c:v>1155.8333333333333</c:v>
                </c:pt>
                <c:pt idx="13871">
                  <c:v>1155.9166666666667</c:v>
                </c:pt>
                <c:pt idx="13872">
                  <c:v>1156</c:v>
                </c:pt>
                <c:pt idx="13873">
                  <c:v>1156.0833333333333</c:v>
                </c:pt>
                <c:pt idx="13874">
                  <c:v>1156.1666666666667</c:v>
                </c:pt>
                <c:pt idx="13875">
                  <c:v>1156.25</c:v>
                </c:pt>
                <c:pt idx="13876">
                  <c:v>1156.3333333333333</c:v>
                </c:pt>
                <c:pt idx="13877">
                  <c:v>1156.4166666666667</c:v>
                </c:pt>
                <c:pt idx="13878">
                  <c:v>1156.5</c:v>
                </c:pt>
                <c:pt idx="13879">
                  <c:v>1156.5833333333333</c:v>
                </c:pt>
                <c:pt idx="13880">
                  <c:v>1156.6666666666667</c:v>
                </c:pt>
                <c:pt idx="13881">
                  <c:v>1156.75</c:v>
                </c:pt>
                <c:pt idx="13882">
                  <c:v>1156.8333333333333</c:v>
                </c:pt>
                <c:pt idx="13883">
                  <c:v>1156.9166666666667</c:v>
                </c:pt>
                <c:pt idx="13884">
                  <c:v>1157</c:v>
                </c:pt>
                <c:pt idx="13885">
                  <c:v>1157.0833333333333</c:v>
                </c:pt>
                <c:pt idx="13886">
                  <c:v>1157.1666666666667</c:v>
                </c:pt>
                <c:pt idx="13887">
                  <c:v>1157.25</c:v>
                </c:pt>
                <c:pt idx="13888">
                  <c:v>1157.3333333333333</c:v>
                </c:pt>
                <c:pt idx="13889">
                  <c:v>1157.4166666666667</c:v>
                </c:pt>
                <c:pt idx="13890">
                  <c:v>1157.5</c:v>
                </c:pt>
                <c:pt idx="13891">
                  <c:v>1157.5833333333333</c:v>
                </c:pt>
                <c:pt idx="13892">
                  <c:v>1157.6666666666667</c:v>
                </c:pt>
                <c:pt idx="13893">
                  <c:v>1157.75</c:v>
                </c:pt>
                <c:pt idx="13894">
                  <c:v>1157.8333333333333</c:v>
                </c:pt>
                <c:pt idx="13895">
                  <c:v>1157.9166666666667</c:v>
                </c:pt>
                <c:pt idx="13896">
                  <c:v>1158</c:v>
                </c:pt>
                <c:pt idx="13897">
                  <c:v>1158.0833333333333</c:v>
                </c:pt>
                <c:pt idx="13898">
                  <c:v>1158.1666666666667</c:v>
                </c:pt>
                <c:pt idx="13899">
                  <c:v>1158.25</c:v>
                </c:pt>
                <c:pt idx="13900">
                  <c:v>1158.3333333333333</c:v>
                </c:pt>
                <c:pt idx="13901">
                  <c:v>1158.4166666666667</c:v>
                </c:pt>
                <c:pt idx="13902">
                  <c:v>1158.5</c:v>
                </c:pt>
                <c:pt idx="13903">
                  <c:v>1158.5833333333333</c:v>
                </c:pt>
                <c:pt idx="13904">
                  <c:v>1158.6666666666667</c:v>
                </c:pt>
                <c:pt idx="13905">
                  <c:v>1158.75</c:v>
                </c:pt>
                <c:pt idx="13906">
                  <c:v>1158.8333333333333</c:v>
                </c:pt>
                <c:pt idx="13907">
                  <c:v>1158.9166666666667</c:v>
                </c:pt>
                <c:pt idx="13908">
                  <c:v>1159</c:v>
                </c:pt>
                <c:pt idx="13909">
                  <c:v>1159.0833333333333</c:v>
                </c:pt>
                <c:pt idx="13910">
                  <c:v>1159.1666666666667</c:v>
                </c:pt>
                <c:pt idx="13911">
                  <c:v>1159.25</c:v>
                </c:pt>
                <c:pt idx="13912">
                  <c:v>1159.3333333333333</c:v>
                </c:pt>
                <c:pt idx="13913">
                  <c:v>1159.4166666666667</c:v>
                </c:pt>
                <c:pt idx="13914">
                  <c:v>1159.5</c:v>
                </c:pt>
                <c:pt idx="13915">
                  <c:v>1159.5833333333333</c:v>
                </c:pt>
                <c:pt idx="13916">
                  <c:v>1159.6666666666667</c:v>
                </c:pt>
                <c:pt idx="13917">
                  <c:v>1159.75</c:v>
                </c:pt>
                <c:pt idx="13918">
                  <c:v>1159.8333333333333</c:v>
                </c:pt>
                <c:pt idx="13919">
                  <c:v>1159.9166666666667</c:v>
                </c:pt>
                <c:pt idx="13920">
                  <c:v>1160</c:v>
                </c:pt>
                <c:pt idx="13921">
                  <c:v>1160.0833333333333</c:v>
                </c:pt>
                <c:pt idx="13922">
                  <c:v>1160.1666666666667</c:v>
                </c:pt>
                <c:pt idx="13923">
                  <c:v>1160.25</c:v>
                </c:pt>
                <c:pt idx="13924">
                  <c:v>1160.3333333333333</c:v>
                </c:pt>
                <c:pt idx="13925">
                  <c:v>1160.4166666666667</c:v>
                </c:pt>
                <c:pt idx="13926">
                  <c:v>1160.5</c:v>
                </c:pt>
                <c:pt idx="13927">
                  <c:v>1160.5833333333333</c:v>
                </c:pt>
                <c:pt idx="13928">
                  <c:v>1160.6666666666667</c:v>
                </c:pt>
                <c:pt idx="13929">
                  <c:v>1160.75</c:v>
                </c:pt>
                <c:pt idx="13930">
                  <c:v>1160.8333333333333</c:v>
                </c:pt>
                <c:pt idx="13931">
                  <c:v>1160.9166666666667</c:v>
                </c:pt>
                <c:pt idx="13932">
                  <c:v>1161</c:v>
                </c:pt>
                <c:pt idx="13933">
                  <c:v>1161.0833333333333</c:v>
                </c:pt>
                <c:pt idx="13934">
                  <c:v>1161.1666666666667</c:v>
                </c:pt>
                <c:pt idx="13935">
                  <c:v>1161.25</c:v>
                </c:pt>
                <c:pt idx="13936">
                  <c:v>1161.3333333333333</c:v>
                </c:pt>
                <c:pt idx="13937">
                  <c:v>1161.4166666666667</c:v>
                </c:pt>
                <c:pt idx="13938">
                  <c:v>1161.5</c:v>
                </c:pt>
                <c:pt idx="13939">
                  <c:v>1161.5833333333333</c:v>
                </c:pt>
                <c:pt idx="13940">
                  <c:v>1161.6666666666667</c:v>
                </c:pt>
                <c:pt idx="13941">
                  <c:v>1161.75</c:v>
                </c:pt>
                <c:pt idx="13942">
                  <c:v>1161.8333333333333</c:v>
                </c:pt>
                <c:pt idx="13943">
                  <c:v>1161.9166666666667</c:v>
                </c:pt>
                <c:pt idx="13944">
                  <c:v>1162</c:v>
                </c:pt>
                <c:pt idx="13945">
                  <c:v>1162.0833333333333</c:v>
                </c:pt>
                <c:pt idx="13946">
                  <c:v>1162.1666666666667</c:v>
                </c:pt>
                <c:pt idx="13947">
                  <c:v>1162.25</c:v>
                </c:pt>
                <c:pt idx="13948">
                  <c:v>1162.3333333333333</c:v>
                </c:pt>
                <c:pt idx="13949">
                  <c:v>1162.4166666666667</c:v>
                </c:pt>
                <c:pt idx="13950">
                  <c:v>1162.5</c:v>
                </c:pt>
                <c:pt idx="13951">
                  <c:v>1162.5833333333333</c:v>
                </c:pt>
                <c:pt idx="13952">
                  <c:v>1162.6666666666667</c:v>
                </c:pt>
                <c:pt idx="13953">
                  <c:v>1162.75</c:v>
                </c:pt>
                <c:pt idx="13954">
                  <c:v>1162.8333333333333</c:v>
                </c:pt>
                <c:pt idx="13955">
                  <c:v>1162.9166666666667</c:v>
                </c:pt>
                <c:pt idx="13956">
                  <c:v>1163</c:v>
                </c:pt>
                <c:pt idx="13957">
                  <c:v>1163.0833333333333</c:v>
                </c:pt>
                <c:pt idx="13958">
                  <c:v>1163.1666666666667</c:v>
                </c:pt>
                <c:pt idx="13959">
                  <c:v>1163.25</c:v>
                </c:pt>
                <c:pt idx="13960">
                  <c:v>1163.3333333333333</c:v>
                </c:pt>
                <c:pt idx="13961">
                  <c:v>1163.4166666666667</c:v>
                </c:pt>
                <c:pt idx="13962">
                  <c:v>1163.5</c:v>
                </c:pt>
                <c:pt idx="13963">
                  <c:v>1163.5833333333333</c:v>
                </c:pt>
                <c:pt idx="13964">
                  <c:v>1163.6666666666667</c:v>
                </c:pt>
                <c:pt idx="13965">
                  <c:v>1163.75</c:v>
                </c:pt>
                <c:pt idx="13966">
                  <c:v>1163.8333333333333</c:v>
                </c:pt>
                <c:pt idx="13967">
                  <c:v>1163.9166666666667</c:v>
                </c:pt>
                <c:pt idx="13968">
                  <c:v>1164</c:v>
                </c:pt>
                <c:pt idx="13969">
                  <c:v>1164.0833333333333</c:v>
                </c:pt>
                <c:pt idx="13970">
                  <c:v>1164.1666666666667</c:v>
                </c:pt>
                <c:pt idx="13971">
                  <c:v>1164.25</c:v>
                </c:pt>
                <c:pt idx="13972">
                  <c:v>1164.3333333333333</c:v>
                </c:pt>
                <c:pt idx="13973">
                  <c:v>1164.4166666666667</c:v>
                </c:pt>
                <c:pt idx="13974">
                  <c:v>1164.5</c:v>
                </c:pt>
                <c:pt idx="13975">
                  <c:v>1164.5833333333333</c:v>
                </c:pt>
                <c:pt idx="13976">
                  <c:v>1164.6666666666667</c:v>
                </c:pt>
                <c:pt idx="13977">
                  <c:v>1164.75</c:v>
                </c:pt>
                <c:pt idx="13978">
                  <c:v>1164.8333333333333</c:v>
                </c:pt>
                <c:pt idx="13979">
                  <c:v>1164.9166666666667</c:v>
                </c:pt>
                <c:pt idx="13980">
                  <c:v>1165</c:v>
                </c:pt>
                <c:pt idx="13981">
                  <c:v>1165.0833333333333</c:v>
                </c:pt>
                <c:pt idx="13982">
                  <c:v>1165.1666666666667</c:v>
                </c:pt>
                <c:pt idx="13983">
                  <c:v>1165.25</c:v>
                </c:pt>
                <c:pt idx="13984">
                  <c:v>1165.3333333333333</c:v>
                </c:pt>
                <c:pt idx="13985">
                  <c:v>1165.4166666666667</c:v>
                </c:pt>
                <c:pt idx="13986">
                  <c:v>1165.5</c:v>
                </c:pt>
                <c:pt idx="13987">
                  <c:v>1165.5833333333333</c:v>
                </c:pt>
                <c:pt idx="13988">
                  <c:v>1165.6666666666667</c:v>
                </c:pt>
                <c:pt idx="13989">
                  <c:v>1165.75</c:v>
                </c:pt>
                <c:pt idx="13990">
                  <c:v>1165.8333333333333</c:v>
                </c:pt>
                <c:pt idx="13991">
                  <c:v>1165.9166666666667</c:v>
                </c:pt>
                <c:pt idx="13992">
                  <c:v>1166</c:v>
                </c:pt>
                <c:pt idx="13993">
                  <c:v>1166.0833333333333</c:v>
                </c:pt>
                <c:pt idx="13994">
                  <c:v>1166.1666666666667</c:v>
                </c:pt>
                <c:pt idx="13995">
                  <c:v>1166.25</c:v>
                </c:pt>
                <c:pt idx="13996">
                  <c:v>1166.3333333333333</c:v>
                </c:pt>
                <c:pt idx="13997">
                  <c:v>1166.4166666666667</c:v>
                </c:pt>
                <c:pt idx="13998">
                  <c:v>1166.5</c:v>
                </c:pt>
                <c:pt idx="13999">
                  <c:v>1166.5833333333333</c:v>
                </c:pt>
                <c:pt idx="14000">
                  <c:v>1166.6666666666667</c:v>
                </c:pt>
                <c:pt idx="14001">
                  <c:v>1166.75</c:v>
                </c:pt>
                <c:pt idx="14002">
                  <c:v>1166.8333333333333</c:v>
                </c:pt>
                <c:pt idx="14003">
                  <c:v>1166.9166666666667</c:v>
                </c:pt>
                <c:pt idx="14004">
                  <c:v>1167</c:v>
                </c:pt>
                <c:pt idx="14005">
                  <c:v>1167.0833333333333</c:v>
                </c:pt>
                <c:pt idx="14006">
                  <c:v>1167.1666666666667</c:v>
                </c:pt>
                <c:pt idx="14007">
                  <c:v>1167.25</c:v>
                </c:pt>
                <c:pt idx="14008">
                  <c:v>1167.3333333333333</c:v>
                </c:pt>
                <c:pt idx="14009">
                  <c:v>1167.4166666666667</c:v>
                </c:pt>
                <c:pt idx="14010">
                  <c:v>1167.5</c:v>
                </c:pt>
                <c:pt idx="14011">
                  <c:v>1167.5833333333333</c:v>
                </c:pt>
                <c:pt idx="14012">
                  <c:v>1167.6666666666667</c:v>
                </c:pt>
                <c:pt idx="14013">
                  <c:v>1167.75</c:v>
                </c:pt>
                <c:pt idx="14014">
                  <c:v>1167.8333333333333</c:v>
                </c:pt>
                <c:pt idx="14015">
                  <c:v>1167.9166666666667</c:v>
                </c:pt>
                <c:pt idx="14016">
                  <c:v>1168</c:v>
                </c:pt>
                <c:pt idx="14017">
                  <c:v>1168.0833333333333</c:v>
                </c:pt>
                <c:pt idx="14018">
                  <c:v>1168.1666666666667</c:v>
                </c:pt>
                <c:pt idx="14019">
                  <c:v>1168.25</c:v>
                </c:pt>
                <c:pt idx="14020">
                  <c:v>1168.3333333333333</c:v>
                </c:pt>
                <c:pt idx="14021">
                  <c:v>1168.4166666666667</c:v>
                </c:pt>
                <c:pt idx="14022">
                  <c:v>1168.5</c:v>
                </c:pt>
                <c:pt idx="14023">
                  <c:v>1168.5833333333333</c:v>
                </c:pt>
                <c:pt idx="14024">
                  <c:v>1168.6666666666667</c:v>
                </c:pt>
                <c:pt idx="14025">
                  <c:v>1168.75</c:v>
                </c:pt>
                <c:pt idx="14026">
                  <c:v>1168.8333333333333</c:v>
                </c:pt>
                <c:pt idx="14027">
                  <c:v>1168.9166666666667</c:v>
                </c:pt>
                <c:pt idx="14028">
                  <c:v>1169</c:v>
                </c:pt>
                <c:pt idx="14029">
                  <c:v>1169.0833333333333</c:v>
                </c:pt>
                <c:pt idx="14030">
                  <c:v>1169.1666666666667</c:v>
                </c:pt>
                <c:pt idx="14031">
                  <c:v>1169.25</c:v>
                </c:pt>
                <c:pt idx="14032">
                  <c:v>1169.3333333333333</c:v>
                </c:pt>
                <c:pt idx="14033">
                  <c:v>1169.4166666666667</c:v>
                </c:pt>
                <c:pt idx="14034">
                  <c:v>1169.5</c:v>
                </c:pt>
                <c:pt idx="14035">
                  <c:v>1169.5833333333333</c:v>
                </c:pt>
                <c:pt idx="14036">
                  <c:v>1169.6666666666667</c:v>
                </c:pt>
                <c:pt idx="14037">
                  <c:v>1169.75</c:v>
                </c:pt>
                <c:pt idx="14038">
                  <c:v>1169.8333333333333</c:v>
                </c:pt>
                <c:pt idx="14039">
                  <c:v>1169.9166666666667</c:v>
                </c:pt>
                <c:pt idx="14040">
                  <c:v>1170</c:v>
                </c:pt>
                <c:pt idx="14041">
                  <c:v>1170.0833333333333</c:v>
                </c:pt>
                <c:pt idx="14042">
                  <c:v>1170.1666666666667</c:v>
                </c:pt>
                <c:pt idx="14043">
                  <c:v>1170.25</c:v>
                </c:pt>
                <c:pt idx="14044">
                  <c:v>1170.3333333333333</c:v>
                </c:pt>
                <c:pt idx="14045">
                  <c:v>1170.4166666666667</c:v>
                </c:pt>
                <c:pt idx="14046">
                  <c:v>1170.5</c:v>
                </c:pt>
                <c:pt idx="14047">
                  <c:v>1170.5833333333333</c:v>
                </c:pt>
                <c:pt idx="14048">
                  <c:v>1170.6666666666667</c:v>
                </c:pt>
                <c:pt idx="14049">
                  <c:v>1170.75</c:v>
                </c:pt>
                <c:pt idx="14050">
                  <c:v>1170.8333333333333</c:v>
                </c:pt>
                <c:pt idx="14051">
                  <c:v>1170.9166666666667</c:v>
                </c:pt>
                <c:pt idx="14052">
                  <c:v>1171</c:v>
                </c:pt>
                <c:pt idx="14053">
                  <c:v>1171.0833333333333</c:v>
                </c:pt>
                <c:pt idx="14054">
                  <c:v>1171.1666666666667</c:v>
                </c:pt>
                <c:pt idx="14055">
                  <c:v>1171.25</c:v>
                </c:pt>
                <c:pt idx="14056">
                  <c:v>1171.3333333333333</c:v>
                </c:pt>
                <c:pt idx="14057">
                  <c:v>1171.4166666666667</c:v>
                </c:pt>
                <c:pt idx="14058">
                  <c:v>1171.5</c:v>
                </c:pt>
                <c:pt idx="14059">
                  <c:v>1171.5833333333333</c:v>
                </c:pt>
                <c:pt idx="14060">
                  <c:v>1171.6666666666667</c:v>
                </c:pt>
                <c:pt idx="14061">
                  <c:v>1171.75</c:v>
                </c:pt>
                <c:pt idx="14062">
                  <c:v>1171.8333333333333</c:v>
                </c:pt>
                <c:pt idx="14063">
                  <c:v>1171.9166666666667</c:v>
                </c:pt>
                <c:pt idx="14064">
                  <c:v>1172</c:v>
                </c:pt>
                <c:pt idx="14065">
                  <c:v>1172.0833333333333</c:v>
                </c:pt>
                <c:pt idx="14066">
                  <c:v>1172.1666666666667</c:v>
                </c:pt>
                <c:pt idx="14067">
                  <c:v>1172.25</c:v>
                </c:pt>
                <c:pt idx="14068">
                  <c:v>1172.3333333333333</c:v>
                </c:pt>
                <c:pt idx="14069">
                  <c:v>1172.4166666666667</c:v>
                </c:pt>
                <c:pt idx="14070">
                  <c:v>1172.5</c:v>
                </c:pt>
                <c:pt idx="14071">
                  <c:v>1172.5833333333333</c:v>
                </c:pt>
                <c:pt idx="14072">
                  <c:v>1172.6666666666667</c:v>
                </c:pt>
                <c:pt idx="14073">
                  <c:v>1172.75</c:v>
                </c:pt>
                <c:pt idx="14074">
                  <c:v>1172.8333333333333</c:v>
                </c:pt>
                <c:pt idx="14075">
                  <c:v>1172.9166666666667</c:v>
                </c:pt>
                <c:pt idx="14076">
                  <c:v>1173</c:v>
                </c:pt>
                <c:pt idx="14077">
                  <c:v>1173.0833333333333</c:v>
                </c:pt>
                <c:pt idx="14078">
                  <c:v>1173.1666666666667</c:v>
                </c:pt>
                <c:pt idx="14079">
                  <c:v>1173.25</c:v>
                </c:pt>
                <c:pt idx="14080">
                  <c:v>1173.3333333333333</c:v>
                </c:pt>
                <c:pt idx="14081">
                  <c:v>1173.4166666666667</c:v>
                </c:pt>
                <c:pt idx="14082">
                  <c:v>1173.5</c:v>
                </c:pt>
                <c:pt idx="14083">
                  <c:v>1173.5833333333333</c:v>
                </c:pt>
                <c:pt idx="14084">
                  <c:v>1173.6666666666667</c:v>
                </c:pt>
                <c:pt idx="14085">
                  <c:v>1173.75</c:v>
                </c:pt>
                <c:pt idx="14086">
                  <c:v>1173.8333333333333</c:v>
                </c:pt>
                <c:pt idx="14087">
                  <c:v>1173.9166666666667</c:v>
                </c:pt>
                <c:pt idx="14088">
                  <c:v>1174</c:v>
                </c:pt>
                <c:pt idx="14089">
                  <c:v>1174.0833333333333</c:v>
                </c:pt>
                <c:pt idx="14090">
                  <c:v>1174.1666666666667</c:v>
                </c:pt>
                <c:pt idx="14091">
                  <c:v>1174.25</c:v>
                </c:pt>
                <c:pt idx="14092">
                  <c:v>1174.3333333333333</c:v>
                </c:pt>
                <c:pt idx="14093">
                  <c:v>1174.4166666666667</c:v>
                </c:pt>
                <c:pt idx="14094">
                  <c:v>1174.5</c:v>
                </c:pt>
                <c:pt idx="14095">
                  <c:v>1174.5833333333333</c:v>
                </c:pt>
                <c:pt idx="14096">
                  <c:v>1174.6666666666667</c:v>
                </c:pt>
                <c:pt idx="14097">
                  <c:v>1174.75</c:v>
                </c:pt>
                <c:pt idx="14098">
                  <c:v>1174.8333333333333</c:v>
                </c:pt>
                <c:pt idx="14099">
                  <c:v>1174.9166666666667</c:v>
                </c:pt>
                <c:pt idx="14100">
                  <c:v>1175</c:v>
                </c:pt>
                <c:pt idx="14101">
                  <c:v>1175.0833333333333</c:v>
                </c:pt>
                <c:pt idx="14102">
                  <c:v>1175.1666666666667</c:v>
                </c:pt>
                <c:pt idx="14103">
                  <c:v>1175.25</c:v>
                </c:pt>
                <c:pt idx="14104">
                  <c:v>1175.3333333333333</c:v>
                </c:pt>
                <c:pt idx="14105">
                  <c:v>1175.4166666666667</c:v>
                </c:pt>
                <c:pt idx="14106">
                  <c:v>1175.5</c:v>
                </c:pt>
                <c:pt idx="14107">
                  <c:v>1175.5833333333333</c:v>
                </c:pt>
                <c:pt idx="14108">
                  <c:v>1175.6666666666667</c:v>
                </c:pt>
                <c:pt idx="14109">
                  <c:v>1175.75</c:v>
                </c:pt>
                <c:pt idx="14110">
                  <c:v>1175.8333333333333</c:v>
                </c:pt>
                <c:pt idx="14111">
                  <c:v>1175.9166666666667</c:v>
                </c:pt>
                <c:pt idx="14112">
                  <c:v>1176</c:v>
                </c:pt>
                <c:pt idx="14113">
                  <c:v>1176.0833333333333</c:v>
                </c:pt>
                <c:pt idx="14114">
                  <c:v>1176.1666666666667</c:v>
                </c:pt>
                <c:pt idx="14115">
                  <c:v>1176.25</c:v>
                </c:pt>
                <c:pt idx="14116">
                  <c:v>1176.3333333333333</c:v>
                </c:pt>
                <c:pt idx="14117">
                  <c:v>1176.4166666666667</c:v>
                </c:pt>
                <c:pt idx="14118">
                  <c:v>1176.5</c:v>
                </c:pt>
                <c:pt idx="14119">
                  <c:v>1176.5833333333333</c:v>
                </c:pt>
                <c:pt idx="14120">
                  <c:v>1176.6666666666667</c:v>
                </c:pt>
                <c:pt idx="14121">
                  <c:v>1176.75</c:v>
                </c:pt>
                <c:pt idx="14122">
                  <c:v>1176.8333333333333</c:v>
                </c:pt>
                <c:pt idx="14123">
                  <c:v>1176.9166666666667</c:v>
                </c:pt>
                <c:pt idx="14124">
                  <c:v>1177</c:v>
                </c:pt>
                <c:pt idx="14125">
                  <c:v>1177.0833333333333</c:v>
                </c:pt>
                <c:pt idx="14126">
                  <c:v>1177.1666666666667</c:v>
                </c:pt>
                <c:pt idx="14127">
                  <c:v>1177.25</c:v>
                </c:pt>
                <c:pt idx="14128">
                  <c:v>1177.3333333333333</c:v>
                </c:pt>
                <c:pt idx="14129">
                  <c:v>1177.4166666666667</c:v>
                </c:pt>
                <c:pt idx="14130">
                  <c:v>1177.5</c:v>
                </c:pt>
                <c:pt idx="14131">
                  <c:v>1177.5833333333333</c:v>
                </c:pt>
                <c:pt idx="14132">
                  <c:v>1177.6666666666667</c:v>
                </c:pt>
                <c:pt idx="14133">
                  <c:v>1177.75</c:v>
                </c:pt>
                <c:pt idx="14134">
                  <c:v>1177.8333333333333</c:v>
                </c:pt>
                <c:pt idx="14135">
                  <c:v>1177.9166666666667</c:v>
                </c:pt>
                <c:pt idx="14136">
                  <c:v>1178</c:v>
                </c:pt>
                <c:pt idx="14137">
                  <c:v>1178.0833333333333</c:v>
                </c:pt>
                <c:pt idx="14138">
                  <c:v>1178.1666666666667</c:v>
                </c:pt>
                <c:pt idx="14139">
                  <c:v>1178.25</c:v>
                </c:pt>
                <c:pt idx="14140">
                  <c:v>1178.3333333333333</c:v>
                </c:pt>
                <c:pt idx="14141">
                  <c:v>1178.4166666666667</c:v>
                </c:pt>
                <c:pt idx="14142">
                  <c:v>1178.5</c:v>
                </c:pt>
                <c:pt idx="14143">
                  <c:v>1178.5833333333333</c:v>
                </c:pt>
                <c:pt idx="14144">
                  <c:v>1178.6666666666667</c:v>
                </c:pt>
                <c:pt idx="14145">
                  <c:v>1178.75</c:v>
                </c:pt>
                <c:pt idx="14146">
                  <c:v>1178.8333333333333</c:v>
                </c:pt>
                <c:pt idx="14147">
                  <c:v>1178.9166666666667</c:v>
                </c:pt>
                <c:pt idx="14148">
                  <c:v>1179</c:v>
                </c:pt>
                <c:pt idx="14149">
                  <c:v>1179.0833333333333</c:v>
                </c:pt>
                <c:pt idx="14150">
                  <c:v>1179.1666666666667</c:v>
                </c:pt>
                <c:pt idx="14151">
                  <c:v>1179.25</c:v>
                </c:pt>
                <c:pt idx="14152">
                  <c:v>1179.3333333333333</c:v>
                </c:pt>
                <c:pt idx="14153">
                  <c:v>1179.4166666666667</c:v>
                </c:pt>
                <c:pt idx="14154">
                  <c:v>1179.5</c:v>
                </c:pt>
                <c:pt idx="14155">
                  <c:v>1179.5833333333333</c:v>
                </c:pt>
                <c:pt idx="14156">
                  <c:v>1179.6666666666667</c:v>
                </c:pt>
                <c:pt idx="14157">
                  <c:v>1179.75</c:v>
                </c:pt>
                <c:pt idx="14158">
                  <c:v>1179.8333333333333</c:v>
                </c:pt>
                <c:pt idx="14159">
                  <c:v>1179.9166666666667</c:v>
                </c:pt>
                <c:pt idx="14160">
                  <c:v>1180</c:v>
                </c:pt>
                <c:pt idx="14161">
                  <c:v>1180.0833333333333</c:v>
                </c:pt>
                <c:pt idx="14162">
                  <c:v>1180.1666666666667</c:v>
                </c:pt>
                <c:pt idx="14163">
                  <c:v>1180.25</c:v>
                </c:pt>
                <c:pt idx="14164">
                  <c:v>1180.3333333333333</c:v>
                </c:pt>
                <c:pt idx="14165">
                  <c:v>1180.4166666666667</c:v>
                </c:pt>
                <c:pt idx="14166">
                  <c:v>1180.5</c:v>
                </c:pt>
                <c:pt idx="14167">
                  <c:v>1180.5833333333333</c:v>
                </c:pt>
                <c:pt idx="14168">
                  <c:v>1180.6666666666667</c:v>
                </c:pt>
                <c:pt idx="14169">
                  <c:v>1180.75</c:v>
                </c:pt>
                <c:pt idx="14170">
                  <c:v>1180.8333333333333</c:v>
                </c:pt>
                <c:pt idx="14171">
                  <c:v>1180.9166666666667</c:v>
                </c:pt>
                <c:pt idx="14172">
                  <c:v>1181</c:v>
                </c:pt>
                <c:pt idx="14173">
                  <c:v>1181.0833333333333</c:v>
                </c:pt>
                <c:pt idx="14174">
                  <c:v>1181.1666666666667</c:v>
                </c:pt>
                <c:pt idx="14175">
                  <c:v>1181.25</c:v>
                </c:pt>
                <c:pt idx="14176">
                  <c:v>1181.3333333333333</c:v>
                </c:pt>
                <c:pt idx="14177">
                  <c:v>1181.4166666666667</c:v>
                </c:pt>
                <c:pt idx="14178">
                  <c:v>1181.5</c:v>
                </c:pt>
                <c:pt idx="14179">
                  <c:v>1181.5833333333333</c:v>
                </c:pt>
                <c:pt idx="14180">
                  <c:v>1181.6666666666667</c:v>
                </c:pt>
                <c:pt idx="14181">
                  <c:v>1181.75</c:v>
                </c:pt>
                <c:pt idx="14182">
                  <c:v>1181.8333333333333</c:v>
                </c:pt>
                <c:pt idx="14183">
                  <c:v>1181.9166666666667</c:v>
                </c:pt>
                <c:pt idx="14184">
                  <c:v>1182</c:v>
                </c:pt>
                <c:pt idx="14185">
                  <c:v>1182.0833333333333</c:v>
                </c:pt>
                <c:pt idx="14186">
                  <c:v>1182.1666666666667</c:v>
                </c:pt>
                <c:pt idx="14187">
                  <c:v>1182.25</c:v>
                </c:pt>
                <c:pt idx="14188">
                  <c:v>1182.3333333333333</c:v>
                </c:pt>
                <c:pt idx="14189">
                  <c:v>1182.4166666666667</c:v>
                </c:pt>
                <c:pt idx="14190">
                  <c:v>1182.5</c:v>
                </c:pt>
                <c:pt idx="14191">
                  <c:v>1182.5833333333333</c:v>
                </c:pt>
                <c:pt idx="14192">
                  <c:v>1182.6666666666667</c:v>
                </c:pt>
                <c:pt idx="14193">
                  <c:v>1182.75</c:v>
                </c:pt>
                <c:pt idx="14194">
                  <c:v>1182.8333333333333</c:v>
                </c:pt>
                <c:pt idx="14195">
                  <c:v>1182.9166666666667</c:v>
                </c:pt>
                <c:pt idx="14196">
                  <c:v>1183</c:v>
                </c:pt>
                <c:pt idx="14197">
                  <c:v>1183.0833333333333</c:v>
                </c:pt>
                <c:pt idx="14198">
                  <c:v>1183.1666666666667</c:v>
                </c:pt>
                <c:pt idx="14199">
                  <c:v>1183.25</c:v>
                </c:pt>
                <c:pt idx="14200">
                  <c:v>1183.3333333333333</c:v>
                </c:pt>
                <c:pt idx="14201">
                  <c:v>1183.4166666666667</c:v>
                </c:pt>
                <c:pt idx="14202">
                  <c:v>1183.5</c:v>
                </c:pt>
                <c:pt idx="14203">
                  <c:v>1183.5833333333333</c:v>
                </c:pt>
                <c:pt idx="14204">
                  <c:v>1183.6666666666667</c:v>
                </c:pt>
                <c:pt idx="14205">
                  <c:v>1183.75</c:v>
                </c:pt>
                <c:pt idx="14206">
                  <c:v>1183.8333333333333</c:v>
                </c:pt>
                <c:pt idx="14207">
                  <c:v>1183.9166666666667</c:v>
                </c:pt>
                <c:pt idx="14208">
                  <c:v>1184</c:v>
                </c:pt>
                <c:pt idx="14209">
                  <c:v>1184.0833333333333</c:v>
                </c:pt>
                <c:pt idx="14210">
                  <c:v>1184.1666666666667</c:v>
                </c:pt>
                <c:pt idx="14211">
                  <c:v>1184.25</c:v>
                </c:pt>
                <c:pt idx="14212">
                  <c:v>1184.3333333333333</c:v>
                </c:pt>
                <c:pt idx="14213">
                  <c:v>1184.4166666666667</c:v>
                </c:pt>
                <c:pt idx="14214">
                  <c:v>1184.5</c:v>
                </c:pt>
                <c:pt idx="14215">
                  <c:v>1184.5833333333333</c:v>
                </c:pt>
                <c:pt idx="14216">
                  <c:v>1184.6666666666667</c:v>
                </c:pt>
                <c:pt idx="14217">
                  <c:v>1184.75</c:v>
                </c:pt>
                <c:pt idx="14218">
                  <c:v>1184.8333333333333</c:v>
                </c:pt>
                <c:pt idx="14219">
                  <c:v>1184.9166666666667</c:v>
                </c:pt>
                <c:pt idx="14220">
                  <c:v>1185</c:v>
                </c:pt>
                <c:pt idx="14221">
                  <c:v>1185.0833333333333</c:v>
                </c:pt>
                <c:pt idx="14222">
                  <c:v>1185.1666666666667</c:v>
                </c:pt>
                <c:pt idx="14223">
                  <c:v>1185.25</c:v>
                </c:pt>
                <c:pt idx="14224">
                  <c:v>1185.3333333333333</c:v>
                </c:pt>
                <c:pt idx="14225">
                  <c:v>1185.4166666666667</c:v>
                </c:pt>
                <c:pt idx="14226">
                  <c:v>1185.5</c:v>
                </c:pt>
                <c:pt idx="14227">
                  <c:v>1185.5833333333333</c:v>
                </c:pt>
                <c:pt idx="14228">
                  <c:v>1185.6666666666667</c:v>
                </c:pt>
                <c:pt idx="14229">
                  <c:v>1185.75</c:v>
                </c:pt>
                <c:pt idx="14230">
                  <c:v>1185.8333333333333</c:v>
                </c:pt>
                <c:pt idx="14231">
                  <c:v>1185.9166666666667</c:v>
                </c:pt>
                <c:pt idx="14232">
                  <c:v>1186</c:v>
                </c:pt>
                <c:pt idx="14233">
                  <c:v>1186.0833333333333</c:v>
                </c:pt>
                <c:pt idx="14234">
                  <c:v>1186.1666666666667</c:v>
                </c:pt>
                <c:pt idx="14235">
                  <c:v>1186.25</c:v>
                </c:pt>
                <c:pt idx="14236">
                  <c:v>1186.3333333333333</c:v>
                </c:pt>
                <c:pt idx="14237">
                  <c:v>1186.4166666666667</c:v>
                </c:pt>
                <c:pt idx="14238">
                  <c:v>1186.5</c:v>
                </c:pt>
                <c:pt idx="14239">
                  <c:v>1186.5833333333333</c:v>
                </c:pt>
                <c:pt idx="14240">
                  <c:v>1186.6666666666667</c:v>
                </c:pt>
                <c:pt idx="14241">
                  <c:v>1186.75</c:v>
                </c:pt>
                <c:pt idx="14242">
                  <c:v>1186.8333333333333</c:v>
                </c:pt>
                <c:pt idx="14243">
                  <c:v>1186.9166666666667</c:v>
                </c:pt>
                <c:pt idx="14244">
                  <c:v>1187</c:v>
                </c:pt>
                <c:pt idx="14245">
                  <c:v>1187.0833333333333</c:v>
                </c:pt>
                <c:pt idx="14246">
                  <c:v>1187.1666666666667</c:v>
                </c:pt>
                <c:pt idx="14247">
                  <c:v>1187.25</c:v>
                </c:pt>
                <c:pt idx="14248">
                  <c:v>1187.3333333333333</c:v>
                </c:pt>
                <c:pt idx="14249">
                  <c:v>1187.4166666666667</c:v>
                </c:pt>
                <c:pt idx="14250">
                  <c:v>1187.5</c:v>
                </c:pt>
                <c:pt idx="14251">
                  <c:v>1187.5833333333333</c:v>
                </c:pt>
                <c:pt idx="14252">
                  <c:v>1187.6666666666667</c:v>
                </c:pt>
                <c:pt idx="14253">
                  <c:v>1187.75</c:v>
                </c:pt>
                <c:pt idx="14254">
                  <c:v>1187.8333333333333</c:v>
                </c:pt>
                <c:pt idx="14255">
                  <c:v>1187.9166666666667</c:v>
                </c:pt>
                <c:pt idx="14256">
                  <c:v>1188</c:v>
                </c:pt>
                <c:pt idx="14257">
                  <c:v>1188.0833333333333</c:v>
                </c:pt>
                <c:pt idx="14258">
                  <c:v>1188.1666666666667</c:v>
                </c:pt>
                <c:pt idx="14259">
                  <c:v>1188.25</c:v>
                </c:pt>
                <c:pt idx="14260">
                  <c:v>1188.3333333333333</c:v>
                </c:pt>
                <c:pt idx="14261">
                  <c:v>1188.4166666666667</c:v>
                </c:pt>
                <c:pt idx="14262">
                  <c:v>1188.5</c:v>
                </c:pt>
                <c:pt idx="14263">
                  <c:v>1188.5833333333333</c:v>
                </c:pt>
                <c:pt idx="14264">
                  <c:v>1188.6666666666667</c:v>
                </c:pt>
                <c:pt idx="14265">
                  <c:v>1188.75</c:v>
                </c:pt>
                <c:pt idx="14266">
                  <c:v>1188.8333333333333</c:v>
                </c:pt>
                <c:pt idx="14267">
                  <c:v>1188.9166666666667</c:v>
                </c:pt>
                <c:pt idx="14268">
                  <c:v>1189</c:v>
                </c:pt>
                <c:pt idx="14269">
                  <c:v>1189.0833333333333</c:v>
                </c:pt>
                <c:pt idx="14270">
                  <c:v>1189.1666666666667</c:v>
                </c:pt>
                <c:pt idx="14271">
                  <c:v>1189.25</c:v>
                </c:pt>
                <c:pt idx="14272">
                  <c:v>1189.3333333333333</c:v>
                </c:pt>
                <c:pt idx="14273">
                  <c:v>1189.4166666666667</c:v>
                </c:pt>
                <c:pt idx="14274">
                  <c:v>1189.5</c:v>
                </c:pt>
                <c:pt idx="14275">
                  <c:v>1189.5833333333333</c:v>
                </c:pt>
                <c:pt idx="14276">
                  <c:v>1189.6666666666667</c:v>
                </c:pt>
                <c:pt idx="14277">
                  <c:v>1189.75</c:v>
                </c:pt>
                <c:pt idx="14278">
                  <c:v>1189.8333333333333</c:v>
                </c:pt>
                <c:pt idx="14279">
                  <c:v>1189.9166666666667</c:v>
                </c:pt>
                <c:pt idx="14280">
                  <c:v>1190</c:v>
                </c:pt>
                <c:pt idx="14281">
                  <c:v>1190.0833333333333</c:v>
                </c:pt>
                <c:pt idx="14282">
                  <c:v>1190.1666666666667</c:v>
                </c:pt>
                <c:pt idx="14283">
                  <c:v>1190.25</c:v>
                </c:pt>
                <c:pt idx="14284">
                  <c:v>1190.3333333333333</c:v>
                </c:pt>
                <c:pt idx="14285">
                  <c:v>1190.4166666666667</c:v>
                </c:pt>
                <c:pt idx="14286">
                  <c:v>1190.5</c:v>
                </c:pt>
                <c:pt idx="14287">
                  <c:v>1190.5833333333333</c:v>
                </c:pt>
                <c:pt idx="14288">
                  <c:v>1190.6666666666667</c:v>
                </c:pt>
                <c:pt idx="14289">
                  <c:v>1190.75</c:v>
                </c:pt>
                <c:pt idx="14290">
                  <c:v>1190.8333333333333</c:v>
                </c:pt>
                <c:pt idx="14291">
                  <c:v>1190.9166666666667</c:v>
                </c:pt>
                <c:pt idx="14292">
                  <c:v>1191</c:v>
                </c:pt>
                <c:pt idx="14293">
                  <c:v>1191.0833333333333</c:v>
                </c:pt>
                <c:pt idx="14294">
                  <c:v>1191.1666666666667</c:v>
                </c:pt>
                <c:pt idx="14295">
                  <c:v>1191.25</c:v>
                </c:pt>
                <c:pt idx="14296">
                  <c:v>1191.3333333333333</c:v>
                </c:pt>
                <c:pt idx="14297">
                  <c:v>1191.4166666666667</c:v>
                </c:pt>
                <c:pt idx="14298">
                  <c:v>1191.5</c:v>
                </c:pt>
                <c:pt idx="14299">
                  <c:v>1191.5833333333333</c:v>
                </c:pt>
                <c:pt idx="14300">
                  <c:v>1191.6666666666667</c:v>
                </c:pt>
                <c:pt idx="14301">
                  <c:v>1191.75</c:v>
                </c:pt>
                <c:pt idx="14302">
                  <c:v>1191.8333333333333</c:v>
                </c:pt>
                <c:pt idx="14303">
                  <c:v>1191.9166666666667</c:v>
                </c:pt>
                <c:pt idx="14304">
                  <c:v>1192</c:v>
                </c:pt>
                <c:pt idx="14305">
                  <c:v>1192.0833333333333</c:v>
                </c:pt>
                <c:pt idx="14306">
                  <c:v>1192.1666666666667</c:v>
                </c:pt>
                <c:pt idx="14307">
                  <c:v>1192.25</c:v>
                </c:pt>
                <c:pt idx="14308">
                  <c:v>1192.3333333333333</c:v>
                </c:pt>
                <c:pt idx="14309">
                  <c:v>1192.4166666666667</c:v>
                </c:pt>
                <c:pt idx="14310">
                  <c:v>1192.5</c:v>
                </c:pt>
                <c:pt idx="14311">
                  <c:v>1192.5833333333333</c:v>
                </c:pt>
                <c:pt idx="14312">
                  <c:v>1192.6666666666667</c:v>
                </c:pt>
                <c:pt idx="14313">
                  <c:v>1192.75</c:v>
                </c:pt>
                <c:pt idx="14314">
                  <c:v>1192.8333333333333</c:v>
                </c:pt>
                <c:pt idx="14315">
                  <c:v>1192.9166666666667</c:v>
                </c:pt>
                <c:pt idx="14316">
                  <c:v>1193</c:v>
                </c:pt>
                <c:pt idx="14317">
                  <c:v>1193.0833333333333</c:v>
                </c:pt>
                <c:pt idx="14318">
                  <c:v>1193.1666666666667</c:v>
                </c:pt>
                <c:pt idx="14319">
                  <c:v>1193.25</c:v>
                </c:pt>
                <c:pt idx="14320">
                  <c:v>1193.3333333333333</c:v>
                </c:pt>
                <c:pt idx="14321">
                  <c:v>1193.4166666666667</c:v>
                </c:pt>
                <c:pt idx="14322">
                  <c:v>1193.5</c:v>
                </c:pt>
                <c:pt idx="14323">
                  <c:v>1193.5833333333333</c:v>
                </c:pt>
                <c:pt idx="14324">
                  <c:v>1193.6666666666667</c:v>
                </c:pt>
                <c:pt idx="14325">
                  <c:v>1193.75</c:v>
                </c:pt>
                <c:pt idx="14326">
                  <c:v>1193.8333333333333</c:v>
                </c:pt>
                <c:pt idx="14327">
                  <c:v>1193.9166666666667</c:v>
                </c:pt>
                <c:pt idx="14328">
                  <c:v>1194</c:v>
                </c:pt>
                <c:pt idx="14329">
                  <c:v>1194.0833333333333</c:v>
                </c:pt>
                <c:pt idx="14330">
                  <c:v>1194.1666666666667</c:v>
                </c:pt>
                <c:pt idx="14331">
                  <c:v>1194.25</c:v>
                </c:pt>
                <c:pt idx="14332">
                  <c:v>1194.3333333333333</c:v>
                </c:pt>
                <c:pt idx="14333">
                  <c:v>1194.4166666666667</c:v>
                </c:pt>
                <c:pt idx="14334">
                  <c:v>1194.5</c:v>
                </c:pt>
                <c:pt idx="14335">
                  <c:v>1194.5833333333333</c:v>
                </c:pt>
                <c:pt idx="14336">
                  <c:v>1194.6666666666667</c:v>
                </c:pt>
                <c:pt idx="14337">
                  <c:v>1194.75</c:v>
                </c:pt>
                <c:pt idx="14338">
                  <c:v>1194.8333333333333</c:v>
                </c:pt>
                <c:pt idx="14339">
                  <c:v>1194.9166666666667</c:v>
                </c:pt>
                <c:pt idx="14340">
                  <c:v>1195</c:v>
                </c:pt>
                <c:pt idx="14341">
                  <c:v>1195.0833333333333</c:v>
                </c:pt>
                <c:pt idx="14342">
                  <c:v>1195.1666666666667</c:v>
                </c:pt>
                <c:pt idx="14343">
                  <c:v>1195.25</c:v>
                </c:pt>
                <c:pt idx="14344">
                  <c:v>1195.3333333333333</c:v>
                </c:pt>
                <c:pt idx="14345">
                  <c:v>1195.4166666666667</c:v>
                </c:pt>
                <c:pt idx="14346">
                  <c:v>1195.5</c:v>
                </c:pt>
                <c:pt idx="14347">
                  <c:v>1195.5833333333333</c:v>
                </c:pt>
                <c:pt idx="14348">
                  <c:v>1195.6666666666667</c:v>
                </c:pt>
                <c:pt idx="14349">
                  <c:v>1195.75</c:v>
                </c:pt>
                <c:pt idx="14350">
                  <c:v>1195.8333333333333</c:v>
                </c:pt>
                <c:pt idx="14351">
                  <c:v>1195.9166666666667</c:v>
                </c:pt>
                <c:pt idx="14352">
                  <c:v>1196</c:v>
                </c:pt>
                <c:pt idx="14353">
                  <c:v>1196.0833333333333</c:v>
                </c:pt>
                <c:pt idx="14354">
                  <c:v>1196.1666666666667</c:v>
                </c:pt>
                <c:pt idx="14355">
                  <c:v>1196.25</c:v>
                </c:pt>
                <c:pt idx="14356">
                  <c:v>1196.3333333333333</c:v>
                </c:pt>
                <c:pt idx="14357">
                  <c:v>1196.4166666666667</c:v>
                </c:pt>
                <c:pt idx="14358">
                  <c:v>1196.5</c:v>
                </c:pt>
                <c:pt idx="14359">
                  <c:v>1196.5833333333333</c:v>
                </c:pt>
                <c:pt idx="14360">
                  <c:v>1196.6666666666667</c:v>
                </c:pt>
                <c:pt idx="14361">
                  <c:v>1196.75</c:v>
                </c:pt>
                <c:pt idx="14362">
                  <c:v>1196.8333333333333</c:v>
                </c:pt>
                <c:pt idx="14363">
                  <c:v>1196.9166666666667</c:v>
                </c:pt>
                <c:pt idx="14364">
                  <c:v>1197</c:v>
                </c:pt>
                <c:pt idx="14365">
                  <c:v>1197.0833333333333</c:v>
                </c:pt>
                <c:pt idx="14366">
                  <c:v>1197.1666666666667</c:v>
                </c:pt>
                <c:pt idx="14367">
                  <c:v>1197.25</c:v>
                </c:pt>
                <c:pt idx="14368">
                  <c:v>1197.3333333333333</c:v>
                </c:pt>
                <c:pt idx="14369">
                  <c:v>1197.4166666666667</c:v>
                </c:pt>
                <c:pt idx="14370">
                  <c:v>1197.5</c:v>
                </c:pt>
                <c:pt idx="14371">
                  <c:v>1197.5833333333333</c:v>
                </c:pt>
                <c:pt idx="14372">
                  <c:v>1197.6666666666667</c:v>
                </c:pt>
                <c:pt idx="14373">
                  <c:v>1197.75</c:v>
                </c:pt>
                <c:pt idx="14374">
                  <c:v>1197.8333333333333</c:v>
                </c:pt>
                <c:pt idx="14375">
                  <c:v>1197.9166666666667</c:v>
                </c:pt>
                <c:pt idx="14376">
                  <c:v>1198</c:v>
                </c:pt>
                <c:pt idx="14377">
                  <c:v>1198.0833333333333</c:v>
                </c:pt>
                <c:pt idx="14378">
                  <c:v>1198.1666666666667</c:v>
                </c:pt>
                <c:pt idx="14379">
                  <c:v>1198.25</c:v>
                </c:pt>
                <c:pt idx="14380">
                  <c:v>1198.3333333333333</c:v>
                </c:pt>
                <c:pt idx="14381">
                  <c:v>1198.4166666666667</c:v>
                </c:pt>
                <c:pt idx="14382">
                  <c:v>1198.5</c:v>
                </c:pt>
                <c:pt idx="14383">
                  <c:v>1198.5833333333333</c:v>
                </c:pt>
                <c:pt idx="14384">
                  <c:v>1198.6666666666667</c:v>
                </c:pt>
                <c:pt idx="14385">
                  <c:v>1198.75</c:v>
                </c:pt>
                <c:pt idx="14386">
                  <c:v>1198.8333333333333</c:v>
                </c:pt>
                <c:pt idx="14387">
                  <c:v>1198.9166666666667</c:v>
                </c:pt>
                <c:pt idx="14388">
                  <c:v>1199</c:v>
                </c:pt>
                <c:pt idx="14389">
                  <c:v>1199.0833333333333</c:v>
                </c:pt>
                <c:pt idx="14390">
                  <c:v>1199.1666666666667</c:v>
                </c:pt>
                <c:pt idx="14391">
                  <c:v>1199.25</c:v>
                </c:pt>
                <c:pt idx="14392">
                  <c:v>1199.3333333333333</c:v>
                </c:pt>
                <c:pt idx="14393">
                  <c:v>1199.4166666666667</c:v>
                </c:pt>
                <c:pt idx="14394">
                  <c:v>1199.5</c:v>
                </c:pt>
                <c:pt idx="14395">
                  <c:v>1199.5833333333333</c:v>
                </c:pt>
                <c:pt idx="14396">
                  <c:v>1199.6666666666667</c:v>
                </c:pt>
                <c:pt idx="14397">
                  <c:v>1199.75</c:v>
                </c:pt>
                <c:pt idx="14398">
                  <c:v>1199.8333333333333</c:v>
                </c:pt>
                <c:pt idx="14399">
                  <c:v>1199.9166666666667</c:v>
                </c:pt>
                <c:pt idx="14400">
                  <c:v>1200</c:v>
                </c:pt>
                <c:pt idx="14401">
                  <c:v>1200.0833333333333</c:v>
                </c:pt>
                <c:pt idx="14402">
                  <c:v>1200.1666666666667</c:v>
                </c:pt>
                <c:pt idx="14403">
                  <c:v>1200.25</c:v>
                </c:pt>
                <c:pt idx="14404">
                  <c:v>1200.3333333333333</c:v>
                </c:pt>
                <c:pt idx="14405">
                  <c:v>1200.4166666666667</c:v>
                </c:pt>
                <c:pt idx="14406">
                  <c:v>1200.5</c:v>
                </c:pt>
                <c:pt idx="14407">
                  <c:v>1200.5833333333333</c:v>
                </c:pt>
                <c:pt idx="14408">
                  <c:v>1200.6666666666667</c:v>
                </c:pt>
                <c:pt idx="14409">
                  <c:v>1200.75</c:v>
                </c:pt>
                <c:pt idx="14410">
                  <c:v>1200.8333333333333</c:v>
                </c:pt>
                <c:pt idx="14411">
                  <c:v>1200.9166666666667</c:v>
                </c:pt>
                <c:pt idx="14412">
                  <c:v>1201</c:v>
                </c:pt>
                <c:pt idx="14413">
                  <c:v>1201.0833333333333</c:v>
                </c:pt>
                <c:pt idx="14414">
                  <c:v>1201.1666666666667</c:v>
                </c:pt>
                <c:pt idx="14415">
                  <c:v>1201.25</c:v>
                </c:pt>
                <c:pt idx="14416">
                  <c:v>1201.3333333333333</c:v>
                </c:pt>
                <c:pt idx="14417">
                  <c:v>1201.4166666666667</c:v>
                </c:pt>
                <c:pt idx="14418">
                  <c:v>1201.5</c:v>
                </c:pt>
                <c:pt idx="14419">
                  <c:v>1201.5833333333333</c:v>
                </c:pt>
                <c:pt idx="14420">
                  <c:v>1201.6666666666667</c:v>
                </c:pt>
                <c:pt idx="14421">
                  <c:v>1201.75</c:v>
                </c:pt>
                <c:pt idx="14422">
                  <c:v>1201.8333333333333</c:v>
                </c:pt>
                <c:pt idx="14423">
                  <c:v>1201.9166666666667</c:v>
                </c:pt>
                <c:pt idx="14424">
                  <c:v>1202</c:v>
                </c:pt>
                <c:pt idx="14425">
                  <c:v>1202.0833333333333</c:v>
                </c:pt>
                <c:pt idx="14426">
                  <c:v>1202.1666666666667</c:v>
                </c:pt>
                <c:pt idx="14427">
                  <c:v>1202.25</c:v>
                </c:pt>
                <c:pt idx="14428">
                  <c:v>1202.3333333333333</c:v>
                </c:pt>
                <c:pt idx="14429">
                  <c:v>1202.4166666666667</c:v>
                </c:pt>
                <c:pt idx="14430">
                  <c:v>1202.5</c:v>
                </c:pt>
                <c:pt idx="14431">
                  <c:v>1202.5833333333333</c:v>
                </c:pt>
                <c:pt idx="14432">
                  <c:v>1202.6666666666667</c:v>
                </c:pt>
                <c:pt idx="14433">
                  <c:v>1202.75</c:v>
                </c:pt>
                <c:pt idx="14434">
                  <c:v>1202.8333333333333</c:v>
                </c:pt>
                <c:pt idx="14435">
                  <c:v>1202.9166666666667</c:v>
                </c:pt>
                <c:pt idx="14436">
                  <c:v>1203</c:v>
                </c:pt>
                <c:pt idx="14437">
                  <c:v>1203.0833333333333</c:v>
                </c:pt>
                <c:pt idx="14438">
                  <c:v>1203.1666666666667</c:v>
                </c:pt>
                <c:pt idx="14439">
                  <c:v>1203.25</c:v>
                </c:pt>
                <c:pt idx="14440">
                  <c:v>1203.3333333333333</c:v>
                </c:pt>
                <c:pt idx="14441">
                  <c:v>1203.4166666666667</c:v>
                </c:pt>
                <c:pt idx="14442">
                  <c:v>1203.5</c:v>
                </c:pt>
                <c:pt idx="14443">
                  <c:v>1203.5833333333333</c:v>
                </c:pt>
                <c:pt idx="14444">
                  <c:v>1203.6666666666667</c:v>
                </c:pt>
                <c:pt idx="14445">
                  <c:v>1203.75</c:v>
                </c:pt>
                <c:pt idx="14446">
                  <c:v>1203.8333333333333</c:v>
                </c:pt>
                <c:pt idx="14447">
                  <c:v>1203.9166666666667</c:v>
                </c:pt>
                <c:pt idx="14448">
                  <c:v>1204</c:v>
                </c:pt>
                <c:pt idx="14449">
                  <c:v>1204.0833333333333</c:v>
                </c:pt>
                <c:pt idx="14450">
                  <c:v>1204.1666666666667</c:v>
                </c:pt>
                <c:pt idx="14451">
                  <c:v>1204.25</c:v>
                </c:pt>
                <c:pt idx="14452">
                  <c:v>1204.3333333333333</c:v>
                </c:pt>
                <c:pt idx="14453">
                  <c:v>1204.4166666666667</c:v>
                </c:pt>
                <c:pt idx="14454">
                  <c:v>1204.5</c:v>
                </c:pt>
                <c:pt idx="14455">
                  <c:v>1204.5833333333333</c:v>
                </c:pt>
                <c:pt idx="14456">
                  <c:v>1204.6666666666667</c:v>
                </c:pt>
                <c:pt idx="14457">
                  <c:v>1204.75</c:v>
                </c:pt>
                <c:pt idx="14458">
                  <c:v>1204.8333333333333</c:v>
                </c:pt>
                <c:pt idx="14459">
                  <c:v>1204.9166666666667</c:v>
                </c:pt>
                <c:pt idx="14460">
                  <c:v>1205</c:v>
                </c:pt>
                <c:pt idx="14461">
                  <c:v>1205.0833333333333</c:v>
                </c:pt>
                <c:pt idx="14462">
                  <c:v>1205.1666666666667</c:v>
                </c:pt>
                <c:pt idx="14463">
                  <c:v>1205.25</c:v>
                </c:pt>
                <c:pt idx="14464">
                  <c:v>1205.3333333333333</c:v>
                </c:pt>
                <c:pt idx="14465">
                  <c:v>1205.4166666666667</c:v>
                </c:pt>
                <c:pt idx="14466">
                  <c:v>1205.5</c:v>
                </c:pt>
                <c:pt idx="14467">
                  <c:v>1205.5833333333333</c:v>
                </c:pt>
                <c:pt idx="14468">
                  <c:v>1205.6666666666667</c:v>
                </c:pt>
                <c:pt idx="14469">
                  <c:v>1205.75</c:v>
                </c:pt>
                <c:pt idx="14470">
                  <c:v>1205.8333333333333</c:v>
                </c:pt>
                <c:pt idx="14471">
                  <c:v>1205.9166666666667</c:v>
                </c:pt>
                <c:pt idx="14472">
                  <c:v>1206</c:v>
                </c:pt>
                <c:pt idx="14473">
                  <c:v>1206.0833333333333</c:v>
                </c:pt>
                <c:pt idx="14474">
                  <c:v>1206.1666666666667</c:v>
                </c:pt>
                <c:pt idx="14475">
                  <c:v>1206.25</c:v>
                </c:pt>
                <c:pt idx="14476">
                  <c:v>1206.3333333333333</c:v>
                </c:pt>
                <c:pt idx="14477">
                  <c:v>1206.4166666666667</c:v>
                </c:pt>
                <c:pt idx="14478">
                  <c:v>1206.5</c:v>
                </c:pt>
                <c:pt idx="14479">
                  <c:v>1206.5833333333333</c:v>
                </c:pt>
                <c:pt idx="14480">
                  <c:v>1206.6666666666667</c:v>
                </c:pt>
                <c:pt idx="14481">
                  <c:v>1206.75</c:v>
                </c:pt>
                <c:pt idx="14482">
                  <c:v>1206.8333333333333</c:v>
                </c:pt>
                <c:pt idx="14483">
                  <c:v>1206.9166666666667</c:v>
                </c:pt>
                <c:pt idx="14484">
                  <c:v>1207</c:v>
                </c:pt>
                <c:pt idx="14485">
                  <c:v>1207.0833333333333</c:v>
                </c:pt>
                <c:pt idx="14486">
                  <c:v>1207.1666666666667</c:v>
                </c:pt>
                <c:pt idx="14487">
                  <c:v>1207.25</c:v>
                </c:pt>
                <c:pt idx="14488">
                  <c:v>1207.3333333333333</c:v>
                </c:pt>
                <c:pt idx="14489">
                  <c:v>1207.4166666666667</c:v>
                </c:pt>
                <c:pt idx="14490">
                  <c:v>1207.5</c:v>
                </c:pt>
                <c:pt idx="14491">
                  <c:v>1207.5833333333333</c:v>
                </c:pt>
                <c:pt idx="14492">
                  <c:v>1207.6666666666667</c:v>
                </c:pt>
                <c:pt idx="14493">
                  <c:v>1207.75</c:v>
                </c:pt>
                <c:pt idx="14494">
                  <c:v>1207.8333333333333</c:v>
                </c:pt>
                <c:pt idx="14495">
                  <c:v>1207.9166666666667</c:v>
                </c:pt>
                <c:pt idx="14496">
                  <c:v>1208</c:v>
                </c:pt>
                <c:pt idx="14497">
                  <c:v>1208.0833333333333</c:v>
                </c:pt>
                <c:pt idx="14498">
                  <c:v>1208.1666666666667</c:v>
                </c:pt>
                <c:pt idx="14499">
                  <c:v>1208.25</c:v>
                </c:pt>
                <c:pt idx="14500">
                  <c:v>1208.3333333333333</c:v>
                </c:pt>
                <c:pt idx="14501">
                  <c:v>1208.4166666666667</c:v>
                </c:pt>
                <c:pt idx="14502">
                  <c:v>1208.5</c:v>
                </c:pt>
                <c:pt idx="14503">
                  <c:v>1208.5833333333333</c:v>
                </c:pt>
                <c:pt idx="14504">
                  <c:v>1208.6666666666667</c:v>
                </c:pt>
                <c:pt idx="14505">
                  <c:v>1208.75</c:v>
                </c:pt>
                <c:pt idx="14506">
                  <c:v>1208.8333333333333</c:v>
                </c:pt>
                <c:pt idx="14507">
                  <c:v>1208.9166666666667</c:v>
                </c:pt>
                <c:pt idx="14508">
                  <c:v>1209</c:v>
                </c:pt>
                <c:pt idx="14509">
                  <c:v>1209.0833333333333</c:v>
                </c:pt>
                <c:pt idx="14510">
                  <c:v>1209.1666666666667</c:v>
                </c:pt>
                <c:pt idx="14511">
                  <c:v>1209.25</c:v>
                </c:pt>
                <c:pt idx="14512">
                  <c:v>1209.3333333333333</c:v>
                </c:pt>
                <c:pt idx="14513">
                  <c:v>1209.4166666666667</c:v>
                </c:pt>
                <c:pt idx="14514">
                  <c:v>1209.5</c:v>
                </c:pt>
                <c:pt idx="14515">
                  <c:v>1209.5833333333333</c:v>
                </c:pt>
                <c:pt idx="14516">
                  <c:v>1209.6666666666667</c:v>
                </c:pt>
                <c:pt idx="14517">
                  <c:v>1209.75</c:v>
                </c:pt>
                <c:pt idx="14518">
                  <c:v>1209.8333333333333</c:v>
                </c:pt>
                <c:pt idx="14519">
                  <c:v>1209.9166666666667</c:v>
                </c:pt>
                <c:pt idx="14520">
                  <c:v>1210</c:v>
                </c:pt>
                <c:pt idx="14521">
                  <c:v>1210.0833333333333</c:v>
                </c:pt>
                <c:pt idx="14522">
                  <c:v>1210.1666666666667</c:v>
                </c:pt>
                <c:pt idx="14523">
                  <c:v>1210.25</c:v>
                </c:pt>
                <c:pt idx="14524">
                  <c:v>1210.3333333333333</c:v>
                </c:pt>
                <c:pt idx="14525">
                  <c:v>1210.4166666666667</c:v>
                </c:pt>
                <c:pt idx="14526">
                  <c:v>1210.5</c:v>
                </c:pt>
                <c:pt idx="14527">
                  <c:v>1210.5833333333333</c:v>
                </c:pt>
                <c:pt idx="14528">
                  <c:v>1210.6666666666667</c:v>
                </c:pt>
                <c:pt idx="14529">
                  <c:v>1210.75</c:v>
                </c:pt>
                <c:pt idx="14530">
                  <c:v>1210.8333333333333</c:v>
                </c:pt>
                <c:pt idx="14531">
                  <c:v>1210.9166666666667</c:v>
                </c:pt>
                <c:pt idx="14532">
                  <c:v>1211</c:v>
                </c:pt>
                <c:pt idx="14533">
                  <c:v>1211.0833333333333</c:v>
                </c:pt>
                <c:pt idx="14534">
                  <c:v>1211.1666666666667</c:v>
                </c:pt>
                <c:pt idx="14535">
                  <c:v>1211.25</c:v>
                </c:pt>
                <c:pt idx="14536">
                  <c:v>1211.3333333333333</c:v>
                </c:pt>
                <c:pt idx="14537">
                  <c:v>1211.4166666666667</c:v>
                </c:pt>
                <c:pt idx="14538">
                  <c:v>1211.5</c:v>
                </c:pt>
                <c:pt idx="14539">
                  <c:v>1211.5833333333333</c:v>
                </c:pt>
                <c:pt idx="14540">
                  <c:v>1211.6666666666667</c:v>
                </c:pt>
                <c:pt idx="14541">
                  <c:v>1211.75</c:v>
                </c:pt>
                <c:pt idx="14542">
                  <c:v>1211.8333333333333</c:v>
                </c:pt>
                <c:pt idx="14543">
                  <c:v>1211.9166666666667</c:v>
                </c:pt>
                <c:pt idx="14544">
                  <c:v>1212</c:v>
                </c:pt>
                <c:pt idx="14545">
                  <c:v>1212.0833333333333</c:v>
                </c:pt>
                <c:pt idx="14546">
                  <c:v>1212.1666666666667</c:v>
                </c:pt>
                <c:pt idx="14547">
                  <c:v>1212.25</c:v>
                </c:pt>
                <c:pt idx="14548">
                  <c:v>1212.3333333333333</c:v>
                </c:pt>
                <c:pt idx="14549">
                  <c:v>1212.4166666666667</c:v>
                </c:pt>
                <c:pt idx="14550">
                  <c:v>1212.5</c:v>
                </c:pt>
                <c:pt idx="14551">
                  <c:v>1212.5833333333333</c:v>
                </c:pt>
                <c:pt idx="14552">
                  <c:v>1212.6666666666667</c:v>
                </c:pt>
                <c:pt idx="14553">
                  <c:v>1212.75</c:v>
                </c:pt>
                <c:pt idx="14554">
                  <c:v>1212.8333333333333</c:v>
                </c:pt>
                <c:pt idx="14555">
                  <c:v>1212.9166666666667</c:v>
                </c:pt>
                <c:pt idx="14556">
                  <c:v>1213</c:v>
                </c:pt>
                <c:pt idx="14557">
                  <c:v>1213.0833333333333</c:v>
                </c:pt>
                <c:pt idx="14558">
                  <c:v>1213.1666666666667</c:v>
                </c:pt>
                <c:pt idx="14559">
                  <c:v>1213.25</c:v>
                </c:pt>
                <c:pt idx="14560">
                  <c:v>1213.3333333333333</c:v>
                </c:pt>
                <c:pt idx="14561">
                  <c:v>1213.4166666666667</c:v>
                </c:pt>
                <c:pt idx="14562">
                  <c:v>1213.5</c:v>
                </c:pt>
                <c:pt idx="14563">
                  <c:v>1213.5833333333333</c:v>
                </c:pt>
                <c:pt idx="14564">
                  <c:v>1213.6666666666667</c:v>
                </c:pt>
                <c:pt idx="14565">
                  <c:v>1213.75</c:v>
                </c:pt>
                <c:pt idx="14566">
                  <c:v>1213.8333333333333</c:v>
                </c:pt>
                <c:pt idx="14567">
                  <c:v>1213.9166666666667</c:v>
                </c:pt>
                <c:pt idx="14568">
                  <c:v>1214</c:v>
                </c:pt>
                <c:pt idx="14569">
                  <c:v>1214.0833333333333</c:v>
                </c:pt>
                <c:pt idx="14570">
                  <c:v>1214.1666666666667</c:v>
                </c:pt>
                <c:pt idx="14571">
                  <c:v>1214.25</c:v>
                </c:pt>
                <c:pt idx="14572">
                  <c:v>1214.3333333333333</c:v>
                </c:pt>
                <c:pt idx="14573">
                  <c:v>1214.4166666666667</c:v>
                </c:pt>
                <c:pt idx="14574">
                  <c:v>1214.5</c:v>
                </c:pt>
                <c:pt idx="14575">
                  <c:v>1214.5833333333333</c:v>
                </c:pt>
                <c:pt idx="14576">
                  <c:v>1214.6666666666667</c:v>
                </c:pt>
                <c:pt idx="14577">
                  <c:v>1214.75</c:v>
                </c:pt>
                <c:pt idx="14578">
                  <c:v>1214.8333333333333</c:v>
                </c:pt>
                <c:pt idx="14579">
                  <c:v>1214.9166666666667</c:v>
                </c:pt>
                <c:pt idx="14580">
                  <c:v>1215</c:v>
                </c:pt>
                <c:pt idx="14581">
                  <c:v>1215.0833333333333</c:v>
                </c:pt>
                <c:pt idx="14582">
                  <c:v>1215.1666666666667</c:v>
                </c:pt>
                <c:pt idx="14583">
                  <c:v>1215.25</c:v>
                </c:pt>
                <c:pt idx="14584">
                  <c:v>1215.3333333333333</c:v>
                </c:pt>
                <c:pt idx="14585">
                  <c:v>1215.4166666666667</c:v>
                </c:pt>
                <c:pt idx="14586">
                  <c:v>1215.5</c:v>
                </c:pt>
                <c:pt idx="14587">
                  <c:v>1215.5833333333333</c:v>
                </c:pt>
                <c:pt idx="14588">
                  <c:v>1215.6666666666667</c:v>
                </c:pt>
                <c:pt idx="14589">
                  <c:v>1215.75</c:v>
                </c:pt>
                <c:pt idx="14590">
                  <c:v>1215.8333333333333</c:v>
                </c:pt>
                <c:pt idx="14591">
                  <c:v>1215.9166666666667</c:v>
                </c:pt>
                <c:pt idx="14592">
                  <c:v>1216</c:v>
                </c:pt>
                <c:pt idx="14593">
                  <c:v>1216.0833333333333</c:v>
                </c:pt>
                <c:pt idx="14594">
                  <c:v>1216.1666666666667</c:v>
                </c:pt>
                <c:pt idx="14595">
                  <c:v>1216.25</c:v>
                </c:pt>
                <c:pt idx="14596">
                  <c:v>1216.3333333333333</c:v>
                </c:pt>
                <c:pt idx="14597">
                  <c:v>1216.4166666666667</c:v>
                </c:pt>
                <c:pt idx="14598">
                  <c:v>1216.5</c:v>
                </c:pt>
                <c:pt idx="14599">
                  <c:v>1216.5833333333333</c:v>
                </c:pt>
                <c:pt idx="14600">
                  <c:v>1216.6666666666667</c:v>
                </c:pt>
                <c:pt idx="14601">
                  <c:v>1216.75</c:v>
                </c:pt>
                <c:pt idx="14602">
                  <c:v>1216.8333333333333</c:v>
                </c:pt>
                <c:pt idx="14603">
                  <c:v>1216.9166666666667</c:v>
                </c:pt>
                <c:pt idx="14604">
                  <c:v>1217</c:v>
                </c:pt>
                <c:pt idx="14605">
                  <c:v>1217.0833333333333</c:v>
                </c:pt>
                <c:pt idx="14606">
                  <c:v>1217.1666666666667</c:v>
                </c:pt>
                <c:pt idx="14607">
                  <c:v>1217.25</c:v>
                </c:pt>
                <c:pt idx="14608">
                  <c:v>1217.3333333333333</c:v>
                </c:pt>
                <c:pt idx="14609">
                  <c:v>1217.4166666666667</c:v>
                </c:pt>
                <c:pt idx="14610">
                  <c:v>1217.5</c:v>
                </c:pt>
                <c:pt idx="14611">
                  <c:v>1217.5833333333333</c:v>
                </c:pt>
                <c:pt idx="14612">
                  <c:v>1217.6666666666667</c:v>
                </c:pt>
                <c:pt idx="14613">
                  <c:v>1217.75</c:v>
                </c:pt>
                <c:pt idx="14614">
                  <c:v>1217.8333333333333</c:v>
                </c:pt>
                <c:pt idx="14615">
                  <c:v>1217.9166666666667</c:v>
                </c:pt>
                <c:pt idx="14616">
                  <c:v>1218</c:v>
                </c:pt>
                <c:pt idx="14617">
                  <c:v>1218.0833333333333</c:v>
                </c:pt>
                <c:pt idx="14618">
                  <c:v>1218.1666666666667</c:v>
                </c:pt>
                <c:pt idx="14619">
                  <c:v>1218.25</c:v>
                </c:pt>
                <c:pt idx="14620">
                  <c:v>1218.3333333333333</c:v>
                </c:pt>
                <c:pt idx="14621">
                  <c:v>1218.4166666666667</c:v>
                </c:pt>
                <c:pt idx="14622">
                  <c:v>1218.5</c:v>
                </c:pt>
                <c:pt idx="14623">
                  <c:v>1218.5833333333333</c:v>
                </c:pt>
                <c:pt idx="14624">
                  <c:v>1218.6666666666667</c:v>
                </c:pt>
                <c:pt idx="14625">
                  <c:v>1218.75</c:v>
                </c:pt>
                <c:pt idx="14626">
                  <c:v>1218.8333333333333</c:v>
                </c:pt>
                <c:pt idx="14627">
                  <c:v>1218.9166666666667</c:v>
                </c:pt>
                <c:pt idx="14628">
                  <c:v>1219</c:v>
                </c:pt>
                <c:pt idx="14629">
                  <c:v>1219.0833333333333</c:v>
                </c:pt>
                <c:pt idx="14630">
                  <c:v>1219.1666666666667</c:v>
                </c:pt>
                <c:pt idx="14631">
                  <c:v>1219.25</c:v>
                </c:pt>
                <c:pt idx="14632">
                  <c:v>1219.3333333333333</c:v>
                </c:pt>
                <c:pt idx="14633">
                  <c:v>1219.4166666666667</c:v>
                </c:pt>
                <c:pt idx="14634">
                  <c:v>1219.5</c:v>
                </c:pt>
                <c:pt idx="14635">
                  <c:v>1219.5833333333333</c:v>
                </c:pt>
                <c:pt idx="14636">
                  <c:v>1219.6666666666667</c:v>
                </c:pt>
                <c:pt idx="14637">
                  <c:v>1219.75</c:v>
                </c:pt>
                <c:pt idx="14638">
                  <c:v>1219.8333333333333</c:v>
                </c:pt>
                <c:pt idx="14639">
                  <c:v>1219.9166666666667</c:v>
                </c:pt>
                <c:pt idx="14640">
                  <c:v>1220</c:v>
                </c:pt>
                <c:pt idx="14641">
                  <c:v>1220.0833333333333</c:v>
                </c:pt>
                <c:pt idx="14642">
                  <c:v>1220.1666666666667</c:v>
                </c:pt>
                <c:pt idx="14643">
                  <c:v>1220.25</c:v>
                </c:pt>
                <c:pt idx="14644">
                  <c:v>1220.3333333333333</c:v>
                </c:pt>
                <c:pt idx="14645">
                  <c:v>1220.4166666666667</c:v>
                </c:pt>
                <c:pt idx="14646">
                  <c:v>1220.5</c:v>
                </c:pt>
                <c:pt idx="14647">
                  <c:v>1220.5833333333333</c:v>
                </c:pt>
                <c:pt idx="14648">
                  <c:v>1220.6666666666667</c:v>
                </c:pt>
                <c:pt idx="14649">
                  <c:v>1220.75</c:v>
                </c:pt>
                <c:pt idx="14650">
                  <c:v>1220.8333333333333</c:v>
                </c:pt>
                <c:pt idx="14651">
                  <c:v>1220.9166666666667</c:v>
                </c:pt>
                <c:pt idx="14652">
                  <c:v>1221</c:v>
                </c:pt>
                <c:pt idx="14653">
                  <c:v>1221.0833333333333</c:v>
                </c:pt>
                <c:pt idx="14654">
                  <c:v>1221.1666666666667</c:v>
                </c:pt>
                <c:pt idx="14655">
                  <c:v>1221.25</c:v>
                </c:pt>
                <c:pt idx="14656">
                  <c:v>1221.3333333333333</c:v>
                </c:pt>
                <c:pt idx="14657">
                  <c:v>1221.4166666666667</c:v>
                </c:pt>
                <c:pt idx="14658">
                  <c:v>1221.5</c:v>
                </c:pt>
                <c:pt idx="14659">
                  <c:v>1221.5833333333333</c:v>
                </c:pt>
                <c:pt idx="14660">
                  <c:v>1221.6666666666667</c:v>
                </c:pt>
                <c:pt idx="14661">
                  <c:v>1221.75</c:v>
                </c:pt>
                <c:pt idx="14662">
                  <c:v>1221.8333333333333</c:v>
                </c:pt>
                <c:pt idx="14663">
                  <c:v>1221.9166666666667</c:v>
                </c:pt>
                <c:pt idx="14664">
                  <c:v>1222</c:v>
                </c:pt>
                <c:pt idx="14665">
                  <c:v>1222.0833333333333</c:v>
                </c:pt>
                <c:pt idx="14666">
                  <c:v>1222.1666666666667</c:v>
                </c:pt>
                <c:pt idx="14667">
                  <c:v>1222.25</c:v>
                </c:pt>
                <c:pt idx="14668">
                  <c:v>1222.3333333333333</c:v>
                </c:pt>
                <c:pt idx="14669">
                  <c:v>1222.4166666666667</c:v>
                </c:pt>
                <c:pt idx="14670">
                  <c:v>1222.5</c:v>
                </c:pt>
                <c:pt idx="14671">
                  <c:v>1222.5833333333333</c:v>
                </c:pt>
                <c:pt idx="14672">
                  <c:v>1222.6666666666667</c:v>
                </c:pt>
                <c:pt idx="14673">
                  <c:v>1222.75</c:v>
                </c:pt>
                <c:pt idx="14674">
                  <c:v>1222.8333333333333</c:v>
                </c:pt>
                <c:pt idx="14675">
                  <c:v>1222.9166666666667</c:v>
                </c:pt>
                <c:pt idx="14676">
                  <c:v>1223</c:v>
                </c:pt>
                <c:pt idx="14677">
                  <c:v>1223.0833333333333</c:v>
                </c:pt>
                <c:pt idx="14678">
                  <c:v>1223.1666666666667</c:v>
                </c:pt>
                <c:pt idx="14679">
                  <c:v>1223.25</c:v>
                </c:pt>
                <c:pt idx="14680">
                  <c:v>1223.3333333333333</c:v>
                </c:pt>
                <c:pt idx="14681">
                  <c:v>1223.4166666666667</c:v>
                </c:pt>
                <c:pt idx="14682">
                  <c:v>1223.5</c:v>
                </c:pt>
                <c:pt idx="14683">
                  <c:v>1223.5833333333333</c:v>
                </c:pt>
                <c:pt idx="14684">
                  <c:v>1223.6666666666667</c:v>
                </c:pt>
                <c:pt idx="14685">
                  <c:v>1223.75</c:v>
                </c:pt>
                <c:pt idx="14686">
                  <c:v>1223.8333333333333</c:v>
                </c:pt>
                <c:pt idx="14687">
                  <c:v>1223.9166666666667</c:v>
                </c:pt>
                <c:pt idx="14688">
                  <c:v>1224</c:v>
                </c:pt>
                <c:pt idx="14689">
                  <c:v>1224.0833333333333</c:v>
                </c:pt>
                <c:pt idx="14690">
                  <c:v>1224.1666666666667</c:v>
                </c:pt>
                <c:pt idx="14691">
                  <c:v>1224.25</c:v>
                </c:pt>
                <c:pt idx="14692">
                  <c:v>1224.3333333333333</c:v>
                </c:pt>
                <c:pt idx="14693">
                  <c:v>1224.4166666666667</c:v>
                </c:pt>
                <c:pt idx="14694">
                  <c:v>1224.5</c:v>
                </c:pt>
                <c:pt idx="14695">
                  <c:v>1224.5833333333333</c:v>
                </c:pt>
                <c:pt idx="14696">
                  <c:v>1224.6666666666667</c:v>
                </c:pt>
                <c:pt idx="14697">
                  <c:v>1224.75</c:v>
                </c:pt>
                <c:pt idx="14698">
                  <c:v>1224.8333333333333</c:v>
                </c:pt>
                <c:pt idx="14699">
                  <c:v>1224.9166666666667</c:v>
                </c:pt>
                <c:pt idx="14700">
                  <c:v>1225</c:v>
                </c:pt>
                <c:pt idx="14701">
                  <c:v>1225.0833333333333</c:v>
                </c:pt>
                <c:pt idx="14702">
                  <c:v>1225.1666666666667</c:v>
                </c:pt>
                <c:pt idx="14703">
                  <c:v>1225.25</c:v>
                </c:pt>
                <c:pt idx="14704">
                  <c:v>1225.3333333333333</c:v>
                </c:pt>
                <c:pt idx="14705">
                  <c:v>1225.4166666666667</c:v>
                </c:pt>
                <c:pt idx="14706">
                  <c:v>1225.5</c:v>
                </c:pt>
                <c:pt idx="14707">
                  <c:v>1225.5833333333333</c:v>
                </c:pt>
                <c:pt idx="14708">
                  <c:v>1225.6666666666667</c:v>
                </c:pt>
                <c:pt idx="14709">
                  <c:v>1225.75</c:v>
                </c:pt>
                <c:pt idx="14710">
                  <c:v>1225.8333333333333</c:v>
                </c:pt>
                <c:pt idx="14711">
                  <c:v>1225.9166666666667</c:v>
                </c:pt>
                <c:pt idx="14712">
                  <c:v>1226</c:v>
                </c:pt>
                <c:pt idx="14713">
                  <c:v>1226.0833333333333</c:v>
                </c:pt>
                <c:pt idx="14714">
                  <c:v>1226.1666666666667</c:v>
                </c:pt>
                <c:pt idx="14715">
                  <c:v>1226.25</c:v>
                </c:pt>
                <c:pt idx="14716">
                  <c:v>1226.3333333333333</c:v>
                </c:pt>
                <c:pt idx="14717">
                  <c:v>1226.4166666666667</c:v>
                </c:pt>
                <c:pt idx="14718">
                  <c:v>1226.5</c:v>
                </c:pt>
                <c:pt idx="14719">
                  <c:v>1226.5833333333333</c:v>
                </c:pt>
                <c:pt idx="14720">
                  <c:v>1226.6666666666667</c:v>
                </c:pt>
                <c:pt idx="14721">
                  <c:v>1226.75</c:v>
                </c:pt>
                <c:pt idx="14722">
                  <c:v>1226.8333333333333</c:v>
                </c:pt>
                <c:pt idx="14723">
                  <c:v>1226.9166666666667</c:v>
                </c:pt>
                <c:pt idx="14724">
                  <c:v>1227</c:v>
                </c:pt>
                <c:pt idx="14725">
                  <c:v>1227.0833333333333</c:v>
                </c:pt>
                <c:pt idx="14726">
                  <c:v>1227.1666666666667</c:v>
                </c:pt>
                <c:pt idx="14727">
                  <c:v>1227.25</c:v>
                </c:pt>
                <c:pt idx="14728">
                  <c:v>1227.3333333333333</c:v>
                </c:pt>
                <c:pt idx="14729">
                  <c:v>1227.4166666666667</c:v>
                </c:pt>
                <c:pt idx="14730">
                  <c:v>1227.5</c:v>
                </c:pt>
                <c:pt idx="14731">
                  <c:v>1227.5833333333333</c:v>
                </c:pt>
                <c:pt idx="14732">
                  <c:v>1227.6666666666667</c:v>
                </c:pt>
                <c:pt idx="14733">
                  <c:v>1227.75</c:v>
                </c:pt>
                <c:pt idx="14734">
                  <c:v>1227.8333333333333</c:v>
                </c:pt>
                <c:pt idx="14735">
                  <c:v>1227.9166666666667</c:v>
                </c:pt>
                <c:pt idx="14736">
                  <c:v>1228</c:v>
                </c:pt>
                <c:pt idx="14737">
                  <c:v>1228.0833333333333</c:v>
                </c:pt>
                <c:pt idx="14738">
                  <c:v>1228.1666666666667</c:v>
                </c:pt>
                <c:pt idx="14739">
                  <c:v>1228.25</c:v>
                </c:pt>
                <c:pt idx="14740">
                  <c:v>1228.3333333333333</c:v>
                </c:pt>
                <c:pt idx="14741">
                  <c:v>1228.4166666666667</c:v>
                </c:pt>
                <c:pt idx="14742">
                  <c:v>1228.5</c:v>
                </c:pt>
                <c:pt idx="14743">
                  <c:v>1228.5833333333333</c:v>
                </c:pt>
                <c:pt idx="14744">
                  <c:v>1228.6666666666667</c:v>
                </c:pt>
                <c:pt idx="14745">
                  <c:v>1228.75</c:v>
                </c:pt>
                <c:pt idx="14746">
                  <c:v>1228.8333333333333</c:v>
                </c:pt>
                <c:pt idx="14747">
                  <c:v>1228.9166666666667</c:v>
                </c:pt>
                <c:pt idx="14748">
                  <c:v>1229</c:v>
                </c:pt>
                <c:pt idx="14749">
                  <c:v>1229.0833333333333</c:v>
                </c:pt>
                <c:pt idx="14750">
                  <c:v>1229.1666666666667</c:v>
                </c:pt>
                <c:pt idx="14751">
                  <c:v>1229.25</c:v>
                </c:pt>
                <c:pt idx="14752">
                  <c:v>1229.3333333333333</c:v>
                </c:pt>
                <c:pt idx="14753">
                  <c:v>1229.4166666666667</c:v>
                </c:pt>
                <c:pt idx="14754">
                  <c:v>1229.5</c:v>
                </c:pt>
                <c:pt idx="14755">
                  <c:v>1229.5833333333333</c:v>
                </c:pt>
                <c:pt idx="14756">
                  <c:v>1229.6666666666667</c:v>
                </c:pt>
                <c:pt idx="14757">
                  <c:v>1229.75</c:v>
                </c:pt>
                <c:pt idx="14758">
                  <c:v>1229.8333333333333</c:v>
                </c:pt>
                <c:pt idx="14759">
                  <c:v>1229.9166666666667</c:v>
                </c:pt>
                <c:pt idx="14760">
                  <c:v>1230</c:v>
                </c:pt>
                <c:pt idx="14761">
                  <c:v>1230.0833333333333</c:v>
                </c:pt>
                <c:pt idx="14762">
                  <c:v>1230.1666666666667</c:v>
                </c:pt>
                <c:pt idx="14763">
                  <c:v>1230.25</c:v>
                </c:pt>
                <c:pt idx="14764">
                  <c:v>1230.3333333333333</c:v>
                </c:pt>
                <c:pt idx="14765">
                  <c:v>1230.4166666666667</c:v>
                </c:pt>
                <c:pt idx="14766">
                  <c:v>1230.5</c:v>
                </c:pt>
                <c:pt idx="14767">
                  <c:v>1230.5833333333333</c:v>
                </c:pt>
                <c:pt idx="14768">
                  <c:v>1230.6666666666667</c:v>
                </c:pt>
                <c:pt idx="14769">
                  <c:v>1230.75</c:v>
                </c:pt>
                <c:pt idx="14770">
                  <c:v>1230.8333333333333</c:v>
                </c:pt>
                <c:pt idx="14771">
                  <c:v>1230.9166666666667</c:v>
                </c:pt>
                <c:pt idx="14772">
                  <c:v>1231</c:v>
                </c:pt>
                <c:pt idx="14773">
                  <c:v>1231.0833333333333</c:v>
                </c:pt>
                <c:pt idx="14774">
                  <c:v>1231.1666666666667</c:v>
                </c:pt>
                <c:pt idx="14775">
                  <c:v>1231.25</c:v>
                </c:pt>
                <c:pt idx="14776">
                  <c:v>1231.3333333333333</c:v>
                </c:pt>
                <c:pt idx="14777">
                  <c:v>1231.4166666666667</c:v>
                </c:pt>
                <c:pt idx="14778">
                  <c:v>1231.5</c:v>
                </c:pt>
                <c:pt idx="14779">
                  <c:v>1231.5833333333333</c:v>
                </c:pt>
                <c:pt idx="14780">
                  <c:v>1231.6666666666667</c:v>
                </c:pt>
                <c:pt idx="14781">
                  <c:v>1231.75</c:v>
                </c:pt>
                <c:pt idx="14782">
                  <c:v>1231.8333333333333</c:v>
                </c:pt>
                <c:pt idx="14783">
                  <c:v>1231.9166666666667</c:v>
                </c:pt>
                <c:pt idx="14784">
                  <c:v>1232</c:v>
                </c:pt>
                <c:pt idx="14785">
                  <c:v>1232.0833333333333</c:v>
                </c:pt>
                <c:pt idx="14786">
                  <c:v>1232.1666666666667</c:v>
                </c:pt>
                <c:pt idx="14787">
                  <c:v>1232.25</c:v>
                </c:pt>
                <c:pt idx="14788">
                  <c:v>1232.3333333333333</c:v>
                </c:pt>
                <c:pt idx="14789">
                  <c:v>1232.4166666666667</c:v>
                </c:pt>
                <c:pt idx="14790">
                  <c:v>1232.5</c:v>
                </c:pt>
                <c:pt idx="14791">
                  <c:v>1232.5833333333333</c:v>
                </c:pt>
                <c:pt idx="14792">
                  <c:v>1232.6666666666667</c:v>
                </c:pt>
                <c:pt idx="14793">
                  <c:v>1232.75</c:v>
                </c:pt>
                <c:pt idx="14794">
                  <c:v>1232.8333333333333</c:v>
                </c:pt>
                <c:pt idx="14795">
                  <c:v>1232.9166666666667</c:v>
                </c:pt>
                <c:pt idx="14796">
                  <c:v>1233</c:v>
                </c:pt>
                <c:pt idx="14797">
                  <c:v>1233.0833333333333</c:v>
                </c:pt>
                <c:pt idx="14798">
                  <c:v>1233.1666666666667</c:v>
                </c:pt>
                <c:pt idx="14799">
                  <c:v>1233.25</c:v>
                </c:pt>
                <c:pt idx="14800">
                  <c:v>1233.3333333333333</c:v>
                </c:pt>
                <c:pt idx="14801">
                  <c:v>1233.4166666666667</c:v>
                </c:pt>
                <c:pt idx="14802">
                  <c:v>1233.5</c:v>
                </c:pt>
                <c:pt idx="14803">
                  <c:v>1233.5833333333333</c:v>
                </c:pt>
                <c:pt idx="14804">
                  <c:v>1233.6666666666667</c:v>
                </c:pt>
                <c:pt idx="14805">
                  <c:v>1233.75</c:v>
                </c:pt>
                <c:pt idx="14806">
                  <c:v>1233.8333333333333</c:v>
                </c:pt>
                <c:pt idx="14807">
                  <c:v>1233.9166666666667</c:v>
                </c:pt>
                <c:pt idx="14808">
                  <c:v>1234</c:v>
                </c:pt>
                <c:pt idx="14809">
                  <c:v>1234.0833333333333</c:v>
                </c:pt>
                <c:pt idx="14810">
                  <c:v>1234.1666666666667</c:v>
                </c:pt>
                <c:pt idx="14811">
                  <c:v>1234.25</c:v>
                </c:pt>
                <c:pt idx="14812">
                  <c:v>1234.3333333333333</c:v>
                </c:pt>
                <c:pt idx="14813">
                  <c:v>1234.4166666666667</c:v>
                </c:pt>
                <c:pt idx="14814">
                  <c:v>1234.5</c:v>
                </c:pt>
                <c:pt idx="14815">
                  <c:v>1234.5833333333333</c:v>
                </c:pt>
                <c:pt idx="14816">
                  <c:v>1234.6666666666667</c:v>
                </c:pt>
                <c:pt idx="14817">
                  <c:v>1234.75</c:v>
                </c:pt>
                <c:pt idx="14818">
                  <c:v>1234.8333333333333</c:v>
                </c:pt>
                <c:pt idx="14819">
                  <c:v>1234.9166666666667</c:v>
                </c:pt>
                <c:pt idx="14820">
                  <c:v>1235</c:v>
                </c:pt>
                <c:pt idx="14821">
                  <c:v>1235.0833333333333</c:v>
                </c:pt>
                <c:pt idx="14822">
                  <c:v>1235.1666666666667</c:v>
                </c:pt>
                <c:pt idx="14823">
                  <c:v>1235.25</c:v>
                </c:pt>
                <c:pt idx="14824">
                  <c:v>1235.3333333333333</c:v>
                </c:pt>
                <c:pt idx="14825">
                  <c:v>1235.4166666666667</c:v>
                </c:pt>
                <c:pt idx="14826">
                  <c:v>1235.5</c:v>
                </c:pt>
                <c:pt idx="14827">
                  <c:v>1235.5833333333333</c:v>
                </c:pt>
                <c:pt idx="14828">
                  <c:v>1235.6666666666667</c:v>
                </c:pt>
                <c:pt idx="14829">
                  <c:v>1235.75</c:v>
                </c:pt>
                <c:pt idx="14830">
                  <c:v>1235.8333333333333</c:v>
                </c:pt>
                <c:pt idx="14831">
                  <c:v>1235.9166666666667</c:v>
                </c:pt>
                <c:pt idx="14832">
                  <c:v>1236</c:v>
                </c:pt>
                <c:pt idx="14833">
                  <c:v>1236.0833333333333</c:v>
                </c:pt>
                <c:pt idx="14834">
                  <c:v>1236.1666666666667</c:v>
                </c:pt>
                <c:pt idx="14835">
                  <c:v>1236.25</c:v>
                </c:pt>
                <c:pt idx="14836">
                  <c:v>1236.3333333333333</c:v>
                </c:pt>
                <c:pt idx="14837">
                  <c:v>1236.4166666666667</c:v>
                </c:pt>
                <c:pt idx="14838">
                  <c:v>1236.5</c:v>
                </c:pt>
                <c:pt idx="14839">
                  <c:v>1236.5833333333333</c:v>
                </c:pt>
                <c:pt idx="14840">
                  <c:v>1236.6666666666667</c:v>
                </c:pt>
                <c:pt idx="14841">
                  <c:v>1236.75</c:v>
                </c:pt>
                <c:pt idx="14842">
                  <c:v>1236.8333333333333</c:v>
                </c:pt>
                <c:pt idx="14843">
                  <c:v>1236.9166666666667</c:v>
                </c:pt>
                <c:pt idx="14844">
                  <c:v>1237</c:v>
                </c:pt>
                <c:pt idx="14845">
                  <c:v>1237.0833333333333</c:v>
                </c:pt>
                <c:pt idx="14846">
                  <c:v>1237.1666666666667</c:v>
                </c:pt>
                <c:pt idx="14847">
                  <c:v>1237.25</c:v>
                </c:pt>
                <c:pt idx="14848">
                  <c:v>1237.3333333333333</c:v>
                </c:pt>
                <c:pt idx="14849">
                  <c:v>1237.4166666666667</c:v>
                </c:pt>
                <c:pt idx="14850">
                  <c:v>1237.5</c:v>
                </c:pt>
                <c:pt idx="14851">
                  <c:v>1237.5833333333333</c:v>
                </c:pt>
                <c:pt idx="14852">
                  <c:v>1237.6666666666667</c:v>
                </c:pt>
                <c:pt idx="14853">
                  <c:v>1237.75</c:v>
                </c:pt>
                <c:pt idx="14854">
                  <c:v>1237.8333333333333</c:v>
                </c:pt>
                <c:pt idx="14855">
                  <c:v>1237.9166666666667</c:v>
                </c:pt>
                <c:pt idx="14856">
                  <c:v>1238</c:v>
                </c:pt>
                <c:pt idx="14857">
                  <c:v>1238.0833333333333</c:v>
                </c:pt>
                <c:pt idx="14858">
                  <c:v>1238.1666666666667</c:v>
                </c:pt>
                <c:pt idx="14859">
                  <c:v>1238.25</c:v>
                </c:pt>
                <c:pt idx="14860">
                  <c:v>1238.3333333333333</c:v>
                </c:pt>
                <c:pt idx="14861">
                  <c:v>1238.4166666666667</c:v>
                </c:pt>
                <c:pt idx="14862">
                  <c:v>1238.5</c:v>
                </c:pt>
                <c:pt idx="14863">
                  <c:v>1238.5833333333333</c:v>
                </c:pt>
                <c:pt idx="14864">
                  <c:v>1238.6666666666667</c:v>
                </c:pt>
                <c:pt idx="14865">
                  <c:v>1238.75</c:v>
                </c:pt>
                <c:pt idx="14866">
                  <c:v>1238.8333333333333</c:v>
                </c:pt>
                <c:pt idx="14867">
                  <c:v>1238.9166666666667</c:v>
                </c:pt>
                <c:pt idx="14868">
                  <c:v>1239</c:v>
                </c:pt>
                <c:pt idx="14869">
                  <c:v>1239.0833333333333</c:v>
                </c:pt>
                <c:pt idx="14870">
                  <c:v>1239.1666666666667</c:v>
                </c:pt>
                <c:pt idx="14871">
                  <c:v>1239.25</c:v>
                </c:pt>
                <c:pt idx="14872">
                  <c:v>1239.3333333333333</c:v>
                </c:pt>
                <c:pt idx="14873">
                  <c:v>1239.4166666666667</c:v>
                </c:pt>
                <c:pt idx="14874">
                  <c:v>1239.5</c:v>
                </c:pt>
                <c:pt idx="14875">
                  <c:v>1239.5833333333333</c:v>
                </c:pt>
                <c:pt idx="14876">
                  <c:v>1239.6666666666667</c:v>
                </c:pt>
                <c:pt idx="14877">
                  <c:v>1239.75</c:v>
                </c:pt>
                <c:pt idx="14878">
                  <c:v>1239.8333333333333</c:v>
                </c:pt>
                <c:pt idx="14879">
                  <c:v>1239.9166666666667</c:v>
                </c:pt>
                <c:pt idx="14880">
                  <c:v>1240</c:v>
                </c:pt>
                <c:pt idx="14881">
                  <c:v>1240.0833333333333</c:v>
                </c:pt>
                <c:pt idx="14882">
                  <c:v>1240.1666666666667</c:v>
                </c:pt>
                <c:pt idx="14883">
                  <c:v>1240.25</c:v>
                </c:pt>
                <c:pt idx="14884">
                  <c:v>1240.3333333333333</c:v>
                </c:pt>
                <c:pt idx="14885">
                  <c:v>1240.4166666666667</c:v>
                </c:pt>
                <c:pt idx="14886">
                  <c:v>1240.5</c:v>
                </c:pt>
                <c:pt idx="14887">
                  <c:v>1240.5833333333333</c:v>
                </c:pt>
                <c:pt idx="14888">
                  <c:v>1240.6666666666667</c:v>
                </c:pt>
                <c:pt idx="14889">
                  <c:v>1240.75</c:v>
                </c:pt>
                <c:pt idx="14890">
                  <c:v>1240.8333333333333</c:v>
                </c:pt>
                <c:pt idx="14891">
                  <c:v>1240.9166666666667</c:v>
                </c:pt>
                <c:pt idx="14892">
                  <c:v>1241</c:v>
                </c:pt>
                <c:pt idx="14893">
                  <c:v>1241.0833333333333</c:v>
                </c:pt>
                <c:pt idx="14894">
                  <c:v>1241.1666666666667</c:v>
                </c:pt>
                <c:pt idx="14895">
                  <c:v>1241.25</c:v>
                </c:pt>
                <c:pt idx="14896">
                  <c:v>1241.3333333333333</c:v>
                </c:pt>
                <c:pt idx="14897">
                  <c:v>1241.4166666666667</c:v>
                </c:pt>
                <c:pt idx="14898">
                  <c:v>1241.5</c:v>
                </c:pt>
                <c:pt idx="14899">
                  <c:v>1241.5833333333333</c:v>
                </c:pt>
                <c:pt idx="14900">
                  <c:v>1241.6666666666667</c:v>
                </c:pt>
                <c:pt idx="14901">
                  <c:v>1241.75</c:v>
                </c:pt>
                <c:pt idx="14902">
                  <c:v>1241.8333333333333</c:v>
                </c:pt>
                <c:pt idx="14903">
                  <c:v>1241.9166666666667</c:v>
                </c:pt>
                <c:pt idx="14904">
                  <c:v>1242</c:v>
                </c:pt>
                <c:pt idx="14905">
                  <c:v>1242.0833333333333</c:v>
                </c:pt>
                <c:pt idx="14906">
                  <c:v>1242.1666666666667</c:v>
                </c:pt>
                <c:pt idx="14907">
                  <c:v>1242.25</c:v>
                </c:pt>
                <c:pt idx="14908">
                  <c:v>1242.3333333333333</c:v>
                </c:pt>
                <c:pt idx="14909">
                  <c:v>1242.4166666666667</c:v>
                </c:pt>
                <c:pt idx="14910">
                  <c:v>1242.5</c:v>
                </c:pt>
                <c:pt idx="14911">
                  <c:v>1242.5833333333333</c:v>
                </c:pt>
                <c:pt idx="14912">
                  <c:v>1242.6666666666667</c:v>
                </c:pt>
                <c:pt idx="14913">
                  <c:v>1242.75</c:v>
                </c:pt>
                <c:pt idx="14914">
                  <c:v>1242.8333333333333</c:v>
                </c:pt>
                <c:pt idx="14915">
                  <c:v>1242.9166666666667</c:v>
                </c:pt>
                <c:pt idx="14916">
                  <c:v>1243</c:v>
                </c:pt>
                <c:pt idx="14917">
                  <c:v>1243.0833333333333</c:v>
                </c:pt>
                <c:pt idx="14918">
                  <c:v>1243.1666666666667</c:v>
                </c:pt>
                <c:pt idx="14919">
                  <c:v>1243.25</c:v>
                </c:pt>
                <c:pt idx="14920">
                  <c:v>1243.3333333333333</c:v>
                </c:pt>
                <c:pt idx="14921">
                  <c:v>1243.4166666666667</c:v>
                </c:pt>
                <c:pt idx="14922">
                  <c:v>1243.5</c:v>
                </c:pt>
                <c:pt idx="14923">
                  <c:v>1243.5833333333333</c:v>
                </c:pt>
                <c:pt idx="14924">
                  <c:v>1243.6666666666667</c:v>
                </c:pt>
                <c:pt idx="14925">
                  <c:v>1243.75</c:v>
                </c:pt>
                <c:pt idx="14926">
                  <c:v>1243.8333333333333</c:v>
                </c:pt>
                <c:pt idx="14927">
                  <c:v>1243.9166666666667</c:v>
                </c:pt>
                <c:pt idx="14928">
                  <c:v>1244</c:v>
                </c:pt>
                <c:pt idx="14929">
                  <c:v>1244.0833333333333</c:v>
                </c:pt>
                <c:pt idx="14930">
                  <c:v>1244.1666666666667</c:v>
                </c:pt>
                <c:pt idx="14931">
                  <c:v>1244.25</c:v>
                </c:pt>
                <c:pt idx="14932">
                  <c:v>1244.3333333333333</c:v>
                </c:pt>
                <c:pt idx="14933">
                  <c:v>1244.4166666666667</c:v>
                </c:pt>
                <c:pt idx="14934">
                  <c:v>1244.5</c:v>
                </c:pt>
                <c:pt idx="14935">
                  <c:v>1244.5833333333333</c:v>
                </c:pt>
                <c:pt idx="14936">
                  <c:v>1244.6666666666667</c:v>
                </c:pt>
                <c:pt idx="14937">
                  <c:v>1244.75</c:v>
                </c:pt>
                <c:pt idx="14938">
                  <c:v>1244.8333333333333</c:v>
                </c:pt>
                <c:pt idx="14939">
                  <c:v>1244.9166666666667</c:v>
                </c:pt>
                <c:pt idx="14940">
                  <c:v>1245</c:v>
                </c:pt>
                <c:pt idx="14941">
                  <c:v>1245.0833333333333</c:v>
                </c:pt>
                <c:pt idx="14942">
                  <c:v>1245.1666666666667</c:v>
                </c:pt>
                <c:pt idx="14943">
                  <c:v>1245.25</c:v>
                </c:pt>
                <c:pt idx="14944">
                  <c:v>1245.3333333333333</c:v>
                </c:pt>
                <c:pt idx="14945">
                  <c:v>1245.4166666666667</c:v>
                </c:pt>
                <c:pt idx="14946">
                  <c:v>1245.5</c:v>
                </c:pt>
                <c:pt idx="14947">
                  <c:v>1245.5833333333333</c:v>
                </c:pt>
                <c:pt idx="14948">
                  <c:v>1245.6666666666667</c:v>
                </c:pt>
                <c:pt idx="14949">
                  <c:v>1245.75</c:v>
                </c:pt>
                <c:pt idx="14950">
                  <c:v>1245.8333333333333</c:v>
                </c:pt>
                <c:pt idx="14951">
                  <c:v>1245.9166666666667</c:v>
                </c:pt>
                <c:pt idx="14952">
                  <c:v>1246</c:v>
                </c:pt>
                <c:pt idx="14953">
                  <c:v>1246.0833333333333</c:v>
                </c:pt>
                <c:pt idx="14954">
                  <c:v>1246.1666666666667</c:v>
                </c:pt>
                <c:pt idx="14955">
                  <c:v>1246.25</c:v>
                </c:pt>
                <c:pt idx="14956">
                  <c:v>1246.3333333333333</c:v>
                </c:pt>
                <c:pt idx="14957">
                  <c:v>1246.4166666666667</c:v>
                </c:pt>
                <c:pt idx="14958">
                  <c:v>1246.5</c:v>
                </c:pt>
                <c:pt idx="14959">
                  <c:v>1246.5833333333333</c:v>
                </c:pt>
                <c:pt idx="14960">
                  <c:v>1246.6666666666667</c:v>
                </c:pt>
                <c:pt idx="14961">
                  <c:v>1246.75</c:v>
                </c:pt>
                <c:pt idx="14962">
                  <c:v>1246.8333333333333</c:v>
                </c:pt>
                <c:pt idx="14963">
                  <c:v>1246.9166666666667</c:v>
                </c:pt>
                <c:pt idx="14964">
                  <c:v>1247</c:v>
                </c:pt>
                <c:pt idx="14965">
                  <c:v>1247.0833333333333</c:v>
                </c:pt>
                <c:pt idx="14966">
                  <c:v>1247.1666666666667</c:v>
                </c:pt>
                <c:pt idx="14967">
                  <c:v>1247.25</c:v>
                </c:pt>
                <c:pt idx="14968">
                  <c:v>1247.3333333333333</c:v>
                </c:pt>
                <c:pt idx="14969">
                  <c:v>1247.4166666666667</c:v>
                </c:pt>
                <c:pt idx="14970">
                  <c:v>1247.5</c:v>
                </c:pt>
                <c:pt idx="14971">
                  <c:v>1247.5833333333333</c:v>
                </c:pt>
                <c:pt idx="14972">
                  <c:v>1247.6666666666667</c:v>
                </c:pt>
                <c:pt idx="14973">
                  <c:v>1247.75</c:v>
                </c:pt>
                <c:pt idx="14974">
                  <c:v>1247.8333333333333</c:v>
                </c:pt>
                <c:pt idx="14975">
                  <c:v>1247.9166666666667</c:v>
                </c:pt>
                <c:pt idx="14976">
                  <c:v>1248</c:v>
                </c:pt>
                <c:pt idx="14977">
                  <c:v>1248.0833333333333</c:v>
                </c:pt>
                <c:pt idx="14978">
                  <c:v>1248.1666666666667</c:v>
                </c:pt>
                <c:pt idx="14979">
                  <c:v>1248.25</c:v>
                </c:pt>
                <c:pt idx="14980">
                  <c:v>1248.3333333333333</c:v>
                </c:pt>
                <c:pt idx="14981">
                  <c:v>1248.4166666666667</c:v>
                </c:pt>
                <c:pt idx="14982">
                  <c:v>1248.5</c:v>
                </c:pt>
                <c:pt idx="14983">
                  <c:v>1248.5833333333333</c:v>
                </c:pt>
                <c:pt idx="14984">
                  <c:v>1248.6666666666667</c:v>
                </c:pt>
                <c:pt idx="14985">
                  <c:v>1248.75</c:v>
                </c:pt>
                <c:pt idx="14986">
                  <c:v>1248.8333333333333</c:v>
                </c:pt>
                <c:pt idx="14987">
                  <c:v>1248.9166666666667</c:v>
                </c:pt>
                <c:pt idx="14988">
                  <c:v>1249</c:v>
                </c:pt>
                <c:pt idx="14989">
                  <c:v>1249.0833333333333</c:v>
                </c:pt>
                <c:pt idx="14990">
                  <c:v>1249.1666666666667</c:v>
                </c:pt>
                <c:pt idx="14991">
                  <c:v>1249.25</c:v>
                </c:pt>
                <c:pt idx="14992">
                  <c:v>1249.3333333333333</c:v>
                </c:pt>
                <c:pt idx="14993">
                  <c:v>1249.4166666666667</c:v>
                </c:pt>
                <c:pt idx="14994">
                  <c:v>1249.5</c:v>
                </c:pt>
                <c:pt idx="14995">
                  <c:v>1249.5833333333333</c:v>
                </c:pt>
                <c:pt idx="14996">
                  <c:v>1249.6666666666667</c:v>
                </c:pt>
                <c:pt idx="14997">
                  <c:v>1249.75</c:v>
                </c:pt>
                <c:pt idx="14998">
                  <c:v>1249.8333333333333</c:v>
                </c:pt>
                <c:pt idx="14999">
                  <c:v>1249.9166666666667</c:v>
                </c:pt>
                <c:pt idx="15000">
                  <c:v>1250</c:v>
                </c:pt>
                <c:pt idx="15001">
                  <c:v>1250.0833333333333</c:v>
                </c:pt>
                <c:pt idx="15002">
                  <c:v>1250.1666666666667</c:v>
                </c:pt>
                <c:pt idx="15003">
                  <c:v>1250.25</c:v>
                </c:pt>
                <c:pt idx="15004">
                  <c:v>1250.3333333333333</c:v>
                </c:pt>
                <c:pt idx="15005">
                  <c:v>1250.4166666666667</c:v>
                </c:pt>
                <c:pt idx="15006">
                  <c:v>1250.5</c:v>
                </c:pt>
                <c:pt idx="15007">
                  <c:v>1250.5833333333333</c:v>
                </c:pt>
                <c:pt idx="15008">
                  <c:v>1250.6666666666667</c:v>
                </c:pt>
                <c:pt idx="15009">
                  <c:v>1250.75</c:v>
                </c:pt>
                <c:pt idx="15010">
                  <c:v>1250.8333333333333</c:v>
                </c:pt>
                <c:pt idx="15011">
                  <c:v>1250.9166666666667</c:v>
                </c:pt>
                <c:pt idx="15012">
                  <c:v>1251</c:v>
                </c:pt>
                <c:pt idx="15013">
                  <c:v>1251.0833333333333</c:v>
                </c:pt>
                <c:pt idx="15014">
                  <c:v>1251.1666666666667</c:v>
                </c:pt>
                <c:pt idx="15015">
                  <c:v>1251.25</c:v>
                </c:pt>
                <c:pt idx="15016">
                  <c:v>1251.3333333333333</c:v>
                </c:pt>
                <c:pt idx="15017">
                  <c:v>1251.4166666666667</c:v>
                </c:pt>
                <c:pt idx="15018">
                  <c:v>1251.5</c:v>
                </c:pt>
                <c:pt idx="15019">
                  <c:v>1251.5833333333333</c:v>
                </c:pt>
                <c:pt idx="15020">
                  <c:v>1251.6666666666667</c:v>
                </c:pt>
                <c:pt idx="15021">
                  <c:v>1251.75</c:v>
                </c:pt>
                <c:pt idx="15022">
                  <c:v>1251.8333333333333</c:v>
                </c:pt>
                <c:pt idx="15023">
                  <c:v>1251.9166666666667</c:v>
                </c:pt>
                <c:pt idx="15024">
                  <c:v>1252</c:v>
                </c:pt>
                <c:pt idx="15025">
                  <c:v>1252.0833333333333</c:v>
                </c:pt>
                <c:pt idx="15026">
                  <c:v>1252.1666666666667</c:v>
                </c:pt>
                <c:pt idx="15027">
                  <c:v>1252.25</c:v>
                </c:pt>
                <c:pt idx="15028">
                  <c:v>1252.3333333333333</c:v>
                </c:pt>
                <c:pt idx="15029">
                  <c:v>1252.4166666666667</c:v>
                </c:pt>
                <c:pt idx="15030">
                  <c:v>1252.5</c:v>
                </c:pt>
                <c:pt idx="15031">
                  <c:v>1252.5833333333333</c:v>
                </c:pt>
                <c:pt idx="15032">
                  <c:v>1252.6666666666667</c:v>
                </c:pt>
                <c:pt idx="15033">
                  <c:v>1252.75</c:v>
                </c:pt>
                <c:pt idx="15034">
                  <c:v>1252.8333333333333</c:v>
                </c:pt>
                <c:pt idx="15035">
                  <c:v>1252.9166666666667</c:v>
                </c:pt>
                <c:pt idx="15036">
                  <c:v>1253</c:v>
                </c:pt>
                <c:pt idx="15037">
                  <c:v>1253.0833333333333</c:v>
                </c:pt>
                <c:pt idx="15038">
                  <c:v>1253.1666666666667</c:v>
                </c:pt>
                <c:pt idx="15039">
                  <c:v>1253.25</c:v>
                </c:pt>
                <c:pt idx="15040">
                  <c:v>1253.3333333333333</c:v>
                </c:pt>
                <c:pt idx="15041">
                  <c:v>1253.4166666666667</c:v>
                </c:pt>
                <c:pt idx="15042">
                  <c:v>1253.5</c:v>
                </c:pt>
                <c:pt idx="15043">
                  <c:v>1253.5833333333333</c:v>
                </c:pt>
                <c:pt idx="15044">
                  <c:v>1253.6666666666667</c:v>
                </c:pt>
                <c:pt idx="15045">
                  <c:v>1253.75</c:v>
                </c:pt>
                <c:pt idx="15046">
                  <c:v>1253.8333333333333</c:v>
                </c:pt>
                <c:pt idx="15047">
                  <c:v>1253.9166666666667</c:v>
                </c:pt>
                <c:pt idx="15048">
                  <c:v>1254</c:v>
                </c:pt>
                <c:pt idx="15049">
                  <c:v>1254.0833333333333</c:v>
                </c:pt>
                <c:pt idx="15050">
                  <c:v>1254.1666666666667</c:v>
                </c:pt>
                <c:pt idx="15051">
                  <c:v>1254.25</c:v>
                </c:pt>
                <c:pt idx="15052">
                  <c:v>1254.3333333333333</c:v>
                </c:pt>
                <c:pt idx="15053">
                  <c:v>1254.4166666666667</c:v>
                </c:pt>
                <c:pt idx="15054">
                  <c:v>1254.5</c:v>
                </c:pt>
                <c:pt idx="15055">
                  <c:v>1254.5833333333333</c:v>
                </c:pt>
                <c:pt idx="15056">
                  <c:v>1254.6666666666667</c:v>
                </c:pt>
                <c:pt idx="15057">
                  <c:v>1254.75</c:v>
                </c:pt>
                <c:pt idx="15058">
                  <c:v>1254.8333333333333</c:v>
                </c:pt>
                <c:pt idx="15059">
                  <c:v>1254.9166666666667</c:v>
                </c:pt>
                <c:pt idx="15060">
                  <c:v>1255</c:v>
                </c:pt>
                <c:pt idx="15061">
                  <c:v>1255.0833333333333</c:v>
                </c:pt>
                <c:pt idx="15062">
                  <c:v>1255.1666666666667</c:v>
                </c:pt>
                <c:pt idx="15063">
                  <c:v>1255.25</c:v>
                </c:pt>
                <c:pt idx="15064">
                  <c:v>1255.3333333333333</c:v>
                </c:pt>
                <c:pt idx="15065">
                  <c:v>1255.4166666666667</c:v>
                </c:pt>
                <c:pt idx="15066">
                  <c:v>1255.5</c:v>
                </c:pt>
                <c:pt idx="15067">
                  <c:v>1255.5833333333333</c:v>
                </c:pt>
                <c:pt idx="15068">
                  <c:v>1255.6666666666667</c:v>
                </c:pt>
                <c:pt idx="15069">
                  <c:v>1255.75</c:v>
                </c:pt>
                <c:pt idx="15070">
                  <c:v>1255.8333333333333</c:v>
                </c:pt>
                <c:pt idx="15071">
                  <c:v>1255.9166666666667</c:v>
                </c:pt>
                <c:pt idx="15072">
                  <c:v>1256</c:v>
                </c:pt>
                <c:pt idx="15073">
                  <c:v>1256.0833333333333</c:v>
                </c:pt>
                <c:pt idx="15074">
                  <c:v>1256.1666666666667</c:v>
                </c:pt>
                <c:pt idx="15075">
                  <c:v>1256.25</c:v>
                </c:pt>
                <c:pt idx="15076">
                  <c:v>1256.3333333333333</c:v>
                </c:pt>
                <c:pt idx="15077">
                  <c:v>1256.4166666666667</c:v>
                </c:pt>
                <c:pt idx="15078">
                  <c:v>1256.5</c:v>
                </c:pt>
                <c:pt idx="15079">
                  <c:v>1256.5833333333333</c:v>
                </c:pt>
                <c:pt idx="15080">
                  <c:v>1256.6666666666667</c:v>
                </c:pt>
                <c:pt idx="15081">
                  <c:v>1256.75</c:v>
                </c:pt>
                <c:pt idx="15082">
                  <c:v>1256.8333333333333</c:v>
                </c:pt>
                <c:pt idx="15083">
                  <c:v>1256.9166666666667</c:v>
                </c:pt>
                <c:pt idx="15084">
                  <c:v>1257</c:v>
                </c:pt>
                <c:pt idx="15085">
                  <c:v>1257.0833333333333</c:v>
                </c:pt>
                <c:pt idx="15086">
                  <c:v>1257.1666666666667</c:v>
                </c:pt>
                <c:pt idx="15087">
                  <c:v>1257.25</c:v>
                </c:pt>
                <c:pt idx="15088">
                  <c:v>1257.3333333333333</c:v>
                </c:pt>
                <c:pt idx="15089">
                  <c:v>1257.4166666666667</c:v>
                </c:pt>
                <c:pt idx="15090">
                  <c:v>1257.5</c:v>
                </c:pt>
                <c:pt idx="15091">
                  <c:v>1257.5833333333333</c:v>
                </c:pt>
                <c:pt idx="15092">
                  <c:v>1257.6666666666667</c:v>
                </c:pt>
                <c:pt idx="15093">
                  <c:v>1257.75</c:v>
                </c:pt>
                <c:pt idx="15094">
                  <c:v>1257.8333333333333</c:v>
                </c:pt>
                <c:pt idx="15095">
                  <c:v>1257.9166666666667</c:v>
                </c:pt>
                <c:pt idx="15096">
                  <c:v>1258</c:v>
                </c:pt>
                <c:pt idx="15097">
                  <c:v>1258.0833333333333</c:v>
                </c:pt>
                <c:pt idx="15098">
                  <c:v>1258.1666666666667</c:v>
                </c:pt>
                <c:pt idx="15099">
                  <c:v>1258.25</c:v>
                </c:pt>
                <c:pt idx="15100">
                  <c:v>1258.3333333333333</c:v>
                </c:pt>
                <c:pt idx="15101">
                  <c:v>1258.4166666666667</c:v>
                </c:pt>
                <c:pt idx="15102">
                  <c:v>1258.5</c:v>
                </c:pt>
                <c:pt idx="15103">
                  <c:v>1258.5833333333333</c:v>
                </c:pt>
                <c:pt idx="15104">
                  <c:v>1258.6666666666667</c:v>
                </c:pt>
                <c:pt idx="15105">
                  <c:v>1258.75</c:v>
                </c:pt>
                <c:pt idx="15106">
                  <c:v>1258.8333333333333</c:v>
                </c:pt>
                <c:pt idx="15107">
                  <c:v>1258.9166666666667</c:v>
                </c:pt>
                <c:pt idx="15108">
                  <c:v>1259</c:v>
                </c:pt>
                <c:pt idx="15109">
                  <c:v>1259.0833333333333</c:v>
                </c:pt>
                <c:pt idx="15110">
                  <c:v>1259.1666666666667</c:v>
                </c:pt>
                <c:pt idx="15111">
                  <c:v>1259.25</c:v>
                </c:pt>
                <c:pt idx="15112">
                  <c:v>1259.3333333333333</c:v>
                </c:pt>
                <c:pt idx="15113">
                  <c:v>1259.4166666666667</c:v>
                </c:pt>
                <c:pt idx="15114">
                  <c:v>1259.5</c:v>
                </c:pt>
                <c:pt idx="15115">
                  <c:v>1259.5833333333333</c:v>
                </c:pt>
                <c:pt idx="15116">
                  <c:v>1259.6666666666667</c:v>
                </c:pt>
                <c:pt idx="15117">
                  <c:v>1259.75</c:v>
                </c:pt>
                <c:pt idx="15118">
                  <c:v>1259.8333333333333</c:v>
                </c:pt>
                <c:pt idx="15119">
                  <c:v>1259.9166666666667</c:v>
                </c:pt>
                <c:pt idx="15120">
                  <c:v>1260</c:v>
                </c:pt>
                <c:pt idx="15121">
                  <c:v>1260.0833333333333</c:v>
                </c:pt>
                <c:pt idx="15122">
                  <c:v>1260.1666666666667</c:v>
                </c:pt>
                <c:pt idx="15123">
                  <c:v>1260.25</c:v>
                </c:pt>
                <c:pt idx="15124">
                  <c:v>1260.3333333333333</c:v>
                </c:pt>
                <c:pt idx="15125">
                  <c:v>1260.4166666666667</c:v>
                </c:pt>
                <c:pt idx="15126">
                  <c:v>1260.5</c:v>
                </c:pt>
                <c:pt idx="15127">
                  <c:v>1260.5833333333333</c:v>
                </c:pt>
                <c:pt idx="15128">
                  <c:v>1260.6666666666667</c:v>
                </c:pt>
                <c:pt idx="15129">
                  <c:v>1260.75</c:v>
                </c:pt>
                <c:pt idx="15130">
                  <c:v>1260.8333333333333</c:v>
                </c:pt>
                <c:pt idx="15131">
                  <c:v>1260.9166666666667</c:v>
                </c:pt>
                <c:pt idx="15132">
                  <c:v>1261</c:v>
                </c:pt>
                <c:pt idx="15133">
                  <c:v>1261.0833333333333</c:v>
                </c:pt>
                <c:pt idx="15134">
                  <c:v>1261.1666666666667</c:v>
                </c:pt>
                <c:pt idx="15135">
                  <c:v>1261.25</c:v>
                </c:pt>
                <c:pt idx="15136">
                  <c:v>1261.3333333333333</c:v>
                </c:pt>
                <c:pt idx="15137">
                  <c:v>1261.4166666666667</c:v>
                </c:pt>
                <c:pt idx="15138">
                  <c:v>1261.5</c:v>
                </c:pt>
                <c:pt idx="15139">
                  <c:v>1261.5833333333333</c:v>
                </c:pt>
                <c:pt idx="15140">
                  <c:v>1261.6666666666667</c:v>
                </c:pt>
                <c:pt idx="15141">
                  <c:v>1261.75</c:v>
                </c:pt>
                <c:pt idx="15142">
                  <c:v>1261.8333333333333</c:v>
                </c:pt>
                <c:pt idx="15143">
                  <c:v>1261.9166666666667</c:v>
                </c:pt>
                <c:pt idx="15144">
                  <c:v>1262</c:v>
                </c:pt>
                <c:pt idx="15145">
                  <c:v>1262.0833333333333</c:v>
                </c:pt>
                <c:pt idx="15146">
                  <c:v>1262.1666666666667</c:v>
                </c:pt>
                <c:pt idx="15147">
                  <c:v>1262.25</c:v>
                </c:pt>
                <c:pt idx="15148">
                  <c:v>1262.3333333333333</c:v>
                </c:pt>
                <c:pt idx="15149">
                  <c:v>1262.4166666666667</c:v>
                </c:pt>
                <c:pt idx="15150">
                  <c:v>1262.5</c:v>
                </c:pt>
                <c:pt idx="15151">
                  <c:v>1262.5833333333333</c:v>
                </c:pt>
                <c:pt idx="15152">
                  <c:v>1262.6666666666667</c:v>
                </c:pt>
                <c:pt idx="15153">
                  <c:v>1262.75</c:v>
                </c:pt>
                <c:pt idx="15154">
                  <c:v>1262.8333333333333</c:v>
                </c:pt>
                <c:pt idx="15155">
                  <c:v>1262.9166666666667</c:v>
                </c:pt>
                <c:pt idx="15156">
                  <c:v>1263</c:v>
                </c:pt>
                <c:pt idx="15157">
                  <c:v>1263.0833333333333</c:v>
                </c:pt>
                <c:pt idx="15158">
                  <c:v>1263.1666666666667</c:v>
                </c:pt>
                <c:pt idx="15159">
                  <c:v>1263.25</c:v>
                </c:pt>
                <c:pt idx="15160">
                  <c:v>1263.3333333333333</c:v>
                </c:pt>
                <c:pt idx="15161">
                  <c:v>1263.4166666666667</c:v>
                </c:pt>
                <c:pt idx="15162">
                  <c:v>1263.5</c:v>
                </c:pt>
                <c:pt idx="15163">
                  <c:v>1263.5833333333333</c:v>
                </c:pt>
                <c:pt idx="15164">
                  <c:v>1263.6666666666667</c:v>
                </c:pt>
                <c:pt idx="15165">
                  <c:v>1263.75</c:v>
                </c:pt>
                <c:pt idx="15166">
                  <c:v>1263.8333333333333</c:v>
                </c:pt>
                <c:pt idx="15167">
                  <c:v>1263.9166666666667</c:v>
                </c:pt>
                <c:pt idx="15168">
                  <c:v>1264</c:v>
                </c:pt>
                <c:pt idx="15169">
                  <c:v>1264.0833333333333</c:v>
                </c:pt>
                <c:pt idx="15170">
                  <c:v>1264.1666666666667</c:v>
                </c:pt>
                <c:pt idx="15171">
                  <c:v>1264.25</c:v>
                </c:pt>
                <c:pt idx="15172">
                  <c:v>1264.3333333333333</c:v>
                </c:pt>
                <c:pt idx="15173">
                  <c:v>1264.4166666666667</c:v>
                </c:pt>
                <c:pt idx="15174">
                  <c:v>1264.5</c:v>
                </c:pt>
                <c:pt idx="15175">
                  <c:v>1264.5833333333333</c:v>
                </c:pt>
                <c:pt idx="15176">
                  <c:v>1264.6666666666667</c:v>
                </c:pt>
                <c:pt idx="15177">
                  <c:v>1264.75</c:v>
                </c:pt>
                <c:pt idx="15178">
                  <c:v>1264.8333333333333</c:v>
                </c:pt>
                <c:pt idx="15179">
                  <c:v>1264.9166666666667</c:v>
                </c:pt>
                <c:pt idx="15180">
                  <c:v>1265</c:v>
                </c:pt>
                <c:pt idx="15181">
                  <c:v>1265.0833333333333</c:v>
                </c:pt>
                <c:pt idx="15182">
                  <c:v>1265.1666666666667</c:v>
                </c:pt>
                <c:pt idx="15183">
                  <c:v>1265.25</c:v>
                </c:pt>
                <c:pt idx="15184">
                  <c:v>1265.3333333333333</c:v>
                </c:pt>
                <c:pt idx="15185">
                  <c:v>1265.4166666666667</c:v>
                </c:pt>
                <c:pt idx="15186">
                  <c:v>1265.5</c:v>
                </c:pt>
                <c:pt idx="15187">
                  <c:v>1265.5833333333333</c:v>
                </c:pt>
                <c:pt idx="15188">
                  <c:v>1265.6666666666667</c:v>
                </c:pt>
                <c:pt idx="15189">
                  <c:v>1265.75</c:v>
                </c:pt>
                <c:pt idx="15190">
                  <c:v>1265.8333333333333</c:v>
                </c:pt>
                <c:pt idx="15191">
                  <c:v>1265.9166666666667</c:v>
                </c:pt>
                <c:pt idx="15192">
                  <c:v>1266</c:v>
                </c:pt>
                <c:pt idx="15193">
                  <c:v>1266.0833333333333</c:v>
                </c:pt>
                <c:pt idx="15194">
                  <c:v>1266.1666666666667</c:v>
                </c:pt>
                <c:pt idx="15195">
                  <c:v>1266.25</c:v>
                </c:pt>
                <c:pt idx="15196">
                  <c:v>1266.3333333333333</c:v>
                </c:pt>
                <c:pt idx="15197">
                  <c:v>1266.4166666666667</c:v>
                </c:pt>
                <c:pt idx="15198">
                  <c:v>1266.5</c:v>
                </c:pt>
                <c:pt idx="15199">
                  <c:v>1266.5833333333333</c:v>
                </c:pt>
                <c:pt idx="15200">
                  <c:v>1266.6666666666667</c:v>
                </c:pt>
                <c:pt idx="15201">
                  <c:v>1266.75</c:v>
                </c:pt>
                <c:pt idx="15202">
                  <c:v>1266.8333333333333</c:v>
                </c:pt>
                <c:pt idx="15203">
                  <c:v>1266.9166666666667</c:v>
                </c:pt>
                <c:pt idx="15204">
                  <c:v>1267</c:v>
                </c:pt>
                <c:pt idx="15205">
                  <c:v>1267.0833333333333</c:v>
                </c:pt>
                <c:pt idx="15206">
                  <c:v>1267.1666666666667</c:v>
                </c:pt>
                <c:pt idx="15207">
                  <c:v>1267.25</c:v>
                </c:pt>
                <c:pt idx="15208">
                  <c:v>1267.3333333333333</c:v>
                </c:pt>
                <c:pt idx="15209">
                  <c:v>1267.4166666666667</c:v>
                </c:pt>
                <c:pt idx="15210">
                  <c:v>1267.5</c:v>
                </c:pt>
                <c:pt idx="15211">
                  <c:v>1267.5833333333333</c:v>
                </c:pt>
                <c:pt idx="15212">
                  <c:v>1267.6666666666667</c:v>
                </c:pt>
                <c:pt idx="15213">
                  <c:v>1267.75</c:v>
                </c:pt>
              </c:numCache>
            </c:numRef>
          </c:xVal>
          <c:yVal>
            <c:numRef>
              <c:f>'7_8_November'!$L$3:$L$15216</c:f>
              <c:numCache>
                <c:formatCode>General</c:formatCode>
                <c:ptCount val="15214"/>
                <c:pt idx="0">
                  <c:v>20.8</c:v>
                </c:pt>
                <c:pt idx="1">
                  <c:v>20.8</c:v>
                </c:pt>
                <c:pt idx="2">
                  <c:v>20.8</c:v>
                </c:pt>
                <c:pt idx="3">
                  <c:v>20.8</c:v>
                </c:pt>
                <c:pt idx="4">
                  <c:v>20.8</c:v>
                </c:pt>
                <c:pt idx="5">
                  <c:v>20.8</c:v>
                </c:pt>
                <c:pt idx="6">
                  <c:v>20.8</c:v>
                </c:pt>
                <c:pt idx="7">
                  <c:v>20.8</c:v>
                </c:pt>
                <c:pt idx="8">
                  <c:v>20.8</c:v>
                </c:pt>
                <c:pt idx="9">
                  <c:v>20.8</c:v>
                </c:pt>
                <c:pt idx="10">
                  <c:v>20.8</c:v>
                </c:pt>
                <c:pt idx="11">
                  <c:v>20.8</c:v>
                </c:pt>
                <c:pt idx="12">
                  <c:v>20.8</c:v>
                </c:pt>
                <c:pt idx="13">
                  <c:v>20.8</c:v>
                </c:pt>
                <c:pt idx="14">
                  <c:v>20.8</c:v>
                </c:pt>
                <c:pt idx="15">
                  <c:v>20.8</c:v>
                </c:pt>
                <c:pt idx="16">
                  <c:v>20.8</c:v>
                </c:pt>
                <c:pt idx="17">
                  <c:v>20.8</c:v>
                </c:pt>
                <c:pt idx="18">
                  <c:v>20.8</c:v>
                </c:pt>
                <c:pt idx="19">
                  <c:v>20.8</c:v>
                </c:pt>
                <c:pt idx="20">
                  <c:v>20.8</c:v>
                </c:pt>
                <c:pt idx="21">
                  <c:v>20.8</c:v>
                </c:pt>
                <c:pt idx="22">
                  <c:v>20.8</c:v>
                </c:pt>
                <c:pt idx="23">
                  <c:v>20.8</c:v>
                </c:pt>
                <c:pt idx="24">
                  <c:v>20.7</c:v>
                </c:pt>
                <c:pt idx="25">
                  <c:v>20.8</c:v>
                </c:pt>
                <c:pt idx="26">
                  <c:v>20.7</c:v>
                </c:pt>
                <c:pt idx="27">
                  <c:v>20.7</c:v>
                </c:pt>
                <c:pt idx="28">
                  <c:v>20.7</c:v>
                </c:pt>
                <c:pt idx="29">
                  <c:v>20.7</c:v>
                </c:pt>
                <c:pt idx="30">
                  <c:v>20.7</c:v>
                </c:pt>
                <c:pt idx="31">
                  <c:v>20.7</c:v>
                </c:pt>
                <c:pt idx="32">
                  <c:v>20.7</c:v>
                </c:pt>
                <c:pt idx="33">
                  <c:v>20.7</c:v>
                </c:pt>
                <c:pt idx="34">
                  <c:v>20.7</c:v>
                </c:pt>
                <c:pt idx="35">
                  <c:v>20.7</c:v>
                </c:pt>
                <c:pt idx="36">
                  <c:v>20.7</c:v>
                </c:pt>
                <c:pt idx="37">
                  <c:v>20.7</c:v>
                </c:pt>
                <c:pt idx="38">
                  <c:v>20.7</c:v>
                </c:pt>
                <c:pt idx="39">
                  <c:v>20.7</c:v>
                </c:pt>
                <c:pt idx="40">
                  <c:v>20.7</c:v>
                </c:pt>
                <c:pt idx="41">
                  <c:v>20.7</c:v>
                </c:pt>
                <c:pt idx="42">
                  <c:v>20.7</c:v>
                </c:pt>
                <c:pt idx="43">
                  <c:v>20.7</c:v>
                </c:pt>
                <c:pt idx="44">
                  <c:v>20.7</c:v>
                </c:pt>
                <c:pt idx="45">
                  <c:v>20.7</c:v>
                </c:pt>
                <c:pt idx="46">
                  <c:v>20.7</c:v>
                </c:pt>
                <c:pt idx="47">
                  <c:v>20.7</c:v>
                </c:pt>
                <c:pt idx="48">
                  <c:v>20.7</c:v>
                </c:pt>
                <c:pt idx="49">
                  <c:v>20.7</c:v>
                </c:pt>
                <c:pt idx="50">
                  <c:v>20.7</c:v>
                </c:pt>
                <c:pt idx="51">
                  <c:v>20.7</c:v>
                </c:pt>
                <c:pt idx="52">
                  <c:v>20.7</c:v>
                </c:pt>
                <c:pt idx="53">
                  <c:v>20.7</c:v>
                </c:pt>
                <c:pt idx="54">
                  <c:v>20.7</c:v>
                </c:pt>
                <c:pt idx="55">
                  <c:v>20.7</c:v>
                </c:pt>
                <c:pt idx="56">
                  <c:v>20.7</c:v>
                </c:pt>
                <c:pt idx="57">
                  <c:v>20.7</c:v>
                </c:pt>
                <c:pt idx="58">
                  <c:v>20.7</c:v>
                </c:pt>
                <c:pt idx="59">
                  <c:v>20.7</c:v>
                </c:pt>
                <c:pt idx="60">
                  <c:v>20.7</c:v>
                </c:pt>
                <c:pt idx="61">
                  <c:v>20.7</c:v>
                </c:pt>
                <c:pt idx="62">
                  <c:v>20.7</c:v>
                </c:pt>
                <c:pt idx="63">
                  <c:v>20.7</c:v>
                </c:pt>
                <c:pt idx="64">
                  <c:v>20.7</c:v>
                </c:pt>
                <c:pt idx="65">
                  <c:v>20.7</c:v>
                </c:pt>
                <c:pt idx="66">
                  <c:v>20.7</c:v>
                </c:pt>
                <c:pt idx="67">
                  <c:v>20.7</c:v>
                </c:pt>
                <c:pt idx="68">
                  <c:v>20.7</c:v>
                </c:pt>
                <c:pt idx="69">
                  <c:v>20.7</c:v>
                </c:pt>
                <c:pt idx="70">
                  <c:v>20.7</c:v>
                </c:pt>
                <c:pt idx="71">
                  <c:v>20.7</c:v>
                </c:pt>
                <c:pt idx="72">
                  <c:v>20.7</c:v>
                </c:pt>
                <c:pt idx="73">
                  <c:v>20.7</c:v>
                </c:pt>
                <c:pt idx="74">
                  <c:v>20.7</c:v>
                </c:pt>
                <c:pt idx="75">
                  <c:v>20.7</c:v>
                </c:pt>
                <c:pt idx="76">
                  <c:v>20.7</c:v>
                </c:pt>
                <c:pt idx="77">
                  <c:v>20.7</c:v>
                </c:pt>
                <c:pt idx="78">
                  <c:v>20.7</c:v>
                </c:pt>
                <c:pt idx="79">
                  <c:v>20.7</c:v>
                </c:pt>
                <c:pt idx="80">
                  <c:v>20.7</c:v>
                </c:pt>
                <c:pt idx="81">
                  <c:v>20.6</c:v>
                </c:pt>
                <c:pt idx="82">
                  <c:v>20.6</c:v>
                </c:pt>
                <c:pt idx="83">
                  <c:v>20.6</c:v>
                </c:pt>
                <c:pt idx="84">
                  <c:v>20.6</c:v>
                </c:pt>
                <c:pt idx="85">
                  <c:v>20.6</c:v>
                </c:pt>
                <c:pt idx="86">
                  <c:v>20.6</c:v>
                </c:pt>
                <c:pt idx="87">
                  <c:v>20.6</c:v>
                </c:pt>
                <c:pt idx="88">
                  <c:v>20.6</c:v>
                </c:pt>
                <c:pt idx="89">
                  <c:v>20.6</c:v>
                </c:pt>
                <c:pt idx="90">
                  <c:v>20.6</c:v>
                </c:pt>
                <c:pt idx="91">
                  <c:v>20.6</c:v>
                </c:pt>
                <c:pt idx="92">
                  <c:v>20.6</c:v>
                </c:pt>
                <c:pt idx="93">
                  <c:v>20.6</c:v>
                </c:pt>
                <c:pt idx="94">
                  <c:v>20.5</c:v>
                </c:pt>
                <c:pt idx="95">
                  <c:v>20.5</c:v>
                </c:pt>
                <c:pt idx="96">
                  <c:v>20.5</c:v>
                </c:pt>
                <c:pt idx="97">
                  <c:v>20.5</c:v>
                </c:pt>
                <c:pt idx="98">
                  <c:v>20.5</c:v>
                </c:pt>
                <c:pt idx="99">
                  <c:v>20.5</c:v>
                </c:pt>
                <c:pt idx="100">
                  <c:v>20.5</c:v>
                </c:pt>
                <c:pt idx="101">
                  <c:v>20.5</c:v>
                </c:pt>
                <c:pt idx="102">
                  <c:v>20.5</c:v>
                </c:pt>
                <c:pt idx="103">
                  <c:v>20.5</c:v>
                </c:pt>
                <c:pt idx="104">
                  <c:v>20.5</c:v>
                </c:pt>
                <c:pt idx="105">
                  <c:v>20.399999999999999</c:v>
                </c:pt>
                <c:pt idx="106">
                  <c:v>20.399999999999999</c:v>
                </c:pt>
                <c:pt idx="107">
                  <c:v>20.399999999999999</c:v>
                </c:pt>
                <c:pt idx="108">
                  <c:v>20.399999999999999</c:v>
                </c:pt>
                <c:pt idx="109">
                  <c:v>20.399999999999999</c:v>
                </c:pt>
                <c:pt idx="110">
                  <c:v>20.399999999999999</c:v>
                </c:pt>
                <c:pt idx="111">
                  <c:v>20.399999999999999</c:v>
                </c:pt>
                <c:pt idx="112">
                  <c:v>20.399999999999999</c:v>
                </c:pt>
                <c:pt idx="113">
                  <c:v>20.3</c:v>
                </c:pt>
                <c:pt idx="114">
                  <c:v>20.3</c:v>
                </c:pt>
                <c:pt idx="115">
                  <c:v>20.3</c:v>
                </c:pt>
                <c:pt idx="116">
                  <c:v>20.3</c:v>
                </c:pt>
                <c:pt idx="117">
                  <c:v>20.3</c:v>
                </c:pt>
                <c:pt idx="118">
                  <c:v>20.3</c:v>
                </c:pt>
                <c:pt idx="119">
                  <c:v>20.3</c:v>
                </c:pt>
                <c:pt idx="120">
                  <c:v>20.3</c:v>
                </c:pt>
                <c:pt idx="121">
                  <c:v>20.3</c:v>
                </c:pt>
                <c:pt idx="122">
                  <c:v>20.2</c:v>
                </c:pt>
                <c:pt idx="123">
                  <c:v>20.2</c:v>
                </c:pt>
                <c:pt idx="124">
                  <c:v>20.2</c:v>
                </c:pt>
                <c:pt idx="125">
                  <c:v>20.2</c:v>
                </c:pt>
                <c:pt idx="126">
                  <c:v>20.2</c:v>
                </c:pt>
                <c:pt idx="127">
                  <c:v>20.2</c:v>
                </c:pt>
                <c:pt idx="128">
                  <c:v>20.2</c:v>
                </c:pt>
                <c:pt idx="129">
                  <c:v>20.2</c:v>
                </c:pt>
                <c:pt idx="130">
                  <c:v>20.2</c:v>
                </c:pt>
                <c:pt idx="131">
                  <c:v>20.2</c:v>
                </c:pt>
                <c:pt idx="132">
                  <c:v>20.2</c:v>
                </c:pt>
                <c:pt idx="133">
                  <c:v>20.2</c:v>
                </c:pt>
                <c:pt idx="134">
                  <c:v>20.2</c:v>
                </c:pt>
                <c:pt idx="135">
                  <c:v>20.2</c:v>
                </c:pt>
                <c:pt idx="136">
                  <c:v>20.2</c:v>
                </c:pt>
                <c:pt idx="137">
                  <c:v>20.100000000000001</c:v>
                </c:pt>
                <c:pt idx="138">
                  <c:v>20.100000000000001</c:v>
                </c:pt>
                <c:pt idx="139">
                  <c:v>20.100000000000001</c:v>
                </c:pt>
                <c:pt idx="140">
                  <c:v>20.100000000000001</c:v>
                </c:pt>
                <c:pt idx="141">
                  <c:v>20.100000000000001</c:v>
                </c:pt>
                <c:pt idx="142">
                  <c:v>20.100000000000001</c:v>
                </c:pt>
                <c:pt idx="143">
                  <c:v>20.100000000000001</c:v>
                </c:pt>
                <c:pt idx="144">
                  <c:v>20.100000000000001</c:v>
                </c:pt>
                <c:pt idx="145">
                  <c:v>20.100000000000001</c:v>
                </c:pt>
                <c:pt idx="146">
                  <c:v>20.100000000000001</c:v>
                </c:pt>
                <c:pt idx="147">
                  <c:v>20.100000000000001</c:v>
                </c:pt>
                <c:pt idx="148">
                  <c:v>20.100000000000001</c:v>
                </c:pt>
                <c:pt idx="149">
                  <c:v>20</c:v>
                </c:pt>
                <c:pt idx="150">
                  <c:v>20</c:v>
                </c:pt>
                <c:pt idx="151">
                  <c:v>20</c:v>
                </c:pt>
                <c:pt idx="152">
                  <c:v>20</c:v>
                </c:pt>
                <c:pt idx="153">
                  <c:v>20</c:v>
                </c:pt>
                <c:pt idx="154">
                  <c:v>20</c:v>
                </c:pt>
                <c:pt idx="155">
                  <c:v>20</c:v>
                </c:pt>
                <c:pt idx="156">
                  <c:v>20</c:v>
                </c:pt>
                <c:pt idx="157">
                  <c:v>20</c:v>
                </c:pt>
                <c:pt idx="158">
                  <c:v>20</c:v>
                </c:pt>
                <c:pt idx="159">
                  <c:v>20</c:v>
                </c:pt>
                <c:pt idx="160">
                  <c:v>20</c:v>
                </c:pt>
                <c:pt idx="161">
                  <c:v>20</c:v>
                </c:pt>
                <c:pt idx="162">
                  <c:v>20</c:v>
                </c:pt>
                <c:pt idx="163">
                  <c:v>20</c:v>
                </c:pt>
                <c:pt idx="164">
                  <c:v>20</c:v>
                </c:pt>
                <c:pt idx="165">
                  <c:v>20</c:v>
                </c:pt>
                <c:pt idx="166">
                  <c:v>20</c:v>
                </c:pt>
                <c:pt idx="167">
                  <c:v>20</c:v>
                </c:pt>
                <c:pt idx="168">
                  <c:v>20</c:v>
                </c:pt>
                <c:pt idx="169">
                  <c:v>20</c:v>
                </c:pt>
                <c:pt idx="170">
                  <c:v>20</c:v>
                </c:pt>
                <c:pt idx="171">
                  <c:v>19.899999999999999</c:v>
                </c:pt>
                <c:pt idx="172">
                  <c:v>19.899999999999999</c:v>
                </c:pt>
                <c:pt idx="173">
                  <c:v>19.899999999999999</c:v>
                </c:pt>
                <c:pt idx="174">
                  <c:v>19.899999999999999</c:v>
                </c:pt>
                <c:pt idx="175">
                  <c:v>19.899999999999999</c:v>
                </c:pt>
                <c:pt idx="176">
                  <c:v>19.899999999999999</c:v>
                </c:pt>
                <c:pt idx="177">
                  <c:v>19.899999999999999</c:v>
                </c:pt>
                <c:pt idx="178">
                  <c:v>19.899999999999999</c:v>
                </c:pt>
                <c:pt idx="179">
                  <c:v>19.899999999999999</c:v>
                </c:pt>
                <c:pt idx="180">
                  <c:v>19.899999999999999</c:v>
                </c:pt>
                <c:pt idx="181">
                  <c:v>19.899999999999999</c:v>
                </c:pt>
                <c:pt idx="182">
                  <c:v>19.899999999999999</c:v>
                </c:pt>
                <c:pt idx="183">
                  <c:v>19.899999999999999</c:v>
                </c:pt>
                <c:pt idx="184">
                  <c:v>19.899999999999999</c:v>
                </c:pt>
                <c:pt idx="185">
                  <c:v>19.899999999999999</c:v>
                </c:pt>
                <c:pt idx="186">
                  <c:v>19.899999999999999</c:v>
                </c:pt>
                <c:pt idx="187">
                  <c:v>19.899999999999999</c:v>
                </c:pt>
                <c:pt idx="188">
                  <c:v>19.899999999999999</c:v>
                </c:pt>
                <c:pt idx="189">
                  <c:v>19.899999999999999</c:v>
                </c:pt>
                <c:pt idx="190">
                  <c:v>19.899999999999999</c:v>
                </c:pt>
                <c:pt idx="191">
                  <c:v>19.899999999999999</c:v>
                </c:pt>
                <c:pt idx="192">
                  <c:v>19.899999999999999</c:v>
                </c:pt>
                <c:pt idx="193">
                  <c:v>19.899999999999999</c:v>
                </c:pt>
                <c:pt idx="194">
                  <c:v>19.899999999999999</c:v>
                </c:pt>
                <c:pt idx="195">
                  <c:v>19.899999999999999</c:v>
                </c:pt>
                <c:pt idx="196">
                  <c:v>19.899999999999999</c:v>
                </c:pt>
                <c:pt idx="197">
                  <c:v>19.899999999999999</c:v>
                </c:pt>
                <c:pt idx="198">
                  <c:v>19.899999999999999</c:v>
                </c:pt>
                <c:pt idx="199">
                  <c:v>19.899999999999999</c:v>
                </c:pt>
                <c:pt idx="200">
                  <c:v>19.899999999999999</c:v>
                </c:pt>
                <c:pt idx="201">
                  <c:v>19.899999999999999</c:v>
                </c:pt>
                <c:pt idx="202">
                  <c:v>19.899999999999999</c:v>
                </c:pt>
                <c:pt idx="203">
                  <c:v>19.899999999999999</c:v>
                </c:pt>
                <c:pt idx="204">
                  <c:v>19.899999999999999</c:v>
                </c:pt>
                <c:pt idx="205">
                  <c:v>19.899999999999999</c:v>
                </c:pt>
                <c:pt idx="206">
                  <c:v>19.899999999999999</c:v>
                </c:pt>
                <c:pt idx="207">
                  <c:v>19.899999999999999</c:v>
                </c:pt>
                <c:pt idx="208">
                  <c:v>19.899999999999999</c:v>
                </c:pt>
                <c:pt idx="209">
                  <c:v>19.899999999999999</c:v>
                </c:pt>
                <c:pt idx="210">
                  <c:v>19.899999999999999</c:v>
                </c:pt>
                <c:pt idx="211">
                  <c:v>19.899999999999999</c:v>
                </c:pt>
                <c:pt idx="212">
                  <c:v>19.899999999999999</c:v>
                </c:pt>
                <c:pt idx="213">
                  <c:v>19.899999999999999</c:v>
                </c:pt>
                <c:pt idx="214">
                  <c:v>19.899999999999999</c:v>
                </c:pt>
                <c:pt idx="215">
                  <c:v>19.899999999999999</c:v>
                </c:pt>
                <c:pt idx="216">
                  <c:v>19.899999999999999</c:v>
                </c:pt>
                <c:pt idx="217">
                  <c:v>19.899999999999999</c:v>
                </c:pt>
                <c:pt idx="218">
                  <c:v>19.899999999999999</c:v>
                </c:pt>
                <c:pt idx="219">
                  <c:v>19.899999999999999</c:v>
                </c:pt>
                <c:pt idx="220">
                  <c:v>19.899999999999999</c:v>
                </c:pt>
                <c:pt idx="221">
                  <c:v>19.899999999999999</c:v>
                </c:pt>
                <c:pt idx="222">
                  <c:v>19.899999999999999</c:v>
                </c:pt>
                <c:pt idx="223">
                  <c:v>19.899999999999999</c:v>
                </c:pt>
                <c:pt idx="224">
                  <c:v>19.899999999999999</c:v>
                </c:pt>
                <c:pt idx="225">
                  <c:v>19.899999999999999</c:v>
                </c:pt>
                <c:pt idx="226">
                  <c:v>19.899999999999999</c:v>
                </c:pt>
                <c:pt idx="227">
                  <c:v>19.899999999999999</c:v>
                </c:pt>
                <c:pt idx="228">
                  <c:v>19.899999999999999</c:v>
                </c:pt>
                <c:pt idx="229">
                  <c:v>19.8</c:v>
                </c:pt>
                <c:pt idx="230">
                  <c:v>19.899999999999999</c:v>
                </c:pt>
                <c:pt idx="231">
                  <c:v>19.899999999999999</c:v>
                </c:pt>
                <c:pt idx="232">
                  <c:v>19.899999999999999</c:v>
                </c:pt>
                <c:pt idx="233">
                  <c:v>19.8</c:v>
                </c:pt>
                <c:pt idx="234">
                  <c:v>19.8</c:v>
                </c:pt>
                <c:pt idx="235">
                  <c:v>19.8</c:v>
                </c:pt>
                <c:pt idx="236">
                  <c:v>19.8</c:v>
                </c:pt>
                <c:pt idx="237">
                  <c:v>19.8</c:v>
                </c:pt>
                <c:pt idx="238">
                  <c:v>19.8</c:v>
                </c:pt>
                <c:pt idx="239">
                  <c:v>19.8</c:v>
                </c:pt>
                <c:pt idx="240">
                  <c:v>19.8</c:v>
                </c:pt>
                <c:pt idx="241">
                  <c:v>19.8</c:v>
                </c:pt>
                <c:pt idx="242">
                  <c:v>19.8</c:v>
                </c:pt>
                <c:pt idx="243">
                  <c:v>19.8</c:v>
                </c:pt>
                <c:pt idx="244">
                  <c:v>19.8</c:v>
                </c:pt>
                <c:pt idx="245">
                  <c:v>19.8</c:v>
                </c:pt>
                <c:pt idx="246">
                  <c:v>19.8</c:v>
                </c:pt>
                <c:pt idx="247">
                  <c:v>19.8</c:v>
                </c:pt>
                <c:pt idx="248">
                  <c:v>19.8</c:v>
                </c:pt>
                <c:pt idx="249">
                  <c:v>19.8</c:v>
                </c:pt>
                <c:pt idx="250">
                  <c:v>19.8</c:v>
                </c:pt>
                <c:pt idx="251">
                  <c:v>19.8</c:v>
                </c:pt>
                <c:pt idx="252">
                  <c:v>19.8</c:v>
                </c:pt>
                <c:pt idx="253">
                  <c:v>19.8</c:v>
                </c:pt>
                <c:pt idx="254">
                  <c:v>19.8</c:v>
                </c:pt>
                <c:pt idx="255">
                  <c:v>19.8</c:v>
                </c:pt>
                <c:pt idx="256">
                  <c:v>19.8</c:v>
                </c:pt>
                <c:pt idx="257">
                  <c:v>19.8</c:v>
                </c:pt>
                <c:pt idx="258">
                  <c:v>19.8</c:v>
                </c:pt>
                <c:pt idx="259">
                  <c:v>19.8</c:v>
                </c:pt>
                <c:pt idx="260">
                  <c:v>19.8</c:v>
                </c:pt>
                <c:pt idx="261">
                  <c:v>19.8</c:v>
                </c:pt>
                <c:pt idx="262">
                  <c:v>19.8</c:v>
                </c:pt>
                <c:pt idx="263">
                  <c:v>19.8</c:v>
                </c:pt>
                <c:pt idx="264">
                  <c:v>19.8</c:v>
                </c:pt>
                <c:pt idx="265">
                  <c:v>19.8</c:v>
                </c:pt>
                <c:pt idx="266">
                  <c:v>19.8</c:v>
                </c:pt>
                <c:pt idx="267">
                  <c:v>19.8</c:v>
                </c:pt>
                <c:pt idx="268">
                  <c:v>19.8</c:v>
                </c:pt>
                <c:pt idx="269">
                  <c:v>19.8</c:v>
                </c:pt>
                <c:pt idx="270">
                  <c:v>19.8</c:v>
                </c:pt>
                <c:pt idx="271">
                  <c:v>19.8</c:v>
                </c:pt>
                <c:pt idx="272">
                  <c:v>19.8</c:v>
                </c:pt>
                <c:pt idx="273">
                  <c:v>19.8</c:v>
                </c:pt>
                <c:pt idx="274">
                  <c:v>19.8</c:v>
                </c:pt>
                <c:pt idx="275">
                  <c:v>19.8</c:v>
                </c:pt>
                <c:pt idx="276">
                  <c:v>19.8</c:v>
                </c:pt>
                <c:pt idx="277">
                  <c:v>19.8</c:v>
                </c:pt>
                <c:pt idx="278">
                  <c:v>19.8</c:v>
                </c:pt>
                <c:pt idx="279">
                  <c:v>19.8</c:v>
                </c:pt>
                <c:pt idx="280">
                  <c:v>19.8</c:v>
                </c:pt>
                <c:pt idx="281">
                  <c:v>19.8</c:v>
                </c:pt>
                <c:pt idx="282">
                  <c:v>19.8</c:v>
                </c:pt>
                <c:pt idx="283">
                  <c:v>19.8</c:v>
                </c:pt>
                <c:pt idx="284">
                  <c:v>19.8</c:v>
                </c:pt>
                <c:pt idx="285">
                  <c:v>19.8</c:v>
                </c:pt>
                <c:pt idx="286">
                  <c:v>19.8</c:v>
                </c:pt>
                <c:pt idx="287">
                  <c:v>19.8</c:v>
                </c:pt>
                <c:pt idx="288">
                  <c:v>19.8</c:v>
                </c:pt>
                <c:pt idx="289">
                  <c:v>19.8</c:v>
                </c:pt>
                <c:pt idx="290">
                  <c:v>19.8</c:v>
                </c:pt>
                <c:pt idx="291">
                  <c:v>19.8</c:v>
                </c:pt>
                <c:pt idx="292">
                  <c:v>19.8</c:v>
                </c:pt>
                <c:pt idx="293">
                  <c:v>19.8</c:v>
                </c:pt>
                <c:pt idx="294">
                  <c:v>19.8</c:v>
                </c:pt>
                <c:pt idx="295">
                  <c:v>19.8</c:v>
                </c:pt>
                <c:pt idx="296">
                  <c:v>19.8</c:v>
                </c:pt>
                <c:pt idx="297">
                  <c:v>19.8</c:v>
                </c:pt>
                <c:pt idx="298">
                  <c:v>19.8</c:v>
                </c:pt>
                <c:pt idx="299">
                  <c:v>19.8</c:v>
                </c:pt>
                <c:pt idx="300">
                  <c:v>19.8</c:v>
                </c:pt>
                <c:pt idx="301">
                  <c:v>19.8</c:v>
                </c:pt>
                <c:pt idx="302">
                  <c:v>19.8</c:v>
                </c:pt>
                <c:pt idx="303">
                  <c:v>19.8</c:v>
                </c:pt>
                <c:pt idx="304">
                  <c:v>19.8</c:v>
                </c:pt>
                <c:pt idx="305">
                  <c:v>19.8</c:v>
                </c:pt>
                <c:pt idx="306">
                  <c:v>19.8</c:v>
                </c:pt>
                <c:pt idx="307">
                  <c:v>19.899999999999999</c:v>
                </c:pt>
                <c:pt idx="308">
                  <c:v>19.8</c:v>
                </c:pt>
                <c:pt idx="309">
                  <c:v>19.899999999999999</c:v>
                </c:pt>
                <c:pt idx="310">
                  <c:v>19.8</c:v>
                </c:pt>
                <c:pt idx="311">
                  <c:v>19.8</c:v>
                </c:pt>
                <c:pt idx="312">
                  <c:v>19.8</c:v>
                </c:pt>
                <c:pt idx="313">
                  <c:v>19.8</c:v>
                </c:pt>
                <c:pt idx="314">
                  <c:v>19.8</c:v>
                </c:pt>
                <c:pt idx="315">
                  <c:v>19.8</c:v>
                </c:pt>
                <c:pt idx="316">
                  <c:v>19.8</c:v>
                </c:pt>
                <c:pt idx="317">
                  <c:v>19.8</c:v>
                </c:pt>
                <c:pt idx="318">
                  <c:v>19.8</c:v>
                </c:pt>
                <c:pt idx="319">
                  <c:v>19.8</c:v>
                </c:pt>
                <c:pt idx="320">
                  <c:v>19.8</c:v>
                </c:pt>
                <c:pt idx="321">
                  <c:v>19.8</c:v>
                </c:pt>
                <c:pt idx="322">
                  <c:v>19.899999999999999</c:v>
                </c:pt>
                <c:pt idx="323">
                  <c:v>19.899999999999999</c:v>
                </c:pt>
                <c:pt idx="324">
                  <c:v>19.899999999999999</c:v>
                </c:pt>
                <c:pt idx="325">
                  <c:v>19.899999999999999</c:v>
                </c:pt>
                <c:pt idx="326">
                  <c:v>19.899999999999999</c:v>
                </c:pt>
                <c:pt idx="327">
                  <c:v>19.899999999999999</c:v>
                </c:pt>
                <c:pt idx="328">
                  <c:v>19.899999999999999</c:v>
                </c:pt>
                <c:pt idx="329">
                  <c:v>19.899999999999999</c:v>
                </c:pt>
                <c:pt idx="330">
                  <c:v>19.899999999999999</c:v>
                </c:pt>
                <c:pt idx="331">
                  <c:v>19.899999999999999</c:v>
                </c:pt>
                <c:pt idx="332">
                  <c:v>19.899999999999999</c:v>
                </c:pt>
                <c:pt idx="333">
                  <c:v>19.899999999999999</c:v>
                </c:pt>
                <c:pt idx="334">
                  <c:v>19.899999999999999</c:v>
                </c:pt>
                <c:pt idx="335">
                  <c:v>19.899999999999999</c:v>
                </c:pt>
                <c:pt idx="336">
                  <c:v>19.899999999999999</c:v>
                </c:pt>
                <c:pt idx="337">
                  <c:v>19.899999999999999</c:v>
                </c:pt>
                <c:pt idx="338">
                  <c:v>19.899999999999999</c:v>
                </c:pt>
                <c:pt idx="339">
                  <c:v>19.899999999999999</c:v>
                </c:pt>
                <c:pt idx="340">
                  <c:v>19.899999999999999</c:v>
                </c:pt>
                <c:pt idx="341">
                  <c:v>19.899999999999999</c:v>
                </c:pt>
                <c:pt idx="342">
                  <c:v>19.899999999999999</c:v>
                </c:pt>
                <c:pt idx="343">
                  <c:v>19.899999999999999</c:v>
                </c:pt>
                <c:pt idx="344">
                  <c:v>19.899999999999999</c:v>
                </c:pt>
                <c:pt idx="345">
                  <c:v>19.899999999999999</c:v>
                </c:pt>
                <c:pt idx="346">
                  <c:v>19.899999999999999</c:v>
                </c:pt>
                <c:pt idx="347">
                  <c:v>19.899999999999999</c:v>
                </c:pt>
                <c:pt idx="348">
                  <c:v>19.899999999999999</c:v>
                </c:pt>
                <c:pt idx="349">
                  <c:v>19.8</c:v>
                </c:pt>
                <c:pt idx="350">
                  <c:v>19.8</c:v>
                </c:pt>
                <c:pt idx="351">
                  <c:v>19.8</c:v>
                </c:pt>
                <c:pt idx="352">
                  <c:v>19.8</c:v>
                </c:pt>
                <c:pt idx="353">
                  <c:v>19.8</c:v>
                </c:pt>
                <c:pt idx="354">
                  <c:v>19.8</c:v>
                </c:pt>
                <c:pt idx="355">
                  <c:v>19.8</c:v>
                </c:pt>
                <c:pt idx="356">
                  <c:v>19.8</c:v>
                </c:pt>
                <c:pt idx="357">
                  <c:v>19.8</c:v>
                </c:pt>
                <c:pt idx="358">
                  <c:v>19.8</c:v>
                </c:pt>
                <c:pt idx="359">
                  <c:v>19.8</c:v>
                </c:pt>
                <c:pt idx="360">
                  <c:v>19.8</c:v>
                </c:pt>
                <c:pt idx="361">
                  <c:v>19.8</c:v>
                </c:pt>
                <c:pt idx="362">
                  <c:v>19.8</c:v>
                </c:pt>
                <c:pt idx="363">
                  <c:v>19.8</c:v>
                </c:pt>
                <c:pt idx="364">
                  <c:v>19.8</c:v>
                </c:pt>
                <c:pt idx="365">
                  <c:v>19.8</c:v>
                </c:pt>
                <c:pt idx="366">
                  <c:v>19.8</c:v>
                </c:pt>
                <c:pt idx="367">
                  <c:v>19.8</c:v>
                </c:pt>
                <c:pt idx="368">
                  <c:v>19.8</c:v>
                </c:pt>
                <c:pt idx="369">
                  <c:v>19.8</c:v>
                </c:pt>
                <c:pt idx="370">
                  <c:v>19.8</c:v>
                </c:pt>
                <c:pt idx="371">
                  <c:v>19.8</c:v>
                </c:pt>
                <c:pt idx="372">
                  <c:v>19.8</c:v>
                </c:pt>
                <c:pt idx="373">
                  <c:v>19.8</c:v>
                </c:pt>
                <c:pt idx="374">
                  <c:v>19.8</c:v>
                </c:pt>
                <c:pt idx="375">
                  <c:v>19.8</c:v>
                </c:pt>
                <c:pt idx="376">
                  <c:v>19.8</c:v>
                </c:pt>
                <c:pt idx="377">
                  <c:v>19.8</c:v>
                </c:pt>
                <c:pt idx="378">
                  <c:v>19.8</c:v>
                </c:pt>
                <c:pt idx="379">
                  <c:v>19.8</c:v>
                </c:pt>
                <c:pt idx="380">
                  <c:v>19.8</c:v>
                </c:pt>
                <c:pt idx="381">
                  <c:v>19.8</c:v>
                </c:pt>
                <c:pt idx="382">
                  <c:v>19.8</c:v>
                </c:pt>
                <c:pt idx="383">
                  <c:v>19.8</c:v>
                </c:pt>
                <c:pt idx="384">
                  <c:v>19.8</c:v>
                </c:pt>
                <c:pt idx="385">
                  <c:v>19.8</c:v>
                </c:pt>
                <c:pt idx="386">
                  <c:v>19.8</c:v>
                </c:pt>
                <c:pt idx="387">
                  <c:v>19.8</c:v>
                </c:pt>
                <c:pt idx="388">
                  <c:v>19.8</c:v>
                </c:pt>
                <c:pt idx="389">
                  <c:v>19.8</c:v>
                </c:pt>
                <c:pt idx="390">
                  <c:v>19.8</c:v>
                </c:pt>
                <c:pt idx="391">
                  <c:v>19.8</c:v>
                </c:pt>
                <c:pt idx="392">
                  <c:v>19.8</c:v>
                </c:pt>
                <c:pt idx="393">
                  <c:v>19.8</c:v>
                </c:pt>
                <c:pt idx="394">
                  <c:v>19.8</c:v>
                </c:pt>
                <c:pt idx="395">
                  <c:v>19.8</c:v>
                </c:pt>
                <c:pt idx="396">
                  <c:v>19.8</c:v>
                </c:pt>
                <c:pt idx="397">
                  <c:v>19.8</c:v>
                </c:pt>
                <c:pt idx="398">
                  <c:v>19.8</c:v>
                </c:pt>
                <c:pt idx="399">
                  <c:v>19.8</c:v>
                </c:pt>
                <c:pt idx="400">
                  <c:v>19.8</c:v>
                </c:pt>
                <c:pt idx="401">
                  <c:v>19.8</c:v>
                </c:pt>
                <c:pt idx="402">
                  <c:v>19.8</c:v>
                </c:pt>
                <c:pt idx="403">
                  <c:v>19.8</c:v>
                </c:pt>
                <c:pt idx="404">
                  <c:v>19.8</c:v>
                </c:pt>
                <c:pt idx="405">
                  <c:v>19.8</c:v>
                </c:pt>
                <c:pt idx="406">
                  <c:v>19.8</c:v>
                </c:pt>
                <c:pt idx="407">
                  <c:v>19.8</c:v>
                </c:pt>
                <c:pt idx="408">
                  <c:v>19.8</c:v>
                </c:pt>
                <c:pt idx="409">
                  <c:v>19.899999999999999</c:v>
                </c:pt>
                <c:pt idx="410">
                  <c:v>19.899999999999999</c:v>
                </c:pt>
                <c:pt idx="411">
                  <c:v>19.899999999999999</c:v>
                </c:pt>
                <c:pt idx="412">
                  <c:v>19.899999999999999</c:v>
                </c:pt>
                <c:pt idx="413">
                  <c:v>19.899999999999999</c:v>
                </c:pt>
                <c:pt idx="414">
                  <c:v>19.899999999999999</c:v>
                </c:pt>
                <c:pt idx="415">
                  <c:v>19.899999999999999</c:v>
                </c:pt>
                <c:pt idx="416">
                  <c:v>19.899999999999999</c:v>
                </c:pt>
                <c:pt idx="417">
                  <c:v>19.899999999999999</c:v>
                </c:pt>
                <c:pt idx="418">
                  <c:v>19.899999999999999</c:v>
                </c:pt>
                <c:pt idx="419">
                  <c:v>19.899999999999999</c:v>
                </c:pt>
                <c:pt idx="420">
                  <c:v>19.899999999999999</c:v>
                </c:pt>
                <c:pt idx="421">
                  <c:v>19.899999999999999</c:v>
                </c:pt>
                <c:pt idx="422">
                  <c:v>19.899999999999999</c:v>
                </c:pt>
                <c:pt idx="423">
                  <c:v>19.899999999999999</c:v>
                </c:pt>
                <c:pt idx="424">
                  <c:v>19.899999999999999</c:v>
                </c:pt>
                <c:pt idx="425">
                  <c:v>19.899999999999999</c:v>
                </c:pt>
                <c:pt idx="426">
                  <c:v>19.899999999999999</c:v>
                </c:pt>
                <c:pt idx="427">
                  <c:v>19.899999999999999</c:v>
                </c:pt>
                <c:pt idx="428">
                  <c:v>19.899999999999999</c:v>
                </c:pt>
                <c:pt idx="429">
                  <c:v>19.899999999999999</c:v>
                </c:pt>
                <c:pt idx="430">
                  <c:v>19.8</c:v>
                </c:pt>
                <c:pt idx="431">
                  <c:v>19.899999999999999</c:v>
                </c:pt>
                <c:pt idx="432">
                  <c:v>19.899999999999999</c:v>
                </c:pt>
                <c:pt idx="433">
                  <c:v>19.899999999999999</c:v>
                </c:pt>
                <c:pt idx="434">
                  <c:v>19.899999999999999</c:v>
                </c:pt>
                <c:pt idx="435">
                  <c:v>19.899999999999999</c:v>
                </c:pt>
                <c:pt idx="436">
                  <c:v>19.899999999999999</c:v>
                </c:pt>
                <c:pt idx="437">
                  <c:v>19.899999999999999</c:v>
                </c:pt>
                <c:pt idx="438">
                  <c:v>19.899999999999999</c:v>
                </c:pt>
                <c:pt idx="439">
                  <c:v>19.899999999999999</c:v>
                </c:pt>
                <c:pt idx="440">
                  <c:v>19.8</c:v>
                </c:pt>
                <c:pt idx="441">
                  <c:v>19.899999999999999</c:v>
                </c:pt>
                <c:pt idx="442">
                  <c:v>19.899999999999999</c:v>
                </c:pt>
                <c:pt idx="443">
                  <c:v>19.899999999999999</c:v>
                </c:pt>
                <c:pt idx="444">
                  <c:v>19.899999999999999</c:v>
                </c:pt>
                <c:pt idx="445">
                  <c:v>19.899999999999999</c:v>
                </c:pt>
                <c:pt idx="446">
                  <c:v>19.899999999999999</c:v>
                </c:pt>
                <c:pt idx="447">
                  <c:v>19.899999999999999</c:v>
                </c:pt>
                <c:pt idx="448">
                  <c:v>19.899999999999999</c:v>
                </c:pt>
                <c:pt idx="449">
                  <c:v>19.899999999999999</c:v>
                </c:pt>
                <c:pt idx="450">
                  <c:v>19.899999999999999</c:v>
                </c:pt>
                <c:pt idx="451">
                  <c:v>19.8</c:v>
                </c:pt>
                <c:pt idx="452">
                  <c:v>19.7</c:v>
                </c:pt>
                <c:pt idx="453">
                  <c:v>19.5</c:v>
                </c:pt>
                <c:pt idx="454">
                  <c:v>19.5</c:v>
                </c:pt>
                <c:pt idx="455">
                  <c:v>19.399999999999999</c:v>
                </c:pt>
                <c:pt idx="456">
                  <c:v>19.3</c:v>
                </c:pt>
                <c:pt idx="457">
                  <c:v>19.2</c:v>
                </c:pt>
                <c:pt idx="458">
                  <c:v>19.2</c:v>
                </c:pt>
                <c:pt idx="459">
                  <c:v>19.100000000000001</c:v>
                </c:pt>
                <c:pt idx="460">
                  <c:v>19.100000000000001</c:v>
                </c:pt>
                <c:pt idx="461">
                  <c:v>19</c:v>
                </c:pt>
                <c:pt idx="462">
                  <c:v>19</c:v>
                </c:pt>
                <c:pt idx="463">
                  <c:v>19</c:v>
                </c:pt>
                <c:pt idx="464">
                  <c:v>18.899999999999999</c:v>
                </c:pt>
                <c:pt idx="465">
                  <c:v>18.8</c:v>
                </c:pt>
                <c:pt idx="466">
                  <c:v>18.8</c:v>
                </c:pt>
                <c:pt idx="467">
                  <c:v>18.8</c:v>
                </c:pt>
                <c:pt idx="468">
                  <c:v>18.8</c:v>
                </c:pt>
                <c:pt idx="469">
                  <c:v>18.7</c:v>
                </c:pt>
                <c:pt idx="470">
                  <c:v>18.7</c:v>
                </c:pt>
                <c:pt idx="471">
                  <c:v>18.600000000000001</c:v>
                </c:pt>
                <c:pt idx="472">
                  <c:v>18.600000000000001</c:v>
                </c:pt>
                <c:pt idx="473">
                  <c:v>18.5</c:v>
                </c:pt>
                <c:pt idx="474">
                  <c:v>18.5</c:v>
                </c:pt>
                <c:pt idx="475">
                  <c:v>18.399999999999999</c:v>
                </c:pt>
                <c:pt idx="476">
                  <c:v>18.399999999999999</c:v>
                </c:pt>
                <c:pt idx="477">
                  <c:v>18.3</c:v>
                </c:pt>
                <c:pt idx="478">
                  <c:v>18.3</c:v>
                </c:pt>
                <c:pt idx="479">
                  <c:v>18.3</c:v>
                </c:pt>
                <c:pt idx="480">
                  <c:v>18.3</c:v>
                </c:pt>
                <c:pt idx="481">
                  <c:v>18.2</c:v>
                </c:pt>
                <c:pt idx="482">
                  <c:v>18.100000000000001</c:v>
                </c:pt>
                <c:pt idx="483">
                  <c:v>18.100000000000001</c:v>
                </c:pt>
                <c:pt idx="484">
                  <c:v>18.100000000000001</c:v>
                </c:pt>
                <c:pt idx="485">
                  <c:v>18</c:v>
                </c:pt>
                <c:pt idx="486">
                  <c:v>18</c:v>
                </c:pt>
                <c:pt idx="487">
                  <c:v>17.899999999999999</c:v>
                </c:pt>
                <c:pt idx="488">
                  <c:v>17.899999999999999</c:v>
                </c:pt>
                <c:pt idx="489">
                  <c:v>17.8</c:v>
                </c:pt>
                <c:pt idx="490">
                  <c:v>17.8</c:v>
                </c:pt>
                <c:pt idx="491">
                  <c:v>17.8</c:v>
                </c:pt>
                <c:pt idx="492">
                  <c:v>17.8</c:v>
                </c:pt>
                <c:pt idx="493">
                  <c:v>17.7</c:v>
                </c:pt>
                <c:pt idx="494">
                  <c:v>17.600000000000001</c:v>
                </c:pt>
                <c:pt idx="495">
                  <c:v>17.600000000000001</c:v>
                </c:pt>
                <c:pt idx="496">
                  <c:v>17.600000000000001</c:v>
                </c:pt>
                <c:pt idx="497">
                  <c:v>17.5</c:v>
                </c:pt>
                <c:pt idx="498">
                  <c:v>17.5</c:v>
                </c:pt>
                <c:pt idx="499">
                  <c:v>17.399999999999999</c:v>
                </c:pt>
                <c:pt idx="500">
                  <c:v>17.399999999999999</c:v>
                </c:pt>
                <c:pt idx="501">
                  <c:v>17.399999999999999</c:v>
                </c:pt>
                <c:pt idx="502">
                  <c:v>17.3</c:v>
                </c:pt>
                <c:pt idx="503">
                  <c:v>17.3</c:v>
                </c:pt>
                <c:pt idx="504">
                  <c:v>17.2</c:v>
                </c:pt>
                <c:pt idx="505">
                  <c:v>17.2</c:v>
                </c:pt>
                <c:pt idx="506">
                  <c:v>17.2</c:v>
                </c:pt>
                <c:pt idx="507">
                  <c:v>17.100000000000001</c:v>
                </c:pt>
                <c:pt idx="508">
                  <c:v>17.100000000000001</c:v>
                </c:pt>
                <c:pt idx="509">
                  <c:v>17</c:v>
                </c:pt>
                <c:pt idx="510">
                  <c:v>17</c:v>
                </c:pt>
                <c:pt idx="511">
                  <c:v>17</c:v>
                </c:pt>
                <c:pt idx="512">
                  <c:v>16.899999999999999</c:v>
                </c:pt>
                <c:pt idx="513">
                  <c:v>16.899999999999999</c:v>
                </c:pt>
                <c:pt idx="514">
                  <c:v>16.899999999999999</c:v>
                </c:pt>
                <c:pt idx="515">
                  <c:v>16.8</c:v>
                </c:pt>
                <c:pt idx="516">
                  <c:v>16.8</c:v>
                </c:pt>
                <c:pt idx="517">
                  <c:v>16.7</c:v>
                </c:pt>
                <c:pt idx="518">
                  <c:v>16.7</c:v>
                </c:pt>
                <c:pt idx="519">
                  <c:v>16.7</c:v>
                </c:pt>
                <c:pt idx="520">
                  <c:v>16.600000000000001</c:v>
                </c:pt>
                <c:pt idx="521">
                  <c:v>16.600000000000001</c:v>
                </c:pt>
                <c:pt idx="522">
                  <c:v>16.5</c:v>
                </c:pt>
                <c:pt idx="523">
                  <c:v>16.5</c:v>
                </c:pt>
                <c:pt idx="524">
                  <c:v>16.5</c:v>
                </c:pt>
                <c:pt idx="525">
                  <c:v>16.3</c:v>
                </c:pt>
                <c:pt idx="526">
                  <c:v>16.3</c:v>
                </c:pt>
                <c:pt idx="527">
                  <c:v>16.3</c:v>
                </c:pt>
                <c:pt idx="528">
                  <c:v>16.2</c:v>
                </c:pt>
                <c:pt idx="529">
                  <c:v>16.2</c:v>
                </c:pt>
                <c:pt idx="530">
                  <c:v>16.2</c:v>
                </c:pt>
                <c:pt idx="531">
                  <c:v>16.2</c:v>
                </c:pt>
                <c:pt idx="532">
                  <c:v>16.2</c:v>
                </c:pt>
                <c:pt idx="533">
                  <c:v>16.100000000000001</c:v>
                </c:pt>
                <c:pt idx="534">
                  <c:v>16.100000000000001</c:v>
                </c:pt>
                <c:pt idx="535">
                  <c:v>16.100000000000001</c:v>
                </c:pt>
                <c:pt idx="536">
                  <c:v>16</c:v>
                </c:pt>
                <c:pt idx="537">
                  <c:v>16</c:v>
                </c:pt>
                <c:pt idx="538">
                  <c:v>15.9</c:v>
                </c:pt>
                <c:pt idx="539">
                  <c:v>15.9</c:v>
                </c:pt>
                <c:pt idx="540">
                  <c:v>15.9</c:v>
                </c:pt>
                <c:pt idx="541">
                  <c:v>15.9</c:v>
                </c:pt>
                <c:pt idx="542">
                  <c:v>15.8</c:v>
                </c:pt>
                <c:pt idx="543">
                  <c:v>15.8</c:v>
                </c:pt>
                <c:pt idx="544">
                  <c:v>15.8</c:v>
                </c:pt>
                <c:pt idx="545">
                  <c:v>15.7</c:v>
                </c:pt>
                <c:pt idx="546">
                  <c:v>15.7</c:v>
                </c:pt>
                <c:pt idx="547">
                  <c:v>15.7</c:v>
                </c:pt>
                <c:pt idx="548">
                  <c:v>15.6</c:v>
                </c:pt>
                <c:pt idx="549">
                  <c:v>15.6</c:v>
                </c:pt>
                <c:pt idx="550">
                  <c:v>15.5</c:v>
                </c:pt>
                <c:pt idx="551">
                  <c:v>15.5</c:v>
                </c:pt>
                <c:pt idx="552">
                  <c:v>15.5</c:v>
                </c:pt>
                <c:pt idx="553">
                  <c:v>15.4</c:v>
                </c:pt>
                <c:pt idx="554">
                  <c:v>15.4</c:v>
                </c:pt>
                <c:pt idx="555">
                  <c:v>15.4</c:v>
                </c:pt>
                <c:pt idx="556">
                  <c:v>15.3</c:v>
                </c:pt>
                <c:pt idx="557">
                  <c:v>15.3</c:v>
                </c:pt>
                <c:pt idx="558">
                  <c:v>15.3</c:v>
                </c:pt>
                <c:pt idx="559">
                  <c:v>15.2</c:v>
                </c:pt>
                <c:pt idx="560">
                  <c:v>15.2</c:v>
                </c:pt>
                <c:pt idx="561">
                  <c:v>15.1</c:v>
                </c:pt>
                <c:pt idx="562">
                  <c:v>15.1</c:v>
                </c:pt>
                <c:pt idx="563">
                  <c:v>15.1</c:v>
                </c:pt>
                <c:pt idx="564">
                  <c:v>15.1</c:v>
                </c:pt>
                <c:pt idx="565">
                  <c:v>15</c:v>
                </c:pt>
                <c:pt idx="566">
                  <c:v>15</c:v>
                </c:pt>
                <c:pt idx="567">
                  <c:v>15</c:v>
                </c:pt>
                <c:pt idx="568">
                  <c:v>14.9</c:v>
                </c:pt>
                <c:pt idx="569">
                  <c:v>14.9</c:v>
                </c:pt>
                <c:pt idx="570">
                  <c:v>14.8</c:v>
                </c:pt>
                <c:pt idx="571">
                  <c:v>14.8</c:v>
                </c:pt>
                <c:pt idx="572">
                  <c:v>14.8</c:v>
                </c:pt>
                <c:pt idx="573">
                  <c:v>14.7</c:v>
                </c:pt>
                <c:pt idx="574">
                  <c:v>14.7</c:v>
                </c:pt>
                <c:pt idx="575">
                  <c:v>14.7</c:v>
                </c:pt>
                <c:pt idx="576">
                  <c:v>14.6</c:v>
                </c:pt>
                <c:pt idx="577">
                  <c:v>14.6</c:v>
                </c:pt>
                <c:pt idx="578">
                  <c:v>14.5</c:v>
                </c:pt>
                <c:pt idx="579">
                  <c:v>14.5</c:v>
                </c:pt>
                <c:pt idx="580">
                  <c:v>14.5</c:v>
                </c:pt>
                <c:pt idx="581">
                  <c:v>14.5</c:v>
                </c:pt>
                <c:pt idx="582">
                  <c:v>14.4</c:v>
                </c:pt>
                <c:pt idx="583">
                  <c:v>14.4</c:v>
                </c:pt>
                <c:pt idx="584">
                  <c:v>14.4</c:v>
                </c:pt>
                <c:pt idx="585">
                  <c:v>14.3</c:v>
                </c:pt>
                <c:pt idx="586">
                  <c:v>14.3</c:v>
                </c:pt>
                <c:pt idx="587">
                  <c:v>14.3</c:v>
                </c:pt>
                <c:pt idx="588">
                  <c:v>14.2</c:v>
                </c:pt>
                <c:pt idx="589">
                  <c:v>14.2</c:v>
                </c:pt>
                <c:pt idx="590">
                  <c:v>14.2</c:v>
                </c:pt>
                <c:pt idx="591">
                  <c:v>14.1</c:v>
                </c:pt>
                <c:pt idx="592">
                  <c:v>14.1</c:v>
                </c:pt>
                <c:pt idx="593">
                  <c:v>14.1</c:v>
                </c:pt>
                <c:pt idx="594">
                  <c:v>14</c:v>
                </c:pt>
                <c:pt idx="595">
                  <c:v>14</c:v>
                </c:pt>
                <c:pt idx="596">
                  <c:v>14</c:v>
                </c:pt>
                <c:pt idx="597">
                  <c:v>13.9</c:v>
                </c:pt>
                <c:pt idx="598">
                  <c:v>13.9</c:v>
                </c:pt>
                <c:pt idx="599">
                  <c:v>13.9</c:v>
                </c:pt>
                <c:pt idx="600">
                  <c:v>13.8</c:v>
                </c:pt>
                <c:pt idx="601">
                  <c:v>13.8</c:v>
                </c:pt>
                <c:pt idx="602">
                  <c:v>13.8</c:v>
                </c:pt>
                <c:pt idx="603">
                  <c:v>13.8</c:v>
                </c:pt>
                <c:pt idx="604">
                  <c:v>13.7</c:v>
                </c:pt>
                <c:pt idx="605">
                  <c:v>13.7</c:v>
                </c:pt>
                <c:pt idx="606">
                  <c:v>13.6</c:v>
                </c:pt>
                <c:pt idx="607">
                  <c:v>13.6</c:v>
                </c:pt>
                <c:pt idx="608">
                  <c:v>13.6</c:v>
                </c:pt>
                <c:pt idx="609">
                  <c:v>13.6</c:v>
                </c:pt>
                <c:pt idx="610">
                  <c:v>13.5</c:v>
                </c:pt>
                <c:pt idx="611">
                  <c:v>13.5</c:v>
                </c:pt>
                <c:pt idx="612">
                  <c:v>13.5</c:v>
                </c:pt>
                <c:pt idx="613">
                  <c:v>13.4</c:v>
                </c:pt>
                <c:pt idx="614">
                  <c:v>13.4</c:v>
                </c:pt>
                <c:pt idx="615">
                  <c:v>13.4</c:v>
                </c:pt>
                <c:pt idx="616">
                  <c:v>13.4</c:v>
                </c:pt>
                <c:pt idx="617">
                  <c:v>13.3</c:v>
                </c:pt>
                <c:pt idx="618">
                  <c:v>13.3</c:v>
                </c:pt>
                <c:pt idx="619">
                  <c:v>13.3</c:v>
                </c:pt>
                <c:pt idx="620">
                  <c:v>13.2</c:v>
                </c:pt>
                <c:pt idx="621">
                  <c:v>13.2</c:v>
                </c:pt>
                <c:pt idx="622">
                  <c:v>13.2</c:v>
                </c:pt>
                <c:pt idx="623">
                  <c:v>13.1</c:v>
                </c:pt>
                <c:pt idx="624">
                  <c:v>13.1</c:v>
                </c:pt>
                <c:pt idx="625">
                  <c:v>13.1</c:v>
                </c:pt>
                <c:pt idx="626">
                  <c:v>13.1</c:v>
                </c:pt>
                <c:pt idx="627">
                  <c:v>13</c:v>
                </c:pt>
                <c:pt idx="628">
                  <c:v>13</c:v>
                </c:pt>
                <c:pt idx="629">
                  <c:v>13</c:v>
                </c:pt>
                <c:pt idx="630">
                  <c:v>12.9</c:v>
                </c:pt>
                <c:pt idx="631">
                  <c:v>12.9</c:v>
                </c:pt>
                <c:pt idx="632">
                  <c:v>12.9</c:v>
                </c:pt>
                <c:pt idx="633">
                  <c:v>12.8</c:v>
                </c:pt>
                <c:pt idx="634">
                  <c:v>12.8</c:v>
                </c:pt>
                <c:pt idx="635">
                  <c:v>12.8</c:v>
                </c:pt>
                <c:pt idx="636">
                  <c:v>12.8</c:v>
                </c:pt>
                <c:pt idx="637">
                  <c:v>12.7</c:v>
                </c:pt>
                <c:pt idx="638">
                  <c:v>12.7</c:v>
                </c:pt>
                <c:pt idx="639">
                  <c:v>12.7</c:v>
                </c:pt>
                <c:pt idx="640">
                  <c:v>12.7</c:v>
                </c:pt>
                <c:pt idx="641">
                  <c:v>12.6</c:v>
                </c:pt>
                <c:pt idx="642">
                  <c:v>12.6</c:v>
                </c:pt>
                <c:pt idx="643">
                  <c:v>12.6</c:v>
                </c:pt>
                <c:pt idx="644">
                  <c:v>12.6</c:v>
                </c:pt>
                <c:pt idx="645">
                  <c:v>12.5</c:v>
                </c:pt>
                <c:pt idx="646">
                  <c:v>12.5</c:v>
                </c:pt>
                <c:pt idx="647">
                  <c:v>12.5</c:v>
                </c:pt>
                <c:pt idx="648">
                  <c:v>12.5</c:v>
                </c:pt>
                <c:pt idx="649">
                  <c:v>12.4</c:v>
                </c:pt>
                <c:pt idx="650">
                  <c:v>12.4</c:v>
                </c:pt>
                <c:pt idx="651">
                  <c:v>12.4</c:v>
                </c:pt>
                <c:pt idx="652">
                  <c:v>12.4</c:v>
                </c:pt>
                <c:pt idx="653">
                  <c:v>12.3</c:v>
                </c:pt>
                <c:pt idx="654">
                  <c:v>12.3</c:v>
                </c:pt>
                <c:pt idx="655">
                  <c:v>12.3</c:v>
                </c:pt>
                <c:pt idx="656">
                  <c:v>12.2</c:v>
                </c:pt>
                <c:pt idx="657">
                  <c:v>12.2</c:v>
                </c:pt>
                <c:pt idx="658">
                  <c:v>12.2</c:v>
                </c:pt>
                <c:pt idx="659">
                  <c:v>12.2</c:v>
                </c:pt>
                <c:pt idx="660">
                  <c:v>12.1</c:v>
                </c:pt>
                <c:pt idx="661">
                  <c:v>12.1</c:v>
                </c:pt>
                <c:pt idx="662">
                  <c:v>12.1</c:v>
                </c:pt>
                <c:pt idx="663">
                  <c:v>12.1</c:v>
                </c:pt>
                <c:pt idx="664">
                  <c:v>12</c:v>
                </c:pt>
                <c:pt idx="665">
                  <c:v>12</c:v>
                </c:pt>
                <c:pt idx="666">
                  <c:v>12</c:v>
                </c:pt>
                <c:pt idx="667">
                  <c:v>11.9</c:v>
                </c:pt>
                <c:pt idx="668">
                  <c:v>11.9</c:v>
                </c:pt>
                <c:pt idx="669">
                  <c:v>11.9</c:v>
                </c:pt>
                <c:pt idx="670">
                  <c:v>11.9</c:v>
                </c:pt>
                <c:pt idx="671">
                  <c:v>11.8</c:v>
                </c:pt>
                <c:pt idx="672">
                  <c:v>11.8</c:v>
                </c:pt>
                <c:pt idx="673">
                  <c:v>11.8</c:v>
                </c:pt>
                <c:pt idx="674">
                  <c:v>11.7</c:v>
                </c:pt>
                <c:pt idx="675">
                  <c:v>11.7</c:v>
                </c:pt>
                <c:pt idx="676">
                  <c:v>11.7</c:v>
                </c:pt>
                <c:pt idx="677">
                  <c:v>11.7</c:v>
                </c:pt>
                <c:pt idx="678">
                  <c:v>11.7</c:v>
                </c:pt>
                <c:pt idx="679">
                  <c:v>11.6</c:v>
                </c:pt>
                <c:pt idx="680">
                  <c:v>11.6</c:v>
                </c:pt>
                <c:pt idx="681">
                  <c:v>11.6</c:v>
                </c:pt>
                <c:pt idx="682">
                  <c:v>11.5</c:v>
                </c:pt>
                <c:pt idx="683">
                  <c:v>11.5</c:v>
                </c:pt>
                <c:pt idx="684">
                  <c:v>11.5</c:v>
                </c:pt>
                <c:pt idx="685">
                  <c:v>11.5</c:v>
                </c:pt>
                <c:pt idx="686">
                  <c:v>11.5</c:v>
                </c:pt>
                <c:pt idx="687">
                  <c:v>11.4</c:v>
                </c:pt>
                <c:pt idx="688">
                  <c:v>11.4</c:v>
                </c:pt>
                <c:pt idx="689">
                  <c:v>11.4</c:v>
                </c:pt>
                <c:pt idx="690">
                  <c:v>11.4</c:v>
                </c:pt>
                <c:pt idx="691">
                  <c:v>11.3</c:v>
                </c:pt>
                <c:pt idx="692">
                  <c:v>11.3</c:v>
                </c:pt>
                <c:pt idx="693">
                  <c:v>11.3</c:v>
                </c:pt>
                <c:pt idx="694">
                  <c:v>11.2</c:v>
                </c:pt>
                <c:pt idx="695">
                  <c:v>11.2</c:v>
                </c:pt>
                <c:pt idx="696">
                  <c:v>11.2</c:v>
                </c:pt>
                <c:pt idx="697">
                  <c:v>11.2</c:v>
                </c:pt>
                <c:pt idx="698">
                  <c:v>11.2</c:v>
                </c:pt>
                <c:pt idx="699">
                  <c:v>11.1</c:v>
                </c:pt>
                <c:pt idx="700">
                  <c:v>11.1</c:v>
                </c:pt>
                <c:pt idx="701">
                  <c:v>11.1</c:v>
                </c:pt>
                <c:pt idx="702">
                  <c:v>11</c:v>
                </c:pt>
                <c:pt idx="703">
                  <c:v>11</c:v>
                </c:pt>
                <c:pt idx="704">
                  <c:v>11</c:v>
                </c:pt>
                <c:pt idx="705">
                  <c:v>11</c:v>
                </c:pt>
                <c:pt idx="706">
                  <c:v>10.9</c:v>
                </c:pt>
                <c:pt idx="707">
                  <c:v>10.9</c:v>
                </c:pt>
                <c:pt idx="708">
                  <c:v>10.9</c:v>
                </c:pt>
                <c:pt idx="709">
                  <c:v>10.8</c:v>
                </c:pt>
                <c:pt idx="710">
                  <c:v>10.8</c:v>
                </c:pt>
                <c:pt idx="711">
                  <c:v>10.8</c:v>
                </c:pt>
                <c:pt idx="712">
                  <c:v>10.8</c:v>
                </c:pt>
                <c:pt idx="713">
                  <c:v>10.8</c:v>
                </c:pt>
                <c:pt idx="714">
                  <c:v>10.7</c:v>
                </c:pt>
                <c:pt idx="715">
                  <c:v>10.7</c:v>
                </c:pt>
                <c:pt idx="716">
                  <c:v>10.7</c:v>
                </c:pt>
                <c:pt idx="717">
                  <c:v>10.6</c:v>
                </c:pt>
                <c:pt idx="718">
                  <c:v>10.6</c:v>
                </c:pt>
                <c:pt idx="719">
                  <c:v>10.6</c:v>
                </c:pt>
                <c:pt idx="720">
                  <c:v>10.6</c:v>
                </c:pt>
                <c:pt idx="721">
                  <c:v>10.6</c:v>
                </c:pt>
                <c:pt idx="722">
                  <c:v>10.5</c:v>
                </c:pt>
                <c:pt idx="723">
                  <c:v>10.5</c:v>
                </c:pt>
                <c:pt idx="724">
                  <c:v>10.5</c:v>
                </c:pt>
                <c:pt idx="725">
                  <c:v>10.5</c:v>
                </c:pt>
                <c:pt idx="726">
                  <c:v>10.4</c:v>
                </c:pt>
                <c:pt idx="727">
                  <c:v>10.4</c:v>
                </c:pt>
                <c:pt idx="728">
                  <c:v>10.4</c:v>
                </c:pt>
                <c:pt idx="729">
                  <c:v>10.4</c:v>
                </c:pt>
                <c:pt idx="730">
                  <c:v>10.3</c:v>
                </c:pt>
                <c:pt idx="731">
                  <c:v>10.3</c:v>
                </c:pt>
                <c:pt idx="732">
                  <c:v>10.3</c:v>
                </c:pt>
                <c:pt idx="733">
                  <c:v>10.3</c:v>
                </c:pt>
                <c:pt idx="734">
                  <c:v>10.3</c:v>
                </c:pt>
                <c:pt idx="735">
                  <c:v>10.199999999999999</c:v>
                </c:pt>
                <c:pt idx="736">
                  <c:v>10.199999999999999</c:v>
                </c:pt>
                <c:pt idx="737">
                  <c:v>10.199999999999999</c:v>
                </c:pt>
                <c:pt idx="738">
                  <c:v>10.199999999999999</c:v>
                </c:pt>
                <c:pt idx="739">
                  <c:v>10.1</c:v>
                </c:pt>
                <c:pt idx="740">
                  <c:v>10.1</c:v>
                </c:pt>
                <c:pt idx="741">
                  <c:v>10.1</c:v>
                </c:pt>
                <c:pt idx="742">
                  <c:v>10.1</c:v>
                </c:pt>
                <c:pt idx="743">
                  <c:v>10.1</c:v>
                </c:pt>
                <c:pt idx="744">
                  <c:v>10</c:v>
                </c:pt>
                <c:pt idx="745">
                  <c:v>10</c:v>
                </c:pt>
                <c:pt idx="746">
                  <c:v>10</c:v>
                </c:pt>
                <c:pt idx="747">
                  <c:v>9.9</c:v>
                </c:pt>
                <c:pt idx="748">
                  <c:v>9.9</c:v>
                </c:pt>
                <c:pt idx="749">
                  <c:v>9.9</c:v>
                </c:pt>
                <c:pt idx="750">
                  <c:v>9.9</c:v>
                </c:pt>
                <c:pt idx="751">
                  <c:v>9.9</c:v>
                </c:pt>
                <c:pt idx="752">
                  <c:v>9.8000000000000007</c:v>
                </c:pt>
                <c:pt idx="753">
                  <c:v>9.8000000000000007</c:v>
                </c:pt>
                <c:pt idx="754">
                  <c:v>9.8000000000000007</c:v>
                </c:pt>
                <c:pt idx="755">
                  <c:v>9.8000000000000007</c:v>
                </c:pt>
                <c:pt idx="756">
                  <c:v>9.6999999999999993</c:v>
                </c:pt>
                <c:pt idx="757">
                  <c:v>9.6999999999999993</c:v>
                </c:pt>
                <c:pt idx="758">
                  <c:v>9.6999999999999993</c:v>
                </c:pt>
                <c:pt idx="759">
                  <c:v>9.6999999999999993</c:v>
                </c:pt>
                <c:pt idx="760">
                  <c:v>9.6999999999999993</c:v>
                </c:pt>
                <c:pt idx="761">
                  <c:v>9.6</c:v>
                </c:pt>
                <c:pt idx="762">
                  <c:v>9.6</c:v>
                </c:pt>
                <c:pt idx="763">
                  <c:v>9.6</c:v>
                </c:pt>
                <c:pt idx="764">
                  <c:v>9.6</c:v>
                </c:pt>
                <c:pt idx="765">
                  <c:v>9.5</c:v>
                </c:pt>
                <c:pt idx="766">
                  <c:v>9.5</c:v>
                </c:pt>
                <c:pt idx="767">
                  <c:v>9.5</c:v>
                </c:pt>
                <c:pt idx="768">
                  <c:v>9.5</c:v>
                </c:pt>
                <c:pt idx="769">
                  <c:v>9.4</c:v>
                </c:pt>
                <c:pt idx="770">
                  <c:v>9.4</c:v>
                </c:pt>
                <c:pt idx="771">
                  <c:v>9.4</c:v>
                </c:pt>
                <c:pt idx="772">
                  <c:v>9.4</c:v>
                </c:pt>
                <c:pt idx="773">
                  <c:v>9.3000000000000007</c:v>
                </c:pt>
                <c:pt idx="774">
                  <c:v>9.3000000000000007</c:v>
                </c:pt>
                <c:pt idx="775">
                  <c:v>9.3000000000000007</c:v>
                </c:pt>
                <c:pt idx="776">
                  <c:v>9.3000000000000007</c:v>
                </c:pt>
                <c:pt idx="777">
                  <c:v>9.1999999999999993</c:v>
                </c:pt>
                <c:pt idx="778">
                  <c:v>9.1999999999999993</c:v>
                </c:pt>
                <c:pt idx="779">
                  <c:v>9.1999999999999993</c:v>
                </c:pt>
                <c:pt idx="780">
                  <c:v>9.1999999999999993</c:v>
                </c:pt>
                <c:pt idx="781">
                  <c:v>9.1999999999999993</c:v>
                </c:pt>
                <c:pt idx="782">
                  <c:v>9.1</c:v>
                </c:pt>
                <c:pt idx="783">
                  <c:v>9.1</c:v>
                </c:pt>
                <c:pt idx="784">
                  <c:v>9.1</c:v>
                </c:pt>
                <c:pt idx="785">
                  <c:v>9.1</c:v>
                </c:pt>
                <c:pt idx="786">
                  <c:v>9</c:v>
                </c:pt>
                <c:pt idx="787">
                  <c:v>9</c:v>
                </c:pt>
                <c:pt idx="788">
                  <c:v>9</c:v>
                </c:pt>
                <c:pt idx="789">
                  <c:v>9</c:v>
                </c:pt>
                <c:pt idx="790">
                  <c:v>9</c:v>
                </c:pt>
                <c:pt idx="791">
                  <c:v>9</c:v>
                </c:pt>
                <c:pt idx="792">
                  <c:v>8.9</c:v>
                </c:pt>
                <c:pt idx="793">
                  <c:v>8.9</c:v>
                </c:pt>
                <c:pt idx="794">
                  <c:v>8.9</c:v>
                </c:pt>
                <c:pt idx="795">
                  <c:v>8.9</c:v>
                </c:pt>
                <c:pt idx="796">
                  <c:v>8.9</c:v>
                </c:pt>
                <c:pt idx="797">
                  <c:v>8.8000000000000007</c:v>
                </c:pt>
                <c:pt idx="798">
                  <c:v>8.8000000000000007</c:v>
                </c:pt>
                <c:pt idx="799">
                  <c:v>8.8000000000000007</c:v>
                </c:pt>
                <c:pt idx="800">
                  <c:v>8.8000000000000007</c:v>
                </c:pt>
                <c:pt idx="801">
                  <c:v>8.6999999999999993</c:v>
                </c:pt>
                <c:pt idx="802">
                  <c:v>8.6999999999999993</c:v>
                </c:pt>
                <c:pt idx="803">
                  <c:v>8.6999999999999993</c:v>
                </c:pt>
                <c:pt idx="804">
                  <c:v>8.6999999999999993</c:v>
                </c:pt>
                <c:pt idx="805">
                  <c:v>8.6</c:v>
                </c:pt>
                <c:pt idx="806">
                  <c:v>8.6</c:v>
                </c:pt>
                <c:pt idx="807">
                  <c:v>8.6</c:v>
                </c:pt>
                <c:pt idx="808">
                  <c:v>8.6</c:v>
                </c:pt>
                <c:pt idx="809">
                  <c:v>8.6</c:v>
                </c:pt>
                <c:pt idx="810">
                  <c:v>8.5</c:v>
                </c:pt>
                <c:pt idx="811">
                  <c:v>8.5</c:v>
                </c:pt>
                <c:pt idx="812">
                  <c:v>8.5</c:v>
                </c:pt>
                <c:pt idx="813">
                  <c:v>8.5</c:v>
                </c:pt>
                <c:pt idx="814">
                  <c:v>8.4</c:v>
                </c:pt>
                <c:pt idx="815">
                  <c:v>8.4</c:v>
                </c:pt>
                <c:pt idx="816">
                  <c:v>8.4</c:v>
                </c:pt>
                <c:pt idx="817">
                  <c:v>8.4</c:v>
                </c:pt>
                <c:pt idx="818">
                  <c:v>8.3000000000000007</c:v>
                </c:pt>
                <c:pt idx="819">
                  <c:v>8.3000000000000007</c:v>
                </c:pt>
                <c:pt idx="820">
                  <c:v>8.3000000000000007</c:v>
                </c:pt>
                <c:pt idx="821">
                  <c:v>8.3000000000000007</c:v>
                </c:pt>
                <c:pt idx="822">
                  <c:v>8.3000000000000007</c:v>
                </c:pt>
                <c:pt idx="823">
                  <c:v>8.3000000000000007</c:v>
                </c:pt>
                <c:pt idx="824">
                  <c:v>8.1999999999999993</c:v>
                </c:pt>
                <c:pt idx="825">
                  <c:v>8.1999999999999993</c:v>
                </c:pt>
                <c:pt idx="826">
                  <c:v>8.1999999999999993</c:v>
                </c:pt>
                <c:pt idx="827">
                  <c:v>8.1999999999999993</c:v>
                </c:pt>
                <c:pt idx="828">
                  <c:v>8.1</c:v>
                </c:pt>
                <c:pt idx="829">
                  <c:v>8.1</c:v>
                </c:pt>
                <c:pt idx="830">
                  <c:v>8.1</c:v>
                </c:pt>
                <c:pt idx="831">
                  <c:v>8.1</c:v>
                </c:pt>
                <c:pt idx="832">
                  <c:v>8.1</c:v>
                </c:pt>
                <c:pt idx="833">
                  <c:v>8</c:v>
                </c:pt>
                <c:pt idx="834">
                  <c:v>8</c:v>
                </c:pt>
                <c:pt idx="835">
                  <c:v>8</c:v>
                </c:pt>
                <c:pt idx="836">
                  <c:v>8</c:v>
                </c:pt>
                <c:pt idx="837">
                  <c:v>8</c:v>
                </c:pt>
                <c:pt idx="838">
                  <c:v>7.9</c:v>
                </c:pt>
                <c:pt idx="839">
                  <c:v>7.9</c:v>
                </c:pt>
                <c:pt idx="840">
                  <c:v>7.9</c:v>
                </c:pt>
                <c:pt idx="841">
                  <c:v>7.9</c:v>
                </c:pt>
                <c:pt idx="842">
                  <c:v>7.9</c:v>
                </c:pt>
                <c:pt idx="843">
                  <c:v>7.9</c:v>
                </c:pt>
                <c:pt idx="844">
                  <c:v>7.8</c:v>
                </c:pt>
                <c:pt idx="845">
                  <c:v>7.8</c:v>
                </c:pt>
                <c:pt idx="846">
                  <c:v>7.8</c:v>
                </c:pt>
                <c:pt idx="847">
                  <c:v>7.8</c:v>
                </c:pt>
                <c:pt idx="848">
                  <c:v>7.8</c:v>
                </c:pt>
                <c:pt idx="849">
                  <c:v>7.7</c:v>
                </c:pt>
                <c:pt idx="850">
                  <c:v>7.7</c:v>
                </c:pt>
                <c:pt idx="851">
                  <c:v>7.7</c:v>
                </c:pt>
                <c:pt idx="852">
                  <c:v>7.7</c:v>
                </c:pt>
                <c:pt idx="853">
                  <c:v>7.7</c:v>
                </c:pt>
                <c:pt idx="854">
                  <c:v>7.6</c:v>
                </c:pt>
                <c:pt idx="855">
                  <c:v>7.6</c:v>
                </c:pt>
                <c:pt idx="856">
                  <c:v>7.6</c:v>
                </c:pt>
                <c:pt idx="857">
                  <c:v>7.6</c:v>
                </c:pt>
                <c:pt idx="858">
                  <c:v>7.6</c:v>
                </c:pt>
                <c:pt idx="859">
                  <c:v>7.5</c:v>
                </c:pt>
                <c:pt idx="860">
                  <c:v>7.5</c:v>
                </c:pt>
                <c:pt idx="861">
                  <c:v>7.5</c:v>
                </c:pt>
                <c:pt idx="862">
                  <c:v>7.5</c:v>
                </c:pt>
                <c:pt idx="863">
                  <c:v>7.5</c:v>
                </c:pt>
                <c:pt idx="864">
                  <c:v>7.4</c:v>
                </c:pt>
                <c:pt idx="865">
                  <c:v>7.4</c:v>
                </c:pt>
                <c:pt idx="866">
                  <c:v>7.4</c:v>
                </c:pt>
                <c:pt idx="867">
                  <c:v>7.4</c:v>
                </c:pt>
                <c:pt idx="868">
                  <c:v>7.4</c:v>
                </c:pt>
                <c:pt idx="869">
                  <c:v>7.3</c:v>
                </c:pt>
                <c:pt idx="870">
                  <c:v>7.3</c:v>
                </c:pt>
                <c:pt idx="871">
                  <c:v>7.3</c:v>
                </c:pt>
                <c:pt idx="872">
                  <c:v>7.3</c:v>
                </c:pt>
                <c:pt idx="873">
                  <c:v>7.2</c:v>
                </c:pt>
                <c:pt idx="874">
                  <c:v>7.2</c:v>
                </c:pt>
                <c:pt idx="875">
                  <c:v>7.2</c:v>
                </c:pt>
                <c:pt idx="876">
                  <c:v>7.2</c:v>
                </c:pt>
                <c:pt idx="877">
                  <c:v>7.2</c:v>
                </c:pt>
                <c:pt idx="878">
                  <c:v>7.2</c:v>
                </c:pt>
                <c:pt idx="879">
                  <c:v>7.1</c:v>
                </c:pt>
                <c:pt idx="880">
                  <c:v>7.1</c:v>
                </c:pt>
                <c:pt idx="881">
                  <c:v>7.1</c:v>
                </c:pt>
                <c:pt idx="882">
                  <c:v>7.1</c:v>
                </c:pt>
                <c:pt idx="883">
                  <c:v>7.1</c:v>
                </c:pt>
                <c:pt idx="884">
                  <c:v>7</c:v>
                </c:pt>
                <c:pt idx="885">
                  <c:v>7</c:v>
                </c:pt>
                <c:pt idx="886">
                  <c:v>7</c:v>
                </c:pt>
                <c:pt idx="887">
                  <c:v>7</c:v>
                </c:pt>
                <c:pt idx="888">
                  <c:v>7</c:v>
                </c:pt>
                <c:pt idx="889">
                  <c:v>6.9</c:v>
                </c:pt>
                <c:pt idx="890">
                  <c:v>6.9</c:v>
                </c:pt>
                <c:pt idx="891">
                  <c:v>6.9</c:v>
                </c:pt>
                <c:pt idx="892">
                  <c:v>6.9</c:v>
                </c:pt>
                <c:pt idx="893">
                  <c:v>6.9</c:v>
                </c:pt>
                <c:pt idx="894">
                  <c:v>6.9</c:v>
                </c:pt>
                <c:pt idx="895">
                  <c:v>6.8</c:v>
                </c:pt>
                <c:pt idx="896">
                  <c:v>6.8</c:v>
                </c:pt>
                <c:pt idx="897">
                  <c:v>6.8</c:v>
                </c:pt>
                <c:pt idx="898">
                  <c:v>6.8</c:v>
                </c:pt>
                <c:pt idx="899">
                  <c:v>6.8</c:v>
                </c:pt>
                <c:pt idx="900">
                  <c:v>6.7</c:v>
                </c:pt>
                <c:pt idx="901">
                  <c:v>6.7</c:v>
                </c:pt>
                <c:pt idx="902">
                  <c:v>6.7</c:v>
                </c:pt>
                <c:pt idx="903">
                  <c:v>6.6</c:v>
                </c:pt>
                <c:pt idx="904">
                  <c:v>6.6</c:v>
                </c:pt>
                <c:pt idx="905">
                  <c:v>6.6</c:v>
                </c:pt>
                <c:pt idx="906">
                  <c:v>6.6</c:v>
                </c:pt>
                <c:pt idx="907">
                  <c:v>6.6</c:v>
                </c:pt>
                <c:pt idx="908">
                  <c:v>6.6</c:v>
                </c:pt>
                <c:pt idx="909">
                  <c:v>6.5</c:v>
                </c:pt>
                <c:pt idx="910">
                  <c:v>6.5</c:v>
                </c:pt>
                <c:pt idx="911">
                  <c:v>6.5</c:v>
                </c:pt>
                <c:pt idx="912">
                  <c:v>6.5</c:v>
                </c:pt>
                <c:pt idx="913">
                  <c:v>6.4</c:v>
                </c:pt>
                <c:pt idx="914">
                  <c:v>6.4</c:v>
                </c:pt>
                <c:pt idx="915">
                  <c:v>6.4</c:v>
                </c:pt>
                <c:pt idx="916">
                  <c:v>6.4</c:v>
                </c:pt>
                <c:pt idx="917">
                  <c:v>6.4</c:v>
                </c:pt>
                <c:pt idx="918">
                  <c:v>6.4</c:v>
                </c:pt>
                <c:pt idx="919">
                  <c:v>6.3</c:v>
                </c:pt>
                <c:pt idx="920">
                  <c:v>6.3</c:v>
                </c:pt>
                <c:pt idx="921">
                  <c:v>6.3</c:v>
                </c:pt>
                <c:pt idx="922">
                  <c:v>6.3</c:v>
                </c:pt>
                <c:pt idx="923">
                  <c:v>6.3</c:v>
                </c:pt>
                <c:pt idx="924">
                  <c:v>6.3</c:v>
                </c:pt>
                <c:pt idx="925">
                  <c:v>6.2</c:v>
                </c:pt>
                <c:pt idx="926">
                  <c:v>6.2</c:v>
                </c:pt>
                <c:pt idx="927">
                  <c:v>6.2</c:v>
                </c:pt>
                <c:pt idx="928">
                  <c:v>6.2</c:v>
                </c:pt>
                <c:pt idx="929">
                  <c:v>6.1</c:v>
                </c:pt>
                <c:pt idx="930">
                  <c:v>6.1</c:v>
                </c:pt>
                <c:pt idx="931">
                  <c:v>6.1</c:v>
                </c:pt>
                <c:pt idx="932">
                  <c:v>6.1</c:v>
                </c:pt>
                <c:pt idx="933">
                  <c:v>6.1</c:v>
                </c:pt>
                <c:pt idx="934">
                  <c:v>6.1</c:v>
                </c:pt>
                <c:pt idx="935">
                  <c:v>6</c:v>
                </c:pt>
                <c:pt idx="936">
                  <c:v>6</c:v>
                </c:pt>
                <c:pt idx="937">
                  <c:v>6</c:v>
                </c:pt>
                <c:pt idx="938">
                  <c:v>6</c:v>
                </c:pt>
                <c:pt idx="939">
                  <c:v>5.9</c:v>
                </c:pt>
                <c:pt idx="940">
                  <c:v>5.9</c:v>
                </c:pt>
                <c:pt idx="941">
                  <c:v>5.9</c:v>
                </c:pt>
                <c:pt idx="942">
                  <c:v>5.9</c:v>
                </c:pt>
                <c:pt idx="943">
                  <c:v>5.9</c:v>
                </c:pt>
                <c:pt idx="944">
                  <c:v>5.9</c:v>
                </c:pt>
                <c:pt idx="945">
                  <c:v>5.8</c:v>
                </c:pt>
                <c:pt idx="946">
                  <c:v>5.8</c:v>
                </c:pt>
                <c:pt idx="947">
                  <c:v>5.8</c:v>
                </c:pt>
                <c:pt idx="948">
                  <c:v>5.8</c:v>
                </c:pt>
                <c:pt idx="949">
                  <c:v>5.8</c:v>
                </c:pt>
                <c:pt idx="950">
                  <c:v>5.7</c:v>
                </c:pt>
                <c:pt idx="951">
                  <c:v>5.7</c:v>
                </c:pt>
                <c:pt idx="952">
                  <c:v>5.7</c:v>
                </c:pt>
                <c:pt idx="953">
                  <c:v>5.7</c:v>
                </c:pt>
                <c:pt idx="954">
                  <c:v>5.7</c:v>
                </c:pt>
                <c:pt idx="955">
                  <c:v>5.7</c:v>
                </c:pt>
                <c:pt idx="956">
                  <c:v>5.6</c:v>
                </c:pt>
                <c:pt idx="957">
                  <c:v>5.6</c:v>
                </c:pt>
                <c:pt idx="958">
                  <c:v>5.6</c:v>
                </c:pt>
                <c:pt idx="959">
                  <c:v>5.6</c:v>
                </c:pt>
                <c:pt idx="960">
                  <c:v>5.6</c:v>
                </c:pt>
                <c:pt idx="961">
                  <c:v>5.5</c:v>
                </c:pt>
                <c:pt idx="962">
                  <c:v>5.5</c:v>
                </c:pt>
                <c:pt idx="963">
                  <c:v>5.5</c:v>
                </c:pt>
                <c:pt idx="964">
                  <c:v>5.5</c:v>
                </c:pt>
                <c:pt idx="965">
                  <c:v>5.5</c:v>
                </c:pt>
                <c:pt idx="966">
                  <c:v>5.5</c:v>
                </c:pt>
                <c:pt idx="967">
                  <c:v>5.4</c:v>
                </c:pt>
                <c:pt idx="968">
                  <c:v>5.4</c:v>
                </c:pt>
                <c:pt idx="969">
                  <c:v>5.4</c:v>
                </c:pt>
                <c:pt idx="970">
                  <c:v>5.4</c:v>
                </c:pt>
                <c:pt idx="971">
                  <c:v>5.4</c:v>
                </c:pt>
                <c:pt idx="972">
                  <c:v>5.4</c:v>
                </c:pt>
                <c:pt idx="973">
                  <c:v>5.3</c:v>
                </c:pt>
                <c:pt idx="974">
                  <c:v>5.3</c:v>
                </c:pt>
                <c:pt idx="975">
                  <c:v>5.3</c:v>
                </c:pt>
                <c:pt idx="976">
                  <c:v>5.3</c:v>
                </c:pt>
                <c:pt idx="977">
                  <c:v>5.2</c:v>
                </c:pt>
                <c:pt idx="978">
                  <c:v>5.2</c:v>
                </c:pt>
                <c:pt idx="979">
                  <c:v>5.2</c:v>
                </c:pt>
                <c:pt idx="980">
                  <c:v>5.2</c:v>
                </c:pt>
                <c:pt idx="981">
                  <c:v>5.2</c:v>
                </c:pt>
                <c:pt idx="982">
                  <c:v>5.2</c:v>
                </c:pt>
                <c:pt idx="983">
                  <c:v>5.0999999999999996</c:v>
                </c:pt>
                <c:pt idx="984">
                  <c:v>5.0999999999999996</c:v>
                </c:pt>
                <c:pt idx="985">
                  <c:v>5.0999999999999996</c:v>
                </c:pt>
                <c:pt idx="986">
                  <c:v>5.0999999999999996</c:v>
                </c:pt>
                <c:pt idx="987">
                  <c:v>5.0999999999999996</c:v>
                </c:pt>
                <c:pt idx="988">
                  <c:v>5.0999999999999996</c:v>
                </c:pt>
                <c:pt idx="989">
                  <c:v>5</c:v>
                </c:pt>
                <c:pt idx="990">
                  <c:v>5</c:v>
                </c:pt>
                <c:pt idx="991">
                  <c:v>5</c:v>
                </c:pt>
                <c:pt idx="992">
                  <c:v>5</c:v>
                </c:pt>
                <c:pt idx="993">
                  <c:v>4.9000000000000004</c:v>
                </c:pt>
                <c:pt idx="994">
                  <c:v>4.9000000000000004</c:v>
                </c:pt>
                <c:pt idx="995">
                  <c:v>4.9000000000000004</c:v>
                </c:pt>
                <c:pt idx="996">
                  <c:v>4.9000000000000004</c:v>
                </c:pt>
                <c:pt idx="997">
                  <c:v>4.9000000000000004</c:v>
                </c:pt>
                <c:pt idx="998">
                  <c:v>4.8</c:v>
                </c:pt>
                <c:pt idx="999">
                  <c:v>4.8</c:v>
                </c:pt>
                <c:pt idx="1000">
                  <c:v>4.8</c:v>
                </c:pt>
                <c:pt idx="1001">
                  <c:v>4.8</c:v>
                </c:pt>
                <c:pt idx="1002">
                  <c:v>4.8</c:v>
                </c:pt>
                <c:pt idx="1003">
                  <c:v>4.7</c:v>
                </c:pt>
                <c:pt idx="1004">
                  <c:v>4.8</c:v>
                </c:pt>
                <c:pt idx="1005">
                  <c:v>4.7</c:v>
                </c:pt>
                <c:pt idx="1006">
                  <c:v>4.7</c:v>
                </c:pt>
                <c:pt idx="1007">
                  <c:v>4.7</c:v>
                </c:pt>
                <c:pt idx="1008">
                  <c:v>4.7</c:v>
                </c:pt>
                <c:pt idx="1009">
                  <c:v>4.7</c:v>
                </c:pt>
                <c:pt idx="1010">
                  <c:v>4.5999999999999996</c:v>
                </c:pt>
                <c:pt idx="1011">
                  <c:v>4.5999999999999996</c:v>
                </c:pt>
                <c:pt idx="1012">
                  <c:v>4.5999999999999996</c:v>
                </c:pt>
                <c:pt idx="1013">
                  <c:v>4.5999999999999996</c:v>
                </c:pt>
                <c:pt idx="1014">
                  <c:v>4.5999999999999996</c:v>
                </c:pt>
                <c:pt idx="1015">
                  <c:v>4.5999999999999996</c:v>
                </c:pt>
                <c:pt idx="1016">
                  <c:v>4.5999999999999996</c:v>
                </c:pt>
                <c:pt idx="1017">
                  <c:v>4.5</c:v>
                </c:pt>
                <c:pt idx="1018">
                  <c:v>4.5</c:v>
                </c:pt>
                <c:pt idx="1019">
                  <c:v>4.5</c:v>
                </c:pt>
                <c:pt idx="1020">
                  <c:v>4.5</c:v>
                </c:pt>
                <c:pt idx="1021">
                  <c:v>4.5</c:v>
                </c:pt>
                <c:pt idx="1022">
                  <c:v>4.5</c:v>
                </c:pt>
                <c:pt idx="1023">
                  <c:v>4.5</c:v>
                </c:pt>
                <c:pt idx="1024">
                  <c:v>4.4000000000000004</c:v>
                </c:pt>
                <c:pt idx="1025">
                  <c:v>4.4000000000000004</c:v>
                </c:pt>
                <c:pt idx="1026">
                  <c:v>4.4000000000000004</c:v>
                </c:pt>
                <c:pt idx="1027">
                  <c:v>4.4000000000000004</c:v>
                </c:pt>
                <c:pt idx="1028">
                  <c:v>4.4000000000000004</c:v>
                </c:pt>
                <c:pt idx="1029">
                  <c:v>4.3</c:v>
                </c:pt>
                <c:pt idx="1030">
                  <c:v>4.3</c:v>
                </c:pt>
                <c:pt idx="1031">
                  <c:v>4.3</c:v>
                </c:pt>
                <c:pt idx="1032">
                  <c:v>4.3</c:v>
                </c:pt>
                <c:pt idx="1033">
                  <c:v>4.3</c:v>
                </c:pt>
                <c:pt idx="1034">
                  <c:v>4.3</c:v>
                </c:pt>
                <c:pt idx="1035">
                  <c:v>4.2</c:v>
                </c:pt>
                <c:pt idx="1036">
                  <c:v>4.2</c:v>
                </c:pt>
                <c:pt idx="1037">
                  <c:v>4.2</c:v>
                </c:pt>
                <c:pt idx="1038">
                  <c:v>4.2</c:v>
                </c:pt>
                <c:pt idx="1039">
                  <c:v>4.2</c:v>
                </c:pt>
                <c:pt idx="1040">
                  <c:v>4.2</c:v>
                </c:pt>
                <c:pt idx="1041">
                  <c:v>4.0999999999999996</c:v>
                </c:pt>
                <c:pt idx="1042">
                  <c:v>4.0999999999999996</c:v>
                </c:pt>
                <c:pt idx="1043">
                  <c:v>4.0999999999999996</c:v>
                </c:pt>
                <c:pt idx="1044">
                  <c:v>4.0999999999999996</c:v>
                </c:pt>
                <c:pt idx="1045">
                  <c:v>4.0999999999999996</c:v>
                </c:pt>
                <c:pt idx="1046">
                  <c:v>4.0999999999999996</c:v>
                </c:pt>
                <c:pt idx="1047">
                  <c:v>4.0999999999999996</c:v>
                </c:pt>
                <c:pt idx="1048">
                  <c:v>4</c:v>
                </c:pt>
                <c:pt idx="1049">
                  <c:v>4</c:v>
                </c:pt>
                <c:pt idx="1050">
                  <c:v>4</c:v>
                </c:pt>
                <c:pt idx="1051">
                  <c:v>4</c:v>
                </c:pt>
                <c:pt idx="1052">
                  <c:v>4</c:v>
                </c:pt>
                <c:pt idx="1053">
                  <c:v>3.9</c:v>
                </c:pt>
                <c:pt idx="1054">
                  <c:v>3.9</c:v>
                </c:pt>
                <c:pt idx="1055">
                  <c:v>3.9</c:v>
                </c:pt>
                <c:pt idx="1056">
                  <c:v>3.9</c:v>
                </c:pt>
                <c:pt idx="1057">
                  <c:v>3.9</c:v>
                </c:pt>
                <c:pt idx="1058">
                  <c:v>3.9</c:v>
                </c:pt>
                <c:pt idx="1059">
                  <c:v>3.9</c:v>
                </c:pt>
                <c:pt idx="1060">
                  <c:v>3.8</c:v>
                </c:pt>
                <c:pt idx="1061">
                  <c:v>3.8</c:v>
                </c:pt>
                <c:pt idx="1062">
                  <c:v>3.8</c:v>
                </c:pt>
                <c:pt idx="1063">
                  <c:v>3.8</c:v>
                </c:pt>
                <c:pt idx="1064">
                  <c:v>3.8</c:v>
                </c:pt>
                <c:pt idx="1065">
                  <c:v>3.8</c:v>
                </c:pt>
                <c:pt idx="1066">
                  <c:v>3.7</c:v>
                </c:pt>
                <c:pt idx="1067">
                  <c:v>3.7</c:v>
                </c:pt>
                <c:pt idx="1068">
                  <c:v>3.7</c:v>
                </c:pt>
                <c:pt idx="1069">
                  <c:v>3.7</c:v>
                </c:pt>
                <c:pt idx="1070">
                  <c:v>3.7</c:v>
                </c:pt>
                <c:pt idx="1071">
                  <c:v>3.7</c:v>
                </c:pt>
                <c:pt idx="1072">
                  <c:v>3.7</c:v>
                </c:pt>
                <c:pt idx="1073">
                  <c:v>3.6</c:v>
                </c:pt>
                <c:pt idx="1074">
                  <c:v>3.6</c:v>
                </c:pt>
                <c:pt idx="1075">
                  <c:v>3.6</c:v>
                </c:pt>
                <c:pt idx="1076">
                  <c:v>3.6</c:v>
                </c:pt>
                <c:pt idx="1077">
                  <c:v>3.6</c:v>
                </c:pt>
                <c:pt idx="1078">
                  <c:v>3.6</c:v>
                </c:pt>
                <c:pt idx="1079">
                  <c:v>3.6</c:v>
                </c:pt>
                <c:pt idx="1080">
                  <c:v>3.5</c:v>
                </c:pt>
                <c:pt idx="1081">
                  <c:v>3.5</c:v>
                </c:pt>
                <c:pt idx="1082">
                  <c:v>3.5</c:v>
                </c:pt>
                <c:pt idx="1083">
                  <c:v>3.5</c:v>
                </c:pt>
                <c:pt idx="1084">
                  <c:v>3.5</c:v>
                </c:pt>
                <c:pt idx="1085">
                  <c:v>3.5</c:v>
                </c:pt>
                <c:pt idx="1086">
                  <c:v>3.4</c:v>
                </c:pt>
                <c:pt idx="1087">
                  <c:v>3.4</c:v>
                </c:pt>
                <c:pt idx="1088">
                  <c:v>3.4</c:v>
                </c:pt>
                <c:pt idx="1089">
                  <c:v>3.4</c:v>
                </c:pt>
                <c:pt idx="1090">
                  <c:v>3.4</c:v>
                </c:pt>
                <c:pt idx="1091">
                  <c:v>3.4</c:v>
                </c:pt>
                <c:pt idx="1092">
                  <c:v>3.4</c:v>
                </c:pt>
                <c:pt idx="1093">
                  <c:v>3.4</c:v>
                </c:pt>
                <c:pt idx="1094">
                  <c:v>3.3</c:v>
                </c:pt>
                <c:pt idx="1095">
                  <c:v>3.3</c:v>
                </c:pt>
                <c:pt idx="1096">
                  <c:v>3.3</c:v>
                </c:pt>
                <c:pt idx="1097">
                  <c:v>3.3</c:v>
                </c:pt>
                <c:pt idx="1098">
                  <c:v>3.3</c:v>
                </c:pt>
                <c:pt idx="1099">
                  <c:v>3.3</c:v>
                </c:pt>
                <c:pt idx="1100">
                  <c:v>3.3</c:v>
                </c:pt>
                <c:pt idx="1101">
                  <c:v>3.2</c:v>
                </c:pt>
                <c:pt idx="1102">
                  <c:v>3.2</c:v>
                </c:pt>
                <c:pt idx="1103">
                  <c:v>3.2</c:v>
                </c:pt>
                <c:pt idx="1104">
                  <c:v>3.2</c:v>
                </c:pt>
                <c:pt idx="1105">
                  <c:v>3.1</c:v>
                </c:pt>
                <c:pt idx="1106">
                  <c:v>3.1</c:v>
                </c:pt>
                <c:pt idx="1107">
                  <c:v>3.1</c:v>
                </c:pt>
                <c:pt idx="1108">
                  <c:v>3.1</c:v>
                </c:pt>
                <c:pt idx="1109">
                  <c:v>3.1</c:v>
                </c:pt>
                <c:pt idx="1110">
                  <c:v>3.1</c:v>
                </c:pt>
                <c:pt idx="1111">
                  <c:v>3.1</c:v>
                </c:pt>
                <c:pt idx="1112">
                  <c:v>3.1</c:v>
                </c:pt>
                <c:pt idx="1113">
                  <c:v>3</c:v>
                </c:pt>
                <c:pt idx="1114">
                  <c:v>3</c:v>
                </c:pt>
                <c:pt idx="1115">
                  <c:v>3</c:v>
                </c:pt>
                <c:pt idx="1116">
                  <c:v>3</c:v>
                </c:pt>
                <c:pt idx="1117">
                  <c:v>3</c:v>
                </c:pt>
                <c:pt idx="1118">
                  <c:v>3</c:v>
                </c:pt>
                <c:pt idx="1119">
                  <c:v>3</c:v>
                </c:pt>
                <c:pt idx="1120">
                  <c:v>2.9</c:v>
                </c:pt>
                <c:pt idx="1121">
                  <c:v>2.9</c:v>
                </c:pt>
                <c:pt idx="1122">
                  <c:v>2.9</c:v>
                </c:pt>
                <c:pt idx="1123">
                  <c:v>2.9</c:v>
                </c:pt>
                <c:pt idx="1124">
                  <c:v>2.9</c:v>
                </c:pt>
                <c:pt idx="1125">
                  <c:v>2.9</c:v>
                </c:pt>
                <c:pt idx="1126">
                  <c:v>2.9</c:v>
                </c:pt>
                <c:pt idx="1127">
                  <c:v>2.9</c:v>
                </c:pt>
                <c:pt idx="1128">
                  <c:v>2.8</c:v>
                </c:pt>
                <c:pt idx="1129">
                  <c:v>2.8</c:v>
                </c:pt>
                <c:pt idx="1130">
                  <c:v>2.8</c:v>
                </c:pt>
                <c:pt idx="1131">
                  <c:v>2.8</c:v>
                </c:pt>
                <c:pt idx="1132">
                  <c:v>2.8</c:v>
                </c:pt>
                <c:pt idx="1133">
                  <c:v>2.8</c:v>
                </c:pt>
                <c:pt idx="1134">
                  <c:v>2.8</c:v>
                </c:pt>
                <c:pt idx="1135">
                  <c:v>2.8</c:v>
                </c:pt>
                <c:pt idx="1136">
                  <c:v>2.7</c:v>
                </c:pt>
                <c:pt idx="1137">
                  <c:v>2.7</c:v>
                </c:pt>
                <c:pt idx="1138">
                  <c:v>2.7</c:v>
                </c:pt>
                <c:pt idx="1139">
                  <c:v>2.7</c:v>
                </c:pt>
                <c:pt idx="1140">
                  <c:v>2.7</c:v>
                </c:pt>
                <c:pt idx="1141">
                  <c:v>2.7</c:v>
                </c:pt>
                <c:pt idx="1142">
                  <c:v>2.7</c:v>
                </c:pt>
                <c:pt idx="1143">
                  <c:v>2.6</c:v>
                </c:pt>
                <c:pt idx="1144">
                  <c:v>2.6</c:v>
                </c:pt>
                <c:pt idx="1145">
                  <c:v>2.6</c:v>
                </c:pt>
                <c:pt idx="1146">
                  <c:v>2.6</c:v>
                </c:pt>
                <c:pt idx="1147">
                  <c:v>2.6</c:v>
                </c:pt>
                <c:pt idx="1148">
                  <c:v>2.6</c:v>
                </c:pt>
                <c:pt idx="1149">
                  <c:v>2.5</c:v>
                </c:pt>
                <c:pt idx="1150">
                  <c:v>2.5</c:v>
                </c:pt>
                <c:pt idx="1151">
                  <c:v>2.5</c:v>
                </c:pt>
                <c:pt idx="1152">
                  <c:v>2.5</c:v>
                </c:pt>
                <c:pt idx="1153">
                  <c:v>2.5</c:v>
                </c:pt>
                <c:pt idx="1154">
                  <c:v>2.5</c:v>
                </c:pt>
                <c:pt idx="1155">
                  <c:v>2.5</c:v>
                </c:pt>
                <c:pt idx="1156">
                  <c:v>2.4</c:v>
                </c:pt>
                <c:pt idx="1157">
                  <c:v>2.4</c:v>
                </c:pt>
                <c:pt idx="1158">
                  <c:v>2.4</c:v>
                </c:pt>
                <c:pt idx="1159">
                  <c:v>2.4</c:v>
                </c:pt>
                <c:pt idx="1160">
                  <c:v>2.2999999999999998</c:v>
                </c:pt>
                <c:pt idx="1161">
                  <c:v>2.2999999999999998</c:v>
                </c:pt>
                <c:pt idx="1162">
                  <c:v>2.2999999999999998</c:v>
                </c:pt>
                <c:pt idx="1163">
                  <c:v>2.2999999999999998</c:v>
                </c:pt>
                <c:pt idx="1164">
                  <c:v>2.2000000000000002</c:v>
                </c:pt>
                <c:pt idx="1165">
                  <c:v>2.2000000000000002</c:v>
                </c:pt>
                <c:pt idx="1166">
                  <c:v>2.2000000000000002</c:v>
                </c:pt>
                <c:pt idx="1167">
                  <c:v>2.2000000000000002</c:v>
                </c:pt>
                <c:pt idx="1168">
                  <c:v>2.1</c:v>
                </c:pt>
                <c:pt idx="1169">
                  <c:v>2.1</c:v>
                </c:pt>
                <c:pt idx="1170">
                  <c:v>2.1</c:v>
                </c:pt>
                <c:pt idx="1171">
                  <c:v>2.1</c:v>
                </c:pt>
                <c:pt idx="1172">
                  <c:v>2.1</c:v>
                </c:pt>
                <c:pt idx="1173">
                  <c:v>2</c:v>
                </c:pt>
                <c:pt idx="1174">
                  <c:v>2</c:v>
                </c:pt>
                <c:pt idx="1175">
                  <c:v>2</c:v>
                </c:pt>
                <c:pt idx="1176">
                  <c:v>2</c:v>
                </c:pt>
                <c:pt idx="1177">
                  <c:v>1.9</c:v>
                </c:pt>
                <c:pt idx="1178">
                  <c:v>1.9</c:v>
                </c:pt>
                <c:pt idx="1179">
                  <c:v>1.9</c:v>
                </c:pt>
                <c:pt idx="1180">
                  <c:v>1.9</c:v>
                </c:pt>
                <c:pt idx="1181">
                  <c:v>1.9</c:v>
                </c:pt>
                <c:pt idx="1182">
                  <c:v>1.9</c:v>
                </c:pt>
                <c:pt idx="1183">
                  <c:v>1.8</c:v>
                </c:pt>
                <c:pt idx="1184">
                  <c:v>1.8</c:v>
                </c:pt>
                <c:pt idx="1185">
                  <c:v>1.8</c:v>
                </c:pt>
                <c:pt idx="1186">
                  <c:v>1.8</c:v>
                </c:pt>
                <c:pt idx="1187">
                  <c:v>1.8</c:v>
                </c:pt>
                <c:pt idx="1188">
                  <c:v>1.8</c:v>
                </c:pt>
                <c:pt idx="1189">
                  <c:v>1.8</c:v>
                </c:pt>
                <c:pt idx="1190">
                  <c:v>1.7</c:v>
                </c:pt>
                <c:pt idx="1191">
                  <c:v>1.7</c:v>
                </c:pt>
                <c:pt idx="1192">
                  <c:v>1.7</c:v>
                </c:pt>
                <c:pt idx="1193">
                  <c:v>1.7</c:v>
                </c:pt>
                <c:pt idx="1194">
                  <c:v>1.7</c:v>
                </c:pt>
                <c:pt idx="1195">
                  <c:v>1.6</c:v>
                </c:pt>
                <c:pt idx="1196">
                  <c:v>1.6</c:v>
                </c:pt>
                <c:pt idx="1197">
                  <c:v>1.6</c:v>
                </c:pt>
                <c:pt idx="1198">
                  <c:v>1.6</c:v>
                </c:pt>
                <c:pt idx="1199">
                  <c:v>1.6</c:v>
                </c:pt>
                <c:pt idx="1200">
                  <c:v>1.6</c:v>
                </c:pt>
                <c:pt idx="1201">
                  <c:v>1.5</c:v>
                </c:pt>
                <c:pt idx="1202">
                  <c:v>1.5</c:v>
                </c:pt>
                <c:pt idx="1203">
                  <c:v>1.5</c:v>
                </c:pt>
                <c:pt idx="1204">
                  <c:v>1.5</c:v>
                </c:pt>
                <c:pt idx="1205">
                  <c:v>1.5</c:v>
                </c:pt>
                <c:pt idx="1206">
                  <c:v>1.5</c:v>
                </c:pt>
                <c:pt idx="1207">
                  <c:v>1.5</c:v>
                </c:pt>
                <c:pt idx="1208">
                  <c:v>1.4</c:v>
                </c:pt>
                <c:pt idx="1209">
                  <c:v>1.4</c:v>
                </c:pt>
                <c:pt idx="1210">
                  <c:v>1.4</c:v>
                </c:pt>
                <c:pt idx="1211">
                  <c:v>1.4</c:v>
                </c:pt>
                <c:pt idx="1212">
                  <c:v>1.4</c:v>
                </c:pt>
                <c:pt idx="1213">
                  <c:v>1.3</c:v>
                </c:pt>
                <c:pt idx="1214">
                  <c:v>1.3</c:v>
                </c:pt>
                <c:pt idx="1215">
                  <c:v>1.3</c:v>
                </c:pt>
                <c:pt idx="1216">
                  <c:v>1.3</c:v>
                </c:pt>
                <c:pt idx="1217">
                  <c:v>1.3</c:v>
                </c:pt>
                <c:pt idx="1218">
                  <c:v>1.3</c:v>
                </c:pt>
                <c:pt idx="1219">
                  <c:v>1.3</c:v>
                </c:pt>
                <c:pt idx="1220">
                  <c:v>1.2</c:v>
                </c:pt>
                <c:pt idx="1221">
                  <c:v>1.2</c:v>
                </c:pt>
                <c:pt idx="1222">
                  <c:v>1.2</c:v>
                </c:pt>
                <c:pt idx="1223">
                  <c:v>1.2</c:v>
                </c:pt>
                <c:pt idx="1224">
                  <c:v>1.2</c:v>
                </c:pt>
                <c:pt idx="1225">
                  <c:v>1.2</c:v>
                </c:pt>
                <c:pt idx="1226">
                  <c:v>1.2</c:v>
                </c:pt>
                <c:pt idx="1227">
                  <c:v>1.1000000000000001</c:v>
                </c:pt>
                <c:pt idx="1228">
                  <c:v>1.1000000000000001</c:v>
                </c:pt>
                <c:pt idx="1229">
                  <c:v>1.1000000000000001</c:v>
                </c:pt>
                <c:pt idx="1230">
                  <c:v>1.1000000000000001</c:v>
                </c:pt>
                <c:pt idx="1231">
                  <c:v>1</c:v>
                </c:pt>
                <c:pt idx="1232">
                  <c:v>1</c:v>
                </c:pt>
                <c:pt idx="1233">
                  <c:v>1</c:v>
                </c:pt>
                <c:pt idx="1234">
                  <c:v>1</c:v>
                </c:pt>
                <c:pt idx="1235">
                  <c:v>1</c:v>
                </c:pt>
                <c:pt idx="1236">
                  <c:v>1</c:v>
                </c:pt>
                <c:pt idx="1237">
                  <c:v>1</c:v>
                </c:pt>
                <c:pt idx="1238">
                  <c:v>0.9</c:v>
                </c:pt>
                <c:pt idx="1239">
                  <c:v>0.9</c:v>
                </c:pt>
                <c:pt idx="1240">
                  <c:v>0.9</c:v>
                </c:pt>
                <c:pt idx="1241">
                  <c:v>0.9</c:v>
                </c:pt>
                <c:pt idx="1242">
                  <c:v>0.9</c:v>
                </c:pt>
                <c:pt idx="1243">
                  <c:v>0.9</c:v>
                </c:pt>
                <c:pt idx="1244">
                  <c:v>0.9</c:v>
                </c:pt>
                <c:pt idx="1245">
                  <c:v>0.8</c:v>
                </c:pt>
                <c:pt idx="1246">
                  <c:v>0.8</c:v>
                </c:pt>
                <c:pt idx="1247">
                  <c:v>0.8</c:v>
                </c:pt>
                <c:pt idx="1248">
                  <c:v>0.8</c:v>
                </c:pt>
                <c:pt idx="1249">
                  <c:v>0.8</c:v>
                </c:pt>
                <c:pt idx="1250">
                  <c:v>0.8</c:v>
                </c:pt>
                <c:pt idx="1251">
                  <c:v>0.8</c:v>
                </c:pt>
                <c:pt idx="1252">
                  <c:v>0.8</c:v>
                </c:pt>
                <c:pt idx="1253">
                  <c:v>0.8</c:v>
                </c:pt>
                <c:pt idx="1254">
                  <c:v>0.8</c:v>
                </c:pt>
                <c:pt idx="1255">
                  <c:v>0.8</c:v>
                </c:pt>
                <c:pt idx="1256">
                  <c:v>0.8</c:v>
                </c:pt>
                <c:pt idx="1257">
                  <c:v>0.8</c:v>
                </c:pt>
                <c:pt idx="1258">
                  <c:v>0.8</c:v>
                </c:pt>
                <c:pt idx="1259">
                  <c:v>0.8</c:v>
                </c:pt>
                <c:pt idx="1260">
                  <c:v>0.8</c:v>
                </c:pt>
                <c:pt idx="1261">
                  <c:v>0.8</c:v>
                </c:pt>
                <c:pt idx="1262">
                  <c:v>0.8</c:v>
                </c:pt>
                <c:pt idx="1263">
                  <c:v>0.8</c:v>
                </c:pt>
                <c:pt idx="1264">
                  <c:v>0.8</c:v>
                </c:pt>
                <c:pt idx="1265">
                  <c:v>0.8</c:v>
                </c:pt>
                <c:pt idx="1266">
                  <c:v>0.8</c:v>
                </c:pt>
                <c:pt idx="1267">
                  <c:v>0.8</c:v>
                </c:pt>
                <c:pt idx="1268">
                  <c:v>0.8</c:v>
                </c:pt>
                <c:pt idx="1269">
                  <c:v>0.8</c:v>
                </c:pt>
                <c:pt idx="1270">
                  <c:v>0.8</c:v>
                </c:pt>
                <c:pt idx="1271">
                  <c:v>0.8</c:v>
                </c:pt>
                <c:pt idx="1272">
                  <c:v>0.7</c:v>
                </c:pt>
                <c:pt idx="1273">
                  <c:v>0.6</c:v>
                </c:pt>
                <c:pt idx="1274">
                  <c:v>0.5</c:v>
                </c:pt>
                <c:pt idx="1275">
                  <c:v>0.5</c:v>
                </c:pt>
                <c:pt idx="1276">
                  <c:v>0.4</c:v>
                </c:pt>
                <c:pt idx="1277">
                  <c:v>0.4</c:v>
                </c:pt>
                <c:pt idx="1278">
                  <c:v>0.4</c:v>
                </c:pt>
                <c:pt idx="1279">
                  <c:v>0.4</c:v>
                </c:pt>
                <c:pt idx="1280">
                  <c:v>0.4</c:v>
                </c:pt>
                <c:pt idx="1281">
                  <c:v>0.4</c:v>
                </c:pt>
                <c:pt idx="1282">
                  <c:v>0.4</c:v>
                </c:pt>
                <c:pt idx="1283">
                  <c:v>0.4</c:v>
                </c:pt>
                <c:pt idx="1284">
                  <c:v>0.4</c:v>
                </c:pt>
                <c:pt idx="1285">
                  <c:v>0.4</c:v>
                </c:pt>
                <c:pt idx="1286">
                  <c:v>0.4</c:v>
                </c:pt>
                <c:pt idx="1287">
                  <c:v>0.4</c:v>
                </c:pt>
                <c:pt idx="1288">
                  <c:v>0.3</c:v>
                </c:pt>
                <c:pt idx="1289">
                  <c:v>0.3</c:v>
                </c:pt>
                <c:pt idx="1290">
                  <c:v>0.3</c:v>
                </c:pt>
                <c:pt idx="1291">
                  <c:v>0.3</c:v>
                </c:pt>
                <c:pt idx="1292">
                  <c:v>0.3</c:v>
                </c:pt>
                <c:pt idx="1293">
                  <c:v>0.2</c:v>
                </c:pt>
                <c:pt idx="1294">
                  <c:v>0.2</c:v>
                </c:pt>
                <c:pt idx="1295">
                  <c:v>0.2</c:v>
                </c:pt>
                <c:pt idx="1296">
                  <c:v>0.2</c:v>
                </c:pt>
                <c:pt idx="1297">
                  <c:v>0.2</c:v>
                </c:pt>
                <c:pt idx="1298">
                  <c:v>0.2</c:v>
                </c:pt>
                <c:pt idx="1299">
                  <c:v>0.2</c:v>
                </c:pt>
                <c:pt idx="1300">
                  <c:v>0.1</c:v>
                </c:pt>
                <c:pt idx="1301">
                  <c:v>0.1</c:v>
                </c:pt>
                <c:pt idx="1302">
                  <c:v>0.1</c:v>
                </c:pt>
                <c:pt idx="1303">
                  <c:v>0.1</c:v>
                </c:pt>
                <c:pt idx="1304">
                  <c:v>0.1</c:v>
                </c:pt>
                <c:pt idx="1305">
                  <c:v>0.1</c:v>
                </c:pt>
                <c:pt idx="1306">
                  <c:v>0.1</c:v>
                </c:pt>
                <c:pt idx="1307">
                  <c:v>0.1</c:v>
                </c:pt>
                <c:pt idx="1308">
                  <c:v>0.1</c:v>
                </c:pt>
                <c:pt idx="1309">
                  <c:v>0.1</c:v>
                </c:pt>
                <c:pt idx="1310">
                  <c:v>0.1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0.1</c:v>
                </c:pt>
                <c:pt idx="1315">
                  <c:v>0.1</c:v>
                </c:pt>
                <c:pt idx="1316">
                  <c:v>0.1</c:v>
                </c:pt>
                <c:pt idx="1317">
                  <c:v>0.1</c:v>
                </c:pt>
                <c:pt idx="1318">
                  <c:v>0.1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-0.1</c:v>
                </c:pt>
                <c:pt idx="1327">
                  <c:v>-0.1</c:v>
                </c:pt>
                <c:pt idx="1328">
                  <c:v>-0.2</c:v>
                </c:pt>
                <c:pt idx="1329">
                  <c:v>-0.2</c:v>
                </c:pt>
                <c:pt idx="1330">
                  <c:v>-0.2</c:v>
                </c:pt>
                <c:pt idx="1331">
                  <c:v>-0.2</c:v>
                </c:pt>
                <c:pt idx="1332">
                  <c:v>-0.2</c:v>
                </c:pt>
                <c:pt idx="1333">
                  <c:v>-0.3</c:v>
                </c:pt>
                <c:pt idx="1334">
                  <c:v>-0.3</c:v>
                </c:pt>
                <c:pt idx="1335">
                  <c:v>-0.3</c:v>
                </c:pt>
                <c:pt idx="1336">
                  <c:v>-0.3</c:v>
                </c:pt>
                <c:pt idx="1337">
                  <c:v>-0.2</c:v>
                </c:pt>
                <c:pt idx="1338">
                  <c:v>-0.2</c:v>
                </c:pt>
                <c:pt idx="1339">
                  <c:v>-0.2</c:v>
                </c:pt>
                <c:pt idx="1340">
                  <c:v>-0.3</c:v>
                </c:pt>
                <c:pt idx="1341">
                  <c:v>-0.3</c:v>
                </c:pt>
                <c:pt idx="1342">
                  <c:v>-0.3</c:v>
                </c:pt>
                <c:pt idx="1343">
                  <c:v>-0.4</c:v>
                </c:pt>
                <c:pt idx="1344">
                  <c:v>-0.4</c:v>
                </c:pt>
                <c:pt idx="1345">
                  <c:v>-0.4</c:v>
                </c:pt>
                <c:pt idx="1346">
                  <c:v>-0.4</c:v>
                </c:pt>
                <c:pt idx="1347">
                  <c:v>-0.4</c:v>
                </c:pt>
                <c:pt idx="1348">
                  <c:v>-0.4</c:v>
                </c:pt>
                <c:pt idx="1349">
                  <c:v>-0.4</c:v>
                </c:pt>
                <c:pt idx="1350">
                  <c:v>-0.4</c:v>
                </c:pt>
                <c:pt idx="1351">
                  <c:v>-0.4</c:v>
                </c:pt>
                <c:pt idx="1352">
                  <c:v>-0.4</c:v>
                </c:pt>
                <c:pt idx="1353">
                  <c:v>-0.4</c:v>
                </c:pt>
                <c:pt idx="1354">
                  <c:v>-0.4</c:v>
                </c:pt>
                <c:pt idx="1355">
                  <c:v>-0.4</c:v>
                </c:pt>
                <c:pt idx="1356">
                  <c:v>-0.4</c:v>
                </c:pt>
                <c:pt idx="1357">
                  <c:v>-0.5</c:v>
                </c:pt>
                <c:pt idx="1358">
                  <c:v>-0.5</c:v>
                </c:pt>
                <c:pt idx="1359">
                  <c:v>-0.5</c:v>
                </c:pt>
                <c:pt idx="1360">
                  <c:v>-0.5</c:v>
                </c:pt>
                <c:pt idx="1361">
                  <c:v>-0.5</c:v>
                </c:pt>
                <c:pt idx="1362">
                  <c:v>-0.5</c:v>
                </c:pt>
                <c:pt idx="1363">
                  <c:v>-0.5</c:v>
                </c:pt>
                <c:pt idx="1364">
                  <c:v>-0.5</c:v>
                </c:pt>
                <c:pt idx="1365">
                  <c:v>-0.6</c:v>
                </c:pt>
                <c:pt idx="1366">
                  <c:v>-0.6</c:v>
                </c:pt>
                <c:pt idx="1367">
                  <c:v>-0.6</c:v>
                </c:pt>
                <c:pt idx="1368">
                  <c:v>-0.6</c:v>
                </c:pt>
                <c:pt idx="1369">
                  <c:v>-0.6</c:v>
                </c:pt>
                <c:pt idx="1370">
                  <c:v>-0.6</c:v>
                </c:pt>
                <c:pt idx="1371">
                  <c:v>-0.5</c:v>
                </c:pt>
                <c:pt idx="1372">
                  <c:v>-0.5</c:v>
                </c:pt>
                <c:pt idx="1373">
                  <c:v>-0.5</c:v>
                </c:pt>
                <c:pt idx="1374">
                  <c:v>-0.6</c:v>
                </c:pt>
                <c:pt idx="1375">
                  <c:v>-0.6</c:v>
                </c:pt>
                <c:pt idx="1376">
                  <c:v>-0.7</c:v>
                </c:pt>
                <c:pt idx="1377">
                  <c:v>-0.7</c:v>
                </c:pt>
                <c:pt idx="1378">
                  <c:v>-0.7</c:v>
                </c:pt>
                <c:pt idx="1379">
                  <c:v>-0.7</c:v>
                </c:pt>
                <c:pt idx="1380">
                  <c:v>-0.7</c:v>
                </c:pt>
                <c:pt idx="1381">
                  <c:v>-0.8</c:v>
                </c:pt>
                <c:pt idx="1382">
                  <c:v>-0.8</c:v>
                </c:pt>
                <c:pt idx="1383">
                  <c:v>-0.8</c:v>
                </c:pt>
                <c:pt idx="1384">
                  <c:v>-0.8</c:v>
                </c:pt>
                <c:pt idx="1385">
                  <c:v>-0.8</c:v>
                </c:pt>
                <c:pt idx="1386">
                  <c:v>-0.8</c:v>
                </c:pt>
                <c:pt idx="1387">
                  <c:v>-0.7</c:v>
                </c:pt>
                <c:pt idx="1388">
                  <c:v>-0.7</c:v>
                </c:pt>
                <c:pt idx="1389">
                  <c:v>-0.7</c:v>
                </c:pt>
                <c:pt idx="1390">
                  <c:v>-0.7</c:v>
                </c:pt>
                <c:pt idx="1391">
                  <c:v>-0.7</c:v>
                </c:pt>
                <c:pt idx="1392">
                  <c:v>-0.7</c:v>
                </c:pt>
                <c:pt idx="1393">
                  <c:v>-0.7</c:v>
                </c:pt>
                <c:pt idx="1394">
                  <c:v>-0.7</c:v>
                </c:pt>
                <c:pt idx="1395">
                  <c:v>-0.8</c:v>
                </c:pt>
                <c:pt idx="1396">
                  <c:v>-0.8</c:v>
                </c:pt>
                <c:pt idx="1397">
                  <c:v>-0.9</c:v>
                </c:pt>
                <c:pt idx="1398">
                  <c:v>-1</c:v>
                </c:pt>
                <c:pt idx="1399">
                  <c:v>-1</c:v>
                </c:pt>
                <c:pt idx="1400">
                  <c:v>-1</c:v>
                </c:pt>
                <c:pt idx="1401">
                  <c:v>-1</c:v>
                </c:pt>
                <c:pt idx="1402">
                  <c:v>-1</c:v>
                </c:pt>
                <c:pt idx="1403">
                  <c:v>-0.9</c:v>
                </c:pt>
                <c:pt idx="1404">
                  <c:v>-0.9</c:v>
                </c:pt>
                <c:pt idx="1405">
                  <c:v>-0.9</c:v>
                </c:pt>
                <c:pt idx="1406">
                  <c:v>-0.8</c:v>
                </c:pt>
                <c:pt idx="1407">
                  <c:v>-0.8</c:v>
                </c:pt>
                <c:pt idx="1408">
                  <c:v>-0.8</c:v>
                </c:pt>
                <c:pt idx="1409">
                  <c:v>-0.8</c:v>
                </c:pt>
                <c:pt idx="1410">
                  <c:v>-0.8</c:v>
                </c:pt>
                <c:pt idx="1411">
                  <c:v>-0.9</c:v>
                </c:pt>
                <c:pt idx="1412">
                  <c:v>-0.9</c:v>
                </c:pt>
                <c:pt idx="1413">
                  <c:v>-0.9</c:v>
                </c:pt>
                <c:pt idx="1414">
                  <c:v>-1</c:v>
                </c:pt>
                <c:pt idx="1415">
                  <c:v>-1</c:v>
                </c:pt>
                <c:pt idx="1416">
                  <c:v>-1.1000000000000001</c:v>
                </c:pt>
                <c:pt idx="1417">
                  <c:v>-1.1000000000000001</c:v>
                </c:pt>
                <c:pt idx="1418">
                  <c:v>-1.1000000000000001</c:v>
                </c:pt>
                <c:pt idx="1419">
                  <c:v>-1.1000000000000001</c:v>
                </c:pt>
                <c:pt idx="1420">
                  <c:v>-1.1000000000000001</c:v>
                </c:pt>
                <c:pt idx="1421">
                  <c:v>-1</c:v>
                </c:pt>
                <c:pt idx="1422">
                  <c:v>-1</c:v>
                </c:pt>
                <c:pt idx="1423">
                  <c:v>-1</c:v>
                </c:pt>
                <c:pt idx="1424">
                  <c:v>-1</c:v>
                </c:pt>
                <c:pt idx="1425">
                  <c:v>-1</c:v>
                </c:pt>
                <c:pt idx="1426">
                  <c:v>-1</c:v>
                </c:pt>
                <c:pt idx="1427">
                  <c:v>-1</c:v>
                </c:pt>
                <c:pt idx="1428">
                  <c:v>-1</c:v>
                </c:pt>
                <c:pt idx="1429">
                  <c:v>-1</c:v>
                </c:pt>
                <c:pt idx="1430">
                  <c:v>-1</c:v>
                </c:pt>
                <c:pt idx="1431">
                  <c:v>-1</c:v>
                </c:pt>
                <c:pt idx="1432">
                  <c:v>-1</c:v>
                </c:pt>
                <c:pt idx="1433">
                  <c:v>-1</c:v>
                </c:pt>
                <c:pt idx="1434">
                  <c:v>-1.1000000000000001</c:v>
                </c:pt>
                <c:pt idx="1435">
                  <c:v>-1.1000000000000001</c:v>
                </c:pt>
                <c:pt idx="1436">
                  <c:v>-1.2</c:v>
                </c:pt>
                <c:pt idx="1437">
                  <c:v>-1.3</c:v>
                </c:pt>
                <c:pt idx="1438">
                  <c:v>-1.3</c:v>
                </c:pt>
                <c:pt idx="1439">
                  <c:v>-1.3</c:v>
                </c:pt>
                <c:pt idx="1440">
                  <c:v>-1.3</c:v>
                </c:pt>
                <c:pt idx="1441">
                  <c:v>-1.3</c:v>
                </c:pt>
                <c:pt idx="1442">
                  <c:v>-1.3</c:v>
                </c:pt>
                <c:pt idx="1443">
                  <c:v>-1.2</c:v>
                </c:pt>
                <c:pt idx="1444">
                  <c:v>-1.2</c:v>
                </c:pt>
                <c:pt idx="1445">
                  <c:v>-1.2</c:v>
                </c:pt>
                <c:pt idx="1446">
                  <c:v>-1.1000000000000001</c:v>
                </c:pt>
                <c:pt idx="1447">
                  <c:v>-1.1000000000000001</c:v>
                </c:pt>
                <c:pt idx="1448">
                  <c:v>-1.1000000000000001</c:v>
                </c:pt>
                <c:pt idx="1449">
                  <c:v>-1</c:v>
                </c:pt>
                <c:pt idx="1450">
                  <c:v>-1</c:v>
                </c:pt>
                <c:pt idx="1451">
                  <c:v>-1</c:v>
                </c:pt>
                <c:pt idx="1452">
                  <c:v>-1</c:v>
                </c:pt>
                <c:pt idx="1453">
                  <c:v>-1.4</c:v>
                </c:pt>
                <c:pt idx="1454">
                  <c:v>-1.5</c:v>
                </c:pt>
                <c:pt idx="1455">
                  <c:v>-1.5</c:v>
                </c:pt>
                <c:pt idx="1456">
                  <c:v>-1.5</c:v>
                </c:pt>
                <c:pt idx="1457">
                  <c:v>-1.4</c:v>
                </c:pt>
                <c:pt idx="1458">
                  <c:v>-1.4</c:v>
                </c:pt>
                <c:pt idx="1459">
                  <c:v>-1.4</c:v>
                </c:pt>
                <c:pt idx="1460">
                  <c:v>-1.3</c:v>
                </c:pt>
                <c:pt idx="1461">
                  <c:v>-1.3</c:v>
                </c:pt>
                <c:pt idx="1462">
                  <c:v>-1.3</c:v>
                </c:pt>
                <c:pt idx="1463">
                  <c:v>-1.3</c:v>
                </c:pt>
                <c:pt idx="1464">
                  <c:v>-1.3</c:v>
                </c:pt>
                <c:pt idx="1465">
                  <c:v>-1.3</c:v>
                </c:pt>
                <c:pt idx="1466">
                  <c:v>-1.2</c:v>
                </c:pt>
                <c:pt idx="1467">
                  <c:v>-1.2</c:v>
                </c:pt>
                <c:pt idx="1468">
                  <c:v>-1.2</c:v>
                </c:pt>
                <c:pt idx="1469">
                  <c:v>-1.2</c:v>
                </c:pt>
                <c:pt idx="1470">
                  <c:v>-1.2</c:v>
                </c:pt>
                <c:pt idx="1471">
                  <c:v>-1.3</c:v>
                </c:pt>
                <c:pt idx="1472">
                  <c:v>-1.3</c:v>
                </c:pt>
                <c:pt idx="1473">
                  <c:v>-1.4</c:v>
                </c:pt>
                <c:pt idx="1474">
                  <c:v>-1.4</c:v>
                </c:pt>
                <c:pt idx="1475">
                  <c:v>-1.5</c:v>
                </c:pt>
                <c:pt idx="1476">
                  <c:v>-1.5</c:v>
                </c:pt>
                <c:pt idx="1477">
                  <c:v>-1.6</c:v>
                </c:pt>
                <c:pt idx="1478">
                  <c:v>-1.6</c:v>
                </c:pt>
                <c:pt idx="1479">
                  <c:v>-1.6</c:v>
                </c:pt>
                <c:pt idx="1480">
                  <c:v>-1.5</c:v>
                </c:pt>
                <c:pt idx="1481">
                  <c:v>-1.5</c:v>
                </c:pt>
                <c:pt idx="1482">
                  <c:v>-1.4</c:v>
                </c:pt>
                <c:pt idx="1483">
                  <c:v>-1.4</c:v>
                </c:pt>
                <c:pt idx="1484">
                  <c:v>-1.4</c:v>
                </c:pt>
                <c:pt idx="1485">
                  <c:v>-1.3</c:v>
                </c:pt>
                <c:pt idx="1486">
                  <c:v>-1.3</c:v>
                </c:pt>
                <c:pt idx="1487">
                  <c:v>-1.2</c:v>
                </c:pt>
                <c:pt idx="1488">
                  <c:v>-1.2</c:v>
                </c:pt>
                <c:pt idx="1489">
                  <c:v>-1.5</c:v>
                </c:pt>
                <c:pt idx="1490">
                  <c:v>-1.7</c:v>
                </c:pt>
                <c:pt idx="1491">
                  <c:v>-1.7</c:v>
                </c:pt>
                <c:pt idx="1492">
                  <c:v>-1.7</c:v>
                </c:pt>
                <c:pt idx="1493">
                  <c:v>-1.6</c:v>
                </c:pt>
                <c:pt idx="1494">
                  <c:v>-1.5</c:v>
                </c:pt>
                <c:pt idx="1495">
                  <c:v>-1.4</c:v>
                </c:pt>
                <c:pt idx="1496">
                  <c:v>-1.2</c:v>
                </c:pt>
                <c:pt idx="1497">
                  <c:v>-0.9</c:v>
                </c:pt>
                <c:pt idx="1498">
                  <c:v>-0.8</c:v>
                </c:pt>
                <c:pt idx="1499">
                  <c:v>-0.6</c:v>
                </c:pt>
                <c:pt idx="1500">
                  <c:v>-0.5</c:v>
                </c:pt>
                <c:pt idx="1501">
                  <c:v>-0.2</c:v>
                </c:pt>
                <c:pt idx="1502">
                  <c:v>-0.1</c:v>
                </c:pt>
                <c:pt idx="1503">
                  <c:v>-0.1</c:v>
                </c:pt>
                <c:pt idx="1504">
                  <c:v>0</c:v>
                </c:pt>
                <c:pt idx="1505">
                  <c:v>0.1</c:v>
                </c:pt>
                <c:pt idx="1506">
                  <c:v>0.2</c:v>
                </c:pt>
                <c:pt idx="1507">
                  <c:v>0.2</c:v>
                </c:pt>
                <c:pt idx="1508">
                  <c:v>0.3</c:v>
                </c:pt>
                <c:pt idx="1509">
                  <c:v>0.3</c:v>
                </c:pt>
                <c:pt idx="1510">
                  <c:v>0.4</c:v>
                </c:pt>
                <c:pt idx="1511">
                  <c:v>0.4</c:v>
                </c:pt>
                <c:pt idx="1512">
                  <c:v>0.4</c:v>
                </c:pt>
                <c:pt idx="1513">
                  <c:v>0.5</c:v>
                </c:pt>
                <c:pt idx="1514">
                  <c:v>0.5</c:v>
                </c:pt>
                <c:pt idx="1515">
                  <c:v>0.5</c:v>
                </c:pt>
                <c:pt idx="1516">
                  <c:v>0.5</c:v>
                </c:pt>
                <c:pt idx="1517">
                  <c:v>0.6</c:v>
                </c:pt>
                <c:pt idx="1518">
                  <c:v>0.6</c:v>
                </c:pt>
                <c:pt idx="1519">
                  <c:v>0.6</c:v>
                </c:pt>
                <c:pt idx="1520">
                  <c:v>0.6</c:v>
                </c:pt>
                <c:pt idx="1521">
                  <c:v>0.6</c:v>
                </c:pt>
                <c:pt idx="1522">
                  <c:v>0.6</c:v>
                </c:pt>
                <c:pt idx="1523">
                  <c:v>0.6</c:v>
                </c:pt>
                <c:pt idx="1524">
                  <c:v>0.6</c:v>
                </c:pt>
                <c:pt idx="1525">
                  <c:v>0.6</c:v>
                </c:pt>
                <c:pt idx="1526">
                  <c:v>0.6</c:v>
                </c:pt>
                <c:pt idx="1527">
                  <c:v>0.6</c:v>
                </c:pt>
                <c:pt idx="1528">
                  <c:v>0.6</c:v>
                </c:pt>
                <c:pt idx="1529">
                  <c:v>0.6</c:v>
                </c:pt>
                <c:pt idx="1530">
                  <c:v>0.6</c:v>
                </c:pt>
                <c:pt idx="1531">
                  <c:v>0.6</c:v>
                </c:pt>
                <c:pt idx="1532">
                  <c:v>0.6</c:v>
                </c:pt>
                <c:pt idx="1533">
                  <c:v>0.6</c:v>
                </c:pt>
                <c:pt idx="1534">
                  <c:v>0.6</c:v>
                </c:pt>
                <c:pt idx="1535">
                  <c:v>0.6</c:v>
                </c:pt>
                <c:pt idx="1536">
                  <c:v>0.6</c:v>
                </c:pt>
                <c:pt idx="1537">
                  <c:v>0.6</c:v>
                </c:pt>
                <c:pt idx="1538">
                  <c:v>0.6</c:v>
                </c:pt>
                <c:pt idx="1539">
                  <c:v>0.6</c:v>
                </c:pt>
                <c:pt idx="1540">
                  <c:v>0.6</c:v>
                </c:pt>
                <c:pt idx="1541">
                  <c:v>0.6</c:v>
                </c:pt>
                <c:pt idx="1542">
                  <c:v>0.6</c:v>
                </c:pt>
                <c:pt idx="1543">
                  <c:v>0.6</c:v>
                </c:pt>
                <c:pt idx="1544">
                  <c:v>0.6</c:v>
                </c:pt>
                <c:pt idx="1545">
                  <c:v>0.6</c:v>
                </c:pt>
                <c:pt idx="1546">
                  <c:v>0.6</c:v>
                </c:pt>
                <c:pt idx="1547">
                  <c:v>0.6</c:v>
                </c:pt>
                <c:pt idx="1548">
                  <c:v>0.6</c:v>
                </c:pt>
                <c:pt idx="1549">
                  <c:v>0.6</c:v>
                </c:pt>
                <c:pt idx="1550">
                  <c:v>0.6</c:v>
                </c:pt>
                <c:pt idx="1551">
                  <c:v>0.6</c:v>
                </c:pt>
                <c:pt idx="1552">
                  <c:v>0.7</c:v>
                </c:pt>
                <c:pt idx="1553">
                  <c:v>0.7</c:v>
                </c:pt>
                <c:pt idx="1554">
                  <c:v>0.7</c:v>
                </c:pt>
                <c:pt idx="1555">
                  <c:v>0.7</c:v>
                </c:pt>
                <c:pt idx="1556">
                  <c:v>0.7</c:v>
                </c:pt>
                <c:pt idx="1557">
                  <c:v>0.7</c:v>
                </c:pt>
                <c:pt idx="1558">
                  <c:v>0.7</c:v>
                </c:pt>
                <c:pt idx="1559">
                  <c:v>0.7</c:v>
                </c:pt>
                <c:pt idx="1560">
                  <c:v>0.7</c:v>
                </c:pt>
                <c:pt idx="1561">
                  <c:v>0.7</c:v>
                </c:pt>
                <c:pt idx="1562">
                  <c:v>0.7</c:v>
                </c:pt>
                <c:pt idx="1563">
                  <c:v>0.7</c:v>
                </c:pt>
                <c:pt idx="1564">
                  <c:v>0.7</c:v>
                </c:pt>
                <c:pt idx="1565">
                  <c:v>0.7</c:v>
                </c:pt>
                <c:pt idx="1566">
                  <c:v>0.7</c:v>
                </c:pt>
                <c:pt idx="1567">
                  <c:v>0.7</c:v>
                </c:pt>
                <c:pt idx="1568">
                  <c:v>0.7</c:v>
                </c:pt>
                <c:pt idx="1569">
                  <c:v>0.7</c:v>
                </c:pt>
                <c:pt idx="1570">
                  <c:v>0.7</c:v>
                </c:pt>
                <c:pt idx="1571">
                  <c:v>0.7</c:v>
                </c:pt>
                <c:pt idx="1572">
                  <c:v>0.7</c:v>
                </c:pt>
                <c:pt idx="1573">
                  <c:v>0.7</c:v>
                </c:pt>
                <c:pt idx="1574">
                  <c:v>0.7</c:v>
                </c:pt>
                <c:pt idx="1575">
                  <c:v>0.7</c:v>
                </c:pt>
                <c:pt idx="1576">
                  <c:v>0.7</c:v>
                </c:pt>
                <c:pt idx="1577">
                  <c:v>0.7</c:v>
                </c:pt>
                <c:pt idx="1578">
                  <c:v>0.7</c:v>
                </c:pt>
                <c:pt idx="1579">
                  <c:v>0.7</c:v>
                </c:pt>
                <c:pt idx="1580">
                  <c:v>0.7</c:v>
                </c:pt>
                <c:pt idx="1581">
                  <c:v>0.7</c:v>
                </c:pt>
                <c:pt idx="1582">
                  <c:v>0.7</c:v>
                </c:pt>
                <c:pt idx="1583">
                  <c:v>0.7</c:v>
                </c:pt>
                <c:pt idx="1584">
                  <c:v>0.7</c:v>
                </c:pt>
                <c:pt idx="1585">
                  <c:v>0.7</c:v>
                </c:pt>
                <c:pt idx="1586">
                  <c:v>0.7</c:v>
                </c:pt>
                <c:pt idx="1587">
                  <c:v>0.7</c:v>
                </c:pt>
                <c:pt idx="1588">
                  <c:v>0.7</c:v>
                </c:pt>
                <c:pt idx="1589">
                  <c:v>0.7</c:v>
                </c:pt>
                <c:pt idx="1590">
                  <c:v>0.7</c:v>
                </c:pt>
                <c:pt idx="1591">
                  <c:v>0.7</c:v>
                </c:pt>
                <c:pt idx="1592">
                  <c:v>0.7</c:v>
                </c:pt>
                <c:pt idx="1593">
                  <c:v>0.7</c:v>
                </c:pt>
                <c:pt idx="1594">
                  <c:v>0.7</c:v>
                </c:pt>
                <c:pt idx="1595">
                  <c:v>0.7</c:v>
                </c:pt>
                <c:pt idx="1596">
                  <c:v>0.7</c:v>
                </c:pt>
                <c:pt idx="1597">
                  <c:v>0.7</c:v>
                </c:pt>
                <c:pt idx="1598">
                  <c:v>0.7</c:v>
                </c:pt>
                <c:pt idx="1599">
                  <c:v>0.7</c:v>
                </c:pt>
                <c:pt idx="1600">
                  <c:v>0.7</c:v>
                </c:pt>
                <c:pt idx="1601">
                  <c:v>0.7</c:v>
                </c:pt>
                <c:pt idx="1602">
                  <c:v>0.7</c:v>
                </c:pt>
                <c:pt idx="1603">
                  <c:v>0.7</c:v>
                </c:pt>
                <c:pt idx="1604">
                  <c:v>0.7</c:v>
                </c:pt>
                <c:pt idx="1605">
                  <c:v>0.7</c:v>
                </c:pt>
                <c:pt idx="1606">
                  <c:v>0.7</c:v>
                </c:pt>
                <c:pt idx="1607">
                  <c:v>0.7</c:v>
                </c:pt>
                <c:pt idx="1608">
                  <c:v>0.7</c:v>
                </c:pt>
                <c:pt idx="1609">
                  <c:v>0.7</c:v>
                </c:pt>
                <c:pt idx="1610">
                  <c:v>0.7</c:v>
                </c:pt>
                <c:pt idx="1611">
                  <c:v>0.7</c:v>
                </c:pt>
                <c:pt idx="1612">
                  <c:v>0.7</c:v>
                </c:pt>
                <c:pt idx="1613">
                  <c:v>0.7</c:v>
                </c:pt>
                <c:pt idx="1614">
                  <c:v>0.7</c:v>
                </c:pt>
                <c:pt idx="1615">
                  <c:v>0.7</c:v>
                </c:pt>
                <c:pt idx="1616">
                  <c:v>0.7</c:v>
                </c:pt>
                <c:pt idx="1617">
                  <c:v>0.7</c:v>
                </c:pt>
                <c:pt idx="1618">
                  <c:v>0.7</c:v>
                </c:pt>
                <c:pt idx="1619">
                  <c:v>0.7</c:v>
                </c:pt>
                <c:pt idx="1620">
                  <c:v>0.7</c:v>
                </c:pt>
                <c:pt idx="1621">
                  <c:v>0.7</c:v>
                </c:pt>
                <c:pt idx="1622">
                  <c:v>0.7</c:v>
                </c:pt>
                <c:pt idx="1623">
                  <c:v>0.7</c:v>
                </c:pt>
                <c:pt idx="1624">
                  <c:v>0.7</c:v>
                </c:pt>
                <c:pt idx="1625">
                  <c:v>0.6</c:v>
                </c:pt>
                <c:pt idx="1626">
                  <c:v>0.7</c:v>
                </c:pt>
                <c:pt idx="1627">
                  <c:v>0.7</c:v>
                </c:pt>
                <c:pt idx="1628">
                  <c:v>0.6</c:v>
                </c:pt>
                <c:pt idx="1629">
                  <c:v>0.7</c:v>
                </c:pt>
                <c:pt idx="1630">
                  <c:v>0.6</c:v>
                </c:pt>
                <c:pt idx="1631">
                  <c:v>0.6</c:v>
                </c:pt>
                <c:pt idx="1632">
                  <c:v>0.6</c:v>
                </c:pt>
                <c:pt idx="1633">
                  <c:v>0.7</c:v>
                </c:pt>
                <c:pt idx="1634">
                  <c:v>0.7</c:v>
                </c:pt>
                <c:pt idx="1635">
                  <c:v>0.7</c:v>
                </c:pt>
                <c:pt idx="1636">
                  <c:v>0.7</c:v>
                </c:pt>
                <c:pt idx="1637">
                  <c:v>0.7</c:v>
                </c:pt>
                <c:pt idx="1638">
                  <c:v>0.7</c:v>
                </c:pt>
                <c:pt idx="1639">
                  <c:v>0.7</c:v>
                </c:pt>
                <c:pt idx="1640">
                  <c:v>0.7</c:v>
                </c:pt>
                <c:pt idx="1641">
                  <c:v>0.7</c:v>
                </c:pt>
                <c:pt idx="1642">
                  <c:v>0.7</c:v>
                </c:pt>
                <c:pt idx="1643">
                  <c:v>0.7</c:v>
                </c:pt>
                <c:pt idx="1644">
                  <c:v>0.7</c:v>
                </c:pt>
                <c:pt idx="1645">
                  <c:v>0.7</c:v>
                </c:pt>
                <c:pt idx="1646">
                  <c:v>0.7</c:v>
                </c:pt>
                <c:pt idx="1647">
                  <c:v>0.7</c:v>
                </c:pt>
                <c:pt idx="1648">
                  <c:v>0.7</c:v>
                </c:pt>
                <c:pt idx="1649">
                  <c:v>0.7</c:v>
                </c:pt>
                <c:pt idx="1650">
                  <c:v>0.6</c:v>
                </c:pt>
                <c:pt idx="1651">
                  <c:v>0.6</c:v>
                </c:pt>
                <c:pt idx="1652">
                  <c:v>0.6</c:v>
                </c:pt>
                <c:pt idx="1653">
                  <c:v>0.6</c:v>
                </c:pt>
                <c:pt idx="1654">
                  <c:v>0.6</c:v>
                </c:pt>
                <c:pt idx="1655">
                  <c:v>0.6</c:v>
                </c:pt>
                <c:pt idx="1656">
                  <c:v>0.6</c:v>
                </c:pt>
                <c:pt idx="1657">
                  <c:v>0.6</c:v>
                </c:pt>
                <c:pt idx="1658">
                  <c:v>0.6</c:v>
                </c:pt>
                <c:pt idx="1659">
                  <c:v>0.6</c:v>
                </c:pt>
                <c:pt idx="1660">
                  <c:v>0.6</c:v>
                </c:pt>
                <c:pt idx="1661">
                  <c:v>0.6</c:v>
                </c:pt>
                <c:pt idx="1662">
                  <c:v>0.6</c:v>
                </c:pt>
                <c:pt idx="1663">
                  <c:v>0.6</c:v>
                </c:pt>
                <c:pt idx="1664">
                  <c:v>0.6</c:v>
                </c:pt>
                <c:pt idx="1665">
                  <c:v>0.6</c:v>
                </c:pt>
                <c:pt idx="1666">
                  <c:v>0.6</c:v>
                </c:pt>
                <c:pt idx="1667">
                  <c:v>0.6</c:v>
                </c:pt>
                <c:pt idx="1668">
                  <c:v>0.6</c:v>
                </c:pt>
                <c:pt idx="1669">
                  <c:v>0.6</c:v>
                </c:pt>
                <c:pt idx="1670">
                  <c:v>0.6</c:v>
                </c:pt>
                <c:pt idx="1671">
                  <c:v>0.6</c:v>
                </c:pt>
                <c:pt idx="1672">
                  <c:v>0.6</c:v>
                </c:pt>
                <c:pt idx="1673">
                  <c:v>0.6</c:v>
                </c:pt>
                <c:pt idx="1674">
                  <c:v>0.6</c:v>
                </c:pt>
                <c:pt idx="1675">
                  <c:v>0.6</c:v>
                </c:pt>
                <c:pt idx="1676">
                  <c:v>0.6</c:v>
                </c:pt>
                <c:pt idx="1677">
                  <c:v>0.6</c:v>
                </c:pt>
                <c:pt idx="1678">
                  <c:v>0.6</c:v>
                </c:pt>
                <c:pt idx="1679">
                  <c:v>0.6</c:v>
                </c:pt>
                <c:pt idx="1680">
                  <c:v>0.6</c:v>
                </c:pt>
                <c:pt idx="1681">
                  <c:v>0.6</c:v>
                </c:pt>
                <c:pt idx="1682">
                  <c:v>0.6</c:v>
                </c:pt>
                <c:pt idx="1683">
                  <c:v>0.6</c:v>
                </c:pt>
                <c:pt idx="1684">
                  <c:v>0.6</c:v>
                </c:pt>
                <c:pt idx="1685">
                  <c:v>0.6</c:v>
                </c:pt>
                <c:pt idx="1686">
                  <c:v>0.6</c:v>
                </c:pt>
                <c:pt idx="1687">
                  <c:v>0.6</c:v>
                </c:pt>
                <c:pt idx="1688">
                  <c:v>0.6</c:v>
                </c:pt>
                <c:pt idx="1689">
                  <c:v>0.6</c:v>
                </c:pt>
                <c:pt idx="1690">
                  <c:v>0.6</c:v>
                </c:pt>
                <c:pt idx="1691">
                  <c:v>0.6</c:v>
                </c:pt>
                <c:pt idx="1692">
                  <c:v>0.6</c:v>
                </c:pt>
                <c:pt idx="1693">
                  <c:v>0.6</c:v>
                </c:pt>
                <c:pt idx="1694">
                  <c:v>0.6</c:v>
                </c:pt>
                <c:pt idx="1695">
                  <c:v>0.6</c:v>
                </c:pt>
                <c:pt idx="1696">
                  <c:v>0.6</c:v>
                </c:pt>
                <c:pt idx="1697">
                  <c:v>0.6</c:v>
                </c:pt>
                <c:pt idx="1698">
                  <c:v>0.6</c:v>
                </c:pt>
                <c:pt idx="1699">
                  <c:v>0.6</c:v>
                </c:pt>
                <c:pt idx="1700">
                  <c:v>0.6</c:v>
                </c:pt>
                <c:pt idx="1701">
                  <c:v>0.6</c:v>
                </c:pt>
                <c:pt idx="1702">
                  <c:v>0.6</c:v>
                </c:pt>
                <c:pt idx="1703">
                  <c:v>0.6</c:v>
                </c:pt>
                <c:pt idx="1704">
                  <c:v>0.6</c:v>
                </c:pt>
                <c:pt idx="1705">
                  <c:v>0.6</c:v>
                </c:pt>
                <c:pt idx="1706">
                  <c:v>0.6</c:v>
                </c:pt>
                <c:pt idx="1707">
                  <c:v>0.6</c:v>
                </c:pt>
                <c:pt idx="1708">
                  <c:v>0.6</c:v>
                </c:pt>
                <c:pt idx="1709">
                  <c:v>0.6</c:v>
                </c:pt>
                <c:pt idx="1710">
                  <c:v>0.6</c:v>
                </c:pt>
                <c:pt idx="1711">
                  <c:v>0.6</c:v>
                </c:pt>
                <c:pt idx="1712">
                  <c:v>0.6</c:v>
                </c:pt>
                <c:pt idx="1713">
                  <c:v>0.6</c:v>
                </c:pt>
                <c:pt idx="1714">
                  <c:v>0.6</c:v>
                </c:pt>
                <c:pt idx="1715">
                  <c:v>0.6</c:v>
                </c:pt>
                <c:pt idx="1716">
                  <c:v>0.6</c:v>
                </c:pt>
                <c:pt idx="1717">
                  <c:v>0.6</c:v>
                </c:pt>
                <c:pt idx="1718">
                  <c:v>0.6</c:v>
                </c:pt>
                <c:pt idx="1719">
                  <c:v>0.6</c:v>
                </c:pt>
                <c:pt idx="1720">
                  <c:v>0.6</c:v>
                </c:pt>
                <c:pt idx="1721">
                  <c:v>0.6</c:v>
                </c:pt>
                <c:pt idx="1722">
                  <c:v>0.6</c:v>
                </c:pt>
                <c:pt idx="1723">
                  <c:v>0.6</c:v>
                </c:pt>
                <c:pt idx="1724">
                  <c:v>0.6</c:v>
                </c:pt>
                <c:pt idx="1725">
                  <c:v>0.6</c:v>
                </c:pt>
                <c:pt idx="1726">
                  <c:v>0.6</c:v>
                </c:pt>
                <c:pt idx="1727">
                  <c:v>0.6</c:v>
                </c:pt>
                <c:pt idx="1728">
                  <c:v>0.6</c:v>
                </c:pt>
                <c:pt idx="1729">
                  <c:v>0.6</c:v>
                </c:pt>
                <c:pt idx="1730">
                  <c:v>0.6</c:v>
                </c:pt>
                <c:pt idx="1731">
                  <c:v>0.6</c:v>
                </c:pt>
                <c:pt idx="1732">
                  <c:v>0.6</c:v>
                </c:pt>
                <c:pt idx="1733">
                  <c:v>0.6</c:v>
                </c:pt>
                <c:pt idx="1734">
                  <c:v>0.6</c:v>
                </c:pt>
                <c:pt idx="1735">
                  <c:v>0.6</c:v>
                </c:pt>
                <c:pt idx="1736">
                  <c:v>0.6</c:v>
                </c:pt>
                <c:pt idx="1737">
                  <c:v>0.6</c:v>
                </c:pt>
                <c:pt idx="1738">
                  <c:v>0.6</c:v>
                </c:pt>
                <c:pt idx="1739">
                  <c:v>0.6</c:v>
                </c:pt>
                <c:pt idx="1740">
                  <c:v>0.6</c:v>
                </c:pt>
                <c:pt idx="1741">
                  <c:v>0.6</c:v>
                </c:pt>
                <c:pt idx="1742">
                  <c:v>0.6</c:v>
                </c:pt>
                <c:pt idx="1743">
                  <c:v>0.6</c:v>
                </c:pt>
                <c:pt idx="1744">
                  <c:v>0.6</c:v>
                </c:pt>
                <c:pt idx="1745">
                  <c:v>0.6</c:v>
                </c:pt>
                <c:pt idx="1746">
                  <c:v>0.6</c:v>
                </c:pt>
                <c:pt idx="1747">
                  <c:v>0.6</c:v>
                </c:pt>
                <c:pt idx="1748">
                  <c:v>0.6</c:v>
                </c:pt>
                <c:pt idx="1749">
                  <c:v>0.6</c:v>
                </c:pt>
                <c:pt idx="1750">
                  <c:v>0.6</c:v>
                </c:pt>
                <c:pt idx="1751">
                  <c:v>0.6</c:v>
                </c:pt>
                <c:pt idx="1752">
                  <c:v>0.6</c:v>
                </c:pt>
                <c:pt idx="1753">
                  <c:v>0.6</c:v>
                </c:pt>
                <c:pt idx="1754">
                  <c:v>0.6</c:v>
                </c:pt>
                <c:pt idx="1755">
                  <c:v>0.6</c:v>
                </c:pt>
                <c:pt idx="1756">
                  <c:v>0.6</c:v>
                </c:pt>
                <c:pt idx="1757">
                  <c:v>0.6</c:v>
                </c:pt>
                <c:pt idx="1758">
                  <c:v>0.6</c:v>
                </c:pt>
                <c:pt idx="1759">
                  <c:v>0.6</c:v>
                </c:pt>
                <c:pt idx="1760">
                  <c:v>0.6</c:v>
                </c:pt>
                <c:pt idx="1761">
                  <c:v>0.6</c:v>
                </c:pt>
                <c:pt idx="1762">
                  <c:v>0.6</c:v>
                </c:pt>
                <c:pt idx="1763">
                  <c:v>0.6</c:v>
                </c:pt>
                <c:pt idx="1764">
                  <c:v>0.6</c:v>
                </c:pt>
                <c:pt idx="1765">
                  <c:v>0.6</c:v>
                </c:pt>
                <c:pt idx="1766">
                  <c:v>0.6</c:v>
                </c:pt>
                <c:pt idx="1767">
                  <c:v>0.6</c:v>
                </c:pt>
                <c:pt idx="1768">
                  <c:v>0.6</c:v>
                </c:pt>
                <c:pt idx="1769">
                  <c:v>0.6</c:v>
                </c:pt>
                <c:pt idx="1770">
                  <c:v>0.6</c:v>
                </c:pt>
                <c:pt idx="1771">
                  <c:v>0.6</c:v>
                </c:pt>
                <c:pt idx="1772">
                  <c:v>0.6</c:v>
                </c:pt>
                <c:pt idx="1773">
                  <c:v>0.6</c:v>
                </c:pt>
                <c:pt idx="1774">
                  <c:v>0.6</c:v>
                </c:pt>
                <c:pt idx="1775">
                  <c:v>0.6</c:v>
                </c:pt>
                <c:pt idx="1776">
                  <c:v>0.6</c:v>
                </c:pt>
                <c:pt idx="1777">
                  <c:v>0.6</c:v>
                </c:pt>
                <c:pt idx="1778">
                  <c:v>0.6</c:v>
                </c:pt>
                <c:pt idx="1779">
                  <c:v>0.6</c:v>
                </c:pt>
                <c:pt idx="1780">
                  <c:v>0.6</c:v>
                </c:pt>
                <c:pt idx="1781">
                  <c:v>0.6</c:v>
                </c:pt>
                <c:pt idx="1782">
                  <c:v>0.6</c:v>
                </c:pt>
                <c:pt idx="1783">
                  <c:v>0.6</c:v>
                </c:pt>
                <c:pt idx="1784">
                  <c:v>0.6</c:v>
                </c:pt>
                <c:pt idx="1785">
                  <c:v>0.6</c:v>
                </c:pt>
                <c:pt idx="1786">
                  <c:v>0.6</c:v>
                </c:pt>
                <c:pt idx="1787">
                  <c:v>0.6</c:v>
                </c:pt>
                <c:pt idx="1788">
                  <c:v>0.6</c:v>
                </c:pt>
                <c:pt idx="1789">
                  <c:v>0.6</c:v>
                </c:pt>
                <c:pt idx="1790">
                  <c:v>0.6</c:v>
                </c:pt>
                <c:pt idx="1791">
                  <c:v>0.6</c:v>
                </c:pt>
                <c:pt idx="1792">
                  <c:v>0.6</c:v>
                </c:pt>
                <c:pt idx="1793">
                  <c:v>0.6</c:v>
                </c:pt>
                <c:pt idx="1794">
                  <c:v>0.6</c:v>
                </c:pt>
                <c:pt idx="1795">
                  <c:v>0.6</c:v>
                </c:pt>
                <c:pt idx="1796">
                  <c:v>0.6</c:v>
                </c:pt>
                <c:pt idx="1797">
                  <c:v>0.6</c:v>
                </c:pt>
                <c:pt idx="1798">
                  <c:v>0.6</c:v>
                </c:pt>
                <c:pt idx="1799">
                  <c:v>0.6</c:v>
                </c:pt>
                <c:pt idx="1800">
                  <c:v>0.6</c:v>
                </c:pt>
                <c:pt idx="1801">
                  <c:v>0.6</c:v>
                </c:pt>
                <c:pt idx="1802">
                  <c:v>0.6</c:v>
                </c:pt>
                <c:pt idx="1803">
                  <c:v>0.6</c:v>
                </c:pt>
                <c:pt idx="1804">
                  <c:v>0.6</c:v>
                </c:pt>
                <c:pt idx="1805">
                  <c:v>0.6</c:v>
                </c:pt>
                <c:pt idx="1806">
                  <c:v>0.6</c:v>
                </c:pt>
                <c:pt idx="1807">
                  <c:v>0.6</c:v>
                </c:pt>
                <c:pt idx="1808">
                  <c:v>0.6</c:v>
                </c:pt>
                <c:pt idx="1809">
                  <c:v>0.6</c:v>
                </c:pt>
                <c:pt idx="1810">
                  <c:v>0.6</c:v>
                </c:pt>
                <c:pt idx="1811">
                  <c:v>0.6</c:v>
                </c:pt>
                <c:pt idx="1812">
                  <c:v>0.6</c:v>
                </c:pt>
                <c:pt idx="1813">
                  <c:v>0.6</c:v>
                </c:pt>
                <c:pt idx="1814">
                  <c:v>0.6</c:v>
                </c:pt>
                <c:pt idx="1815">
                  <c:v>0.6</c:v>
                </c:pt>
                <c:pt idx="1816">
                  <c:v>0.6</c:v>
                </c:pt>
                <c:pt idx="1817">
                  <c:v>0.6</c:v>
                </c:pt>
                <c:pt idx="1818">
                  <c:v>0.6</c:v>
                </c:pt>
                <c:pt idx="1819">
                  <c:v>0.6</c:v>
                </c:pt>
                <c:pt idx="1820">
                  <c:v>0.6</c:v>
                </c:pt>
                <c:pt idx="1821">
                  <c:v>0.6</c:v>
                </c:pt>
                <c:pt idx="1822">
                  <c:v>0.6</c:v>
                </c:pt>
                <c:pt idx="1823">
                  <c:v>0.6</c:v>
                </c:pt>
                <c:pt idx="1824">
                  <c:v>0.6</c:v>
                </c:pt>
                <c:pt idx="1825">
                  <c:v>0.6</c:v>
                </c:pt>
                <c:pt idx="1826">
                  <c:v>0.6</c:v>
                </c:pt>
                <c:pt idx="1827">
                  <c:v>0.6</c:v>
                </c:pt>
                <c:pt idx="1828">
                  <c:v>0.6</c:v>
                </c:pt>
                <c:pt idx="1829">
                  <c:v>0.6</c:v>
                </c:pt>
                <c:pt idx="1830">
                  <c:v>0.6</c:v>
                </c:pt>
                <c:pt idx="1831">
                  <c:v>0.6</c:v>
                </c:pt>
                <c:pt idx="1832">
                  <c:v>0.6</c:v>
                </c:pt>
                <c:pt idx="1833">
                  <c:v>0.6</c:v>
                </c:pt>
                <c:pt idx="1834">
                  <c:v>0.6</c:v>
                </c:pt>
                <c:pt idx="1835">
                  <c:v>0.6</c:v>
                </c:pt>
                <c:pt idx="1836">
                  <c:v>0.6</c:v>
                </c:pt>
                <c:pt idx="1837">
                  <c:v>0.6</c:v>
                </c:pt>
                <c:pt idx="1838">
                  <c:v>0.6</c:v>
                </c:pt>
                <c:pt idx="1839">
                  <c:v>0.6</c:v>
                </c:pt>
                <c:pt idx="1840">
                  <c:v>0.6</c:v>
                </c:pt>
                <c:pt idx="1841">
                  <c:v>0.6</c:v>
                </c:pt>
                <c:pt idx="1842">
                  <c:v>0.6</c:v>
                </c:pt>
                <c:pt idx="1843">
                  <c:v>0.6</c:v>
                </c:pt>
                <c:pt idx="1844">
                  <c:v>0.6</c:v>
                </c:pt>
                <c:pt idx="1845">
                  <c:v>0.6</c:v>
                </c:pt>
                <c:pt idx="1846">
                  <c:v>0.6</c:v>
                </c:pt>
                <c:pt idx="1847">
                  <c:v>0.6</c:v>
                </c:pt>
                <c:pt idx="1848">
                  <c:v>0.6</c:v>
                </c:pt>
                <c:pt idx="1849">
                  <c:v>0.6</c:v>
                </c:pt>
                <c:pt idx="1850">
                  <c:v>0.6</c:v>
                </c:pt>
                <c:pt idx="1851">
                  <c:v>0.6</c:v>
                </c:pt>
                <c:pt idx="1852">
                  <c:v>0.6</c:v>
                </c:pt>
                <c:pt idx="1853">
                  <c:v>0.6</c:v>
                </c:pt>
                <c:pt idx="1854">
                  <c:v>0.6</c:v>
                </c:pt>
                <c:pt idx="1855">
                  <c:v>0.6</c:v>
                </c:pt>
                <c:pt idx="1856">
                  <c:v>0.6</c:v>
                </c:pt>
                <c:pt idx="1857">
                  <c:v>0.6</c:v>
                </c:pt>
                <c:pt idx="1858">
                  <c:v>0.6</c:v>
                </c:pt>
                <c:pt idx="1859">
                  <c:v>0.6</c:v>
                </c:pt>
                <c:pt idx="1860">
                  <c:v>0.6</c:v>
                </c:pt>
                <c:pt idx="1861">
                  <c:v>0.6</c:v>
                </c:pt>
                <c:pt idx="1862">
                  <c:v>0.6</c:v>
                </c:pt>
                <c:pt idx="1863">
                  <c:v>0.6</c:v>
                </c:pt>
                <c:pt idx="1864">
                  <c:v>0.6</c:v>
                </c:pt>
                <c:pt idx="1865">
                  <c:v>0.6</c:v>
                </c:pt>
                <c:pt idx="1866">
                  <c:v>0.6</c:v>
                </c:pt>
                <c:pt idx="1867">
                  <c:v>0.6</c:v>
                </c:pt>
                <c:pt idx="1868">
                  <c:v>0.6</c:v>
                </c:pt>
                <c:pt idx="1869">
                  <c:v>0.6</c:v>
                </c:pt>
                <c:pt idx="1870">
                  <c:v>0.6</c:v>
                </c:pt>
                <c:pt idx="1871">
                  <c:v>0.6</c:v>
                </c:pt>
                <c:pt idx="1872">
                  <c:v>0.6</c:v>
                </c:pt>
                <c:pt idx="1873">
                  <c:v>0.6</c:v>
                </c:pt>
                <c:pt idx="1874">
                  <c:v>0.6</c:v>
                </c:pt>
                <c:pt idx="1875">
                  <c:v>0.6</c:v>
                </c:pt>
                <c:pt idx="1876">
                  <c:v>0.6</c:v>
                </c:pt>
                <c:pt idx="1877">
                  <c:v>0.6</c:v>
                </c:pt>
                <c:pt idx="1878">
                  <c:v>0.6</c:v>
                </c:pt>
                <c:pt idx="1879">
                  <c:v>0.6</c:v>
                </c:pt>
                <c:pt idx="1880">
                  <c:v>0.6</c:v>
                </c:pt>
                <c:pt idx="1881">
                  <c:v>0.6</c:v>
                </c:pt>
                <c:pt idx="1882">
                  <c:v>0.6</c:v>
                </c:pt>
                <c:pt idx="1883">
                  <c:v>0.6</c:v>
                </c:pt>
                <c:pt idx="1884">
                  <c:v>0.6</c:v>
                </c:pt>
                <c:pt idx="1885">
                  <c:v>0.6</c:v>
                </c:pt>
                <c:pt idx="1886">
                  <c:v>0.6</c:v>
                </c:pt>
                <c:pt idx="1887">
                  <c:v>0.6</c:v>
                </c:pt>
                <c:pt idx="1888">
                  <c:v>0.6</c:v>
                </c:pt>
                <c:pt idx="1889">
                  <c:v>0.6</c:v>
                </c:pt>
                <c:pt idx="1890">
                  <c:v>0.6</c:v>
                </c:pt>
                <c:pt idx="1891">
                  <c:v>0.6</c:v>
                </c:pt>
                <c:pt idx="1892">
                  <c:v>0.6</c:v>
                </c:pt>
                <c:pt idx="1893">
                  <c:v>0.6</c:v>
                </c:pt>
                <c:pt idx="1894">
                  <c:v>0.6</c:v>
                </c:pt>
                <c:pt idx="1895">
                  <c:v>0.6</c:v>
                </c:pt>
                <c:pt idx="1896">
                  <c:v>0.6</c:v>
                </c:pt>
                <c:pt idx="1897">
                  <c:v>0.6</c:v>
                </c:pt>
                <c:pt idx="1898">
                  <c:v>0.6</c:v>
                </c:pt>
                <c:pt idx="1899">
                  <c:v>0.6</c:v>
                </c:pt>
                <c:pt idx="1900">
                  <c:v>0.6</c:v>
                </c:pt>
                <c:pt idx="1901">
                  <c:v>0.6</c:v>
                </c:pt>
                <c:pt idx="1902">
                  <c:v>0.6</c:v>
                </c:pt>
                <c:pt idx="1903">
                  <c:v>0.6</c:v>
                </c:pt>
                <c:pt idx="1904">
                  <c:v>0.5</c:v>
                </c:pt>
                <c:pt idx="1905">
                  <c:v>0.5</c:v>
                </c:pt>
                <c:pt idx="1906">
                  <c:v>0.5</c:v>
                </c:pt>
                <c:pt idx="1907">
                  <c:v>0.5</c:v>
                </c:pt>
                <c:pt idx="1908">
                  <c:v>0.5</c:v>
                </c:pt>
                <c:pt idx="1909">
                  <c:v>0.5</c:v>
                </c:pt>
                <c:pt idx="1910">
                  <c:v>0.5</c:v>
                </c:pt>
                <c:pt idx="1911">
                  <c:v>0.5</c:v>
                </c:pt>
                <c:pt idx="1912">
                  <c:v>0.5</c:v>
                </c:pt>
                <c:pt idx="1913">
                  <c:v>0.5</c:v>
                </c:pt>
                <c:pt idx="1914">
                  <c:v>0.5</c:v>
                </c:pt>
                <c:pt idx="1915">
                  <c:v>0.5</c:v>
                </c:pt>
                <c:pt idx="1916">
                  <c:v>0.5</c:v>
                </c:pt>
                <c:pt idx="1917">
                  <c:v>0.5</c:v>
                </c:pt>
                <c:pt idx="1918">
                  <c:v>0.5</c:v>
                </c:pt>
                <c:pt idx="1919">
                  <c:v>0.5</c:v>
                </c:pt>
                <c:pt idx="1920">
                  <c:v>0.5</c:v>
                </c:pt>
                <c:pt idx="1921">
                  <c:v>0.5</c:v>
                </c:pt>
                <c:pt idx="1922">
                  <c:v>0.5</c:v>
                </c:pt>
                <c:pt idx="1923">
                  <c:v>0.5</c:v>
                </c:pt>
                <c:pt idx="1924">
                  <c:v>0.5</c:v>
                </c:pt>
                <c:pt idx="1925">
                  <c:v>0.5</c:v>
                </c:pt>
                <c:pt idx="1926">
                  <c:v>0.5</c:v>
                </c:pt>
                <c:pt idx="1927">
                  <c:v>0.5</c:v>
                </c:pt>
                <c:pt idx="1928">
                  <c:v>0.5</c:v>
                </c:pt>
                <c:pt idx="1929">
                  <c:v>0.5</c:v>
                </c:pt>
                <c:pt idx="1930">
                  <c:v>0.5</c:v>
                </c:pt>
                <c:pt idx="1931">
                  <c:v>0.5</c:v>
                </c:pt>
                <c:pt idx="1932">
                  <c:v>0.5</c:v>
                </c:pt>
                <c:pt idx="1933">
                  <c:v>0.5</c:v>
                </c:pt>
                <c:pt idx="1934">
                  <c:v>0.5</c:v>
                </c:pt>
                <c:pt idx="1935">
                  <c:v>0.5</c:v>
                </c:pt>
                <c:pt idx="1936">
                  <c:v>0.5</c:v>
                </c:pt>
                <c:pt idx="1937">
                  <c:v>0.5</c:v>
                </c:pt>
                <c:pt idx="1938">
                  <c:v>0.5</c:v>
                </c:pt>
                <c:pt idx="1939">
                  <c:v>0.5</c:v>
                </c:pt>
                <c:pt idx="1940">
                  <c:v>0.5</c:v>
                </c:pt>
                <c:pt idx="1941">
                  <c:v>0.5</c:v>
                </c:pt>
                <c:pt idx="1942">
                  <c:v>0.5</c:v>
                </c:pt>
                <c:pt idx="1943">
                  <c:v>0.5</c:v>
                </c:pt>
                <c:pt idx="1944">
                  <c:v>0.5</c:v>
                </c:pt>
                <c:pt idx="1945">
                  <c:v>0.5</c:v>
                </c:pt>
                <c:pt idx="1946">
                  <c:v>0.5</c:v>
                </c:pt>
                <c:pt idx="1947">
                  <c:v>0.5</c:v>
                </c:pt>
                <c:pt idx="1948">
                  <c:v>0.5</c:v>
                </c:pt>
                <c:pt idx="1949">
                  <c:v>0.5</c:v>
                </c:pt>
                <c:pt idx="1950">
                  <c:v>0.5</c:v>
                </c:pt>
                <c:pt idx="1951">
                  <c:v>0.5</c:v>
                </c:pt>
                <c:pt idx="1952">
                  <c:v>0.5</c:v>
                </c:pt>
                <c:pt idx="1953">
                  <c:v>0.5</c:v>
                </c:pt>
                <c:pt idx="1954">
                  <c:v>0.4</c:v>
                </c:pt>
                <c:pt idx="1955">
                  <c:v>0.4</c:v>
                </c:pt>
                <c:pt idx="1956">
                  <c:v>0.4</c:v>
                </c:pt>
                <c:pt idx="1957">
                  <c:v>0.5</c:v>
                </c:pt>
                <c:pt idx="1958">
                  <c:v>0.4</c:v>
                </c:pt>
                <c:pt idx="1959">
                  <c:v>0.4</c:v>
                </c:pt>
                <c:pt idx="1960">
                  <c:v>0.4</c:v>
                </c:pt>
                <c:pt idx="1961">
                  <c:v>0.4</c:v>
                </c:pt>
                <c:pt idx="1962">
                  <c:v>0.4</c:v>
                </c:pt>
                <c:pt idx="1963">
                  <c:v>0.4</c:v>
                </c:pt>
                <c:pt idx="1964">
                  <c:v>0.4</c:v>
                </c:pt>
                <c:pt idx="1965">
                  <c:v>0.4</c:v>
                </c:pt>
                <c:pt idx="1966">
                  <c:v>0.4</c:v>
                </c:pt>
                <c:pt idx="1967">
                  <c:v>0.4</c:v>
                </c:pt>
                <c:pt idx="1968">
                  <c:v>0.4</c:v>
                </c:pt>
                <c:pt idx="1969">
                  <c:v>0.4</c:v>
                </c:pt>
                <c:pt idx="1970">
                  <c:v>0.4</c:v>
                </c:pt>
                <c:pt idx="1971">
                  <c:v>0.4</c:v>
                </c:pt>
                <c:pt idx="1972">
                  <c:v>0.4</c:v>
                </c:pt>
                <c:pt idx="1973">
                  <c:v>0.4</c:v>
                </c:pt>
                <c:pt idx="1974">
                  <c:v>0.4</c:v>
                </c:pt>
                <c:pt idx="1975">
                  <c:v>0.4</c:v>
                </c:pt>
                <c:pt idx="1976">
                  <c:v>0.4</c:v>
                </c:pt>
                <c:pt idx="1977">
                  <c:v>0.4</c:v>
                </c:pt>
                <c:pt idx="1978">
                  <c:v>0.4</c:v>
                </c:pt>
                <c:pt idx="1979">
                  <c:v>0.4</c:v>
                </c:pt>
                <c:pt idx="1980">
                  <c:v>0.4</c:v>
                </c:pt>
                <c:pt idx="1981">
                  <c:v>0.4</c:v>
                </c:pt>
                <c:pt idx="1982">
                  <c:v>0.4</c:v>
                </c:pt>
                <c:pt idx="1983">
                  <c:v>0.4</c:v>
                </c:pt>
                <c:pt idx="1984">
                  <c:v>0.4</c:v>
                </c:pt>
                <c:pt idx="1985">
                  <c:v>0.4</c:v>
                </c:pt>
                <c:pt idx="1986">
                  <c:v>0.4</c:v>
                </c:pt>
                <c:pt idx="1987">
                  <c:v>0.4</c:v>
                </c:pt>
                <c:pt idx="1988">
                  <c:v>0.4</c:v>
                </c:pt>
                <c:pt idx="1989">
                  <c:v>0.4</c:v>
                </c:pt>
                <c:pt idx="1990">
                  <c:v>0.4</c:v>
                </c:pt>
                <c:pt idx="1991">
                  <c:v>0.3</c:v>
                </c:pt>
                <c:pt idx="1992">
                  <c:v>0.3</c:v>
                </c:pt>
                <c:pt idx="1993">
                  <c:v>0.3</c:v>
                </c:pt>
                <c:pt idx="1994">
                  <c:v>0.3</c:v>
                </c:pt>
                <c:pt idx="1995">
                  <c:v>0.3</c:v>
                </c:pt>
                <c:pt idx="1996">
                  <c:v>0.3</c:v>
                </c:pt>
                <c:pt idx="1997">
                  <c:v>0.3</c:v>
                </c:pt>
                <c:pt idx="1998">
                  <c:v>0.3</c:v>
                </c:pt>
                <c:pt idx="1999">
                  <c:v>0.3</c:v>
                </c:pt>
                <c:pt idx="2000">
                  <c:v>0.3</c:v>
                </c:pt>
                <c:pt idx="2001">
                  <c:v>0.3</c:v>
                </c:pt>
                <c:pt idx="2002">
                  <c:v>0.3</c:v>
                </c:pt>
                <c:pt idx="2003">
                  <c:v>0.3</c:v>
                </c:pt>
                <c:pt idx="2004">
                  <c:v>0.3</c:v>
                </c:pt>
                <c:pt idx="2005">
                  <c:v>0.3</c:v>
                </c:pt>
                <c:pt idx="2006">
                  <c:v>0.3</c:v>
                </c:pt>
                <c:pt idx="2007">
                  <c:v>0.3</c:v>
                </c:pt>
                <c:pt idx="2008">
                  <c:v>0.3</c:v>
                </c:pt>
                <c:pt idx="2009">
                  <c:v>0.3</c:v>
                </c:pt>
                <c:pt idx="2010">
                  <c:v>0.3</c:v>
                </c:pt>
                <c:pt idx="2011">
                  <c:v>0.3</c:v>
                </c:pt>
                <c:pt idx="2012">
                  <c:v>0.3</c:v>
                </c:pt>
                <c:pt idx="2013">
                  <c:v>0.3</c:v>
                </c:pt>
                <c:pt idx="2014">
                  <c:v>0.3</c:v>
                </c:pt>
                <c:pt idx="2015">
                  <c:v>0.3</c:v>
                </c:pt>
                <c:pt idx="2016">
                  <c:v>0.2</c:v>
                </c:pt>
                <c:pt idx="2017">
                  <c:v>0.2</c:v>
                </c:pt>
                <c:pt idx="2018">
                  <c:v>0.2</c:v>
                </c:pt>
                <c:pt idx="2019">
                  <c:v>0.2</c:v>
                </c:pt>
                <c:pt idx="2020">
                  <c:v>0.2</c:v>
                </c:pt>
                <c:pt idx="2021">
                  <c:v>0.2</c:v>
                </c:pt>
                <c:pt idx="2022">
                  <c:v>0.2</c:v>
                </c:pt>
                <c:pt idx="2023">
                  <c:v>0.2</c:v>
                </c:pt>
                <c:pt idx="2024">
                  <c:v>0.2</c:v>
                </c:pt>
                <c:pt idx="2025">
                  <c:v>0.2</c:v>
                </c:pt>
                <c:pt idx="2026">
                  <c:v>0.2</c:v>
                </c:pt>
                <c:pt idx="2027">
                  <c:v>0.2</c:v>
                </c:pt>
                <c:pt idx="2028">
                  <c:v>0.2</c:v>
                </c:pt>
                <c:pt idx="2029">
                  <c:v>0.2</c:v>
                </c:pt>
                <c:pt idx="2030">
                  <c:v>0.2</c:v>
                </c:pt>
                <c:pt idx="2031">
                  <c:v>0.2</c:v>
                </c:pt>
                <c:pt idx="2032">
                  <c:v>0.2</c:v>
                </c:pt>
                <c:pt idx="2033">
                  <c:v>0.2</c:v>
                </c:pt>
                <c:pt idx="2034">
                  <c:v>0.2</c:v>
                </c:pt>
                <c:pt idx="2035">
                  <c:v>0.2</c:v>
                </c:pt>
                <c:pt idx="2036">
                  <c:v>0.1</c:v>
                </c:pt>
                <c:pt idx="2037">
                  <c:v>0.1</c:v>
                </c:pt>
                <c:pt idx="2038">
                  <c:v>0.1</c:v>
                </c:pt>
                <c:pt idx="2039">
                  <c:v>0.1</c:v>
                </c:pt>
                <c:pt idx="2040">
                  <c:v>0.1</c:v>
                </c:pt>
                <c:pt idx="2041">
                  <c:v>0.1</c:v>
                </c:pt>
                <c:pt idx="2042">
                  <c:v>0.1</c:v>
                </c:pt>
                <c:pt idx="2043">
                  <c:v>0.1</c:v>
                </c:pt>
                <c:pt idx="2044">
                  <c:v>0.1</c:v>
                </c:pt>
                <c:pt idx="2045">
                  <c:v>0.1</c:v>
                </c:pt>
                <c:pt idx="2046">
                  <c:v>0.1</c:v>
                </c:pt>
                <c:pt idx="2047">
                  <c:v>0.1</c:v>
                </c:pt>
                <c:pt idx="2048">
                  <c:v>0.1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-0.1</c:v>
                </c:pt>
                <c:pt idx="2057">
                  <c:v>-0.1</c:v>
                </c:pt>
                <c:pt idx="2058">
                  <c:v>-0.1</c:v>
                </c:pt>
                <c:pt idx="2059">
                  <c:v>-0.1</c:v>
                </c:pt>
                <c:pt idx="2060">
                  <c:v>-0.1</c:v>
                </c:pt>
                <c:pt idx="2061">
                  <c:v>-0.2</c:v>
                </c:pt>
                <c:pt idx="2062">
                  <c:v>-0.2</c:v>
                </c:pt>
                <c:pt idx="2063">
                  <c:v>-0.2</c:v>
                </c:pt>
                <c:pt idx="2064">
                  <c:v>-0.2</c:v>
                </c:pt>
                <c:pt idx="2065">
                  <c:v>-0.2</c:v>
                </c:pt>
                <c:pt idx="2066">
                  <c:v>-0.2</c:v>
                </c:pt>
                <c:pt idx="2067">
                  <c:v>-0.2</c:v>
                </c:pt>
                <c:pt idx="2068">
                  <c:v>-0.3</c:v>
                </c:pt>
                <c:pt idx="2069">
                  <c:v>-0.3</c:v>
                </c:pt>
                <c:pt idx="2070">
                  <c:v>-0.3</c:v>
                </c:pt>
                <c:pt idx="2071">
                  <c:v>-0.3</c:v>
                </c:pt>
                <c:pt idx="2072">
                  <c:v>-0.3</c:v>
                </c:pt>
                <c:pt idx="2073">
                  <c:v>-0.4</c:v>
                </c:pt>
                <c:pt idx="2074">
                  <c:v>-0.4</c:v>
                </c:pt>
                <c:pt idx="2075">
                  <c:v>-0.4</c:v>
                </c:pt>
                <c:pt idx="2076">
                  <c:v>-0.4</c:v>
                </c:pt>
                <c:pt idx="2077">
                  <c:v>-0.4</c:v>
                </c:pt>
                <c:pt idx="2078">
                  <c:v>-0.4</c:v>
                </c:pt>
                <c:pt idx="2079">
                  <c:v>-0.4</c:v>
                </c:pt>
                <c:pt idx="2080">
                  <c:v>-0.4</c:v>
                </c:pt>
                <c:pt idx="2081">
                  <c:v>-0.5</c:v>
                </c:pt>
                <c:pt idx="2082">
                  <c:v>-0.5</c:v>
                </c:pt>
                <c:pt idx="2083">
                  <c:v>-0.5</c:v>
                </c:pt>
                <c:pt idx="2084">
                  <c:v>-0.5</c:v>
                </c:pt>
                <c:pt idx="2085">
                  <c:v>-0.5</c:v>
                </c:pt>
                <c:pt idx="2086">
                  <c:v>-0.5</c:v>
                </c:pt>
                <c:pt idx="2087">
                  <c:v>-0.5</c:v>
                </c:pt>
                <c:pt idx="2088">
                  <c:v>-0.5</c:v>
                </c:pt>
                <c:pt idx="2089">
                  <c:v>-0.5</c:v>
                </c:pt>
                <c:pt idx="2090">
                  <c:v>-0.5</c:v>
                </c:pt>
                <c:pt idx="2091">
                  <c:v>-0.5</c:v>
                </c:pt>
                <c:pt idx="2092">
                  <c:v>-0.5</c:v>
                </c:pt>
                <c:pt idx="2093">
                  <c:v>-0.5</c:v>
                </c:pt>
                <c:pt idx="2094">
                  <c:v>-0.5</c:v>
                </c:pt>
                <c:pt idx="2095">
                  <c:v>-0.5</c:v>
                </c:pt>
                <c:pt idx="2096">
                  <c:v>-0.5</c:v>
                </c:pt>
                <c:pt idx="2097">
                  <c:v>-0.5</c:v>
                </c:pt>
                <c:pt idx="2098">
                  <c:v>-0.6</c:v>
                </c:pt>
                <c:pt idx="2099">
                  <c:v>-0.6</c:v>
                </c:pt>
                <c:pt idx="2100">
                  <c:v>-0.6</c:v>
                </c:pt>
                <c:pt idx="2101">
                  <c:v>-0.6</c:v>
                </c:pt>
                <c:pt idx="2102">
                  <c:v>-0.6</c:v>
                </c:pt>
                <c:pt idx="2103">
                  <c:v>-0.6</c:v>
                </c:pt>
                <c:pt idx="2104">
                  <c:v>-0.6</c:v>
                </c:pt>
                <c:pt idx="2105">
                  <c:v>-0.6</c:v>
                </c:pt>
                <c:pt idx="2106">
                  <c:v>-0.6</c:v>
                </c:pt>
                <c:pt idx="2107">
                  <c:v>-0.6</c:v>
                </c:pt>
                <c:pt idx="2108">
                  <c:v>-0.6</c:v>
                </c:pt>
                <c:pt idx="2109">
                  <c:v>-0.6</c:v>
                </c:pt>
                <c:pt idx="2110">
                  <c:v>-0.6</c:v>
                </c:pt>
                <c:pt idx="2111">
                  <c:v>-0.6</c:v>
                </c:pt>
                <c:pt idx="2112">
                  <c:v>-0.6</c:v>
                </c:pt>
                <c:pt idx="2113">
                  <c:v>-0.7</c:v>
                </c:pt>
                <c:pt idx="2114">
                  <c:v>-0.7</c:v>
                </c:pt>
                <c:pt idx="2115">
                  <c:v>-0.7</c:v>
                </c:pt>
                <c:pt idx="2116">
                  <c:v>-0.7</c:v>
                </c:pt>
                <c:pt idx="2117">
                  <c:v>-0.7</c:v>
                </c:pt>
                <c:pt idx="2118">
                  <c:v>-0.6</c:v>
                </c:pt>
                <c:pt idx="2119">
                  <c:v>-0.6</c:v>
                </c:pt>
                <c:pt idx="2120">
                  <c:v>-0.6</c:v>
                </c:pt>
                <c:pt idx="2121">
                  <c:v>-0.6</c:v>
                </c:pt>
                <c:pt idx="2122">
                  <c:v>-0.6</c:v>
                </c:pt>
                <c:pt idx="2123">
                  <c:v>-0.6</c:v>
                </c:pt>
                <c:pt idx="2124">
                  <c:v>-0.6</c:v>
                </c:pt>
                <c:pt idx="2125">
                  <c:v>-0.7</c:v>
                </c:pt>
                <c:pt idx="2126">
                  <c:v>-0.7</c:v>
                </c:pt>
                <c:pt idx="2127">
                  <c:v>-0.7</c:v>
                </c:pt>
                <c:pt idx="2128">
                  <c:v>-0.7</c:v>
                </c:pt>
                <c:pt idx="2129">
                  <c:v>-0.7</c:v>
                </c:pt>
                <c:pt idx="2130">
                  <c:v>-0.7</c:v>
                </c:pt>
                <c:pt idx="2131">
                  <c:v>-0.7</c:v>
                </c:pt>
                <c:pt idx="2132">
                  <c:v>-0.7</c:v>
                </c:pt>
                <c:pt idx="2133">
                  <c:v>-0.7</c:v>
                </c:pt>
                <c:pt idx="2134">
                  <c:v>-0.7</c:v>
                </c:pt>
                <c:pt idx="2135">
                  <c:v>-0.7</c:v>
                </c:pt>
                <c:pt idx="2136">
                  <c:v>-0.7</c:v>
                </c:pt>
                <c:pt idx="2137">
                  <c:v>-0.7</c:v>
                </c:pt>
                <c:pt idx="2138">
                  <c:v>-0.7</c:v>
                </c:pt>
                <c:pt idx="2139">
                  <c:v>-0.7</c:v>
                </c:pt>
                <c:pt idx="2140">
                  <c:v>-0.7</c:v>
                </c:pt>
                <c:pt idx="2141">
                  <c:v>-0.7</c:v>
                </c:pt>
                <c:pt idx="2142">
                  <c:v>-0.7</c:v>
                </c:pt>
                <c:pt idx="2143">
                  <c:v>-0.7</c:v>
                </c:pt>
                <c:pt idx="2144">
                  <c:v>-0.7</c:v>
                </c:pt>
                <c:pt idx="2145">
                  <c:v>-0.7</c:v>
                </c:pt>
                <c:pt idx="2146">
                  <c:v>-0.7</c:v>
                </c:pt>
                <c:pt idx="2147">
                  <c:v>-0.8</c:v>
                </c:pt>
                <c:pt idx="2148">
                  <c:v>-0.8</c:v>
                </c:pt>
                <c:pt idx="2149">
                  <c:v>-0.8</c:v>
                </c:pt>
                <c:pt idx="2150">
                  <c:v>-0.8</c:v>
                </c:pt>
                <c:pt idx="2151">
                  <c:v>-0.8</c:v>
                </c:pt>
                <c:pt idx="2152">
                  <c:v>-0.8</c:v>
                </c:pt>
                <c:pt idx="2153">
                  <c:v>-0.8</c:v>
                </c:pt>
                <c:pt idx="2154">
                  <c:v>-0.8</c:v>
                </c:pt>
                <c:pt idx="2155">
                  <c:v>-0.8</c:v>
                </c:pt>
                <c:pt idx="2156">
                  <c:v>-0.8</c:v>
                </c:pt>
                <c:pt idx="2157">
                  <c:v>-0.8</c:v>
                </c:pt>
                <c:pt idx="2158">
                  <c:v>-0.8</c:v>
                </c:pt>
                <c:pt idx="2159">
                  <c:v>-0.8</c:v>
                </c:pt>
                <c:pt idx="2160">
                  <c:v>-0.8</c:v>
                </c:pt>
                <c:pt idx="2161">
                  <c:v>-0.8</c:v>
                </c:pt>
                <c:pt idx="2162">
                  <c:v>-0.8</c:v>
                </c:pt>
                <c:pt idx="2163">
                  <c:v>-0.8</c:v>
                </c:pt>
                <c:pt idx="2164">
                  <c:v>-0.8</c:v>
                </c:pt>
                <c:pt idx="2165">
                  <c:v>-0.8</c:v>
                </c:pt>
                <c:pt idx="2166">
                  <c:v>-0.8</c:v>
                </c:pt>
                <c:pt idx="2167">
                  <c:v>-0.8</c:v>
                </c:pt>
                <c:pt idx="2168">
                  <c:v>-0.8</c:v>
                </c:pt>
                <c:pt idx="2169">
                  <c:v>-0.8</c:v>
                </c:pt>
                <c:pt idx="2170">
                  <c:v>-0.8</c:v>
                </c:pt>
                <c:pt idx="2171">
                  <c:v>-0.8</c:v>
                </c:pt>
                <c:pt idx="2172">
                  <c:v>-0.8</c:v>
                </c:pt>
                <c:pt idx="2173">
                  <c:v>-0.8</c:v>
                </c:pt>
                <c:pt idx="2174">
                  <c:v>-0.8</c:v>
                </c:pt>
                <c:pt idx="2175">
                  <c:v>-0.8</c:v>
                </c:pt>
                <c:pt idx="2176">
                  <c:v>-0.8</c:v>
                </c:pt>
                <c:pt idx="2177">
                  <c:v>-0.8</c:v>
                </c:pt>
                <c:pt idx="2178">
                  <c:v>-0.8</c:v>
                </c:pt>
                <c:pt idx="2179">
                  <c:v>-0.8</c:v>
                </c:pt>
                <c:pt idx="2180">
                  <c:v>-0.8</c:v>
                </c:pt>
                <c:pt idx="2181">
                  <c:v>-0.8</c:v>
                </c:pt>
                <c:pt idx="2182">
                  <c:v>-0.8</c:v>
                </c:pt>
                <c:pt idx="2183">
                  <c:v>-0.8</c:v>
                </c:pt>
                <c:pt idx="2184">
                  <c:v>-0.8</c:v>
                </c:pt>
                <c:pt idx="2185">
                  <c:v>-0.8</c:v>
                </c:pt>
                <c:pt idx="2186">
                  <c:v>-0.8</c:v>
                </c:pt>
                <c:pt idx="2187">
                  <c:v>-0.9</c:v>
                </c:pt>
                <c:pt idx="2188">
                  <c:v>-0.8</c:v>
                </c:pt>
                <c:pt idx="2189">
                  <c:v>-0.8</c:v>
                </c:pt>
                <c:pt idx="2190">
                  <c:v>-0.8</c:v>
                </c:pt>
                <c:pt idx="2191">
                  <c:v>-0.8</c:v>
                </c:pt>
                <c:pt idx="2192">
                  <c:v>-0.8</c:v>
                </c:pt>
                <c:pt idx="2193">
                  <c:v>-0.9</c:v>
                </c:pt>
                <c:pt idx="2194">
                  <c:v>-0.9</c:v>
                </c:pt>
                <c:pt idx="2195">
                  <c:v>-0.9</c:v>
                </c:pt>
                <c:pt idx="2196">
                  <c:v>-0.9</c:v>
                </c:pt>
                <c:pt idx="2197">
                  <c:v>-0.9</c:v>
                </c:pt>
                <c:pt idx="2198">
                  <c:v>-0.9</c:v>
                </c:pt>
                <c:pt idx="2199">
                  <c:v>-0.9</c:v>
                </c:pt>
                <c:pt idx="2200">
                  <c:v>-0.9</c:v>
                </c:pt>
                <c:pt idx="2201">
                  <c:v>-0.9</c:v>
                </c:pt>
                <c:pt idx="2202">
                  <c:v>-0.9</c:v>
                </c:pt>
                <c:pt idx="2203">
                  <c:v>-0.9</c:v>
                </c:pt>
                <c:pt idx="2204">
                  <c:v>-0.9</c:v>
                </c:pt>
                <c:pt idx="2205">
                  <c:v>-0.9</c:v>
                </c:pt>
                <c:pt idx="2206">
                  <c:v>-0.9</c:v>
                </c:pt>
                <c:pt idx="2207">
                  <c:v>-0.9</c:v>
                </c:pt>
                <c:pt idx="2208">
                  <c:v>-0.9</c:v>
                </c:pt>
                <c:pt idx="2209">
                  <c:v>-0.9</c:v>
                </c:pt>
                <c:pt idx="2210">
                  <c:v>-0.9</c:v>
                </c:pt>
                <c:pt idx="2211">
                  <c:v>-0.9</c:v>
                </c:pt>
                <c:pt idx="2212">
                  <c:v>-0.9</c:v>
                </c:pt>
                <c:pt idx="2213">
                  <c:v>-0.9</c:v>
                </c:pt>
                <c:pt idx="2214">
                  <c:v>-0.9</c:v>
                </c:pt>
                <c:pt idx="2215">
                  <c:v>-0.9</c:v>
                </c:pt>
                <c:pt idx="2216">
                  <c:v>-0.9</c:v>
                </c:pt>
                <c:pt idx="2217">
                  <c:v>-0.9</c:v>
                </c:pt>
                <c:pt idx="2218">
                  <c:v>-0.9</c:v>
                </c:pt>
                <c:pt idx="2219">
                  <c:v>-0.9</c:v>
                </c:pt>
                <c:pt idx="2220">
                  <c:v>-0.9</c:v>
                </c:pt>
                <c:pt idx="2221">
                  <c:v>-0.9</c:v>
                </c:pt>
                <c:pt idx="2222">
                  <c:v>-0.9</c:v>
                </c:pt>
                <c:pt idx="2223">
                  <c:v>-0.9</c:v>
                </c:pt>
                <c:pt idx="2224">
                  <c:v>-0.9</c:v>
                </c:pt>
                <c:pt idx="2225">
                  <c:v>-0.9</c:v>
                </c:pt>
                <c:pt idx="2226">
                  <c:v>-0.9</c:v>
                </c:pt>
                <c:pt idx="2227">
                  <c:v>-0.9</c:v>
                </c:pt>
                <c:pt idx="2228">
                  <c:v>-0.9</c:v>
                </c:pt>
                <c:pt idx="2229">
                  <c:v>-0.9</c:v>
                </c:pt>
                <c:pt idx="2230">
                  <c:v>-0.9</c:v>
                </c:pt>
                <c:pt idx="2231">
                  <c:v>-0.9</c:v>
                </c:pt>
                <c:pt idx="2232">
                  <c:v>-0.9</c:v>
                </c:pt>
                <c:pt idx="2233">
                  <c:v>-0.9</c:v>
                </c:pt>
                <c:pt idx="2234">
                  <c:v>-0.9</c:v>
                </c:pt>
                <c:pt idx="2235">
                  <c:v>-0.9</c:v>
                </c:pt>
                <c:pt idx="2236">
                  <c:v>-0.9</c:v>
                </c:pt>
                <c:pt idx="2237">
                  <c:v>-0.9</c:v>
                </c:pt>
                <c:pt idx="2238">
                  <c:v>-1</c:v>
                </c:pt>
                <c:pt idx="2239">
                  <c:v>-1</c:v>
                </c:pt>
                <c:pt idx="2240">
                  <c:v>-1</c:v>
                </c:pt>
                <c:pt idx="2241">
                  <c:v>-1</c:v>
                </c:pt>
                <c:pt idx="2242">
                  <c:v>-1</c:v>
                </c:pt>
                <c:pt idx="2243">
                  <c:v>-1</c:v>
                </c:pt>
                <c:pt idx="2244">
                  <c:v>-1</c:v>
                </c:pt>
                <c:pt idx="2245">
                  <c:v>-1</c:v>
                </c:pt>
                <c:pt idx="2246">
                  <c:v>-1</c:v>
                </c:pt>
                <c:pt idx="2247">
                  <c:v>-1</c:v>
                </c:pt>
                <c:pt idx="2248">
                  <c:v>-1</c:v>
                </c:pt>
                <c:pt idx="2249">
                  <c:v>-1</c:v>
                </c:pt>
                <c:pt idx="2250">
                  <c:v>-1</c:v>
                </c:pt>
                <c:pt idx="2251">
                  <c:v>-1</c:v>
                </c:pt>
                <c:pt idx="2252">
                  <c:v>-1</c:v>
                </c:pt>
                <c:pt idx="2253">
                  <c:v>-1</c:v>
                </c:pt>
                <c:pt idx="2254">
                  <c:v>-1</c:v>
                </c:pt>
                <c:pt idx="2255">
                  <c:v>-1</c:v>
                </c:pt>
                <c:pt idx="2256">
                  <c:v>-1</c:v>
                </c:pt>
                <c:pt idx="2257">
                  <c:v>-1</c:v>
                </c:pt>
                <c:pt idx="2258">
                  <c:v>-1</c:v>
                </c:pt>
                <c:pt idx="2259">
                  <c:v>-1</c:v>
                </c:pt>
                <c:pt idx="2260">
                  <c:v>-1</c:v>
                </c:pt>
                <c:pt idx="2261">
                  <c:v>-1</c:v>
                </c:pt>
                <c:pt idx="2262">
                  <c:v>-1</c:v>
                </c:pt>
                <c:pt idx="2263">
                  <c:v>-1</c:v>
                </c:pt>
                <c:pt idx="2264">
                  <c:v>-1</c:v>
                </c:pt>
                <c:pt idx="2265">
                  <c:v>-1</c:v>
                </c:pt>
                <c:pt idx="2266">
                  <c:v>-1</c:v>
                </c:pt>
                <c:pt idx="2267">
                  <c:v>-1</c:v>
                </c:pt>
                <c:pt idx="2268">
                  <c:v>-1</c:v>
                </c:pt>
                <c:pt idx="2269">
                  <c:v>-1</c:v>
                </c:pt>
                <c:pt idx="2270">
                  <c:v>-1</c:v>
                </c:pt>
                <c:pt idx="2271">
                  <c:v>-1</c:v>
                </c:pt>
                <c:pt idx="2272">
                  <c:v>-1</c:v>
                </c:pt>
                <c:pt idx="2273">
                  <c:v>-1</c:v>
                </c:pt>
                <c:pt idx="2274">
                  <c:v>-1</c:v>
                </c:pt>
                <c:pt idx="2275">
                  <c:v>-1</c:v>
                </c:pt>
                <c:pt idx="2276">
                  <c:v>-1</c:v>
                </c:pt>
                <c:pt idx="2277">
                  <c:v>-1</c:v>
                </c:pt>
                <c:pt idx="2278">
                  <c:v>-1</c:v>
                </c:pt>
                <c:pt idx="2279">
                  <c:v>-1</c:v>
                </c:pt>
                <c:pt idx="2280">
                  <c:v>-1</c:v>
                </c:pt>
                <c:pt idx="2281">
                  <c:v>-1.1000000000000001</c:v>
                </c:pt>
                <c:pt idx="2282">
                  <c:v>-1.1000000000000001</c:v>
                </c:pt>
                <c:pt idx="2283">
                  <c:v>-1.1000000000000001</c:v>
                </c:pt>
                <c:pt idx="2284">
                  <c:v>-1</c:v>
                </c:pt>
                <c:pt idx="2285">
                  <c:v>-1.1000000000000001</c:v>
                </c:pt>
                <c:pt idx="2286">
                  <c:v>-1.1000000000000001</c:v>
                </c:pt>
                <c:pt idx="2287">
                  <c:v>-1.1000000000000001</c:v>
                </c:pt>
                <c:pt idx="2288">
                  <c:v>-1.1000000000000001</c:v>
                </c:pt>
                <c:pt idx="2289">
                  <c:v>-1.1000000000000001</c:v>
                </c:pt>
                <c:pt idx="2290">
                  <c:v>-1.1000000000000001</c:v>
                </c:pt>
                <c:pt idx="2291">
                  <c:v>-1.1000000000000001</c:v>
                </c:pt>
                <c:pt idx="2292">
                  <c:v>-1.1000000000000001</c:v>
                </c:pt>
                <c:pt idx="2293">
                  <c:v>-1.1000000000000001</c:v>
                </c:pt>
                <c:pt idx="2294">
                  <c:v>-1.1000000000000001</c:v>
                </c:pt>
                <c:pt idx="2295">
                  <c:v>-1.1000000000000001</c:v>
                </c:pt>
                <c:pt idx="2296">
                  <c:v>-1.1000000000000001</c:v>
                </c:pt>
                <c:pt idx="2297">
                  <c:v>-1.1000000000000001</c:v>
                </c:pt>
                <c:pt idx="2298">
                  <c:v>-1.1000000000000001</c:v>
                </c:pt>
                <c:pt idx="2299">
                  <c:v>-1.1000000000000001</c:v>
                </c:pt>
                <c:pt idx="2300">
                  <c:v>-1.1000000000000001</c:v>
                </c:pt>
                <c:pt idx="2301">
                  <c:v>-1.1000000000000001</c:v>
                </c:pt>
                <c:pt idx="2302">
                  <c:v>-1.1000000000000001</c:v>
                </c:pt>
                <c:pt idx="2303">
                  <c:v>-1.1000000000000001</c:v>
                </c:pt>
                <c:pt idx="2304">
                  <c:v>-1.1000000000000001</c:v>
                </c:pt>
                <c:pt idx="2305">
                  <c:v>-1.1000000000000001</c:v>
                </c:pt>
                <c:pt idx="2306">
                  <c:v>-1.1000000000000001</c:v>
                </c:pt>
                <c:pt idx="2307">
                  <c:v>-1.1000000000000001</c:v>
                </c:pt>
                <c:pt idx="2308">
                  <c:v>-1.1000000000000001</c:v>
                </c:pt>
                <c:pt idx="2309">
                  <c:v>-1.1000000000000001</c:v>
                </c:pt>
                <c:pt idx="2310">
                  <c:v>-1.1000000000000001</c:v>
                </c:pt>
                <c:pt idx="2311">
                  <c:v>-1.1000000000000001</c:v>
                </c:pt>
                <c:pt idx="2312">
                  <c:v>-1.1000000000000001</c:v>
                </c:pt>
                <c:pt idx="2313">
                  <c:v>-1.1000000000000001</c:v>
                </c:pt>
                <c:pt idx="2314">
                  <c:v>-1.1000000000000001</c:v>
                </c:pt>
                <c:pt idx="2315">
                  <c:v>-1.1000000000000001</c:v>
                </c:pt>
                <c:pt idx="2316">
                  <c:v>-1.1000000000000001</c:v>
                </c:pt>
                <c:pt idx="2317">
                  <c:v>-1.1000000000000001</c:v>
                </c:pt>
                <c:pt idx="2318">
                  <c:v>-1.1000000000000001</c:v>
                </c:pt>
                <c:pt idx="2319">
                  <c:v>-1.1000000000000001</c:v>
                </c:pt>
                <c:pt idx="2320">
                  <c:v>-1.1000000000000001</c:v>
                </c:pt>
                <c:pt idx="2321">
                  <c:v>-1.1000000000000001</c:v>
                </c:pt>
                <c:pt idx="2322">
                  <c:v>-1.1000000000000001</c:v>
                </c:pt>
                <c:pt idx="2323">
                  <c:v>-1.1000000000000001</c:v>
                </c:pt>
                <c:pt idx="2324">
                  <c:v>-1.1000000000000001</c:v>
                </c:pt>
                <c:pt idx="2325">
                  <c:v>-1.1000000000000001</c:v>
                </c:pt>
                <c:pt idx="2326">
                  <c:v>-1.1000000000000001</c:v>
                </c:pt>
                <c:pt idx="2327">
                  <c:v>-1.1000000000000001</c:v>
                </c:pt>
                <c:pt idx="2328">
                  <c:v>-1.1000000000000001</c:v>
                </c:pt>
                <c:pt idx="2329">
                  <c:v>-1.1000000000000001</c:v>
                </c:pt>
                <c:pt idx="2330">
                  <c:v>-1.1000000000000001</c:v>
                </c:pt>
                <c:pt idx="2331">
                  <c:v>-1.1000000000000001</c:v>
                </c:pt>
                <c:pt idx="2332">
                  <c:v>-1.1000000000000001</c:v>
                </c:pt>
                <c:pt idx="2333">
                  <c:v>-1.2</c:v>
                </c:pt>
                <c:pt idx="2334">
                  <c:v>-1.2</c:v>
                </c:pt>
                <c:pt idx="2335">
                  <c:v>-1.2</c:v>
                </c:pt>
                <c:pt idx="2336">
                  <c:v>-1.2</c:v>
                </c:pt>
                <c:pt idx="2337">
                  <c:v>-1.2</c:v>
                </c:pt>
                <c:pt idx="2338">
                  <c:v>-1.2</c:v>
                </c:pt>
                <c:pt idx="2339">
                  <c:v>-1.2</c:v>
                </c:pt>
                <c:pt idx="2340">
                  <c:v>-1.2</c:v>
                </c:pt>
                <c:pt idx="2341">
                  <c:v>-1.2</c:v>
                </c:pt>
                <c:pt idx="2342">
                  <c:v>-1.2</c:v>
                </c:pt>
                <c:pt idx="2343">
                  <c:v>-1.2</c:v>
                </c:pt>
                <c:pt idx="2344">
                  <c:v>-1.2</c:v>
                </c:pt>
                <c:pt idx="2345">
                  <c:v>-1.2</c:v>
                </c:pt>
                <c:pt idx="2346">
                  <c:v>-1.2</c:v>
                </c:pt>
                <c:pt idx="2347">
                  <c:v>-1.2</c:v>
                </c:pt>
                <c:pt idx="2348">
                  <c:v>-1.2</c:v>
                </c:pt>
                <c:pt idx="2349">
                  <c:v>-1.2</c:v>
                </c:pt>
                <c:pt idx="2350">
                  <c:v>-1.2</c:v>
                </c:pt>
                <c:pt idx="2351">
                  <c:v>-1.2</c:v>
                </c:pt>
                <c:pt idx="2352">
                  <c:v>-1.2</c:v>
                </c:pt>
                <c:pt idx="2353">
                  <c:v>-1.2</c:v>
                </c:pt>
                <c:pt idx="2354">
                  <c:v>-1.2</c:v>
                </c:pt>
                <c:pt idx="2355">
                  <c:v>-1.2</c:v>
                </c:pt>
                <c:pt idx="2356">
                  <c:v>-1.2</c:v>
                </c:pt>
                <c:pt idx="2357">
                  <c:v>-1.2</c:v>
                </c:pt>
                <c:pt idx="2358">
                  <c:v>-1.2</c:v>
                </c:pt>
                <c:pt idx="2359">
                  <c:v>-1.2</c:v>
                </c:pt>
                <c:pt idx="2360">
                  <c:v>-1.2</c:v>
                </c:pt>
                <c:pt idx="2361">
                  <c:v>-1.2</c:v>
                </c:pt>
                <c:pt idx="2362">
                  <c:v>-1.2</c:v>
                </c:pt>
                <c:pt idx="2363">
                  <c:v>-1.2</c:v>
                </c:pt>
                <c:pt idx="2364">
                  <c:v>-1.2</c:v>
                </c:pt>
                <c:pt idx="2365">
                  <c:v>-1.2</c:v>
                </c:pt>
                <c:pt idx="2366">
                  <c:v>-1.2</c:v>
                </c:pt>
                <c:pt idx="2367">
                  <c:v>-1.2</c:v>
                </c:pt>
                <c:pt idx="2368">
                  <c:v>-1.2</c:v>
                </c:pt>
                <c:pt idx="2369">
                  <c:v>-1.2</c:v>
                </c:pt>
                <c:pt idx="2370">
                  <c:v>-1.2</c:v>
                </c:pt>
                <c:pt idx="2371">
                  <c:v>-1.2</c:v>
                </c:pt>
                <c:pt idx="2372">
                  <c:v>-1.2</c:v>
                </c:pt>
                <c:pt idx="2373">
                  <c:v>-1.2</c:v>
                </c:pt>
                <c:pt idx="2374">
                  <c:v>-1.2</c:v>
                </c:pt>
                <c:pt idx="2375">
                  <c:v>-1.2</c:v>
                </c:pt>
                <c:pt idx="2376">
                  <c:v>-1.2</c:v>
                </c:pt>
                <c:pt idx="2377">
                  <c:v>-1.2</c:v>
                </c:pt>
                <c:pt idx="2378">
                  <c:v>-1.2</c:v>
                </c:pt>
                <c:pt idx="2379">
                  <c:v>-1.2</c:v>
                </c:pt>
                <c:pt idx="2380">
                  <c:v>-1.2</c:v>
                </c:pt>
                <c:pt idx="2381">
                  <c:v>-1.2</c:v>
                </c:pt>
                <c:pt idx="2382">
                  <c:v>-1.2</c:v>
                </c:pt>
                <c:pt idx="2383">
                  <c:v>-1.1000000000000001</c:v>
                </c:pt>
                <c:pt idx="2384">
                  <c:v>-1.1000000000000001</c:v>
                </c:pt>
                <c:pt idx="2385">
                  <c:v>-1</c:v>
                </c:pt>
                <c:pt idx="2386">
                  <c:v>-1</c:v>
                </c:pt>
                <c:pt idx="2387">
                  <c:v>-0.9</c:v>
                </c:pt>
                <c:pt idx="2388">
                  <c:v>-0.9</c:v>
                </c:pt>
                <c:pt idx="2389">
                  <c:v>-0.8</c:v>
                </c:pt>
                <c:pt idx="2390">
                  <c:v>-0.8</c:v>
                </c:pt>
                <c:pt idx="2391">
                  <c:v>-0.7</c:v>
                </c:pt>
                <c:pt idx="2392">
                  <c:v>-0.7</c:v>
                </c:pt>
                <c:pt idx="2393">
                  <c:v>-0.6</c:v>
                </c:pt>
                <c:pt idx="2394">
                  <c:v>-0.6</c:v>
                </c:pt>
                <c:pt idx="2395">
                  <c:v>-0.6</c:v>
                </c:pt>
                <c:pt idx="2396">
                  <c:v>-0.5</c:v>
                </c:pt>
                <c:pt idx="2397">
                  <c:v>-0.5</c:v>
                </c:pt>
                <c:pt idx="2398">
                  <c:v>-0.5</c:v>
                </c:pt>
                <c:pt idx="2399">
                  <c:v>-0.4</c:v>
                </c:pt>
                <c:pt idx="2400">
                  <c:v>-0.4</c:v>
                </c:pt>
                <c:pt idx="2401">
                  <c:v>-0.4</c:v>
                </c:pt>
                <c:pt idx="2402">
                  <c:v>-0.4</c:v>
                </c:pt>
                <c:pt idx="2403">
                  <c:v>-0.3</c:v>
                </c:pt>
                <c:pt idx="2404">
                  <c:v>-0.3</c:v>
                </c:pt>
                <c:pt idx="2405">
                  <c:v>-0.3</c:v>
                </c:pt>
                <c:pt idx="2406">
                  <c:v>-0.3</c:v>
                </c:pt>
                <c:pt idx="2407">
                  <c:v>-0.3</c:v>
                </c:pt>
                <c:pt idx="2408">
                  <c:v>-0.2</c:v>
                </c:pt>
                <c:pt idx="2409">
                  <c:v>-0.2</c:v>
                </c:pt>
                <c:pt idx="2410">
                  <c:v>-0.2</c:v>
                </c:pt>
                <c:pt idx="2411">
                  <c:v>-0.2</c:v>
                </c:pt>
                <c:pt idx="2412">
                  <c:v>-0.2</c:v>
                </c:pt>
                <c:pt idx="2413">
                  <c:v>-0.2</c:v>
                </c:pt>
                <c:pt idx="2414">
                  <c:v>-0.2</c:v>
                </c:pt>
                <c:pt idx="2415">
                  <c:v>-0.1</c:v>
                </c:pt>
                <c:pt idx="2416">
                  <c:v>-0.1</c:v>
                </c:pt>
                <c:pt idx="2417">
                  <c:v>-0.1</c:v>
                </c:pt>
                <c:pt idx="2418">
                  <c:v>-0.1</c:v>
                </c:pt>
                <c:pt idx="2419">
                  <c:v>-0.1</c:v>
                </c:pt>
                <c:pt idx="2420">
                  <c:v>-0.1</c:v>
                </c:pt>
                <c:pt idx="2421">
                  <c:v>-0.1</c:v>
                </c:pt>
                <c:pt idx="2422">
                  <c:v>-0.1</c:v>
                </c:pt>
                <c:pt idx="2423">
                  <c:v>-0.1</c:v>
                </c:pt>
                <c:pt idx="2424">
                  <c:v>-0.1</c:v>
                </c:pt>
                <c:pt idx="2425">
                  <c:v>-0.1</c:v>
                </c:pt>
                <c:pt idx="2426">
                  <c:v>-0.1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0.1</c:v>
                </c:pt>
                <c:pt idx="2454">
                  <c:v>0.1</c:v>
                </c:pt>
                <c:pt idx="2455">
                  <c:v>0.1</c:v>
                </c:pt>
                <c:pt idx="2456">
                  <c:v>0.1</c:v>
                </c:pt>
                <c:pt idx="2457">
                  <c:v>0.1</c:v>
                </c:pt>
                <c:pt idx="2458">
                  <c:v>0.1</c:v>
                </c:pt>
                <c:pt idx="2459">
                  <c:v>0.1</c:v>
                </c:pt>
                <c:pt idx="2460">
                  <c:v>0.1</c:v>
                </c:pt>
                <c:pt idx="2461">
                  <c:v>0.1</c:v>
                </c:pt>
                <c:pt idx="2462">
                  <c:v>0.1</c:v>
                </c:pt>
                <c:pt idx="2463">
                  <c:v>0.1</c:v>
                </c:pt>
                <c:pt idx="2464">
                  <c:v>0.1</c:v>
                </c:pt>
                <c:pt idx="2465">
                  <c:v>0.1</c:v>
                </c:pt>
                <c:pt idx="2466">
                  <c:v>0.1</c:v>
                </c:pt>
                <c:pt idx="2467">
                  <c:v>0.1</c:v>
                </c:pt>
                <c:pt idx="2468">
                  <c:v>0.1</c:v>
                </c:pt>
                <c:pt idx="2469">
                  <c:v>0.1</c:v>
                </c:pt>
                <c:pt idx="2470">
                  <c:v>0.1</c:v>
                </c:pt>
                <c:pt idx="2471">
                  <c:v>0.1</c:v>
                </c:pt>
                <c:pt idx="2472">
                  <c:v>0.1</c:v>
                </c:pt>
                <c:pt idx="2473">
                  <c:v>0.1</c:v>
                </c:pt>
                <c:pt idx="2474">
                  <c:v>0.1</c:v>
                </c:pt>
                <c:pt idx="2475">
                  <c:v>0.1</c:v>
                </c:pt>
                <c:pt idx="2476">
                  <c:v>0.1</c:v>
                </c:pt>
                <c:pt idx="2477">
                  <c:v>0.1</c:v>
                </c:pt>
                <c:pt idx="2478">
                  <c:v>0.1</c:v>
                </c:pt>
                <c:pt idx="2479">
                  <c:v>0.1</c:v>
                </c:pt>
                <c:pt idx="2480">
                  <c:v>0.1</c:v>
                </c:pt>
                <c:pt idx="2481">
                  <c:v>0.1</c:v>
                </c:pt>
                <c:pt idx="2482">
                  <c:v>0.1</c:v>
                </c:pt>
                <c:pt idx="2483">
                  <c:v>0.1</c:v>
                </c:pt>
                <c:pt idx="2484">
                  <c:v>0.1</c:v>
                </c:pt>
                <c:pt idx="2485">
                  <c:v>0.1</c:v>
                </c:pt>
                <c:pt idx="2486">
                  <c:v>0.1</c:v>
                </c:pt>
                <c:pt idx="2487">
                  <c:v>0.1</c:v>
                </c:pt>
                <c:pt idx="2488">
                  <c:v>0.1</c:v>
                </c:pt>
                <c:pt idx="2489">
                  <c:v>0.1</c:v>
                </c:pt>
                <c:pt idx="2490">
                  <c:v>0.1</c:v>
                </c:pt>
                <c:pt idx="2491">
                  <c:v>0.1</c:v>
                </c:pt>
                <c:pt idx="2492">
                  <c:v>0.1</c:v>
                </c:pt>
                <c:pt idx="2493">
                  <c:v>0.1</c:v>
                </c:pt>
                <c:pt idx="2494">
                  <c:v>0.1</c:v>
                </c:pt>
                <c:pt idx="2495">
                  <c:v>0.1</c:v>
                </c:pt>
                <c:pt idx="2496">
                  <c:v>0.1</c:v>
                </c:pt>
                <c:pt idx="2497">
                  <c:v>0.1</c:v>
                </c:pt>
                <c:pt idx="2498">
                  <c:v>0.1</c:v>
                </c:pt>
                <c:pt idx="2499">
                  <c:v>0.1</c:v>
                </c:pt>
                <c:pt idx="2500">
                  <c:v>0.1</c:v>
                </c:pt>
                <c:pt idx="2501">
                  <c:v>0.1</c:v>
                </c:pt>
                <c:pt idx="2502">
                  <c:v>0.1</c:v>
                </c:pt>
                <c:pt idx="2503">
                  <c:v>0.1</c:v>
                </c:pt>
                <c:pt idx="2504">
                  <c:v>0.1</c:v>
                </c:pt>
                <c:pt idx="2505">
                  <c:v>0.1</c:v>
                </c:pt>
                <c:pt idx="2506">
                  <c:v>0.1</c:v>
                </c:pt>
                <c:pt idx="2507">
                  <c:v>0.1</c:v>
                </c:pt>
                <c:pt idx="2508">
                  <c:v>0.1</c:v>
                </c:pt>
                <c:pt idx="2509">
                  <c:v>0.1</c:v>
                </c:pt>
                <c:pt idx="2510">
                  <c:v>0.1</c:v>
                </c:pt>
                <c:pt idx="2511">
                  <c:v>0.1</c:v>
                </c:pt>
                <c:pt idx="2512">
                  <c:v>0.1</c:v>
                </c:pt>
                <c:pt idx="2513">
                  <c:v>0.1</c:v>
                </c:pt>
                <c:pt idx="2514">
                  <c:v>0.1</c:v>
                </c:pt>
                <c:pt idx="2515">
                  <c:v>0.1</c:v>
                </c:pt>
                <c:pt idx="2516">
                  <c:v>0.1</c:v>
                </c:pt>
                <c:pt idx="2517">
                  <c:v>0.1</c:v>
                </c:pt>
                <c:pt idx="2518">
                  <c:v>0.1</c:v>
                </c:pt>
                <c:pt idx="2519">
                  <c:v>0.1</c:v>
                </c:pt>
                <c:pt idx="2520">
                  <c:v>0.1</c:v>
                </c:pt>
                <c:pt idx="2521">
                  <c:v>0.1</c:v>
                </c:pt>
                <c:pt idx="2522">
                  <c:v>0.1</c:v>
                </c:pt>
                <c:pt idx="2523">
                  <c:v>0.1</c:v>
                </c:pt>
                <c:pt idx="2524">
                  <c:v>0.1</c:v>
                </c:pt>
                <c:pt idx="2525">
                  <c:v>0.1</c:v>
                </c:pt>
                <c:pt idx="2526">
                  <c:v>0.1</c:v>
                </c:pt>
                <c:pt idx="2527">
                  <c:v>0.1</c:v>
                </c:pt>
                <c:pt idx="2528">
                  <c:v>0.1</c:v>
                </c:pt>
                <c:pt idx="2529">
                  <c:v>0.1</c:v>
                </c:pt>
                <c:pt idx="2530">
                  <c:v>0.1</c:v>
                </c:pt>
                <c:pt idx="2531">
                  <c:v>0.1</c:v>
                </c:pt>
                <c:pt idx="2532">
                  <c:v>0.1</c:v>
                </c:pt>
                <c:pt idx="2533">
                  <c:v>0.1</c:v>
                </c:pt>
                <c:pt idx="2534">
                  <c:v>0.1</c:v>
                </c:pt>
                <c:pt idx="2535">
                  <c:v>0.1</c:v>
                </c:pt>
                <c:pt idx="2536">
                  <c:v>0.1</c:v>
                </c:pt>
                <c:pt idx="2537">
                  <c:v>0.1</c:v>
                </c:pt>
                <c:pt idx="2538">
                  <c:v>0.1</c:v>
                </c:pt>
                <c:pt idx="2539">
                  <c:v>0.1</c:v>
                </c:pt>
                <c:pt idx="2540">
                  <c:v>0.1</c:v>
                </c:pt>
                <c:pt idx="2541">
                  <c:v>0.1</c:v>
                </c:pt>
                <c:pt idx="2542">
                  <c:v>0.1</c:v>
                </c:pt>
                <c:pt idx="2543">
                  <c:v>0.1</c:v>
                </c:pt>
                <c:pt idx="2544">
                  <c:v>0.1</c:v>
                </c:pt>
                <c:pt idx="2545">
                  <c:v>0.1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0.1</c:v>
                </c:pt>
                <c:pt idx="2550">
                  <c:v>0.1</c:v>
                </c:pt>
                <c:pt idx="2551">
                  <c:v>0</c:v>
                </c:pt>
                <c:pt idx="2552">
                  <c:v>0</c:v>
                </c:pt>
                <c:pt idx="2553">
                  <c:v>0.1</c:v>
                </c:pt>
                <c:pt idx="2554">
                  <c:v>0</c:v>
                </c:pt>
                <c:pt idx="2555">
                  <c:v>0.1</c:v>
                </c:pt>
                <c:pt idx="2556">
                  <c:v>0.1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0.1</c:v>
                </c:pt>
                <c:pt idx="2564">
                  <c:v>0</c:v>
                </c:pt>
                <c:pt idx="2565">
                  <c:v>0</c:v>
                </c:pt>
                <c:pt idx="2566">
                  <c:v>0.1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-0.1</c:v>
                </c:pt>
                <c:pt idx="2689">
                  <c:v>0</c:v>
                </c:pt>
                <c:pt idx="2690">
                  <c:v>0</c:v>
                </c:pt>
                <c:pt idx="2691">
                  <c:v>-0.1</c:v>
                </c:pt>
                <c:pt idx="2692">
                  <c:v>-0.1</c:v>
                </c:pt>
                <c:pt idx="2693">
                  <c:v>-0.1</c:v>
                </c:pt>
                <c:pt idx="2694">
                  <c:v>-0.1</c:v>
                </c:pt>
                <c:pt idx="2695">
                  <c:v>-0.1</c:v>
                </c:pt>
                <c:pt idx="2696">
                  <c:v>-0.1</c:v>
                </c:pt>
                <c:pt idx="2697">
                  <c:v>-0.1</c:v>
                </c:pt>
                <c:pt idx="2698">
                  <c:v>-0.1</c:v>
                </c:pt>
                <c:pt idx="2699">
                  <c:v>-0.1</c:v>
                </c:pt>
                <c:pt idx="2700">
                  <c:v>-0.1</c:v>
                </c:pt>
                <c:pt idx="2701">
                  <c:v>-0.1</c:v>
                </c:pt>
                <c:pt idx="2702">
                  <c:v>-0.1</c:v>
                </c:pt>
                <c:pt idx="2703">
                  <c:v>-0.1</c:v>
                </c:pt>
                <c:pt idx="2704">
                  <c:v>-0.1</c:v>
                </c:pt>
                <c:pt idx="2705">
                  <c:v>-0.1</c:v>
                </c:pt>
                <c:pt idx="2706">
                  <c:v>-0.1</c:v>
                </c:pt>
                <c:pt idx="2707">
                  <c:v>-0.1</c:v>
                </c:pt>
                <c:pt idx="2708">
                  <c:v>-0.1</c:v>
                </c:pt>
                <c:pt idx="2709">
                  <c:v>-0.1</c:v>
                </c:pt>
                <c:pt idx="2710">
                  <c:v>-0.1</c:v>
                </c:pt>
                <c:pt idx="2711">
                  <c:v>-0.1</c:v>
                </c:pt>
                <c:pt idx="2712">
                  <c:v>-0.1</c:v>
                </c:pt>
                <c:pt idx="2713">
                  <c:v>-0.1</c:v>
                </c:pt>
                <c:pt idx="2714">
                  <c:v>-0.1</c:v>
                </c:pt>
                <c:pt idx="2715">
                  <c:v>-0.1</c:v>
                </c:pt>
                <c:pt idx="2716">
                  <c:v>-0.1</c:v>
                </c:pt>
                <c:pt idx="2717">
                  <c:v>-0.1</c:v>
                </c:pt>
                <c:pt idx="2718">
                  <c:v>-0.1</c:v>
                </c:pt>
                <c:pt idx="2719">
                  <c:v>-0.1</c:v>
                </c:pt>
                <c:pt idx="2720">
                  <c:v>-0.1</c:v>
                </c:pt>
                <c:pt idx="2721">
                  <c:v>-0.1</c:v>
                </c:pt>
                <c:pt idx="2722">
                  <c:v>-0.1</c:v>
                </c:pt>
                <c:pt idx="2723">
                  <c:v>-0.1</c:v>
                </c:pt>
                <c:pt idx="2724">
                  <c:v>-0.1</c:v>
                </c:pt>
                <c:pt idx="2725">
                  <c:v>-0.1</c:v>
                </c:pt>
                <c:pt idx="2726">
                  <c:v>-0.1</c:v>
                </c:pt>
                <c:pt idx="2727">
                  <c:v>-0.1</c:v>
                </c:pt>
                <c:pt idx="2728">
                  <c:v>-0.1</c:v>
                </c:pt>
                <c:pt idx="2729">
                  <c:v>-0.1</c:v>
                </c:pt>
                <c:pt idx="2730">
                  <c:v>-0.1</c:v>
                </c:pt>
                <c:pt idx="2731">
                  <c:v>-0.1</c:v>
                </c:pt>
                <c:pt idx="2732">
                  <c:v>-0.1</c:v>
                </c:pt>
                <c:pt idx="2733">
                  <c:v>-0.1</c:v>
                </c:pt>
                <c:pt idx="2734">
                  <c:v>-0.1</c:v>
                </c:pt>
                <c:pt idx="2735">
                  <c:v>-0.1</c:v>
                </c:pt>
                <c:pt idx="2736">
                  <c:v>-0.1</c:v>
                </c:pt>
                <c:pt idx="2737">
                  <c:v>-0.1</c:v>
                </c:pt>
                <c:pt idx="2738">
                  <c:v>-0.1</c:v>
                </c:pt>
                <c:pt idx="2739">
                  <c:v>-0.1</c:v>
                </c:pt>
                <c:pt idx="2740">
                  <c:v>-0.1</c:v>
                </c:pt>
                <c:pt idx="2741">
                  <c:v>-0.1</c:v>
                </c:pt>
                <c:pt idx="2742">
                  <c:v>-0.1</c:v>
                </c:pt>
                <c:pt idx="2743">
                  <c:v>-0.1</c:v>
                </c:pt>
                <c:pt idx="2744">
                  <c:v>-0.1</c:v>
                </c:pt>
                <c:pt idx="2745">
                  <c:v>-0.1</c:v>
                </c:pt>
                <c:pt idx="2746">
                  <c:v>-0.1</c:v>
                </c:pt>
                <c:pt idx="2747">
                  <c:v>-0.1</c:v>
                </c:pt>
                <c:pt idx="2748">
                  <c:v>-0.1</c:v>
                </c:pt>
                <c:pt idx="2749">
                  <c:v>-0.1</c:v>
                </c:pt>
                <c:pt idx="2750">
                  <c:v>-0.1</c:v>
                </c:pt>
                <c:pt idx="2751">
                  <c:v>-0.1</c:v>
                </c:pt>
                <c:pt idx="2752">
                  <c:v>-0.1</c:v>
                </c:pt>
                <c:pt idx="2753">
                  <c:v>-0.1</c:v>
                </c:pt>
                <c:pt idx="2754">
                  <c:v>-0.1</c:v>
                </c:pt>
                <c:pt idx="2755">
                  <c:v>-0.1</c:v>
                </c:pt>
                <c:pt idx="2756">
                  <c:v>-0.1</c:v>
                </c:pt>
                <c:pt idx="2757">
                  <c:v>-0.1</c:v>
                </c:pt>
                <c:pt idx="2758">
                  <c:v>-0.1</c:v>
                </c:pt>
                <c:pt idx="2759">
                  <c:v>-0.1</c:v>
                </c:pt>
                <c:pt idx="2760">
                  <c:v>-0.1</c:v>
                </c:pt>
                <c:pt idx="2761">
                  <c:v>-0.1</c:v>
                </c:pt>
                <c:pt idx="2762">
                  <c:v>-0.1</c:v>
                </c:pt>
                <c:pt idx="2763">
                  <c:v>-0.1</c:v>
                </c:pt>
                <c:pt idx="2764">
                  <c:v>-0.1</c:v>
                </c:pt>
                <c:pt idx="2765">
                  <c:v>-0.1</c:v>
                </c:pt>
                <c:pt idx="2766">
                  <c:v>-0.1</c:v>
                </c:pt>
                <c:pt idx="2767">
                  <c:v>-0.1</c:v>
                </c:pt>
                <c:pt idx="2768">
                  <c:v>-0.1</c:v>
                </c:pt>
                <c:pt idx="2769">
                  <c:v>-0.1</c:v>
                </c:pt>
                <c:pt idx="2770">
                  <c:v>-0.1</c:v>
                </c:pt>
                <c:pt idx="2771">
                  <c:v>-0.1</c:v>
                </c:pt>
                <c:pt idx="2772">
                  <c:v>-0.1</c:v>
                </c:pt>
                <c:pt idx="2773">
                  <c:v>-0.1</c:v>
                </c:pt>
                <c:pt idx="2774">
                  <c:v>-0.1</c:v>
                </c:pt>
                <c:pt idx="2775">
                  <c:v>-0.1</c:v>
                </c:pt>
                <c:pt idx="2776">
                  <c:v>-0.1</c:v>
                </c:pt>
                <c:pt idx="2777">
                  <c:v>-0.1</c:v>
                </c:pt>
                <c:pt idx="2778">
                  <c:v>-0.1</c:v>
                </c:pt>
                <c:pt idx="2779">
                  <c:v>-0.1</c:v>
                </c:pt>
                <c:pt idx="2780">
                  <c:v>-0.1</c:v>
                </c:pt>
                <c:pt idx="2781">
                  <c:v>-0.1</c:v>
                </c:pt>
                <c:pt idx="2782">
                  <c:v>-0.1</c:v>
                </c:pt>
                <c:pt idx="2783">
                  <c:v>-0.1</c:v>
                </c:pt>
                <c:pt idx="2784">
                  <c:v>-0.1</c:v>
                </c:pt>
                <c:pt idx="2785">
                  <c:v>-0.1</c:v>
                </c:pt>
                <c:pt idx="2786">
                  <c:v>-0.1</c:v>
                </c:pt>
                <c:pt idx="2787">
                  <c:v>-0.1</c:v>
                </c:pt>
                <c:pt idx="2788">
                  <c:v>-0.1</c:v>
                </c:pt>
                <c:pt idx="2789">
                  <c:v>-0.1</c:v>
                </c:pt>
                <c:pt idx="2790">
                  <c:v>-0.1</c:v>
                </c:pt>
                <c:pt idx="2791">
                  <c:v>-0.1</c:v>
                </c:pt>
                <c:pt idx="2792">
                  <c:v>-0.1</c:v>
                </c:pt>
                <c:pt idx="2793">
                  <c:v>-0.1</c:v>
                </c:pt>
                <c:pt idx="2794">
                  <c:v>-0.1</c:v>
                </c:pt>
                <c:pt idx="2795">
                  <c:v>-0.1</c:v>
                </c:pt>
                <c:pt idx="2796">
                  <c:v>-0.1</c:v>
                </c:pt>
                <c:pt idx="2797">
                  <c:v>-0.1</c:v>
                </c:pt>
                <c:pt idx="2798">
                  <c:v>-0.1</c:v>
                </c:pt>
                <c:pt idx="2799">
                  <c:v>-0.1</c:v>
                </c:pt>
                <c:pt idx="2800">
                  <c:v>-0.1</c:v>
                </c:pt>
                <c:pt idx="2801">
                  <c:v>-0.1</c:v>
                </c:pt>
                <c:pt idx="2802">
                  <c:v>-0.1</c:v>
                </c:pt>
                <c:pt idx="2803">
                  <c:v>-0.1</c:v>
                </c:pt>
                <c:pt idx="2804">
                  <c:v>-0.1</c:v>
                </c:pt>
                <c:pt idx="2805">
                  <c:v>-0.1</c:v>
                </c:pt>
                <c:pt idx="2806">
                  <c:v>-0.1</c:v>
                </c:pt>
                <c:pt idx="2807">
                  <c:v>-0.1</c:v>
                </c:pt>
                <c:pt idx="2808">
                  <c:v>-0.1</c:v>
                </c:pt>
                <c:pt idx="2809">
                  <c:v>-0.1</c:v>
                </c:pt>
                <c:pt idx="2810">
                  <c:v>-0.2</c:v>
                </c:pt>
                <c:pt idx="2811">
                  <c:v>-0.1</c:v>
                </c:pt>
                <c:pt idx="2812">
                  <c:v>-0.2</c:v>
                </c:pt>
                <c:pt idx="2813">
                  <c:v>-0.2</c:v>
                </c:pt>
                <c:pt idx="2814">
                  <c:v>-0.2</c:v>
                </c:pt>
                <c:pt idx="2815">
                  <c:v>-0.2</c:v>
                </c:pt>
                <c:pt idx="2816">
                  <c:v>-0.2</c:v>
                </c:pt>
                <c:pt idx="2817">
                  <c:v>-0.2</c:v>
                </c:pt>
                <c:pt idx="2818">
                  <c:v>-0.2</c:v>
                </c:pt>
                <c:pt idx="2819">
                  <c:v>-0.2</c:v>
                </c:pt>
                <c:pt idx="2820">
                  <c:v>-0.2</c:v>
                </c:pt>
                <c:pt idx="2821">
                  <c:v>-0.2</c:v>
                </c:pt>
                <c:pt idx="2822">
                  <c:v>-0.2</c:v>
                </c:pt>
                <c:pt idx="2823">
                  <c:v>-0.2</c:v>
                </c:pt>
                <c:pt idx="2824">
                  <c:v>-0.2</c:v>
                </c:pt>
                <c:pt idx="2825">
                  <c:v>-0.2</c:v>
                </c:pt>
                <c:pt idx="2826">
                  <c:v>-0.2</c:v>
                </c:pt>
                <c:pt idx="2827">
                  <c:v>-0.2</c:v>
                </c:pt>
                <c:pt idx="2828">
                  <c:v>-0.2</c:v>
                </c:pt>
                <c:pt idx="2829">
                  <c:v>-0.2</c:v>
                </c:pt>
                <c:pt idx="2830">
                  <c:v>-0.2</c:v>
                </c:pt>
                <c:pt idx="2831">
                  <c:v>-0.2</c:v>
                </c:pt>
                <c:pt idx="2832">
                  <c:v>-0.2</c:v>
                </c:pt>
                <c:pt idx="2833">
                  <c:v>-0.2</c:v>
                </c:pt>
                <c:pt idx="2834">
                  <c:v>-0.2</c:v>
                </c:pt>
                <c:pt idx="2835">
                  <c:v>-0.2</c:v>
                </c:pt>
                <c:pt idx="2836">
                  <c:v>-0.2</c:v>
                </c:pt>
                <c:pt idx="2837">
                  <c:v>-0.2</c:v>
                </c:pt>
                <c:pt idx="2838">
                  <c:v>-0.2</c:v>
                </c:pt>
                <c:pt idx="2839">
                  <c:v>-0.2</c:v>
                </c:pt>
                <c:pt idx="2840">
                  <c:v>-0.2</c:v>
                </c:pt>
                <c:pt idx="2841">
                  <c:v>-0.2</c:v>
                </c:pt>
                <c:pt idx="2842">
                  <c:v>-0.2</c:v>
                </c:pt>
                <c:pt idx="2843">
                  <c:v>-0.2</c:v>
                </c:pt>
                <c:pt idx="2844">
                  <c:v>-0.2</c:v>
                </c:pt>
                <c:pt idx="2845">
                  <c:v>-0.2</c:v>
                </c:pt>
                <c:pt idx="2846">
                  <c:v>-0.2</c:v>
                </c:pt>
                <c:pt idx="2847">
                  <c:v>-0.2</c:v>
                </c:pt>
                <c:pt idx="2848">
                  <c:v>-0.2</c:v>
                </c:pt>
                <c:pt idx="2849">
                  <c:v>-0.2</c:v>
                </c:pt>
                <c:pt idx="2850">
                  <c:v>-0.2</c:v>
                </c:pt>
                <c:pt idx="2851">
                  <c:v>-0.2</c:v>
                </c:pt>
                <c:pt idx="2852">
                  <c:v>-0.2</c:v>
                </c:pt>
                <c:pt idx="2853">
                  <c:v>-0.3</c:v>
                </c:pt>
                <c:pt idx="2854">
                  <c:v>-0.3</c:v>
                </c:pt>
                <c:pt idx="2855">
                  <c:v>-0.3</c:v>
                </c:pt>
                <c:pt idx="2856">
                  <c:v>-0.3</c:v>
                </c:pt>
                <c:pt idx="2857">
                  <c:v>-0.3</c:v>
                </c:pt>
                <c:pt idx="2858">
                  <c:v>-0.3</c:v>
                </c:pt>
                <c:pt idx="2859">
                  <c:v>-0.3</c:v>
                </c:pt>
                <c:pt idx="2860">
                  <c:v>-0.3</c:v>
                </c:pt>
                <c:pt idx="2861">
                  <c:v>-0.3</c:v>
                </c:pt>
                <c:pt idx="2862">
                  <c:v>-0.3</c:v>
                </c:pt>
                <c:pt idx="2863">
                  <c:v>-0.3</c:v>
                </c:pt>
                <c:pt idx="2864">
                  <c:v>-0.3</c:v>
                </c:pt>
                <c:pt idx="2865">
                  <c:v>-0.3</c:v>
                </c:pt>
                <c:pt idx="2866">
                  <c:v>-0.3</c:v>
                </c:pt>
                <c:pt idx="2867">
                  <c:v>-0.3</c:v>
                </c:pt>
                <c:pt idx="2868">
                  <c:v>-0.3</c:v>
                </c:pt>
                <c:pt idx="2869">
                  <c:v>-0.3</c:v>
                </c:pt>
                <c:pt idx="2870">
                  <c:v>-0.3</c:v>
                </c:pt>
                <c:pt idx="2871">
                  <c:v>-0.3</c:v>
                </c:pt>
                <c:pt idx="2872">
                  <c:v>-0.3</c:v>
                </c:pt>
                <c:pt idx="2873">
                  <c:v>-0.3</c:v>
                </c:pt>
                <c:pt idx="2874">
                  <c:v>-0.3</c:v>
                </c:pt>
                <c:pt idx="2875">
                  <c:v>-0.3</c:v>
                </c:pt>
                <c:pt idx="2876">
                  <c:v>-0.3</c:v>
                </c:pt>
                <c:pt idx="2877">
                  <c:v>-0.3</c:v>
                </c:pt>
                <c:pt idx="2878">
                  <c:v>-0.3</c:v>
                </c:pt>
                <c:pt idx="2879">
                  <c:v>-0.3</c:v>
                </c:pt>
                <c:pt idx="2880">
                  <c:v>-0.3</c:v>
                </c:pt>
                <c:pt idx="2881">
                  <c:v>-0.3</c:v>
                </c:pt>
                <c:pt idx="2882">
                  <c:v>-0.3</c:v>
                </c:pt>
                <c:pt idx="2883">
                  <c:v>-0.3</c:v>
                </c:pt>
                <c:pt idx="2884">
                  <c:v>-0.3</c:v>
                </c:pt>
                <c:pt idx="2885">
                  <c:v>-0.3</c:v>
                </c:pt>
                <c:pt idx="2886">
                  <c:v>-0.3</c:v>
                </c:pt>
                <c:pt idx="2887">
                  <c:v>-0.3</c:v>
                </c:pt>
                <c:pt idx="2888">
                  <c:v>-0.3</c:v>
                </c:pt>
                <c:pt idx="2889">
                  <c:v>-0.3</c:v>
                </c:pt>
                <c:pt idx="2890">
                  <c:v>-0.3</c:v>
                </c:pt>
                <c:pt idx="2891">
                  <c:v>-0.3</c:v>
                </c:pt>
                <c:pt idx="2892">
                  <c:v>-0.3</c:v>
                </c:pt>
                <c:pt idx="2893">
                  <c:v>-0.3</c:v>
                </c:pt>
                <c:pt idx="2894">
                  <c:v>-0.3</c:v>
                </c:pt>
                <c:pt idx="2895">
                  <c:v>-0.3</c:v>
                </c:pt>
                <c:pt idx="2896">
                  <c:v>-0.3</c:v>
                </c:pt>
                <c:pt idx="2897">
                  <c:v>-0.3</c:v>
                </c:pt>
                <c:pt idx="2898">
                  <c:v>-0.3</c:v>
                </c:pt>
                <c:pt idx="2899">
                  <c:v>-0.3</c:v>
                </c:pt>
                <c:pt idx="2900">
                  <c:v>-0.3</c:v>
                </c:pt>
                <c:pt idx="2901">
                  <c:v>-0.3</c:v>
                </c:pt>
                <c:pt idx="2902">
                  <c:v>-0.3</c:v>
                </c:pt>
                <c:pt idx="2903">
                  <c:v>-0.3</c:v>
                </c:pt>
                <c:pt idx="2904">
                  <c:v>-0.3</c:v>
                </c:pt>
                <c:pt idx="2905">
                  <c:v>-0.4</c:v>
                </c:pt>
                <c:pt idx="2906">
                  <c:v>-0.3</c:v>
                </c:pt>
                <c:pt idx="2907">
                  <c:v>-0.4</c:v>
                </c:pt>
                <c:pt idx="2908">
                  <c:v>-0.3</c:v>
                </c:pt>
                <c:pt idx="2909">
                  <c:v>-0.3</c:v>
                </c:pt>
                <c:pt idx="2910">
                  <c:v>-0.3</c:v>
                </c:pt>
                <c:pt idx="2911">
                  <c:v>-0.3</c:v>
                </c:pt>
                <c:pt idx="2912">
                  <c:v>-0.3</c:v>
                </c:pt>
                <c:pt idx="2913">
                  <c:v>-0.3</c:v>
                </c:pt>
                <c:pt idx="2914">
                  <c:v>-0.3</c:v>
                </c:pt>
                <c:pt idx="2915">
                  <c:v>-0.4</c:v>
                </c:pt>
                <c:pt idx="2916">
                  <c:v>-0.4</c:v>
                </c:pt>
                <c:pt idx="2917">
                  <c:v>-0.4</c:v>
                </c:pt>
                <c:pt idx="2918">
                  <c:v>-0.4</c:v>
                </c:pt>
                <c:pt idx="2919">
                  <c:v>-0.4</c:v>
                </c:pt>
                <c:pt idx="2920">
                  <c:v>-0.4</c:v>
                </c:pt>
                <c:pt idx="2921">
                  <c:v>-0.4</c:v>
                </c:pt>
                <c:pt idx="2922">
                  <c:v>-0.4</c:v>
                </c:pt>
                <c:pt idx="2923">
                  <c:v>-0.4</c:v>
                </c:pt>
                <c:pt idx="2924">
                  <c:v>-0.4</c:v>
                </c:pt>
                <c:pt idx="2925">
                  <c:v>-0.4</c:v>
                </c:pt>
                <c:pt idx="2926">
                  <c:v>-0.4</c:v>
                </c:pt>
                <c:pt idx="2927">
                  <c:v>-0.4</c:v>
                </c:pt>
                <c:pt idx="2928">
                  <c:v>-0.4</c:v>
                </c:pt>
                <c:pt idx="2929">
                  <c:v>-0.4</c:v>
                </c:pt>
                <c:pt idx="2930">
                  <c:v>-0.4</c:v>
                </c:pt>
                <c:pt idx="2931">
                  <c:v>-0.4</c:v>
                </c:pt>
                <c:pt idx="2932">
                  <c:v>-0.4</c:v>
                </c:pt>
                <c:pt idx="2933">
                  <c:v>-0.4</c:v>
                </c:pt>
                <c:pt idx="2934">
                  <c:v>-0.4</c:v>
                </c:pt>
                <c:pt idx="2935">
                  <c:v>-0.4</c:v>
                </c:pt>
                <c:pt idx="2936">
                  <c:v>-0.4</c:v>
                </c:pt>
                <c:pt idx="2937">
                  <c:v>-0.4</c:v>
                </c:pt>
                <c:pt idx="2938">
                  <c:v>-0.4</c:v>
                </c:pt>
                <c:pt idx="2939">
                  <c:v>-0.4</c:v>
                </c:pt>
                <c:pt idx="2940">
                  <c:v>-0.4</c:v>
                </c:pt>
                <c:pt idx="2941">
                  <c:v>-0.4</c:v>
                </c:pt>
                <c:pt idx="2942">
                  <c:v>-0.4</c:v>
                </c:pt>
                <c:pt idx="2943">
                  <c:v>-0.4</c:v>
                </c:pt>
                <c:pt idx="2944">
                  <c:v>-0.4</c:v>
                </c:pt>
                <c:pt idx="2945">
                  <c:v>-0.4</c:v>
                </c:pt>
                <c:pt idx="2946">
                  <c:v>-0.4</c:v>
                </c:pt>
                <c:pt idx="2947">
                  <c:v>-0.4</c:v>
                </c:pt>
                <c:pt idx="2948">
                  <c:v>-0.4</c:v>
                </c:pt>
                <c:pt idx="2949">
                  <c:v>-0.4</c:v>
                </c:pt>
                <c:pt idx="2950">
                  <c:v>-0.4</c:v>
                </c:pt>
                <c:pt idx="2951">
                  <c:v>-0.4</c:v>
                </c:pt>
                <c:pt idx="2952">
                  <c:v>-0.4</c:v>
                </c:pt>
                <c:pt idx="2953">
                  <c:v>-0.4</c:v>
                </c:pt>
                <c:pt idx="2954">
                  <c:v>-0.4</c:v>
                </c:pt>
                <c:pt idx="2955">
                  <c:v>-0.4</c:v>
                </c:pt>
                <c:pt idx="2956">
                  <c:v>-0.4</c:v>
                </c:pt>
                <c:pt idx="2957">
                  <c:v>-0.4</c:v>
                </c:pt>
                <c:pt idx="2958">
                  <c:v>-0.4</c:v>
                </c:pt>
                <c:pt idx="2959">
                  <c:v>-0.4</c:v>
                </c:pt>
                <c:pt idx="2960">
                  <c:v>-0.4</c:v>
                </c:pt>
                <c:pt idx="2961">
                  <c:v>-0.4</c:v>
                </c:pt>
                <c:pt idx="2962">
                  <c:v>-0.4</c:v>
                </c:pt>
                <c:pt idx="2963">
                  <c:v>-0.4</c:v>
                </c:pt>
                <c:pt idx="2964">
                  <c:v>-0.4</c:v>
                </c:pt>
                <c:pt idx="2965">
                  <c:v>-0.4</c:v>
                </c:pt>
                <c:pt idx="2966">
                  <c:v>-0.4</c:v>
                </c:pt>
                <c:pt idx="2967">
                  <c:v>-0.4</c:v>
                </c:pt>
                <c:pt idx="2968">
                  <c:v>-0.4</c:v>
                </c:pt>
                <c:pt idx="2969">
                  <c:v>-0.4</c:v>
                </c:pt>
                <c:pt idx="2970">
                  <c:v>-0.4</c:v>
                </c:pt>
                <c:pt idx="2971">
                  <c:v>-0.4</c:v>
                </c:pt>
                <c:pt idx="2972">
                  <c:v>-0.4</c:v>
                </c:pt>
                <c:pt idx="2973">
                  <c:v>-0.4</c:v>
                </c:pt>
                <c:pt idx="2974">
                  <c:v>-0.4</c:v>
                </c:pt>
                <c:pt idx="2975">
                  <c:v>-0.4</c:v>
                </c:pt>
                <c:pt idx="2976">
                  <c:v>-0.4</c:v>
                </c:pt>
                <c:pt idx="2977">
                  <c:v>-0.4</c:v>
                </c:pt>
                <c:pt idx="2978">
                  <c:v>-0.4</c:v>
                </c:pt>
                <c:pt idx="2979">
                  <c:v>-0.4</c:v>
                </c:pt>
                <c:pt idx="2980">
                  <c:v>-0.4</c:v>
                </c:pt>
                <c:pt idx="2981">
                  <c:v>-0.4</c:v>
                </c:pt>
                <c:pt idx="2982">
                  <c:v>-0.4</c:v>
                </c:pt>
                <c:pt idx="2983">
                  <c:v>-0.4</c:v>
                </c:pt>
                <c:pt idx="2984">
                  <c:v>-0.4</c:v>
                </c:pt>
                <c:pt idx="2985">
                  <c:v>-0.4</c:v>
                </c:pt>
                <c:pt idx="2986">
                  <c:v>-0.4</c:v>
                </c:pt>
                <c:pt idx="2987">
                  <c:v>-0.4</c:v>
                </c:pt>
                <c:pt idx="2988">
                  <c:v>-0.4</c:v>
                </c:pt>
                <c:pt idx="2989">
                  <c:v>-0.4</c:v>
                </c:pt>
                <c:pt idx="2990">
                  <c:v>-0.4</c:v>
                </c:pt>
                <c:pt idx="2991">
                  <c:v>-0.4</c:v>
                </c:pt>
                <c:pt idx="2992">
                  <c:v>-0.5</c:v>
                </c:pt>
                <c:pt idx="2993">
                  <c:v>-0.4</c:v>
                </c:pt>
                <c:pt idx="2994">
                  <c:v>-0.4</c:v>
                </c:pt>
                <c:pt idx="2995">
                  <c:v>-0.4</c:v>
                </c:pt>
                <c:pt idx="2996">
                  <c:v>-0.4</c:v>
                </c:pt>
                <c:pt idx="2997">
                  <c:v>-0.5</c:v>
                </c:pt>
                <c:pt idx="2998">
                  <c:v>-0.5</c:v>
                </c:pt>
                <c:pt idx="2999">
                  <c:v>-0.5</c:v>
                </c:pt>
                <c:pt idx="3000">
                  <c:v>-0.5</c:v>
                </c:pt>
                <c:pt idx="3001">
                  <c:v>-0.5</c:v>
                </c:pt>
                <c:pt idx="3002">
                  <c:v>-0.5</c:v>
                </c:pt>
                <c:pt idx="3003">
                  <c:v>-0.5</c:v>
                </c:pt>
                <c:pt idx="3004">
                  <c:v>-0.5</c:v>
                </c:pt>
                <c:pt idx="3005">
                  <c:v>-0.5</c:v>
                </c:pt>
                <c:pt idx="3006">
                  <c:v>-0.5</c:v>
                </c:pt>
                <c:pt idx="3007">
                  <c:v>-0.5</c:v>
                </c:pt>
                <c:pt idx="3008">
                  <c:v>-0.5</c:v>
                </c:pt>
                <c:pt idx="3009">
                  <c:v>-0.5</c:v>
                </c:pt>
                <c:pt idx="3010">
                  <c:v>-0.5</c:v>
                </c:pt>
                <c:pt idx="3011">
                  <c:v>-0.5</c:v>
                </c:pt>
                <c:pt idx="3012">
                  <c:v>-0.5</c:v>
                </c:pt>
                <c:pt idx="3013">
                  <c:v>-0.5</c:v>
                </c:pt>
                <c:pt idx="3014">
                  <c:v>-0.5</c:v>
                </c:pt>
                <c:pt idx="3015">
                  <c:v>-0.5</c:v>
                </c:pt>
                <c:pt idx="3016">
                  <c:v>-0.5</c:v>
                </c:pt>
                <c:pt idx="3017">
                  <c:v>-0.5</c:v>
                </c:pt>
                <c:pt idx="3018">
                  <c:v>-0.5</c:v>
                </c:pt>
                <c:pt idx="3019">
                  <c:v>-0.5</c:v>
                </c:pt>
                <c:pt idx="3020">
                  <c:v>-0.5</c:v>
                </c:pt>
                <c:pt idx="3021">
                  <c:v>-0.5</c:v>
                </c:pt>
                <c:pt idx="3022">
                  <c:v>-0.5</c:v>
                </c:pt>
                <c:pt idx="3023">
                  <c:v>-0.5</c:v>
                </c:pt>
                <c:pt idx="3024">
                  <c:v>-0.5</c:v>
                </c:pt>
                <c:pt idx="3025">
                  <c:v>-0.5</c:v>
                </c:pt>
                <c:pt idx="3026">
                  <c:v>-0.5</c:v>
                </c:pt>
                <c:pt idx="3027">
                  <c:v>-0.5</c:v>
                </c:pt>
                <c:pt idx="3028">
                  <c:v>-0.5</c:v>
                </c:pt>
                <c:pt idx="3029">
                  <c:v>-0.5</c:v>
                </c:pt>
                <c:pt idx="3030">
                  <c:v>-0.5</c:v>
                </c:pt>
                <c:pt idx="3031">
                  <c:v>-0.5</c:v>
                </c:pt>
                <c:pt idx="3032">
                  <c:v>-0.5</c:v>
                </c:pt>
                <c:pt idx="3033">
                  <c:v>-0.5</c:v>
                </c:pt>
                <c:pt idx="3034">
                  <c:v>-0.5</c:v>
                </c:pt>
                <c:pt idx="3035">
                  <c:v>-0.5</c:v>
                </c:pt>
                <c:pt idx="3036">
                  <c:v>-0.5</c:v>
                </c:pt>
                <c:pt idx="3037">
                  <c:v>-0.5</c:v>
                </c:pt>
                <c:pt idx="3038">
                  <c:v>-0.5</c:v>
                </c:pt>
                <c:pt idx="3039">
                  <c:v>-0.5</c:v>
                </c:pt>
                <c:pt idx="3040">
                  <c:v>-0.5</c:v>
                </c:pt>
                <c:pt idx="3041">
                  <c:v>-0.5</c:v>
                </c:pt>
                <c:pt idx="3042">
                  <c:v>-0.5</c:v>
                </c:pt>
                <c:pt idx="3043">
                  <c:v>-0.5</c:v>
                </c:pt>
                <c:pt idx="3044">
                  <c:v>-0.5</c:v>
                </c:pt>
                <c:pt idx="3045">
                  <c:v>-0.5</c:v>
                </c:pt>
                <c:pt idx="3046">
                  <c:v>-0.5</c:v>
                </c:pt>
                <c:pt idx="3047">
                  <c:v>-0.5</c:v>
                </c:pt>
                <c:pt idx="3048">
                  <c:v>-0.5</c:v>
                </c:pt>
                <c:pt idx="3049">
                  <c:v>-0.5</c:v>
                </c:pt>
                <c:pt idx="3050">
                  <c:v>-0.5</c:v>
                </c:pt>
                <c:pt idx="3051">
                  <c:v>-0.5</c:v>
                </c:pt>
                <c:pt idx="3052">
                  <c:v>-0.5</c:v>
                </c:pt>
                <c:pt idx="3053">
                  <c:v>-0.5</c:v>
                </c:pt>
                <c:pt idx="3054">
                  <c:v>-0.5</c:v>
                </c:pt>
                <c:pt idx="3055">
                  <c:v>-0.5</c:v>
                </c:pt>
                <c:pt idx="3056">
                  <c:v>-0.5</c:v>
                </c:pt>
                <c:pt idx="3057">
                  <c:v>-0.5</c:v>
                </c:pt>
                <c:pt idx="3058">
                  <c:v>-0.5</c:v>
                </c:pt>
                <c:pt idx="3059">
                  <c:v>-0.5</c:v>
                </c:pt>
                <c:pt idx="3060">
                  <c:v>-0.5</c:v>
                </c:pt>
                <c:pt idx="3061">
                  <c:v>-0.5</c:v>
                </c:pt>
                <c:pt idx="3062">
                  <c:v>-0.5</c:v>
                </c:pt>
                <c:pt idx="3063">
                  <c:v>-0.5</c:v>
                </c:pt>
                <c:pt idx="3064">
                  <c:v>-0.5</c:v>
                </c:pt>
                <c:pt idx="3065">
                  <c:v>-0.5</c:v>
                </c:pt>
                <c:pt idx="3066">
                  <c:v>-0.5</c:v>
                </c:pt>
                <c:pt idx="3067">
                  <c:v>-0.5</c:v>
                </c:pt>
                <c:pt idx="3068">
                  <c:v>-0.5</c:v>
                </c:pt>
                <c:pt idx="3069">
                  <c:v>-0.5</c:v>
                </c:pt>
                <c:pt idx="3070">
                  <c:v>-0.5</c:v>
                </c:pt>
                <c:pt idx="3071">
                  <c:v>-0.5</c:v>
                </c:pt>
                <c:pt idx="3072">
                  <c:v>-0.5</c:v>
                </c:pt>
                <c:pt idx="3073">
                  <c:v>-0.5</c:v>
                </c:pt>
                <c:pt idx="3074">
                  <c:v>-0.5</c:v>
                </c:pt>
                <c:pt idx="3075">
                  <c:v>-0.5</c:v>
                </c:pt>
                <c:pt idx="3076">
                  <c:v>-0.5</c:v>
                </c:pt>
                <c:pt idx="3077">
                  <c:v>-0.5</c:v>
                </c:pt>
                <c:pt idx="3078">
                  <c:v>-0.5</c:v>
                </c:pt>
                <c:pt idx="3079">
                  <c:v>-0.5</c:v>
                </c:pt>
                <c:pt idx="3080">
                  <c:v>-0.5</c:v>
                </c:pt>
                <c:pt idx="3081">
                  <c:v>-0.5</c:v>
                </c:pt>
                <c:pt idx="3082">
                  <c:v>-0.5</c:v>
                </c:pt>
                <c:pt idx="3083">
                  <c:v>-0.5</c:v>
                </c:pt>
                <c:pt idx="3084">
                  <c:v>-0.5</c:v>
                </c:pt>
                <c:pt idx="3085">
                  <c:v>-0.5</c:v>
                </c:pt>
                <c:pt idx="3086">
                  <c:v>-0.5</c:v>
                </c:pt>
                <c:pt idx="3087">
                  <c:v>-0.5</c:v>
                </c:pt>
                <c:pt idx="3088">
                  <c:v>-0.5</c:v>
                </c:pt>
                <c:pt idx="3089">
                  <c:v>-0.5</c:v>
                </c:pt>
                <c:pt idx="3090">
                  <c:v>-0.5</c:v>
                </c:pt>
                <c:pt idx="3091">
                  <c:v>-0.5</c:v>
                </c:pt>
                <c:pt idx="3092">
                  <c:v>-0.5</c:v>
                </c:pt>
                <c:pt idx="3093">
                  <c:v>-0.5</c:v>
                </c:pt>
                <c:pt idx="3094">
                  <c:v>-0.5</c:v>
                </c:pt>
                <c:pt idx="3095">
                  <c:v>-0.5</c:v>
                </c:pt>
                <c:pt idx="3096">
                  <c:v>-0.5</c:v>
                </c:pt>
                <c:pt idx="3097">
                  <c:v>-0.5</c:v>
                </c:pt>
                <c:pt idx="3098">
                  <c:v>-0.5</c:v>
                </c:pt>
                <c:pt idx="3099">
                  <c:v>-0.5</c:v>
                </c:pt>
                <c:pt idx="3100">
                  <c:v>-0.5</c:v>
                </c:pt>
                <c:pt idx="3101">
                  <c:v>-0.5</c:v>
                </c:pt>
                <c:pt idx="3102">
                  <c:v>-0.5</c:v>
                </c:pt>
                <c:pt idx="3103">
                  <c:v>-0.5</c:v>
                </c:pt>
                <c:pt idx="3104">
                  <c:v>-0.5</c:v>
                </c:pt>
                <c:pt idx="3105">
                  <c:v>-0.5</c:v>
                </c:pt>
                <c:pt idx="3106">
                  <c:v>-0.5</c:v>
                </c:pt>
                <c:pt idx="3107">
                  <c:v>-0.5</c:v>
                </c:pt>
                <c:pt idx="3108">
                  <c:v>-0.5</c:v>
                </c:pt>
                <c:pt idx="3109">
                  <c:v>-0.5</c:v>
                </c:pt>
                <c:pt idx="3110">
                  <c:v>-0.5</c:v>
                </c:pt>
                <c:pt idx="3111">
                  <c:v>-0.5</c:v>
                </c:pt>
                <c:pt idx="3112">
                  <c:v>-0.5</c:v>
                </c:pt>
                <c:pt idx="3113">
                  <c:v>-0.5</c:v>
                </c:pt>
                <c:pt idx="3114">
                  <c:v>-0.5</c:v>
                </c:pt>
                <c:pt idx="3115">
                  <c:v>-0.5</c:v>
                </c:pt>
                <c:pt idx="3116">
                  <c:v>-0.5</c:v>
                </c:pt>
                <c:pt idx="3117">
                  <c:v>-0.5</c:v>
                </c:pt>
                <c:pt idx="3118">
                  <c:v>-0.5</c:v>
                </c:pt>
                <c:pt idx="3119">
                  <c:v>-0.5</c:v>
                </c:pt>
                <c:pt idx="3120">
                  <c:v>-0.5</c:v>
                </c:pt>
                <c:pt idx="3121">
                  <c:v>-0.5</c:v>
                </c:pt>
                <c:pt idx="3122">
                  <c:v>-0.5</c:v>
                </c:pt>
                <c:pt idx="3123">
                  <c:v>-0.5</c:v>
                </c:pt>
                <c:pt idx="3124">
                  <c:v>-0.5</c:v>
                </c:pt>
                <c:pt idx="3125">
                  <c:v>-0.5</c:v>
                </c:pt>
                <c:pt idx="3126">
                  <c:v>-0.5</c:v>
                </c:pt>
                <c:pt idx="3127">
                  <c:v>-0.5</c:v>
                </c:pt>
                <c:pt idx="3128">
                  <c:v>-0.5</c:v>
                </c:pt>
                <c:pt idx="3129">
                  <c:v>-0.5</c:v>
                </c:pt>
                <c:pt idx="3130">
                  <c:v>-0.5</c:v>
                </c:pt>
                <c:pt idx="3131">
                  <c:v>-0.5</c:v>
                </c:pt>
                <c:pt idx="3132">
                  <c:v>-0.5</c:v>
                </c:pt>
                <c:pt idx="3133">
                  <c:v>-0.5</c:v>
                </c:pt>
                <c:pt idx="3134">
                  <c:v>-0.5</c:v>
                </c:pt>
                <c:pt idx="3135">
                  <c:v>-0.5</c:v>
                </c:pt>
                <c:pt idx="3136">
                  <c:v>-0.5</c:v>
                </c:pt>
                <c:pt idx="3137">
                  <c:v>-0.5</c:v>
                </c:pt>
                <c:pt idx="3138">
                  <c:v>-0.5</c:v>
                </c:pt>
                <c:pt idx="3139">
                  <c:v>-0.5</c:v>
                </c:pt>
                <c:pt idx="3140">
                  <c:v>-0.5</c:v>
                </c:pt>
                <c:pt idx="3141">
                  <c:v>-0.5</c:v>
                </c:pt>
                <c:pt idx="3142">
                  <c:v>-0.5</c:v>
                </c:pt>
                <c:pt idx="3143">
                  <c:v>-0.5</c:v>
                </c:pt>
                <c:pt idx="3144">
                  <c:v>-0.5</c:v>
                </c:pt>
                <c:pt idx="3145">
                  <c:v>-0.5</c:v>
                </c:pt>
                <c:pt idx="3146">
                  <c:v>-0.5</c:v>
                </c:pt>
                <c:pt idx="3147">
                  <c:v>-0.5</c:v>
                </c:pt>
                <c:pt idx="3148">
                  <c:v>-0.5</c:v>
                </c:pt>
                <c:pt idx="3149">
                  <c:v>-0.5</c:v>
                </c:pt>
                <c:pt idx="3150">
                  <c:v>-0.5</c:v>
                </c:pt>
                <c:pt idx="3151">
                  <c:v>-0.5</c:v>
                </c:pt>
                <c:pt idx="3152">
                  <c:v>-0.5</c:v>
                </c:pt>
                <c:pt idx="3153">
                  <c:v>-0.5</c:v>
                </c:pt>
                <c:pt idx="3154">
                  <c:v>-0.5</c:v>
                </c:pt>
                <c:pt idx="3155">
                  <c:v>-0.5</c:v>
                </c:pt>
                <c:pt idx="3156">
                  <c:v>-0.5</c:v>
                </c:pt>
                <c:pt idx="3157">
                  <c:v>-0.5</c:v>
                </c:pt>
                <c:pt idx="3158">
                  <c:v>-0.5</c:v>
                </c:pt>
                <c:pt idx="3159">
                  <c:v>-0.5</c:v>
                </c:pt>
                <c:pt idx="3160">
                  <c:v>-0.5</c:v>
                </c:pt>
                <c:pt idx="3161">
                  <c:v>-0.5</c:v>
                </c:pt>
                <c:pt idx="3162">
                  <c:v>-0.4</c:v>
                </c:pt>
                <c:pt idx="3163">
                  <c:v>-0.4</c:v>
                </c:pt>
                <c:pt idx="3164">
                  <c:v>-0.4</c:v>
                </c:pt>
                <c:pt idx="3165">
                  <c:v>-0.4</c:v>
                </c:pt>
                <c:pt idx="3166">
                  <c:v>-0.4</c:v>
                </c:pt>
                <c:pt idx="3167">
                  <c:v>-0.4</c:v>
                </c:pt>
                <c:pt idx="3168">
                  <c:v>-0.4</c:v>
                </c:pt>
                <c:pt idx="3169">
                  <c:v>-0.4</c:v>
                </c:pt>
                <c:pt idx="3170">
                  <c:v>-0.4</c:v>
                </c:pt>
                <c:pt idx="3171">
                  <c:v>-0.4</c:v>
                </c:pt>
                <c:pt idx="3172">
                  <c:v>-0.4</c:v>
                </c:pt>
                <c:pt idx="3173">
                  <c:v>-0.4</c:v>
                </c:pt>
                <c:pt idx="3174">
                  <c:v>-0.4</c:v>
                </c:pt>
                <c:pt idx="3175">
                  <c:v>-0.4</c:v>
                </c:pt>
                <c:pt idx="3176">
                  <c:v>-0.4</c:v>
                </c:pt>
                <c:pt idx="3177">
                  <c:v>-0.3</c:v>
                </c:pt>
                <c:pt idx="3178">
                  <c:v>-0.3</c:v>
                </c:pt>
                <c:pt idx="3179">
                  <c:v>-0.3</c:v>
                </c:pt>
                <c:pt idx="3180">
                  <c:v>-0.3</c:v>
                </c:pt>
                <c:pt idx="3181">
                  <c:v>-0.3</c:v>
                </c:pt>
                <c:pt idx="3182">
                  <c:v>-0.3</c:v>
                </c:pt>
                <c:pt idx="3183">
                  <c:v>-0.3</c:v>
                </c:pt>
                <c:pt idx="3184">
                  <c:v>-0.3</c:v>
                </c:pt>
                <c:pt idx="3185">
                  <c:v>-0.3</c:v>
                </c:pt>
                <c:pt idx="3186">
                  <c:v>-0.3</c:v>
                </c:pt>
                <c:pt idx="3187">
                  <c:v>-0.3</c:v>
                </c:pt>
                <c:pt idx="3188">
                  <c:v>-0.2</c:v>
                </c:pt>
                <c:pt idx="3189">
                  <c:v>-0.2</c:v>
                </c:pt>
                <c:pt idx="3190">
                  <c:v>-0.2</c:v>
                </c:pt>
                <c:pt idx="3191">
                  <c:v>-0.2</c:v>
                </c:pt>
                <c:pt idx="3192">
                  <c:v>-0.2</c:v>
                </c:pt>
                <c:pt idx="3193">
                  <c:v>-0.2</c:v>
                </c:pt>
                <c:pt idx="3194">
                  <c:v>-0.2</c:v>
                </c:pt>
                <c:pt idx="3195">
                  <c:v>-0.2</c:v>
                </c:pt>
                <c:pt idx="3196">
                  <c:v>-0.2</c:v>
                </c:pt>
                <c:pt idx="3197">
                  <c:v>-0.2</c:v>
                </c:pt>
                <c:pt idx="3198">
                  <c:v>-0.2</c:v>
                </c:pt>
                <c:pt idx="3199">
                  <c:v>-0.2</c:v>
                </c:pt>
                <c:pt idx="3200">
                  <c:v>-0.2</c:v>
                </c:pt>
                <c:pt idx="3201">
                  <c:v>-0.1</c:v>
                </c:pt>
                <c:pt idx="3202">
                  <c:v>-0.1</c:v>
                </c:pt>
                <c:pt idx="3203">
                  <c:v>-0.1</c:v>
                </c:pt>
                <c:pt idx="3204">
                  <c:v>-0.1</c:v>
                </c:pt>
                <c:pt idx="3205">
                  <c:v>-0.1</c:v>
                </c:pt>
                <c:pt idx="3206">
                  <c:v>-0.1</c:v>
                </c:pt>
                <c:pt idx="3207">
                  <c:v>-0.1</c:v>
                </c:pt>
                <c:pt idx="3208">
                  <c:v>-0.1</c:v>
                </c:pt>
                <c:pt idx="3209">
                  <c:v>-0.1</c:v>
                </c:pt>
                <c:pt idx="3210">
                  <c:v>-0.1</c:v>
                </c:pt>
                <c:pt idx="3211">
                  <c:v>-0.1</c:v>
                </c:pt>
                <c:pt idx="3212">
                  <c:v>-0.1</c:v>
                </c:pt>
                <c:pt idx="3213">
                  <c:v>-0.1</c:v>
                </c:pt>
                <c:pt idx="3214">
                  <c:v>-0.1</c:v>
                </c:pt>
                <c:pt idx="3215">
                  <c:v>-0.1</c:v>
                </c:pt>
                <c:pt idx="3216">
                  <c:v>-0.1</c:v>
                </c:pt>
                <c:pt idx="3217">
                  <c:v>-0.1</c:v>
                </c:pt>
                <c:pt idx="3218">
                  <c:v>-0.1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0.1</c:v>
                </c:pt>
                <c:pt idx="3237">
                  <c:v>0.1</c:v>
                </c:pt>
                <c:pt idx="3238">
                  <c:v>0.1</c:v>
                </c:pt>
                <c:pt idx="3239">
                  <c:v>0.1</c:v>
                </c:pt>
                <c:pt idx="3240">
                  <c:v>0.1</c:v>
                </c:pt>
                <c:pt idx="3241">
                  <c:v>0.1</c:v>
                </c:pt>
                <c:pt idx="3242">
                  <c:v>0.1</c:v>
                </c:pt>
                <c:pt idx="3243">
                  <c:v>0.1</c:v>
                </c:pt>
                <c:pt idx="3244">
                  <c:v>0.1</c:v>
                </c:pt>
                <c:pt idx="3245">
                  <c:v>0.1</c:v>
                </c:pt>
                <c:pt idx="3246">
                  <c:v>0.1</c:v>
                </c:pt>
                <c:pt idx="3247">
                  <c:v>0.1</c:v>
                </c:pt>
                <c:pt idx="3248">
                  <c:v>0.1</c:v>
                </c:pt>
                <c:pt idx="3249">
                  <c:v>0.1</c:v>
                </c:pt>
                <c:pt idx="3250">
                  <c:v>0.1</c:v>
                </c:pt>
                <c:pt idx="3251">
                  <c:v>0.1</c:v>
                </c:pt>
                <c:pt idx="3252">
                  <c:v>0.1</c:v>
                </c:pt>
                <c:pt idx="3253">
                  <c:v>0.1</c:v>
                </c:pt>
                <c:pt idx="3254">
                  <c:v>0.1</c:v>
                </c:pt>
                <c:pt idx="3255">
                  <c:v>0.1</c:v>
                </c:pt>
                <c:pt idx="3256">
                  <c:v>0.2</c:v>
                </c:pt>
                <c:pt idx="3257">
                  <c:v>0.2</c:v>
                </c:pt>
                <c:pt idx="3258">
                  <c:v>0.2</c:v>
                </c:pt>
                <c:pt idx="3259">
                  <c:v>0.2</c:v>
                </c:pt>
                <c:pt idx="3260">
                  <c:v>0.2</c:v>
                </c:pt>
                <c:pt idx="3261">
                  <c:v>0.2</c:v>
                </c:pt>
                <c:pt idx="3262">
                  <c:v>0.2</c:v>
                </c:pt>
                <c:pt idx="3263">
                  <c:v>0.2</c:v>
                </c:pt>
                <c:pt idx="3264">
                  <c:v>0.2</c:v>
                </c:pt>
                <c:pt idx="3265">
                  <c:v>0.2</c:v>
                </c:pt>
                <c:pt idx="3266">
                  <c:v>0.2</c:v>
                </c:pt>
                <c:pt idx="3267">
                  <c:v>0.2</c:v>
                </c:pt>
                <c:pt idx="3268">
                  <c:v>0.2</c:v>
                </c:pt>
                <c:pt idx="3269">
                  <c:v>0.2</c:v>
                </c:pt>
                <c:pt idx="3270">
                  <c:v>0.2</c:v>
                </c:pt>
                <c:pt idx="3271">
                  <c:v>0.2</c:v>
                </c:pt>
                <c:pt idx="3272">
                  <c:v>0.2</c:v>
                </c:pt>
                <c:pt idx="3273">
                  <c:v>0.2</c:v>
                </c:pt>
                <c:pt idx="3274">
                  <c:v>0.2</c:v>
                </c:pt>
                <c:pt idx="3275">
                  <c:v>0.2</c:v>
                </c:pt>
                <c:pt idx="3276">
                  <c:v>0.2</c:v>
                </c:pt>
                <c:pt idx="3277">
                  <c:v>0.2</c:v>
                </c:pt>
                <c:pt idx="3278">
                  <c:v>0.2</c:v>
                </c:pt>
                <c:pt idx="3279">
                  <c:v>0.2</c:v>
                </c:pt>
                <c:pt idx="3280">
                  <c:v>0.2</c:v>
                </c:pt>
                <c:pt idx="3281">
                  <c:v>0.3</c:v>
                </c:pt>
                <c:pt idx="3282">
                  <c:v>0.3</c:v>
                </c:pt>
                <c:pt idx="3283">
                  <c:v>0.3</c:v>
                </c:pt>
                <c:pt idx="3284">
                  <c:v>0.3</c:v>
                </c:pt>
                <c:pt idx="3285">
                  <c:v>0.3</c:v>
                </c:pt>
                <c:pt idx="3286">
                  <c:v>0.3</c:v>
                </c:pt>
                <c:pt idx="3287">
                  <c:v>0.3</c:v>
                </c:pt>
                <c:pt idx="3288">
                  <c:v>0.3</c:v>
                </c:pt>
                <c:pt idx="3289">
                  <c:v>0.3</c:v>
                </c:pt>
                <c:pt idx="3290">
                  <c:v>0.3</c:v>
                </c:pt>
                <c:pt idx="3291">
                  <c:v>0.3</c:v>
                </c:pt>
                <c:pt idx="3292">
                  <c:v>0.3</c:v>
                </c:pt>
                <c:pt idx="3293">
                  <c:v>0.3</c:v>
                </c:pt>
                <c:pt idx="3294">
                  <c:v>0.3</c:v>
                </c:pt>
                <c:pt idx="3295">
                  <c:v>0.3</c:v>
                </c:pt>
                <c:pt idx="3296">
                  <c:v>0.3</c:v>
                </c:pt>
                <c:pt idx="3297">
                  <c:v>0.3</c:v>
                </c:pt>
                <c:pt idx="3298">
                  <c:v>0.3</c:v>
                </c:pt>
                <c:pt idx="3299">
                  <c:v>0.3</c:v>
                </c:pt>
                <c:pt idx="3300">
                  <c:v>0.3</c:v>
                </c:pt>
                <c:pt idx="3301">
                  <c:v>0.3</c:v>
                </c:pt>
                <c:pt idx="3302">
                  <c:v>0.3</c:v>
                </c:pt>
                <c:pt idx="3303">
                  <c:v>0.3</c:v>
                </c:pt>
                <c:pt idx="3304">
                  <c:v>0.3</c:v>
                </c:pt>
                <c:pt idx="3305">
                  <c:v>0.3</c:v>
                </c:pt>
                <c:pt idx="3306">
                  <c:v>0.3</c:v>
                </c:pt>
                <c:pt idx="3307">
                  <c:v>0.3</c:v>
                </c:pt>
                <c:pt idx="3308">
                  <c:v>0.3</c:v>
                </c:pt>
                <c:pt idx="3309">
                  <c:v>0.3</c:v>
                </c:pt>
                <c:pt idx="3310">
                  <c:v>0.3</c:v>
                </c:pt>
                <c:pt idx="3311">
                  <c:v>0.3</c:v>
                </c:pt>
                <c:pt idx="3312">
                  <c:v>0.3</c:v>
                </c:pt>
                <c:pt idx="3313">
                  <c:v>0.4</c:v>
                </c:pt>
                <c:pt idx="3314">
                  <c:v>0.4</c:v>
                </c:pt>
                <c:pt idx="3315">
                  <c:v>0.4</c:v>
                </c:pt>
                <c:pt idx="3316">
                  <c:v>0.4</c:v>
                </c:pt>
                <c:pt idx="3317">
                  <c:v>0.4</c:v>
                </c:pt>
                <c:pt idx="3318">
                  <c:v>0.4</c:v>
                </c:pt>
                <c:pt idx="3319">
                  <c:v>0.4</c:v>
                </c:pt>
                <c:pt idx="3320">
                  <c:v>0.4</c:v>
                </c:pt>
                <c:pt idx="3321">
                  <c:v>0.4</c:v>
                </c:pt>
                <c:pt idx="3322">
                  <c:v>0.4</c:v>
                </c:pt>
                <c:pt idx="3323">
                  <c:v>0.4</c:v>
                </c:pt>
                <c:pt idx="3324">
                  <c:v>0.4</c:v>
                </c:pt>
                <c:pt idx="3325">
                  <c:v>0.4</c:v>
                </c:pt>
                <c:pt idx="3326">
                  <c:v>0.4</c:v>
                </c:pt>
                <c:pt idx="3327">
                  <c:v>0.4</c:v>
                </c:pt>
                <c:pt idx="3328">
                  <c:v>0.4</c:v>
                </c:pt>
                <c:pt idx="3329">
                  <c:v>0.4</c:v>
                </c:pt>
                <c:pt idx="3330">
                  <c:v>0.4</c:v>
                </c:pt>
                <c:pt idx="3331">
                  <c:v>0.4</c:v>
                </c:pt>
                <c:pt idx="3332">
                  <c:v>0.4</c:v>
                </c:pt>
                <c:pt idx="3333">
                  <c:v>0.4</c:v>
                </c:pt>
                <c:pt idx="3334">
                  <c:v>0.4</c:v>
                </c:pt>
                <c:pt idx="3335">
                  <c:v>0.4</c:v>
                </c:pt>
                <c:pt idx="3336">
                  <c:v>0.4</c:v>
                </c:pt>
                <c:pt idx="3337">
                  <c:v>0.4</c:v>
                </c:pt>
                <c:pt idx="3338">
                  <c:v>0.4</c:v>
                </c:pt>
                <c:pt idx="3339">
                  <c:v>0.4</c:v>
                </c:pt>
                <c:pt idx="3340">
                  <c:v>0.4</c:v>
                </c:pt>
                <c:pt idx="3341">
                  <c:v>0.4</c:v>
                </c:pt>
                <c:pt idx="3342">
                  <c:v>0.4</c:v>
                </c:pt>
                <c:pt idx="3343">
                  <c:v>0.4</c:v>
                </c:pt>
                <c:pt idx="3344">
                  <c:v>0.4</c:v>
                </c:pt>
                <c:pt idx="3345">
                  <c:v>0.4</c:v>
                </c:pt>
                <c:pt idx="3346">
                  <c:v>0.4</c:v>
                </c:pt>
                <c:pt idx="3347">
                  <c:v>0.4</c:v>
                </c:pt>
                <c:pt idx="3348">
                  <c:v>0.4</c:v>
                </c:pt>
                <c:pt idx="3349">
                  <c:v>0.4</c:v>
                </c:pt>
                <c:pt idx="3350">
                  <c:v>0.4</c:v>
                </c:pt>
                <c:pt idx="3351">
                  <c:v>0.4</c:v>
                </c:pt>
                <c:pt idx="3352">
                  <c:v>0.4</c:v>
                </c:pt>
                <c:pt idx="3353">
                  <c:v>0.4</c:v>
                </c:pt>
                <c:pt idx="3354">
                  <c:v>0.5</c:v>
                </c:pt>
                <c:pt idx="3355">
                  <c:v>0.5</c:v>
                </c:pt>
                <c:pt idx="3356">
                  <c:v>0.5</c:v>
                </c:pt>
                <c:pt idx="3357">
                  <c:v>0.5</c:v>
                </c:pt>
                <c:pt idx="3358">
                  <c:v>0.5</c:v>
                </c:pt>
                <c:pt idx="3359">
                  <c:v>0.5</c:v>
                </c:pt>
                <c:pt idx="3360">
                  <c:v>0.5</c:v>
                </c:pt>
                <c:pt idx="3361">
                  <c:v>0.5</c:v>
                </c:pt>
                <c:pt idx="3362">
                  <c:v>0.5</c:v>
                </c:pt>
                <c:pt idx="3363">
                  <c:v>0.5</c:v>
                </c:pt>
                <c:pt idx="3364">
                  <c:v>0.5</c:v>
                </c:pt>
                <c:pt idx="3365">
                  <c:v>0.5</c:v>
                </c:pt>
                <c:pt idx="3366">
                  <c:v>0.5</c:v>
                </c:pt>
                <c:pt idx="3367">
                  <c:v>0.5</c:v>
                </c:pt>
                <c:pt idx="3368">
                  <c:v>0.5</c:v>
                </c:pt>
                <c:pt idx="3369">
                  <c:v>0.5</c:v>
                </c:pt>
                <c:pt idx="3370">
                  <c:v>0.5</c:v>
                </c:pt>
                <c:pt idx="3371">
                  <c:v>0.5</c:v>
                </c:pt>
                <c:pt idx="3372">
                  <c:v>0.5</c:v>
                </c:pt>
                <c:pt idx="3373">
                  <c:v>0.5</c:v>
                </c:pt>
                <c:pt idx="3374">
                  <c:v>0.5</c:v>
                </c:pt>
                <c:pt idx="3375">
                  <c:v>0.5</c:v>
                </c:pt>
                <c:pt idx="3376">
                  <c:v>0.5</c:v>
                </c:pt>
                <c:pt idx="3377">
                  <c:v>0.5</c:v>
                </c:pt>
                <c:pt idx="3378">
                  <c:v>0.5</c:v>
                </c:pt>
                <c:pt idx="3379">
                  <c:v>0.5</c:v>
                </c:pt>
                <c:pt idx="3380">
                  <c:v>0.5</c:v>
                </c:pt>
                <c:pt idx="3381">
                  <c:v>0.5</c:v>
                </c:pt>
                <c:pt idx="3382">
                  <c:v>0.5</c:v>
                </c:pt>
                <c:pt idx="3383">
                  <c:v>0.5</c:v>
                </c:pt>
                <c:pt idx="3384">
                  <c:v>0.5</c:v>
                </c:pt>
                <c:pt idx="3385">
                  <c:v>0.5</c:v>
                </c:pt>
                <c:pt idx="3386">
                  <c:v>0.5</c:v>
                </c:pt>
                <c:pt idx="3387">
                  <c:v>0.5</c:v>
                </c:pt>
                <c:pt idx="3388">
                  <c:v>0.5</c:v>
                </c:pt>
                <c:pt idx="3389">
                  <c:v>0.5</c:v>
                </c:pt>
                <c:pt idx="3390">
                  <c:v>0.5</c:v>
                </c:pt>
                <c:pt idx="3391">
                  <c:v>0.5</c:v>
                </c:pt>
                <c:pt idx="3392">
                  <c:v>0.5</c:v>
                </c:pt>
                <c:pt idx="3393">
                  <c:v>0.5</c:v>
                </c:pt>
                <c:pt idx="3394">
                  <c:v>0.5</c:v>
                </c:pt>
                <c:pt idx="3395">
                  <c:v>0.5</c:v>
                </c:pt>
                <c:pt idx="3396">
                  <c:v>0.5</c:v>
                </c:pt>
                <c:pt idx="3397">
                  <c:v>0.5</c:v>
                </c:pt>
                <c:pt idx="3398">
                  <c:v>0.5</c:v>
                </c:pt>
                <c:pt idx="3399">
                  <c:v>0.5</c:v>
                </c:pt>
                <c:pt idx="3400">
                  <c:v>0.5</c:v>
                </c:pt>
                <c:pt idx="3401">
                  <c:v>0.5</c:v>
                </c:pt>
                <c:pt idx="3402">
                  <c:v>0.5</c:v>
                </c:pt>
                <c:pt idx="3403">
                  <c:v>0.5</c:v>
                </c:pt>
                <c:pt idx="3404">
                  <c:v>0.5</c:v>
                </c:pt>
                <c:pt idx="3405">
                  <c:v>0.5</c:v>
                </c:pt>
                <c:pt idx="3406">
                  <c:v>0.5</c:v>
                </c:pt>
                <c:pt idx="3407">
                  <c:v>0.5</c:v>
                </c:pt>
                <c:pt idx="3408">
                  <c:v>0.5</c:v>
                </c:pt>
                <c:pt idx="3409">
                  <c:v>0.5</c:v>
                </c:pt>
                <c:pt idx="3410">
                  <c:v>0.5</c:v>
                </c:pt>
                <c:pt idx="3411">
                  <c:v>0.5</c:v>
                </c:pt>
                <c:pt idx="3412">
                  <c:v>0.5</c:v>
                </c:pt>
                <c:pt idx="3413">
                  <c:v>0.5</c:v>
                </c:pt>
                <c:pt idx="3414">
                  <c:v>0.6</c:v>
                </c:pt>
                <c:pt idx="3415">
                  <c:v>0.5</c:v>
                </c:pt>
                <c:pt idx="3416">
                  <c:v>0.5</c:v>
                </c:pt>
                <c:pt idx="3417">
                  <c:v>0.6</c:v>
                </c:pt>
                <c:pt idx="3418">
                  <c:v>0.6</c:v>
                </c:pt>
                <c:pt idx="3419">
                  <c:v>0.6</c:v>
                </c:pt>
                <c:pt idx="3420">
                  <c:v>0.6</c:v>
                </c:pt>
                <c:pt idx="3421">
                  <c:v>0.6</c:v>
                </c:pt>
                <c:pt idx="3422">
                  <c:v>0.6</c:v>
                </c:pt>
                <c:pt idx="3423">
                  <c:v>0.6</c:v>
                </c:pt>
                <c:pt idx="3424">
                  <c:v>0.6</c:v>
                </c:pt>
                <c:pt idx="3425">
                  <c:v>0.6</c:v>
                </c:pt>
                <c:pt idx="3426">
                  <c:v>0.6</c:v>
                </c:pt>
                <c:pt idx="3427">
                  <c:v>0.6</c:v>
                </c:pt>
                <c:pt idx="3428">
                  <c:v>0.6</c:v>
                </c:pt>
                <c:pt idx="3429">
                  <c:v>0.6</c:v>
                </c:pt>
                <c:pt idx="3430">
                  <c:v>0.6</c:v>
                </c:pt>
                <c:pt idx="3431">
                  <c:v>0.6</c:v>
                </c:pt>
                <c:pt idx="3432">
                  <c:v>0.6</c:v>
                </c:pt>
                <c:pt idx="3433">
                  <c:v>0.6</c:v>
                </c:pt>
                <c:pt idx="3434">
                  <c:v>0.6</c:v>
                </c:pt>
                <c:pt idx="3435">
                  <c:v>0.6</c:v>
                </c:pt>
                <c:pt idx="3436">
                  <c:v>0.6</c:v>
                </c:pt>
                <c:pt idx="3437">
                  <c:v>0.6</c:v>
                </c:pt>
                <c:pt idx="3438">
                  <c:v>0.6</c:v>
                </c:pt>
                <c:pt idx="3439">
                  <c:v>0.6</c:v>
                </c:pt>
                <c:pt idx="3440">
                  <c:v>0.6</c:v>
                </c:pt>
                <c:pt idx="3441">
                  <c:v>0.6</c:v>
                </c:pt>
                <c:pt idx="3442">
                  <c:v>0.6</c:v>
                </c:pt>
                <c:pt idx="3443">
                  <c:v>0.6</c:v>
                </c:pt>
                <c:pt idx="3444">
                  <c:v>0.6</c:v>
                </c:pt>
                <c:pt idx="3445">
                  <c:v>0.6</c:v>
                </c:pt>
                <c:pt idx="3446">
                  <c:v>0.6</c:v>
                </c:pt>
                <c:pt idx="3447">
                  <c:v>0.6</c:v>
                </c:pt>
                <c:pt idx="3448">
                  <c:v>0.6</c:v>
                </c:pt>
                <c:pt idx="3449">
                  <c:v>0.6</c:v>
                </c:pt>
                <c:pt idx="3450">
                  <c:v>0.6</c:v>
                </c:pt>
                <c:pt idx="3451">
                  <c:v>0.6</c:v>
                </c:pt>
                <c:pt idx="3452">
                  <c:v>0.6</c:v>
                </c:pt>
                <c:pt idx="3453">
                  <c:v>0.6</c:v>
                </c:pt>
                <c:pt idx="3454">
                  <c:v>0.6</c:v>
                </c:pt>
                <c:pt idx="3455">
                  <c:v>0.6</c:v>
                </c:pt>
                <c:pt idx="3456">
                  <c:v>0.6</c:v>
                </c:pt>
                <c:pt idx="3457">
                  <c:v>0.6</c:v>
                </c:pt>
                <c:pt idx="3458">
                  <c:v>0.6</c:v>
                </c:pt>
                <c:pt idx="3459">
                  <c:v>0.6</c:v>
                </c:pt>
                <c:pt idx="3460">
                  <c:v>0.6</c:v>
                </c:pt>
                <c:pt idx="3461">
                  <c:v>0.6</c:v>
                </c:pt>
                <c:pt idx="3462">
                  <c:v>0.6</c:v>
                </c:pt>
                <c:pt idx="3463">
                  <c:v>0.6</c:v>
                </c:pt>
                <c:pt idx="3464">
                  <c:v>0.6</c:v>
                </c:pt>
                <c:pt idx="3465">
                  <c:v>0.6</c:v>
                </c:pt>
                <c:pt idx="3466">
                  <c:v>0.6</c:v>
                </c:pt>
                <c:pt idx="3467">
                  <c:v>0.6</c:v>
                </c:pt>
                <c:pt idx="3468">
                  <c:v>0.6</c:v>
                </c:pt>
                <c:pt idx="3469">
                  <c:v>0.6</c:v>
                </c:pt>
                <c:pt idx="3470">
                  <c:v>0.6</c:v>
                </c:pt>
                <c:pt idx="3471">
                  <c:v>0.6</c:v>
                </c:pt>
                <c:pt idx="3472">
                  <c:v>0.6</c:v>
                </c:pt>
                <c:pt idx="3473">
                  <c:v>0.6</c:v>
                </c:pt>
                <c:pt idx="3474">
                  <c:v>0.6</c:v>
                </c:pt>
                <c:pt idx="3475">
                  <c:v>0.6</c:v>
                </c:pt>
                <c:pt idx="3476">
                  <c:v>0.6</c:v>
                </c:pt>
                <c:pt idx="3477">
                  <c:v>0.6</c:v>
                </c:pt>
                <c:pt idx="3478">
                  <c:v>0.6</c:v>
                </c:pt>
                <c:pt idx="3479">
                  <c:v>0.6</c:v>
                </c:pt>
                <c:pt idx="3480">
                  <c:v>0.6</c:v>
                </c:pt>
                <c:pt idx="3481">
                  <c:v>0.6</c:v>
                </c:pt>
                <c:pt idx="3482">
                  <c:v>0.6</c:v>
                </c:pt>
                <c:pt idx="3483">
                  <c:v>0.6</c:v>
                </c:pt>
                <c:pt idx="3484">
                  <c:v>0.6</c:v>
                </c:pt>
                <c:pt idx="3485">
                  <c:v>0.6</c:v>
                </c:pt>
                <c:pt idx="3486">
                  <c:v>0.6</c:v>
                </c:pt>
                <c:pt idx="3487">
                  <c:v>0.6</c:v>
                </c:pt>
                <c:pt idx="3488">
                  <c:v>0.6</c:v>
                </c:pt>
                <c:pt idx="3489">
                  <c:v>0.6</c:v>
                </c:pt>
                <c:pt idx="3490">
                  <c:v>0.6</c:v>
                </c:pt>
                <c:pt idx="3491">
                  <c:v>0.6</c:v>
                </c:pt>
                <c:pt idx="3492">
                  <c:v>0.6</c:v>
                </c:pt>
                <c:pt idx="3493">
                  <c:v>0.6</c:v>
                </c:pt>
                <c:pt idx="3494">
                  <c:v>0.6</c:v>
                </c:pt>
                <c:pt idx="3495">
                  <c:v>0.6</c:v>
                </c:pt>
                <c:pt idx="3496">
                  <c:v>0.6</c:v>
                </c:pt>
                <c:pt idx="3497">
                  <c:v>0.6</c:v>
                </c:pt>
                <c:pt idx="3498">
                  <c:v>0.6</c:v>
                </c:pt>
                <c:pt idx="3499">
                  <c:v>0.6</c:v>
                </c:pt>
                <c:pt idx="3500">
                  <c:v>0.6</c:v>
                </c:pt>
                <c:pt idx="3501">
                  <c:v>0.6</c:v>
                </c:pt>
                <c:pt idx="3502">
                  <c:v>0.6</c:v>
                </c:pt>
                <c:pt idx="3503">
                  <c:v>0.6</c:v>
                </c:pt>
                <c:pt idx="3504">
                  <c:v>0.6</c:v>
                </c:pt>
                <c:pt idx="3505">
                  <c:v>0.6</c:v>
                </c:pt>
                <c:pt idx="3506">
                  <c:v>0.6</c:v>
                </c:pt>
                <c:pt idx="3507">
                  <c:v>0.6</c:v>
                </c:pt>
                <c:pt idx="3508">
                  <c:v>0.6</c:v>
                </c:pt>
                <c:pt idx="3509">
                  <c:v>0.6</c:v>
                </c:pt>
                <c:pt idx="3510">
                  <c:v>0.6</c:v>
                </c:pt>
                <c:pt idx="3511">
                  <c:v>0.6</c:v>
                </c:pt>
                <c:pt idx="3512">
                  <c:v>0.6</c:v>
                </c:pt>
                <c:pt idx="3513">
                  <c:v>0.6</c:v>
                </c:pt>
                <c:pt idx="3514">
                  <c:v>0.6</c:v>
                </c:pt>
                <c:pt idx="3515">
                  <c:v>0.6</c:v>
                </c:pt>
                <c:pt idx="3516">
                  <c:v>0.6</c:v>
                </c:pt>
                <c:pt idx="3517">
                  <c:v>0.6</c:v>
                </c:pt>
                <c:pt idx="3518">
                  <c:v>0.6</c:v>
                </c:pt>
                <c:pt idx="3519">
                  <c:v>0.6</c:v>
                </c:pt>
                <c:pt idx="3520">
                  <c:v>0.6</c:v>
                </c:pt>
                <c:pt idx="3521">
                  <c:v>0.6</c:v>
                </c:pt>
                <c:pt idx="3522">
                  <c:v>0.6</c:v>
                </c:pt>
                <c:pt idx="3523">
                  <c:v>0.6</c:v>
                </c:pt>
                <c:pt idx="3524">
                  <c:v>0.6</c:v>
                </c:pt>
                <c:pt idx="3525">
                  <c:v>0.6</c:v>
                </c:pt>
                <c:pt idx="3526">
                  <c:v>0.6</c:v>
                </c:pt>
                <c:pt idx="3527">
                  <c:v>0.6</c:v>
                </c:pt>
                <c:pt idx="3528">
                  <c:v>0.6</c:v>
                </c:pt>
                <c:pt idx="3529">
                  <c:v>0.6</c:v>
                </c:pt>
                <c:pt idx="3530">
                  <c:v>0.6</c:v>
                </c:pt>
                <c:pt idx="3531">
                  <c:v>0.6</c:v>
                </c:pt>
                <c:pt idx="3532">
                  <c:v>0.6</c:v>
                </c:pt>
                <c:pt idx="3533">
                  <c:v>0.6</c:v>
                </c:pt>
                <c:pt idx="3534">
                  <c:v>0.6</c:v>
                </c:pt>
                <c:pt idx="3535">
                  <c:v>0.6</c:v>
                </c:pt>
                <c:pt idx="3536">
                  <c:v>0.6</c:v>
                </c:pt>
                <c:pt idx="3537">
                  <c:v>0.6</c:v>
                </c:pt>
                <c:pt idx="3538">
                  <c:v>0.6</c:v>
                </c:pt>
                <c:pt idx="3539">
                  <c:v>0.6</c:v>
                </c:pt>
                <c:pt idx="3540">
                  <c:v>0.6</c:v>
                </c:pt>
                <c:pt idx="3541">
                  <c:v>0.6</c:v>
                </c:pt>
                <c:pt idx="3542">
                  <c:v>0.6</c:v>
                </c:pt>
                <c:pt idx="3543">
                  <c:v>0.6</c:v>
                </c:pt>
                <c:pt idx="3544">
                  <c:v>0.6</c:v>
                </c:pt>
                <c:pt idx="3545">
                  <c:v>0.6</c:v>
                </c:pt>
                <c:pt idx="3546">
                  <c:v>0.6</c:v>
                </c:pt>
                <c:pt idx="3547">
                  <c:v>0.6</c:v>
                </c:pt>
                <c:pt idx="3548">
                  <c:v>0.6</c:v>
                </c:pt>
                <c:pt idx="3549">
                  <c:v>0.6</c:v>
                </c:pt>
                <c:pt idx="3550">
                  <c:v>0.6</c:v>
                </c:pt>
                <c:pt idx="3551">
                  <c:v>0.6</c:v>
                </c:pt>
                <c:pt idx="3552">
                  <c:v>0.6</c:v>
                </c:pt>
                <c:pt idx="3553">
                  <c:v>0.6</c:v>
                </c:pt>
                <c:pt idx="3554">
                  <c:v>0.6</c:v>
                </c:pt>
                <c:pt idx="3555">
                  <c:v>0.6</c:v>
                </c:pt>
                <c:pt idx="3556">
                  <c:v>0.6</c:v>
                </c:pt>
                <c:pt idx="3557">
                  <c:v>0.6</c:v>
                </c:pt>
                <c:pt idx="3558">
                  <c:v>0.6</c:v>
                </c:pt>
                <c:pt idx="3559">
                  <c:v>0.6</c:v>
                </c:pt>
                <c:pt idx="3560">
                  <c:v>0.6</c:v>
                </c:pt>
                <c:pt idx="3561">
                  <c:v>0.6</c:v>
                </c:pt>
                <c:pt idx="3562">
                  <c:v>0.6</c:v>
                </c:pt>
                <c:pt idx="3563">
                  <c:v>0.6</c:v>
                </c:pt>
                <c:pt idx="3564">
                  <c:v>0.6</c:v>
                </c:pt>
                <c:pt idx="3565">
                  <c:v>0.6</c:v>
                </c:pt>
                <c:pt idx="3566">
                  <c:v>0.6</c:v>
                </c:pt>
                <c:pt idx="3567">
                  <c:v>0.6</c:v>
                </c:pt>
                <c:pt idx="3568">
                  <c:v>0.6</c:v>
                </c:pt>
                <c:pt idx="3569">
                  <c:v>0.6</c:v>
                </c:pt>
                <c:pt idx="3570">
                  <c:v>0.6</c:v>
                </c:pt>
                <c:pt idx="3571">
                  <c:v>0.6</c:v>
                </c:pt>
                <c:pt idx="3572">
                  <c:v>0.6</c:v>
                </c:pt>
                <c:pt idx="3573">
                  <c:v>0.6</c:v>
                </c:pt>
                <c:pt idx="3574">
                  <c:v>0.6</c:v>
                </c:pt>
                <c:pt idx="3575">
                  <c:v>0.6</c:v>
                </c:pt>
                <c:pt idx="3576">
                  <c:v>0.6</c:v>
                </c:pt>
                <c:pt idx="3577">
                  <c:v>0.6</c:v>
                </c:pt>
                <c:pt idx="3578">
                  <c:v>0.6</c:v>
                </c:pt>
                <c:pt idx="3579">
                  <c:v>0.6</c:v>
                </c:pt>
                <c:pt idx="3580">
                  <c:v>0.6</c:v>
                </c:pt>
                <c:pt idx="3581">
                  <c:v>0.6</c:v>
                </c:pt>
                <c:pt idx="3582">
                  <c:v>0.6</c:v>
                </c:pt>
                <c:pt idx="3583">
                  <c:v>0.6</c:v>
                </c:pt>
                <c:pt idx="3584">
                  <c:v>0.6</c:v>
                </c:pt>
                <c:pt idx="3585">
                  <c:v>0.6</c:v>
                </c:pt>
                <c:pt idx="3586">
                  <c:v>0.6</c:v>
                </c:pt>
                <c:pt idx="3587">
                  <c:v>0.6</c:v>
                </c:pt>
                <c:pt idx="3588">
                  <c:v>0.6</c:v>
                </c:pt>
                <c:pt idx="3589">
                  <c:v>0.6</c:v>
                </c:pt>
                <c:pt idx="3590">
                  <c:v>0.6</c:v>
                </c:pt>
                <c:pt idx="3591">
                  <c:v>0.6</c:v>
                </c:pt>
                <c:pt idx="3592">
                  <c:v>0.6</c:v>
                </c:pt>
                <c:pt idx="3593">
                  <c:v>0.6</c:v>
                </c:pt>
                <c:pt idx="3594">
                  <c:v>0.6</c:v>
                </c:pt>
                <c:pt idx="3595">
                  <c:v>0.6</c:v>
                </c:pt>
                <c:pt idx="3596">
                  <c:v>0.6</c:v>
                </c:pt>
                <c:pt idx="3597">
                  <c:v>0.6</c:v>
                </c:pt>
                <c:pt idx="3598">
                  <c:v>0.6</c:v>
                </c:pt>
                <c:pt idx="3599">
                  <c:v>0.6</c:v>
                </c:pt>
                <c:pt idx="3600">
                  <c:v>0.6</c:v>
                </c:pt>
                <c:pt idx="3601">
                  <c:v>0.6</c:v>
                </c:pt>
                <c:pt idx="3602">
                  <c:v>0.6</c:v>
                </c:pt>
                <c:pt idx="3603">
                  <c:v>0.6</c:v>
                </c:pt>
                <c:pt idx="3604">
                  <c:v>0.6</c:v>
                </c:pt>
                <c:pt idx="3605">
                  <c:v>0.6</c:v>
                </c:pt>
                <c:pt idx="3606">
                  <c:v>0.6</c:v>
                </c:pt>
                <c:pt idx="3607">
                  <c:v>0.6</c:v>
                </c:pt>
                <c:pt idx="3608">
                  <c:v>0.6</c:v>
                </c:pt>
                <c:pt idx="3609">
                  <c:v>0.6</c:v>
                </c:pt>
                <c:pt idx="3610">
                  <c:v>0.6</c:v>
                </c:pt>
                <c:pt idx="3611">
                  <c:v>0.6</c:v>
                </c:pt>
                <c:pt idx="3612">
                  <c:v>0.6</c:v>
                </c:pt>
                <c:pt idx="3613">
                  <c:v>0.6</c:v>
                </c:pt>
                <c:pt idx="3614">
                  <c:v>0.6</c:v>
                </c:pt>
                <c:pt idx="3615">
                  <c:v>0.6</c:v>
                </c:pt>
                <c:pt idx="3616">
                  <c:v>0.6</c:v>
                </c:pt>
                <c:pt idx="3617">
                  <c:v>0.6</c:v>
                </c:pt>
                <c:pt idx="3618">
                  <c:v>0.6</c:v>
                </c:pt>
                <c:pt idx="3619">
                  <c:v>0.6</c:v>
                </c:pt>
                <c:pt idx="3620">
                  <c:v>0.6</c:v>
                </c:pt>
                <c:pt idx="3621">
                  <c:v>0.6</c:v>
                </c:pt>
                <c:pt idx="3622">
                  <c:v>0.6</c:v>
                </c:pt>
                <c:pt idx="3623">
                  <c:v>0.6</c:v>
                </c:pt>
                <c:pt idx="3624">
                  <c:v>0.6</c:v>
                </c:pt>
                <c:pt idx="3625">
                  <c:v>0.6</c:v>
                </c:pt>
                <c:pt idx="3626">
                  <c:v>0.6</c:v>
                </c:pt>
                <c:pt idx="3627">
                  <c:v>0.6</c:v>
                </c:pt>
                <c:pt idx="3628">
                  <c:v>0.6</c:v>
                </c:pt>
                <c:pt idx="3629">
                  <c:v>0.6</c:v>
                </c:pt>
                <c:pt idx="3630">
                  <c:v>0.6</c:v>
                </c:pt>
                <c:pt idx="3631">
                  <c:v>0.6</c:v>
                </c:pt>
                <c:pt idx="3632">
                  <c:v>0.6</c:v>
                </c:pt>
                <c:pt idx="3633">
                  <c:v>0.6</c:v>
                </c:pt>
                <c:pt idx="3634">
                  <c:v>0.6</c:v>
                </c:pt>
                <c:pt idx="3635">
                  <c:v>0.6</c:v>
                </c:pt>
                <c:pt idx="3636">
                  <c:v>0.6</c:v>
                </c:pt>
                <c:pt idx="3637">
                  <c:v>0.6</c:v>
                </c:pt>
                <c:pt idx="3638">
                  <c:v>0.6</c:v>
                </c:pt>
                <c:pt idx="3639">
                  <c:v>0.6</c:v>
                </c:pt>
                <c:pt idx="3640">
                  <c:v>0.6</c:v>
                </c:pt>
                <c:pt idx="3641">
                  <c:v>0.6</c:v>
                </c:pt>
                <c:pt idx="3642">
                  <c:v>0.6</c:v>
                </c:pt>
                <c:pt idx="3643">
                  <c:v>0.6</c:v>
                </c:pt>
                <c:pt idx="3644">
                  <c:v>0.6</c:v>
                </c:pt>
                <c:pt idx="3645">
                  <c:v>0.7</c:v>
                </c:pt>
                <c:pt idx="3646">
                  <c:v>0.7</c:v>
                </c:pt>
                <c:pt idx="3647">
                  <c:v>0.7</c:v>
                </c:pt>
                <c:pt idx="3648">
                  <c:v>0.7</c:v>
                </c:pt>
                <c:pt idx="3649">
                  <c:v>0.7</c:v>
                </c:pt>
                <c:pt idx="3650">
                  <c:v>0.7</c:v>
                </c:pt>
                <c:pt idx="3651">
                  <c:v>0.7</c:v>
                </c:pt>
                <c:pt idx="3652">
                  <c:v>0.7</c:v>
                </c:pt>
                <c:pt idx="3653">
                  <c:v>0.7</c:v>
                </c:pt>
                <c:pt idx="3654">
                  <c:v>0.7</c:v>
                </c:pt>
                <c:pt idx="3655">
                  <c:v>0.7</c:v>
                </c:pt>
                <c:pt idx="3656">
                  <c:v>0.7</c:v>
                </c:pt>
                <c:pt idx="3657">
                  <c:v>0.7</c:v>
                </c:pt>
                <c:pt idx="3658">
                  <c:v>0.7</c:v>
                </c:pt>
                <c:pt idx="3659">
                  <c:v>0.7</c:v>
                </c:pt>
                <c:pt idx="3660">
                  <c:v>0.7</c:v>
                </c:pt>
                <c:pt idx="3661">
                  <c:v>0.7</c:v>
                </c:pt>
                <c:pt idx="3662">
                  <c:v>0.7</c:v>
                </c:pt>
                <c:pt idx="3663">
                  <c:v>0.7</c:v>
                </c:pt>
                <c:pt idx="3664">
                  <c:v>0.7</c:v>
                </c:pt>
                <c:pt idx="3665">
                  <c:v>0.7</c:v>
                </c:pt>
                <c:pt idx="3666">
                  <c:v>0.7</c:v>
                </c:pt>
                <c:pt idx="3667">
                  <c:v>0.7</c:v>
                </c:pt>
                <c:pt idx="3668">
                  <c:v>0.7</c:v>
                </c:pt>
                <c:pt idx="3669">
                  <c:v>0.7</c:v>
                </c:pt>
                <c:pt idx="3670">
                  <c:v>0.7</c:v>
                </c:pt>
                <c:pt idx="3671">
                  <c:v>0.7</c:v>
                </c:pt>
                <c:pt idx="3672">
                  <c:v>0.7</c:v>
                </c:pt>
                <c:pt idx="3673">
                  <c:v>0.7</c:v>
                </c:pt>
                <c:pt idx="3674">
                  <c:v>0.7</c:v>
                </c:pt>
                <c:pt idx="3675">
                  <c:v>0.7</c:v>
                </c:pt>
                <c:pt idx="3676">
                  <c:v>0.7</c:v>
                </c:pt>
                <c:pt idx="3677">
                  <c:v>0.7</c:v>
                </c:pt>
                <c:pt idx="3678">
                  <c:v>0.7</c:v>
                </c:pt>
                <c:pt idx="3679">
                  <c:v>0.7</c:v>
                </c:pt>
                <c:pt idx="3680">
                  <c:v>0.7</c:v>
                </c:pt>
                <c:pt idx="3681">
                  <c:v>0.7</c:v>
                </c:pt>
                <c:pt idx="3682">
                  <c:v>0.7</c:v>
                </c:pt>
                <c:pt idx="3683">
                  <c:v>0.7</c:v>
                </c:pt>
                <c:pt idx="3684">
                  <c:v>0.7</c:v>
                </c:pt>
                <c:pt idx="3685">
                  <c:v>0.7</c:v>
                </c:pt>
                <c:pt idx="3686">
                  <c:v>0.7</c:v>
                </c:pt>
                <c:pt idx="3687">
                  <c:v>0.7</c:v>
                </c:pt>
                <c:pt idx="3688">
                  <c:v>0.7</c:v>
                </c:pt>
                <c:pt idx="3689">
                  <c:v>0.7</c:v>
                </c:pt>
                <c:pt idx="3690">
                  <c:v>0.7</c:v>
                </c:pt>
                <c:pt idx="3691">
                  <c:v>0.7</c:v>
                </c:pt>
                <c:pt idx="3692">
                  <c:v>0.7</c:v>
                </c:pt>
                <c:pt idx="3693">
                  <c:v>0.7</c:v>
                </c:pt>
                <c:pt idx="3694">
                  <c:v>0.7</c:v>
                </c:pt>
                <c:pt idx="3695">
                  <c:v>0.7</c:v>
                </c:pt>
                <c:pt idx="3696">
                  <c:v>0.7</c:v>
                </c:pt>
                <c:pt idx="3697">
                  <c:v>0.7</c:v>
                </c:pt>
                <c:pt idx="3698">
                  <c:v>0.7</c:v>
                </c:pt>
                <c:pt idx="3699">
                  <c:v>0.7</c:v>
                </c:pt>
                <c:pt idx="3700">
                  <c:v>0.7</c:v>
                </c:pt>
                <c:pt idx="3701">
                  <c:v>0.7</c:v>
                </c:pt>
                <c:pt idx="3702">
                  <c:v>0.7</c:v>
                </c:pt>
                <c:pt idx="3703">
                  <c:v>0.7</c:v>
                </c:pt>
                <c:pt idx="3704">
                  <c:v>0.7</c:v>
                </c:pt>
                <c:pt idx="3705">
                  <c:v>0.7</c:v>
                </c:pt>
                <c:pt idx="3706">
                  <c:v>0.7</c:v>
                </c:pt>
                <c:pt idx="3707">
                  <c:v>0.7</c:v>
                </c:pt>
                <c:pt idx="3708">
                  <c:v>0.7</c:v>
                </c:pt>
                <c:pt idx="3709">
                  <c:v>0.7</c:v>
                </c:pt>
                <c:pt idx="3710">
                  <c:v>0.7</c:v>
                </c:pt>
                <c:pt idx="3711">
                  <c:v>0.7</c:v>
                </c:pt>
                <c:pt idx="3712">
                  <c:v>0.7</c:v>
                </c:pt>
                <c:pt idx="3713">
                  <c:v>0.7</c:v>
                </c:pt>
                <c:pt idx="3714">
                  <c:v>0.7</c:v>
                </c:pt>
                <c:pt idx="3715">
                  <c:v>0.7</c:v>
                </c:pt>
                <c:pt idx="3716">
                  <c:v>0.7</c:v>
                </c:pt>
                <c:pt idx="3717">
                  <c:v>0.7</c:v>
                </c:pt>
                <c:pt idx="3718">
                  <c:v>0.7</c:v>
                </c:pt>
                <c:pt idx="3719">
                  <c:v>0.7</c:v>
                </c:pt>
                <c:pt idx="3720">
                  <c:v>0.7</c:v>
                </c:pt>
                <c:pt idx="3721">
                  <c:v>0.7</c:v>
                </c:pt>
                <c:pt idx="3722">
                  <c:v>0.7</c:v>
                </c:pt>
                <c:pt idx="3723">
                  <c:v>0.7</c:v>
                </c:pt>
                <c:pt idx="3724">
                  <c:v>0.7</c:v>
                </c:pt>
                <c:pt idx="3725">
                  <c:v>0.7</c:v>
                </c:pt>
                <c:pt idx="3726">
                  <c:v>0.7</c:v>
                </c:pt>
                <c:pt idx="3727">
                  <c:v>0.7</c:v>
                </c:pt>
                <c:pt idx="3728">
                  <c:v>0.7</c:v>
                </c:pt>
                <c:pt idx="3729">
                  <c:v>0.7</c:v>
                </c:pt>
                <c:pt idx="3730">
                  <c:v>0.7</c:v>
                </c:pt>
                <c:pt idx="3731">
                  <c:v>0.7</c:v>
                </c:pt>
                <c:pt idx="3732">
                  <c:v>0.7</c:v>
                </c:pt>
                <c:pt idx="3733">
                  <c:v>0.7</c:v>
                </c:pt>
                <c:pt idx="3734">
                  <c:v>0.7</c:v>
                </c:pt>
                <c:pt idx="3735">
                  <c:v>0.7</c:v>
                </c:pt>
                <c:pt idx="3736">
                  <c:v>0.7</c:v>
                </c:pt>
                <c:pt idx="3737">
                  <c:v>0.7</c:v>
                </c:pt>
                <c:pt idx="3738">
                  <c:v>0.7</c:v>
                </c:pt>
                <c:pt idx="3739">
                  <c:v>0.7</c:v>
                </c:pt>
                <c:pt idx="3740">
                  <c:v>0.7</c:v>
                </c:pt>
                <c:pt idx="3741">
                  <c:v>0.7</c:v>
                </c:pt>
                <c:pt idx="3742">
                  <c:v>0.7</c:v>
                </c:pt>
                <c:pt idx="3743">
                  <c:v>0.7</c:v>
                </c:pt>
                <c:pt idx="3744">
                  <c:v>0.7</c:v>
                </c:pt>
                <c:pt idx="3745">
                  <c:v>0.7</c:v>
                </c:pt>
                <c:pt idx="3746">
                  <c:v>0.7</c:v>
                </c:pt>
                <c:pt idx="3747">
                  <c:v>0.7</c:v>
                </c:pt>
                <c:pt idx="3748">
                  <c:v>0.7</c:v>
                </c:pt>
                <c:pt idx="3749">
                  <c:v>0.7</c:v>
                </c:pt>
                <c:pt idx="3750">
                  <c:v>0.7</c:v>
                </c:pt>
                <c:pt idx="3751">
                  <c:v>0.7</c:v>
                </c:pt>
                <c:pt idx="3752">
                  <c:v>0.7</c:v>
                </c:pt>
                <c:pt idx="3753">
                  <c:v>0.7</c:v>
                </c:pt>
                <c:pt idx="3754">
                  <c:v>0.7</c:v>
                </c:pt>
                <c:pt idx="3755">
                  <c:v>0.7</c:v>
                </c:pt>
                <c:pt idx="3756">
                  <c:v>0.7</c:v>
                </c:pt>
                <c:pt idx="3757">
                  <c:v>0.7</c:v>
                </c:pt>
                <c:pt idx="3758">
                  <c:v>0.7</c:v>
                </c:pt>
                <c:pt idx="3759">
                  <c:v>0.7</c:v>
                </c:pt>
                <c:pt idx="3760">
                  <c:v>0.7</c:v>
                </c:pt>
                <c:pt idx="3761">
                  <c:v>0.7</c:v>
                </c:pt>
                <c:pt idx="3762">
                  <c:v>0.7</c:v>
                </c:pt>
                <c:pt idx="3763">
                  <c:v>0.7</c:v>
                </c:pt>
                <c:pt idx="3764">
                  <c:v>0.7</c:v>
                </c:pt>
                <c:pt idx="3765">
                  <c:v>0.7</c:v>
                </c:pt>
                <c:pt idx="3766">
                  <c:v>0.7</c:v>
                </c:pt>
                <c:pt idx="3767">
                  <c:v>0.7</c:v>
                </c:pt>
                <c:pt idx="3768">
                  <c:v>0.7</c:v>
                </c:pt>
                <c:pt idx="3769">
                  <c:v>0.7</c:v>
                </c:pt>
                <c:pt idx="3770">
                  <c:v>0.7</c:v>
                </c:pt>
                <c:pt idx="3771">
                  <c:v>0.7</c:v>
                </c:pt>
                <c:pt idx="3772">
                  <c:v>0.7</c:v>
                </c:pt>
                <c:pt idx="3773">
                  <c:v>0.7</c:v>
                </c:pt>
                <c:pt idx="3774">
                  <c:v>0.7</c:v>
                </c:pt>
                <c:pt idx="3775">
                  <c:v>0.7</c:v>
                </c:pt>
                <c:pt idx="3776">
                  <c:v>0.7</c:v>
                </c:pt>
                <c:pt idx="3777">
                  <c:v>0.7</c:v>
                </c:pt>
                <c:pt idx="3778">
                  <c:v>0.7</c:v>
                </c:pt>
                <c:pt idx="3779">
                  <c:v>0.7</c:v>
                </c:pt>
                <c:pt idx="3780">
                  <c:v>0.7</c:v>
                </c:pt>
                <c:pt idx="3781">
                  <c:v>0.7</c:v>
                </c:pt>
                <c:pt idx="3782">
                  <c:v>0.7</c:v>
                </c:pt>
                <c:pt idx="3783">
                  <c:v>0.7</c:v>
                </c:pt>
                <c:pt idx="3784">
                  <c:v>0.7</c:v>
                </c:pt>
                <c:pt idx="3785">
                  <c:v>0.7</c:v>
                </c:pt>
                <c:pt idx="3786">
                  <c:v>0.7</c:v>
                </c:pt>
                <c:pt idx="3787">
                  <c:v>0.7</c:v>
                </c:pt>
                <c:pt idx="3788">
                  <c:v>0.7</c:v>
                </c:pt>
                <c:pt idx="3789">
                  <c:v>0.7</c:v>
                </c:pt>
                <c:pt idx="3790">
                  <c:v>0.7</c:v>
                </c:pt>
                <c:pt idx="3791">
                  <c:v>0.7</c:v>
                </c:pt>
                <c:pt idx="3792">
                  <c:v>0.7</c:v>
                </c:pt>
                <c:pt idx="3793">
                  <c:v>0.7</c:v>
                </c:pt>
                <c:pt idx="3794">
                  <c:v>0.7</c:v>
                </c:pt>
                <c:pt idx="3795">
                  <c:v>0.7</c:v>
                </c:pt>
                <c:pt idx="3796">
                  <c:v>0.7</c:v>
                </c:pt>
                <c:pt idx="3797">
                  <c:v>0.7</c:v>
                </c:pt>
                <c:pt idx="3798">
                  <c:v>0.7</c:v>
                </c:pt>
                <c:pt idx="3799">
                  <c:v>0.7</c:v>
                </c:pt>
                <c:pt idx="3800">
                  <c:v>0.7</c:v>
                </c:pt>
                <c:pt idx="3801">
                  <c:v>0.7</c:v>
                </c:pt>
                <c:pt idx="3802">
                  <c:v>0.7</c:v>
                </c:pt>
                <c:pt idx="3803">
                  <c:v>0.7</c:v>
                </c:pt>
                <c:pt idx="3804">
                  <c:v>0.7</c:v>
                </c:pt>
                <c:pt idx="3805">
                  <c:v>2</c:v>
                </c:pt>
                <c:pt idx="3806">
                  <c:v>2.6</c:v>
                </c:pt>
                <c:pt idx="3807">
                  <c:v>2.7</c:v>
                </c:pt>
                <c:pt idx="3808">
                  <c:v>2.6</c:v>
                </c:pt>
                <c:pt idx="3809">
                  <c:v>3.4</c:v>
                </c:pt>
                <c:pt idx="3810">
                  <c:v>2.7</c:v>
                </c:pt>
                <c:pt idx="3811">
                  <c:v>4.2</c:v>
                </c:pt>
                <c:pt idx="3812">
                  <c:v>4.5999999999999996</c:v>
                </c:pt>
                <c:pt idx="3813">
                  <c:v>4.0999999999999996</c:v>
                </c:pt>
                <c:pt idx="3814">
                  <c:v>4.2</c:v>
                </c:pt>
                <c:pt idx="3815">
                  <c:v>4.5999999999999996</c:v>
                </c:pt>
                <c:pt idx="3816">
                  <c:v>5.2</c:v>
                </c:pt>
                <c:pt idx="3817">
                  <c:v>6.6</c:v>
                </c:pt>
                <c:pt idx="3818">
                  <c:v>7.9</c:v>
                </c:pt>
                <c:pt idx="3819">
                  <c:v>8.5</c:v>
                </c:pt>
                <c:pt idx="3820">
                  <c:v>9</c:v>
                </c:pt>
                <c:pt idx="3821">
                  <c:v>8.6</c:v>
                </c:pt>
                <c:pt idx="3822">
                  <c:v>10.5</c:v>
                </c:pt>
                <c:pt idx="3823">
                  <c:v>11</c:v>
                </c:pt>
                <c:pt idx="3824">
                  <c:v>11.5</c:v>
                </c:pt>
                <c:pt idx="3825">
                  <c:v>11.9</c:v>
                </c:pt>
                <c:pt idx="3826">
                  <c:v>12.6</c:v>
                </c:pt>
                <c:pt idx="3827">
                  <c:v>12.8</c:v>
                </c:pt>
                <c:pt idx="3828">
                  <c:v>13</c:v>
                </c:pt>
                <c:pt idx="3829">
                  <c:v>13.4</c:v>
                </c:pt>
                <c:pt idx="3830">
                  <c:v>13.6</c:v>
                </c:pt>
                <c:pt idx="3831">
                  <c:v>13.7</c:v>
                </c:pt>
                <c:pt idx="3832">
                  <c:v>13.9</c:v>
                </c:pt>
                <c:pt idx="3833">
                  <c:v>14.1</c:v>
                </c:pt>
                <c:pt idx="3834">
                  <c:v>14.3</c:v>
                </c:pt>
                <c:pt idx="3835">
                  <c:v>14.4</c:v>
                </c:pt>
                <c:pt idx="3836">
                  <c:v>14.5</c:v>
                </c:pt>
                <c:pt idx="3837">
                  <c:v>14.8</c:v>
                </c:pt>
                <c:pt idx="3838">
                  <c:v>14.9</c:v>
                </c:pt>
                <c:pt idx="3839">
                  <c:v>15</c:v>
                </c:pt>
                <c:pt idx="3840">
                  <c:v>15.1</c:v>
                </c:pt>
                <c:pt idx="3841">
                  <c:v>15.4</c:v>
                </c:pt>
                <c:pt idx="3842">
                  <c:v>15.5</c:v>
                </c:pt>
                <c:pt idx="3843">
                  <c:v>15.6</c:v>
                </c:pt>
                <c:pt idx="3844">
                  <c:v>15.7</c:v>
                </c:pt>
                <c:pt idx="3845">
                  <c:v>16</c:v>
                </c:pt>
                <c:pt idx="3846">
                  <c:v>16</c:v>
                </c:pt>
                <c:pt idx="3847">
                  <c:v>16.2</c:v>
                </c:pt>
                <c:pt idx="3848">
                  <c:v>16.2</c:v>
                </c:pt>
                <c:pt idx="3849">
                  <c:v>16.399999999999999</c:v>
                </c:pt>
                <c:pt idx="3850">
                  <c:v>16.5</c:v>
                </c:pt>
                <c:pt idx="3851">
                  <c:v>16.600000000000001</c:v>
                </c:pt>
                <c:pt idx="3852">
                  <c:v>16.7</c:v>
                </c:pt>
                <c:pt idx="3853">
                  <c:v>16.8</c:v>
                </c:pt>
                <c:pt idx="3854">
                  <c:v>17</c:v>
                </c:pt>
                <c:pt idx="3855">
                  <c:v>17</c:v>
                </c:pt>
                <c:pt idx="3856">
                  <c:v>17.100000000000001</c:v>
                </c:pt>
                <c:pt idx="3857">
                  <c:v>17.3</c:v>
                </c:pt>
                <c:pt idx="3858">
                  <c:v>17.3</c:v>
                </c:pt>
                <c:pt idx="3859">
                  <c:v>17.399999999999999</c:v>
                </c:pt>
                <c:pt idx="3860">
                  <c:v>17.5</c:v>
                </c:pt>
                <c:pt idx="3861">
                  <c:v>17.600000000000001</c:v>
                </c:pt>
                <c:pt idx="3862">
                  <c:v>17.7</c:v>
                </c:pt>
                <c:pt idx="3863">
                  <c:v>17.8</c:v>
                </c:pt>
                <c:pt idx="3864">
                  <c:v>17.8</c:v>
                </c:pt>
                <c:pt idx="3865">
                  <c:v>18</c:v>
                </c:pt>
                <c:pt idx="3866">
                  <c:v>18</c:v>
                </c:pt>
                <c:pt idx="3867">
                  <c:v>18.100000000000001</c:v>
                </c:pt>
                <c:pt idx="3868">
                  <c:v>18.2</c:v>
                </c:pt>
                <c:pt idx="3869">
                  <c:v>18.3</c:v>
                </c:pt>
                <c:pt idx="3870">
                  <c:v>18.3</c:v>
                </c:pt>
                <c:pt idx="3871">
                  <c:v>18.399999999999999</c:v>
                </c:pt>
                <c:pt idx="3872">
                  <c:v>18.5</c:v>
                </c:pt>
                <c:pt idx="3873">
                  <c:v>18.600000000000001</c:v>
                </c:pt>
                <c:pt idx="3874">
                  <c:v>18.600000000000001</c:v>
                </c:pt>
                <c:pt idx="3875">
                  <c:v>18.7</c:v>
                </c:pt>
                <c:pt idx="3876">
                  <c:v>18.7</c:v>
                </c:pt>
                <c:pt idx="3877">
                  <c:v>18.8</c:v>
                </c:pt>
                <c:pt idx="3878">
                  <c:v>18.899999999999999</c:v>
                </c:pt>
                <c:pt idx="3879">
                  <c:v>18.899999999999999</c:v>
                </c:pt>
                <c:pt idx="3880">
                  <c:v>18.899999999999999</c:v>
                </c:pt>
                <c:pt idx="3881">
                  <c:v>19</c:v>
                </c:pt>
                <c:pt idx="3882">
                  <c:v>19.100000000000001</c:v>
                </c:pt>
                <c:pt idx="3883">
                  <c:v>19.100000000000001</c:v>
                </c:pt>
                <c:pt idx="3884">
                  <c:v>19.100000000000001</c:v>
                </c:pt>
                <c:pt idx="3885">
                  <c:v>19.2</c:v>
                </c:pt>
                <c:pt idx="3886">
                  <c:v>19.3</c:v>
                </c:pt>
                <c:pt idx="3887">
                  <c:v>19.3</c:v>
                </c:pt>
                <c:pt idx="3888">
                  <c:v>19.3</c:v>
                </c:pt>
                <c:pt idx="3889">
                  <c:v>19.399999999999999</c:v>
                </c:pt>
                <c:pt idx="3890">
                  <c:v>19.399999999999999</c:v>
                </c:pt>
                <c:pt idx="3891">
                  <c:v>19.399999999999999</c:v>
                </c:pt>
                <c:pt idx="3892">
                  <c:v>19.5</c:v>
                </c:pt>
                <c:pt idx="3893">
                  <c:v>19.5</c:v>
                </c:pt>
                <c:pt idx="3894">
                  <c:v>19.5</c:v>
                </c:pt>
                <c:pt idx="3895">
                  <c:v>19.5</c:v>
                </c:pt>
                <c:pt idx="3896">
                  <c:v>19.600000000000001</c:v>
                </c:pt>
                <c:pt idx="3897">
                  <c:v>19.600000000000001</c:v>
                </c:pt>
                <c:pt idx="3898">
                  <c:v>19.7</c:v>
                </c:pt>
                <c:pt idx="3899">
                  <c:v>19.7</c:v>
                </c:pt>
                <c:pt idx="3900">
                  <c:v>19.7</c:v>
                </c:pt>
                <c:pt idx="3901">
                  <c:v>19.7</c:v>
                </c:pt>
                <c:pt idx="3902">
                  <c:v>19.8</c:v>
                </c:pt>
                <c:pt idx="3903">
                  <c:v>19.8</c:v>
                </c:pt>
                <c:pt idx="3904">
                  <c:v>19.8</c:v>
                </c:pt>
                <c:pt idx="3905">
                  <c:v>19.8</c:v>
                </c:pt>
                <c:pt idx="3906">
                  <c:v>19.8</c:v>
                </c:pt>
                <c:pt idx="3907">
                  <c:v>19.8</c:v>
                </c:pt>
                <c:pt idx="3908">
                  <c:v>19.899999999999999</c:v>
                </c:pt>
                <c:pt idx="3909">
                  <c:v>19.899999999999999</c:v>
                </c:pt>
                <c:pt idx="3910">
                  <c:v>19.899999999999999</c:v>
                </c:pt>
                <c:pt idx="3911">
                  <c:v>19.899999999999999</c:v>
                </c:pt>
                <c:pt idx="3912">
                  <c:v>19.899999999999999</c:v>
                </c:pt>
                <c:pt idx="3913">
                  <c:v>19.899999999999999</c:v>
                </c:pt>
                <c:pt idx="3914">
                  <c:v>19.899999999999999</c:v>
                </c:pt>
                <c:pt idx="3915">
                  <c:v>20</c:v>
                </c:pt>
                <c:pt idx="3916">
                  <c:v>20</c:v>
                </c:pt>
                <c:pt idx="3917">
                  <c:v>20</c:v>
                </c:pt>
                <c:pt idx="3918">
                  <c:v>20</c:v>
                </c:pt>
                <c:pt idx="3919">
                  <c:v>20</c:v>
                </c:pt>
                <c:pt idx="3920">
                  <c:v>20.100000000000001</c:v>
                </c:pt>
                <c:pt idx="3921">
                  <c:v>20.100000000000001</c:v>
                </c:pt>
                <c:pt idx="3922">
                  <c:v>20.100000000000001</c:v>
                </c:pt>
                <c:pt idx="3923">
                  <c:v>20.100000000000001</c:v>
                </c:pt>
                <c:pt idx="3924">
                  <c:v>20.100000000000001</c:v>
                </c:pt>
                <c:pt idx="3925">
                  <c:v>20.100000000000001</c:v>
                </c:pt>
                <c:pt idx="3926">
                  <c:v>20.100000000000001</c:v>
                </c:pt>
                <c:pt idx="3927">
                  <c:v>20.100000000000001</c:v>
                </c:pt>
                <c:pt idx="3928">
                  <c:v>20.100000000000001</c:v>
                </c:pt>
                <c:pt idx="3929">
                  <c:v>20.2</c:v>
                </c:pt>
                <c:pt idx="3930">
                  <c:v>20.2</c:v>
                </c:pt>
                <c:pt idx="3931">
                  <c:v>20.2</c:v>
                </c:pt>
                <c:pt idx="3932">
                  <c:v>20.2</c:v>
                </c:pt>
                <c:pt idx="3933">
                  <c:v>20.2</c:v>
                </c:pt>
                <c:pt idx="3934">
                  <c:v>20.2</c:v>
                </c:pt>
                <c:pt idx="3935">
                  <c:v>20.2</c:v>
                </c:pt>
                <c:pt idx="3936">
                  <c:v>20.2</c:v>
                </c:pt>
                <c:pt idx="3937">
                  <c:v>20.2</c:v>
                </c:pt>
                <c:pt idx="3938">
                  <c:v>20.2</c:v>
                </c:pt>
                <c:pt idx="3939">
                  <c:v>20.3</c:v>
                </c:pt>
                <c:pt idx="3940">
                  <c:v>20.3</c:v>
                </c:pt>
                <c:pt idx="3941">
                  <c:v>20.3</c:v>
                </c:pt>
                <c:pt idx="3942">
                  <c:v>20.3</c:v>
                </c:pt>
                <c:pt idx="3943">
                  <c:v>20.3</c:v>
                </c:pt>
                <c:pt idx="3944">
                  <c:v>20.3</c:v>
                </c:pt>
                <c:pt idx="3945">
                  <c:v>20.3</c:v>
                </c:pt>
                <c:pt idx="3946">
                  <c:v>20.3</c:v>
                </c:pt>
                <c:pt idx="3947">
                  <c:v>20.3</c:v>
                </c:pt>
                <c:pt idx="3948">
                  <c:v>20.3</c:v>
                </c:pt>
                <c:pt idx="3949">
                  <c:v>20.3</c:v>
                </c:pt>
                <c:pt idx="3950">
                  <c:v>20.3</c:v>
                </c:pt>
                <c:pt idx="3951">
                  <c:v>20.3</c:v>
                </c:pt>
                <c:pt idx="3952">
                  <c:v>20.3</c:v>
                </c:pt>
                <c:pt idx="3953">
                  <c:v>20.3</c:v>
                </c:pt>
                <c:pt idx="3954">
                  <c:v>20.399999999999999</c:v>
                </c:pt>
                <c:pt idx="3955">
                  <c:v>20.399999999999999</c:v>
                </c:pt>
                <c:pt idx="3956">
                  <c:v>20.399999999999999</c:v>
                </c:pt>
                <c:pt idx="3957">
                  <c:v>20.399999999999999</c:v>
                </c:pt>
                <c:pt idx="3958">
                  <c:v>20.399999999999999</c:v>
                </c:pt>
                <c:pt idx="3959">
                  <c:v>20.399999999999999</c:v>
                </c:pt>
                <c:pt idx="3960">
                  <c:v>20.399999999999999</c:v>
                </c:pt>
                <c:pt idx="3961">
                  <c:v>20.399999999999999</c:v>
                </c:pt>
                <c:pt idx="3962">
                  <c:v>20.399999999999999</c:v>
                </c:pt>
                <c:pt idx="3963">
                  <c:v>20.399999999999999</c:v>
                </c:pt>
                <c:pt idx="3964">
                  <c:v>20.399999999999999</c:v>
                </c:pt>
                <c:pt idx="3965">
                  <c:v>20.399999999999999</c:v>
                </c:pt>
                <c:pt idx="3966">
                  <c:v>20.399999999999999</c:v>
                </c:pt>
                <c:pt idx="3967">
                  <c:v>20.399999999999999</c:v>
                </c:pt>
                <c:pt idx="3968">
                  <c:v>20.399999999999999</c:v>
                </c:pt>
                <c:pt idx="3969">
                  <c:v>20.399999999999999</c:v>
                </c:pt>
                <c:pt idx="3970">
                  <c:v>20.399999999999999</c:v>
                </c:pt>
                <c:pt idx="3971">
                  <c:v>20.399999999999999</c:v>
                </c:pt>
                <c:pt idx="3972">
                  <c:v>20.399999999999999</c:v>
                </c:pt>
                <c:pt idx="3973">
                  <c:v>20.399999999999999</c:v>
                </c:pt>
                <c:pt idx="3974">
                  <c:v>20.399999999999999</c:v>
                </c:pt>
                <c:pt idx="3975">
                  <c:v>20.399999999999999</c:v>
                </c:pt>
                <c:pt idx="3976">
                  <c:v>20.5</c:v>
                </c:pt>
                <c:pt idx="3977">
                  <c:v>20.5</c:v>
                </c:pt>
                <c:pt idx="3978">
                  <c:v>20.5</c:v>
                </c:pt>
                <c:pt idx="3979">
                  <c:v>20.5</c:v>
                </c:pt>
                <c:pt idx="3980">
                  <c:v>20.5</c:v>
                </c:pt>
                <c:pt idx="3981">
                  <c:v>20.5</c:v>
                </c:pt>
                <c:pt idx="3982">
                  <c:v>20.5</c:v>
                </c:pt>
                <c:pt idx="3983">
                  <c:v>20.5</c:v>
                </c:pt>
                <c:pt idx="3984">
                  <c:v>20.5</c:v>
                </c:pt>
                <c:pt idx="3985">
                  <c:v>20.5</c:v>
                </c:pt>
                <c:pt idx="3986">
                  <c:v>20.5</c:v>
                </c:pt>
                <c:pt idx="3987">
                  <c:v>20.5</c:v>
                </c:pt>
                <c:pt idx="3988">
                  <c:v>20.5</c:v>
                </c:pt>
                <c:pt idx="3989">
                  <c:v>20.5</c:v>
                </c:pt>
                <c:pt idx="3990">
                  <c:v>20.5</c:v>
                </c:pt>
                <c:pt idx="3991">
                  <c:v>20.5</c:v>
                </c:pt>
                <c:pt idx="3992">
                  <c:v>20.5</c:v>
                </c:pt>
                <c:pt idx="3993">
                  <c:v>20.5</c:v>
                </c:pt>
                <c:pt idx="3994">
                  <c:v>20.5</c:v>
                </c:pt>
                <c:pt idx="3995">
                  <c:v>20.5</c:v>
                </c:pt>
                <c:pt idx="3996">
                  <c:v>20.5</c:v>
                </c:pt>
                <c:pt idx="3997">
                  <c:v>20.5</c:v>
                </c:pt>
                <c:pt idx="3998">
                  <c:v>20.5</c:v>
                </c:pt>
                <c:pt idx="3999">
                  <c:v>20.5</c:v>
                </c:pt>
                <c:pt idx="4000">
                  <c:v>20.5</c:v>
                </c:pt>
                <c:pt idx="4001">
                  <c:v>20.5</c:v>
                </c:pt>
                <c:pt idx="4002">
                  <c:v>20.5</c:v>
                </c:pt>
                <c:pt idx="4003">
                  <c:v>20.5</c:v>
                </c:pt>
                <c:pt idx="4004">
                  <c:v>20.5</c:v>
                </c:pt>
                <c:pt idx="4005">
                  <c:v>20.5</c:v>
                </c:pt>
                <c:pt idx="4006">
                  <c:v>20.5</c:v>
                </c:pt>
                <c:pt idx="4007">
                  <c:v>20.5</c:v>
                </c:pt>
                <c:pt idx="4008">
                  <c:v>20.5</c:v>
                </c:pt>
                <c:pt idx="4009">
                  <c:v>20.5</c:v>
                </c:pt>
                <c:pt idx="4010">
                  <c:v>20.5</c:v>
                </c:pt>
                <c:pt idx="4011">
                  <c:v>20.5</c:v>
                </c:pt>
                <c:pt idx="4012">
                  <c:v>20.5</c:v>
                </c:pt>
                <c:pt idx="4013">
                  <c:v>20.5</c:v>
                </c:pt>
                <c:pt idx="4014">
                  <c:v>20.5</c:v>
                </c:pt>
                <c:pt idx="4015">
                  <c:v>20.5</c:v>
                </c:pt>
                <c:pt idx="4016">
                  <c:v>20.5</c:v>
                </c:pt>
                <c:pt idx="4017">
                  <c:v>20.5</c:v>
                </c:pt>
                <c:pt idx="4018">
                  <c:v>20.5</c:v>
                </c:pt>
                <c:pt idx="4019">
                  <c:v>20.5</c:v>
                </c:pt>
                <c:pt idx="4020">
                  <c:v>20.5</c:v>
                </c:pt>
                <c:pt idx="4021">
                  <c:v>20.5</c:v>
                </c:pt>
                <c:pt idx="4022">
                  <c:v>20.5</c:v>
                </c:pt>
                <c:pt idx="4023">
                  <c:v>20.5</c:v>
                </c:pt>
                <c:pt idx="4024">
                  <c:v>20.5</c:v>
                </c:pt>
                <c:pt idx="4025">
                  <c:v>20.5</c:v>
                </c:pt>
                <c:pt idx="4026">
                  <c:v>20.5</c:v>
                </c:pt>
                <c:pt idx="4027">
                  <c:v>20.5</c:v>
                </c:pt>
                <c:pt idx="4028">
                  <c:v>20.5</c:v>
                </c:pt>
                <c:pt idx="4029">
                  <c:v>20.5</c:v>
                </c:pt>
                <c:pt idx="4030">
                  <c:v>20.5</c:v>
                </c:pt>
                <c:pt idx="4031">
                  <c:v>20.5</c:v>
                </c:pt>
                <c:pt idx="4032">
                  <c:v>20.5</c:v>
                </c:pt>
                <c:pt idx="4033">
                  <c:v>20.5</c:v>
                </c:pt>
                <c:pt idx="4034">
                  <c:v>20.5</c:v>
                </c:pt>
                <c:pt idx="4035">
                  <c:v>20.5</c:v>
                </c:pt>
                <c:pt idx="4036">
                  <c:v>20.5</c:v>
                </c:pt>
                <c:pt idx="4037">
                  <c:v>20.5</c:v>
                </c:pt>
                <c:pt idx="4038">
                  <c:v>20.5</c:v>
                </c:pt>
                <c:pt idx="4039">
                  <c:v>20.5</c:v>
                </c:pt>
                <c:pt idx="4040">
                  <c:v>20.5</c:v>
                </c:pt>
                <c:pt idx="4041">
                  <c:v>20.5</c:v>
                </c:pt>
                <c:pt idx="4042">
                  <c:v>20.5</c:v>
                </c:pt>
                <c:pt idx="4043">
                  <c:v>20.5</c:v>
                </c:pt>
                <c:pt idx="4044">
                  <c:v>20.5</c:v>
                </c:pt>
                <c:pt idx="4045">
                  <c:v>20.5</c:v>
                </c:pt>
                <c:pt idx="4046">
                  <c:v>20.6</c:v>
                </c:pt>
                <c:pt idx="4047">
                  <c:v>20.6</c:v>
                </c:pt>
                <c:pt idx="4048">
                  <c:v>20.5</c:v>
                </c:pt>
                <c:pt idx="4049">
                  <c:v>20.5</c:v>
                </c:pt>
                <c:pt idx="4050">
                  <c:v>20.5</c:v>
                </c:pt>
                <c:pt idx="4051">
                  <c:v>20.5</c:v>
                </c:pt>
                <c:pt idx="4052">
                  <c:v>20.5</c:v>
                </c:pt>
                <c:pt idx="4053">
                  <c:v>20.5</c:v>
                </c:pt>
                <c:pt idx="4054">
                  <c:v>20.5</c:v>
                </c:pt>
                <c:pt idx="4055">
                  <c:v>20.5</c:v>
                </c:pt>
                <c:pt idx="4056">
                  <c:v>20.6</c:v>
                </c:pt>
                <c:pt idx="4057">
                  <c:v>20.5</c:v>
                </c:pt>
                <c:pt idx="4058">
                  <c:v>20.5</c:v>
                </c:pt>
                <c:pt idx="4059">
                  <c:v>20.6</c:v>
                </c:pt>
                <c:pt idx="4060">
                  <c:v>20.6</c:v>
                </c:pt>
                <c:pt idx="4061">
                  <c:v>20.6</c:v>
                </c:pt>
                <c:pt idx="4062">
                  <c:v>20.6</c:v>
                </c:pt>
                <c:pt idx="4063">
                  <c:v>20.6</c:v>
                </c:pt>
                <c:pt idx="4064">
                  <c:v>20.6</c:v>
                </c:pt>
                <c:pt idx="4065">
                  <c:v>20.6</c:v>
                </c:pt>
                <c:pt idx="4066">
                  <c:v>20.6</c:v>
                </c:pt>
                <c:pt idx="4067">
                  <c:v>20.6</c:v>
                </c:pt>
                <c:pt idx="4068">
                  <c:v>20.6</c:v>
                </c:pt>
                <c:pt idx="4069">
                  <c:v>20.6</c:v>
                </c:pt>
                <c:pt idx="4070">
                  <c:v>20.6</c:v>
                </c:pt>
                <c:pt idx="4071">
                  <c:v>20.6</c:v>
                </c:pt>
                <c:pt idx="4072">
                  <c:v>20.6</c:v>
                </c:pt>
                <c:pt idx="4073">
                  <c:v>20.6</c:v>
                </c:pt>
                <c:pt idx="4074">
                  <c:v>20.6</c:v>
                </c:pt>
                <c:pt idx="4075">
                  <c:v>20.6</c:v>
                </c:pt>
                <c:pt idx="4076">
                  <c:v>20.6</c:v>
                </c:pt>
                <c:pt idx="4077">
                  <c:v>20.6</c:v>
                </c:pt>
                <c:pt idx="4078">
                  <c:v>20.6</c:v>
                </c:pt>
                <c:pt idx="4079">
                  <c:v>20.6</c:v>
                </c:pt>
                <c:pt idx="4080">
                  <c:v>20.6</c:v>
                </c:pt>
                <c:pt idx="4081">
                  <c:v>20.6</c:v>
                </c:pt>
                <c:pt idx="4082">
                  <c:v>20.6</c:v>
                </c:pt>
                <c:pt idx="4083">
                  <c:v>20.6</c:v>
                </c:pt>
                <c:pt idx="4084">
                  <c:v>20.6</c:v>
                </c:pt>
                <c:pt idx="4085">
                  <c:v>20.6</c:v>
                </c:pt>
                <c:pt idx="4086">
                  <c:v>20.6</c:v>
                </c:pt>
                <c:pt idx="4087">
                  <c:v>20.6</c:v>
                </c:pt>
                <c:pt idx="4088">
                  <c:v>20.6</c:v>
                </c:pt>
                <c:pt idx="4089">
                  <c:v>20.6</c:v>
                </c:pt>
                <c:pt idx="4090">
                  <c:v>20.6</c:v>
                </c:pt>
                <c:pt idx="4091">
                  <c:v>20.6</c:v>
                </c:pt>
                <c:pt idx="4092">
                  <c:v>20.6</c:v>
                </c:pt>
                <c:pt idx="4093">
                  <c:v>20.6</c:v>
                </c:pt>
                <c:pt idx="4094">
                  <c:v>20.6</c:v>
                </c:pt>
                <c:pt idx="4095">
                  <c:v>20.6</c:v>
                </c:pt>
                <c:pt idx="4096">
                  <c:v>20.6</c:v>
                </c:pt>
                <c:pt idx="4097">
                  <c:v>20.6</c:v>
                </c:pt>
                <c:pt idx="4098">
                  <c:v>20.6</c:v>
                </c:pt>
                <c:pt idx="4099">
                  <c:v>20.6</c:v>
                </c:pt>
                <c:pt idx="4100">
                  <c:v>20.6</c:v>
                </c:pt>
                <c:pt idx="4101">
                  <c:v>20.6</c:v>
                </c:pt>
                <c:pt idx="4102">
                  <c:v>20.6</c:v>
                </c:pt>
                <c:pt idx="4103">
                  <c:v>20.6</c:v>
                </c:pt>
                <c:pt idx="4104">
                  <c:v>20.6</c:v>
                </c:pt>
                <c:pt idx="4105">
                  <c:v>20.6</c:v>
                </c:pt>
                <c:pt idx="4106">
                  <c:v>20.6</c:v>
                </c:pt>
                <c:pt idx="4107">
                  <c:v>20.6</c:v>
                </c:pt>
                <c:pt idx="4108">
                  <c:v>20.6</c:v>
                </c:pt>
                <c:pt idx="4109">
                  <c:v>20.6</c:v>
                </c:pt>
                <c:pt idx="4110">
                  <c:v>20.6</c:v>
                </c:pt>
                <c:pt idx="4111">
                  <c:v>20.6</c:v>
                </c:pt>
                <c:pt idx="4112">
                  <c:v>20.6</c:v>
                </c:pt>
                <c:pt idx="4113">
                  <c:v>20.6</c:v>
                </c:pt>
                <c:pt idx="4114">
                  <c:v>20.6</c:v>
                </c:pt>
                <c:pt idx="4115">
                  <c:v>20.6</c:v>
                </c:pt>
                <c:pt idx="4116">
                  <c:v>20.6</c:v>
                </c:pt>
                <c:pt idx="4117">
                  <c:v>20.6</c:v>
                </c:pt>
                <c:pt idx="4118">
                  <c:v>20.6</c:v>
                </c:pt>
                <c:pt idx="4119">
                  <c:v>20.6</c:v>
                </c:pt>
                <c:pt idx="4120">
                  <c:v>20.6</c:v>
                </c:pt>
                <c:pt idx="4121">
                  <c:v>20.6</c:v>
                </c:pt>
                <c:pt idx="4122">
                  <c:v>20.6</c:v>
                </c:pt>
                <c:pt idx="4123">
                  <c:v>20.6</c:v>
                </c:pt>
                <c:pt idx="4124">
                  <c:v>20.6</c:v>
                </c:pt>
                <c:pt idx="4125">
                  <c:v>20.6</c:v>
                </c:pt>
                <c:pt idx="4126">
                  <c:v>20.6</c:v>
                </c:pt>
                <c:pt idx="4127">
                  <c:v>20.6</c:v>
                </c:pt>
                <c:pt idx="4128">
                  <c:v>20.6</c:v>
                </c:pt>
                <c:pt idx="4129">
                  <c:v>20.6</c:v>
                </c:pt>
                <c:pt idx="4130">
                  <c:v>20.6</c:v>
                </c:pt>
                <c:pt idx="4131">
                  <c:v>20.6</c:v>
                </c:pt>
                <c:pt idx="4132">
                  <c:v>20.6</c:v>
                </c:pt>
                <c:pt idx="4133">
                  <c:v>20.6</c:v>
                </c:pt>
                <c:pt idx="4134">
                  <c:v>20.6</c:v>
                </c:pt>
                <c:pt idx="4135">
                  <c:v>20.6</c:v>
                </c:pt>
                <c:pt idx="4136">
                  <c:v>20.6</c:v>
                </c:pt>
                <c:pt idx="4137">
                  <c:v>20.6</c:v>
                </c:pt>
                <c:pt idx="4138">
                  <c:v>20.6</c:v>
                </c:pt>
                <c:pt idx="4139">
                  <c:v>20.6</c:v>
                </c:pt>
                <c:pt idx="4140">
                  <c:v>20.6</c:v>
                </c:pt>
                <c:pt idx="4141">
                  <c:v>20.6</c:v>
                </c:pt>
                <c:pt idx="4142">
                  <c:v>20.6</c:v>
                </c:pt>
                <c:pt idx="4143">
                  <c:v>20.6</c:v>
                </c:pt>
                <c:pt idx="4144">
                  <c:v>20.6</c:v>
                </c:pt>
                <c:pt idx="4145">
                  <c:v>20.6</c:v>
                </c:pt>
                <c:pt idx="4146">
                  <c:v>20.6</c:v>
                </c:pt>
                <c:pt idx="4147">
                  <c:v>20.6</c:v>
                </c:pt>
                <c:pt idx="4148">
                  <c:v>20.6</c:v>
                </c:pt>
                <c:pt idx="4149">
                  <c:v>20.6</c:v>
                </c:pt>
                <c:pt idx="4150">
                  <c:v>20.6</c:v>
                </c:pt>
                <c:pt idx="4151">
                  <c:v>20.6</c:v>
                </c:pt>
                <c:pt idx="4152">
                  <c:v>20.6</c:v>
                </c:pt>
                <c:pt idx="4153">
                  <c:v>20.6</c:v>
                </c:pt>
                <c:pt idx="4154">
                  <c:v>20.6</c:v>
                </c:pt>
                <c:pt idx="4155">
                  <c:v>20.6</c:v>
                </c:pt>
                <c:pt idx="4156">
                  <c:v>20.6</c:v>
                </c:pt>
                <c:pt idx="4157">
                  <c:v>20.6</c:v>
                </c:pt>
                <c:pt idx="4158">
                  <c:v>20.6</c:v>
                </c:pt>
                <c:pt idx="4159">
                  <c:v>20.6</c:v>
                </c:pt>
                <c:pt idx="4160">
                  <c:v>20.6</c:v>
                </c:pt>
                <c:pt idx="4161">
                  <c:v>20.6</c:v>
                </c:pt>
                <c:pt idx="4162">
                  <c:v>20.6</c:v>
                </c:pt>
                <c:pt idx="4163">
                  <c:v>20.6</c:v>
                </c:pt>
                <c:pt idx="4164">
                  <c:v>20.6</c:v>
                </c:pt>
                <c:pt idx="4165">
                  <c:v>20.6</c:v>
                </c:pt>
                <c:pt idx="4166">
                  <c:v>20.6</c:v>
                </c:pt>
                <c:pt idx="4167">
                  <c:v>20.6</c:v>
                </c:pt>
                <c:pt idx="4168">
                  <c:v>20.6</c:v>
                </c:pt>
                <c:pt idx="4169">
                  <c:v>20.6</c:v>
                </c:pt>
                <c:pt idx="4170">
                  <c:v>20.6</c:v>
                </c:pt>
                <c:pt idx="4171">
                  <c:v>20.6</c:v>
                </c:pt>
                <c:pt idx="4172">
                  <c:v>20.6</c:v>
                </c:pt>
                <c:pt idx="4173">
                  <c:v>20.6</c:v>
                </c:pt>
                <c:pt idx="4174">
                  <c:v>20.6</c:v>
                </c:pt>
                <c:pt idx="4175">
                  <c:v>20.6</c:v>
                </c:pt>
                <c:pt idx="4176">
                  <c:v>20.6</c:v>
                </c:pt>
                <c:pt idx="4177">
                  <c:v>20.6</c:v>
                </c:pt>
                <c:pt idx="4178">
                  <c:v>20.6</c:v>
                </c:pt>
                <c:pt idx="4179">
                  <c:v>20.6</c:v>
                </c:pt>
                <c:pt idx="4180">
                  <c:v>20.6</c:v>
                </c:pt>
                <c:pt idx="4181">
                  <c:v>20.6</c:v>
                </c:pt>
                <c:pt idx="4182">
                  <c:v>20.6</c:v>
                </c:pt>
                <c:pt idx="4183">
                  <c:v>20.6</c:v>
                </c:pt>
                <c:pt idx="4184">
                  <c:v>20.6</c:v>
                </c:pt>
                <c:pt idx="4185">
                  <c:v>20.6</c:v>
                </c:pt>
                <c:pt idx="4186">
                  <c:v>20.6</c:v>
                </c:pt>
                <c:pt idx="4187">
                  <c:v>20.6</c:v>
                </c:pt>
                <c:pt idx="4188">
                  <c:v>20.6</c:v>
                </c:pt>
                <c:pt idx="4189">
                  <c:v>20.6</c:v>
                </c:pt>
                <c:pt idx="4190">
                  <c:v>20.6</c:v>
                </c:pt>
                <c:pt idx="4191">
                  <c:v>20.6</c:v>
                </c:pt>
                <c:pt idx="4192">
                  <c:v>20.6</c:v>
                </c:pt>
                <c:pt idx="4193">
                  <c:v>20.6</c:v>
                </c:pt>
                <c:pt idx="4194">
                  <c:v>20.6</c:v>
                </c:pt>
                <c:pt idx="4195">
                  <c:v>20.6</c:v>
                </c:pt>
                <c:pt idx="4196">
                  <c:v>20.6</c:v>
                </c:pt>
                <c:pt idx="4197">
                  <c:v>20.6</c:v>
                </c:pt>
                <c:pt idx="4198">
                  <c:v>20.6</c:v>
                </c:pt>
                <c:pt idx="4199">
                  <c:v>20.6</c:v>
                </c:pt>
                <c:pt idx="4200">
                  <c:v>20.6</c:v>
                </c:pt>
                <c:pt idx="4201">
                  <c:v>20.6</c:v>
                </c:pt>
                <c:pt idx="4202">
                  <c:v>20.6</c:v>
                </c:pt>
                <c:pt idx="4203">
                  <c:v>20.6</c:v>
                </c:pt>
                <c:pt idx="4204">
                  <c:v>20.6</c:v>
                </c:pt>
                <c:pt idx="4205">
                  <c:v>20.6</c:v>
                </c:pt>
                <c:pt idx="4206">
                  <c:v>20.6</c:v>
                </c:pt>
                <c:pt idx="4207">
                  <c:v>20.6</c:v>
                </c:pt>
                <c:pt idx="4208">
                  <c:v>20.6</c:v>
                </c:pt>
                <c:pt idx="4209">
                  <c:v>20.6</c:v>
                </c:pt>
                <c:pt idx="4210">
                  <c:v>20.6</c:v>
                </c:pt>
                <c:pt idx="4211">
                  <c:v>20.6</c:v>
                </c:pt>
                <c:pt idx="4212">
                  <c:v>20.6</c:v>
                </c:pt>
                <c:pt idx="4213">
                  <c:v>20.6</c:v>
                </c:pt>
                <c:pt idx="4214">
                  <c:v>20.6</c:v>
                </c:pt>
                <c:pt idx="4215">
                  <c:v>20.6</c:v>
                </c:pt>
                <c:pt idx="4216">
                  <c:v>20.6</c:v>
                </c:pt>
                <c:pt idx="4217">
                  <c:v>20.6</c:v>
                </c:pt>
                <c:pt idx="4218">
                  <c:v>20.6</c:v>
                </c:pt>
                <c:pt idx="4219">
                  <c:v>20.6</c:v>
                </c:pt>
                <c:pt idx="4220">
                  <c:v>20.6</c:v>
                </c:pt>
                <c:pt idx="4221">
                  <c:v>20.6</c:v>
                </c:pt>
                <c:pt idx="4222">
                  <c:v>20.6</c:v>
                </c:pt>
                <c:pt idx="4223">
                  <c:v>20.6</c:v>
                </c:pt>
                <c:pt idx="4224">
                  <c:v>20.6</c:v>
                </c:pt>
                <c:pt idx="4225">
                  <c:v>20.6</c:v>
                </c:pt>
                <c:pt idx="4226">
                  <c:v>20.6</c:v>
                </c:pt>
                <c:pt idx="4227">
                  <c:v>20.6</c:v>
                </c:pt>
                <c:pt idx="4228">
                  <c:v>20.6</c:v>
                </c:pt>
                <c:pt idx="4229">
                  <c:v>20.6</c:v>
                </c:pt>
                <c:pt idx="4230">
                  <c:v>20.6</c:v>
                </c:pt>
                <c:pt idx="4231">
                  <c:v>20.6</c:v>
                </c:pt>
                <c:pt idx="4232">
                  <c:v>20.6</c:v>
                </c:pt>
                <c:pt idx="4233">
                  <c:v>20.6</c:v>
                </c:pt>
                <c:pt idx="4234">
                  <c:v>20.6</c:v>
                </c:pt>
                <c:pt idx="4235">
                  <c:v>20.6</c:v>
                </c:pt>
                <c:pt idx="4236">
                  <c:v>20.6</c:v>
                </c:pt>
                <c:pt idx="4237">
                  <c:v>20.6</c:v>
                </c:pt>
                <c:pt idx="4238">
                  <c:v>20.6</c:v>
                </c:pt>
                <c:pt idx="4239">
                  <c:v>20.6</c:v>
                </c:pt>
                <c:pt idx="4240">
                  <c:v>20.6</c:v>
                </c:pt>
                <c:pt idx="4241">
                  <c:v>20.6</c:v>
                </c:pt>
                <c:pt idx="4242">
                  <c:v>20.6</c:v>
                </c:pt>
                <c:pt idx="4243">
                  <c:v>20.6</c:v>
                </c:pt>
                <c:pt idx="4244">
                  <c:v>20.6</c:v>
                </c:pt>
                <c:pt idx="4245">
                  <c:v>20.6</c:v>
                </c:pt>
                <c:pt idx="4246">
                  <c:v>20.6</c:v>
                </c:pt>
                <c:pt idx="4247">
                  <c:v>20.6</c:v>
                </c:pt>
                <c:pt idx="4248">
                  <c:v>20.6</c:v>
                </c:pt>
                <c:pt idx="4249">
                  <c:v>20.6</c:v>
                </c:pt>
                <c:pt idx="4250">
                  <c:v>20.6</c:v>
                </c:pt>
                <c:pt idx="4251">
                  <c:v>20.6</c:v>
                </c:pt>
                <c:pt idx="4252">
                  <c:v>20.6</c:v>
                </c:pt>
                <c:pt idx="4253">
                  <c:v>20.6</c:v>
                </c:pt>
                <c:pt idx="4254">
                  <c:v>20.6</c:v>
                </c:pt>
                <c:pt idx="4255">
                  <c:v>20.6</c:v>
                </c:pt>
                <c:pt idx="4256">
                  <c:v>20.6</c:v>
                </c:pt>
                <c:pt idx="4257">
                  <c:v>20.6</c:v>
                </c:pt>
                <c:pt idx="4258">
                  <c:v>20.6</c:v>
                </c:pt>
                <c:pt idx="4259">
                  <c:v>20.6</c:v>
                </c:pt>
                <c:pt idx="4260">
                  <c:v>20.6</c:v>
                </c:pt>
                <c:pt idx="4261">
                  <c:v>20.6</c:v>
                </c:pt>
                <c:pt idx="4262">
                  <c:v>20.6</c:v>
                </c:pt>
                <c:pt idx="4263">
                  <c:v>20.6</c:v>
                </c:pt>
                <c:pt idx="4264">
                  <c:v>20.6</c:v>
                </c:pt>
                <c:pt idx="4265">
                  <c:v>20.6</c:v>
                </c:pt>
                <c:pt idx="4266">
                  <c:v>20.6</c:v>
                </c:pt>
                <c:pt idx="4267">
                  <c:v>20.6</c:v>
                </c:pt>
                <c:pt idx="4268">
                  <c:v>20.6</c:v>
                </c:pt>
                <c:pt idx="4269">
                  <c:v>20.6</c:v>
                </c:pt>
                <c:pt idx="4270">
                  <c:v>20.6</c:v>
                </c:pt>
                <c:pt idx="4271">
                  <c:v>20.6</c:v>
                </c:pt>
                <c:pt idx="4272">
                  <c:v>20.6</c:v>
                </c:pt>
                <c:pt idx="4273">
                  <c:v>20.6</c:v>
                </c:pt>
                <c:pt idx="4274">
                  <c:v>20.6</c:v>
                </c:pt>
                <c:pt idx="4275">
                  <c:v>20.6</c:v>
                </c:pt>
                <c:pt idx="4276">
                  <c:v>20.6</c:v>
                </c:pt>
                <c:pt idx="4277">
                  <c:v>20.6</c:v>
                </c:pt>
                <c:pt idx="4278">
                  <c:v>20.6</c:v>
                </c:pt>
                <c:pt idx="4279">
                  <c:v>20.6</c:v>
                </c:pt>
                <c:pt idx="4280">
                  <c:v>20.6</c:v>
                </c:pt>
                <c:pt idx="4281">
                  <c:v>20.6</c:v>
                </c:pt>
                <c:pt idx="4282">
                  <c:v>20.6</c:v>
                </c:pt>
                <c:pt idx="4283">
                  <c:v>20.6</c:v>
                </c:pt>
                <c:pt idx="4284">
                  <c:v>20.6</c:v>
                </c:pt>
                <c:pt idx="4285">
                  <c:v>20.6</c:v>
                </c:pt>
                <c:pt idx="4286">
                  <c:v>20.6</c:v>
                </c:pt>
                <c:pt idx="4287">
                  <c:v>20.6</c:v>
                </c:pt>
                <c:pt idx="4288">
                  <c:v>20.6</c:v>
                </c:pt>
                <c:pt idx="4289">
                  <c:v>20.6</c:v>
                </c:pt>
                <c:pt idx="4290">
                  <c:v>20.6</c:v>
                </c:pt>
                <c:pt idx="4291">
                  <c:v>20.6</c:v>
                </c:pt>
                <c:pt idx="4292">
                  <c:v>20.6</c:v>
                </c:pt>
                <c:pt idx="4293">
                  <c:v>20.6</c:v>
                </c:pt>
                <c:pt idx="4294">
                  <c:v>20.6</c:v>
                </c:pt>
                <c:pt idx="4295">
                  <c:v>20.6</c:v>
                </c:pt>
                <c:pt idx="4296">
                  <c:v>20.6</c:v>
                </c:pt>
                <c:pt idx="4297">
                  <c:v>20.6</c:v>
                </c:pt>
                <c:pt idx="4298">
                  <c:v>20.6</c:v>
                </c:pt>
                <c:pt idx="4299">
                  <c:v>20.6</c:v>
                </c:pt>
                <c:pt idx="4300">
                  <c:v>20.6</c:v>
                </c:pt>
                <c:pt idx="4301">
                  <c:v>20.6</c:v>
                </c:pt>
                <c:pt idx="4302">
                  <c:v>20.6</c:v>
                </c:pt>
                <c:pt idx="4303">
                  <c:v>20.6</c:v>
                </c:pt>
                <c:pt idx="4304">
                  <c:v>20.6</c:v>
                </c:pt>
                <c:pt idx="4305">
                  <c:v>20.6</c:v>
                </c:pt>
                <c:pt idx="4306">
                  <c:v>20.6</c:v>
                </c:pt>
                <c:pt idx="4307">
                  <c:v>20.6</c:v>
                </c:pt>
                <c:pt idx="4308">
                  <c:v>20.6</c:v>
                </c:pt>
                <c:pt idx="4309">
                  <c:v>20.6</c:v>
                </c:pt>
                <c:pt idx="4310">
                  <c:v>20.6</c:v>
                </c:pt>
                <c:pt idx="4311">
                  <c:v>20.6</c:v>
                </c:pt>
                <c:pt idx="4312">
                  <c:v>20.6</c:v>
                </c:pt>
                <c:pt idx="4313">
                  <c:v>20.6</c:v>
                </c:pt>
                <c:pt idx="4314">
                  <c:v>20.6</c:v>
                </c:pt>
                <c:pt idx="4315">
                  <c:v>20.6</c:v>
                </c:pt>
                <c:pt idx="4316">
                  <c:v>20.6</c:v>
                </c:pt>
                <c:pt idx="4317">
                  <c:v>20.6</c:v>
                </c:pt>
                <c:pt idx="4318">
                  <c:v>20.6</c:v>
                </c:pt>
                <c:pt idx="4319">
                  <c:v>20.6</c:v>
                </c:pt>
                <c:pt idx="4320">
                  <c:v>20.6</c:v>
                </c:pt>
                <c:pt idx="4321">
                  <c:v>20.6</c:v>
                </c:pt>
                <c:pt idx="4322">
                  <c:v>20.6</c:v>
                </c:pt>
                <c:pt idx="4323">
                  <c:v>20.6</c:v>
                </c:pt>
                <c:pt idx="4324">
                  <c:v>20.6</c:v>
                </c:pt>
                <c:pt idx="4325">
                  <c:v>20.6</c:v>
                </c:pt>
                <c:pt idx="4326">
                  <c:v>20.6</c:v>
                </c:pt>
                <c:pt idx="4327">
                  <c:v>20.6</c:v>
                </c:pt>
                <c:pt idx="4328">
                  <c:v>20.6</c:v>
                </c:pt>
                <c:pt idx="4329">
                  <c:v>20.6</c:v>
                </c:pt>
                <c:pt idx="4330">
                  <c:v>20.6</c:v>
                </c:pt>
                <c:pt idx="4331">
                  <c:v>20.6</c:v>
                </c:pt>
                <c:pt idx="4332">
                  <c:v>20.6</c:v>
                </c:pt>
                <c:pt idx="4333">
                  <c:v>20.6</c:v>
                </c:pt>
                <c:pt idx="4334">
                  <c:v>20.6</c:v>
                </c:pt>
                <c:pt idx="4335">
                  <c:v>20.6</c:v>
                </c:pt>
                <c:pt idx="4336">
                  <c:v>20.6</c:v>
                </c:pt>
                <c:pt idx="4337">
                  <c:v>20.6</c:v>
                </c:pt>
                <c:pt idx="4338">
                  <c:v>20.6</c:v>
                </c:pt>
                <c:pt idx="4339">
                  <c:v>20.6</c:v>
                </c:pt>
                <c:pt idx="4340">
                  <c:v>20.6</c:v>
                </c:pt>
                <c:pt idx="4341">
                  <c:v>20.6</c:v>
                </c:pt>
                <c:pt idx="4342">
                  <c:v>20.6</c:v>
                </c:pt>
                <c:pt idx="4343">
                  <c:v>20.6</c:v>
                </c:pt>
                <c:pt idx="4344">
                  <c:v>20.6</c:v>
                </c:pt>
                <c:pt idx="4345">
                  <c:v>20.6</c:v>
                </c:pt>
                <c:pt idx="4346">
                  <c:v>20.6</c:v>
                </c:pt>
                <c:pt idx="4347">
                  <c:v>20.6</c:v>
                </c:pt>
                <c:pt idx="4348">
                  <c:v>20.6</c:v>
                </c:pt>
                <c:pt idx="4349">
                  <c:v>20.6</c:v>
                </c:pt>
                <c:pt idx="4350">
                  <c:v>20.6</c:v>
                </c:pt>
                <c:pt idx="4351">
                  <c:v>20.6</c:v>
                </c:pt>
                <c:pt idx="4352">
                  <c:v>20.6</c:v>
                </c:pt>
                <c:pt idx="4353">
                  <c:v>20.6</c:v>
                </c:pt>
                <c:pt idx="4354">
                  <c:v>20.6</c:v>
                </c:pt>
                <c:pt idx="4355">
                  <c:v>20.6</c:v>
                </c:pt>
                <c:pt idx="4356">
                  <c:v>20.6</c:v>
                </c:pt>
                <c:pt idx="4357">
                  <c:v>20.6</c:v>
                </c:pt>
                <c:pt idx="4358">
                  <c:v>20.6</c:v>
                </c:pt>
                <c:pt idx="4359">
                  <c:v>20.6</c:v>
                </c:pt>
                <c:pt idx="4360">
                  <c:v>20.6</c:v>
                </c:pt>
                <c:pt idx="4361">
                  <c:v>20.6</c:v>
                </c:pt>
                <c:pt idx="4362">
                  <c:v>20.6</c:v>
                </c:pt>
                <c:pt idx="4363">
                  <c:v>20.6</c:v>
                </c:pt>
                <c:pt idx="4364">
                  <c:v>20.6</c:v>
                </c:pt>
                <c:pt idx="4365">
                  <c:v>20.6</c:v>
                </c:pt>
                <c:pt idx="4366">
                  <c:v>20.6</c:v>
                </c:pt>
                <c:pt idx="4367">
                  <c:v>20.6</c:v>
                </c:pt>
                <c:pt idx="4368">
                  <c:v>20.6</c:v>
                </c:pt>
                <c:pt idx="4369">
                  <c:v>20.6</c:v>
                </c:pt>
                <c:pt idx="4370">
                  <c:v>20.6</c:v>
                </c:pt>
                <c:pt idx="4371">
                  <c:v>20.6</c:v>
                </c:pt>
                <c:pt idx="4372">
                  <c:v>20.6</c:v>
                </c:pt>
                <c:pt idx="4373">
                  <c:v>20.6</c:v>
                </c:pt>
                <c:pt idx="4374">
                  <c:v>20.6</c:v>
                </c:pt>
                <c:pt idx="4375">
                  <c:v>20.6</c:v>
                </c:pt>
                <c:pt idx="4376">
                  <c:v>20.6</c:v>
                </c:pt>
                <c:pt idx="4377">
                  <c:v>20.6</c:v>
                </c:pt>
                <c:pt idx="4378">
                  <c:v>20.6</c:v>
                </c:pt>
                <c:pt idx="4379">
                  <c:v>20.6</c:v>
                </c:pt>
                <c:pt idx="4380">
                  <c:v>20.6</c:v>
                </c:pt>
                <c:pt idx="4381">
                  <c:v>20.6</c:v>
                </c:pt>
                <c:pt idx="4382">
                  <c:v>20.6</c:v>
                </c:pt>
                <c:pt idx="4383">
                  <c:v>20.6</c:v>
                </c:pt>
                <c:pt idx="4384">
                  <c:v>20.6</c:v>
                </c:pt>
                <c:pt idx="4385">
                  <c:v>20.6</c:v>
                </c:pt>
                <c:pt idx="4386">
                  <c:v>20.6</c:v>
                </c:pt>
                <c:pt idx="4387">
                  <c:v>20.6</c:v>
                </c:pt>
                <c:pt idx="4388">
                  <c:v>20.6</c:v>
                </c:pt>
                <c:pt idx="4389">
                  <c:v>20.6</c:v>
                </c:pt>
                <c:pt idx="4390">
                  <c:v>20.6</c:v>
                </c:pt>
                <c:pt idx="4391">
                  <c:v>20.6</c:v>
                </c:pt>
                <c:pt idx="4392">
                  <c:v>20.6</c:v>
                </c:pt>
                <c:pt idx="4393">
                  <c:v>20.6</c:v>
                </c:pt>
                <c:pt idx="4394">
                  <c:v>20.6</c:v>
                </c:pt>
                <c:pt idx="4395">
                  <c:v>20.6</c:v>
                </c:pt>
                <c:pt idx="4396">
                  <c:v>20.6</c:v>
                </c:pt>
                <c:pt idx="4397">
                  <c:v>20.6</c:v>
                </c:pt>
                <c:pt idx="4398">
                  <c:v>20.6</c:v>
                </c:pt>
                <c:pt idx="4399">
                  <c:v>20.6</c:v>
                </c:pt>
                <c:pt idx="4400">
                  <c:v>20.6</c:v>
                </c:pt>
                <c:pt idx="4401">
                  <c:v>20.6</c:v>
                </c:pt>
                <c:pt idx="4402">
                  <c:v>20.6</c:v>
                </c:pt>
                <c:pt idx="4403">
                  <c:v>20.6</c:v>
                </c:pt>
                <c:pt idx="4404">
                  <c:v>20.6</c:v>
                </c:pt>
                <c:pt idx="4405">
                  <c:v>20.6</c:v>
                </c:pt>
                <c:pt idx="4406">
                  <c:v>20.7</c:v>
                </c:pt>
                <c:pt idx="4407">
                  <c:v>20.7</c:v>
                </c:pt>
                <c:pt idx="4408">
                  <c:v>20.7</c:v>
                </c:pt>
                <c:pt idx="4409">
                  <c:v>20.7</c:v>
                </c:pt>
                <c:pt idx="4410">
                  <c:v>20.7</c:v>
                </c:pt>
                <c:pt idx="4411">
                  <c:v>20.7</c:v>
                </c:pt>
                <c:pt idx="4412">
                  <c:v>20.7</c:v>
                </c:pt>
                <c:pt idx="4413">
                  <c:v>20.6</c:v>
                </c:pt>
                <c:pt idx="4414">
                  <c:v>20.7</c:v>
                </c:pt>
                <c:pt idx="4415">
                  <c:v>20.6</c:v>
                </c:pt>
                <c:pt idx="4416">
                  <c:v>20.6</c:v>
                </c:pt>
                <c:pt idx="4417">
                  <c:v>20.6</c:v>
                </c:pt>
                <c:pt idx="4418">
                  <c:v>20.6</c:v>
                </c:pt>
                <c:pt idx="4419">
                  <c:v>20.7</c:v>
                </c:pt>
                <c:pt idx="4420">
                  <c:v>20.6</c:v>
                </c:pt>
                <c:pt idx="4421">
                  <c:v>20.6</c:v>
                </c:pt>
                <c:pt idx="4422">
                  <c:v>20.6</c:v>
                </c:pt>
                <c:pt idx="4423">
                  <c:v>20.6</c:v>
                </c:pt>
                <c:pt idx="4424">
                  <c:v>20.6</c:v>
                </c:pt>
                <c:pt idx="4425">
                  <c:v>20.6</c:v>
                </c:pt>
                <c:pt idx="4426">
                  <c:v>20.7</c:v>
                </c:pt>
                <c:pt idx="4427">
                  <c:v>20.6</c:v>
                </c:pt>
                <c:pt idx="4428">
                  <c:v>20.6</c:v>
                </c:pt>
                <c:pt idx="4429">
                  <c:v>20.6</c:v>
                </c:pt>
                <c:pt idx="4430">
                  <c:v>20.6</c:v>
                </c:pt>
                <c:pt idx="4431">
                  <c:v>20.6</c:v>
                </c:pt>
                <c:pt idx="4432">
                  <c:v>20.7</c:v>
                </c:pt>
                <c:pt idx="4433">
                  <c:v>20.6</c:v>
                </c:pt>
                <c:pt idx="4434">
                  <c:v>20.7</c:v>
                </c:pt>
                <c:pt idx="4435">
                  <c:v>20.7</c:v>
                </c:pt>
                <c:pt idx="4436">
                  <c:v>20.7</c:v>
                </c:pt>
                <c:pt idx="4437">
                  <c:v>20.7</c:v>
                </c:pt>
                <c:pt idx="4438">
                  <c:v>20.7</c:v>
                </c:pt>
                <c:pt idx="4439">
                  <c:v>20.7</c:v>
                </c:pt>
                <c:pt idx="4440">
                  <c:v>20.6</c:v>
                </c:pt>
                <c:pt idx="4441">
                  <c:v>20.6</c:v>
                </c:pt>
                <c:pt idx="4442">
                  <c:v>20.6</c:v>
                </c:pt>
                <c:pt idx="4443">
                  <c:v>20.7</c:v>
                </c:pt>
                <c:pt idx="4444">
                  <c:v>20.7</c:v>
                </c:pt>
                <c:pt idx="4445">
                  <c:v>20.7</c:v>
                </c:pt>
                <c:pt idx="4446">
                  <c:v>20.7</c:v>
                </c:pt>
                <c:pt idx="4447">
                  <c:v>20.6</c:v>
                </c:pt>
                <c:pt idx="4448">
                  <c:v>20.7</c:v>
                </c:pt>
                <c:pt idx="4449">
                  <c:v>20.7</c:v>
                </c:pt>
                <c:pt idx="4450">
                  <c:v>20.7</c:v>
                </c:pt>
                <c:pt idx="4451">
                  <c:v>20.7</c:v>
                </c:pt>
                <c:pt idx="4452">
                  <c:v>20.6</c:v>
                </c:pt>
                <c:pt idx="4453">
                  <c:v>20.7</c:v>
                </c:pt>
                <c:pt idx="4454">
                  <c:v>20.7</c:v>
                </c:pt>
                <c:pt idx="4455">
                  <c:v>20.6</c:v>
                </c:pt>
                <c:pt idx="4456">
                  <c:v>20.7</c:v>
                </c:pt>
                <c:pt idx="4457">
                  <c:v>20.6</c:v>
                </c:pt>
                <c:pt idx="4458">
                  <c:v>20.7</c:v>
                </c:pt>
                <c:pt idx="4459">
                  <c:v>20.7</c:v>
                </c:pt>
                <c:pt idx="4460">
                  <c:v>20.7</c:v>
                </c:pt>
                <c:pt idx="4461">
                  <c:v>20.7</c:v>
                </c:pt>
                <c:pt idx="4462">
                  <c:v>20.6</c:v>
                </c:pt>
                <c:pt idx="4463">
                  <c:v>20.7</c:v>
                </c:pt>
                <c:pt idx="4464">
                  <c:v>20.7</c:v>
                </c:pt>
                <c:pt idx="4465">
                  <c:v>20.7</c:v>
                </c:pt>
                <c:pt idx="4466">
                  <c:v>20.7</c:v>
                </c:pt>
                <c:pt idx="4467">
                  <c:v>20.7</c:v>
                </c:pt>
                <c:pt idx="4468">
                  <c:v>20.7</c:v>
                </c:pt>
                <c:pt idx="4469">
                  <c:v>20.7</c:v>
                </c:pt>
                <c:pt idx="4470">
                  <c:v>20.7</c:v>
                </c:pt>
                <c:pt idx="4471">
                  <c:v>20.7</c:v>
                </c:pt>
                <c:pt idx="4472">
                  <c:v>20.7</c:v>
                </c:pt>
                <c:pt idx="4473">
                  <c:v>20.7</c:v>
                </c:pt>
                <c:pt idx="4474">
                  <c:v>20.7</c:v>
                </c:pt>
                <c:pt idx="4475">
                  <c:v>20.7</c:v>
                </c:pt>
                <c:pt idx="4476">
                  <c:v>20.7</c:v>
                </c:pt>
                <c:pt idx="4477">
                  <c:v>20.7</c:v>
                </c:pt>
                <c:pt idx="4478">
                  <c:v>20.7</c:v>
                </c:pt>
                <c:pt idx="4479">
                  <c:v>20.7</c:v>
                </c:pt>
                <c:pt idx="4480">
                  <c:v>20.7</c:v>
                </c:pt>
                <c:pt idx="4481">
                  <c:v>20.7</c:v>
                </c:pt>
                <c:pt idx="4482">
                  <c:v>20.7</c:v>
                </c:pt>
                <c:pt idx="4483">
                  <c:v>20.7</c:v>
                </c:pt>
                <c:pt idx="4484">
                  <c:v>20.7</c:v>
                </c:pt>
                <c:pt idx="4485">
                  <c:v>20.7</c:v>
                </c:pt>
                <c:pt idx="4486">
                  <c:v>20.7</c:v>
                </c:pt>
                <c:pt idx="4487">
                  <c:v>20.7</c:v>
                </c:pt>
                <c:pt idx="4488">
                  <c:v>20.7</c:v>
                </c:pt>
                <c:pt idx="4489">
                  <c:v>20.7</c:v>
                </c:pt>
                <c:pt idx="4490">
                  <c:v>20.7</c:v>
                </c:pt>
                <c:pt idx="4491">
                  <c:v>20.7</c:v>
                </c:pt>
                <c:pt idx="4492">
                  <c:v>20.7</c:v>
                </c:pt>
                <c:pt idx="4493">
                  <c:v>20.7</c:v>
                </c:pt>
                <c:pt idx="4494">
                  <c:v>20.7</c:v>
                </c:pt>
                <c:pt idx="4495">
                  <c:v>20.7</c:v>
                </c:pt>
                <c:pt idx="4496">
                  <c:v>20.7</c:v>
                </c:pt>
                <c:pt idx="4497">
                  <c:v>20.7</c:v>
                </c:pt>
                <c:pt idx="4498">
                  <c:v>20.7</c:v>
                </c:pt>
                <c:pt idx="4499">
                  <c:v>20.7</c:v>
                </c:pt>
                <c:pt idx="4500">
                  <c:v>20.7</c:v>
                </c:pt>
                <c:pt idx="4501">
                  <c:v>20.7</c:v>
                </c:pt>
                <c:pt idx="4502">
                  <c:v>20.7</c:v>
                </c:pt>
                <c:pt idx="4503">
                  <c:v>20.7</c:v>
                </c:pt>
                <c:pt idx="4504">
                  <c:v>20.7</c:v>
                </c:pt>
                <c:pt idx="4505">
                  <c:v>20.7</c:v>
                </c:pt>
                <c:pt idx="4506">
                  <c:v>20.7</c:v>
                </c:pt>
                <c:pt idx="4507">
                  <c:v>20.7</c:v>
                </c:pt>
                <c:pt idx="4508">
                  <c:v>20.7</c:v>
                </c:pt>
                <c:pt idx="4509">
                  <c:v>20.7</c:v>
                </c:pt>
                <c:pt idx="4510">
                  <c:v>20.7</c:v>
                </c:pt>
                <c:pt idx="4511">
                  <c:v>20.7</c:v>
                </c:pt>
                <c:pt idx="4512">
                  <c:v>20.6</c:v>
                </c:pt>
                <c:pt idx="4513">
                  <c:v>20.7</c:v>
                </c:pt>
                <c:pt idx="4514">
                  <c:v>20.7</c:v>
                </c:pt>
                <c:pt idx="4515">
                  <c:v>20.7</c:v>
                </c:pt>
                <c:pt idx="4516">
                  <c:v>20.7</c:v>
                </c:pt>
                <c:pt idx="4517">
                  <c:v>20.7</c:v>
                </c:pt>
                <c:pt idx="4518">
                  <c:v>20.7</c:v>
                </c:pt>
                <c:pt idx="4519">
                  <c:v>20.7</c:v>
                </c:pt>
                <c:pt idx="4520">
                  <c:v>20.7</c:v>
                </c:pt>
                <c:pt idx="4521">
                  <c:v>20.7</c:v>
                </c:pt>
                <c:pt idx="4522">
                  <c:v>20.7</c:v>
                </c:pt>
                <c:pt idx="4523">
                  <c:v>20.7</c:v>
                </c:pt>
                <c:pt idx="4524">
                  <c:v>20.7</c:v>
                </c:pt>
                <c:pt idx="4525">
                  <c:v>20.7</c:v>
                </c:pt>
                <c:pt idx="4526">
                  <c:v>20.7</c:v>
                </c:pt>
                <c:pt idx="4527">
                  <c:v>20.7</c:v>
                </c:pt>
                <c:pt idx="4528">
                  <c:v>20.7</c:v>
                </c:pt>
                <c:pt idx="4529">
                  <c:v>20.7</c:v>
                </c:pt>
                <c:pt idx="4530">
                  <c:v>20.7</c:v>
                </c:pt>
                <c:pt idx="4531">
                  <c:v>20.7</c:v>
                </c:pt>
                <c:pt idx="4532">
                  <c:v>20.7</c:v>
                </c:pt>
                <c:pt idx="4533">
                  <c:v>20.7</c:v>
                </c:pt>
                <c:pt idx="4534">
                  <c:v>20.7</c:v>
                </c:pt>
                <c:pt idx="4535">
                  <c:v>20.7</c:v>
                </c:pt>
                <c:pt idx="4536">
                  <c:v>20.7</c:v>
                </c:pt>
                <c:pt idx="4537">
                  <c:v>20.7</c:v>
                </c:pt>
                <c:pt idx="4538">
                  <c:v>20.7</c:v>
                </c:pt>
                <c:pt idx="4539">
                  <c:v>20.7</c:v>
                </c:pt>
                <c:pt idx="4540">
                  <c:v>20.7</c:v>
                </c:pt>
                <c:pt idx="4541">
                  <c:v>20.7</c:v>
                </c:pt>
                <c:pt idx="4542">
                  <c:v>20.7</c:v>
                </c:pt>
                <c:pt idx="4543">
                  <c:v>20.7</c:v>
                </c:pt>
                <c:pt idx="4544">
                  <c:v>20.7</c:v>
                </c:pt>
                <c:pt idx="4545">
                  <c:v>20.7</c:v>
                </c:pt>
                <c:pt idx="4546">
                  <c:v>20.7</c:v>
                </c:pt>
                <c:pt idx="4547">
                  <c:v>20.7</c:v>
                </c:pt>
                <c:pt idx="4548">
                  <c:v>20.7</c:v>
                </c:pt>
                <c:pt idx="4549">
                  <c:v>20.7</c:v>
                </c:pt>
                <c:pt idx="4550">
                  <c:v>20.7</c:v>
                </c:pt>
                <c:pt idx="4551">
                  <c:v>20.7</c:v>
                </c:pt>
                <c:pt idx="4552">
                  <c:v>20.7</c:v>
                </c:pt>
                <c:pt idx="4553">
                  <c:v>20.7</c:v>
                </c:pt>
                <c:pt idx="4554">
                  <c:v>20.7</c:v>
                </c:pt>
                <c:pt idx="4555">
                  <c:v>20.7</c:v>
                </c:pt>
                <c:pt idx="4556">
                  <c:v>20.7</c:v>
                </c:pt>
                <c:pt idx="4557">
                  <c:v>20.7</c:v>
                </c:pt>
                <c:pt idx="4558">
                  <c:v>20.7</c:v>
                </c:pt>
                <c:pt idx="4559">
                  <c:v>20.7</c:v>
                </c:pt>
                <c:pt idx="4560">
                  <c:v>20.7</c:v>
                </c:pt>
                <c:pt idx="4561">
                  <c:v>20.7</c:v>
                </c:pt>
                <c:pt idx="4562">
                  <c:v>20.7</c:v>
                </c:pt>
                <c:pt idx="4563">
                  <c:v>20.7</c:v>
                </c:pt>
                <c:pt idx="4564">
                  <c:v>20.7</c:v>
                </c:pt>
                <c:pt idx="4565">
                  <c:v>20.7</c:v>
                </c:pt>
                <c:pt idx="4566">
                  <c:v>20.7</c:v>
                </c:pt>
                <c:pt idx="4567">
                  <c:v>20.7</c:v>
                </c:pt>
                <c:pt idx="4568">
                  <c:v>20.7</c:v>
                </c:pt>
                <c:pt idx="4569">
                  <c:v>20.7</c:v>
                </c:pt>
                <c:pt idx="4570">
                  <c:v>20.7</c:v>
                </c:pt>
                <c:pt idx="4571">
                  <c:v>20.7</c:v>
                </c:pt>
                <c:pt idx="4572">
                  <c:v>20.7</c:v>
                </c:pt>
                <c:pt idx="4573">
                  <c:v>20.7</c:v>
                </c:pt>
                <c:pt idx="4574">
                  <c:v>20.7</c:v>
                </c:pt>
                <c:pt idx="4575">
                  <c:v>20.7</c:v>
                </c:pt>
                <c:pt idx="4576">
                  <c:v>20.7</c:v>
                </c:pt>
                <c:pt idx="4577">
                  <c:v>20.7</c:v>
                </c:pt>
                <c:pt idx="4578">
                  <c:v>20.7</c:v>
                </c:pt>
                <c:pt idx="4579">
                  <c:v>20.7</c:v>
                </c:pt>
                <c:pt idx="4580">
                  <c:v>20.7</c:v>
                </c:pt>
                <c:pt idx="4581">
                  <c:v>20.7</c:v>
                </c:pt>
                <c:pt idx="4582">
                  <c:v>20.7</c:v>
                </c:pt>
                <c:pt idx="4583">
                  <c:v>20.7</c:v>
                </c:pt>
                <c:pt idx="4584">
                  <c:v>20.7</c:v>
                </c:pt>
                <c:pt idx="4585">
                  <c:v>20.7</c:v>
                </c:pt>
                <c:pt idx="4586">
                  <c:v>20.7</c:v>
                </c:pt>
                <c:pt idx="4587">
                  <c:v>20.7</c:v>
                </c:pt>
                <c:pt idx="4588">
                  <c:v>20.7</c:v>
                </c:pt>
                <c:pt idx="4589">
                  <c:v>20.7</c:v>
                </c:pt>
                <c:pt idx="4590">
                  <c:v>20.7</c:v>
                </c:pt>
                <c:pt idx="4591">
                  <c:v>20.7</c:v>
                </c:pt>
                <c:pt idx="4592">
                  <c:v>20.7</c:v>
                </c:pt>
                <c:pt idx="4593">
                  <c:v>20.7</c:v>
                </c:pt>
                <c:pt idx="4594">
                  <c:v>20.7</c:v>
                </c:pt>
                <c:pt idx="4595">
                  <c:v>20.7</c:v>
                </c:pt>
                <c:pt idx="4596">
                  <c:v>20.7</c:v>
                </c:pt>
                <c:pt idx="4597">
                  <c:v>20.7</c:v>
                </c:pt>
                <c:pt idx="4598">
                  <c:v>20.7</c:v>
                </c:pt>
                <c:pt idx="4599">
                  <c:v>20.7</c:v>
                </c:pt>
                <c:pt idx="4600">
                  <c:v>20.7</c:v>
                </c:pt>
                <c:pt idx="4601">
                  <c:v>20.7</c:v>
                </c:pt>
                <c:pt idx="4602">
                  <c:v>20.7</c:v>
                </c:pt>
                <c:pt idx="4603">
                  <c:v>20.7</c:v>
                </c:pt>
                <c:pt idx="4604">
                  <c:v>20.7</c:v>
                </c:pt>
                <c:pt idx="4605">
                  <c:v>20.7</c:v>
                </c:pt>
                <c:pt idx="4606">
                  <c:v>20.7</c:v>
                </c:pt>
                <c:pt idx="4607">
                  <c:v>20.7</c:v>
                </c:pt>
                <c:pt idx="4608">
                  <c:v>20.7</c:v>
                </c:pt>
                <c:pt idx="4609">
                  <c:v>20.7</c:v>
                </c:pt>
                <c:pt idx="4610">
                  <c:v>20.7</c:v>
                </c:pt>
                <c:pt idx="4611">
                  <c:v>20.7</c:v>
                </c:pt>
                <c:pt idx="4612">
                  <c:v>20.7</c:v>
                </c:pt>
                <c:pt idx="4613">
                  <c:v>20.7</c:v>
                </c:pt>
                <c:pt idx="4614">
                  <c:v>20.7</c:v>
                </c:pt>
                <c:pt idx="4615">
                  <c:v>20.7</c:v>
                </c:pt>
                <c:pt idx="4616">
                  <c:v>20.7</c:v>
                </c:pt>
                <c:pt idx="4617">
                  <c:v>20.7</c:v>
                </c:pt>
                <c:pt idx="4618">
                  <c:v>20.7</c:v>
                </c:pt>
                <c:pt idx="4619">
                  <c:v>20.7</c:v>
                </c:pt>
                <c:pt idx="4620">
                  <c:v>20.7</c:v>
                </c:pt>
                <c:pt idx="4621">
                  <c:v>20.7</c:v>
                </c:pt>
                <c:pt idx="4622">
                  <c:v>20.7</c:v>
                </c:pt>
                <c:pt idx="4623">
                  <c:v>20.7</c:v>
                </c:pt>
                <c:pt idx="4624">
                  <c:v>20.7</c:v>
                </c:pt>
                <c:pt idx="4625">
                  <c:v>20.7</c:v>
                </c:pt>
                <c:pt idx="4626">
                  <c:v>20.7</c:v>
                </c:pt>
                <c:pt idx="4627">
                  <c:v>20.7</c:v>
                </c:pt>
                <c:pt idx="4628">
                  <c:v>20.7</c:v>
                </c:pt>
                <c:pt idx="4629">
                  <c:v>20.7</c:v>
                </c:pt>
                <c:pt idx="4630">
                  <c:v>20.7</c:v>
                </c:pt>
                <c:pt idx="4631">
                  <c:v>20.7</c:v>
                </c:pt>
                <c:pt idx="4632">
                  <c:v>20.7</c:v>
                </c:pt>
                <c:pt idx="4633">
                  <c:v>20.7</c:v>
                </c:pt>
                <c:pt idx="4634">
                  <c:v>20.7</c:v>
                </c:pt>
                <c:pt idx="4635">
                  <c:v>20.7</c:v>
                </c:pt>
                <c:pt idx="4636">
                  <c:v>20.7</c:v>
                </c:pt>
                <c:pt idx="4637">
                  <c:v>20.7</c:v>
                </c:pt>
                <c:pt idx="4638">
                  <c:v>20.7</c:v>
                </c:pt>
                <c:pt idx="4639">
                  <c:v>20.7</c:v>
                </c:pt>
                <c:pt idx="4640">
                  <c:v>20.7</c:v>
                </c:pt>
                <c:pt idx="4641">
                  <c:v>20.7</c:v>
                </c:pt>
                <c:pt idx="4642">
                  <c:v>20.7</c:v>
                </c:pt>
                <c:pt idx="4643">
                  <c:v>20.7</c:v>
                </c:pt>
                <c:pt idx="4644">
                  <c:v>20.7</c:v>
                </c:pt>
                <c:pt idx="4645">
                  <c:v>20.7</c:v>
                </c:pt>
                <c:pt idx="4646">
                  <c:v>20.7</c:v>
                </c:pt>
                <c:pt idx="4647">
                  <c:v>20.7</c:v>
                </c:pt>
                <c:pt idx="4648">
                  <c:v>20.7</c:v>
                </c:pt>
                <c:pt idx="4649">
                  <c:v>20.7</c:v>
                </c:pt>
                <c:pt idx="4650">
                  <c:v>20.7</c:v>
                </c:pt>
                <c:pt idx="4651">
                  <c:v>20.7</c:v>
                </c:pt>
                <c:pt idx="4652">
                  <c:v>20.7</c:v>
                </c:pt>
                <c:pt idx="4653">
                  <c:v>20.7</c:v>
                </c:pt>
                <c:pt idx="4654">
                  <c:v>20.7</c:v>
                </c:pt>
                <c:pt idx="4655">
                  <c:v>20.7</c:v>
                </c:pt>
                <c:pt idx="4656">
                  <c:v>20.7</c:v>
                </c:pt>
                <c:pt idx="4657">
                  <c:v>20.7</c:v>
                </c:pt>
                <c:pt idx="4658">
                  <c:v>20.7</c:v>
                </c:pt>
                <c:pt idx="4659">
                  <c:v>20.7</c:v>
                </c:pt>
                <c:pt idx="4660">
                  <c:v>20.7</c:v>
                </c:pt>
                <c:pt idx="4661">
                  <c:v>20.7</c:v>
                </c:pt>
                <c:pt idx="4662">
                  <c:v>20.7</c:v>
                </c:pt>
                <c:pt idx="4663">
                  <c:v>20.7</c:v>
                </c:pt>
                <c:pt idx="4664">
                  <c:v>20.7</c:v>
                </c:pt>
                <c:pt idx="4665">
                  <c:v>20.7</c:v>
                </c:pt>
                <c:pt idx="4666">
                  <c:v>20.7</c:v>
                </c:pt>
                <c:pt idx="4667">
                  <c:v>20.7</c:v>
                </c:pt>
                <c:pt idx="4668">
                  <c:v>20.7</c:v>
                </c:pt>
                <c:pt idx="4669">
                  <c:v>20.7</c:v>
                </c:pt>
                <c:pt idx="4670">
                  <c:v>20.7</c:v>
                </c:pt>
                <c:pt idx="4671">
                  <c:v>20.7</c:v>
                </c:pt>
                <c:pt idx="4672">
                  <c:v>20.7</c:v>
                </c:pt>
                <c:pt idx="4673">
                  <c:v>20.7</c:v>
                </c:pt>
                <c:pt idx="4674">
                  <c:v>20.7</c:v>
                </c:pt>
                <c:pt idx="4675">
                  <c:v>20.7</c:v>
                </c:pt>
                <c:pt idx="4676">
                  <c:v>20.7</c:v>
                </c:pt>
                <c:pt idx="4677">
                  <c:v>20.7</c:v>
                </c:pt>
                <c:pt idx="4678">
                  <c:v>20.7</c:v>
                </c:pt>
                <c:pt idx="4679">
                  <c:v>20.7</c:v>
                </c:pt>
                <c:pt idx="4680">
                  <c:v>20.7</c:v>
                </c:pt>
                <c:pt idx="4681">
                  <c:v>20.7</c:v>
                </c:pt>
                <c:pt idx="4682">
                  <c:v>20.7</c:v>
                </c:pt>
                <c:pt idx="4683">
                  <c:v>20.7</c:v>
                </c:pt>
                <c:pt idx="4684">
                  <c:v>20.7</c:v>
                </c:pt>
                <c:pt idx="4685">
                  <c:v>20.7</c:v>
                </c:pt>
                <c:pt idx="4686">
                  <c:v>20.7</c:v>
                </c:pt>
                <c:pt idx="4687">
                  <c:v>20.7</c:v>
                </c:pt>
                <c:pt idx="4688">
                  <c:v>20.7</c:v>
                </c:pt>
                <c:pt idx="4689">
                  <c:v>20.7</c:v>
                </c:pt>
                <c:pt idx="4690">
                  <c:v>20.7</c:v>
                </c:pt>
                <c:pt idx="4691">
                  <c:v>20.7</c:v>
                </c:pt>
                <c:pt idx="4692">
                  <c:v>20.7</c:v>
                </c:pt>
                <c:pt idx="4693">
                  <c:v>20.7</c:v>
                </c:pt>
                <c:pt idx="4694">
                  <c:v>20.7</c:v>
                </c:pt>
                <c:pt idx="4695">
                  <c:v>20.7</c:v>
                </c:pt>
                <c:pt idx="4696">
                  <c:v>20.7</c:v>
                </c:pt>
                <c:pt idx="4697">
                  <c:v>20.7</c:v>
                </c:pt>
                <c:pt idx="4698">
                  <c:v>20.7</c:v>
                </c:pt>
                <c:pt idx="4699">
                  <c:v>20.7</c:v>
                </c:pt>
                <c:pt idx="4700">
                  <c:v>20.7</c:v>
                </c:pt>
                <c:pt idx="4701">
                  <c:v>20.7</c:v>
                </c:pt>
                <c:pt idx="4702">
                  <c:v>20.7</c:v>
                </c:pt>
                <c:pt idx="4703">
                  <c:v>20.7</c:v>
                </c:pt>
                <c:pt idx="4704">
                  <c:v>20.7</c:v>
                </c:pt>
                <c:pt idx="4705">
                  <c:v>20.7</c:v>
                </c:pt>
                <c:pt idx="4706">
                  <c:v>20.7</c:v>
                </c:pt>
                <c:pt idx="4707">
                  <c:v>20.7</c:v>
                </c:pt>
                <c:pt idx="4708">
                  <c:v>20.7</c:v>
                </c:pt>
                <c:pt idx="4709">
                  <c:v>20.7</c:v>
                </c:pt>
                <c:pt idx="4710">
                  <c:v>20.7</c:v>
                </c:pt>
                <c:pt idx="4711">
                  <c:v>20.7</c:v>
                </c:pt>
                <c:pt idx="4712">
                  <c:v>20.7</c:v>
                </c:pt>
                <c:pt idx="4713">
                  <c:v>20.7</c:v>
                </c:pt>
                <c:pt idx="4714">
                  <c:v>20.7</c:v>
                </c:pt>
                <c:pt idx="4715">
                  <c:v>20.7</c:v>
                </c:pt>
                <c:pt idx="4716">
                  <c:v>20.7</c:v>
                </c:pt>
                <c:pt idx="4717">
                  <c:v>20.7</c:v>
                </c:pt>
                <c:pt idx="4718">
                  <c:v>20.7</c:v>
                </c:pt>
                <c:pt idx="4719">
                  <c:v>20.7</c:v>
                </c:pt>
                <c:pt idx="4720">
                  <c:v>20.7</c:v>
                </c:pt>
                <c:pt idx="4721">
                  <c:v>20.7</c:v>
                </c:pt>
                <c:pt idx="4722">
                  <c:v>20.7</c:v>
                </c:pt>
                <c:pt idx="4723">
                  <c:v>20.7</c:v>
                </c:pt>
                <c:pt idx="4724">
                  <c:v>20.7</c:v>
                </c:pt>
                <c:pt idx="4725">
                  <c:v>20.7</c:v>
                </c:pt>
                <c:pt idx="4726">
                  <c:v>20.7</c:v>
                </c:pt>
                <c:pt idx="4727">
                  <c:v>20.7</c:v>
                </c:pt>
                <c:pt idx="4728">
                  <c:v>20.7</c:v>
                </c:pt>
                <c:pt idx="4729">
                  <c:v>20.7</c:v>
                </c:pt>
                <c:pt idx="4730">
                  <c:v>20.7</c:v>
                </c:pt>
                <c:pt idx="4731">
                  <c:v>20.7</c:v>
                </c:pt>
                <c:pt idx="4732">
                  <c:v>20.7</c:v>
                </c:pt>
                <c:pt idx="4733">
                  <c:v>20.7</c:v>
                </c:pt>
                <c:pt idx="4734">
                  <c:v>20.7</c:v>
                </c:pt>
                <c:pt idx="4735">
                  <c:v>20.7</c:v>
                </c:pt>
                <c:pt idx="4736">
                  <c:v>20.7</c:v>
                </c:pt>
                <c:pt idx="4737">
                  <c:v>20.7</c:v>
                </c:pt>
                <c:pt idx="4738">
                  <c:v>20.7</c:v>
                </c:pt>
                <c:pt idx="4739">
                  <c:v>20.7</c:v>
                </c:pt>
                <c:pt idx="4740">
                  <c:v>20.7</c:v>
                </c:pt>
                <c:pt idx="4741">
                  <c:v>20.7</c:v>
                </c:pt>
                <c:pt idx="4742">
                  <c:v>20.7</c:v>
                </c:pt>
                <c:pt idx="4743">
                  <c:v>20.7</c:v>
                </c:pt>
                <c:pt idx="4744">
                  <c:v>20.7</c:v>
                </c:pt>
                <c:pt idx="4745">
                  <c:v>20.7</c:v>
                </c:pt>
                <c:pt idx="4746">
                  <c:v>20.7</c:v>
                </c:pt>
                <c:pt idx="4747">
                  <c:v>20.7</c:v>
                </c:pt>
                <c:pt idx="4748">
                  <c:v>20.7</c:v>
                </c:pt>
                <c:pt idx="4749">
                  <c:v>20.7</c:v>
                </c:pt>
                <c:pt idx="4750">
                  <c:v>20.7</c:v>
                </c:pt>
                <c:pt idx="4751">
                  <c:v>20.7</c:v>
                </c:pt>
                <c:pt idx="4752">
                  <c:v>20.7</c:v>
                </c:pt>
                <c:pt idx="4753">
                  <c:v>20.7</c:v>
                </c:pt>
                <c:pt idx="4754">
                  <c:v>20.7</c:v>
                </c:pt>
                <c:pt idx="4755">
                  <c:v>20.7</c:v>
                </c:pt>
                <c:pt idx="4756">
                  <c:v>20.7</c:v>
                </c:pt>
                <c:pt idx="4757">
                  <c:v>20.7</c:v>
                </c:pt>
                <c:pt idx="4758">
                  <c:v>20.7</c:v>
                </c:pt>
                <c:pt idx="4759">
                  <c:v>20.7</c:v>
                </c:pt>
                <c:pt idx="4760">
                  <c:v>20.7</c:v>
                </c:pt>
                <c:pt idx="4761">
                  <c:v>20.7</c:v>
                </c:pt>
                <c:pt idx="4762">
                  <c:v>20.7</c:v>
                </c:pt>
                <c:pt idx="4763">
                  <c:v>20.7</c:v>
                </c:pt>
                <c:pt idx="4764">
                  <c:v>20.7</c:v>
                </c:pt>
                <c:pt idx="4765">
                  <c:v>20.7</c:v>
                </c:pt>
                <c:pt idx="4766">
                  <c:v>20.7</c:v>
                </c:pt>
                <c:pt idx="4767">
                  <c:v>20.7</c:v>
                </c:pt>
                <c:pt idx="4768">
                  <c:v>20.7</c:v>
                </c:pt>
                <c:pt idx="4769">
                  <c:v>20.7</c:v>
                </c:pt>
                <c:pt idx="4770">
                  <c:v>20.7</c:v>
                </c:pt>
                <c:pt idx="4771">
                  <c:v>20.7</c:v>
                </c:pt>
                <c:pt idx="4772">
                  <c:v>20.7</c:v>
                </c:pt>
                <c:pt idx="4773">
                  <c:v>20.7</c:v>
                </c:pt>
                <c:pt idx="4774">
                  <c:v>20.7</c:v>
                </c:pt>
                <c:pt idx="4775">
                  <c:v>20.7</c:v>
                </c:pt>
                <c:pt idx="4776">
                  <c:v>20.7</c:v>
                </c:pt>
                <c:pt idx="4777">
                  <c:v>20.7</c:v>
                </c:pt>
                <c:pt idx="4778">
                  <c:v>20.7</c:v>
                </c:pt>
                <c:pt idx="4779">
                  <c:v>20.7</c:v>
                </c:pt>
                <c:pt idx="4780">
                  <c:v>20.7</c:v>
                </c:pt>
                <c:pt idx="4781">
                  <c:v>20.7</c:v>
                </c:pt>
                <c:pt idx="4782">
                  <c:v>20.7</c:v>
                </c:pt>
                <c:pt idx="4783">
                  <c:v>20.7</c:v>
                </c:pt>
                <c:pt idx="4784">
                  <c:v>20.7</c:v>
                </c:pt>
                <c:pt idx="4785">
                  <c:v>20.7</c:v>
                </c:pt>
                <c:pt idx="4786">
                  <c:v>20.7</c:v>
                </c:pt>
                <c:pt idx="4787">
                  <c:v>20.7</c:v>
                </c:pt>
                <c:pt idx="4788">
                  <c:v>20.7</c:v>
                </c:pt>
                <c:pt idx="4789">
                  <c:v>20.7</c:v>
                </c:pt>
                <c:pt idx="4790">
                  <c:v>20.7</c:v>
                </c:pt>
                <c:pt idx="4791">
                  <c:v>20.7</c:v>
                </c:pt>
                <c:pt idx="4792">
                  <c:v>20.7</c:v>
                </c:pt>
                <c:pt idx="4793">
                  <c:v>20.7</c:v>
                </c:pt>
                <c:pt idx="4794">
                  <c:v>20.7</c:v>
                </c:pt>
                <c:pt idx="4795">
                  <c:v>20.7</c:v>
                </c:pt>
                <c:pt idx="4796">
                  <c:v>20.7</c:v>
                </c:pt>
                <c:pt idx="4797">
                  <c:v>20.7</c:v>
                </c:pt>
                <c:pt idx="4798">
                  <c:v>20.7</c:v>
                </c:pt>
                <c:pt idx="4799">
                  <c:v>20.7</c:v>
                </c:pt>
                <c:pt idx="4800">
                  <c:v>20.7</c:v>
                </c:pt>
                <c:pt idx="4801">
                  <c:v>20.7</c:v>
                </c:pt>
                <c:pt idx="4802">
                  <c:v>20.7</c:v>
                </c:pt>
                <c:pt idx="4803">
                  <c:v>20.7</c:v>
                </c:pt>
                <c:pt idx="4804">
                  <c:v>20.7</c:v>
                </c:pt>
                <c:pt idx="4805">
                  <c:v>20.7</c:v>
                </c:pt>
                <c:pt idx="4806">
                  <c:v>20.7</c:v>
                </c:pt>
                <c:pt idx="4807">
                  <c:v>20.7</c:v>
                </c:pt>
                <c:pt idx="4808">
                  <c:v>20.7</c:v>
                </c:pt>
                <c:pt idx="4809">
                  <c:v>20.7</c:v>
                </c:pt>
                <c:pt idx="4810">
                  <c:v>20.7</c:v>
                </c:pt>
                <c:pt idx="4811">
                  <c:v>20.7</c:v>
                </c:pt>
                <c:pt idx="4812">
                  <c:v>20.7</c:v>
                </c:pt>
                <c:pt idx="4813">
                  <c:v>20.7</c:v>
                </c:pt>
                <c:pt idx="4814">
                  <c:v>20.7</c:v>
                </c:pt>
                <c:pt idx="4815">
                  <c:v>20.7</c:v>
                </c:pt>
                <c:pt idx="4816">
                  <c:v>20.7</c:v>
                </c:pt>
                <c:pt idx="4817">
                  <c:v>20.7</c:v>
                </c:pt>
                <c:pt idx="4818">
                  <c:v>20.7</c:v>
                </c:pt>
                <c:pt idx="4819">
                  <c:v>20.7</c:v>
                </c:pt>
                <c:pt idx="4820">
                  <c:v>20.7</c:v>
                </c:pt>
                <c:pt idx="4821">
                  <c:v>20.7</c:v>
                </c:pt>
                <c:pt idx="4822">
                  <c:v>20.7</c:v>
                </c:pt>
                <c:pt idx="4823">
                  <c:v>20.7</c:v>
                </c:pt>
                <c:pt idx="4824">
                  <c:v>20.7</c:v>
                </c:pt>
                <c:pt idx="4825">
                  <c:v>20.7</c:v>
                </c:pt>
                <c:pt idx="4826">
                  <c:v>20.7</c:v>
                </c:pt>
                <c:pt idx="4827">
                  <c:v>20.7</c:v>
                </c:pt>
                <c:pt idx="4828">
                  <c:v>20.7</c:v>
                </c:pt>
                <c:pt idx="4829">
                  <c:v>20.7</c:v>
                </c:pt>
                <c:pt idx="4830">
                  <c:v>20.7</c:v>
                </c:pt>
                <c:pt idx="4831">
                  <c:v>20.7</c:v>
                </c:pt>
                <c:pt idx="4832">
                  <c:v>20.7</c:v>
                </c:pt>
                <c:pt idx="4833">
                  <c:v>20.7</c:v>
                </c:pt>
                <c:pt idx="4834">
                  <c:v>20.7</c:v>
                </c:pt>
                <c:pt idx="4835">
                  <c:v>20.7</c:v>
                </c:pt>
                <c:pt idx="4836">
                  <c:v>20.7</c:v>
                </c:pt>
                <c:pt idx="4837">
                  <c:v>20.7</c:v>
                </c:pt>
                <c:pt idx="4838">
                  <c:v>20.7</c:v>
                </c:pt>
                <c:pt idx="4839">
                  <c:v>20.7</c:v>
                </c:pt>
                <c:pt idx="4840">
                  <c:v>20.7</c:v>
                </c:pt>
                <c:pt idx="4841">
                  <c:v>20.7</c:v>
                </c:pt>
                <c:pt idx="4842">
                  <c:v>20.7</c:v>
                </c:pt>
                <c:pt idx="4843">
                  <c:v>20.7</c:v>
                </c:pt>
                <c:pt idx="4844">
                  <c:v>20.7</c:v>
                </c:pt>
                <c:pt idx="4845">
                  <c:v>20.7</c:v>
                </c:pt>
                <c:pt idx="4846">
                  <c:v>20.7</c:v>
                </c:pt>
                <c:pt idx="4847">
                  <c:v>20.7</c:v>
                </c:pt>
                <c:pt idx="4848">
                  <c:v>20.7</c:v>
                </c:pt>
                <c:pt idx="4849">
                  <c:v>20.7</c:v>
                </c:pt>
                <c:pt idx="4850">
                  <c:v>20.7</c:v>
                </c:pt>
                <c:pt idx="4851">
                  <c:v>20.7</c:v>
                </c:pt>
                <c:pt idx="4852">
                  <c:v>20.7</c:v>
                </c:pt>
                <c:pt idx="4853">
                  <c:v>20.7</c:v>
                </c:pt>
                <c:pt idx="4854">
                  <c:v>20.7</c:v>
                </c:pt>
                <c:pt idx="4855">
                  <c:v>20.7</c:v>
                </c:pt>
                <c:pt idx="4856">
                  <c:v>20.7</c:v>
                </c:pt>
                <c:pt idx="4857">
                  <c:v>20.7</c:v>
                </c:pt>
                <c:pt idx="4858">
                  <c:v>20.7</c:v>
                </c:pt>
                <c:pt idx="4859">
                  <c:v>20.7</c:v>
                </c:pt>
                <c:pt idx="4860">
                  <c:v>20.7</c:v>
                </c:pt>
                <c:pt idx="4861">
                  <c:v>20.7</c:v>
                </c:pt>
                <c:pt idx="4862">
                  <c:v>20.7</c:v>
                </c:pt>
                <c:pt idx="4863">
                  <c:v>20.7</c:v>
                </c:pt>
                <c:pt idx="4864">
                  <c:v>20.7</c:v>
                </c:pt>
                <c:pt idx="4865">
                  <c:v>20.7</c:v>
                </c:pt>
                <c:pt idx="4866">
                  <c:v>20.7</c:v>
                </c:pt>
                <c:pt idx="4867">
                  <c:v>20.7</c:v>
                </c:pt>
                <c:pt idx="4868">
                  <c:v>20.7</c:v>
                </c:pt>
                <c:pt idx="4869">
                  <c:v>20.7</c:v>
                </c:pt>
                <c:pt idx="4870">
                  <c:v>20.7</c:v>
                </c:pt>
                <c:pt idx="4871">
                  <c:v>20.7</c:v>
                </c:pt>
                <c:pt idx="4872">
                  <c:v>20.7</c:v>
                </c:pt>
                <c:pt idx="4873">
                  <c:v>20.7</c:v>
                </c:pt>
                <c:pt idx="4874">
                  <c:v>20.7</c:v>
                </c:pt>
                <c:pt idx="4875">
                  <c:v>20.7</c:v>
                </c:pt>
                <c:pt idx="4876">
                  <c:v>20.7</c:v>
                </c:pt>
                <c:pt idx="4877">
                  <c:v>20.7</c:v>
                </c:pt>
                <c:pt idx="4878">
                  <c:v>20.7</c:v>
                </c:pt>
                <c:pt idx="4879">
                  <c:v>20.7</c:v>
                </c:pt>
                <c:pt idx="4880">
                  <c:v>20.7</c:v>
                </c:pt>
                <c:pt idx="4881">
                  <c:v>20.7</c:v>
                </c:pt>
                <c:pt idx="4882">
                  <c:v>20.7</c:v>
                </c:pt>
                <c:pt idx="4883">
                  <c:v>20.7</c:v>
                </c:pt>
                <c:pt idx="4884">
                  <c:v>20.7</c:v>
                </c:pt>
                <c:pt idx="4885">
                  <c:v>20.7</c:v>
                </c:pt>
                <c:pt idx="4886">
                  <c:v>20.7</c:v>
                </c:pt>
                <c:pt idx="4887">
                  <c:v>20.7</c:v>
                </c:pt>
                <c:pt idx="4888">
                  <c:v>20.7</c:v>
                </c:pt>
                <c:pt idx="4889">
                  <c:v>20.7</c:v>
                </c:pt>
                <c:pt idx="4890">
                  <c:v>20.7</c:v>
                </c:pt>
                <c:pt idx="4891">
                  <c:v>20.7</c:v>
                </c:pt>
                <c:pt idx="4892">
                  <c:v>20.7</c:v>
                </c:pt>
                <c:pt idx="4893">
                  <c:v>20.7</c:v>
                </c:pt>
                <c:pt idx="4894">
                  <c:v>20.7</c:v>
                </c:pt>
                <c:pt idx="4895">
                  <c:v>20.7</c:v>
                </c:pt>
                <c:pt idx="4896">
                  <c:v>20.7</c:v>
                </c:pt>
                <c:pt idx="4897">
                  <c:v>20.7</c:v>
                </c:pt>
                <c:pt idx="4898">
                  <c:v>20.7</c:v>
                </c:pt>
                <c:pt idx="4899">
                  <c:v>20.7</c:v>
                </c:pt>
                <c:pt idx="4900">
                  <c:v>20.7</c:v>
                </c:pt>
                <c:pt idx="4901">
                  <c:v>20.7</c:v>
                </c:pt>
                <c:pt idx="4902">
                  <c:v>20.7</c:v>
                </c:pt>
                <c:pt idx="4903">
                  <c:v>20.7</c:v>
                </c:pt>
                <c:pt idx="4904">
                  <c:v>20.7</c:v>
                </c:pt>
                <c:pt idx="4905">
                  <c:v>20.7</c:v>
                </c:pt>
                <c:pt idx="4906">
                  <c:v>20.7</c:v>
                </c:pt>
                <c:pt idx="4907">
                  <c:v>20.7</c:v>
                </c:pt>
                <c:pt idx="4908">
                  <c:v>20.7</c:v>
                </c:pt>
                <c:pt idx="4909">
                  <c:v>20.7</c:v>
                </c:pt>
                <c:pt idx="4910">
                  <c:v>20.7</c:v>
                </c:pt>
                <c:pt idx="4911">
                  <c:v>20.7</c:v>
                </c:pt>
                <c:pt idx="4912">
                  <c:v>20.7</c:v>
                </c:pt>
                <c:pt idx="4913">
                  <c:v>20.7</c:v>
                </c:pt>
                <c:pt idx="4914">
                  <c:v>20.7</c:v>
                </c:pt>
                <c:pt idx="4915">
                  <c:v>20.7</c:v>
                </c:pt>
                <c:pt idx="4916">
                  <c:v>20.7</c:v>
                </c:pt>
                <c:pt idx="4917">
                  <c:v>20.7</c:v>
                </c:pt>
                <c:pt idx="4918">
                  <c:v>20.7</c:v>
                </c:pt>
                <c:pt idx="4919">
                  <c:v>20.7</c:v>
                </c:pt>
                <c:pt idx="4920">
                  <c:v>20.7</c:v>
                </c:pt>
                <c:pt idx="4921">
                  <c:v>20.7</c:v>
                </c:pt>
                <c:pt idx="4922">
                  <c:v>20.7</c:v>
                </c:pt>
                <c:pt idx="4923">
                  <c:v>20.7</c:v>
                </c:pt>
                <c:pt idx="4924">
                  <c:v>20.7</c:v>
                </c:pt>
                <c:pt idx="4925">
                  <c:v>20.7</c:v>
                </c:pt>
                <c:pt idx="4926">
                  <c:v>20.7</c:v>
                </c:pt>
                <c:pt idx="4927">
                  <c:v>20.7</c:v>
                </c:pt>
                <c:pt idx="4928">
                  <c:v>20.7</c:v>
                </c:pt>
                <c:pt idx="4929">
                  <c:v>20.7</c:v>
                </c:pt>
                <c:pt idx="4930">
                  <c:v>20.7</c:v>
                </c:pt>
                <c:pt idx="4931">
                  <c:v>20.7</c:v>
                </c:pt>
                <c:pt idx="4932">
                  <c:v>20.7</c:v>
                </c:pt>
                <c:pt idx="4933">
                  <c:v>20.7</c:v>
                </c:pt>
                <c:pt idx="4934">
                  <c:v>20.7</c:v>
                </c:pt>
                <c:pt idx="4935">
                  <c:v>20.7</c:v>
                </c:pt>
                <c:pt idx="4936">
                  <c:v>20.7</c:v>
                </c:pt>
                <c:pt idx="4937">
                  <c:v>20.7</c:v>
                </c:pt>
                <c:pt idx="4938">
                  <c:v>20.7</c:v>
                </c:pt>
                <c:pt idx="4939">
                  <c:v>20.7</c:v>
                </c:pt>
                <c:pt idx="4940">
                  <c:v>20.7</c:v>
                </c:pt>
                <c:pt idx="4941">
                  <c:v>20.7</c:v>
                </c:pt>
                <c:pt idx="4942">
                  <c:v>20.7</c:v>
                </c:pt>
                <c:pt idx="4943">
                  <c:v>20.7</c:v>
                </c:pt>
                <c:pt idx="4944">
                  <c:v>20.7</c:v>
                </c:pt>
                <c:pt idx="4945">
                  <c:v>20.7</c:v>
                </c:pt>
                <c:pt idx="4946">
                  <c:v>20.7</c:v>
                </c:pt>
                <c:pt idx="4947">
                  <c:v>20.7</c:v>
                </c:pt>
                <c:pt idx="4948">
                  <c:v>20.7</c:v>
                </c:pt>
                <c:pt idx="4949">
                  <c:v>20.7</c:v>
                </c:pt>
                <c:pt idx="4950">
                  <c:v>20.7</c:v>
                </c:pt>
                <c:pt idx="4951">
                  <c:v>20.7</c:v>
                </c:pt>
                <c:pt idx="4952">
                  <c:v>20.7</c:v>
                </c:pt>
                <c:pt idx="4953">
                  <c:v>20.7</c:v>
                </c:pt>
                <c:pt idx="4954">
                  <c:v>20.7</c:v>
                </c:pt>
                <c:pt idx="4955">
                  <c:v>20.7</c:v>
                </c:pt>
                <c:pt idx="4956">
                  <c:v>20.7</c:v>
                </c:pt>
                <c:pt idx="4957">
                  <c:v>20.7</c:v>
                </c:pt>
                <c:pt idx="4958">
                  <c:v>20.7</c:v>
                </c:pt>
                <c:pt idx="4959">
                  <c:v>20.7</c:v>
                </c:pt>
                <c:pt idx="4960">
                  <c:v>20.7</c:v>
                </c:pt>
                <c:pt idx="4961">
                  <c:v>20.7</c:v>
                </c:pt>
                <c:pt idx="4962">
                  <c:v>20.7</c:v>
                </c:pt>
                <c:pt idx="4963">
                  <c:v>20.7</c:v>
                </c:pt>
                <c:pt idx="4964">
                  <c:v>20.7</c:v>
                </c:pt>
                <c:pt idx="4965">
                  <c:v>20.7</c:v>
                </c:pt>
                <c:pt idx="4966">
                  <c:v>20.7</c:v>
                </c:pt>
                <c:pt idx="4967">
                  <c:v>20.7</c:v>
                </c:pt>
                <c:pt idx="4968">
                  <c:v>20.7</c:v>
                </c:pt>
                <c:pt idx="4969">
                  <c:v>20.7</c:v>
                </c:pt>
                <c:pt idx="4970">
                  <c:v>20.7</c:v>
                </c:pt>
                <c:pt idx="4971">
                  <c:v>20.7</c:v>
                </c:pt>
                <c:pt idx="4972">
                  <c:v>20.7</c:v>
                </c:pt>
                <c:pt idx="4973">
                  <c:v>20.7</c:v>
                </c:pt>
                <c:pt idx="4974">
                  <c:v>20.7</c:v>
                </c:pt>
                <c:pt idx="4975">
                  <c:v>20.7</c:v>
                </c:pt>
                <c:pt idx="4976">
                  <c:v>20.7</c:v>
                </c:pt>
                <c:pt idx="4977">
                  <c:v>20.7</c:v>
                </c:pt>
                <c:pt idx="4978">
                  <c:v>20.7</c:v>
                </c:pt>
                <c:pt idx="4979">
                  <c:v>20.7</c:v>
                </c:pt>
                <c:pt idx="4980">
                  <c:v>20.7</c:v>
                </c:pt>
                <c:pt idx="4981">
                  <c:v>20.7</c:v>
                </c:pt>
                <c:pt idx="4982">
                  <c:v>20.7</c:v>
                </c:pt>
                <c:pt idx="4983">
                  <c:v>20.7</c:v>
                </c:pt>
                <c:pt idx="4984">
                  <c:v>20.7</c:v>
                </c:pt>
                <c:pt idx="4985">
                  <c:v>20.7</c:v>
                </c:pt>
                <c:pt idx="4986">
                  <c:v>20.7</c:v>
                </c:pt>
                <c:pt idx="4987">
                  <c:v>20.7</c:v>
                </c:pt>
                <c:pt idx="4988">
                  <c:v>20.7</c:v>
                </c:pt>
                <c:pt idx="4989">
                  <c:v>20.7</c:v>
                </c:pt>
                <c:pt idx="4990">
                  <c:v>20.7</c:v>
                </c:pt>
                <c:pt idx="4991">
                  <c:v>20.7</c:v>
                </c:pt>
                <c:pt idx="4992">
                  <c:v>20.7</c:v>
                </c:pt>
                <c:pt idx="4993">
                  <c:v>20.7</c:v>
                </c:pt>
                <c:pt idx="4994">
                  <c:v>20.7</c:v>
                </c:pt>
                <c:pt idx="4995">
                  <c:v>20.7</c:v>
                </c:pt>
                <c:pt idx="4996">
                  <c:v>20.7</c:v>
                </c:pt>
                <c:pt idx="4997">
                  <c:v>20.7</c:v>
                </c:pt>
                <c:pt idx="4998">
                  <c:v>20.7</c:v>
                </c:pt>
                <c:pt idx="4999">
                  <c:v>20.7</c:v>
                </c:pt>
                <c:pt idx="5000">
                  <c:v>20.7</c:v>
                </c:pt>
                <c:pt idx="5001">
                  <c:v>20.7</c:v>
                </c:pt>
                <c:pt idx="5002">
                  <c:v>20.7</c:v>
                </c:pt>
                <c:pt idx="5003">
                  <c:v>20.7</c:v>
                </c:pt>
                <c:pt idx="5004">
                  <c:v>20.7</c:v>
                </c:pt>
                <c:pt idx="5005">
                  <c:v>20.7</c:v>
                </c:pt>
                <c:pt idx="5006">
                  <c:v>20.7</c:v>
                </c:pt>
                <c:pt idx="5007">
                  <c:v>20.7</c:v>
                </c:pt>
                <c:pt idx="5008">
                  <c:v>20.7</c:v>
                </c:pt>
                <c:pt idx="5009">
                  <c:v>20.7</c:v>
                </c:pt>
                <c:pt idx="5010">
                  <c:v>20.7</c:v>
                </c:pt>
                <c:pt idx="5011">
                  <c:v>20.7</c:v>
                </c:pt>
                <c:pt idx="5012">
                  <c:v>20.6</c:v>
                </c:pt>
                <c:pt idx="5013">
                  <c:v>20.7</c:v>
                </c:pt>
                <c:pt idx="5014">
                  <c:v>20.7</c:v>
                </c:pt>
                <c:pt idx="5015">
                  <c:v>20.7</c:v>
                </c:pt>
                <c:pt idx="5016">
                  <c:v>20.7</c:v>
                </c:pt>
                <c:pt idx="5017">
                  <c:v>20.7</c:v>
                </c:pt>
                <c:pt idx="5018">
                  <c:v>20.6</c:v>
                </c:pt>
                <c:pt idx="5019">
                  <c:v>20.7</c:v>
                </c:pt>
                <c:pt idx="5020">
                  <c:v>20.7</c:v>
                </c:pt>
                <c:pt idx="5021">
                  <c:v>20.7</c:v>
                </c:pt>
                <c:pt idx="5022">
                  <c:v>20.6</c:v>
                </c:pt>
                <c:pt idx="5023">
                  <c:v>20.7</c:v>
                </c:pt>
                <c:pt idx="5024">
                  <c:v>20.6</c:v>
                </c:pt>
                <c:pt idx="5025">
                  <c:v>20.7</c:v>
                </c:pt>
                <c:pt idx="5026">
                  <c:v>20.7</c:v>
                </c:pt>
                <c:pt idx="5027">
                  <c:v>20.7</c:v>
                </c:pt>
                <c:pt idx="5028">
                  <c:v>20.6</c:v>
                </c:pt>
                <c:pt idx="5029">
                  <c:v>20.7</c:v>
                </c:pt>
                <c:pt idx="5030">
                  <c:v>20.7</c:v>
                </c:pt>
                <c:pt idx="5031">
                  <c:v>20.7</c:v>
                </c:pt>
                <c:pt idx="5032">
                  <c:v>20.7</c:v>
                </c:pt>
                <c:pt idx="5033">
                  <c:v>20.7</c:v>
                </c:pt>
                <c:pt idx="5034">
                  <c:v>20.7</c:v>
                </c:pt>
                <c:pt idx="5035">
                  <c:v>20.7</c:v>
                </c:pt>
                <c:pt idx="5036">
                  <c:v>20.7</c:v>
                </c:pt>
                <c:pt idx="5037">
                  <c:v>20.7</c:v>
                </c:pt>
                <c:pt idx="5038">
                  <c:v>20.7</c:v>
                </c:pt>
                <c:pt idx="5039">
                  <c:v>20.7</c:v>
                </c:pt>
                <c:pt idx="5040">
                  <c:v>20.7</c:v>
                </c:pt>
                <c:pt idx="5041">
                  <c:v>20.7</c:v>
                </c:pt>
                <c:pt idx="5042">
                  <c:v>20.7</c:v>
                </c:pt>
                <c:pt idx="5043">
                  <c:v>20.7</c:v>
                </c:pt>
                <c:pt idx="5044">
                  <c:v>20.7</c:v>
                </c:pt>
                <c:pt idx="5045">
                  <c:v>20.7</c:v>
                </c:pt>
                <c:pt idx="5046">
                  <c:v>20.7</c:v>
                </c:pt>
                <c:pt idx="5047">
                  <c:v>20.7</c:v>
                </c:pt>
                <c:pt idx="5048">
                  <c:v>20.7</c:v>
                </c:pt>
                <c:pt idx="5049">
                  <c:v>20.7</c:v>
                </c:pt>
                <c:pt idx="5050">
                  <c:v>20.7</c:v>
                </c:pt>
                <c:pt idx="5051">
                  <c:v>20.7</c:v>
                </c:pt>
                <c:pt idx="5052">
                  <c:v>20.7</c:v>
                </c:pt>
                <c:pt idx="5053">
                  <c:v>20.7</c:v>
                </c:pt>
                <c:pt idx="5054">
                  <c:v>20.7</c:v>
                </c:pt>
                <c:pt idx="5055">
                  <c:v>20.7</c:v>
                </c:pt>
                <c:pt idx="5056">
                  <c:v>20.7</c:v>
                </c:pt>
                <c:pt idx="5057">
                  <c:v>20.7</c:v>
                </c:pt>
                <c:pt idx="5058">
                  <c:v>20.7</c:v>
                </c:pt>
                <c:pt idx="5059">
                  <c:v>20.7</c:v>
                </c:pt>
                <c:pt idx="5060">
                  <c:v>20.7</c:v>
                </c:pt>
                <c:pt idx="5061">
                  <c:v>20.7</c:v>
                </c:pt>
                <c:pt idx="5062">
                  <c:v>20.7</c:v>
                </c:pt>
                <c:pt idx="5063">
                  <c:v>20.7</c:v>
                </c:pt>
                <c:pt idx="5064">
                  <c:v>20.7</c:v>
                </c:pt>
                <c:pt idx="5065">
                  <c:v>20.7</c:v>
                </c:pt>
                <c:pt idx="5066">
                  <c:v>20.7</c:v>
                </c:pt>
                <c:pt idx="5067">
                  <c:v>20.7</c:v>
                </c:pt>
                <c:pt idx="5068">
                  <c:v>20.7</c:v>
                </c:pt>
                <c:pt idx="5069">
                  <c:v>20.7</c:v>
                </c:pt>
                <c:pt idx="5070">
                  <c:v>20.7</c:v>
                </c:pt>
                <c:pt idx="5071">
                  <c:v>20.7</c:v>
                </c:pt>
                <c:pt idx="5072">
                  <c:v>20.7</c:v>
                </c:pt>
                <c:pt idx="5073">
                  <c:v>20.7</c:v>
                </c:pt>
                <c:pt idx="5074">
                  <c:v>20.7</c:v>
                </c:pt>
                <c:pt idx="5075">
                  <c:v>20.7</c:v>
                </c:pt>
                <c:pt idx="5076">
                  <c:v>20.7</c:v>
                </c:pt>
                <c:pt idx="5077">
                  <c:v>20.7</c:v>
                </c:pt>
                <c:pt idx="5078">
                  <c:v>20.7</c:v>
                </c:pt>
                <c:pt idx="5079">
                  <c:v>20.7</c:v>
                </c:pt>
                <c:pt idx="5080">
                  <c:v>20.7</c:v>
                </c:pt>
                <c:pt idx="5081">
                  <c:v>20.7</c:v>
                </c:pt>
                <c:pt idx="5082">
                  <c:v>20.7</c:v>
                </c:pt>
                <c:pt idx="5083">
                  <c:v>20.7</c:v>
                </c:pt>
                <c:pt idx="5084">
                  <c:v>20.7</c:v>
                </c:pt>
                <c:pt idx="5085">
                  <c:v>20.7</c:v>
                </c:pt>
                <c:pt idx="5086">
                  <c:v>20.7</c:v>
                </c:pt>
                <c:pt idx="5087">
                  <c:v>20.7</c:v>
                </c:pt>
                <c:pt idx="5088">
                  <c:v>20.7</c:v>
                </c:pt>
                <c:pt idx="5089">
                  <c:v>20.7</c:v>
                </c:pt>
                <c:pt idx="5090">
                  <c:v>20.7</c:v>
                </c:pt>
                <c:pt idx="5091">
                  <c:v>20.7</c:v>
                </c:pt>
                <c:pt idx="5092">
                  <c:v>20.7</c:v>
                </c:pt>
                <c:pt idx="5093">
                  <c:v>20.7</c:v>
                </c:pt>
                <c:pt idx="5094">
                  <c:v>20.7</c:v>
                </c:pt>
                <c:pt idx="5095">
                  <c:v>20.7</c:v>
                </c:pt>
                <c:pt idx="5096">
                  <c:v>20.7</c:v>
                </c:pt>
                <c:pt idx="5097">
                  <c:v>20.7</c:v>
                </c:pt>
                <c:pt idx="5098">
                  <c:v>20.7</c:v>
                </c:pt>
                <c:pt idx="5099">
                  <c:v>20.7</c:v>
                </c:pt>
                <c:pt idx="5100">
                  <c:v>20.7</c:v>
                </c:pt>
                <c:pt idx="5101">
                  <c:v>20.7</c:v>
                </c:pt>
                <c:pt idx="5102">
                  <c:v>20.7</c:v>
                </c:pt>
                <c:pt idx="5103">
                  <c:v>20.7</c:v>
                </c:pt>
                <c:pt idx="5104">
                  <c:v>20.7</c:v>
                </c:pt>
                <c:pt idx="5105">
                  <c:v>20.7</c:v>
                </c:pt>
                <c:pt idx="5106">
                  <c:v>20.7</c:v>
                </c:pt>
                <c:pt idx="5107">
                  <c:v>20.7</c:v>
                </c:pt>
                <c:pt idx="5108">
                  <c:v>20.7</c:v>
                </c:pt>
                <c:pt idx="5109">
                  <c:v>20.7</c:v>
                </c:pt>
                <c:pt idx="5110">
                  <c:v>20.7</c:v>
                </c:pt>
                <c:pt idx="5111">
                  <c:v>20.7</c:v>
                </c:pt>
                <c:pt idx="5112">
                  <c:v>20.7</c:v>
                </c:pt>
                <c:pt idx="5113">
                  <c:v>20.7</c:v>
                </c:pt>
                <c:pt idx="5114">
                  <c:v>20.7</c:v>
                </c:pt>
                <c:pt idx="5115">
                  <c:v>20.7</c:v>
                </c:pt>
                <c:pt idx="5116">
                  <c:v>20.7</c:v>
                </c:pt>
                <c:pt idx="5117">
                  <c:v>20.7</c:v>
                </c:pt>
                <c:pt idx="5118">
                  <c:v>20.7</c:v>
                </c:pt>
                <c:pt idx="5119">
                  <c:v>20.7</c:v>
                </c:pt>
                <c:pt idx="5120">
                  <c:v>20.7</c:v>
                </c:pt>
                <c:pt idx="5121">
                  <c:v>20.7</c:v>
                </c:pt>
                <c:pt idx="5122">
                  <c:v>20.7</c:v>
                </c:pt>
                <c:pt idx="5123">
                  <c:v>20.7</c:v>
                </c:pt>
                <c:pt idx="5124">
                  <c:v>20.7</c:v>
                </c:pt>
                <c:pt idx="5125">
                  <c:v>20.7</c:v>
                </c:pt>
                <c:pt idx="5126">
                  <c:v>20.7</c:v>
                </c:pt>
                <c:pt idx="5127">
                  <c:v>20.7</c:v>
                </c:pt>
                <c:pt idx="5128">
                  <c:v>20.7</c:v>
                </c:pt>
                <c:pt idx="5129">
                  <c:v>20.7</c:v>
                </c:pt>
                <c:pt idx="5130">
                  <c:v>20.7</c:v>
                </c:pt>
                <c:pt idx="5131">
                  <c:v>20.7</c:v>
                </c:pt>
                <c:pt idx="5132">
                  <c:v>20.7</c:v>
                </c:pt>
                <c:pt idx="5133">
                  <c:v>20.7</c:v>
                </c:pt>
                <c:pt idx="5134">
                  <c:v>20.7</c:v>
                </c:pt>
                <c:pt idx="5135">
                  <c:v>20.7</c:v>
                </c:pt>
                <c:pt idx="5136">
                  <c:v>20.7</c:v>
                </c:pt>
                <c:pt idx="5137">
                  <c:v>20.7</c:v>
                </c:pt>
                <c:pt idx="5138">
                  <c:v>20.7</c:v>
                </c:pt>
                <c:pt idx="5139">
                  <c:v>20.7</c:v>
                </c:pt>
                <c:pt idx="5140">
                  <c:v>20.7</c:v>
                </c:pt>
                <c:pt idx="5141">
                  <c:v>20.7</c:v>
                </c:pt>
                <c:pt idx="5142">
                  <c:v>20.7</c:v>
                </c:pt>
                <c:pt idx="5143">
                  <c:v>20.7</c:v>
                </c:pt>
                <c:pt idx="5144">
                  <c:v>20.7</c:v>
                </c:pt>
                <c:pt idx="5145">
                  <c:v>20.7</c:v>
                </c:pt>
                <c:pt idx="5146">
                  <c:v>20.7</c:v>
                </c:pt>
                <c:pt idx="5147">
                  <c:v>20.7</c:v>
                </c:pt>
                <c:pt idx="5148">
                  <c:v>20.7</c:v>
                </c:pt>
                <c:pt idx="5149">
                  <c:v>20.7</c:v>
                </c:pt>
                <c:pt idx="5150">
                  <c:v>20.7</c:v>
                </c:pt>
                <c:pt idx="5151">
                  <c:v>20.7</c:v>
                </c:pt>
                <c:pt idx="5152">
                  <c:v>20.7</c:v>
                </c:pt>
                <c:pt idx="5153">
                  <c:v>20.7</c:v>
                </c:pt>
                <c:pt idx="5154">
                  <c:v>20.7</c:v>
                </c:pt>
                <c:pt idx="5155">
                  <c:v>20.7</c:v>
                </c:pt>
                <c:pt idx="5156">
                  <c:v>20.7</c:v>
                </c:pt>
                <c:pt idx="5157">
                  <c:v>20.7</c:v>
                </c:pt>
                <c:pt idx="5158">
                  <c:v>20.7</c:v>
                </c:pt>
                <c:pt idx="5159">
                  <c:v>20.7</c:v>
                </c:pt>
                <c:pt idx="5160">
                  <c:v>20.7</c:v>
                </c:pt>
                <c:pt idx="5161">
                  <c:v>20.7</c:v>
                </c:pt>
                <c:pt idx="5162">
                  <c:v>20.7</c:v>
                </c:pt>
                <c:pt idx="5163">
                  <c:v>20.7</c:v>
                </c:pt>
                <c:pt idx="5164">
                  <c:v>20.7</c:v>
                </c:pt>
                <c:pt idx="5165">
                  <c:v>20.7</c:v>
                </c:pt>
                <c:pt idx="5166">
                  <c:v>20.7</c:v>
                </c:pt>
                <c:pt idx="5167">
                  <c:v>20.7</c:v>
                </c:pt>
                <c:pt idx="5168">
                  <c:v>20.7</c:v>
                </c:pt>
                <c:pt idx="5169">
                  <c:v>20.7</c:v>
                </c:pt>
                <c:pt idx="5170">
                  <c:v>20.7</c:v>
                </c:pt>
                <c:pt idx="5171">
                  <c:v>20.7</c:v>
                </c:pt>
                <c:pt idx="5172">
                  <c:v>20.7</c:v>
                </c:pt>
                <c:pt idx="5173">
                  <c:v>20.7</c:v>
                </c:pt>
                <c:pt idx="5174">
                  <c:v>20.7</c:v>
                </c:pt>
                <c:pt idx="5175">
                  <c:v>20.7</c:v>
                </c:pt>
                <c:pt idx="5176">
                  <c:v>20.7</c:v>
                </c:pt>
                <c:pt idx="5177">
                  <c:v>20.7</c:v>
                </c:pt>
                <c:pt idx="5178">
                  <c:v>20.7</c:v>
                </c:pt>
                <c:pt idx="5179">
                  <c:v>20.7</c:v>
                </c:pt>
                <c:pt idx="5180">
                  <c:v>20.7</c:v>
                </c:pt>
                <c:pt idx="5181">
                  <c:v>20.7</c:v>
                </c:pt>
                <c:pt idx="5182">
                  <c:v>20.7</c:v>
                </c:pt>
                <c:pt idx="5183">
                  <c:v>20.7</c:v>
                </c:pt>
                <c:pt idx="5184">
                  <c:v>20.7</c:v>
                </c:pt>
                <c:pt idx="5185">
                  <c:v>20.7</c:v>
                </c:pt>
                <c:pt idx="5186">
                  <c:v>20.7</c:v>
                </c:pt>
                <c:pt idx="5187">
                  <c:v>20.7</c:v>
                </c:pt>
                <c:pt idx="5188">
                  <c:v>20.7</c:v>
                </c:pt>
                <c:pt idx="5189">
                  <c:v>20.7</c:v>
                </c:pt>
                <c:pt idx="5190">
                  <c:v>20.7</c:v>
                </c:pt>
                <c:pt idx="5191">
                  <c:v>20.7</c:v>
                </c:pt>
                <c:pt idx="5192">
                  <c:v>20.7</c:v>
                </c:pt>
                <c:pt idx="5193">
                  <c:v>20.7</c:v>
                </c:pt>
                <c:pt idx="5194">
                  <c:v>20.7</c:v>
                </c:pt>
                <c:pt idx="5195">
                  <c:v>20.7</c:v>
                </c:pt>
                <c:pt idx="5196">
                  <c:v>20.7</c:v>
                </c:pt>
                <c:pt idx="5197">
                  <c:v>20.7</c:v>
                </c:pt>
                <c:pt idx="5198">
                  <c:v>20.7</c:v>
                </c:pt>
                <c:pt idx="5199">
                  <c:v>20.7</c:v>
                </c:pt>
                <c:pt idx="5200">
                  <c:v>20.7</c:v>
                </c:pt>
                <c:pt idx="5201">
                  <c:v>20.7</c:v>
                </c:pt>
                <c:pt idx="5202">
                  <c:v>20.7</c:v>
                </c:pt>
                <c:pt idx="5203">
                  <c:v>20.7</c:v>
                </c:pt>
                <c:pt idx="5204">
                  <c:v>20.7</c:v>
                </c:pt>
                <c:pt idx="5205">
                  <c:v>20.7</c:v>
                </c:pt>
                <c:pt idx="5206">
                  <c:v>20.7</c:v>
                </c:pt>
                <c:pt idx="5207">
                  <c:v>20.7</c:v>
                </c:pt>
                <c:pt idx="5208">
                  <c:v>20.7</c:v>
                </c:pt>
                <c:pt idx="5209">
                  <c:v>20.7</c:v>
                </c:pt>
                <c:pt idx="5210">
                  <c:v>20.7</c:v>
                </c:pt>
                <c:pt idx="5211">
                  <c:v>20.7</c:v>
                </c:pt>
                <c:pt idx="5212">
                  <c:v>20.7</c:v>
                </c:pt>
                <c:pt idx="5213">
                  <c:v>20.7</c:v>
                </c:pt>
                <c:pt idx="5214">
                  <c:v>20.7</c:v>
                </c:pt>
                <c:pt idx="5215">
                  <c:v>20.7</c:v>
                </c:pt>
                <c:pt idx="5216">
                  <c:v>20.7</c:v>
                </c:pt>
                <c:pt idx="5217">
                  <c:v>20.7</c:v>
                </c:pt>
                <c:pt idx="5218">
                  <c:v>20.7</c:v>
                </c:pt>
                <c:pt idx="5219">
                  <c:v>20.7</c:v>
                </c:pt>
                <c:pt idx="5220">
                  <c:v>20.7</c:v>
                </c:pt>
                <c:pt idx="5221">
                  <c:v>20.7</c:v>
                </c:pt>
                <c:pt idx="5222">
                  <c:v>20.7</c:v>
                </c:pt>
                <c:pt idx="5223">
                  <c:v>20.7</c:v>
                </c:pt>
                <c:pt idx="5224">
                  <c:v>20.7</c:v>
                </c:pt>
                <c:pt idx="5225">
                  <c:v>20.7</c:v>
                </c:pt>
                <c:pt idx="5226">
                  <c:v>20.7</c:v>
                </c:pt>
                <c:pt idx="5227">
                  <c:v>20.7</c:v>
                </c:pt>
                <c:pt idx="5228">
                  <c:v>20.7</c:v>
                </c:pt>
                <c:pt idx="5229">
                  <c:v>20.7</c:v>
                </c:pt>
                <c:pt idx="5230">
                  <c:v>20.7</c:v>
                </c:pt>
                <c:pt idx="5231">
                  <c:v>20.7</c:v>
                </c:pt>
                <c:pt idx="5232">
                  <c:v>20.7</c:v>
                </c:pt>
                <c:pt idx="5233">
                  <c:v>20.7</c:v>
                </c:pt>
                <c:pt idx="5234">
                  <c:v>20.7</c:v>
                </c:pt>
                <c:pt idx="5235">
                  <c:v>20.7</c:v>
                </c:pt>
                <c:pt idx="5236">
                  <c:v>20.7</c:v>
                </c:pt>
                <c:pt idx="5237">
                  <c:v>20.7</c:v>
                </c:pt>
                <c:pt idx="5238">
                  <c:v>20.7</c:v>
                </c:pt>
                <c:pt idx="5239">
                  <c:v>20.7</c:v>
                </c:pt>
                <c:pt idx="5240">
                  <c:v>20.7</c:v>
                </c:pt>
                <c:pt idx="5241">
                  <c:v>20.7</c:v>
                </c:pt>
                <c:pt idx="5242">
                  <c:v>20.7</c:v>
                </c:pt>
                <c:pt idx="5243">
                  <c:v>20.7</c:v>
                </c:pt>
                <c:pt idx="5244">
                  <c:v>20.7</c:v>
                </c:pt>
                <c:pt idx="5245">
                  <c:v>20.7</c:v>
                </c:pt>
                <c:pt idx="5246">
                  <c:v>20.7</c:v>
                </c:pt>
                <c:pt idx="5247">
                  <c:v>20.7</c:v>
                </c:pt>
                <c:pt idx="5248">
                  <c:v>20.7</c:v>
                </c:pt>
                <c:pt idx="5249">
                  <c:v>20.7</c:v>
                </c:pt>
                <c:pt idx="5250">
                  <c:v>20.7</c:v>
                </c:pt>
                <c:pt idx="5251">
                  <c:v>20.7</c:v>
                </c:pt>
                <c:pt idx="5252">
                  <c:v>20.7</c:v>
                </c:pt>
                <c:pt idx="5253">
                  <c:v>20.7</c:v>
                </c:pt>
                <c:pt idx="5254">
                  <c:v>20.7</c:v>
                </c:pt>
                <c:pt idx="5255">
                  <c:v>20.7</c:v>
                </c:pt>
                <c:pt idx="5256">
                  <c:v>20.7</c:v>
                </c:pt>
                <c:pt idx="5257">
                  <c:v>20.7</c:v>
                </c:pt>
                <c:pt idx="5258">
                  <c:v>20.7</c:v>
                </c:pt>
                <c:pt idx="5259">
                  <c:v>20.7</c:v>
                </c:pt>
                <c:pt idx="5260">
                  <c:v>20.7</c:v>
                </c:pt>
                <c:pt idx="5261">
                  <c:v>20.7</c:v>
                </c:pt>
                <c:pt idx="5262">
                  <c:v>20.7</c:v>
                </c:pt>
                <c:pt idx="5263">
                  <c:v>20.7</c:v>
                </c:pt>
                <c:pt idx="5264">
                  <c:v>20.7</c:v>
                </c:pt>
                <c:pt idx="5265">
                  <c:v>20.7</c:v>
                </c:pt>
                <c:pt idx="5266">
                  <c:v>20.7</c:v>
                </c:pt>
                <c:pt idx="5267">
                  <c:v>20.7</c:v>
                </c:pt>
                <c:pt idx="5268">
                  <c:v>20.7</c:v>
                </c:pt>
                <c:pt idx="5269">
                  <c:v>20.7</c:v>
                </c:pt>
                <c:pt idx="5270">
                  <c:v>20.7</c:v>
                </c:pt>
                <c:pt idx="5271">
                  <c:v>20.7</c:v>
                </c:pt>
                <c:pt idx="5272">
                  <c:v>20.7</c:v>
                </c:pt>
                <c:pt idx="5273">
                  <c:v>20.7</c:v>
                </c:pt>
                <c:pt idx="5274">
                  <c:v>20.7</c:v>
                </c:pt>
                <c:pt idx="5275">
                  <c:v>20.7</c:v>
                </c:pt>
                <c:pt idx="5276">
                  <c:v>20.7</c:v>
                </c:pt>
                <c:pt idx="5277">
                  <c:v>20.7</c:v>
                </c:pt>
                <c:pt idx="5278">
                  <c:v>20.7</c:v>
                </c:pt>
                <c:pt idx="5279">
                  <c:v>20.7</c:v>
                </c:pt>
                <c:pt idx="5280">
                  <c:v>20.7</c:v>
                </c:pt>
                <c:pt idx="5281">
                  <c:v>20.7</c:v>
                </c:pt>
                <c:pt idx="5282">
                  <c:v>20.7</c:v>
                </c:pt>
                <c:pt idx="5283">
                  <c:v>20.7</c:v>
                </c:pt>
                <c:pt idx="5284">
                  <c:v>20.7</c:v>
                </c:pt>
                <c:pt idx="5285">
                  <c:v>20.7</c:v>
                </c:pt>
                <c:pt idx="5286">
                  <c:v>20.7</c:v>
                </c:pt>
                <c:pt idx="5287">
                  <c:v>20.7</c:v>
                </c:pt>
                <c:pt idx="5288">
                  <c:v>20.7</c:v>
                </c:pt>
                <c:pt idx="5289">
                  <c:v>20.7</c:v>
                </c:pt>
                <c:pt idx="5290">
                  <c:v>20.7</c:v>
                </c:pt>
                <c:pt idx="5291">
                  <c:v>20.7</c:v>
                </c:pt>
                <c:pt idx="5292">
                  <c:v>20.7</c:v>
                </c:pt>
                <c:pt idx="5293">
                  <c:v>20.7</c:v>
                </c:pt>
                <c:pt idx="5294">
                  <c:v>20.7</c:v>
                </c:pt>
                <c:pt idx="5295">
                  <c:v>20.7</c:v>
                </c:pt>
                <c:pt idx="5296">
                  <c:v>20.7</c:v>
                </c:pt>
                <c:pt idx="5297">
                  <c:v>20.7</c:v>
                </c:pt>
                <c:pt idx="5298">
                  <c:v>20.7</c:v>
                </c:pt>
                <c:pt idx="5299">
                  <c:v>20.7</c:v>
                </c:pt>
                <c:pt idx="5300">
                  <c:v>20.7</c:v>
                </c:pt>
                <c:pt idx="5301">
                  <c:v>20.7</c:v>
                </c:pt>
                <c:pt idx="5302">
                  <c:v>20.7</c:v>
                </c:pt>
                <c:pt idx="5303">
                  <c:v>20.7</c:v>
                </c:pt>
                <c:pt idx="5304">
                  <c:v>20.7</c:v>
                </c:pt>
                <c:pt idx="5305">
                  <c:v>20.7</c:v>
                </c:pt>
                <c:pt idx="5306">
                  <c:v>20.7</c:v>
                </c:pt>
                <c:pt idx="5307">
                  <c:v>20.7</c:v>
                </c:pt>
                <c:pt idx="5308">
                  <c:v>20.7</c:v>
                </c:pt>
                <c:pt idx="5309">
                  <c:v>20.7</c:v>
                </c:pt>
                <c:pt idx="5310">
                  <c:v>20.7</c:v>
                </c:pt>
                <c:pt idx="5311">
                  <c:v>20.7</c:v>
                </c:pt>
                <c:pt idx="5312">
                  <c:v>20.7</c:v>
                </c:pt>
                <c:pt idx="5313">
                  <c:v>20.7</c:v>
                </c:pt>
                <c:pt idx="5314">
                  <c:v>20.7</c:v>
                </c:pt>
                <c:pt idx="5315">
                  <c:v>20.7</c:v>
                </c:pt>
                <c:pt idx="5316">
                  <c:v>20.7</c:v>
                </c:pt>
                <c:pt idx="5317">
                  <c:v>20.7</c:v>
                </c:pt>
                <c:pt idx="5318">
                  <c:v>20.7</c:v>
                </c:pt>
                <c:pt idx="5319">
                  <c:v>20.7</c:v>
                </c:pt>
                <c:pt idx="5320">
                  <c:v>20.7</c:v>
                </c:pt>
                <c:pt idx="5321">
                  <c:v>20.7</c:v>
                </c:pt>
                <c:pt idx="5322">
                  <c:v>20.7</c:v>
                </c:pt>
                <c:pt idx="5323">
                  <c:v>20.7</c:v>
                </c:pt>
                <c:pt idx="5324">
                  <c:v>20.7</c:v>
                </c:pt>
                <c:pt idx="5325">
                  <c:v>20.7</c:v>
                </c:pt>
                <c:pt idx="5326">
                  <c:v>20.7</c:v>
                </c:pt>
                <c:pt idx="5327">
                  <c:v>20.7</c:v>
                </c:pt>
                <c:pt idx="5328">
                  <c:v>20.7</c:v>
                </c:pt>
                <c:pt idx="5329">
                  <c:v>20.7</c:v>
                </c:pt>
                <c:pt idx="5330">
                  <c:v>20.7</c:v>
                </c:pt>
                <c:pt idx="5331">
                  <c:v>20.7</c:v>
                </c:pt>
                <c:pt idx="5332">
                  <c:v>20.7</c:v>
                </c:pt>
                <c:pt idx="5333">
                  <c:v>20.7</c:v>
                </c:pt>
                <c:pt idx="5334">
                  <c:v>20.7</c:v>
                </c:pt>
                <c:pt idx="5335">
                  <c:v>20.7</c:v>
                </c:pt>
                <c:pt idx="5336">
                  <c:v>20.7</c:v>
                </c:pt>
                <c:pt idx="5337">
                  <c:v>20.7</c:v>
                </c:pt>
                <c:pt idx="5338">
                  <c:v>20.7</c:v>
                </c:pt>
                <c:pt idx="5339">
                  <c:v>20.7</c:v>
                </c:pt>
                <c:pt idx="5340">
                  <c:v>20.7</c:v>
                </c:pt>
                <c:pt idx="5341">
                  <c:v>20.7</c:v>
                </c:pt>
                <c:pt idx="5342">
                  <c:v>20.7</c:v>
                </c:pt>
                <c:pt idx="5343">
                  <c:v>20.7</c:v>
                </c:pt>
                <c:pt idx="5344">
                  <c:v>20.7</c:v>
                </c:pt>
                <c:pt idx="5345">
                  <c:v>20.7</c:v>
                </c:pt>
                <c:pt idx="5346">
                  <c:v>20.7</c:v>
                </c:pt>
                <c:pt idx="5347">
                  <c:v>20.7</c:v>
                </c:pt>
                <c:pt idx="5348">
                  <c:v>20.7</c:v>
                </c:pt>
                <c:pt idx="5349">
                  <c:v>20.7</c:v>
                </c:pt>
                <c:pt idx="5350">
                  <c:v>20.7</c:v>
                </c:pt>
                <c:pt idx="5351">
                  <c:v>20.7</c:v>
                </c:pt>
                <c:pt idx="5352">
                  <c:v>20.7</c:v>
                </c:pt>
                <c:pt idx="5353">
                  <c:v>20.7</c:v>
                </c:pt>
                <c:pt idx="5354">
                  <c:v>20.7</c:v>
                </c:pt>
                <c:pt idx="5355">
                  <c:v>20.7</c:v>
                </c:pt>
                <c:pt idx="5356">
                  <c:v>20.7</c:v>
                </c:pt>
                <c:pt idx="5357">
                  <c:v>20.7</c:v>
                </c:pt>
                <c:pt idx="5358">
                  <c:v>20.7</c:v>
                </c:pt>
                <c:pt idx="5359">
                  <c:v>20.7</c:v>
                </c:pt>
                <c:pt idx="5360">
                  <c:v>20.7</c:v>
                </c:pt>
                <c:pt idx="5361">
                  <c:v>20.7</c:v>
                </c:pt>
                <c:pt idx="5362">
                  <c:v>20.7</c:v>
                </c:pt>
                <c:pt idx="5363">
                  <c:v>20.7</c:v>
                </c:pt>
                <c:pt idx="5364">
                  <c:v>20.7</c:v>
                </c:pt>
                <c:pt idx="5365">
                  <c:v>20.7</c:v>
                </c:pt>
                <c:pt idx="5366">
                  <c:v>20.7</c:v>
                </c:pt>
                <c:pt idx="5367">
                  <c:v>20.7</c:v>
                </c:pt>
                <c:pt idx="5368">
                  <c:v>20.7</c:v>
                </c:pt>
                <c:pt idx="5369">
                  <c:v>20.7</c:v>
                </c:pt>
                <c:pt idx="5370">
                  <c:v>20.7</c:v>
                </c:pt>
                <c:pt idx="5371">
                  <c:v>20.7</c:v>
                </c:pt>
                <c:pt idx="5372">
                  <c:v>20.7</c:v>
                </c:pt>
                <c:pt idx="5373">
                  <c:v>20.7</c:v>
                </c:pt>
                <c:pt idx="5374">
                  <c:v>20.7</c:v>
                </c:pt>
                <c:pt idx="5375">
                  <c:v>20.7</c:v>
                </c:pt>
                <c:pt idx="5376">
                  <c:v>20.7</c:v>
                </c:pt>
                <c:pt idx="5377">
                  <c:v>20.7</c:v>
                </c:pt>
                <c:pt idx="5378">
                  <c:v>20.7</c:v>
                </c:pt>
                <c:pt idx="5379">
                  <c:v>20.7</c:v>
                </c:pt>
                <c:pt idx="5380">
                  <c:v>20.7</c:v>
                </c:pt>
                <c:pt idx="5381">
                  <c:v>20.7</c:v>
                </c:pt>
                <c:pt idx="5382">
                  <c:v>20.7</c:v>
                </c:pt>
                <c:pt idx="5383">
                  <c:v>20.7</c:v>
                </c:pt>
                <c:pt idx="5384">
                  <c:v>20.7</c:v>
                </c:pt>
                <c:pt idx="5385">
                  <c:v>20.7</c:v>
                </c:pt>
                <c:pt idx="5386">
                  <c:v>20.7</c:v>
                </c:pt>
                <c:pt idx="5387">
                  <c:v>20.7</c:v>
                </c:pt>
                <c:pt idx="5388">
                  <c:v>20.7</c:v>
                </c:pt>
                <c:pt idx="5389">
                  <c:v>20.7</c:v>
                </c:pt>
                <c:pt idx="5390">
                  <c:v>20.7</c:v>
                </c:pt>
                <c:pt idx="5391">
                  <c:v>20.7</c:v>
                </c:pt>
                <c:pt idx="5392">
                  <c:v>20.7</c:v>
                </c:pt>
                <c:pt idx="5393">
                  <c:v>20.7</c:v>
                </c:pt>
                <c:pt idx="5394">
                  <c:v>20.7</c:v>
                </c:pt>
                <c:pt idx="5395">
                  <c:v>20.7</c:v>
                </c:pt>
                <c:pt idx="5396">
                  <c:v>20.7</c:v>
                </c:pt>
                <c:pt idx="5397">
                  <c:v>20.7</c:v>
                </c:pt>
                <c:pt idx="5398">
                  <c:v>20.7</c:v>
                </c:pt>
                <c:pt idx="5399">
                  <c:v>20.7</c:v>
                </c:pt>
                <c:pt idx="5400">
                  <c:v>20.7</c:v>
                </c:pt>
                <c:pt idx="5401">
                  <c:v>20.7</c:v>
                </c:pt>
                <c:pt idx="5402">
                  <c:v>20.7</c:v>
                </c:pt>
                <c:pt idx="5403">
                  <c:v>20.7</c:v>
                </c:pt>
                <c:pt idx="5404">
                  <c:v>20.7</c:v>
                </c:pt>
                <c:pt idx="5405">
                  <c:v>20.7</c:v>
                </c:pt>
                <c:pt idx="5406">
                  <c:v>20.7</c:v>
                </c:pt>
                <c:pt idx="5407">
                  <c:v>20.7</c:v>
                </c:pt>
                <c:pt idx="5408">
                  <c:v>20.7</c:v>
                </c:pt>
                <c:pt idx="5409">
                  <c:v>20.7</c:v>
                </c:pt>
                <c:pt idx="5410">
                  <c:v>20.7</c:v>
                </c:pt>
                <c:pt idx="5411">
                  <c:v>20.7</c:v>
                </c:pt>
                <c:pt idx="5412">
                  <c:v>20.7</c:v>
                </c:pt>
                <c:pt idx="5413">
                  <c:v>20.7</c:v>
                </c:pt>
                <c:pt idx="5414">
                  <c:v>20.7</c:v>
                </c:pt>
                <c:pt idx="5415">
                  <c:v>20.7</c:v>
                </c:pt>
                <c:pt idx="5416">
                  <c:v>20.7</c:v>
                </c:pt>
                <c:pt idx="5417">
                  <c:v>20.7</c:v>
                </c:pt>
                <c:pt idx="5418">
                  <c:v>20.7</c:v>
                </c:pt>
                <c:pt idx="5419">
                  <c:v>20.7</c:v>
                </c:pt>
                <c:pt idx="5420">
                  <c:v>20.7</c:v>
                </c:pt>
                <c:pt idx="5421">
                  <c:v>20.7</c:v>
                </c:pt>
                <c:pt idx="5422">
                  <c:v>20.7</c:v>
                </c:pt>
                <c:pt idx="5423">
                  <c:v>20.7</c:v>
                </c:pt>
                <c:pt idx="5424">
                  <c:v>20.7</c:v>
                </c:pt>
                <c:pt idx="5425">
                  <c:v>20.7</c:v>
                </c:pt>
                <c:pt idx="5426">
                  <c:v>20.7</c:v>
                </c:pt>
                <c:pt idx="5427">
                  <c:v>20.7</c:v>
                </c:pt>
                <c:pt idx="5428">
                  <c:v>20.7</c:v>
                </c:pt>
                <c:pt idx="5429">
                  <c:v>20.7</c:v>
                </c:pt>
                <c:pt idx="5430">
                  <c:v>20.7</c:v>
                </c:pt>
                <c:pt idx="5431">
                  <c:v>20.7</c:v>
                </c:pt>
                <c:pt idx="5432">
                  <c:v>20.7</c:v>
                </c:pt>
                <c:pt idx="5433">
                  <c:v>20.7</c:v>
                </c:pt>
                <c:pt idx="5434">
                  <c:v>20.7</c:v>
                </c:pt>
                <c:pt idx="5435">
                  <c:v>20.7</c:v>
                </c:pt>
                <c:pt idx="5436">
                  <c:v>20.7</c:v>
                </c:pt>
                <c:pt idx="5437">
                  <c:v>20.7</c:v>
                </c:pt>
                <c:pt idx="5438">
                  <c:v>20.7</c:v>
                </c:pt>
                <c:pt idx="5439">
                  <c:v>20.7</c:v>
                </c:pt>
                <c:pt idx="5440">
                  <c:v>20.7</c:v>
                </c:pt>
                <c:pt idx="5441">
                  <c:v>20.7</c:v>
                </c:pt>
                <c:pt idx="5442">
                  <c:v>20.7</c:v>
                </c:pt>
                <c:pt idx="5443">
                  <c:v>20.7</c:v>
                </c:pt>
                <c:pt idx="5444">
                  <c:v>20.7</c:v>
                </c:pt>
                <c:pt idx="5445">
                  <c:v>20.7</c:v>
                </c:pt>
                <c:pt idx="5446">
                  <c:v>20.7</c:v>
                </c:pt>
                <c:pt idx="5447">
                  <c:v>20.7</c:v>
                </c:pt>
                <c:pt idx="5448">
                  <c:v>20.7</c:v>
                </c:pt>
                <c:pt idx="5449">
                  <c:v>20.7</c:v>
                </c:pt>
                <c:pt idx="5450">
                  <c:v>20.7</c:v>
                </c:pt>
                <c:pt idx="5451">
                  <c:v>20.7</c:v>
                </c:pt>
                <c:pt idx="5452">
                  <c:v>20.7</c:v>
                </c:pt>
                <c:pt idx="5453">
                  <c:v>20.7</c:v>
                </c:pt>
                <c:pt idx="5454">
                  <c:v>20.7</c:v>
                </c:pt>
                <c:pt idx="5455">
                  <c:v>20.7</c:v>
                </c:pt>
                <c:pt idx="5456">
                  <c:v>20.7</c:v>
                </c:pt>
                <c:pt idx="5457">
                  <c:v>20.7</c:v>
                </c:pt>
                <c:pt idx="5458">
                  <c:v>20.7</c:v>
                </c:pt>
                <c:pt idx="5459">
                  <c:v>20.7</c:v>
                </c:pt>
                <c:pt idx="5460">
                  <c:v>20.7</c:v>
                </c:pt>
                <c:pt idx="5461">
                  <c:v>20.7</c:v>
                </c:pt>
                <c:pt idx="5462">
                  <c:v>20.7</c:v>
                </c:pt>
                <c:pt idx="5463">
                  <c:v>20.7</c:v>
                </c:pt>
                <c:pt idx="5464">
                  <c:v>20.7</c:v>
                </c:pt>
                <c:pt idx="5465">
                  <c:v>20.7</c:v>
                </c:pt>
                <c:pt idx="5466">
                  <c:v>20.7</c:v>
                </c:pt>
                <c:pt idx="5467">
                  <c:v>20.7</c:v>
                </c:pt>
                <c:pt idx="5468">
                  <c:v>20.7</c:v>
                </c:pt>
                <c:pt idx="5469">
                  <c:v>20.7</c:v>
                </c:pt>
                <c:pt idx="5470">
                  <c:v>20.7</c:v>
                </c:pt>
                <c:pt idx="5471">
                  <c:v>20.7</c:v>
                </c:pt>
                <c:pt idx="5472">
                  <c:v>20.7</c:v>
                </c:pt>
                <c:pt idx="5473">
                  <c:v>20.7</c:v>
                </c:pt>
                <c:pt idx="5474">
                  <c:v>20.7</c:v>
                </c:pt>
                <c:pt idx="5475">
                  <c:v>20.7</c:v>
                </c:pt>
                <c:pt idx="5476">
                  <c:v>20.7</c:v>
                </c:pt>
                <c:pt idx="5477">
                  <c:v>20.7</c:v>
                </c:pt>
                <c:pt idx="5478">
                  <c:v>20.7</c:v>
                </c:pt>
                <c:pt idx="5479">
                  <c:v>20.7</c:v>
                </c:pt>
                <c:pt idx="5480">
                  <c:v>20.7</c:v>
                </c:pt>
                <c:pt idx="5481">
                  <c:v>20.7</c:v>
                </c:pt>
                <c:pt idx="5482">
                  <c:v>20.7</c:v>
                </c:pt>
                <c:pt idx="5483">
                  <c:v>20.7</c:v>
                </c:pt>
                <c:pt idx="5484">
                  <c:v>20.7</c:v>
                </c:pt>
                <c:pt idx="5485">
                  <c:v>20.7</c:v>
                </c:pt>
                <c:pt idx="5486">
                  <c:v>20.7</c:v>
                </c:pt>
                <c:pt idx="5487">
                  <c:v>20.7</c:v>
                </c:pt>
                <c:pt idx="5488">
                  <c:v>20.7</c:v>
                </c:pt>
                <c:pt idx="5489">
                  <c:v>20.7</c:v>
                </c:pt>
                <c:pt idx="5490">
                  <c:v>20.7</c:v>
                </c:pt>
                <c:pt idx="5491">
                  <c:v>20.7</c:v>
                </c:pt>
                <c:pt idx="5492">
                  <c:v>20.7</c:v>
                </c:pt>
                <c:pt idx="5493">
                  <c:v>20.7</c:v>
                </c:pt>
                <c:pt idx="5494">
                  <c:v>20.7</c:v>
                </c:pt>
                <c:pt idx="5495">
                  <c:v>20.7</c:v>
                </c:pt>
                <c:pt idx="5496">
                  <c:v>20.7</c:v>
                </c:pt>
                <c:pt idx="5497">
                  <c:v>20.7</c:v>
                </c:pt>
                <c:pt idx="5498">
                  <c:v>20.7</c:v>
                </c:pt>
                <c:pt idx="5499">
                  <c:v>20.7</c:v>
                </c:pt>
                <c:pt idx="5500">
                  <c:v>20.7</c:v>
                </c:pt>
                <c:pt idx="5501">
                  <c:v>20.7</c:v>
                </c:pt>
                <c:pt idx="5502">
                  <c:v>20.7</c:v>
                </c:pt>
                <c:pt idx="5503">
                  <c:v>20.7</c:v>
                </c:pt>
                <c:pt idx="5504">
                  <c:v>20.7</c:v>
                </c:pt>
                <c:pt idx="5505">
                  <c:v>20.7</c:v>
                </c:pt>
                <c:pt idx="5506">
                  <c:v>20.7</c:v>
                </c:pt>
                <c:pt idx="5507">
                  <c:v>20.7</c:v>
                </c:pt>
                <c:pt idx="5508">
                  <c:v>20.7</c:v>
                </c:pt>
                <c:pt idx="5509">
                  <c:v>20.7</c:v>
                </c:pt>
                <c:pt idx="5510">
                  <c:v>20.7</c:v>
                </c:pt>
                <c:pt idx="5511">
                  <c:v>20.7</c:v>
                </c:pt>
                <c:pt idx="5512">
                  <c:v>20.7</c:v>
                </c:pt>
                <c:pt idx="5513">
                  <c:v>20.7</c:v>
                </c:pt>
                <c:pt idx="5514">
                  <c:v>20.7</c:v>
                </c:pt>
                <c:pt idx="5515">
                  <c:v>20.7</c:v>
                </c:pt>
                <c:pt idx="5516">
                  <c:v>20.7</c:v>
                </c:pt>
                <c:pt idx="5517">
                  <c:v>20.7</c:v>
                </c:pt>
                <c:pt idx="5518">
                  <c:v>20.7</c:v>
                </c:pt>
                <c:pt idx="5519">
                  <c:v>20.7</c:v>
                </c:pt>
                <c:pt idx="5520">
                  <c:v>20.7</c:v>
                </c:pt>
                <c:pt idx="5521">
                  <c:v>20.7</c:v>
                </c:pt>
                <c:pt idx="5522">
                  <c:v>20.7</c:v>
                </c:pt>
                <c:pt idx="5523">
                  <c:v>20.7</c:v>
                </c:pt>
                <c:pt idx="5524">
                  <c:v>20.7</c:v>
                </c:pt>
                <c:pt idx="5525">
                  <c:v>20.7</c:v>
                </c:pt>
                <c:pt idx="5526">
                  <c:v>20.7</c:v>
                </c:pt>
                <c:pt idx="5527">
                  <c:v>20.7</c:v>
                </c:pt>
                <c:pt idx="5528">
                  <c:v>20.7</c:v>
                </c:pt>
                <c:pt idx="5529">
                  <c:v>20.7</c:v>
                </c:pt>
                <c:pt idx="5530">
                  <c:v>20.7</c:v>
                </c:pt>
                <c:pt idx="5531">
                  <c:v>20.7</c:v>
                </c:pt>
                <c:pt idx="5532">
                  <c:v>20.7</c:v>
                </c:pt>
                <c:pt idx="5533">
                  <c:v>20.7</c:v>
                </c:pt>
                <c:pt idx="5534">
                  <c:v>20.7</c:v>
                </c:pt>
                <c:pt idx="5535">
                  <c:v>20.7</c:v>
                </c:pt>
                <c:pt idx="5536">
                  <c:v>20.7</c:v>
                </c:pt>
                <c:pt idx="5537">
                  <c:v>20.7</c:v>
                </c:pt>
                <c:pt idx="5538">
                  <c:v>20.7</c:v>
                </c:pt>
                <c:pt idx="5539">
                  <c:v>20.7</c:v>
                </c:pt>
                <c:pt idx="5540">
                  <c:v>20.7</c:v>
                </c:pt>
                <c:pt idx="5541">
                  <c:v>20.7</c:v>
                </c:pt>
                <c:pt idx="5542">
                  <c:v>20.7</c:v>
                </c:pt>
                <c:pt idx="5543">
                  <c:v>20.7</c:v>
                </c:pt>
                <c:pt idx="5544">
                  <c:v>20.7</c:v>
                </c:pt>
                <c:pt idx="5545">
                  <c:v>20.7</c:v>
                </c:pt>
                <c:pt idx="5546">
                  <c:v>20.7</c:v>
                </c:pt>
                <c:pt idx="5547">
                  <c:v>20.7</c:v>
                </c:pt>
                <c:pt idx="5548">
                  <c:v>20.7</c:v>
                </c:pt>
                <c:pt idx="5549">
                  <c:v>20.7</c:v>
                </c:pt>
                <c:pt idx="5550">
                  <c:v>20.7</c:v>
                </c:pt>
                <c:pt idx="5551">
                  <c:v>20.7</c:v>
                </c:pt>
                <c:pt idx="5552">
                  <c:v>20.7</c:v>
                </c:pt>
                <c:pt idx="5553">
                  <c:v>20.7</c:v>
                </c:pt>
                <c:pt idx="5554">
                  <c:v>20.7</c:v>
                </c:pt>
                <c:pt idx="5555">
                  <c:v>20.7</c:v>
                </c:pt>
                <c:pt idx="5556">
                  <c:v>20.7</c:v>
                </c:pt>
                <c:pt idx="5557">
                  <c:v>20.7</c:v>
                </c:pt>
                <c:pt idx="5558">
                  <c:v>20.7</c:v>
                </c:pt>
                <c:pt idx="5559">
                  <c:v>20.7</c:v>
                </c:pt>
                <c:pt idx="5560">
                  <c:v>20.7</c:v>
                </c:pt>
                <c:pt idx="5561">
                  <c:v>20.7</c:v>
                </c:pt>
                <c:pt idx="5562">
                  <c:v>20.7</c:v>
                </c:pt>
                <c:pt idx="5563">
                  <c:v>20.7</c:v>
                </c:pt>
                <c:pt idx="5564">
                  <c:v>20.7</c:v>
                </c:pt>
                <c:pt idx="5565">
                  <c:v>20.7</c:v>
                </c:pt>
                <c:pt idx="5566">
                  <c:v>20.7</c:v>
                </c:pt>
                <c:pt idx="5567">
                  <c:v>20.7</c:v>
                </c:pt>
                <c:pt idx="5568">
                  <c:v>20.7</c:v>
                </c:pt>
                <c:pt idx="5569">
                  <c:v>20.7</c:v>
                </c:pt>
                <c:pt idx="5570">
                  <c:v>20.7</c:v>
                </c:pt>
                <c:pt idx="5571">
                  <c:v>20.7</c:v>
                </c:pt>
                <c:pt idx="5572">
                  <c:v>20.7</c:v>
                </c:pt>
                <c:pt idx="5573">
                  <c:v>20.7</c:v>
                </c:pt>
                <c:pt idx="5574">
                  <c:v>20.7</c:v>
                </c:pt>
                <c:pt idx="5575">
                  <c:v>20.7</c:v>
                </c:pt>
                <c:pt idx="5576">
                  <c:v>20.7</c:v>
                </c:pt>
                <c:pt idx="5577">
                  <c:v>20.7</c:v>
                </c:pt>
                <c:pt idx="5578">
                  <c:v>20.7</c:v>
                </c:pt>
                <c:pt idx="5579">
                  <c:v>20.7</c:v>
                </c:pt>
                <c:pt idx="5580">
                  <c:v>20.7</c:v>
                </c:pt>
                <c:pt idx="5581">
                  <c:v>20.7</c:v>
                </c:pt>
                <c:pt idx="5582">
                  <c:v>20.7</c:v>
                </c:pt>
                <c:pt idx="5583">
                  <c:v>20.7</c:v>
                </c:pt>
                <c:pt idx="5584">
                  <c:v>20.7</c:v>
                </c:pt>
                <c:pt idx="5585">
                  <c:v>20.7</c:v>
                </c:pt>
                <c:pt idx="5586">
                  <c:v>20.7</c:v>
                </c:pt>
                <c:pt idx="5587">
                  <c:v>20.7</c:v>
                </c:pt>
                <c:pt idx="5588">
                  <c:v>20.7</c:v>
                </c:pt>
                <c:pt idx="5589">
                  <c:v>20.7</c:v>
                </c:pt>
                <c:pt idx="5590">
                  <c:v>20.7</c:v>
                </c:pt>
                <c:pt idx="5591">
                  <c:v>20.7</c:v>
                </c:pt>
                <c:pt idx="5592">
                  <c:v>20.7</c:v>
                </c:pt>
                <c:pt idx="5593">
                  <c:v>20.7</c:v>
                </c:pt>
                <c:pt idx="5594">
                  <c:v>20.7</c:v>
                </c:pt>
                <c:pt idx="5595">
                  <c:v>20.7</c:v>
                </c:pt>
                <c:pt idx="5596">
                  <c:v>20.7</c:v>
                </c:pt>
                <c:pt idx="5597">
                  <c:v>20.7</c:v>
                </c:pt>
                <c:pt idx="5598">
                  <c:v>20.7</c:v>
                </c:pt>
                <c:pt idx="5599">
                  <c:v>20.7</c:v>
                </c:pt>
                <c:pt idx="5600">
                  <c:v>20.7</c:v>
                </c:pt>
                <c:pt idx="5601">
                  <c:v>20.7</c:v>
                </c:pt>
                <c:pt idx="5602">
                  <c:v>20.7</c:v>
                </c:pt>
                <c:pt idx="5603">
                  <c:v>20.7</c:v>
                </c:pt>
                <c:pt idx="5604">
                  <c:v>20.7</c:v>
                </c:pt>
                <c:pt idx="5605">
                  <c:v>20.7</c:v>
                </c:pt>
                <c:pt idx="5606">
                  <c:v>20.7</c:v>
                </c:pt>
                <c:pt idx="5607">
                  <c:v>20.7</c:v>
                </c:pt>
                <c:pt idx="5608">
                  <c:v>20.7</c:v>
                </c:pt>
                <c:pt idx="5609">
                  <c:v>20.7</c:v>
                </c:pt>
                <c:pt idx="5610">
                  <c:v>20.7</c:v>
                </c:pt>
                <c:pt idx="5611">
                  <c:v>20.7</c:v>
                </c:pt>
                <c:pt idx="5612">
                  <c:v>20.7</c:v>
                </c:pt>
                <c:pt idx="5613">
                  <c:v>20.7</c:v>
                </c:pt>
                <c:pt idx="5614">
                  <c:v>20.7</c:v>
                </c:pt>
                <c:pt idx="5615">
                  <c:v>20.7</c:v>
                </c:pt>
                <c:pt idx="5616">
                  <c:v>20.7</c:v>
                </c:pt>
                <c:pt idx="5617">
                  <c:v>20.7</c:v>
                </c:pt>
                <c:pt idx="5618">
                  <c:v>20.7</c:v>
                </c:pt>
                <c:pt idx="5619">
                  <c:v>20.7</c:v>
                </c:pt>
                <c:pt idx="5620">
                  <c:v>20.7</c:v>
                </c:pt>
                <c:pt idx="5621">
                  <c:v>20.7</c:v>
                </c:pt>
                <c:pt idx="5622">
                  <c:v>20.7</c:v>
                </c:pt>
                <c:pt idx="5623">
                  <c:v>20.7</c:v>
                </c:pt>
                <c:pt idx="5624">
                  <c:v>20.7</c:v>
                </c:pt>
                <c:pt idx="5625">
                  <c:v>20.7</c:v>
                </c:pt>
                <c:pt idx="5626">
                  <c:v>20.7</c:v>
                </c:pt>
                <c:pt idx="5627">
                  <c:v>20.7</c:v>
                </c:pt>
                <c:pt idx="5628">
                  <c:v>20.7</c:v>
                </c:pt>
                <c:pt idx="5629">
                  <c:v>20.7</c:v>
                </c:pt>
                <c:pt idx="5630">
                  <c:v>20.7</c:v>
                </c:pt>
                <c:pt idx="5631">
                  <c:v>20.7</c:v>
                </c:pt>
                <c:pt idx="5632">
                  <c:v>20.7</c:v>
                </c:pt>
                <c:pt idx="5633">
                  <c:v>20.7</c:v>
                </c:pt>
                <c:pt idx="5634">
                  <c:v>20.7</c:v>
                </c:pt>
                <c:pt idx="5635">
                  <c:v>20.7</c:v>
                </c:pt>
                <c:pt idx="5636">
                  <c:v>20.7</c:v>
                </c:pt>
                <c:pt idx="5637">
                  <c:v>20.7</c:v>
                </c:pt>
                <c:pt idx="5638">
                  <c:v>20.7</c:v>
                </c:pt>
                <c:pt idx="5639">
                  <c:v>20.7</c:v>
                </c:pt>
                <c:pt idx="5640">
                  <c:v>20.7</c:v>
                </c:pt>
                <c:pt idx="5641">
                  <c:v>20.7</c:v>
                </c:pt>
                <c:pt idx="5642">
                  <c:v>20.7</c:v>
                </c:pt>
                <c:pt idx="5643">
                  <c:v>20.7</c:v>
                </c:pt>
                <c:pt idx="5644">
                  <c:v>20.7</c:v>
                </c:pt>
                <c:pt idx="5645">
                  <c:v>20.7</c:v>
                </c:pt>
                <c:pt idx="5646">
                  <c:v>20.7</c:v>
                </c:pt>
                <c:pt idx="5647">
                  <c:v>20.7</c:v>
                </c:pt>
                <c:pt idx="5648">
                  <c:v>20.7</c:v>
                </c:pt>
                <c:pt idx="5649">
                  <c:v>20.7</c:v>
                </c:pt>
                <c:pt idx="5650">
                  <c:v>20.7</c:v>
                </c:pt>
                <c:pt idx="5651">
                  <c:v>20.7</c:v>
                </c:pt>
                <c:pt idx="5652">
                  <c:v>20.7</c:v>
                </c:pt>
                <c:pt idx="5653">
                  <c:v>20.7</c:v>
                </c:pt>
                <c:pt idx="5654">
                  <c:v>20.7</c:v>
                </c:pt>
                <c:pt idx="5655">
                  <c:v>20.7</c:v>
                </c:pt>
                <c:pt idx="5656">
                  <c:v>20.7</c:v>
                </c:pt>
                <c:pt idx="5657">
                  <c:v>20.7</c:v>
                </c:pt>
                <c:pt idx="5658">
                  <c:v>20.7</c:v>
                </c:pt>
                <c:pt idx="5659">
                  <c:v>20.7</c:v>
                </c:pt>
                <c:pt idx="5660">
                  <c:v>20.7</c:v>
                </c:pt>
                <c:pt idx="5661">
                  <c:v>20.7</c:v>
                </c:pt>
                <c:pt idx="5662">
                  <c:v>20.7</c:v>
                </c:pt>
                <c:pt idx="5663">
                  <c:v>20.7</c:v>
                </c:pt>
                <c:pt idx="5664">
                  <c:v>20.7</c:v>
                </c:pt>
                <c:pt idx="5665">
                  <c:v>20.7</c:v>
                </c:pt>
                <c:pt idx="5666">
                  <c:v>20.7</c:v>
                </c:pt>
                <c:pt idx="5667">
                  <c:v>20.7</c:v>
                </c:pt>
                <c:pt idx="5668">
                  <c:v>20.7</c:v>
                </c:pt>
                <c:pt idx="5669">
                  <c:v>20.7</c:v>
                </c:pt>
                <c:pt idx="5670">
                  <c:v>20.7</c:v>
                </c:pt>
                <c:pt idx="5671">
                  <c:v>20.7</c:v>
                </c:pt>
                <c:pt idx="5672">
                  <c:v>20.7</c:v>
                </c:pt>
                <c:pt idx="5673">
                  <c:v>20.7</c:v>
                </c:pt>
                <c:pt idx="5674">
                  <c:v>20.7</c:v>
                </c:pt>
                <c:pt idx="5675">
                  <c:v>20.7</c:v>
                </c:pt>
                <c:pt idx="5676">
                  <c:v>20.7</c:v>
                </c:pt>
                <c:pt idx="5677">
                  <c:v>20.7</c:v>
                </c:pt>
                <c:pt idx="5678">
                  <c:v>20.7</c:v>
                </c:pt>
                <c:pt idx="5679">
                  <c:v>20.7</c:v>
                </c:pt>
                <c:pt idx="5680">
                  <c:v>20.7</c:v>
                </c:pt>
                <c:pt idx="5681">
                  <c:v>20.7</c:v>
                </c:pt>
                <c:pt idx="5682">
                  <c:v>20.7</c:v>
                </c:pt>
                <c:pt idx="5683">
                  <c:v>20.7</c:v>
                </c:pt>
                <c:pt idx="5684">
                  <c:v>20.7</c:v>
                </c:pt>
                <c:pt idx="5685">
                  <c:v>20.7</c:v>
                </c:pt>
                <c:pt idx="5686">
                  <c:v>20.7</c:v>
                </c:pt>
                <c:pt idx="5687">
                  <c:v>20.7</c:v>
                </c:pt>
                <c:pt idx="5688">
                  <c:v>20.7</c:v>
                </c:pt>
                <c:pt idx="5689">
                  <c:v>20.7</c:v>
                </c:pt>
                <c:pt idx="5690">
                  <c:v>20.7</c:v>
                </c:pt>
                <c:pt idx="5691">
                  <c:v>20.7</c:v>
                </c:pt>
                <c:pt idx="5692">
                  <c:v>20.7</c:v>
                </c:pt>
                <c:pt idx="5693">
                  <c:v>20.7</c:v>
                </c:pt>
                <c:pt idx="5694">
                  <c:v>20.7</c:v>
                </c:pt>
                <c:pt idx="5695">
                  <c:v>20.7</c:v>
                </c:pt>
                <c:pt idx="5696">
                  <c:v>20.7</c:v>
                </c:pt>
                <c:pt idx="5697">
                  <c:v>20.7</c:v>
                </c:pt>
                <c:pt idx="5698">
                  <c:v>20.7</c:v>
                </c:pt>
                <c:pt idx="5699">
                  <c:v>20.7</c:v>
                </c:pt>
                <c:pt idx="5700">
                  <c:v>20.7</c:v>
                </c:pt>
                <c:pt idx="5701">
                  <c:v>20.7</c:v>
                </c:pt>
                <c:pt idx="5702">
                  <c:v>20.7</c:v>
                </c:pt>
                <c:pt idx="5703">
                  <c:v>20.7</c:v>
                </c:pt>
                <c:pt idx="5704">
                  <c:v>20.7</c:v>
                </c:pt>
                <c:pt idx="5705">
                  <c:v>20.7</c:v>
                </c:pt>
                <c:pt idx="5706">
                  <c:v>20.7</c:v>
                </c:pt>
                <c:pt idx="5707">
                  <c:v>20.7</c:v>
                </c:pt>
                <c:pt idx="5708">
                  <c:v>20.7</c:v>
                </c:pt>
                <c:pt idx="5709">
                  <c:v>20.7</c:v>
                </c:pt>
                <c:pt idx="5710">
                  <c:v>20.7</c:v>
                </c:pt>
                <c:pt idx="5711">
                  <c:v>20.7</c:v>
                </c:pt>
                <c:pt idx="5712">
                  <c:v>20.7</c:v>
                </c:pt>
                <c:pt idx="5713">
                  <c:v>20.7</c:v>
                </c:pt>
                <c:pt idx="5714">
                  <c:v>20.7</c:v>
                </c:pt>
                <c:pt idx="5715">
                  <c:v>20.7</c:v>
                </c:pt>
                <c:pt idx="5716">
                  <c:v>20.7</c:v>
                </c:pt>
                <c:pt idx="5717">
                  <c:v>20.7</c:v>
                </c:pt>
                <c:pt idx="5718">
                  <c:v>20.7</c:v>
                </c:pt>
                <c:pt idx="5719">
                  <c:v>20.7</c:v>
                </c:pt>
                <c:pt idx="5720">
                  <c:v>20.7</c:v>
                </c:pt>
                <c:pt idx="5721">
                  <c:v>20.7</c:v>
                </c:pt>
                <c:pt idx="5722">
                  <c:v>20.7</c:v>
                </c:pt>
                <c:pt idx="5723">
                  <c:v>20.7</c:v>
                </c:pt>
                <c:pt idx="5724">
                  <c:v>20.7</c:v>
                </c:pt>
                <c:pt idx="5725">
                  <c:v>20.7</c:v>
                </c:pt>
                <c:pt idx="5726">
                  <c:v>20.7</c:v>
                </c:pt>
                <c:pt idx="5727">
                  <c:v>20.7</c:v>
                </c:pt>
                <c:pt idx="5728">
                  <c:v>20.7</c:v>
                </c:pt>
                <c:pt idx="5729">
                  <c:v>20.7</c:v>
                </c:pt>
                <c:pt idx="5730">
                  <c:v>20.7</c:v>
                </c:pt>
                <c:pt idx="5731">
                  <c:v>20.7</c:v>
                </c:pt>
                <c:pt idx="5732">
                  <c:v>20.7</c:v>
                </c:pt>
                <c:pt idx="5733">
                  <c:v>20.7</c:v>
                </c:pt>
                <c:pt idx="5734">
                  <c:v>20.7</c:v>
                </c:pt>
                <c:pt idx="5735">
                  <c:v>20.7</c:v>
                </c:pt>
                <c:pt idx="5736">
                  <c:v>20.7</c:v>
                </c:pt>
                <c:pt idx="5737">
                  <c:v>20.7</c:v>
                </c:pt>
                <c:pt idx="5738">
                  <c:v>20.7</c:v>
                </c:pt>
                <c:pt idx="5739">
                  <c:v>20.7</c:v>
                </c:pt>
                <c:pt idx="5740">
                  <c:v>20.7</c:v>
                </c:pt>
                <c:pt idx="5741">
                  <c:v>20.7</c:v>
                </c:pt>
                <c:pt idx="5742">
                  <c:v>20.7</c:v>
                </c:pt>
                <c:pt idx="5743">
                  <c:v>20.7</c:v>
                </c:pt>
                <c:pt idx="5744">
                  <c:v>20.7</c:v>
                </c:pt>
                <c:pt idx="5745">
                  <c:v>20.7</c:v>
                </c:pt>
                <c:pt idx="5746">
                  <c:v>20.7</c:v>
                </c:pt>
                <c:pt idx="5747">
                  <c:v>20.7</c:v>
                </c:pt>
                <c:pt idx="5748">
                  <c:v>20.7</c:v>
                </c:pt>
                <c:pt idx="5749">
                  <c:v>20.7</c:v>
                </c:pt>
                <c:pt idx="5750">
                  <c:v>20.7</c:v>
                </c:pt>
                <c:pt idx="5751">
                  <c:v>20.7</c:v>
                </c:pt>
                <c:pt idx="5752">
                  <c:v>20.7</c:v>
                </c:pt>
                <c:pt idx="5753">
                  <c:v>20.7</c:v>
                </c:pt>
                <c:pt idx="5754">
                  <c:v>20.7</c:v>
                </c:pt>
                <c:pt idx="5755">
                  <c:v>20.7</c:v>
                </c:pt>
                <c:pt idx="5756">
                  <c:v>20.7</c:v>
                </c:pt>
                <c:pt idx="5757">
                  <c:v>20.7</c:v>
                </c:pt>
                <c:pt idx="5758">
                  <c:v>20.7</c:v>
                </c:pt>
                <c:pt idx="5759">
                  <c:v>20.7</c:v>
                </c:pt>
                <c:pt idx="5760">
                  <c:v>20.7</c:v>
                </c:pt>
                <c:pt idx="5761">
                  <c:v>20.7</c:v>
                </c:pt>
                <c:pt idx="5762">
                  <c:v>20.7</c:v>
                </c:pt>
                <c:pt idx="5763">
                  <c:v>20.7</c:v>
                </c:pt>
                <c:pt idx="5764">
                  <c:v>20.7</c:v>
                </c:pt>
                <c:pt idx="5765">
                  <c:v>20.7</c:v>
                </c:pt>
                <c:pt idx="5766">
                  <c:v>20.7</c:v>
                </c:pt>
                <c:pt idx="5767">
                  <c:v>20.7</c:v>
                </c:pt>
                <c:pt idx="5768">
                  <c:v>20.7</c:v>
                </c:pt>
                <c:pt idx="5769">
                  <c:v>20.7</c:v>
                </c:pt>
                <c:pt idx="5770">
                  <c:v>20.7</c:v>
                </c:pt>
                <c:pt idx="5771">
                  <c:v>20.7</c:v>
                </c:pt>
                <c:pt idx="5772">
                  <c:v>20.7</c:v>
                </c:pt>
                <c:pt idx="5773">
                  <c:v>20.7</c:v>
                </c:pt>
                <c:pt idx="5774">
                  <c:v>20.7</c:v>
                </c:pt>
                <c:pt idx="5775">
                  <c:v>20.7</c:v>
                </c:pt>
                <c:pt idx="5776">
                  <c:v>20.7</c:v>
                </c:pt>
                <c:pt idx="5777">
                  <c:v>20.7</c:v>
                </c:pt>
                <c:pt idx="5778">
                  <c:v>20.7</c:v>
                </c:pt>
                <c:pt idx="5779">
                  <c:v>20.7</c:v>
                </c:pt>
                <c:pt idx="5780">
                  <c:v>20.7</c:v>
                </c:pt>
                <c:pt idx="5781">
                  <c:v>20.7</c:v>
                </c:pt>
                <c:pt idx="5782">
                  <c:v>20.7</c:v>
                </c:pt>
                <c:pt idx="5783">
                  <c:v>20.7</c:v>
                </c:pt>
                <c:pt idx="5784">
                  <c:v>20.7</c:v>
                </c:pt>
                <c:pt idx="5785">
                  <c:v>20.7</c:v>
                </c:pt>
                <c:pt idx="5786">
                  <c:v>20.7</c:v>
                </c:pt>
                <c:pt idx="5787">
                  <c:v>20.7</c:v>
                </c:pt>
                <c:pt idx="5788">
                  <c:v>20.7</c:v>
                </c:pt>
                <c:pt idx="5789">
                  <c:v>20.7</c:v>
                </c:pt>
                <c:pt idx="5790">
                  <c:v>20.7</c:v>
                </c:pt>
                <c:pt idx="5791">
                  <c:v>20.7</c:v>
                </c:pt>
                <c:pt idx="5792">
                  <c:v>20.7</c:v>
                </c:pt>
                <c:pt idx="5793">
                  <c:v>20.7</c:v>
                </c:pt>
                <c:pt idx="5794">
                  <c:v>20.7</c:v>
                </c:pt>
                <c:pt idx="5795">
                  <c:v>20.7</c:v>
                </c:pt>
                <c:pt idx="5796">
                  <c:v>20.7</c:v>
                </c:pt>
                <c:pt idx="5797">
                  <c:v>20.7</c:v>
                </c:pt>
                <c:pt idx="5798">
                  <c:v>20.7</c:v>
                </c:pt>
                <c:pt idx="5799">
                  <c:v>20.7</c:v>
                </c:pt>
                <c:pt idx="5800">
                  <c:v>20.7</c:v>
                </c:pt>
                <c:pt idx="5801">
                  <c:v>20.7</c:v>
                </c:pt>
                <c:pt idx="5802">
                  <c:v>20.7</c:v>
                </c:pt>
                <c:pt idx="5803">
                  <c:v>20.7</c:v>
                </c:pt>
                <c:pt idx="5804">
                  <c:v>20.7</c:v>
                </c:pt>
                <c:pt idx="5805">
                  <c:v>20.7</c:v>
                </c:pt>
                <c:pt idx="5806">
                  <c:v>20.7</c:v>
                </c:pt>
                <c:pt idx="5807">
                  <c:v>20.7</c:v>
                </c:pt>
                <c:pt idx="5808">
                  <c:v>20.7</c:v>
                </c:pt>
                <c:pt idx="5809">
                  <c:v>20.7</c:v>
                </c:pt>
                <c:pt idx="5810">
                  <c:v>20.7</c:v>
                </c:pt>
                <c:pt idx="5811">
                  <c:v>20.7</c:v>
                </c:pt>
                <c:pt idx="5812">
                  <c:v>20.7</c:v>
                </c:pt>
                <c:pt idx="5813">
                  <c:v>20.7</c:v>
                </c:pt>
                <c:pt idx="5814">
                  <c:v>20.7</c:v>
                </c:pt>
                <c:pt idx="5815">
                  <c:v>20.7</c:v>
                </c:pt>
                <c:pt idx="5816">
                  <c:v>20.7</c:v>
                </c:pt>
                <c:pt idx="5817">
                  <c:v>20.7</c:v>
                </c:pt>
                <c:pt idx="5818">
                  <c:v>20.7</c:v>
                </c:pt>
                <c:pt idx="5819">
                  <c:v>20.7</c:v>
                </c:pt>
                <c:pt idx="5820">
                  <c:v>20.7</c:v>
                </c:pt>
                <c:pt idx="5821">
                  <c:v>20.7</c:v>
                </c:pt>
                <c:pt idx="5822">
                  <c:v>20.7</c:v>
                </c:pt>
                <c:pt idx="5823">
                  <c:v>20.7</c:v>
                </c:pt>
                <c:pt idx="5824">
                  <c:v>20.7</c:v>
                </c:pt>
                <c:pt idx="5825">
                  <c:v>20.7</c:v>
                </c:pt>
                <c:pt idx="5826">
                  <c:v>20.7</c:v>
                </c:pt>
                <c:pt idx="5827">
                  <c:v>20.7</c:v>
                </c:pt>
                <c:pt idx="5828">
                  <c:v>20.7</c:v>
                </c:pt>
                <c:pt idx="5829">
                  <c:v>20.7</c:v>
                </c:pt>
                <c:pt idx="5830">
                  <c:v>20.7</c:v>
                </c:pt>
                <c:pt idx="5831">
                  <c:v>20.7</c:v>
                </c:pt>
                <c:pt idx="5832">
                  <c:v>20.7</c:v>
                </c:pt>
                <c:pt idx="5833">
                  <c:v>20.7</c:v>
                </c:pt>
                <c:pt idx="5834">
                  <c:v>20.7</c:v>
                </c:pt>
                <c:pt idx="5835">
                  <c:v>20.7</c:v>
                </c:pt>
                <c:pt idx="5836">
                  <c:v>20.7</c:v>
                </c:pt>
                <c:pt idx="5837">
                  <c:v>20.7</c:v>
                </c:pt>
                <c:pt idx="5838">
                  <c:v>20.7</c:v>
                </c:pt>
                <c:pt idx="5839">
                  <c:v>20.7</c:v>
                </c:pt>
                <c:pt idx="5840">
                  <c:v>20.7</c:v>
                </c:pt>
                <c:pt idx="5841">
                  <c:v>20.7</c:v>
                </c:pt>
                <c:pt idx="5842">
                  <c:v>20.7</c:v>
                </c:pt>
                <c:pt idx="5843">
                  <c:v>20.7</c:v>
                </c:pt>
                <c:pt idx="5844">
                  <c:v>20.7</c:v>
                </c:pt>
                <c:pt idx="5845">
                  <c:v>20.7</c:v>
                </c:pt>
                <c:pt idx="5846">
                  <c:v>20.7</c:v>
                </c:pt>
                <c:pt idx="5847">
                  <c:v>20.7</c:v>
                </c:pt>
                <c:pt idx="5848">
                  <c:v>20.7</c:v>
                </c:pt>
                <c:pt idx="5849">
                  <c:v>20.7</c:v>
                </c:pt>
                <c:pt idx="5850">
                  <c:v>20.7</c:v>
                </c:pt>
                <c:pt idx="5851">
                  <c:v>20.7</c:v>
                </c:pt>
                <c:pt idx="5852">
                  <c:v>20.7</c:v>
                </c:pt>
                <c:pt idx="5853">
                  <c:v>20.7</c:v>
                </c:pt>
                <c:pt idx="5854">
                  <c:v>20.7</c:v>
                </c:pt>
                <c:pt idx="5855">
                  <c:v>20.7</c:v>
                </c:pt>
                <c:pt idx="5856">
                  <c:v>20.7</c:v>
                </c:pt>
                <c:pt idx="5857">
                  <c:v>20.7</c:v>
                </c:pt>
                <c:pt idx="5858">
                  <c:v>20.7</c:v>
                </c:pt>
                <c:pt idx="5859">
                  <c:v>20.7</c:v>
                </c:pt>
                <c:pt idx="5860">
                  <c:v>20.7</c:v>
                </c:pt>
                <c:pt idx="5861">
                  <c:v>20.7</c:v>
                </c:pt>
                <c:pt idx="5862">
                  <c:v>20.7</c:v>
                </c:pt>
                <c:pt idx="5863">
                  <c:v>20.7</c:v>
                </c:pt>
                <c:pt idx="5864">
                  <c:v>20.7</c:v>
                </c:pt>
                <c:pt idx="5865">
                  <c:v>20.7</c:v>
                </c:pt>
                <c:pt idx="5866">
                  <c:v>20.7</c:v>
                </c:pt>
                <c:pt idx="5867">
                  <c:v>20.7</c:v>
                </c:pt>
                <c:pt idx="5868">
                  <c:v>20.7</c:v>
                </c:pt>
                <c:pt idx="5869">
                  <c:v>20.7</c:v>
                </c:pt>
                <c:pt idx="5870">
                  <c:v>20.7</c:v>
                </c:pt>
                <c:pt idx="5871">
                  <c:v>20.7</c:v>
                </c:pt>
                <c:pt idx="5872">
                  <c:v>20.7</c:v>
                </c:pt>
                <c:pt idx="5873">
                  <c:v>20.7</c:v>
                </c:pt>
                <c:pt idx="5874">
                  <c:v>20.7</c:v>
                </c:pt>
                <c:pt idx="5875">
                  <c:v>20.7</c:v>
                </c:pt>
                <c:pt idx="5876">
                  <c:v>20.7</c:v>
                </c:pt>
                <c:pt idx="5877">
                  <c:v>20.7</c:v>
                </c:pt>
                <c:pt idx="5878">
                  <c:v>20.7</c:v>
                </c:pt>
                <c:pt idx="5879">
                  <c:v>20.7</c:v>
                </c:pt>
                <c:pt idx="5880">
                  <c:v>20.7</c:v>
                </c:pt>
                <c:pt idx="5881">
                  <c:v>20.7</c:v>
                </c:pt>
                <c:pt idx="5882">
                  <c:v>20.7</c:v>
                </c:pt>
                <c:pt idx="5883">
                  <c:v>20.7</c:v>
                </c:pt>
                <c:pt idx="5884">
                  <c:v>20.7</c:v>
                </c:pt>
                <c:pt idx="5885">
                  <c:v>20.7</c:v>
                </c:pt>
                <c:pt idx="5886">
                  <c:v>20.7</c:v>
                </c:pt>
                <c:pt idx="5887">
                  <c:v>20.7</c:v>
                </c:pt>
                <c:pt idx="5888">
                  <c:v>20.7</c:v>
                </c:pt>
                <c:pt idx="5889">
                  <c:v>20.7</c:v>
                </c:pt>
                <c:pt idx="5890">
                  <c:v>20.7</c:v>
                </c:pt>
                <c:pt idx="5891">
                  <c:v>20.7</c:v>
                </c:pt>
                <c:pt idx="5892">
                  <c:v>20.7</c:v>
                </c:pt>
                <c:pt idx="5893">
                  <c:v>20.7</c:v>
                </c:pt>
                <c:pt idx="5894">
                  <c:v>20.7</c:v>
                </c:pt>
                <c:pt idx="5895">
                  <c:v>20.7</c:v>
                </c:pt>
                <c:pt idx="5896">
                  <c:v>20.7</c:v>
                </c:pt>
                <c:pt idx="5897">
                  <c:v>20.7</c:v>
                </c:pt>
                <c:pt idx="5898">
                  <c:v>20.7</c:v>
                </c:pt>
                <c:pt idx="5899">
                  <c:v>20.7</c:v>
                </c:pt>
                <c:pt idx="5900">
                  <c:v>20.7</c:v>
                </c:pt>
                <c:pt idx="5901">
                  <c:v>20.7</c:v>
                </c:pt>
                <c:pt idx="5902">
                  <c:v>20.7</c:v>
                </c:pt>
                <c:pt idx="5903">
                  <c:v>20.7</c:v>
                </c:pt>
                <c:pt idx="5904">
                  <c:v>20.7</c:v>
                </c:pt>
                <c:pt idx="5905">
                  <c:v>20.7</c:v>
                </c:pt>
                <c:pt idx="5906">
                  <c:v>20.7</c:v>
                </c:pt>
                <c:pt idx="5907">
                  <c:v>20.7</c:v>
                </c:pt>
                <c:pt idx="5908">
                  <c:v>20.7</c:v>
                </c:pt>
                <c:pt idx="5909">
                  <c:v>20.7</c:v>
                </c:pt>
                <c:pt idx="5910">
                  <c:v>20.7</c:v>
                </c:pt>
                <c:pt idx="5911">
                  <c:v>20.7</c:v>
                </c:pt>
                <c:pt idx="5912">
                  <c:v>20.7</c:v>
                </c:pt>
                <c:pt idx="5913">
                  <c:v>20.7</c:v>
                </c:pt>
                <c:pt idx="5914">
                  <c:v>20.7</c:v>
                </c:pt>
                <c:pt idx="5915">
                  <c:v>20.7</c:v>
                </c:pt>
                <c:pt idx="5916">
                  <c:v>20.7</c:v>
                </c:pt>
                <c:pt idx="5917">
                  <c:v>20.7</c:v>
                </c:pt>
                <c:pt idx="5918">
                  <c:v>20.7</c:v>
                </c:pt>
                <c:pt idx="5919">
                  <c:v>20.7</c:v>
                </c:pt>
                <c:pt idx="5920">
                  <c:v>20.7</c:v>
                </c:pt>
                <c:pt idx="5921">
                  <c:v>20.7</c:v>
                </c:pt>
                <c:pt idx="5922">
                  <c:v>20.7</c:v>
                </c:pt>
                <c:pt idx="5923">
                  <c:v>20.7</c:v>
                </c:pt>
                <c:pt idx="5924">
                  <c:v>20.7</c:v>
                </c:pt>
                <c:pt idx="5925">
                  <c:v>20.7</c:v>
                </c:pt>
                <c:pt idx="5926">
                  <c:v>20.7</c:v>
                </c:pt>
                <c:pt idx="5927">
                  <c:v>20.7</c:v>
                </c:pt>
                <c:pt idx="5928">
                  <c:v>20.7</c:v>
                </c:pt>
                <c:pt idx="5929">
                  <c:v>20.7</c:v>
                </c:pt>
                <c:pt idx="5930">
                  <c:v>20.7</c:v>
                </c:pt>
                <c:pt idx="5931">
                  <c:v>20.7</c:v>
                </c:pt>
                <c:pt idx="5932">
                  <c:v>20.7</c:v>
                </c:pt>
                <c:pt idx="5933">
                  <c:v>20.7</c:v>
                </c:pt>
                <c:pt idx="5934">
                  <c:v>20.7</c:v>
                </c:pt>
                <c:pt idx="5935">
                  <c:v>20.7</c:v>
                </c:pt>
                <c:pt idx="5936">
                  <c:v>20.7</c:v>
                </c:pt>
                <c:pt idx="5937">
                  <c:v>20.7</c:v>
                </c:pt>
                <c:pt idx="5938">
                  <c:v>20.7</c:v>
                </c:pt>
                <c:pt idx="5939">
                  <c:v>20.7</c:v>
                </c:pt>
                <c:pt idx="5940">
                  <c:v>20.7</c:v>
                </c:pt>
                <c:pt idx="5941">
                  <c:v>20.7</c:v>
                </c:pt>
                <c:pt idx="5942">
                  <c:v>20.7</c:v>
                </c:pt>
                <c:pt idx="5943">
                  <c:v>20.7</c:v>
                </c:pt>
                <c:pt idx="5944">
                  <c:v>20.7</c:v>
                </c:pt>
                <c:pt idx="5945">
                  <c:v>20.7</c:v>
                </c:pt>
                <c:pt idx="5946">
                  <c:v>20.7</c:v>
                </c:pt>
                <c:pt idx="5947">
                  <c:v>20.7</c:v>
                </c:pt>
                <c:pt idx="5948">
                  <c:v>20.7</c:v>
                </c:pt>
                <c:pt idx="5949">
                  <c:v>20.7</c:v>
                </c:pt>
                <c:pt idx="5950">
                  <c:v>20.7</c:v>
                </c:pt>
                <c:pt idx="5951">
                  <c:v>20.7</c:v>
                </c:pt>
                <c:pt idx="5952">
                  <c:v>20.7</c:v>
                </c:pt>
                <c:pt idx="5953">
                  <c:v>20.7</c:v>
                </c:pt>
                <c:pt idx="5954">
                  <c:v>20.7</c:v>
                </c:pt>
                <c:pt idx="5955">
                  <c:v>20.7</c:v>
                </c:pt>
                <c:pt idx="5956">
                  <c:v>20.7</c:v>
                </c:pt>
                <c:pt idx="5957">
                  <c:v>20.7</c:v>
                </c:pt>
                <c:pt idx="5958">
                  <c:v>20.7</c:v>
                </c:pt>
                <c:pt idx="5959">
                  <c:v>20.7</c:v>
                </c:pt>
                <c:pt idx="5960">
                  <c:v>20.7</c:v>
                </c:pt>
                <c:pt idx="5961">
                  <c:v>20.7</c:v>
                </c:pt>
                <c:pt idx="5962">
                  <c:v>20.7</c:v>
                </c:pt>
                <c:pt idx="5963">
                  <c:v>20.7</c:v>
                </c:pt>
                <c:pt idx="5964">
                  <c:v>20.7</c:v>
                </c:pt>
                <c:pt idx="5965">
                  <c:v>20.7</c:v>
                </c:pt>
                <c:pt idx="5966">
                  <c:v>20.7</c:v>
                </c:pt>
                <c:pt idx="5967">
                  <c:v>20.7</c:v>
                </c:pt>
                <c:pt idx="5968">
                  <c:v>20.7</c:v>
                </c:pt>
                <c:pt idx="5969">
                  <c:v>20.7</c:v>
                </c:pt>
                <c:pt idx="5970">
                  <c:v>20.7</c:v>
                </c:pt>
                <c:pt idx="5971">
                  <c:v>20.7</c:v>
                </c:pt>
                <c:pt idx="5972">
                  <c:v>20.7</c:v>
                </c:pt>
                <c:pt idx="5973">
                  <c:v>20.7</c:v>
                </c:pt>
                <c:pt idx="5974">
                  <c:v>20.7</c:v>
                </c:pt>
                <c:pt idx="5975">
                  <c:v>20.7</c:v>
                </c:pt>
                <c:pt idx="5976">
                  <c:v>20.7</c:v>
                </c:pt>
                <c:pt idx="5977">
                  <c:v>20.7</c:v>
                </c:pt>
                <c:pt idx="5978">
                  <c:v>20.7</c:v>
                </c:pt>
                <c:pt idx="5979">
                  <c:v>20.7</c:v>
                </c:pt>
                <c:pt idx="5980">
                  <c:v>20.7</c:v>
                </c:pt>
                <c:pt idx="5981">
                  <c:v>20.7</c:v>
                </c:pt>
                <c:pt idx="5982">
                  <c:v>20.7</c:v>
                </c:pt>
                <c:pt idx="5983">
                  <c:v>20.7</c:v>
                </c:pt>
                <c:pt idx="5984">
                  <c:v>20.7</c:v>
                </c:pt>
                <c:pt idx="5985">
                  <c:v>20.7</c:v>
                </c:pt>
                <c:pt idx="5986">
                  <c:v>20.7</c:v>
                </c:pt>
                <c:pt idx="5987">
                  <c:v>20.7</c:v>
                </c:pt>
                <c:pt idx="5988">
                  <c:v>20.7</c:v>
                </c:pt>
                <c:pt idx="5989">
                  <c:v>20.7</c:v>
                </c:pt>
                <c:pt idx="5990">
                  <c:v>20.7</c:v>
                </c:pt>
                <c:pt idx="5991">
                  <c:v>20.7</c:v>
                </c:pt>
                <c:pt idx="5992">
                  <c:v>20.7</c:v>
                </c:pt>
                <c:pt idx="5993">
                  <c:v>20.7</c:v>
                </c:pt>
                <c:pt idx="5994">
                  <c:v>20.7</c:v>
                </c:pt>
                <c:pt idx="5995">
                  <c:v>20.7</c:v>
                </c:pt>
                <c:pt idx="5996">
                  <c:v>20.7</c:v>
                </c:pt>
                <c:pt idx="5997">
                  <c:v>20.7</c:v>
                </c:pt>
                <c:pt idx="5998">
                  <c:v>20.7</c:v>
                </c:pt>
                <c:pt idx="5999">
                  <c:v>20.7</c:v>
                </c:pt>
                <c:pt idx="6000">
                  <c:v>20.7</c:v>
                </c:pt>
                <c:pt idx="6001">
                  <c:v>20.7</c:v>
                </c:pt>
                <c:pt idx="6002">
                  <c:v>20.7</c:v>
                </c:pt>
                <c:pt idx="6003">
                  <c:v>20.7</c:v>
                </c:pt>
                <c:pt idx="6004">
                  <c:v>20.8</c:v>
                </c:pt>
                <c:pt idx="6005">
                  <c:v>20.7</c:v>
                </c:pt>
                <c:pt idx="6006">
                  <c:v>20.7</c:v>
                </c:pt>
                <c:pt idx="6007">
                  <c:v>20.7</c:v>
                </c:pt>
                <c:pt idx="6008">
                  <c:v>20.7</c:v>
                </c:pt>
                <c:pt idx="6009">
                  <c:v>20.7</c:v>
                </c:pt>
                <c:pt idx="6010">
                  <c:v>20.8</c:v>
                </c:pt>
                <c:pt idx="6011">
                  <c:v>20.7</c:v>
                </c:pt>
                <c:pt idx="6012">
                  <c:v>20.7</c:v>
                </c:pt>
                <c:pt idx="6013">
                  <c:v>20.7</c:v>
                </c:pt>
                <c:pt idx="6014">
                  <c:v>20.7</c:v>
                </c:pt>
                <c:pt idx="6015">
                  <c:v>20.7</c:v>
                </c:pt>
                <c:pt idx="6016">
                  <c:v>20.7</c:v>
                </c:pt>
                <c:pt idx="6017">
                  <c:v>20.8</c:v>
                </c:pt>
                <c:pt idx="6018">
                  <c:v>20.8</c:v>
                </c:pt>
                <c:pt idx="6019">
                  <c:v>20.8</c:v>
                </c:pt>
                <c:pt idx="6020">
                  <c:v>20.8</c:v>
                </c:pt>
                <c:pt idx="6021">
                  <c:v>20.8</c:v>
                </c:pt>
                <c:pt idx="6022">
                  <c:v>20.8</c:v>
                </c:pt>
                <c:pt idx="6023">
                  <c:v>20.8</c:v>
                </c:pt>
                <c:pt idx="6024">
                  <c:v>20.8</c:v>
                </c:pt>
                <c:pt idx="6025">
                  <c:v>20.8</c:v>
                </c:pt>
                <c:pt idx="6026">
                  <c:v>20.8</c:v>
                </c:pt>
                <c:pt idx="6027">
                  <c:v>20.8</c:v>
                </c:pt>
                <c:pt idx="6028">
                  <c:v>20.8</c:v>
                </c:pt>
                <c:pt idx="6029">
                  <c:v>20.8</c:v>
                </c:pt>
                <c:pt idx="6030">
                  <c:v>20.8</c:v>
                </c:pt>
                <c:pt idx="6031">
                  <c:v>20.8</c:v>
                </c:pt>
                <c:pt idx="6032">
                  <c:v>20.8</c:v>
                </c:pt>
                <c:pt idx="6033">
                  <c:v>20.8</c:v>
                </c:pt>
                <c:pt idx="6034">
                  <c:v>20.8</c:v>
                </c:pt>
                <c:pt idx="6035">
                  <c:v>20.8</c:v>
                </c:pt>
                <c:pt idx="6036">
                  <c:v>20.8</c:v>
                </c:pt>
                <c:pt idx="6037">
                  <c:v>20.8</c:v>
                </c:pt>
                <c:pt idx="6038">
                  <c:v>20.8</c:v>
                </c:pt>
                <c:pt idx="6039">
                  <c:v>20.8</c:v>
                </c:pt>
                <c:pt idx="6040">
                  <c:v>20.8</c:v>
                </c:pt>
                <c:pt idx="6041">
                  <c:v>20.8</c:v>
                </c:pt>
                <c:pt idx="6042">
                  <c:v>20.8</c:v>
                </c:pt>
                <c:pt idx="6043">
                  <c:v>20.8</c:v>
                </c:pt>
                <c:pt idx="6044">
                  <c:v>20.8</c:v>
                </c:pt>
                <c:pt idx="6045">
                  <c:v>20.8</c:v>
                </c:pt>
                <c:pt idx="6046">
                  <c:v>20.8</c:v>
                </c:pt>
                <c:pt idx="6047">
                  <c:v>20.8</c:v>
                </c:pt>
                <c:pt idx="6048">
                  <c:v>20.8</c:v>
                </c:pt>
                <c:pt idx="6049">
                  <c:v>20.8</c:v>
                </c:pt>
                <c:pt idx="6050">
                  <c:v>20.8</c:v>
                </c:pt>
                <c:pt idx="6051">
                  <c:v>20.8</c:v>
                </c:pt>
                <c:pt idx="6052">
                  <c:v>20.8</c:v>
                </c:pt>
                <c:pt idx="6053">
                  <c:v>20.8</c:v>
                </c:pt>
                <c:pt idx="6054">
                  <c:v>20.8</c:v>
                </c:pt>
                <c:pt idx="6055">
                  <c:v>20.8</c:v>
                </c:pt>
                <c:pt idx="6056">
                  <c:v>20.8</c:v>
                </c:pt>
                <c:pt idx="6057">
                  <c:v>20.8</c:v>
                </c:pt>
                <c:pt idx="6058">
                  <c:v>20.8</c:v>
                </c:pt>
                <c:pt idx="6059">
                  <c:v>20.8</c:v>
                </c:pt>
                <c:pt idx="6060">
                  <c:v>20.8</c:v>
                </c:pt>
                <c:pt idx="6061">
                  <c:v>20.8</c:v>
                </c:pt>
                <c:pt idx="6062">
                  <c:v>20.8</c:v>
                </c:pt>
                <c:pt idx="6063">
                  <c:v>20.8</c:v>
                </c:pt>
                <c:pt idx="6064">
                  <c:v>20.8</c:v>
                </c:pt>
                <c:pt idx="6065">
                  <c:v>20.8</c:v>
                </c:pt>
                <c:pt idx="6066">
                  <c:v>20.8</c:v>
                </c:pt>
                <c:pt idx="6067">
                  <c:v>20.8</c:v>
                </c:pt>
                <c:pt idx="6068">
                  <c:v>20.8</c:v>
                </c:pt>
                <c:pt idx="6069">
                  <c:v>20.8</c:v>
                </c:pt>
                <c:pt idx="6070">
                  <c:v>20.8</c:v>
                </c:pt>
                <c:pt idx="6071">
                  <c:v>20.8</c:v>
                </c:pt>
                <c:pt idx="6072">
                  <c:v>20.8</c:v>
                </c:pt>
                <c:pt idx="6073">
                  <c:v>20.8</c:v>
                </c:pt>
                <c:pt idx="6074">
                  <c:v>20.8</c:v>
                </c:pt>
                <c:pt idx="6075">
                  <c:v>20.8</c:v>
                </c:pt>
                <c:pt idx="6076">
                  <c:v>20.8</c:v>
                </c:pt>
                <c:pt idx="6077">
                  <c:v>20.8</c:v>
                </c:pt>
                <c:pt idx="6078">
                  <c:v>20.8</c:v>
                </c:pt>
                <c:pt idx="6079">
                  <c:v>20.8</c:v>
                </c:pt>
                <c:pt idx="6080">
                  <c:v>20.8</c:v>
                </c:pt>
                <c:pt idx="6081">
                  <c:v>20.8</c:v>
                </c:pt>
                <c:pt idx="6082">
                  <c:v>20.8</c:v>
                </c:pt>
                <c:pt idx="6083">
                  <c:v>20.8</c:v>
                </c:pt>
                <c:pt idx="6084">
                  <c:v>20.8</c:v>
                </c:pt>
                <c:pt idx="6085">
                  <c:v>20.8</c:v>
                </c:pt>
                <c:pt idx="6086">
                  <c:v>20.8</c:v>
                </c:pt>
                <c:pt idx="6087">
                  <c:v>20.8</c:v>
                </c:pt>
                <c:pt idx="6088">
                  <c:v>20.8</c:v>
                </c:pt>
                <c:pt idx="6089">
                  <c:v>20.8</c:v>
                </c:pt>
                <c:pt idx="6090">
                  <c:v>20.8</c:v>
                </c:pt>
                <c:pt idx="6091">
                  <c:v>20.8</c:v>
                </c:pt>
                <c:pt idx="6092">
                  <c:v>20.8</c:v>
                </c:pt>
                <c:pt idx="6093">
                  <c:v>20.8</c:v>
                </c:pt>
                <c:pt idx="6094">
                  <c:v>20.8</c:v>
                </c:pt>
                <c:pt idx="6095">
                  <c:v>20.8</c:v>
                </c:pt>
                <c:pt idx="6096">
                  <c:v>20.8</c:v>
                </c:pt>
                <c:pt idx="6097">
                  <c:v>20.8</c:v>
                </c:pt>
                <c:pt idx="6098">
                  <c:v>20.8</c:v>
                </c:pt>
                <c:pt idx="6099">
                  <c:v>20.8</c:v>
                </c:pt>
                <c:pt idx="6100">
                  <c:v>20.8</c:v>
                </c:pt>
                <c:pt idx="6101">
                  <c:v>20.8</c:v>
                </c:pt>
                <c:pt idx="6102">
                  <c:v>20.8</c:v>
                </c:pt>
                <c:pt idx="6103">
                  <c:v>20.8</c:v>
                </c:pt>
                <c:pt idx="6104">
                  <c:v>20.8</c:v>
                </c:pt>
                <c:pt idx="6105">
                  <c:v>20.8</c:v>
                </c:pt>
                <c:pt idx="6106">
                  <c:v>20.8</c:v>
                </c:pt>
                <c:pt idx="6107">
                  <c:v>20.8</c:v>
                </c:pt>
                <c:pt idx="6108">
                  <c:v>20.8</c:v>
                </c:pt>
                <c:pt idx="6109">
                  <c:v>20.8</c:v>
                </c:pt>
                <c:pt idx="6110">
                  <c:v>20.8</c:v>
                </c:pt>
                <c:pt idx="6111">
                  <c:v>20.8</c:v>
                </c:pt>
                <c:pt idx="6112">
                  <c:v>20.8</c:v>
                </c:pt>
                <c:pt idx="6113">
                  <c:v>20.8</c:v>
                </c:pt>
                <c:pt idx="6114">
                  <c:v>20.8</c:v>
                </c:pt>
                <c:pt idx="6115">
                  <c:v>20.8</c:v>
                </c:pt>
                <c:pt idx="6116">
                  <c:v>20.8</c:v>
                </c:pt>
                <c:pt idx="6117">
                  <c:v>20.8</c:v>
                </c:pt>
                <c:pt idx="6118">
                  <c:v>20.8</c:v>
                </c:pt>
                <c:pt idx="6119">
                  <c:v>20.8</c:v>
                </c:pt>
                <c:pt idx="6120">
                  <c:v>20.8</c:v>
                </c:pt>
                <c:pt idx="6121">
                  <c:v>20.8</c:v>
                </c:pt>
                <c:pt idx="6122">
                  <c:v>20.8</c:v>
                </c:pt>
                <c:pt idx="6123">
                  <c:v>20.8</c:v>
                </c:pt>
                <c:pt idx="6124">
                  <c:v>20.8</c:v>
                </c:pt>
                <c:pt idx="6125">
                  <c:v>20.8</c:v>
                </c:pt>
                <c:pt idx="6126">
                  <c:v>20.8</c:v>
                </c:pt>
                <c:pt idx="6127">
                  <c:v>20.8</c:v>
                </c:pt>
                <c:pt idx="6128">
                  <c:v>20.8</c:v>
                </c:pt>
                <c:pt idx="6129">
                  <c:v>20.8</c:v>
                </c:pt>
                <c:pt idx="6130">
                  <c:v>20.8</c:v>
                </c:pt>
                <c:pt idx="6131">
                  <c:v>20.8</c:v>
                </c:pt>
                <c:pt idx="6132">
                  <c:v>20.8</c:v>
                </c:pt>
                <c:pt idx="6133">
                  <c:v>20.8</c:v>
                </c:pt>
                <c:pt idx="6134">
                  <c:v>20.8</c:v>
                </c:pt>
                <c:pt idx="6135">
                  <c:v>20.8</c:v>
                </c:pt>
                <c:pt idx="6136">
                  <c:v>20.8</c:v>
                </c:pt>
                <c:pt idx="6137">
                  <c:v>20.8</c:v>
                </c:pt>
                <c:pt idx="6138">
                  <c:v>20.8</c:v>
                </c:pt>
                <c:pt idx="6139">
                  <c:v>20.8</c:v>
                </c:pt>
                <c:pt idx="6140">
                  <c:v>20.8</c:v>
                </c:pt>
                <c:pt idx="6141">
                  <c:v>20.8</c:v>
                </c:pt>
                <c:pt idx="6142">
                  <c:v>20.8</c:v>
                </c:pt>
                <c:pt idx="6143">
                  <c:v>20.8</c:v>
                </c:pt>
                <c:pt idx="6144">
                  <c:v>20.8</c:v>
                </c:pt>
                <c:pt idx="6145">
                  <c:v>20.8</c:v>
                </c:pt>
                <c:pt idx="6146">
                  <c:v>20.8</c:v>
                </c:pt>
                <c:pt idx="6147">
                  <c:v>20.8</c:v>
                </c:pt>
                <c:pt idx="6148">
                  <c:v>20.8</c:v>
                </c:pt>
                <c:pt idx="6149">
                  <c:v>20.8</c:v>
                </c:pt>
                <c:pt idx="6150">
                  <c:v>20.8</c:v>
                </c:pt>
                <c:pt idx="6151">
                  <c:v>20.8</c:v>
                </c:pt>
                <c:pt idx="6152">
                  <c:v>20.8</c:v>
                </c:pt>
                <c:pt idx="6153">
                  <c:v>20.8</c:v>
                </c:pt>
                <c:pt idx="6154">
                  <c:v>20.8</c:v>
                </c:pt>
                <c:pt idx="6155">
                  <c:v>20.8</c:v>
                </c:pt>
                <c:pt idx="6156">
                  <c:v>20.8</c:v>
                </c:pt>
                <c:pt idx="6157">
                  <c:v>20.8</c:v>
                </c:pt>
                <c:pt idx="6158">
                  <c:v>20.8</c:v>
                </c:pt>
                <c:pt idx="6159">
                  <c:v>20.8</c:v>
                </c:pt>
                <c:pt idx="6160">
                  <c:v>20.8</c:v>
                </c:pt>
                <c:pt idx="6161">
                  <c:v>20.8</c:v>
                </c:pt>
                <c:pt idx="6162">
                  <c:v>20.8</c:v>
                </c:pt>
                <c:pt idx="6163">
                  <c:v>20.8</c:v>
                </c:pt>
                <c:pt idx="6164">
                  <c:v>20.8</c:v>
                </c:pt>
                <c:pt idx="6165">
                  <c:v>20.8</c:v>
                </c:pt>
                <c:pt idx="6166">
                  <c:v>20.8</c:v>
                </c:pt>
                <c:pt idx="6167">
                  <c:v>20.8</c:v>
                </c:pt>
                <c:pt idx="6168">
                  <c:v>20.8</c:v>
                </c:pt>
                <c:pt idx="6169">
                  <c:v>20.8</c:v>
                </c:pt>
                <c:pt idx="6170">
                  <c:v>20.8</c:v>
                </c:pt>
                <c:pt idx="6171">
                  <c:v>20.8</c:v>
                </c:pt>
                <c:pt idx="6172">
                  <c:v>20.8</c:v>
                </c:pt>
                <c:pt idx="6173">
                  <c:v>20.8</c:v>
                </c:pt>
                <c:pt idx="6174">
                  <c:v>20.8</c:v>
                </c:pt>
                <c:pt idx="6175">
                  <c:v>20.8</c:v>
                </c:pt>
                <c:pt idx="6176">
                  <c:v>20.8</c:v>
                </c:pt>
                <c:pt idx="6177">
                  <c:v>20.8</c:v>
                </c:pt>
                <c:pt idx="6178">
                  <c:v>20.8</c:v>
                </c:pt>
                <c:pt idx="6179">
                  <c:v>20.8</c:v>
                </c:pt>
                <c:pt idx="6180">
                  <c:v>20.8</c:v>
                </c:pt>
                <c:pt idx="6181">
                  <c:v>20.8</c:v>
                </c:pt>
                <c:pt idx="6182">
                  <c:v>20.8</c:v>
                </c:pt>
                <c:pt idx="6183">
                  <c:v>20.8</c:v>
                </c:pt>
                <c:pt idx="6184">
                  <c:v>20.8</c:v>
                </c:pt>
                <c:pt idx="6185">
                  <c:v>20.8</c:v>
                </c:pt>
                <c:pt idx="6186">
                  <c:v>20.8</c:v>
                </c:pt>
                <c:pt idx="6187">
                  <c:v>20.8</c:v>
                </c:pt>
                <c:pt idx="6188">
                  <c:v>20.8</c:v>
                </c:pt>
                <c:pt idx="6189">
                  <c:v>20.8</c:v>
                </c:pt>
                <c:pt idx="6190">
                  <c:v>20.8</c:v>
                </c:pt>
                <c:pt idx="6191">
                  <c:v>20.8</c:v>
                </c:pt>
                <c:pt idx="6192">
                  <c:v>20.8</c:v>
                </c:pt>
                <c:pt idx="6193">
                  <c:v>20.8</c:v>
                </c:pt>
                <c:pt idx="6194">
                  <c:v>20.8</c:v>
                </c:pt>
                <c:pt idx="6195">
                  <c:v>20.8</c:v>
                </c:pt>
                <c:pt idx="6196">
                  <c:v>20.8</c:v>
                </c:pt>
                <c:pt idx="6197">
                  <c:v>20.8</c:v>
                </c:pt>
                <c:pt idx="6198">
                  <c:v>20.8</c:v>
                </c:pt>
                <c:pt idx="6199">
                  <c:v>20.8</c:v>
                </c:pt>
                <c:pt idx="6200">
                  <c:v>20.8</c:v>
                </c:pt>
                <c:pt idx="6201">
                  <c:v>20.8</c:v>
                </c:pt>
                <c:pt idx="6202">
                  <c:v>20.8</c:v>
                </c:pt>
                <c:pt idx="6203">
                  <c:v>20.8</c:v>
                </c:pt>
                <c:pt idx="6204">
                  <c:v>20.8</c:v>
                </c:pt>
                <c:pt idx="6205">
                  <c:v>20.8</c:v>
                </c:pt>
                <c:pt idx="6206">
                  <c:v>20.8</c:v>
                </c:pt>
                <c:pt idx="6207">
                  <c:v>20.8</c:v>
                </c:pt>
                <c:pt idx="6208">
                  <c:v>20.8</c:v>
                </c:pt>
                <c:pt idx="6209">
                  <c:v>20.8</c:v>
                </c:pt>
                <c:pt idx="6210">
                  <c:v>20.8</c:v>
                </c:pt>
                <c:pt idx="6211">
                  <c:v>20.8</c:v>
                </c:pt>
                <c:pt idx="6212">
                  <c:v>20.8</c:v>
                </c:pt>
                <c:pt idx="6213">
                  <c:v>20.8</c:v>
                </c:pt>
                <c:pt idx="6214">
                  <c:v>20.8</c:v>
                </c:pt>
                <c:pt idx="6215">
                  <c:v>20.8</c:v>
                </c:pt>
                <c:pt idx="6216">
                  <c:v>20.8</c:v>
                </c:pt>
                <c:pt idx="6217">
                  <c:v>20.8</c:v>
                </c:pt>
                <c:pt idx="6218">
                  <c:v>20.8</c:v>
                </c:pt>
                <c:pt idx="6219">
                  <c:v>20.7</c:v>
                </c:pt>
                <c:pt idx="6220">
                  <c:v>20.7</c:v>
                </c:pt>
                <c:pt idx="6221">
                  <c:v>20.7</c:v>
                </c:pt>
                <c:pt idx="6222">
                  <c:v>20.7</c:v>
                </c:pt>
                <c:pt idx="6223">
                  <c:v>20.7</c:v>
                </c:pt>
                <c:pt idx="6224">
                  <c:v>20.7</c:v>
                </c:pt>
                <c:pt idx="6225">
                  <c:v>20.7</c:v>
                </c:pt>
                <c:pt idx="6226">
                  <c:v>20.7</c:v>
                </c:pt>
                <c:pt idx="6227">
                  <c:v>20.7</c:v>
                </c:pt>
                <c:pt idx="6228">
                  <c:v>20.7</c:v>
                </c:pt>
                <c:pt idx="6229">
                  <c:v>20.7</c:v>
                </c:pt>
                <c:pt idx="6230">
                  <c:v>20.7</c:v>
                </c:pt>
                <c:pt idx="6231">
                  <c:v>20.7</c:v>
                </c:pt>
                <c:pt idx="6232">
                  <c:v>20.7</c:v>
                </c:pt>
                <c:pt idx="6233">
                  <c:v>20.7</c:v>
                </c:pt>
                <c:pt idx="6234">
                  <c:v>20.7</c:v>
                </c:pt>
                <c:pt idx="6235">
                  <c:v>20.7</c:v>
                </c:pt>
                <c:pt idx="6236">
                  <c:v>20.7</c:v>
                </c:pt>
                <c:pt idx="6237">
                  <c:v>20.7</c:v>
                </c:pt>
                <c:pt idx="6238">
                  <c:v>20.7</c:v>
                </c:pt>
                <c:pt idx="6239">
                  <c:v>20.7</c:v>
                </c:pt>
                <c:pt idx="6240">
                  <c:v>20.7</c:v>
                </c:pt>
                <c:pt idx="6241">
                  <c:v>20.7</c:v>
                </c:pt>
                <c:pt idx="6242">
                  <c:v>20.7</c:v>
                </c:pt>
                <c:pt idx="6243">
                  <c:v>20.7</c:v>
                </c:pt>
                <c:pt idx="6244">
                  <c:v>20.7</c:v>
                </c:pt>
                <c:pt idx="6245">
                  <c:v>20.7</c:v>
                </c:pt>
                <c:pt idx="6246">
                  <c:v>20.7</c:v>
                </c:pt>
                <c:pt idx="6247">
                  <c:v>20.7</c:v>
                </c:pt>
                <c:pt idx="6248">
                  <c:v>20.7</c:v>
                </c:pt>
                <c:pt idx="6249">
                  <c:v>20.7</c:v>
                </c:pt>
                <c:pt idx="6250">
                  <c:v>20.7</c:v>
                </c:pt>
                <c:pt idx="6251">
                  <c:v>20.7</c:v>
                </c:pt>
                <c:pt idx="6252">
                  <c:v>20.7</c:v>
                </c:pt>
                <c:pt idx="6253">
                  <c:v>20.7</c:v>
                </c:pt>
                <c:pt idx="6254">
                  <c:v>20.7</c:v>
                </c:pt>
                <c:pt idx="6255">
                  <c:v>20.7</c:v>
                </c:pt>
                <c:pt idx="6256">
                  <c:v>20.7</c:v>
                </c:pt>
                <c:pt idx="6257">
                  <c:v>20.7</c:v>
                </c:pt>
                <c:pt idx="6258">
                  <c:v>20.7</c:v>
                </c:pt>
                <c:pt idx="6259">
                  <c:v>20.7</c:v>
                </c:pt>
                <c:pt idx="6260">
                  <c:v>20.7</c:v>
                </c:pt>
                <c:pt idx="6261">
                  <c:v>20.7</c:v>
                </c:pt>
                <c:pt idx="6262">
                  <c:v>20.7</c:v>
                </c:pt>
                <c:pt idx="6263">
                  <c:v>20.7</c:v>
                </c:pt>
                <c:pt idx="6264">
                  <c:v>20.7</c:v>
                </c:pt>
                <c:pt idx="6265">
                  <c:v>20.7</c:v>
                </c:pt>
                <c:pt idx="6266">
                  <c:v>20.7</c:v>
                </c:pt>
                <c:pt idx="6267">
                  <c:v>20.7</c:v>
                </c:pt>
                <c:pt idx="6268">
                  <c:v>20.7</c:v>
                </c:pt>
                <c:pt idx="6269">
                  <c:v>20.7</c:v>
                </c:pt>
                <c:pt idx="6270">
                  <c:v>20.7</c:v>
                </c:pt>
                <c:pt idx="6271">
                  <c:v>20.7</c:v>
                </c:pt>
                <c:pt idx="6272">
                  <c:v>20.7</c:v>
                </c:pt>
                <c:pt idx="6273">
                  <c:v>20.7</c:v>
                </c:pt>
                <c:pt idx="6274">
                  <c:v>20.7</c:v>
                </c:pt>
                <c:pt idx="6275">
                  <c:v>20.7</c:v>
                </c:pt>
                <c:pt idx="6276">
                  <c:v>20.7</c:v>
                </c:pt>
                <c:pt idx="6277">
                  <c:v>20.7</c:v>
                </c:pt>
                <c:pt idx="6278">
                  <c:v>20.7</c:v>
                </c:pt>
                <c:pt idx="6279">
                  <c:v>20.7</c:v>
                </c:pt>
                <c:pt idx="6280">
                  <c:v>20.7</c:v>
                </c:pt>
                <c:pt idx="6281">
                  <c:v>20.7</c:v>
                </c:pt>
                <c:pt idx="6282">
                  <c:v>20.7</c:v>
                </c:pt>
                <c:pt idx="6283">
                  <c:v>20.7</c:v>
                </c:pt>
                <c:pt idx="6284">
                  <c:v>20.7</c:v>
                </c:pt>
                <c:pt idx="6285">
                  <c:v>20.7</c:v>
                </c:pt>
                <c:pt idx="6286">
                  <c:v>20.8</c:v>
                </c:pt>
                <c:pt idx="6287">
                  <c:v>20.7</c:v>
                </c:pt>
                <c:pt idx="6288">
                  <c:v>20.7</c:v>
                </c:pt>
                <c:pt idx="6289">
                  <c:v>20.7</c:v>
                </c:pt>
                <c:pt idx="6290">
                  <c:v>20.7</c:v>
                </c:pt>
                <c:pt idx="6291">
                  <c:v>20.7</c:v>
                </c:pt>
                <c:pt idx="6292">
                  <c:v>20.7</c:v>
                </c:pt>
                <c:pt idx="6293">
                  <c:v>20.7</c:v>
                </c:pt>
                <c:pt idx="6294">
                  <c:v>20.7</c:v>
                </c:pt>
                <c:pt idx="6295">
                  <c:v>20.7</c:v>
                </c:pt>
                <c:pt idx="6296">
                  <c:v>20.7</c:v>
                </c:pt>
                <c:pt idx="6297">
                  <c:v>20.7</c:v>
                </c:pt>
                <c:pt idx="6298">
                  <c:v>20.8</c:v>
                </c:pt>
                <c:pt idx="6299">
                  <c:v>20.7</c:v>
                </c:pt>
                <c:pt idx="6300">
                  <c:v>20.8</c:v>
                </c:pt>
                <c:pt idx="6301">
                  <c:v>20.8</c:v>
                </c:pt>
                <c:pt idx="6302">
                  <c:v>20.8</c:v>
                </c:pt>
                <c:pt idx="6303">
                  <c:v>20.8</c:v>
                </c:pt>
                <c:pt idx="6304">
                  <c:v>20.7</c:v>
                </c:pt>
                <c:pt idx="6305">
                  <c:v>20.8</c:v>
                </c:pt>
                <c:pt idx="6306">
                  <c:v>20.8</c:v>
                </c:pt>
                <c:pt idx="6307">
                  <c:v>20.8</c:v>
                </c:pt>
                <c:pt idx="6308">
                  <c:v>20.8</c:v>
                </c:pt>
                <c:pt idx="6309">
                  <c:v>20.8</c:v>
                </c:pt>
                <c:pt idx="6310">
                  <c:v>20.8</c:v>
                </c:pt>
                <c:pt idx="6311">
                  <c:v>20.8</c:v>
                </c:pt>
                <c:pt idx="6312">
                  <c:v>20.8</c:v>
                </c:pt>
                <c:pt idx="6313">
                  <c:v>20.8</c:v>
                </c:pt>
                <c:pt idx="6314">
                  <c:v>20.8</c:v>
                </c:pt>
                <c:pt idx="6315">
                  <c:v>20.8</c:v>
                </c:pt>
                <c:pt idx="6316">
                  <c:v>20.8</c:v>
                </c:pt>
                <c:pt idx="6317">
                  <c:v>20.8</c:v>
                </c:pt>
                <c:pt idx="6318">
                  <c:v>20.8</c:v>
                </c:pt>
                <c:pt idx="6319">
                  <c:v>20.8</c:v>
                </c:pt>
                <c:pt idx="6320">
                  <c:v>20.8</c:v>
                </c:pt>
                <c:pt idx="6321">
                  <c:v>20.8</c:v>
                </c:pt>
                <c:pt idx="6322">
                  <c:v>20.8</c:v>
                </c:pt>
                <c:pt idx="6323">
                  <c:v>20.8</c:v>
                </c:pt>
                <c:pt idx="6324">
                  <c:v>20.8</c:v>
                </c:pt>
                <c:pt idx="6325">
                  <c:v>20.8</c:v>
                </c:pt>
                <c:pt idx="6326">
                  <c:v>20.8</c:v>
                </c:pt>
                <c:pt idx="6327">
                  <c:v>20.8</c:v>
                </c:pt>
                <c:pt idx="6328">
                  <c:v>20.8</c:v>
                </c:pt>
                <c:pt idx="6329">
                  <c:v>20.8</c:v>
                </c:pt>
                <c:pt idx="6330">
                  <c:v>20.8</c:v>
                </c:pt>
                <c:pt idx="6331">
                  <c:v>20.8</c:v>
                </c:pt>
                <c:pt idx="6332">
                  <c:v>20.8</c:v>
                </c:pt>
                <c:pt idx="6333">
                  <c:v>20.8</c:v>
                </c:pt>
                <c:pt idx="6334">
                  <c:v>20.8</c:v>
                </c:pt>
                <c:pt idx="6335">
                  <c:v>20.8</c:v>
                </c:pt>
                <c:pt idx="6336">
                  <c:v>20.8</c:v>
                </c:pt>
                <c:pt idx="6337">
                  <c:v>20.8</c:v>
                </c:pt>
                <c:pt idx="6338">
                  <c:v>20.8</c:v>
                </c:pt>
                <c:pt idx="6339">
                  <c:v>20.8</c:v>
                </c:pt>
                <c:pt idx="6340">
                  <c:v>20.8</c:v>
                </c:pt>
                <c:pt idx="6341">
                  <c:v>20.8</c:v>
                </c:pt>
                <c:pt idx="6342">
                  <c:v>20.8</c:v>
                </c:pt>
                <c:pt idx="6343">
                  <c:v>20.8</c:v>
                </c:pt>
                <c:pt idx="6344">
                  <c:v>20.8</c:v>
                </c:pt>
                <c:pt idx="6345">
                  <c:v>20.8</c:v>
                </c:pt>
                <c:pt idx="6346">
                  <c:v>20.8</c:v>
                </c:pt>
                <c:pt idx="6347">
                  <c:v>20.8</c:v>
                </c:pt>
                <c:pt idx="6348">
                  <c:v>20.8</c:v>
                </c:pt>
                <c:pt idx="6349">
                  <c:v>20.8</c:v>
                </c:pt>
                <c:pt idx="6350">
                  <c:v>20.8</c:v>
                </c:pt>
                <c:pt idx="6351">
                  <c:v>20.8</c:v>
                </c:pt>
                <c:pt idx="6352">
                  <c:v>20.8</c:v>
                </c:pt>
                <c:pt idx="6353">
                  <c:v>20.8</c:v>
                </c:pt>
                <c:pt idx="6354">
                  <c:v>20.8</c:v>
                </c:pt>
                <c:pt idx="6355">
                  <c:v>20.8</c:v>
                </c:pt>
                <c:pt idx="6356">
                  <c:v>20.8</c:v>
                </c:pt>
                <c:pt idx="6357">
                  <c:v>20.8</c:v>
                </c:pt>
                <c:pt idx="6358">
                  <c:v>20.8</c:v>
                </c:pt>
                <c:pt idx="6359">
                  <c:v>20.8</c:v>
                </c:pt>
                <c:pt idx="6360">
                  <c:v>20.8</c:v>
                </c:pt>
                <c:pt idx="6361">
                  <c:v>20.8</c:v>
                </c:pt>
                <c:pt idx="6362">
                  <c:v>20.8</c:v>
                </c:pt>
                <c:pt idx="6363">
                  <c:v>20.8</c:v>
                </c:pt>
                <c:pt idx="6364">
                  <c:v>20.8</c:v>
                </c:pt>
                <c:pt idx="6365">
                  <c:v>20.8</c:v>
                </c:pt>
                <c:pt idx="6366">
                  <c:v>20.8</c:v>
                </c:pt>
                <c:pt idx="6367">
                  <c:v>20.8</c:v>
                </c:pt>
                <c:pt idx="6368">
                  <c:v>20.8</c:v>
                </c:pt>
                <c:pt idx="6369">
                  <c:v>20.8</c:v>
                </c:pt>
                <c:pt idx="6370">
                  <c:v>20.8</c:v>
                </c:pt>
                <c:pt idx="6371">
                  <c:v>20.8</c:v>
                </c:pt>
                <c:pt idx="6372">
                  <c:v>20.8</c:v>
                </c:pt>
                <c:pt idx="6373">
                  <c:v>20.8</c:v>
                </c:pt>
                <c:pt idx="6374">
                  <c:v>20.8</c:v>
                </c:pt>
                <c:pt idx="6375">
                  <c:v>20.8</c:v>
                </c:pt>
                <c:pt idx="6376">
                  <c:v>20.8</c:v>
                </c:pt>
                <c:pt idx="6377">
                  <c:v>20.8</c:v>
                </c:pt>
                <c:pt idx="6378">
                  <c:v>20.8</c:v>
                </c:pt>
                <c:pt idx="6379">
                  <c:v>20.8</c:v>
                </c:pt>
                <c:pt idx="6380">
                  <c:v>20.8</c:v>
                </c:pt>
                <c:pt idx="6381">
                  <c:v>20.8</c:v>
                </c:pt>
                <c:pt idx="6382">
                  <c:v>20.8</c:v>
                </c:pt>
                <c:pt idx="6383">
                  <c:v>20.8</c:v>
                </c:pt>
                <c:pt idx="6384">
                  <c:v>20.8</c:v>
                </c:pt>
                <c:pt idx="6385">
                  <c:v>20.8</c:v>
                </c:pt>
                <c:pt idx="6386">
                  <c:v>20.8</c:v>
                </c:pt>
                <c:pt idx="6387">
                  <c:v>20.8</c:v>
                </c:pt>
                <c:pt idx="6388">
                  <c:v>20.8</c:v>
                </c:pt>
                <c:pt idx="6389">
                  <c:v>20.8</c:v>
                </c:pt>
                <c:pt idx="6390">
                  <c:v>20.8</c:v>
                </c:pt>
                <c:pt idx="6391">
                  <c:v>20.8</c:v>
                </c:pt>
                <c:pt idx="6392">
                  <c:v>20.8</c:v>
                </c:pt>
                <c:pt idx="6393">
                  <c:v>20.8</c:v>
                </c:pt>
                <c:pt idx="6394">
                  <c:v>20.8</c:v>
                </c:pt>
                <c:pt idx="6395">
                  <c:v>20.7</c:v>
                </c:pt>
                <c:pt idx="6396">
                  <c:v>20.7</c:v>
                </c:pt>
                <c:pt idx="6397">
                  <c:v>20.7</c:v>
                </c:pt>
                <c:pt idx="6398">
                  <c:v>20.7</c:v>
                </c:pt>
                <c:pt idx="6399">
                  <c:v>20.8</c:v>
                </c:pt>
                <c:pt idx="6400">
                  <c:v>20.7</c:v>
                </c:pt>
                <c:pt idx="6401">
                  <c:v>20.7</c:v>
                </c:pt>
                <c:pt idx="6402">
                  <c:v>20.8</c:v>
                </c:pt>
                <c:pt idx="6403">
                  <c:v>20.7</c:v>
                </c:pt>
                <c:pt idx="6404">
                  <c:v>20.8</c:v>
                </c:pt>
                <c:pt idx="6405">
                  <c:v>20.8</c:v>
                </c:pt>
                <c:pt idx="6406">
                  <c:v>20.8</c:v>
                </c:pt>
                <c:pt idx="6407">
                  <c:v>20.8</c:v>
                </c:pt>
                <c:pt idx="6408">
                  <c:v>20.8</c:v>
                </c:pt>
                <c:pt idx="6409">
                  <c:v>20.8</c:v>
                </c:pt>
                <c:pt idx="6410">
                  <c:v>20.8</c:v>
                </c:pt>
                <c:pt idx="6411">
                  <c:v>20.8</c:v>
                </c:pt>
                <c:pt idx="6412">
                  <c:v>20.8</c:v>
                </c:pt>
                <c:pt idx="6413">
                  <c:v>20.8</c:v>
                </c:pt>
                <c:pt idx="6414">
                  <c:v>20.8</c:v>
                </c:pt>
                <c:pt idx="6415">
                  <c:v>20.8</c:v>
                </c:pt>
                <c:pt idx="6416">
                  <c:v>20.8</c:v>
                </c:pt>
                <c:pt idx="6417">
                  <c:v>20.8</c:v>
                </c:pt>
                <c:pt idx="6418">
                  <c:v>20.8</c:v>
                </c:pt>
                <c:pt idx="6419">
                  <c:v>20.8</c:v>
                </c:pt>
                <c:pt idx="6420">
                  <c:v>20.8</c:v>
                </c:pt>
                <c:pt idx="6421">
                  <c:v>20.8</c:v>
                </c:pt>
                <c:pt idx="6422">
                  <c:v>20.8</c:v>
                </c:pt>
                <c:pt idx="6423">
                  <c:v>20.8</c:v>
                </c:pt>
                <c:pt idx="6424">
                  <c:v>20.8</c:v>
                </c:pt>
                <c:pt idx="6425">
                  <c:v>20.8</c:v>
                </c:pt>
                <c:pt idx="6426">
                  <c:v>20.8</c:v>
                </c:pt>
                <c:pt idx="6427">
                  <c:v>20.8</c:v>
                </c:pt>
                <c:pt idx="6428">
                  <c:v>20.8</c:v>
                </c:pt>
                <c:pt idx="6429">
                  <c:v>20.8</c:v>
                </c:pt>
                <c:pt idx="6430">
                  <c:v>20.8</c:v>
                </c:pt>
                <c:pt idx="6431">
                  <c:v>20.8</c:v>
                </c:pt>
                <c:pt idx="6432">
                  <c:v>20.8</c:v>
                </c:pt>
                <c:pt idx="6433">
                  <c:v>20.8</c:v>
                </c:pt>
                <c:pt idx="6434">
                  <c:v>20.8</c:v>
                </c:pt>
                <c:pt idx="6435">
                  <c:v>20.8</c:v>
                </c:pt>
                <c:pt idx="6436">
                  <c:v>20.8</c:v>
                </c:pt>
                <c:pt idx="6437">
                  <c:v>20.8</c:v>
                </c:pt>
                <c:pt idx="6438">
                  <c:v>20.8</c:v>
                </c:pt>
                <c:pt idx="6439">
                  <c:v>20.8</c:v>
                </c:pt>
                <c:pt idx="6440">
                  <c:v>20.8</c:v>
                </c:pt>
                <c:pt idx="6441">
                  <c:v>20.8</c:v>
                </c:pt>
                <c:pt idx="6442">
                  <c:v>20.8</c:v>
                </c:pt>
                <c:pt idx="6443">
                  <c:v>20.8</c:v>
                </c:pt>
                <c:pt idx="6444">
                  <c:v>20.8</c:v>
                </c:pt>
                <c:pt idx="6445">
                  <c:v>20.8</c:v>
                </c:pt>
                <c:pt idx="6446">
                  <c:v>20.8</c:v>
                </c:pt>
                <c:pt idx="6447">
                  <c:v>20.8</c:v>
                </c:pt>
                <c:pt idx="6448">
                  <c:v>20.8</c:v>
                </c:pt>
                <c:pt idx="6449">
                  <c:v>20.8</c:v>
                </c:pt>
                <c:pt idx="6450">
                  <c:v>20.8</c:v>
                </c:pt>
                <c:pt idx="6451">
                  <c:v>20.8</c:v>
                </c:pt>
                <c:pt idx="6452">
                  <c:v>20.8</c:v>
                </c:pt>
                <c:pt idx="6453">
                  <c:v>20.8</c:v>
                </c:pt>
                <c:pt idx="6454">
                  <c:v>20.8</c:v>
                </c:pt>
                <c:pt idx="6455">
                  <c:v>20.8</c:v>
                </c:pt>
                <c:pt idx="6456">
                  <c:v>20.8</c:v>
                </c:pt>
                <c:pt idx="6457">
                  <c:v>20.8</c:v>
                </c:pt>
                <c:pt idx="6458">
                  <c:v>20.8</c:v>
                </c:pt>
                <c:pt idx="6459">
                  <c:v>20.8</c:v>
                </c:pt>
                <c:pt idx="6460">
                  <c:v>20.8</c:v>
                </c:pt>
                <c:pt idx="6461">
                  <c:v>20.8</c:v>
                </c:pt>
                <c:pt idx="6462">
                  <c:v>20.8</c:v>
                </c:pt>
                <c:pt idx="6463">
                  <c:v>20.8</c:v>
                </c:pt>
                <c:pt idx="6464">
                  <c:v>20.8</c:v>
                </c:pt>
                <c:pt idx="6465">
                  <c:v>20.8</c:v>
                </c:pt>
                <c:pt idx="6466">
                  <c:v>20.8</c:v>
                </c:pt>
                <c:pt idx="6467">
                  <c:v>20.8</c:v>
                </c:pt>
                <c:pt idx="6468">
                  <c:v>20.8</c:v>
                </c:pt>
                <c:pt idx="6469">
                  <c:v>20.8</c:v>
                </c:pt>
                <c:pt idx="6470">
                  <c:v>20.8</c:v>
                </c:pt>
                <c:pt idx="6471">
                  <c:v>20.8</c:v>
                </c:pt>
                <c:pt idx="6472">
                  <c:v>20.8</c:v>
                </c:pt>
                <c:pt idx="6473">
                  <c:v>20.8</c:v>
                </c:pt>
                <c:pt idx="6474">
                  <c:v>20.8</c:v>
                </c:pt>
                <c:pt idx="6475">
                  <c:v>20.8</c:v>
                </c:pt>
                <c:pt idx="6476">
                  <c:v>20.8</c:v>
                </c:pt>
                <c:pt idx="6477">
                  <c:v>20.8</c:v>
                </c:pt>
                <c:pt idx="6478">
                  <c:v>20.8</c:v>
                </c:pt>
                <c:pt idx="6479">
                  <c:v>20.8</c:v>
                </c:pt>
                <c:pt idx="6480">
                  <c:v>20.8</c:v>
                </c:pt>
                <c:pt idx="6481">
                  <c:v>20.8</c:v>
                </c:pt>
                <c:pt idx="6482">
                  <c:v>20.8</c:v>
                </c:pt>
                <c:pt idx="6483">
                  <c:v>20.8</c:v>
                </c:pt>
                <c:pt idx="6484">
                  <c:v>20.8</c:v>
                </c:pt>
                <c:pt idx="6485">
                  <c:v>20.8</c:v>
                </c:pt>
                <c:pt idx="6486">
                  <c:v>20.8</c:v>
                </c:pt>
                <c:pt idx="6487">
                  <c:v>20.8</c:v>
                </c:pt>
                <c:pt idx="6488">
                  <c:v>20.8</c:v>
                </c:pt>
                <c:pt idx="6489">
                  <c:v>20.8</c:v>
                </c:pt>
                <c:pt idx="6490">
                  <c:v>20.8</c:v>
                </c:pt>
                <c:pt idx="6491">
                  <c:v>20.8</c:v>
                </c:pt>
                <c:pt idx="6492">
                  <c:v>20.8</c:v>
                </c:pt>
                <c:pt idx="6493">
                  <c:v>20.8</c:v>
                </c:pt>
                <c:pt idx="6494">
                  <c:v>20.8</c:v>
                </c:pt>
                <c:pt idx="6495">
                  <c:v>20.8</c:v>
                </c:pt>
                <c:pt idx="6496">
                  <c:v>20.8</c:v>
                </c:pt>
                <c:pt idx="6497">
                  <c:v>20.8</c:v>
                </c:pt>
                <c:pt idx="6498">
                  <c:v>20.8</c:v>
                </c:pt>
                <c:pt idx="6499">
                  <c:v>20.8</c:v>
                </c:pt>
                <c:pt idx="6500">
                  <c:v>20.8</c:v>
                </c:pt>
                <c:pt idx="6501">
                  <c:v>20.8</c:v>
                </c:pt>
                <c:pt idx="6502">
                  <c:v>20.8</c:v>
                </c:pt>
                <c:pt idx="6503">
                  <c:v>20.8</c:v>
                </c:pt>
                <c:pt idx="6504">
                  <c:v>20.8</c:v>
                </c:pt>
                <c:pt idx="6505">
                  <c:v>20.8</c:v>
                </c:pt>
                <c:pt idx="6506">
                  <c:v>20.8</c:v>
                </c:pt>
                <c:pt idx="6507">
                  <c:v>20.8</c:v>
                </c:pt>
                <c:pt idx="6508">
                  <c:v>20.8</c:v>
                </c:pt>
                <c:pt idx="6509">
                  <c:v>20.8</c:v>
                </c:pt>
                <c:pt idx="6510">
                  <c:v>20.8</c:v>
                </c:pt>
                <c:pt idx="6511">
                  <c:v>20.8</c:v>
                </c:pt>
                <c:pt idx="6512">
                  <c:v>20.8</c:v>
                </c:pt>
                <c:pt idx="6513">
                  <c:v>20.8</c:v>
                </c:pt>
                <c:pt idx="6514">
                  <c:v>20.8</c:v>
                </c:pt>
                <c:pt idx="6515">
                  <c:v>20.8</c:v>
                </c:pt>
                <c:pt idx="6516">
                  <c:v>20.8</c:v>
                </c:pt>
                <c:pt idx="6517">
                  <c:v>20.8</c:v>
                </c:pt>
                <c:pt idx="6518">
                  <c:v>20.8</c:v>
                </c:pt>
                <c:pt idx="6519">
                  <c:v>20.8</c:v>
                </c:pt>
                <c:pt idx="6520">
                  <c:v>20.8</c:v>
                </c:pt>
                <c:pt idx="6521">
                  <c:v>20.8</c:v>
                </c:pt>
                <c:pt idx="6522">
                  <c:v>20.8</c:v>
                </c:pt>
                <c:pt idx="6523">
                  <c:v>20.8</c:v>
                </c:pt>
                <c:pt idx="6524">
                  <c:v>20.8</c:v>
                </c:pt>
                <c:pt idx="6525">
                  <c:v>20.8</c:v>
                </c:pt>
                <c:pt idx="6526">
                  <c:v>20.8</c:v>
                </c:pt>
                <c:pt idx="6527">
                  <c:v>20.8</c:v>
                </c:pt>
                <c:pt idx="6528">
                  <c:v>20.8</c:v>
                </c:pt>
                <c:pt idx="6529">
                  <c:v>20.8</c:v>
                </c:pt>
                <c:pt idx="6530">
                  <c:v>20.8</c:v>
                </c:pt>
                <c:pt idx="6531">
                  <c:v>20.8</c:v>
                </c:pt>
                <c:pt idx="6532">
                  <c:v>20.8</c:v>
                </c:pt>
                <c:pt idx="6533">
                  <c:v>20.8</c:v>
                </c:pt>
                <c:pt idx="6534">
                  <c:v>20.8</c:v>
                </c:pt>
                <c:pt idx="6535">
                  <c:v>20.8</c:v>
                </c:pt>
                <c:pt idx="6536">
                  <c:v>20.8</c:v>
                </c:pt>
                <c:pt idx="6537">
                  <c:v>20.8</c:v>
                </c:pt>
                <c:pt idx="6538">
                  <c:v>20.8</c:v>
                </c:pt>
                <c:pt idx="6539">
                  <c:v>20.8</c:v>
                </c:pt>
                <c:pt idx="6540">
                  <c:v>20.8</c:v>
                </c:pt>
                <c:pt idx="6541">
                  <c:v>20.8</c:v>
                </c:pt>
                <c:pt idx="6542">
                  <c:v>20.8</c:v>
                </c:pt>
                <c:pt idx="6543">
                  <c:v>20.8</c:v>
                </c:pt>
                <c:pt idx="6544">
                  <c:v>20.8</c:v>
                </c:pt>
                <c:pt idx="6545">
                  <c:v>20.8</c:v>
                </c:pt>
                <c:pt idx="6546">
                  <c:v>20.8</c:v>
                </c:pt>
                <c:pt idx="6547">
                  <c:v>20.8</c:v>
                </c:pt>
                <c:pt idx="6548">
                  <c:v>20.8</c:v>
                </c:pt>
                <c:pt idx="6549">
                  <c:v>20.8</c:v>
                </c:pt>
                <c:pt idx="6550">
                  <c:v>20.8</c:v>
                </c:pt>
                <c:pt idx="6551">
                  <c:v>20.8</c:v>
                </c:pt>
                <c:pt idx="6552">
                  <c:v>20.8</c:v>
                </c:pt>
                <c:pt idx="6553">
                  <c:v>20.8</c:v>
                </c:pt>
                <c:pt idx="6554">
                  <c:v>20.8</c:v>
                </c:pt>
                <c:pt idx="6555">
                  <c:v>20.8</c:v>
                </c:pt>
                <c:pt idx="6556">
                  <c:v>20.8</c:v>
                </c:pt>
                <c:pt idx="6557">
                  <c:v>20.8</c:v>
                </c:pt>
                <c:pt idx="6558">
                  <c:v>20.8</c:v>
                </c:pt>
                <c:pt idx="6559">
                  <c:v>20.8</c:v>
                </c:pt>
                <c:pt idx="6560">
                  <c:v>20.8</c:v>
                </c:pt>
                <c:pt idx="6561">
                  <c:v>20.8</c:v>
                </c:pt>
                <c:pt idx="6562">
                  <c:v>20.8</c:v>
                </c:pt>
                <c:pt idx="6563">
                  <c:v>20.8</c:v>
                </c:pt>
                <c:pt idx="6564">
                  <c:v>20.8</c:v>
                </c:pt>
                <c:pt idx="6565">
                  <c:v>20.8</c:v>
                </c:pt>
                <c:pt idx="6566">
                  <c:v>20.8</c:v>
                </c:pt>
                <c:pt idx="6567">
                  <c:v>20.8</c:v>
                </c:pt>
                <c:pt idx="6568">
                  <c:v>20.8</c:v>
                </c:pt>
                <c:pt idx="6569">
                  <c:v>20.8</c:v>
                </c:pt>
                <c:pt idx="6570">
                  <c:v>20.8</c:v>
                </c:pt>
                <c:pt idx="6571">
                  <c:v>20.8</c:v>
                </c:pt>
                <c:pt idx="6572">
                  <c:v>20.8</c:v>
                </c:pt>
                <c:pt idx="6573">
                  <c:v>20.8</c:v>
                </c:pt>
                <c:pt idx="6574">
                  <c:v>20.8</c:v>
                </c:pt>
                <c:pt idx="6575">
                  <c:v>20.8</c:v>
                </c:pt>
                <c:pt idx="6576">
                  <c:v>20.8</c:v>
                </c:pt>
                <c:pt idx="6577">
                  <c:v>20.8</c:v>
                </c:pt>
                <c:pt idx="6578">
                  <c:v>20.8</c:v>
                </c:pt>
                <c:pt idx="6579">
                  <c:v>20.8</c:v>
                </c:pt>
                <c:pt idx="6580">
                  <c:v>20.8</c:v>
                </c:pt>
                <c:pt idx="6581">
                  <c:v>20.8</c:v>
                </c:pt>
                <c:pt idx="6582">
                  <c:v>20.8</c:v>
                </c:pt>
                <c:pt idx="6583">
                  <c:v>20.8</c:v>
                </c:pt>
                <c:pt idx="6584">
                  <c:v>20.8</c:v>
                </c:pt>
                <c:pt idx="6585">
                  <c:v>20.8</c:v>
                </c:pt>
                <c:pt idx="6586">
                  <c:v>20.8</c:v>
                </c:pt>
                <c:pt idx="6587">
                  <c:v>20.8</c:v>
                </c:pt>
                <c:pt idx="6588">
                  <c:v>20.8</c:v>
                </c:pt>
                <c:pt idx="6589">
                  <c:v>20.8</c:v>
                </c:pt>
                <c:pt idx="6590">
                  <c:v>20.7</c:v>
                </c:pt>
                <c:pt idx="6591">
                  <c:v>20.8</c:v>
                </c:pt>
                <c:pt idx="6592">
                  <c:v>20.8</c:v>
                </c:pt>
                <c:pt idx="6593">
                  <c:v>20.8</c:v>
                </c:pt>
                <c:pt idx="6594">
                  <c:v>20.7</c:v>
                </c:pt>
                <c:pt idx="6595">
                  <c:v>20.7</c:v>
                </c:pt>
                <c:pt idx="6596">
                  <c:v>20.7</c:v>
                </c:pt>
                <c:pt idx="6597">
                  <c:v>20.7</c:v>
                </c:pt>
                <c:pt idx="6598">
                  <c:v>20.8</c:v>
                </c:pt>
                <c:pt idx="6599">
                  <c:v>20.7</c:v>
                </c:pt>
                <c:pt idx="6600">
                  <c:v>20.7</c:v>
                </c:pt>
                <c:pt idx="6601">
                  <c:v>20.7</c:v>
                </c:pt>
                <c:pt idx="6602">
                  <c:v>20.7</c:v>
                </c:pt>
                <c:pt idx="6603">
                  <c:v>20.8</c:v>
                </c:pt>
                <c:pt idx="6604">
                  <c:v>20.8</c:v>
                </c:pt>
                <c:pt idx="6605">
                  <c:v>20.8</c:v>
                </c:pt>
                <c:pt idx="6606">
                  <c:v>20.8</c:v>
                </c:pt>
                <c:pt idx="6607">
                  <c:v>20.8</c:v>
                </c:pt>
                <c:pt idx="6608">
                  <c:v>20.8</c:v>
                </c:pt>
                <c:pt idx="6609">
                  <c:v>20.8</c:v>
                </c:pt>
                <c:pt idx="6610">
                  <c:v>20.8</c:v>
                </c:pt>
                <c:pt idx="6611">
                  <c:v>20.8</c:v>
                </c:pt>
                <c:pt idx="6612">
                  <c:v>20.8</c:v>
                </c:pt>
                <c:pt idx="6613">
                  <c:v>20.7</c:v>
                </c:pt>
                <c:pt idx="6614">
                  <c:v>20.7</c:v>
                </c:pt>
                <c:pt idx="6615">
                  <c:v>20.8</c:v>
                </c:pt>
                <c:pt idx="6616">
                  <c:v>20.7</c:v>
                </c:pt>
                <c:pt idx="6617">
                  <c:v>20.8</c:v>
                </c:pt>
                <c:pt idx="6618">
                  <c:v>20.8</c:v>
                </c:pt>
                <c:pt idx="6619">
                  <c:v>20.8</c:v>
                </c:pt>
                <c:pt idx="6620">
                  <c:v>20.7</c:v>
                </c:pt>
                <c:pt idx="6621">
                  <c:v>20.8</c:v>
                </c:pt>
                <c:pt idx="6622">
                  <c:v>20.8</c:v>
                </c:pt>
                <c:pt idx="6623">
                  <c:v>20.7</c:v>
                </c:pt>
                <c:pt idx="6624">
                  <c:v>20.7</c:v>
                </c:pt>
                <c:pt idx="6625">
                  <c:v>20.7</c:v>
                </c:pt>
                <c:pt idx="6626">
                  <c:v>20.8</c:v>
                </c:pt>
                <c:pt idx="6627">
                  <c:v>20.7</c:v>
                </c:pt>
                <c:pt idx="6628">
                  <c:v>20.7</c:v>
                </c:pt>
                <c:pt idx="6629">
                  <c:v>20.7</c:v>
                </c:pt>
                <c:pt idx="6630">
                  <c:v>20.7</c:v>
                </c:pt>
                <c:pt idx="6631">
                  <c:v>20.7</c:v>
                </c:pt>
                <c:pt idx="6632">
                  <c:v>20.7</c:v>
                </c:pt>
                <c:pt idx="6633">
                  <c:v>20.7</c:v>
                </c:pt>
                <c:pt idx="6634">
                  <c:v>20.7</c:v>
                </c:pt>
                <c:pt idx="6635">
                  <c:v>20.7</c:v>
                </c:pt>
                <c:pt idx="6636">
                  <c:v>20.7</c:v>
                </c:pt>
                <c:pt idx="6637">
                  <c:v>20.7</c:v>
                </c:pt>
                <c:pt idx="6638">
                  <c:v>20.7</c:v>
                </c:pt>
                <c:pt idx="6639">
                  <c:v>20.7</c:v>
                </c:pt>
                <c:pt idx="6640">
                  <c:v>20.7</c:v>
                </c:pt>
                <c:pt idx="6641">
                  <c:v>20.7</c:v>
                </c:pt>
                <c:pt idx="6642">
                  <c:v>20.8</c:v>
                </c:pt>
                <c:pt idx="6643">
                  <c:v>20.8</c:v>
                </c:pt>
                <c:pt idx="6644">
                  <c:v>20.7</c:v>
                </c:pt>
                <c:pt idx="6645">
                  <c:v>20.7</c:v>
                </c:pt>
                <c:pt idx="6646">
                  <c:v>20.7</c:v>
                </c:pt>
                <c:pt idx="6647">
                  <c:v>20.7</c:v>
                </c:pt>
                <c:pt idx="6648">
                  <c:v>20.7</c:v>
                </c:pt>
                <c:pt idx="6649">
                  <c:v>20.8</c:v>
                </c:pt>
                <c:pt idx="6650">
                  <c:v>20.7</c:v>
                </c:pt>
                <c:pt idx="6651">
                  <c:v>20.7</c:v>
                </c:pt>
                <c:pt idx="6652">
                  <c:v>20.8</c:v>
                </c:pt>
                <c:pt idx="6653">
                  <c:v>20.8</c:v>
                </c:pt>
                <c:pt idx="6654">
                  <c:v>20.8</c:v>
                </c:pt>
                <c:pt idx="6655">
                  <c:v>20.7</c:v>
                </c:pt>
                <c:pt idx="6656">
                  <c:v>20.8</c:v>
                </c:pt>
                <c:pt idx="6657">
                  <c:v>20.7</c:v>
                </c:pt>
                <c:pt idx="6658">
                  <c:v>20.7</c:v>
                </c:pt>
                <c:pt idx="6659">
                  <c:v>20.7</c:v>
                </c:pt>
                <c:pt idx="6660">
                  <c:v>20.7</c:v>
                </c:pt>
                <c:pt idx="6661">
                  <c:v>20.7</c:v>
                </c:pt>
                <c:pt idx="6662">
                  <c:v>20.7</c:v>
                </c:pt>
                <c:pt idx="6663">
                  <c:v>20.7</c:v>
                </c:pt>
                <c:pt idx="6664">
                  <c:v>20.7</c:v>
                </c:pt>
                <c:pt idx="6665">
                  <c:v>20.7</c:v>
                </c:pt>
                <c:pt idx="6666">
                  <c:v>20.7</c:v>
                </c:pt>
                <c:pt idx="6667">
                  <c:v>20.7</c:v>
                </c:pt>
                <c:pt idx="6668">
                  <c:v>20.7</c:v>
                </c:pt>
                <c:pt idx="6669">
                  <c:v>20.7</c:v>
                </c:pt>
                <c:pt idx="6670">
                  <c:v>20.7</c:v>
                </c:pt>
                <c:pt idx="6671">
                  <c:v>20.8</c:v>
                </c:pt>
                <c:pt idx="6672">
                  <c:v>20.8</c:v>
                </c:pt>
                <c:pt idx="6673">
                  <c:v>20.8</c:v>
                </c:pt>
                <c:pt idx="6674">
                  <c:v>20.8</c:v>
                </c:pt>
                <c:pt idx="6675">
                  <c:v>20.8</c:v>
                </c:pt>
                <c:pt idx="6676">
                  <c:v>20.8</c:v>
                </c:pt>
                <c:pt idx="6677">
                  <c:v>20.8</c:v>
                </c:pt>
                <c:pt idx="6678">
                  <c:v>20.8</c:v>
                </c:pt>
                <c:pt idx="6679">
                  <c:v>20.8</c:v>
                </c:pt>
                <c:pt idx="6680">
                  <c:v>20.8</c:v>
                </c:pt>
                <c:pt idx="6681">
                  <c:v>20.8</c:v>
                </c:pt>
                <c:pt idx="6682">
                  <c:v>20.8</c:v>
                </c:pt>
                <c:pt idx="6683">
                  <c:v>20.8</c:v>
                </c:pt>
                <c:pt idx="6684">
                  <c:v>20.8</c:v>
                </c:pt>
                <c:pt idx="6685">
                  <c:v>20.8</c:v>
                </c:pt>
                <c:pt idx="6686">
                  <c:v>20.8</c:v>
                </c:pt>
                <c:pt idx="6687">
                  <c:v>20.8</c:v>
                </c:pt>
                <c:pt idx="6688">
                  <c:v>20.8</c:v>
                </c:pt>
                <c:pt idx="6689">
                  <c:v>20.8</c:v>
                </c:pt>
                <c:pt idx="6690">
                  <c:v>20.8</c:v>
                </c:pt>
                <c:pt idx="6691">
                  <c:v>20.8</c:v>
                </c:pt>
                <c:pt idx="6692">
                  <c:v>20.8</c:v>
                </c:pt>
                <c:pt idx="6693">
                  <c:v>20.8</c:v>
                </c:pt>
                <c:pt idx="6694">
                  <c:v>20.8</c:v>
                </c:pt>
                <c:pt idx="6695">
                  <c:v>20.8</c:v>
                </c:pt>
                <c:pt idx="6696">
                  <c:v>20.8</c:v>
                </c:pt>
                <c:pt idx="6697">
                  <c:v>20.8</c:v>
                </c:pt>
                <c:pt idx="6698">
                  <c:v>20.8</c:v>
                </c:pt>
                <c:pt idx="6699">
                  <c:v>20.8</c:v>
                </c:pt>
                <c:pt idx="6700">
                  <c:v>20.8</c:v>
                </c:pt>
                <c:pt idx="6701">
                  <c:v>20.8</c:v>
                </c:pt>
                <c:pt idx="6702">
                  <c:v>20.8</c:v>
                </c:pt>
                <c:pt idx="6703">
                  <c:v>20.8</c:v>
                </c:pt>
                <c:pt idx="6704">
                  <c:v>20.8</c:v>
                </c:pt>
                <c:pt idx="6705">
                  <c:v>20.8</c:v>
                </c:pt>
                <c:pt idx="6706">
                  <c:v>20.8</c:v>
                </c:pt>
                <c:pt idx="6707">
                  <c:v>20.8</c:v>
                </c:pt>
                <c:pt idx="6708">
                  <c:v>20.8</c:v>
                </c:pt>
                <c:pt idx="6709">
                  <c:v>20.8</c:v>
                </c:pt>
                <c:pt idx="6710">
                  <c:v>20.8</c:v>
                </c:pt>
                <c:pt idx="6711">
                  <c:v>20.8</c:v>
                </c:pt>
                <c:pt idx="6712">
                  <c:v>20.8</c:v>
                </c:pt>
                <c:pt idx="6713">
                  <c:v>20.8</c:v>
                </c:pt>
                <c:pt idx="6714">
                  <c:v>20.8</c:v>
                </c:pt>
                <c:pt idx="6715">
                  <c:v>20.8</c:v>
                </c:pt>
                <c:pt idx="6716">
                  <c:v>20.8</c:v>
                </c:pt>
                <c:pt idx="6717">
                  <c:v>20.8</c:v>
                </c:pt>
                <c:pt idx="6718">
                  <c:v>20.8</c:v>
                </c:pt>
                <c:pt idx="6719">
                  <c:v>20.8</c:v>
                </c:pt>
                <c:pt idx="6720">
                  <c:v>20.8</c:v>
                </c:pt>
                <c:pt idx="6721">
                  <c:v>20.8</c:v>
                </c:pt>
                <c:pt idx="6722">
                  <c:v>20.8</c:v>
                </c:pt>
                <c:pt idx="6723">
                  <c:v>20.8</c:v>
                </c:pt>
                <c:pt idx="6724">
                  <c:v>20.8</c:v>
                </c:pt>
                <c:pt idx="6725">
                  <c:v>20.8</c:v>
                </c:pt>
                <c:pt idx="6726">
                  <c:v>20.8</c:v>
                </c:pt>
                <c:pt idx="6727">
                  <c:v>20.8</c:v>
                </c:pt>
                <c:pt idx="6728">
                  <c:v>20.8</c:v>
                </c:pt>
                <c:pt idx="6729">
                  <c:v>20.8</c:v>
                </c:pt>
                <c:pt idx="6730">
                  <c:v>20.8</c:v>
                </c:pt>
                <c:pt idx="6731">
                  <c:v>20.8</c:v>
                </c:pt>
                <c:pt idx="6732">
                  <c:v>20.8</c:v>
                </c:pt>
                <c:pt idx="6733">
                  <c:v>20.8</c:v>
                </c:pt>
                <c:pt idx="6734">
                  <c:v>20.8</c:v>
                </c:pt>
                <c:pt idx="6735">
                  <c:v>20.8</c:v>
                </c:pt>
                <c:pt idx="6736">
                  <c:v>20.8</c:v>
                </c:pt>
                <c:pt idx="6737">
                  <c:v>20.8</c:v>
                </c:pt>
                <c:pt idx="6738">
                  <c:v>20.8</c:v>
                </c:pt>
                <c:pt idx="6739">
                  <c:v>20.8</c:v>
                </c:pt>
                <c:pt idx="6740">
                  <c:v>20.8</c:v>
                </c:pt>
                <c:pt idx="6741">
                  <c:v>20.8</c:v>
                </c:pt>
                <c:pt idx="6742">
                  <c:v>20.8</c:v>
                </c:pt>
                <c:pt idx="6743">
                  <c:v>20.8</c:v>
                </c:pt>
                <c:pt idx="6744">
                  <c:v>20.8</c:v>
                </c:pt>
                <c:pt idx="6745">
                  <c:v>20.8</c:v>
                </c:pt>
                <c:pt idx="6746">
                  <c:v>20.8</c:v>
                </c:pt>
                <c:pt idx="6747">
                  <c:v>20.8</c:v>
                </c:pt>
                <c:pt idx="6748">
                  <c:v>20.8</c:v>
                </c:pt>
                <c:pt idx="6749">
                  <c:v>20.8</c:v>
                </c:pt>
                <c:pt idx="6750">
                  <c:v>20.8</c:v>
                </c:pt>
                <c:pt idx="6751">
                  <c:v>20.8</c:v>
                </c:pt>
                <c:pt idx="6752">
                  <c:v>20.8</c:v>
                </c:pt>
                <c:pt idx="6753">
                  <c:v>20.8</c:v>
                </c:pt>
                <c:pt idx="6754">
                  <c:v>20.8</c:v>
                </c:pt>
                <c:pt idx="6755">
                  <c:v>20.8</c:v>
                </c:pt>
                <c:pt idx="6756">
                  <c:v>20.8</c:v>
                </c:pt>
                <c:pt idx="6757">
                  <c:v>20.8</c:v>
                </c:pt>
                <c:pt idx="6758">
                  <c:v>20.8</c:v>
                </c:pt>
                <c:pt idx="6759">
                  <c:v>20.8</c:v>
                </c:pt>
                <c:pt idx="6760">
                  <c:v>20.8</c:v>
                </c:pt>
                <c:pt idx="6761">
                  <c:v>20.8</c:v>
                </c:pt>
                <c:pt idx="6762">
                  <c:v>20.8</c:v>
                </c:pt>
                <c:pt idx="6763">
                  <c:v>20.8</c:v>
                </c:pt>
                <c:pt idx="6764">
                  <c:v>20.8</c:v>
                </c:pt>
                <c:pt idx="6765">
                  <c:v>20.8</c:v>
                </c:pt>
                <c:pt idx="6766">
                  <c:v>20.8</c:v>
                </c:pt>
                <c:pt idx="6767">
                  <c:v>20.8</c:v>
                </c:pt>
                <c:pt idx="6768">
                  <c:v>20.8</c:v>
                </c:pt>
                <c:pt idx="6769">
                  <c:v>20.8</c:v>
                </c:pt>
                <c:pt idx="6770">
                  <c:v>20.8</c:v>
                </c:pt>
                <c:pt idx="6771">
                  <c:v>20.8</c:v>
                </c:pt>
                <c:pt idx="6772">
                  <c:v>20.8</c:v>
                </c:pt>
                <c:pt idx="6773">
                  <c:v>20.8</c:v>
                </c:pt>
                <c:pt idx="6774">
                  <c:v>20.8</c:v>
                </c:pt>
                <c:pt idx="6775">
                  <c:v>20.8</c:v>
                </c:pt>
                <c:pt idx="6776">
                  <c:v>20.8</c:v>
                </c:pt>
                <c:pt idx="6777">
                  <c:v>20.8</c:v>
                </c:pt>
                <c:pt idx="6778">
                  <c:v>20.8</c:v>
                </c:pt>
                <c:pt idx="6779">
                  <c:v>20.8</c:v>
                </c:pt>
                <c:pt idx="6780">
                  <c:v>20.8</c:v>
                </c:pt>
                <c:pt idx="6781">
                  <c:v>20.8</c:v>
                </c:pt>
                <c:pt idx="6782">
                  <c:v>20.8</c:v>
                </c:pt>
                <c:pt idx="6783">
                  <c:v>20.8</c:v>
                </c:pt>
                <c:pt idx="6784">
                  <c:v>20.8</c:v>
                </c:pt>
                <c:pt idx="6785">
                  <c:v>20.8</c:v>
                </c:pt>
                <c:pt idx="6786">
                  <c:v>20.8</c:v>
                </c:pt>
                <c:pt idx="6787">
                  <c:v>20.8</c:v>
                </c:pt>
                <c:pt idx="6788">
                  <c:v>20.8</c:v>
                </c:pt>
                <c:pt idx="6789">
                  <c:v>20.8</c:v>
                </c:pt>
                <c:pt idx="6790">
                  <c:v>20.8</c:v>
                </c:pt>
                <c:pt idx="6791">
                  <c:v>20.8</c:v>
                </c:pt>
                <c:pt idx="6792">
                  <c:v>20.8</c:v>
                </c:pt>
                <c:pt idx="6793">
                  <c:v>20.8</c:v>
                </c:pt>
                <c:pt idx="6794">
                  <c:v>20.8</c:v>
                </c:pt>
                <c:pt idx="6795">
                  <c:v>20.8</c:v>
                </c:pt>
                <c:pt idx="6796">
                  <c:v>20.8</c:v>
                </c:pt>
                <c:pt idx="6797">
                  <c:v>20.8</c:v>
                </c:pt>
                <c:pt idx="6798">
                  <c:v>20.8</c:v>
                </c:pt>
                <c:pt idx="6799">
                  <c:v>20.8</c:v>
                </c:pt>
                <c:pt idx="6800">
                  <c:v>20.8</c:v>
                </c:pt>
                <c:pt idx="6801">
                  <c:v>20.8</c:v>
                </c:pt>
                <c:pt idx="6802">
                  <c:v>20.8</c:v>
                </c:pt>
                <c:pt idx="6803">
                  <c:v>20.8</c:v>
                </c:pt>
                <c:pt idx="6804">
                  <c:v>20.8</c:v>
                </c:pt>
                <c:pt idx="6805">
                  <c:v>20.8</c:v>
                </c:pt>
                <c:pt idx="6806">
                  <c:v>20.8</c:v>
                </c:pt>
                <c:pt idx="6807">
                  <c:v>20.8</c:v>
                </c:pt>
                <c:pt idx="6808">
                  <c:v>20.8</c:v>
                </c:pt>
                <c:pt idx="6809">
                  <c:v>20.8</c:v>
                </c:pt>
                <c:pt idx="6810">
                  <c:v>20.8</c:v>
                </c:pt>
                <c:pt idx="6811">
                  <c:v>20.8</c:v>
                </c:pt>
                <c:pt idx="6812">
                  <c:v>20.8</c:v>
                </c:pt>
                <c:pt idx="6813">
                  <c:v>20.8</c:v>
                </c:pt>
                <c:pt idx="6814">
                  <c:v>20.8</c:v>
                </c:pt>
                <c:pt idx="6815">
                  <c:v>20.8</c:v>
                </c:pt>
                <c:pt idx="6816">
                  <c:v>20.8</c:v>
                </c:pt>
                <c:pt idx="6817">
                  <c:v>20.8</c:v>
                </c:pt>
                <c:pt idx="6818">
                  <c:v>20.8</c:v>
                </c:pt>
                <c:pt idx="6819">
                  <c:v>20.8</c:v>
                </c:pt>
                <c:pt idx="6820">
                  <c:v>20.8</c:v>
                </c:pt>
                <c:pt idx="6821">
                  <c:v>20.8</c:v>
                </c:pt>
                <c:pt idx="6822">
                  <c:v>20.8</c:v>
                </c:pt>
                <c:pt idx="6823">
                  <c:v>20.8</c:v>
                </c:pt>
                <c:pt idx="6824">
                  <c:v>20.8</c:v>
                </c:pt>
                <c:pt idx="6825">
                  <c:v>20.8</c:v>
                </c:pt>
                <c:pt idx="6826">
                  <c:v>20.8</c:v>
                </c:pt>
                <c:pt idx="6827">
                  <c:v>20.8</c:v>
                </c:pt>
                <c:pt idx="6828">
                  <c:v>20.8</c:v>
                </c:pt>
                <c:pt idx="6829">
                  <c:v>20.8</c:v>
                </c:pt>
                <c:pt idx="6830">
                  <c:v>20.8</c:v>
                </c:pt>
                <c:pt idx="6831">
                  <c:v>20.8</c:v>
                </c:pt>
                <c:pt idx="6832">
                  <c:v>20.8</c:v>
                </c:pt>
                <c:pt idx="6833">
                  <c:v>20.8</c:v>
                </c:pt>
                <c:pt idx="6834">
                  <c:v>20.8</c:v>
                </c:pt>
                <c:pt idx="6835">
                  <c:v>20.8</c:v>
                </c:pt>
                <c:pt idx="6836">
                  <c:v>20.8</c:v>
                </c:pt>
                <c:pt idx="6837">
                  <c:v>20.8</c:v>
                </c:pt>
                <c:pt idx="6838">
                  <c:v>20.8</c:v>
                </c:pt>
                <c:pt idx="6839">
                  <c:v>20.8</c:v>
                </c:pt>
                <c:pt idx="6840">
                  <c:v>20.8</c:v>
                </c:pt>
                <c:pt idx="6841">
                  <c:v>20.8</c:v>
                </c:pt>
                <c:pt idx="6842">
                  <c:v>20.8</c:v>
                </c:pt>
                <c:pt idx="6843">
                  <c:v>20.7</c:v>
                </c:pt>
                <c:pt idx="6844">
                  <c:v>20.7</c:v>
                </c:pt>
                <c:pt idx="6845">
                  <c:v>20.8</c:v>
                </c:pt>
                <c:pt idx="6846">
                  <c:v>20.7</c:v>
                </c:pt>
                <c:pt idx="6847">
                  <c:v>20.7</c:v>
                </c:pt>
                <c:pt idx="6848">
                  <c:v>20.7</c:v>
                </c:pt>
                <c:pt idx="6849">
                  <c:v>20.7</c:v>
                </c:pt>
                <c:pt idx="6850">
                  <c:v>20.7</c:v>
                </c:pt>
                <c:pt idx="6851">
                  <c:v>20.7</c:v>
                </c:pt>
                <c:pt idx="6852">
                  <c:v>20.7</c:v>
                </c:pt>
                <c:pt idx="6853">
                  <c:v>20.8</c:v>
                </c:pt>
                <c:pt idx="6854">
                  <c:v>20.8</c:v>
                </c:pt>
                <c:pt idx="6855">
                  <c:v>20.7</c:v>
                </c:pt>
                <c:pt idx="6856">
                  <c:v>20.8</c:v>
                </c:pt>
                <c:pt idx="6857">
                  <c:v>20.8</c:v>
                </c:pt>
                <c:pt idx="6858">
                  <c:v>20.8</c:v>
                </c:pt>
                <c:pt idx="6859">
                  <c:v>20.8</c:v>
                </c:pt>
                <c:pt idx="6860">
                  <c:v>20.8</c:v>
                </c:pt>
                <c:pt idx="6861">
                  <c:v>20.8</c:v>
                </c:pt>
                <c:pt idx="6862">
                  <c:v>20.8</c:v>
                </c:pt>
                <c:pt idx="6863">
                  <c:v>20.8</c:v>
                </c:pt>
                <c:pt idx="6864">
                  <c:v>20.8</c:v>
                </c:pt>
                <c:pt idx="6865">
                  <c:v>20.8</c:v>
                </c:pt>
                <c:pt idx="6866">
                  <c:v>20.8</c:v>
                </c:pt>
                <c:pt idx="6867">
                  <c:v>20.7</c:v>
                </c:pt>
                <c:pt idx="6868">
                  <c:v>20.8</c:v>
                </c:pt>
                <c:pt idx="6869">
                  <c:v>20.8</c:v>
                </c:pt>
                <c:pt idx="6870">
                  <c:v>20.8</c:v>
                </c:pt>
                <c:pt idx="6871">
                  <c:v>20.8</c:v>
                </c:pt>
                <c:pt idx="6872">
                  <c:v>20.8</c:v>
                </c:pt>
                <c:pt idx="6873">
                  <c:v>20.8</c:v>
                </c:pt>
                <c:pt idx="6874">
                  <c:v>20.8</c:v>
                </c:pt>
                <c:pt idx="6875">
                  <c:v>20.8</c:v>
                </c:pt>
                <c:pt idx="6876">
                  <c:v>20.8</c:v>
                </c:pt>
                <c:pt idx="6877">
                  <c:v>20.8</c:v>
                </c:pt>
                <c:pt idx="6878">
                  <c:v>20.8</c:v>
                </c:pt>
                <c:pt idx="6879">
                  <c:v>20.8</c:v>
                </c:pt>
                <c:pt idx="6880">
                  <c:v>20.8</c:v>
                </c:pt>
                <c:pt idx="6881">
                  <c:v>20.8</c:v>
                </c:pt>
                <c:pt idx="6882">
                  <c:v>20.8</c:v>
                </c:pt>
                <c:pt idx="6883">
                  <c:v>20.8</c:v>
                </c:pt>
                <c:pt idx="6884">
                  <c:v>20.8</c:v>
                </c:pt>
                <c:pt idx="6885">
                  <c:v>20.8</c:v>
                </c:pt>
                <c:pt idx="6886">
                  <c:v>20.8</c:v>
                </c:pt>
                <c:pt idx="6887">
                  <c:v>20.8</c:v>
                </c:pt>
                <c:pt idx="6888">
                  <c:v>20.8</c:v>
                </c:pt>
                <c:pt idx="6889">
                  <c:v>20.8</c:v>
                </c:pt>
                <c:pt idx="6890">
                  <c:v>20.8</c:v>
                </c:pt>
                <c:pt idx="6891">
                  <c:v>20.8</c:v>
                </c:pt>
                <c:pt idx="6892">
                  <c:v>20.8</c:v>
                </c:pt>
                <c:pt idx="6893">
                  <c:v>20.8</c:v>
                </c:pt>
                <c:pt idx="6894">
                  <c:v>20.8</c:v>
                </c:pt>
                <c:pt idx="6895">
                  <c:v>20.8</c:v>
                </c:pt>
                <c:pt idx="6896">
                  <c:v>20.8</c:v>
                </c:pt>
                <c:pt idx="6897">
                  <c:v>20.7</c:v>
                </c:pt>
                <c:pt idx="6898">
                  <c:v>20.8</c:v>
                </c:pt>
                <c:pt idx="6899">
                  <c:v>20.8</c:v>
                </c:pt>
                <c:pt idx="6900">
                  <c:v>20.8</c:v>
                </c:pt>
                <c:pt idx="6901">
                  <c:v>20.8</c:v>
                </c:pt>
                <c:pt idx="6902">
                  <c:v>20.8</c:v>
                </c:pt>
                <c:pt idx="6903">
                  <c:v>20.8</c:v>
                </c:pt>
                <c:pt idx="6904">
                  <c:v>20.8</c:v>
                </c:pt>
                <c:pt idx="6905">
                  <c:v>20.8</c:v>
                </c:pt>
                <c:pt idx="6906">
                  <c:v>20.8</c:v>
                </c:pt>
                <c:pt idx="6907">
                  <c:v>20.8</c:v>
                </c:pt>
                <c:pt idx="6908">
                  <c:v>20.8</c:v>
                </c:pt>
                <c:pt idx="6909">
                  <c:v>20.7</c:v>
                </c:pt>
                <c:pt idx="6910">
                  <c:v>20.7</c:v>
                </c:pt>
                <c:pt idx="6911">
                  <c:v>20.8</c:v>
                </c:pt>
                <c:pt idx="6912">
                  <c:v>20.8</c:v>
                </c:pt>
                <c:pt idx="6913">
                  <c:v>20.8</c:v>
                </c:pt>
                <c:pt idx="6914">
                  <c:v>20.8</c:v>
                </c:pt>
                <c:pt idx="6915">
                  <c:v>20.8</c:v>
                </c:pt>
                <c:pt idx="6916">
                  <c:v>20.8</c:v>
                </c:pt>
                <c:pt idx="6917">
                  <c:v>20.8</c:v>
                </c:pt>
                <c:pt idx="6918">
                  <c:v>20.8</c:v>
                </c:pt>
                <c:pt idx="6919">
                  <c:v>20.8</c:v>
                </c:pt>
                <c:pt idx="6920">
                  <c:v>20.8</c:v>
                </c:pt>
                <c:pt idx="6921">
                  <c:v>20.8</c:v>
                </c:pt>
                <c:pt idx="6922">
                  <c:v>20.8</c:v>
                </c:pt>
                <c:pt idx="6923">
                  <c:v>20.8</c:v>
                </c:pt>
                <c:pt idx="6924">
                  <c:v>20.8</c:v>
                </c:pt>
                <c:pt idx="6925">
                  <c:v>20.8</c:v>
                </c:pt>
                <c:pt idx="6926">
                  <c:v>20.8</c:v>
                </c:pt>
                <c:pt idx="6927">
                  <c:v>20.8</c:v>
                </c:pt>
                <c:pt idx="6928">
                  <c:v>20.8</c:v>
                </c:pt>
                <c:pt idx="6929">
                  <c:v>20.8</c:v>
                </c:pt>
                <c:pt idx="6930">
                  <c:v>20.8</c:v>
                </c:pt>
                <c:pt idx="6931">
                  <c:v>20.8</c:v>
                </c:pt>
                <c:pt idx="6932">
                  <c:v>20.8</c:v>
                </c:pt>
                <c:pt idx="6933">
                  <c:v>20.8</c:v>
                </c:pt>
                <c:pt idx="6934">
                  <c:v>20.8</c:v>
                </c:pt>
                <c:pt idx="6935">
                  <c:v>20.8</c:v>
                </c:pt>
                <c:pt idx="6936">
                  <c:v>20.8</c:v>
                </c:pt>
                <c:pt idx="6937">
                  <c:v>20.8</c:v>
                </c:pt>
                <c:pt idx="6938">
                  <c:v>20.8</c:v>
                </c:pt>
                <c:pt idx="6939">
                  <c:v>20.8</c:v>
                </c:pt>
                <c:pt idx="6940">
                  <c:v>20.8</c:v>
                </c:pt>
                <c:pt idx="6941">
                  <c:v>20.8</c:v>
                </c:pt>
                <c:pt idx="6942">
                  <c:v>20.8</c:v>
                </c:pt>
                <c:pt idx="6943">
                  <c:v>20.8</c:v>
                </c:pt>
                <c:pt idx="6944">
                  <c:v>20.8</c:v>
                </c:pt>
                <c:pt idx="6945">
                  <c:v>20.8</c:v>
                </c:pt>
                <c:pt idx="6946">
                  <c:v>20.8</c:v>
                </c:pt>
                <c:pt idx="6947">
                  <c:v>20.8</c:v>
                </c:pt>
                <c:pt idx="6948">
                  <c:v>20.8</c:v>
                </c:pt>
                <c:pt idx="6949">
                  <c:v>20.8</c:v>
                </c:pt>
                <c:pt idx="6950">
                  <c:v>20.8</c:v>
                </c:pt>
                <c:pt idx="6951">
                  <c:v>20.8</c:v>
                </c:pt>
                <c:pt idx="6952">
                  <c:v>20.8</c:v>
                </c:pt>
                <c:pt idx="6953">
                  <c:v>20.8</c:v>
                </c:pt>
                <c:pt idx="6954">
                  <c:v>20.8</c:v>
                </c:pt>
                <c:pt idx="6955">
                  <c:v>20.8</c:v>
                </c:pt>
                <c:pt idx="6956">
                  <c:v>20.8</c:v>
                </c:pt>
                <c:pt idx="6957">
                  <c:v>20.8</c:v>
                </c:pt>
                <c:pt idx="6958">
                  <c:v>20.8</c:v>
                </c:pt>
                <c:pt idx="6959">
                  <c:v>20.8</c:v>
                </c:pt>
                <c:pt idx="6960">
                  <c:v>20.8</c:v>
                </c:pt>
                <c:pt idx="6961">
                  <c:v>20.8</c:v>
                </c:pt>
                <c:pt idx="6962">
                  <c:v>20.8</c:v>
                </c:pt>
                <c:pt idx="6963">
                  <c:v>20.8</c:v>
                </c:pt>
                <c:pt idx="6964">
                  <c:v>20.8</c:v>
                </c:pt>
                <c:pt idx="6965">
                  <c:v>20.8</c:v>
                </c:pt>
                <c:pt idx="6966">
                  <c:v>20.8</c:v>
                </c:pt>
                <c:pt idx="6967">
                  <c:v>20.8</c:v>
                </c:pt>
                <c:pt idx="6968">
                  <c:v>20.8</c:v>
                </c:pt>
                <c:pt idx="6969">
                  <c:v>20.8</c:v>
                </c:pt>
                <c:pt idx="6970">
                  <c:v>20.8</c:v>
                </c:pt>
                <c:pt idx="6971">
                  <c:v>20.8</c:v>
                </c:pt>
                <c:pt idx="6972">
                  <c:v>20.8</c:v>
                </c:pt>
                <c:pt idx="6973">
                  <c:v>20.8</c:v>
                </c:pt>
                <c:pt idx="6974">
                  <c:v>20.8</c:v>
                </c:pt>
                <c:pt idx="6975">
                  <c:v>20.8</c:v>
                </c:pt>
                <c:pt idx="6976">
                  <c:v>20.8</c:v>
                </c:pt>
                <c:pt idx="6977">
                  <c:v>20.8</c:v>
                </c:pt>
                <c:pt idx="6978">
                  <c:v>20.8</c:v>
                </c:pt>
                <c:pt idx="6979">
                  <c:v>20.8</c:v>
                </c:pt>
                <c:pt idx="6980">
                  <c:v>20.8</c:v>
                </c:pt>
                <c:pt idx="6981">
                  <c:v>20.8</c:v>
                </c:pt>
                <c:pt idx="6982">
                  <c:v>20.8</c:v>
                </c:pt>
                <c:pt idx="6983">
                  <c:v>20.8</c:v>
                </c:pt>
                <c:pt idx="6984">
                  <c:v>20.8</c:v>
                </c:pt>
                <c:pt idx="6985">
                  <c:v>20.8</c:v>
                </c:pt>
                <c:pt idx="6986">
                  <c:v>20.8</c:v>
                </c:pt>
                <c:pt idx="6987">
                  <c:v>20.8</c:v>
                </c:pt>
                <c:pt idx="6988">
                  <c:v>20.8</c:v>
                </c:pt>
                <c:pt idx="6989">
                  <c:v>20.8</c:v>
                </c:pt>
                <c:pt idx="6990">
                  <c:v>20.8</c:v>
                </c:pt>
                <c:pt idx="6991">
                  <c:v>20.8</c:v>
                </c:pt>
                <c:pt idx="6992">
                  <c:v>20.8</c:v>
                </c:pt>
                <c:pt idx="6993">
                  <c:v>20.8</c:v>
                </c:pt>
                <c:pt idx="6994">
                  <c:v>20.8</c:v>
                </c:pt>
                <c:pt idx="6995">
                  <c:v>20.8</c:v>
                </c:pt>
                <c:pt idx="6996">
                  <c:v>20.8</c:v>
                </c:pt>
                <c:pt idx="6997">
                  <c:v>20.8</c:v>
                </c:pt>
                <c:pt idx="6998">
                  <c:v>20.8</c:v>
                </c:pt>
                <c:pt idx="6999">
                  <c:v>20.8</c:v>
                </c:pt>
                <c:pt idx="7000">
                  <c:v>20.8</c:v>
                </c:pt>
                <c:pt idx="7001">
                  <c:v>20.8</c:v>
                </c:pt>
                <c:pt idx="7002">
                  <c:v>20.8</c:v>
                </c:pt>
                <c:pt idx="7003">
                  <c:v>20.8</c:v>
                </c:pt>
                <c:pt idx="7004">
                  <c:v>20.8</c:v>
                </c:pt>
                <c:pt idx="7005">
                  <c:v>20.8</c:v>
                </c:pt>
                <c:pt idx="7006">
                  <c:v>20.8</c:v>
                </c:pt>
                <c:pt idx="7007">
                  <c:v>20.8</c:v>
                </c:pt>
                <c:pt idx="7008">
                  <c:v>20.8</c:v>
                </c:pt>
                <c:pt idx="7009">
                  <c:v>20.8</c:v>
                </c:pt>
                <c:pt idx="7010">
                  <c:v>20.8</c:v>
                </c:pt>
                <c:pt idx="7011">
                  <c:v>20.8</c:v>
                </c:pt>
                <c:pt idx="7012">
                  <c:v>20.8</c:v>
                </c:pt>
                <c:pt idx="7013">
                  <c:v>20.8</c:v>
                </c:pt>
                <c:pt idx="7014">
                  <c:v>20.8</c:v>
                </c:pt>
                <c:pt idx="7015">
                  <c:v>20.8</c:v>
                </c:pt>
                <c:pt idx="7016">
                  <c:v>20.8</c:v>
                </c:pt>
                <c:pt idx="7017">
                  <c:v>20.8</c:v>
                </c:pt>
                <c:pt idx="7018">
                  <c:v>20.8</c:v>
                </c:pt>
                <c:pt idx="7019">
                  <c:v>20.8</c:v>
                </c:pt>
                <c:pt idx="7020">
                  <c:v>20.8</c:v>
                </c:pt>
                <c:pt idx="7021">
                  <c:v>20.8</c:v>
                </c:pt>
                <c:pt idx="7022">
                  <c:v>20.8</c:v>
                </c:pt>
                <c:pt idx="7023">
                  <c:v>20.8</c:v>
                </c:pt>
                <c:pt idx="7024">
                  <c:v>20.8</c:v>
                </c:pt>
                <c:pt idx="7025">
                  <c:v>20.8</c:v>
                </c:pt>
                <c:pt idx="7026">
                  <c:v>20.8</c:v>
                </c:pt>
                <c:pt idx="7027">
                  <c:v>20.8</c:v>
                </c:pt>
                <c:pt idx="7028">
                  <c:v>20.8</c:v>
                </c:pt>
                <c:pt idx="7029">
                  <c:v>20.8</c:v>
                </c:pt>
                <c:pt idx="7030">
                  <c:v>20.8</c:v>
                </c:pt>
                <c:pt idx="7031">
                  <c:v>20.8</c:v>
                </c:pt>
                <c:pt idx="7032">
                  <c:v>20.8</c:v>
                </c:pt>
                <c:pt idx="7033">
                  <c:v>20.8</c:v>
                </c:pt>
                <c:pt idx="7034">
                  <c:v>20.8</c:v>
                </c:pt>
                <c:pt idx="7035">
                  <c:v>20.8</c:v>
                </c:pt>
                <c:pt idx="7036">
                  <c:v>20.8</c:v>
                </c:pt>
                <c:pt idx="7037">
                  <c:v>20.8</c:v>
                </c:pt>
                <c:pt idx="7038">
                  <c:v>20.8</c:v>
                </c:pt>
                <c:pt idx="7039">
                  <c:v>20.8</c:v>
                </c:pt>
                <c:pt idx="7040">
                  <c:v>20.8</c:v>
                </c:pt>
                <c:pt idx="7041">
                  <c:v>20.8</c:v>
                </c:pt>
                <c:pt idx="7042">
                  <c:v>20.8</c:v>
                </c:pt>
                <c:pt idx="7043">
                  <c:v>20.8</c:v>
                </c:pt>
                <c:pt idx="7044">
                  <c:v>20.8</c:v>
                </c:pt>
                <c:pt idx="7045">
                  <c:v>20.8</c:v>
                </c:pt>
                <c:pt idx="7046">
                  <c:v>20.8</c:v>
                </c:pt>
                <c:pt idx="7047">
                  <c:v>20.8</c:v>
                </c:pt>
                <c:pt idx="7048">
                  <c:v>20.8</c:v>
                </c:pt>
                <c:pt idx="7049">
                  <c:v>20.8</c:v>
                </c:pt>
                <c:pt idx="7050">
                  <c:v>20.8</c:v>
                </c:pt>
                <c:pt idx="7051">
                  <c:v>20.8</c:v>
                </c:pt>
                <c:pt idx="7052">
                  <c:v>20.8</c:v>
                </c:pt>
                <c:pt idx="7053">
                  <c:v>20.8</c:v>
                </c:pt>
                <c:pt idx="7054">
                  <c:v>20.8</c:v>
                </c:pt>
                <c:pt idx="7055">
                  <c:v>20.8</c:v>
                </c:pt>
                <c:pt idx="7056">
                  <c:v>20.8</c:v>
                </c:pt>
                <c:pt idx="7057">
                  <c:v>20.8</c:v>
                </c:pt>
                <c:pt idx="7058">
                  <c:v>20.8</c:v>
                </c:pt>
                <c:pt idx="7059">
                  <c:v>20.8</c:v>
                </c:pt>
                <c:pt idx="7060">
                  <c:v>20.8</c:v>
                </c:pt>
                <c:pt idx="7061">
                  <c:v>20.8</c:v>
                </c:pt>
                <c:pt idx="7062">
                  <c:v>20.8</c:v>
                </c:pt>
                <c:pt idx="7063">
                  <c:v>20.8</c:v>
                </c:pt>
                <c:pt idx="7064">
                  <c:v>20.8</c:v>
                </c:pt>
                <c:pt idx="7065">
                  <c:v>20.8</c:v>
                </c:pt>
                <c:pt idx="7066">
                  <c:v>20.8</c:v>
                </c:pt>
                <c:pt idx="7067">
                  <c:v>20.8</c:v>
                </c:pt>
                <c:pt idx="7068">
                  <c:v>20.8</c:v>
                </c:pt>
                <c:pt idx="7069">
                  <c:v>20.8</c:v>
                </c:pt>
                <c:pt idx="7070">
                  <c:v>20.8</c:v>
                </c:pt>
                <c:pt idx="7071">
                  <c:v>20.8</c:v>
                </c:pt>
                <c:pt idx="7072">
                  <c:v>20.8</c:v>
                </c:pt>
                <c:pt idx="7073">
                  <c:v>20.8</c:v>
                </c:pt>
                <c:pt idx="7074">
                  <c:v>20.8</c:v>
                </c:pt>
                <c:pt idx="7075">
                  <c:v>20.8</c:v>
                </c:pt>
                <c:pt idx="7076">
                  <c:v>20.8</c:v>
                </c:pt>
                <c:pt idx="7077">
                  <c:v>20.8</c:v>
                </c:pt>
                <c:pt idx="7078">
                  <c:v>20.8</c:v>
                </c:pt>
                <c:pt idx="7079">
                  <c:v>20.8</c:v>
                </c:pt>
                <c:pt idx="7080">
                  <c:v>20.8</c:v>
                </c:pt>
                <c:pt idx="7081">
                  <c:v>20.8</c:v>
                </c:pt>
                <c:pt idx="7082">
                  <c:v>20.8</c:v>
                </c:pt>
                <c:pt idx="7083">
                  <c:v>20.8</c:v>
                </c:pt>
                <c:pt idx="7084">
                  <c:v>20.8</c:v>
                </c:pt>
                <c:pt idx="7085">
                  <c:v>20.8</c:v>
                </c:pt>
                <c:pt idx="7086">
                  <c:v>20.8</c:v>
                </c:pt>
                <c:pt idx="7087">
                  <c:v>20.8</c:v>
                </c:pt>
                <c:pt idx="7088">
                  <c:v>20.8</c:v>
                </c:pt>
                <c:pt idx="7089">
                  <c:v>20.8</c:v>
                </c:pt>
                <c:pt idx="7090">
                  <c:v>20.8</c:v>
                </c:pt>
                <c:pt idx="7091">
                  <c:v>20.8</c:v>
                </c:pt>
                <c:pt idx="7092">
                  <c:v>20.8</c:v>
                </c:pt>
                <c:pt idx="7093">
                  <c:v>20.8</c:v>
                </c:pt>
                <c:pt idx="7094">
                  <c:v>20.8</c:v>
                </c:pt>
                <c:pt idx="7095">
                  <c:v>20.8</c:v>
                </c:pt>
                <c:pt idx="7096">
                  <c:v>20.8</c:v>
                </c:pt>
                <c:pt idx="7097">
                  <c:v>20.8</c:v>
                </c:pt>
                <c:pt idx="7098">
                  <c:v>20.8</c:v>
                </c:pt>
                <c:pt idx="7099">
                  <c:v>20.8</c:v>
                </c:pt>
                <c:pt idx="7100">
                  <c:v>20.8</c:v>
                </c:pt>
                <c:pt idx="7101">
                  <c:v>20.8</c:v>
                </c:pt>
                <c:pt idx="7102">
                  <c:v>20.8</c:v>
                </c:pt>
                <c:pt idx="7103">
                  <c:v>20.8</c:v>
                </c:pt>
                <c:pt idx="7104">
                  <c:v>20.8</c:v>
                </c:pt>
                <c:pt idx="7105">
                  <c:v>20.8</c:v>
                </c:pt>
                <c:pt idx="7106">
                  <c:v>20.8</c:v>
                </c:pt>
                <c:pt idx="7107">
                  <c:v>20.8</c:v>
                </c:pt>
                <c:pt idx="7108">
                  <c:v>20.8</c:v>
                </c:pt>
                <c:pt idx="7109">
                  <c:v>20.8</c:v>
                </c:pt>
                <c:pt idx="7110">
                  <c:v>20.8</c:v>
                </c:pt>
                <c:pt idx="7111">
                  <c:v>20.8</c:v>
                </c:pt>
                <c:pt idx="7112">
                  <c:v>20.8</c:v>
                </c:pt>
                <c:pt idx="7113">
                  <c:v>20.8</c:v>
                </c:pt>
                <c:pt idx="7114">
                  <c:v>20.8</c:v>
                </c:pt>
                <c:pt idx="7115">
                  <c:v>20.8</c:v>
                </c:pt>
                <c:pt idx="7116">
                  <c:v>20.8</c:v>
                </c:pt>
                <c:pt idx="7117">
                  <c:v>20.8</c:v>
                </c:pt>
                <c:pt idx="7118">
                  <c:v>20.8</c:v>
                </c:pt>
                <c:pt idx="7119">
                  <c:v>20.8</c:v>
                </c:pt>
                <c:pt idx="7120">
                  <c:v>20.8</c:v>
                </c:pt>
                <c:pt idx="7121">
                  <c:v>20.8</c:v>
                </c:pt>
                <c:pt idx="7122">
                  <c:v>20.8</c:v>
                </c:pt>
                <c:pt idx="7123">
                  <c:v>20.8</c:v>
                </c:pt>
                <c:pt idx="7124">
                  <c:v>20.8</c:v>
                </c:pt>
                <c:pt idx="7125">
                  <c:v>20.8</c:v>
                </c:pt>
                <c:pt idx="7126">
                  <c:v>20.8</c:v>
                </c:pt>
                <c:pt idx="7127">
                  <c:v>20.8</c:v>
                </c:pt>
                <c:pt idx="7128">
                  <c:v>20.8</c:v>
                </c:pt>
                <c:pt idx="7129">
                  <c:v>20.8</c:v>
                </c:pt>
                <c:pt idx="7130">
                  <c:v>20.8</c:v>
                </c:pt>
                <c:pt idx="7131">
                  <c:v>20.8</c:v>
                </c:pt>
                <c:pt idx="7132">
                  <c:v>20.8</c:v>
                </c:pt>
                <c:pt idx="7133">
                  <c:v>20.8</c:v>
                </c:pt>
                <c:pt idx="7134">
                  <c:v>20.8</c:v>
                </c:pt>
                <c:pt idx="7135">
                  <c:v>20.8</c:v>
                </c:pt>
                <c:pt idx="7136">
                  <c:v>20.8</c:v>
                </c:pt>
                <c:pt idx="7137">
                  <c:v>20.8</c:v>
                </c:pt>
                <c:pt idx="7138">
                  <c:v>20.8</c:v>
                </c:pt>
                <c:pt idx="7139">
                  <c:v>20.8</c:v>
                </c:pt>
                <c:pt idx="7140">
                  <c:v>20.8</c:v>
                </c:pt>
                <c:pt idx="7141">
                  <c:v>20.8</c:v>
                </c:pt>
                <c:pt idx="7142">
                  <c:v>20.8</c:v>
                </c:pt>
                <c:pt idx="7143">
                  <c:v>20.8</c:v>
                </c:pt>
                <c:pt idx="7144">
                  <c:v>20.8</c:v>
                </c:pt>
                <c:pt idx="7145">
                  <c:v>20.8</c:v>
                </c:pt>
                <c:pt idx="7146">
                  <c:v>20.8</c:v>
                </c:pt>
                <c:pt idx="7147">
                  <c:v>20.8</c:v>
                </c:pt>
                <c:pt idx="7148">
                  <c:v>20.8</c:v>
                </c:pt>
                <c:pt idx="7149">
                  <c:v>20.8</c:v>
                </c:pt>
                <c:pt idx="7150">
                  <c:v>20.8</c:v>
                </c:pt>
                <c:pt idx="7151">
                  <c:v>20.8</c:v>
                </c:pt>
                <c:pt idx="7152">
                  <c:v>20.8</c:v>
                </c:pt>
                <c:pt idx="7153">
                  <c:v>20.8</c:v>
                </c:pt>
                <c:pt idx="7154">
                  <c:v>20.8</c:v>
                </c:pt>
                <c:pt idx="7155">
                  <c:v>20.8</c:v>
                </c:pt>
                <c:pt idx="7156">
                  <c:v>20.8</c:v>
                </c:pt>
                <c:pt idx="7157">
                  <c:v>20.8</c:v>
                </c:pt>
                <c:pt idx="7158">
                  <c:v>20.8</c:v>
                </c:pt>
                <c:pt idx="7159">
                  <c:v>20.8</c:v>
                </c:pt>
                <c:pt idx="7160">
                  <c:v>20.8</c:v>
                </c:pt>
                <c:pt idx="7161">
                  <c:v>20.8</c:v>
                </c:pt>
                <c:pt idx="7162">
                  <c:v>20.8</c:v>
                </c:pt>
                <c:pt idx="7163">
                  <c:v>20.8</c:v>
                </c:pt>
                <c:pt idx="7164">
                  <c:v>20.8</c:v>
                </c:pt>
                <c:pt idx="7165">
                  <c:v>20.8</c:v>
                </c:pt>
                <c:pt idx="7166">
                  <c:v>20.8</c:v>
                </c:pt>
                <c:pt idx="7167">
                  <c:v>20.8</c:v>
                </c:pt>
                <c:pt idx="7168">
                  <c:v>20.8</c:v>
                </c:pt>
                <c:pt idx="7169">
                  <c:v>20.8</c:v>
                </c:pt>
                <c:pt idx="7170">
                  <c:v>20.8</c:v>
                </c:pt>
                <c:pt idx="7171">
                  <c:v>20.8</c:v>
                </c:pt>
                <c:pt idx="7172">
                  <c:v>20.8</c:v>
                </c:pt>
                <c:pt idx="7173">
                  <c:v>20.8</c:v>
                </c:pt>
                <c:pt idx="7174">
                  <c:v>20.8</c:v>
                </c:pt>
                <c:pt idx="7175">
                  <c:v>20.8</c:v>
                </c:pt>
                <c:pt idx="7176">
                  <c:v>20.8</c:v>
                </c:pt>
                <c:pt idx="7177">
                  <c:v>20.8</c:v>
                </c:pt>
                <c:pt idx="7178">
                  <c:v>20.8</c:v>
                </c:pt>
                <c:pt idx="7179">
                  <c:v>20.8</c:v>
                </c:pt>
                <c:pt idx="7180">
                  <c:v>20.8</c:v>
                </c:pt>
                <c:pt idx="7181">
                  <c:v>20.8</c:v>
                </c:pt>
                <c:pt idx="7182">
                  <c:v>20.8</c:v>
                </c:pt>
                <c:pt idx="7183">
                  <c:v>20.8</c:v>
                </c:pt>
                <c:pt idx="7184">
                  <c:v>20.8</c:v>
                </c:pt>
                <c:pt idx="7185">
                  <c:v>20.8</c:v>
                </c:pt>
                <c:pt idx="7186">
                  <c:v>20.8</c:v>
                </c:pt>
                <c:pt idx="7187">
                  <c:v>20.8</c:v>
                </c:pt>
                <c:pt idx="7188">
                  <c:v>20.8</c:v>
                </c:pt>
                <c:pt idx="7189">
                  <c:v>20.8</c:v>
                </c:pt>
                <c:pt idx="7190">
                  <c:v>20.8</c:v>
                </c:pt>
                <c:pt idx="7191">
                  <c:v>20.8</c:v>
                </c:pt>
                <c:pt idx="7192">
                  <c:v>20.8</c:v>
                </c:pt>
                <c:pt idx="7193">
                  <c:v>20.8</c:v>
                </c:pt>
                <c:pt idx="7194">
                  <c:v>20.8</c:v>
                </c:pt>
                <c:pt idx="7195">
                  <c:v>20.8</c:v>
                </c:pt>
                <c:pt idx="7196">
                  <c:v>20.8</c:v>
                </c:pt>
                <c:pt idx="7197">
                  <c:v>20.8</c:v>
                </c:pt>
                <c:pt idx="7198">
                  <c:v>20.8</c:v>
                </c:pt>
                <c:pt idx="7199">
                  <c:v>20.8</c:v>
                </c:pt>
                <c:pt idx="7200">
                  <c:v>20.8</c:v>
                </c:pt>
                <c:pt idx="7201">
                  <c:v>20.8</c:v>
                </c:pt>
                <c:pt idx="7202">
                  <c:v>20.8</c:v>
                </c:pt>
                <c:pt idx="7203">
                  <c:v>20.8</c:v>
                </c:pt>
                <c:pt idx="7204">
                  <c:v>20.8</c:v>
                </c:pt>
                <c:pt idx="7205">
                  <c:v>20.8</c:v>
                </c:pt>
                <c:pt idx="7206">
                  <c:v>20.8</c:v>
                </c:pt>
                <c:pt idx="7207">
                  <c:v>20.8</c:v>
                </c:pt>
                <c:pt idx="7208">
                  <c:v>20.8</c:v>
                </c:pt>
                <c:pt idx="7209">
                  <c:v>20.8</c:v>
                </c:pt>
                <c:pt idx="7210">
                  <c:v>20.8</c:v>
                </c:pt>
                <c:pt idx="7211">
                  <c:v>20.8</c:v>
                </c:pt>
                <c:pt idx="7212">
                  <c:v>20.8</c:v>
                </c:pt>
                <c:pt idx="7213">
                  <c:v>20.8</c:v>
                </c:pt>
                <c:pt idx="7214">
                  <c:v>20.8</c:v>
                </c:pt>
                <c:pt idx="7215">
                  <c:v>20.8</c:v>
                </c:pt>
                <c:pt idx="7216">
                  <c:v>20.8</c:v>
                </c:pt>
                <c:pt idx="7217">
                  <c:v>20.8</c:v>
                </c:pt>
                <c:pt idx="7218">
                  <c:v>20.8</c:v>
                </c:pt>
                <c:pt idx="7219">
                  <c:v>20.8</c:v>
                </c:pt>
                <c:pt idx="7220">
                  <c:v>20.8</c:v>
                </c:pt>
                <c:pt idx="7221">
                  <c:v>20.8</c:v>
                </c:pt>
                <c:pt idx="7222">
                  <c:v>20.8</c:v>
                </c:pt>
                <c:pt idx="7223">
                  <c:v>20.8</c:v>
                </c:pt>
                <c:pt idx="7224">
                  <c:v>20.8</c:v>
                </c:pt>
                <c:pt idx="7225">
                  <c:v>20.8</c:v>
                </c:pt>
                <c:pt idx="7226">
                  <c:v>20.8</c:v>
                </c:pt>
                <c:pt idx="7227">
                  <c:v>20.8</c:v>
                </c:pt>
                <c:pt idx="7228">
                  <c:v>20.8</c:v>
                </c:pt>
                <c:pt idx="7229">
                  <c:v>20.8</c:v>
                </c:pt>
                <c:pt idx="7230">
                  <c:v>20.8</c:v>
                </c:pt>
                <c:pt idx="7231">
                  <c:v>20.8</c:v>
                </c:pt>
                <c:pt idx="7232">
                  <c:v>20.8</c:v>
                </c:pt>
                <c:pt idx="7233">
                  <c:v>20.8</c:v>
                </c:pt>
                <c:pt idx="7234">
                  <c:v>20.8</c:v>
                </c:pt>
                <c:pt idx="7235">
                  <c:v>20.8</c:v>
                </c:pt>
                <c:pt idx="7236">
                  <c:v>20.8</c:v>
                </c:pt>
                <c:pt idx="7237">
                  <c:v>20.8</c:v>
                </c:pt>
                <c:pt idx="7238">
                  <c:v>20.8</c:v>
                </c:pt>
                <c:pt idx="7239">
                  <c:v>20.8</c:v>
                </c:pt>
                <c:pt idx="7240">
                  <c:v>20.8</c:v>
                </c:pt>
                <c:pt idx="7241">
                  <c:v>20.8</c:v>
                </c:pt>
                <c:pt idx="7242">
                  <c:v>20.8</c:v>
                </c:pt>
                <c:pt idx="7243">
                  <c:v>20.8</c:v>
                </c:pt>
                <c:pt idx="7244">
                  <c:v>20.8</c:v>
                </c:pt>
                <c:pt idx="7245">
                  <c:v>20.8</c:v>
                </c:pt>
                <c:pt idx="7246">
                  <c:v>20.8</c:v>
                </c:pt>
                <c:pt idx="7247">
                  <c:v>20.8</c:v>
                </c:pt>
                <c:pt idx="7248">
                  <c:v>20.8</c:v>
                </c:pt>
                <c:pt idx="7249">
                  <c:v>20.8</c:v>
                </c:pt>
                <c:pt idx="7250">
                  <c:v>20.8</c:v>
                </c:pt>
                <c:pt idx="7251">
                  <c:v>20.8</c:v>
                </c:pt>
                <c:pt idx="7252">
                  <c:v>20.8</c:v>
                </c:pt>
                <c:pt idx="7253">
                  <c:v>20.8</c:v>
                </c:pt>
                <c:pt idx="7254">
                  <c:v>20.8</c:v>
                </c:pt>
                <c:pt idx="7255">
                  <c:v>20.8</c:v>
                </c:pt>
                <c:pt idx="7256">
                  <c:v>20.8</c:v>
                </c:pt>
                <c:pt idx="7257">
                  <c:v>20.8</c:v>
                </c:pt>
                <c:pt idx="7258">
                  <c:v>20.8</c:v>
                </c:pt>
                <c:pt idx="7259">
                  <c:v>20.8</c:v>
                </c:pt>
                <c:pt idx="7260">
                  <c:v>20.8</c:v>
                </c:pt>
                <c:pt idx="7261">
                  <c:v>20.8</c:v>
                </c:pt>
                <c:pt idx="7262">
                  <c:v>20.8</c:v>
                </c:pt>
                <c:pt idx="7263">
                  <c:v>20.8</c:v>
                </c:pt>
                <c:pt idx="7264">
                  <c:v>20.8</c:v>
                </c:pt>
                <c:pt idx="7265">
                  <c:v>20.8</c:v>
                </c:pt>
                <c:pt idx="7266">
                  <c:v>20.8</c:v>
                </c:pt>
                <c:pt idx="7267">
                  <c:v>20.8</c:v>
                </c:pt>
                <c:pt idx="7268">
                  <c:v>20.8</c:v>
                </c:pt>
                <c:pt idx="7269">
                  <c:v>20.8</c:v>
                </c:pt>
                <c:pt idx="7270">
                  <c:v>20.8</c:v>
                </c:pt>
                <c:pt idx="7271">
                  <c:v>20.8</c:v>
                </c:pt>
                <c:pt idx="7272">
                  <c:v>20.8</c:v>
                </c:pt>
                <c:pt idx="7273">
                  <c:v>20.8</c:v>
                </c:pt>
                <c:pt idx="7274">
                  <c:v>20.8</c:v>
                </c:pt>
                <c:pt idx="7275">
                  <c:v>20.8</c:v>
                </c:pt>
                <c:pt idx="7276">
                  <c:v>20.8</c:v>
                </c:pt>
                <c:pt idx="7277">
                  <c:v>20.8</c:v>
                </c:pt>
                <c:pt idx="7278">
                  <c:v>20.8</c:v>
                </c:pt>
                <c:pt idx="7279">
                  <c:v>20.8</c:v>
                </c:pt>
                <c:pt idx="7280">
                  <c:v>20.8</c:v>
                </c:pt>
                <c:pt idx="7281">
                  <c:v>20.8</c:v>
                </c:pt>
                <c:pt idx="7282">
                  <c:v>20.8</c:v>
                </c:pt>
                <c:pt idx="7283">
                  <c:v>20.8</c:v>
                </c:pt>
                <c:pt idx="7284">
                  <c:v>20.8</c:v>
                </c:pt>
                <c:pt idx="7285">
                  <c:v>20.8</c:v>
                </c:pt>
                <c:pt idx="7286">
                  <c:v>20.8</c:v>
                </c:pt>
                <c:pt idx="7287">
                  <c:v>20.8</c:v>
                </c:pt>
                <c:pt idx="7288">
                  <c:v>20.8</c:v>
                </c:pt>
                <c:pt idx="7289">
                  <c:v>20.8</c:v>
                </c:pt>
                <c:pt idx="7290">
                  <c:v>20.8</c:v>
                </c:pt>
                <c:pt idx="7291">
                  <c:v>20.8</c:v>
                </c:pt>
                <c:pt idx="7292">
                  <c:v>20.8</c:v>
                </c:pt>
                <c:pt idx="7293">
                  <c:v>20.8</c:v>
                </c:pt>
                <c:pt idx="7294">
                  <c:v>20.8</c:v>
                </c:pt>
                <c:pt idx="7295">
                  <c:v>20.8</c:v>
                </c:pt>
                <c:pt idx="7296">
                  <c:v>20.8</c:v>
                </c:pt>
                <c:pt idx="7297">
                  <c:v>20.8</c:v>
                </c:pt>
                <c:pt idx="7298">
                  <c:v>20.8</c:v>
                </c:pt>
                <c:pt idx="7299">
                  <c:v>20.8</c:v>
                </c:pt>
                <c:pt idx="7300">
                  <c:v>20.8</c:v>
                </c:pt>
                <c:pt idx="7301">
                  <c:v>20.8</c:v>
                </c:pt>
                <c:pt idx="7302">
                  <c:v>20.8</c:v>
                </c:pt>
                <c:pt idx="7303">
                  <c:v>20.8</c:v>
                </c:pt>
                <c:pt idx="7304">
                  <c:v>20.8</c:v>
                </c:pt>
                <c:pt idx="7305">
                  <c:v>20.8</c:v>
                </c:pt>
                <c:pt idx="7306">
                  <c:v>20.8</c:v>
                </c:pt>
                <c:pt idx="7307">
                  <c:v>20.8</c:v>
                </c:pt>
                <c:pt idx="7308">
                  <c:v>20.8</c:v>
                </c:pt>
                <c:pt idx="7309">
                  <c:v>20.8</c:v>
                </c:pt>
                <c:pt idx="7310">
                  <c:v>20.8</c:v>
                </c:pt>
                <c:pt idx="7311">
                  <c:v>20.8</c:v>
                </c:pt>
                <c:pt idx="7312">
                  <c:v>20.8</c:v>
                </c:pt>
                <c:pt idx="7313">
                  <c:v>20.8</c:v>
                </c:pt>
                <c:pt idx="7314">
                  <c:v>20.8</c:v>
                </c:pt>
                <c:pt idx="7315">
                  <c:v>20.8</c:v>
                </c:pt>
                <c:pt idx="7316">
                  <c:v>20.8</c:v>
                </c:pt>
                <c:pt idx="7317">
                  <c:v>20.8</c:v>
                </c:pt>
                <c:pt idx="7318">
                  <c:v>20.8</c:v>
                </c:pt>
                <c:pt idx="7319">
                  <c:v>20.8</c:v>
                </c:pt>
                <c:pt idx="7320">
                  <c:v>20.8</c:v>
                </c:pt>
                <c:pt idx="7321">
                  <c:v>20.8</c:v>
                </c:pt>
                <c:pt idx="7322">
                  <c:v>20.8</c:v>
                </c:pt>
                <c:pt idx="7323">
                  <c:v>20.8</c:v>
                </c:pt>
                <c:pt idx="7324">
                  <c:v>20.8</c:v>
                </c:pt>
                <c:pt idx="7325">
                  <c:v>20.8</c:v>
                </c:pt>
                <c:pt idx="7326">
                  <c:v>20.8</c:v>
                </c:pt>
                <c:pt idx="7327">
                  <c:v>20.8</c:v>
                </c:pt>
                <c:pt idx="7328">
                  <c:v>20.8</c:v>
                </c:pt>
                <c:pt idx="7329">
                  <c:v>20.8</c:v>
                </c:pt>
                <c:pt idx="7330">
                  <c:v>20.8</c:v>
                </c:pt>
                <c:pt idx="7331">
                  <c:v>20.8</c:v>
                </c:pt>
                <c:pt idx="7332">
                  <c:v>20.8</c:v>
                </c:pt>
                <c:pt idx="7333">
                  <c:v>20.8</c:v>
                </c:pt>
                <c:pt idx="7334">
                  <c:v>20.8</c:v>
                </c:pt>
                <c:pt idx="7335">
                  <c:v>20.8</c:v>
                </c:pt>
                <c:pt idx="7336">
                  <c:v>20.8</c:v>
                </c:pt>
                <c:pt idx="7337">
                  <c:v>20.8</c:v>
                </c:pt>
                <c:pt idx="7338">
                  <c:v>20.8</c:v>
                </c:pt>
                <c:pt idx="7339">
                  <c:v>20.8</c:v>
                </c:pt>
                <c:pt idx="7340">
                  <c:v>20.8</c:v>
                </c:pt>
                <c:pt idx="7341">
                  <c:v>20.8</c:v>
                </c:pt>
                <c:pt idx="7342">
                  <c:v>20.8</c:v>
                </c:pt>
                <c:pt idx="7343">
                  <c:v>20.8</c:v>
                </c:pt>
                <c:pt idx="7344">
                  <c:v>20.8</c:v>
                </c:pt>
                <c:pt idx="7345">
                  <c:v>20.8</c:v>
                </c:pt>
                <c:pt idx="7346">
                  <c:v>20.8</c:v>
                </c:pt>
                <c:pt idx="7347">
                  <c:v>20.8</c:v>
                </c:pt>
                <c:pt idx="7348">
                  <c:v>20.8</c:v>
                </c:pt>
                <c:pt idx="7349">
                  <c:v>20.8</c:v>
                </c:pt>
                <c:pt idx="7350">
                  <c:v>20.8</c:v>
                </c:pt>
                <c:pt idx="7351">
                  <c:v>20.8</c:v>
                </c:pt>
                <c:pt idx="7352">
                  <c:v>20.8</c:v>
                </c:pt>
                <c:pt idx="7353">
                  <c:v>20.8</c:v>
                </c:pt>
                <c:pt idx="7354">
                  <c:v>20.8</c:v>
                </c:pt>
                <c:pt idx="7355">
                  <c:v>20.8</c:v>
                </c:pt>
                <c:pt idx="7356">
                  <c:v>20.8</c:v>
                </c:pt>
                <c:pt idx="7357">
                  <c:v>20.8</c:v>
                </c:pt>
                <c:pt idx="7358">
                  <c:v>20.8</c:v>
                </c:pt>
                <c:pt idx="7359">
                  <c:v>20.8</c:v>
                </c:pt>
                <c:pt idx="7360">
                  <c:v>20.8</c:v>
                </c:pt>
                <c:pt idx="7361">
                  <c:v>20.8</c:v>
                </c:pt>
                <c:pt idx="7362">
                  <c:v>20.8</c:v>
                </c:pt>
                <c:pt idx="7363">
                  <c:v>20.8</c:v>
                </c:pt>
                <c:pt idx="7364">
                  <c:v>20.8</c:v>
                </c:pt>
                <c:pt idx="7365">
                  <c:v>20.8</c:v>
                </c:pt>
                <c:pt idx="7366">
                  <c:v>20.8</c:v>
                </c:pt>
                <c:pt idx="7367">
                  <c:v>20.8</c:v>
                </c:pt>
                <c:pt idx="7368">
                  <c:v>20.8</c:v>
                </c:pt>
                <c:pt idx="7369">
                  <c:v>20.8</c:v>
                </c:pt>
                <c:pt idx="7370">
                  <c:v>20.8</c:v>
                </c:pt>
                <c:pt idx="7371">
                  <c:v>20.8</c:v>
                </c:pt>
                <c:pt idx="7372">
                  <c:v>20.8</c:v>
                </c:pt>
                <c:pt idx="7373">
                  <c:v>20.8</c:v>
                </c:pt>
                <c:pt idx="7374">
                  <c:v>20.8</c:v>
                </c:pt>
                <c:pt idx="7375">
                  <c:v>20.8</c:v>
                </c:pt>
                <c:pt idx="7376">
                  <c:v>20.8</c:v>
                </c:pt>
                <c:pt idx="7377">
                  <c:v>20.8</c:v>
                </c:pt>
                <c:pt idx="7378">
                  <c:v>20.8</c:v>
                </c:pt>
                <c:pt idx="7379">
                  <c:v>20.8</c:v>
                </c:pt>
                <c:pt idx="7380">
                  <c:v>20.8</c:v>
                </c:pt>
                <c:pt idx="7381">
                  <c:v>20.8</c:v>
                </c:pt>
                <c:pt idx="7382">
                  <c:v>20.8</c:v>
                </c:pt>
                <c:pt idx="7383">
                  <c:v>20.8</c:v>
                </c:pt>
                <c:pt idx="7384">
                  <c:v>20.8</c:v>
                </c:pt>
                <c:pt idx="7385">
                  <c:v>20.8</c:v>
                </c:pt>
                <c:pt idx="7386">
                  <c:v>20.8</c:v>
                </c:pt>
                <c:pt idx="7387">
                  <c:v>20.8</c:v>
                </c:pt>
                <c:pt idx="7388">
                  <c:v>20.8</c:v>
                </c:pt>
                <c:pt idx="7389">
                  <c:v>20.8</c:v>
                </c:pt>
                <c:pt idx="7390">
                  <c:v>20.8</c:v>
                </c:pt>
                <c:pt idx="7391">
                  <c:v>20.8</c:v>
                </c:pt>
                <c:pt idx="7392">
                  <c:v>20.8</c:v>
                </c:pt>
                <c:pt idx="7393">
                  <c:v>20.8</c:v>
                </c:pt>
                <c:pt idx="7394">
                  <c:v>20.8</c:v>
                </c:pt>
                <c:pt idx="7395">
                  <c:v>20.8</c:v>
                </c:pt>
                <c:pt idx="7396">
                  <c:v>20.8</c:v>
                </c:pt>
                <c:pt idx="7397">
                  <c:v>20.8</c:v>
                </c:pt>
                <c:pt idx="7398">
                  <c:v>20.8</c:v>
                </c:pt>
                <c:pt idx="7399">
                  <c:v>20.8</c:v>
                </c:pt>
                <c:pt idx="7400">
                  <c:v>20.8</c:v>
                </c:pt>
                <c:pt idx="7401">
                  <c:v>20.8</c:v>
                </c:pt>
                <c:pt idx="7402">
                  <c:v>20.8</c:v>
                </c:pt>
                <c:pt idx="7403">
                  <c:v>20.8</c:v>
                </c:pt>
                <c:pt idx="7404">
                  <c:v>20.8</c:v>
                </c:pt>
                <c:pt idx="7405">
                  <c:v>20.8</c:v>
                </c:pt>
                <c:pt idx="7406">
                  <c:v>20.8</c:v>
                </c:pt>
                <c:pt idx="7407">
                  <c:v>20.8</c:v>
                </c:pt>
                <c:pt idx="7408">
                  <c:v>20.8</c:v>
                </c:pt>
                <c:pt idx="7409">
                  <c:v>20.8</c:v>
                </c:pt>
                <c:pt idx="7410">
                  <c:v>20.8</c:v>
                </c:pt>
                <c:pt idx="7411">
                  <c:v>20.8</c:v>
                </c:pt>
                <c:pt idx="7412">
                  <c:v>20.8</c:v>
                </c:pt>
                <c:pt idx="7413">
                  <c:v>20.8</c:v>
                </c:pt>
                <c:pt idx="7414">
                  <c:v>20.8</c:v>
                </c:pt>
                <c:pt idx="7415">
                  <c:v>20.8</c:v>
                </c:pt>
                <c:pt idx="7416">
                  <c:v>20.8</c:v>
                </c:pt>
                <c:pt idx="7417">
                  <c:v>20.8</c:v>
                </c:pt>
                <c:pt idx="7418">
                  <c:v>20.8</c:v>
                </c:pt>
                <c:pt idx="7419">
                  <c:v>20.8</c:v>
                </c:pt>
                <c:pt idx="7420">
                  <c:v>20.8</c:v>
                </c:pt>
                <c:pt idx="7421">
                  <c:v>20.8</c:v>
                </c:pt>
                <c:pt idx="7422">
                  <c:v>20.8</c:v>
                </c:pt>
                <c:pt idx="7423">
                  <c:v>20.8</c:v>
                </c:pt>
                <c:pt idx="7424">
                  <c:v>20.8</c:v>
                </c:pt>
                <c:pt idx="7425">
                  <c:v>20.8</c:v>
                </c:pt>
                <c:pt idx="7426">
                  <c:v>20.8</c:v>
                </c:pt>
                <c:pt idx="7427">
                  <c:v>20.8</c:v>
                </c:pt>
                <c:pt idx="7428">
                  <c:v>20.8</c:v>
                </c:pt>
                <c:pt idx="7429">
                  <c:v>20.8</c:v>
                </c:pt>
                <c:pt idx="7430">
                  <c:v>20.8</c:v>
                </c:pt>
                <c:pt idx="7431">
                  <c:v>20.8</c:v>
                </c:pt>
                <c:pt idx="7432">
                  <c:v>20.8</c:v>
                </c:pt>
                <c:pt idx="7433">
                  <c:v>20.8</c:v>
                </c:pt>
                <c:pt idx="7434">
                  <c:v>20.8</c:v>
                </c:pt>
                <c:pt idx="7435">
                  <c:v>20.8</c:v>
                </c:pt>
                <c:pt idx="7436">
                  <c:v>20.8</c:v>
                </c:pt>
                <c:pt idx="7437">
                  <c:v>20.8</c:v>
                </c:pt>
                <c:pt idx="7438">
                  <c:v>20.8</c:v>
                </c:pt>
                <c:pt idx="7439">
                  <c:v>20.8</c:v>
                </c:pt>
                <c:pt idx="7440">
                  <c:v>20.8</c:v>
                </c:pt>
                <c:pt idx="7441">
                  <c:v>20.8</c:v>
                </c:pt>
                <c:pt idx="7442">
                  <c:v>20.8</c:v>
                </c:pt>
                <c:pt idx="7443">
                  <c:v>20.8</c:v>
                </c:pt>
                <c:pt idx="7444">
                  <c:v>20.8</c:v>
                </c:pt>
                <c:pt idx="7445">
                  <c:v>20.8</c:v>
                </c:pt>
                <c:pt idx="7446">
                  <c:v>20.8</c:v>
                </c:pt>
                <c:pt idx="7447">
                  <c:v>20.8</c:v>
                </c:pt>
                <c:pt idx="7448">
                  <c:v>20.8</c:v>
                </c:pt>
                <c:pt idx="7449">
                  <c:v>20.8</c:v>
                </c:pt>
                <c:pt idx="7450">
                  <c:v>20.8</c:v>
                </c:pt>
                <c:pt idx="7451">
                  <c:v>20.8</c:v>
                </c:pt>
                <c:pt idx="7452">
                  <c:v>20.8</c:v>
                </c:pt>
                <c:pt idx="7453">
                  <c:v>20.8</c:v>
                </c:pt>
                <c:pt idx="7454">
                  <c:v>20.8</c:v>
                </c:pt>
                <c:pt idx="7455">
                  <c:v>20.8</c:v>
                </c:pt>
                <c:pt idx="7456">
                  <c:v>20.8</c:v>
                </c:pt>
                <c:pt idx="7457">
                  <c:v>20.8</c:v>
                </c:pt>
                <c:pt idx="7458">
                  <c:v>20.8</c:v>
                </c:pt>
                <c:pt idx="7459">
                  <c:v>20.8</c:v>
                </c:pt>
                <c:pt idx="7460">
                  <c:v>20.8</c:v>
                </c:pt>
                <c:pt idx="7461">
                  <c:v>20.8</c:v>
                </c:pt>
                <c:pt idx="7462">
                  <c:v>20.8</c:v>
                </c:pt>
                <c:pt idx="7463">
                  <c:v>20.8</c:v>
                </c:pt>
                <c:pt idx="7464">
                  <c:v>20.8</c:v>
                </c:pt>
                <c:pt idx="7465">
                  <c:v>20.8</c:v>
                </c:pt>
                <c:pt idx="7466">
                  <c:v>20.8</c:v>
                </c:pt>
                <c:pt idx="7467">
                  <c:v>20.8</c:v>
                </c:pt>
                <c:pt idx="7468">
                  <c:v>20.8</c:v>
                </c:pt>
                <c:pt idx="7469">
                  <c:v>20.8</c:v>
                </c:pt>
                <c:pt idx="7470">
                  <c:v>20.8</c:v>
                </c:pt>
                <c:pt idx="7471">
                  <c:v>20.8</c:v>
                </c:pt>
                <c:pt idx="7472">
                  <c:v>20.8</c:v>
                </c:pt>
                <c:pt idx="7473">
                  <c:v>20.8</c:v>
                </c:pt>
                <c:pt idx="7474">
                  <c:v>20.8</c:v>
                </c:pt>
                <c:pt idx="7475">
                  <c:v>20.8</c:v>
                </c:pt>
                <c:pt idx="7476">
                  <c:v>20.8</c:v>
                </c:pt>
                <c:pt idx="7477">
                  <c:v>20.8</c:v>
                </c:pt>
                <c:pt idx="7478">
                  <c:v>20.8</c:v>
                </c:pt>
                <c:pt idx="7479">
                  <c:v>20.8</c:v>
                </c:pt>
                <c:pt idx="7480">
                  <c:v>20.8</c:v>
                </c:pt>
                <c:pt idx="7481">
                  <c:v>20.8</c:v>
                </c:pt>
                <c:pt idx="7482">
                  <c:v>20.8</c:v>
                </c:pt>
                <c:pt idx="7483">
                  <c:v>20.8</c:v>
                </c:pt>
                <c:pt idx="7484">
                  <c:v>20.8</c:v>
                </c:pt>
                <c:pt idx="7485">
                  <c:v>20.8</c:v>
                </c:pt>
                <c:pt idx="7486">
                  <c:v>20.8</c:v>
                </c:pt>
                <c:pt idx="7487">
                  <c:v>20.8</c:v>
                </c:pt>
                <c:pt idx="7488">
                  <c:v>20.8</c:v>
                </c:pt>
                <c:pt idx="7489">
                  <c:v>20.8</c:v>
                </c:pt>
                <c:pt idx="7490">
                  <c:v>20.8</c:v>
                </c:pt>
                <c:pt idx="7491">
                  <c:v>20.8</c:v>
                </c:pt>
                <c:pt idx="7492">
                  <c:v>20.8</c:v>
                </c:pt>
                <c:pt idx="7493">
                  <c:v>20.8</c:v>
                </c:pt>
                <c:pt idx="7494">
                  <c:v>20.8</c:v>
                </c:pt>
                <c:pt idx="7495">
                  <c:v>20.8</c:v>
                </c:pt>
                <c:pt idx="7496">
                  <c:v>20.8</c:v>
                </c:pt>
                <c:pt idx="7497">
                  <c:v>20.8</c:v>
                </c:pt>
                <c:pt idx="7498">
                  <c:v>20.8</c:v>
                </c:pt>
                <c:pt idx="7499">
                  <c:v>20.8</c:v>
                </c:pt>
                <c:pt idx="7500">
                  <c:v>20.8</c:v>
                </c:pt>
                <c:pt idx="7501">
                  <c:v>20.8</c:v>
                </c:pt>
                <c:pt idx="7502">
                  <c:v>20.8</c:v>
                </c:pt>
                <c:pt idx="7503">
                  <c:v>20.8</c:v>
                </c:pt>
                <c:pt idx="7504">
                  <c:v>20.8</c:v>
                </c:pt>
                <c:pt idx="7505">
                  <c:v>20.8</c:v>
                </c:pt>
                <c:pt idx="7506">
                  <c:v>20.8</c:v>
                </c:pt>
                <c:pt idx="7507">
                  <c:v>20.8</c:v>
                </c:pt>
                <c:pt idx="7508">
                  <c:v>20.8</c:v>
                </c:pt>
                <c:pt idx="7509">
                  <c:v>20.8</c:v>
                </c:pt>
                <c:pt idx="7510">
                  <c:v>20.8</c:v>
                </c:pt>
                <c:pt idx="7511">
                  <c:v>20.8</c:v>
                </c:pt>
                <c:pt idx="7512">
                  <c:v>20.8</c:v>
                </c:pt>
                <c:pt idx="7513">
                  <c:v>20.8</c:v>
                </c:pt>
                <c:pt idx="7514">
                  <c:v>20.8</c:v>
                </c:pt>
                <c:pt idx="7515">
                  <c:v>20.8</c:v>
                </c:pt>
                <c:pt idx="7516">
                  <c:v>20.8</c:v>
                </c:pt>
                <c:pt idx="7517">
                  <c:v>20.8</c:v>
                </c:pt>
                <c:pt idx="7518">
                  <c:v>20.8</c:v>
                </c:pt>
                <c:pt idx="7519">
                  <c:v>20.8</c:v>
                </c:pt>
                <c:pt idx="7520">
                  <c:v>20.8</c:v>
                </c:pt>
                <c:pt idx="7521">
                  <c:v>20.8</c:v>
                </c:pt>
                <c:pt idx="7522">
                  <c:v>20.8</c:v>
                </c:pt>
                <c:pt idx="7523">
                  <c:v>20.8</c:v>
                </c:pt>
                <c:pt idx="7524">
                  <c:v>20.8</c:v>
                </c:pt>
                <c:pt idx="7525">
                  <c:v>20.8</c:v>
                </c:pt>
                <c:pt idx="7526">
                  <c:v>20.8</c:v>
                </c:pt>
                <c:pt idx="7527">
                  <c:v>20.8</c:v>
                </c:pt>
                <c:pt idx="7528">
                  <c:v>20.8</c:v>
                </c:pt>
                <c:pt idx="7529">
                  <c:v>20.8</c:v>
                </c:pt>
                <c:pt idx="7530">
                  <c:v>20.8</c:v>
                </c:pt>
                <c:pt idx="7531">
                  <c:v>20.8</c:v>
                </c:pt>
                <c:pt idx="7532">
                  <c:v>20.8</c:v>
                </c:pt>
                <c:pt idx="7533">
                  <c:v>20.8</c:v>
                </c:pt>
                <c:pt idx="7534">
                  <c:v>20.8</c:v>
                </c:pt>
                <c:pt idx="7535">
                  <c:v>20.8</c:v>
                </c:pt>
                <c:pt idx="7536">
                  <c:v>20.8</c:v>
                </c:pt>
                <c:pt idx="7537">
                  <c:v>20.8</c:v>
                </c:pt>
                <c:pt idx="7538">
                  <c:v>20.8</c:v>
                </c:pt>
                <c:pt idx="7539">
                  <c:v>20.8</c:v>
                </c:pt>
                <c:pt idx="7540">
                  <c:v>20.8</c:v>
                </c:pt>
                <c:pt idx="7541">
                  <c:v>20.8</c:v>
                </c:pt>
                <c:pt idx="7542">
                  <c:v>20.8</c:v>
                </c:pt>
                <c:pt idx="7543">
                  <c:v>20.8</c:v>
                </c:pt>
                <c:pt idx="7544">
                  <c:v>20.8</c:v>
                </c:pt>
                <c:pt idx="7545">
                  <c:v>20.8</c:v>
                </c:pt>
                <c:pt idx="7546">
                  <c:v>20.8</c:v>
                </c:pt>
                <c:pt idx="7547">
                  <c:v>20.8</c:v>
                </c:pt>
                <c:pt idx="7548">
                  <c:v>20.8</c:v>
                </c:pt>
                <c:pt idx="7549">
                  <c:v>20.8</c:v>
                </c:pt>
                <c:pt idx="7550">
                  <c:v>20.8</c:v>
                </c:pt>
                <c:pt idx="7551">
                  <c:v>20.8</c:v>
                </c:pt>
                <c:pt idx="7552">
                  <c:v>20.8</c:v>
                </c:pt>
                <c:pt idx="7553">
                  <c:v>20.8</c:v>
                </c:pt>
                <c:pt idx="7554">
                  <c:v>20.8</c:v>
                </c:pt>
                <c:pt idx="7555">
                  <c:v>20.8</c:v>
                </c:pt>
                <c:pt idx="7556">
                  <c:v>20.8</c:v>
                </c:pt>
                <c:pt idx="7557">
                  <c:v>20.8</c:v>
                </c:pt>
                <c:pt idx="7558">
                  <c:v>20.8</c:v>
                </c:pt>
                <c:pt idx="7559">
                  <c:v>20.8</c:v>
                </c:pt>
                <c:pt idx="7560">
                  <c:v>20.8</c:v>
                </c:pt>
                <c:pt idx="7561">
                  <c:v>20.8</c:v>
                </c:pt>
                <c:pt idx="7562">
                  <c:v>20.8</c:v>
                </c:pt>
                <c:pt idx="7563">
                  <c:v>20.8</c:v>
                </c:pt>
                <c:pt idx="7564">
                  <c:v>20.8</c:v>
                </c:pt>
                <c:pt idx="7565">
                  <c:v>20.8</c:v>
                </c:pt>
                <c:pt idx="7566">
                  <c:v>20.8</c:v>
                </c:pt>
                <c:pt idx="7567">
                  <c:v>20.8</c:v>
                </c:pt>
                <c:pt idx="7568">
                  <c:v>20.8</c:v>
                </c:pt>
                <c:pt idx="7569">
                  <c:v>20.8</c:v>
                </c:pt>
                <c:pt idx="7570">
                  <c:v>20.8</c:v>
                </c:pt>
                <c:pt idx="7571">
                  <c:v>20.8</c:v>
                </c:pt>
                <c:pt idx="7572">
                  <c:v>20.8</c:v>
                </c:pt>
                <c:pt idx="7573">
                  <c:v>20.8</c:v>
                </c:pt>
                <c:pt idx="7574">
                  <c:v>20.8</c:v>
                </c:pt>
                <c:pt idx="7575">
                  <c:v>20.8</c:v>
                </c:pt>
                <c:pt idx="7576">
                  <c:v>20.8</c:v>
                </c:pt>
                <c:pt idx="7577">
                  <c:v>20.8</c:v>
                </c:pt>
                <c:pt idx="7578">
                  <c:v>20.8</c:v>
                </c:pt>
                <c:pt idx="7579">
                  <c:v>20.8</c:v>
                </c:pt>
                <c:pt idx="7580">
                  <c:v>20.8</c:v>
                </c:pt>
                <c:pt idx="7581">
                  <c:v>20.8</c:v>
                </c:pt>
                <c:pt idx="7582">
                  <c:v>20.8</c:v>
                </c:pt>
                <c:pt idx="7583">
                  <c:v>20.8</c:v>
                </c:pt>
                <c:pt idx="7584">
                  <c:v>20.8</c:v>
                </c:pt>
                <c:pt idx="7585">
                  <c:v>20.8</c:v>
                </c:pt>
                <c:pt idx="7586">
                  <c:v>20.8</c:v>
                </c:pt>
                <c:pt idx="7587">
                  <c:v>20.8</c:v>
                </c:pt>
                <c:pt idx="7588">
                  <c:v>20.8</c:v>
                </c:pt>
                <c:pt idx="7589">
                  <c:v>20.8</c:v>
                </c:pt>
                <c:pt idx="7590">
                  <c:v>20.8</c:v>
                </c:pt>
                <c:pt idx="7591">
                  <c:v>20.8</c:v>
                </c:pt>
                <c:pt idx="7592">
                  <c:v>20.8</c:v>
                </c:pt>
                <c:pt idx="7593">
                  <c:v>20.8</c:v>
                </c:pt>
                <c:pt idx="7594">
                  <c:v>20.8</c:v>
                </c:pt>
                <c:pt idx="7595">
                  <c:v>20.8</c:v>
                </c:pt>
                <c:pt idx="7596">
                  <c:v>20.8</c:v>
                </c:pt>
                <c:pt idx="7597">
                  <c:v>20.8</c:v>
                </c:pt>
                <c:pt idx="7598">
                  <c:v>20.8</c:v>
                </c:pt>
                <c:pt idx="7599">
                  <c:v>20.8</c:v>
                </c:pt>
                <c:pt idx="7600">
                  <c:v>20.8</c:v>
                </c:pt>
                <c:pt idx="7601">
                  <c:v>20.8</c:v>
                </c:pt>
                <c:pt idx="7602">
                  <c:v>20.8</c:v>
                </c:pt>
                <c:pt idx="7603">
                  <c:v>20.8</c:v>
                </c:pt>
                <c:pt idx="7604">
                  <c:v>20.8</c:v>
                </c:pt>
                <c:pt idx="7605">
                  <c:v>20.8</c:v>
                </c:pt>
                <c:pt idx="7606">
                  <c:v>20.8</c:v>
                </c:pt>
                <c:pt idx="7607">
                  <c:v>20.8</c:v>
                </c:pt>
                <c:pt idx="7608">
                  <c:v>20.8</c:v>
                </c:pt>
                <c:pt idx="7609">
                  <c:v>20.8</c:v>
                </c:pt>
                <c:pt idx="7610">
                  <c:v>20.8</c:v>
                </c:pt>
                <c:pt idx="7611">
                  <c:v>20.8</c:v>
                </c:pt>
                <c:pt idx="7612">
                  <c:v>20.8</c:v>
                </c:pt>
                <c:pt idx="7613">
                  <c:v>20.8</c:v>
                </c:pt>
                <c:pt idx="7614">
                  <c:v>20.8</c:v>
                </c:pt>
                <c:pt idx="7615">
                  <c:v>20.8</c:v>
                </c:pt>
                <c:pt idx="7616">
                  <c:v>20.8</c:v>
                </c:pt>
                <c:pt idx="7617">
                  <c:v>20.8</c:v>
                </c:pt>
                <c:pt idx="7618">
                  <c:v>20.8</c:v>
                </c:pt>
                <c:pt idx="7619">
                  <c:v>20.8</c:v>
                </c:pt>
                <c:pt idx="7620">
                  <c:v>20.8</c:v>
                </c:pt>
                <c:pt idx="7621">
                  <c:v>20.8</c:v>
                </c:pt>
                <c:pt idx="7622">
                  <c:v>20.8</c:v>
                </c:pt>
                <c:pt idx="7623">
                  <c:v>20.8</c:v>
                </c:pt>
                <c:pt idx="7624">
                  <c:v>20.8</c:v>
                </c:pt>
                <c:pt idx="7625">
                  <c:v>20.8</c:v>
                </c:pt>
                <c:pt idx="7626">
                  <c:v>20.8</c:v>
                </c:pt>
                <c:pt idx="7627">
                  <c:v>20.8</c:v>
                </c:pt>
                <c:pt idx="7628">
                  <c:v>20.8</c:v>
                </c:pt>
                <c:pt idx="7629">
                  <c:v>20.8</c:v>
                </c:pt>
                <c:pt idx="7630">
                  <c:v>20.8</c:v>
                </c:pt>
                <c:pt idx="7631">
                  <c:v>20.8</c:v>
                </c:pt>
                <c:pt idx="7632">
                  <c:v>20.8</c:v>
                </c:pt>
                <c:pt idx="7633">
                  <c:v>20.8</c:v>
                </c:pt>
                <c:pt idx="7634">
                  <c:v>20.8</c:v>
                </c:pt>
                <c:pt idx="7635">
                  <c:v>20.8</c:v>
                </c:pt>
                <c:pt idx="7636">
                  <c:v>20.8</c:v>
                </c:pt>
                <c:pt idx="7637">
                  <c:v>20.8</c:v>
                </c:pt>
                <c:pt idx="7638">
                  <c:v>20.8</c:v>
                </c:pt>
                <c:pt idx="7639">
                  <c:v>20.8</c:v>
                </c:pt>
                <c:pt idx="7640">
                  <c:v>20.8</c:v>
                </c:pt>
                <c:pt idx="7641">
                  <c:v>20.8</c:v>
                </c:pt>
                <c:pt idx="7642">
                  <c:v>20.8</c:v>
                </c:pt>
                <c:pt idx="7643">
                  <c:v>20.8</c:v>
                </c:pt>
                <c:pt idx="7644">
                  <c:v>20.8</c:v>
                </c:pt>
                <c:pt idx="7645">
                  <c:v>20.8</c:v>
                </c:pt>
                <c:pt idx="7646">
                  <c:v>20.8</c:v>
                </c:pt>
                <c:pt idx="7647">
                  <c:v>20.8</c:v>
                </c:pt>
                <c:pt idx="7648">
                  <c:v>20.8</c:v>
                </c:pt>
                <c:pt idx="7649">
                  <c:v>20.8</c:v>
                </c:pt>
                <c:pt idx="7650">
                  <c:v>20.8</c:v>
                </c:pt>
                <c:pt idx="7651">
                  <c:v>20.8</c:v>
                </c:pt>
                <c:pt idx="7652">
                  <c:v>20.8</c:v>
                </c:pt>
                <c:pt idx="7653">
                  <c:v>20.8</c:v>
                </c:pt>
                <c:pt idx="7654">
                  <c:v>20.8</c:v>
                </c:pt>
                <c:pt idx="7655">
                  <c:v>20.8</c:v>
                </c:pt>
                <c:pt idx="7656">
                  <c:v>20.8</c:v>
                </c:pt>
                <c:pt idx="7657">
                  <c:v>20.8</c:v>
                </c:pt>
                <c:pt idx="7658">
                  <c:v>20.8</c:v>
                </c:pt>
                <c:pt idx="7659">
                  <c:v>20.8</c:v>
                </c:pt>
                <c:pt idx="7660">
                  <c:v>20.8</c:v>
                </c:pt>
                <c:pt idx="7661">
                  <c:v>20.8</c:v>
                </c:pt>
                <c:pt idx="7662">
                  <c:v>20.8</c:v>
                </c:pt>
                <c:pt idx="7663">
                  <c:v>20.8</c:v>
                </c:pt>
                <c:pt idx="7664">
                  <c:v>20.8</c:v>
                </c:pt>
                <c:pt idx="7665">
                  <c:v>20.8</c:v>
                </c:pt>
                <c:pt idx="7666">
                  <c:v>20.8</c:v>
                </c:pt>
                <c:pt idx="7667">
                  <c:v>20.8</c:v>
                </c:pt>
                <c:pt idx="7668">
                  <c:v>20.8</c:v>
                </c:pt>
                <c:pt idx="7669">
                  <c:v>20.8</c:v>
                </c:pt>
                <c:pt idx="7670">
                  <c:v>20.8</c:v>
                </c:pt>
                <c:pt idx="7671">
                  <c:v>20.8</c:v>
                </c:pt>
                <c:pt idx="7672">
                  <c:v>20.8</c:v>
                </c:pt>
                <c:pt idx="7673">
                  <c:v>20.8</c:v>
                </c:pt>
                <c:pt idx="7674">
                  <c:v>20.8</c:v>
                </c:pt>
                <c:pt idx="7675">
                  <c:v>20.8</c:v>
                </c:pt>
                <c:pt idx="7676">
                  <c:v>20.8</c:v>
                </c:pt>
                <c:pt idx="7677">
                  <c:v>20.8</c:v>
                </c:pt>
                <c:pt idx="7678">
                  <c:v>20.8</c:v>
                </c:pt>
                <c:pt idx="7679">
                  <c:v>20.8</c:v>
                </c:pt>
                <c:pt idx="7680">
                  <c:v>20.8</c:v>
                </c:pt>
                <c:pt idx="7681">
                  <c:v>20.8</c:v>
                </c:pt>
                <c:pt idx="7682">
                  <c:v>20.8</c:v>
                </c:pt>
                <c:pt idx="7683">
                  <c:v>20.8</c:v>
                </c:pt>
                <c:pt idx="7684">
                  <c:v>20.8</c:v>
                </c:pt>
                <c:pt idx="7685">
                  <c:v>20.8</c:v>
                </c:pt>
                <c:pt idx="7686">
                  <c:v>20.8</c:v>
                </c:pt>
                <c:pt idx="7687">
                  <c:v>20.8</c:v>
                </c:pt>
                <c:pt idx="7688">
                  <c:v>20.8</c:v>
                </c:pt>
                <c:pt idx="7689">
                  <c:v>20.8</c:v>
                </c:pt>
                <c:pt idx="7690">
                  <c:v>20.8</c:v>
                </c:pt>
                <c:pt idx="7691">
                  <c:v>20.8</c:v>
                </c:pt>
                <c:pt idx="7692">
                  <c:v>20.8</c:v>
                </c:pt>
                <c:pt idx="7693">
                  <c:v>20.8</c:v>
                </c:pt>
                <c:pt idx="7694">
                  <c:v>20.8</c:v>
                </c:pt>
                <c:pt idx="7695">
                  <c:v>20.8</c:v>
                </c:pt>
                <c:pt idx="7696">
                  <c:v>20.8</c:v>
                </c:pt>
                <c:pt idx="7697">
                  <c:v>20.8</c:v>
                </c:pt>
                <c:pt idx="7698">
                  <c:v>20.8</c:v>
                </c:pt>
                <c:pt idx="7699">
                  <c:v>20.8</c:v>
                </c:pt>
                <c:pt idx="7700">
                  <c:v>20.8</c:v>
                </c:pt>
                <c:pt idx="7701">
                  <c:v>20.8</c:v>
                </c:pt>
                <c:pt idx="7702">
                  <c:v>20.8</c:v>
                </c:pt>
                <c:pt idx="7703">
                  <c:v>20.8</c:v>
                </c:pt>
                <c:pt idx="7704">
                  <c:v>20.8</c:v>
                </c:pt>
                <c:pt idx="7705">
                  <c:v>20.8</c:v>
                </c:pt>
                <c:pt idx="7706">
                  <c:v>20.8</c:v>
                </c:pt>
                <c:pt idx="7707">
                  <c:v>20.8</c:v>
                </c:pt>
                <c:pt idx="7708">
                  <c:v>20.8</c:v>
                </c:pt>
                <c:pt idx="7709">
                  <c:v>20.8</c:v>
                </c:pt>
                <c:pt idx="7710">
                  <c:v>20.8</c:v>
                </c:pt>
                <c:pt idx="7711">
                  <c:v>20.8</c:v>
                </c:pt>
                <c:pt idx="7712">
                  <c:v>20.8</c:v>
                </c:pt>
                <c:pt idx="7713">
                  <c:v>20.8</c:v>
                </c:pt>
                <c:pt idx="7714">
                  <c:v>20.8</c:v>
                </c:pt>
                <c:pt idx="7715">
                  <c:v>20.8</c:v>
                </c:pt>
                <c:pt idx="7716">
                  <c:v>20.8</c:v>
                </c:pt>
                <c:pt idx="7717">
                  <c:v>20.8</c:v>
                </c:pt>
                <c:pt idx="7718">
                  <c:v>20.8</c:v>
                </c:pt>
                <c:pt idx="7719">
                  <c:v>20.8</c:v>
                </c:pt>
                <c:pt idx="7720">
                  <c:v>20.8</c:v>
                </c:pt>
                <c:pt idx="7721">
                  <c:v>20.8</c:v>
                </c:pt>
                <c:pt idx="7722">
                  <c:v>20.8</c:v>
                </c:pt>
                <c:pt idx="7723">
                  <c:v>20.8</c:v>
                </c:pt>
                <c:pt idx="7724">
                  <c:v>20.8</c:v>
                </c:pt>
                <c:pt idx="7725">
                  <c:v>20.8</c:v>
                </c:pt>
                <c:pt idx="7726">
                  <c:v>20.8</c:v>
                </c:pt>
                <c:pt idx="7727">
                  <c:v>20.8</c:v>
                </c:pt>
                <c:pt idx="7728">
                  <c:v>20.8</c:v>
                </c:pt>
                <c:pt idx="7729">
                  <c:v>20.8</c:v>
                </c:pt>
                <c:pt idx="7730">
                  <c:v>20.8</c:v>
                </c:pt>
                <c:pt idx="7731">
                  <c:v>20.8</c:v>
                </c:pt>
                <c:pt idx="7732">
                  <c:v>20.8</c:v>
                </c:pt>
                <c:pt idx="7733">
                  <c:v>20.8</c:v>
                </c:pt>
                <c:pt idx="7734">
                  <c:v>20.8</c:v>
                </c:pt>
                <c:pt idx="7735">
                  <c:v>20.8</c:v>
                </c:pt>
                <c:pt idx="7736">
                  <c:v>20.8</c:v>
                </c:pt>
                <c:pt idx="7737">
                  <c:v>20.8</c:v>
                </c:pt>
                <c:pt idx="7738">
                  <c:v>20.8</c:v>
                </c:pt>
                <c:pt idx="7739">
                  <c:v>20.8</c:v>
                </c:pt>
                <c:pt idx="7740">
                  <c:v>20.8</c:v>
                </c:pt>
                <c:pt idx="7741">
                  <c:v>20.8</c:v>
                </c:pt>
                <c:pt idx="7742">
                  <c:v>20.8</c:v>
                </c:pt>
                <c:pt idx="7743">
                  <c:v>20.8</c:v>
                </c:pt>
                <c:pt idx="7744">
                  <c:v>20.8</c:v>
                </c:pt>
                <c:pt idx="7745">
                  <c:v>20.8</c:v>
                </c:pt>
                <c:pt idx="7746">
                  <c:v>20.8</c:v>
                </c:pt>
                <c:pt idx="7747">
                  <c:v>20.8</c:v>
                </c:pt>
                <c:pt idx="7748">
                  <c:v>20.8</c:v>
                </c:pt>
                <c:pt idx="7749">
                  <c:v>20.8</c:v>
                </c:pt>
                <c:pt idx="7750">
                  <c:v>20.8</c:v>
                </c:pt>
                <c:pt idx="7751">
                  <c:v>20.8</c:v>
                </c:pt>
                <c:pt idx="7752">
                  <c:v>20.8</c:v>
                </c:pt>
                <c:pt idx="7753">
                  <c:v>20.8</c:v>
                </c:pt>
                <c:pt idx="7754">
                  <c:v>20.8</c:v>
                </c:pt>
                <c:pt idx="7755">
                  <c:v>20.8</c:v>
                </c:pt>
                <c:pt idx="7756">
                  <c:v>20.8</c:v>
                </c:pt>
                <c:pt idx="7757">
                  <c:v>20.8</c:v>
                </c:pt>
                <c:pt idx="7758">
                  <c:v>20.8</c:v>
                </c:pt>
                <c:pt idx="7759">
                  <c:v>20.8</c:v>
                </c:pt>
                <c:pt idx="7760">
                  <c:v>20.8</c:v>
                </c:pt>
                <c:pt idx="7761">
                  <c:v>20.8</c:v>
                </c:pt>
                <c:pt idx="7762">
                  <c:v>20.8</c:v>
                </c:pt>
                <c:pt idx="7763">
                  <c:v>20.8</c:v>
                </c:pt>
                <c:pt idx="7764">
                  <c:v>20.8</c:v>
                </c:pt>
                <c:pt idx="7765">
                  <c:v>20.8</c:v>
                </c:pt>
                <c:pt idx="7766">
                  <c:v>20.8</c:v>
                </c:pt>
                <c:pt idx="7767">
                  <c:v>20.8</c:v>
                </c:pt>
                <c:pt idx="7768">
                  <c:v>20.8</c:v>
                </c:pt>
                <c:pt idx="7769">
                  <c:v>20.8</c:v>
                </c:pt>
                <c:pt idx="7770">
                  <c:v>20.8</c:v>
                </c:pt>
                <c:pt idx="7771">
                  <c:v>20.8</c:v>
                </c:pt>
                <c:pt idx="7772">
                  <c:v>20.8</c:v>
                </c:pt>
                <c:pt idx="7773">
                  <c:v>20.8</c:v>
                </c:pt>
                <c:pt idx="7774">
                  <c:v>20.8</c:v>
                </c:pt>
                <c:pt idx="7775">
                  <c:v>20.8</c:v>
                </c:pt>
                <c:pt idx="7776">
                  <c:v>20.8</c:v>
                </c:pt>
                <c:pt idx="7777">
                  <c:v>20.8</c:v>
                </c:pt>
                <c:pt idx="7778">
                  <c:v>20.8</c:v>
                </c:pt>
                <c:pt idx="7779">
                  <c:v>20.8</c:v>
                </c:pt>
                <c:pt idx="7780">
                  <c:v>20.8</c:v>
                </c:pt>
                <c:pt idx="7781">
                  <c:v>20.8</c:v>
                </c:pt>
                <c:pt idx="7782">
                  <c:v>20.8</c:v>
                </c:pt>
                <c:pt idx="7783">
                  <c:v>20.8</c:v>
                </c:pt>
                <c:pt idx="7784">
                  <c:v>20.8</c:v>
                </c:pt>
                <c:pt idx="7785">
                  <c:v>20.8</c:v>
                </c:pt>
                <c:pt idx="7786">
                  <c:v>20.8</c:v>
                </c:pt>
                <c:pt idx="7787">
                  <c:v>20.8</c:v>
                </c:pt>
                <c:pt idx="7788">
                  <c:v>20.8</c:v>
                </c:pt>
                <c:pt idx="7789">
                  <c:v>20.8</c:v>
                </c:pt>
                <c:pt idx="7790">
                  <c:v>20.8</c:v>
                </c:pt>
                <c:pt idx="7791">
                  <c:v>20.8</c:v>
                </c:pt>
                <c:pt idx="7792">
                  <c:v>20.8</c:v>
                </c:pt>
                <c:pt idx="7793">
                  <c:v>20.8</c:v>
                </c:pt>
                <c:pt idx="7794">
                  <c:v>20.8</c:v>
                </c:pt>
                <c:pt idx="7795">
                  <c:v>20.8</c:v>
                </c:pt>
                <c:pt idx="7796">
                  <c:v>20.8</c:v>
                </c:pt>
                <c:pt idx="7797">
                  <c:v>20.8</c:v>
                </c:pt>
                <c:pt idx="7798">
                  <c:v>20.8</c:v>
                </c:pt>
                <c:pt idx="7799">
                  <c:v>20.8</c:v>
                </c:pt>
                <c:pt idx="7800">
                  <c:v>20.8</c:v>
                </c:pt>
                <c:pt idx="7801">
                  <c:v>20.8</c:v>
                </c:pt>
                <c:pt idx="7802">
                  <c:v>20.8</c:v>
                </c:pt>
                <c:pt idx="7803">
                  <c:v>20.8</c:v>
                </c:pt>
                <c:pt idx="7804">
                  <c:v>20.8</c:v>
                </c:pt>
                <c:pt idx="7805">
                  <c:v>20.8</c:v>
                </c:pt>
                <c:pt idx="7806">
                  <c:v>20.8</c:v>
                </c:pt>
                <c:pt idx="7807">
                  <c:v>20.8</c:v>
                </c:pt>
                <c:pt idx="7808">
                  <c:v>20.8</c:v>
                </c:pt>
                <c:pt idx="7809">
                  <c:v>20.8</c:v>
                </c:pt>
                <c:pt idx="7810">
                  <c:v>20.8</c:v>
                </c:pt>
                <c:pt idx="7811">
                  <c:v>20.8</c:v>
                </c:pt>
                <c:pt idx="7812">
                  <c:v>20.8</c:v>
                </c:pt>
                <c:pt idx="7813">
                  <c:v>20.8</c:v>
                </c:pt>
                <c:pt idx="7814">
                  <c:v>20.8</c:v>
                </c:pt>
                <c:pt idx="7815">
                  <c:v>20.8</c:v>
                </c:pt>
                <c:pt idx="7816">
                  <c:v>20.8</c:v>
                </c:pt>
                <c:pt idx="7817">
                  <c:v>20.8</c:v>
                </c:pt>
                <c:pt idx="7818">
                  <c:v>20.8</c:v>
                </c:pt>
                <c:pt idx="7819">
                  <c:v>20.8</c:v>
                </c:pt>
                <c:pt idx="7820">
                  <c:v>20.8</c:v>
                </c:pt>
                <c:pt idx="7821">
                  <c:v>20.8</c:v>
                </c:pt>
                <c:pt idx="7822">
                  <c:v>20.8</c:v>
                </c:pt>
                <c:pt idx="7823">
                  <c:v>20.8</c:v>
                </c:pt>
                <c:pt idx="7824">
                  <c:v>20.8</c:v>
                </c:pt>
                <c:pt idx="7825">
                  <c:v>20.8</c:v>
                </c:pt>
                <c:pt idx="7826">
                  <c:v>20.8</c:v>
                </c:pt>
                <c:pt idx="7827">
                  <c:v>20.8</c:v>
                </c:pt>
                <c:pt idx="7828">
                  <c:v>20.8</c:v>
                </c:pt>
                <c:pt idx="7829">
                  <c:v>20.8</c:v>
                </c:pt>
                <c:pt idx="7830">
                  <c:v>20.8</c:v>
                </c:pt>
                <c:pt idx="7831">
                  <c:v>20.8</c:v>
                </c:pt>
                <c:pt idx="7832">
                  <c:v>20.8</c:v>
                </c:pt>
                <c:pt idx="7833">
                  <c:v>20.8</c:v>
                </c:pt>
                <c:pt idx="7834">
                  <c:v>20.8</c:v>
                </c:pt>
                <c:pt idx="7835">
                  <c:v>20.8</c:v>
                </c:pt>
                <c:pt idx="7836">
                  <c:v>20.8</c:v>
                </c:pt>
                <c:pt idx="7837">
                  <c:v>20.8</c:v>
                </c:pt>
                <c:pt idx="7838">
                  <c:v>20.8</c:v>
                </c:pt>
                <c:pt idx="7839">
                  <c:v>20.8</c:v>
                </c:pt>
                <c:pt idx="7840">
                  <c:v>20.8</c:v>
                </c:pt>
                <c:pt idx="7841">
                  <c:v>20.8</c:v>
                </c:pt>
                <c:pt idx="7842">
                  <c:v>20.8</c:v>
                </c:pt>
                <c:pt idx="7843">
                  <c:v>20.8</c:v>
                </c:pt>
                <c:pt idx="7844">
                  <c:v>20.8</c:v>
                </c:pt>
                <c:pt idx="7845">
                  <c:v>20.8</c:v>
                </c:pt>
                <c:pt idx="7846">
                  <c:v>20.8</c:v>
                </c:pt>
                <c:pt idx="7847">
                  <c:v>20.8</c:v>
                </c:pt>
                <c:pt idx="7848">
                  <c:v>20.8</c:v>
                </c:pt>
                <c:pt idx="7849">
                  <c:v>20.8</c:v>
                </c:pt>
                <c:pt idx="7850">
                  <c:v>20.8</c:v>
                </c:pt>
                <c:pt idx="7851">
                  <c:v>20.8</c:v>
                </c:pt>
                <c:pt idx="7852">
                  <c:v>20.8</c:v>
                </c:pt>
                <c:pt idx="7853">
                  <c:v>20.8</c:v>
                </c:pt>
                <c:pt idx="7854">
                  <c:v>20.8</c:v>
                </c:pt>
                <c:pt idx="7855">
                  <c:v>20.8</c:v>
                </c:pt>
                <c:pt idx="7856">
                  <c:v>20.8</c:v>
                </c:pt>
                <c:pt idx="7857">
                  <c:v>20.8</c:v>
                </c:pt>
                <c:pt idx="7858">
                  <c:v>20.8</c:v>
                </c:pt>
                <c:pt idx="7859">
                  <c:v>20.8</c:v>
                </c:pt>
                <c:pt idx="7860">
                  <c:v>20.8</c:v>
                </c:pt>
                <c:pt idx="7861">
                  <c:v>20.8</c:v>
                </c:pt>
                <c:pt idx="7862">
                  <c:v>20.8</c:v>
                </c:pt>
                <c:pt idx="7863">
                  <c:v>20.8</c:v>
                </c:pt>
                <c:pt idx="7864">
                  <c:v>20.8</c:v>
                </c:pt>
                <c:pt idx="7865">
                  <c:v>20.8</c:v>
                </c:pt>
                <c:pt idx="7866">
                  <c:v>20.8</c:v>
                </c:pt>
                <c:pt idx="7867">
                  <c:v>20.8</c:v>
                </c:pt>
                <c:pt idx="7868">
                  <c:v>20.8</c:v>
                </c:pt>
                <c:pt idx="7869">
                  <c:v>20.8</c:v>
                </c:pt>
                <c:pt idx="7870">
                  <c:v>20.8</c:v>
                </c:pt>
                <c:pt idx="7871">
                  <c:v>20.8</c:v>
                </c:pt>
                <c:pt idx="7872">
                  <c:v>20.8</c:v>
                </c:pt>
                <c:pt idx="7873">
                  <c:v>20.8</c:v>
                </c:pt>
                <c:pt idx="7874">
                  <c:v>20.8</c:v>
                </c:pt>
                <c:pt idx="7875">
                  <c:v>20.8</c:v>
                </c:pt>
                <c:pt idx="7876">
                  <c:v>20.8</c:v>
                </c:pt>
                <c:pt idx="7877">
                  <c:v>20.8</c:v>
                </c:pt>
                <c:pt idx="7878">
                  <c:v>20.8</c:v>
                </c:pt>
                <c:pt idx="7879">
                  <c:v>20.8</c:v>
                </c:pt>
                <c:pt idx="7880">
                  <c:v>20.8</c:v>
                </c:pt>
                <c:pt idx="7881">
                  <c:v>20.8</c:v>
                </c:pt>
                <c:pt idx="7882">
                  <c:v>20.8</c:v>
                </c:pt>
                <c:pt idx="7883">
                  <c:v>20.8</c:v>
                </c:pt>
                <c:pt idx="7884">
                  <c:v>20.8</c:v>
                </c:pt>
                <c:pt idx="7885">
                  <c:v>20.8</c:v>
                </c:pt>
                <c:pt idx="7886">
                  <c:v>20.8</c:v>
                </c:pt>
                <c:pt idx="7887">
                  <c:v>20.8</c:v>
                </c:pt>
                <c:pt idx="7888">
                  <c:v>20.8</c:v>
                </c:pt>
                <c:pt idx="7889">
                  <c:v>20.8</c:v>
                </c:pt>
                <c:pt idx="7890">
                  <c:v>20.8</c:v>
                </c:pt>
                <c:pt idx="7891">
                  <c:v>20.8</c:v>
                </c:pt>
                <c:pt idx="7892">
                  <c:v>20.8</c:v>
                </c:pt>
                <c:pt idx="7893">
                  <c:v>20.8</c:v>
                </c:pt>
                <c:pt idx="7894">
                  <c:v>20.8</c:v>
                </c:pt>
                <c:pt idx="7895">
                  <c:v>20.8</c:v>
                </c:pt>
                <c:pt idx="7896">
                  <c:v>20.8</c:v>
                </c:pt>
                <c:pt idx="7897">
                  <c:v>20.8</c:v>
                </c:pt>
                <c:pt idx="7898">
                  <c:v>20.8</c:v>
                </c:pt>
                <c:pt idx="7899">
                  <c:v>20.8</c:v>
                </c:pt>
                <c:pt idx="7900">
                  <c:v>20.8</c:v>
                </c:pt>
                <c:pt idx="7901">
                  <c:v>20.8</c:v>
                </c:pt>
                <c:pt idx="7902">
                  <c:v>20.8</c:v>
                </c:pt>
                <c:pt idx="7903">
                  <c:v>20.8</c:v>
                </c:pt>
                <c:pt idx="7904">
                  <c:v>20.8</c:v>
                </c:pt>
                <c:pt idx="7905">
                  <c:v>20.8</c:v>
                </c:pt>
                <c:pt idx="7906">
                  <c:v>20.8</c:v>
                </c:pt>
                <c:pt idx="7907">
                  <c:v>20.8</c:v>
                </c:pt>
                <c:pt idx="7908">
                  <c:v>20.8</c:v>
                </c:pt>
                <c:pt idx="7909">
                  <c:v>20.8</c:v>
                </c:pt>
                <c:pt idx="7910">
                  <c:v>20.8</c:v>
                </c:pt>
                <c:pt idx="7911">
                  <c:v>20.8</c:v>
                </c:pt>
                <c:pt idx="7912">
                  <c:v>20.8</c:v>
                </c:pt>
                <c:pt idx="7913">
                  <c:v>20.8</c:v>
                </c:pt>
                <c:pt idx="7914">
                  <c:v>20.8</c:v>
                </c:pt>
                <c:pt idx="7915">
                  <c:v>20.8</c:v>
                </c:pt>
                <c:pt idx="7916">
                  <c:v>20.8</c:v>
                </c:pt>
                <c:pt idx="7917">
                  <c:v>20.8</c:v>
                </c:pt>
                <c:pt idx="7918">
                  <c:v>20.8</c:v>
                </c:pt>
                <c:pt idx="7919">
                  <c:v>20.8</c:v>
                </c:pt>
                <c:pt idx="7920">
                  <c:v>20.8</c:v>
                </c:pt>
                <c:pt idx="7921">
                  <c:v>20.8</c:v>
                </c:pt>
                <c:pt idx="7922">
                  <c:v>20.8</c:v>
                </c:pt>
                <c:pt idx="7923">
                  <c:v>20.8</c:v>
                </c:pt>
                <c:pt idx="7924">
                  <c:v>20.8</c:v>
                </c:pt>
                <c:pt idx="7925">
                  <c:v>20.8</c:v>
                </c:pt>
                <c:pt idx="7926">
                  <c:v>20.8</c:v>
                </c:pt>
                <c:pt idx="7927">
                  <c:v>20.8</c:v>
                </c:pt>
                <c:pt idx="7928">
                  <c:v>20.8</c:v>
                </c:pt>
                <c:pt idx="7929">
                  <c:v>20.8</c:v>
                </c:pt>
                <c:pt idx="7930">
                  <c:v>20.8</c:v>
                </c:pt>
                <c:pt idx="7931">
                  <c:v>20.8</c:v>
                </c:pt>
                <c:pt idx="7932">
                  <c:v>20.8</c:v>
                </c:pt>
                <c:pt idx="7933">
                  <c:v>20.8</c:v>
                </c:pt>
                <c:pt idx="7934">
                  <c:v>20.8</c:v>
                </c:pt>
                <c:pt idx="7935">
                  <c:v>20.8</c:v>
                </c:pt>
                <c:pt idx="7936">
                  <c:v>20.8</c:v>
                </c:pt>
                <c:pt idx="7937">
                  <c:v>20.8</c:v>
                </c:pt>
                <c:pt idx="7938">
                  <c:v>20.8</c:v>
                </c:pt>
                <c:pt idx="7939">
                  <c:v>20.8</c:v>
                </c:pt>
                <c:pt idx="7940">
                  <c:v>20.8</c:v>
                </c:pt>
                <c:pt idx="7941">
                  <c:v>20.8</c:v>
                </c:pt>
                <c:pt idx="7942">
                  <c:v>20.8</c:v>
                </c:pt>
                <c:pt idx="7943">
                  <c:v>20.8</c:v>
                </c:pt>
                <c:pt idx="7944">
                  <c:v>20.8</c:v>
                </c:pt>
                <c:pt idx="7945">
                  <c:v>20.8</c:v>
                </c:pt>
                <c:pt idx="7946">
                  <c:v>20.8</c:v>
                </c:pt>
                <c:pt idx="7947">
                  <c:v>20.8</c:v>
                </c:pt>
                <c:pt idx="7948">
                  <c:v>20.8</c:v>
                </c:pt>
                <c:pt idx="7949">
                  <c:v>20.8</c:v>
                </c:pt>
                <c:pt idx="7950">
                  <c:v>20.8</c:v>
                </c:pt>
                <c:pt idx="7951">
                  <c:v>20.8</c:v>
                </c:pt>
                <c:pt idx="7952">
                  <c:v>20.8</c:v>
                </c:pt>
                <c:pt idx="7953">
                  <c:v>20.8</c:v>
                </c:pt>
                <c:pt idx="7954">
                  <c:v>20.8</c:v>
                </c:pt>
                <c:pt idx="7955">
                  <c:v>20.8</c:v>
                </c:pt>
                <c:pt idx="7956">
                  <c:v>20.8</c:v>
                </c:pt>
                <c:pt idx="7957">
                  <c:v>20.8</c:v>
                </c:pt>
                <c:pt idx="7958">
                  <c:v>20.8</c:v>
                </c:pt>
                <c:pt idx="7959">
                  <c:v>20.8</c:v>
                </c:pt>
                <c:pt idx="7960">
                  <c:v>20.8</c:v>
                </c:pt>
                <c:pt idx="7961">
                  <c:v>20.8</c:v>
                </c:pt>
                <c:pt idx="7962">
                  <c:v>20.8</c:v>
                </c:pt>
                <c:pt idx="7963">
                  <c:v>20.8</c:v>
                </c:pt>
                <c:pt idx="7964">
                  <c:v>20.8</c:v>
                </c:pt>
                <c:pt idx="7965">
                  <c:v>20.8</c:v>
                </c:pt>
                <c:pt idx="7966">
                  <c:v>20.8</c:v>
                </c:pt>
                <c:pt idx="7967">
                  <c:v>20.8</c:v>
                </c:pt>
                <c:pt idx="7968">
                  <c:v>20.8</c:v>
                </c:pt>
                <c:pt idx="7969">
                  <c:v>20.8</c:v>
                </c:pt>
                <c:pt idx="7970">
                  <c:v>20.8</c:v>
                </c:pt>
                <c:pt idx="7971">
                  <c:v>20.8</c:v>
                </c:pt>
                <c:pt idx="7972">
                  <c:v>20.8</c:v>
                </c:pt>
                <c:pt idx="7973">
                  <c:v>20.8</c:v>
                </c:pt>
                <c:pt idx="7974">
                  <c:v>20.8</c:v>
                </c:pt>
                <c:pt idx="7975">
                  <c:v>20.8</c:v>
                </c:pt>
                <c:pt idx="7976">
                  <c:v>20.8</c:v>
                </c:pt>
                <c:pt idx="7977">
                  <c:v>20.8</c:v>
                </c:pt>
                <c:pt idx="7978">
                  <c:v>20.8</c:v>
                </c:pt>
                <c:pt idx="7979">
                  <c:v>20.8</c:v>
                </c:pt>
                <c:pt idx="7980">
                  <c:v>20.8</c:v>
                </c:pt>
                <c:pt idx="7981">
                  <c:v>20.8</c:v>
                </c:pt>
                <c:pt idx="7982">
                  <c:v>20.8</c:v>
                </c:pt>
                <c:pt idx="7983">
                  <c:v>20.8</c:v>
                </c:pt>
                <c:pt idx="7984">
                  <c:v>20.8</c:v>
                </c:pt>
                <c:pt idx="7985">
                  <c:v>20.8</c:v>
                </c:pt>
                <c:pt idx="7986">
                  <c:v>20.8</c:v>
                </c:pt>
                <c:pt idx="7987">
                  <c:v>20.8</c:v>
                </c:pt>
                <c:pt idx="7988">
                  <c:v>20.8</c:v>
                </c:pt>
                <c:pt idx="7989">
                  <c:v>20.8</c:v>
                </c:pt>
                <c:pt idx="7990">
                  <c:v>20.8</c:v>
                </c:pt>
                <c:pt idx="7991">
                  <c:v>20.8</c:v>
                </c:pt>
                <c:pt idx="7992">
                  <c:v>20.8</c:v>
                </c:pt>
                <c:pt idx="7993">
                  <c:v>20.8</c:v>
                </c:pt>
                <c:pt idx="7994">
                  <c:v>20.8</c:v>
                </c:pt>
                <c:pt idx="7995">
                  <c:v>20.8</c:v>
                </c:pt>
                <c:pt idx="7996">
                  <c:v>20.8</c:v>
                </c:pt>
                <c:pt idx="7997">
                  <c:v>20.8</c:v>
                </c:pt>
                <c:pt idx="7998">
                  <c:v>20.8</c:v>
                </c:pt>
                <c:pt idx="7999">
                  <c:v>20.8</c:v>
                </c:pt>
                <c:pt idx="8000">
                  <c:v>20.8</c:v>
                </c:pt>
                <c:pt idx="8001">
                  <c:v>20.8</c:v>
                </c:pt>
                <c:pt idx="8002">
                  <c:v>20.8</c:v>
                </c:pt>
                <c:pt idx="8003">
                  <c:v>20.8</c:v>
                </c:pt>
                <c:pt idx="8004">
                  <c:v>20.8</c:v>
                </c:pt>
                <c:pt idx="8005">
                  <c:v>20.8</c:v>
                </c:pt>
                <c:pt idx="8006">
                  <c:v>20.8</c:v>
                </c:pt>
                <c:pt idx="8007">
                  <c:v>20.8</c:v>
                </c:pt>
                <c:pt idx="8008">
                  <c:v>20.8</c:v>
                </c:pt>
                <c:pt idx="8009">
                  <c:v>20.8</c:v>
                </c:pt>
                <c:pt idx="8010">
                  <c:v>20.8</c:v>
                </c:pt>
                <c:pt idx="8011">
                  <c:v>20.8</c:v>
                </c:pt>
                <c:pt idx="8012">
                  <c:v>20.8</c:v>
                </c:pt>
                <c:pt idx="8013">
                  <c:v>20.8</c:v>
                </c:pt>
                <c:pt idx="8014">
                  <c:v>20.8</c:v>
                </c:pt>
                <c:pt idx="8015">
                  <c:v>20.8</c:v>
                </c:pt>
                <c:pt idx="8016">
                  <c:v>20.8</c:v>
                </c:pt>
                <c:pt idx="8017">
                  <c:v>20.8</c:v>
                </c:pt>
                <c:pt idx="8018">
                  <c:v>20.8</c:v>
                </c:pt>
                <c:pt idx="8019">
                  <c:v>20.8</c:v>
                </c:pt>
                <c:pt idx="8020">
                  <c:v>20.8</c:v>
                </c:pt>
                <c:pt idx="8021">
                  <c:v>20.8</c:v>
                </c:pt>
                <c:pt idx="8022">
                  <c:v>20.8</c:v>
                </c:pt>
                <c:pt idx="8023">
                  <c:v>20.8</c:v>
                </c:pt>
                <c:pt idx="8024">
                  <c:v>20.8</c:v>
                </c:pt>
                <c:pt idx="8025">
                  <c:v>20.8</c:v>
                </c:pt>
                <c:pt idx="8026">
                  <c:v>20.8</c:v>
                </c:pt>
                <c:pt idx="8027">
                  <c:v>20.8</c:v>
                </c:pt>
                <c:pt idx="8028">
                  <c:v>20.8</c:v>
                </c:pt>
                <c:pt idx="8029">
                  <c:v>20.8</c:v>
                </c:pt>
                <c:pt idx="8030">
                  <c:v>20.8</c:v>
                </c:pt>
                <c:pt idx="8031">
                  <c:v>20.8</c:v>
                </c:pt>
                <c:pt idx="8032">
                  <c:v>20.8</c:v>
                </c:pt>
                <c:pt idx="8033">
                  <c:v>20.8</c:v>
                </c:pt>
                <c:pt idx="8034">
                  <c:v>20.8</c:v>
                </c:pt>
                <c:pt idx="8035">
                  <c:v>20.8</c:v>
                </c:pt>
                <c:pt idx="8036">
                  <c:v>20.8</c:v>
                </c:pt>
                <c:pt idx="8037">
                  <c:v>20.8</c:v>
                </c:pt>
                <c:pt idx="8038">
                  <c:v>20.8</c:v>
                </c:pt>
                <c:pt idx="8039">
                  <c:v>20.8</c:v>
                </c:pt>
                <c:pt idx="8040">
                  <c:v>20.8</c:v>
                </c:pt>
                <c:pt idx="8041">
                  <c:v>20.8</c:v>
                </c:pt>
                <c:pt idx="8042">
                  <c:v>20.8</c:v>
                </c:pt>
                <c:pt idx="8043">
                  <c:v>20.8</c:v>
                </c:pt>
                <c:pt idx="8044">
                  <c:v>20.8</c:v>
                </c:pt>
                <c:pt idx="8045">
                  <c:v>20.8</c:v>
                </c:pt>
                <c:pt idx="8046">
                  <c:v>20.8</c:v>
                </c:pt>
                <c:pt idx="8047">
                  <c:v>20.8</c:v>
                </c:pt>
                <c:pt idx="8048">
                  <c:v>20.8</c:v>
                </c:pt>
                <c:pt idx="8049">
                  <c:v>20.8</c:v>
                </c:pt>
                <c:pt idx="8050">
                  <c:v>20.8</c:v>
                </c:pt>
                <c:pt idx="8051">
                  <c:v>20.8</c:v>
                </c:pt>
                <c:pt idx="8052">
                  <c:v>20.8</c:v>
                </c:pt>
                <c:pt idx="8053">
                  <c:v>20.8</c:v>
                </c:pt>
                <c:pt idx="8054">
                  <c:v>20.8</c:v>
                </c:pt>
                <c:pt idx="8055">
                  <c:v>20.8</c:v>
                </c:pt>
                <c:pt idx="8056">
                  <c:v>20.8</c:v>
                </c:pt>
                <c:pt idx="8057">
                  <c:v>20.8</c:v>
                </c:pt>
                <c:pt idx="8058">
                  <c:v>20.8</c:v>
                </c:pt>
                <c:pt idx="8059">
                  <c:v>20.8</c:v>
                </c:pt>
                <c:pt idx="8060">
                  <c:v>20.8</c:v>
                </c:pt>
                <c:pt idx="8061">
                  <c:v>20.8</c:v>
                </c:pt>
                <c:pt idx="8062">
                  <c:v>20.8</c:v>
                </c:pt>
                <c:pt idx="8063">
                  <c:v>20.8</c:v>
                </c:pt>
                <c:pt idx="8064">
                  <c:v>20.8</c:v>
                </c:pt>
                <c:pt idx="8065">
                  <c:v>20.8</c:v>
                </c:pt>
                <c:pt idx="8066">
                  <c:v>20.8</c:v>
                </c:pt>
                <c:pt idx="8067">
                  <c:v>20.8</c:v>
                </c:pt>
                <c:pt idx="8068">
                  <c:v>20.8</c:v>
                </c:pt>
                <c:pt idx="8069">
                  <c:v>20.8</c:v>
                </c:pt>
                <c:pt idx="8070">
                  <c:v>20.8</c:v>
                </c:pt>
                <c:pt idx="8071">
                  <c:v>20.8</c:v>
                </c:pt>
                <c:pt idx="8072">
                  <c:v>20.8</c:v>
                </c:pt>
                <c:pt idx="8073">
                  <c:v>20.8</c:v>
                </c:pt>
                <c:pt idx="8074">
                  <c:v>20.8</c:v>
                </c:pt>
                <c:pt idx="8075">
                  <c:v>20.8</c:v>
                </c:pt>
                <c:pt idx="8076">
                  <c:v>20.8</c:v>
                </c:pt>
                <c:pt idx="8077">
                  <c:v>20.8</c:v>
                </c:pt>
                <c:pt idx="8078">
                  <c:v>20.8</c:v>
                </c:pt>
                <c:pt idx="8079">
                  <c:v>20.8</c:v>
                </c:pt>
                <c:pt idx="8080">
                  <c:v>20.8</c:v>
                </c:pt>
                <c:pt idx="8081">
                  <c:v>20.8</c:v>
                </c:pt>
                <c:pt idx="8082">
                  <c:v>20.8</c:v>
                </c:pt>
                <c:pt idx="8083">
                  <c:v>20.8</c:v>
                </c:pt>
                <c:pt idx="8084">
                  <c:v>20.8</c:v>
                </c:pt>
                <c:pt idx="8085">
                  <c:v>20.8</c:v>
                </c:pt>
                <c:pt idx="8086">
                  <c:v>20.8</c:v>
                </c:pt>
                <c:pt idx="8087">
                  <c:v>20.8</c:v>
                </c:pt>
                <c:pt idx="8088">
                  <c:v>20.8</c:v>
                </c:pt>
                <c:pt idx="8089">
                  <c:v>20.8</c:v>
                </c:pt>
                <c:pt idx="8090">
                  <c:v>20.8</c:v>
                </c:pt>
                <c:pt idx="8091">
                  <c:v>20.8</c:v>
                </c:pt>
                <c:pt idx="8092">
                  <c:v>20.8</c:v>
                </c:pt>
                <c:pt idx="8093">
                  <c:v>20.8</c:v>
                </c:pt>
                <c:pt idx="8094">
                  <c:v>20.8</c:v>
                </c:pt>
                <c:pt idx="8095">
                  <c:v>20.8</c:v>
                </c:pt>
                <c:pt idx="8096">
                  <c:v>20.8</c:v>
                </c:pt>
                <c:pt idx="8097">
                  <c:v>20.8</c:v>
                </c:pt>
                <c:pt idx="8098">
                  <c:v>20.8</c:v>
                </c:pt>
                <c:pt idx="8099">
                  <c:v>20.8</c:v>
                </c:pt>
                <c:pt idx="8100">
                  <c:v>20.8</c:v>
                </c:pt>
                <c:pt idx="8101">
                  <c:v>20.8</c:v>
                </c:pt>
                <c:pt idx="8102">
                  <c:v>20.8</c:v>
                </c:pt>
                <c:pt idx="8103">
                  <c:v>20.8</c:v>
                </c:pt>
                <c:pt idx="8104">
                  <c:v>20.8</c:v>
                </c:pt>
                <c:pt idx="8105">
                  <c:v>20.8</c:v>
                </c:pt>
                <c:pt idx="8106">
                  <c:v>20.8</c:v>
                </c:pt>
                <c:pt idx="8107">
                  <c:v>20.8</c:v>
                </c:pt>
                <c:pt idx="8108">
                  <c:v>20.8</c:v>
                </c:pt>
                <c:pt idx="8109">
                  <c:v>20.8</c:v>
                </c:pt>
                <c:pt idx="8110">
                  <c:v>20.8</c:v>
                </c:pt>
                <c:pt idx="8111">
                  <c:v>20.8</c:v>
                </c:pt>
                <c:pt idx="8112">
                  <c:v>20.8</c:v>
                </c:pt>
                <c:pt idx="8113">
                  <c:v>20.8</c:v>
                </c:pt>
                <c:pt idx="8114">
                  <c:v>20.8</c:v>
                </c:pt>
                <c:pt idx="8115">
                  <c:v>20.8</c:v>
                </c:pt>
                <c:pt idx="8116">
                  <c:v>20.8</c:v>
                </c:pt>
                <c:pt idx="8117">
                  <c:v>20.8</c:v>
                </c:pt>
                <c:pt idx="8118">
                  <c:v>20.8</c:v>
                </c:pt>
                <c:pt idx="8119">
                  <c:v>20.8</c:v>
                </c:pt>
                <c:pt idx="8120">
                  <c:v>20.8</c:v>
                </c:pt>
                <c:pt idx="8121">
                  <c:v>20.8</c:v>
                </c:pt>
                <c:pt idx="8122">
                  <c:v>20.8</c:v>
                </c:pt>
                <c:pt idx="8123">
                  <c:v>20.8</c:v>
                </c:pt>
                <c:pt idx="8124">
                  <c:v>20.8</c:v>
                </c:pt>
                <c:pt idx="8125">
                  <c:v>20.8</c:v>
                </c:pt>
                <c:pt idx="8126">
                  <c:v>20.8</c:v>
                </c:pt>
                <c:pt idx="8127">
                  <c:v>20.8</c:v>
                </c:pt>
                <c:pt idx="8128">
                  <c:v>20.8</c:v>
                </c:pt>
                <c:pt idx="8129">
                  <c:v>20.8</c:v>
                </c:pt>
                <c:pt idx="8130">
                  <c:v>20.8</c:v>
                </c:pt>
                <c:pt idx="8131">
                  <c:v>20.8</c:v>
                </c:pt>
                <c:pt idx="8132">
                  <c:v>20.8</c:v>
                </c:pt>
                <c:pt idx="8133">
                  <c:v>20.8</c:v>
                </c:pt>
                <c:pt idx="8134">
                  <c:v>20.8</c:v>
                </c:pt>
                <c:pt idx="8135">
                  <c:v>20.8</c:v>
                </c:pt>
                <c:pt idx="8136">
                  <c:v>20.8</c:v>
                </c:pt>
                <c:pt idx="8137">
                  <c:v>20.8</c:v>
                </c:pt>
                <c:pt idx="8138">
                  <c:v>20.8</c:v>
                </c:pt>
                <c:pt idx="8139">
                  <c:v>20.8</c:v>
                </c:pt>
                <c:pt idx="8140">
                  <c:v>20.8</c:v>
                </c:pt>
                <c:pt idx="8141">
                  <c:v>20.8</c:v>
                </c:pt>
                <c:pt idx="8142">
                  <c:v>20.8</c:v>
                </c:pt>
                <c:pt idx="8143">
                  <c:v>20.8</c:v>
                </c:pt>
                <c:pt idx="8144">
                  <c:v>20.8</c:v>
                </c:pt>
                <c:pt idx="8145">
                  <c:v>20.8</c:v>
                </c:pt>
                <c:pt idx="8146">
                  <c:v>20.8</c:v>
                </c:pt>
                <c:pt idx="8147">
                  <c:v>20.8</c:v>
                </c:pt>
                <c:pt idx="8148">
                  <c:v>20.8</c:v>
                </c:pt>
                <c:pt idx="8149">
                  <c:v>20.8</c:v>
                </c:pt>
                <c:pt idx="8150">
                  <c:v>20.8</c:v>
                </c:pt>
                <c:pt idx="8151">
                  <c:v>20.8</c:v>
                </c:pt>
                <c:pt idx="8152">
                  <c:v>20.8</c:v>
                </c:pt>
                <c:pt idx="8153">
                  <c:v>20.8</c:v>
                </c:pt>
                <c:pt idx="8154">
                  <c:v>20.8</c:v>
                </c:pt>
                <c:pt idx="8155">
                  <c:v>20.8</c:v>
                </c:pt>
                <c:pt idx="8156">
                  <c:v>20.8</c:v>
                </c:pt>
                <c:pt idx="8157">
                  <c:v>20.8</c:v>
                </c:pt>
                <c:pt idx="8158">
                  <c:v>20.8</c:v>
                </c:pt>
                <c:pt idx="8159">
                  <c:v>20.8</c:v>
                </c:pt>
                <c:pt idx="8160">
                  <c:v>20.8</c:v>
                </c:pt>
                <c:pt idx="8161">
                  <c:v>20.8</c:v>
                </c:pt>
                <c:pt idx="8162">
                  <c:v>20.8</c:v>
                </c:pt>
                <c:pt idx="8163">
                  <c:v>20.8</c:v>
                </c:pt>
                <c:pt idx="8164">
                  <c:v>20.8</c:v>
                </c:pt>
                <c:pt idx="8165">
                  <c:v>20.8</c:v>
                </c:pt>
                <c:pt idx="8166">
                  <c:v>20.8</c:v>
                </c:pt>
                <c:pt idx="8167">
                  <c:v>20.8</c:v>
                </c:pt>
                <c:pt idx="8168">
                  <c:v>20.8</c:v>
                </c:pt>
                <c:pt idx="8169">
                  <c:v>20.8</c:v>
                </c:pt>
                <c:pt idx="8170">
                  <c:v>20.8</c:v>
                </c:pt>
                <c:pt idx="8171">
                  <c:v>20.8</c:v>
                </c:pt>
                <c:pt idx="8172">
                  <c:v>20.8</c:v>
                </c:pt>
                <c:pt idx="8173">
                  <c:v>20.8</c:v>
                </c:pt>
                <c:pt idx="8174">
                  <c:v>20.8</c:v>
                </c:pt>
                <c:pt idx="8175">
                  <c:v>20.8</c:v>
                </c:pt>
                <c:pt idx="8176">
                  <c:v>20.8</c:v>
                </c:pt>
                <c:pt idx="8177">
                  <c:v>20.8</c:v>
                </c:pt>
                <c:pt idx="8178">
                  <c:v>20.8</c:v>
                </c:pt>
                <c:pt idx="8179">
                  <c:v>20.8</c:v>
                </c:pt>
                <c:pt idx="8180">
                  <c:v>20.8</c:v>
                </c:pt>
                <c:pt idx="8181">
                  <c:v>20.8</c:v>
                </c:pt>
                <c:pt idx="8182">
                  <c:v>20.8</c:v>
                </c:pt>
                <c:pt idx="8183">
                  <c:v>20.8</c:v>
                </c:pt>
                <c:pt idx="8184">
                  <c:v>20.8</c:v>
                </c:pt>
                <c:pt idx="8185">
                  <c:v>20.8</c:v>
                </c:pt>
                <c:pt idx="8186">
                  <c:v>20.8</c:v>
                </c:pt>
                <c:pt idx="8187">
                  <c:v>20.8</c:v>
                </c:pt>
                <c:pt idx="8188">
                  <c:v>20.8</c:v>
                </c:pt>
                <c:pt idx="8189">
                  <c:v>20.8</c:v>
                </c:pt>
                <c:pt idx="8190">
                  <c:v>20.8</c:v>
                </c:pt>
                <c:pt idx="8191">
                  <c:v>20.8</c:v>
                </c:pt>
                <c:pt idx="8192">
                  <c:v>20.8</c:v>
                </c:pt>
                <c:pt idx="8193">
                  <c:v>20.8</c:v>
                </c:pt>
                <c:pt idx="8194">
                  <c:v>20.8</c:v>
                </c:pt>
                <c:pt idx="8195">
                  <c:v>20.8</c:v>
                </c:pt>
                <c:pt idx="8196">
                  <c:v>20.8</c:v>
                </c:pt>
                <c:pt idx="8197">
                  <c:v>20.8</c:v>
                </c:pt>
                <c:pt idx="8198">
                  <c:v>20.8</c:v>
                </c:pt>
                <c:pt idx="8199">
                  <c:v>20.8</c:v>
                </c:pt>
                <c:pt idx="8200">
                  <c:v>20.8</c:v>
                </c:pt>
                <c:pt idx="8201">
                  <c:v>20.8</c:v>
                </c:pt>
                <c:pt idx="8202">
                  <c:v>20.8</c:v>
                </c:pt>
                <c:pt idx="8203">
                  <c:v>20.8</c:v>
                </c:pt>
                <c:pt idx="8204">
                  <c:v>20.8</c:v>
                </c:pt>
                <c:pt idx="8205">
                  <c:v>20.8</c:v>
                </c:pt>
                <c:pt idx="8206">
                  <c:v>20.8</c:v>
                </c:pt>
                <c:pt idx="8207">
                  <c:v>20.8</c:v>
                </c:pt>
                <c:pt idx="8208">
                  <c:v>20.8</c:v>
                </c:pt>
                <c:pt idx="8209">
                  <c:v>20.8</c:v>
                </c:pt>
                <c:pt idx="8210">
                  <c:v>20.8</c:v>
                </c:pt>
                <c:pt idx="8211">
                  <c:v>20.8</c:v>
                </c:pt>
                <c:pt idx="8212">
                  <c:v>20.8</c:v>
                </c:pt>
                <c:pt idx="8213">
                  <c:v>20.8</c:v>
                </c:pt>
                <c:pt idx="8214">
                  <c:v>20.8</c:v>
                </c:pt>
                <c:pt idx="8215">
                  <c:v>20.8</c:v>
                </c:pt>
                <c:pt idx="8216">
                  <c:v>20.8</c:v>
                </c:pt>
                <c:pt idx="8217">
                  <c:v>20.8</c:v>
                </c:pt>
                <c:pt idx="8218">
                  <c:v>20.8</c:v>
                </c:pt>
                <c:pt idx="8219">
                  <c:v>20.8</c:v>
                </c:pt>
                <c:pt idx="8220">
                  <c:v>20.8</c:v>
                </c:pt>
                <c:pt idx="8221">
                  <c:v>20.8</c:v>
                </c:pt>
                <c:pt idx="8222">
                  <c:v>20.8</c:v>
                </c:pt>
                <c:pt idx="8223">
                  <c:v>20.8</c:v>
                </c:pt>
                <c:pt idx="8224">
                  <c:v>20.8</c:v>
                </c:pt>
                <c:pt idx="8225">
                  <c:v>20.8</c:v>
                </c:pt>
                <c:pt idx="8226">
                  <c:v>20.8</c:v>
                </c:pt>
                <c:pt idx="8227">
                  <c:v>20.8</c:v>
                </c:pt>
                <c:pt idx="8228">
                  <c:v>20.8</c:v>
                </c:pt>
                <c:pt idx="8229">
                  <c:v>20.8</c:v>
                </c:pt>
                <c:pt idx="8230">
                  <c:v>20.8</c:v>
                </c:pt>
                <c:pt idx="8231">
                  <c:v>20.8</c:v>
                </c:pt>
                <c:pt idx="8232">
                  <c:v>20.8</c:v>
                </c:pt>
                <c:pt idx="8233">
                  <c:v>20.8</c:v>
                </c:pt>
                <c:pt idx="8234">
                  <c:v>20.8</c:v>
                </c:pt>
                <c:pt idx="8235">
                  <c:v>20.8</c:v>
                </c:pt>
                <c:pt idx="8236">
                  <c:v>20.8</c:v>
                </c:pt>
                <c:pt idx="8237">
                  <c:v>20.8</c:v>
                </c:pt>
                <c:pt idx="8238">
                  <c:v>20.8</c:v>
                </c:pt>
                <c:pt idx="8239">
                  <c:v>20.8</c:v>
                </c:pt>
                <c:pt idx="8240">
                  <c:v>20.8</c:v>
                </c:pt>
                <c:pt idx="8241">
                  <c:v>20.8</c:v>
                </c:pt>
                <c:pt idx="8242">
                  <c:v>20.8</c:v>
                </c:pt>
                <c:pt idx="8243">
                  <c:v>20.8</c:v>
                </c:pt>
                <c:pt idx="8244">
                  <c:v>20.8</c:v>
                </c:pt>
                <c:pt idx="8245">
                  <c:v>20.8</c:v>
                </c:pt>
                <c:pt idx="8246">
                  <c:v>20.8</c:v>
                </c:pt>
                <c:pt idx="8247">
                  <c:v>20.8</c:v>
                </c:pt>
                <c:pt idx="8248">
                  <c:v>20.8</c:v>
                </c:pt>
                <c:pt idx="8249">
                  <c:v>20.8</c:v>
                </c:pt>
                <c:pt idx="8250">
                  <c:v>20.8</c:v>
                </c:pt>
                <c:pt idx="8251">
                  <c:v>20.8</c:v>
                </c:pt>
                <c:pt idx="8252">
                  <c:v>20.8</c:v>
                </c:pt>
                <c:pt idx="8253">
                  <c:v>20.8</c:v>
                </c:pt>
                <c:pt idx="8254">
                  <c:v>20.8</c:v>
                </c:pt>
                <c:pt idx="8255">
                  <c:v>20.8</c:v>
                </c:pt>
                <c:pt idx="8256">
                  <c:v>20.8</c:v>
                </c:pt>
                <c:pt idx="8257">
                  <c:v>20.8</c:v>
                </c:pt>
                <c:pt idx="8258">
                  <c:v>20.8</c:v>
                </c:pt>
                <c:pt idx="8259">
                  <c:v>20.8</c:v>
                </c:pt>
                <c:pt idx="8260">
                  <c:v>20.8</c:v>
                </c:pt>
                <c:pt idx="8261">
                  <c:v>20.8</c:v>
                </c:pt>
                <c:pt idx="8262">
                  <c:v>20.8</c:v>
                </c:pt>
                <c:pt idx="8263">
                  <c:v>20.8</c:v>
                </c:pt>
                <c:pt idx="8264">
                  <c:v>20.8</c:v>
                </c:pt>
                <c:pt idx="8265">
                  <c:v>20.8</c:v>
                </c:pt>
                <c:pt idx="8266">
                  <c:v>20.8</c:v>
                </c:pt>
                <c:pt idx="8267">
                  <c:v>20.8</c:v>
                </c:pt>
                <c:pt idx="8268">
                  <c:v>20.8</c:v>
                </c:pt>
                <c:pt idx="8269">
                  <c:v>20.8</c:v>
                </c:pt>
                <c:pt idx="8270">
                  <c:v>20.8</c:v>
                </c:pt>
                <c:pt idx="8271">
                  <c:v>20.8</c:v>
                </c:pt>
                <c:pt idx="8272">
                  <c:v>20.8</c:v>
                </c:pt>
                <c:pt idx="8273">
                  <c:v>20.8</c:v>
                </c:pt>
                <c:pt idx="8274">
                  <c:v>20.8</c:v>
                </c:pt>
                <c:pt idx="8275">
                  <c:v>20.8</c:v>
                </c:pt>
                <c:pt idx="8276">
                  <c:v>20.8</c:v>
                </c:pt>
                <c:pt idx="8277">
                  <c:v>20.8</c:v>
                </c:pt>
                <c:pt idx="8278">
                  <c:v>20.8</c:v>
                </c:pt>
                <c:pt idx="8279">
                  <c:v>20.8</c:v>
                </c:pt>
                <c:pt idx="8280">
                  <c:v>20.8</c:v>
                </c:pt>
                <c:pt idx="8281">
                  <c:v>20.8</c:v>
                </c:pt>
                <c:pt idx="8282">
                  <c:v>20.8</c:v>
                </c:pt>
                <c:pt idx="8283">
                  <c:v>20.8</c:v>
                </c:pt>
                <c:pt idx="8284">
                  <c:v>20.8</c:v>
                </c:pt>
                <c:pt idx="8285">
                  <c:v>20.8</c:v>
                </c:pt>
                <c:pt idx="8286">
                  <c:v>20.8</c:v>
                </c:pt>
                <c:pt idx="8287">
                  <c:v>20.8</c:v>
                </c:pt>
                <c:pt idx="8288">
                  <c:v>20.8</c:v>
                </c:pt>
                <c:pt idx="8289">
                  <c:v>20.8</c:v>
                </c:pt>
                <c:pt idx="8290">
                  <c:v>20.8</c:v>
                </c:pt>
                <c:pt idx="8291">
                  <c:v>20.8</c:v>
                </c:pt>
                <c:pt idx="8292">
                  <c:v>20.8</c:v>
                </c:pt>
                <c:pt idx="8293">
                  <c:v>20.8</c:v>
                </c:pt>
                <c:pt idx="8294">
                  <c:v>20.8</c:v>
                </c:pt>
                <c:pt idx="8295">
                  <c:v>20.8</c:v>
                </c:pt>
                <c:pt idx="8296">
                  <c:v>20.8</c:v>
                </c:pt>
                <c:pt idx="8297">
                  <c:v>20.8</c:v>
                </c:pt>
                <c:pt idx="8298">
                  <c:v>20.8</c:v>
                </c:pt>
                <c:pt idx="8299">
                  <c:v>20.8</c:v>
                </c:pt>
                <c:pt idx="8300">
                  <c:v>20.8</c:v>
                </c:pt>
                <c:pt idx="8301">
                  <c:v>20.8</c:v>
                </c:pt>
                <c:pt idx="8302">
                  <c:v>20.8</c:v>
                </c:pt>
                <c:pt idx="8303">
                  <c:v>20.8</c:v>
                </c:pt>
                <c:pt idx="8304">
                  <c:v>20.8</c:v>
                </c:pt>
                <c:pt idx="8305">
                  <c:v>20.8</c:v>
                </c:pt>
                <c:pt idx="8306">
                  <c:v>20.8</c:v>
                </c:pt>
                <c:pt idx="8307">
                  <c:v>20.8</c:v>
                </c:pt>
                <c:pt idx="8308">
                  <c:v>20.8</c:v>
                </c:pt>
                <c:pt idx="8309">
                  <c:v>20.8</c:v>
                </c:pt>
                <c:pt idx="8310">
                  <c:v>20.8</c:v>
                </c:pt>
                <c:pt idx="8311">
                  <c:v>20.8</c:v>
                </c:pt>
                <c:pt idx="8312">
                  <c:v>20.8</c:v>
                </c:pt>
                <c:pt idx="8313">
                  <c:v>20.8</c:v>
                </c:pt>
                <c:pt idx="8314">
                  <c:v>20.8</c:v>
                </c:pt>
                <c:pt idx="8315">
                  <c:v>20.8</c:v>
                </c:pt>
                <c:pt idx="8316">
                  <c:v>20.8</c:v>
                </c:pt>
                <c:pt idx="8317">
                  <c:v>20.8</c:v>
                </c:pt>
                <c:pt idx="8318">
                  <c:v>20.8</c:v>
                </c:pt>
                <c:pt idx="8319">
                  <c:v>20.8</c:v>
                </c:pt>
                <c:pt idx="8320">
                  <c:v>20.8</c:v>
                </c:pt>
                <c:pt idx="8321">
                  <c:v>20.8</c:v>
                </c:pt>
                <c:pt idx="8322">
                  <c:v>20.8</c:v>
                </c:pt>
                <c:pt idx="8323">
                  <c:v>20.8</c:v>
                </c:pt>
                <c:pt idx="8324">
                  <c:v>20.8</c:v>
                </c:pt>
                <c:pt idx="8325">
                  <c:v>20.8</c:v>
                </c:pt>
                <c:pt idx="8326">
                  <c:v>20.8</c:v>
                </c:pt>
                <c:pt idx="8327">
                  <c:v>20.8</c:v>
                </c:pt>
                <c:pt idx="8328">
                  <c:v>20.8</c:v>
                </c:pt>
                <c:pt idx="8329">
                  <c:v>20.8</c:v>
                </c:pt>
                <c:pt idx="8330">
                  <c:v>20.8</c:v>
                </c:pt>
                <c:pt idx="8331">
                  <c:v>20.8</c:v>
                </c:pt>
                <c:pt idx="8332">
                  <c:v>20.8</c:v>
                </c:pt>
                <c:pt idx="8333">
                  <c:v>20.8</c:v>
                </c:pt>
                <c:pt idx="8334">
                  <c:v>20.8</c:v>
                </c:pt>
                <c:pt idx="8335">
                  <c:v>20.8</c:v>
                </c:pt>
                <c:pt idx="8336">
                  <c:v>20.8</c:v>
                </c:pt>
                <c:pt idx="8337">
                  <c:v>20.8</c:v>
                </c:pt>
                <c:pt idx="8338">
                  <c:v>20.8</c:v>
                </c:pt>
                <c:pt idx="8339">
                  <c:v>20.8</c:v>
                </c:pt>
                <c:pt idx="8340">
                  <c:v>20.8</c:v>
                </c:pt>
                <c:pt idx="8341">
                  <c:v>20.8</c:v>
                </c:pt>
                <c:pt idx="8342">
                  <c:v>20.8</c:v>
                </c:pt>
                <c:pt idx="8343">
                  <c:v>20.8</c:v>
                </c:pt>
                <c:pt idx="8344">
                  <c:v>20.8</c:v>
                </c:pt>
                <c:pt idx="8345">
                  <c:v>20.8</c:v>
                </c:pt>
                <c:pt idx="8346">
                  <c:v>20.8</c:v>
                </c:pt>
                <c:pt idx="8347">
                  <c:v>20.8</c:v>
                </c:pt>
                <c:pt idx="8348">
                  <c:v>20.8</c:v>
                </c:pt>
                <c:pt idx="8349">
                  <c:v>20.8</c:v>
                </c:pt>
                <c:pt idx="8350">
                  <c:v>20.8</c:v>
                </c:pt>
                <c:pt idx="8351">
                  <c:v>20.8</c:v>
                </c:pt>
                <c:pt idx="8352">
                  <c:v>20.8</c:v>
                </c:pt>
                <c:pt idx="8353">
                  <c:v>20.8</c:v>
                </c:pt>
                <c:pt idx="8354">
                  <c:v>20.8</c:v>
                </c:pt>
                <c:pt idx="8355">
                  <c:v>20.8</c:v>
                </c:pt>
                <c:pt idx="8356">
                  <c:v>20.8</c:v>
                </c:pt>
                <c:pt idx="8357">
                  <c:v>20.8</c:v>
                </c:pt>
                <c:pt idx="8358">
                  <c:v>20.8</c:v>
                </c:pt>
                <c:pt idx="8359">
                  <c:v>20.8</c:v>
                </c:pt>
                <c:pt idx="8360">
                  <c:v>20.8</c:v>
                </c:pt>
                <c:pt idx="8361">
                  <c:v>20.8</c:v>
                </c:pt>
                <c:pt idx="8362">
                  <c:v>20.8</c:v>
                </c:pt>
                <c:pt idx="8363">
                  <c:v>20.8</c:v>
                </c:pt>
                <c:pt idx="8364">
                  <c:v>20.8</c:v>
                </c:pt>
                <c:pt idx="8365">
                  <c:v>20.8</c:v>
                </c:pt>
                <c:pt idx="8366">
                  <c:v>20.8</c:v>
                </c:pt>
                <c:pt idx="8367">
                  <c:v>20.8</c:v>
                </c:pt>
                <c:pt idx="8368">
                  <c:v>20.8</c:v>
                </c:pt>
                <c:pt idx="8369">
                  <c:v>20.8</c:v>
                </c:pt>
                <c:pt idx="8370">
                  <c:v>20.8</c:v>
                </c:pt>
                <c:pt idx="8371">
                  <c:v>20.8</c:v>
                </c:pt>
                <c:pt idx="8372">
                  <c:v>20.8</c:v>
                </c:pt>
                <c:pt idx="8373">
                  <c:v>20.8</c:v>
                </c:pt>
                <c:pt idx="8374">
                  <c:v>20.8</c:v>
                </c:pt>
                <c:pt idx="8375">
                  <c:v>20.8</c:v>
                </c:pt>
                <c:pt idx="8376">
                  <c:v>20.8</c:v>
                </c:pt>
                <c:pt idx="8377">
                  <c:v>20.8</c:v>
                </c:pt>
                <c:pt idx="8378">
                  <c:v>20.8</c:v>
                </c:pt>
                <c:pt idx="8379">
                  <c:v>20.8</c:v>
                </c:pt>
                <c:pt idx="8380">
                  <c:v>20.8</c:v>
                </c:pt>
                <c:pt idx="8381">
                  <c:v>20.8</c:v>
                </c:pt>
                <c:pt idx="8382">
                  <c:v>20.8</c:v>
                </c:pt>
                <c:pt idx="8383">
                  <c:v>20.8</c:v>
                </c:pt>
                <c:pt idx="8384">
                  <c:v>20.8</c:v>
                </c:pt>
                <c:pt idx="8385">
                  <c:v>20.8</c:v>
                </c:pt>
                <c:pt idx="8386">
                  <c:v>20.8</c:v>
                </c:pt>
                <c:pt idx="8387">
                  <c:v>20.8</c:v>
                </c:pt>
                <c:pt idx="8388">
                  <c:v>20.8</c:v>
                </c:pt>
                <c:pt idx="8389">
                  <c:v>20.8</c:v>
                </c:pt>
                <c:pt idx="8390">
                  <c:v>20.8</c:v>
                </c:pt>
                <c:pt idx="8391">
                  <c:v>20.8</c:v>
                </c:pt>
                <c:pt idx="8392">
                  <c:v>20.8</c:v>
                </c:pt>
                <c:pt idx="8393">
                  <c:v>20.8</c:v>
                </c:pt>
                <c:pt idx="8394">
                  <c:v>20.8</c:v>
                </c:pt>
                <c:pt idx="8395">
                  <c:v>20.8</c:v>
                </c:pt>
                <c:pt idx="8396">
                  <c:v>20.8</c:v>
                </c:pt>
                <c:pt idx="8397">
                  <c:v>20.8</c:v>
                </c:pt>
                <c:pt idx="8398">
                  <c:v>20.8</c:v>
                </c:pt>
                <c:pt idx="8399">
                  <c:v>20.8</c:v>
                </c:pt>
                <c:pt idx="8400">
                  <c:v>20.8</c:v>
                </c:pt>
                <c:pt idx="8401">
                  <c:v>20.8</c:v>
                </c:pt>
                <c:pt idx="8402">
                  <c:v>20.8</c:v>
                </c:pt>
                <c:pt idx="8403">
                  <c:v>20.8</c:v>
                </c:pt>
                <c:pt idx="8404">
                  <c:v>20.8</c:v>
                </c:pt>
                <c:pt idx="8405">
                  <c:v>20.8</c:v>
                </c:pt>
                <c:pt idx="8406">
                  <c:v>20.8</c:v>
                </c:pt>
                <c:pt idx="8407">
                  <c:v>20.8</c:v>
                </c:pt>
                <c:pt idx="8408">
                  <c:v>20.8</c:v>
                </c:pt>
                <c:pt idx="8409">
                  <c:v>20.8</c:v>
                </c:pt>
                <c:pt idx="8410">
                  <c:v>20.8</c:v>
                </c:pt>
                <c:pt idx="8411">
                  <c:v>20.8</c:v>
                </c:pt>
                <c:pt idx="8412">
                  <c:v>20.8</c:v>
                </c:pt>
                <c:pt idx="8413">
                  <c:v>20.8</c:v>
                </c:pt>
                <c:pt idx="8414">
                  <c:v>20.8</c:v>
                </c:pt>
                <c:pt idx="8415">
                  <c:v>20.8</c:v>
                </c:pt>
                <c:pt idx="8416">
                  <c:v>20.8</c:v>
                </c:pt>
                <c:pt idx="8417">
                  <c:v>20.8</c:v>
                </c:pt>
                <c:pt idx="8418">
                  <c:v>20.8</c:v>
                </c:pt>
                <c:pt idx="8419">
                  <c:v>20.8</c:v>
                </c:pt>
                <c:pt idx="8420">
                  <c:v>20.8</c:v>
                </c:pt>
                <c:pt idx="8421">
                  <c:v>20.8</c:v>
                </c:pt>
                <c:pt idx="8422">
                  <c:v>20.8</c:v>
                </c:pt>
                <c:pt idx="8423">
                  <c:v>20.8</c:v>
                </c:pt>
                <c:pt idx="8424">
                  <c:v>20.8</c:v>
                </c:pt>
                <c:pt idx="8425">
                  <c:v>20.8</c:v>
                </c:pt>
                <c:pt idx="8426">
                  <c:v>20.8</c:v>
                </c:pt>
                <c:pt idx="8427">
                  <c:v>20.8</c:v>
                </c:pt>
                <c:pt idx="8428">
                  <c:v>20.8</c:v>
                </c:pt>
                <c:pt idx="8429">
                  <c:v>20.8</c:v>
                </c:pt>
                <c:pt idx="8430">
                  <c:v>20.8</c:v>
                </c:pt>
                <c:pt idx="8431">
                  <c:v>20.8</c:v>
                </c:pt>
                <c:pt idx="8432">
                  <c:v>20.8</c:v>
                </c:pt>
                <c:pt idx="8433">
                  <c:v>20.8</c:v>
                </c:pt>
                <c:pt idx="8434">
                  <c:v>20.8</c:v>
                </c:pt>
                <c:pt idx="8435">
                  <c:v>20.8</c:v>
                </c:pt>
                <c:pt idx="8436">
                  <c:v>20.8</c:v>
                </c:pt>
                <c:pt idx="8437">
                  <c:v>20.8</c:v>
                </c:pt>
                <c:pt idx="8438">
                  <c:v>20.8</c:v>
                </c:pt>
                <c:pt idx="8439">
                  <c:v>20.8</c:v>
                </c:pt>
                <c:pt idx="8440">
                  <c:v>20.8</c:v>
                </c:pt>
                <c:pt idx="8441">
                  <c:v>20.8</c:v>
                </c:pt>
                <c:pt idx="8442">
                  <c:v>20.8</c:v>
                </c:pt>
                <c:pt idx="8443">
                  <c:v>20.8</c:v>
                </c:pt>
                <c:pt idx="8444">
                  <c:v>20.8</c:v>
                </c:pt>
                <c:pt idx="8445">
                  <c:v>20.8</c:v>
                </c:pt>
                <c:pt idx="8446">
                  <c:v>20.8</c:v>
                </c:pt>
                <c:pt idx="8447">
                  <c:v>20.8</c:v>
                </c:pt>
                <c:pt idx="8448">
                  <c:v>20.8</c:v>
                </c:pt>
                <c:pt idx="8449">
                  <c:v>20.8</c:v>
                </c:pt>
                <c:pt idx="8450">
                  <c:v>20.8</c:v>
                </c:pt>
                <c:pt idx="8451">
                  <c:v>20.8</c:v>
                </c:pt>
                <c:pt idx="8452">
                  <c:v>20.8</c:v>
                </c:pt>
                <c:pt idx="8453">
                  <c:v>20.8</c:v>
                </c:pt>
                <c:pt idx="8454">
                  <c:v>20.8</c:v>
                </c:pt>
                <c:pt idx="8455">
                  <c:v>20.8</c:v>
                </c:pt>
                <c:pt idx="8456">
                  <c:v>20.8</c:v>
                </c:pt>
                <c:pt idx="8457">
                  <c:v>20.8</c:v>
                </c:pt>
                <c:pt idx="8458">
                  <c:v>20.8</c:v>
                </c:pt>
                <c:pt idx="8459">
                  <c:v>20.8</c:v>
                </c:pt>
                <c:pt idx="8460">
                  <c:v>20.8</c:v>
                </c:pt>
                <c:pt idx="8461">
                  <c:v>20.8</c:v>
                </c:pt>
                <c:pt idx="8462">
                  <c:v>20.8</c:v>
                </c:pt>
                <c:pt idx="8463">
                  <c:v>20.8</c:v>
                </c:pt>
                <c:pt idx="8464">
                  <c:v>20.8</c:v>
                </c:pt>
                <c:pt idx="8465">
                  <c:v>20.8</c:v>
                </c:pt>
                <c:pt idx="8466">
                  <c:v>20.8</c:v>
                </c:pt>
                <c:pt idx="8467">
                  <c:v>20.8</c:v>
                </c:pt>
                <c:pt idx="8468">
                  <c:v>20.8</c:v>
                </c:pt>
                <c:pt idx="8469">
                  <c:v>20.8</c:v>
                </c:pt>
                <c:pt idx="8470">
                  <c:v>20.8</c:v>
                </c:pt>
                <c:pt idx="8471">
                  <c:v>20.8</c:v>
                </c:pt>
                <c:pt idx="8472">
                  <c:v>20.8</c:v>
                </c:pt>
                <c:pt idx="8473">
                  <c:v>20.8</c:v>
                </c:pt>
                <c:pt idx="8474">
                  <c:v>20.8</c:v>
                </c:pt>
                <c:pt idx="8475">
                  <c:v>20.8</c:v>
                </c:pt>
                <c:pt idx="8476">
                  <c:v>20.8</c:v>
                </c:pt>
                <c:pt idx="8477">
                  <c:v>20.8</c:v>
                </c:pt>
                <c:pt idx="8478">
                  <c:v>20.8</c:v>
                </c:pt>
                <c:pt idx="8479">
                  <c:v>20.8</c:v>
                </c:pt>
                <c:pt idx="8480">
                  <c:v>20.8</c:v>
                </c:pt>
                <c:pt idx="8481">
                  <c:v>20.8</c:v>
                </c:pt>
                <c:pt idx="8482">
                  <c:v>20.8</c:v>
                </c:pt>
                <c:pt idx="8483">
                  <c:v>20.8</c:v>
                </c:pt>
                <c:pt idx="8484">
                  <c:v>20.8</c:v>
                </c:pt>
                <c:pt idx="8485">
                  <c:v>20.8</c:v>
                </c:pt>
                <c:pt idx="8486">
                  <c:v>20.8</c:v>
                </c:pt>
                <c:pt idx="8487">
                  <c:v>20.8</c:v>
                </c:pt>
                <c:pt idx="8488">
                  <c:v>20.8</c:v>
                </c:pt>
                <c:pt idx="8489">
                  <c:v>20.8</c:v>
                </c:pt>
                <c:pt idx="8490">
                  <c:v>20.8</c:v>
                </c:pt>
                <c:pt idx="8491">
                  <c:v>20.8</c:v>
                </c:pt>
                <c:pt idx="8492">
                  <c:v>20.8</c:v>
                </c:pt>
                <c:pt idx="8493">
                  <c:v>20.8</c:v>
                </c:pt>
                <c:pt idx="8494">
                  <c:v>20.8</c:v>
                </c:pt>
                <c:pt idx="8495">
                  <c:v>20.8</c:v>
                </c:pt>
                <c:pt idx="8496">
                  <c:v>20.8</c:v>
                </c:pt>
                <c:pt idx="8497">
                  <c:v>20.8</c:v>
                </c:pt>
                <c:pt idx="8498">
                  <c:v>20.8</c:v>
                </c:pt>
                <c:pt idx="8499">
                  <c:v>20.8</c:v>
                </c:pt>
                <c:pt idx="8500">
                  <c:v>20.8</c:v>
                </c:pt>
                <c:pt idx="8501">
                  <c:v>20.8</c:v>
                </c:pt>
                <c:pt idx="8502">
                  <c:v>20.8</c:v>
                </c:pt>
                <c:pt idx="8503">
                  <c:v>20.8</c:v>
                </c:pt>
                <c:pt idx="8504">
                  <c:v>20.8</c:v>
                </c:pt>
                <c:pt idx="8505">
                  <c:v>20.8</c:v>
                </c:pt>
                <c:pt idx="8506">
                  <c:v>20.8</c:v>
                </c:pt>
                <c:pt idx="8507">
                  <c:v>20.8</c:v>
                </c:pt>
                <c:pt idx="8508">
                  <c:v>20.8</c:v>
                </c:pt>
                <c:pt idx="8509">
                  <c:v>20.8</c:v>
                </c:pt>
                <c:pt idx="8510">
                  <c:v>20.8</c:v>
                </c:pt>
                <c:pt idx="8511">
                  <c:v>20.8</c:v>
                </c:pt>
                <c:pt idx="8512">
                  <c:v>20.8</c:v>
                </c:pt>
                <c:pt idx="8513">
                  <c:v>20.8</c:v>
                </c:pt>
                <c:pt idx="8514">
                  <c:v>20.8</c:v>
                </c:pt>
                <c:pt idx="8515">
                  <c:v>20.8</c:v>
                </c:pt>
                <c:pt idx="8516">
                  <c:v>20.8</c:v>
                </c:pt>
                <c:pt idx="8517">
                  <c:v>20.8</c:v>
                </c:pt>
                <c:pt idx="8518">
                  <c:v>20.8</c:v>
                </c:pt>
                <c:pt idx="8519">
                  <c:v>20.8</c:v>
                </c:pt>
                <c:pt idx="8520">
                  <c:v>20.8</c:v>
                </c:pt>
                <c:pt idx="8521">
                  <c:v>20.8</c:v>
                </c:pt>
                <c:pt idx="8522">
                  <c:v>20.8</c:v>
                </c:pt>
                <c:pt idx="8523">
                  <c:v>20.8</c:v>
                </c:pt>
                <c:pt idx="8524">
                  <c:v>20.8</c:v>
                </c:pt>
                <c:pt idx="8525">
                  <c:v>20.8</c:v>
                </c:pt>
                <c:pt idx="8526">
                  <c:v>20.8</c:v>
                </c:pt>
                <c:pt idx="8527">
                  <c:v>20.8</c:v>
                </c:pt>
                <c:pt idx="8528">
                  <c:v>20.8</c:v>
                </c:pt>
                <c:pt idx="8529">
                  <c:v>20.8</c:v>
                </c:pt>
                <c:pt idx="8530">
                  <c:v>20.8</c:v>
                </c:pt>
                <c:pt idx="8531">
                  <c:v>20.8</c:v>
                </c:pt>
                <c:pt idx="8532">
                  <c:v>20.8</c:v>
                </c:pt>
                <c:pt idx="8533">
                  <c:v>20.8</c:v>
                </c:pt>
                <c:pt idx="8534">
                  <c:v>20.8</c:v>
                </c:pt>
                <c:pt idx="8535">
                  <c:v>20.8</c:v>
                </c:pt>
                <c:pt idx="8536">
                  <c:v>20.8</c:v>
                </c:pt>
                <c:pt idx="8537">
                  <c:v>20.8</c:v>
                </c:pt>
                <c:pt idx="8538">
                  <c:v>20.8</c:v>
                </c:pt>
                <c:pt idx="8539">
                  <c:v>20.8</c:v>
                </c:pt>
                <c:pt idx="8540">
                  <c:v>20.8</c:v>
                </c:pt>
                <c:pt idx="8541">
                  <c:v>20.8</c:v>
                </c:pt>
                <c:pt idx="8542">
                  <c:v>20.8</c:v>
                </c:pt>
                <c:pt idx="8543">
                  <c:v>20.8</c:v>
                </c:pt>
                <c:pt idx="8544">
                  <c:v>20.8</c:v>
                </c:pt>
                <c:pt idx="8545">
                  <c:v>20.8</c:v>
                </c:pt>
                <c:pt idx="8546">
                  <c:v>20.8</c:v>
                </c:pt>
                <c:pt idx="8547">
                  <c:v>20.8</c:v>
                </c:pt>
                <c:pt idx="8548">
                  <c:v>20.8</c:v>
                </c:pt>
                <c:pt idx="8549">
                  <c:v>20.8</c:v>
                </c:pt>
                <c:pt idx="8550">
                  <c:v>20.8</c:v>
                </c:pt>
                <c:pt idx="8551">
                  <c:v>20.8</c:v>
                </c:pt>
                <c:pt idx="8552">
                  <c:v>20.8</c:v>
                </c:pt>
                <c:pt idx="8553">
                  <c:v>20.8</c:v>
                </c:pt>
                <c:pt idx="8554">
                  <c:v>20.8</c:v>
                </c:pt>
                <c:pt idx="8555">
                  <c:v>20.8</c:v>
                </c:pt>
                <c:pt idx="8556">
                  <c:v>20.8</c:v>
                </c:pt>
                <c:pt idx="8557">
                  <c:v>20.8</c:v>
                </c:pt>
                <c:pt idx="8558">
                  <c:v>20.8</c:v>
                </c:pt>
                <c:pt idx="8559">
                  <c:v>20.8</c:v>
                </c:pt>
                <c:pt idx="8560">
                  <c:v>20.8</c:v>
                </c:pt>
                <c:pt idx="8561">
                  <c:v>20.8</c:v>
                </c:pt>
                <c:pt idx="8562">
                  <c:v>20.8</c:v>
                </c:pt>
                <c:pt idx="8563">
                  <c:v>20.8</c:v>
                </c:pt>
                <c:pt idx="8564">
                  <c:v>20.8</c:v>
                </c:pt>
                <c:pt idx="8565">
                  <c:v>20.8</c:v>
                </c:pt>
                <c:pt idx="8566">
                  <c:v>20.8</c:v>
                </c:pt>
                <c:pt idx="8567">
                  <c:v>20.8</c:v>
                </c:pt>
                <c:pt idx="8568">
                  <c:v>20.8</c:v>
                </c:pt>
                <c:pt idx="8569">
                  <c:v>20.8</c:v>
                </c:pt>
                <c:pt idx="8570">
                  <c:v>20.8</c:v>
                </c:pt>
                <c:pt idx="8571">
                  <c:v>20.8</c:v>
                </c:pt>
                <c:pt idx="8572">
                  <c:v>20.8</c:v>
                </c:pt>
                <c:pt idx="8573">
                  <c:v>20.8</c:v>
                </c:pt>
                <c:pt idx="8574">
                  <c:v>20.8</c:v>
                </c:pt>
                <c:pt idx="8575">
                  <c:v>20.8</c:v>
                </c:pt>
                <c:pt idx="8576">
                  <c:v>20.8</c:v>
                </c:pt>
                <c:pt idx="8577">
                  <c:v>20.8</c:v>
                </c:pt>
                <c:pt idx="8578">
                  <c:v>20.8</c:v>
                </c:pt>
                <c:pt idx="8579">
                  <c:v>20.8</c:v>
                </c:pt>
                <c:pt idx="8580">
                  <c:v>20.8</c:v>
                </c:pt>
                <c:pt idx="8581">
                  <c:v>20.8</c:v>
                </c:pt>
                <c:pt idx="8582">
                  <c:v>20.8</c:v>
                </c:pt>
                <c:pt idx="8583">
                  <c:v>20.8</c:v>
                </c:pt>
                <c:pt idx="8584">
                  <c:v>20.8</c:v>
                </c:pt>
                <c:pt idx="8585">
                  <c:v>20.8</c:v>
                </c:pt>
                <c:pt idx="8586">
                  <c:v>20.8</c:v>
                </c:pt>
                <c:pt idx="8587">
                  <c:v>20.8</c:v>
                </c:pt>
                <c:pt idx="8588">
                  <c:v>20.8</c:v>
                </c:pt>
                <c:pt idx="8589">
                  <c:v>20.8</c:v>
                </c:pt>
                <c:pt idx="8590">
                  <c:v>20.8</c:v>
                </c:pt>
                <c:pt idx="8591">
                  <c:v>20.8</c:v>
                </c:pt>
                <c:pt idx="8592">
                  <c:v>20.8</c:v>
                </c:pt>
                <c:pt idx="8593">
                  <c:v>20.8</c:v>
                </c:pt>
                <c:pt idx="8594">
                  <c:v>20.8</c:v>
                </c:pt>
                <c:pt idx="8595">
                  <c:v>20.8</c:v>
                </c:pt>
                <c:pt idx="8596">
                  <c:v>20.8</c:v>
                </c:pt>
                <c:pt idx="8597">
                  <c:v>20.8</c:v>
                </c:pt>
                <c:pt idx="8598">
                  <c:v>20.8</c:v>
                </c:pt>
                <c:pt idx="8599">
                  <c:v>20.8</c:v>
                </c:pt>
                <c:pt idx="8600">
                  <c:v>20.8</c:v>
                </c:pt>
                <c:pt idx="8601">
                  <c:v>20.8</c:v>
                </c:pt>
                <c:pt idx="8602">
                  <c:v>20.8</c:v>
                </c:pt>
                <c:pt idx="8603">
                  <c:v>20.8</c:v>
                </c:pt>
                <c:pt idx="8604">
                  <c:v>20.8</c:v>
                </c:pt>
                <c:pt idx="8605">
                  <c:v>20.8</c:v>
                </c:pt>
                <c:pt idx="8606">
                  <c:v>20.8</c:v>
                </c:pt>
                <c:pt idx="8607">
                  <c:v>20.8</c:v>
                </c:pt>
                <c:pt idx="8608">
                  <c:v>20.8</c:v>
                </c:pt>
                <c:pt idx="8609">
                  <c:v>20.8</c:v>
                </c:pt>
                <c:pt idx="8610">
                  <c:v>20.8</c:v>
                </c:pt>
                <c:pt idx="8611">
                  <c:v>20.8</c:v>
                </c:pt>
                <c:pt idx="8612">
                  <c:v>20.8</c:v>
                </c:pt>
                <c:pt idx="8613">
                  <c:v>20.8</c:v>
                </c:pt>
                <c:pt idx="8614">
                  <c:v>20.8</c:v>
                </c:pt>
                <c:pt idx="8615">
                  <c:v>20.8</c:v>
                </c:pt>
                <c:pt idx="8616">
                  <c:v>20.8</c:v>
                </c:pt>
                <c:pt idx="8617">
                  <c:v>20.8</c:v>
                </c:pt>
                <c:pt idx="8618">
                  <c:v>20.8</c:v>
                </c:pt>
                <c:pt idx="8619">
                  <c:v>20.8</c:v>
                </c:pt>
                <c:pt idx="8620">
                  <c:v>20.8</c:v>
                </c:pt>
                <c:pt idx="8621">
                  <c:v>20.8</c:v>
                </c:pt>
                <c:pt idx="8622">
                  <c:v>20.8</c:v>
                </c:pt>
                <c:pt idx="8623">
                  <c:v>20.8</c:v>
                </c:pt>
                <c:pt idx="8624">
                  <c:v>20.8</c:v>
                </c:pt>
                <c:pt idx="8625">
                  <c:v>20.8</c:v>
                </c:pt>
                <c:pt idx="8626">
                  <c:v>20.8</c:v>
                </c:pt>
                <c:pt idx="8627">
                  <c:v>20.8</c:v>
                </c:pt>
                <c:pt idx="8628">
                  <c:v>20.8</c:v>
                </c:pt>
                <c:pt idx="8629">
                  <c:v>20.8</c:v>
                </c:pt>
                <c:pt idx="8630">
                  <c:v>20.8</c:v>
                </c:pt>
                <c:pt idx="8631">
                  <c:v>20.8</c:v>
                </c:pt>
                <c:pt idx="8632">
                  <c:v>20.8</c:v>
                </c:pt>
                <c:pt idx="8633">
                  <c:v>20.8</c:v>
                </c:pt>
                <c:pt idx="8634">
                  <c:v>20.8</c:v>
                </c:pt>
                <c:pt idx="8635">
                  <c:v>20.8</c:v>
                </c:pt>
                <c:pt idx="8636">
                  <c:v>20.8</c:v>
                </c:pt>
                <c:pt idx="8637">
                  <c:v>20.8</c:v>
                </c:pt>
                <c:pt idx="8638">
                  <c:v>20.8</c:v>
                </c:pt>
                <c:pt idx="8639">
                  <c:v>20.8</c:v>
                </c:pt>
                <c:pt idx="8640">
                  <c:v>20.8</c:v>
                </c:pt>
                <c:pt idx="8641">
                  <c:v>20.8</c:v>
                </c:pt>
                <c:pt idx="8642">
                  <c:v>20.8</c:v>
                </c:pt>
                <c:pt idx="8643">
                  <c:v>20.8</c:v>
                </c:pt>
                <c:pt idx="8644">
                  <c:v>20.8</c:v>
                </c:pt>
                <c:pt idx="8645">
                  <c:v>20.8</c:v>
                </c:pt>
                <c:pt idx="8646">
                  <c:v>20.8</c:v>
                </c:pt>
                <c:pt idx="8647">
                  <c:v>20.8</c:v>
                </c:pt>
                <c:pt idx="8648">
                  <c:v>20.8</c:v>
                </c:pt>
                <c:pt idx="8649">
                  <c:v>20.8</c:v>
                </c:pt>
                <c:pt idx="8650">
                  <c:v>20.8</c:v>
                </c:pt>
                <c:pt idx="8651">
                  <c:v>20.8</c:v>
                </c:pt>
                <c:pt idx="8652">
                  <c:v>20.8</c:v>
                </c:pt>
                <c:pt idx="8653">
                  <c:v>20.8</c:v>
                </c:pt>
                <c:pt idx="8654">
                  <c:v>20.8</c:v>
                </c:pt>
                <c:pt idx="8655">
                  <c:v>20.8</c:v>
                </c:pt>
                <c:pt idx="8656">
                  <c:v>20.8</c:v>
                </c:pt>
                <c:pt idx="8657">
                  <c:v>20.8</c:v>
                </c:pt>
                <c:pt idx="8658">
                  <c:v>20.8</c:v>
                </c:pt>
                <c:pt idx="8659">
                  <c:v>20.8</c:v>
                </c:pt>
                <c:pt idx="8660">
                  <c:v>20.8</c:v>
                </c:pt>
                <c:pt idx="8661">
                  <c:v>20.8</c:v>
                </c:pt>
                <c:pt idx="8662">
                  <c:v>20.8</c:v>
                </c:pt>
                <c:pt idx="8663">
                  <c:v>20.8</c:v>
                </c:pt>
                <c:pt idx="8664">
                  <c:v>20.8</c:v>
                </c:pt>
                <c:pt idx="8665">
                  <c:v>20.8</c:v>
                </c:pt>
                <c:pt idx="8666">
                  <c:v>20.8</c:v>
                </c:pt>
                <c:pt idx="8667">
                  <c:v>20.8</c:v>
                </c:pt>
                <c:pt idx="8668">
                  <c:v>20.8</c:v>
                </c:pt>
                <c:pt idx="8669">
                  <c:v>20.8</c:v>
                </c:pt>
                <c:pt idx="8670">
                  <c:v>20.8</c:v>
                </c:pt>
                <c:pt idx="8671">
                  <c:v>20.8</c:v>
                </c:pt>
                <c:pt idx="8672">
                  <c:v>20.8</c:v>
                </c:pt>
                <c:pt idx="8673">
                  <c:v>20.8</c:v>
                </c:pt>
                <c:pt idx="8674">
                  <c:v>20.8</c:v>
                </c:pt>
                <c:pt idx="8675">
                  <c:v>20.8</c:v>
                </c:pt>
                <c:pt idx="8676">
                  <c:v>20.8</c:v>
                </c:pt>
                <c:pt idx="8677">
                  <c:v>20.8</c:v>
                </c:pt>
                <c:pt idx="8678">
                  <c:v>20.8</c:v>
                </c:pt>
                <c:pt idx="8679">
                  <c:v>20.8</c:v>
                </c:pt>
                <c:pt idx="8680">
                  <c:v>20.8</c:v>
                </c:pt>
                <c:pt idx="8681">
                  <c:v>20.8</c:v>
                </c:pt>
                <c:pt idx="8682">
                  <c:v>20.8</c:v>
                </c:pt>
                <c:pt idx="8683">
                  <c:v>20.8</c:v>
                </c:pt>
                <c:pt idx="8684">
                  <c:v>20.8</c:v>
                </c:pt>
                <c:pt idx="8685">
                  <c:v>20.8</c:v>
                </c:pt>
                <c:pt idx="8686">
                  <c:v>20.8</c:v>
                </c:pt>
                <c:pt idx="8687">
                  <c:v>20.8</c:v>
                </c:pt>
                <c:pt idx="8688">
                  <c:v>20.8</c:v>
                </c:pt>
                <c:pt idx="8689">
                  <c:v>20.8</c:v>
                </c:pt>
                <c:pt idx="8690">
                  <c:v>20.8</c:v>
                </c:pt>
                <c:pt idx="8691">
                  <c:v>20.8</c:v>
                </c:pt>
                <c:pt idx="8692">
                  <c:v>20.8</c:v>
                </c:pt>
                <c:pt idx="8693">
                  <c:v>20.8</c:v>
                </c:pt>
                <c:pt idx="8694">
                  <c:v>20.8</c:v>
                </c:pt>
                <c:pt idx="8695">
                  <c:v>20.8</c:v>
                </c:pt>
                <c:pt idx="8696">
                  <c:v>20.8</c:v>
                </c:pt>
                <c:pt idx="8697">
                  <c:v>20.8</c:v>
                </c:pt>
                <c:pt idx="8698">
                  <c:v>20.8</c:v>
                </c:pt>
                <c:pt idx="8699">
                  <c:v>20.8</c:v>
                </c:pt>
                <c:pt idx="8700">
                  <c:v>20.8</c:v>
                </c:pt>
                <c:pt idx="8701">
                  <c:v>20.8</c:v>
                </c:pt>
                <c:pt idx="8702">
                  <c:v>20.8</c:v>
                </c:pt>
                <c:pt idx="8703">
                  <c:v>20.8</c:v>
                </c:pt>
                <c:pt idx="8704">
                  <c:v>20.8</c:v>
                </c:pt>
                <c:pt idx="8705">
                  <c:v>20.8</c:v>
                </c:pt>
                <c:pt idx="8706">
                  <c:v>20.8</c:v>
                </c:pt>
                <c:pt idx="8707">
                  <c:v>20.8</c:v>
                </c:pt>
                <c:pt idx="8708">
                  <c:v>20.8</c:v>
                </c:pt>
                <c:pt idx="8709">
                  <c:v>20.8</c:v>
                </c:pt>
                <c:pt idx="8710">
                  <c:v>20.8</c:v>
                </c:pt>
                <c:pt idx="8711">
                  <c:v>20.8</c:v>
                </c:pt>
                <c:pt idx="8712">
                  <c:v>20.8</c:v>
                </c:pt>
                <c:pt idx="8713">
                  <c:v>20.8</c:v>
                </c:pt>
                <c:pt idx="8714">
                  <c:v>20.8</c:v>
                </c:pt>
                <c:pt idx="8715">
                  <c:v>20.8</c:v>
                </c:pt>
                <c:pt idx="8716">
                  <c:v>20.8</c:v>
                </c:pt>
                <c:pt idx="8717">
                  <c:v>20.8</c:v>
                </c:pt>
                <c:pt idx="8718">
                  <c:v>20.8</c:v>
                </c:pt>
                <c:pt idx="8719">
                  <c:v>20.8</c:v>
                </c:pt>
                <c:pt idx="8720">
                  <c:v>20.8</c:v>
                </c:pt>
                <c:pt idx="8721">
                  <c:v>20.8</c:v>
                </c:pt>
                <c:pt idx="8722">
                  <c:v>20.8</c:v>
                </c:pt>
                <c:pt idx="8723">
                  <c:v>20.8</c:v>
                </c:pt>
                <c:pt idx="8724">
                  <c:v>20.8</c:v>
                </c:pt>
                <c:pt idx="8725">
                  <c:v>20.8</c:v>
                </c:pt>
                <c:pt idx="8726">
                  <c:v>20.8</c:v>
                </c:pt>
                <c:pt idx="8727">
                  <c:v>20.8</c:v>
                </c:pt>
                <c:pt idx="8728">
                  <c:v>20.8</c:v>
                </c:pt>
                <c:pt idx="8729">
                  <c:v>20.8</c:v>
                </c:pt>
                <c:pt idx="8730">
                  <c:v>20.8</c:v>
                </c:pt>
                <c:pt idx="8731">
                  <c:v>20.8</c:v>
                </c:pt>
                <c:pt idx="8732">
                  <c:v>20.8</c:v>
                </c:pt>
                <c:pt idx="8733">
                  <c:v>20.8</c:v>
                </c:pt>
                <c:pt idx="8734">
                  <c:v>20.8</c:v>
                </c:pt>
                <c:pt idx="8735">
                  <c:v>20.8</c:v>
                </c:pt>
                <c:pt idx="8736">
                  <c:v>20.8</c:v>
                </c:pt>
                <c:pt idx="8737">
                  <c:v>20.8</c:v>
                </c:pt>
                <c:pt idx="8738">
                  <c:v>20.8</c:v>
                </c:pt>
                <c:pt idx="8739">
                  <c:v>20.8</c:v>
                </c:pt>
                <c:pt idx="8740">
                  <c:v>20.8</c:v>
                </c:pt>
                <c:pt idx="8741">
                  <c:v>20.8</c:v>
                </c:pt>
                <c:pt idx="8742">
                  <c:v>20.8</c:v>
                </c:pt>
                <c:pt idx="8743">
                  <c:v>20.8</c:v>
                </c:pt>
                <c:pt idx="8744">
                  <c:v>20.8</c:v>
                </c:pt>
                <c:pt idx="8745">
                  <c:v>20.8</c:v>
                </c:pt>
                <c:pt idx="8746">
                  <c:v>20.8</c:v>
                </c:pt>
                <c:pt idx="8747">
                  <c:v>20.8</c:v>
                </c:pt>
                <c:pt idx="8748">
                  <c:v>20.8</c:v>
                </c:pt>
                <c:pt idx="8749">
                  <c:v>20.8</c:v>
                </c:pt>
                <c:pt idx="8750">
                  <c:v>20.8</c:v>
                </c:pt>
                <c:pt idx="8751">
                  <c:v>20.8</c:v>
                </c:pt>
                <c:pt idx="8752">
                  <c:v>20.8</c:v>
                </c:pt>
                <c:pt idx="8753">
                  <c:v>20.8</c:v>
                </c:pt>
                <c:pt idx="8754">
                  <c:v>20.8</c:v>
                </c:pt>
                <c:pt idx="8755">
                  <c:v>20.8</c:v>
                </c:pt>
                <c:pt idx="8756">
                  <c:v>20.8</c:v>
                </c:pt>
                <c:pt idx="8757">
                  <c:v>20.8</c:v>
                </c:pt>
                <c:pt idx="8758">
                  <c:v>20.8</c:v>
                </c:pt>
                <c:pt idx="8759">
                  <c:v>20.8</c:v>
                </c:pt>
                <c:pt idx="8760">
                  <c:v>20.8</c:v>
                </c:pt>
                <c:pt idx="8761">
                  <c:v>20.8</c:v>
                </c:pt>
                <c:pt idx="8762">
                  <c:v>20.8</c:v>
                </c:pt>
                <c:pt idx="8763">
                  <c:v>20.8</c:v>
                </c:pt>
                <c:pt idx="8764">
                  <c:v>20.8</c:v>
                </c:pt>
                <c:pt idx="8765">
                  <c:v>20.8</c:v>
                </c:pt>
                <c:pt idx="8766">
                  <c:v>20.8</c:v>
                </c:pt>
                <c:pt idx="8767">
                  <c:v>20.8</c:v>
                </c:pt>
                <c:pt idx="8768">
                  <c:v>20.8</c:v>
                </c:pt>
                <c:pt idx="8769">
                  <c:v>20.8</c:v>
                </c:pt>
                <c:pt idx="8770">
                  <c:v>20.8</c:v>
                </c:pt>
                <c:pt idx="8771">
                  <c:v>20.8</c:v>
                </c:pt>
                <c:pt idx="8772">
                  <c:v>20.8</c:v>
                </c:pt>
                <c:pt idx="8773">
                  <c:v>20.8</c:v>
                </c:pt>
                <c:pt idx="8774">
                  <c:v>20.8</c:v>
                </c:pt>
                <c:pt idx="8775">
                  <c:v>20.8</c:v>
                </c:pt>
                <c:pt idx="8776">
                  <c:v>20.8</c:v>
                </c:pt>
                <c:pt idx="8777">
                  <c:v>20.8</c:v>
                </c:pt>
                <c:pt idx="8778">
                  <c:v>20.8</c:v>
                </c:pt>
                <c:pt idx="8779">
                  <c:v>20.8</c:v>
                </c:pt>
                <c:pt idx="8780">
                  <c:v>20.8</c:v>
                </c:pt>
                <c:pt idx="8781">
                  <c:v>20.8</c:v>
                </c:pt>
                <c:pt idx="8782">
                  <c:v>20.8</c:v>
                </c:pt>
                <c:pt idx="8783">
                  <c:v>20.8</c:v>
                </c:pt>
                <c:pt idx="8784">
                  <c:v>20.8</c:v>
                </c:pt>
                <c:pt idx="8785">
                  <c:v>20.8</c:v>
                </c:pt>
                <c:pt idx="8786">
                  <c:v>20.8</c:v>
                </c:pt>
                <c:pt idx="8787">
                  <c:v>20.8</c:v>
                </c:pt>
                <c:pt idx="8788">
                  <c:v>20.8</c:v>
                </c:pt>
                <c:pt idx="8789">
                  <c:v>20.8</c:v>
                </c:pt>
                <c:pt idx="8790">
                  <c:v>20.8</c:v>
                </c:pt>
                <c:pt idx="8791">
                  <c:v>20.8</c:v>
                </c:pt>
                <c:pt idx="8792">
                  <c:v>20.8</c:v>
                </c:pt>
                <c:pt idx="8793">
                  <c:v>20.8</c:v>
                </c:pt>
                <c:pt idx="8794">
                  <c:v>20.8</c:v>
                </c:pt>
                <c:pt idx="8795">
                  <c:v>20.8</c:v>
                </c:pt>
                <c:pt idx="8796">
                  <c:v>20.8</c:v>
                </c:pt>
                <c:pt idx="8797">
                  <c:v>20.8</c:v>
                </c:pt>
                <c:pt idx="8798">
                  <c:v>20.8</c:v>
                </c:pt>
                <c:pt idx="8799">
                  <c:v>20.8</c:v>
                </c:pt>
                <c:pt idx="8800">
                  <c:v>20.8</c:v>
                </c:pt>
                <c:pt idx="8801">
                  <c:v>20.8</c:v>
                </c:pt>
                <c:pt idx="8802">
                  <c:v>20.8</c:v>
                </c:pt>
                <c:pt idx="8803">
                  <c:v>20.8</c:v>
                </c:pt>
                <c:pt idx="8804">
                  <c:v>20.8</c:v>
                </c:pt>
                <c:pt idx="8805">
                  <c:v>20.8</c:v>
                </c:pt>
                <c:pt idx="8806">
                  <c:v>20.8</c:v>
                </c:pt>
                <c:pt idx="8807">
                  <c:v>20.8</c:v>
                </c:pt>
                <c:pt idx="8808">
                  <c:v>20.8</c:v>
                </c:pt>
                <c:pt idx="8809">
                  <c:v>20.8</c:v>
                </c:pt>
                <c:pt idx="8810">
                  <c:v>20.8</c:v>
                </c:pt>
                <c:pt idx="8811">
                  <c:v>20.8</c:v>
                </c:pt>
                <c:pt idx="8812">
                  <c:v>20.8</c:v>
                </c:pt>
                <c:pt idx="8813">
                  <c:v>20.8</c:v>
                </c:pt>
                <c:pt idx="8814">
                  <c:v>20.8</c:v>
                </c:pt>
                <c:pt idx="8815">
                  <c:v>20.8</c:v>
                </c:pt>
                <c:pt idx="8816">
                  <c:v>20.8</c:v>
                </c:pt>
                <c:pt idx="8817">
                  <c:v>20.8</c:v>
                </c:pt>
                <c:pt idx="8818">
                  <c:v>20.8</c:v>
                </c:pt>
                <c:pt idx="8819">
                  <c:v>20.8</c:v>
                </c:pt>
                <c:pt idx="8820">
                  <c:v>20.8</c:v>
                </c:pt>
                <c:pt idx="8821">
                  <c:v>20.8</c:v>
                </c:pt>
                <c:pt idx="8822">
                  <c:v>20.8</c:v>
                </c:pt>
                <c:pt idx="8823">
                  <c:v>20.8</c:v>
                </c:pt>
                <c:pt idx="8824">
                  <c:v>20.8</c:v>
                </c:pt>
                <c:pt idx="8825">
                  <c:v>20.8</c:v>
                </c:pt>
                <c:pt idx="8826">
                  <c:v>20.8</c:v>
                </c:pt>
                <c:pt idx="8827">
                  <c:v>20.8</c:v>
                </c:pt>
                <c:pt idx="8828">
                  <c:v>20.8</c:v>
                </c:pt>
                <c:pt idx="8829">
                  <c:v>20.8</c:v>
                </c:pt>
                <c:pt idx="8830">
                  <c:v>20.8</c:v>
                </c:pt>
                <c:pt idx="8831">
                  <c:v>20.8</c:v>
                </c:pt>
                <c:pt idx="8832">
                  <c:v>20.8</c:v>
                </c:pt>
                <c:pt idx="8833">
                  <c:v>20.8</c:v>
                </c:pt>
                <c:pt idx="8834">
                  <c:v>20.8</c:v>
                </c:pt>
                <c:pt idx="8835">
                  <c:v>20.8</c:v>
                </c:pt>
                <c:pt idx="8836">
                  <c:v>20.8</c:v>
                </c:pt>
                <c:pt idx="8837">
                  <c:v>20.8</c:v>
                </c:pt>
                <c:pt idx="8838">
                  <c:v>20.8</c:v>
                </c:pt>
                <c:pt idx="8839">
                  <c:v>20.8</c:v>
                </c:pt>
                <c:pt idx="8840">
                  <c:v>20.8</c:v>
                </c:pt>
                <c:pt idx="8841">
                  <c:v>20.8</c:v>
                </c:pt>
                <c:pt idx="8842">
                  <c:v>20.8</c:v>
                </c:pt>
                <c:pt idx="8843">
                  <c:v>20.8</c:v>
                </c:pt>
                <c:pt idx="8844">
                  <c:v>20.8</c:v>
                </c:pt>
                <c:pt idx="8845">
                  <c:v>20.8</c:v>
                </c:pt>
                <c:pt idx="8846">
                  <c:v>20.8</c:v>
                </c:pt>
                <c:pt idx="8847">
                  <c:v>20.8</c:v>
                </c:pt>
                <c:pt idx="8848">
                  <c:v>20.8</c:v>
                </c:pt>
                <c:pt idx="8849">
                  <c:v>20.8</c:v>
                </c:pt>
                <c:pt idx="8850">
                  <c:v>20.8</c:v>
                </c:pt>
                <c:pt idx="8851">
                  <c:v>20.8</c:v>
                </c:pt>
                <c:pt idx="8852">
                  <c:v>20.8</c:v>
                </c:pt>
                <c:pt idx="8853">
                  <c:v>20.8</c:v>
                </c:pt>
                <c:pt idx="8854">
                  <c:v>20.8</c:v>
                </c:pt>
                <c:pt idx="8855">
                  <c:v>20.8</c:v>
                </c:pt>
                <c:pt idx="8856">
                  <c:v>20.8</c:v>
                </c:pt>
                <c:pt idx="8857">
                  <c:v>20.8</c:v>
                </c:pt>
                <c:pt idx="8858">
                  <c:v>20.8</c:v>
                </c:pt>
                <c:pt idx="8859">
                  <c:v>20.8</c:v>
                </c:pt>
                <c:pt idx="8860">
                  <c:v>20.8</c:v>
                </c:pt>
                <c:pt idx="8861">
                  <c:v>20.8</c:v>
                </c:pt>
                <c:pt idx="8862">
                  <c:v>20.8</c:v>
                </c:pt>
                <c:pt idx="8863">
                  <c:v>20.8</c:v>
                </c:pt>
                <c:pt idx="8864">
                  <c:v>20.8</c:v>
                </c:pt>
                <c:pt idx="8865">
                  <c:v>20.8</c:v>
                </c:pt>
                <c:pt idx="8866">
                  <c:v>20.8</c:v>
                </c:pt>
                <c:pt idx="8867">
                  <c:v>20.8</c:v>
                </c:pt>
                <c:pt idx="8868">
                  <c:v>20.8</c:v>
                </c:pt>
                <c:pt idx="8869">
                  <c:v>20.8</c:v>
                </c:pt>
                <c:pt idx="8870">
                  <c:v>20.8</c:v>
                </c:pt>
                <c:pt idx="8871">
                  <c:v>20.8</c:v>
                </c:pt>
                <c:pt idx="8872">
                  <c:v>20.8</c:v>
                </c:pt>
                <c:pt idx="8873">
                  <c:v>20.8</c:v>
                </c:pt>
                <c:pt idx="8874">
                  <c:v>20.8</c:v>
                </c:pt>
                <c:pt idx="8875">
                  <c:v>20.8</c:v>
                </c:pt>
                <c:pt idx="8876">
                  <c:v>20.8</c:v>
                </c:pt>
                <c:pt idx="8877">
                  <c:v>20.8</c:v>
                </c:pt>
                <c:pt idx="8878">
                  <c:v>20.8</c:v>
                </c:pt>
                <c:pt idx="8879">
                  <c:v>20.8</c:v>
                </c:pt>
                <c:pt idx="8880">
                  <c:v>20.8</c:v>
                </c:pt>
                <c:pt idx="8881">
                  <c:v>20.8</c:v>
                </c:pt>
                <c:pt idx="8882">
                  <c:v>20.8</c:v>
                </c:pt>
                <c:pt idx="8883">
                  <c:v>20.8</c:v>
                </c:pt>
                <c:pt idx="8884">
                  <c:v>20.8</c:v>
                </c:pt>
                <c:pt idx="8885">
                  <c:v>20.8</c:v>
                </c:pt>
                <c:pt idx="8886">
                  <c:v>20.8</c:v>
                </c:pt>
                <c:pt idx="8887">
                  <c:v>20.8</c:v>
                </c:pt>
                <c:pt idx="8888">
                  <c:v>20.8</c:v>
                </c:pt>
                <c:pt idx="8889">
                  <c:v>20.8</c:v>
                </c:pt>
                <c:pt idx="8890">
                  <c:v>20.8</c:v>
                </c:pt>
                <c:pt idx="8891">
                  <c:v>20.8</c:v>
                </c:pt>
                <c:pt idx="8892">
                  <c:v>20.8</c:v>
                </c:pt>
                <c:pt idx="8893">
                  <c:v>20.8</c:v>
                </c:pt>
                <c:pt idx="8894">
                  <c:v>20.8</c:v>
                </c:pt>
                <c:pt idx="8895">
                  <c:v>20.8</c:v>
                </c:pt>
                <c:pt idx="8896">
                  <c:v>20.8</c:v>
                </c:pt>
                <c:pt idx="8897">
                  <c:v>20.8</c:v>
                </c:pt>
                <c:pt idx="8898">
                  <c:v>20.8</c:v>
                </c:pt>
                <c:pt idx="8899">
                  <c:v>20.8</c:v>
                </c:pt>
                <c:pt idx="8900">
                  <c:v>20.8</c:v>
                </c:pt>
                <c:pt idx="8901">
                  <c:v>20.8</c:v>
                </c:pt>
                <c:pt idx="8902">
                  <c:v>20.8</c:v>
                </c:pt>
                <c:pt idx="8903">
                  <c:v>20.8</c:v>
                </c:pt>
                <c:pt idx="8904">
                  <c:v>20.8</c:v>
                </c:pt>
                <c:pt idx="8905">
                  <c:v>20.8</c:v>
                </c:pt>
                <c:pt idx="8906">
                  <c:v>20.8</c:v>
                </c:pt>
                <c:pt idx="8907">
                  <c:v>20.8</c:v>
                </c:pt>
                <c:pt idx="8908">
                  <c:v>20.8</c:v>
                </c:pt>
                <c:pt idx="8909">
                  <c:v>20.8</c:v>
                </c:pt>
                <c:pt idx="8910">
                  <c:v>20.8</c:v>
                </c:pt>
                <c:pt idx="8911">
                  <c:v>20.8</c:v>
                </c:pt>
                <c:pt idx="8912">
                  <c:v>20.8</c:v>
                </c:pt>
                <c:pt idx="8913">
                  <c:v>20.8</c:v>
                </c:pt>
                <c:pt idx="8914">
                  <c:v>20.8</c:v>
                </c:pt>
                <c:pt idx="8915">
                  <c:v>20.8</c:v>
                </c:pt>
                <c:pt idx="8916">
                  <c:v>20.8</c:v>
                </c:pt>
                <c:pt idx="8917">
                  <c:v>20.8</c:v>
                </c:pt>
                <c:pt idx="8918">
                  <c:v>20.8</c:v>
                </c:pt>
                <c:pt idx="8919">
                  <c:v>20.8</c:v>
                </c:pt>
                <c:pt idx="8920">
                  <c:v>20.8</c:v>
                </c:pt>
                <c:pt idx="8921">
                  <c:v>20.8</c:v>
                </c:pt>
                <c:pt idx="8922">
                  <c:v>20.8</c:v>
                </c:pt>
                <c:pt idx="8923">
                  <c:v>20.8</c:v>
                </c:pt>
                <c:pt idx="8924">
                  <c:v>20.8</c:v>
                </c:pt>
                <c:pt idx="8925">
                  <c:v>20.8</c:v>
                </c:pt>
                <c:pt idx="8926">
                  <c:v>20.8</c:v>
                </c:pt>
                <c:pt idx="8927">
                  <c:v>20.8</c:v>
                </c:pt>
                <c:pt idx="8928">
                  <c:v>20.8</c:v>
                </c:pt>
                <c:pt idx="8929">
                  <c:v>20.8</c:v>
                </c:pt>
                <c:pt idx="8930">
                  <c:v>20.8</c:v>
                </c:pt>
                <c:pt idx="8931">
                  <c:v>20.8</c:v>
                </c:pt>
                <c:pt idx="8932">
                  <c:v>20.8</c:v>
                </c:pt>
                <c:pt idx="8933">
                  <c:v>20.8</c:v>
                </c:pt>
                <c:pt idx="8934">
                  <c:v>20.8</c:v>
                </c:pt>
                <c:pt idx="8935">
                  <c:v>20.8</c:v>
                </c:pt>
                <c:pt idx="8936">
                  <c:v>20.8</c:v>
                </c:pt>
                <c:pt idx="8937">
                  <c:v>20.8</c:v>
                </c:pt>
                <c:pt idx="8938">
                  <c:v>20.8</c:v>
                </c:pt>
                <c:pt idx="8939">
                  <c:v>20.8</c:v>
                </c:pt>
                <c:pt idx="8940">
                  <c:v>20.8</c:v>
                </c:pt>
                <c:pt idx="8941">
                  <c:v>20.8</c:v>
                </c:pt>
                <c:pt idx="8942">
                  <c:v>20.8</c:v>
                </c:pt>
                <c:pt idx="8943">
                  <c:v>20.8</c:v>
                </c:pt>
                <c:pt idx="8944">
                  <c:v>20.8</c:v>
                </c:pt>
                <c:pt idx="8945">
                  <c:v>20.8</c:v>
                </c:pt>
                <c:pt idx="8946">
                  <c:v>20.8</c:v>
                </c:pt>
                <c:pt idx="8947">
                  <c:v>20.8</c:v>
                </c:pt>
                <c:pt idx="8948">
                  <c:v>20.8</c:v>
                </c:pt>
                <c:pt idx="8949">
                  <c:v>20.8</c:v>
                </c:pt>
                <c:pt idx="8950">
                  <c:v>20.8</c:v>
                </c:pt>
                <c:pt idx="8951">
                  <c:v>20.8</c:v>
                </c:pt>
                <c:pt idx="8952">
                  <c:v>20.8</c:v>
                </c:pt>
                <c:pt idx="8953">
                  <c:v>20.8</c:v>
                </c:pt>
                <c:pt idx="8954">
                  <c:v>20.8</c:v>
                </c:pt>
                <c:pt idx="8955">
                  <c:v>20.8</c:v>
                </c:pt>
                <c:pt idx="8956">
                  <c:v>20.8</c:v>
                </c:pt>
                <c:pt idx="8957">
                  <c:v>20.8</c:v>
                </c:pt>
                <c:pt idx="8958">
                  <c:v>20.8</c:v>
                </c:pt>
                <c:pt idx="8959">
                  <c:v>20.8</c:v>
                </c:pt>
                <c:pt idx="8960">
                  <c:v>20.8</c:v>
                </c:pt>
                <c:pt idx="8961">
                  <c:v>20.8</c:v>
                </c:pt>
                <c:pt idx="8962">
                  <c:v>20.8</c:v>
                </c:pt>
                <c:pt idx="8963">
                  <c:v>20.8</c:v>
                </c:pt>
                <c:pt idx="8964">
                  <c:v>20.8</c:v>
                </c:pt>
                <c:pt idx="8965">
                  <c:v>20.8</c:v>
                </c:pt>
                <c:pt idx="8966">
                  <c:v>20.8</c:v>
                </c:pt>
                <c:pt idx="8967">
                  <c:v>20.8</c:v>
                </c:pt>
                <c:pt idx="8968">
                  <c:v>20.8</c:v>
                </c:pt>
                <c:pt idx="8969">
                  <c:v>20.8</c:v>
                </c:pt>
                <c:pt idx="8970">
                  <c:v>20.8</c:v>
                </c:pt>
                <c:pt idx="8971">
                  <c:v>20.8</c:v>
                </c:pt>
                <c:pt idx="8972">
                  <c:v>20.8</c:v>
                </c:pt>
                <c:pt idx="8973">
                  <c:v>20.8</c:v>
                </c:pt>
                <c:pt idx="8974">
                  <c:v>20.8</c:v>
                </c:pt>
                <c:pt idx="8975">
                  <c:v>20.8</c:v>
                </c:pt>
                <c:pt idx="8976">
                  <c:v>20.8</c:v>
                </c:pt>
                <c:pt idx="8977">
                  <c:v>20.8</c:v>
                </c:pt>
                <c:pt idx="8978">
                  <c:v>20.8</c:v>
                </c:pt>
                <c:pt idx="8979">
                  <c:v>20.8</c:v>
                </c:pt>
                <c:pt idx="8980">
                  <c:v>20.8</c:v>
                </c:pt>
                <c:pt idx="8981">
                  <c:v>20.8</c:v>
                </c:pt>
                <c:pt idx="8982">
                  <c:v>20.8</c:v>
                </c:pt>
                <c:pt idx="8983">
                  <c:v>20.8</c:v>
                </c:pt>
                <c:pt idx="8984">
                  <c:v>20.8</c:v>
                </c:pt>
                <c:pt idx="8985">
                  <c:v>20.8</c:v>
                </c:pt>
                <c:pt idx="8986">
                  <c:v>20.8</c:v>
                </c:pt>
                <c:pt idx="8987">
                  <c:v>20.8</c:v>
                </c:pt>
                <c:pt idx="8988">
                  <c:v>20.8</c:v>
                </c:pt>
                <c:pt idx="8989">
                  <c:v>20.8</c:v>
                </c:pt>
                <c:pt idx="8990">
                  <c:v>20.8</c:v>
                </c:pt>
                <c:pt idx="8991">
                  <c:v>20.8</c:v>
                </c:pt>
                <c:pt idx="8992">
                  <c:v>20.8</c:v>
                </c:pt>
                <c:pt idx="8993">
                  <c:v>20.8</c:v>
                </c:pt>
                <c:pt idx="8994">
                  <c:v>20.8</c:v>
                </c:pt>
                <c:pt idx="8995">
                  <c:v>20.8</c:v>
                </c:pt>
                <c:pt idx="8996">
                  <c:v>20.8</c:v>
                </c:pt>
                <c:pt idx="8997">
                  <c:v>20.8</c:v>
                </c:pt>
                <c:pt idx="8998">
                  <c:v>20.8</c:v>
                </c:pt>
                <c:pt idx="8999">
                  <c:v>20.8</c:v>
                </c:pt>
                <c:pt idx="9000">
                  <c:v>20.8</c:v>
                </c:pt>
                <c:pt idx="9001">
                  <c:v>20.8</c:v>
                </c:pt>
                <c:pt idx="9002">
                  <c:v>20.8</c:v>
                </c:pt>
                <c:pt idx="9003">
                  <c:v>20.8</c:v>
                </c:pt>
                <c:pt idx="9004">
                  <c:v>20.8</c:v>
                </c:pt>
                <c:pt idx="9005">
                  <c:v>20.8</c:v>
                </c:pt>
                <c:pt idx="9006">
                  <c:v>20.8</c:v>
                </c:pt>
                <c:pt idx="9007">
                  <c:v>20.8</c:v>
                </c:pt>
                <c:pt idx="9008">
                  <c:v>20.8</c:v>
                </c:pt>
                <c:pt idx="9009">
                  <c:v>20.8</c:v>
                </c:pt>
                <c:pt idx="9010">
                  <c:v>20.8</c:v>
                </c:pt>
                <c:pt idx="9011">
                  <c:v>20.8</c:v>
                </c:pt>
                <c:pt idx="9012">
                  <c:v>20.8</c:v>
                </c:pt>
                <c:pt idx="9013">
                  <c:v>20.8</c:v>
                </c:pt>
                <c:pt idx="9014">
                  <c:v>20.8</c:v>
                </c:pt>
                <c:pt idx="9015">
                  <c:v>20.8</c:v>
                </c:pt>
                <c:pt idx="9016">
                  <c:v>20.8</c:v>
                </c:pt>
                <c:pt idx="9017">
                  <c:v>20.8</c:v>
                </c:pt>
                <c:pt idx="9018">
                  <c:v>20.8</c:v>
                </c:pt>
                <c:pt idx="9019">
                  <c:v>20.8</c:v>
                </c:pt>
                <c:pt idx="9020">
                  <c:v>20.8</c:v>
                </c:pt>
                <c:pt idx="9021">
                  <c:v>20.8</c:v>
                </c:pt>
                <c:pt idx="9022">
                  <c:v>20.8</c:v>
                </c:pt>
                <c:pt idx="9023">
                  <c:v>20.8</c:v>
                </c:pt>
                <c:pt idx="9024">
                  <c:v>20.8</c:v>
                </c:pt>
                <c:pt idx="9025">
                  <c:v>20.8</c:v>
                </c:pt>
                <c:pt idx="9026">
                  <c:v>20.8</c:v>
                </c:pt>
                <c:pt idx="9027">
                  <c:v>20.8</c:v>
                </c:pt>
                <c:pt idx="9028">
                  <c:v>20.8</c:v>
                </c:pt>
                <c:pt idx="9029">
                  <c:v>20.8</c:v>
                </c:pt>
                <c:pt idx="9030">
                  <c:v>20.8</c:v>
                </c:pt>
                <c:pt idx="9031">
                  <c:v>20.8</c:v>
                </c:pt>
                <c:pt idx="9032">
                  <c:v>20.8</c:v>
                </c:pt>
                <c:pt idx="9033">
                  <c:v>20.8</c:v>
                </c:pt>
                <c:pt idx="9034">
                  <c:v>20.8</c:v>
                </c:pt>
                <c:pt idx="9035">
                  <c:v>20.8</c:v>
                </c:pt>
                <c:pt idx="9036">
                  <c:v>20.8</c:v>
                </c:pt>
                <c:pt idx="9037">
                  <c:v>20.8</c:v>
                </c:pt>
                <c:pt idx="9038">
                  <c:v>20.8</c:v>
                </c:pt>
                <c:pt idx="9039">
                  <c:v>20.8</c:v>
                </c:pt>
                <c:pt idx="9040">
                  <c:v>20.8</c:v>
                </c:pt>
                <c:pt idx="9041">
                  <c:v>20.8</c:v>
                </c:pt>
                <c:pt idx="9042">
                  <c:v>20.8</c:v>
                </c:pt>
                <c:pt idx="9043">
                  <c:v>20.8</c:v>
                </c:pt>
                <c:pt idx="9044">
                  <c:v>20.8</c:v>
                </c:pt>
                <c:pt idx="9045">
                  <c:v>20.8</c:v>
                </c:pt>
                <c:pt idx="9046">
                  <c:v>20.8</c:v>
                </c:pt>
                <c:pt idx="9047">
                  <c:v>20.8</c:v>
                </c:pt>
                <c:pt idx="9048">
                  <c:v>20.8</c:v>
                </c:pt>
                <c:pt idx="9049">
                  <c:v>20.8</c:v>
                </c:pt>
                <c:pt idx="9050">
                  <c:v>20.8</c:v>
                </c:pt>
                <c:pt idx="9051">
                  <c:v>20.8</c:v>
                </c:pt>
                <c:pt idx="9052">
                  <c:v>20.8</c:v>
                </c:pt>
                <c:pt idx="9053">
                  <c:v>20.8</c:v>
                </c:pt>
                <c:pt idx="9054">
                  <c:v>20.8</c:v>
                </c:pt>
                <c:pt idx="9055">
                  <c:v>20.8</c:v>
                </c:pt>
                <c:pt idx="9056">
                  <c:v>20.8</c:v>
                </c:pt>
                <c:pt idx="9057">
                  <c:v>20.8</c:v>
                </c:pt>
                <c:pt idx="9058">
                  <c:v>20.8</c:v>
                </c:pt>
                <c:pt idx="9059">
                  <c:v>20.8</c:v>
                </c:pt>
                <c:pt idx="9060">
                  <c:v>20.8</c:v>
                </c:pt>
                <c:pt idx="9061">
                  <c:v>20.8</c:v>
                </c:pt>
                <c:pt idx="9062">
                  <c:v>20.8</c:v>
                </c:pt>
                <c:pt idx="9063">
                  <c:v>20.8</c:v>
                </c:pt>
                <c:pt idx="9064">
                  <c:v>20.8</c:v>
                </c:pt>
                <c:pt idx="9065">
                  <c:v>20.8</c:v>
                </c:pt>
                <c:pt idx="9066">
                  <c:v>20.8</c:v>
                </c:pt>
                <c:pt idx="9067">
                  <c:v>20.8</c:v>
                </c:pt>
                <c:pt idx="9068">
                  <c:v>20.8</c:v>
                </c:pt>
                <c:pt idx="9069">
                  <c:v>20.8</c:v>
                </c:pt>
                <c:pt idx="9070">
                  <c:v>20.8</c:v>
                </c:pt>
                <c:pt idx="9071">
                  <c:v>20.8</c:v>
                </c:pt>
                <c:pt idx="9072">
                  <c:v>20.8</c:v>
                </c:pt>
                <c:pt idx="9073">
                  <c:v>20.8</c:v>
                </c:pt>
                <c:pt idx="9074">
                  <c:v>20.8</c:v>
                </c:pt>
                <c:pt idx="9075">
                  <c:v>20.8</c:v>
                </c:pt>
                <c:pt idx="9076">
                  <c:v>20.8</c:v>
                </c:pt>
                <c:pt idx="9077">
                  <c:v>20.8</c:v>
                </c:pt>
                <c:pt idx="9078">
                  <c:v>20.8</c:v>
                </c:pt>
                <c:pt idx="9079">
                  <c:v>20.8</c:v>
                </c:pt>
                <c:pt idx="9080">
                  <c:v>20.8</c:v>
                </c:pt>
                <c:pt idx="9081">
                  <c:v>20.8</c:v>
                </c:pt>
                <c:pt idx="9082">
                  <c:v>20.8</c:v>
                </c:pt>
                <c:pt idx="9083">
                  <c:v>20.8</c:v>
                </c:pt>
                <c:pt idx="9084">
                  <c:v>20.8</c:v>
                </c:pt>
                <c:pt idx="9085">
                  <c:v>20.8</c:v>
                </c:pt>
                <c:pt idx="9086">
                  <c:v>20.8</c:v>
                </c:pt>
                <c:pt idx="9087">
                  <c:v>20.8</c:v>
                </c:pt>
                <c:pt idx="9088">
                  <c:v>20.8</c:v>
                </c:pt>
                <c:pt idx="9089">
                  <c:v>20.8</c:v>
                </c:pt>
                <c:pt idx="9090">
                  <c:v>20.8</c:v>
                </c:pt>
                <c:pt idx="9091">
                  <c:v>20.8</c:v>
                </c:pt>
                <c:pt idx="9092">
                  <c:v>20.8</c:v>
                </c:pt>
                <c:pt idx="9093">
                  <c:v>20.8</c:v>
                </c:pt>
                <c:pt idx="9094">
                  <c:v>20.8</c:v>
                </c:pt>
                <c:pt idx="9095">
                  <c:v>20.8</c:v>
                </c:pt>
                <c:pt idx="9096">
                  <c:v>20.8</c:v>
                </c:pt>
                <c:pt idx="9097">
                  <c:v>20.8</c:v>
                </c:pt>
                <c:pt idx="9098">
                  <c:v>20.8</c:v>
                </c:pt>
                <c:pt idx="9099">
                  <c:v>20.8</c:v>
                </c:pt>
                <c:pt idx="9100">
                  <c:v>20.8</c:v>
                </c:pt>
                <c:pt idx="9101">
                  <c:v>20.8</c:v>
                </c:pt>
                <c:pt idx="9102">
                  <c:v>20.8</c:v>
                </c:pt>
                <c:pt idx="9103">
                  <c:v>20.8</c:v>
                </c:pt>
                <c:pt idx="9104">
                  <c:v>20.8</c:v>
                </c:pt>
                <c:pt idx="9105">
                  <c:v>20.8</c:v>
                </c:pt>
                <c:pt idx="9106">
                  <c:v>20.8</c:v>
                </c:pt>
                <c:pt idx="9107">
                  <c:v>20.8</c:v>
                </c:pt>
                <c:pt idx="9108">
                  <c:v>20.8</c:v>
                </c:pt>
                <c:pt idx="9109">
                  <c:v>20.8</c:v>
                </c:pt>
                <c:pt idx="9110">
                  <c:v>20.8</c:v>
                </c:pt>
                <c:pt idx="9111">
                  <c:v>20.8</c:v>
                </c:pt>
                <c:pt idx="9112">
                  <c:v>20.8</c:v>
                </c:pt>
                <c:pt idx="9113">
                  <c:v>20.8</c:v>
                </c:pt>
                <c:pt idx="9114">
                  <c:v>20.8</c:v>
                </c:pt>
                <c:pt idx="9115">
                  <c:v>20.8</c:v>
                </c:pt>
                <c:pt idx="9116">
                  <c:v>20.8</c:v>
                </c:pt>
                <c:pt idx="9117">
                  <c:v>20.8</c:v>
                </c:pt>
                <c:pt idx="9118">
                  <c:v>20.8</c:v>
                </c:pt>
                <c:pt idx="9119">
                  <c:v>20.8</c:v>
                </c:pt>
                <c:pt idx="9120">
                  <c:v>20.8</c:v>
                </c:pt>
                <c:pt idx="9121">
                  <c:v>20.8</c:v>
                </c:pt>
                <c:pt idx="9122">
                  <c:v>20.8</c:v>
                </c:pt>
                <c:pt idx="9123">
                  <c:v>20.8</c:v>
                </c:pt>
                <c:pt idx="9124">
                  <c:v>20.8</c:v>
                </c:pt>
                <c:pt idx="9125">
                  <c:v>20.8</c:v>
                </c:pt>
                <c:pt idx="9126">
                  <c:v>20.8</c:v>
                </c:pt>
                <c:pt idx="9127">
                  <c:v>20.8</c:v>
                </c:pt>
                <c:pt idx="9128">
                  <c:v>20.8</c:v>
                </c:pt>
                <c:pt idx="9129">
                  <c:v>20.8</c:v>
                </c:pt>
                <c:pt idx="9130">
                  <c:v>20.8</c:v>
                </c:pt>
                <c:pt idx="9131">
                  <c:v>20.8</c:v>
                </c:pt>
                <c:pt idx="9132">
                  <c:v>20.8</c:v>
                </c:pt>
                <c:pt idx="9133">
                  <c:v>20.8</c:v>
                </c:pt>
                <c:pt idx="9134">
                  <c:v>20.8</c:v>
                </c:pt>
                <c:pt idx="9135">
                  <c:v>20.8</c:v>
                </c:pt>
                <c:pt idx="9136">
                  <c:v>20.8</c:v>
                </c:pt>
                <c:pt idx="9137">
                  <c:v>20.8</c:v>
                </c:pt>
                <c:pt idx="9138">
                  <c:v>20.8</c:v>
                </c:pt>
                <c:pt idx="9139">
                  <c:v>20.8</c:v>
                </c:pt>
                <c:pt idx="9140">
                  <c:v>20.8</c:v>
                </c:pt>
                <c:pt idx="9141">
                  <c:v>20.8</c:v>
                </c:pt>
                <c:pt idx="9142">
                  <c:v>20.8</c:v>
                </c:pt>
                <c:pt idx="9143">
                  <c:v>20.8</c:v>
                </c:pt>
                <c:pt idx="9144">
                  <c:v>20.8</c:v>
                </c:pt>
                <c:pt idx="9145">
                  <c:v>20.8</c:v>
                </c:pt>
                <c:pt idx="9146">
                  <c:v>20.8</c:v>
                </c:pt>
                <c:pt idx="9147">
                  <c:v>20.8</c:v>
                </c:pt>
                <c:pt idx="9148">
                  <c:v>20.8</c:v>
                </c:pt>
                <c:pt idx="9149">
                  <c:v>20.8</c:v>
                </c:pt>
                <c:pt idx="9150">
                  <c:v>20.8</c:v>
                </c:pt>
                <c:pt idx="9151">
                  <c:v>20.8</c:v>
                </c:pt>
                <c:pt idx="9152">
                  <c:v>20.8</c:v>
                </c:pt>
                <c:pt idx="9153">
                  <c:v>20.8</c:v>
                </c:pt>
                <c:pt idx="9154">
                  <c:v>20.8</c:v>
                </c:pt>
                <c:pt idx="9155">
                  <c:v>20.8</c:v>
                </c:pt>
                <c:pt idx="9156">
                  <c:v>20.8</c:v>
                </c:pt>
                <c:pt idx="9157">
                  <c:v>20.8</c:v>
                </c:pt>
                <c:pt idx="9158">
                  <c:v>20.8</c:v>
                </c:pt>
                <c:pt idx="9159">
                  <c:v>20.8</c:v>
                </c:pt>
                <c:pt idx="9160">
                  <c:v>20.8</c:v>
                </c:pt>
                <c:pt idx="9161">
                  <c:v>20.8</c:v>
                </c:pt>
                <c:pt idx="9162">
                  <c:v>20.8</c:v>
                </c:pt>
                <c:pt idx="9163">
                  <c:v>20.8</c:v>
                </c:pt>
                <c:pt idx="9164">
                  <c:v>20.8</c:v>
                </c:pt>
                <c:pt idx="9165">
                  <c:v>20.8</c:v>
                </c:pt>
                <c:pt idx="9166">
                  <c:v>20.8</c:v>
                </c:pt>
                <c:pt idx="9167">
                  <c:v>20.8</c:v>
                </c:pt>
                <c:pt idx="9168">
                  <c:v>20.8</c:v>
                </c:pt>
                <c:pt idx="9169">
                  <c:v>20.8</c:v>
                </c:pt>
                <c:pt idx="9170">
                  <c:v>20.8</c:v>
                </c:pt>
                <c:pt idx="9171">
                  <c:v>20.8</c:v>
                </c:pt>
                <c:pt idx="9172">
                  <c:v>20.8</c:v>
                </c:pt>
                <c:pt idx="9173">
                  <c:v>20.8</c:v>
                </c:pt>
                <c:pt idx="9174">
                  <c:v>20.8</c:v>
                </c:pt>
                <c:pt idx="9175">
                  <c:v>20.8</c:v>
                </c:pt>
                <c:pt idx="9176">
                  <c:v>20.8</c:v>
                </c:pt>
                <c:pt idx="9177">
                  <c:v>20.8</c:v>
                </c:pt>
                <c:pt idx="9178">
                  <c:v>20.8</c:v>
                </c:pt>
                <c:pt idx="9179">
                  <c:v>20.8</c:v>
                </c:pt>
                <c:pt idx="9180">
                  <c:v>20.8</c:v>
                </c:pt>
                <c:pt idx="9181">
                  <c:v>20.8</c:v>
                </c:pt>
                <c:pt idx="9182">
                  <c:v>20.8</c:v>
                </c:pt>
                <c:pt idx="9183">
                  <c:v>20.8</c:v>
                </c:pt>
                <c:pt idx="9184">
                  <c:v>20.8</c:v>
                </c:pt>
                <c:pt idx="9185">
                  <c:v>20.8</c:v>
                </c:pt>
                <c:pt idx="9186">
                  <c:v>20.8</c:v>
                </c:pt>
                <c:pt idx="9187">
                  <c:v>20.8</c:v>
                </c:pt>
                <c:pt idx="9188">
                  <c:v>20.8</c:v>
                </c:pt>
                <c:pt idx="9189">
                  <c:v>20.8</c:v>
                </c:pt>
                <c:pt idx="9190">
                  <c:v>20.8</c:v>
                </c:pt>
                <c:pt idx="9191">
                  <c:v>20.8</c:v>
                </c:pt>
                <c:pt idx="9192">
                  <c:v>20.8</c:v>
                </c:pt>
                <c:pt idx="9193">
                  <c:v>20.8</c:v>
                </c:pt>
                <c:pt idx="9194">
                  <c:v>20.8</c:v>
                </c:pt>
                <c:pt idx="9195">
                  <c:v>20.8</c:v>
                </c:pt>
                <c:pt idx="9196">
                  <c:v>20.8</c:v>
                </c:pt>
                <c:pt idx="9197">
                  <c:v>20.8</c:v>
                </c:pt>
                <c:pt idx="9198">
                  <c:v>20.8</c:v>
                </c:pt>
                <c:pt idx="9199">
                  <c:v>20.8</c:v>
                </c:pt>
                <c:pt idx="9200">
                  <c:v>20.8</c:v>
                </c:pt>
                <c:pt idx="9201">
                  <c:v>20.8</c:v>
                </c:pt>
                <c:pt idx="9202">
                  <c:v>20.8</c:v>
                </c:pt>
                <c:pt idx="9203">
                  <c:v>20.8</c:v>
                </c:pt>
                <c:pt idx="9204">
                  <c:v>20.8</c:v>
                </c:pt>
                <c:pt idx="9205">
                  <c:v>20.8</c:v>
                </c:pt>
                <c:pt idx="9206">
                  <c:v>20.8</c:v>
                </c:pt>
                <c:pt idx="9207">
                  <c:v>20.8</c:v>
                </c:pt>
                <c:pt idx="9208">
                  <c:v>20.8</c:v>
                </c:pt>
                <c:pt idx="9209">
                  <c:v>20.8</c:v>
                </c:pt>
                <c:pt idx="9210">
                  <c:v>20.8</c:v>
                </c:pt>
                <c:pt idx="9211">
                  <c:v>20.8</c:v>
                </c:pt>
                <c:pt idx="9212">
                  <c:v>20.8</c:v>
                </c:pt>
                <c:pt idx="9213">
                  <c:v>20.8</c:v>
                </c:pt>
                <c:pt idx="9214">
                  <c:v>20.8</c:v>
                </c:pt>
                <c:pt idx="9215">
                  <c:v>20.8</c:v>
                </c:pt>
                <c:pt idx="9216">
                  <c:v>20.8</c:v>
                </c:pt>
                <c:pt idx="9217">
                  <c:v>20.8</c:v>
                </c:pt>
                <c:pt idx="9218">
                  <c:v>20.8</c:v>
                </c:pt>
                <c:pt idx="9219">
                  <c:v>20.8</c:v>
                </c:pt>
                <c:pt idx="9220">
                  <c:v>20.8</c:v>
                </c:pt>
                <c:pt idx="9221">
                  <c:v>20.8</c:v>
                </c:pt>
                <c:pt idx="9222">
                  <c:v>20.8</c:v>
                </c:pt>
                <c:pt idx="9223">
                  <c:v>20.8</c:v>
                </c:pt>
                <c:pt idx="9224">
                  <c:v>20.8</c:v>
                </c:pt>
                <c:pt idx="9225">
                  <c:v>20.8</c:v>
                </c:pt>
                <c:pt idx="9226">
                  <c:v>20.8</c:v>
                </c:pt>
                <c:pt idx="9227">
                  <c:v>20.8</c:v>
                </c:pt>
                <c:pt idx="9228">
                  <c:v>20.8</c:v>
                </c:pt>
                <c:pt idx="9229">
                  <c:v>20.8</c:v>
                </c:pt>
                <c:pt idx="9230">
                  <c:v>20.8</c:v>
                </c:pt>
                <c:pt idx="9231">
                  <c:v>20.8</c:v>
                </c:pt>
                <c:pt idx="9232">
                  <c:v>20.8</c:v>
                </c:pt>
                <c:pt idx="9233">
                  <c:v>20.8</c:v>
                </c:pt>
                <c:pt idx="9234">
                  <c:v>20.8</c:v>
                </c:pt>
                <c:pt idx="9235">
                  <c:v>20.8</c:v>
                </c:pt>
                <c:pt idx="9236">
                  <c:v>20.8</c:v>
                </c:pt>
                <c:pt idx="9237">
                  <c:v>20.8</c:v>
                </c:pt>
                <c:pt idx="9238">
                  <c:v>20.8</c:v>
                </c:pt>
                <c:pt idx="9239">
                  <c:v>20.8</c:v>
                </c:pt>
                <c:pt idx="9240">
                  <c:v>20.8</c:v>
                </c:pt>
                <c:pt idx="9241">
                  <c:v>20.8</c:v>
                </c:pt>
                <c:pt idx="9242">
                  <c:v>20.8</c:v>
                </c:pt>
                <c:pt idx="9243">
                  <c:v>20.8</c:v>
                </c:pt>
                <c:pt idx="9244">
                  <c:v>20.8</c:v>
                </c:pt>
                <c:pt idx="9245">
                  <c:v>20.8</c:v>
                </c:pt>
                <c:pt idx="9246">
                  <c:v>20.8</c:v>
                </c:pt>
                <c:pt idx="9247">
                  <c:v>20.8</c:v>
                </c:pt>
                <c:pt idx="9248">
                  <c:v>20.8</c:v>
                </c:pt>
                <c:pt idx="9249">
                  <c:v>20.8</c:v>
                </c:pt>
                <c:pt idx="9250">
                  <c:v>20.8</c:v>
                </c:pt>
                <c:pt idx="9251">
                  <c:v>20.8</c:v>
                </c:pt>
                <c:pt idx="9252">
                  <c:v>20.8</c:v>
                </c:pt>
                <c:pt idx="9253">
                  <c:v>20.8</c:v>
                </c:pt>
                <c:pt idx="9254">
                  <c:v>20.8</c:v>
                </c:pt>
                <c:pt idx="9255">
                  <c:v>20.8</c:v>
                </c:pt>
                <c:pt idx="9256">
                  <c:v>20.8</c:v>
                </c:pt>
                <c:pt idx="9257">
                  <c:v>20.8</c:v>
                </c:pt>
                <c:pt idx="9258">
                  <c:v>20.8</c:v>
                </c:pt>
                <c:pt idx="9259">
                  <c:v>20.8</c:v>
                </c:pt>
                <c:pt idx="9260">
                  <c:v>20.8</c:v>
                </c:pt>
                <c:pt idx="9261">
                  <c:v>20.8</c:v>
                </c:pt>
                <c:pt idx="9262">
                  <c:v>20.8</c:v>
                </c:pt>
                <c:pt idx="9263">
                  <c:v>20.8</c:v>
                </c:pt>
                <c:pt idx="9264">
                  <c:v>20.8</c:v>
                </c:pt>
                <c:pt idx="9265">
                  <c:v>20.8</c:v>
                </c:pt>
                <c:pt idx="9266">
                  <c:v>20.8</c:v>
                </c:pt>
                <c:pt idx="9267">
                  <c:v>20.8</c:v>
                </c:pt>
                <c:pt idx="9268">
                  <c:v>20.8</c:v>
                </c:pt>
                <c:pt idx="9269">
                  <c:v>20.8</c:v>
                </c:pt>
                <c:pt idx="9270">
                  <c:v>20.8</c:v>
                </c:pt>
                <c:pt idx="9271">
                  <c:v>20.8</c:v>
                </c:pt>
                <c:pt idx="9272">
                  <c:v>20.8</c:v>
                </c:pt>
                <c:pt idx="9273">
                  <c:v>20.8</c:v>
                </c:pt>
                <c:pt idx="9274">
                  <c:v>20.8</c:v>
                </c:pt>
                <c:pt idx="9275">
                  <c:v>20.8</c:v>
                </c:pt>
                <c:pt idx="9276">
                  <c:v>20.8</c:v>
                </c:pt>
                <c:pt idx="9277">
                  <c:v>20.8</c:v>
                </c:pt>
                <c:pt idx="9278">
                  <c:v>20.8</c:v>
                </c:pt>
                <c:pt idx="9279">
                  <c:v>20.8</c:v>
                </c:pt>
                <c:pt idx="9280">
                  <c:v>20.8</c:v>
                </c:pt>
                <c:pt idx="9281">
                  <c:v>20.8</c:v>
                </c:pt>
                <c:pt idx="9282">
                  <c:v>20.8</c:v>
                </c:pt>
                <c:pt idx="9283">
                  <c:v>20.8</c:v>
                </c:pt>
                <c:pt idx="9284">
                  <c:v>20.8</c:v>
                </c:pt>
                <c:pt idx="9285">
                  <c:v>20.8</c:v>
                </c:pt>
                <c:pt idx="9286">
                  <c:v>20.8</c:v>
                </c:pt>
                <c:pt idx="9287">
                  <c:v>20.8</c:v>
                </c:pt>
                <c:pt idx="9288">
                  <c:v>20.8</c:v>
                </c:pt>
                <c:pt idx="9289">
                  <c:v>20.8</c:v>
                </c:pt>
                <c:pt idx="9290">
                  <c:v>20.8</c:v>
                </c:pt>
                <c:pt idx="9291">
                  <c:v>20.8</c:v>
                </c:pt>
                <c:pt idx="9292">
                  <c:v>20.8</c:v>
                </c:pt>
                <c:pt idx="9293">
                  <c:v>20.8</c:v>
                </c:pt>
                <c:pt idx="9294">
                  <c:v>20.8</c:v>
                </c:pt>
                <c:pt idx="9295">
                  <c:v>20.8</c:v>
                </c:pt>
                <c:pt idx="9296">
                  <c:v>20.8</c:v>
                </c:pt>
                <c:pt idx="9297">
                  <c:v>20.8</c:v>
                </c:pt>
                <c:pt idx="9298">
                  <c:v>20.8</c:v>
                </c:pt>
                <c:pt idx="9299">
                  <c:v>20.8</c:v>
                </c:pt>
                <c:pt idx="9300">
                  <c:v>20.8</c:v>
                </c:pt>
                <c:pt idx="9301">
                  <c:v>20.8</c:v>
                </c:pt>
                <c:pt idx="9302">
                  <c:v>20.8</c:v>
                </c:pt>
                <c:pt idx="9303">
                  <c:v>20.8</c:v>
                </c:pt>
                <c:pt idx="9304">
                  <c:v>20.8</c:v>
                </c:pt>
                <c:pt idx="9305">
                  <c:v>20.8</c:v>
                </c:pt>
                <c:pt idx="9306">
                  <c:v>20.8</c:v>
                </c:pt>
                <c:pt idx="9307">
                  <c:v>20.8</c:v>
                </c:pt>
                <c:pt idx="9308">
                  <c:v>20.8</c:v>
                </c:pt>
                <c:pt idx="9309">
                  <c:v>20.8</c:v>
                </c:pt>
                <c:pt idx="9310">
                  <c:v>20.8</c:v>
                </c:pt>
                <c:pt idx="9311">
                  <c:v>20.8</c:v>
                </c:pt>
                <c:pt idx="9312">
                  <c:v>20.8</c:v>
                </c:pt>
                <c:pt idx="9313">
                  <c:v>20.8</c:v>
                </c:pt>
                <c:pt idx="9314">
                  <c:v>20.8</c:v>
                </c:pt>
                <c:pt idx="9315">
                  <c:v>20.8</c:v>
                </c:pt>
                <c:pt idx="9316">
                  <c:v>20.8</c:v>
                </c:pt>
                <c:pt idx="9317">
                  <c:v>20.8</c:v>
                </c:pt>
                <c:pt idx="9318">
                  <c:v>20.8</c:v>
                </c:pt>
                <c:pt idx="9319">
                  <c:v>20.8</c:v>
                </c:pt>
                <c:pt idx="9320">
                  <c:v>20.8</c:v>
                </c:pt>
                <c:pt idx="9321">
                  <c:v>20.8</c:v>
                </c:pt>
                <c:pt idx="9322">
                  <c:v>20.8</c:v>
                </c:pt>
                <c:pt idx="9323">
                  <c:v>20.8</c:v>
                </c:pt>
                <c:pt idx="9324">
                  <c:v>20.8</c:v>
                </c:pt>
                <c:pt idx="9325">
                  <c:v>20.8</c:v>
                </c:pt>
                <c:pt idx="9326">
                  <c:v>20.8</c:v>
                </c:pt>
                <c:pt idx="9327">
                  <c:v>20.8</c:v>
                </c:pt>
                <c:pt idx="9328">
                  <c:v>20.8</c:v>
                </c:pt>
                <c:pt idx="9329">
                  <c:v>20.8</c:v>
                </c:pt>
                <c:pt idx="9330">
                  <c:v>20.8</c:v>
                </c:pt>
                <c:pt idx="9331">
                  <c:v>20.8</c:v>
                </c:pt>
                <c:pt idx="9332">
                  <c:v>20.8</c:v>
                </c:pt>
                <c:pt idx="9333">
                  <c:v>20.8</c:v>
                </c:pt>
                <c:pt idx="9334">
                  <c:v>20.8</c:v>
                </c:pt>
                <c:pt idx="9335">
                  <c:v>20.8</c:v>
                </c:pt>
                <c:pt idx="9336">
                  <c:v>20.8</c:v>
                </c:pt>
                <c:pt idx="9337">
                  <c:v>20.8</c:v>
                </c:pt>
                <c:pt idx="9338">
                  <c:v>20.8</c:v>
                </c:pt>
                <c:pt idx="9339">
                  <c:v>20.8</c:v>
                </c:pt>
                <c:pt idx="9340">
                  <c:v>20.8</c:v>
                </c:pt>
                <c:pt idx="9341">
                  <c:v>20.8</c:v>
                </c:pt>
                <c:pt idx="9342">
                  <c:v>20.8</c:v>
                </c:pt>
                <c:pt idx="9343">
                  <c:v>20.8</c:v>
                </c:pt>
                <c:pt idx="9344">
                  <c:v>20.8</c:v>
                </c:pt>
                <c:pt idx="9345">
                  <c:v>20.8</c:v>
                </c:pt>
                <c:pt idx="9346">
                  <c:v>20.8</c:v>
                </c:pt>
                <c:pt idx="9347">
                  <c:v>20.8</c:v>
                </c:pt>
                <c:pt idx="9348">
                  <c:v>20.8</c:v>
                </c:pt>
                <c:pt idx="9349">
                  <c:v>20.8</c:v>
                </c:pt>
                <c:pt idx="9350">
                  <c:v>20.8</c:v>
                </c:pt>
                <c:pt idx="9351">
                  <c:v>20.8</c:v>
                </c:pt>
                <c:pt idx="9352">
                  <c:v>20.8</c:v>
                </c:pt>
                <c:pt idx="9353">
                  <c:v>20.8</c:v>
                </c:pt>
                <c:pt idx="9354">
                  <c:v>20.8</c:v>
                </c:pt>
                <c:pt idx="9355">
                  <c:v>20.8</c:v>
                </c:pt>
                <c:pt idx="9356">
                  <c:v>20.8</c:v>
                </c:pt>
                <c:pt idx="9357">
                  <c:v>20.8</c:v>
                </c:pt>
                <c:pt idx="9358">
                  <c:v>20.8</c:v>
                </c:pt>
                <c:pt idx="9359">
                  <c:v>20.8</c:v>
                </c:pt>
                <c:pt idx="9360">
                  <c:v>20.8</c:v>
                </c:pt>
                <c:pt idx="9361">
                  <c:v>20.8</c:v>
                </c:pt>
                <c:pt idx="9362">
                  <c:v>20.8</c:v>
                </c:pt>
                <c:pt idx="9363">
                  <c:v>20.8</c:v>
                </c:pt>
                <c:pt idx="9364">
                  <c:v>20.8</c:v>
                </c:pt>
                <c:pt idx="9365">
                  <c:v>20.8</c:v>
                </c:pt>
                <c:pt idx="9366">
                  <c:v>20.8</c:v>
                </c:pt>
                <c:pt idx="9367">
                  <c:v>20.8</c:v>
                </c:pt>
                <c:pt idx="9368">
                  <c:v>20.8</c:v>
                </c:pt>
                <c:pt idx="9369">
                  <c:v>20.8</c:v>
                </c:pt>
                <c:pt idx="9370">
                  <c:v>20.8</c:v>
                </c:pt>
                <c:pt idx="9371">
                  <c:v>20.8</c:v>
                </c:pt>
                <c:pt idx="9372">
                  <c:v>20.8</c:v>
                </c:pt>
                <c:pt idx="9373">
                  <c:v>20.8</c:v>
                </c:pt>
                <c:pt idx="9374">
                  <c:v>20.8</c:v>
                </c:pt>
                <c:pt idx="9375">
                  <c:v>20.8</c:v>
                </c:pt>
                <c:pt idx="9376">
                  <c:v>20.8</c:v>
                </c:pt>
                <c:pt idx="9377">
                  <c:v>20.8</c:v>
                </c:pt>
                <c:pt idx="9378">
                  <c:v>20.8</c:v>
                </c:pt>
                <c:pt idx="9379">
                  <c:v>20.8</c:v>
                </c:pt>
                <c:pt idx="9380">
                  <c:v>20.8</c:v>
                </c:pt>
                <c:pt idx="9381">
                  <c:v>20.8</c:v>
                </c:pt>
                <c:pt idx="9382">
                  <c:v>20.8</c:v>
                </c:pt>
                <c:pt idx="9383">
                  <c:v>20.8</c:v>
                </c:pt>
                <c:pt idx="9384">
                  <c:v>20.8</c:v>
                </c:pt>
                <c:pt idx="9385">
                  <c:v>20.8</c:v>
                </c:pt>
                <c:pt idx="9386">
                  <c:v>20.8</c:v>
                </c:pt>
                <c:pt idx="9387">
                  <c:v>20.8</c:v>
                </c:pt>
                <c:pt idx="9388">
                  <c:v>20.8</c:v>
                </c:pt>
                <c:pt idx="9389">
                  <c:v>20.8</c:v>
                </c:pt>
                <c:pt idx="9390">
                  <c:v>20.8</c:v>
                </c:pt>
                <c:pt idx="9391">
                  <c:v>20.8</c:v>
                </c:pt>
                <c:pt idx="9392">
                  <c:v>20.8</c:v>
                </c:pt>
                <c:pt idx="9393">
                  <c:v>20.8</c:v>
                </c:pt>
                <c:pt idx="9394">
                  <c:v>20.8</c:v>
                </c:pt>
                <c:pt idx="9395">
                  <c:v>20.8</c:v>
                </c:pt>
                <c:pt idx="9396">
                  <c:v>20.8</c:v>
                </c:pt>
                <c:pt idx="9397">
                  <c:v>20.8</c:v>
                </c:pt>
                <c:pt idx="9398">
                  <c:v>20.8</c:v>
                </c:pt>
                <c:pt idx="9399">
                  <c:v>20.8</c:v>
                </c:pt>
                <c:pt idx="9400">
                  <c:v>20.8</c:v>
                </c:pt>
                <c:pt idx="9401">
                  <c:v>20.8</c:v>
                </c:pt>
                <c:pt idx="9402">
                  <c:v>20.8</c:v>
                </c:pt>
                <c:pt idx="9403">
                  <c:v>20.8</c:v>
                </c:pt>
                <c:pt idx="9404">
                  <c:v>20.8</c:v>
                </c:pt>
                <c:pt idx="9405">
                  <c:v>20.8</c:v>
                </c:pt>
                <c:pt idx="9406">
                  <c:v>20.8</c:v>
                </c:pt>
                <c:pt idx="9407">
                  <c:v>20.8</c:v>
                </c:pt>
                <c:pt idx="9408">
                  <c:v>20.8</c:v>
                </c:pt>
                <c:pt idx="9409">
                  <c:v>20.8</c:v>
                </c:pt>
                <c:pt idx="9410">
                  <c:v>20.8</c:v>
                </c:pt>
                <c:pt idx="9411">
                  <c:v>20.8</c:v>
                </c:pt>
                <c:pt idx="9412">
                  <c:v>20.8</c:v>
                </c:pt>
                <c:pt idx="9413">
                  <c:v>20.8</c:v>
                </c:pt>
                <c:pt idx="9414">
                  <c:v>20.8</c:v>
                </c:pt>
                <c:pt idx="9415">
                  <c:v>20.8</c:v>
                </c:pt>
                <c:pt idx="9416">
                  <c:v>20.8</c:v>
                </c:pt>
                <c:pt idx="9417">
                  <c:v>20.8</c:v>
                </c:pt>
                <c:pt idx="9418">
                  <c:v>20.8</c:v>
                </c:pt>
                <c:pt idx="9419">
                  <c:v>20.8</c:v>
                </c:pt>
                <c:pt idx="9420">
                  <c:v>20.8</c:v>
                </c:pt>
                <c:pt idx="9421">
                  <c:v>20.8</c:v>
                </c:pt>
                <c:pt idx="9422">
                  <c:v>20.8</c:v>
                </c:pt>
                <c:pt idx="9423">
                  <c:v>20.8</c:v>
                </c:pt>
                <c:pt idx="9424">
                  <c:v>20.8</c:v>
                </c:pt>
                <c:pt idx="9425">
                  <c:v>20.8</c:v>
                </c:pt>
                <c:pt idx="9426">
                  <c:v>20.8</c:v>
                </c:pt>
                <c:pt idx="9427">
                  <c:v>20.8</c:v>
                </c:pt>
                <c:pt idx="9428">
                  <c:v>20.8</c:v>
                </c:pt>
                <c:pt idx="9429">
                  <c:v>20.8</c:v>
                </c:pt>
                <c:pt idx="9430">
                  <c:v>20.8</c:v>
                </c:pt>
                <c:pt idx="9431">
                  <c:v>20.8</c:v>
                </c:pt>
                <c:pt idx="9432">
                  <c:v>20.8</c:v>
                </c:pt>
                <c:pt idx="9433">
                  <c:v>20.8</c:v>
                </c:pt>
                <c:pt idx="9434">
                  <c:v>20.8</c:v>
                </c:pt>
                <c:pt idx="9435">
                  <c:v>20.8</c:v>
                </c:pt>
                <c:pt idx="9436">
                  <c:v>20.8</c:v>
                </c:pt>
                <c:pt idx="9437">
                  <c:v>20.8</c:v>
                </c:pt>
                <c:pt idx="9438">
                  <c:v>20.8</c:v>
                </c:pt>
                <c:pt idx="9439">
                  <c:v>20.8</c:v>
                </c:pt>
                <c:pt idx="9440">
                  <c:v>20.8</c:v>
                </c:pt>
                <c:pt idx="9441">
                  <c:v>20.8</c:v>
                </c:pt>
                <c:pt idx="9442">
                  <c:v>20.8</c:v>
                </c:pt>
                <c:pt idx="9443">
                  <c:v>20.8</c:v>
                </c:pt>
                <c:pt idx="9444">
                  <c:v>20.8</c:v>
                </c:pt>
                <c:pt idx="9445">
                  <c:v>20.8</c:v>
                </c:pt>
                <c:pt idx="9446">
                  <c:v>20.8</c:v>
                </c:pt>
                <c:pt idx="9447">
                  <c:v>20.8</c:v>
                </c:pt>
                <c:pt idx="9448">
                  <c:v>20.8</c:v>
                </c:pt>
                <c:pt idx="9449">
                  <c:v>20.8</c:v>
                </c:pt>
                <c:pt idx="9450">
                  <c:v>20.8</c:v>
                </c:pt>
                <c:pt idx="9451">
                  <c:v>20.8</c:v>
                </c:pt>
                <c:pt idx="9452">
                  <c:v>20.8</c:v>
                </c:pt>
                <c:pt idx="9453">
                  <c:v>20.8</c:v>
                </c:pt>
                <c:pt idx="9454">
                  <c:v>20.8</c:v>
                </c:pt>
                <c:pt idx="9455">
                  <c:v>20.8</c:v>
                </c:pt>
                <c:pt idx="9456">
                  <c:v>20.8</c:v>
                </c:pt>
                <c:pt idx="9457">
                  <c:v>20.8</c:v>
                </c:pt>
                <c:pt idx="9458">
                  <c:v>20.8</c:v>
                </c:pt>
                <c:pt idx="9459">
                  <c:v>20.8</c:v>
                </c:pt>
                <c:pt idx="9460">
                  <c:v>20.8</c:v>
                </c:pt>
                <c:pt idx="9461">
                  <c:v>20.8</c:v>
                </c:pt>
                <c:pt idx="9462">
                  <c:v>20.8</c:v>
                </c:pt>
                <c:pt idx="9463">
                  <c:v>20.8</c:v>
                </c:pt>
                <c:pt idx="9464">
                  <c:v>20.8</c:v>
                </c:pt>
                <c:pt idx="9465">
                  <c:v>20.8</c:v>
                </c:pt>
                <c:pt idx="9466">
                  <c:v>20.8</c:v>
                </c:pt>
                <c:pt idx="9467">
                  <c:v>20.8</c:v>
                </c:pt>
                <c:pt idx="9468">
                  <c:v>20.8</c:v>
                </c:pt>
                <c:pt idx="9469">
                  <c:v>20.8</c:v>
                </c:pt>
                <c:pt idx="9470">
                  <c:v>20.8</c:v>
                </c:pt>
                <c:pt idx="9471">
                  <c:v>20.8</c:v>
                </c:pt>
                <c:pt idx="9472">
                  <c:v>20.8</c:v>
                </c:pt>
                <c:pt idx="9473">
                  <c:v>20.8</c:v>
                </c:pt>
                <c:pt idx="9474">
                  <c:v>20.8</c:v>
                </c:pt>
                <c:pt idx="9475">
                  <c:v>20.8</c:v>
                </c:pt>
                <c:pt idx="9476">
                  <c:v>20.8</c:v>
                </c:pt>
                <c:pt idx="9477">
                  <c:v>20.8</c:v>
                </c:pt>
                <c:pt idx="9478">
                  <c:v>20.8</c:v>
                </c:pt>
                <c:pt idx="9479">
                  <c:v>20.8</c:v>
                </c:pt>
                <c:pt idx="9480">
                  <c:v>20.8</c:v>
                </c:pt>
                <c:pt idx="9481">
                  <c:v>20.8</c:v>
                </c:pt>
                <c:pt idx="9482">
                  <c:v>20.8</c:v>
                </c:pt>
                <c:pt idx="9483">
                  <c:v>20.8</c:v>
                </c:pt>
                <c:pt idx="9484">
                  <c:v>20.8</c:v>
                </c:pt>
                <c:pt idx="9485">
                  <c:v>20.8</c:v>
                </c:pt>
                <c:pt idx="9486">
                  <c:v>20.8</c:v>
                </c:pt>
                <c:pt idx="9487">
                  <c:v>20.8</c:v>
                </c:pt>
                <c:pt idx="9488">
                  <c:v>20.8</c:v>
                </c:pt>
                <c:pt idx="9489">
                  <c:v>20.8</c:v>
                </c:pt>
                <c:pt idx="9490">
                  <c:v>20.8</c:v>
                </c:pt>
                <c:pt idx="9491">
                  <c:v>20.8</c:v>
                </c:pt>
                <c:pt idx="9492">
                  <c:v>20.8</c:v>
                </c:pt>
                <c:pt idx="9493">
                  <c:v>20.8</c:v>
                </c:pt>
                <c:pt idx="9494">
                  <c:v>20.8</c:v>
                </c:pt>
                <c:pt idx="9495">
                  <c:v>20.8</c:v>
                </c:pt>
                <c:pt idx="9496">
                  <c:v>20.8</c:v>
                </c:pt>
                <c:pt idx="9497">
                  <c:v>20.8</c:v>
                </c:pt>
                <c:pt idx="9498">
                  <c:v>20.8</c:v>
                </c:pt>
                <c:pt idx="9499">
                  <c:v>20.8</c:v>
                </c:pt>
                <c:pt idx="9500">
                  <c:v>20.8</c:v>
                </c:pt>
                <c:pt idx="9501">
                  <c:v>20.8</c:v>
                </c:pt>
                <c:pt idx="9502">
                  <c:v>20.8</c:v>
                </c:pt>
                <c:pt idx="9503">
                  <c:v>20.8</c:v>
                </c:pt>
                <c:pt idx="9504">
                  <c:v>20.8</c:v>
                </c:pt>
                <c:pt idx="9505">
                  <c:v>20.8</c:v>
                </c:pt>
                <c:pt idx="9506">
                  <c:v>20.8</c:v>
                </c:pt>
                <c:pt idx="9507">
                  <c:v>20.8</c:v>
                </c:pt>
                <c:pt idx="9508">
                  <c:v>20.8</c:v>
                </c:pt>
                <c:pt idx="9509">
                  <c:v>20.8</c:v>
                </c:pt>
                <c:pt idx="9510">
                  <c:v>20.8</c:v>
                </c:pt>
                <c:pt idx="9511">
                  <c:v>20.8</c:v>
                </c:pt>
                <c:pt idx="9512">
                  <c:v>20.8</c:v>
                </c:pt>
                <c:pt idx="9513">
                  <c:v>20.8</c:v>
                </c:pt>
                <c:pt idx="9514">
                  <c:v>20.8</c:v>
                </c:pt>
                <c:pt idx="9515">
                  <c:v>20.8</c:v>
                </c:pt>
                <c:pt idx="9516">
                  <c:v>20.8</c:v>
                </c:pt>
                <c:pt idx="9517">
                  <c:v>20.8</c:v>
                </c:pt>
                <c:pt idx="9518">
                  <c:v>20.8</c:v>
                </c:pt>
                <c:pt idx="9519">
                  <c:v>20.8</c:v>
                </c:pt>
                <c:pt idx="9520">
                  <c:v>20.8</c:v>
                </c:pt>
                <c:pt idx="9521">
                  <c:v>20.8</c:v>
                </c:pt>
                <c:pt idx="9522">
                  <c:v>20.8</c:v>
                </c:pt>
                <c:pt idx="9523">
                  <c:v>20.8</c:v>
                </c:pt>
                <c:pt idx="9524">
                  <c:v>20.8</c:v>
                </c:pt>
                <c:pt idx="9525">
                  <c:v>20.8</c:v>
                </c:pt>
                <c:pt idx="9526">
                  <c:v>20.8</c:v>
                </c:pt>
                <c:pt idx="9527">
                  <c:v>20.8</c:v>
                </c:pt>
                <c:pt idx="9528">
                  <c:v>20.8</c:v>
                </c:pt>
                <c:pt idx="9529">
                  <c:v>20.8</c:v>
                </c:pt>
                <c:pt idx="9530">
                  <c:v>20.8</c:v>
                </c:pt>
                <c:pt idx="9531">
                  <c:v>20.8</c:v>
                </c:pt>
                <c:pt idx="9532">
                  <c:v>20.8</c:v>
                </c:pt>
                <c:pt idx="9533">
                  <c:v>20.8</c:v>
                </c:pt>
                <c:pt idx="9534">
                  <c:v>20.8</c:v>
                </c:pt>
                <c:pt idx="9535">
                  <c:v>20.8</c:v>
                </c:pt>
                <c:pt idx="9536">
                  <c:v>20.8</c:v>
                </c:pt>
                <c:pt idx="9537">
                  <c:v>20.8</c:v>
                </c:pt>
                <c:pt idx="9538">
                  <c:v>20.8</c:v>
                </c:pt>
                <c:pt idx="9539">
                  <c:v>20.8</c:v>
                </c:pt>
                <c:pt idx="9540">
                  <c:v>20.8</c:v>
                </c:pt>
                <c:pt idx="9541">
                  <c:v>20.8</c:v>
                </c:pt>
                <c:pt idx="9542">
                  <c:v>20.8</c:v>
                </c:pt>
                <c:pt idx="9543">
                  <c:v>20.8</c:v>
                </c:pt>
                <c:pt idx="9544">
                  <c:v>20.8</c:v>
                </c:pt>
                <c:pt idx="9545">
                  <c:v>20.8</c:v>
                </c:pt>
                <c:pt idx="9546">
                  <c:v>20.8</c:v>
                </c:pt>
                <c:pt idx="9547">
                  <c:v>20.8</c:v>
                </c:pt>
                <c:pt idx="9548">
                  <c:v>20.8</c:v>
                </c:pt>
                <c:pt idx="9549">
                  <c:v>20.8</c:v>
                </c:pt>
                <c:pt idx="9550">
                  <c:v>20.8</c:v>
                </c:pt>
                <c:pt idx="9551">
                  <c:v>20.8</c:v>
                </c:pt>
                <c:pt idx="9552">
                  <c:v>20.8</c:v>
                </c:pt>
                <c:pt idx="9553">
                  <c:v>20.8</c:v>
                </c:pt>
                <c:pt idx="9554">
                  <c:v>20.8</c:v>
                </c:pt>
                <c:pt idx="9555">
                  <c:v>20.8</c:v>
                </c:pt>
                <c:pt idx="9556">
                  <c:v>20.8</c:v>
                </c:pt>
                <c:pt idx="9557">
                  <c:v>20.8</c:v>
                </c:pt>
                <c:pt idx="9558">
                  <c:v>20.8</c:v>
                </c:pt>
                <c:pt idx="9559">
                  <c:v>20.8</c:v>
                </c:pt>
                <c:pt idx="9560">
                  <c:v>20.8</c:v>
                </c:pt>
                <c:pt idx="9561">
                  <c:v>20.8</c:v>
                </c:pt>
                <c:pt idx="9562">
                  <c:v>20.8</c:v>
                </c:pt>
                <c:pt idx="9563">
                  <c:v>20.8</c:v>
                </c:pt>
                <c:pt idx="9564">
                  <c:v>20.8</c:v>
                </c:pt>
                <c:pt idx="9565">
                  <c:v>20.8</c:v>
                </c:pt>
                <c:pt idx="9566">
                  <c:v>20.8</c:v>
                </c:pt>
                <c:pt idx="9567">
                  <c:v>20.8</c:v>
                </c:pt>
                <c:pt idx="9568">
                  <c:v>20.8</c:v>
                </c:pt>
                <c:pt idx="9569">
                  <c:v>20.8</c:v>
                </c:pt>
                <c:pt idx="9570">
                  <c:v>20.8</c:v>
                </c:pt>
                <c:pt idx="9571">
                  <c:v>20.8</c:v>
                </c:pt>
                <c:pt idx="9572">
                  <c:v>20.8</c:v>
                </c:pt>
                <c:pt idx="9573">
                  <c:v>20.8</c:v>
                </c:pt>
                <c:pt idx="9574">
                  <c:v>20.8</c:v>
                </c:pt>
                <c:pt idx="9575">
                  <c:v>20.8</c:v>
                </c:pt>
                <c:pt idx="9576">
                  <c:v>20.8</c:v>
                </c:pt>
                <c:pt idx="9577">
                  <c:v>20.8</c:v>
                </c:pt>
                <c:pt idx="9578">
                  <c:v>20.8</c:v>
                </c:pt>
                <c:pt idx="9579">
                  <c:v>20.8</c:v>
                </c:pt>
                <c:pt idx="9580">
                  <c:v>20.8</c:v>
                </c:pt>
                <c:pt idx="9581">
                  <c:v>20.8</c:v>
                </c:pt>
                <c:pt idx="9582">
                  <c:v>20.8</c:v>
                </c:pt>
                <c:pt idx="9583">
                  <c:v>20.8</c:v>
                </c:pt>
                <c:pt idx="9584">
                  <c:v>20.8</c:v>
                </c:pt>
                <c:pt idx="9585">
                  <c:v>20.8</c:v>
                </c:pt>
                <c:pt idx="9586">
                  <c:v>20.8</c:v>
                </c:pt>
                <c:pt idx="9587">
                  <c:v>20.8</c:v>
                </c:pt>
                <c:pt idx="9588">
                  <c:v>20.8</c:v>
                </c:pt>
                <c:pt idx="9589">
                  <c:v>20.8</c:v>
                </c:pt>
                <c:pt idx="9590">
                  <c:v>20.8</c:v>
                </c:pt>
                <c:pt idx="9591">
                  <c:v>20.8</c:v>
                </c:pt>
                <c:pt idx="9592">
                  <c:v>20.8</c:v>
                </c:pt>
                <c:pt idx="9593">
                  <c:v>20.8</c:v>
                </c:pt>
                <c:pt idx="9594">
                  <c:v>20.8</c:v>
                </c:pt>
                <c:pt idx="9595">
                  <c:v>20.8</c:v>
                </c:pt>
                <c:pt idx="9596">
                  <c:v>20.8</c:v>
                </c:pt>
                <c:pt idx="9597">
                  <c:v>20.8</c:v>
                </c:pt>
                <c:pt idx="9598">
                  <c:v>20.8</c:v>
                </c:pt>
                <c:pt idx="9599">
                  <c:v>20.8</c:v>
                </c:pt>
                <c:pt idx="9600">
                  <c:v>20.8</c:v>
                </c:pt>
                <c:pt idx="9601">
                  <c:v>20.8</c:v>
                </c:pt>
                <c:pt idx="9602">
                  <c:v>20.8</c:v>
                </c:pt>
                <c:pt idx="9603">
                  <c:v>20.8</c:v>
                </c:pt>
                <c:pt idx="9604">
                  <c:v>20.8</c:v>
                </c:pt>
                <c:pt idx="9605">
                  <c:v>20.8</c:v>
                </c:pt>
                <c:pt idx="9606">
                  <c:v>20.8</c:v>
                </c:pt>
                <c:pt idx="9607">
                  <c:v>20.8</c:v>
                </c:pt>
                <c:pt idx="9608">
                  <c:v>20.8</c:v>
                </c:pt>
                <c:pt idx="9609">
                  <c:v>20.8</c:v>
                </c:pt>
                <c:pt idx="9610">
                  <c:v>20.8</c:v>
                </c:pt>
                <c:pt idx="9611">
                  <c:v>20.8</c:v>
                </c:pt>
                <c:pt idx="9612">
                  <c:v>20.8</c:v>
                </c:pt>
                <c:pt idx="9613">
                  <c:v>20.8</c:v>
                </c:pt>
                <c:pt idx="9614">
                  <c:v>20.8</c:v>
                </c:pt>
                <c:pt idx="9615">
                  <c:v>20.8</c:v>
                </c:pt>
                <c:pt idx="9616">
                  <c:v>20.8</c:v>
                </c:pt>
                <c:pt idx="9617">
                  <c:v>20.8</c:v>
                </c:pt>
                <c:pt idx="9618">
                  <c:v>20.8</c:v>
                </c:pt>
                <c:pt idx="9619">
                  <c:v>20.8</c:v>
                </c:pt>
                <c:pt idx="9620">
                  <c:v>20.8</c:v>
                </c:pt>
                <c:pt idx="9621">
                  <c:v>20.8</c:v>
                </c:pt>
                <c:pt idx="9622">
                  <c:v>20.8</c:v>
                </c:pt>
                <c:pt idx="9623">
                  <c:v>20.8</c:v>
                </c:pt>
                <c:pt idx="9624">
                  <c:v>20.8</c:v>
                </c:pt>
                <c:pt idx="9625">
                  <c:v>20.8</c:v>
                </c:pt>
                <c:pt idx="9626">
                  <c:v>20.8</c:v>
                </c:pt>
                <c:pt idx="9627">
                  <c:v>20.8</c:v>
                </c:pt>
                <c:pt idx="9628">
                  <c:v>20.8</c:v>
                </c:pt>
                <c:pt idx="9629">
                  <c:v>20.8</c:v>
                </c:pt>
                <c:pt idx="9630">
                  <c:v>20.8</c:v>
                </c:pt>
                <c:pt idx="9631">
                  <c:v>20.8</c:v>
                </c:pt>
                <c:pt idx="9632">
                  <c:v>20.8</c:v>
                </c:pt>
                <c:pt idx="9633">
                  <c:v>20.8</c:v>
                </c:pt>
                <c:pt idx="9634">
                  <c:v>20.8</c:v>
                </c:pt>
                <c:pt idx="9635">
                  <c:v>20.8</c:v>
                </c:pt>
                <c:pt idx="9636">
                  <c:v>20.8</c:v>
                </c:pt>
                <c:pt idx="9637">
                  <c:v>20.8</c:v>
                </c:pt>
                <c:pt idx="9638">
                  <c:v>20.8</c:v>
                </c:pt>
                <c:pt idx="9639">
                  <c:v>20.8</c:v>
                </c:pt>
                <c:pt idx="9640">
                  <c:v>20.8</c:v>
                </c:pt>
                <c:pt idx="9641">
                  <c:v>20.8</c:v>
                </c:pt>
                <c:pt idx="9642">
                  <c:v>20.8</c:v>
                </c:pt>
                <c:pt idx="9643">
                  <c:v>20.8</c:v>
                </c:pt>
                <c:pt idx="9644">
                  <c:v>20.8</c:v>
                </c:pt>
                <c:pt idx="9645">
                  <c:v>20.8</c:v>
                </c:pt>
                <c:pt idx="9646">
                  <c:v>20.8</c:v>
                </c:pt>
                <c:pt idx="9647">
                  <c:v>20.8</c:v>
                </c:pt>
                <c:pt idx="9648">
                  <c:v>20.8</c:v>
                </c:pt>
                <c:pt idx="9649">
                  <c:v>20.8</c:v>
                </c:pt>
                <c:pt idx="9650">
                  <c:v>20.8</c:v>
                </c:pt>
                <c:pt idx="9651">
                  <c:v>20.8</c:v>
                </c:pt>
                <c:pt idx="9652">
                  <c:v>20.8</c:v>
                </c:pt>
                <c:pt idx="9653">
                  <c:v>20.8</c:v>
                </c:pt>
                <c:pt idx="9654">
                  <c:v>20.8</c:v>
                </c:pt>
                <c:pt idx="9655">
                  <c:v>20.8</c:v>
                </c:pt>
                <c:pt idx="9656">
                  <c:v>20.8</c:v>
                </c:pt>
                <c:pt idx="9657">
                  <c:v>20.8</c:v>
                </c:pt>
                <c:pt idx="9658">
                  <c:v>20.8</c:v>
                </c:pt>
                <c:pt idx="9659">
                  <c:v>20.8</c:v>
                </c:pt>
                <c:pt idx="9660">
                  <c:v>20.8</c:v>
                </c:pt>
                <c:pt idx="9661">
                  <c:v>20.8</c:v>
                </c:pt>
                <c:pt idx="9662">
                  <c:v>20.8</c:v>
                </c:pt>
                <c:pt idx="9663">
                  <c:v>20.8</c:v>
                </c:pt>
                <c:pt idx="9664">
                  <c:v>20.8</c:v>
                </c:pt>
                <c:pt idx="9665">
                  <c:v>20.8</c:v>
                </c:pt>
                <c:pt idx="9666">
                  <c:v>20.8</c:v>
                </c:pt>
                <c:pt idx="9667">
                  <c:v>20.8</c:v>
                </c:pt>
                <c:pt idx="9668">
                  <c:v>20.8</c:v>
                </c:pt>
                <c:pt idx="9669">
                  <c:v>20.8</c:v>
                </c:pt>
                <c:pt idx="9670">
                  <c:v>20.8</c:v>
                </c:pt>
                <c:pt idx="9671">
                  <c:v>20.8</c:v>
                </c:pt>
                <c:pt idx="9672">
                  <c:v>20.8</c:v>
                </c:pt>
                <c:pt idx="9673">
                  <c:v>20.8</c:v>
                </c:pt>
                <c:pt idx="9674">
                  <c:v>20.8</c:v>
                </c:pt>
                <c:pt idx="9675">
                  <c:v>20.8</c:v>
                </c:pt>
                <c:pt idx="9676">
                  <c:v>20.8</c:v>
                </c:pt>
                <c:pt idx="9677">
                  <c:v>20.8</c:v>
                </c:pt>
                <c:pt idx="9678">
                  <c:v>20.8</c:v>
                </c:pt>
                <c:pt idx="9679">
                  <c:v>20.8</c:v>
                </c:pt>
                <c:pt idx="9680">
                  <c:v>20.8</c:v>
                </c:pt>
                <c:pt idx="9681">
                  <c:v>20.8</c:v>
                </c:pt>
                <c:pt idx="9682">
                  <c:v>20.8</c:v>
                </c:pt>
                <c:pt idx="9683">
                  <c:v>20.8</c:v>
                </c:pt>
                <c:pt idx="9684">
                  <c:v>20.8</c:v>
                </c:pt>
                <c:pt idx="9685">
                  <c:v>20.8</c:v>
                </c:pt>
                <c:pt idx="9686">
                  <c:v>20.8</c:v>
                </c:pt>
                <c:pt idx="9687">
                  <c:v>20.8</c:v>
                </c:pt>
                <c:pt idx="9688">
                  <c:v>20.8</c:v>
                </c:pt>
                <c:pt idx="9689">
                  <c:v>20.8</c:v>
                </c:pt>
                <c:pt idx="9690">
                  <c:v>20.8</c:v>
                </c:pt>
                <c:pt idx="9691">
                  <c:v>20.8</c:v>
                </c:pt>
                <c:pt idx="9692">
                  <c:v>20.8</c:v>
                </c:pt>
                <c:pt idx="9693">
                  <c:v>20.8</c:v>
                </c:pt>
                <c:pt idx="9694">
                  <c:v>20.8</c:v>
                </c:pt>
                <c:pt idx="9695">
                  <c:v>20.8</c:v>
                </c:pt>
                <c:pt idx="9696">
                  <c:v>20.8</c:v>
                </c:pt>
                <c:pt idx="9697">
                  <c:v>20.8</c:v>
                </c:pt>
                <c:pt idx="9698">
                  <c:v>20.8</c:v>
                </c:pt>
                <c:pt idx="9699">
                  <c:v>20.8</c:v>
                </c:pt>
                <c:pt idx="9700">
                  <c:v>20.8</c:v>
                </c:pt>
                <c:pt idx="9701">
                  <c:v>20.8</c:v>
                </c:pt>
                <c:pt idx="9702">
                  <c:v>20.8</c:v>
                </c:pt>
                <c:pt idx="9703">
                  <c:v>20.8</c:v>
                </c:pt>
                <c:pt idx="9704">
                  <c:v>20.8</c:v>
                </c:pt>
                <c:pt idx="9705">
                  <c:v>20.8</c:v>
                </c:pt>
                <c:pt idx="9706">
                  <c:v>20.8</c:v>
                </c:pt>
                <c:pt idx="9707">
                  <c:v>20.8</c:v>
                </c:pt>
                <c:pt idx="9708">
                  <c:v>20.8</c:v>
                </c:pt>
                <c:pt idx="9709">
                  <c:v>20.8</c:v>
                </c:pt>
                <c:pt idx="9710">
                  <c:v>20.8</c:v>
                </c:pt>
                <c:pt idx="9711">
                  <c:v>20.8</c:v>
                </c:pt>
                <c:pt idx="9712">
                  <c:v>20.8</c:v>
                </c:pt>
                <c:pt idx="9713">
                  <c:v>20.8</c:v>
                </c:pt>
                <c:pt idx="9714">
                  <c:v>20.8</c:v>
                </c:pt>
                <c:pt idx="9715">
                  <c:v>20.8</c:v>
                </c:pt>
                <c:pt idx="9716">
                  <c:v>20.8</c:v>
                </c:pt>
                <c:pt idx="9717">
                  <c:v>20.8</c:v>
                </c:pt>
                <c:pt idx="9718">
                  <c:v>20.8</c:v>
                </c:pt>
                <c:pt idx="9719">
                  <c:v>20.8</c:v>
                </c:pt>
                <c:pt idx="9720">
                  <c:v>20.8</c:v>
                </c:pt>
                <c:pt idx="9721">
                  <c:v>20.8</c:v>
                </c:pt>
                <c:pt idx="9722">
                  <c:v>20.8</c:v>
                </c:pt>
                <c:pt idx="9723">
                  <c:v>20.8</c:v>
                </c:pt>
                <c:pt idx="9724">
                  <c:v>20.8</c:v>
                </c:pt>
                <c:pt idx="9725">
                  <c:v>20.8</c:v>
                </c:pt>
                <c:pt idx="9726">
                  <c:v>20.8</c:v>
                </c:pt>
                <c:pt idx="9727">
                  <c:v>20.8</c:v>
                </c:pt>
                <c:pt idx="9728">
                  <c:v>20.8</c:v>
                </c:pt>
                <c:pt idx="9729">
                  <c:v>20.8</c:v>
                </c:pt>
                <c:pt idx="9730">
                  <c:v>20.8</c:v>
                </c:pt>
                <c:pt idx="9731">
                  <c:v>20.8</c:v>
                </c:pt>
                <c:pt idx="9732">
                  <c:v>20.8</c:v>
                </c:pt>
                <c:pt idx="9733">
                  <c:v>20.8</c:v>
                </c:pt>
                <c:pt idx="9734">
                  <c:v>20.8</c:v>
                </c:pt>
                <c:pt idx="9735">
                  <c:v>20.8</c:v>
                </c:pt>
                <c:pt idx="9736">
                  <c:v>20.8</c:v>
                </c:pt>
                <c:pt idx="9737">
                  <c:v>20.8</c:v>
                </c:pt>
                <c:pt idx="9738">
                  <c:v>20.8</c:v>
                </c:pt>
                <c:pt idx="9739">
                  <c:v>20.8</c:v>
                </c:pt>
                <c:pt idx="9740">
                  <c:v>20.8</c:v>
                </c:pt>
                <c:pt idx="9741">
                  <c:v>20.8</c:v>
                </c:pt>
                <c:pt idx="9742">
                  <c:v>20.8</c:v>
                </c:pt>
                <c:pt idx="9743">
                  <c:v>20.8</c:v>
                </c:pt>
                <c:pt idx="9744">
                  <c:v>20.8</c:v>
                </c:pt>
                <c:pt idx="9745">
                  <c:v>20.8</c:v>
                </c:pt>
                <c:pt idx="9746">
                  <c:v>20.8</c:v>
                </c:pt>
                <c:pt idx="9747">
                  <c:v>20.8</c:v>
                </c:pt>
                <c:pt idx="9748">
                  <c:v>20.8</c:v>
                </c:pt>
                <c:pt idx="9749">
                  <c:v>20.8</c:v>
                </c:pt>
                <c:pt idx="9750">
                  <c:v>20.8</c:v>
                </c:pt>
                <c:pt idx="9751">
                  <c:v>20.8</c:v>
                </c:pt>
                <c:pt idx="9752">
                  <c:v>20.8</c:v>
                </c:pt>
                <c:pt idx="9753">
                  <c:v>20.8</c:v>
                </c:pt>
                <c:pt idx="9754">
                  <c:v>20.8</c:v>
                </c:pt>
                <c:pt idx="9755">
                  <c:v>20.8</c:v>
                </c:pt>
                <c:pt idx="9756">
                  <c:v>20.8</c:v>
                </c:pt>
                <c:pt idx="9757">
                  <c:v>20.8</c:v>
                </c:pt>
                <c:pt idx="9758">
                  <c:v>20.8</c:v>
                </c:pt>
                <c:pt idx="9759">
                  <c:v>20.8</c:v>
                </c:pt>
                <c:pt idx="9760">
                  <c:v>20.8</c:v>
                </c:pt>
                <c:pt idx="9761">
                  <c:v>20.8</c:v>
                </c:pt>
                <c:pt idx="9762">
                  <c:v>20.8</c:v>
                </c:pt>
                <c:pt idx="9763">
                  <c:v>20.8</c:v>
                </c:pt>
                <c:pt idx="9764">
                  <c:v>20.8</c:v>
                </c:pt>
                <c:pt idx="9765">
                  <c:v>20.8</c:v>
                </c:pt>
                <c:pt idx="9766">
                  <c:v>20.8</c:v>
                </c:pt>
                <c:pt idx="9767">
                  <c:v>20.8</c:v>
                </c:pt>
                <c:pt idx="9768">
                  <c:v>20.8</c:v>
                </c:pt>
                <c:pt idx="9769">
                  <c:v>20.8</c:v>
                </c:pt>
                <c:pt idx="9770">
                  <c:v>20.8</c:v>
                </c:pt>
                <c:pt idx="9771">
                  <c:v>20.8</c:v>
                </c:pt>
                <c:pt idx="9772">
                  <c:v>20.8</c:v>
                </c:pt>
                <c:pt idx="9773">
                  <c:v>20.8</c:v>
                </c:pt>
                <c:pt idx="9774">
                  <c:v>20.8</c:v>
                </c:pt>
                <c:pt idx="9775">
                  <c:v>20.8</c:v>
                </c:pt>
                <c:pt idx="9776">
                  <c:v>20.8</c:v>
                </c:pt>
                <c:pt idx="9777">
                  <c:v>20.8</c:v>
                </c:pt>
                <c:pt idx="9778">
                  <c:v>20.8</c:v>
                </c:pt>
                <c:pt idx="9779">
                  <c:v>20.8</c:v>
                </c:pt>
                <c:pt idx="9780">
                  <c:v>20.8</c:v>
                </c:pt>
                <c:pt idx="9781">
                  <c:v>20.8</c:v>
                </c:pt>
                <c:pt idx="9782">
                  <c:v>20.8</c:v>
                </c:pt>
                <c:pt idx="9783">
                  <c:v>20.8</c:v>
                </c:pt>
                <c:pt idx="9784">
                  <c:v>20.8</c:v>
                </c:pt>
                <c:pt idx="9785">
                  <c:v>20.8</c:v>
                </c:pt>
                <c:pt idx="9786">
                  <c:v>20.8</c:v>
                </c:pt>
                <c:pt idx="9787">
                  <c:v>20.8</c:v>
                </c:pt>
                <c:pt idx="9788">
                  <c:v>20.8</c:v>
                </c:pt>
                <c:pt idx="9789">
                  <c:v>20.8</c:v>
                </c:pt>
                <c:pt idx="9790">
                  <c:v>20.8</c:v>
                </c:pt>
                <c:pt idx="9791">
                  <c:v>20.8</c:v>
                </c:pt>
                <c:pt idx="9792">
                  <c:v>20.8</c:v>
                </c:pt>
                <c:pt idx="9793">
                  <c:v>20.8</c:v>
                </c:pt>
                <c:pt idx="9794">
                  <c:v>20.8</c:v>
                </c:pt>
                <c:pt idx="9795">
                  <c:v>20.8</c:v>
                </c:pt>
                <c:pt idx="9796">
                  <c:v>20.8</c:v>
                </c:pt>
                <c:pt idx="9797">
                  <c:v>20.8</c:v>
                </c:pt>
                <c:pt idx="9798">
                  <c:v>20.8</c:v>
                </c:pt>
                <c:pt idx="9799">
                  <c:v>20.8</c:v>
                </c:pt>
                <c:pt idx="9800">
                  <c:v>20.8</c:v>
                </c:pt>
                <c:pt idx="9801">
                  <c:v>20.8</c:v>
                </c:pt>
                <c:pt idx="9802">
                  <c:v>20.8</c:v>
                </c:pt>
                <c:pt idx="9803">
                  <c:v>20.8</c:v>
                </c:pt>
                <c:pt idx="9804">
                  <c:v>20.8</c:v>
                </c:pt>
                <c:pt idx="9805">
                  <c:v>20.8</c:v>
                </c:pt>
                <c:pt idx="9806">
                  <c:v>20.8</c:v>
                </c:pt>
                <c:pt idx="9807">
                  <c:v>20.8</c:v>
                </c:pt>
                <c:pt idx="9808">
                  <c:v>20.8</c:v>
                </c:pt>
                <c:pt idx="9809">
                  <c:v>20.8</c:v>
                </c:pt>
                <c:pt idx="9810">
                  <c:v>20.8</c:v>
                </c:pt>
                <c:pt idx="9811">
                  <c:v>20.8</c:v>
                </c:pt>
                <c:pt idx="9812">
                  <c:v>20.8</c:v>
                </c:pt>
                <c:pt idx="9813">
                  <c:v>20.8</c:v>
                </c:pt>
                <c:pt idx="9814">
                  <c:v>20.8</c:v>
                </c:pt>
                <c:pt idx="9815">
                  <c:v>20.8</c:v>
                </c:pt>
                <c:pt idx="9816">
                  <c:v>20.8</c:v>
                </c:pt>
                <c:pt idx="9817">
                  <c:v>20.8</c:v>
                </c:pt>
                <c:pt idx="9818">
                  <c:v>20.8</c:v>
                </c:pt>
                <c:pt idx="9819">
                  <c:v>20.8</c:v>
                </c:pt>
                <c:pt idx="9820">
                  <c:v>20.8</c:v>
                </c:pt>
                <c:pt idx="9821">
                  <c:v>20.8</c:v>
                </c:pt>
                <c:pt idx="9822">
                  <c:v>20.8</c:v>
                </c:pt>
                <c:pt idx="9823">
                  <c:v>20.8</c:v>
                </c:pt>
                <c:pt idx="9824">
                  <c:v>20.8</c:v>
                </c:pt>
                <c:pt idx="9825">
                  <c:v>20.8</c:v>
                </c:pt>
                <c:pt idx="9826">
                  <c:v>20.8</c:v>
                </c:pt>
                <c:pt idx="9827">
                  <c:v>20.8</c:v>
                </c:pt>
                <c:pt idx="9828">
                  <c:v>20.8</c:v>
                </c:pt>
                <c:pt idx="9829">
                  <c:v>20.8</c:v>
                </c:pt>
                <c:pt idx="9830">
                  <c:v>20.8</c:v>
                </c:pt>
                <c:pt idx="9831">
                  <c:v>20.8</c:v>
                </c:pt>
                <c:pt idx="9832">
                  <c:v>20.8</c:v>
                </c:pt>
                <c:pt idx="9833">
                  <c:v>20.8</c:v>
                </c:pt>
                <c:pt idx="9834">
                  <c:v>20.8</c:v>
                </c:pt>
                <c:pt idx="9835">
                  <c:v>20.8</c:v>
                </c:pt>
                <c:pt idx="9836">
                  <c:v>20.8</c:v>
                </c:pt>
                <c:pt idx="9837">
                  <c:v>20.8</c:v>
                </c:pt>
                <c:pt idx="9838">
                  <c:v>20.8</c:v>
                </c:pt>
                <c:pt idx="9839">
                  <c:v>20.8</c:v>
                </c:pt>
                <c:pt idx="9840">
                  <c:v>20.8</c:v>
                </c:pt>
                <c:pt idx="9841">
                  <c:v>20.8</c:v>
                </c:pt>
                <c:pt idx="9842">
                  <c:v>20.8</c:v>
                </c:pt>
                <c:pt idx="9843">
                  <c:v>20.8</c:v>
                </c:pt>
                <c:pt idx="9844">
                  <c:v>20.8</c:v>
                </c:pt>
                <c:pt idx="9845">
                  <c:v>20.8</c:v>
                </c:pt>
                <c:pt idx="9846">
                  <c:v>20.8</c:v>
                </c:pt>
                <c:pt idx="9847">
                  <c:v>20.8</c:v>
                </c:pt>
                <c:pt idx="9848">
                  <c:v>20.8</c:v>
                </c:pt>
                <c:pt idx="9849">
                  <c:v>20.8</c:v>
                </c:pt>
                <c:pt idx="9850">
                  <c:v>20.8</c:v>
                </c:pt>
                <c:pt idx="9851">
                  <c:v>20.8</c:v>
                </c:pt>
                <c:pt idx="9852">
                  <c:v>20.8</c:v>
                </c:pt>
                <c:pt idx="9853">
                  <c:v>20.8</c:v>
                </c:pt>
                <c:pt idx="9854">
                  <c:v>20.8</c:v>
                </c:pt>
                <c:pt idx="9855">
                  <c:v>20.8</c:v>
                </c:pt>
                <c:pt idx="9856">
                  <c:v>20.8</c:v>
                </c:pt>
                <c:pt idx="9857">
                  <c:v>20.8</c:v>
                </c:pt>
                <c:pt idx="9858">
                  <c:v>20.8</c:v>
                </c:pt>
                <c:pt idx="9859">
                  <c:v>20.8</c:v>
                </c:pt>
                <c:pt idx="9860">
                  <c:v>20.8</c:v>
                </c:pt>
                <c:pt idx="9861">
                  <c:v>20.8</c:v>
                </c:pt>
                <c:pt idx="9862">
                  <c:v>20.8</c:v>
                </c:pt>
                <c:pt idx="9863">
                  <c:v>20.8</c:v>
                </c:pt>
                <c:pt idx="9864">
                  <c:v>20.8</c:v>
                </c:pt>
                <c:pt idx="9865">
                  <c:v>20.8</c:v>
                </c:pt>
                <c:pt idx="9866">
                  <c:v>20.8</c:v>
                </c:pt>
                <c:pt idx="9867">
                  <c:v>20.8</c:v>
                </c:pt>
                <c:pt idx="9868">
                  <c:v>20.8</c:v>
                </c:pt>
                <c:pt idx="9869">
                  <c:v>20.8</c:v>
                </c:pt>
                <c:pt idx="9870">
                  <c:v>20.8</c:v>
                </c:pt>
                <c:pt idx="9871">
                  <c:v>20.8</c:v>
                </c:pt>
                <c:pt idx="9872">
                  <c:v>20.8</c:v>
                </c:pt>
                <c:pt idx="9873">
                  <c:v>20.8</c:v>
                </c:pt>
                <c:pt idx="9874">
                  <c:v>20.8</c:v>
                </c:pt>
                <c:pt idx="9875">
                  <c:v>20.8</c:v>
                </c:pt>
                <c:pt idx="9876">
                  <c:v>20.8</c:v>
                </c:pt>
                <c:pt idx="9877">
                  <c:v>20.8</c:v>
                </c:pt>
                <c:pt idx="9878">
                  <c:v>20.8</c:v>
                </c:pt>
                <c:pt idx="9879">
                  <c:v>20.8</c:v>
                </c:pt>
                <c:pt idx="9880">
                  <c:v>20.8</c:v>
                </c:pt>
                <c:pt idx="9881">
                  <c:v>20.8</c:v>
                </c:pt>
                <c:pt idx="9882">
                  <c:v>20.8</c:v>
                </c:pt>
                <c:pt idx="9883">
                  <c:v>20.8</c:v>
                </c:pt>
                <c:pt idx="9884">
                  <c:v>20.8</c:v>
                </c:pt>
                <c:pt idx="9885">
                  <c:v>20.8</c:v>
                </c:pt>
                <c:pt idx="9886">
                  <c:v>20.8</c:v>
                </c:pt>
                <c:pt idx="9887">
                  <c:v>20.8</c:v>
                </c:pt>
                <c:pt idx="9888">
                  <c:v>20.8</c:v>
                </c:pt>
                <c:pt idx="9889">
                  <c:v>20.8</c:v>
                </c:pt>
                <c:pt idx="9890">
                  <c:v>20.8</c:v>
                </c:pt>
                <c:pt idx="9891">
                  <c:v>20.8</c:v>
                </c:pt>
                <c:pt idx="9892">
                  <c:v>20.8</c:v>
                </c:pt>
                <c:pt idx="9893">
                  <c:v>20.8</c:v>
                </c:pt>
                <c:pt idx="9894">
                  <c:v>20.8</c:v>
                </c:pt>
                <c:pt idx="9895">
                  <c:v>20.8</c:v>
                </c:pt>
                <c:pt idx="9896">
                  <c:v>20.8</c:v>
                </c:pt>
                <c:pt idx="9897">
                  <c:v>20.8</c:v>
                </c:pt>
                <c:pt idx="9898">
                  <c:v>20.8</c:v>
                </c:pt>
                <c:pt idx="9899">
                  <c:v>20.8</c:v>
                </c:pt>
                <c:pt idx="9900">
                  <c:v>20.8</c:v>
                </c:pt>
                <c:pt idx="9901">
                  <c:v>20.8</c:v>
                </c:pt>
                <c:pt idx="9902">
                  <c:v>20.8</c:v>
                </c:pt>
                <c:pt idx="9903">
                  <c:v>20.8</c:v>
                </c:pt>
                <c:pt idx="9904">
                  <c:v>20.8</c:v>
                </c:pt>
                <c:pt idx="9905">
                  <c:v>20.8</c:v>
                </c:pt>
                <c:pt idx="9906">
                  <c:v>20.8</c:v>
                </c:pt>
                <c:pt idx="9907">
                  <c:v>20.8</c:v>
                </c:pt>
                <c:pt idx="9908">
                  <c:v>20.8</c:v>
                </c:pt>
                <c:pt idx="9909">
                  <c:v>20.8</c:v>
                </c:pt>
                <c:pt idx="9910">
                  <c:v>20.8</c:v>
                </c:pt>
                <c:pt idx="9911">
                  <c:v>20.8</c:v>
                </c:pt>
                <c:pt idx="9912">
                  <c:v>20.8</c:v>
                </c:pt>
                <c:pt idx="9913">
                  <c:v>20.8</c:v>
                </c:pt>
                <c:pt idx="9914">
                  <c:v>20.8</c:v>
                </c:pt>
                <c:pt idx="9915">
                  <c:v>20.8</c:v>
                </c:pt>
                <c:pt idx="9916">
                  <c:v>20.8</c:v>
                </c:pt>
                <c:pt idx="9917">
                  <c:v>20.8</c:v>
                </c:pt>
                <c:pt idx="9918">
                  <c:v>20.8</c:v>
                </c:pt>
                <c:pt idx="9919">
                  <c:v>20.8</c:v>
                </c:pt>
                <c:pt idx="9920">
                  <c:v>20.8</c:v>
                </c:pt>
                <c:pt idx="9921">
                  <c:v>20.8</c:v>
                </c:pt>
                <c:pt idx="9922">
                  <c:v>20.8</c:v>
                </c:pt>
                <c:pt idx="9923">
                  <c:v>20.8</c:v>
                </c:pt>
                <c:pt idx="9924">
                  <c:v>20.8</c:v>
                </c:pt>
                <c:pt idx="9925">
                  <c:v>20.8</c:v>
                </c:pt>
                <c:pt idx="9926">
                  <c:v>20.8</c:v>
                </c:pt>
                <c:pt idx="9927">
                  <c:v>20.8</c:v>
                </c:pt>
                <c:pt idx="9928">
                  <c:v>20.8</c:v>
                </c:pt>
                <c:pt idx="9929">
                  <c:v>20.8</c:v>
                </c:pt>
                <c:pt idx="9930">
                  <c:v>20.8</c:v>
                </c:pt>
                <c:pt idx="9931">
                  <c:v>20.8</c:v>
                </c:pt>
                <c:pt idx="9932">
                  <c:v>20.8</c:v>
                </c:pt>
                <c:pt idx="9933">
                  <c:v>20.8</c:v>
                </c:pt>
                <c:pt idx="9934">
                  <c:v>20.8</c:v>
                </c:pt>
                <c:pt idx="9935">
                  <c:v>20.8</c:v>
                </c:pt>
                <c:pt idx="9936">
                  <c:v>20.8</c:v>
                </c:pt>
                <c:pt idx="9937">
                  <c:v>20.8</c:v>
                </c:pt>
                <c:pt idx="9938">
                  <c:v>20.8</c:v>
                </c:pt>
                <c:pt idx="9939">
                  <c:v>20.8</c:v>
                </c:pt>
                <c:pt idx="9940">
                  <c:v>20.8</c:v>
                </c:pt>
                <c:pt idx="9941">
                  <c:v>20.8</c:v>
                </c:pt>
                <c:pt idx="9942">
                  <c:v>20.8</c:v>
                </c:pt>
                <c:pt idx="9943">
                  <c:v>20.8</c:v>
                </c:pt>
                <c:pt idx="9944">
                  <c:v>20.8</c:v>
                </c:pt>
                <c:pt idx="9945">
                  <c:v>20.8</c:v>
                </c:pt>
                <c:pt idx="9946">
                  <c:v>20.8</c:v>
                </c:pt>
                <c:pt idx="9947">
                  <c:v>20.8</c:v>
                </c:pt>
                <c:pt idx="9948">
                  <c:v>20.8</c:v>
                </c:pt>
                <c:pt idx="9949">
                  <c:v>20.8</c:v>
                </c:pt>
                <c:pt idx="9950">
                  <c:v>20.8</c:v>
                </c:pt>
                <c:pt idx="9951">
                  <c:v>20.8</c:v>
                </c:pt>
                <c:pt idx="9952">
                  <c:v>20.8</c:v>
                </c:pt>
                <c:pt idx="9953">
                  <c:v>20.8</c:v>
                </c:pt>
                <c:pt idx="9954">
                  <c:v>20.8</c:v>
                </c:pt>
                <c:pt idx="9955">
                  <c:v>20.8</c:v>
                </c:pt>
                <c:pt idx="9956">
                  <c:v>20.8</c:v>
                </c:pt>
                <c:pt idx="9957">
                  <c:v>20.8</c:v>
                </c:pt>
                <c:pt idx="9958">
                  <c:v>20.8</c:v>
                </c:pt>
                <c:pt idx="9959">
                  <c:v>20.8</c:v>
                </c:pt>
                <c:pt idx="9960">
                  <c:v>20.8</c:v>
                </c:pt>
                <c:pt idx="9961">
                  <c:v>20.8</c:v>
                </c:pt>
                <c:pt idx="9962">
                  <c:v>20.8</c:v>
                </c:pt>
                <c:pt idx="9963">
                  <c:v>20.8</c:v>
                </c:pt>
                <c:pt idx="9964">
                  <c:v>20.8</c:v>
                </c:pt>
                <c:pt idx="9965">
                  <c:v>20.8</c:v>
                </c:pt>
                <c:pt idx="9966">
                  <c:v>20.8</c:v>
                </c:pt>
                <c:pt idx="9967">
                  <c:v>20.8</c:v>
                </c:pt>
                <c:pt idx="9968">
                  <c:v>20.8</c:v>
                </c:pt>
                <c:pt idx="9969">
                  <c:v>20.8</c:v>
                </c:pt>
                <c:pt idx="9970">
                  <c:v>20.8</c:v>
                </c:pt>
                <c:pt idx="9971">
                  <c:v>20.8</c:v>
                </c:pt>
                <c:pt idx="9972">
                  <c:v>20.8</c:v>
                </c:pt>
                <c:pt idx="9973">
                  <c:v>20.8</c:v>
                </c:pt>
                <c:pt idx="9974">
                  <c:v>20.8</c:v>
                </c:pt>
                <c:pt idx="9975">
                  <c:v>20.8</c:v>
                </c:pt>
                <c:pt idx="9976">
                  <c:v>20.8</c:v>
                </c:pt>
                <c:pt idx="9977">
                  <c:v>20.8</c:v>
                </c:pt>
                <c:pt idx="9978">
                  <c:v>20.8</c:v>
                </c:pt>
                <c:pt idx="9979">
                  <c:v>20.8</c:v>
                </c:pt>
                <c:pt idx="9980">
                  <c:v>20.8</c:v>
                </c:pt>
                <c:pt idx="9981">
                  <c:v>20.8</c:v>
                </c:pt>
                <c:pt idx="9982">
                  <c:v>20.8</c:v>
                </c:pt>
                <c:pt idx="9983">
                  <c:v>20.8</c:v>
                </c:pt>
                <c:pt idx="9984">
                  <c:v>20.8</c:v>
                </c:pt>
                <c:pt idx="9985">
                  <c:v>20.8</c:v>
                </c:pt>
                <c:pt idx="9986">
                  <c:v>20.8</c:v>
                </c:pt>
                <c:pt idx="9987">
                  <c:v>20.8</c:v>
                </c:pt>
                <c:pt idx="9988">
                  <c:v>20.8</c:v>
                </c:pt>
                <c:pt idx="9989">
                  <c:v>20.8</c:v>
                </c:pt>
                <c:pt idx="9990">
                  <c:v>20.8</c:v>
                </c:pt>
                <c:pt idx="9991">
                  <c:v>20.8</c:v>
                </c:pt>
                <c:pt idx="9992">
                  <c:v>20.8</c:v>
                </c:pt>
                <c:pt idx="9993">
                  <c:v>20.8</c:v>
                </c:pt>
                <c:pt idx="9994">
                  <c:v>20.8</c:v>
                </c:pt>
                <c:pt idx="9995">
                  <c:v>20.8</c:v>
                </c:pt>
                <c:pt idx="9996">
                  <c:v>20.8</c:v>
                </c:pt>
                <c:pt idx="9997">
                  <c:v>20.8</c:v>
                </c:pt>
                <c:pt idx="9998">
                  <c:v>20.8</c:v>
                </c:pt>
                <c:pt idx="9999">
                  <c:v>20.8</c:v>
                </c:pt>
                <c:pt idx="10000">
                  <c:v>20.8</c:v>
                </c:pt>
                <c:pt idx="10001">
                  <c:v>20.8</c:v>
                </c:pt>
                <c:pt idx="10002">
                  <c:v>20.8</c:v>
                </c:pt>
                <c:pt idx="10003">
                  <c:v>20.8</c:v>
                </c:pt>
                <c:pt idx="10004">
                  <c:v>20.8</c:v>
                </c:pt>
                <c:pt idx="10005">
                  <c:v>20.8</c:v>
                </c:pt>
                <c:pt idx="10006">
                  <c:v>20.8</c:v>
                </c:pt>
                <c:pt idx="10007">
                  <c:v>20.8</c:v>
                </c:pt>
                <c:pt idx="10008">
                  <c:v>20.8</c:v>
                </c:pt>
                <c:pt idx="10009">
                  <c:v>20.8</c:v>
                </c:pt>
                <c:pt idx="10010">
                  <c:v>20.8</c:v>
                </c:pt>
                <c:pt idx="10011">
                  <c:v>20.8</c:v>
                </c:pt>
                <c:pt idx="10012">
                  <c:v>20.8</c:v>
                </c:pt>
                <c:pt idx="10013">
                  <c:v>20.8</c:v>
                </c:pt>
                <c:pt idx="10014">
                  <c:v>20.8</c:v>
                </c:pt>
                <c:pt idx="10015">
                  <c:v>20.8</c:v>
                </c:pt>
                <c:pt idx="10016">
                  <c:v>20.8</c:v>
                </c:pt>
                <c:pt idx="10017">
                  <c:v>20.8</c:v>
                </c:pt>
                <c:pt idx="10018">
                  <c:v>20.8</c:v>
                </c:pt>
                <c:pt idx="10019">
                  <c:v>20.8</c:v>
                </c:pt>
                <c:pt idx="10020">
                  <c:v>20.8</c:v>
                </c:pt>
                <c:pt idx="10021">
                  <c:v>20.8</c:v>
                </c:pt>
                <c:pt idx="10022">
                  <c:v>20.8</c:v>
                </c:pt>
                <c:pt idx="10023">
                  <c:v>20.8</c:v>
                </c:pt>
                <c:pt idx="10024">
                  <c:v>20.8</c:v>
                </c:pt>
                <c:pt idx="10025">
                  <c:v>20.8</c:v>
                </c:pt>
                <c:pt idx="10026">
                  <c:v>20.8</c:v>
                </c:pt>
                <c:pt idx="10027">
                  <c:v>20.8</c:v>
                </c:pt>
                <c:pt idx="10028">
                  <c:v>20.8</c:v>
                </c:pt>
                <c:pt idx="10029">
                  <c:v>20.8</c:v>
                </c:pt>
                <c:pt idx="10030">
                  <c:v>20.8</c:v>
                </c:pt>
                <c:pt idx="10031">
                  <c:v>20.8</c:v>
                </c:pt>
                <c:pt idx="10032">
                  <c:v>20.8</c:v>
                </c:pt>
                <c:pt idx="10033">
                  <c:v>20.8</c:v>
                </c:pt>
                <c:pt idx="10034">
                  <c:v>20.8</c:v>
                </c:pt>
                <c:pt idx="10035">
                  <c:v>20.8</c:v>
                </c:pt>
                <c:pt idx="10036">
                  <c:v>20.8</c:v>
                </c:pt>
                <c:pt idx="10037">
                  <c:v>20.8</c:v>
                </c:pt>
                <c:pt idx="10038">
                  <c:v>20.8</c:v>
                </c:pt>
                <c:pt idx="10039">
                  <c:v>20.8</c:v>
                </c:pt>
                <c:pt idx="10040">
                  <c:v>20.8</c:v>
                </c:pt>
                <c:pt idx="10041">
                  <c:v>20.8</c:v>
                </c:pt>
                <c:pt idx="10042">
                  <c:v>20.8</c:v>
                </c:pt>
                <c:pt idx="10043">
                  <c:v>20.8</c:v>
                </c:pt>
                <c:pt idx="10044">
                  <c:v>20.8</c:v>
                </c:pt>
                <c:pt idx="10045">
                  <c:v>20.8</c:v>
                </c:pt>
                <c:pt idx="10046">
                  <c:v>20.8</c:v>
                </c:pt>
                <c:pt idx="10047">
                  <c:v>20.8</c:v>
                </c:pt>
                <c:pt idx="10048">
                  <c:v>20.8</c:v>
                </c:pt>
                <c:pt idx="10049">
                  <c:v>20.8</c:v>
                </c:pt>
                <c:pt idx="10050">
                  <c:v>20.8</c:v>
                </c:pt>
                <c:pt idx="10051">
                  <c:v>20.8</c:v>
                </c:pt>
                <c:pt idx="10052">
                  <c:v>20.8</c:v>
                </c:pt>
                <c:pt idx="10053">
                  <c:v>20.8</c:v>
                </c:pt>
                <c:pt idx="10054">
                  <c:v>20.8</c:v>
                </c:pt>
                <c:pt idx="10055">
                  <c:v>20.8</c:v>
                </c:pt>
                <c:pt idx="10056">
                  <c:v>20.8</c:v>
                </c:pt>
                <c:pt idx="10057">
                  <c:v>20.8</c:v>
                </c:pt>
                <c:pt idx="10058">
                  <c:v>20.8</c:v>
                </c:pt>
                <c:pt idx="10059">
                  <c:v>20.8</c:v>
                </c:pt>
                <c:pt idx="10060">
                  <c:v>20.8</c:v>
                </c:pt>
                <c:pt idx="10061">
                  <c:v>20.8</c:v>
                </c:pt>
                <c:pt idx="10062">
                  <c:v>20.8</c:v>
                </c:pt>
                <c:pt idx="10063">
                  <c:v>20.8</c:v>
                </c:pt>
                <c:pt idx="10064">
                  <c:v>20.8</c:v>
                </c:pt>
                <c:pt idx="10065">
                  <c:v>20.8</c:v>
                </c:pt>
                <c:pt idx="10066">
                  <c:v>20.8</c:v>
                </c:pt>
                <c:pt idx="10067">
                  <c:v>20.8</c:v>
                </c:pt>
                <c:pt idx="10068">
                  <c:v>20.8</c:v>
                </c:pt>
                <c:pt idx="10069">
                  <c:v>20.8</c:v>
                </c:pt>
                <c:pt idx="10070">
                  <c:v>20.8</c:v>
                </c:pt>
                <c:pt idx="10071">
                  <c:v>20.8</c:v>
                </c:pt>
                <c:pt idx="10072">
                  <c:v>20.8</c:v>
                </c:pt>
                <c:pt idx="10073">
                  <c:v>20.8</c:v>
                </c:pt>
                <c:pt idx="10074">
                  <c:v>20.8</c:v>
                </c:pt>
                <c:pt idx="10075">
                  <c:v>20.8</c:v>
                </c:pt>
                <c:pt idx="10076">
                  <c:v>20.8</c:v>
                </c:pt>
                <c:pt idx="10077">
                  <c:v>20.8</c:v>
                </c:pt>
                <c:pt idx="10078">
                  <c:v>20.8</c:v>
                </c:pt>
                <c:pt idx="10079">
                  <c:v>20.8</c:v>
                </c:pt>
                <c:pt idx="10080">
                  <c:v>20.8</c:v>
                </c:pt>
                <c:pt idx="10081">
                  <c:v>20.8</c:v>
                </c:pt>
                <c:pt idx="10082">
                  <c:v>20.8</c:v>
                </c:pt>
                <c:pt idx="10083">
                  <c:v>20.8</c:v>
                </c:pt>
                <c:pt idx="10084">
                  <c:v>20.8</c:v>
                </c:pt>
                <c:pt idx="10085">
                  <c:v>20.8</c:v>
                </c:pt>
                <c:pt idx="10086">
                  <c:v>20.8</c:v>
                </c:pt>
                <c:pt idx="10087">
                  <c:v>20.8</c:v>
                </c:pt>
                <c:pt idx="10088">
                  <c:v>20.8</c:v>
                </c:pt>
                <c:pt idx="10089">
                  <c:v>20.8</c:v>
                </c:pt>
                <c:pt idx="10090">
                  <c:v>20.8</c:v>
                </c:pt>
                <c:pt idx="10091">
                  <c:v>20.8</c:v>
                </c:pt>
                <c:pt idx="10092">
                  <c:v>20.8</c:v>
                </c:pt>
                <c:pt idx="10093">
                  <c:v>20.8</c:v>
                </c:pt>
                <c:pt idx="10094">
                  <c:v>20.8</c:v>
                </c:pt>
                <c:pt idx="10095">
                  <c:v>20.8</c:v>
                </c:pt>
                <c:pt idx="10096">
                  <c:v>20.8</c:v>
                </c:pt>
                <c:pt idx="10097">
                  <c:v>20.8</c:v>
                </c:pt>
                <c:pt idx="10098">
                  <c:v>20.8</c:v>
                </c:pt>
                <c:pt idx="10099">
                  <c:v>20.8</c:v>
                </c:pt>
                <c:pt idx="10100">
                  <c:v>20.8</c:v>
                </c:pt>
                <c:pt idx="10101">
                  <c:v>20.8</c:v>
                </c:pt>
                <c:pt idx="10102">
                  <c:v>20.8</c:v>
                </c:pt>
                <c:pt idx="10103">
                  <c:v>20.8</c:v>
                </c:pt>
                <c:pt idx="10104">
                  <c:v>20.8</c:v>
                </c:pt>
                <c:pt idx="10105">
                  <c:v>20.8</c:v>
                </c:pt>
                <c:pt idx="10106">
                  <c:v>20.8</c:v>
                </c:pt>
                <c:pt idx="10107">
                  <c:v>20.8</c:v>
                </c:pt>
                <c:pt idx="10108">
                  <c:v>20.8</c:v>
                </c:pt>
                <c:pt idx="10109">
                  <c:v>20.8</c:v>
                </c:pt>
                <c:pt idx="10110">
                  <c:v>20.8</c:v>
                </c:pt>
                <c:pt idx="10111">
                  <c:v>20.8</c:v>
                </c:pt>
                <c:pt idx="10112">
                  <c:v>20.8</c:v>
                </c:pt>
                <c:pt idx="10113">
                  <c:v>20.8</c:v>
                </c:pt>
                <c:pt idx="10114">
                  <c:v>20.8</c:v>
                </c:pt>
                <c:pt idx="10115">
                  <c:v>20.8</c:v>
                </c:pt>
                <c:pt idx="10116">
                  <c:v>20.8</c:v>
                </c:pt>
                <c:pt idx="10117">
                  <c:v>20.8</c:v>
                </c:pt>
                <c:pt idx="10118">
                  <c:v>20.8</c:v>
                </c:pt>
                <c:pt idx="10119">
                  <c:v>20.8</c:v>
                </c:pt>
                <c:pt idx="10120">
                  <c:v>20.8</c:v>
                </c:pt>
                <c:pt idx="10121">
                  <c:v>20.8</c:v>
                </c:pt>
                <c:pt idx="10122">
                  <c:v>20.8</c:v>
                </c:pt>
                <c:pt idx="10123">
                  <c:v>20.8</c:v>
                </c:pt>
                <c:pt idx="10124">
                  <c:v>20.8</c:v>
                </c:pt>
                <c:pt idx="10125">
                  <c:v>20.8</c:v>
                </c:pt>
                <c:pt idx="10126">
                  <c:v>20.8</c:v>
                </c:pt>
                <c:pt idx="10127">
                  <c:v>20.8</c:v>
                </c:pt>
                <c:pt idx="10128">
                  <c:v>20.8</c:v>
                </c:pt>
                <c:pt idx="10129">
                  <c:v>20.8</c:v>
                </c:pt>
                <c:pt idx="10130">
                  <c:v>20.8</c:v>
                </c:pt>
                <c:pt idx="10131">
                  <c:v>20.8</c:v>
                </c:pt>
                <c:pt idx="10132">
                  <c:v>20.8</c:v>
                </c:pt>
                <c:pt idx="10133">
                  <c:v>20.8</c:v>
                </c:pt>
                <c:pt idx="10134">
                  <c:v>20.8</c:v>
                </c:pt>
                <c:pt idx="10135">
                  <c:v>20.8</c:v>
                </c:pt>
                <c:pt idx="10136">
                  <c:v>20.8</c:v>
                </c:pt>
                <c:pt idx="10137">
                  <c:v>20.8</c:v>
                </c:pt>
                <c:pt idx="10138">
                  <c:v>20.8</c:v>
                </c:pt>
                <c:pt idx="10139">
                  <c:v>20.8</c:v>
                </c:pt>
                <c:pt idx="10140">
                  <c:v>20.8</c:v>
                </c:pt>
                <c:pt idx="10141">
                  <c:v>20.8</c:v>
                </c:pt>
                <c:pt idx="10142">
                  <c:v>20.8</c:v>
                </c:pt>
                <c:pt idx="10143">
                  <c:v>20.8</c:v>
                </c:pt>
                <c:pt idx="10144">
                  <c:v>20.8</c:v>
                </c:pt>
                <c:pt idx="10145">
                  <c:v>20.8</c:v>
                </c:pt>
                <c:pt idx="10146">
                  <c:v>20.8</c:v>
                </c:pt>
                <c:pt idx="10147">
                  <c:v>20.8</c:v>
                </c:pt>
                <c:pt idx="10148">
                  <c:v>20.8</c:v>
                </c:pt>
                <c:pt idx="10149">
                  <c:v>20.8</c:v>
                </c:pt>
                <c:pt idx="10150">
                  <c:v>20.8</c:v>
                </c:pt>
                <c:pt idx="10151">
                  <c:v>20.8</c:v>
                </c:pt>
                <c:pt idx="10152">
                  <c:v>20.8</c:v>
                </c:pt>
                <c:pt idx="10153">
                  <c:v>20.8</c:v>
                </c:pt>
                <c:pt idx="10154">
                  <c:v>20.8</c:v>
                </c:pt>
                <c:pt idx="10155">
                  <c:v>20.8</c:v>
                </c:pt>
                <c:pt idx="10156">
                  <c:v>20.8</c:v>
                </c:pt>
                <c:pt idx="10157">
                  <c:v>20.8</c:v>
                </c:pt>
                <c:pt idx="10158">
                  <c:v>20.8</c:v>
                </c:pt>
                <c:pt idx="10159">
                  <c:v>20.8</c:v>
                </c:pt>
                <c:pt idx="10160">
                  <c:v>20.8</c:v>
                </c:pt>
                <c:pt idx="10161">
                  <c:v>20.8</c:v>
                </c:pt>
                <c:pt idx="10162">
                  <c:v>20.8</c:v>
                </c:pt>
                <c:pt idx="10163">
                  <c:v>20.8</c:v>
                </c:pt>
                <c:pt idx="10164">
                  <c:v>20.8</c:v>
                </c:pt>
                <c:pt idx="10165">
                  <c:v>20.8</c:v>
                </c:pt>
                <c:pt idx="10166">
                  <c:v>20.8</c:v>
                </c:pt>
                <c:pt idx="10167">
                  <c:v>20.8</c:v>
                </c:pt>
                <c:pt idx="10168">
                  <c:v>20.8</c:v>
                </c:pt>
                <c:pt idx="10169">
                  <c:v>20.8</c:v>
                </c:pt>
                <c:pt idx="10170">
                  <c:v>20.8</c:v>
                </c:pt>
                <c:pt idx="10171">
                  <c:v>20.8</c:v>
                </c:pt>
                <c:pt idx="10172">
                  <c:v>20.8</c:v>
                </c:pt>
                <c:pt idx="10173">
                  <c:v>20.8</c:v>
                </c:pt>
                <c:pt idx="10174">
                  <c:v>20.8</c:v>
                </c:pt>
                <c:pt idx="10175">
                  <c:v>20.8</c:v>
                </c:pt>
                <c:pt idx="10176">
                  <c:v>20.8</c:v>
                </c:pt>
                <c:pt idx="10177">
                  <c:v>20.8</c:v>
                </c:pt>
                <c:pt idx="10178">
                  <c:v>20.8</c:v>
                </c:pt>
                <c:pt idx="10179">
                  <c:v>20.8</c:v>
                </c:pt>
                <c:pt idx="10180">
                  <c:v>20.8</c:v>
                </c:pt>
                <c:pt idx="10181">
                  <c:v>20.8</c:v>
                </c:pt>
                <c:pt idx="10182">
                  <c:v>20.8</c:v>
                </c:pt>
                <c:pt idx="10183">
                  <c:v>20.8</c:v>
                </c:pt>
                <c:pt idx="10184">
                  <c:v>20.8</c:v>
                </c:pt>
                <c:pt idx="10185">
                  <c:v>20.8</c:v>
                </c:pt>
                <c:pt idx="10186">
                  <c:v>20.8</c:v>
                </c:pt>
                <c:pt idx="10187">
                  <c:v>20.8</c:v>
                </c:pt>
                <c:pt idx="10188">
                  <c:v>20.8</c:v>
                </c:pt>
                <c:pt idx="10189">
                  <c:v>20.8</c:v>
                </c:pt>
                <c:pt idx="10190">
                  <c:v>20.8</c:v>
                </c:pt>
                <c:pt idx="10191">
                  <c:v>20.8</c:v>
                </c:pt>
                <c:pt idx="10192">
                  <c:v>20.8</c:v>
                </c:pt>
                <c:pt idx="10193">
                  <c:v>20.8</c:v>
                </c:pt>
                <c:pt idx="10194">
                  <c:v>20.8</c:v>
                </c:pt>
                <c:pt idx="10195">
                  <c:v>20.8</c:v>
                </c:pt>
                <c:pt idx="10196">
                  <c:v>20.8</c:v>
                </c:pt>
                <c:pt idx="10197">
                  <c:v>20.8</c:v>
                </c:pt>
                <c:pt idx="10198">
                  <c:v>20.8</c:v>
                </c:pt>
                <c:pt idx="10199">
                  <c:v>20.8</c:v>
                </c:pt>
                <c:pt idx="10200">
                  <c:v>20.8</c:v>
                </c:pt>
                <c:pt idx="10201">
                  <c:v>20.8</c:v>
                </c:pt>
                <c:pt idx="10202">
                  <c:v>20.8</c:v>
                </c:pt>
                <c:pt idx="10203">
                  <c:v>20.8</c:v>
                </c:pt>
                <c:pt idx="10204">
                  <c:v>20.8</c:v>
                </c:pt>
                <c:pt idx="10205">
                  <c:v>20.8</c:v>
                </c:pt>
                <c:pt idx="10206">
                  <c:v>20.8</c:v>
                </c:pt>
                <c:pt idx="10207">
                  <c:v>20.8</c:v>
                </c:pt>
                <c:pt idx="10208">
                  <c:v>20.8</c:v>
                </c:pt>
                <c:pt idx="10209">
                  <c:v>20.8</c:v>
                </c:pt>
                <c:pt idx="10210">
                  <c:v>20.8</c:v>
                </c:pt>
                <c:pt idx="10211">
                  <c:v>20.8</c:v>
                </c:pt>
                <c:pt idx="10212">
                  <c:v>20.8</c:v>
                </c:pt>
                <c:pt idx="10213">
                  <c:v>20.8</c:v>
                </c:pt>
                <c:pt idx="10214">
                  <c:v>20.8</c:v>
                </c:pt>
                <c:pt idx="10215">
                  <c:v>20.8</c:v>
                </c:pt>
                <c:pt idx="10216">
                  <c:v>20.8</c:v>
                </c:pt>
                <c:pt idx="10217">
                  <c:v>20.8</c:v>
                </c:pt>
                <c:pt idx="10218">
                  <c:v>20.8</c:v>
                </c:pt>
                <c:pt idx="10219">
                  <c:v>20.8</c:v>
                </c:pt>
                <c:pt idx="10220">
                  <c:v>20.8</c:v>
                </c:pt>
                <c:pt idx="10221">
                  <c:v>20.8</c:v>
                </c:pt>
                <c:pt idx="10222">
                  <c:v>20.8</c:v>
                </c:pt>
                <c:pt idx="10223">
                  <c:v>20.8</c:v>
                </c:pt>
                <c:pt idx="10224">
                  <c:v>20.8</c:v>
                </c:pt>
                <c:pt idx="10225">
                  <c:v>20.8</c:v>
                </c:pt>
                <c:pt idx="10226">
                  <c:v>20.8</c:v>
                </c:pt>
                <c:pt idx="10227">
                  <c:v>20.8</c:v>
                </c:pt>
                <c:pt idx="10228">
                  <c:v>20.8</c:v>
                </c:pt>
                <c:pt idx="10229">
                  <c:v>20.8</c:v>
                </c:pt>
                <c:pt idx="10230">
                  <c:v>20.8</c:v>
                </c:pt>
                <c:pt idx="10231">
                  <c:v>20.8</c:v>
                </c:pt>
                <c:pt idx="10232">
                  <c:v>20.8</c:v>
                </c:pt>
                <c:pt idx="10233">
                  <c:v>20.8</c:v>
                </c:pt>
                <c:pt idx="10234">
                  <c:v>20.8</c:v>
                </c:pt>
                <c:pt idx="10235">
                  <c:v>20.8</c:v>
                </c:pt>
                <c:pt idx="10236">
                  <c:v>20.8</c:v>
                </c:pt>
                <c:pt idx="10237">
                  <c:v>20.8</c:v>
                </c:pt>
                <c:pt idx="10238">
                  <c:v>20.8</c:v>
                </c:pt>
                <c:pt idx="10239">
                  <c:v>20.8</c:v>
                </c:pt>
                <c:pt idx="10240">
                  <c:v>20.8</c:v>
                </c:pt>
                <c:pt idx="10241">
                  <c:v>20.8</c:v>
                </c:pt>
                <c:pt idx="10242">
                  <c:v>20.8</c:v>
                </c:pt>
                <c:pt idx="10243">
                  <c:v>20.8</c:v>
                </c:pt>
                <c:pt idx="10244">
                  <c:v>20.8</c:v>
                </c:pt>
                <c:pt idx="10245">
                  <c:v>20.8</c:v>
                </c:pt>
                <c:pt idx="10246">
                  <c:v>20.8</c:v>
                </c:pt>
                <c:pt idx="10247">
                  <c:v>20.8</c:v>
                </c:pt>
                <c:pt idx="10248">
                  <c:v>20.8</c:v>
                </c:pt>
                <c:pt idx="10249">
                  <c:v>20.8</c:v>
                </c:pt>
                <c:pt idx="10250">
                  <c:v>20.8</c:v>
                </c:pt>
                <c:pt idx="10251">
                  <c:v>20.8</c:v>
                </c:pt>
                <c:pt idx="10252">
                  <c:v>20.8</c:v>
                </c:pt>
                <c:pt idx="10253">
                  <c:v>20.8</c:v>
                </c:pt>
                <c:pt idx="10254">
                  <c:v>20.8</c:v>
                </c:pt>
                <c:pt idx="10255">
                  <c:v>20.8</c:v>
                </c:pt>
                <c:pt idx="10256">
                  <c:v>20.8</c:v>
                </c:pt>
                <c:pt idx="10257">
                  <c:v>20.8</c:v>
                </c:pt>
                <c:pt idx="10258">
                  <c:v>20.8</c:v>
                </c:pt>
                <c:pt idx="10259">
                  <c:v>20.8</c:v>
                </c:pt>
                <c:pt idx="10260">
                  <c:v>20.8</c:v>
                </c:pt>
                <c:pt idx="10261">
                  <c:v>20.8</c:v>
                </c:pt>
                <c:pt idx="10262">
                  <c:v>20.8</c:v>
                </c:pt>
                <c:pt idx="10263">
                  <c:v>20.8</c:v>
                </c:pt>
                <c:pt idx="10264">
                  <c:v>20.8</c:v>
                </c:pt>
                <c:pt idx="10265">
                  <c:v>20.8</c:v>
                </c:pt>
                <c:pt idx="10266">
                  <c:v>20.8</c:v>
                </c:pt>
                <c:pt idx="10267">
                  <c:v>20.8</c:v>
                </c:pt>
                <c:pt idx="10268">
                  <c:v>20.8</c:v>
                </c:pt>
                <c:pt idx="10269">
                  <c:v>20.8</c:v>
                </c:pt>
                <c:pt idx="10270">
                  <c:v>20.8</c:v>
                </c:pt>
                <c:pt idx="10271">
                  <c:v>20.8</c:v>
                </c:pt>
                <c:pt idx="10272">
                  <c:v>20.8</c:v>
                </c:pt>
                <c:pt idx="10273">
                  <c:v>20.8</c:v>
                </c:pt>
                <c:pt idx="10274">
                  <c:v>20.8</c:v>
                </c:pt>
                <c:pt idx="10275">
                  <c:v>20.8</c:v>
                </c:pt>
                <c:pt idx="10276">
                  <c:v>20.8</c:v>
                </c:pt>
                <c:pt idx="10277">
                  <c:v>20.8</c:v>
                </c:pt>
                <c:pt idx="10278">
                  <c:v>20.8</c:v>
                </c:pt>
                <c:pt idx="10279">
                  <c:v>20.8</c:v>
                </c:pt>
                <c:pt idx="10280">
                  <c:v>20.8</c:v>
                </c:pt>
                <c:pt idx="10281">
                  <c:v>20.8</c:v>
                </c:pt>
                <c:pt idx="10282">
                  <c:v>20.8</c:v>
                </c:pt>
                <c:pt idx="10283">
                  <c:v>20.8</c:v>
                </c:pt>
                <c:pt idx="10284">
                  <c:v>20.8</c:v>
                </c:pt>
                <c:pt idx="10285">
                  <c:v>20.8</c:v>
                </c:pt>
                <c:pt idx="10286">
                  <c:v>20.8</c:v>
                </c:pt>
                <c:pt idx="10287">
                  <c:v>20.8</c:v>
                </c:pt>
                <c:pt idx="10288">
                  <c:v>20.8</c:v>
                </c:pt>
                <c:pt idx="10289">
                  <c:v>20.8</c:v>
                </c:pt>
                <c:pt idx="10290">
                  <c:v>20.8</c:v>
                </c:pt>
                <c:pt idx="10291">
                  <c:v>20.8</c:v>
                </c:pt>
                <c:pt idx="10292">
                  <c:v>20.8</c:v>
                </c:pt>
                <c:pt idx="10293">
                  <c:v>20.8</c:v>
                </c:pt>
                <c:pt idx="10294">
                  <c:v>20.8</c:v>
                </c:pt>
                <c:pt idx="10295">
                  <c:v>20.8</c:v>
                </c:pt>
                <c:pt idx="10296">
                  <c:v>20.8</c:v>
                </c:pt>
                <c:pt idx="10297">
                  <c:v>20.8</c:v>
                </c:pt>
                <c:pt idx="10298">
                  <c:v>20.8</c:v>
                </c:pt>
                <c:pt idx="10299">
                  <c:v>20.8</c:v>
                </c:pt>
                <c:pt idx="10300">
                  <c:v>20.8</c:v>
                </c:pt>
                <c:pt idx="10301">
                  <c:v>20.8</c:v>
                </c:pt>
                <c:pt idx="10302">
                  <c:v>20.8</c:v>
                </c:pt>
                <c:pt idx="10303">
                  <c:v>20.8</c:v>
                </c:pt>
                <c:pt idx="10304">
                  <c:v>20.8</c:v>
                </c:pt>
                <c:pt idx="10305">
                  <c:v>20.8</c:v>
                </c:pt>
                <c:pt idx="10306">
                  <c:v>20.8</c:v>
                </c:pt>
                <c:pt idx="10307">
                  <c:v>20.8</c:v>
                </c:pt>
                <c:pt idx="10308">
                  <c:v>20.8</c:v>
                </c:pt>
                <c:pt idx="10309">
                  <c:v>20.8</c:v>
                </c:pt>
                <c:pt idx="10310">
                  <c:v>20.8</c:v>
                </c:pt>
                <c:pt idx="10311">
                  <c:v>20.8</c:v>
                </c:pt>
                <c:pt idx="10312">
                  <c:v>20.8</c:v>
                </c:pt>
                <c:pt idx="10313">
                  <c:v>20.8</c:v>
                </c:pt>
                <c:pt idx="10314">
                  <c:v>20.8</c:v>
                </c:pt>
                <c:pt idx="10315">
                  <c:v>20.8</c:v>
                </c:pt>
                <c:pt idx="10316">
                  <c:v>20.8</c:v>
                </c:pt>
                <c:pt idx="10317">
                  <c:v>20.8</c:v>
                </c:pt>
                <c:pt idx="10318">
                  <c:v>20.8</c:v>
                </c:pt>
                <c:pt idx="10319">
                  <c:v>20.8</c:v>
                </c:pt>
                <c:pt idx="10320">
                  <c:v>20.8</c:v>
                </c:pt>
                <c:pt idx="10321">
                  <c:v>20.8</c:v>
                </c:pt>
                <c:pt idx="10322">
                  <c:v>20.8</c:v>
                </c:pt>
                <c:pt idx="10323">
                  <c:v>20.8</c:v>
                </c:pt>
                <c:pt idx="10324">
                  <c:v>20.8</c:v>
                </c:pt>
                <c:pt idx="10325">
                  <c:v>20.8</c:v>
                </c:pt>
                <c:pt idx="10326">
                  <c:v>20.8</c:v>
                </c:pt>
                <c:pt idx="10327">
                  <c:v>20.8</c:v>
                </c:pt>
                <c:pt idx="10328">
                  <c:v>20.8</c:v>
                </c:pt>
                <c:pt idx="10329">
                  <c:v>20.8</c:v>
                </c:pt>
                <c:pt idx="10330">
                  <c:v>20.8</c:v>
                </c:pt>
                <c:pt idx="10331">
                  <c:v>20.8</c:v>
                </c:pt>
                <c:pt idx="10332">
                  <c:v>20.8</c:v>
                </c:pt>
                <c:pt idx="10333">
                  <c:v>20.8</c:v>
                </c:pt>
                <c:pt idx="10334">
                  <c:v>20.8</c:v>
                </c:pt>
                <c:pt idx="10335">
                  <c:v>20.8</c:v>
                </c:pt>
                <c:pt idx="10336">
                  <c:v>20.8</c:v>
                </c:pt>
                <c:pt idx="10337">
                  <c:v>20.8</c:v>
                </c:pt>
                <c:pt idx="10338">
                  <c:v>20.8</c:v>
                </c:pt>
                <c:pt idx="10339">
                  <c:v>20.8</c:v>
                </c:pt>
                <c:pt idx="10340">
                  <c:v>20.8</c:v>
                </c:pt>
                <c:pt idx="10341">
                  <c:v>20.8</c:v>
                </c:pt>
                <c:pt idx="10342">
                  <c:v>20.8</c:v>
                </c:pt>
                <c:pt idx="10343">
                  <c:v>20.8</c:v>
                </c:pt>
                <c:pt idx="10344">
                  <c:v>20.8</c:v>
                </c:pt>
                <c:pt idx="10345">
                  <c:v>20.8</c:v>
                </c:pt>
                <c:pt idx="10346">
                  <c:v>20.8</c:v>
                </c:pt>
                <c:pt idx="10347">
                  <c:v>20.8</c:v>
                </c:pt>
                <c:pt idx="10348">
                  <c:v>20.8</c:v>
                </c:pt>
                <c:pt idx="10349">
                  <c:v>20.8</c:v>
                </c:pt>
                <c:pt idx="10350">
                  <c:v>20.8</c:v>
                </c:pt>
                <c:pt idx="10351">
                  <c:v>20.8</c:v>
                </c:pt>
                <c:pt idx="10352">
                  <c:v>20.8</c:v>
                </c:pt>
                <c:pt idx="10353">
                  <c:v>20.8</c:v>
                </c:pt>
                <c:pt idx="10354">
                  <c:v>20.8</c:v>
                </c:pt>
                <c:pt idx="10355">
                  <c:v>20.8</c:v>
                </c:pt>
                <c:pt idx="10356">
                  <c:v>20.8</c:v>
                </c:pt>
                <c:pt idx="10357">
                  <c:v>20.8</c:v>
                </c:pt>
                <c:pt idx="10358">
                  <c:v>20.8</c:v>
                </c:pt>
                <c:pt idx="10359">
                  <c:v>20.8</c:v>
                </c:pt>
                <c:pt idx="10360">
                  <c:v>20.8</c:v>
                </c:pt>
                <c:pt idx="10361">
                  <c:v>20.8</c:v>
                </c:pt>
                <c:pt idx="10362">
                  <c:v>20.8</c:v>
                </c:pt>
                <c:pt idx="10363">
                  <c:v>20.8</c:v>
                </c:pt>
                <c:pt idx="10364">
                  <c:v>20.8</c:v>
                </c:pt>
                <c:pt idx="10365">
                  <c:v>20.8</c:v>
                </c:pt>
                <c:pt idx="10366">
                  <c:v>20.8</c:v>
                </c:pt>
                <c:pt idx="10367">
                  <c:v>20.8</c:v>
                </c:pt>
                <c:pt idx="10368">
                  <c:v>20.8</c:v>
                </c:pt>
                <c:pt idx="10369">
                  <c:v>20.8</c:v>
                </c:pt>
                <c:pt idx="10370">
                  <c:v>20.8</c:v>
                </c:pt>
                <c:pt idx="10371">
                  <c:v>20.8</c:v>
                </c:pt>
                <c:pt idx="10372">
                  <c:v>20.8</c:v>
                </c:pt>
                <c:pt idx="10373">
                  <c:v>20.8</c:v>
                </c:pt>
                <c:pt idx="10374">
                  <c:v>20.8</c:v>
                </c:pt>
                <c:pt idx="10375">
                  <c:v>20.8</c:v>
                </c:pt>
                <c:pt idx="10376">
                  <c:v>20.8</c:v>
                </c:pt>
                <c:pt idx="10377">
                  <c:v>20.8</c:v>
                </c:pt>
                <c:pt idx="10378">
                  <c:v>20.8</c:v>
                </c:pt>
                <c:pt idx="10379">
                  <c:v>20.8</c:v>
                </c:pt>
                <c:pt idx="10380">
                  <c:v>20.8</c:v>
                </c:pt>
                <c:pt idx="10381">
                  <c:v>20.8</c:v>
                </c:pt>
                <c:pt idx="10382">
                  <c:v>20.8</c:v>
                </c:pt>
                <c:pt idx="10383">
                  <c:v>20.8</c:v>
                </c:pt>
                <c:pt idx="10384">
                  <c:v>20.8</c:v>
                </c:pt>
                <c:pt idx="10385">
                  <c:v>20.8</c:v>
                </c:pt>
                <c:pt idx="10386">
                  <c:v>20.8</c:v>
                </c:pt>
                <c:pt idx="10387">
                  <c:v>20.8</c:v>
                </c:pt>
                <c:pt idx="10388">
                  <c:v>20.8</c:v>
                </c:pt>
                <c:pt idx="10389">
                  <c:v>20.8</c:v>
                </c:pt>
                <c:pt idx="10390">
                  <c:v>20.8</c:v>
                </c:pt>
                <c:pt idx="10391">
                  <c:v>20.8</c:v>
                </c:pt>
                <c:pt idx="10392">
                  <c:v>20.8</c:v>
                </c:pt>
                <c:pt idx="10393">
                  <c:v>20.8</c:v>
                </c:pt>
                <c:pt idx="10394">
                  <c:v>20.8</c:v>
                </c:pt>
                <c:pt idx="10395">
                  <c:v>20.8</c:v>
                </c:pt>
                <c:pt idx="10396">
                  <c:v>20.8</c:v>
                </c:pt>
                <c:pt idx="10397">
                  <c:v>20.8</c:v>
                </c:pt>
                <c:pt idx="10398">
                  <c:v>20.8</c:v>
                </c:pt>
                <c:pt idx="10399">
                  <c:v>20.8</c:v>
                </c:pt>
                <c:pt idx="10400">
                  <c:v>20.8</c:v>
                </c:pt>
                <c:pt idx="10401">
                  <c:v>20.8</c:v>
                </c:pt>
                <c:pt idx="10402">
                  <c:v>20.8</c:v>
                </c:pt>
                <c:pt idx="10403">
                  <c:v>20.8</c:v>
                </c:pt>
                <c:pt idx="10404">
                  <c:v>20.8</c:v>
                </c:pt>
                <c:pt idx="10405">
                  <c:v>20.8</c:v>
                </c:pt>
                <c:pt idx="10406">
                  <c:v>20.8</c:v>
                </c:pt>
                <c:pt idx="10407">
                  <c:v>20.8</c:v>
                </c:pt>
                <c:pt idx="10408">
                  <c:v>20.8</c:v>
                </c:pt>
                <c:pt idx="10409">
                  <c:v>20.8</c:v>
                </c:pt>
                <c:pt idx="10410">
                  <c:v>20.8</c:v>
                </c:pt>
                <c:pt idx="10411">
                  <c:v>20.8</c:v>
                </c:pt>
                <c:pt idx="10412">
                  <c:v>20.8</c:v>
                </c:pt>
                <c:pt idx="10413">
                  <c:v>20.8</c:v>
                </c:pt>
                <c:pt idx="10414">
                  <c:v>20.8</c:v>
                </c:pt>
                <c:pt idx="10415">
                  <c:v>20.8</c:v>
                </c:pt>
                <c:pt idx="10416">
                  <c:v>20.8</c:v>
                </c:pt>
                <c:pt idx="10417">
                  <c:v>20.8</c:v>
                </c:pt>
                <c:pt idx="10418">
                  <c:v>20.8</c:v>
                </c:pt>
                <c:pt idx="10419">
                  <c:v>20.8</c:v>
                </c:pt>
                <c:pt idx="10420">
                  <c:v>20.8</c:v>
                </c:pt>
                <c:pt idx="10421">
                  <c:v>20.8</c:v>
                </c:pt>
                <c:pt idx="10422">
                  <c:v>20.8</c:v>
                </c:pt>
                <c:pt idx="10423">
                  <c:v>20.8</c:v>
                </c:pt>
                <c:pt idx="10424">
                  <c:v>20.8</c:v>
                </c:pt>
                <c:pt idx="10425">
                  <c:v>20.8</c:v>
                </c:pt>
                <c:pt idx="10426">
                  <c:v>20.8</c:v>
                </c:pt>
                <c:pt idx="10427">
                  <c:v>20.8</c:v>
                </c:pt>
                <c:pt idx="10428">
                  <c:v>20.8</c:v>
                </c:pt>
                <c:pt idx="10429">
                  <c:v>20.8</c:v>
                </c:pt>
                <c:pt idx="10430">
                  <c:v>20.8</c:v>
                </c:pt>
                <c:pt idx="10431">
                  <c:v>20.8</c:v>
                </c:pt>
                <c:pt idx="10432">
                  <c:v>20.8</c:v>
                </c:pt>
                <c:pt idx="10433">
                  <c:v>20.8</c:v>
                </c:pt>
                <c:pt idx="10434">
                  <c:v>20.8</c:v>
                </c:pt>
                <c:pt idx="10435">
                  <c:v>20.8</c:v>
                </c:pt>
                <c:pt idx="10436">
                  <c:v>20.8</c:v>
                </c:pt>
                <c:pt idx="10437">
                  <c:v>20.8</c:v>
                </c:pt>
                <c:pt idx="10438">
                  <c:v>20.8</c:v>
                </c:pt>
                <c:pt idx="10439">
                  <c:v>20.8</c:v>
                </c:pt>
                <c:pt idx="10440">
                  <c:v>20.8</c:v>
                </c:pt>
                <c:pt idx="10441">
                  <c:v>20.8</c:v>
                </c:pt>
                <c:pt idx="10442">
                  <c:v>20.8</c:v>
                </c:pt>
                <c:pt idx="10443">
                  <c:v>20.8</c:v>
                </c:pt>
                <c:pt idx="10444">
                  <c:v>20.8</c:v>
                </c:pt>
                <c:pt idx="10445">
                  <c:v>20.8</c:v>
                </c:pt>
                <c:pt idx="10446">
                  <c:v>20.8</c:v>
                </c:pt>
                <c:pt idx="10447">
                  <c:v>20.8</c:v>
                </c:pt>
                <c:pt idx="10448">
                  <c:v>20.8</c:v>
                </c:pt>
                <c:pt idx="10449">
                  <c:v>20.8</c:v>
                </c:pt>
                <c:pt idx="10450">
                  <c:v>20.8</c:v>
                </c:pt>
                <c:pt idx="10451">
                  <c:v>20.8</c:v>
                </c:pt>
                <c:pt idx="10452">
                  <c:v>20.8</c:v>
                </c:pt>
                <c:pt idx="10453">
                  <c:v>20.8</c:v>
                </c:pt>
                <c:pt idx="10454">
                  <c:v>20.8</c:v>
                </c:pt>
                <c:pt idx="10455">
                  <c:v>20.8</c:v>
                </c:pt>
                <c:pt idx="10456">
                  <c:v>20.8</c:v>
                </c:pt>
                <c:pt idx="10457">
                  <c:v>20.8</c:v>
                </c:pt>
                <c:pt idx="10458">
                  <c:v>20.8</c:v>
                </c:pt>
                <c:pt idx="10459">
                  <c:v>20.8</c:v>
                </c:pt>
                <c:pt idx="10460">
                  <c:v>20.8</c:v>
                </c:pt>
                <c:pt idx="10461">
                  <c:v>20.8</c:v>
                </c:pt>
                <c:pt idx="10462">
                  <c:v>20.8</c:v>
                </c:pt>
                <c:pt idx="10463">
                  <c:v>20.8</c:v>
                </c:pt>
                <c:pt idx="10464">
                  <c:v>20.8</c:v>
                </c:pt>
                <c:pt idx="10465">
                  <c:v>20.8</c:v>
                </c:pt>
                <c:pt idx="10466">
                  <c:v>20.8</c:v>
                </c:pt>
                <c:pt idx="10467">
                  <c:v>20.8</c:v>
                </c:pt>
                <c:pt idx="10468">
                  <c:v>20.8</c:v>
                </c:pt>
                <c:pt idx="10469">
                  <c:v>20.8</c:v>
                </c:pt>
                <c:pt idx="10470">
                  <c:v>20.8</c:v>
                </c:pt>
                <c:pt idx="10471">
                  <c:v>20.8</c:v>
                </c:pt>
                <c:pt idx="10472">
                  <c:v>20.8</c:v>
                </c:pt>
                <c:pt idx="10473">
                  <c:v>20.8</c:v>
                </c:pt>
                <c:pt idx="10474">
                  <c:v>20.8</c:v>
                </c:pt>
                <c:pt idx="10475">
                  <c:v>20.8</c:v>
                </c:pt>
                <c:pt idx="10476">
                  <c:v>20.8</c:v>
                </c:pt>
                <c:pt idx="10477">
                  <c:v>20.8</c:v>
                </c:pt>
                <c:pt idx="10478">
                  <c:v>20.8</c:v>
                </c:pt>
                <c:pt idx="10479">
                  <c:v>20.8</c:v>
                </c:pt>
                <c:pt idx="10480">
                  <c:v>20.8</c:v>
                </c:pt>
                <c:pt idx="10481">
                  <c:v>20.8</c:v>
                </c:pt>
                <c:pt idx="10482">
                  <c:v>20.8</c:v>
                </c:pt>
                <c:pt idx="10483">
                  <c:v>20.8</c:v>
                </c:pt>
                <c:pt idx="10484">
                  <c:v>20.8</c:v>
                </c:pt>
                <c:pt idx="10485">
                  <c:v>20.8</c:v>
                </c:pt>
                <c:pt idx="10486">
                  <c:v>20.8</c:v>
                </c:pt>
                <c:pt idx="10487">
                  <c:v>20.8</c:v>
                </c:pt>
                <c:pt idx="10488">
                  <c:v>20.8</c:v>
                </c:pt>
                <c:pt idx="10489">
                  <c:v>20.8</c:v>
                </c:pt>
                <c:pt idx="10490">
                  <c:v>20.8</c:v>
                </c:pt>
                <c:pt idx="10491">
                  <c:v>20.8</c:v>
                </c:pt>
                <c:pt idx="10492">
                  <c:v>20.8</c:v>
                </c:pt>
                <c:pt idx="10493">
                  <c:v>20.8</c:v>
                </c:pt>
                <c:pt idx="10494">
                  <c:v>20.8</c:v>
                </c:pt>
                <c:pt idx="10495">
                  <c:v>20.8</c:v>
                </c:pt>
                <c:pt idx="10496">
                  <c:v>20.8</c:v>
                </c:pt>
                <c:pt idx="10497">
                  <c:v>20.8</c:v>
                </c:pt>
                <c:pt idx="10498">
                  <c:v>20.8</c:v>
                </c:pt>
                <c:pt idx="10499">
                  <c:v>20.8</c:v>
                </c:pt>
                <c:pt idx="10500">
                  <c:v>20.8</c:v>
                </c:pt>
                <c:pt idx="10501">
                  <c:v>20.8</c:v>
                </c:pt>
                <c:pt idx="10502">
                  <c:v>20.8</c:v>
                </c:pt>
                <c:pt idx="10503">
                  <c:v>20.8</c:v>
                </c:pt>
                <c:pt idx="10504">
                  <c:v>20.8</c:v>
                </c:pt>
                <c:pt idx="10505">
                  <c:v>20.8</c:v>
                </c:pt>
                <c:pt idx="10506">
                  <c:v>20.8</c:v>
                </c:pt>
                <c:pt idx="10507">
                  <c:v>20.8</c:v>
                </c:pt>
                <c:pt idx="10508">
                  <c:v>20.8</c:v>
                </c:pt>
                <c:pt idx="10509">
                  <c:v>20.8</c:v>
                </c:pt>
                <c:pt idx="10510">
                  <c:v>20.8</c:v>
                </c:pt>
                <c:pt idx="10511">
                  <c:v>20.8</c:v>
                </c:pt>
                <c:pt idx="10512">
                  <c:v>20.8</c:v>
                </c:pt>
                <c:pt idx="10513">
                  <c:v>20.8</c:v>
                </c:pt>
                <c:pt idx="10514">
                  <c:v>20.8</c:v>
                </c:pt>
                <c:pt idx="10515">
                  <c:v>20.8</c:v>
                </c:pt>
                <c:pt idx="10516">
                  <c:v>20.8</c:v>
                </c:pt>
                <c:pt idx="10517">
                  <c:v>20.8</c:v>
                </c:pt>
                <c:pt idx="10518">
                  <c:v>20.8</c:v>
                </c:pt>
                <c:pt idx="10519">
                  <c:v>20.8</c:v>
                </c:pt>
                <c:pt idx="10520">
                  <c:v>20.8</c:v>
                </c:pt>
                <c:pt idx="10521">
                  <c:v>20.8</c:v>
                </c:pt>
                <c:pt idx="10522">
                  <c:v>20.8</c:v>
                </c:pt>
                <c:pt idx="10523">
                  <c:v>20.8</c:v>
                </c:pt>
                <c:pt idx="10524">
                  <c:v>20.8</c:v>
                </c:pt>
                <c:pt idx="10525">
                  <c:v>20.8</c:v>
                </c:pt>
                <c:pt idx="10526">
                  <c:v>20.8</c:v>
                </c:pt>
                <c:pt idx="10527">
                  <c:v>20.8</c:v>
                </c:pt>
                <c:pt idx="10528">
                  <c:v>20.8</c:v>
                </c:pt>
                <c:pt idx="10529">
                  <c:v>20.8</c:v>
                </c:pt>
                <c:pt idx="10530">
                  <c:v>20.8</c:v>
                </c:pt>
                <c:pt idx="10531">
                  <c:v>20.8</c:v>
                </c:pt>
                <c:pt idx="10532">
                  <c:v>20.8</c:v>
                </c:pt>
                <c:pt idx="10533">
                  <c:v>20.8</c:v>
                </c:pt>
                <c:pt idx="10534">
                  <c:v>20.8</c:v>
                </c:pt>
                <c:pt idx="10535">
                  <c:v>20.8</c:v>
                </c:pt>
                <c:pt idx="10536">
                  <c:v>20.8</c:v>
                </c:pt>
                <c:pt idx="10537">
                  <c:v>20.8</c:v>
                </c:pt>
                <c:pt idx="10538">
                  <c:v>20.8</c:v>
                </c:pt>
                <c:pt idx="10539">
                  <c:v>20.8</c:v>
                </c:pt>
                <c:pt idx="10540">
                  <c:v>20.8</c:v>
                </c:pt>
                <c:pt idx="10541">
                  <c:v>20.8</c:v>
                </c:pt>
                <c:pt idx="10542">
                  <c:v>20.8</c:v>
                </c:pt>
                <c:pt idx="10543">
                  <c:v>20.8</c:v>
                </c:pt>
                <c:pt idx="10544">
                  <c:v>20.8</c:v>
                </c:pt>
                <c:pt idx="10545">
                  <c:v>20.8</c:v>
                </c:pt>
                <c:pt idx="10546">
                  <c:v>20.8</c:v>
                </c:pt>
                <c:pt idx="10547">
                  <c:v>20.8</c:v>
                </c:pt>
                <c:pt idx="10548">
                  <c:v>20.8</c:v>
                </c:pt>
                <c:pt idx="10549">
                  <c:v>20.8</c:v>
                </c:pt>
                <c:pt idx="10550">
                  <c:v>20.8</c:v>
                </c:pt>
                <c:pt idx="10551">
                  <c:v>20.8</c:v>
                </c:pt>
                <c:pt idx="10552">
                  <c:v>20.8</c:v>
                </c:pt>
                <c:pt idx="10553">
                  <c:v>20.8</c:v>
                </c:pt>
                <c:pt idx="10554">
                  <c:v>20.8</c:v>
                </c:pt>
                <c:pt idx="10555">
                  <c:v>20.8</c:v>
                </c:pt>
                <c:pt idx="10556">
                  <c:v>20.8</c:v>
                </c:pt>
                <c:pt idx="10557">
                  <c:v>20.8</c:v>
                </c:pt>
                <c:pt idx="10558">
                  <c:v>20.8</c:v>
                </c:pt>
                <c:pt idx="10559">
                  <c:v>20.8</c:v>
                </c:pt>
                <c:pt idx="10560">
                  <c:v>20.8</c:v>
                </c:pt>
                <c:pt idx="10561">
                  <c:v>20.8</c:v>
                </c:pt>
                <c:pt idx="10562">
                  <c:v>20.8</c:v>
                </c:pt>
                <c:pt idx="10563">
                  <c:v>20.8</c:v>
                </c:pt>
                <c:pt idx="10564">
                  <c:v>20.8</c:v>
                </c:pt>
                <c:pt idx="10565">
                  <c:v>20.8</c:v>
                </c:pt>
                <c:pt idx="10566">
                  <c:v>20.8</c:v>
                </c:pt>
                <c:pt idx="10567">
                  <c:v>20.8</c:v>
                </c:pt>
                <c:pt idx="10568">
                  <c:v>20.8</c:v>
                </c:pt>
                <c:pt idx="10569">
                  <c:v>20.8</c:v>
                </c:pt>
                <c:pt idx="10570">
                  <c:v>20.8</c:v>
                </c:pt>
                <c:pt idx="10571">
                  <c:v>20.8</c:v>
                </c:pt>
                <c:pt idx="10572">
                  <c:v>20.8</c:v>
                </c:pt>
                <c:pt idx="10573">
                  <c:v>20.8</c:v>
                </c:pt>
                <c:pt idx="10574">
                  <c:v>20.8</c:v>
                </c:pt>
                <c:pt idx="10575">
                  <c:v>20.8</c:v>
                </c:pt>
                <c:pt idx="10576">
                  <c:v>20.8</c:v>
                </c:pt>
                <c:pt idx="10577">
                  <c:v>20.8</c:v>
                </c:pt>
                <c:pt idx="10578">
                  <c:v>20.8</c:v>
                </c:pt>
                <c:pt idx="10579">
                  <c:v>20.8</c:v>
                </c:pt>
                <c:pt idx="10580">
                  <c:v>20.8</c:v>
                </c:pt>
                <c:pt idx="10581">
                  <c:v>20.8</c:v>
                </c:pt>
                <c:pt idx="10582">
                  <c:v>20.8</c:v>
                </c:pt>
                <c:pt idx="10583">
                  <c:v>20.8</c:v>
                </c:pt>
                <c:pt idx="10584">
                  <c:v>20.8</c:v>
                </c:pt>
                <c:pt idx="10585">
                  <c:v>20.8</c:v>
                </c:pt>
                <c:pt idx="10586">
                  <c:v>20.8</c:v>
                </c:pt>
                <c:pt idx="10587">
                  <c:v>20.8</c:v>
                </c:pt>
                <c:pt idx="10588">
                  <c:v>20.8</c:v>
                </c:pt>
                <c:pt idx="10589">
                  <c:v>20.8</c:v>
                </c:pt>
                <c:pt idx="10590">
                  <c:v>20.8</c:v>
                </c:pt>
                <c:pt idx="10591">
                  <c:v>20.8</c:v>
                </c:pt>
                <c:pt idx="10592">
                  <c:v>20.8</c:v>
                </c:pt>
                <c:pt idx="10593">
                  <c:v>20.8</c:v>
                </c:pt>
                <c:pt idx="10594">
                  <c:v>20.8</c:v>
                </c:pt>
                <c:pt idx="10595">
                  <c:v>20.8</c:v>
                </c:pt>
                <c:pt idx="10596">
                  <c:v>20.8</c:v>
                </c:pt>
                <c:pt idx="10597">
                  <c:v>20.8</c:v>
                </c:pt>
                <c:pt idx="10598">
                  <c:v>20.8</c:v>
                </c:pt>
                <c:pt idx="10599">
                  <c:v>20.8</c:v>
                </c:pt>
                <c:pt idx="10600">
                  <c:v>20.8</c:v>
                </c:pt>
                <c:pt idx="10601">
                  <c:v>20.8</c:v>
                </c:pt>
                <c:pt idx="10602">
                  <c:v>20.8</c:v>
                </c:pt>
                <c:pt idx="10603">
                  <c:v>20.8</c:v>
                </c:pt>
                <c:pt idx="10604">
                  <c:v>20.8</c:v>
                </c:pt>
                <c:pt idx="10605">
                  <c:v>20.8</c:v>
                </c:pt>
                <c:pt idx="10606">
                  <c:v>20.8</c:v>
                </c:pt>
                <c:pt idx="10607">
                  <c:v>20.8</c:v>
                </c:pt>
                <c:pt idx="10608">
                  <c:v>20.8</c:v>
                </c:pt>
                <c:pt idx="10609">
                  <c:v>20.8</c:v>
                </c:pt>
                <c:pt idx="10610">
                  <c:v>20.8</c:v>
                </c:pt>
                <c:pt idx="10611">
                  <c:v>20.8</c:v>
                </c:pt>
                <c:pt idx="10612">
                  <c:v>20.8</c:v>
                </c:pt>
                <c:pt idx="10613">
                  <c:v>20.8</c:v>
                </c:pt>
                <c:pt idx="10614">
                  <c:v>20.8</c:v>
                </c:pt>
                <c:pt idx="10615">
                  <c:v>20.8</c:v>
                </c:pt>
                <c:pt idx="10616">
                  <c:v>20.8</c:v>
                </c:pt>
                <c:pt idx="10617">
                  <c:v>20.8</c:v>
                </c:pt>
                <c:pt idx="10618">
                  <c:v>20.8</c:v>
                </c:pt>
                <c:pt idx="10619">
                  <c:v>20.8</c:v>
                </c:pt>
                <c:pt idx="10620">
                  <c:v>20.8</c:v>
                </c:pt>
                <c:pt idx="10621">
                  <c:v>20.8</c:v>
                </c:pt>
                <c:pt idx="10622">
                  <c:v>20.8</c:v>
                </c:pt>
                <c:pt idx="10623">
                  <c:v>20.8</c:v>
                </c:pt>
                <c:pt idx="10624">
                  <c:v>20.8</c:v>
                </c:pt>
                <c:pt idx="10625">
                  <c:v>20.8</c:v>
                </c:pt>
                <c:pt idx="10626">
                  <c:v>20.8</c:v>
                </c:pt>
                <c:pt idx="10627">
                  <c:v>20.8</c:v>
                </c:pt>
                <c:pt idx="10628">
                  <c:v>20.8</c:v>
                </c:pt>
                <c:pt idx="10629">
                  <c:v>20.8</c:v>
                </c:pt>
                <c:pt idx="10630">
                  <c:v>20.8</c:v>
                </c:pt>
                <c:pt idx="10631">
                  <c:v>20.8</c:v>
                </c:pt>
                <c:pt idx="10632">
                  <c:v>20.8</c:v>
                </c:pt>
                <c:pt idx="10633">
                  <c:v>20.8</c:v>
                </c:pt>
                <c:pt idx="10634">
                  <c:v>20.8</c:v>
                </c:pt>
                <c:pt idx="10635">
                  <c:v>20.8</c:v>
                </c:pt>
                <c:pt idx="10636">
                  <c:v>20.8</c:v>
                </c:pt>
                <c:pt idx="10637">
                  <c:v>20.8</c:v>
                </c:pt>
                <c:pt idx="10638">
                  <c:v>20.8</c:v>
                </c:pt>
                <c:pt idx="10639">
                  <c:v>20.8</c:v>
                </c:pt>
                <c:pt idx="10640">
                  <c:v>20.8</c:v>
                </c:pt>
                <c:pt idx="10641">
                  <c:v>20.8</c:v>
                </c:pt>
                <c:pt idx="10642">
                  <c:v>20.8</c:v>
                </c:pt>
                <c:pt idx="10643">
                  <c:v>20.8</c:v>
                </c:pt>
                <c:pt idx="10644">
                  <c:v>20.8</c:v>
                </c:pt>
                <c:pt idx="10645">
                  <c:v>20.8</c:v>
                </c:pt>
                <c:pt idx="10646">
                  <c:v>20.8</c:v>
                </c:pt>
                <c:pt idx="10647">
                  <c:v>20.8</c:v>
                </c:pt>
                <c:pt idx="10648">
                  <c:v>20.8</c:v>
                </c:pt>
                <c:pt idx="10649">
                  <c:v>20.8</c:v>
                </c:pt>
                <c:pt idx="10650">
                  <c:v>20.8</c:v>
                </c:pt>
                <c:pt idx="10651">
                  <c:v>20.8</c:v>
                </c:pt>
                <c:pt idx="10652">
                  <c:v>20.8</c:v>
                </c:pt>
                <c:pt idx="10653">
                  <c:v>20.8</c:v>
                </c:pt>
                <c:pt idx="10654">
                  <c:v>20.8</c:v>
                </c:pt>
                <c:pt idx="10655">
                  <c:v>20.8</c:v>
                </c:pt>
                <c:pt idx="10656">
                  <c:v>20.8</c:v>
                </c:pt>
                <c:pt idx="10657">
                  <c:v>20.8</c:v>
                </c:pt>
                <c:pt idx="10658">
                  <c:v>20.8</c:v>
                </c:pt>
                <c:pt idx="10659">
                  <c:v>20.8</c:v>
                </c:pt>
                <c:pt idx="10660">
                  <c:v>20.8</c:v>
                </c:pt>
                <c:pt idx="10661">
                  <c:v>20.8</c:v>
                </c:pt>
                <c:pt idx="10662">
                  <c:v>20.8</c:v>
                </c:pt>
                <c:pt idx="10663">
                  <c:v>20.8</c:v>
                </c:pt>
                <c:pt idx="10664">
                  <c:v>20.8</c:v>
                </c:pt>
                <c:pt idx="10665">
                  <c:v>20.8</c:v>
                </c:pt>
                <c:pt idx="10666">
                  <c:v>20.8</c:v>
                </c:pt>
                <c:pt idx="10667">
                  <c:v>20.8</c:v>
                </c:pt>
                <c:pt idx="10668">
                  <c:v>20.8</c:v>
                </c:pt>
                <c:pt idx="10669">
                  <c:v>20.8</c:v>
                </c:pt>
                <c:pt idx="10670">
                  <c:v>20.8</c:v>
                </c:pt>
                <c:pt idx="10671">
                  <c:v>20.8</c:v>
                </c:pt>
                <c:pt idx="10672">
                  <c:v>20.8</c:v>
                </c:pt>
                <c:pt idx="10673">
                  <c:v>20.8</c:v>
                </c:pt>
                <c:pt idx="10674">
                  <c:v>20.8</c:v>
                </c:pt>
                <c:pt idx="10675">
                  <c:v>20.8</c:v>
                </c:pt>
                <c:pt idx="10676">
                  <c:v>20.8</c:v>
                </c:pt>
                <c:pt idx="10677">
                  <c:v>20.8</c:v>
                </c:pt>
                <c:pt idx="10678">
                  <c:v>20.8</c:v>
                </c:pt>
                <c:pt idx="10679">
                  <c:v>20.8</c:v>
                </c:pt>
                <c:pt idx="10680">
                  <c:v>20.8</c:v>
                </c:pt>
                <c:pt idx="10681">
                  <c:v>20.8</c:v>
                </c:pt>
                <c:pt idx="10682">
                  <c:v>20.8</c:v>
                </c:pt>
                <c:pt idx="10683">
                  <c:v>20.8</c:v>
                </c:pt>
                <c:pt idx="10684">
                  <c:v>20.8</c:v>
                </c:pt>
                <c:pt idx="10685">
                  <c:v>20.8</c:v>
                </c:pt>
                <c:pt idx="10686">
                  <c:v>20.8</c:v>
                </c:pt>
                <c:pt idx="10687">
                  <c:v>20.8</c:v>
                </c:pt>
                <c:pt idx="10688">
                  <c:v>20.8</c:v>
                </c:pt>
                <c:pt idx="10689">
                  <c:v>20.8</c:v>
                </c:pt>
                <c:pt idx="10690">
                  <c:v>20.8</c:v>
                </c:pt>
                <c:pt idx="10691">
                  <c:v>20.8</c:v>
                </c:pt>
                <c:pt idx="10692">
                  <c:v>20.8</c:v>
                </c:pt>
                <c:pt idx="10693">
                  <c:v>20.8</c:v>
                </c:pt>
                <c:pt idx="10694">
                  <c:v>20.8</c:v>
                </c:pt>
                <c:pt idx="10695">
                  <c:v>20.8</c:v>
                </c:pt>
                <c:pt idx="10696">
                  <c:v>20.8</c:v>
                </c:pt>
                <c:pt idx="10697">
                  <c:v>20.8</c:v>
                </c:pt>
                <c:pt idx="10698">
                  <c:v>20.8</c:v>
                </c:pt>
                <c:pt idx="10699">
                  <c:v>20.8</c:v>
                </c:pt>
                <c:pt idx="10700">
                  <c:v>20.8</c:v>
                </c:pt>
                <c:pt idx="10701">
                  <c:v>20.8</c:v>
                </c:pt>
                <c:pt idx="10702">
                  <c:v>20.8</c:v>
                </c:pt>
                <c:pt idx="10703">
                  <c:v>20.8</c:v>
                </c:pt>
                <c:pt idx="10704">
                  <c:v>20.8</c:v>
                </c:pt>
                <c:pt idx="10705">
                  <c:v>20.8</c:v>
                </c:pt>
                <c:pt idx="10706">
                  <c:v>20.8</c:v>
                </c:pt>
                <c:pt idx="10707">
                  <c:v>20.8</c:v>
                </c:pt>
                <c:pt idx="10708">
                  <c:v>20.8</c:v>
                </c:pt>
                <c:pt idx="10709">
                  <c:v>20.8</c:v>
                </c:pt>
                <c:pt idx="10710">
                  <c:v>20.8</c:v>
                </c:pt>
                <c:pt idx="10711">
                  <c:v>20.8</c:v>
                </c:pt>
                <c:pt idx="10712">
                  <c:v>20.8</c:v>
                </c:pt>
                <c:pt idx="10713">
                  <c:v>20.8</c:v>
                </c:pt>
                <c:pt idx="10714">
                  <c:v>20.8</c:v>
                </c:pt>
                <c:pt idx="10715">
                  <c:v>20.8</c:v>
                </c:pt>
                <c:pt idx="10716">
                  <c:v>20.8</c:v>
                </c:pt>
                <c:pt idx="10717">
                  <c:v>20.8</c:v>
                </c:pt>
                <c:pt idx="10718">
                  <c:v>20.8</c:v>
                </c:pt>
                <c:pt idx="10719">
                  <c:v>20.8</c:v>
                </c:pt>
                <c:pt idx="10720">
                  <c:v>20.8</c:v>
                </c:pt>
                <c:pt idx="10721">
                  <c:v>20.8</c:v>
                </c:pt>
                <c:pt idx="10722">
                  <c:v>20.8</c:v>
                </c:pt>
                <c:pt idx="10723">
                  <c:v>20.8</c:v>
                </c:pt>
                <c:pt idx="10724">
                  <c:v>20.8</c:v>
                </c:pt>
                <c:pt idx="10725">
                  <c:v>20.8</c:v>
                </c:pt>
                <c:pt idx="10726">
                  <c:v>20.8</c:v>
                </c:pt>
                <c:pt idx="10727">
                  <c:v>20.8</c:v>
                </c:pt>
                <c:pt idx="10728">
                  <c:v>20.8</c:v>
                </c:pt>
                <c:pt idx="10729">
                  <c:v>20.8</c:v>
                </c:pt>
                <c:pt idx="10730">
                  <c:v>20.8</c:v>
                </c:pt>
                <c:pt idx="10731">
                  <c:v>20.8</c:v>
                </c:pt>
                <c:pt idx="10732">
                  <c:v>20.8</c:v>
                </c:pt>
                <c:pt idx="10733">
                  <c:v>20.8</c:v>
                </c:pt>
                <c:pt idx="10734">
                  <c:v>20.8</c:v>
                </c:pt>
                <c:pt idx="10735">
                  <c:v>20.8</c:v>
                </c:pt>
                <c:pt idx="10736">
                  <c:v>20.8</c:v>
                </c:pt>
                <c:pt idx="10737">
                  <c:v>20.8</c:v>
                </c:pt>
                <c:pt idx="10738">
                  <c:v>20.8</c:v>
                </c:pt>
                <c:pt idx="10739">
                  <c:v>20.8</c:v>
                </c:pt>
                <c:pt idx="10740">
                  <c:v>20.8</c:v>
                </c:pt>
                <c:pt idx="10741">
                  <c:v>20.8</c:v>
                </c:pt>
                <c:pt idx="10742">
                  <c:v>20.8</c:v>
                </c:pt>
                <c:pt idx="10743">
                  <c:v>20.8</c:v>
                </c:pt>
                <c:pt idx="10744">
                  <c:v>20.8</c:v>
                </c:pt>
                <c:pt idx="10745">
                  <c:v>20.8</c:v>
                </c:pt>
                <c:pt idx="10746">
                  <c:v>20.8</c:v>
                </c:pt>
                <c:pt idx="10747">
                  <c:v>20.8</c:v>
                </c:pt>
                <c:pt idx="10748">
                  <c:v>20.8</c:v>
                </c:pt>
                <c:pt idx="10749">
                  <c:v>20.8</c:v>
                </c:pt>
                <c:pt idx="10750">
                  <c:v>20.8</c:v>
                </c:pt>
                <c:pt idx="10751">
                  <c:v>20.8</c:v>
                </c:pt>
                <c:pt idx="10752">
                  <c:v>20.8</c:v>
                </c:pt>
                <c:pt idx="10753">
                  <c:v>20.8</c:v>
                </c:pt>
                <c:pt idx="10754">
                  <c:v>20.8</c:v>
                </c:pt>
                <c:pt idx="10755">
                  <c:v>20.8</c:v>
                </c:pt>
                <c:pt idx="10756">
                  <c:v>20.8</c:v>
                </c:pt>
                <c:pt idx="10757">
                  <c:v>20.8</c:v>
                </c:pt>
                <c:pt idx="10758">
                  <c:v>20.8</c:v>
                </c:pt>
                <c:pt idx="10759">
                  <c:v>20.8</c:v>
                </c:pt>
                <c:pt idx="10760">
                  <c:v>20.8</c:v>
                </c:pt>
                <c:pt idx="10761">
                  <c:v>20.8</c:v>
                </c:pt>
                <c:pt idx="10762">
                  <c:v>20.8</c:v>
                </c:pt>
                <c:pt idx="10763">
                  <c:v>20.8</c:v>
                </c:pt>
                <c:pt idx="10764">
                  <c:v>20.8</c:v>
                </c:pt>
                <c:pt idx="10765">
                  <c:v>20.8</c:v>
                </c:pt>
                <c:pt idx="10766">
                  <c:v>20.8</c:v>
                </c:pt>
                <c:pt idx="10767">
                  <c:v>20.8</c:v>
                </c:pt>
                <c:pt idx="10768">
                  <c:v>20.8</c:v>
                </c:pt>
                <c:pt idx="10769">
                  <c:v>20.8</c:v>
                </c:pt>
                <c:pt idx="10770">
                  <c:v>20.8</c:v>
                </c:pt>
                <c:pt idx="10771">
                  <c:v>20.8</c:v>
                </c:pt>
                <c:pt idx="10772">
                  <c:v>20.8</c:v>
                </c:pt>
                <c:pt idx="10773">
                  <c:v>20.8</c:v>
                </c:pt>
                <c:pt idx="10774">
                  <c:v>20.8</c:v>
                </c:pt>
                <c:pt idx="10775">
                  <c:v>20.8</c:v>
                </c:pt>
                <c:pt idx="10776">
                  <c:v>20.8</c:v>
                </c:pt>
                <c:pt idx="10777">
                  <c:v>20.8</c:v>
                </c:pt>
                <c:pt idx="10778">
                  <c:v>20.8</c:v>
                </c:pt>
                <c:pt idx="10779">
                  <c:v>20.8</c:v>
                </c:pt>
                <c:pt idx="10780">
                  <c:v>20.8</c:v>
                </c:pt>
                <c:pt idx="10781">
                  <c:v>20.8</c:v>
                </c:pt>
                <c:pt idx="10782">
                  <c:v>20.8</c:v>
                </c:pt>
                <c:pt idx="10783">
                  <c:v>20.8</c:v>
                </c:pt>
                <c:pt idx="10784">
                  <c:v>20.8</c:v>
                </c:pt>
                <c:pt idx="10785">
                  <c:v>20.8</c:v>
                </c:pt>
                <c:pt idx="10786">
                  <c:v>20.8</c:v>
                </c:pt>
                <c:pt idx="10787">
                  <c:v>20.8</c:v>
                </c:pt>
                <c:pt idx="10788">
                  <c:v>20.8</c:v>
                </c:pt>
                <c:pt idx="10789">
                  <c:v>20.8</c:v>
                </c:pt>
                <c:pt idx="10790">
                  <c:v>20.8</c:v>
                </c:pt>
                <c:pt idx="10791">
                  <c:v>20.8</c:v>
                </c:pt>
                <c:pt idx="10792">
                  <c:v>20.8</c:v>
                </c:pt>
                <c:pt idx="10793">
                  <c:v>20.8</c:v>
                </c:pt>
                <c:pt idx="10794">
                  <c:v>20.8</c:v>
                </c:pt>
                <c:pt idx="10795">
                  <c:v>20.8</c:v>
                </c:pt>
                <c:pt idx="10796">
                  <c:v>20.8</c:v>
                </c:pt>
                <c:pt idx="10797">
                  <c:v>20.8</c:v>
                </c:pt>
                <c:pt idx="10798">
                  <c:v>20.8</c:v>
                </c:pt>
                <c:pt idx="10799">
                  <c:v>20.8</c:v>
                </c:pt>
                <c:pt idx="10800">
                  <c:v>20.8</c:v>
                </c:pt>
                <c:pt idx="10801">
                  <c:v>20.8</c:v>
                </c:pt>
                <c:pt idx="10802">
                  <c:v>20.8</c:v>
                </c:pt>
                <c:pt idx="10803">
                  <c:v>20.8</c:v>
                </c:pt>
                <c:pt idx="10804">
                  <c:v>20.8</c:v>
                </c:pt>
                <c:pt idx="10805">
                  <c:v>20.8</c:v>
                </c:pt>
                <c:pt idx="10806">
                  <c:v>20.8</c:v>
                </c:pt>
                <c:pt idx="10807">
                  <c:v>20.8</c:v>
                </c:pt>
                <c:pt idx="10808">
                  <c:v>20.8</c:v>
                </c:pt>
                <c:pt idx="10809">
                  <c:v>20.8</c:v>
                </c:pt>
                <c:pt idx="10810">
                  <c:v>20.8</c:v>
                </c:pt>
                <c:pt idx="10811">
                  <c:v>20.8</c:v>
                </c:pt>
                <c:pt idx="10812">
                  <c:v>20.8</c:v>
                </c:pt>
                <c:pt idx="10813">
                  <c:v>20.8</c:v>
                </c:pt>
                <c:pt idx="10814">
                  <c:v>20.8</c:v>
                </c:pt>
                <c:pt idx="10815">
                  <c:v>20.8</c:v>
                </c:pt>
                <c:pt idx="10816">
                  <c:v>20.8</c:v>
                </c:pt>
                <c:pt idx="10817">
                  <c:v>20.8</c:v>
                </c:pt>
                <c:pt idx="10818">
                  <c:v>20.8</c:v>
                </c:pt>
                <c:pt idx="10819">
                  <c:v>20.8</c:v>
                </c:pt>
                <c:pt idx="10820">
                  <c:v>20.8</c:v>
                </c:pt>
                <c:pt idx="10821">
                  <c:v>20.8</c:v>
                </c:pt>
                <c:pt idx="10822">
                  <c:v>20.8</c:v>
                </c:pt>
                <c:pt idx="10823">
                  <c:v>20.8</c:v>
                </c:pt>
                <c:pt idx="10824">
                  <c:v>20.8</c:v>
                </c:pt>
                <c:pt idx="10825">
                  <c:v>20.8</c:v>
                </c:pt>
                <c:pt idx="10826">
                  <c:v>20.8</c:v>
                </c:pt>
                <c:pt idx="10827">
                  <c:v>20.8</c:v>
                </c:pt>
                <c:pt idx="10828">
                  <c:v>20.8</c:v>
                </c:pt>
                <c:pt idx="10829">
                  <c:v>20.8</c:v>
                </c:pt>
                <c:pt idx="10830">
                  <c:v>20.8</c:v>
                </c:pt>
                <c:pt idx="10831">
                  <c:v>20.8</c:v>
                </c:pt>
                <c:pt idx="10832">
                  <c:v>20.8</c:v>
                </c:pt>
                <c:pt idx="10833">
                  <c:v>20.8</c:v>
                </c:pt>
                <c:pt idx="10834">
                  <c:v>20.8</c:v>
                </c:pt>
                <c:pt idx="10835">
                  <c:v>20.8</c:v>
                </c:pt>
                <c:pt idx="10836">
                  <c:v>20.8</c:v>
                </c:pt>
                <c:pt idx="10837">
                  <c:v>20.8</c:v>
                </c:pt>
                <c:pt idx="10838">
                  <c:v>20.8</c:v>
                </c:pt>
                <c:pt idx="10839">
                  <c:v>20.8</c:v>
                </c:pt>
                <c:pt idx="10840">
                  <c:v>20.8</c:v>
                </c:pt>
                <c:pt idx="10841">
                  <c:v>20.8</c:v>
                </c:pt>
                <c:pt idx="10842">
                  <c:v>20.8</c:v>
                </c:pt>
                <c:pt idx="10843">
                  <c:v>20.8</c:v>
                </c:pt>
                <c:pt idx="10844">
                  <c:v>20.8</c:v>
                </c:pt>
                <c:pt idx="10845">
                  <c:v>20.8</c:v>
                </c:pt>
                <c:pt idx="10846">
                  <c:v>20.8</c:v>
                </c:pt>
                <c:pt idx="10847">
                  <c:v>20.8</c:v>
                </c:pt>
                <c:pt idx="10848">
                  <c:v>20.8</c:v>
                </c:pt>
                <c:pt idx="10849">
                  <c:v>20.8</c:v>
                </c:pt>
                <c:pt idx="10850">
                  <c:v>20.8</c:v>
                </c:pt>
                <c:pt idx="10851">
                  <c:v>20.8</c:v>
                </c:pt>
                <c:pt idx="10852">
                  <c:v>20.8</c:v>
                </c:pt>
                <c:pt idx="10853">
                  <c:v>20.8</c:v>
                </c:pt>
                <c:pt idx="10854">
                  <c:v>20.8</c:v>
                </c:pt>
                <c:pt idx="10855">
                  <c:v>20.8</c:v>
                </c:pt>
                <c:pt idx="10856">
                  <c:v>20.8</c:v>
                </c:pt>
                <c:pt idx="10857">
                  <c:v>20.8</c:v>
                </c:pt>
                <c:pt idx="10858">
                  <c:v>20.8</c:v>
                </c:pt>
                <c:pt idx="10859">
                  <c:v>20.8</c:v>
                </c:pt>
                <c:pt idx="10860">
                  <c:v>20.8</c:v>
                </c:pt>
                <c:pt idx="10861">
                  <c:v>20.8</c:v>
                </c:pt>
                <c:pt idx="10862">
                  <c:v>20.8</c:v>
                </c:pt>
                <c:pt idx="10863">
                  <c:v>20.8</c:v>
                </c:pt>
                <c:pt idx="10864">
                  <c:v>20.8</c:v>
                </c:pt>
                <c:pt idx="10865">
                  <c:v>20.8</c:v>
                </c:pt>
                <c:pt idx="10866">
                  <c:v>20.8</c:v>
                </c:pt>
                <c:pt idx="10867">
                  <c:v>20.8</c:v>
                </c:pt>
                <c:pt idx="10868">
                  <c:v>20.8</c:v>
                </c:pt>
                <c:pt idx="10869">
                  <c:v>20.8</c:v>
                </c:pt>
                <c:pt idx="10870">
                  <c:v>20.8</c:v>
                </c:pt>
                <c:pt idx="10871">
                  <c:v>20.8</c:v>
                </c:pt>
                <c:pt idx="10872">
                  <c:v>20.8</c:v>
                </c:pt>
                <c:pt idx="10873">
                  <c:v>20.8</c:v>
                </c:pt>
                <c:pt idx="10874">
                  <c:v>20.8</c:v>
                </c:pt>
                <c:pt idx="10875">
                  <c:v>20.8</c:v>
                </c:pt>
                <c:pt idx="10876">
                  <c:v>20.8</c:v>
                </c:pt>
                <c:pt idx="10877">
                  <c:v>20.8</c:v>
                </c:pt>
                <c:pt idx="10878">
                  <c:v>20.8</c:v>
                </c:pt>
                <c:pt idx="10879">
                  <c:v>20.8</c:v>
                </c:pt>
                <c:pt idx="10880">
                  <c:v>20.8</c:v>
                </c:pt>
                <c:pt idx="10881">
                  <c:v>20.8</c:v>
                </c:pt>
                <c:pt idx="10882">
                  <c:v>20.8</c:v>
                </c:pt>
                <c:pt idx="10883">
                  <c:v>20.8</c:v>
                </c:pt>
                <c:pt idx="10884">
                  <c:v>20.8</c:v>
                </c:pt>
                <c:pt idx="10885">
                  <c:v>20.8</c:v>
                </c:pt>
                <c:pt idx="10886">
                  <c:v>20.8</c:v>
                </c:pt>
                <c:pt idx="10887">
                  <c:v>20.8</c:v>
                </c:pt>
                <c:pt idx="10888">
                  <c:v>20.8</c:v>
                </c:pt>
                <c:pt idx="10889">
                  <c:v>20.8</c:v>
                </c:pt>
                <c:pt idx="10890">
                  <c:v>20.8</c:v>
                </c:pt>
                <c:pt idx="10891">
                  <c:v>20.8</c:v>
                </c:pt>
                <c:pt idx="10892">
                  <c:v>20.8</c:v>
                </c:pt>
                <c:pt idx="10893">
                  <c:v>20.8</c:v>
                </c:pt>
                <c:pt idx="10894">
                  <c:v>20.8</c:v>
                </c:pt>
                <c:pt idx="10895">
                  <c:v>20.8</c:v>
                </c:pt>
                <c:pt idx="10896">
                  <c:v>20.8</c:v>
                </c:pt>
                <c:pt idx="10897">
                  <c:v>20.8</c:v>
                </c:pt>
                <c:pt idx="10898">
                  <c:v>20.8</c:v>
                </c:pt>
                <c:pt idx="10899">
                  <c:v>20.8</c:v>
                </c:pt>
                <c:pt idx="10900">
                  <c:v>20.8</c:v>
                </c:pt>
                <c:pt idx="10901">
                  <c:v>20.8</c:v>
                </c:pt>
                <c:pt idx="10902">
                  <c:v>20.8</c:v>
                </c:pt>
                <c:pt idx="10903">
                  <c:v>20.8</c:v>
                </c:pt>
                <c:pt idx="10904">
                  <c:v>20.8</c:v>
                </c:pt>
                <c:pt idx="10905">
                  <c:v>20.8</c:v>
                </c:pt>
                <c:pt idx="10906">
                  <c:v>20.8</c:v>
                </c:pt>
                <c:pt idx="10907">
                  <c:v>20.8</c:v>
                </c:pt>
                <c:pt idx="10908">
                  <c:v>20.8</c:v>
                </c:pt>
                <c:pt idx="10909">
                  <c:v>20.8</c:v>
                </c:pt>
                <c:pt idx="10910">
                  <c:v>20.8</c:v>
                </c:pt>
                <c:pt idx="10911">
                  <c:v>20.8</c:v>
                </c:pt>
                <c:pt idx="10912">
                  <c:v>20.8</c:v>
                </c:pt>
                <c:pt idx="10913">
                  <c:v>20.8</c:v>
                </c:pt>
                <c:pt idx="10914">
                  <c:v>20.8</c:v>
                </c:pt>
                <c:pt idx="10915">
                  <c:v>20.8</c:v>
                </c:pt>
                <c:pt idx="10916">
                  <c:v>20.8</c:v>
                </c:pt>
                <c:pt idx="10917">
                  <c:v>20.8</c:v>
                </c:pt>
                <c:pt idx="10918">
                  <c:v>20.8</c:v>
                </c:pt>
                <c:pt idx="10919">
                  <c:v>20.8</c:v>
                </c:pt>
                <c:pt idx="10920">
                  <c:v>20.8</c:v>
                </c:pt>
                <c:pt idx="10921">
                  <c:v>20.8</c:v>
                </c:pt>
                <c:pt idx="10922">
                  <c:v>20.8</c:v>
                </c:pt>
                <c:pt idx="10923">
                  <c:v>20.8</c:v>
                </c:pt>
                <c:pt idx="10924">
                  <c:v>20.8</c:v>
                </c:pt>
                <c:pt idx="10925">
                  <c:v>20.8</c:v>
                </c:pt>
                <c:pt idx="10926">
                  <c:v>20.8</c:v>
                </c:pt>
                <c:pt idx="10927">
                  <c:v>20.8</c:v>
                </c:pt>
                <c:pt idx="10928">
                  <c:v>20.8</c:v>
                </c:pt>
                <c:pt idx="10929">
                  <c:v>20.8</c:v>
                </c:pt>
                <c:pt idx="10930">
                  <c:v>20.8</c:v>
                </c:pt>
                <c:pt idx="10931">
                  <c:v>20.8</c:v>
                </c:pt>
                <c:pt idx="10932">
                  <c:v>20.8</c:v>
                </c:pt>
                <c:pt idx="10933">
                  <c:v>20.8</c:v>
                </c:pt>
                <c:pt idx="10934">
                  <c:v>20.8</c:v>
                </c:pt>
                <c:pt idx="10935">
                  <c:v>20.8</c:v>
                </c:pt>
                <c:pt idx="10936">
                  <c:v>20.8</c:v>
                </c:pt>
                <c:pt idx="10937">
                  <c:v>20.8</c:v>
                </c:pt>
                <c:pt idx="10938">
                  <c:v>20.8</c:v>
                </c:pt>
                <c:pt idx="10939">
                  <c:v>20.8</c:v>
                </c:pt>
                <c:pt idx="10940">
                  <c:v>20.8</c:v>
                </c:pt>
                <c:pt idx="10941">
                  <c:v>20.8</c:v>
                </c:pt>
                <c:pt idx="10942">
                  <c:v>20.8</c:v>
                </c:pt>
                <c:pt idx="10943">
                  <c:v>20.8</c:v>
                </c:pt>
                <c:pt idx="10944">
                  <c:v>20.8</c:v>
                </c:pt>
                <c:pt idx="10945">
                  <c:v>20.8</c:v>
                </c:pt>
                <c:pt idx="10946">
                  <c:v>20.8</c:v>
                </c:pt>
                <c:pt idx="10947">
                  <c:v>20.8</c:v>
                </c:pt>
                <c:pt idx="10948">
                  <c:v>20.8</c:v>
                </c:pt>
                <c:pt idx="10949">
                  <c:v>20.8</c:v>
                </c:pt>
                <c:pt idx="10950">
                  <c:v>20.8</c:v>
                </c:pt>
                <c:pt idx="10951">
                  <c:v>20.8</c:v>
                </c:pt>
                <c:pt idx="10952">
                  <c:v>20.8</c:v>
                </c:pt>
                <c:pt idx="10953">
                  <c:v>20.8</c:v>
                </c:pt>
                <c:pt idx="10954">
                  <c:v>20.8</c:v>
                </c:pt>
                <c:pt idx="10955">
                  <c:v>20.8</c:v>
                </c:pt>
                <c:pt idx="10956">
                  <c:v>20.8</c:v>
                </c:pt>
                <c:pt idx="10957">
                  <c:v>20.8</c:v>
                </c:pt>
                <c:pt idx="10958">
                  <c:v>20.8</c:v>
                </c:pt>
                <c:pt idx="10959">
                  <c:v>20.8</c:v>
                </c:pt>
                <c:pt idx="10960">
                  <c:v>20.8</c:v>
                </c:pt>
                <c:pt idx="10961">
                  <c:v>20.8</c:v>
                </c:pt>
                <c:pt idx="10962">
                  <c:v>20.8</c:v>
                </c:pt>
                <c:pt idx="10963">
                  <c:v>20.8</c:v>
                </c:pt>
                <c:pt idx="10964">
                  <c:v>20.8</c:v>
                </c:pt>
                <c:pt idx="10965">
                  <c:v>20.8</c:v>
                </c:pt>
                <c:pt idx="10966">
                  <c:v>20.8</c:v>
                </c:pt>
                <c:pt idx="10967">
                  <c:v>20.8</c:v>
                </c:pt>
                <c:pt idx="10968">
                  <c:v>20.8</c:v>
                </c:pt>
                <c:pt idx="10969">
                  <c:v>20.8</c:v>
                </c:pt>
                <c:pt idx="10970">
                  <c:v>20.8</c:v>
                </c:pt>
                <c:pt idx="10971">
                  <c:v>20.8</c:v>
                </c:pt>
                <c:pt idx="10972">
                  <c:v>20.8</c:v>
                </c:pt>
                <c:pt idx="10973">
                  <c:v>20.8</c:v>
                </c:pt>
                <c:pt idx="10974">
                  <c:v>20.8</c:v>
                </c:pt>
                <c:pt idx="10975">
                  <c:v>20.8</c:v>
                </c:pt>
                <c:pt idx="10976">
                  <c:v>20.8</c:v>
                </c:pt>
                <c:pt idx="10977">
                  <c:v>20.8</c:v>
                </c:pt>
                <c:pt idx="10978">
                  <c:v>20.8</c:v>
                </c:pt>
                <c:pt idx="10979">
                  <c:v>20.8</c:v>
                </c:pt>
                <c:pt idx="10980">
                  <c:v>20.8</c:v>
                </c:pt>
                <c:pt idx="10981">
                  <c:v>20.8</c:v>
                </c:pt>
                <c:pt idx="10982">
                  <c:v>20.8</c:v>
                </c:pt>
                <c:pt idx="10983">
                  <c:v>20.8</c:v>
                </c:pt>
                <c:pt idx="10984">
                  <c:v>20.8</c:v>
                </c:pt>
                <c:pt idx="10985">
                  <c:v>20.8</c:v>
                </c:pt>
                <c:pt idx="10986">
                  <c:v>20.8</c:v>
                </c:pt>
                <c:pt idx="10987">
                  <c:v>20.8</c:v>
                </c:pt>
                <c:pt idx="10988">
                  <c:v>20.8</c:v>
                </c:pt>
                <c:pt idx="10989">
                  <c:v>20.8</c:v>
                </c:pt>
                <c:pt idx="10990">
                  <c:v>20.8</c:v>
                </c:pt>
                <c:pt idx="10991">
                  <c:v>20.8</c:v>
                </c:pt>
                <c:pt idx="10992">
                  <c:v>20.8</c:v>
                </c:pt>
                <c:pt idx="10993">
                  <c:v>20.8</c:v>
                </c:pt>
                <c:pt idx="10994">
                  <c:v>20.8</c:v>
                </c:pt>
                <c:pt idx="10995">
                  <c:v>20.8</c:v>
                </c:pt>
                <c:pt idx="10996">
                  <c:v>20.8</c:v>
                </c:pt>
                <c:pt idx="10997">
                  <c:v>20.8</c:v>
                </c:pt>
                <c:pt idx="10998">
                  <c:v>20.8</c:v>
                </c:pt>
                <c:pt idx="10999">
                  <c:v>20.8</c:v>
                </c:pt>
                <c:pt idx="11000">
                  <c:v>20.8</c:v>
                </c:pt>
                <c:pt idx="11001">
                  <c:v>20.8</c:v>
                </c:pt>
                <c:pt idx="11002">
                  <c:v>20.8</c:v>
                </c:pt>
                <c:pt idx="11003">
                  <c:v>20.8</c:v>
                </c:pt>
                <c:pt idx="11004">
                  <c:v>20.8</c:v>
                </c:pt>
                <c:pt idx="11005">
                  <c:v>20.8</c:v>
                </c:pt>
                <c:pt idx="11006">
                  <c:v>20.8</c:v>
                </c:pt>
                <c:pt idx="11007">
                  <c:v>20.8</c:v>
                </c:pt>
                <c:pt idx="11008">
                  <c:v>20.8</c:v>
                </c:pt>
                <c:pt idx="11009">
                  <c:v>20.8</c:v>
                </c:pt>
                <c:pt idx="11010">
                  <c:v>20.8</c:v>
                </c:pt>
                <c:pt idx="11011">
                  <c:v>20.8</c:v>
                </c:pt>
                <c:pt idx="11012">
                  <c:v>20.8</c:v>
                </c:pt>
                <c:pt idx="11013">
                  <c:v>20.8</c:v>
                </c:pt>
                <c:pt idx="11014">
                  <c:v>20.8</c:v>
                </c:pt>
                <c:pt idx="11015">
                  <c:v>20.8</c:v>
                </c:pt>
                <c:pt idx="11016">
                  <c:v>20.8</c:v>
                </c:pt>
                <c:pt idx="11017">
                  <c:v>20.8</c:v>
                </c:pt>
                <c:pt idx="11018">
                  <c:v>20.8</c:v>
                </c:pt>
                <c:pt idx="11019">
                  <c:v>20.8</c:v>
                </c:pt>
                <c:pt idx="11020">
                  <c:v>20.8</c:v>
                </c:pt>
                <c:pt idx="11021">
                  <c:v>20.8</c:v>
                </c:pt>
                <c:pt idx="11022">
                  <c:v>20.8</c:v>
                </c:pt>
                <c:pt idx="11023">
                  <c:v>20.8</c:v>
                </c:pt>
                <c:pt idx="11024">
                  <c:v>20.8</c:v>
                </c:pt>
                <c:pt idx="11025">
                  <c:v>20.8</c:v>
                </c:pt>
                <c:pt idx="11026">
                  <c:v>20.8</c:v>
                </c:pt>
                <c:pt idx="11027">
                  <c:v>20.8</c:v>
                </c:pt>
                <c:pt idx="11028">
                  <c:v>20.8</c:v>
                </c:pt>
                <c:pt idx="11029">
                  <c:v>20.8</c:v>
                </c:pt>
                <c:pt idx="11030">
                  <c:v>20.8</c:v>
                </c:pt>
                <c:pt idx="11031">
                  <c:v>20.8</c:v>
                </c:pt>
                <c:pt idx="11032">
                  <c:v>20.8</c:v>
                </c:pt>
                <c:pt idx="11033">
                  <c:v>20.8</c:v>
                </c:pt>
                <c:pt idx="11034">
                  <c:v>20.8</c:v>
                </c:pt>
                <c:pt idx="11035">
                  <c:v>20.8</c:v>
                </c:pt>
                <c:pt idx="11036">
                  <c:v>20.8</c:v>
                </c:pt>
                <c:pt idx="11037">
                  <c:v>20.8</c:v>
                </c:pt>
                <c:pt idx="11038">
                  <c:v>20.8</c:v>
                </c:pt>
                <c:pt idx="11039">
                  <c:v>20.8</c:v>
                </c:pt>
                <c:pt idx="11040">
                  <c:v>20.8</c:v>
                </c:pt>
                <c:pt idx="11041">
                  <c:v>20.8</c:v>
                </c:pt>
                <c:pt idx="11042">
                  <c:v>20.8</c:v>
                </c:pt>
                <c:pt idx="11043">
                  <c:v>20.8</c:v>
                </c:pt>
                <c:pt idx="11044">
                  <c:v>20.8</c:v>
                </c:pt>
                <c:pt idx="11045">
                  <c:v>20.8</c:v>
                </c:pt>
                <c:pt idx="11046">
                  <c:v>20.8</c:v>
                </c:pt>
                <c:pt idx="11047">
                  <c:v>20.8</c:v>
                </c:pt>
                <c:pt idx="11048">
                  <c:v>20.8</c:v>
                </c:pt>
                <c:pt idx="11049">
                  <c:v>20.8</c:v>
                </c:pt>
                <c:pt idx="11050">
                  <c:v>20.8</c:v>
                </c:pt>
                <c:pt idx="11051">
                  <c:v>20.8</c:v>
                </c:pt>
                <c:pt idx="11052">
                  <c:v>20.8</c:v>
                </c:pt>
                <c:pt idx="11053">
                  <c:v>20.8</c:v>
                </c:pt>
                <c:pt idx="11054">
                  <c:v>20.8</c:v>
                </c:pt>
                <c:pt idx="11055">
                  <c:v>20.8</c:v>
                </c:pt>
                <c:pt idx="11056">
                  <c:v>20.8</c:v>
                </c:pt>
                <c:pt idx="11057">
                  <c:v>20.8</c:v>
                </c:pt>
                <c:pt idx="11058">
                  <c:v>20.8</c:v>
                </c:pt>
                <c:pt idx="11059">
                  <c:v>20.8</c:v>
                </c:pt>
                <c:pt idx="11060">
                  <c:v>20.8</c:v>
                </c:pt>
                <c:pt idx="11061">
                  <c:v>20.8</c:v>
                </c:pt>
                <c:pt idx="11062">
                  <c:v>20.8</c:v>
                </c:pt>
                <c:pt idx="11063">
                  <c:v>20.8</c:v>
                </c:pt>
                <c:pt idx="11064">
                  <c:v>20.8</c:v>
                </c:pt>
                <c:pt idx="11065">
                  <c:v>20.8</c:v>
                </c:pt>
                <c:pt idx="11066">
                  <c:v>20.8</c:v>
                </c:pt>
                <c:pt idx="11067">
                  <c:v>20.8</c:v>
                </c:pt>
                <c:pt idx="11068">
                  <c:v>20.8</c:v>
                </c:pt>
                <c:pt idx="11069">
                  <c:v>20.8</c:v>
                </c:pt>
                <c:pt idx="11070">
                  <c:v>20.8</c:v>
                </c:pt>
                <c:pt idx="11071">
                  <c:v>20.8</c:v>
                </c:pt>
                <c:pt idx="11072">
                  <c:v>20.8</c:v>
                </c:pt>
                <c:pt idx="11073">
                  <c:v>20.8</c:v>
                </c:pt>
                <c:pt idx="11074">
                  <c:v>20.8</c:v>
                </c:pt>
                <c:pt idx="11075">
                  <c:v>20.8</c:v>
                </c:pt>
                <c:pt idx="11076">
                  <c:v>20.8</c:v>
                </c:pt>
                <c:pt idx="11077">
                  <c:v>20.8</c:v>
                </c:pt>
                <c:pt idx="11078">
                  <c:v>20.8</c:v>
                </c:pt>
                <c:pt idx="11079">
                  <c:v>20.8</c:v>
                </c:pt>
                <c:pt idx="11080">
                  <c:v>20.8</c:v>
                </c:pt>
                <c:pt idx="11081">
                  <c:v>20.8</c:v>
                </c:pt>
                <c:pt idx="11082">
                  <c:v>20.8</c:v>
                </c:pt>
                <c:pt idx="11083">
                  <c:v>20.8</c:v>
                </c:pt>
                <c:pt idx="11084">
                  <c:v>20.8</c:v>
                </c:pt>
                <c:pt idx="11085">
                  <c:v>20.8</c:v>
                </c:pt>
                <c:pt idx="11086">
                  <c:v>20.8</c:v>
                </c:pt>
                <c:pt idx="11087">
                  <c:v>20.8</c:v>
                </c:pt>
                <c:pt idx="11088">
                  <c:v>20.8</c:v>
                </c:pt>
                <c:pt idx="11089">
                  <c:v>20.8</c:v>
                </c:pt>
                <c:pt idx="11090">
                  <c:v>20.8</c:v>
                </c:pt>
                <c:pt idx="11091">
                  <c:v>20.8</c:v>
                </c:pt>
                <c:pt idx="11092">
                  <c:v>20.8</c:v>
                </c:pt>
                <c:pt idx="11093">
                  <c:v>20.8</c:v>
                </c:pt>
                <c:pt idx="11094">
                  <c:v>20.8</c:v>
                </c:pt>
                <c:pt idx="11095">
                  <c:v>20.8</c:v>
                </c:pt>
                <c:pt idx="11096">
                  <c:v>20.8</c:v>
                </c:pt>
                <c:pt idx="11097">
                  <c:v>20.8</c:v>
                </c:pt>
                <c:pt idx="11098">
                  <c:v>20.8</c:v>
                </c:pt>
                <c:pt idx="11099">
                  <c:v>20.8</c:v>
                </c:pt>
                <c:pt idx="11100">
                  <c:v>20.8</c:v>
                </c:pt>
                <c:pt idx="11101">
                  <c:v>20.8</c:v>
                </c:pt>
                <c:pt idx="11102">
                  <c:v>20.8</c:v>
                </c:pt>
                <c:pt idx="11103">
                  <c:v>20.8</c:v>
                </c:pt>
                <c:pt idx="11104">
                  <c:v>20.8</c:v>
                </c:pt>
                <c:pt idx="11105">
                  <c:v>20.8</c:v>
                </c:pt>
                <c:pt idx="11106">
                  <c:v>20.8</c:v>
                </c:pt>
                <c:pt idx="11107">
                  <c:v>20.8</c:v>
                </c:pt>
                <c:pt idx="11108">
                  <c:v>20.8</c:v>
                </c:pt>
                <c:pt idx="11109">
                  <c:v>20.8</c:v>
                </c:pt>
                <c:pt idx="11110">
                  <c:v>20.8</c:v>
                </c:pt>
                <c:pt idx="11111">
                  <c:v>20.8</c:v>
                </c:pt>
                <c:pt idx="11112">
                  <c:v>20.8</c:v>
                </c:pt>
                <c:pt idx="11113">
                  <c:v>20.8</c:v>
                </c:pt>
                <c:pt idx="11114">
                  <c:v>20.8</c:v>
                </c:pt>
                <c:pt idx="11115">
                  <c:v>20.8</c:v>
                </c:pt>
                <c:pt idx="11116">
                  <c:v>20.8</c:v>
                </c:pt>
                <c:pt idx="11117">
                  <c:v>20.8</c:v>
                </c:pt>
                <c:pt idx="11118">
                  <c:v>20.8</c:v>
                </c:pt>
                <c:pt idx="11119">
                  <c:v>20.8</c:v>
                </c:pt>
                <c:pt idx="11120">
                  <c:v>20.8</c:v>
                </c:pt>
                <c:pt idx="11121">
                  <c:v>20.8</c:v>
                </c:pt>
                <c:pt idx="11122">
                  <c:v>20.8</c:v>
                </c:pt>
                <c:pt idx="11123">
                  <c:v>20.8</c:v>
                </c:pt>
                <c:pt idx="11124">
                  <c:v>20.8</c:v>
                </c:pt>
                <c:pt idx="11125">
                  <c:v>20.8</c:v>
                </c:pt>
                <c:pt idx="11126">
                  <c:v>20.8</c:v>
                </c:pt>
                <c:pt idx="11127">
                  <c:v>20.8</c:v>
                </c:pt>
                <c:pt idx="11128">
                  <c:v>20.8</c:v>
                </c:pt>
                <c:pt idx="11129">
                  <c:v>20.8</c:v>
                </c:pt>
                <c:pt idx="11130">
                  <c:v>20.8</c:v>
                </c:pt>
                <c:pt idx="11131">
                  <c:v>20.8</c:v>
                </c:pt>
                <c:pt idx="11132">
                  <c:v>20.8</c:v>
                </c:pt>
                <c:pt idx="11133">
                  <c:v>20.8</c:v>
                </c:pt>
                <c:pt idx="11134">
                  <c:v>20.8</c:v>
                </c:pt>
                <c:pt idx="11135">
                  <c:v>20.8</c:v>
                </c:pt>
                <c:pt idx="11136">
                  <c:v>20.8</c:v>
                </c:pt>
                <c:pt idx="11137">
                  <c:v>20.8</c:v>
                </c:pt>
                <c:pt idx="11138">
                  <c:v>20.8</c:v>
                </c:pt>
                <c:pt idx="11139">
                  <c:v>20.8</c:v>
                </c:pt>
                <c:pt idx="11140">
                  <c:v>20.8</c:v>
                </c:pt>
                <c:pt idx="11141">
                  <c:v>20.8</c:v>
                </c:pt>
                <c:pt idx="11142">
                  <c:v>20.8</c:v>
                </c:pt>
                <c:pt idx="11143">
                  <c:v>20.8</c:v>
                </c:pt>
                <c:pt idx="11144">
                  <c:v>20.8</c:v>
                </c:pt>
                <c:pt idx="11145">
                  <c:v>20.8</c:v>
                </c:pt>
                <c:pt idx="11146">
                  <c:v>20.8</c:v>
                </c:pt>
                <c:pt idx="11147">
                  <c:v>20.8</c:v>
                </c:pt>
                <c:pt idx="11148">
                  <c:v>20.8</c:v>
                </c:pt>
                <c:pt idx="11149">
                  <c:v>20.8</c:v>
                </c:pt>
                <c:pt idx="11150">
                  <c:v>20.8</c:v>
                </c:pt>
                <c:pt idx="11151">
                  <c:v>20.8</c:v>
                </c:pt>
                <c:pt idx="11152">
                  <c:v>20.8</c:v>
                </c:pt>
                <c:pt idx="11153">
                  <c:v>20.8</c:v>
                </c:pt>
                <c:pt idx="11154">
                  <c:v>20.8</c:v>
                </c:pt>
                <c:pt idx="11155">
                  <c:v>20.8</c:v>
                </c:pt>
                <c:pt idx="11156">
                  <c:v>20.8</c:v>
                </c:pt>
                <c:pt idx="11157">
                  <c:v>20.8</c:v>
                </c:pt>
                <c:pt idx="11158">
                  <c:v>20.8</c:v>
                </c:pt>
                <c:pt idx="11159">
                  <c:v>20.8</c:v>
                </c:pt>
                <c:pt idx="11160">
                  <c:v>20.8</c:v>
                </c:pt>
                <c:pt idx="11161">
                  <c:v>20.8</c:v>
                </c:pt>
                <c:pt idx="11162">
                  <c:v>20.8</c:v>
                </c:pt>
                <c:pt idx="11163">
                  <c:v>20.8</c:v>
                </c:pt>
                <c:pt idx="11164">
                  <c:v>20.8</c:v>
                </c:pt>
                <c:pt idx="11165">
                  <c:v>20.8</c:v>
                </c:pt>
                <c:pt idx="11166">
                  <c:v>20.8</c:v>
                </c:pt>
                <c:pt idx="11167">
                  <c:v>20.8</c:v>
                </c:pt>
                <c:pt idx="11168">
                  <c:v>20.8</c:v>
                </c:pt>
                <c:pt idx="11169">
                  <c:v>20.8</c:v>
                </c:pt>
                <c:pt idx="11170">
                  <c:v>20.8</c:v>
                </c:pt>
                <c:pt idx="11171">
                  <c:v>20.8</c:v>
                </c:pt>
                <c:pt idx="11172">
                  <c:v>20.8</c:v>
                </c:pt>
                <c:pt idx="11173">
                  <c:v>20.8</c:v>
                </c:pt>
                <c:pt idx="11174">
                  <c:v>20.8</c:v>
                </c:pt>
                <c:pt idx="11175">
                  <c:v>20.8</c:v>
                </c:pt>
                <c:pt idx="11176">
                  <c:v>20.8</c:v>
                </c:pt>
                <c:pt idx="11177">
                  <c:v>20.8</c:v>
                </c:pt>
                <c:pt idx="11178">
                  <c:v>20.8</c:v>
                </c:pt>
                <c:pt idx="11179">
                  <c:v>20.8</c:v>
                </c:pt>
                <c:pt idx="11180">
                  <c:v>20.8</c:v>
                </c:pt>
                <c:pt idx="11181">
                  <c:v>20.8</c:v>
                </c:pt>
                <c:pt idx="11182">
                  <c:v>20.8</c:v>
                </c:pt>
                <c:pt idx="11183">
                  <c:v>20.8</c:v>
                </c:pt>
                <c:pt idx="11184">
                  <c:v>20.8</c:v>
                </c:pt>
                <c:pt idx="11185">
                  <c:v>20.8</c:v>
                </c:pt>
                <c:pt idx="11186">
                  <c:v>20.8</c:v>
                </c:pt>
                <c:pt idx="11187">
                  <c:v>20.8</c:v>
                </c:pt>
                <c:pt idx="11188">
                  <c:v>20.8</c:v>
                </c:pt>
                <c:pt idx="11189">
                  <c:v>20.8</c:v>
                </c:pt>
                <c:pt idx="11190">
                  <c:v>20.8</c:v>
                </c:pt>
                <c:pt idx="11191">
                  <c:v>20.8</c:v>
                </c:pt>
                <c:pt idx="11192">
                  <c:v>20.8</c:v>
                </c:pt>
                <c:pt idx="11193">
                  <c:v>20.8</c:v>
                </c:pt>
                <c:pt idx="11194">
                  <c:v>20.8</c:v>
                </c:pt>
                <c:pt idx="11195">
                  <c:v>20.8</c:v>
                </c:pt>
                <c:pt idx="11196">
                  <c:v>20.8</c:v>
                </c:pt>
                <c:pt idx="11197">
                  <c:v>20.8</c:v>
                </c:pt>
                <c:pt idx="11198">
                  <c:v>20.8</c:v>
                </c:pt>
                <c:pt idx="11199">
                  <c:v>20.8</c:v>
                </c:pt>
                <c:pt idx="11200">
                  <c:v>20.8</c:v>
                </c:pt>
                <c:pt idx="11201">
                  <c:v>20.8</c:v>
                </c:pt>
                <c:pt idx="11202">
                  <c:v>20.8</c:v>
                </c:pt>
                <c:pt idx="11203">
                  <c:v>20.8</c:v>
                </c:pt>
                <c:pt idx="11204">
                  <c:v>20.8</c:v>
                </c:pt>
                <c:pt idx="11205">
                  <c:v>20.8</c:v>
                </c:pt>
                <c:pt idx="11206">
                  <c:v>20.8</c:v>
                </c:pt>
                <c:pt idx="11207">
                  <c:v>20.8</c:v>
                </c:pt>
                <c:pt idx="11208">
                  <c:v>20.8</c:v>
                </c:pt>
                <c:pt idx="11209">
                  <c:v>20.8</c:v>
                </c:pt>
                <c:pt idx="11210">
                  <c:v>20.8</c:v>
                </c:pt>
                <c:pt idx="11211">
                  <c:v>20.8</c:v>
                </c:pt>
                <c:pt idx="11212">
                  <c:v>20.8</c:v>
                </c:pt>
                <c:pt idx="11213">
                  <c:v>20.8</c:v>
                </c:pt>
                <c:pt idx="11214">
                  <c:v>20.8</c:v>
                </c:pt>
                <c:pt idx="11215">
                  <c:v>20.8</c:v>
                </c:pt>
                <c:pt idx="11216">
                  <c:v>20.8</c:v>
                </c:pt>
                <c:pt idx="11217">
                  <c:v>20.8</c:v>
                </c:pt>
                <c:pt idx="11218">
                  <c:v>20.8</c:v>
                </c:pt>
                <c:pt idx="11219">
                  <c:v>20.8</c:v>
                </c:pt>
                <c:pt idx="11220">
                  <c:v>20.8</c:v>
                </c:pt>
                <c:pt idx="11221">
                  <c:v>20.8</c:v>
                </c:pt>
                <c:pt idx="11222">
                  <c:v>20.8</c:v>
                </c:pt>
                <c:pt idx="11223">
                  <c:v>20.8</c:v>
                </c:pt>
                <c:pt idx="11224">
                  <c:v>20.8</c:v>
                </c:pt>
                <c:pt idx="11225">
                  <c:v>20.8</c:v>
                </c:pt>
                <c:pt idx="11226">
                  <c:v>20.8</c:v>
                </c:pt>
                <c:pt idx="11227">
                  <c:v>20.8</c:v>
                </c:pt>
                <c:pt idx="11228">
                  <c:v>20.8</c:v>
                </c:pt>
                <c:pt idx="11229">
                  <c:v>20.8</c:v>
                </c:pt>
                <c:pt idx="11230">
                  <c:v>20.8</c:v>
                </c:pt>
                <c:pt idx="11231">
                  <c:v>20.8</c:v>
                </c:pt>
                <c:pt idx="11232">
                  <c:v>20.8</c:v>
                </c:pt>
                <c:pt idx="11233">
                  <c:v>20.8</c:v>
                </c:pt>
                <c:pt idx="11234">
                  <c:v>20.8</c:v>
                </c:pt>
                <c:pt idx="11235">
                  <c:v>20.8</c:v>
                </c:pt>
                <c:pt idx="11236">
                  <c:v>20.8</c:v>
                </c:pt>
                <c:pt idx="11237">
                  <c:v>20.8</c:v>
                </c:pt>
                <c:pt idx="11238">
                  <c:v>20.8</c:v>
                </c:pt>
                <c:pt idx="11239">
                  <c:v>20.8</c:v>
                </c:pt>
                <c:pt idx="11240">
                  <c:v>20.8</c:v>
                </c:pt>
                <c:pt idx="11241">
                  <c:v>20.8</c:v>
                </c:pt>
                <c:pt idx="11242">
                  <c:v>20.8</c:v>
                </c:pt>
                <c:pt idx="11243">
                  <c:v>20.8</c:v>
                </c:pt>
                <c:pt idx="11244">
                  <c:v>20.8</c:v>
                </c:pt>
                <c:pt idx="11245">
                  <c:v>20.8</c:v>
                </c:pt>
                <c:pt idx="11246">
                  <c:v>20.8</c:v>
                </c:pt>
                <c:pt idx="11247">
                  <c:v>20.8</c:v>
                </c:pt>
                <c:pt idx="11248">
                  <c:v>20.8</c:v>
                </c:pt>
                <c:pt idx="11249">
                  <c:v>20.8</c:v>
                </c:pt>
                <c:pt idx="11250">
                  <c:v>20.8</c:v>
                </c:pt>
                <c:pt idx="11251">
                  <c:v>20.8</c:v>
                </c:pt>
                <c:pt idx="11252">
                  <c:v>20.8</c:v>
                </c:pt>
                <c:pt idx="11253">
                  <c:v>20.8</c:v>
                </c:pt>
                <c:pt idx="11254">
                  <c:v>20.8</c:v>
                </c:pt>
                <c:pt idx="11255">
                  <c:v>20.8</c:v>
                </c:pt>
                <c:pt idx="11256">
                  <c:v>20.8</c:v>
                </c:pt>
                <c:pt idx="11257">
                  <c:v>20.8</c:v>
                </c:pt>
                <c:pt idx="11258">
                  <c:v>20.8</c:v>
                </c:pt>
                <c:pt idx="11259">
                  <c:v>20.8</c:v>
                </c:pt>
                <c:pt idx="11260">
                  <c:v>20.8</c:v>
                </c:pt>
                <c:pt idx="11261">
                  <c:v>20.8</c:v>
                </c:pt>
                <c:pt idx="11262">
                  <c:v>20.8</c:v>
                </c:pt>
                <c:pt idx="11263">
                  <c:v>20.8</c:v>
                </c:pt>
                <c:pt idx="11264">
                  <c:v>20.8</c:v>
                </c:pt>
                <c:pt idx="11265">
                  <c:v>20.8</c:v>
                </c:pt>
                <c:pt idx="11266">
                  <c:v>20.8</c:v>
                </c:pt>
                <c:pt idx="11267">
                  <c:v>20.8</c:v>
                </c:pt>
                <c:pt idx="11268">
                  <c:v>20.8</c:v>
                </c:pt>
                <c:pt idx="11269">
                  <c:v>20.8</c:v>
                </c:pt>
                <c:pt idx="11270">
                  <c:v>20.8</c:v>
                </c:pt>
                <c:pt idx="11271">
                  <c:v>20.8</c:v>
                </c:pt>
                <c:pt idx="11272">
                  <c:v>20.8</c:v>
                </c:pt>
                <c:pt idx="11273">
                  <c:v>20.8</c:v>
                </c:pt>
                <c:pt idx="11274">
                  <c:v>20.8</c:v>
                </c:pt>
                <c:pt idx="11275">
                  <c:v>20.8</c:v>
                </c:pt>
                <c:pt idx="11276">
                  <c:v>20.8</c:v>
                </c:pt>
                <c:pt idx="11277">
                  <c:v>20.8</c:v>
                </c:pt>
                <c:pt idx="11278">
                  <c:v>20.8</c:v>
                </c:pt>
                <c:pt idx="11279">
                  <c:v>20.8</c:v>
                </c:pt>
                <c:pt idx="11280">
                  <c:v>20.8</c:v>
                </c:pt>
                <c:pt idx="11281">
                  <c:v>20.8</c:v>
                </c:pt>
                <c:pt idx="11282">
                  <c:v>20.8</c:v>
                </c:pt>
                <c:pt idx="11283">
                  <c:v>20.8</c:v>
                </c:pt>
                <c:pt idx="11284">
                  <c:v>20.8</c:v>
                </c:pt>
                <c:pt idx="11285">
                  <c:v>20.8</c:v>
                </c:pt>
                <c:pt idx="11286">
                  <c:v>20.8</c:v>
                </c:pt>
                <c:pt idx="11287">
                  <c:v>20.8</c:v>
                </c:pt>
                <c:pt idx="11288">
                  <c:v>20.8</c:v>
                </c:pt>
                <c:pt idx="11289">
                  <c:v>20.8</c:v>
                </c:pt>
                <c:pt idx="11290">
                  <c:v>20.8</c:v>
                </c:pt>
                <c:pt idx="11291">
                  <c:v>20.8</c:v>
                </c:pt>
                <c:pt idx="11292">
                  <c:v>20.8</c:v>
                </c:pt>
                <c:pt idx="11293">
                  <c:v>20.8</c:v>
                </c:pt>
                <c:pt idx="11294">
                  <c:v>20.8</c:v>
                </c:pt>
                <c:pt idx="11295">
                  <c:v>20.8</c:v>
                </c:pt>
                <c:pt idx="11296">
                  <c:v>20.8</c:v>
                </c:pt>
                <c:pt idx="11297">
                  <c:v>20.8</c:v>
                </c:pt>
                <c:pt idx="11298">
                  <c:v>20.8</c:v>
                </c:pt>
                <c:pt idx="11299">
                  <c:v>20.8</c:v>
                </c:pt>
                <c:pt idx="11300">
                  <c:v>20.8</c:v>
                </c:pt>
                <c:pt idx="11301">
                  <c:v>20.8</c:v>
                </c:pt>
                <c:pt idx="11302">
                  <c:v>20.8</c:v>
                </c:pt>
                <c:pt idx="11303">
                  <c:v>20.8</c:v>
                </c:pt>
                <c:pt idx="11304">
                  <c:v>20.8</c:v>
                </c:pt>
                <c:pt idx="11305">
                  <c:v>20.8</c:v>
                </c:pt>
                <c:pt idx="11306">
                  <c:v>20.8</c:v>
                </c:pt>
                <c:pt idx="11307">
                  <c:v>20.8</c:v>
                </c:pt>
                <c:pt idx="11308">
                  <c:v>20.8</c:v>
                </c:pt>
                <c:pt idx="11309">
                  <c:v>20.8</c:v>
                </c:pt>
                <c:pt idx="11310">
                  <c:v>20.8</c:v>
                </c:pt>
                <c:pt idx="11311">
                  <c:v>20.8</c:v>
                </c:pt>
                <c:pt idx="11312">
                  <c:v>20.8</c:v>
                </c:pt>
                <c:pt idx="11313">
                  <c:v>20.8</c:v>
                </c:pt>
                <c:pt idx="11314">
                  <c:v>20.8</c:v>
                </c:pt>
                <c:pt idx="11315">
                  <c:v>20.8</c:v>
                </c:pt>
                <c:pt idx="11316">
                  <c:v>20.8</c:v>
                </c:pt>
                <c:pt idx="11317">
                  <c:v>20.8</c:v>
                </c:pt>
                <c:pt idx="11318">
                  <c:v>20.8</c:v>
                </c:pt>
                <c:pt idx="11319">
                  <c:v>20.8</c:v>
                </c:pt>
                <c:pt idx="11320">
                  <c:v>20.8</c:v>
                </c:pt>
                <c:pt idx="11321">
                  <c:v>20.8</c:v>
                </c:pt>
                <c:pt idx="11322">
                  <c:v>20.8</c:v>
                </c:pt>
                <c:pt idx="11323">
                  <c:v>20.8</c:v>
                </c:pt>
                <c:pt idx="11324">
                  <c:v>20.8</c:v>
                </c:pt>
                <c:pt idx="11325">
                  <c:v>20.8</c:v>
                </c:pt>
                <c:pt idx="11326">
                  <c:v>20.8</c:v>
                </c:pt>
                <c:pt idx="11327">
                  <c:v>20.8</c:v>
                </c:pt>
                <c:pt idx="11328">
                  <c:v>20.8</c:v>
                </c:pt>
                <c:pt idx="11329">
                  <c:v>20.8</c:v>
                </c:pt>
                <c:pt idx="11330">
                  <c:v>20.8</c:v>
                </c:pt>
                <c:pt idx="11331">
                  <c:v>20.8</c:v>
                </c:pt>
                <c:pt idx="11332">
                  <c:v>20.8</c:v>
                </c:pt>
                <c:pt idx="11333">
                  <c:v>20.8</c:v>
                </c:pt>
                <c:pt idx="11334">
                  <c:v>20.8</c:v>
                </c:pt>
                <c:pt idx="11335">
                  <c:v>20.8</c:v>
                </c:pt>
                <c:pt idx="11336">
                  <c:v>20.8</c:v>
                </c:pt>
                <c:pt idx="11337">
                  <c:v>20.8</c:v>
                </c:pt>
                <c:pt idx="11338">
                  <c:v>20.8</c:v>
                </c:pt>
                <c:pt idx="11339">
                  <c:v>20.8</c:v>
                </c:pt>
                <c:pt idx="11340">
                  <c:v>20.8</c:v>
                </c:pt>
                <c:pt idx="11341">
                  <c:v>20.8</c:v>
                </c:pt>
                <c:pt idx="11342">
                  <c:v>20.8</c:v>
                </c:pt>
                <c:pt idx="11343">
                  <c:v>20.8</c:v>
                </c:pt>
                <c:pt idx="11344">
                  <c:v>20.8</c:v>
                </c:pt>
                <c:pt idx="11345">
                  <c:v>20.8</c:v>
                </c:pt>
                <c:pt idx="11346">
                  <c:v>20.8</c:v>
                </c:pt>
                <c:pt idx="11347">
                  <c:v>20.8</c:v>
                </c:pt>
                <c:pt idx="11348">
                  <c:v>20.8</c:v>
                </c:pt>
                <c:pt idx="11349">
                  <c:v>20.8</c:v>
                </c:pt>
                <c:pt idx="11350">
                  <c:v>20.8</c:v>
                </c:pt>
                <c:pt idx="11351">
                  <c:v>20.8</c:v>
                </c:pt>
                <c:pt idx="11352">
                  <c:v>20.8</c:v>
                </c:pt>
                <c:pt idx="11353">
                  <c:v>20.8</c:v>
                </c:pt>
                <c:pt idx="11354">
                  <c:v>20.8</c:v>
                </c:pt>
                <c:pt idx="11355">
                  <c:v>20.8</c:v>
                </c:pt>
                <c:pt idx="11356">
                  <c:v>20.8</c:v>
                </c:pt>
                <c:pt idx="11357">
                  <c:v>20.8</c:v>
                </c:pt>
                <c:pt idx="11358">
                  <c:v>20.8</c:v>
                </c:pt>
                <c:pt idx="11359">
                  <c:v>20.8</c:v>
                </c:pt>
                <c:pt idx="11360">
                  <c:v>20.8</c:v>
                </c:pt>
                <c:pt idx="11361">
                  <c:v>20.8</c:v>
                </c:pt>
                <c:pt idx="11362">
                  <c:v>20.8</c:v>
                </c:pt>
                <c:pt idx="11363">
                  <c:v>20.8</c:v>
                </c:pt>
                <c:pt idx="11364">
                  <c:v>20.8</c:v>
                </c:pt>
                <c:pt idx="11365">
                  <c:v>20.8</c:v>
                </c:pt>
                <c:pt idx="11366">
                  <c:v>20.8</c:v>
                </c:pt>
                <c:pt idx="11367">
                  <c:v>20.8</c:v>
                </c:pt>
                <c:pt idx="11368">
                  <c:v>20.8</c:v>
                </c:pt>
                <c:pt idx="11369">
                  <c:v>20.8</c:v>
                </c:pt>
                <c:pt idx="11370">
                  <c:v>20.8</c:v>
                </c:pt>
                <c:pt idx="11371">
                  <c:v>20.8</c:v>
                </c:pt>
                <c:pt idx="11372">
                  <c:v>20.8</c:v>
                </c:pt>
                <c:pt idx="11373">
                  <c:v>20.8</c:v>
                </c:pt>
                <c:pt idx="11374">
                  <c:v>20.8</c:v>
                </c:pt>
                <c:pt idx="11375">
                  <c:v>20.8</c:v>
                </c:pt>
                <c:pt idx="11376">
                  <c:v>20.8</c:v>
                </c:pt>
                <c:pt idx="11377">
                  <c:v>20.8</c:v>
                </c:pt>
                <c:pt idx="11378">
                  <c:v>20.8</c:v>
                </c:pt>
                <c:pt idx="11379">
                  <c:v>20.8</c:v>
                </c:pt>
                <c:pt idx="11380">
                  <c:v>20.8</c:v>
                </c:pt>
                <c:pt idx="11381">
                  <c:v>20.8</c:v>
                </c:pt>
                <c:pt idx="11382">
                  <c:v>20.8</c:v>
                </c:pt>
                <c:pt idx="11383">
                  <c:v>20.8</c:v>
                </c:pt>
                <c:pt idx="11384">
                  <c:v>20.8</c:v>
                </c:pt>
                <c:pt idx="11385">
                  <c:v>20.8</c:v>
                </c:pt>
                <c:pt idx="11386">
                  <c:v>20.8</c:v>
                </c:pt>
                <c:pt idx="11387">
                  <c:v>20.8</c:v>
                </c:pt>
                <c:pt idx="11388">
                  <c:v>20.8</c:v>
                </c:pt>
                <c:pt idx="11389">
                  <c:v>20.8</c:v>
                </c:pt>
                <c:pt idx="11390">
                  <c:v>20.8</c:v>
                </c:pt>
                <c:pt idx="11391">
                  <c:v>20.8</c:v>
                </c:pt>
                <c:pt idx="11392">
                  <c:v>20.8</c:v>
                </c:pt>
                <c:pt idx="11393">
                  <c:v>20.8</c:v>
                </c:pt>
                <c:pt idx="11394">
                  <c:v>20.8</c:v>
                </c:pt>
                <c:pt idx="11395">
                  <c:v>20.8</c:v>
                </c:pt>
                <c:pt idx="11396">
                  <c:v>20.8</c:v>
                </c:pt>
                <c:pt idx="11397">
                  <c:v>20.8</c:v>
                </c:pt>
                <c:pt idx="11398">
                  <c:v>20.8</c:v>
                </c:pt>
                <c:pt idx="11399">
                  <c:v>20.8</c:v>
                </c:pt>
                <c:pt idx="11400">
                  <c:v>20.8</c:v>
                </c:pt>
                <c:pt idx="11401">
                  <c:v>20.8</c:v>
                </c:pt>
                <c:pt idx="11402">
                  <c:v>20.8</c:v>
                </c:pt>
                <c:pt idx="11403">
                  <c:v>20.8</c:v>
                </c:pt>
                <c:pt idx="11404">
                  <c:v>20.8</c:v>
                </c:pt>
                <c:pt idx="11405">
                  <c:v>20.8</c:v>
                </c:pt>
                <c:pt idx="11406">
                  <c:v>20.8</c:v>
                </c:pt>
                <c:pt idx="11407">
                  <c:v>20.8</c:v>
                </c:pt>
                <c:pt idx="11408">
                  <c:v>20.8</c:v>
                </c:pt>
                <c:pt idx="11409">
                  <c:v>20.8</c:v>
                </c:pt>
                <c:pt idx="11410">
                  <c:v>20.8</c:v>
                </c:pt>
                <c:pt idx="11411">
                  <c:v>20.8</c:v>
                </c:pt>
                <c:pt idx="11412">
                  <c:v>20.8</c:v>
                </c:pt>
                <c:pt idx="11413">
                  <c:v>20.8</c:v>
                </c:pt>
                <c:pt idx="11414">
                  <c:v>20.8</c:v>
                </c:pt>
                <c:pt idx="11415">
                  <c:v>20.8</c:v>
                </c:pt>
                <c:pt idx="11416">
                  <c:v>20.8</c:v>
                </c:pt>
                <c:pt idx="11417">
                  <c:v>20.8</c:v>
                </c:pt>
                <c:pt idx="11418">
                  <c:v>20.8</c:v>
                </c:pt>
                <c:pt idx="11419">
                  <c:v>20.8</c:v>
                </c:pt>
                <c:pt idx="11420">
                  <c:v>20.8</c:v>
                </c:pt>
                <c:pt idx="11421">
                  <c:v>20.8</c:v>
                </c:pt>
                <c:pt idx="11422">
                  <c:v>20.8</c:v>
                </c:pt>
                <c:pt idx="11423">
                  <c:v>20.8</c:v>
                </c:pt>
                <c:pt idx="11424">
                  <c:v>20.8</c:v>
                </c:pt>
                <c:pt idx="11425">
                  <c:v>20.8</c:v>
                </c:pt>
                <c:pt idx="11426">
                  <c:v>20.8</c:v>
                </c:pt>
                <c:pt idx="11427">
                  <c:v>20.8</c:v>
                </c:pt>
                <c:pt idx="11428">
                  <c:v>20.8</c:v>
                </c:pt>
                <c:pt idx="11429">
                  <c:v>20.8</c:v>
                </c:pt>
                <c:pt idx="11430">
                  <c:v>20.8</c:v>
                </c:pt>
                <c:pt idx="11431">
                  <c:v>20.8</c:v>
                </c:pt>
                <c:pt idx="11432">
                  <c:v>20.8</c:v>
                </c:pt>
                <c:pt idx="11433">
                  <c:v>20.8</c:v>
                </c:pt>
                <c:pt idx="11434">
                  <c:v>20.8</c:v>
                </c:pt>
                <c:pt idx="11435">
                  <c:v>20.8</c:v>
                </c:pt>
                <c:pt idx="11436">
                  <c:v>20.8</c:v>
                </c:pt>
                <c:pt idx="11437">
                  <c:v>20.8</c:v>
                </c:pt>
                <c:pt idx="11438">
                  <c:v>20.8</c:v>
                </c:pt>
                <c:pt idx="11439">
                  <c:v>20.8</c:v>
                </c:pt>
                <c:pt idx="11440">
                  <c:v>20.8</c:v>
                </c:pt>
                <c:pt idx="11441">
                  <c:v>20.8</c:v>
                </c:pt>
                <c:pt idx="11442">
                  <c:v>20.8</c:v>
                </c:pt>
                <c:pt idx="11443">
                  <c:v>20.8</c:v>
                </c:pt>
                <c:pt idx="11444">
                  <c:v>20.8</c:v>
                </c:pt>
                <c:pt idx="11445">
                  <c:v>20.8</c:v>
                </c:pt>
                <c:pt idx="11446">
                  <c:v>20.8</c:v>
                </c:pt>
                <c:pt idx="11447">
                  <c:v>20.8</c:v>
                </c:pt>
                <c:pt idx="11448">
                  <c:v>20.8</c:v>
                </c:pt>
                <c:pt idx="11449">
                  <c:v>20.8</c:v>
                </c:pt>
                <c:pt idx="11450">
                  <c:v>20.8</c:v>
                </c:pt>
                <c:pt idx="11451">
                  <c:v>20.8</c:v>
                </c:pt>
                <c:pt idx="11452">
                  <c:v>20.8</c:v>
                </c:pt>
                <c:pt idx="11453">
                  <c:v>20.8</c:v>
                </c:pt>
                <c:pt idx="11454">
                  <c:v>20.8</c:v>
                </c:pt>
                <c:pt idx="11455">
                  <c:v>20.8</c:v>
                </c:pt>
                <c:pt idx="11456">
                  <c:v>20.8</c:v>
                </c:pt>
                <c:pt idx="11457">
                  <c:v>20.8</c:v>
                </c:pt>
                <c:pt idx="11458">
                  <c:v>20.8</c:v>
                </c:pt>
                <c:pt idx="11459">
                  <c:v>20.8</c:v>
                </c:pt>
                <c:pt idx="11460">
                  <c:v>20.8</c:v>
                </c:pt>
                <c:pt idx="11461">
                  <c:v>20.8</c:v>
                </c:pt>
                <c:pt idx="11462">
                  <c:v>20.8</c:v>
                </c:pt>
                <c:pt idx="11463">
                  <c:v>20.8</c:v>
                </c:pt>
                <c:pt idx="11464">
                  <c:v>20.8</c:v>
                </c:pt>
                <c:pt idx="11465">
                  <c:v>20.8</c:v>
                </c:pt>
                <c:pt idx="11466">
                  <c:v>20.8</c:v>
                </c:pt>
                <c:pt idx="11467">
                  <c:v>20.8</c:v>
                </c:pt>
                <c:pt idx="11468">
                  <c:v>20.8</c:v>
                </c:pt>
                <c:pt idx="11469">
                  <c:v>20.8</c:v>
                </c:pt>
                <c:pt idx="11470">
                  <c:v>20.8</c:v>
                </c:pt>
                <c:pt idx="11471">
                  <c:v>20.8</c:v>
                </c:pt>
                <c:pt idx="11472">
                  <c:v>20.8</c:v>
                </c:pt>
                <c:pt idx="11473">
                  <c:v>20.8</c:v>
                </c:pt>
                <c:pt idx="11474">
                  <c:v>20.8</c:v>
                </c:pt>
                <c:pt idx="11475">
                  <c:v>20.8</c:v>
                </c:pt>
                <c:pt idx="11476">
                  <c:v>20.8</c:v>
                </c:pt>
                <c:pt idx="11477">
                  <c:v>20.8</c:v>
                </c:pt>
                <c:pt idx="11478">
                  <c:v>20.8</c:v>
                </c:pt>
                <c:pt idx="11479">
                  <c:v>20.8</c:v>
                </c:pt>
                <c:pt idx="11480">
                  <c:v>20.8</c:v>
                </c:pt>
                <c:pt idx="11481">
                  <c:v>20.8</c:v>
                </c:pt>
                <c:pt idx="11482">
                  <c:v>20.8</c:v>
                </c:pt>
                <c:pt idx="11483">
                  <c:v>20.8</c:v>
                </c:pt>
                <c:pt idx="11484">
                  <c:v>20.8</c:v>
                </c:pt>
                <c:pt idx="11485">
                  <c:v>20.8</c:v>
                </c:pt>
                <c:pt idx="11486">
                  <c:v>20.8</c:v>
                </c:pt>
                <c:pt idx="11487">
                  <c:v>20.8</c:v>
                </c:pt>
                <c:pt idx="11488">
                  <c:v>20.8</c:v>
                </c:pt>
                <c:pt idx="11489">
                  <c:v>20.8</c:v>
                </c:pt>
                <c:pt idx="11490">
                  <c:v>20.8</c:v>
                </c:pt>
                <c:pt idx="11491">
                  <c:v>20.8</c:v>
                </c:pt>
                <c:pt idx="11492">
                  <c:v>20.8</c:v>
                </c:pt>
                <c:pt idx="11493">
                  <c:v>20.8</c:v>
                </c:pt>
                <c:pt idx="11494">
                  <c:v>20.8</c:v>
                </c:pt>
                <c:pt idx="11495">
                  <c:v>20.8</c:v>
                </c:pt>
                <c:pt idx="11496">
                  <c:v>20.8</c:v>
                </c:pt>
                <c:pt idx="11497">
                  <c:v>20.8</c:v>
                </c:pt>
                <c:pt idx="11498">
                  <c:v>20.8</c:v>
                </c:pt>
                <c:pt idx="11499">
                  <c:v>20.8</c:v>
                </c:pt>
                <c:pt idx="11500">
                  <c:v>20.8</c:v>
                </c:pt>
                <c:pt idx="11501">
                  <c:v>20.8</c:v>
                </c:pt>
                <c:pt idx="11502">
                  <c:v>20.8</c:v>
                </c:pt>
                <c:pt idx="11503">
                  <c:v>20.8</c:v>
                </c:pt>
                <c:pt idx="11504">
                  <c:v>20.8</c:v>
                </c:pt>
                <c:pt idx="11505">
                  <c:v>20.8</c:v>
                </c:pt>
                <c:pt idx="11506">
                  <c:v>20.8</c:v>
                </c:pt>
                <c:pt idx="11507">
                  <c:v>20.8</c:v>
                </c:pt>
                <c:pt idx="11508">
                  <c:v>20.8</c:v>
                </c:pt>
                <c:pt idx="11509">
                  <c:v>20.8</c:v>
                </c:pt>
                <c:pt idx="11510">
                  <c:v>20.8</c:v>
                </c:pt>
                <c:pt idx="11511">
                  <c:v>20.8</c:v>
                </c:pt>
                <c:pt idx="11512">
                  <c:v>20.8</c:v>
                </c:pt>
                <c:pt idx="11513">
                  <c:v>20.8</c:v>
                </c:pt>
                <c:pt idx="11514">
                  <c:v>20.8</c:v>
                </c:pt>
                <c:pt idx="11515">
                  <c:v>20.8</c:v>
                </c:pt>
                <c:pt idx="11516">
                  <c:v>20.8</c:v>
                </c:pt>
                <c:pt idx="11517">
                  <c:v>20.8</c:v>
                </c:pt>
                <c:pt idx="11518">
                  <c:v>20.8</c:v>
                </c:pt>
                <c:pt idx="11519">
                  <c:v>20.8</c:v>
                </c:pt>
                <c:pt idx="11520">
                  <c:v>20.8</c:v>
                </c:pt>
                <c:pt idx="11521">
                  <c:v>20.8</c:v>
                </c:pt>
                <c:pt idx="11522">
                  <c:v>20.8</c:v>
                </c:pt>
                <c:pt idx="11523">
                  <c:v>20.8</c:v>
                </c:pt>
                <c:pt idx="11524">
                  <c:v>20.8</c:v>
                </c:pt>
                <c:pt idx="11525">
                  <c:v>20.8</c:v>
                </c:pt>
                <c:pt idx="11526">
                  <c:v>20.8</c:v>
                </c:pt>
                <c:pt idx="11527">
                  <c:v>20.8</c:v>
                </c:pt>
                <c:pt idx="11528">
                  <c:v>20.8</c:v>
                </c:pt>
                <c:pt idx="11529">
                  <c:v>20.8</c:v>
                </c:pt>
                <c:pt idx="11530">
                  <c:v>20.8</c:v>
                </c:pt>
                <c:pt idx="11531">
                  <c:v>20.8</c:v>
                </c:pt>
                <c:pt idx="11532">
                  <c:v>20.8</c:v>
                </c:pt>
                <c:pt idx="11533">
                  <c:v>20.8</c:v>
                </c:pt>
                <c:pt idx="11534">
                  <c:v>20.8</c:v>
                </c:pt>
                <c:pt idx="11535">
                  <c:v>20.8</c:v>
                </c:pt>
                <c:pt idx="11536">
                  <c:v>20.8</c:v>
                </c:pt>
                <c:pt idx="11537">
                  <c:v>20.8</c:v>
                </c:pt>
                <c:pt idx="11538">
                  <c:v>20.8</c:v>
                </c:pt>
                <c:pt idx="11539">
                  <c:v>20.8</c:v>
                </c:pt>
                <c:pt idx="11540">
                  <c:v>20.8</c:v>
                </c:pt>
                <c:pt idx="11541">
                  <c:v>20.8</c:v>
                </c:pt>
                <c:pt idx="11542">
                  <c:v>20.8</c:v>
                </c:pt>
                <c:pt idx="11543">
                  <c:v>20.8</c:v>
                </c:pt>
                <c:pt idx="11544">
                  <c:v>20.8</c:v>
                </c:pt>
                <c:pt idx="11545">
                  <c:v>20.8</c:v>
                </c:pt>
                <c:pt idx="11546">
                  <c:v>20.8</c:v>
                </c:pt>
                <c:pt idx="11547">
                  <c:v>20.8</c:v>
                </c:pt>
                <c:pt idx="11548">
                  <c:v>20.8</c:v>
                </c:pt>
                <c:pt idx="11549">
                  <c:v>20.8</c:v>
                </c:pt>
                <c:pt idx="11550">
                  <c:v>20.8</c:v>
                </c:pt>
                <c:pt idx="11551">
                  <c:v>20.8</c:v>
                </c:pt>
                <c:pt idx="11552">
                  <c:v>20.8</c:v>
                </c:pt>
                <c:pt idx="11553">
                  <c:v>20.8</c:v>
                </c:pt>
                <c:pt idx="11554">
                  <c:v>20.8</c:v>
                </c:pt>
                <c:pt idx="11555">
                  <c:v>20.8</c:v>
                </c:pt>
                <c:pt idx="11556">
                  <c:v>20.8</c:v>
                </c:pt>
                <c:pt idx="11557">
                  <c:v>20.8</c:v>
                </c:pt>
                <c:pt idx="11558">
                  <c:v>20.8</c:v>
                </c:pt>
                <c:pt idx="11559">
                  <c:v>20.8</c:v>
                </c:pt>
                <c:pt idx="11560">
                  <c:v>20.8</c:v>
                </c:pt>
                <c:pt idx="11561">
                  <c:v>20.8</c:v>
                </c:pt>
                <c:pt idx="11562">
                  <c:v>20.8</c:v>
                </c:pt>
                <c:pt idx="11563">
                  <c:v>20.8</c:v>
                </c:pt>
                <c:pt idx="11564">
                  <c:v>20.8</c:v>
                </c:pt>
                <c:pt idx="11565">
                  <c:v>20.8</c:v>
                </c:pt>
                <c:pt idx="11566">
                  <c:v>20.8</c:v>
                </c:pt>
                <c:pt idx="11567">
                  <c:v>20.8</c:v>
                </c:pt>
                <c:pt idx="11568">
                  <c:v>20.8</c:v>
                </c:pt>
                <c:pt idx="11569">
                  <c:v>20.8</c:v>
                </c:pt>
                <c:pt idx="11570">
                  <c:v>20.8</c:v>
                </c:pt>
                <c:pt idx="11571">
                  <c:v>20.8</c:v>
                </c:pt>
                <c:pt idx="11572">
                  <c:v>20.8</c:v>
                </c:pt>
                <c:pt idx="11573">
                  <c:v>20.8</c:v>
                </c:pt>
                <c:pt idx="11574">
                  <c:v>20.8</c:v>
                </c:pt>
                <c:pt idx="11575">
                  <c:v>20.8</c:v>
                </c:pt>
                <c:pt idx="11576">
                  <c:v>20.8</c:v>
                </c:pt>
                <c:pt idx="11577">
                  <c:v>20.8</c:v>
                </c:pt>
                <c:pt idx="11578">
                  <c:v>20.8</c:v>
                </c:pt>
                <c:pt idx="11579">
                  <c:v>20.8</c:v>
                </c:pt>
                <c:pt idx="11580">
                  <c:v>20.8</c:v>
                </c:pt>
                <c:pt idx="11581">
                  <c:v>20.8</c:v>
                </c:pt>
                <c:pt idx="11582">
                  <c:v>20.8</c:v>
                </c:pt>
                <c:pt idx="11583">
                  <c:v>20.8</c:v>
                </c:pt>
                <c:pt idx="11584">
                  <c:v>20.8</c:v>
                </c:pt>
                <c:pt idx="11585">
                  <c:v>20.8</c:v>
                </c:pt>
                <c:pt idx="11586">
                  <c:v>20.8</c:v>
                </c:pt>
                <c:pt idx="11587">
                  <c:v>20.8</c:v>
                </c:pt>
                <c:pt idx="11588">
                  <c:v>20.8</c:v>
                </c:pt>
                <c:pt idx="11589">
                  <c:v>20.8</c:v>
                </c:pt>
                <c:pt idx="11590">
                  <c:v>20.8</c:v>
                </c:pt>
                <c:pt idx="11591">
                  <c:v>20.8</c:v>
                </c:pt>
                <c:pt idx="11592">
                  <c:v>20.8</c:v>
                </c:pt>
                <c:pt idx="11593">
                  <c:v>20.8</c:v>
                </c:pt>
                <c:pt idx="11594">
                  <c:v>20.8</c:v>
                </c:pt>
                <c:pt idx="11595">
                  <c:v>20.8</c:v>
                </c:pt>
                <c:pt idx="11596">
                  <c:v>20.8</c:v>
                </c:pt>
                <c:pt idx="11597">
                  <c:v>20.8</c:v>
                </c:pt>
                <c:pt idx="11598">
                  <c:v>20.8</c:v>
                </c:pt>
                <c:pt idx="11599">
                  <c:v>20.8</c:v>
                </c:pt>
                <c:pt idx="11600">
                  <c:v>20.8</c:v>
                </c:pt>
                <c:pt idx="11601">
                  <c:v>20.8</c:v>
                </c:pt>
                <c:pt idx="11602">
                  <c:v>20.8</c:v>
                </c:pt>
                <c:pt idx="11603">
                  <c:v>20.8</c:v>
                </c:pt>
                <c:pt idx="11604">
                  <c:v>20.8</c:v>
                </c:pt>
                <c:pt idx="11605">
                  <c:v>20.8</c:v>
                </c:pt>
                <c:pt idx="11606">
                  <c:v>20.8</c:v>
                </c:pt>
                <c:pt idx="11607">
                  <c:v>20.8</c:v>
                </c:pt>
                <c:pt idx="11608">
                  <c:v>20.8</c:v>
                </c:pt>
                <c:pt idx="11609">
                  <c:v>20.8</c:v>
                </c:pt>
                <c:pt idx="11610">
                  <c:v>20.8</c:v>
                </c:pt>
                <c:pt idx="11611">
                  <c:v>20.8</c:v>
                </c:pt>
                <c:pt idx="11612">
                  <c:v>20.8</c:v>
                </c:pt>
                <c:pt idx="11613">
                  <c:v>20.8</c:v>
                </c:pt>
                <c:pt idx="11614">
                  <c:v>20.8</c:v>
                </c:pt>
                <c:pt idx="11615">
                  <c:v>20.8</c:v>
                </c:pt>
                <c:pt idx="11616">
                  <c:v>20.8</c:v>
                </c:pt>
                <c:pt idx="11617">
                  <c:v>20.8</c:v>
                </c:pt>
                <c:pt idx="11618">
                  <c:v>20.8</c:v>
                </c:pt>
                <c:pt idx="11619">
                  <c:v>20.8</c:v>
                </c:pt>
                <c:pt idx="11620">
                  <c:v>20.8</c:v>
                </c:pt>
                <c:pt idx="11621">
                  <c:v>20.8</c:v>
                </c:pt>
                <c:pt idx="11622">
                  <c:v>20.8</c:v>
                </c:pt>
                <c:pt idx="11623">
                  <c:v>20.8</c:v>
                </c:pt>
                <c:pt idx="11624">
                  <c:v>20.8</c:v>
                </c:pt>
                <c:pt idx="11625">
                  <c:v>20.8</c:v>
                </c:pt>
                <c:pt idx="11626">
                  <c:v>20.8</c:v>
                </c:pt>
                <c:pt idx="11627">
                  <c:v>20.8</c:v>
                </c:pt>
                <c:pt idx="11628">
                  <c:v>20.8</c:v>
                </c:pt>
                <c:pt idx="11629">
                  <c:v>20.8</c:v>
                </c:pt>
                <c:pt idx="11630">
                  <c:v>20.8</c:v>
                </c:pt>
                <c:pt idx="11631">
                  <c:v>20.8</c:v>
                </c:pt>
                <c:pt idx="11632">
                  <c:v>20.8</c:v>
                </c:pt>
                <c:pt idx="11633">
                  <c:v>20.8</c:v>
                </c:pt>
                <c:pt idx="11634">
                  <c:v>20.8</c:v>
                </c:pt>
                <c:pt idx="11635">
                  <c:v>20.8</c:v>
                </c:pt>
                <c:pt idx="11636">
                  <c:v>20.8</c:v>
                </c:pt>
                <c:pt idx="11637">
                  <c:v>20.8</c:v>
                </c:pt>
                <c:pt idx="11638">
                  <c:v>20.8</c:v>
                </c:pt>
                <c:pt idx="11639">
                  <c:v>20.8</c:v>
                </c:pt>
                <c:pt idx="11640">
                  <c:v>20.8</c:v>
                </c:pt>
                <c:pt idx="11641">
                  <c:v>20.8</c:v>
                </c:pt>
                <c:pt idx="11642">
                  <c:v>20.8</c:v>
                </c:pt>
                <c:pt idx="11643">
                  <c:v>20.8</c:v>
                </c:pt>
                <c:pt idx="11644">
                  <c:v>20.8</c:v>
                </c:pt>
                <c:pt idx="11645">
                  <c:v>20.8</c:v>
                </c:pt>
                <c:pt idx="11646">
                  <c:v>20.8</c:v>
                </c:pt>
                <c:pt idx="11647">
                  <c:v>20.8</c:v>
                </c:pt>
                <c:pt idx="11648">
                  <c:v>20.8</c:v>
                </c:pt>
                <c:pt idx="11649">
                  <c:v>20.8</c:v>
                </c:pt>
                <c:pt idx="11650">
                  <c:v>20.8</c:v>
                </c:pt>
                <c:pt idx="11651">
                  <c:v>20.8</c:v>
                </c:pt>
                <c:pt idx="11652">
                  <c:v>20.8</c:v>
                </c:pt>
                <c:pt idx="11653">
                  <c:v>20.8</c:v>
                </c:pt>
                <c:pt idx="11654">
                  <c:v>20.8</c:v>
                </c:pt>
                <c:pt idx="11655">
                  <c:v>20.8</c:v>
                </c:pt>
                <c:pt idx="11656">
                  <c:v>20.8</c:v>
                </c:pt>
                <c:pt idx="11657">
                  <c:v>20.8</c:v>
                </c:pt>
                <c:pt idx="11658">
                  <c:v>20.8</c:v>
                </c:pt>
                <c:pt idx="11659">
                  <c:v>20.8</c:v>
                </c:pt>
                <c:pt idx="11660">
                  <c:v>20.8</c:v>
                </c:pt>
                <c:pt idx="11661">
                  <c:v>20.8</c:v>
                </c:pt>
                <c:pt idx="11662">
                  <c:v>20.8</c:v>
                </c:pt>
                <c:pt idx="11663">
                  <c:v>20.8</c:v>
                </c:pt>
                <c:pt idx="11664">
                  <c:v>20.8</c:v>
                </c:pt>
                <c:pt idx="11665">
                  <c:v>20.8</c:v>
                </c:pt>
                <c:pt idx="11666">
                  <c:v>20.8</c:v>
                </c:pt>
                <c:pt idx="11667">
                  <c:v>20.8</c:v>
                </c:pt>
                <c:pt idx="11668">
                  <c:v>20.8</c:v>
                </c:pt>
                <c:pt idx="11669">
                  <c:v>20.8</c:v>
                </c:pt>
                <c:pt idx="11670">
                  <c:v>20.8</c:v>
                </c:pt>
                <c:pt idx="11671">
                  <c:v>20.8</c:v>
                </c:pt>
                <c:pt idx="11672">
                  <c:v>20.8</c:v>
                </c:pt>
                <c:pt idx="11673">
                  <c:v>20.8</c:v>
                </c:pt>
                <c:pt idx="11674">
                  <c:v>20.8</c:v>
                </c:pt>
                <c:pt idx="11675">
                  <c:v>20.8</c:v>
                </c:pt>
                <c:pt idx="11676">
                  <c:v>20.8</c:v>
                </c:pt>
                <c:pt idx="11677">
                  <c:v>20.8</c:v>
                </c:pt>
                <c:pt idx="11678">
                  <c:v>20.8</c:v>
                </c:pt>
                <c:pt idx="11679">
                  <c:v>20.8</c:v>
                </c:pt>
                <c:pt idx="11680">
                  <c:v>20.8</c:v>
                </c:pt>
                <c:pt idx="11681">
                  <c:v>20.8</c:v>
                </c:pt>
                <c:pt idx="11682">
                  <c:v>20.8</c:v>
                </c:pt>
                <c:pt idx="11683">
                  <c:v>20.8</c:v>
                </c:pt>
                <c:pt idx="11684">
                  <c:v>20.8</c:v>
                </c:pt>
                <c:pt idx="11685">
                  <c:v>20.8</c:v>
                </c:pt>
                <c:pt idx="11686">
                  <c:v>20.8</c:v>
                </c:pt>
                <c:pt idx="11687">
                  <c:v>20.8</c:v>
                </c:pt>
                <c:pt idx="11688">
                  <c:v>20.8</c:v>
                </c:pt>
                <c:pt idx="11689">
                  <c:v>20.8</c:v>
                </c:pt>
                <c:pt idx="11690">
                  <c:v>20.8</c:v>
                </c:pt>
                <c:pt idx="11691">
                  <c:v>20.8</c:v>
                </c:pt>
                <c:pt idx="11692">
                  <c:v>20.8</c:v>
                </c:pt>
                <c:pt idx="11693">
                  <c:v>20.8</c:v>
                </c:pt>
                <c:pt idx="11694">
                  <c:v>20.8</c:v>
                </c:pt>
                <c:pt idx="11695">
                  <c:v>20.8</c:v>
                </c:pt>
                <c:pt idx="11696">
                  <c:v>20.8</c:v>
                </c:pt>
                <c:pt idx="11697">
                  <c:v>20.8</c:v>
                </c:pt>
                <c:pt idx="11698">
                  <c:v>20.8</c:v>
                </c:pt>
                <c:pt idx="11699">
                  <c:v>20.8</c:v>
                </c:pt>
                <c:pt idx="11700">
                  <c:v>20.8</c:v>
                </c:pt>
                <c:pt idx="11701">
                  <c:v>20.8</c:v>
                </c:pt>
                <c:pt idx="11702">
                  <c:v>20.8</c:v>
                </c:pt>
                <c:pt idx="11703">
                  <c:v>20.8</c:v>
                </c:pt>
                <c:pt idx="11704">
                  <c:v>20.8</c:v>
                </c:pt>
                <c:pt idx="11705">
                  <c:v>20.8</c:v>
                </c:pt>
                <c:pt idx="11706">
                  <c:v>20.8</c:v>
                </c:pt>
                <c:pt idx="11707">
                  <c:v>20.8</c:v>
                </c:pt>
                <c:pt idx="11708">
                  <c:v>20.8</c:v>
                </c:pt>
                <c:pt idx="11709">
                  <c:v>20.8</c:v>
                </c:pt>
                <c:pt idx="11710">
                  <c:v>20.8</c:v>
                </c:pt>
                <c:pt idx="11711">
                  <c:v>20.8</c:v>
                </c:pt>
                <c:pt idx="11712">
                  <c:v>20.8</c:v>
                </c:pt>
                <c:pt idx="11713">
                  <c:v>20.8</c:v>
                </c:pt>
                <c:pt idx="11714">
                  <c:v>20.8</c:v>
                </c:pt>
                <c:pt idx="11715">
                  <c:v>20.8</c:v>
                </c:pt>
                <c:pt idx="11716">
                  <c:v>20.8</c:v>
                </c:pt>
                <c:pt idx="11717">
                  <c:v>20.8</c:v>
                </c:pt>
                <c:pt idx="11718">
                  <c:v>20.8</c:v>
                </c:pt>
                <c:pt idx="11719">
                  <c:v>20.8</c:v>
                </c:pt>
                <c:pt idx="11720">
                  <c:v>20.8</c:v>
                </c:pt>
                <c:pt idx="11721">
                  <c:v>20.8</c:v>
                </c:pt>
                <c:pt idx="11722">
                  <c:v>20.8</c:v>
                </c:pt>
                <c:pt idx="11723">
                  <c:v>20.8</c:v>
                </c:pt>
                <c:pt idx="11724">
                  <c:v>20.8</c:v>
                </c:pt>
                <c:pt idx="11725">
                  <c:v>20.8</c:v>
                </c:pt>
                <c:pt idx="11726">
                  <c:v>20.8</c:v>
                </c:pt>
                <c:pt idx="11727">
                  <c:v>20.8</c:v>
                </c:pt>
                <c:pt idx="11728">
                  <c:v>20.8</c:v>
                </c:pt>
                <c:pt idx="11729">
                  <c:v>20.8</c:v>
                </c:pt>
                <c:pt idx="11730">
                  <c:v>20.8</c:v>
                </c:pt>
                <c:pt idx="11731">
                  <c:v>20.8</c:v>
                </c:pt>
                <c:pt idx="11732">
                  <c:v>20.8</c:v>
                </c:pt>
                <c:pt idx="11733">
                  <c:v>20.8</c:v>
                </c:pt>
                <c:pt idx="11734">
                  <c:v>20.8</c:v>
                </c:pt>
                <c:pt idx="11735">
                  <c:v>20.8</c:v>
                </c:pt>
                <c:pt idx="11736">
                  <c:v>20.8</c:v>
                </c:pt>
                <c:pt idx="11737">
                  <c:v>20.8</c:v>
                </c:pt>
                <c:pt idx="11738">
                  <c:v>20.8</c:v>
                </c:pt>
                <c:pt idx="11739">
                  <c:v>20.8</c:v>
                </c:pt>
                <c:pt idx="11740">
                  <c:v>20.8</c:v>
                </c:pt>
                <c:pt idx="11741">
                  <c:v>20.8</c:v>
                </c:pt>
                <c:pt idx="11742">
                  <c:v>20.8</c:v>
                </c:pt>
                <c:pt idx="11743">
                  <c:v>20.8</c:v>
                </c:pt>
                <c:pt idx="11744">
                  <c:v>20.8</c:v>
                </c:pt>
                <c:pt idx="11745">
                  <c:v>20.8</c:v>
                </c:pt>
                <c:pt idx="11746">
                  <c:v>20.8</c:v>
                </c:pt>
                <c:pt idx="11747">
                  <c:v>20.8</c:v>
                </c:pt>
                <c:pt idx="11748">
                  <c:v>20.8</c:v>
                </c:pt>
                <c:pt idx="11749">
                  <c:v>20.8</c:v>
                </c:pt>
                <c:pt idx="11750">
                  <c:v>20.8</c:v>
                </c:pt>
                <c:pt idx="11751">
                  <c:v>20.8</c:v>
                </c:pt>
                <c:pt idx="11752">
                  <c:v>20.8</c:v>
                </c:pt>
                <c:pt idx="11753">
                  <c:v>20.8</c:v>
                </c:pt>
                <c:pt idx="11754">
                  <c:v>20.8</c:v>
                </c:pt>
                <c:pt idx="11755">
                  <c:v>20.8</c:v>
                </c:pt>
                <c:pt idx="11756">
                  <c:v>20.8</c:v>
                </c:pt>
                <c:pt idx="11757">
                  <c:v>20.8</c:v>
                </c:pt>
                <c:pt idx="11758">
                  <c:v>20.8</c:v>
                </c:pt>
                <c:pt idx="11759">
                  <c:v>20.8</c:v>
                </c:pt>
                <c:pt idx="11760">
                  <c:v>20.8</c:v>
                </c:pt>
                <c:pt idx="11761">
                  <c:v>20.8</c:v>
                </c:pt>
                <c:pt idx="11762">
                  <c:v>20.8</c:v>
                </c:pt>
                <c:pt idx="11763">
                  <c:v>20.8</c:v>
                </c:pt>
                <c:pt idx="11764">
                  <c:v>20.8</c:v>
                </c:pt>
                <c:pt idx="11765">
                  <c:v>20.8</c:v>
                </c:pt>
                <c:pt idx="11766">
                  <c:v>20.8</c:v>
                </c:pt>
                <c:pt idx="11767">
                  <c:v>20.8</c:v>
                </c:pt>
                <c:pt idx="11768">
                  <c:v>20.8</c:v>
                </c:pt>
                <c:pt idx="11769">
                  <c:v>20.8</c:v>
                </c:pt>
                <c:pt idx="11770">
                  <c:v>20.8</c:v>
                </c:pt>
                <c:pt idx="11771">
                  <c:v>20.8</c:v>
                </c:pt>
                <c:pt idx="11772">
                  <c:v>20.8</c:v>
                </c:pt>
                <c:pt idx="11773">
                  <c:v>20.8</c:v>
                </c:pt>
                <c:pt idx="11774">
                  <c:v>20.8</c:v>
                </c:pt>
                <c:pt idx="11775">
                  <c:v>20.8</c:v>
                </c:pt>
                <c:pt idx="11776">
                  <c:v>20.8</c:v>
                </c:pt>
                <c:pt idx="11777">
                  <c:v>20.8</c:v>
                </c:pt>
                <c:pt idx="11778">
                  <c:v>20.8</c:v>
                </c:pt>
                <c:pt idx="11779">
                  <c:v>20.8</c:v>
                </c:pt>
                <c:pt idx="11780">
                  <c:v>20.8</c:v>
                </c:pt>
                <c:pt idx="11781">
                  <c:v>20.8</c:v>
                </c:pt>
                <c:pt idx="11782">
                  <c:v>20.8</c:v>
                </c:pt>
                <c:pt idx="11783">
                  <c:v>20.8</c:v>
                </c:pt>
                <c:pt idx="11784">
                  <c:v>20.8</c:v>
                </c:pt>
                <c:pt idx="11785">
                  <c:v>20.8</c:v>
                </c:pt>
                <c:pt idx="11786">
                  <c:v>20.8</c:v>
                </c:pt>
                <c:pt idx="11787">
                  <c:v>20.8</c:v>
                </c:pt>
                <c:pt idx="11788">
                  <c:v>20.8</c:v>
                </c:pt>
                <c:pt idx="11789">
                  <c:v>20.8</c:v>
                </c:pt>
                <c:pt idx="11790">
                  <c:v>20.8</c:v>
                </c:pt>
                <c:pt idx="11791">
                  <c:v>20.8</c:v>
                </c:pt>
                <c:pt idx="11792">
                  <c:v>20.8</c:v>
                </c:pt>
                <c:pt idx="11793">
                  <c:v>20.8</c:v>
                </c:pt>
                <c:pt idx="11794">
                  <c:v>20.8</c:v>
                </c:pt>
                <c:pt idx="11795">
                  <c:v>20.8</c:v>
                </c:pt>
                <c:pt idx="11796">
                  <c:v>20.8</c:v>
                </c:pt>
                <c:pt idx="11797">
                  <c:v>20.8</c:v>
                </c:pt>
                <c:pt idx="11798">
                  <c:v>20.8</c:v>
                </c:pt>
                <c:pt idx="11799">
                  <c:v>20.8</c:v>
                </c:pt>
                <c:pt idx="11800">
                  <c:v>20.8</c:v>
                </c:pt>
                <c:pt idx="11801">
                  <c:v>20.8</c:v>
                </c:pt>
                <c:pt idx="11802">
                  <c:v>20.8</c:v>
                </c:pt>
                <c:pt idx="11803">
                  <c:v>20.8</c:v>
                </c:pt>
                <c:pt idx="11804">
                  <c:v>20.8</c:v>
                </c:pt>
                <c:pt idx="11805">
                  <c:v>20.8</c:v>
                </c:pt>
                <c:pt idx="11806">
                  <c:v>20.8</c:v>
                </c:pt>
                <c:pt idx="11807">
                  <c:v>20.8</c:v>
                </c:pt>
                <c:pt idx="11808">
                  <c:v>20.8</c:v>
                </c:pt>
                <c:pt idx="11809">
                  <c:v>20.8</c:v>
                </c:pt>
                <c:pt idx="11810">
                  <c:v>20.8</c:v>
                </c:pt>
                <c:pt idx="11811">
                  <c:v>20.8</c:v>
                </c:pt>
                <c:pt idx="11812">
                  <c:v>20.8</c:v>
                </c:pt>
                <c:pt idx="11813">
                  <c:v>20.8</c:v>
                </c:pt>
                <c:pt idx="11814">
                  <c:v>20.8</c:v>
                </c:pt>
                <c:pt idx="11815">
                  <c:v>20.8</c:v>
                </c:pt>
                <c:pt idx="11816">
                  <c:v>20.8</c:v>
                </c:pt>
                <c:pt idx="11817">
                  <c:v>20.8</c:v>
                </c:pt>
                <c:pt idx="11818">
                  <c:v>20.8</c:v>
                </c:pt>
                <c:pt idx="11819">
                  <c:v>20.8</c:v>
                </c:pt>
                <c:pt idx="11820">
                  <c:v>20.8</c:v>
                </c:pt>
                <c:pt idx="11821">
                  <c:v>20.8</c:v>
                </c:pt>
                <c:pt idx="11822">
                  <c:v>20.8</c:v>
                </c:pt>
                <c:pt idx="11823">
                  <c:v>20.8</c:v>
                </c:pt>
                <c:pt idx="11824">
                  <c:v>20.8</c:v>
                </c:pt>
                <c:pt idx="11825">
                  <c:v>20.8</c:v>
                </c:pt>
                <c:pt idx="11826">
                  <c:v>20.8</c:v>
                </c:pt>
                <c:pt idx="11827">
                  <c:v>20.8</c:v>
                </c:pt>
                <c:pt idx="11828">
                  <c:v>20.8</c:v>
                </c:pt>
                <c:pt idx="11829">
                  <c:v>20.8</c:v>
                </c:pt>
                <c:pt idx="11830">
                  <c:v>20.8</c:v>
                </c:pt>
                <c:pt idx="11831">
                  <c:v>20.8</c:v>
                </c:pt>
                <c:pt idx="11832">
                  <c:v>20.8</c:v>
                </c:pt>
                <c:pt idx="11833">
                  <c:v>20.8</c:v>
                </c:pt>
                <c:pt idx="11834">
                  <c:v>20.8</c:v>
                </c:pt>
                <c:pt idx="11835">
                  <c:v>20.8</c:v>
                </c:pt>
                <c:pt idx="11836">
                  <c:v>20.8</c:v>
                </c:pt>
                <c:pt idx="11837">
                  <c:v>20.8</c:v>
                </c:pt>
                <c:pt idx="11838">
                  <c:v>20.8</c:v>
                </c:pt>
                <c:pt idx="11839">
                  <c:v>20.8</c:v>
                </c:pt>
                <c:pt idx="11840">
                  <c:v>20.8</c:v>
                </c:pt>
                <c:pt idx="11841">
                  <c:v>20.8</c:v>
                </c:pt>
                <c:pt idx="11842">
                  <c:v>20.8</c:v>
                </c:pt>
                <c:pt idx="11843">
                  <c:v>20.8</c:v>
                </c:pt>
                <c:pt idx="11844">
                  <c:v>20.8</c:v>
                </c:pt>
                <c:pt idx="11845">
                  <c:v>20.8</c:v>
                </c:pt>
                <c:pt idx="11846">
                  <c:v>20.8</c:v>
                </c:pt>
                <c:pt idx="11847">
                  <c:v>20.8</c:v>
                </c:pt>
                <c:pt idx="11848">
                  <c:v>20.8</c:v>
                </c:pt>
                <c:pt idx="11849">
                  <c:v>20.8</c:v>
                </c:pt>
                <c:pt idx="11850">
                  <c:v>20.8</c:v>
                </c:pt>
                <c:pt idx="11851">
                  <c:v>20.8</c:v>
                </c:pt>
                <c:pt idx="11852">
                  <c:v>20.8</c:v>
                </c:pt>
                <c:pt idx="11853">
                  <c:v>20.8</c:v>
                </c:pt>
                <c:pt idx="11854">
                  <c:v>20.8</c:v>
                </c:pt>
                <c:pt idx="11855">
                  <c:v>20.8</c:v>
                </c:pt>
                <c:pt idx="11856">
                  <c:v>20.8</c:v>
                </c:pt>
                <c:pt idx="11857">
                  <c:v>20.8</c:v>
                </c:pt>
                <c:pt idx="11858">
                  <c:v>20.8</c:v>
                </c:pt>
                <c:pt idx="11859">
                  <c:v>20.8</c:v>
                </c:pt>
                <c:pt idx="11860">
                  <c:v>20.8</c:v>
                </c:pt>
                <c:pt idx="11861">
                  <c:v>20.8</c:v>
                </c:pt>
                <c:pt idx="11862">
                  <c:v>20.8</c:v>
                </c:pt>
                <c:pt idx="11863">
                  <c:v>20.8</c:v>
                </c:pt>
                <c:pt idx="11864">
                  <c:v>20.8</c:v>
                </c:pt>
                <c:pt idx="11865">
                  <c:v>20.8</c:v>
                </c:pt>
                <c:pt idx="11866">
                  <c:v>20.8</c:v>
                </c:pt>
                <c:pt idx="11867">
                  <c:v>20.8</c:v>
                </c:pt>
                <c:pt idx="11868">
                  <c:v>20.8</c:v>
                </c:pt>
                <c:pt idx="11869">
                  <c:v>20.8</c:v>
                </c:pt>
                <c:pt idx="11870">
                  <c:v>20.8</c:v>
                </c:pt>
                <c:pt idx="11871">
                  <c:v>20.8</c:v>
                </c:pt>
                <c:pt idx="11872">
                  <c:v>20.8</c:v>
                </c:pt>
                <c:pt idx="11873">
                  <c:v>20.8</c:v>
                </c:pt>
                <c:pt idx="11874">
                  <c:v>20.8</c:v>
                </c:pt>
                <c:pt idx="11875">
                  <c:v>20.8</c:v>
                </c:pt>
                <c:pt idx="11876">
                  <c:v>20.8</c:v>
                </c:pt>
                <c:pt idx="11877">
                  <c:v>20.8</c:v>
                </c:pt>
                <c:pt idx="11878">
                  <c:v>20.8</c:v>
                </c:pt>
                <c:pt idx="11879">
                  <c:v>20.8</c:v>
                </c:pt>
                <c:pt idx="11880">
                  <c:v>20.8</c:v>
                </c:pt>
                <c:pt idx="11881">
                  <c:v>20.8</c:v>
                </c:pt>
                <c:pt idx="11882">
                  <c:v>20.8</c:v>
                </c:pt>
                <c:pt idx="11883">
                  <c:v>20.8</c:v>
                </c:pt>
                <c:pt idx="11884">
                  <c:v>20.8</c:v>
                </c:pt>
                <c:pt idx="11885">
                  <c:v>20.8</c:v>
                </c:pt>
                <c:pt idx="11886">
                  <c:v>20.8</c:v>
                </c:pt>
                <c:pt idx="11887">
                  <c:v>20.8</c:v>
                </c:pt>
                <c:pt idx="11888">
                  <c:v>20.8</c:v>
                </c:pt>
                <c:pt idx="11889">
                  <c:v>20.8</c:v>
                </c:pt>
                <c:pt idx="11890">
                  <c:v>20.8</c:v>
                </c:pt>
                <c:pt idx="11891">
                  <c:v>20.8</c:v>
                </c:pt>
                <c:pt idx="11892">
                  <c:v>20.8</c:v>
                </c:pt>
                <c:pt idx="11893">
                  <c:v>20.8</c:v>
                </c:pt>
                <c:pt idx="11894">
                  <c:v>20.8</c:v>
                </c:pt>
                <c:pt idx="11895">
                  <c:v>20.8</c:v>
                </c:pt>
                <c:pt idx="11896">
                  <c:v>20.8</c:v>
                </c:pt>
                <c:pt idx="11897">
                  <c:v>20.8</c:v>
                </c:pt>
                <c:pt idx="11898">
                  <c:v>20.8</c:v>
                </c:pt>
                <c:pt idx="11899">
                  <c:v>20.8</c:v>
                </c:pt>
                <c:pt idx="11900">
                  <c:v>20.8</c:v>
                </c:pt>
                <c:pt idx="11901">
                  <c:v>20.8</c:v>
                </c:pt>
                <c:pt idx="11902">
                  <c:v>20.8</c:v>
                </c:pt>
                <c:pt idx="11903">
                  <c:v>20.8</c:v>
                </c:pt>
                <c:pt idx="11904">
                  <c:v>20.8</c:v>
                </c:pt>
                <c:pt idx="11905">
                  <c:v>20.8</c:v>
                </c:pt>
                <c:pt idx="11906">
                  <c:v>20.8</c:v>
                </c:pt>
                <c:pt idx="11907">
                  <c:v>20.8</c:v>
                </c:pt>
                <c:pt idx="11908">
                  <c:v>20.8</c:v>
                </c:pt>
                <c:pt idx="11909">
                  <c:v>20.8</c:v>
                </c:pt>
                <c:pt idx="11910">
                  <c:v>20.8</c:v>
                </c:pt>
                <c:pt idx="11911">
                  <c:v>20.8</c:v>
                </c:pt>
                <c:pt idx="11912">
                  <c:v>20.8</c:v>
                </c:pt>
                <c:pt idx="11913">
                  <c:v>20.8</c:v>
                </c:pt>
                <c:pt idx="11914">
                  <c:v>20.8</c:v>
                </c:pt>
                <c:pt idx="11915">
                  <c:v>20.8</c:v>
                </c:pt>
                <c:pt idx="11916">
                  <c:v>20.8</c:v>
                </c:pt>
                <c:pt idx="11917">
                  <c:v>20.8</c:v>
                </c:pt>
                <c:pt idx="11918">
                  <c:v>20.8</c:v>
                </c:pt>
                <c:pt idx="11919">
                  <c:v>20.8</c:v>
                </c:pt>
                <c:pt idx="11920">
                  <c:v>20.8</c:v>
                </c:pt>
                <c:pt idx="11921">
                  <c:v>20.8</c:v>
                </c:pt>
                <c:pt idx="11922">
                  <c:v>20.8</c:v>
                </c:pt>
                <c:pt idx="11923">
                  <c:v>20.8</c:v>
                </c:pt>
                <c:pt idx="11924">
                  <c:v>20.8</c:v>
                </c:pt>
                <c:pt idx="11925">
                  <c:v>20.8</c:v>
                </c:pt>
                <c:pt idx="11926">
                  <c:v>20.8</c:v>
                </c:pt>
                <c:pt idx="11927">
                  <c:v>20.8</c:v>
                </c:pt>
                <c:pt idx="11928">
                  <c:v>20.8</c:v>
                </c:pt>
                <c:pt idx="11929">
                  <c:v>20.8</c:v>
                </c:pt>
                <c:pt idx="11930">
                  <c:v>20.8</c:v>
                </c:pt>
                <c:pt idx="11931">
                  <c:v>20.8</c:v>
                </c:pt>
                <c:pt idx="11932">
                  <c:v>20.8</c:v>
                </c:pt>
                <c:pt idx="11933">
                  <c:v>20.8</c:v>
                </c:pt>
                <c:pt idx="11934">
                  <c:v>20.8</c:v>
                </c:pt>
                <c:pt idx="11935">
                  <c:v>20.8</c:v>
                </c:pt>
                <c:pt idx="11936">
                  <c:v>20.8</c:v>
                </c:pt>
                <c:pt idx="11937">
                  <c:v>20.8</c:v>
                </c:pt>
                <c:pt idx="11938">
                  <c:v>20.8</c:v>
                </c:pt>
                <c:pt idx="11939">
                  <c:v>20.8</c:v>
                </c:pt>
                <c:pt idx="11940">
                  <c:v>20.8</c:v>
                </c:pt>
                <c:pt idx="11941">
                  <c:v>20.8</c:v>
                </c:pt>
                <c:pt idx="11942">
                  <c:v>20.8</c:v>
                </c:pt>
                <c:pt idx="11943">
                  <c:v>20.8</c:v>
                </c:pt>
                <c:pt idx="11944">
                  <c:v>20.8</c:v>
                </c:pt>
                <c:pt idx="11945">
                  <c:v>20.8</c:v>
                </c:pt>
                <c:pt idx="11946">
                  <c:v>20.8</c:v>
                </c:pt>
                <c:pt idx="11947">
                  <c:v>20.8</c:v>
                </c:pt>
                <c:pt idx="11948">
                  <c:v>20.8</c:v>
                </c:pt>
                <c:pt idx="11949">
                  <c:v>20.8</c:v>
                </c:pt>
                <c:pt idx="11950">
                  <c:v>20.8</c:v>
                </c:pt>
                <c:pt idx="11951">
                  <c:v>20.8</c:v>
                </c:pt>
                <c:pt idx="11952">
                  <c:v>20.8</c:v>
                </c:pt>
                <c:pt idx="11953">
                  <c:v>20.8</c:v>
                </c:pt>
                <c:pt idx="11954">
                  <c:v>20.8</c:v>
                </c:pt>
                <c:pt idx="11955">
                  <c:v>20.8</c:v>
                </c:pt>
                <c:pt idx="11956">
                  <c:v>20.8</c:v>
                </c:pt>
                <c:pt idx="11957">
                  <c:v>20.8</c:v>
                </c:pt>
                <c:pt idx="11958">
                  <c:v>20.8</c:v>
                </c:pt>
                <c:pt idx="11959">
                  <c:v>20.8</c:v>
                </c:pt>
                <c:pt idx="11960">
                  <c:v>20.8</c:v>
                </c:pt>
                <c:pt idx="11961">
                  <c:v>20.8</c:v>
                </c:pt>
                <c:pt idx="11962">
                  <c:v>20.8</c:v>
                </c:pt>
                <c:pt idx="11963">
                  <c:v>20.8</c:v>
                </c:pt>
                <c:pt idx="11964">
                  <c:v>20.8</c:v>
                </c:pt>
                <c:pt idx="11965">
                  <c:v>20.8</c:v>
                </c:pt>
                <c:pt idx="11966">
                  <c:v>20.8</c:v>
                </c:pt>
                <c:pt idx="11967">
                  <c:v>20.8</c:v>
                </c:pt>
                <c:pt idx="11968">
                  <c:v>20.8</c:v>
                </c:pt>
                <c:pt idx="11969">
                  <c:v>20.8</c:v>
                </c:pt>
                <c:pt idx="11970">
                  <c:v>20.8</c:v>
                </c:pt>
                <c:pt idx="11971">
                  <c:v>20.8</c:v>
                </c:pt>
                <c:pt idx="11972">
                  <c:v>20.8</c:v>
                </c:pt>
                <c:pt idx="11973">
                  <c:v>20.8</c:v>
                </c:pt>
                <c:pt idx="11974">
                  <c:v>20.8</c:v>
                </c:pt>
                <c:pt idx="11975">
                  <c:v>20.8</c:v>
                </c:pt>
                <c:pt idx="11976">
                  <c:v>20.8</c:v>
                </c:pt>
                <c:pt idx="11977">
                  <c:v>20.8</c:v>
                </c:pt>
                <c:pt idx="11978">
                  <c:v>20.8</c:v>
                </c:pt>
                <c:pt idx="11979">
                  <c:v>20.8</c:v>
                </c:pt>
                <c:pt idx="11980">
                  <c:v>20.8</c:v>
                </c:pt>
                <c:pt idx="11981">
                  <c:v>20.8</c:v>
                </c:pt>
                <c:pt idx="11982">
                  <c:v>20.8</c:v>
                </c:pt>
                <c:pt idx="11983">
                  <c:v>20.8</c:v>
                </c:pt>
                <c:pt idx="11984">
                  <c:v>20.8</c:v>
                </c:pt>
                <c:pt idx="11985">
                  <c:v>20.8</c:v>
                </c:pt>
                <c:pt idx="11986">
                  <c:v>20.8</c:v>
                </c:pt>
                <c:pt idx="11987">
                  <c:v>20.8</c:v>
                </c:pt>
                <c:pt idx="11988">
                  <c:v>20.8</c:v>
                </c:pt>
                <c:pt idx="11989">
                  <c:v>20.8</c:v>
                </c:pt>
                <c:pt idx="11990">
                  <c:v>20.8</c:v>
                </c:pt>
                <c:pt idx="11991">
                  <c:v>20.8</c:v>
                </c:pt>
                <c:pt idx="11992">
                  <c:v>20.8</c:v>
                </c:pt>
                <c:pt idx="11993">
                  <c:v>20.8</c:v>
                </c:pt>
                <c:pt idx="11994">
                  <c:v>20.8</c:v>
                </c:pt>
                <c:pt idx="11995">
                  <c:v>20.8</c:v>
                </c:pt>
                <c:pt idx="11996">
                  <c:v>20.8</c:v>
                </c:pt>
                <c:pt idx="11997">
                  <c:v>20.8</c:v>
                </c:pt>
                <c:pt idx="11998">
                  <c:v>20.8</c:v>
                </c:pt>
                <c:pt idx="11999">
                  <c:v>20.8</c:v>
                </c:pt>
                <c:pt idx="12000">
                  <c:v>20.8</c:v>
                </c:pt>
                <c:pt idx="12001">
                  <c:v>20.8</c:v>
                </c:pt>
                <c:pt idx="12002">
                  <c:v>20.8</c:v>
                </c:pt>
                <c:pt idx="12003">
                  <c:v>20.8</c:v>
                </c:pt>
                <c:pt idx="12004">
                  <c:v>20.8</c:v>
                </c:pt>
                <c:pt idx="12005">
                  <c:v>20.8</c:v>
                </c:pt>
                <c:pt idx="12006">
                  <c:v>20.8</c:v>
                </c:pt>
                <c:pt idx="12007">
                  <c:v>20.8</c:v>
                </c:pt>
                <c:pt idx="12008">
                  <c:v>20.8</c:v>
                </c:pt>
                <c:pt idx="12009">
                  <c:v>20.8</c:v>
                </c:pt>
                <c:pt idx="12010">
                  <c:v>20.8</c:v>
                </c:pt>
                <c:pt idx="12011">
                  <c:v>20.8</c:v>
                </c:pt>
                <c:pt idx="12012">
                  <c:v>20.8</c:v>
                </c:pt>
                <c:pt idx="12013">
                  <c:v>20.8</c:v>
                </c:pt>
                <c:pt idx="12014">
                  <c:v>20.8</c:v>
                </c:pt>
                <c:pt idx="12015">
                  <c:v>20.8</c:v>
                </c:pt>
                <c:pt idx="12016">
                  <c:v>20.8</c:v>
                </c:pt>
                <c:pt idx="12017">
                  <c:v>20.8</c:v>
                </c:pt>
                <c:pt idx="12018">
                  <c:v>20.8</c:v>
                </c:pt>
                <c:pt idx="12019">
                  <c:v>20.8</c:v>
                </c:pt>
                <c:pt idx="12020">
                  <c:v>20.8</c:v>
                </c:pt>
                <c:pt idx="12021">
                  <c:v>20.8</c:v>
                </c:pt>
                <c:pt idx="12022">
                  <c:v>20.8</c:v>
                </c:pt>
                <c:pt idx="12023">
                  <c:v>20.8</c:v>
                </c:pt>
                <c:pt idx="12024">
                  <c:v>20.8</c:v>
                </c:pt>
                <c:pt idx="12025">
                  <c:v>20.8</c:v>
                </c:pt>
                <c:pt idx="12026">
                  <c:v>20.8</c:v>
                </c:pt>
                <c:pt idx="12027">
                  <c:v>20.8</c:v>
                </c:pt>
                <c:pt idx="12028">
                  <c:v>20.8</c:v>
                </c:pt>
                <c:pt idx="12029">
                  <c:v>20.8</c:v>
                </c:pt>
                <c:pt idx="12030">
                  <c:v>20.8</c:v>
                </c:pt>
                <c:pt idx="12031">
                  <c:v>20.8</c:v>
                </c:pt>
                <c:pt idx="12032">
                  <c:v>20.8</c:v>
                </c:pt>
                <c:pt idx="12033">
                  <c:v>20.8</c:v>
                </c:pt>
                <c:pt idx="12034">
                  <c:v>20.8</c:v>
                </c:pt>
                <c:pt idx="12035">
                  <c:v>20.8</c:v>
                </c:pt>
                <c:pt idx="12036">
                  <c:v>20.8</c:v>
                </c:pt>
                <c:pt idx="12037">
                  <c:v>20.8</c:v>
                </c:pt>
                <c:pt idx="12038">
                  <c:v>20.8</c:v>
                </c:pt>
                <c:pt idx="12039">
                  <c:v>20.8</c:v>
                </c:pt>
                <c:pt idx="12040">
                  <c:v>20.8</c:v>
                </c:pt>
                <c:pt idx="12041">
                  <c:v>20.8</c:v>
                </c:pt>
                <c:pt idx="12042">
                  <c:v>20.8</c:v>
                </c:pt>
                <c:pt idx="12043">
                  <c:v>20.8</c:v>
                </c:pt>
                <c:pt idx="12044">
                  <c:v>20.8</c:v>
                </c:pt>
                <c:pt idx="12045">
                  <c:v>20.8</c:v>
                </c:pt>
                <c:pt idx="12046">
                  <c:v>20.8</c:v>
                </c:pt>
                <c:pt idx="12047">
                  <c:v>20.8</c:v>
                </c:pt>
                <c:pt idx="12048">
                  <c:v>20.8</c:v>
                </c:pt>
                <c:pt idx="12049">
                  <c:v>20.8</c:v>
                </c:pt>
                <c:pt idx="12050">
                  <c:v>20.8</c:v>
                </c:pt>
                <c:pt idx="12051">
                  <c:v>20.8</c:v>
                </c:pt>
                <c:pt idx="12052">
                  <c:v>20.8</c:v>
                </c:pt>
                <c:pt idx="12053">
                  <c:v>20.8</c:v>
                </c:pt>
                <c:pt idx="12054">
                  <c:v>20.8</c:v>
                </c:pt>
                <c:pt idx="12055">
                  <c:v>20.8</c:v>
                </c:pt>
                <c:pt idx="12056">
                  <c:v>20.8</c:v>
                </c:pt>
                <c:pt idx="12057">
                  <c:v>20.8</c:v>
                </c:pt>
                <c:pt idx="12058">
                  <c:v>20.8</c:v>
                </c:pt>
                <c:pt idx="12059">
                  <c:v>20.8</c:v>
                </c:pt>
                <c:pt idx="12060">
                  <c:v>20.8</c:v>
                </c:pt>
                <c:pt idx="12061">
                  <c:v>20.8</c:v>
                </c:pt>
                <c:pt idx="12062">
                  <c:v>20.8</c:v>
                </c:pt>
                <c:pt idx="12063">
                  <c:v>20.8</c:v>
                </c:pt>
                <c:pt idx="12064">
                  <c:v>20.8</c:v>
                </c:pt>
                <c:pt idx="12065">
                  <c:v>20.8</c:v>
                </c:pt>
                <c:pt idx="12066">
                  <c:v>20.8</c:v>
                </c:pt>
                <c:pt idx="12067">
                  <c:v>20.8</c:v>
                </c:pt>
                <c:pt idx="12068">
                  <c:v>20.8</c:v>
                </c:pt>
                <c:pt idx="12069">
                  <c:v>20.8</c:v>
                </c:pt>
                <c:pt idx="12070">
                  <c:v>20.8</c:v>
                </c:pt>
                <c:pt idx="12071">
                  <c:v>20.8</c:v>
                </c:pt>
                <c:pt idx="12072">
                  <c:v>20.8</c:v>
                </c:pt>
                <c:pt idx="12073">
                  <c:v>20.8</c:v>
                </c:pt>
                <c:pt idx="12074">
                  <c:v>20.8</c:v>
                </c:pt>
                <c:pt idx="12075">
                  <c:v>20.8</c:v>
                </c:pt>
                <c:pt idx="12076">
                  <c:v>20.8</c:v>
                </c:pt>
                <c:pt idx="12077">
                  <c:v>20.8</c:v>
                </c:pt>
                <c:pt idx="12078">
                  <c:v>20.8</c:v>
                </c:pt>
                <c:pt idx="12079">
                  <c:v>20.8</c:v>
                </c:pt>
                <c:pt idx="12080">
                  <c:v>20.8</c:v>
                </c:pt>
                <c:pt idx="12081">
                  <c:v>20.8</c:v>
                </c:pt>
                <c:pt idx="12082">
                  <c:v>20.8</c:v>
                </c:pt>
                <c:pt idx="12083">
                  <c:v>20.8</c:v>
                </c:pt>
                <c:pt idx="12084">
                  <c:v>20.8</c:v>
                </c:pt>
                <c:pt idx="12085">
                  <c:v>20.8</c:v>
                </c:pt>
                <c:pt idx="12086">
                  <c:v>20.8</c:v>
                </c:pt>
                <c:pt idx="12087">
                  <c:v>20.8</c:v>
                </c:pt>
                <c:pt idx="12088">
                  <c:v>20.8</c:v>
                </c:pt>
                <c:pt idx="12089">
                  <c:v>20.8</c:v>
                </c:pt>
                <c:pt idx="12090">
                  <c:v>20.8</c:v>
                </c:pt>
                <c:pt idx="12091">
                  <c:v>20.8</c:v>
                </c:pt>
                <c:pt idx="12092">
                  <c:v>20.8</c:v>
                </c:pt>
                <c:pt idx="12093">
                  <c:v>20.8</c:v>
                </c:pt>
                <c:pt idx="12094">
                  <c:v>20.8</c:v>
                </c:pt>
                <c:pt idx="12095">
                  <c:v>20.8</c:v>
                </c:pt>
                <c:pt idx="12096">
                  <c:v>20.8</c:v>
                </c:pt>
                <c:pt idx="12097">
                  <c:v>20.8</c:v>
                </c:pt>
                <c:pt idx="12098">
                  <c:v>20.8</c:v>
                </c:pt>
                <c:pt idx="12099">
                  <c:v>20.8</c:v>
                </c:pt>
                <c:pt idx="12100">
                  <c:v>20.8</c:v>
                </c:pt>
                <c:pt idx="12101">
                  <c:v>20.8</c:v>
                </c:pt>
                <c:pt idx="12102">
                  <c:v>20.8</c:v>
                </c:pt>
                <c:pt idx="12103">
                  <c:v>20.8</c:v>
                </c:pt>
                <c:pt idx="12104">
                  <c:v>20.8</c:v>
                </c:pt>
                <c:pt idx="12105">
                  <c:v>20.8</c:v>
                </c:pt>
                <c:pt idx="12106">
                  <c:v>20.8</c:v>
                </c:pt>
                <c:pt idx="12107">
                  <c:v>20.8</c:v>
                </c:pt>
                <c:pt idx="12108">
                  <c:v>20.8</c:v>
                </c:pt>
                <c:pt idx="12109">
                  <c:v>20.8</c:v>
                </c:pt>
                <c:pt idx="12110">
                  <c:v>20.8</c:v>
                </c:pt>
                <c:pt idx="12111">
                  <c:v>20.8</c:v>
                </c:pt>
                <c:pt idx="12112">
                  <c:v>20.8</c:v>
                </c:pt>
                <c:pt idx="12113">
                  <c:v>20.8</c:v>
                </c:pt>
                <c:pt idx="12114">
                  <c:v>20.8</c:v>
                </c:pt>
                <c:pt idx="12115">
                  <c:v>20.8</c:v>
                </c:pt>
                <c:pt idx="12116">
                  <c:v>20.8</c:v>
                </c:pt>
                <c:pt idx="12117">
                  <c:v>20.8</c:v>
                </c:pt>
                <c:pt idx="12118">
                  <c:v>20.8</c:v>
                </c:pt>
                <c:pt idx="12119">
                  <c:v>20.8</c:v>
                </c:pt>
                <c:pt idx="12120">
                  <c:v>20.8</c:v>
                </c:pt>
                <c:pt idx="12121">
                  <c:v>20.8</c:v>
                </c:pt>
                <c:pt idx="12122">
                  <c:v>20.8</c:v>
                </c:pt>
                <c:pt idx="12123">
                  <c:v>20.8</c:v>
                </c:pt>
                <c:pt idx="12124">
                  <c:v>20.8</c:v>
                </c:pt>
                <c:pt idx="12125">
                  <c:v>20.8</c:v>
                </c:pt>
                <c:pt idx="12126">
                  <c:v>20.8</c:v>
                </c:pt>
                <c:pt idx="12127">
                  <c:v>20.8</c:v>
                </c:pt>
                <c:pt idx="12128">
                  <c:v>20.8</c:v>
                </c:pt>
                <c:pt idx="12129">
                  <c:v>20.8</c:v>
                </c:pt>
                <c:pt idx="12130">
                  <c:v>20.8</c:v>
                </c:pt>
                <c:pt idx="12131">
                  <c:v>20.8</c:v>
                </c:pt>
                <c:pt idx="12132">
                  <c:v>20.8</c:v>
                </c:pt>
                <c:pt idx="12133">
                  <c:v>20.8</c:v>
                </c:pt>
                <c:pt idx="12134">
                  <c:v>20.8</c:v>
                </c:pt>
                <c:pt idx="12135">
                  <c:v>20.8</c:v>
                </c:pt>
                <c:pt idx="12136">
                  <c:v>20.8</c:v>
                </c:pt>
                <c:pt idx="12137">
                  <c:v>20.8</c:v>
                </c:pt>
                <c:pt idx="12138">
                  <c:v>20.8</c:v>
                </c:pt>
                <c:pt idx="12139">
                  <c:v>20.8</c:v>
                </c:pt>
                <c:pt idx="12140">
                  <c:v>20.8</c:v>
                </c:pt>
                <c:pt idx="12141">
                  <c:v>20.8</c:v>
                </c:pt>
                <c:pt idx="12142">
                  <c:v>20.8</c:v>
                </c:pt>
                <c:pt idx="12143">
                  <c:v>20.8</c:v>
                </c:pt>
                <c:pt idx="12144">
                  <c:v>20.8</c:v>
                </c:pt>
                <c:pt idx="12145">
                  <c:v>20.8</c:v>
                </c:pt>
                <c:pt idx="12146">
                  <c:v>20.8</c:v>
                </c:pt>
                <c:pt idx="12147">
                  <c:v>20.8</c:v>
                </c:pt>
                <c:pt idx="12148">
                  <c:v>20.8</c:v>
                </c:pt>
                <c:pt idx="12149">
                  <c:v>20.8</c:v>
                </c:pt>
                <c:pt idx="12150">
                  <c:v>20.8</c:v>
                </c:pt>
                <c:pt idx="12151">
                  <c:v>20.8</c:v>
                </c:pt>
                <c:pt idx="12152">
                  <c:v>20.8</c:v>
                </c:pt>
                <c:pt idx="12153">
                  <c:v>20.8</c:v>
                </c:pt>
                <c:pt idx="12154">
                  <c:v>20.8</c:v>
                </c:pt>
                <c:pt idx="12155">
                  <c:v>20.8</c:v>
                </c:pt>
                <c:pt idx="12156">
                  <c:v>20.8</c:v>
                </c:pt>
                <c:pt idx="12157">
                  <c:v>20.8</c:v>
                </c:pt>
                <c:pt idx="12158">
                  <c:v>20.8</c:v>
                </c:pt>
                <c:pt idx="12159">
                  <c:v>20.8</c:v>
                </c:pt>
                <c:pt idx="12160">
                  <c:v>20.8</c:v>
                </c:pt>
                <c:pt idx="12161">
                  <c:v>20.8</c:v>
                </c:pt>
                <c:pt idx="12162">
                  <c:v>20.8</c:v>
                </c:pt>
                <c:pt idx="12163">
                  <c:v>20.8</c:v>
                </c:pt>
                <c:pt idx="12164">
                  <c:v>20.8</c:v>
                </c:pt>
                <c:pt idx="12165">
                  <c:v>20.8</c:v>
                </c:pt>
                <c:pt idx="12166">
                  <c:v>20.8</c:v>
                </c:pt>
                <c:pt idx="12167">
                  <c:v>20.8</c:v>
                </c:pt>
                <c:pt idx="12168">
                  <c:v>20.8</c:v>
                </c:pt>
                <c:pt idx="12169">
                  <c:v>20.8</c:v>
                </c:pt>
                <c:pt idx="12170">
                  <c:v>20.8</c:v>
                </c:pt>
                <c:pt idx="12171">
                  <c:v>20.8</c:v>
                </c:pt>
                <c:pt idx="12172">
                  <c:v>20.8</c:v>
                </c:pt>
                <c:pt idx="12173">
                  <c:v>20.8</c:v>
                </c:pt>
                <c:pt idx="12174">
                  <c:v>20.8</c:v>
                </c:pt>
                <c:pt idx="12175">
                  <c:v>20.8</c:v>
                </c:pt>
                <c:pt idx="12176">
                  <c:v>20.8</c:v>
                </c:pt>
                <c:pt idx="12177">
                  <c:v>20.8</c:v>
                </c:pt>
                <c:pt idx="12178">
                  <c:v>20.8</c:v>
                </c:pt>
                <c:pt idx="12179">
                  <c:v>20.8</c:v>
                </c:pt>
                <c:pt idx="12180">
                  <c:v>20.8</c:v>
                </c:pt>
                <c:pt idx="12181">
                  <c:v>20.8</c:v>
                </c:pt>
                <c:pt idx="12182">
                  <c:v>20.8</c:v>
                </c:pt>
                <c:pt idx="12183">
                  <c:v>20.8</c:v>
                </c:pt>
                <c:pt idx="12184">
                  <c:v>20.8</c:v>
                </c:pt>
                <c:pt idx="12185">
                  <c:v>20.8</c:v>
                </c:pt>
                <c:pt idx="12186">
                  <c:v>20.8</c:v>
                </c:pt>
                <c:pt idx="12187">
                  <c:v>20.8</c:v>
                </c:pt>
                <c:pt idx="12188">
                  <c:v>20.8</c:v>
                </c:pt>
                <c:pt idx="12189">
                  <c:v>20.8</c:v>
                </c:pt>
                <c:pt idx="12190">
                  <c:v>20.8</c:v>
                </c:pt>
                <c:pt idx="12191">
                  <c:v>20.8</c:v>
                </c:pt>
                <c:pt idx="12192">
                  <c:v>20.8</c:v>
                </c:pt>
                <c:pt idx="12193">
                  <c:v>20.8</c:v>
                </c:pt>
                <c:pt idx="12194">
                  <c:v>20.8</c:v>
                </c:pt>
                <c:pt idx="12195">
                  <c:v>20.8</c:v>
                </c:pt>
                <c:pt idx="12196">
                  <c:v>20.8</c:v>
                </c:pt>
                <c:pt idx="12197">
                  <c:v>20.8</c:v>
                </c:pt>
                <c:pt idx="12198">
                  <c:v>20.8</c:v>
                </c:pt>
                <c:pt idx="12199">
                  <c:v>20.8</c:v>
                </c:pt>
                <c:pt idx="12200">
                  <c:v>20.8</c:v>
                </c:pt>
                <c:pt idx="12201">
                  <c:v>20.8</c:v>
                </c:pt>
                <c:pt idx="12202">
                  <c:v>20.8</c:v>
                </c:pt>
                <c:pt idx="12203">
                  <c:v>20.8</c:v>
                </c:pt>
                <c:pt idx="12204">
                  <c:v>20.8</c:v>
                </c:pt>
                <c:pt idx="12205">
                  <c:v>20.8</c:v>
                </c:pt>
                <c:pt idx="12206">
                  <c:v>20.8</c:v>
                </c:pt>
                <c:pt idx="12207">
                  <c:v>20.8</c:v>
                </c:pt>
                <c:pt idx="12208">
                  <c:v>20.8</c:v>
                </c:pt>
                <c:pt idx="12209">
                  <c:v>20.8</c:v>
                </c:pt>
                <c:pt idx="12210">
                  <c:v>20.8</c:v>
                </c:pt>
                <c:pt idx="12211">
                  <c:v>20.8</c:v>
                </c:pt>
                <c:pt idx="12212">
                  <c:v>20.8</c:v>
                </c:pt>
                <c:pt idx="12213">
                  <c:v>20.8</c:v>
                </c:pt>
                <c:pt idx="12214">
                  <c:v>20.8</c:v>
                </c:pt>
                <c:pt idx="12215">
                  <c:v>20.8</c:v>
                </c:pt>
                <c:pt idx="12216">
                  <c:v>20.8</c:v>
                </c:pt>
                <c:pt idx="12217">
                  <c:v>20.8</c:v>
                </c:pt>
                <c:pt idx="12218">
                  <c:v>20.8</c:v>
                </c:pt>
                <c:pt idx="12219">
                  <c:v>20.8</c:v>
                </c:pt>
                <c:pt idx="12220">
                  <c:v>20.8</c:v>
                </c:pt>
                <c:pt idx="12221">
                  <c:v>20.8</c:v>
                </c:pt>
                <c:pt idx="12222">
                  <c:v>20.8</c:v>
                </c:pt>
                <c:pt idx="12223">
                  <c:v>20.8</c:v>
                </c:pt>
                <c:pt idx="12224">
                  <c:v>20.8</c:v>
                </c:pt>
                <c:pt idx="12225">
                  <c:v>20.8</c:v>
                </c:pt>
                <c:pt idx="12226">
                  <c:v>20.8</c:v>
                </c:pt>
                <c:pt idx="12227">
                  <c:v>20.8</c:v>
                </c:pt>
                <c:pt idx="12228">
                  <c:v>20.8</c:v>
                </c:pt>
                <c:pt idx="12229">
                  <c:v>20.8</c:v>
                </c:pt>
                <c:pt idx="12230">
                  <c:v>20.8</c:v>
                </c:pt>
                <c:pt idx="12231">
                  <c:v>20.8</c:v>
                </c:pt>
                <c:pt idx="12232">
                  <c:v>20.8</c:v>
                </c:pt>
                <c:pt idx="12233">
                  <c:v>20.8</c:v>
                </c:pt>
                <c:pt idx="12234">
                  <c:v>20.8</c:v>
                </c:pt>
                <c:pt idx="12235">
                  <c:v>20.8</c:v>
                </c:pt>
                <c:pt idx="12236">
                  <c:v>20.8</c:v>
                </c:pt>
                <c:pt idx="12237">
                  <c:v>20.8</c:v>
                </c:pt>
                <c:pt idx="12238">
                  <c:v>20.8</c:v>
                </c:pt>
                <c:pt idx="12239">
                  <c:v>20.8</c:v>
                </c:pt>
                <c:pt idx="12240">
                  <c:v>20.8</c:v>
                </c:pt>
                <c:pt idx="12241">
                  <c:v>20.8</c:v>
                </c:pt>
                <c:pt idx="12242">
                  <c:v>20.8</c:v>
                </c:pt>
                <c:pt idx="12243">
                  <c:v>20.8</c:v>
                </c:pt>
                <c:pt idx="12244">
                  <c:v>20.8</c:v>
                </c:pt>
                <c:pt idx="12245">
                  <c:v>20.8</c:v>
                </c:pt>
                <c:pt idx="12246">
                  <c:v>20.8</c:v>
                </c:pt>
                <c:pt idx="12247">
                  <c:v>20.8</c:v>
                </c:pt>
                <c:pt idx="12248">
                  <c:v>20.8</c:v>
                </c:pt>
                <c:pt idx="12249">
                  <c:v>20.8</c:v>
                </c:pt>
                <c:pt idx="12250">
                  <c:v>20.8</c:v>
                </c:pt>
                <c:pt idx="12251">
                  <c:v>20.8</c:v>
                </c:pt>
                <c:pt idx="12252">
                  <c:v>20.8</c:v>
                </c:pt>
                <c:pt idx="12253">
                  <c:v>20.8</c:v>
                </c:pt>
                <c:pt idx="12254">
                  <c:v>20.8</c:v>
                </c:pt>
                <c:pt idx="12255">
                  <c:v>20.8</c:v>
                </c:pt>
                <c:pt idx="12256">
                  <c:v>20.8</c:v>
                </c:pt>
                <c:pt idx="12257">
                  <c:v>20.8</c:v>
                </c:pt>
                <c:pt idx="12258">
                  <c:v>20.8</c:v>
                </c:pt>
                <c:pt idx="12259">
                  <c:v>20.8</c:v>
                </c:pt>
                <c:pt idx="12260">
                  <c:v>20.8</c:v>
                </c:pt>
                <c:pt idx="12261">
                  <c:v>20.8</c:v>
                </c:pt>
                <c:pt idx="12262">
                  <c:v>20.8</c:v>
                </c:pt>
                <c:pt idx="12263">
                  <c:v>20.8</c:v>
                </c:pt>
                <c:pt idx="12264">
                  <c:v>20.8</c:v>
                </c:pt>
                <c:pt idx="12265">
                  <c:v>20.8</c:v>
                </c:pt>
                <c:pt idx="12266">
                  <c:v>20.8</c:v>
                </c:pt>
                <c:pt idx="12267">
                  <c:v>20.8</c:v>
                </c:pt>
                <c:pt idx="12268">
                  <c:v>20.8</c:v>
                </c:pt>
                <c:pt idx="12269">
                  <c:v>20.8</c:v>
                </c:pt>
                <c:pt idx="12270">
                  <c:v>20.8</c:v>
                </c:pt>
                <c:pt idx="12271">
                  <c:v>20.8</c:v>
                </c:pt>
                <c:pt idx="12272">
                  <c:v>20.8</c:v>
                </c:pt>
                <c:pt idx="12273">
                  <c:v>20.8</c:v>
                </c:pt>
                <c:pt idx="12274">
                  <c:v>20.8</c:v>
                </c:pt>
                <c:pt idx="12275">
                  <c:v>20.8</c:v>
                </c:pt>
                <c:pt idx="12276">
                  <c:v>20.8</c:v>
                </c:pt>
                <c:pt idx="12277">
                  <c:v>20.8</c:v>
                </c:pt>
                <c:pt idx="12278">
                  <c:v>20.8</c:v>
                </c:pt>
                <c:pt idx="12279">
                  <c:v>20.8</c:v>
                </c:pt>
                <c:pt idx="12280">
                  <c:v>20.8</c:v>
                </c:pt>
                <c:pt idx="12281">
                  <c:v>20.8</c:v>
                </c:pt>
                <c:pt idx="12282">
                  <c:v>20.8</c:v>
                </c:pt>
                <c:pt idx="12283">
                  <c:v>20.8</c:v>
                </c:pt>
                <c:pt idx="12284">
                  <c:v>20.8</c:v>
                </c:pt>
                <c:pt idx="12285">
                  <c:v>20.8</c:v>
                </c:pt>
                <c:pt idx="12286">
                  <c:v>20.8</c:v>
                </c:pt>
                <c:pt idx="12287">
                  <c:v>20.8</c:v>
                </c:pt>
                <c:pt idx="12288">
                  <c:v>20.8</c:v>
                </c:pt>
                <c:pt idx="12289">
                  <c:v>20.8</c:v>
                </c:pt>
                <c:pt idx="12290">
                  <c:v>20.8</c:v>
                </c:pt>
                <c:pt idx="12291">
                  <c:v>20.8</c:v>
                </c:pt>
                <c:pt idx="12292">
                  <c:v>20.8</c:v>
                </c:pt>
                <c:pt idx="12293">
                  <c:v>20.8</c:v>
                </c:pt>
                <c:pt idx="12294">
                  <c:v>20.8</c:v>
                </c:pt>
                <c:pt idx="12295">
                  <c:v>20.8</c:v>
                </c:pt>
                <c:pt idx="12296">
                  <c:v>20.8</c:v>
                </c:pt>
                <c:pt idx="12297">
                  <c:v>20.8</c:v>
                </c:pt>
                <c:pt idx="12298">
                  <c:v>20.8</c:v>
                </c:pt>
                <c:pt idx="12299">
                  <c:v>20.8</c:v>
                </c:pt>
                <c:pt idx="12300">
                  <c:v>20.8</c:v>
                </c:pt>
                <c:pt idx="12301">
                  <c:v>20.8</c:v>
                </c:pt>
                <c:pt idx="12302">
                  <c:v>20.8</c:v>
                </c:pt>
                <c:pt idx="12303">
                  <c:v>20.8</c:v>
                </c:pt>
                <c:pt idx="12304">
                  <c:v>20.8</c:v>
                </c:pt>
                <c:pt idx="12305">
                  <c:v>20.8</c:v>
                </c:pt>
                <c:pt idx="12306">
                  <c:v>20.8</c:v>
                </c:pt>
                <c:pt idx="12307">
                  <c:v>20.8</c:v>
                </c:pt>
                <c:pt idx="12308">
                  <c:v>20.8</c:v>
                </c:pt>
                <c:pt idx="12309">
                  <c:v>20.8</c:v>
                </c:pt>
                <c:pt idx="12310">
                  <c:v>20.8</c:v>
                </c:pt>
                <c:pt idx="12311">
                  <c:v>20.8</c:v>
                </c:pt>
                <c:pt idx="12312">
                  <c:v>20.8</c:v>
                </c:pt>
                <c:pt idx="12313">
                  <c:v>20.8</c:v>
                </c:pt>
                <c:pt idx="12314">
                  <c:v>20.8</c:v>
                </c:pt>
                <c:pt idx="12315">
                  <c:v>20.8</c:v>
                </c:pt>
                <c:pt idx="12316">
                  <c:v>20.8</c:v>
                </c:pt>
                <c:pt idx="12317">
                  <c:v>20.8</c:v>
                </c:pt>
                <c:pt idx="12318">
                  <c:v>20.8</c:v>
                </c:pt>
                <c:pt idx="12319">
                  <c:v>20.8</c:v>
                </c:pt>
                <c:pt idx="12320">
                  <c:v>20.8</c:v>
                </c:pt>
                <c:pt idx="12321">
                  <c:v>20.8</c:v>
                </c:pt>
                <c:pt idx="12322">
                  <c:v>20.8</c:v>
                </c:pt>
                <c:pt idx="12323">
                  <c:v>20.8</c:v>
                </c:pt>
                <c:pt idx="12324">
                  <c:v>20.8</c:v>
                </c:pt>
                <c:pt idx="12325">
                  <c:v>20.8</c:v>
                </c:pt>
                <c:pt idx="12326">
                  <c:v>20.8</c:v>
                </c:pt>
                <c:pt idx="12327">
                  <c:v>20.8</c:v>
                </c:pt>
                <c:pt idx="12328">
                  <c:v>20.8</c:v>
                </c:pt>
                <c:pt idx="12329">
                  <c:v>20.8</c:v>
                </c:pt>
                <c:pt idx="12330">
                  <c:v>20.8</c:v>
                </c:pt>
                <c:pt idx="12331">
                  <c:v>20.8</c:v>
                </c:pt>
                <c:pt idx="12332">
                  <c:v>20.8</c:v>
                </c:pt>
                <c:pt idx="12333">
                  <c:v>20.8</c:v>
                </c:pt>
                <c:pt idx="12334">
                  <c:v>20.8</c:v>
                </c:pt>
                <c:pt idx="12335">
                  <c:v>20.8</c:v>
                </c:pt>
                <c:pt idx="12336">
                  <c:v>20.8</c:v>
                </c:pt>
                <c:pt idx="12337">
                  <c:v>20.8</c:v>
                </c:pt>
                <c:pt idx="12338">
                  <c:v>20.8</c:v>
                </c:pt>
                <c:pt idx="12339">
                  <c:v>20.8</c:v>
                </c:pt>
                <c:pt idx="12340">
                  <c:v>20.8</c:v>
                </c:pt>
                <c:pt idx="12341">
                  <c:v>20.8</c:v>
                </c:pt>
                <c:pt idx="12342">
                  <c:v>20.8</c:v>
                </c:pt>
                <c:pt idx="12343">
                  <c:v>20.8</c:v>
                </c:pt>
                <c:pt idx="12344">
                  <c:v>20.8</c:v>
                </c:pt>
                <c:pt idx="12345">
                  <c:v>20.8</c:v>
                </c:pt>
                <c:pt idx="12346">
                  <c:v>20.8</c:v>
                </c:pt>
                <c:pt idx="12347">
                  <c:v>20.8</c:v>
                </c:pt>
                <c:pt idx="12348">
                  <c:v>20.8</c:v>
                </c:pt>
                <c:pt idx="12349">
                  <c:v>20.8</c:v>
                </c:pt>
                <c:pt idx="12350">
                  <c:v>20.8</c:v>
                </c:pt>
                <c:pt idx="12351">
                  <c:v>20.8</c:v>
                </c:pt>
                <c:pt idx="12352">
                  <c:v>20.8</c:v>
                </c:pt>
                <c:pt idx="12353">
                  <c:v>20.8</c:v>
                </c:pt>
                <c:pt idx="12354">
                  <c:v>20.8</c:v>
                </c:pt>
                <c:pt idx="12355">
                  <c:v>20.8</c:v>
                </c:pt>
                <c:pt idx="12356">
                  <c:v>20.8</c:v>
                </c:pt>
                <c:pt idx="12357">
                  <c:v>20.8</c:v>
                </c:pt>
                <c:pt idx="12358">
                  <c:v>20.8</c:v>
                </c:pt>
                <c:pt idx="12359">
                  <c:v>20.8</c:v>
                </c:pt>
                <c:pt idx="12360">
                  <c:v>20.8</c:v>
                </c:pt>
                <c:pt idx="12361">
                  <c:v>20.8</c:v>
                </c:pt>
                <c:pt idx="12362">
                  <c:v>20.8</c:v>
                </c:pt>
                <c:pt idx="12363">
                  <c:v>20.8</c:v>
                </c:pt>
                <c:pt idx="12364">
                  <c:v>20.8</c:v>
                </c:pt>
                <c:pt idx="12365">
                  <c:v>20.8</c:v>
                </c:pt>
                <c:pt idx="12366">
                  <c:v>20.8</c:v>
                </c:pt>
                <c:pt idx="12367">
                  <c:v>20.8</c:v>
                </c:pt>
                <c:pt idx="12368">
                  <c:v>20.8</c:v>
                </c:pt>
                <c:pt idx="12369">
                  <c:v>20.8</c:v>
                </c:pt>
                <c:pt idx="12370">
                  <c:v>20.8</c:v>
                </c:pt>
                <c:pt idx="12371">
                  <c:v>20.8</c:v>
                </c:pt>
                <c:pt idx="12372">
                  <c:v>20.8</c:v>
                </c:pt>
                <c:pt idx="12373">
                  <c:v>20.8</c:v>
                </c:pt>
                <c:pt idx="12374">
                  <c:v>20.8</c:v>
                </c:pt>
                <c:pt idx="12375">
                  <c:v>20.8</c:v>
                </c:pt>
                <c:pt idx="12376">
                  <c:v>20.8</c:v>
                </c:pt>
                <c:pt idx="12377">
                  <c:v>20.8</c:v>
                </c:pt>
                <c:pt idx="12378">
                  <c:v>20.8</c:v>
                </c:pt>
                <c:pt idx="12379">
                  <c:v>20.8</c:v>
                </c:pt>
                <c:pt idx="12380">
                  <c:v>20.8</c:v>
                </c:pt>
                <c:pt idx="12381">
                  <c:v>20.8</c:v>
                </c:pt>
                <c:pt idx="12382">
                  <c:v>20.8</c:v>
                </c:pt>
                <c:pt idx="12383">
                  <c:v>20.8</c:v>
                </c:pt>
                <c:pt idx="12384">
                  <c:v>20.8</c:v>
                </c:pt>
                <c:pt idx="12385">
                  <c:v>20.8</c:v>
                </c:pt>
                <c:pt idx="12386">
                  <c:v>20.8</c:v>
                </c:pt>
                <c:pt idx="12387">
                  <c:v>20.8</c:v>
                </c:pt>
                <c:pt idx="12388">
                  <c:v>20.8</c:v>
                </c:pt>
                <c:pt idx="12389">
                  <c:v>20.8</c:v>
                </c:pt>
                <c:pt idx="12390">
                  <c:v>20.8</c:v>
                </c:pt>
                <c:pt idx="12391">
                  <c:v>20.8</c:v>
                </c:pt>
                <c:pt idx="12392">
                  <c:v>20.8</c:v>
                </c:pt>
                <c:pt idx="12393">
                  <c:v>20.8</c:v>
                </c:pt>
                <c:pt idx="12394">
                  <c:v>20.8</c:v>
                </c:pt>
                <c:pt idx="12395">
                  <c:v>20.8</c:v>
                </c:pt>
                <c:pt idx="12396">
                  <c:v>20.8</c:v>
                </c:pt>
                <c:pt idx="12397">
                  <c:v>20.8</c:v>
                </c:pt>
                <c:pt idx="12398">
                  <c:v>20.8</c:v>
                </c:pt>
                <c:pt idx="12399">
                  <c:v>20.8</c:v>
                </c:pt>
                <c:pt idx="12400">
                  <c:v>20.8</c:v>
                </c:pt>
                <c:pt idx="12401">
                  <c:v>20.8</c:v>
                </c:pt>
                <c:pt idx="12402">
                  <c:v>20.8</c:v>
                </c:pt>
                <c:pt idx="12403">
                  <c:v>20.8</c:v>
                </c:pt>
                <c:pt idx="12404">
                  <c:v>20.8</c:v>
                </c:pt>
                <c:pt idx="12405">
                  <c:v>20.8</c:v>
                </c:pt>
                <c:pt idx="12406">
                  <c:v>20.8</c:v>
                </c:pt>
                <c:pt idx="12407">
                  <c:v>20.8</c:v>
                </c:pt>
                <c:pt idx="12408">
                  <c:v>20.8</c:v>
                </c:pt>
                <c:pt idx="12409">
                  <c:v>20.8</c:v>
                </c:pt>
                <c:pt idx="12410">
                  <c:v>20.8</c:v>
                </c:pt>
                <c:pt idx="12411">
                  <c:v>20.8</c:v>
                </c:pt>
                <c:pt idx="12412">
                  <c:v>20.8</c:v>
                </c:pt>
                <c:pt idx="12413">
                  <c:v>20.8</c:v>
                </c:pt>
                <c:pt idx="12414">
                  <c:v>20.8</c:v>
                </c:pt>
                <c:pt idx="12415">
                  <c:v>20.8</c:v>
                </c:pt>
                <c:pt idx="12416">
                  <c:v>20.8</c:v>
                </c:pt>
                <c:pt idx="12417">
                  <c:v>20.8</c:v>
                </c:pt>
                <c:pt idx="12418">
                  <c:v>20.8</c:v>
                </c:pt>
                <c:pt idx="12419">
                  <c:v>20.8</c:v>
                </c:pt>
                <c:pt idx="12420">
                  <c:v>20.8</c:v>
                </c:pt>
                <c:pt idx="12421">
                  <c:v>20.8</c:v>
                </c:pt>
                <c:pt idx="12422">
                  <c:v>20.8</c:v>
                </c:pt>
                <c:pt idx="12423">
                  <c:v>20.8</c:v>
                </c:pt>
                <c:pt idx="12424">
                  <c:v>20.8</c:v>
                </c:pt>
                <c:pt idx="12425">
                  <c:v>20.8</c:v>
                </c:pt>
                <c:pt idx="12426">
                  <c:v>20.8</c:v>
                </c:pt>
                <c:pt idx="12427">
                  <c:v>20.8</c:v>
                </c:pt>
                <c:pt idx="12428">
                  <c:v>20.8</c:v>
                </c:pt>
                <c:pt idx="12429">
                  <c:v>20.8</c:v>
                </c:pt>
                <c:pt idx="12430">
                  <c:v>20.8</c:v>
                </c:pt>
                <c:pt idx="12431">
                  <c:v>20.8</c:v>
                </c:pt>
                <c:pt idx="12432">
                  <c:v>20.8</c:v>
                </c:pt>
                <c:pt idx="12433">
                  <c:v>20.8</c:v>
                </c:pt>
                <c:pt idx="12434">
                  <c:v>20.8</c:v>
                </c:pt>
                <c:pt idx="12435">
                  <c:v>20.8</c:v>
                </c:pt>
                <c:pt idx="12436">
                  <c:v>20.8</c:v>
                </c:pt>
                <c:pt idx="12437">
                  <c:v>20.8</c:v>
                </c:pt>
                <c:pt idx="12438">
                  <c:v>20.8</c:v>
                </c:pt>
                <c:pt idx="12439">
                  <c:v>20.8</c:v>
                </c:pt>
                <c:pt idx="12440">
                  <c:v>20.8</c:v>
                </c:pt>
                <c:pt idx="12441">
                  <c:v>20.8</c:v>
                </c:pt>
                <c:pt idx="12442">
                  <c:v>20.8</c:v>
                </c:pt>
                <c:pt idx="12443">
                  <c:v>20.8</c:v>
                </c:pt>
                <c:pt idx="12444">
                  <c:v>20.8</c:v>
                </c:pt>
                <c:pt idx="12445">
                  <c:v>20.8</c:v>
                </c:pt>
                <c:pt idx="12446">
                  <c:v>20.8</c:v>
                </c:pt>
                <c:pt idx="12447">
                  <c:v>20.8</c:v>
                </c:pt>
                <c:pt idx="12448">
                  <c:v>20.8</c:v>
                </c:pt>
                <c:pt idx="12449">
                  <c:v>20.8</c:v>
                </c:pt>
                <c:pt idx="12450">
                  <c:v>20.8</c:v>
                </c:pt>
                <c:pt idx="12451">
                  <c:v>20.8</c:v>
                </c:pt>
                <c:pt idx="12452">
                  <c:v>20.8</c:v>
                </c:pt>
                <c:pt idx="12453">
                  <c:v>20.8</c:v>
                </c:pt>
                <c:pt idx="12454">
                  <c:v>20.8</c:v>
                </c:pt>
                <c:pt idx="12455">
                  <c:v>20.8</c:v>
                </c:pt>
                <c:pt idx="12456">
                  <c:v>20.8</c:v>
                </c:pt>
                <c:pt idx="12457">
                  <c:v>20.8</c:v>
                </c:pt>
                <c:pt idx="12458">
                  <c:v>20.8</c:v>
                </c:pt>
                <c:pt idx="12459">
                  <c:v>20.8</c:v>
                </c:pt>
                <c:pt idx="12460">
                  <c:v>20.8</c:v>
                </c:pt>
                <c:pt idx="12461">
                  <c:v>20.8</c:v>
                </c:pt>
                <c:pt idx="12462">
                  <c:v>20.8</c:v>
                </c:pt>
                <c:pt idx="12463">
                  <c:v>20.8</c:v>
                </c:pt>
                <c:pt idx="12464">
                  <c:v>20.8</c:v>
                </c:pt>
                <c:pt idx="12465">
                  <c:v>20.8</c:v>
                </c:pt>
                <c:pt idx="12466">
                  <c:v>20.8</c:v>
                </c:pt>
                <c:pt idx="12467">
                  <c:v>20.8</c:v>
                </c:pt>
                <c:pt idx="12468">
                  <c:v>20.8</c:v>
                </c:pt>
                <c:pt idx="12469">
                  <c:v>20.8</c:v>
                </c:pt>
                <c:pt idx="12470">
                  <c:v>20.8</c:v>
                </c:pt>
                <c:pt idx="12471">
                  <c:v>20.8</c:v>
                </c:pt>
                <c:pt idx="12472">
                  <c:v>20.8</c:v>
                </c:pt>
                <c:pt idx="12473">
                  <c:v>20.8</c:v>
                </c:pt>
                <c:pt idx="12474">
                  <c:v>20.8</c:v>
                </c:pt>
                <c:pt idx="12475">
                  <c:v>20.8</c:v>
                </c:pt>
                <c:pt idx="12476">
                  <c:v>20.8</c:v>
                </c:pt>
                <c:pt idx="12477">
                  <c:v>20.8</c:v>
                </c:pt>
                <c:pt idx="12478">
                  <c:v>20.8</c:v>
                </c:pt>
                <c:pt idx="12479">
                  <c:v>20.8</c:v>
                </c:pt>
                <c:pt idx="12480">
                  <c:v>20.8</c:v>
                </c:pt>
                <c:pt idx="12481">
                  <c:v>20.8</c:v>
                </c:pt>
                <c:pt idx="12482">
                  <c:v>20.8</c:v>
                </c:pt>
                <c:pt idx="12483">
                  <c:v>20.8</c:v>
                </c:pt>
                <c:pt idx="12484">
                  <c:v>20.8</c:v>
                </c:pt>
                <c:pt idx="12485">
                  <c:v>20.8</c:v>
                </c:pt>
                <c:pt idx="12486">
                  <c:v>20.8</c:v>
                </c:pt>
                <c:pt idx="12487">
                  <c:v>20.8</c:v>
                </c:pt>
                <c:pt idx="12488">
                  <c:v>20.8</c:v>
                </c:pt>
                <c:pt idx="12489">
                  <c:v>20.8</c:v>
                </c:pt>
                <c:pt idx="12490">
                  <c:v>20.8</c:v>
                </c:pt>
                <c:pt idx="12491">
                  <c:v>20.8</c:v>
                </c:pt>
                <c:pt idx="12492">
                  <c:v>20.8</c:v>
                </c:pt>
                <c:pt idx="12493">
                  <c:v>20.8</c:v>
                </c:pt>
                <c:pt idx="12494">
                  <c:v>20.8</c:v>
                </c:pt>
                <c:pt idx="12495">
                  <c:v>20.8</c:v>
                </c:pt>
                <c:pt idx="12496">
                  <c:v>20.8</c:v>
                </c:pt>
                <c:pt idx="12497">
                  <c:v>20.8</c:v>
                </c:pt>
                <c:pt idx="12498">
                  <c:v>20.8</c:v>
                </c:pt>
                <c:pt idx="12499">
                  <c:v>20.8</c:v>
                </c:pt>
                <c:pt idx="12500">
                  <c:v>20.8</c:v>
                </c:pt>
                <c:pt idx="12501">
                  <c:v>20.8</c:v>
                </c:pt>
                <c:pt idx="12502">
                  <c:v>20.8</c:v>
                </c:pt>
                <c:pt idx="12503">
                  <c:v>20.8</c:v>
                </c:pt>
                <c:pt idx="12504">
                  <c:v>20.8</c:v>
                </c:pt>
                <c:pt idx="12505">
                  <c:v>20.8</c:v>
                </c:pt>
                <c:pt idx="12506">
                  <c:v>20.8</c:v>
                </c:pt>
                <c:pt idx="12507">
                  <c:v>20.8</c:v>
                </c:pt>
                <c:pt idx="12508">
                  <c:v>20.8</c:v>
                </c:pt>
                <c:pt idx="12509">
                  <c:v>20.8</c:v>
                </c:pt>
                <c:pt idx="12510">
                  <c:v>20.8</c:v>
                </c:pt>
                <c:pt idx="12511">
                  <c:v>20.8</c:v>
                </c:pt>
                <c:pt idx="12512">
                  <c:v>20.8</c:v>
                </c:pt>
                <c:pt idx="12513">
                  <c:v>20.8</c:v>
                </c:pt>
                <c:pt idx="12514">
                  <c:v>20.8</c:v>
                </c:pt>
                <c:pt idx="12515">
                  <c:v>20.8</c:v>
                </c:pt>
                <c:pt idx="12516">
                  <c:v>20.8</c:v>
                </c:pt>
                <c:pt idx="12517">
                  <c:v>20.8</c:v>
                </c:pt>
                <c:pt idx="12518">
                  <c:v>20.8</c:v>
                </c:pt>
                <c:pt idx="12519">
                  <c:v>20.8</c:v>
                </c:pt>
                <c:pt idx="12520">
                  <c:v>20.8</c:v>
                </c:pt>
                <c:pt idx="12521">
                  <c:v>20.8</c:v>
                </c:pt>
                <c:pt idx="12522">
                  <c:v>20.8</c:v>
                </c:pt>
                <c:pt idx="12523">
                  <c:v>20.8</c:v>
                </c:pt>
                <c:pt idx="12524">
                  <c:v>20.8</c:v>
                </c:pt>
                <c:pt idx="12525">
                  <c:v>20.8</c:v>
                </c:pt>
                <c:pt idx="12526">
                  <c:v>20.8</c:v>
                </c:pt>
                <c:pt idx="12527">
                  <c:v>20.8</c:v>
                </c:pt>
                <c:pt idx="12528">
                  <c:v>20.8</c:v>
                </c:pt>
                <c:pt idx="12529">
                  <c:v>20.8</c:v>
                </c:pt>
                <c:pt idx="12530">
                  <c:v>20.8</c:v>
                </c:pt>
                <c:pt idx="12531">
                  <c:v>20.8</c:v>
                </c:pt>
                <c:pt idx="12532">
                  <c:v>20.8</c:v>
                </c:pt>
                <c:pt idx="12533">
                  <c:v>20.8</c:v>
                </c:pt>
                <c:pt idx="12534">
                  <c:v>20.8</c:v>
                </c:pt>
                <c:pt idx="12535">
                  <c:v>20.8</c:v>
                </c:pt>
                <c:pt idx="12536">
                  <c:v>20.8</c:v>
                </c:pt>
                <c:pt idx="12537">
                  <c:v>20.8</c:v>
                </c:pt>
                <c:pt idx="12538">
                  <c:v>20.8</c:v>
                </c:pt>
                <c:pt idx="12539">
                  <c:v>20.8</c:v>
                </c:pt>
                <c:pt idx="12540">
                  <c:v>20.8</c:v>
                </c:pt>
                <c:pt idx="12541">
                  <c:v>20.8</c:v>
                </c:pt>
                <c:pt idx="12542">
                  <c:v>20.8</c:v>
                </c:pt>
                <c:pt idx="12543">
                  <c:v>20.8</c:v>
                </c:pt>
                <c:pt idx="12544">
                  <c:v>20.8</c:v>
                </c:pt>
                <c:pt idx="12545">
                  <c:v>20.8</c:v>
                </c:pt>
                <c:pt idx="12546">
                  <c:v>20.8</c:v>
                </c:pt>
                <c:pt idx="12547">
                  <c:v>20.8</c:v>
                </c:pt>
                <c:pt idx="12548">
                  <c:v>20.8</c:v>
                </c:pt>
                <c:pt idx="12549">
                  <c:v>20.8</c:v>
                </c:pt>
                <c:pt idx="12550">
                  <c:v>20.8</c:v>
                </c:pt>
                <c:pt idx="12551">
                  <c:v>20.8</c:v>
                </c:pt>
                <c:pt idx="12552">
                  <c:v>20.8</c:v>
                </c:pt>
                <c:pt idx="12553">
                  <c:v>20.8</c:v>
                </c:pt>
                <c:pt idx="12554">
                  <c:v>20.8</c:v>
                </c:pt>
                <c:pt idx="12555">
                  <c:v>20.8</c:v>
                </c:pt>
                <c:pt idx="12556">
                  <c:v>20.8</c:v>
                </c:pt>
                <c:pt idx="12557">
                  <c:v>20.8</c:v>
                </c:pt>
                <c:pt idx="12558">
                  <c:v>20.8</c:v>
                </c:pt>
                <c:pt idx="12559">
                  <c:v>20.8</c:v>
                </c:pt>
                <c:pt idx="12560">
                  <c:v>20.8</c:v>
                </c:pt>
                <c:pt idx="12561">
                  <c:v>20.8</c:v>
                </c:pt>
                <c:pt idx="12562">
                  <c:v>20.8</c:v>
                </c:pt>
                <c:pt idx="12563">
                  <c:v>20.8</c:v>
                </c:pt>
                <c:pt idx="12564">
                  <c:v>20.8</c:v>
                </c:pt>
                <c:pt idx="12565">
                  <c:v>20.8</c:v>
                </c:pt>
                <c:pt idx="12566">
                  <c:v>20.8</c:v>
                </c:pt>
                <c:pt idx="12567">
                  <c:v>20.8</c:v>
                </c:pt>
                <c:pt idx="12568">
                  <c:v>20.8</c:v>
                </c:pt>
                <c:pt idx="12569">
                  <c:v>20.8</c:v>
                </c:pt>
                <c:pt idx="12570">
                  <c:v>20.8</c:v>
                </c:pt>
                <c:pt idx="12571">
                  <c:v>20.8</c:v>
                </c:pt>
                <c:pt idx="12572">
                  <c:v>20.8</c:v>
                </c:pt>
                <c:pt idx="12573">
                  <c:v>20.8</c:v>
                </c:pt>
                <c:pt idx="12574">
                  <c:v>20.8</c:v>
                </c:pt>
                <c:pt idx="12575">
                  <c:v>20.8</c:v>
                </c:pt>
                <c:pt idx="12576">
                  <c:v>20.8</c:v>
                </c:pt>
                <c:pt idx="12577">
                  <c:v>20.8</c:v>
                </c:pt>
                <c:pt idx="12578">
                  <c:v>20.8</c:v>
                </c:pt>
                <c:pt idx="12579">
                  <c:v>20.8</c:v>
                </c:pt>
                <c:pt idx="12580">
                  <c:v>20.8</c:v>
                </c:pt>
                <c:pt idx="12581">
                  <c:v>20.8</c:v>
                </c:pt>
                <c:pt idx="12582">
                  <c:v>20.8</c:v>
                </c:pt>
                <c:pt idx="12583">
                  <c:v>20.8</c:v>
                </c:pt>
                <c:pt idx="12584">
                  <c:v>20.8</c:v>
                </c:pt>
                <c:pt idx="12585">
                  <c:v>20.8</c:v>
                </c:pt>
                <c:pt idx="12586">
                  <c:v>20.8</c:v>
                </c:pt>
                <c:pt idx="12587">
                  <c:v>20.8</c:v>
                </c:pt>
                <c:pt idx="12588">
                  <c:v>20.8</c:v>
                </c:pt>
                <c:pt idx="12589">
                  <c:v>20.8</c:v>
                </c:pt>
                <c:pt idx="12590">
                  <c:v>20.8</c:v>
                </c:pt>
                <c:pt idx="12591">
                  <c:v>20.8</c:v>
                </c:pt>
                <c:pt idx="12592">
                  <c:v>20.8</c:v>
                </c:pt>
                <c:pt idx="12593">
                  <c:v>20.8</c:v>
                </c:pt>
                <c:pt idx="12594">
                  <c:v>20.8</c:v>
                </c:pt>
                <c:pt idx="12595">
                  <c:v>20.8</c:v>
                </c:pt>
                <c:pt idx="12596">
                  <c:v>20.8</c:v>
                </c:pt>
                <c:pt idx="12597">
                  <c:v>20.8</c:v>
                </c:pt>
                <c:pt idx="12598">
                  <c:v>20.8</c:v>
                </c:pt>
                <c:pt idx="12599">
                  <c:v>20.8</c:v>
                </c:pt>
                <c:pt idx="12600">
                  <c:v>20.8</c:v>
                </c:pt>
                <c:pt idx="12601">
                  <c:v>20.8</c:v>
                </c:pt>
                <c:pt idx="12602">
                  <c:v>20.8</c:v>
                </c:pt>
                <c:pt idx="12603">
                  <c:v>20.8</c:v>
                </c:pt>
                <c:pt idx="12604">
                  <c:v>20.8</c:v>
                </c:pt>
                <c:pt idx="12605">
                  <c:v>20.8</c:v>
                </c:pt>
                <c:pt idx="12606">
                  <c:v>20.8</c:v>
                </c:pt>
                <c:pt idx="12607">
                  <c:v>20.8</c:v>
                </c:pt>
                <c:pt idx="12608">
                  <c:v>20.8</c:v>
                </c:pt>
                <c:pt idx="12609">
                  <c:v>20.8</c:v>
                </c:pt>
                <c:pt idx="12610">
                  <c:v>20.8</c:v>
                </c:pt>
                <c:pt idx="12611">
                  <c:v>20.8</c:v>
                </c:pt>
                <c:pt idx="12612">
                  <c:v>20.8</c:v>
                </c:pt>
                <c:pt idx="12613">
                  <c:v>20.8</c:v>
                </c:pt>
                <c:pt idx="12614">
                  <c:v>20.8</c:v>
                </c:pt>
                <c:pt idx="12615">
                  <c:v>20.8</c:v>
                </c:pt>
                <c:pt idx="12616">
                  <c:v>20.8</c:v>
                </c:pt>
                <c:pt idx="12617">
                  <c:v>20.8</c:v>
                </c:pt>
                <c:pt idx="12618">
                  <c:v>20.8</c:v>
                </c:pt>
                <c:pt idx="12619">
                  <c:v>20.8</c:v>
                </c:pt>
                <c:pt idx="12620">
                  <c:v>20.8</c:v>
                </c:pt>
                <c:pt idx="12621">
                  <c:v>20.8</c:v>
                </c:pt>
                <c:pt idx="12622">
                  <c:v>20.8</c:v>
                </c:pt>
                <c:pt idx="12623">
                  <c:v>20.8</c:v>
                </c:pt>
                <c:pt idx="12624">
                  <c:v>20.8</c:v>
                </c:pt>
                <c:pt idx="12625">
                  <c:v>20.8</c:v>
                </c:pt>
                <c:pt idx="12626">
                  <c:v>20.8</c:v>
                </c:pt>
                <c:pt idx="12627">
                  <c:v>20.8</c:v>
                </c:pt>
                <c:pt idx="12628">
                  <c:v>20.8</c:v>
                </c:pt>
                <c:pt idx="12629">
                  <c:v>20.8</c:v>
                </c:pt>
                <c:pt idx="12630">
                  <c:v>20.8</c:v>
                </c:pt>
                <c:pt idx="12631">
                  <c:v>20.8</c:v>
                </c:pt>
                <c:pt idx="12632">
                  <c:v>20.8</c:v>
                </c:pt>
                <c:pt idx="12633">
                  <c:v>20.8</c:v>
                </c:pt>
                <c:pt idx="12634">
                  <c:v>20.8</c:v>
                </c:pt>
                <c:pt idx="12635">
                  <c:v>20.8</c:v>
                </c:pt>
                <c:pt idx="12636">
                  <c:v>20.8</c:v>
                </c:pt>
                <c:pt idx="12637">
                  <c:v>20.8</c:v>
                </c:pt>
                <c:pt idx="12638">
                  <c:v>20.8</c:v>
                </c:pt>
                <c:pt idx="12639">
                  <c:v>20.8</c:v>
                </c:pt>
                <c:pt idx="12640">
                  <c:v>20.8</c:v>
                </c:pt>
                <c:pt idx="12641">
                  <c:v>20.8</c:v>
                </c:pt>
                <c:pt idx="12642">
                  <c:v>20.8</c:v>
                </c:pt>
                <c:pt idx="12643">
                  <c:v>20.8</c:v>
                </c:pt>
                <c:pt idx="12644">
                  <c:v>20.8</c:v>
                </c:pt>
                <c:pt idx="12645">
                  <c:v>20.8</c:v>
                </c:pt>
                <c:pt idx="12646">
                  <c:v>20.8</c:v>
                </c:pt>
                <c:pt idx="12647">
                  <c:v>20.8</c:v>
                </c:pt>
                <c:pt idx="12648">
                  <c:v>20.8</c:v>
                </c:pt>
                <c:pt idx="12649">
                  <c:v>20.8</c:v>
                </c:pt>
                <c:pt idx="12650">
                  <c:v>20.8</c:v>
                </c:pt>
                <c:pt idx="12651">
                  <c:v>20.8</c:v>
                </c:pt>
                <c:pt idx="12652">
                  <c:v>20.8</c:v>
                </c:pt>
                <c:pt idx="12653">
                  <c:v>20.8</c:v>
                </c:pt>
                <c:pt idx="12654">
                  <c:v>20.8</c:v>
                </c:pt>
                <c:pt idx="12655">
                  <c:v>20.8</c:v>
                </c:pt>
                <c:pt idx="12656">
                  <c:v>20.8</c:v>
                </c:pt>
                <c:pt idx="12657">
                  <c:v>20.8</c:v>
                </c:pt>
                <c:pt idx="12658">
                  <c:v>20.8</c:v>
                </c:pt>
                <c:pt idx="12659">
                  <c:v>20.8</c:v>
                </c:pt>
                <c:pt idx="12660">
                  <c:v>20.8</c:v>
                </c:pt>
                <c:pt idx="12661">
                  <c:v>20.8</c:v>
                </c:pt>
                <c:pt idx="12662">
                  <c:v>20.8</c:v>
                </c:pt>
                <c:pt idx="12663">
                  <c:v>20.8</c:v>
                </c:pt>
                <c:pt idx="12664">
                  <c:v>20.8</c:v>
                </c:pt>
                <c:pt idx="12665">
                  <c:v>20.8</c:v>
                </c:pt>
                <c:pt idx="12666">
                  <c:v>20.8</c:v>
                </c:pt>
                <c:pt idx="12667">
                  <c:v>20.8</c:v>
                </c:pt>
                <c:pt idx="12668">
                  <c:v>20.8</c:v>
                </c:pt>
                <c:pt idx="12669">
                  <c:v>20.8</c:v>
                </c:pt>
                <c:pt idx="12670">
                  <c:v>20.8</c:v>
                </c:pt>
                <c:pt idx="12671">
                  <c:v>20.8</c:v>
                </c:pt>
                <c:pt idx="12672">
                  <c:v>20.8</c:v>
                </c:pt>
                <c:pt idx="12673">
                  <c:v>20.8</c:v>
                </c:pt>
                <c:pt idx="12674">
                  <c:v>20.8</c:v>
                </c:pt>
                <c:pt idx="12675">
                  <c:v>20.8</c:v>
                </c:pt>
                <c:pt idx="12676">
                  <c:v>20.8</c:v>
                </c:pt>
                <c:pt idx="12677">
                  <c:v>20.8</c:v>
                </c:pt>
                <c:pt idx="12678">
                  <c:v>20.8</c:v>
                </c:pt>
                <c:pt idx="12679">
                  <c:v>20.8</c:v>
                </c:pt>
                <c:pt idx="12680">
                  <c:v>20.8</c:v>
                </c:pt>
                <c:pt idx="12681">
                  <c:v>20.8</c:v>
                </c:pt>
                <c:pt idx="12682">
                  <c:v>20.8</c:v>
                </c:pt>
                <c:pt idx="12683">
                  <c:v>20.8</c:v>
                </c:pt>
                <c:pt idx="12684">
                  <c:v>20.8</c:v>
                </c:pt>
                <c:pt idx="12685">
                  <c:v>20.8</c:v>
                </c:pt>
                <c:pt idx="12686">
                  <c:v>20.8</c:v>
                </c:pt>
                <c:pt idx="12687">
                  <c:v>20.8</c:v>
                </c:pt>
                <c:pt idx="12688">
                  <c:v>20.8</c:v>
                </c:pt>
                <c:pt idx="12689">
                  <c:v>20.8</c:v>
                </c:pt>
                <c:pt idx="12690">
                  <c:v>20.8</c:v>
                </c:pt>
                <c:pt idx="12691">
                  <c:v>20.8</c:v>
                </c:pt>
                <c:pt idx="12692">
                  <c:v>20.8</c:v>
                </c:pt>
                <c:pt idx="12693">
                  <c:v>20.8</c:v>
                </c:pt>
                <c:pt idx="12694">
                  <c:v>20.8</c:v>
                </c:pt>
                <c:pt idx="12695">
                  <c:v>20.8</c:v>
                </c:pt>
                <c:pt idx="12696">
                  <c:v>20.8</c:v>
                </c:pt>
                <c:pt idx="12697">
                  <c:v>20.8</c:v>
                </c:pt>
                <c:pt idx="12698">
                  <c:v>20.8</c:v>
                </c:pt>
                <c:pt idx="12699">
                  <c:v>20.8</c:v>
                </c:pt>
                <c:pt idx="12700">
                  <c:v>20.8</c:v>
                </c:pt>
                <c:pt idx="12701">
                  <c:v>20.8</c:v>
                </c:pt>
                <c:pt idx="12702">
                  <c:v>20.8</c:v>
                </c:pt>
                <c:pt idx="12703">
                  <c:v>20.8</c:v>
                </c:pt>
                <c:pt idx="12704">
                  <c:v>20.8</c:v>
                </c:pt>
                <c:pt idx="12705">
                  <c:v>20.8</c:v>
                </c:pt>
                <c:pt idx="12706">
                  <c:v>20.8</c:v>
                </c:pt>
                <c:pt idx="12707">
                  <c:v>20.8</c:v>
                </c:pt>
                <c:pt idx="12708">
                  <c:v>20.8</c:v>
                </c:pt>
                <c:pt idx="12709">
                  <c:v>20.8</c:v>
                </c:pt>
                <c:pt idx="12710">
                  <c:v>20.8</c:v>
                </c:pt>
                <c:pt idx="12711">
                  <c:v>20.8</c:v>
                </c:pt>
                <c:pt idx="12712">
                  <c:v>20.8</c:v>
                </c:pt>
                <c:pt idx="12713">
                  <c:v>20.8</c:v>
                </c:pt>
                <c:pt idx="12714">
                  <c:v>20.8</c:v>
                </c:pt>
                <c:pt idx="12715">
                  <c:v>20.8</c:v>
                </c:pt>
                <c:pt idx="12716">
                  <c:v>20.8</c:v>
                </c:pt>
                <c:pt idx="12717">
                  <c:v>20.8</c:v>
                </c:pt>
                <c:pt idx="12718">
                  <c:v>20.8</c:v>
                </c:pt>
                <c:pt idx="12719">
                  <c:v>20.8</c:v>
                </c:pt>
                <c:pt idx="12720">
                  <c:v>20.8</c:v>
                </c:pt>
                <c:pt idx="12721">
                  <c:v>20.8</c:v>
                </c:pt>
                <c:pt idx="12722">
                  <c:v>20.8</c:v>
                </c:pt>
                <c:pt idx="12723">
                  <c:v>20.8</c:v>
                </c:pt>
                <c:pt idx="12724">
                  <c:v>20.8</c:v>
                </c:pt>
                <c:pt idx="12725">
                  <c:v>20.8</c:v>
                </c:pt>
                <c:pt idx="12726">
                  <c:v>20.8</c:v>
                </c:pt>
                <c:pt idx="12727">
                  <c:v>20.8</c:v>
                </c:pt>
                <c:pt idx="12728">
                  <c:v>20.8</c:v>
                </c:pt>
                <c:pt idx="12729">
                  <c:v>20.8</c:v>
                </c:pt>
                <c:pt idx="12730">
                  <c:v>20.8</c:v>
                </c:pt>
                <c:pt idx="12731">
                  <c:v>20.8</c:v>
                </c:pt>
                <c:pt idx="12732">
                  <c:v>20.8</c:v>
                </c:pt>
                <c:pt idx="12733">
                  <c:v>20.8</c:v>
                </c:pt>
                <c:pt idx="12734">
                  <c:v>20.8</c:v>
                </c:pt>
                <c:pt idx="12735">
                  <c:v>20.8</c:v>
                </c:pt>
                <c:pt idx="12736">
                  <c:v>20.8</c:v>
                </c:pt>
                <c:pt idx="12737">
                  <c:v>20.8</c:v>
                </c:pt>
                <c:pt idx="12738">
                  <c:v>20.8</c:v>
                </c:pt>
                <c:pt idx="12739">
                  <c:v>20.8</c:v>
                </c:pt>
                <c:pt idx="12740">
                  <c:v>20.8</c:v>
                </c:pt>
                <c:pt idx="12741">
                  <c:v>20.8</c:v>
                </c:pt>
                <c:pt idx="12742">
                  <c:v>20.8</c:v>
                </c:pt>
                <c:pt idx="12743">
                  <c:v>20.8</c:v>
                </c:pt>
                <c:pt idx="12744">
                  <c:v>20.8</c:v>
                </c:pt>
                <c:pt idx="12745">
                  <c:v>20.8</c:v>
                </c:pt>
                <c:pt idx="12746">
                  <c:v>20.8</c:v>
                </c:pt>
                <c:pt idx="12747">
                  <c:v>20.8</c:v>
                </c:pt>
                <c:pt idx="12748">
                  <c:v>20.8</c:v>
                </c:pt>
                <c:pt idx="12749">
                  <c:v>20.8</c:v>
                </c:pt>
                <c:pt idx="12750">
                  <c:v>20.8</c:v>
                </c:pt>
                <c:pt idx="12751">
                  <c:v>20.8</c:v>
                </c:pt>
                <c:pt idx="12752">
                  <c:v>20.8</c:v>
                </c:pt>
                <c:pt idx="12753">
                  <c:v>20.8</c:v>
                </c:pt>
                <c:pt idx="12754">
                  <c:v>20.8</c:v>
                </c:pt>
                <c:pt idx="12755">
                  <c:v>20.8</c:v>
                </c:pt>
                <c:pt idx="12756">
                  <c:v>20.8</c:v>
                </c:pt>
                <c:pt idx="12757">
                  <c:v>20.8</c:v>
                </c:pt>
                <c:pt idx="12758">
                  <c:v>20.8</c:v>
                </c:pt>
                <c:pt idx="12759">
                  <c:v>20.8</c:v>
                </c:pt>
                <c:pt idx="12760">
                  <c:v>20.8</c:v>
                </c:pt>
                <c:pt idx="12761">
                  <c:v>20.8</c:v>
                </c:pt>
                <c:pt idx="12762">
                  <c:v>20.8</c:v>
                </c:pt>
                <c:pt idx="12763">
                  <c:v>20.8</c:v>
                </c:pt>
                <c:pt idx="12764">
                  <c:v>20.8</c:v>
                </c:pt>
                <c:pt idx="12765">
                  <c:v>20.8</c:v>
                </c:pt>
                <c:pt idx="12766">
                  <c:v>20.8</c:v>
                </c:pt>
                <c:pt idx="12767">
                  <c:v>20.8</c:v>
                </c:pt>
                <c:pt idx="12768">
                  <c:v>20.8</c:v>
                </c:pt>
                <c:pt idx="12769">
                  <c:v>20.8</c:v>
                </c:pt>
                <c:pt idx="12770">
                  <c:v>20.8</c:v>
                </c:pt>
                <c:pt idx="12771">
                  <c:v>20.8</c:v>
                </c:pt>
                <c:pt idx="12772">
                  <c:v>20.8</c:v>
                </c:pt>
                <c:pt idx="12773">
                  <c:v>20.8</c:v>
                </c:pt>
                <c:pt idx="12774">
                  <c:v>20.8</c:v>
                </c:pt>
                <c:pt idx="12775">
                  <c:v>20.8</c:v>
                </c:pt>
                <c:pt idx="12776">
                  <c:v>20.8</c:v>
                </c:pt>
                <c:pt idx="12777">
                  <c:v>20.8</c:v>
                </c:pt>
                <c:pt idx="12778">
                  <c:v>20.8</c:v>
                </c:pt>
                <c:pt idx="12779">
                  <c:v>20.8</c:v>
                </c:pt>
                <c:pt idx="12780">
                  <c:v>20.8</c:v>
                </c:pt>
                <c:pt idx="12781">
                  <c:v>20.8</c:v>
                </c:pt>
                <c:pt idx="12782">
                  <c:v>20.8</c:v>
                </c:pt>
                <c:pt idx="12783">
                  <c:v>20.8</c:v>
                </c:pt>
                <c:pt idx="12784">
                  <c:v>20.8</c:v>
                </c:pt>
                <c:pt idx="12785">
                  <c:v>20.8</c:v>
                </c:pt>
                <c:pt idx="12786">
                  <c:v>20.8</c:v>
                </c:pt>
                <c:pt idx="12787">
                  <c:v>20.8</c:v>
                </c:pt>
                <c:pt idx="12788">
                  <c:v>20.8</c:v>
                </c:pt>
                <c:pt idx="12789">
                  <c:v>20.8</c:v>
                </c:pt>
                <c:pt idx="12790">
                  <c:v>20.8</c:v>
                </c:pt>
                <c:pt idx="12791">
                  <c:v>20.8</c:v>
                </c:pt>
                <c:pt idx="12792">
                  <c:v>20.8</c:v>
                </c:pt>
                <c:pt idx="12793">
                  <c:v>20.8</c:v>
                </c:pt>
                <c:pt idx="12794">
                  <c:v>20.8</c:v>
                </c:pt>
                <c:pt idx="12795">
                  <c:v>20.8</c:v>
                </c:pt>
                <c:pt idx="12796">
                  <c:v>20.8</c:v>
                </c:pt>
                <c:pt idx="12797">
                  <c:v>20.8</c:v>
                </c:pt>
                <c:pt idx="12798">
                  <c:v>20.8</c:v>
                </c:pt>
                <c:pt idx="12799">
                  <c:v>20.8</c:v>
                </c:pt>
                <c:pt idx="12800">
                  <c:v>20.8</c:v>
                </c:pt>
                <c:pt idx="12801">
                  <c:v>20.8</c:v>
                </c:pt>
                <c:pt idx="12802">
                  <c:v>20.8</c:v>
                </c:pt>
                <c:pt idx="12803">
                  <c:v>20.8</c:v>
                </c:pt>
                <c:pt idx="12804">
                  <c:v>20.8</c:v>
                </c:pt>
                <c:pt idx="12805">
                  <c:v>20.8</c:v>
                </c:pt>
                <c:pt idx="12806">
                  <c:v>20.8</c:v>
                </c:pt>
                <c:pt idx="12807">
                  <c:v>20.8</c:v>
                </c:pt>
                <c:pt idx="12808">
                  <c:v>20.8</c:v>
                </c:pt>
                <c:pt idx="12809">
                  <c:v>20.8</c:v>
                </c:pt>
                <c:pt idx="12810">
                  <c:v>20.8</c:v>
                </c:pt>
                <c:pt idx="12811">
                  <c:v>20.8</c:v>
                </c:pt>
                <c:pt idx="12812">
                  <c:v>20.8</c:v>
                </c:pt>
                <c:pt idx="12813">
                  <c:v>20.8</c:v>
                </c:pt>
                <c:pt idx="12814">
                  <c:v>20.8</c:v>
                </c:pt>
                <c:pt idx="12815">
                  <c:v>20.8</c:v>
                </c:pt>
                <c:pt idx="12816">
                  <c:v>20.8</c:v>
                </c:pt>
                <c:pt idx="12817">
                  <c:v>20.8</c:v>
                </c:pt>
                <c:pt idx="12818">
                  <c:v>20.8</c:v>
                </c:pt>
                <c:pt idx="12819">
                  <c:v>20.8</c:v>
                </c:pt>
                <c:pt idx="12820">
                  <c:v>20.8</c:v>
                </c:pt>
                <c:pt idx="12821">
                  <c:v>20.8</c:v>
                </c:pt>
                <c:pt idx="12822">
                  <c:v>20.8</c:v>
                </c:pt>
                <c:pt idx="12823">
                  <c:v>20.8</c:v>
                </c:pt>
                <c:pt idx="12824">
                  <c:v>20.8</c:v>
                </c:pt>
                <c:pt idx="12825">
                  <c:v>20.8</c:v>
                </c:pt>
                <c:pt idx="12826">
                  <c:v>20.8</c:v>
                </c:pt>
                <c:pt idx="12827">
                  <c:v>20.8</c:v>
                </c:pt>
                <c:pt idx="12828">
                  <c:v>20.8</c:v>
                </c:pt>
                <c:pt idx="12829">
                  <c:v>20.8</c:v>
                </c:pt>
                <c:pt idx="12830">
                  <c:v>20.8</c:v>
                </c:pt>
                <c:pt idx="12831">
                  <c:v>20.8</c:v>
                </c:pt>
                <c:pt idx="12832">
                  <c:v>20.8</c:v>
                </c:pt>
                <c:pt idx="12833">
                  <c:v>20.8</c:v>
                </c:pt>
                <c:pt idx="12834">
                  <c:v>20.8</c:v>
                </c:pt>
                <c:pt idx="12835">
                  <c:v>20.8</c:v>
                </c:pt>
                <c:pt idx="12836">
                  <c:v>20.8</c:v>
                </c:pt>
                <c:pt idx="12837">
                  <c:v>20.8</c:v>
                </c:pt>
                <c:pt idx="12838">
                  <c:v>20.8</c:v>
                </c:pt>
                <c:pt idx="12839">
                  <c:v>20.8</c:v>
                </c:pt>
                <c:pt idx="12840">
                  <c:v>20.8</c:v>
                </c:pt>
                <c:pt idx="12841">
                  <c:v>20.8</c:v>
                </c:pt>
                <c:pt idx="12842">
                  <c:v>20.8</c:v>
                </c:pt>
                <c:pt idx="12843">
                  <c:v>20.8</c:v>
                </c:pt>
                <c:pt idx="12844">
                  <c:v>20.8</c:v>
                </c:pt>
                <c:pt idx="12845">
                  <c:v>20.8</c:v>
                </c:pt>
                <c:pt idx="12846">
                  <c:v>20.8</c:v>
                </c:pt>
                <c:pt idx="12847">
                  <c:v>20.8</c:v>
                </c:pt>
                <c:pt idx="12848">
                  <c:v>20.8</c:v>
                </c:pt>
                <c:pt idx="12849">
                  <c:v>20.8</c:v>
                </c:pt>
                <c:pt idx="12850">
                  <c:v>20.8</c:v>
                </c:pt>
                <c:pt idx="12851">
                  <c:v>20.8</c:v>
                </c:pt>
                <c:pt idx="12852">
                  <c:v>20.8</c:v>
                </c:pt>
                <c:pt idx="12853">
                  <c:v>20.8</c:v>
                </c:pt>
                <c:pt idx="12854">
                  <c:v>20.8</c:v>
                </c:pt>
                <c:pt idx="12855">
                  <c:v>20.8</c:v>
                </c:pt>
                <c:pt idx="12856">
                  <c:v>20.8</c:v>
                </c:pt>
                <c:pt idx="12857">
                  <c:v>20.8</c:v>
                </c:pt>
                <c:pt idx="12858">
                  <c:v>20.8</c:v>
                </c:pt>
                <c:pt idx="12859">
                  <c:v>20.8</c:v>
                </c:pt>
                <c:pt idx="12860">
                  <c:v>20.8</c:v>
                </c:pt>
                <c:pt idx="12861">
                  <c:v>20.8</c:v>
                </c:pt>
                <c:pt idx="12862">
                  <c:v>20.8</c:v>
                </c:pt>
                <c:pt idx="12863">
                  <c:v>20.8</c:v>
                </c:pt>
                <c:pt idx="12864">
                  <c:v>20.8</c:v>
                </c:pt>
                <c:pt idx="12865">
                  <c:v>20.8</c:v>
                </c:pt>
                <c:pt idx="12866">
                  <c:v>20.8</c:v>
                </c:pt>
                <c:pt idx="12867">
                  <c:v>20.8</c:v>
                </c:pt>
                <c:pt idx="12868">
                  <c:v>20.8</c:v>
                </c:pt>
                <c:pt idx="12869">
                  <c:v>20.8</c:v>
                </c:pt>
                <c:pt idx="12870">
                  <c:v>20.8</c:v>
                </c:pt>
                <c:pt idx="12871">
                  <c:v>20.8</c:v>
                </c:pt>
                <c:pt idx="12872">
                  <c:v>20.8</c:v>
                </c:pt>
                <c:pt idx="12873">
                  <c:v>20.8</c:v>
                </c:pt>
                <c:pt idx="12874">
                  <c:v>20.8</c:v>
                </c:pt>
                <c:pt idx="12875">
                  <c:v>20.8</c:v>
                </c:pt>
                <c:pt idx="12876">
                  <c:v>20.8</c:v>
                </c:pt>
                <c:pt idx="12877">
                  <c:v>20.8</c:v>
                </c:pt>
                <c:pt idx="12878">
                  <c:v>20.8</c:v>
                </c:pt>
                <c:pt idx="12879">
                  <c:v>20.8</c:v>
                </c:pt>
                <c:pt idx="12880">
                  <c:v>20.8</c:v>
                </c:pt>
                <c:pt idx="12881">
                  <c:v>20.8</c:v>
                </c:pt>
                <c:pt idx="12882">
                  <c:v>20.8</c:v>
                </c:pt>
                <c:pt idx="12883">
                  <c:v>20.8</c:v>
                </c:pt>
                <c:pt idx="12884">
                  <c:v>20.8</c:v>
                </c:pt>
                <c:pt idx="12885">
                  <c:v>20.8</c:v>
                </c:pt>
                <c:pt idx="12886">
                  <c:v>20.8</c:v>
                </c:pt>
                <c:pt idx="12887">
                  <c:v>20.8</c:v>
                </c:pt>
                <c:pt idx="12888">
                  <c:v>20.8</c:v>
                </c:pt>
                <c:pt idx="12889">
                  <c:v>20.8</c:v>
                </c:pt>
                <c:pt idx="12890">
                  <c:v>20.8</c:v>
                </c:pt>
                <c:pt idx="12891">
                  <c:v>20.8</c:v>
                </c:pt>
                <c:pt idx="12892">
                  <c:v>20.8</c:v>
                </c:pt>
                <c:pt idx="12893">
                  <c:v>20.8</c:v>
                </c:pt>
                <c:pt idx="12894">
                  <c:v>20.8</c:v>
                </c:pt>
                <c:pt idx="12895">
                  <c:v>20.8</c:v>
                </c:pt>
                <c:pt idx="12896">
                  <c:v>20.8</c:v>
                </c:pt>
                <c:pt idx="12897">
                  <c:v>20.8</c:v>
                </c:pt>
                <c:pt idx="12898">
                  <c:v>20.8</c:v>
                </c:pt>
                <c:pt idx="12899">
                  <c:v>20.8</c:v>
                </c:pt>
                <c:pt idx="12900">
                  <c:v>20.8</c:v>
                </c:pt>
                <c:pt idx="12901">
                  <c:v>20.8</c:v>
                </c:pt>
                <c:pt idx="12902">
                  <c:v>20.8</c:v>
                </c:pt>
                <c:pt idx="12903">
                  <c:v>20.8</c:v>
                </c:pt>
                <c:pt idx="12904">
                  <c:v>20.8</c:v>
                </c:pt>
                <c:pt idx="12905">
                  <c:v>20.8</c:v>
                </c:pt>
                <c:pt idx="12906">
                  <c:v>20.8</c:v>
                </c:pt>
                <c:pt idx="12907">
                  <c:v>20.8</c:v>
                </c:pt>
                <c:pt idx="12908">
                  <c:v>20.8</c:v>
                </c:pt>
                <c:pt idx="12909">
                  <c:v>20.8</c:v>
                </c:pt>
                <c:pt idx="12910">
                  <c:v>20.8</c:v>
                </c:pt>
                <c:pt idx="12911">
                  <c:v>20.8</c:v>
                </c:pt>
                <c:pt idx="12912">
                  <c:v>20.8</c:v>
                </c:pt>
                <c:pt idx="12913">
                  <c:v>20.8</c:v>
                </c:pt>
                <c:pt idx="12914">
                  <c:v>20.8</c:v>
                </c:pt>
                <c:pt idx="12915">
                  <c:v>20.8</c:v>
                </c:pt>
                <c:pt idx="12916">
                  <c:v>20.8</c:v>
                </c:pt>
                <c:pt idx="12917">
                  <c:v>20.8</c:v>
                </c:pt>
                <c:pt idx="12918">
                  <c:v>20.8</c:v>
                </c:pt>
                <c:pt idx="12919">
                  <c:v>20.8</c:v>
                </c:pt>
                <c:pt idx="12920">
                  <c:v>20.8</c:v>
                </c:pt>
                <c:pt idx="12921">
                  <c:v>20.8</c:v>
                </c:pt>
                <c:pt idx="12922">
                  <c:v>20.8</c:v>
                </c:pt>
                <c:pt idx="12923">
                  <c:v>20.8</c:v>
                </c:pt>
                <c:pt idx="12924">
                  <c:v>20.8</c:v>
                </c:pt>
                <c:pt idx="12925">
                  <c:v>20.8</c:v>
                </c:pt>
                <c:pt idx="12926">
                  <c:v>20.8</c:v>
                </c:pt>
                <c:pt idx="12927">
                  <c:v>20.8</c:v>
                </c:pt>
                <c:pt idx="12928">
                  <c:v>20.8</c:v>
                </c:pt>
                <c:pt idx="12929">
                  <c:v>20.8</c:v>
                </c:pt>
                <c:pt idx="12930">
                  <c:v>20.8</c:v>
                </c:pt>
                <c:pt idx="12931">
                  <c:v>20.8</c:v>
                </c:pt>
                <c:pt idx="12932">
                  <c:v>20.8</c:v>
                </c:pt>
                <c:pt idx="12933">
                  <c:v>20.8</c:v>
                </c:pt>
                <c:pt idx="12934">
                  <c:v>20.8</c:v>
                </c:pt>
                <c:pt idx="12935">
                  <c:v>20.8</c:v>
                </c:pt>
                <c:pt idx="12936">
                  <c:v>20.8</c:v>
                </c:pt>
                <c:pt idx="12937">
                  <c:v>20.8</c:v>
                </c:pt>
                <c:pt idx="12938">
                  <c:v>20.8</c:v>
                </c:pt>
                <c:pt idx="12939">
                  <c:v>20.8</c:v>
                </c:pt>
                <c:pt idx="12940">
                  <c:v>20.8</c:v>
                </c:pt>
                <c:pt idx="12941">
                  <c:v>20.8</c:v>
                </c:pt>
                <c:pt idx="12942">
                  <c:v>20.8</c:v>
                </c:pt>
                <c:pt idx="12943">
                  <c:v>20.8</c:v>
                </c:pt>
                <c:pt idx="12944">
                  <c:v>20.8</c:v>
                </c:pt>
                <c:pt idx="12945">
                  <c:v>20.8</c:v>
                </c:pt>
                <c:pt idx="12946">
                  <c:v>20.8</c:v>
                </c:pt>
                <c:pt idx="12947">
                  <c:v>20.8</c:v>
                </c:pt>
                <c:pt idx="12948">
                  <c:v>20.8</c:v>
                </c:pt>
                <c:pt idx="12949">
                  <c:v>20.8</c:v>
                </c:pt>
                <c:pt idx="12950">
                  <c:v>20.8</c:v>
                </c:pt>
                <c:pt idx="12951">
                  <c:v>20.8</c:v>
                </c:pt>
                <c:pt idx="12952">
                  <c:v>20.8</c:v>
                </c:pt>
                <c:pt idx="12953">
                  <c:v>20.8</c:v>
                </c:pt>
                <c:pt idx="12954">
                  <c:v>20.8</c:v>
                </c:pt>
                <c:pt idx="12955">
                  <c:v>20.8</c:v>
                </c:pt>
                <c:pt idx="12956">
                  <c:v>20.8</c:v>
                </c:pt>
                <c:pt idx="12957">
                  <c:v>20.8</c:v>
                </c:pt>
                <c:pt idx="12958">
                  <c:v>20.8</c:v>
                </c:pt>
                <c:pt idx="12959">
                  <c:v>20.8</c:v>
                </c:pt>
                <c:pt idx="12960">
                  <c:v>20.8</c:v>
                </c:pt>
                <c:pt idx="12961">
                  <c:v>20.8</c:v>
                </c:pt>
                <c:pt idx="12962">
                  <c:v>20.8</c:v>
                </c:pt>
                <c:pt idx="12963">
                  <c:v>20.8</c:v>
                </c:pt>
                <c:pt idx="12964">
                  <c:v>20.8</c:v>
                </c:pt>
                <c:pt idx="12965">
                  <c:v>20.8</c:v>
                </c:pt>
                <c:pt idx="12966">
                  <c:v>20.8</c:v>
                </c:pt>
                <c:pt idx="12967">
                  <c:v>20.8</c:v>
                </c:pt>
                <c:pt idx="12968">
                  <c:v>20.8</c:v>
                </c:pt>
                <c:pt idx="12969">
                  <c:v>20.8</c:v>
                </c:pt>
                <c:pt idx="12970">
                  <c:v>20.8</c:v>
                </c:pt>
                <c:pt idx="12971">
                  <c:v>20.8</c:v>
                </c:pt>
                <c:pt idx="12972">
                  <c:v>20.8</c:v>
                </c:pt>
                <c:pt idx="12973">
                  <c:v>20.8</c:v>
                </c:pt>
                <c:pt idx="12974">
                  <c:v>20.8</c:v>
                </c:pt>
                <c:pt idx="12975">
                  <c:v>20.8</c:v>
                </c:pt>
                <c:pt idx="12976">
                  <c:v>20.8</c:v>
                </c:pt>
                <c:pt idx="12977">
                  <c:v>20.8</c:v>
                </c:pt>
                <c:pt idx="12978">
                  <c:v>20.8</c:v>
                </c:pt>
                <c:pt idx="12979">
                  <c:v>20.8</c:v>
                </c:pt>
                <c:pt idx="12980">
                  <c:v>20.8</c:v>
                </c:pt>
                <c:pt idx="12981">
                  <c:v>20.8</c:v>
                </c:pt>
                <c:pt idx="12982">
                  <c:v>20.8</c:v>
                </c:pt>
                <c:pt idx="12983">
                  <c:v>20.8</c:v>
                </c:pt>
                <c:pt idx="12984">
                  <c:v>20.8</c:v>
                </c:pt>
                <c:pt idx="12985">
                  <c:v>20.8</c:v>
                </c:pt>
                <c:pt idx="12986">
                  <c:v>20.8</c:v>
                </c:pt>
                <c:pt idx="12987">
                  <c:v>20.8</c:v>
                </c:pt>
                <c:pt idx="12988">
                  <c:v>20.8</c:v>
                </c:pt>
                <c:pt idx="12989">
                  <c:v>20.8</c:v>
                </c:pt>
                <c:pt idx="12990">
                  <c:v>20.8</c:v>
                </c:pt>
                <c:pt idx="12991">
                  <c:v>20.8</c:v>
                </c:pt>
                <c:pt idx="12992">
                  <c:v>20.8</c:v>
                </c:pt>
                <c:pt idx="12993">
                  <c:v>20.8</c:v>
                </c:pt>
                <c:pt idx="12994">
                  <c:v>20.8</c:v>
                </c:pt>
                <c:pt idx="12995">
                  <c:v>20.8</c:v>
                </c:pt>
                <c:pt idx="12996">
                  <c:v>20.8</c:v>
                </c:pt>
                <c:pt idx="12997">
                  <c:v>20.8</c:v>
                </c:pt>
                <c:pt idx="12998">
                  <c:v>20.8</c:v>
                </c:pt>
                <c:pt idx="12999">
                  <c:v>20.8</c:v>
                </c:pt>
                <c:pt idx="13000">
                  <c:v>20.8</c:v>
                </c:pt>
                <c:pt idx="13001">
                  <c:v>20.8</c:v>
                </c:pt>
                <c:pt idx="13002">
                  <c:v>20.8</c:v>
                </c:pt>
                <c:pt idx="13003">
                  <c:v>20.8</c:v>
                </c:pt>
                <c:pt idx="13004">
                  <c:v>20.8</c:v>
                </c:pt>
                <c:pt idx="13005">
                  <c:v>20.8</c:v>
                </c:pt>
                <c:pt idx="13006">
                  <c:v>20.8</c:v>
                </c:pt>
                <c:pt idx="13007">
                  <c:v>20.8</c:v>
                </c:pt>
                <c:pt idx="13008">
                  <c:v>20.8</c:v>
                </c:pt>
                <c:pt idx="13009">
                  <c:v>20.8</c:v>
                </c:pt>
                <c:pt idx="13010">
                  <c:v>20.8</c:v>
                </c:pt>
                <c:pt idx="13011">
                  <c:v>20.8</c:v>
                </c:pt>
                <c:pt idx="13012">
                  <c:v>20.8</c:v>
                </c:pt>
                <c:pt idx="13013">
                  <c:v>20.8</c:v>
                </c:pt>
                <c:pt idx="13014">
                  <c:v>20.8</c:v>
                </c:pt>
                <c:pt idx="13015">
                  <c:v>20.8</c:v>
                </c:pt>
                <c:pt idx="13016">
                  <c:v>20.8</c:v>
                </c:pt>
                <c:pt idx="13017">
                  <c:v>20.8</c:v>
                </c:pt>
                <c:pt idx="13018">
                  <c:v>20.8</c:v>
                </c:pt>
                <c:pt idx="13019">
                  <c:v>20.8</c:v>
                </c:pt>
                <c:pt idx="13020">
                  <c:v>20.8</c:v>
                </c:pt>
                <c:pt idx="13021">
                  <c:v>20.8</c:v>
                </c:pt>
                <c:pt idx="13022">
                  <c:v>20.8</c:v>
                </c:pt>
                <c:pt idx="13023">
                  <c:v>20.8</c:v>
                </c:pt>
                <c:pt idx="13024">
                  <c:v>20.8</c:v>
                </c:pt>
                <c:pt idx="13025">
                  <c:v>20.8</c:v>
                </c:pt>
                <c:pt idx="13026">
                  <c:v>20.8</c:v>
                </c:pt>
                <c:pt idx="13027">
                  <c:v>20.8</c:v>
                </c:pt>
                <c:pt idx="13028">
                  <c:v>20.8</c:v>
                </c:pt>
                <c:pt idx="13029">
                  <c:v>20.8</c:v>
                </c:pt>
                <c:pt idx="13030">
                  <c:v>20.8</c:v>
                </c:pt>
                <c:pt idx="13031">
                  <c:v>20.8</c:v>
                </c:pt>
                <c:pt idx="13032">
                  <c:v>20.8</c:v>
                </c:pt>
                <c:pt idx="13033">
                  <c:v>20.8</c:v>
                </c:pt>
                <c:pt idx="13034">
                  <c:v>20.8</c:v>
                </c:pt>
                <c:pt idx="13035">
                  <c:v>20.8</c:v>
                </c:pt>
                <c:pt idx="13036">
                  <c:v>20.8</c:v>
                </c:pt>
                <c:pt idx="13037">
                  <c:v>20.8</c:v>
                </c:pt>
                <c:pt idx="13038">
                  <c:v>20.8</c:v>
                </c:pt>
                <c:pt idx="13039">
                  <c:v>20.8</c:v>
                </c:pt>
                <c:pt idx="13040">
                  <c:v>20.8</c:v>
                </c:pt>
                <c:pt idx="13041">
                  <c:v>20.8</c:v>
                </c:pt>
                <c:pt idx="13042">
                  <c:v>20.8</c:v>
                </c:pt>
                <c:pt idx="13043">
                  <c:v>20.8</c:v>
                </c:pt>
                <c:pt idx="13044">
                  <c:v>20.8</c:v>
                </c:pt>
                <c:pt idx="13045">
                  <c:v>20.8</c:v>
                </c:pt>
                <c:pt idx="13046">
                  <c:v>20.8</c:v>
                </c:pt>
                <c:pt idx="13047">
                  <c:v>20.8</c:v>
                </c:pt>
                <c:pt idx="13048">
                  <c:v>20.8</c:v>
                </c:pt>
                <c:pt idx="13049">
                  <c:v>20.8</c:v>
                </c:pt>
                <c:pt idx="13050">
                  <c:v>20.8</c:v>
                </c:pt>
                <c:pt idx="13051">
                  <c:v>20.8</c:v>
                </c:pt>
                <c:pt idx="13052">
                  <c:v>20.8</c:v>
                </c:pt>
                <c:pt idx="13053">
                  <c:v>20.8</c:v>
                </c:pt>
                <c:pt idx="13054">
                  <c:v>20.8</c:v>
                </c:pt>
                <c:pt idx="13055">
                  <c:v>20.8</c:v>
                </c:pt>
                <c:pt idx="13056">
                  <c:v>20.8</c:v>
                </c:pt>
                <c:pt idx="13057">
                  <c:v>20.8</c:v>
                </c:pt>
                <c:pt idx="13058">
                  <c:v>20.8</c:v>
                </c:pt>
                <c:pt idx="13059">
                  <c:v>20.8</c:v>
                </c:pt>
                <c:pt idx="13060">
                  <c:v>20.8</c:v>
                </c:pt>
                <c:pt idx="13061">
                  <c:v>20.8</c:v>
                </c:pt>
                <c:pt idx="13062">
                  <c:v>20.8</c:v>
                </c:pt>
                <c:pt idx="13063">
                  <c:v>20.8</c:v>
                </c:pt>
                <c:pt idx="13064">
                  <c:v>20.8</c:v>
                </c:pt>
                <c:pt idx="13065">
                  <c:v>20.8</c:v>
                </c:pt>
                <c:pt idx="13066">
                  <c:v>20.8</c:v>
                </c:pt>
                <c:pt idx="13067">
                  <c:v>20.8</c:v>
                </c:pt>
                <c:pt idx="13068">
                  <c:v>20.8</c:v>
                </c:pt>
                <c:pt idx="13069">
                  <c:v>20.8</c:v>
                </c:pt>
                <c:pt idx="13070">
                  <c:v>20.8</c:v>
                </c:pt>
                <c:pt idx="13071">
                  <c:v>20.8</c:v>
                </c:pt>
                <c:pt idx="13072">
                  <c:v>20.8</c:v>
                </c:pt>
                <c:pt idx="13073">
                  <c:v>20.8</c:v>
                </c:pt>
                <c:pt idx="13074">
                  <c:v>20.8</c:v>
                </c:pt>
                <c:pt idx="13075">
                  <c:v>20.8</c:v>
                </c:pt>
                <c:pt idx="13076">
                  <c:v>20.8</c:v>
                </c:pt>
                <c:pt idx="13077">
                  <c:v>20.8</c:v>
                </c:pt>
                <c:pt idx="13078">
                  <c:v>20.8</c:v>
                </c:pt>
                <c:pt idx="13079">
                  <c:v>20.8</c:v>
                </c:pt>
                <c:pt idx="13080">
                  <c:v>20.8</c:v>
                </c:pt>
                <c:pt idx="13081">
                  <c:v>20.8</c:v>
                </c:pt>
                <c:pt idx="13082">
                  <c:v>20.8</c:v>
                </c:pt>
                <c:pt idx="13083">
                  <c:v>20.8</c:v>
                </c:pt>
                <c:pt idx="13084">
                  <c:v>20.8</c:v>
                </c:pt>
                <c:pt idx="13085">
                  <c:v>20.8</c:v>
                </c:pt>
                <c:pt idx="13086">
                  <c:v>20.8</c:v>
                </c:pt>
                <c:pt idx="13087">
                  <c:v>20.8</c:v>
                </c:pt>
                <c:pt idx="13088">
                  <c:v>20.8</c:v>
                </c:pt>
                <c:pt idx="13089">
                  <c:v>20.8</c:v>
                </c:pt>
                <c:pt idx="13090">
                  <c:v>20.8</c:v>
                </c:pt>
                <c:pt idx="13091">
                  <c:v>20.8</c:v>
                </c:pt>
                <c:pt idx="13092">
                  <c:v>20.8</c:v>
                </c:pt>
                <c:pt idx="13093">
                  <c:v>20.8</c:v>
                </c:pt>
                <c:pt idx="13094">
                  <c:v>20.8</c:v>
                </c:pt>
                <c:pt idx="13095">
                  <c:v>20.8</c:v>
                </c:pt>
                <c:pt idx="13096">
                  <c:v>20.8</c:v>
                </c:pt>
                <c:pt idx="13097">
                  <c:v>20.8</c:v>
                </c:pt>
                <c:pt idx="13098">
                  <c:v>20.8</c:v>
                </c:pt>
                <c:pt idx="13099">
                  <c:v>20.8</c:v>
                </c:pt>
                <c:pt idx="13100">
                  <c:v>20.8</c:v>
                </c:pt>
                <c:pt idx="13101">
                  <c:v>20.8</c:v>
                </c:pt>
                <c:pt idx="13102">
                  <c:v>20.8</c:v>
                </c:pt>
                <c:pt idx="13103">
                  <c:v>20.8</c:v>
                </c:pt>
                <c:pt idx="13104">
                  <c:v>20.8</c:v>
                </c:pt>
                <c:pt idx="13105">
                  <c:v>20.8</c:v>
                </c:pt>
                <c:pt idx="13106">
                  <c:v>20.8</c:v>
                </c:pt>
                <c:pt idx="13107">
                  <c:v>20.8</c:v>
                </c:pt>
                <c:pt idx="13108">
                  <c:v>20.8</c:v>
                </c:pt>
                <c:pt idx="13109">
                  <c:v>20.8</c:v>
                </c:pt>
                <c:pt idx="13110">
                  <c:v>20.8</c:v>
                </c:pt>
                <c:pt idx="13111">
                  <c:v>20.8</c:v>
                </c:pt>
                <c:pt idx="13112">
                  <c:v>20.8</c:v>
                </c:pt>
                <c:pt idx="13113">
                  <c:v>20.8</c:v>
                </c:pt>
                <c:pt idx="13114">
                  <c:v>20.8</c:v>
                </c:pt>
                <c:pt idx="13115">
                  <c:v>20.8</c:v>
                </c:pt>
                <c:pt idx="13116">
                  <c:v>20.8</c:v>
                </c:pt>
                <c:pt idx="13117">
                  <c:v>20.8</c:v>
                </c:pt>
                <c:pt idx="13118">
                  <c:v>20.8</c:v>
                </c:pt>
                <c:pt idx="13119">
                  <c:v>20.8</c:v>
                </c:pt>
                <c:pt idx="13120">
                  <c:v>20.8</c:v>
                </c:pt>
                <c:pt idx="13121">
                  <c:v>20.8</c:v>
                </c:pt>
                <c:pt idx="13122">
                  <c:v>20.8</c:v>
                </c:pt>
                <c:pt idx="13123">
                  <c:v>20.8</c:v>
                </c:pt>
                <c:pt idx="13124">
                  <c:v>20.8</c:v>
                </c:pt>
                <c:pt idx="13125">
                  <c:v>20.8</c:v>
                </c:pt>
                <c:pt idx="13126">
                  <c:v>20.8</c:v>
                </c:pt>
                <c:pt idx="13127">
                  <c:v>20.8</c:v>
                </c:pt>
                <c:pt idx="13128">
                  <c:v>20.8</c:v>
                </c:pt>
                <c:pt idx="13129">
                  <c:v>20.8</c:v>
                </c:pt>
                <c:pt idx="13130">
                  <c:v>20.8</c:v>
                </c:pt>
                <c:pt idx="13131">
                  <c:v>20.8</c:v>
                </c:pt>
                <c:pt idx="13132">
                  <c:v>20.8</c:v>
                </c:pt>
                <c:pt idx="13133">
                  <c:v>20.8</c:v>
                </c:pt>
                <c:pt idx="13134">
                  <c:v>20.8</c:v>
                </c:pt>
                <c:pt idx="13135">
                  <c:v>20.8</c:v>
                </c:pt>
                <c:pt idx="13136">
                  <c:v>20.8</c:v>
                </c:pt>
                <c:pt idx="13137">
                  <c:v>20.8</c:v>
                </c:pt>
                <c:pt idx="13138">
                  <c:v>20.8</c:v>
                </c:pt>
                <c:pt idx="13139">
                  <c:v>20.8</c:v>
                </c:pt>
                <c:pt idx="13140">
                  <c:v>20.8</c:v>
                </c:pt>
                <c:pt idx="13141">
                  <c:v>20.8</c:v>
                </c:pt>
                <c:pt idx="13142">
                  <c:v>20.8</c:v>
                </c:pt>
                <c:pt idx="13143">
                  <c:v>20.8</c:v>
                </c:pt>
                <c:pt idx="13144">
                  <c:v>20.8</c:v>
                </c:pt>
                <c:pt idx="13145">
                  <c:v>20.8</c:v>
                </c:pt>
                <c:pt idx="13146">
                  <c:v>20.8</c:v>
                </c:pt>
                <c:pt idx="13147">
                  <c:v>20.8</c:v>
                </c:pt>
                <c:pt idx="13148">
                  <c:v>20.8</c:v>
                </c:pt>
                <c:pt idx="13149">
                  <c:v>20.8</c:v>
                </c:pt>
                <c:pt idx="13150">
                  <c:v>20.8</c:v>
                </c:pt>
                <c:pt idx="13151">
                  <c:v>20.8</c:v>
                </c:pt>
                <c:pt idx="13152">
                  <c:v>20.8</c:v>
                </c:pt>
                <c:pt idx="13153">
                  <c:v>20.8</c:v>
                </c:pt>
                <c:pt idx="13154">
                  <c:v>20.8</c:v>
                </c:pt>
                <c:pt idx="13155">
                  <c:v>20.8</c:v>
                </c:pt>
                <c:pt idx="13156">
                  <c:v>20.8</c:v>
                </c:pt>
                <c:pt idx="13157">
                  <c:v>20.8</c:v>
                </c:pt>
                <c:pt idx="13158">
                  <c:v>20.8</c:v>
                </c:pt>
                <c:pt idx="13159">
                  <c:v>20.8</c:v>
                </c:pt>
                <c:pt idx="13160">
                  <c:v>20.8</c:v>
                </c:pt>
                <c:pt idx="13161">
                  <c:v>20.8</c:v>
                </c:pt>
                <c:pt idx="13162">
                  <c:v>20.8</c:v>
                </c:pt>
                <c:pt idx="13163">
                  <c:v>20.8</c:v>
                </c:pt>
                <c:pt idx="13164">
                  <c:v>20.8</c:v>
                </c:pt>
                <c:pt idx="13165">
                  <c:v>20.8</c:v>
                </c:pt>
                <c:pt idx="13166">
                  <c:v>20.8</c:v>
                </c:pt>
                <c:pt idx="13167">
                  <c:v>20.8</c:v>
                </c:pt>
                <c:pt idx="13168">
                  <c:v>20.8</c:v>
                </c:pt>
                <c:pt idx="13169">
                  <c:v>20.8</c:v>
                </c:pt>
                <c:pt idx="13170">
                  <c:v>20.8</c:v>
                </c:pt>
                <c:pt idx="13171">
                  <c:v>20.8</c:v>
                </c:pt>
                <c:pt idx="13172">
                  <c:v>20.8</c:v>
                </c:pt>
                <c:pt idx="13173">
                  <c:v>20.8</c:v>
                </c:pt>
                <c:pt idx="13174">
                  <c:v>20.8</c:v>
                </c:pt>
                <c:pt idx="13175">
                  <c:v>20.8</c:v>
                </c:pt>
                <c:pt idx="13176">
                  <c:v>20.8</c:v>
                </c:pt>
                <c:pt idx="13177">
                  <c:v>20.8</c:v>
                </c:pt>
                <c:pt idx="13178">
                  <c:v>20.8</c:v>
                </c:pt>
                <c:pt idx="13179">
                  <c:v>20.8</c:v>
                </c:pt>
                <c:pt idx="13180">
                  <c:v>20.8</c:v>
                </c:pt>
                <c:pt idx="13181">
                  <c:v>20.8</c:v>
                </c:pt>
                <c:pt idx="13182">
                  <c:v>20.8</c:v>
                </c:pt>
                <c:pt idx="13183">
                  <c:v>20.8</c:v>
                </c:pt>
                <c:pt idx="13184">
                  <c:v>20.8</c:v>
                </c:pt>
                <c:pt idx="13185">
                  <c:v>20.8</c:v>
                </c:pt>
                <c:pt idx="13186">
                  <c:v>20.8</c:v>
                </c:pt>
                <c:pt idx="13187">
                  <c:v>20.8</c:v>
                </c:pt>
                <c:pt idx="13188">
                  <c:v>20.8</c:v>
                </c:pt>
                <c:pt idx="13189">
                  <c:v>20.8</c:v>
                </c:pt>
                <c:pt idx="13190">
                  <c:v>20.8</c:v>
                </c:pt>
                <c:pt idx="13191">
                  <c:v>20.8</c:v>
                </c:pt>
                <c:pt idx="13192">
                  <c:v>20.8</c:v>
                </c:pt>
                <c:pt idx="13193">
                  <c:v>20.8</c:v>
                </c:pt>
                <c:pt idx="13194">
                  <c:v>20.8</c:v>
                </c:pt>
                <c:pt idx="13195">
                  <c:v>20.8</c:v>
                </c:pt>
                <c:pt idx="13196">
                  <c:v>20.8</c:v>
                </c:pt>
                <c:pt idx="13197">
                  <c:v>20.8</c:v>
                </c:pt>
                <c:pt idx="13198">
                  <c:v>20.8</c:v>
                </c:pt>
                <c:pt idx="13199">
                  <c:v>20.8</c:v>
                </c:pt>
                <c:pt idx="13200">
                  <c:v>20.8</c:v>
                </c:pt>
                <c:pt idx="13201">
                  <c:v>20.8</c:v>
                </c:pt>
                <c:pt idx="13202">
                  <c:v>20.8</c:v>
                </c:pt>
                <c:pt idx="13203">
                  <c:v>20.8</c:v>
                </c:pt>
                <c:pt idx="13204">
                  <c:v>20.8</c:v>
                </c:pt>
                <c:pt idx="13205">
                  <c:v>20.8</c:v>
                </c:pt>
                <c:pt idx="13206">
                  <c:v>20.8</c:v>
                </c:pt>
                <c:pt idx="13207">
                  <c:v>20.8</c:v>
                </c:pt>
                <c:pt idx="13208">
                  <c:v>20.8</c:v>
                </c:pt>
                <c:pt idx="13209">
                  <c:v>20.8</c:v>
                </c:pt>
                <c:pt idx="13210">
                  <c:v>20.8</c:v>
                </c:pt>
                <c:pt idx="13211">
                  <c:v>20.8</c:v>
                </c:pt>
                <c:pt idx="13212">
                  <c:v>20.8</c:v>
                </c:pt>
                <c:pt idx="13213">
                  <c:v>20.8</c:v>
                </c:pt>
                <c:pt idx="13214">
                  <c:v>20.8</c:v>
                </c:pt>
                <c:pt idx="13215">
                  <c:v>20.8</c:v>
                </c:pt>
                <c:pt idx="13216">
                  <c:v>20.8</c:v>
                </c:pt>
                <c:pt idx="13217">
                  <c:v>20.8</c:v>
                </c:pt>
                <c:pt idx="13218">
                  <c:v>20.8</c:v>
                </c:pt>
                <c:pt idx="13219">
                  <c:v>20.8</c:v>
                </c:pt>
                <c:pt idx="13220">
                  <c:v>20.8</c:v>
                </c:pt>
                <c:pt idx="13221">
                  <c:v>20.8</c:v>
                </c:pt>
                <c:pt idx="13222">
                  <c:v>20.8</c:v>
                </c:pt>
                <c:pt idx="13223">
                  <c:v>20.8</c:v>
                </c:pt>
                <c:pt idx="13224">
                  <c:v>20.8</c:v>
                </c:pt>
                <c:pt idx="13225">
                  <c:v>20.8</c:v>
                </c:pt>
                <c:pt idx="13226">
                  <c:v>20.8</c:v>
                </c:pt>
                <c:pt idx="13227">
                  <c:v>20.8</c:v>
                </c:pt>
                <c:pt idx="13228">
                  <c:v>20.8</c:v>
                </c:pt>
                <c:pt idx="13229">
                  <c:v>20.8</c:v>
                </c:pt>
                <c:pt idx="13230">
                  <c:v>20.8</c:v>
                </c:pt>
                <c:pt idx="13231">
                  <c:v>20.8</c:v>
                </c:pt>
                <c:pt idx="13232">
                  <c:v>20.8</c:v>
                </c:pt>
                <c:pt idx="13233">
                  <c:v>20.8</c:v>
                </c:pt>
                <c:pt idx="13234">
                  <c:v>20.8</c:v>
                </c:pt>
                <c:pt idx="13235">
                  <c:v>20.8</c:v>
                </c:pt>
                <c:pt idx="13236">
                  <c:v>20.8</c:v>
                </c:pt>
                <c:pt idx="13237">
                  <c:v>20.8</c:v>
                </c:pt>
                <c:pt idx="13238">
                  <c:v>20.8</c:v>
                </c:pt>
                <c:pt idx="13239">
                  <c:v>20.8</c:v>
                </c:pt>
                <c:pt idx="13240">
                  <c:v>20.8</c:v>
                </c:pt>
                <c:pt idx="13241">
                  <c:v>20.8</c:v>
                </c:pt>
                <c:pt idx="13242">
                  <c:v>20.8</c:v>
                </c:pt>
                <c:pt idx="13243">
                  <c:v>20.8</c:v>
                </c:pt>
                <c:pt idx="13244">
                  <c:v>20.8</c:v>
                </c:pt>
                <c:pt idx="13245">
                  <c:v>20.8</c:v>
                </c:pt>
                <c:pt idx="13246">
                  <c:v>20.8</c:v>
                </c:pt>
                <c:pt idx="13247">
                  <c:v>20.8</c:v>
                </c:pt>
                <c:pt idx="13248">
                  <c:v>20.8</c:v>
                </c:pt>
                <c:pt idx="13249">
                  <c:v>20.8</c:v>
                </c:pt>
                <c:pt idx="13250">
                  <c:v>20.8</c:v>
                </c:pt>
                <c:pt idx="13251">
                  <c:v>20.8</c:v>
                </c:pt>
                <c:pt idx="13252">
                  <c:v>20.8</c:v>
                </c:pt>
                <c:pt idx="13253">
                  <c:v>20.8</c:v>
                </c:pt>
                <c:pt idx="13254">
                  <c:v>20.8</c:v>
                </c:pt>
                <c:pt idx="13255">
                  <c:v>20.8</c:v>
                </c:pt>
                <c:pt idx="13256">
                  <c:v>20.8</c:v>
                </c:pt>
                <c:pt idx="13257">
                  <c:v>20.8</c:v>
                </c:pt>
                <c:pt idx="13258">
                  <c:v>20.8</c:v>
                </c:pt>
                <c:pt idx="13259">
                  <c:v>20.8</c:v>
                </c:pt>
                <c:pt idx="13260">
                  <c:v>20.8</c:v>
                </c:pt>
                <c:pt idx="13261">
                  <c:v>20.8</c:v>
                </c:pt>
                <c:pt idx="13262">
                  <c:v>20.8</c:v>
                </c:pt>
                <c:pt idx="13263">
                  <c:v>20.8</c:v>
                </c:pt>
                <c:pt idx="13264">
                  <c:v>20.8</c:v>
                </c:pt>
                <c:pt idx="13265">
                  <c:v>20.8</c:v>
                </c:pt>
                <c:pt idx="13266">
                  <c:v>20.8</c:v>
                </c:pt>
                <c:pt idx="13267">
                  <c:v>20.8</c:v>
                </c:pt>
                <c:pt idx="13268">
                  <c:v>20.8</c:v>
                </c:pt>
                <c:pt idx="13269">
                  <c:v>20.8</c:v>
                </c:pt>
                <c:pt idx="13270">
                  <c:v>20.8</c:v>
                </c:pt>
                <c:pt idx="13271">
                  <c:v>20.8</c:v>
                </c:pt>
                <c:pt idx="13272">
                  <c:v>20.8</c:v>
                </c:pt>
                <c:pt idx="13273">
                  <c:v>20.8</c:v>
                </c:pt>
                <c:pt idx="13274">
                  <c:v>20.8</c:v>
                </c:pt>
                <c:pt idx="13275">
                  <c:v>20.8</c:v>
                </c:pt>
                <c:pt idx="13276">
                  <c:v>20.8</c:v>
                </c:pt>
                <c:pt idx="13277">
                  <c:v>20.8</c:v>
                </c:pt>
                <c:pt idx="13278">
                  <c:v>20.8</c:v>
                </c:pt>
                <c:pt idx="13279">
                  <c:v>20.8</c:v>
                </c:pt>
                <c:pt idx="13280">
                  <c:v>20.8</c:v>
                </c:pt>
                <c:pt idx="13281">
                  <c:v>20.8</c:v>
                </c:pt>
                <c:pt idx="13282">
                  <c:v>20.8</c:v>
                </c:pt>
                <c:pt idx="13283">
                  <c:v>20.8</c:v>
                </c:pt>
                <c:pt idx="13284">
                  <c:v>20.8</c:v>
                </c:pt>
                <c:pt idx="13285">
                  <c:v>20.8</c:v>
                </c:pt>
                <c:pt idx="13286">
                  <c:v>20.8</c:v>
                </c:pt>
                <c:pt idx="13287">
                  <c:v>20.8</c:v>
                </c:pt>
                <c:pt idx="13288">
                  <c:v>20.8</c:v>
                </c:pt>
                <c:pt idx="13289">
                  <c:v>20.8</c:v>
                </c:pt>
                <c:pt idx="13290">
                  <c:v>20.8</c:v>
                </c:pt>
                <c:pt idx="13291">
                  <c:v>20.8</c:v>
                </c:pt>
                <c:pt idx="13292">
                  <c:v>20.8</c:v>
                </c:pt>
                <c:pt idx="13293">
                  <c:v>20.8</c:v>
                </c:pt>
                <c:pt idx="13294">
                  <c:v>20.8</c:v>
                </c:pt>
                <c:pt idx="13295">
                  <c:v>20.8</c:v>
                </c:pt>
                <c:pt idx="13296">
                  <c:v>20.8</c:v>
                </c:pt>
                <c:pt idx="13297">
                  <c:v>20.8</c:v>
                </c:pt>
                <c:pt idx="13298">
                  <c:v>20.8</c:v>
                </c:pt>
                <c:pt idx="13299">
                  <c:v>20.8</c:v>
                </c:pt>
                <c:pt idx="13300">
                  <c:v>20.8</c:v>
                </c:pt>
                <c:pt idx="13301">
                  <c:v>20.8</c:v>
                </c:pt>
                <c:pt idx="13302">
                  <c:v>20.8</c:v>
                </c:pt>
                <c:pt idx="13303">
                  <c:v>20.8</c:v>
                </c:pt>
                <c:pt idx="13304">
                  <c:v>20.8</c:v>
                </c:pt>
                <c:pt idx="13305">
                  <c:v>20.8</c:v>
                </c:pt>
                <c:pt idx="13306">
                  <c:v>20.8</c:v>
                </c:pt>
                <c:pt idx="13307">
                  <c:v>20.8</c:v>
                </c:pt>
                <c:pt idx="13308">
                  <c:v>20.8</c:v>
                </c:pt>
                <c:pt idx="13309">
                  <c:v>20.8</c:v>
                </c:pt>
                <c:pt idx="13310">
                  <c:v>20.8</c:v>
                </c:pt>
                <c:pt idx="13311">
                  <c:v>20.8</c:v>
                </c:pt>
                <c:pt idx="13312">
                  <c:v>20.8</c:v>
                </c:pt>
                <c:pt idx="13313">
                  <c:v>20.8</c:v>
                </c:pt>
                <c:pt idx="13314">
                  <c:v>20.8</c:v>
                </c:pt>
                <c:pt idx="13315">
                  <c:v>20.8</c:v>
                </c:pt>
                <c:pt idx="13316">
                  <c:v>20.8</c:v>
                </c:pt>
                <c:pt idx="13317">
                  <c:v>20.8</c:v>
                </c:pt>
                <c:pt idx="13318">
                  <c:v>20.8</c:v>
                </c:pt>
                <c:pt idx="13319">
                  <c:v>20.8</c:v>
                </c:pt>
                <c:pt idx="13320">
                  <c:v>20.8</c:v>
                </c:pt>
                <c:pt idx="13321">
                  <c:v>20.8</c:v>
                </c:pt>
                <c:pt idx="13322">
                  <c:v>20.8</c:v>
                </c:pt>
                <c:pt idx="13323">
                  <c:v>20.8</c:v>
                </c:pt>
                <c:pt idx="13324">
                  <c:v>20.8</c:v>
                </c:pt>
                <c:pt idx="13325">
                  <c:v>20.8</c:v>
                </c:pt>
                <c:pt idx="13326">
                  <c:v>20.8</c:v>
                </c:pt>
                <c:pt idx="13327">
                  <c:v>20.8</c:v>
                </c:pt>
                <c:pt idx="13328">
                  <c:v>20.8</c:v>
                </c:pt>
                <c:pt idx="13329">
                  <c:v>20.8</c:v>
                </c:pt>
                <c:pt idx="13330">
                  <c:v>20.8</c:v>
                </c:pt>
                <c:pt idx="13331">
                  <c:v>20.8</c:v>
                </c:pt>
                <c:pt idx="13332">
                  <c:v>20.8</c:v>
                </c:pt>
                <c:pt idx="13333">
                  <c:v>20.8</c:v>
                </c:pt>
                <c:pt idx="13334">
                  <c:v>20.8</c:v>
                </c:pt>
                <c:pt idx="13335">
                  <c:v>20.8</c:v>
                </c:pt>
                <c:pt idx="13336">
                  <c:v>20.8</c:v>
                </c:pt>
                <c:pt idx="13337">
                  <c:v>20.8</c:v>
                </c:pt>
                <c:pt idx="13338">
                  <c:v>20.8</c:v>
                </c:pt>
                <c:pt idx="13339">
                  <c:v>20.8</c:v>
                </c:pt>
                <c:pt idx="13340">
                  <c:v>20.8</c:v>
                </c:pt>
                <c:pt idx="13341">
                  <c:v>20.8</c:v>
                </c:pt>
                <c:pt idx="13342">
                  <c:v>20.8</c:v>
                </c:pt>
                <c:pt idx="13343">
                  <c:v>20.8</c:v>
                </c:pt>
                <c:pt idx="13344">
                  <c:v>20.8</c:v>
                </c:pt>
                <c:pt idx="13345">
                  <c:v>20.8</c:v>
                </c:pt>
                <c:pt idx="13346">
                  <c:v>20.8</c:v>
                </c:pt>
                <c:pt idx="13347">
                  <c:v>20.8</c:v>
                </c:pt>
                <c:pt idx="13348">
                  <c:v>20.8</c:v>
                </c:pt>
                <c:pt idx="13349">
                  <c:v>20.8</c:v>
                </c:pt>
                <c:pt idx="13350">
                  <c:v>20.8</c:v>
                </c:pt>
                <c:pt idx="13351">
                  <c:v>20.8</c:v>
                </c:pt>
                <c:pt idx="13352">
                  <c:v>20.8</c:v>
                </c:pt>
                <c:pt idx="13353">
                  <c:v>20.8</c:v>
                </c:pt>
                <c:pt idx="13354">
                  <c:v>20.8</c:v>
                </c:pt>
                <c:pt idx="13355">
                  <c:v>20.8</c:v>
                </c:pt>
                <c:pt idx="13356">
                  <c:v>20.8</c:v>
                </c:pt>
                <c:pt idx="13357">
                  <c:v>20.8</c:v>
                </c:pt>
                <c:pt idx="13358">
                  <c:v>20.8</c:v>
                </c:pt>
                <c:pt idx="13359">
                  <c:v>20.8</c:v>
                </c:pt>
                <c:pt idx="13360">
                  <c:v>20.8</c:v>
                </c:pt>
                <c:pt idx="13361">
                  <c:v>20.8</c:v>
                </c:pt>
                <c:pt idx="13362">
                  <c:v>20.8</c:v>
                </c:pt>
                <c:pt idx="13363">
                  <c:v>20.8</c:v>
                </c:pt>
                <c:pt idx="13364">
                  <c:v>20.8</c:v>
                </c:pt>
                <c:pt idx="13365">
                  <c:v>20.8</c:v>
                </c:pt>
                <c:pt idx="13366">
                  <c:v>20.8</c:v>
                </c:pt>
                <c:pt idx="13367">
                  <c:v>20.8</c:v>
                </c:pt>
                <c:pt idx="13368">
                  <c:v>20.8</c:v>
                </c:pt>
                <c:pt idx="13369">
                  <c:v>20.8</c:v>
                </c:pt>
                <c:pt idx="13370">
                  <c:v>20.8</c:v>
                </c:pt>
                <c:pt idx="13371">
                  <c:v>20.8</c:v>
                </c:pt>
                <c:pt idx="13372">
                  <c:v>20.8</c:v>
                </c:pt>
                <c:pt idx="13373">
                  <c:v>20.8</c:v>
                </c:pt>
                <c:pt idx="13374">
                  <c:v>20.8</c:v>
                </c:pt>
                <c:pt idx="13375">
                  <c:v>20.8</c:v>
                </c:pt>
                <c:pt idx="13376">
                  <c:v>20.8</c:v>
                </c:pt>
                <c:pt idx="13377">
                  <c:v>20.8</c:v>
                </c:pt>
                <c:pt idx="13378">
                  <c:v>20.8</c:v>
                </c:pt>
                <c:pt idx="13379">
                  <c:v>20.8</c:v>
                </c:pt>
                <c:pt idx="13380">
                  <c:v>20.8</c:v>
                </c:pt>
                <c:pt idx="13381">
                  <c:v>20.8</c:v>
                </c:pt>
                <c:pt idx="13382">
                  <c:v>20.8</c:v>
                </c:pt>
                <c:pt idx="13383">
                  <c:v>20.8</c:v>
                </c:pt>
                <c:pt idx="13384">
                  <c:v>20.8</c:v>
                </c:pt>
                <c:pt idx="13385">
                  <c:v>20.8</c:v>
                </c:pt>
                <c:pt idx="13386">
                  <c:v>20.8</c:v>
                </c:pt>
                <c:pt idx="13387">
                  <c:v>20.8</c:v>
                </c:pt>
                <c:pt idx="13388">
                  <c:v>20.8</c:v>
                </c:pt>
                <c:pt idx="13389">
                  <c:v>20.8</c:v>
                </c:pt>
                <c:pt idx="13390">
                  <c:v>20.8</c:v>
                </c:pt>
                <c:pt idx="13391">
                  <c:v>20.8</c:v>
                </c:pt>
                <c:pt idx="13392">
                  <c:v>20.8</c:v>
                </c:pt>
                <c:pt idx="13393">
                  <c:v>20.8</c:v>
                </c:pt>
                <c:pt idx="13394">
                  <c:v>20.8</c:v>
                </c:pt>
                <c:pt idx="13395">
                  <c:v>20.8</c:v>
                </c:pt>
                <c:pt idx="13396">
                  <c:v>20.8</c:v>
                </c:pt>
                <c:pt idx="13397">
                  <c:v>20.8</c:v>
                </c:pt>
                <c:pt idx="13398">
                  <c:v>20.8</c:v>
                </c:pt>
                <c:pt idx="13399">
                  <c:v>20.8</c:v>
                </c:pt>
                <c:pt idx="13400">
                  <c:v>20.8</c:v>
                </c:pt>
                <c:pt idx="13401">
                  <c:v>20.8</c:v>
                </c:pt>
                <c:pt idx="13402">
                  <c:v>20.8</c:v>
                </c:pt>
                <c:pt idx="13403">
                  <c:v>20.8</c:v>
                </c:pt>
                <c:pt idx="13404">
                  <c:v>20.8</c:v>
                </c:pt>
                <c:pt idx="13405">
                  <c:v>20.8</c:v>
                </c:pt>
                <c:pt idx="13406">
                  <c:v>20.8</c:v>
                </c:pt>
                <c:pt idx="13407">
                  <c:v>20.8</c:v>
                </c:pt>
                <c:pt idx="13408">
                  <c:v>20.8</c:v>
                </c:pt>
                <c:pt idx="13409">
                  <c:v>20.8</c:v>
                </c:pt>
                <c:pt idx="13410">
                  <c:v>20.8</c:v>
                </c:pt>
                <c:pt idx="13411">
                  <c:v>20.8</c:v>
                </c:pt>
                <c:pt idx="13412">
                  <c:v>20.8</c:v>
                </c:pt>
                <c:pt idx="13413">
                  <c:v>20.8</c:v>
                </c:pt>
                <c:pt idx="13414">
                  <c:v>20.8</c:v>
                </c:pt>
                <c:pt idx="13415">
                  <c:v>20.8</c:v>
                </c:pt>
                <c:pt idx="13416">
                  <c:v>20.8</c:v>
                </c:pt>
                <c:pt idx="13417">
                  <c:v>20.8</c:v>
                </c:pt>
                <c:pt idx="13418">
                  <c:v>20.8</c:v>
                </c:pt>
                <c:pt idx="13419">
                  <c:v>20.8</c:v>
                </c:pt>
                <c:pt idx="13420">
                  <c:v>20.8</c:v>
                </c:pt>
                <c:pt idx="13421">
                  <c:v>20.8</c:v>
                </c:pt>
                <c:pt idx="13422">
                  <c:v>20.8</c:v>
                </c:pt>
                <c:pt idx="13423">
                  <c:v>20.8</c:v>
                </c:pt>
                <c:pt idx="13424">
                  <c:v>20.8</c:v>
                </c:pt>
                <c:pt idx="13425">
                  <c:v>20.8</c:v>
                </c:pt>
                <c:pt idx="13426">
                  <c:v>20.8</c:v>
                </c:pt>
                <c:pt idx="13427">
                  <c:v>20.8</c:v>
                </c:pt>
                <c:pt idx="13428">
                  <c:v>20.8</c:v>
                </c:pt>
                <c:pt idx="13429">
                  <c:v>20.8</c:v>
                </c:pt>
                <c:pt idx="13430">
                  <c:v>20.8</c:v>
                </c:pt>
                <c:pt idx="13431">
                  <c:v>20.8</c:v>
                </c:pt>
                <c:pt idx="13432">
                  <c:v>20.8</c:v>
                </c:pt>
                <c:pt idx="13433">
                  <c:v>20.8</c:v>
                </c:pt>
                <c:pt idx="13434">
                  <c:v>20.8</c:v>
                </c:pt>
                <c:pt idx="13435">
                  <c:v>20.8</c:v>
                </c:pt>
                <c:pt idx="13436">
                  <c:v>20.8</c:v>
                </c:pt>
                <c:pt idx="13437">
                  <c:v>20.8</c:v>
                </c:pt>
                <c:pt idx="13438">
                  <c:v>20.8</c:v>
                </c:pt>
                <c:pt idx="13439">
                  <c:v>20.8</c:v>
                </c:pt>
                <c:pt idx="13440">
                  <c:v>20.8</c:v>
                </c:pt>
                <c:pt idx="13441">
                  <c:v>20.8</c:v>
                </c:pt>
                <c:pt idx="13442">
                  <c:v>20.8</c:v>
                </c:pt>
                <c:pt idx="13443">
                  <c:v>20.8</c:v>
                </c:pt>
                <c:pt idx="13444">
                  <c:v>20.8</c:v>
                </c:pt>
                <c:pt idx="13445">
                  <c:v>20.8</c:v>
                </c:pt>
                <c:pt idx="13446">
                  <c:v>20.8</c:v>
                </c:pt>
                <c:pt idx="13447">
                  <c:v>20.8</c:v>
                </c:pt>
                <c:pt idx="13448">
                  <c:v>20.8</c:v>
                </c:pt>
                <c:pt idx="13449">
                  <c:v>20.8</c:v>
                </c:pt>
                <c:pt idx="13450">
                  <c:v>20.8</c:v>
                </c:pt>
                <c:pt idx="13451">
                  <c:v>20.8</c:v>
                </c:pt>
                <c:pt idx="13452">
                  <c:v>20.8</c:v>
                </c:pt>
                <c:pt idx="13453">
                  <c:v>20.8</c:v>
                </c:pt>
                <c:pt idx="13454">
                  <c:v>20.8</c:v>
                </c:pt>
                <c:pt idx="13455">
                  <c:v>20.8</c:v>
                </c:pt>
                <c:pt idx="13456">
                  <c:v>20.8</c:v>
                </c:pt>
                <c:pt idx="13457">
                  <c:v>20.8</c:v>
                </c:pt>
                <c:pt idx="13458">
                  <c:v>20.8</c:v>
                </c:pt>
                <c:pt idx="13459">
                  <c:v>20.8</c:v>
                </c:pt>
                <c:pt idx="13460">
                  <c:v>20.8</c:v>
                </c:pt>
                <c:pt idx="13461">
                  <c:v>20.8</c:v>
                </c:pt>
                <c:pt idx="13462">
                  <c:v>20.8</c:v>
                </c:pt>
                <c:pt idx="13463">
                  <c:v>20.8</c:v>
                </c:pt>
                <c:pt idx="13464">
                  <c:v>20.8</c:v>
                </c:pt>
                <c:pt idx="13465">
                  <c:v>20.8</c:v>
                </c:pt>
                <c:pt idx="13466">
                  <c:v>20.8</c:v>
                </c:pt>
                <c:pt idx="13467">
                  <c:v>20.8</c:v>
                </c:pt>
                <c:pt idx="13468">
                  <c:v>20.8</c:v>
                </c:pt>
                <c:pt idx="13469">
                  <c:v>20.8</c:v>
                </c:pt>
                <c:pt idx="13470">
                  <c:v>20.8</c:v>
                </c:pt>
                <c:pt idx="13471">
                  <c:v>20.8</c:v>
                </c:pt>
                <c:pt idx="13472">
                  <c:v>20.8</c:v>
                </c:pt>
                <c:pt idx="13473">
                  <c:v>20.8</c:v>
                </c:pt>
                <c:pt idx="13474">
                  <c:v>20.8</c:v>
                </c:pt>
                <c:pt idx="13475">
                  <c:v>20.8</c:v>
                </c:pt>
                <c:pt idx="13476">
                  <c:v>20.8</c:v>
                </c:pt>
                <c:pt idx="13477">
                  <c:v>20.8</c:v>
                </c:pt>
                <c:pt idx="13478">
                  <c:v>20.8</c:v>
                </c:pt>
                <c:pt idx="13479">
                  <c:v>20.8</c:v>
                </c:pt>
                <c:pt idx="13480">
                  <c:v>20.8</c:v>
                </c:pt>
                <c:pt idx="13481">
                  <c:v>20.8</c:v>
                </c:pt>
                <c:pt idx="13482">
                  <c:v>20.8</c:v>
                </c:pt>
                <c:pt idx="13483">
                  <c:v>20.8</c:v>
                </c:pt>
                <c:pt idx="13484">
                  <c:v>20.8</c:v>
                </c:pt>
                <c:pt idx="13485">
                  <c:v>20.8</c:v>
                </c:pt>
                <c:pt idx="13486">
                  <c:v>20.8</c:v>
                </c:pt>
                <c:pt idx="13487">
                  <c:v>20.8</c:v>
                </c:pt>
                <c:pt idx="13488">
                  <c:v>20.8</c:v>
                </c:pt>
                <c:pt idx="13489">
                  <c:v>20.8</c:v>
                </c:pt>
                <c:pt idx="13490">
                  <c:v>20.8</c:v>
                </c:pt>
                <c:pt idx="13491">
                  <c:v>20.8</c:v>
                </c:pt>
                <c:pt idx="13492">
                  <c:v>20.8</c:v>
                </c:pt>
                <c:pt idx="13493">
                  <c:v>20.8</c:v>
                </c:pt>
                <c:pt idx="13494">
                  <c:v>20.8</c:v>
                </c:pt>
                <c:pt idx="13495">
                  <c:v>20.8</c:v>
                </c:pt>
                <c:pt idx="13496">
                  <c:v>20.8</c:v>
                </c:pt>
                <c:pt idx="13497">
                  <c:v>20.8</c:v>
                </c:pt>
                <c:pt idx="13498">
                  <c:v>20.8</c:v>
                </c:pt>
                <c:pt idx="13499">
                  <c:v>20.8</c:v>
                </c:pt>
                <c:pt idx="13500">
                  <c:v>20.8</c:v>
                </c:pt>
                <c:pt idx="13501">
                  <c:v>20.8</c:v>
                </c:pt>
                <c:pt idx="13502">
                  <c:v>20.8</c:v>
                </c:pt>
                <c:pt idx="13503">
                  <c:v>20.8</c:v>
                </c:pt>
                <c:pt idx="13504">
                  <c:v>20.8</c:v>
                </c:pt>
                <c:pt idx="13505">
                  <c:v>20.8</c:v>
                </c:pt>
                <c:pt idx="13506">
                  <c:v>20.8</c:v>
                </c:pt>
                <c:pt idx="13507">
                  <c:v>20.8</c:v>
                </c:pt>
                <c:pt idx="13508">
                  <c:v>20.8</c:v>
                </c:pt>
                <c:pt idx="13509">
                  <c:v>20.8</c:v>
                </c:pt>
                <c:pt idx="13510">
                  <c:v>20.8</c:v>
                </c:pt>
                <c:pt idx="13511">
                  <c:v>20.8</c:v>
                </c:pt>
                <c:pt idx="13512">
                  <c:v>20.8</c:v>
                </c:pt>
                <c:pt idx="13513">
                  <c:v>20.8</c:v>
                </c:pt>
                <c:pt idx="13514">
                  <c:v>20.8</c:v>
                </c:pt>
                <c:pt idx="13515">
                  <c:v>20.8</c:v>
                </c:pt>
                <c:pt idx="13516">
                  <c:v>20.8</c:v>
                </c:pt>
                <c:pt idx="13517">
                  <c:v>20.8</c:v>
                </c:pt>
                <c:pt idx="13518">
                  <c:v>20.8</c:v>
                </c:pt>
                <c:pt idx="13519">
                  <c:v>20.8</c:v>
                </c:pt>
                <c:pt idx="13520">
                  <c:v>20.8</c:v>
                </c:pt>
                <c:pt idx="13521">
                  <c:v>20.8</c:v>
                </c:pt>
                <c:pt idx="13522">
                  <c:v>20.8</c:v>
                </c:pt>
                <c:pt idx="13523">
                  <c:v>20.8</c:v>
                </c:pt>
                <c:pt idx="13524">
                  <c:v>20.8</c:v>
                </c:pt>
                <c:pt idx="13525">
                  <c:v>20.8</c:v>
                </c:pt>
                <c:pt idx="13526">
                  <c:v>20.8</c:v>
                </c:pt>
                <c:pt idx="13527">
                  <c:v>20.8</c:v>
                </c:pt>
                <c:pt idx="13528">
                  <c:v>20.8</c:v>
                </c:pt>
                <c:pt idx="13529">
                  <c:v>20.8</c:v>
                </c:pt>
                <c:pt idx="13530">
                  <c:v>20.8</c:v>
                </c:pt>
                <c:pt idx="13531">
                  <c:v>20.8</c:v>
                </c:pt>
                <c:pt idx="13532">
                  <c:v>20.8</c:v>
                </c:pt>
                <c:pt idx="13533">
                  <c:v>20.8</c:v>
                </c:pt>
                <c:pt idx="13534">
                  <c:v>20.8</c:v>
                </c:pt>
                <c:pt idx="13535">
                  <c:v>20.8</c:v>
                </c:pt>
                <c:pt idx="13536">
                  <c:v>20.8</c:v>
                </c:pt>
                <c:pt idx="13537">
                  <c:v>20.8</c:v>
                </c:pt>
                <c:pt idx="13538">
                  <c:v>20.8</c:v>
                </c:pt>
                <c:pt idx="13539">
                  <c:v>20.8</c:v>
                </c:pt>
                <c:pt idx="13540">
                  <c:v>20.8</c:v>
                </c:pt>
                <c:pt idx="13541">
                  <c:v>20.8</c:v>
                </c:pt>
                <c:pt idx="13542">
                  <c:v>20.8</c:v>
                </c:pt>
                <c:pt idx="13543">
                  <c:v>20.8</c:v>
                </c:pt>
                <c:pt idx="13544">
                  <c:v>20.8</c:v>
                </c:pt>
                <c:pt idx="13545">
                  <c:v>20.8</c:v>
                </c:pt>
                <c:pt idx="13546">
                  <c:v>20.8</c:v>
                </c:pt>
                <c:pt idx="13547">
                  <c:v>20.8</c:v>
                </c:pt>
                <c:pt idx="13548">
                  <c:v>20.8</c:v>
                </c:pt>
                <c:pt idx="13549">
                  <c:v>20.8</c:v>
                </c:pt>
                <c:pt idx="13550">
                  <c:v>20.8</c:v>
                </c:pt>
                <c:pt idx="13551">
                  <c:v>20.8</c:v>
                </c:pt>
                <c:pt idx="13552">
                  <c:v>20.8</c:v>
                </c:pt>
                <c:pt idx="13553">
                  <c:v>20.8</c:v>
                </c:pt>
                <c:pt idx="13554">
                  <c:v>20.8</c:v>
                </c:pt>
                <c:pt idx="13555">
                  <c:v>20.8</c:v>
                </c:pt>
                <c:pt idx="13556">
                  <c:v>20.8</c:v>
                </c:pt>
                <c:pt idx="13557">
                  <c:v>20.8</c:v>
                </c:pt>
                <c:pt idx="13558">
                  <c:v>20.8</c:v>
                </c:pt>
                <c:pt idx="13559">
                  <c:v>20.8</c:v>
                </c:pt>
                <c:pt idx="13560">
                  <c:v>20.8</c:v>
                </c:pt>
                <c:pt idx="13561">
                  <c:v>20.8</c:v>
                </c:pt>
                <c:pt idx="13562">
                  <c:v>20.8</c:v>
                </c:pt>
                <c:pt idx="13563">
                  <c:v>20.8</c:v>
                </c:pt>
                <c:pt idx="13564">
                  <c:v>20.8</c:v>
                </c:pt>
                <c:pt idx="13565">
                  <c:v>20.8</c:v>
                </c:pt>
                <c:pt idx="13566">
                  <c:v>20.8</c:v>
                </c:pt>
                <c:pt idx="13567">
                  <c:v>20.8</c:v>
                </c:pt>
                <c:pt idx="13568">
                  <c:v>20.8</c:v>
                </c:pt>
                <c:pt idx="13569">
                  <c:v>20.8</c:v>
                </c:pt>
                <c:pt idx="13570">
                  <c:v>20.8</c:v>
                </c:pt>
                <c:pt idx="13571">
                  <c:v>20.8</c:v>
                </c:pt>
                <c:pt idx="13572">
                  <c:v>20.8</c:v>
                </c:pt>
                <c:pt idx="13573">
                  <c:v>20.8</c:v>
                </c:pt>
                <c:pt idx="13574">
                  <c:v>20.8</c:v>
                </c:pt>
                <c:pt idx="13575">
                  <c:v>20.8</c:v>
                </c:pt>
                <c:pt idx="13576">
                  <c:v>20.8</c:v>
                </c:pt>
                <c:pt idx="13577">
                  <c:v>20.8</c:v>
                </c:pt>
                <c:pt idx="13578">
                  <c:v>20.8</c:v>
                </c:pt>
                <c:pt idx="13579">
                  <c:v>20.8</c:v>
                </c:pt>
                <c:pt idx="13580">
                  <c:v>20.8</c:v>
                </c:pt>
                <c:pt idx="13581">
                  <c:v>20.8</c:v>
                </c:pt>
                <c:pt idx="13582">
                  <c:v>20.8</c:v>
                </c:pt>
                <c:pt idx="13583">
                  <c:v>20.8</c:v>
                </c:pt>
                <c:pt idx="13584">
                  <c:v>20.8</c:v>
                </c:pt>
                <c:pt idx="13585">
                  <c:v>20.8</c:v>
                </c:pt>
                <c:pt idx="13586">
                  <c:v>20.8</c:v>
                </c:pt>
                <c:pt idx="13587">
                  <c:v>20.8</c:v>
                </c:pt>
                <c:pt idx="13588">
                  <c:v>20.8</c:v>
                </c:pt>
                <c:pt idx="13589">
                  <c:v>20.8</c:v>
                </c:pt>
                <c:pt idx="13590">
                  <c:v>20.8</c:v>
                </c:pt>
                <c:pt idx="13591">
                  <c:v>20.8</c:v>
                </c:pt>
                <c:pt idx="13592">
                  <c:v>20.8</c:v>
                </c:pt>
                <c:pt idx="13593">
                  <c:v>20.8</c:v>
                </c:pt>
                <c:pt idx="13594">
                  <c:v>20.8</c:v>
                </c:pt>
                <c:pt idx="13595">
                  <c:v>20.8</c:v>
                </c:pt>
                <c:pt idx="13596">
                  <c:v>20.8</c:v>
                </c:pt>
                <c:pt idx="13597">
                  <c:v>20.8</c:v>
                </c:pt>
                <c:pt idx="13598">
                  <c:v>20.8</c:v>
                </c:pt>
                <c:pt idx="13599">
                  <c:v>20.8</c:v>
                </c:pt>
                <c:pt idx="13600">
                  <c:v>20.8</c:v>
                </c:pt>
                <c:pt idx="13601">
                  <c:v>20.8</c:v>
                </c:pt>
                <c:pt idx="13602">
                  <c:v>20.8</c:v>
                </c:pt>
                <c:pt idx="13603">
                  <c:v>20.8</c:v>
                </c:pt>
                <c:pt idx="13604">
                  <c:v>20.8</c:v>
                </c:pt>
                <c:pt idx="13605">
                  <c:v>20.8</c:v>
                </c:pt>
                <c:pt idx="13606">
                  <c:v>20.8</c:v>
                </c:pt>
                <c:pt idx="13607">
                  <c:v>20.8</c:v>
                </c:pt>
                <c:pt idx="13608">
                  <c:v>20.8</c:v>
                </c:pt>
                <c:pt idx="13609">
                  <c:v>20.8</c:v>
                </c:pt>
                <c:pt idx="13610">
                  <c:v>20.8</c:v>
                </c:pt>
                <c:pt idx="13611">
                  <c:v>20.8</c:v>
                </c:pt>
                <c:pt idx="13612">
                  <c:v>20.8</c:v>
                </c:pt>
                <c:pt idx="13613">
                  <c:v>20.8</c:v>
                </c:pt>
                <c:pt idx="13614">
                  <c:v>20.8</c:v>
                </c:pt>
                <c:pt idx="13615">
                  <c:v>20.8</c:v>
                </c:pt>
                <c:pt idx="13616">
                  <c:v>20.8</c:v>
                </c:pt>
                <c:pt idx="13617">
                  <c:v>20.8</c:v>
                </c:pt>
                <c:pt idx="13618">
                  <c:v>20.8</c:v>
                </c:pt>
                <c:pt idx="13619">
                  <c:v>20.8</c:v>
                </c:pt>
                <c:pt idx="13620">
                  <c:v>20.8</c:v>
                </c:pt>
                <c:pt idx="13621">
                  <c:v>20.8</c:v>
                </c:pt>
                <c:pt idx="13622">
                  <c:v>20.8</c:v>
                </c:pt>
                <c:pt idx="13623">
                  <c:v>20.8</c:v>
                </c:pt>
                <c:pt idx="13624">
                  <c:v>20.8</c:v>
                </c:pt>
                <c:pt idx="13625">
                  <c:v>20.8</c:v>
                </c:pt>
                <c:pt idx="13626">
                  <c:v>20.8</c:v>
                </c:pt>
                <c:pt idx="13627">
                  <c:v>20.8</c:v>
                </c:pt>
                <c:pt idx="13628">
                  <c:v>20.8</c:v>
                </c:pt>
                <c:pt idx="13629">
                  <c:v>20.8</c:v>
                </c:pt>
                <c:pt idx="13630">
                  <c:v>20.8</c:v>
                </c:pt>
                <c:pt idx="13631">
                  <c:v>20.8</c:v>
                </c:pt>
                <c:pt idx="13632">
                  <c:v>20.8</c:v>
                </c:pt>
                <c:pt idx="13633">
                  <c:v>20.8</c:v>
                </c:pt>
                <c:pt idx="13634">
                  <c:v>20.8</c:v>
                </c:pt>
                <c:pt idx="13635">
                  <c:v>20.8</c:v>
                </c:pt>
                <c:pt idx="13636">
                  <c:v>20.8</c:v>
                </c:pt>
                <c:pt idx="13637">
                  <c:v>20.8</c:v>
                </c:pt>
                <c:pt idx="13638">
                  <c:v>20.8</c:v>
                </c:pt>
                <c:pt idx="13639">
                  <c:v>20.8</c:v>
                </c:pt>
                <c:pt idx="13640">
                  <c:v>20.8</c:v>
                </c:pt>
                <c:pt idx="13641">
                  <c:v>20.8</c:v>
                </c:pt>
                <c:pt idx="13642">
                  <c:v>20.8</c:v>
                </c:pt>
                <c:pt idx="13643">
                  <c:v>20.8</c:v>
                </c:pt>
                <c:pt idx="13644">
                  <c:v>20.8</c:v>
                </c:pt>
                <c:pt idx="13645">
                  <c:v>20.8</c:v>
                </c:pt>
                <c:pt idx="13646">
                  <c:v>20.8</c:v>
                </c:pt>
                <c:pt idx="13647">
                  <c:v>20.8</c:v>
                </c:pt>
                <c:pt idx="13648">
                  <c:v>20.8</c:v>
                </c:pt>
                <c:pt idx="13649">
                  <c:v>20.8</c:v>
                </c:pt>
                <c:pt idx="13650">
                  <c:v>20.8</c:v>
                </c:pt>
                <c:pt idx="13651">
                  <c:v>20.8</c:v>
                </c:pt>
                <c:pt idx="13652">
                  <c:v>20.8</c:v>
                </c:pt>
                <c:pt idx="13653">
                  <c:v>20.8</c:v>
                </c:pt>
                <c:pt idx="13654">
                  <c:v>20.8</c:v>
                </c:pt>
                <c:pt idx="13655">
                  <c:v>20.8</c:v>
                </c:pt>
                <c:pt idx="13656">
                  <c:v>20.8</c:v>
                </c:pt>
                <c:pt idx="13657">
                  <c:v>20.8</c:v>
                </c:pt>
                <c:pt idx="13658">
                  <c:v>20.8</c:v>
                </c:pt>
                <c:pt idx="13659">
                  <c:v>20.8</c:v>
                </c:pt>
                <c:pt idx="13660">
                  <c:v>20.8</c:v>
                </c:pt>
                <c:pt idx="13661">
                  <c:v>20.8</c:v>
                </c:pt>
                <c:pt idx="13662">
                  <c:v>20.8</c:v>
                </c:pt>
                <c:pt idx="13663">
                  <c:v>20.8</c:v>
                </c:pt>
                <c:pt idx="13664">
                  <c:v>20.8</c:v>
                </c:pt>
                <c:pt idx="13665">
                  <c:v>20.8</c:v>
                </c:pt>
                <c:pt idx="13666">
                  <c:v>20.8</c:v>
                </c:pt>
                <c:pt idx="13667">
                  <c:v>20.8</c:v>
                </c:pt>
                <c:pt idx="13668">
                  <c:v>20.8</c:v>
                </c:pt>
                <c:pt idx="13669">
                  <c:v>20.8</c:v>
                </c:pt>
                <c:pt idx="13670">
                  <c:v>20.8</c:v>
                </c:pt>
                <c:pt idx="13671">
                  <c:v>20.8</c:v>
                </c:pt>
                <c:pt idx="13672">
                  <c:v>20.8</c:v>
                </c:pt>
                <c:pt idx="13673">
                  <c:v>20.8</c:v>
                </c:pt>
                <c:pt idx="13674">
                  <c:v>20.8</c:v>
                </c:pt>
                <c:pt idx="13675">
                  <c:v>20.8</c:v>
                </c:pt>
                <c:pt idx="13676">
                  <c:v>20.8</c:v>
                </c:pt>
                <c:pt idx="13677">
                  <c:v>20.8</c:v>
                </c:pt>
                <c:pt idx="13678">
                  <c:v>20.8</c:v>
                </c:pt>
                <c:pt idx="13679">
                  <c:v>20.8</c:v>
                </c:pt>
                <c:pt idx="13680">
                  <c:v>20.8</c:v>
                </c:pt>
                <c:pt idx="13681">
                  <c:v>20.8</c:v>
                </c:pt>
                <c:pt idx="13682">
                  <c:v>20.8</c:v>
                </c:pt>
                <c:pt idx="13683">
                  <c:v>20.8</c:v>
                </c:pt>
                <c:pt idx="13684">
                  <c:v>20.8</c:v>
                </c:pt>
                <c:pt idx="13685">
                  <c:v>20.8</c:v>
                </c:pt>
                <c:pt idx="13686">
                  <c:v>20.8</c:v>
                </c:pt>
                <c:pt idx="13687">
                  <c:v>20.8</c:v>
                </c:pt>
                <c:pt idx="13688">
                  <c:v>20.8</c:v>
                </c:pt>
                <c:pt idx="13689">
                  <c:v>20.8</c:v>
                </c:pt>
                <c:pt idx="13690">
                  <c:v>20.8</c:v>
                </c:pt>
                <c:pt idx="13691">
                  <c:v>20.8</c:v>
                </c:pt>
                <c:pt idx="13692">
                  <c:v>20.8</c:v>
                </c:pt>
                <c:pt idx="13693">
                  <c:v>20.8</c:v>
                </c:pt>
                <c:pt idx="13694">
                  <c:v>20.8</c:v>
                </c:pt>
                <c:pt idx="13695">
                  <c:v>20.8</c:v>
                </c:pt>
                <c:pt idx="13696">
                  <c:v>20.8</c:v>
                </c:pt>
                <c:pt idx="13697">
                  <c:v>20.8</c:v>
                </c:pt>
                <c:pt idx="13698">
                  <c:v>20.8</c:v>
                </c:pt>
                <c:pt idx="13699">
                  <c:v>20.8</c:v>
                </c:pt>
                <c:pt idx="13700">
                  <c:v>20.8</c:v>
                </c:pt>
                <c:pt idx="13701">
                  <c:v>20.8</c:v>
                </c:pt>
                <c:pt idx="13702">
                  <c:v>20.8</c:v>
                </c:pt>
                <c:pt idx="13703">
                  <c:v>20.8</c:v>
                </c:pt>
                <c:pt idx="13704">
                  <c:v>20.8</c:v>
                </c:pt>
                <c:pt idx="13705">
                  <c:v>20.8</c:v>
                </c:pt>
                <c:pt idx="13706">
                  <c:v>20.8</c:v>
                </c:pt>
                <c:pt idx="13707">
                  <c:v>20.8</c:v>
                </c:pt>
                <c:pt idx="13708">
                  <c:v>20.8</c:v>
                </c:pt>
                <c:pt idx="13709">
                  <c:v>20.8</c:v>
                </c:pt>
                <c:pt idx="13710">
                  <c:v>20.8</c:v>
                </c:pt>
                <c:pt idx="13711">
                  <c:v>20.8</c:v>
                </c:pt>
                <c:pt idx="13712">
                  <c:v>20.8</c:v>
                </c:pt>
                <c:pt idx="13713">
                  <c:v>20.8</c:v>
                </c:pt>
                <c:pt idx="13714">
                  <c:v>20.8</c:v>
                </c:pt>
                <c:pt idx="13715">
                  <c:v>20.8</c:v>
                </c:pt>
                <c:pt idx="13716">
                  <c:v>20.8</c:v>
                </c:pt>
                <c:pt idx="13717">
                  <c:v>20.8</c:v>
                </c:pt>
                <c:pt idx="13718">
                  <c:v>20.8</c:v>
                </c:pt>
                <c:pt idx="13719">
                  <c:v>20.8</c:v>
                </c:pt>
                <c:pt idx="13720">
                  <c:v>20.8</c:v>
                </c:pt>
                <c:pt idx="13721">
                  <c:v>20.8</c:v>
                </c:pt>
                <c:pt idx="13722">
                  <c:v>20.8</c:v>
                </c:pt>
                <c:pt idx="13723">
                  <c:v>20.8</c:v>
                </c:pt>
                <c:pt idx="13724">
                  <c:v>20.8</c:v>
                </c:pt>
                <c:pt idx="13725">
                  <c:v>20.8</c:v>
                </c:pt>
                <c:pt idx="13726">
                  <c:v>20.8</c:v>
                </c:pt>
                <c:pt idx="13727">
                  <c:v>20.8</c:v>
                </c:pt>
                <c:pt idx="13728">
                  <c:v>20.8</c:v>
                </c:pt>
                <c:pt idx="13729">
                  <c:v>20.8</c:v>
                </c:pt>
                <c:pt idx="13730">
                  <c:v>20.8</c:v>
                </c:pt>
                <c:pt idx="13731">
                  <c:v>20.8</c:v>
                </c:pt>
                <c:pt idx="13732">
                  <c:v>20.8</c:v>
                </c:pt>
                <c:pt idx="13733">
                  <c:v>20.8</c:v>
                </c:pt>
                <c:pt idx="13734">
                  <c:v>20.8</c:v>
                </c:pt>
                <c:pt idx="13735">
                  <c:v>20.8</c:v>
                </c:pt>
                <c:pt idx="13736">
                  <c:v>20.8</c:v>
                </c:pt>
                <c:pt idx="13737">
                  <c:v>20.8</c:v>
                </c:pt>
                <c:pt idx="13738">
                  <c:v>20.8</c:v>
                </c:pt>
                <c:pt idx="13739">
                  <c:v>20.8</c:v>
                </c:pt>
                <c:pt idx="13740">
                  <c:v>20.8</c:v>
                </c:pt>
                <c:pt idx="13741">
                  <c:v>20.8</c:v>
                </c:pt>
                <c:pt idx="13742">
                  <c:v>20.8</c:v>
                </c:pt>
                <c:pt idx="13743">
                  <c:v>20.8</c:v>
                </c:pt>
                <c:pt idx="13744">
                  <c:v>20.8</c:v>
                </c:pt>
                <c:pt idx="13745">
                  <c:v>20.8</c:v>
                </c:pt>
                <c:pt idx="13746">
                  <c:v>20.8</c:v>
                </c:pt>
                <c:pt idx="13747">
                  <c:v>20.8</c:v>
                </c:pt>
                <c:pt idx="13748">
                  <c:v>20.8</c:v>
                </c:pt>
                <c:pt idx="13749">
                  <c:v>20.8</c:v>
                </c:pt>
                <c:pt idx="13750">
                  <c:v>20.8</c:v>
                </c:pt>
                <c:pt idx="13751">
                  <c:v>20.8</c:v>
                </c:pt>
                <c:pt idx="13752">
                  <c:v>20.8</c:v>
                </c:pt>
                <c:pt idx="13753">
                  <c:v>20.8</c:v>
                </c:pt>
                <c:pt idx="13754">
                  <c:v>20.8</c:v>
                </c:pt>
                <c:pt idx="13755">
                  <c:v>20.8</c:v>
                </c:pt>
                <c:pt idx="13756">
                  <c:v>20.8</c:v>
                </c:pt>
                <c:pt idx="13757">
                  <c:v>20.8</c:v>
                </c:pt>
                <c:pt idx="13758">
                  <c:v>20.8</c:v>
                </c:pt>
                <c:pt idx="13759">
                  <c:v>20.8</c:v>
                </c:pt>
                <c:pt idx="13760">
                  <c:v>20.8</c:v>
                </c:pt>
                <c:pt idx="13761">
                  <c:v>20.8</c:v>
                </c:pt>
                <c:pt idx="13762">
                  <c:v>20.8</c:v>
                </c:pt>
                <c:pt idx="13763">
                  <c:v>20.8</c:v>
                </c:pt>
                <c:pt idx="13764">
                  <c:v>20.8</c:v>
                </c:pt>
                <c:pt idx="13765">
                  <c:v>20.8</c:v>
                </c:pt>
                <c:pt idx="13766">
                  <c:v>20.8</c:v>
                </c:pt>
                <c:pt idx="13767">
                  <c:v>20.8</c:v>
                </c:pt>
                <c:pt idx="13768">
                  <c:v>20.8</c:v>
                </c:pt>
                <c:pt idx="13769">
                  <c:v>20.8</c:v>
                </c:pt>
                <c:pt idx="13770">
                  <c:v>20.8</c:v>
                </c:pt>
                <c:pt idx="13771">
                  <c:v>20.8</c:v>
                </c:pt>
                <c:pt idx="13772">
                  <c:v>20.8</c:v>
                </c:pt>
                <c:pt idx="13773">
                  <c:v>20.8</c:v>
                </c:pt>
                <c:pt idx="13774">
                  <c:v>20.8</c:v>
                </c:pt>
                <c:pt idx="13775">
                  <c:v>20.8</c:v>
                </c:pt>
                <c:pt idx="13776">
                  <c:v>20.8</c:v>
                </c:pt>
                <c:pt idx="13777">
                  <c:v>20.8</c:v>
                </c:pt>
                <c:pt idx="13778">
                  <c:v>20.8</c:v>
                </c:pt>
                <c:pt idx="13779">
                  <c:v>20.8</c:v>
                </c:pt>
                <c:pt idx="13780">
                  <c:v>20.8</c:v>
                </c:pt>
                <c:pt idx="13781">
                  <c:v>20.8</c:v>
                </c:pt>
                <c:pt idx="13782">
                  <c:v>20.8</c:v>
                </c:pt>
                <c:pt idx="13783">
                  <c:v>20.8</c:v>
                </c:pt>
                <c:pt idx="13784">
                  <c:v>20.8</c:v>
                </c:pt>
                <c:pt idx="13785">
                  <c:v>20.8</c:v>
                </c:pt>
                <c:pt idx="13786">
                  <c:v>20.8</c:v>
                </c:pt>
                <c:pt idx="13787">
                  <c:v>20.8</c:v>
                </c:pt>
                <c:pt idx="13788">
                  <c:v>20.8</c:v>
                </c:pt>
                <c:pt idx="13789">
                  <c:v>20.8</c:v>
                </c:pt>
                <c:pt idx="13790">
                  <c:v>20.8</c:v>
                </c:pt>
                <c:pt idx="13791">
                  <c:v>20.8</c:v>
                </c:pt>
                <c:pt idx="13792">
                  <c:v>20.8</c:v>
                </c:pt>
                <c:pt idx="13793">
                  <c:v>20.8</c:v>
                </c:pt>
                <c:pt idx="13794">
                  <c:v>20.8</c:v>
                </c:pt>
                <c:pt idx="13795">
                  <c:v>20.8</c:v>
                </c:pt>
                <c:pt idx="13796">
                  <c:v>20.8</c:v>
                </c:pt>
                <c:pt idx="13797">
                  <c:v>20.8</c:v>
                </c:pt>
                <c:pt idx="13798">
                  <c:v>20.8</c:v>
                </c:pt>
                <c:pt idx="13799">
                  <c:v>20.8</c:v>
                </c:pt>
                <c:pt idx="13800">
                  <c:v>20.8</c:v>
                </c:pt>
                <c:pt idx="13801">
                  <c:v>20.8</c:v>
                </c:pt>
                <c:pt idx="13802">
                  <c:v>20.8</c:v>
                </c:pt>
                <c:pt idx="13803">
                  <c:v>20.8</c:v>
                </c:pt>
                <c:pt idx="13804">
                  <c:v>20.8</c:v>
                </c:pt>
                <c:pt idx="13805">
                  <c:v>20.8</c:v>
                </c:pt>
                <c:pt idx="13806">
                  <c:v>20.8</c:v>
                </c:pt>
                <c:pt idx="13807">
                  <c:v>20.8</c:v>
                </c:pt>
                <c:pt idx="13808">
                  <c:v>20.8</c:v>
                </c:pt>
                <c:pt idx="13809">
                  <c:v>20.8</c:v>
                </c:pt>
                <c:pt idx="13810">
                  <c:v>20.8</c:v>
                </c:pt>
                <c:pt idx="13811">
                  <c:v>20.8</c:v>
                </c:pt>
                <c:pt idx="13812">
                  <c:v>20.8</c:v>
                </c:pt>
                <c:pt idx="13813">
                  <c:v>20.8</c:v>
                </c:pt>
                <c:pt idx="13814">
                  <c:v>20.8</c:v>
                </c:pt>
                <c:pt idx="13815">
                  <c:v>20.8</c:v>
                </c:pt>
                <c:pt idx="13816">
                  <c:v>20.8</c:v>
                </c:pt>
                <c:pt idx="13817">
                  <c:v>20.8</c:v>
                </c:pt>
                <c:pt idx="13818">
                  <c:v>20.8</c:v>
                </c:pt>
                <c:pt idx="13819">
                  <c:v>20.8</c:v>
                </c:pt>
                <c:pt idx="13820">
                  <c:v>20.8</c:v>
                </c:pt>
                <c:pt idx="13821">
                  <c:v>20.8</c:v>
                </c:pt>
                <c:pt idx="13822">
                  <c:v>20.8</c:v>
                </c:pt>
                <c:pt idx="13823">
                  <c:v>20.8</c:v>
                </c:pt>
                <c:pt idx="13824">
                  <c:v>20.8</c:v>
                </c:pt>
                <c:pt idx="13825">
                  <c:v>20.8</c:v>
                </c:pt>
                <c:pt idx="13826">
                  <c:v>20.8</c:v>
                </c:pt>
                <c:pt idx="13827">
                  <c:v>20.8</c:v>
                </c:pt>
                <c:pt idx="13828">
                  <c:v>20.8</c:v>
                </c:pt>
                <c:pt idx="13829">
                  <c:v>20.8</c:v>
                </c:pt>
                <c:pt idx="13830">
                  <c:v>20.8</c:v>
                </c:pt>
                <c:pt idx="13831">
                  <c:v>20.8</c:v>
                </c:pt>
                <c:pt idx="13832">
                  <c:v>20.8</c:v>
                </c:pt>
                <c:pt idx="13833">
                  <c:v>20.8</c:v>
                </c:pt>
                <c:pt idx="13834">
                  <c:v>20.8</c:v>
                </c:pt>
                <c:pt idx="13835">
                  <c:v>20.8</c:v>
                </c:pt>
                <c:pt idx="13836">
                  <c:v>20.8</c:v>
                </c:pt>
                <c:pt idx="13837">
                  <c:v>20.8</c:v>
                </c:pt>
                <c:pt idx="13838">
                  <c:v>20.8</c:v>
                </c:pt>
                <c:pt idx="13839">
                  <c:v>20.8</c:v>
                </c:pt>
                <c:pt idx="13840">
                  <c:v>20.8</c:v>
                </c:pt>
                <c:pt idx="13841">
                  <c:v>20.8</c:v>
                </c:pt>
                <c:pt idx="13842">
                  <c:v>20.8</c:v>
                </c:pt>
                <c:pt idx="13843">
                  <c:v>20.8</c:v>
                </c:pt>
                <c:pt idx="13844">
                  <c:v>20.8</c:v>
                </c:pt>
                <c:pt idx="13845">
                  <c:v>20.8</c:v>
                </c:pt>
                <c:pt idx="13846">
                  <c:v>20.8</c:v>
                </c:pt>
                <c:pt idx="13847">
                  <c:v>20.8</c:v>
                </c:pt>
                <c:pt idx="13848">
                  <c:v>20.8</c:v>
                </c:pt>
                <c:pt idx="13849">
                  <c:v>20.8</c:v>
                </c:pt>
                <c:pt idx="13850">
                  <c:v>20.8</c:v>
                </c:pt>
                <c:pt idx="13851">
                  <c:v>20.8</c:v>
                </c:pt>
                <c:pt idx="13852">
                  <c:v>20.8</c:v>
                </c:pt>
                <c:pt idx="13853">
                  <c:v>20.8</c:v>
                </c:pt>
                <c:pt idx="13854">
                  <c:v>20.8</c:v>
                </c:pt>
                <c:pt idx="13855">
                  <c:v>20.8</c:v>
                </c:pt>
                <c:pt idx="13856">
                  <c:v>20.8</c:v>
                </c:pt>
                <c:pt idx="13857">
                  <c:v>20.8</c:v>
                </c:pt>
                <c:pt idx="13858">
                  <c:v>20.8</c:v>
                </c:pt>
                <c:pt idx="13859">
                  <c:v>20.8</c:v>
                </c:pt>
                <c:pt idx="13860">
                  <c:v>20.8</c:v>
                </c:pt>
                <c:pt idx="13861">
                  <c:v>20.8</c:v>
                </c:pt>
                <c:pt idx="13862">
                  <c:v>20.8</c:v>
                </c:pt>
                <c:pt idx="13863">
                  <c:v>20.8</c:v>
                </c:pt>
                <c:pt idx="13864">
                  <c:v>20.8</c:v>
                </c:pt>
                <c:pt idx="13865">
                  <c:v>20.8</c:v>
                </c:pt>
                <c:pt idx="13866">
                  <c:v>20.8</c:v>
                </c:pt>
                <c:pt idx="13867">
                  <c:v>20.8</c:v>
                </c:pt>
                <c:pt idx="13868">
                  <c:v>20.8</c:v>
                </c:pt>
                <c:pt idx="13869">
                  <c:v>20.8</c:v>
                </c:pt>
                <c:pt idx="13870">
                  <c:v>20.8</c:v>
                </c:pt>
                <c:pt idx="13871">
                  <c:v>20.8</c:v>
                </c:pt>
                <c:pt idx="13872">
                  <c:v>20.8</c:v>
                </c:pt>
                <c:pt idx="13873">
                  <c:v>20.8</c:v>
                </c:pt>
                <c:pt idx="13874">
                  <c:v>20.8</c:v>
                </c:pt>
                <c:pt idx="13875">
                  <c:v>20.8</c:v>
                </c:pt>
                <c:pt idx="13876">
                  <c:v>20.8</c:v>
                </c:pt>
                <c:pt idx="13877">
                  <c:v>20.8</c:v>
                </c:pt>
                <c:pt idx="13878">
                  <c:v>20.8</c:v>
                </c:pt>
                <c:pt idx="13879">
                  <c:v>20.8</c:v>
                </c:pt>
                <c:pt idx="13880">
                  <c:v>20.8</c:v>
                </c:pt>
                <c:pt idx="13881">
                  <c:v>20.8</c:v>
                </c:pt>
                <c:pt idx="13882">
                  <c:v>20.8</c:v>
                </c:pt>
                <c:pt idx="13883">
                  <c:v>20.8</c:v>
                </c:pt>
                <c:pt idx="13884">
                  <c:v>20.8</c:v>
                </c:pt>
                <c:pt idx="13885">
                  <c:v>20.8</c:v>
                </c:pt>
                <c:pt idx="13886">
                  <c:v>20.8</c:v>
                </c:pt>
                <c:pt idx="13887">
                  <c:v>20.8</c:v>
                </c:pt>
                <c:pt idx="13888">
                  <c:v>20.8</c:v>
                </c:pt>
                <c:pt idx="13889">
                  <c:v>20.8</c:v>
                </c:pt>
                <c:pt idx="13890">
                  <c:v>20.8</c:v>
                </c:pt>
                <c:pt idx="13891">
                  <c:v>20.8</c:v>
                </c:pt>
                <c:pt idx="13892">
                  <c:v>20.8</c:v>
                </c:pt>
                <c:pt idx="13893">
                  <c:v>20.8</c:v>
                </c:pt>
                <c:pt idx="13894">
                  <c:v>20.8</c:v>
                </c:pt>
                <c:pt idx="13895">
                  <c:v>20.8</c:v>
                </c:pt>
                <c:pt idx="13896">
                  <c:v>20.8</c:v>
                </c:pt>
                <c:pt idx="13897">
                  <c:v>20.8</c:v>
                </c:pt>
                <c:pt idx="13898">
                  <c:v>20.8</c:v>
                </c:pt>
                <c:pt idx="13899">
                  <c:v>20.8</c:v>
                </c:pt>
                <c:pt idx="13900">
                  <c:v>20.8</c:v>
                </c:pt>
                <c:pt idx="13901">
                  <c:v>20.8</c:v>
                </c:pt>
                <c:pt idx="13902">
                  <c:v>20.8</c:v>
                </c:pt>
                <c:pt idx="13903">
                  <c:v>20.8</c:v>
                </c:pt>
                <c:pt idx="13904">
                  <c:v>20.8</c:v>
                </c:pt>
                <c:pt idx="13905">
                  <c:v>20.8</c:v>
                </c:pt>
                <c:pt idx="13906">
                  <c:v>20.8</c:v>
                </c:pt>
                <c:pt idx="13907">
                  <c:v>20.8</c:v>
                </c:pt>
                <c:pt idx="13908">
                  <c:v>20.8</c:v>
                </c:pt>
                <c:pt idx="13909">
                  <c:v>20.8</c:v>
                </c:pt>
                <c:pt idx="13910">
                  <c:v>20.8</c:v>
                </c:pt>
                <c:pt idx="13911">
                  <c:v>20.8</c:v>
                </c:pt>
                <c:pt idx="13912">
                  <c:v>20.8</c:v>
                </c:pt>
                <c:pt idx="13913">
                  <c:v>20.8</c:v>
                </c:pt>
                <c:pt idx="13914">
                  <c:v>20.8</c:v>
                </c:pt>
                <c:pt idx="13915">
                  <c:v>20.8</c:v>
                </c:pt>
                <c:pt idx="13916">
                  <c:v>20.8</c:v>
                </c:pt>
                <c:pt idx="13917">
                  <c:v>20.8</c:v>
                </c:pt>
                <c:pt idx="13918">
                  <c:v>20.8</c:v>
                </c:pt>
                <c:pt idx="13919">
                  <c:v>20.8</c:v>
                </c:pt>
                <c:pt idx="13920">
                  <c:v>20.8</c:v>
                </c:pt>
                <c:pt idx="13921">
                  <c:v>20.8</c:v>
                </c:pt>
                <c:pt idx="13922">
                  <c:v>20.8</c:v>
                </c:pt>
                <c:pt idx="13923">
                  <c:v>20.8</c:v>
                </c:pt>
                <c:pt idx="13924">
                  <c:v>20.8</c:v>
                </c:pt>
                <c:pt idx="13925">
                  <c:v>20.8</c:v>
                </c:pt>
                <c:pt idx="13926">
                  <c:v>20.8</c:v>
                </c:pt>
                <c:pt idx="13927">
                  <c:v>20.8</c:v>
                </c:pt>
                <c:pt idx="13928">
                  <c:v>20.8</c:v>
                </c:pt>
                <c:pt idx="13929">
                  <c:v>20.8</c:v>
                </c:pt>
                <c:pt idx="13930">
                  <c:v>20.8</c:v>
                </c:pt>
                <c:pt idx="13931">
                  <c:v>20.8</c:v>
                </c:pt>
                <c:pt idx="13932">
                  <c:v>20.8</c:v>
                </c:pt>
                <c:pt idx="13933">
                  <c:v>20.8</c:v>
                </c:pt>
                <c:pt idx="13934">
                  <c:v>20.8</c:v>
                </c:pt>
                <c:pt idx="13935">
                  <c:v>20.8</c:v>
                </c:pt>
                <c:pt idx="13936">
                  <c:v>20.8</c:v>
                </c:pt>
                <c:pt idx="13937">
                  <c:v>20.8</c:v>
                </c:pt>
                <c:pt idx="13938">
                  <c:v>20.8</c:v>
                </c:pt>
                <c:pt idx="13939">
                  <c:v>20.8</c:v>
                </c:pt>
                <c:pt idx="13940">
                  <c:v>20.8</c:v>
                </c:pt>
                <c:pt idx="13941">
                  <c:v>20.8</c:v>
                </c:pt>
                <c:pt idx="13942">
                  <c:v>20.8</c:v>
                </c:pt>
                <c:pt idx="13943">
                  <c:v>20.8</c:v>
                </c:pt>
                <c:pt idx="13944">
                  <c:v>20.8</c:v>
                </c:pt>
                <c:pt idx="13945">
                  <c:v>20.8</c:v>
                </c:pt>
                <c:pt idx="13946">
                  <c:v>20.8</c:v>
                </c:pt>
                <c:pt idx="13947">
                  <c:v>20.8</c:v>
                </c:pt>
                <c:pt idx="13948">
                  <c:v>20.8</c:v>
                </c:pt>
                <c:pt idx="13949">
                  <c:v>20.8</c:v>
                </c:pt>
                <c:pt idx="13950">
                  <c:v>20.8</c:v>
                </c:pt>
                <c:pt idx="13951">
                  <c:v>20.8</c:v>
                </c:pt>
                <c:pt idx="13952">
                  <c:v>20.8</c:v>
                </c:pt>
                <c:pt idx="13953">
                  <c:v>20.8</c:v>
                </c:pt>
                <c:pt idx="13954">
                  <c:v>20.8</c:v>
                </c:pt>
                <c:pt idx="13955">
                  <c:v>20.8</c:v>
                </c:pt>
                <c:pt idx="13956">
                  <c:v>20.8</c:v>
                </c:pt>
                <c:pt idx="13957">
                  <c:v>20.8</c:v>
                </c:pt>
                <c:pt idx="13958">
                  <c:v>20.8</c:v>
                </c:pt>
                <c:pt idx="13959">
                  <c:v>20.8</c:v>
                </c:pt>
                <c:pt idx="13960">
                  <c:v>20.8</c:v>
                </c:pt>
                <c:pt idx="13961">
                  <c:v>20.8</c:v>
                </c:pt>
                <c:pt idx="13962">
                  <c:v>20.8</c:v>
                </c:pt>
                <c:pt idx="13963">
                  <c:v>20.8</c:v>
                </c:pt>
                <c:pt idx="13964">
                  <c:v>20.8</c:v>
                </c:pt>
                <c:pt idx="13965">
                  <c:v>20.8</c:v>
                </c:pt>
                <c:pt idx="13966">
                  <c:v>20.8</c:v>
                </c:pt>
                <c:pt idx="13967">
                  <c:v>20.8</c:v>
                </c:pt>
                <c:pt idx="13968">
                  <c:v>20.8</c:v>
                </c:pt>
                <c:pt idx="13969">
                  <c:v>20.8</c:v>
                </c:pt>
                <c:pt idx="13970">
                  <c:v>20.8</c:v>
                </c:pt>
                <c:pt idx="13971">
                  <c:v>20.8</c:v>
                </c:pt>
                <c:pt idx="13972">
                  <c:v>20.8</c:v>
                </c:pt>
                <c:pt idx="13973">
                  <c:v>20.8</c:v>
                </c:pt>
                <c:pt idx="13974">
                  <c:v>20.8</c:v>
                </c:pt>
                <c:pt idx="13975">
                  <c:v>20.8</c:v>
                </c:pt>
                <c:pt idx="13976">
                  <c:v>20.8</c:v>
                </c:pt>
                <c:pt idx="13977">
                  <c:v>20.8</c:v>
                </c:pt>
                <c:pt idx="13978">
                  <c:v>20.8</c:v>
                </c:pt>
                <c:pt idx="13979">
                  <c:v>20.8</c:v>
                </c:pt>
                <c:pt idx="13980">
                  <c:v>20.8</c:v>
                </c:pt>
                <c:pt idx="13981">
                  <c:v>20.8</c:v>
                </c:pt>
                <c:pt idx="13982">
                  <c:v>20.8</c:v>
                </c:pt>
                <c:pt idx="13983">
                  <c:v>20.8</c:v>
                </c:pt>
                <c:pt idx="13984">
                  <c:v>20.8</c:v>
                </c:pt>
                <c:pt idx="13985">
                  <c:v>20.8</c:v>
                </c:pt>
                <c:pt idx="13986">
                  <c:v>20.8</c:v>
                </c:pt>
                <c:pt idx="13987">
                  <c:v>20.8</c:v>
                </c:pt>
                <c:pt idx="13988">
                  <c:v>20.8</c:v>
                </c:pt>
                <c:pt idx="13989">
                  <c:v>20.8</c:v>
                </c:pt>
                <c:pt idx="13990">
                  <c:v>20.8</c:v>
                </c:pt>
                <c:pt idx="13991">
                  <c:v>20.8</c:v>
                </c:pt>
                <c:pt idx="13992">
                  <c:v>20.8</c:v>
                </c:pt>
                <c:pt idx="13993">
                  <c:v>20.8</c:v>
                </c:pt>
                <c:pt idx="13994">
                  <c:v>20.8</c:v>
                </c:pt>
                <c:pt idx="13995">
                  <c:v>20.8</c:v>
                </c:pt>
                <c:pt idx="13996">
                  <c:v>20.8</c:v>
                </c:pt>
                <c:pt idx="13997">
                  <c:v>20.8</c:v>
                </c:pt>
                <c:pt idx="13998">
                  <c:v>20.8</c:v>
                </c:pt>
                <c:pt idx="13999">
                  <c:v>20.8</c:v>
                </c:pt>
                <c:pt idx="14000">
                  <c:v>20.8</c:v>
                </c:pt>
                <c:pt idx="14001">
                  <c:v>20.8</c:v>
                </c:pt>
                <c:pt idx="14002">
                  <c:v>20.8</c:v>
                </c:pt>
                <c:pt idx="14003">
                  <c:v>20.8</c:v>
                </c:pt>
                <c:pt idx="14004">
                  <c:v>20.8</c:v>
                </c:pt>
                <c:pt idx="14005">
                  <c:v>20.8</c:v>
                </c:pt>
                <c:pt idx="14006">
                  <c:v>20.8</c:v>
                </c:pt>
                <c:pt idx="14007">
                  <c:v>20.8</c:v>
                </c:pt>
                <c:pt idx="14008">
                  <c:v>20.8</c:v>
                </c:pt>
                <c:pt idx="14009">
                  <c:v>20.8</c:v>
                </c:pt>
                <c:pt idx="14010">
                  <c:v>20.8</c:v>
                </c:pt>
                <c:pt idx="14011">
                  <c:v>20.8</c:v>
                </c:pt>
                <c:pt idx="14012">
                  <c:v>20.8</c:v>
                </c:pt>
                <c:pt idx="14013">
                  <c:v>20.8</c:v>
                </c:pt>
                <c:pt idx="14014">
                  <c:v>20.8</c:v>
                </c:pt>
                <c:pt idx="14015">
                  <c:v>20.8</c:v>
                </c:pt>
                <c:pt idx="14016">
                  <c:v>20.8</c:v>
                </c:pt>
                <c:pt idx="14017">
                  <c:v>20.8</c:v>
                </c:pt>
                <c:pt idx="14018">
                  <c:v>20.8</c:v>
                </c:pt>
                <c:pt idx="14019">
                  <c:v>20.8</c:v>
                </c:pt>
                <c:pt idx="14020">
                  <c:v>20.8</c:v>
                </c:pt>
                <c:pt idx="14021">
                  <c:v>20.8</c:v>
                </c:pt>
                <c:pt idx="14022">
                  <c:v>20.8</c:v>
                </c:pt>
                <c:pt idx="14023">
                  <c:v>20.8</c:v>
                </c:pt>
                <c:pt idx="14024">
                  <c:v>20.8</c:v>
                </c:pt>
                <c:pt idx="14025">
                  <c:v>20.8</c:v>
                </c:pt>
                <c:pt idx="14026">
                  <c:v>20.8</c:v>
                </c:pt>
                <c:pt idx="14027">
                  <c:v>20.8</c:v>
                </c:pt>
                <c:pt idx="14028">
                  <c:v>20.8</c:v>
                </c:pt>
                <c:pt idx="14029">
                  <c:v>20.8</c:v>
                </c:pt>
                <c:pt idx="14030">
                  <c:v>20.8</c:v>
                </c:pt>
                <c:pt idx="14031">
                  <c:v>20.8</c:v>
                </c:pt>
                <c:pt idx="14032">
                  <c:v>20.8</c:v>
                </c:pt>
                <c:pt idx="14033">
                  <c:v>20.8</c:v>
                </c:pt>
                <c:pt idx="14034">
                  <c:v>20.8</c:v>
                </c:pt>
                <c:pt idx="14035">
                  <c:v>20.8</c:v>
                </c:pt>
                <c:pt idx="14036">
                  <c:v>20.8</c:v>
                </c:pt>
                <c:pt idx="14037">
                  <c:v>20.8</c:v>
                </c:pt>
                <c:pt idx="14038">
                  <c:v>20.8</c:v>
                </c:pt>
                <c:pt idx="14039">
                  <c:v>20.8</c:v>
                </c:pt>
                <c:pt idx="14040">
                  <c:v>20.8</c:v>
                </c:pt>
                <c:pt idx="14041">
                  <c:v>20.8</c:v>
                </c:pt>
                <c:pt idx="14042">
                  <c:v>20.8</c:v>
                </c:pt>
                <c:pt idx="14043">
                  <c:v>20.8</c:v>
                </c:pt>
                <c:pt idx="14044">
                  <c:v>20.8</c:v>
                </c:pt>
                <c:pt idx="14045">
                  <c:v>20.8</c:v>
                </c:pt>
                <c:pt idx="14046">
                  <c:v>20.8</c:v>
                </c:pt>
                <c:pt idx="14047">
                  <c:v>20.8</c:v>
                </c:pt>
                <c:pt idx="14048">
                  <c:v>20.8</c:v>
                </c:pt>
                <c:pt idx="14049">
                  <c:v>20.8</c:v>
                </c:pt>
                <c:pt idx="14050">
                  <c:v>20.8</c:v>
                </c:pt>
                <c:pt idx="14051">
                  <c:v>20.8</c:v>
                </c:pt>
                <c:pt idx="14052">
                  <c:v>20.8</c:v>
                </c:pt>
                <c:pt idx="14053">
                  <c:v>20.8</c:v>
                </c:pt>
                <c:pt idx="14054">
                  <c:v>20.8</c:v>
                </c:pt>
                <c:pt idx="14055">
                  <c:v>20.8</c:v>
                </c:pt>
                <c:pt idx="14056">
                  <c:v>20.8</c:v>
                </c:pt>
                <c:pt idx="14057">
                  <c:v>20.8</c:v>
                </c:pt>
                <c:pt idx="14058">
                  <c:v>20.8</c:v>
                </c:pt>
                <c:pt idx="14059">
                  <c:v>20.8</c:v>
                </c:pt>
                <c:pt idx="14060">
                  <c:v>20.8</c:v>
                </c:pt>
                <c:pt idx="14061">
                  <c:v>20.8</c:v>
                </c:pt>
                <c:pt idx="14062">
                  <c:v>20.8</c:v>
                </c:pt>
                <c:pt idx="14063">
                  <c:v>20.8</c:v>
                </c:pt>
                <c:pt idx="14064">
                  <c:v>20.8</c:v>
                </c:pt>
                <c:pt idx="14065">
                  <c:v>20.8</c:v>
                </c:pt>
                <c:pt idx="14066">
                  <c:v>20.8</c:v>
                </c:pt>
                <c:pt idx="14067">
                  <c:v>20.8</c:v>
                </c:pt>
                <c:pt idx="14068">
                  <c:v>20.8</c:v>
                </c:pt>
                <c:pt idx="14069">
                  <c:v>20.8</c:v>
                </c:pt>
                <c:pt idx="14070">
                  <c:v>20.8</c:v>
                </c:pt>
                <c:pt idx="14071">
                  <c:v>20.8</c:v>
                </c:pt>
                <c:pt idx="14072">
                  <c:v>20.8</c:v>
                </c:pt>
                <c:pt idx="14073">
                  <c:v>20.8</c:v>
                </c:pt>
                <c:pt idx="14074">
                  <c:v>20.8</c:v>
                </c:pt>
                <c:pt idx="14075">
                  <c:v>20.8</c:v>
                </c:pt>
                <c:pt idx="14076">
                  <c:v>20.8</c:v>
                </c:pt>
                <c:pt idx="14077">
                  <c:v>20.8</c:v>
                </c:pt>
                <c:pt idx="14078">
                  <c:v>20.8</c:v>
                </c:pt>
                <c:pt idx="14079">
                  <c:v>20.8</c:v>
                </c:pt>
                <c:pt idx="14080">
                  <c:v>20.8</c:v>
                </c:pt>
                <c:pt idx="14081">
                  <c:v>20.8</c:v>
                </c:pt>
                <c:pt idx="14082">
                  <c:v>20.8</c:v>
                </c:pt>
                <c:pt idx="14083">
                  <c:v>20.8</c:v>
                </c:pt>
                <c:pt idx="14084">
                  <c:v>20.8</c:v>
                </c:pt>
                <c:pt idx="14085">
                  <c:v>20.8</c:v>
                </c:pt>
                <c:pt idx="14086">
                  <c:v>20.8</c:v>
                </c:pt>
                <c:pt idx="14087">
                  <c:v>20.8</c:v>
                </c:pt>
                <c:pt idx="14088">
                  <c:v>20.8</c:v>
                </c:pt>
                <c:pt idx="14089">
                  <c:v>20.8</c:v>
                </c:pt>
                <c:pt idx="14090">
                  <c:v>20.8</c:v>
                </c:pt>
                <c:pt idx="14091">
                  <c:v>20.8</c:v>
                </c:pt>
                <c:pt idx="14092">
                  <c:v>20.8</c:v>
                </c:pt>
                <c:pt idx="14093">
                  <c:v>20.8</c:v>
                </c:pt>
                <c:pt idx="14094">
                  <c:v>20.8</c:v>
                </c:pt>
                <c:pt idx="14095">
                  <c:v>20.8</c:v>
                </c:pt>
                <c:pt idx="14096">
                  <c:v>20.8</c:v>
                </c:pt>
                <c:pt idx="14097">
                  <c:v>20.8</c:v>
                </c:pt>
                <c:pt idx="14098">
                  <c:v>20.8</c:v>
                </c:pt>
                <c:pt idx="14099">
                  <c:v>20.8</c:v>
                </c:pt>
                <c:pt idx="14100">
                  <c:v>20.8</c:v>
                </c:pt>
                <c:pt idx="14101">
                  <c:v>20.8</c:v>
                </c:pt>
                <c:pt idx="14102">
                  <c:v>20.8</c:v>
                </c:pt>
                <c:pt idx="14103">
                  <c:v>20.8</c:v>
                </c:pt>
                <c:pt idx="14104">
                  <c:v>20.8</c:v>
                </c:pt>
                <c:pt idx="14105">
                  <c:v>20.8</c:v>
                </c:pt>
                <c:pt idx="14106">
                  <c:v>20.8</c:v>
                </c:pt>
                <c:pt idx="14107">
                  <c:v>20.8</c:v>
                </c:pt>
                <c:pt idx="14108">
                  <c:v>20.8</c:v>
                </c:pt>
                <c:pt idx="14109">
                  <c:v>20.8</c:v>
                </c:pt>
                <c:pt idx="14110">
                  <c:v>20.8</c:v>
                </c:pt>
                <c:pt idx="14111">
                  <c:v>20.8</c:v>
                </c:pt>
                <c:pt idx="14112">
                  <c:v>20.8</c:v>
                </c:pt>
                <c:pt idx="14113">
                  <c:v>20.8</c:v>
                </c:pt>
                <c:pt idx="14114">
                  <c:v>20.8</c:v>
                </c:pt>
                <c:pt idx="14115">
                  <c:v>20.8</c:v>
                </c:pt>
                <c:pt idx="14116">
                  <c:v>20.8</c:v>
                </c:pt>
                <c:pt idx="14117">
                  <c:v>20.8</c:v>
                </c:pt>
                <c:pt idx="14118">
                  <c:v>20.8</c:v>
                </c:pt>
                <c:pt idx="14119">
                  <c:v>20.8</c:v>
                </c:pt>
                <c:pt idx="14120">
                  <c:v>20.8</c:v>
                </c:pt>
                <c:pt idx="14121">
                  <c:v>20.8</c:v>
                </c:pt>
                <c:pt idx="14122">
                  <c:v>20.8</c:v>
                </c:pt>
                <c:pt idx="14123">
                  <c:v>20.8</c:v>
                </c:pt>
                <c:pt idx="14124">
                  <c:v>20.8</c:v>
                </c:pt>
                <c:pt idx="14125">
                  <c:v>20.8</c:v>
                </c:pt>
                <c:pt idx="14126">
                  <c:v>20.8</c:v>
                </c:pt>
                <c:pt idx="14127">
                  <c:v>20.8</c:v>
                </c:pt>
                <c:pt idx="14128">
                  <c:v>20.8</c:v>
                </c:pt>
                <c:pt idx="14129">
                  <c:v>20.8</c:v>
                </c:pt>
                <c:pt idx="14130">
                  <c:v>20.8</c:v>
                </c:pt>
                <c:pt idx="14131">
                  <c:v>20.8</c:v>
                </c:pt>
                <c:pt idx="14132">
                  <c:v>20.8</c:v>
                </c:pt>
                <c:pt idx="14133">
                  <c:v>20.8</c:v>
                </c:pt>
                <c:pt idx="14134">
                  <c:v>20.8</c:v>
                </c:pt>
                <c:pt idx="14135">
                  <c:v>20.8</c:v>
                </c:pt>
                <c:pt idx="14136">
                  <c:v>20.8</c:v>
                </c:pt>
                <c:pt idx="14137">
                  <c:v>20.8</c:v>
                </c:pt>
                <c:pt idx="14138">
                  <c:v>20.8</c:v>
                </c:pt>
                <c:pt idx="14139">
                  <c:v>20.8</c:v>
                </c:pt>
                <c:pt idx="14140">
                  <c:v>20.8</c:v>
                </c:pt>
                <c:pt idx="14141">
                  <c:v>20.8</c:v>
                </c:pt>
                <c:pt idx="14142">
                  <c:v>20.8</c:v>
                </c:pt>
                <c:pt idx="14143">
                  <c:v>20.8</c:v>
                </c:pt>
                <c:pt idx="14144">
                  <c:v>20.8</c:v>
                </c:pt>
                <c:pt idx="14145">
                  <c:v>20.8</c:v>
                </c:pt>
                <c:pt idx="14146">
                  <c:v>20.8</c:v>
                </c:pt>
                <c:pt idx="14147">
                  <c:v>20.8</c:v>
                </c:pt>
                <c:pt idx="14148">
                  <c:v>20.8</c:v>
                </c:pt>
                <c:pt idx="14149">
                  <c:v>20.8</c:v>
                </c:pt>
                <c:pt idx="14150">
                  <c:v>20.8</c:v>
                </c:pt>
                <c:pt idx="14151">
                  <c:v>20.8</c:v>
                </c:pt>
                <c:pt idx="14152">
                  <c:v>20.8</c:v>
                </c:pt>
                <c:pt idx="14153">
                  <c:v>20.8</c:v>
                </c:pt>
                <c:pt idx="14154">
                  <c:v>20.8</c:v>
                </c:pt>
                <c:pt idx="14155">
                  <c:v>20.8</c:v>
                </c:pt>
                <c:pt idx="14156">
                  <c:v>20.8</c:v>
                </c:pt>
                <c:pt idx="14157">
                  <c:v>20.8</c:v>
                </c:pt>
                <c:pt idx="14158">
                  <c:v>20.8</c:v>
                </c:pt>
                <c:pt idx="14159">
                  <c:v>20.8</c:v>
                </c:pt>
                <c:pt idx="14160">
                  <c:v>20.8</c:v>
                </c:pt>
                <c:pt idx="14161">
                  <c:v>20.8</c:v>
                </c:pt>
                <c:pt idx="14162">
                  <c:v>20.8</c:v>
                </c:pt>
                <c:pt idx="14163">
                  <c:v>20.8</c:v>
                </c:pt>
                <c:pt idx="14164">
                  <c:v>20.8</c:v>
                </c:pt>
                <c:pt idx="14165">
                  <c:v>20.8</c:v>
                </c:pt>
                <c:pt idx="14166">
                  <c:v>20.8</c:v>
                </c:pt>
                <c:pt idx="14167">
                  <c:v>20.8</c:v>
                </c:pt>
                <c:pt idx="14168">
                  <c:v>20.8</c:v>
                </c:pt>
                <c:pt idx="14169">
                  <c:v>20.8</c:v>
                </c:pt>
                <c:pt idx="14170">
                  <c:v>20.8</c:v>
                </c:pt>
                <c:pt idx="14171">
                  <c:v>20.8</c:v>
                </c:pt>
                <c:pt idx="14172">
                  <c:v>20.8</c:v>
                </c:pt>
                <c:pt idx="14173">
                  <c:v>20.8</c:v>
                </c:pt>
                <c:pt idx="14174">
                  <c:v>20.8</c:v>
                </c:pt>
                <c:pt idx="14175">
                  <c:v>20.8</c:v>
                </c:pt>
                <c:pt idx="14176">
                  <c:v>20.8</c:v>
                </c:pt>
                <c:pt idx="14177">
                  <c:v>20.8</c:v>
                </c:pt>
                <c:pt idx="14178">
                  <c:v>20.8</c:v>
                </c:pt>
                <c:pt idx="14179">
                  <c:v>20.8</c:v>
                </c:pt>
                <c:pt idx="14180">
                  <c:v>20.8</c:v>
                </c:pt>
                <c:pt idx="14181">
                  <c:v>20.8</c:v>
                </c:pt>
                <c:pt idx="14182">
                  <c:v>20.8</c:v>
                </c:pt>
                <c:pt idx="14183">
                  <c:v>20.8</c:v>
                </c:pt>
                <c:pt idx="14184">
                  <c:v>20.8</c:v>
                </c:pt>
                <c:pt idx="14185">
                  <c:v>20.8</c:v>
                </c:pt>
                <c:pt idx="14186">
                  <c:v>20.8</c:v>
                </c:pt>
                <c:pt idx="14187">
                  <c:v>20.8</c:v>
                </c:pt>
                <c:pt idx="14188">
                  <c:v>20.8</c:v>
                </c:pt>
                <c:pt idx="14189">
                  <c:v>20.8</c:v>
                </c:pt>
                <c:pt idx="14190">
                  <c:v>20.8</c:v>
                </c:pt>
                <c:pt idx="14191">
                  <c:v>20.8</c:v>
                </c:pt>
                <c:pt idx="14192">
                  <c:v>20.8</c:v>
                </c:pt>
                <c:pt idx="14193">
                  <c:v>20.8</c:v>
                </c:pt>
                <c:pt idx="14194">
                  <c:v>20.8</c:v>
                </c:pt>
                <c:pt idx="14195">
                  <c:v>20.8</c:v>
                </c:pt>
                <c:pt idx="14196">
                  <c:v>20.8</c:v>
                </c:pt>
                <c:pt idx="14197">
                  <c:v>20.8</c:v>
                </c:pt>
                <c:pt idx="14198">
                  <c:v>20.8</c:v>
                </c:pt>
                <c:pt idx="14199">
                  <c:v>20.8</c:v>
                </c:pt>
                <c:pt idx="14200">
                  <c:v>20.8</c:v>
                </c:pt>
                <c:pt idx="14201">
                  <c:v>20.8</c:v>
                </c:pt>
                <c:pt idx="14202">
                  <c:v>20.8</c:v>
                </c:pt>
                <c:pt idx="14203">
                  <c:v>20.8</c:v>
                </c:pt>
                <c:pt idx="14204">
                  <c:v>20.8</c:v>
                </c:pt>
                <c:pt idx="14205">
                  <c:v>20.8</c:v>
                </c:pt>
                <c:pt idx="14206">
                  <c:v>20.8</c:v>
                </c:pt>
                <c:pt idx="14207">
                  <c:v>20.8</c:v>
                </c:pt>
                <c:pt idx="14208">
                  <c:v>20.8</c:v>
                </c:pt>
                <c:pt idx="14209">
                  <c:v>20.8</c:v>
                </c:pt>
                <c:pt idx="14210">
                  <c:v>20.8</c:v>
                </c:pt>
                <c:pt idx="14211">
                  <c:v>20.8</c:v>
                </c:pt>
                <c:pt idx="14212">
                  <c:v>20.8</c:v>
                </c:pt>
                <c:pt idx="14213">
                  <c:v>20.8</c:v>
                </c:pt>
                <c:pt idx="14214">
                  <c:v>20.8</c:v>
                </c:pt>
                <c:pt idx="14215">
                  <c:v>20.8</c:v>
                </c:pt>
                <c:pt idx="14216">
                  <c:v>20.8</c:v>
                </c:pt>
                <c:pt idx="14217">
                  <c:v>20.8</c:v>
                </c:pt>
                <c:pt idx="14218">
                  <c:v>20.8</c:v>
                </c:pt>
                <c:pt idx="14219">
                  <c:v>20.8</c:v>
                </c:pt>
                <c:pt idx="14220">
                  <c:v>20.8</c:v>
                </c:pt>
                <c:pt idx="14221">
                  <c:v>20.8</c:v>
                </c:pt>
                <c:pt idx="14222">
                  <c:v>20.8</c:v>
                </c:pt>
                <c:pt idx="14223">
                  <c:v>20.8</c:v>
                </c:pt>
                <c:pt idx="14224">
                  <c:v>20.8</c:v>
                </c:pt>
                <c:pt idx="14225">
                  <c:v>20.8</c:v>
                </c:pt>
                <c:pt idx="14226">
                  <c:v>20.8</c:v>
                </c:pt>
                <c:pt idx="14227">
                  <c:v>20.8</c:v>
                </c:pt>
                <c:pt idx="14228">
                  <c:v>20.8</c:v>
                </c:pt>
                <c:pt idx="14229">
                  <c:v>20.8</c:v>
                </c:pt>
                <c:pt idx="14230">
                  <c:v>20.8</c:v>
                </c:pt>
                <c:pt idx="14231">
                  <c:v>20.8</c:v>
                </c:pt>
                <c:pt idx="14232">
                  <c:v>20.8</c:v>
                </c:pt>
                <c:pt idx="14233">
                  <c:v>20.8</c:v>
                </c:pt>
                <c:pt idx="14234">
                  <c:v>20.8</c:v>
                </c:pt>
                <c:pt idx="14235">
                  <c:v>20.8</c:v>
                </c:pt>
                <c:pt idx="14236">
                  <c:v>20.8</c:v>
                </c:pt>
                <c:pt idx="14237">
                  <c:v>20.8</c:v>
                </c:pt>
                <c:pt idx="14238">
                  <c:v>20.8</c:v>
                </c:pt>
                <c:pt idx="14239">
                  <c:v>20.8</c:v>
                </c:pt>
                <c:pt idx="14240">
                  <c:v>20.8</c:v>
                </c:pt>
                <c:pt idx="14241">
                  <c:v>20.8</c:v>
                </c:pt>
                <c:pt idx="14242">
                  <c:v>20.8</c:v>
                </c:pt>
                <c:pt idx="14243">
                  <c:v>20.8</c:v>
                </c:pt>
                <c:pt idx="14244">
                  <c:v>20.8</c:v>
                </c:pt>
                <c:pt idx="14245">
                  <c:v>20.8</c:v>
                </c:pt>
                <c:pt idx="14246">
                  <c:v>20.8</c:v>
                </c:pt>
                <c:pt idx="14247">
                  <c:v>20.8</c:v>
                </c:pt>
                <c:pt idx="14248">
                  <c:v>20.8</c:v>
                </c:pt>
                <c:pt idx="14249">
                  <c:v>20.8</c:v>
                </c:pt>
                <c:pt idx="14250">
                  <c:v>20.8</c:v>
                </c:pt>
                <c:pt idx="14251">
                  <c:v>20.8</c:v>
                </c:pt>
                <c:pt idx="14252">
                  <c:v>20.8</c:v>
                </c:pt>
                <c:pt idx="14253">
                  <c:v>20.8</c:v>
                </c:pt>
                <c:pt idx="14254">
                  <c:v>20.8</c:v>
                </c:pt>
                <c:pt idx="14255">
                  <c:v>20.8</c:v>
                </c:pt>
                <c:pt idx="14256">
                  <c:v>20.8</c:v>
                </c:pt>
                <c:pt idx="14257">
                  <c:v>20.8</c:v>
                </c:pt>
                <c:pt idx="14258">
                  <c:v>20.8</c:v>
                </c:pt>
                <c:pt idx="14259">
                  <c:v>20.8</c:v>
                </c:pt>
                <c:pt idx="14260">
                  <c:v>20.8</c:v>
                </c:pt>
                <c:pt idx="14261">
                  <c:v>20.8</c:v>
                </c:pt>
                <c:pt idx="14262">
                  <c:v>20.8</c:v>
                </c:pt>
                <c:pt idx="14263">
                  <c:v>20.8</c:v>
                </c:pt>
                <c:pt idx="14264">
                  <c:v>20.8</c:v>
                </c:pt>
                <c:pt idx="14265">
                  <c:v>20.8</c:v>
                </c:pt>
                <c:pt idx="14266">
                  <c:v>20.8</c:v>
                </c:pt>
                <c:pt idx="14267">
                  <c:v>20.8</c:v>
                </c:pt>
                <c:pt idx="14268">
                  <c:v>20.8</c:v>
                </c:pt>
                <c:pt idx="14269">
                  <c:v>20.8</c:v>
                </c:pt>
                <c:pt idx="14270">
                  <c:v>20.8</c:v>
                </c:pt>
                <c:pt idx="14271">
                  <c:v>20.8</c:v>
                </c:pt>
                <c:pt idx="14272">
                  <c:v>20.8</c:v>
                </c:pt>
                <c:pt idx="14273">
                  <c:v>20.8</c:v>
                </c:pt>
                <c:pt idx="14274">
                  <c:v>20.8</c:v>
                </c:pt>
                <c:pt idx="14275">
                  <c:v>20.8</c:v>
                </c:pt>
                <c:pt idx="14276">
                  <c:v>20.8</c:v>
                </c:pt>
                <c:pt idx="14277">
                  <c:v>20.8</c:v>
                </c:pt>
                <c:pt idx="14278">
                  <c:v>20.8</c:v>
                </c:pt>
                <c:pt idx="14279">
                  <c:v>20.8</c:v>
                </c:pt>
                <c:pt idx="14280">
                  <c:v>20.8</c:v>
                </c:pt>
                <c:pt idx="14281">
                  <c:v>20.8</c:v>
                </c:pt>
                <c:pt idx="14282">
                  <c:v>20.8</c:v>
                </c:pt>
                <c:pt idx="14283">
                  <c:v>20.8</c:v>
                </c:pt>
                <c:pt idx="14284">
                  <c:v>20.8</c:v>
                </c:pt>
                <c:pt idx="14285">
                  <c:v>20.8</c:v>
                </c:pt>
                <c:pt idx="14286">
                  <c:v>20.8</c:v>
                </c:pt>
                <c:pt idx="14287">
                  <c:v>20.8</c:v>
                </c:pt>
                <c:pt idx="14288">
                  <c:v>20.8</c:v>
                </c:pt>
                <c:pt idx="14289">
                  <c:v>20.8</c:v>
                </c:pt>
                <c:pt idx="14290">
                  <c:v>20.8</c:v>
                </c:pt>
                <c:pt idx="14291">
                  <c:v>20.8</c:v>
                </c:pt>
                <c:pt idx="14292">
                  <c:v>20.8</c:v>
                </c:pt>
                <c:pt idx="14293">
                  <c:v>20.8</c:v>
                </c:pt>
                <c:pt idx="14294">
                  <c:v>20.8</c:v>
                </c:pt>
                <c:pt idx="14295">
                  <c:v>20.8</c:v>
                </c:pt>
                <c:pt idx="14296">
                  <c:v>20.8</c:v>
                </c:pt>
                <c:pt idx="14297">
                  <c:v>20.8</c:v>
                </c:pt>
                <c:pt idx="14298">
                  <c:v>20.8</c:v>
                </c:pt>
                <c:pt idx="14299">
                  <c:v>20.8</c:v>
                </c:pt>
                <c:pt idx="14300">
                  <c:v>20.8</c:v>
                </c:pt>
                <c:pt idx="14301">
                  <c:v>20.8</c:v>
                </c:pt>
                <c:pt idx="14302">
                  <c:v>20.8</c:v>
                </c:pt>
                <c:pt idx="14303">
                  <c:v>20.8</c:v>
                </c:pt>
                <c:pt idx="14304">
                  <c:v>20.8</c:v>
                </c:pt>
                <c:pt idx="14305">
                  <c:v>20.8</c:v>
                </c:pt>
                <c:pt idx="14306">
                  <c:v>20.8</c:v>
                </c:pt>
                <c:pt idx="14307">
                  <c:v>20.8</c:v>
                </c:pt>
                <c:pt idx="14308">
                  <c:v>20.8</c:v>
                </c:pt>
                <c:pt idx="14309">
                  <c:v>20.8</c:v>
                </c:pt>
                <c:pt idx="14310">
                  <c:v>20.8</c:v>
                </c:pt>
                <c:pt idx="14311">
                  <c:v>20.8</c:v>
                </c:pt>
                <c:pt idx="14312">
                  <c:v>20.8</c:v>
                </c:pt>
                <c:pt idx="14313">
                  <c:v>20.8</c:v>
                </c:pt>
                <c:pt idx="14314">
                  <c:v>20.8</c:v>
                </c:pt>
                <c:pt idx="14315">
                  <c:v>20.8</c:v>
                </c:pt>
                <c:pt idx="14316">
                  <c:v>20.8</c:v>
                </c:pt>
                <c:pt idx="14317">
                  <c:v>20.8</c:v>
                </c:pt>
                <c:pt idx="14318">
                  <c:v>20.8</c:v>
                </c:pt>
                <c:pt idx="14319">
                  <c:v>20.8</c:v>
                </c:pt>
                <c:pt idx="14320">
                  <c:v>20.8</c:v>
                </c:pt>
                <c:pt idx="14321">
                  <c:v>20.8</c:v>
                </c:pt>
                <c:pt idx="14322">
                  <c:v>20.8</c:v>
                </c:pt>
                <c:pt idx="14323">
                  <c:v>20.8</c:v>
                </c:pt>
                <c:pt idx="14324">
                  <c:v>20.8</c:v>
                </c:pt>
                <c:pt idx="14325">
                  <c:v>20.8</c:v>
                </c:pt>
                <c:pt idx="14326">
                  <c:v>20.8</c:v>
                </c:pt>
                <c:pt idx="14327">
                  <c:v>20.8</c:v>
                </c:pt>
                <c:pt idx="14328">
                  <c:v>20.8</c:v>
                </c:pt>
                <c:pt idx="14329">
                  <c:v>20.8</c:v>
                </c:pt>
                <c:pt idx="14330">
                  <c:v>20.8</c:v>
                </c:pt>
                <c:pt idx="14331">
                  <c:v>20.8</c:v>
                </c:pt>
                <c:pt idx="14332">
                  <c:v>20.8</c:v>
                </c:pt>
                <c:pt idx="14333">
                  <c:v>20.8</c:v>
                </c:pt>
                <c:pt idx="14334">
                  <c:v>20.8</c:v>
                </c:pt>
                <c:pt idx="14335">
                  <c:v>20.8</c:v>
                </c:pt>
                <c:pt idx="14336">
                  <c:v>20.8</c:v>
                </c:pt>
                <c:pt idx="14337">
                  <c:v>20.8</c:v>
                </c:pt>
                <c:pt idx="14338">
                  <c:v>20.8</c:v>
                </c:pt>
                <c:pt idx="14339">
                  <c:v>20.8</c:v>
                </c:pt>
                <c:pt idx="14340">
                  <c:v>20.8</c:v>
                </c:pt>
                <c:pt idx="14341">
                  <c:v>20.8</c:v>
                </c:pt>
                <c:pt idx="14342">
                  <c:v>20.8</c:v>
                </c:pt>
                <c:pt idx="14343">
                  <c:v>20.8</c:v>
                </c:pt>
                <c:pt idx="14344">
                  <c:v>20.8</c:v>
                </c:pt>
                <c:pt idx="14345">
                  <c:v>20.8</c:v>
                </c:pt>
                <c:pt idx="14346">
                  <c:v>20.8</c:v>
                </c:pt>
                <c:pt idx="14347">
                  <c:v>20.8</c:v>
                </c:pt>
                <c:pt idx="14348">
                  <c:v>20.8</c:v>
                </c:pt>
                <c:pt idx="14349">
                  <c:v>20.8</c:v>
                </c:pt>
                <c:pt idx="14350">
                  <c:v>20.8</c:v>
                </c:pt>
                <c:pt idx="14351">
                  <c:v>20.8</c:v>
                </c:pt>
                <c:pt idx="14352">
                  <c:v>20.8</c:v>
                </c:pt>
                <c:pt idx="14353">
                  <c:v>20.8</c:v>
                </c:pt>
                <c:pt idx="14354">
                  <c:v>20.8</c:v>
                </c:pt>
                <c:pt idx="14355">
                  <c:v>20.8</c:v>
                </c:pt>
                <c:pt idx="14356">
                  <c:v>20.8</c:v>
                </c:pt>
                <c:pt idx="14357">
                  <c:v>20.8</c:v>
                </c:pt>
                <c:pt idx="14358">
                  <c:v>20.8</c:v>
                </c:pt>
                <c:pt idx="14359">
                  <c:v>20.8</c:v>
                </c:pt>
                <c:pt idx="14360">
                  <c:v>20.8</c:v>
                </c:pt>
                <c:pt idx="14361">
                  <c:v>20.8</c:v>
                </c:pt>
                <c:pt idx="14362">
                  <c:v>20.8</c:v>
                </c:pt>
                <c:pt idx="14363">
                  <c:v>20.8</c:v>
                </c:pt>
                <c:pt idx="14364">
                  <c:v>20.8</c:v>
                </c:pt>
                <c:pt idx="14365">
                  <c:v>20.8</c:v>
                </c:pt>
                <c:pt idx="14366">
                  <c:v>20.8</c:v>
                </c:pt>
                <c:pt idx="14367">
                  <c:v>20.8</c:v>
                </c:pt>
                <c:pt idx="14368">
                  <c:v>20.8</c:v>
                </c:pt>
                <c:pt idx="14369">
                  <c:v>20.8</c:v>
                </c:pt>
                <c:pt idx="14370">
                  <c:v>20.8</c:v>
                </c:pt>
                <c:pt idx="14371">
                  <c:v>20.8</c:v>
                </c:pt>
                <c:pt idx="14372">
                  <c:v>20.8</c:v>
                </c:pt>
                <c:pt idx="14373">
                  <c:v>20.8</c:v>
                </c:pt>
                <c:pt idx="14374">
                  <c:v>20.8</c:v>
                </c:pt>
                <c:pt idx="14375">
                  <c:v>20.8</c:v>
                </c:pt>
                <c:pt idx="14376">
                  <c:v>20.8</c:v>
                </c:pt>
                <c:pt idx="14377">
                  <c:v>20.8</c:v>
                </c:pt>
                <c:pt idx="14378">
                  <c:v>20.8</c:v>
                </c:pt>
                <c:pt idx="14379">
                  <c:v>20.8</c:v>
                </c:pt>
                <c:pt idx="14380">
                  <c:v>20.8</c:v>
                </c:pt>
                <c:pt idx="14381">
                  <c:v>20.8</c:v>
                </c:pt>
                <c:pt idx="14382">
                  <c:v>20.8</c:v>
                </c:pt>
                <c:pt idx="14383">
                  <c:v>20.8</c:v>
                </c:pt>
                <c:pt idx="14384">
                  <c:v>20.8</c:v>
                </c:pt>
                <c:pt idx="14385">
                  <c:v>20.8</c:v>
                </c:pt>
                <c:pt idx="14386">
                  <c:v>20.8</c:v>
                </c:pt>
                <c:pt idx="14387">
                  <c:v>20.8</c:v>
                </c:pt>
                <c:pt idx="14388">
                  <c:v>20.8</c:v>
                </c:pt>
                <c:pt idx="14389">
                  <c:v>20.8</c:v>
                </c:pt>
                <c:pt idx="14390">
                  <c:v>20.8</c:v>
                </c:pt>
                <c:pt idx="14391">
                  <c:v>20.8</c:v>
                </c:pt>
                <c:pt idx="14392">
                  <c:v>20.8</c:v>
                </c:pt>
                <c:pt idx="14393">
                  <c:v>20.8</c:v>
                </c:pt>
                <c:pt idx="14394">
                  <c:v>20.8</c:v>
                </c:pt>
                <c:pt idx="14395">
                  <c:v>20.8</c:v>
                </c:pt>
                <c:pt idx="14396">
                  <c:v>20.8</c:v>
                </c:pt>
                <c:pt idx="14397">
                  <c:v>20.8</c:v>
                </c:pt>
                <c:pt idx="14398">
                  <c:v>20.8</c:v>
                </c:pt>
                <c:pt idx="14399">
                  <c:v>20.8</c:v>
                </c:pt>
                <c:pt idx="14400">
                  <c:v>20.8</c:v>
                </c:pt>
                <c:pt idx="14401">
                  <c:v>20.8</c:v>
                </c:pt>
                <c:pt idx="14402">
                  <c:v>20.8</c:v>
                </c:pt>
                <c:pt idx="14403">
                  <c:v>20.8</c:v>
                </c:pt>
                <c:pt idx="14404">
                  <c:v>20.8</c:v>
                </c:pt>
                <c:pt idx="14405">
                  <c:v>20.8</c:v>
                </c:pt>
                <c:pt idx="14406">
                  <c:v>20.8</c:v>
                </c:pt>
                <c:pt idx="14407">
                  <c:v>20.8</c:v>
                </c:pt>
                <c:pt idx="14408">
                  <c:v>20.8</c:v>
                </c:pt>
                <c:pt idx="14409">
                  <c:v>20.8</c:v>
                </c:pt>
                <c:pt idx="14410">
                  <c:v>20.8</c:v>
                </c:pt>
                <c:pt idx="14411">
                  <c:v>20.8</c:v>
                </c:pt>
                <c:pt idx="14412">
                  <c:v>20.8</c:v>
                </c:pt>
                <c:pt idx="14413">
                  <c:v>20.8</c:v>
                </c:pt>
                <c:pt idx="14414">
                  <c:v>20.8</c:v>
                </c:pt>
                <c:pt idx="14415">
                  <c:v>20.8</c:v>
                </c:pt>
                <c:pt idx="14416">
                  <c:v>20.8</c:v>
                </c:pt>
                <c:pt idx="14417">
                  <c:v>20.8</c:v>
                </c:pt>
                <c:pt idx="14418">
                  <c:v>20.8</c:v>
                </c:pt>
                <c:pt idx="14419">
                  <c:v>20.8</c:v>
                </c:pt>
                <c:pt idx="14420">
                  <c:v>20.8</c:v>
                </c:pt>
                <c:pt idx="14421">
                  <c:v>20.8</c:v>
                </c:pt>
                <c:pt idx="14422">
                  <c:v>20.8</c:v>
                </c:pt>
                <c:pt idx="14423">
                  <c:v>20.8</c:v>
                </c:pt>
                <c:pt idx="14424">
                  <c:v>20.8</c:v>
                </c:pt>
                <c:pt idx="14425">
                  <c:v>20.8</c:v>
                </c:pt>
                <c:pt idx="14426">
                  <c:v>20.8</c:v>
                </c:pt>
                <c:pt idx="14427">
                  <c:v>20.8</c:v>
                </c:pt>
                <c:pt idx="14428">
                  <c:v>20.8</c:v>
                </c:pt>
                <c:pt idx="14429">
                  <c:v>20.8</c:v>
                </c:pt>
                <c:pt idx="14430">
                  <c:v>20.8</c:v>
                </c:pt>
                <c:pt idx="14431">
                  <c:v>20.8</c:v>
                </c:pt>
                <c:pt idx="14432">
                  <c:v>20.8</c:v>
                </c:pt>
                <c:pt idx="14433">
                  <c:v>20.8</c:v>
                </c:pt>
                <c:pt idx="14434">
                  <c:v>20.8</c:v>
                </c:pt>
                <c:pt idx="14435">
                  <c:v>20.8</c:v>
                </c:pt>
                <c:pt idx="14436">
                  <c:v>20.8</c:v>
                </c:pt>
                <c:pt idx="14437">
                  <c:v>20.8</c:v>
                </c:pt>
                <c:pt idx="14438">
                  <c:v>20.8</c:v>
                </c:pt>
                <c:pt idx="14439">
                  <c:v>20.8</c:v>
                </c:pt>
                <c:pt idx="14440">
                  <c:v>20.8</c:v>
                </c:pt>
                <c:pt idx="14441">
                  <c:v>20.8</c:v>
                </c:pt>
                <c:pt idx="14442">
                  <c:v>20.8</c:v>
                </c:pt>
                <c:pt idx="14443">
                  <c:v>20.8</c:v>
                </c:pt>
                <c:pt idx="14444">
                  <c:v>20.8</c:v>
                </c:pt>
                <c:pt idx="14445">
                  <c:v>20.8</c:v>
                </c:pt>
                <c:pt idx="14446">
                  <c:v>20.8</c:v>
                </c:pt>
                <c:pt idx="14447">
                  <c:v>20.8</c:v>
                </c:pt>
                <c:pt idx="14448">
                  <c:v>20.8</c:v>
                </c:pt>
                <c:pt idx="14449">
                  <c:v>20.8</c:v>
                </c:pt>
                <c:pt idx="14450">
                  <c:v>20.8</c:v>
                </c:pt>
                <c:pt idx="14451">
                  <c:v>20.8</c:v>
                </c:pt>
                <c:pt idx="14452">
                  <c:v>20.8</c:v>
                </c:pt>
                <c:pt idx="14453">
                  <c:v>20.8</c:v>
                </c:pt>
                <c:pt idx="14454">
                  <c:v>20.8</c:v>
                </c:pt>
                <c:pt idx="14455">
                  <c:v>20.8</c:v>
                </c:pt>
                <c:pt idx="14456">
                  <c:v>20.8</c:v>
                </c:pt>
                <c:pt idx="14457">
                  <c:v>20.8</c:v>
                </c:pt>
                <c:pt idx="14458">
                  <c:v>20.8</c:v>
                </c:pt>
                <c:pt idx="14459">
                  <c:v>20.8</c:v>
                </c:pt>
                <c:pt idx="14460">
                  <c:v>20.8</c:v>
                </c:pt>
                <c:pt idx="14461">
                  <c:v>20.8</c:v>
                </c:pt>
                <c:pt idx="14462">
                  <c:v>20.8</c:v>
                </c:pt>
                <c:pt idx="14463">
                  <c:v>20.8</c:v>
                </c:pt>
                <c:pt idx="14464">
                  <c:v>20.8</c:v>
                </c:pt>
                <c:pt idx="14465">
                  <c:v>20.8</c:v>
                </c:pt>
                <c:pt idx="14466">
                  <c:v>20.8</c:v>
                </c:pt>
                <c:pt idx="14467">
                  <c:v>20.8</c:v>
                </c:pt>
                <c:pt idx="14468">
                  <c:v>20.8</c:v>
                </c:pt>
                <c:pt idx="14469">
                  <c:v>20.8</c:v>
                </c:pt>
                <c:pt idx="14470">
                  <c:v>20.8</c:v>
                </c:pt>
                <c:pt idx="14471">
                  <c:v>20.8</c:v>
                </c:pt>
                <c:pt idx="14472">
                  <c:v>20.8</c:v>
                </c:pt>
                <c:pt idx="14473">
                  <c:v>20.8</c:v>
                </c:pt>
                <c:pt idx="14474">
                  <c:v>20.8</c:v>
                </c:pt>
                <c:pt idx="14475">
                  <c:v>20.8</c:v>
                </c:pt>
                <c:pt idx="14476">
                  <c:v>20.8</c:v>
                </c:pt>
                <c:pt idx="14477">
                  <c:v>20.8</c:v>
                </c:pt>
                <c:pt idx="14478">
                  <c:v>20.8</c:v>
                </c:pt>
                <c:pt idx="14479">
                  <c:v>20.8</c:v>
                </c:pt>
                <c:pt idx="14480">
                  <c:v>20.8</c:v>
                </c:pt>
                <c:pt idx="14481">
                  <c:v>20.8</c:v>
                </c:pt>
                <c:pt idx="14482">
                  <c:v>20.8</c:v>
                </c:pt>
                <c:pt idx="14483">
                  <c:v>20.8</c:v>
                </c:pt>
                <c:pt idx="14484">
                  <c:v>20.8</c:v>
                </c:pt>
                <c:pt idx="14485">
                  <c:v>20.8</c:v>
                </c:pt>
                <c:pt idx="14486">
                  <c:v>20.8</c:v>
                </c:pt>
                <c:pt idx="14487">
                  <c:v>20.8</c:v>
                </c:pt>
                <c:pt idx="14488">
                  <c:v>20.8</c:v>
                </c:pt>
                <c:pt idx="14489">
                  <c:v>20.8</c:v>
                </c:pt>
                <c:pt idx="14490">
                  <c:v>20.8</c:v>
                </c:pt>
                <c:pt idx="14491">
                  <c:v>20.8</c:v>
                </c:pt>
                <c:pt idx="14492">
                  <c:v>20.8</c:v>
                </c:pt>
                <c:pt idx="14493">
                  <c:v>20.8</c:v>
                </c:pt>
                <c:pt idx="14494">
                  <c:v>20.8</c:v>
                </c:pt>
                <c:pt idx="14495">
                  <c:v>20.8</c:v>
                </c:pt>
                <c:pt idx="14496">
                  <c:v>20.8</c:v>
                </c:pt>
                <c:pt idx="14497">
                  <c:v>20.8</c:v>
                </c:pt>
                <c:pt idx="14498">
                  <c:v>20.8</c:v>
                </c:pt>
                <c:pt idx="14499">
                  <c:v>20.8</c:v>
                </c:pt>
                <c:pt idx="14500">
                  <c:v>20.8</c:v>
                </c:pt>
                <c:pt idx="14501">
                  <c:v>20.8</c:v>
                </c:pt>
                <c:pt idx="14502">
                  <c:v>20.8</c:v>
                </c:pt>
                <c:pt idx="14503">
                  <c:v>20.8</c:v>
                </c:pt>
                <c:pt idx="14504">
                  <c:v>20.8</c:v>
                </c:pt>
                <c:pt idx="14505">
                  <c:v>20.8</c:v>
                </c:pt>
                <c:pt idx="14506">
                  <c:v>20.8</c:v>
                </c:pt>
                <c:pt idx="14507">
                  <c:v>20.8</c:v>
                </c:pt>
                <c:pt idx="14508">
                  <c:v>20.8</c:v>
                </c:pt>
                <c:pt idx="14509">
                  <c:v>20.8</c:v>
                </c:pt>
                <c:pt idx="14510">
                  <c:v>20.8</c:v>
                </c:pt>
                <c:pt idx="14511">
                  <c:v>20.8</c:v>
                </c:pt>
                <c:pt idx="14512">
                  <c:v>20.8</c:v>
                </c:pt>
                <c:pt idx="14513">
                  <c:v>20.8</c:v>
                </c:pt>
                <c:pt idx="14514">
                  <c:v>20.8</c:v>
                </c:pt>
                <c:pt idx="14515">
                  <c:v>20.8</c:v>
                </c:pt>
                <c:pt idx="14516">
                  <c:v>20.8</c:v>
                </c:pt>
                <c:pt idx="14517">
                  <c:v>20.8</c:v>
                </c:pt>
                <c:pt idx="14518">
                  <c:v>20.8</c:v>
                </c:pt>
                <c:pt idx="14519">
                  <c:v>20.8</c:v>
                </c:pt>
                <c:pt idx="14520">
                  <c:v>20.8</c:v>
                </c:pt>
                <c:pt idx="14521">
                  <c:v>20.8</c:v>
                </c:pt>
                <c:pt idx="14522">
                  <c:v>20.8</c:v>
                </c:pt>
                <c:pt idx="14523">
                  <c:v>20.8</c:v>
                </c:pt>
                <c:pt idx="14524">
                  <c:v>20.8</c:v>
                </c:pt>
                <c:pt idx="14525">
                  <c:v>20.8</c:v>
                </c:pt>
                <c:pt idx="14526">
                  <c:v>20.8</c:v>
                </c:pt>
                <c:pt idx="14527">
                  <c:v>20.8</c:v>
                </c:pt>
                <c:pt idx="14528">
                  <c:v>20.8</c:v>
                </c:pt>
                <c:pt idx="14529">
                  <c:v>20.8</c:v>
                </c:pt>
                <c:pt idx="14530">
                  <c:v>20.8</c:v>
                </c:pt>
                <c:pt idx="14531">
                  <c:v>20.8</c:v>
                </c:pt>
                <c:pt idx="14532">
                  <c:v>20.8</c:v>
                </c:pt>
                <c:pt idx="14533">
                  <c:v>20.8</c:v>
                </c:pt>
                <c:pt idx="14534">
                  <c:v>20.8</c:v>
                </c:pt>
                <c:pt idx="14535">
                  <c:v>20.8</c:v>
                </c:pt>
                <c:pt idx="14536">
                  <c:v>20.8</c:v>
                </c:pt>
                <c:pt idx="14537">
                  <c:v>20.8</c:v>
                </c:pt>
                <c:pt idx="14538">
                  <c:v>20.8</c:v>
                </c:pt>
                <c:pt idx="14539">
                  <c:v>20.8</c:v>
                </c:pt>
                <c:pt idx="14540">
                  <c:v>20.8</c:v>
                </c:pt>
                <c:pt idx="14541">
                  <c:v>20.8</c:v>
                </c:pt>
                <c:pt idx="14542">
                  <c:v>20.8</c:v>
                </c:pt>
                <c:pt idx="14543">
                  <c:v>20.8</c:v>
                </c:pt>
                <c:pt idx="14544">
                  <c:v>20.8</c:v>
                </c:pt>
                <c:pt idx="14545">
                  <c:v>20.8</c:v>
                </c:pt>
                <c:pt idx="14546">
                  <c:v>20.8</c:v>
                </c:pt>
                <c:pt idx="14547">
                  <c:v>20.8</c:v>
                </c:pt>
                <c:pt idx="14548">
                  <c:v>20.8</c:v>
                </c:pt>
                <c:pt idx="14549">
                  <c:v>20.8</c:v>
                </c:pt>
                <c:pt idx="14550">
                  <c:v>20.8</c:v>
                </c:pt>
                <c:pt idx="14551">
                  <c:v>20.8</c:v>
                </c:pt>
                <c:pt idx="14552">
                  <c:v>20.8</c:v>
                </c:pt>
                <c:pt idx="14553">
                  <c:v>20.8</c:v>
                </c:pt>
                <c:pt idx="14554">
                  <c:v>20.8</c:v>
                </c:pt>
                <c:pt idx="14555">
                  <c:v>20.8</c:v>
                </c:pt>
                <c:pt idx="14556">
                  <c:v>20.8</c:v>
                </c:pt>
                <c:pt idx="14557">
                  <c:v>20.8</c:v>
                </c:pt>
                <c:pt idx="14558">
                  <c:v>20.8</c:v>
                </c:pt>
                <c:pt idx="14559">
                  <c:v>20.8</c:v>
                </c:pt>
                <c:pt idx="14560">
                  <c:v>20.8</c:v>
                </c:pt>
                <c:pt idx="14561">
                  <c:v>20.8</c:v>
                </c:pt>
                <c:pt idx="14562">
                  <c:v>20.8</c:v>
                </c:pt>
                <c:pt idx="14563">
                  <c:v>20.8</c:v>
                </c:pt>
                <c:pt idx="14564">
                  <c:v>20.8</c:v>
                </c:pt>
                <c:pt idx="14565">
                  <c:v>20.8</c:v>
                </c:pt>
                <c:pt idx="14566">
                  <c:v>20.8</c:v>
                </c:pt>
                <c:pt idx="14567">
                  <c:v>20.8</c:v>
                </c:pt>
                <c:pt idx="14568">
                  <c:v>20.8</c:v>
                </c:pt>
                <c:pt idx="14569">
                  <c:v>20.8</c:v>
                </c:pt>
                <c:pt idx="14570">
                  <c:v>20.8</c:v>
                </c:pt>
                <c:pt idx="14571">
                  <c:v>20.8</c:v>
                </c:pt>
                <c:pt idx="14572">
                  <c:v>20.8</c:v>
                </c:pt>
                <c:pt idx="14573">
                  <c:v>20.8</c:v>
                </c:pt>
                <c:pt idx="14574">
                  <c:v>20.8</c:v>
                </c:pt>
                <c:pt idx="14575">
                  <c:v>20.8</c:v>
                </c:pt>
                <c:pt idx="14576">
                  <c:v>20.8</c:v>
                </c:pt>
                <c:pt idx="14577">
                  <c:v>20.8</c:v>
                </c:pt>
                <c:pt idx="14578">
                  <c:v>20.8</c:v>
                </c:pt>
                <c:pt idx="14579">
                  <c:v>20.8</c:v>
                </c:pt>
                <c:pt idx="14580">
                  <c:v>20.8</c:v>
                </c:pt>
                <c:pt idx="14581">
                  <c:v>20.8</c:v>
                </c:pt>
                <c:pt idx="14582">
                  <c:v>20.8</c:v>
                </c:pt>
                <c:pt idx="14583">
                  <c:v>20.8</c:v>
                </c:pt>
                <c:pt idx="14584">
                  <c:v>20.8</c:v>
                </c:pt>
                <c:pt idx="14585">
                  <c:v>20.8</c:v>
                </c:pt>
                <c:pt idx="14586">
                  <c:v>20.8</c:v>
                </c:pt>
                <c:pt idx="14587">
                  <c:v>20.8</c:v>
                </c:pt>
                <c:pt idx="14588">
                  <c:v>20.8</c:v>
                </c:pt>
                <c:pt idx="14589">
                  <c:v>20.8</c:v>
                </c:pt>
                <c:pt idx="14590">
                  <c:v>20.8</c:v>
                </c:pt>
                <c:pt idx="14591">
                  <c:v>20.8</c:v>
                </c:pt>
                <c:pt idx="14592">
                  <c:v>20.8</c:v>
                </c:pt>
                <c:pt idx="14593">
                  <c:v>20.8</c:v>
                </c:pt>
                <c:pt idx="14594">
                  <c:v>20.8</c:v>
                </c:pt>
                <c:pt idx="14595">
                  <c:v>20.8</c:v>
                </c:pt>
                <c:pt idx="14596">
                  <c:v>20.8</c:v>
                </c:pt>
                <c:pt idx="14597">
                  <c:v>20.8</c:v>
                </c:pt>
                <c:pt idx="14598">
                  <c:v>20.8</c:v>
                </c:pt>
                <c:pt idx="14599">
                  <c:v>20.8</c:v>
                </c:pt>
                <c:pt idx="14600">
                  <c:v>20.8</c:v>
                </c:pt>
                <c:pt idx="14601">
                  <c:v>20.8</c:v>
                </c:pt>
                <c:pt idx="14602">
                  <c:v>20.8</c:v>
                </c:pt>
                <c:pt idx="14603">
                  <c:v>20.8</c:v>
                </c:pt>
                <c:pt idx="14604">
                  <c:v>20.8</c:v>
                </c:pt>
                <c:pt idx="14605">
                  <c:v>20.8</c:v>
                </c:pt>
                <c:pt idx="14606">
                  <c:v>20.8</c:v>
                </c:pt>
                <c:pt idx="14607">
                  <c:v>20.8</c:v>
                </c:pt>
                <c:pt idx="14608">
                  <c:v>20.8</c:v>
                </c:pt>
                <c:pt idx="14609">
                  <c:v>20.8</c:v>
                </c:pt>
                <c:pt idx="14610">
                  <c:v>20.8</c:v>
                </c:pt>
                <c:pt idx="14611">
                  <c:v>20.8</c:v>
                </c:pt>
                <c:pt idx="14612">
                  <c:v>20.8</c:v>
                </c:pt>
                <c:pt idx="14613">
                  <c:v>20.8</c:v>
                </c:pt>
                <c:pt idx="14614">
                  <c:v>20.8</c:v>
                </c:pt>
                <c:pt idx="14615">
                  <c:v>20.8</c:v>
                </c:pt>
                <c:pt idx="14616">
                  <c:v>20.8</c:v>
                </c:pt>
                <c:pt idx="14617">
                  <c:v>20.8</c:v>
                </c:pt>
                <c:pt idx="14618">
                  <c:v>20.8</c:v>
                </c:pt>
                <c:pt idx="14619">
                  <c:v>20.8</c:v>
                </c:pt>
                <c:pt idx="14620">
                  <c:v>20.8</c:v>
                </c:pt>
                <c:pt idx="14621">
                  <c:v>20.8</c:v>
                </c:pt>
                <c:pt idx="14622">
                  <c:v>20.8</c:v>
                </c:pt>
                <c:pt idx="14623">
                  <c:v>20.8</c:v>
                </c:pt>
                <c:pt idx="14624">
                  <c:v>20.8</c:v>
                </c:pt>
                <c:pt idx="14625">
                  <c:v>20.8</c:v>
                </c:pt>
                <c:pt idx="14626">
                  <c:v>20.8</c:v>
                </c:pt>
                <c:pt idx="14627">
                  <c:v>20.8</c:v>
                </c:pt>
                <c:pt idx="14628">
                  <c:v>20.8</c:v>
                </c:pt>
                <c:pt idx="14629">
                  <c:v>20.8</c:v>
                </c:pt>
                <c:pt idx="14630">
                  <c:v>20.8</c:v>
                </c:pt>
                <c:pt idx="14631">
                  <c:v>20.8</c:v>
                </c:pt>
                <c:pt idx="14632">
                  <c:v>20.8</c:v>
                </c:pt>
                <c:pt idx="14633">
                  <c:v>20.8</c:v>
                </c:pt>
                <c:pt idx="14634">
                  <c:v>20.8</c:v>
                </c:pt>
                <c:pt idx="14635">
                  <c:v>20.8</c:v>
                </c:pt>
                <c:pt idx="14636">
                  <c:v>20.8</c:v>
                </c:pt>
                <c:pt idx="14637">
                  <c:v>20.8</c:v>
                </c:pt>
                <c:pt idx="14638">
                  <c:v>20.8</c:v>
                </c:pt>
                <c:pt idx="14639">
                  <c:v>20.8</c:v>
                </c:pt>
                <c:pt idx="14640">
                  <c:v>20.8</c:v>
                </c:pt>
                <c:pt idx="14641">
                  <c:v>20.8</c:v>
                </c:pt>
                <c:pt idx="14642">
                  <c:v>20.8</c:v>
                </c:pt>
                <c:pt idx="14643">
                  <c:v>20.8</c:v>
                </c:pt>
                <c:pt idx="14644">
                  <c:v>20.8</c:v>
                </c:pt>
                <c:pt idx="14645">
                  <c:v>20.8</c:v>
                </c:pt>
                <c:pt idx="14646">
                  <c:v>20.8</c:v>
                </c:pt>
                <c:pt idx="14647">
                  <c:v>20.8</c:v>
                </c:pt>
                <c:pt idx="14648">
                  <c:v>20.8</c:v>
                </c:pt>
                <c:pt idx="14649">
                  <c:v>20.8</c:v>
                </c:pt>
                <c:pt idx="14650">
                  <c:v>20.8</c:v>
                </c:pt>
                <c:pt idx="14651">
                  <c:v>20.8</c:v>
                </c:pt>
                <c:pt idx="14652">
                  <c:v>20.8</c:v>
                </c:pt>
                <c:pt idx="14653">
                  <c:v>20.8</c:v>
                </c:pt>
                <c:pt idx="14654">
                  <c:v>20.8</c:v>
                </c:pt>
                <c:pt idx="14655">
                  <c:v>20.8</c:v>
                </c:pt>
                <c:pt idx="14656">
                  <c:v>20.8</c:v>
                </c:pt>
                <c:pt idx="14657">
                  <c:v>20.8</c:v>
                </c:pt>
                <c:pt idx="14658">
                  <c:v>20.8</c:v>
                </c:pt>
                <c:pt idx="14659">
                  <c:v>20.8</c:v>
                </c:pt>
                <c:pt idx="14660">
                  <c:v>20.8</c:v>
                </c:pt>
                <c:pt idx="14661">
                  <c:v>20.8</c:v>
                </c:pt>
                <c:pt idx="14662">
                  <c:v>20.8</c:v>
                </c:pt>
                <c:pt idx="14663">
                  <c:v>20.8</c:v>
                </c:pt>
                <c:pt idx="14664">
                  <c:v>20.8</c:v>
                </c:pt>
                <c:pt idx="14665">
                  <c:v>20.8</c:v>
                </c:pt>
                <c:pt idx="14666">
                  <c:v>20.8</c:v>
                </c:pt>
                <c:pt idx="14667">
                  <c:v>20.8</c:v>
                </c:pt>
                <c:pt idx="14668">
                  <c:v>20.8</c:v>
                </c:pt>
                <c:pt idx="14669">
                  <c:v>20.8</c:v>
                </c:pt>
                <c:pt idx="14670">
                  <c:v>20.8</c:v>
                </c:pt>
                <c:pt idx="14671">
                  <c:v>20.8</c:v>
                </c:pt>
                <c:pt idx="14672">
                  <c:v>20.8</c:v>
                </c:pt>
                <c:pt idx="14673">
                  <c:v>20.8</c:v>
                </c:pt>
                <c:pt idx="14674">
                  <c:v>20.8</c:v>
                </c:pt>
                <c:pt idx="14675">
                  <c:v>20.8</c:v>
                </c:pt>
                <c:pt idx="14676">
                  <c:v>20.8</c:v>
                </c:pt>
                <c:pt idx="14677">
                  <c:v>20.8</c:v>
                </c:pt>
                <c:pt idx="14678">
                  <c:v>20.8</c:v>
                </c:pt>
                <c:pt idx="14679">
                  <c:v>20.8</c:v>
                </c:pt>
                <c:pt idx="14680">
                  <c:v>20.8</c:v>
                </c:pt>
                <c:pt idx="14681">
                  <c:v>20.8</c:v>
                </c:pt>
                <c:pt idx="14682">
                  <c:v>20.8</c:v>
                </c:pt>
                <c:pt idx="14683">
                  <c:v>20.8</c:v>
                </c:pt>
                <c:pt idx="14684">
                  <c:v>20.8</c:v>
                </c:pt>
                <c:pt idx="14685">
                  <c:v>20.8</c:v>
                </c:pt>
                <c:pt idx="14686">
                  <c:v>20.8</c:v>
                </c:pt>
                <c:pt idx="14687">
                  <c:v>20.8</c:v>
                </c:pt>
                <c:pt idx="14688">
                  <c:v>20.8</c:v>
                </c:pt>
                <c:pt idx="14689">
                  <c:v>20.8</c:v>
                </c:pt>
                <c:pt idx="14690">
                  <c:v>20.8</c:v>
                </c:pt>
                <c:pt idx="14691">
                  <c:v>20.8</c:v>
                </c:pt>
                <c:pt idx="14692">
                  <c:v>20.8</c:v>
                </c:pt>
                <c:pt idx="14693">
                  <c:v>20.8</c:v>
                </c:pt>
                <c:pt idx="14694">
                  <c:v>20.8</c:v>
                </c:pt>
                <c:pt idx="14695">
                  <c:v>20.8</c:v>
                </c:pt>
                <c:pt idx="14696">
                  <c:v>20.8</c:v>
                </c:pt>
                <c:pt idx="14697">
                  <c:v>20.8</c:v>
                </c:pt>
                <c:pt idx="14698">
                  <c:v>20.8</c:v>
                </c:pt>
                <c:pt idx="14699">
                  <c:v>20.8</c:v>
                </c:pt>
                <c:pt idx="14700">
                  <c:v>20.8</c:v>
                </c:pt>
                <c:pt idx="14701">
                  <c:v>20.8</c:v>
                </c:pt>
                <c:pt idx="14702">
                  <c:v>20.8</c:v>
                </c:pt>
                <c:pt idx="14703">
                  <c:v>20.8</c:v>
                </c:pt>
                <c:pt idx="14704">
                  <c:v>20.8</c:v>
                </c:pt>
                <c:pt idx="14705">
                  <c:v>20.8</c:v>
                </c:pt>
                <c:pt idx="14706">
                  <c:v>20.8</c:v>
                </c:pt>
                <c:pt idx="14707">
                  <c:v>20.8</c:v>
                </c:pt>
                <c:pt idx="14708">
                  <c:v>20.8</c:v>
                </c:pt>
                <c:pt idx="14709">
                  <c:v>20.8</c:v>
                </c:pt>
                <c:pt idx="14710">
                  <c:v>20.8</c:v>
                </c:pt>
                <c:pt idx="14711">
                  <c:v>20.8</c:v>
                </c:pt>
                <c:pt idx="14712">
                  <c:v>20.8</c:v>
                </c:pt>
                <c:pt idx="14713">
                  <c:v>20.8</c:v>
                </c:pt>
                <c:pt idx="14714">
                  <c:v>20.8</c:v>
                </c:pt>
                <c:pt idx="14715">
                  <c:v>20.8</c:v>
                </c:pt>
                <c:pt idx="14716">
                  <c:v>20.8</c:v>
                </c:pt>
                <c:pt idx="14717">
                  <c:v>20.8</c:v>
                </c:pt>
                <c:pt idx="14718">
                  <c:v>20.8</c:v>
                </c:pt>
                <c:pt idx="14719">
                  <c:v>20.8</c:v>
                </c:pt>
                <c:pt idx="14720">
                  <c:v>20.8</c:v>
                </c:pt>
                <c:pt idx="14721">
                  <c:v>20.8</c:v>
                </c:pt>
                <c:pt idx="14722">
                  <c:v>20.8</c:v>
                </c:pt>
                <c:pt idx="14723">
                  <c:v>20.8</c:v>
                </c:pt>
                <c:pt idx="14724">
                  <c:v>20.8</c:v>
                </c:pt>
                <c:pt idx="14725">
                  <c:v>20.8</c:v>
                </c:pt>
                <c:pt idx="14726">
                  <c:v>20.8</c:v>
                </c:pt>
                <c:pt idx="14727">
                  <c:v>20.8</c:v>
                </c:pt>
                <c:pt idx="14728">
                  <c:v>20.8</c:v>
                </c:pt>
                <c:pt idx="14729">
                  <c:v>20.8</c:v>
                </c:pt>
                <c:pt idx="14730">
                  <c:v>20.8</c:v>
                </c:pt>
                <c:pt idx="14731">
                  <c:v>20.8</c:v>
                </c:pt>
                <c:pt idx="14732">
                  <c:v>20.8</c:v>
                </c:pt>
                <c:pt idx="14733">
                  <c:v>20.8</c:v>
                </c:pt>
                <c:pt idx="14734">
                  <c:v>20.8</c:v>
                </c:pt>
                <c:pt idx="14735">
                  <c:v>20.8</c:v>
                </c:pt>
                <c:pt idx="14736">
                  <c:v>20.8</c:v>
                </c:pt>
                <c:pt idx="14737">
                  <c:v>20.8</c:v>
                </c:pt>
                <c:pt idx="14738">
                  <c:v>20.8</c:v>
                </c:pt>
                <c:pt idx="14739">
                  <c:v>20.8</c:v>
                </c:pt>
                <c:pt idx="14740">
                  <c:v>20.8</c:v>
                </c:pt>
                <c:pt idx="14741">
                  <c:v>20.8</c:v>
                </c:pt>
                <c:pt idx="14742">
                  <c:v>20.8</c:v>
                </c:pt>
                <c:pt idx="14743">
                  <c:v>20.8</c:v>
                </c:pt>
                <c:pt idx="14744">
                  <c:v>20.8</c:v>
                </c:pt>
                <c:pt idx="14745">
                  <c:v>20.8</c:v>
                </c:pt>
                <c:pt idx="14746">
                  <c:v>20.8</c:v>
                </c:pt>
                <c:pt idx="14747">
                  <c:v>20.8</c:v>
                </c:pt>
                <c:pt idx="14748">
                  <c:v>20.8</c:v>
                </c:pt>
                <c:pt idx="14749">
                  <c:v>20.8</c:v>
                </c:pt>
                <c:pt idx="14750">
                  <c:v>20.8</c:v>
                </c:pt>
                <c:pt idx="14751">
                  <c:v>20.8</c:v>
                </c:pt>
                <c:pt idx="14752">
                  <c:v>20.8</c:v>
                </c:pt>
                <c:pt idx="14753">
                  <c:v>20.8</c:v>
                </c:pt>
                <c:pt idx="14754">
                  <c:v>20.8</c:v>
                </c:pt>
                <c:pt idx="14755">
                  <c:v>20.8</c:v>
                </c:pt>
                <c:pt idx="14756">
                  <c:v>20.8</c:v>
                </c:pt>
                <c:pt idx="14757">
                  <c:v>20.8</c:v>
                </c:pt>
                <c:pt idx="14758">
                  <c:v>20.8</c:v>
                </c:pt>
                <c:pt idx="14759">
                  <c:v>20.8</c:v>
                </c:pt>
                <c:pt idx="14760">
                  <c:v>20.8</c:v>
                </c:pt>
                <c:pt idx="14761">
                  <c:v>20.8</c:v>
                </c:pt>
                <c:pt idx="14762">
                  <c:v>20.8</c:v>
                </c:pt>
                <c:pt idx="14763">
                  <c:v>20.8</c:v>
                </c:pt>
                <c:pt idx="14764">
                  <c:v>20.8</c:v>
                </c:pt>
                <c:pt idx="14765">
                  <c:v>20.8</c:v>
                </c:pt>
                <c:pt idx="14766">
                  <c:v>20.8</c:v>
                </c:pt>
                <c:pt idx="14767">
                  <c:v>20.8</c:v>
                </c:pt>
                <c:pt idx="14768">
                  <c:v>20.8</c:v>
                </c:pt>
                <c:pt idx="14769">
                  <c:v>20.8</c:v>
                </c:pt>
                <c:pt idx="14770">
                  <c:v>20.8</c:v>
                </c:pt>
                <c:pt idx="14771">
                  <c:v>20.8</c:v>
                </c:pt>
                <c:pt idx="14772">
                  <c:v>20.8</c:v>
                </c:pt>
                <c:pt idx="14773">
                  <c:v>20.8</c:v>
                </c:pt>
                <c:pt idx="14774">
                  <c:v>20.8</c:v>
                </c:pt>
                <c:pt idx="14775">
                  <c:v>20.8</c:v>
                </c:pt>
                <c:pt idx="14776">
                  <c:v>20.8</c:v>
                </c:pt>
                <c:pt idx="14777">
                  <c:v>20.8</c:v>
                </c:pt>
                <c:pt idx="14778">
                  <c:v>20.8</c:v>
                </c:pt>
                <c:pt idx="14779">
                  <c:v>20.8</c:v>
                </c:pt>
                <c:pt idx="14780">
                  <c:v>20.8</c:v>
                </c:pt>
                <c:pt idx="14781">
                  <c:v>20.8</c:v>
                </c:pt>
                <c:pt idx="14782">
                  <c:v>20.8</c:v>
                </c:pt>
                <c:pt idx="14783">
                  <c:v>20.8</c:v>
                </c:pt>
                <c:pt idx="14784">
                  <c:v>20.8</c:v>
                </c:pt>
                <c:pt idx="14785">
                  <c:v>20.8</c:v>
                </c:pt>
                <c:pt idx="14786">
                  <c:v>20.8</c:v>
                </c:pt>
                <c:pt idx="14787">
                  <c:v>20.8</c:v>
                </c:pt>
                <c:pt idx="14788">
                  <c:v>20.8</c:v>
                </c:pt>
                <c:pt idx="14789">
                  <c:v>20.8</c:v>
                </c:pt>
                <c:pt idx="14790">
                  <c:v>20.8</c:v>
                </c:pt>
                <c:pt idx="14791">
                  <c:v>20.8</c:v>
                </c:pt>
                <c:pt idx="14792">
                  <c:v>20.8</c:v>
                </c:pt>
                <c:pt idx="14793">
                  <c:v>20.8</c:v>
                </c:pt>
                <c:pt idx="14794">
                  <c:v>20.8</c:v>
                </c:pt>
                <c:pt idx="14795">
                  <c:v>20.8</c:v>
                </c:pt>
                <c:pt idx="14796">
                  <c:v>20.8</c:v>
                </c:pt>
                <c:pt idx="14797">
                  <c:v>20.8</c:v>
                </c:pt>
                <c:pt idx="14798">
                  <c:v>20.8</c:v>
                </c:pt>
                <c:pt idx="14799">
                  <c:v>20.8</c:v>
                </c:pt>
                <c:pt idx="14800">
                  <c:v>20.8</c:v>
                </c:pt>
                <c:pt idx="14801">
                  <c:v>20.8</c:v>
                </c:pt>
                <c:pt idx="14802">
                  <c:v>20.8</c:v>
                </c:pt>
                <c:pt idx="14803">
                  <c:v>20.8</c:v>
                </c:pt>
                <c:pt idx="14804">
                  <c:v>20.8</c:v>
                </c:pt>
                <c:pt idx="14805">
                  <c:v>20.8</c:v>
                </c:pt>
                <c:pt idx="14806">
                  <c:v>20.8</c:v>
                </c:pt>
                <c:pt idx="14807">
                  <c:v>20.8</c:v>
                </c:pt>
                <c:pt idx="14808">
                  <c:v>20.8</c:v>
                </c:pt>
                <c:pt idx="14809">
                  <c:v>20.8</c:v>
                </c:pt>
                <c:pt idx="14810">
                  <c:v>20.8</c:v>
                </c:pt>
                <c:pt idx="14811">
                  <c:v>20.8</c:v>
                </c:pt>
                <c:pt idx="14812">
                  <c:v>20.8</c:v>
                </c:pt>
                <c:pt idx="14813">
                  <c:v>20.8</c:v>
                </c:pt>
                <c:pt idx="14814">
                  <c:v>20.8</c:v>
                </c:pt>
                <c:pt idx="14815">
                  <c:v>20.8</c:v>
                </c:pt>
                <c:pt idx="14816">
                  <c:v>20.8</c:v>
                </c:pt>
                <c:pt idx="14817">
                  <c:v>20.8</c:v>
                </c:pt>
                <c:pt idx="14818">
                  <c:v>20.8</c:v>
                </c:pt>
                <c:pt idx="14819">
                  <c:v>20.8</c:v>
                </c:pt>
                <c:pt idx="14820">
                  <c:v>20.8</c:v>
                </c:pt>
                <c:pt idx="14821">
                  <c:v>20.8</c:v>
                </c:pt>
                <c:pt idx="14822">
                  <c:v>20.8</c:v>
                </c:pt>
                <c:pt idx="14823">
                  <c:v>20.8</c:v>
                </c:pt>
                <c:pt idx="14824">
                  <c:v>20.8</c:v>
                </c:pt>
                <c:pt idx="14825">
                  <c:v>20.8</c:v>
                </c:pt>
                <c:pt idx="14826">
                  <c:v>20.8</c:v>
                </c:pt>
                <c:pt idx="14827">
                  <c:v>20.8</c:v>
                </c:pt>
                <c:pt idx="14828">
                  <c:v>20.8</c:v>
                </c:pt>
                <c:pt idx="14829">
                  <c:v>20.8</c:v>
                </c:pt>
                <c:pt idx="14830">
                  <c:v>20.8</c:v>
                </c:pt>
                <c:pt idx="14831">
                  <c:v>20.8</c:v>
                </c:pt>
                <c:pt idx="14832">
                  <c:v>20.8</c:v>
                </c:pt>
                <c:pt idx="14833">
                  <c:v>20.8</c:v>
                </c:pt>
                <c:pt idx="14834">
                  <c:v>20.8</c:v>
                </c:pt>
                <c:pt idx="14835">
                  <c:v>20.8</c:v>
                </c:pt>
                <c:pt idx="14836">
                  <c:v>20.8</c:v>
                </c:pt>
                <c:pt idx="14837">
                  <c:v>20.8</c:v>
                </c:pt>
                <c:pt idx="14838">
                  <c:v>20.8</c:v>
                </c:pt>
                <c:pt idx="14839">
                  <c:v>20.8</c:v>
                </c:pt>
                <c:pt idx="14840">
                  <c:v>20.8</c:v>
                </c:pt>
                <c:pt idx="14841">
                  <c:v>20.8</c:v>
                </c:pt>
                <c:pt idx="14842">
                  <c:v>20.8</c:v>
                </c:pt>
                <c:pt idx="14843">
                  <c:v>20.8</c:v>
                </c:pt>
                <c:pt idx="14844">
                  <c:v>20.8</c:v>
                </c:pt>
                <c:pt idx="14845">
                  <c:v>20.8</c:v>
                </c:pt>
                <c:pt idx="14846">
                  <c:v>20.8</c:v>
                </c:pt>
                <c:pt idx="14847">
                  <c:v>20.8</c:v>
                </c:pt>
                <c:pt idx="14848">
                  <c:v>20.8</c:v>
                </c:pt>
                <c:pt idx="14849">
                  <c:v>20.8</c:v>
                </c:pt>
                <c:pt idx="14850">
                  <c:v>20.8</c:v>
                </c:pt>
                <c:pt idx="14851">
                  <c:v>20.8</c:v>
                </c:pt>
                <c:pt idx="14852">
                  <c:v>20.8</c:v>
                </c:pt>
                <c:pt idx="14853">
                  <c:v>20.8</c:v>
                </c:pt>
                <c:pt idx="14854">
                  <c:v>20.8</c:v>
                </c:pt>
                <c:pt idx="14855">
                  <c:v>20.8</c:v>
                </c:pt>
                <c:pt idx="14856">
                  <c:v>20.8</c:v>
                </c:pt>
                <c:pt idx="14857">
                  <c:v>20.8</c:v>
                </c:pt>
                <c:pt idx="14858">
                  <c:v>20.8</c:v>
                </c:pt>
                <c:pt idx="14859">
                  <c:v>20.8</c:v>
                </c:pt>
                <c:pt idx="14860">
                  <c:v>20.8</c:v>
                </c:pt>
                <c:pt idx="14861">
                  <c:v>20.8</c:v>
                </c:pt>
                <c:pt idx="14862">
                  <c:v>20.8</c:v>
                </c:pt>
                <c:pt idx="14863">
                  <c:v>20.8</c:v>
                </c:pt>
                <c:pt idx="14864">
                  <c:v>20.8</c:v>
                </c:pt>
                <c:pt idx="14865">
                  <c:v>20.8</c:v>
                </c:pt>
                <c:pt idx="14866">
                  <c:v>20.8</c:v>
                </c:pt>
                <c:pt idx="14867">
                  <c:v>20.8</c:v>
                </c:pt>
                <c:pt idx="14868">
                  <c:v>20.8</c:v>
                </c:pt>
                <c:pt idx="14869">
                  <c:v>20.8</c:v>
                </c:pt>
                <c:pt idx="14870">
                  <c:v>20.8</c:v>
                </c:pt>
                <c:pt idx="14871">
                  <c:v>20.8</c:v>
                </c:pt>
                <c:pt idx="14872">
                  <c:v>20.8</c:v>
                </c:pt>
                <c:pt idx="14873">
                  <c:v>20.8</c:v>
                </c:pt>
                <c:pt idx="14874">
                  <c:v>20.8</c:v>
                </c:pt>
                <c:pt idx="14875">
                  <c:v>20.8</c:v>
                </c:pt>
                <c:pt idx="14876">
                  <c:v>20.8</c:v>
                </c:pt>
                <c:pt idx="14877">
                  <c:v>20.8</c:v>
                </c:pt>
                <c:pt idx="14878">
                  <c:v>20.8</c:v>
                </c:pt>
                <c:pt idx="14879">
                  <c:v>20.8</c:v>
                </c:pt>
                <c:pt idx="14880">
                  <c:v>20.8</c:v>
                </c:pt>
                <c:pt idx="14881">
                  <c:v>20.8</c:v>
                </c:pt>
                <c:pt idx="14882">
                  <c:v>20.8</c:v>
                </c:pt>
                <c:pt idx="14883">
                  <c:v>20.8</c:v>
                </c:pt>
                <c:pt idx="14884">
                  <c:v>20.8</c:v>
                </c:pt>
                <c:pt idx="14885">
                  <c:v>20.8</c:v>
                </c:pt>
                <c:pt idx="14886">
                  <c:v>20.8</c:v>
                </c:pt>
                <c:pt idx="14887">
                  <c:v>20.8</c:v>
                </c:pt>
                <c:pt idx="14888">
                  <c:v>20.8</c:v>
                </c:pt>
                <c:pt idx="14889">
                  <c:v>20.8</c:v>
                </c:pt>
                <c:pt idx="14890">
                  <c:v>20.8</c:v>
                </c:pt>
                <c:pt idx="14891">
                  <c:v>20.8</c:v>
                </c:pt>
                <c:pt idx="14892">
                  <c:v>20.8</c:v>
                </c:pt>
                <c:pt idx="14893">
                  <c:v>20.8</c:v>
                </c:pt>
                <c:pt idx="14894">
                  <c:v>20.8</c:v>
                </c:pt>
                <c:pt idx="14895">
                  <c:v>20.8</c:v>
                </c:pt>
                <c:pt idx="14896">
                  <c:v>20.8</c:v>
                </c:pt>
                <c:pt idx="14897">
                  <c:v>20.8</c:v>
                </c:pt>
                <c:pt idx="14898">
                  <c:v>20.8</c:v>
                </c:pt>
                <c:pt idx="14899">
                  <c:v>20.8</c:v>
                </c:pt>
                <c:pt idx="14900">
                  <c:v>20.8</c:v>
                </c:pt>
                <c:pt idx="14901">
                  <c:v>20.8</c:v>
                </c:pt>
                <c:pt idx="14902">
                  <c:v>20.8</c:v>
                </c:pt>
                <c:pt idx="14903">
                  <c:v>20.8</c:v>
                </c:pt>
                <c:pt idx="14904">
                  <c:v>20.8</c:v>
                </c:pt>
                <c:pt idx="14905">
                  <c:v>20.8</c:v>
                </c:pt>
                <c:pt idx="14906">
                  <c:v>20.8</c:v>
                </c:pt>
                <c:pt idx="14907">
                  <c:v>20.8</c:v>
                </c:pt>
                <c:pt idx="14908">
                  <c:v>20.8</c:v>
                </c:pt>
                <c:pt idx="14909">
                  <c:v>20.8</c:v>
                </c:pt>
                <c:pt idx="14910">
                  <c:v>20.8</c:v>
                </c:pt>
                <c:pt idx="14911">
                  <c:v>20.8</c:v>
                </c:pt>
                <c:pt idx="14912">
                  <c:v>20.8</c:v>
                </c:pt>
                <c:pt idx="14913">
                  <c:v>20.8</c:v>
                </c:pt>
                <c:pt idx="14914">
                  <c:v>20.8</c:v>
                </c:pt>
                <c:pt idx="14915">
                  <c:v>20.8</c:v>
                </c:pt>
                <c:pt idx="14916">
                  <c:v>20.8</c:v>
                </c:pt>
                <c:pt idx="14917">
                  <c:v>20.8</c:v>
                </c:pt>
                <c:pt idx="14918">
                  <c:v>20.8</c:v>
                </c:pt>
                <c:pt idx="14919">
                  <c:v>20.8</c:v>
                </c:pt>
                <c:pt idx="14920">
                  <c:v>20.8</c:v>
                </c:pt>
                <c:pt idx="14921">
                  <c:v>20.8</c:v>
                </c:pt>
                <c:pt idx="14922">
                  <c:v>20.8</c:v>
                </c:pt>
                <c:pt idx="14923">
                  <c:v>20.8</c:v>
                </c:pt>
                <c:pt idx="14924">
                  <c:v>20.8</c:v>
                </c:pt>
                <c:pt idx="14925">
                  <c:v>20.8</c:v>
                </c:pt>
                <c:pt idx="14926">
                  <c:v>20.8</c:v>
                </c:pt>
                <c:pt idx="14927">
                  <c:v>20.8</c:v>
                </c:pt>
                <c:pt idx="14928">
                  <c:v>20.8</c:v>
                </c:pt>
                <c:pt idx="14929">
                  <c:v>20.8</c:v>
                </c:pt>
                <c:pt idx="14930">
                  <c:v>20.8</c:v>
                </c:pt>
                <c:pt idx="14931">
                  <c:v>20.8</c:v>
                </c:pt>
                <c:pt idx="14932">
                  <c:v>20.8</c:v>
                </c:pt>
                <c:pt idx="14933">
                  <c:v>20.8</c:v>
                </c:pt>
                <c:pt idx="14934">
                  <c:v>20.8</c:v>
                </c:pt>
                <c:pt idx="14935">
                  <c:v>20.8</c:v>
                </c:pt>
                <c:pt idx="14936">
                  <c:v>20.8</c:v>
                </c:pt>
                <c:pt idx="14937">
                  <c:v>20.8</c:v>
                </c:pt>
                <c:pt idx="14938">
                  <c:v>20.8</c:v>
                </c:pt>
                <c:pt idx="14939">
                  <c:v>20.8</c:v>
                </c:pt>
                <c:pt idx="14940">
                  <c:v>20.8</c:v>
                </c:pt>
                <c:pt idx="14941">
                  <c:v>20.8</c:v>
                </c:pt>
                <c:pt idx="14942">
                  <c:v>20.8</c:v>
                </c:pt>
                <c:pt idx="14943">
                  <c:v>20.8</c:v>
                </c:pt>
                <c:pt idx="14944">
                  <c:v>20.8</c:v>
                </c:pt>
                <c:pt idx="14945">
                  <c:v>20.8</c:v>
                </c:pt>
                <c:pt idx="14946">
                  <c:v>20.8</c:v>
                </c:pt>
                <c:pt idx="14947">
                  <c:v>20.8</c:v>
                </c:pt>
                <c:pt idx="14948">
                  <c:v>20.8</c:v>
                </c:pt>
                <c:pt idx="14949">
                  <c:v>20.8</c:v>
                </c:pt>
                <c:pt idx="14950">
                  <c:v>20.8</c:v>
                </c:pt>
                <c:pt idx="14951">
                  <c:v>20.8</c:v>
                </c:pt>
                <c:pt idx="14952">
                  <c:v>20.8</c:v>
                </c:pt>
                <c:pt idx="14953">
                  <c:v>20.8</c:v>
                </c:pt>
                <c:pt idx="14954">
                  <c:v>20.8</c:v>
                </c:pt>
                <c:pt idx="14955">
                  <c:v>20.8</c:v>
                </c:pt>
                <c:pt idx="14956">
                  <c:v>20.8</c:v>
                </c:pt>
                <c:pt idx="14957">
                  <c:v>20.8</c:v>
                </c:pt>
                <c:pt idx="14958">
                  <c:v>20.8</c:v>
                </c:pt>
                <c:pt idx="14959">
                  <c:v>20.8</c:v>
                </c:pt>
                <c:pt idx="14960">
                  <c:v>20.8</c:v>
                </c:pt>
                <c:pt idx="14961">
                  <c:v>20.8</c:v>
                </c:pt>
                <c:pt idx="14962">
                  <c:v>20.8</c:v>
                </c:pt>
                <c:pt idx="14963">
                  <c:v>20.8</c:v>
                </c:pt>
                <c:pt idx="14964">
                  <c:v>20.8</c:v>
                </c:pt>
                <c:pt idx="14965">
                  <c:v>20.8</c:v>
                </c:pt>
                <c:pt idx="14966">
                  <c:v>20.8</c:v>
                </c:pt>
                <c:pt idx="14967">
                  <c:v>20.8</c:v>
                </c:pt>
                <c:pt idx="14968">
                  <c:v>20.8</c:v>
                </c:pt>
                <c:pt idx="14969">
                  <c:v>20.8</c:v>
                </c:pt>
                <c:pt idx="14970">
                  <c:v>20.8</c:v>
                </c:pt>
                <c:pt idx="14971">
                  <c:v>20.8</c:v>
                </c:pt>
                <c:pt idx="14972">
                  <c:v>20.8</c:v>
                </c:pt>
                <c:pt idx="14973">
                  <c:v>20.8</c:v>
                </c:pt>
                <c:pt idx="14974">
                  <c:v>20.8</c:v>
                </c:pt>
                <c:pt idx="14975">
                  <c:v>20.8</c:v>
                </c:pt>
                <c:pt idx="14976">
                  <c:v>20.8</c:v>
                </c:pt>
                <c:pt idx="14977">
                  <c:v>20.8</c:v>
                </c:pt>
                <c:pt idx="14978">
                  <c:v>20.8</c:v>
                </c:pt>
                <c:pt idx="14979">
                  <c:v>20.8</c:v>
                </c:pt>
                <c:pt idx="14980">
                  <c:v>20.8</c:v>
                </c:pt>
                <c:pt idx="14981">
                  <c:v>20.8</c:v>
                </c:pt>
                <c:pt idx="14982">
                  <c:v>20.8</c:v>
                </c:pt>
                <c:pt idx="14983">
                  <c:v>20.8</c:v>
                </c:pt>
                <c:pt idx="14984">
                  <c:v>20.8</c:v>
                </c:pt>
                <c:pt idx="14985">
                  <c:v>20.8</c:v>
                </c:pt>
                <c:pt idx="14986">
                  <c:v>20.8</c:v>
                </c:pt>
                <c:pt idx="14987">
                  <c:v>20.8</c:v>
                </c:pt>
                <c:pt idx="14988">
                  <c:v>20.8</c:v>
                </c:pt>
                <c:pt idx="14989">
                  <c:v>20.8</c:v>
                </c:pt>
                <c:pt idx="14990">
                  <c:v>20.8</c:v>
                </c:pt>
                <c:pt idx="14991">
                  <c:v>20.8</c:v>
                </c:pt>
                <c:pt idx="14992">
                  <c:v>20.8</c:v>
                </c:pt>
                <c:pt idx="14993">
                  <c:v>20.8</c:v>
                </c:pt>
                <c:pt idx="14994">
                  <c:v>20.8</c:v>
                </c:pt>
                <c:pt idx="14995">
                  <c:v>20.8</c:v>
                </c:pt>
                <c:pt idx="14996">
                  <c:v>20.8</c:v>
                </c:pt>
                <c:pt idx="14997">
                  <c:v>20.8</c:v>
                </c:pt>
                <c:pt idx="14998">
                  <c:v>20.8</c:v>
                </c:pt>
                <c:pt idx="14999">
                  <c:v>20.8</c:v>
                </c:pt>
                <c:pt idx="15000">
                  <c:v>20.8</c:v>
                </c:pt>
                <c:pt idx="15001">
                  <c:v>20.8</c:v>
                </c:pt>
                <c:pt idx="15002">
                  <c:v>20.8</c:v>
                </c:pt>
                <c:pt idx="15003">
                  <c:v>20.8</c:v>
                </c:pt>
                <c:pt idx="15004">
                  <c:v>20.8</c:v>
                </c:pt>
                <c:pt idx="15005">
                  <c:v>20.8</c:v>
                </c:pt>
                <c:pt idx="15006">
                  <c:v>20.8</c:v>
                </c:pt>
                <c:pt idx="15007">
                  <c:v>20.8</c:v>
                </c:pt>
                <c:pt idx="15008">
                  <c:v>20.8</c:v>
                </c:pt>
                <c:pt idx="15009">
                  <c:v>20.8</c:v>
                </c:pt>
                <c:pt idx="15010">
                  <c:v>20.8</c:v>
                </c:pt>
                <c:pt idx="15011">
                  <c:v>20.8</c:v>
                </c:pt>
                <c:pt idx="15012">
                  <c:v>20.8</c:v>
                </c:pt>
                <c:pt idx="15013">
                  <c:v>20.8</c:v>
                </c:pt>
                <c:pt idx="15014">
                  <c:v>20.8</c:v>
                </c:pt>
                <c:pt idx="15015">
                  <c:v>20.8</c:v>
                </c:pt>
                <c:pt idx="15016">
                  <c:v>20.8</c:v>
                </c:pt>
                <c:pt idx="15017">
                  <c:v>20.8</c:v>
                </c:pt>
                <c:pt idx="15018">
                  <c:v>20.8</c:v>
                </c:pt>
                <c:pt idx="15019">
                  <c:v>20.8</c:v>
                </c:pt>
                <c:pt idx="15020">
                  <c:v>20.8</c:v>
                </c:pt>
                <c:pt idx="15021">
                  <c:v>20.8</c:v>
                </c:pt>
                <c:pt idx="15022">
                  <c:v>20.8</c:v>
                </c:pt>
                <c:pt idx="15023">
                  <c:v>20.8</c:v>
                </c:pt>
                <c:pt idx="15024">
                  <c:v>20.8</c:v>
                </c:pt>
                <c:pt idx="15025">
                  <c:v>20.8</c:v>
                </c:pt>
                <c:pt idx="15026">
                  <c:v>20.8</c:v>
                </c:pt>
                <c:pt idx="15027">
                  <c:v>20.8</c:v>
                </c:pt>
                <c:pt idx="15028">
                  <c:v>20.8</c:v>
                </c:pt>
                <c:pt idx="15029">
                  <c:v>20.8</c:v>
                </c:pt>
                <c:pt idx="15030">
                  <c:v>20.8</c:v>
                </c:pt>
                <c:pt idx="15031">
                  <c:v>20.8</c:v>
                </c:pt>
                <c:pt idx="15032">
                  <c:v>20.8</c:v>
                </c:pt>
                <c:pt idx="15033">
                  <c:v>20.8</c:v>
                </c:pt>
                <c:pt idx="15034">
                  <c:v>20.8</c:v>
                </c:pt>
                <c:pt idx="15035">
                  <c:v>20.8</c:v>
                </c:pt>
                <c:pt idx="15036">
                  <c:v>20.8</c:v>
                </c:pt>
                <c:pt idx="15037">
                  <c:v>20.8</c:v>
                </c:pt>
                <c:pt idx="15038">
                  <c:v>20.8</c:v>
                </c:pt>
                <c:pt idx="15039">
                  <c:v>20.8</c:v>
                </c:pt>
                <c:pt idx="15040">
                  <c:v>20.8</c:v>
                </c:pt>
                <c:pt idx="15041">
                  <c:v>20.8</c:v>
                </c:pt>
                <c:pt idx="15042">
                  <c:v>20.8</c:v>
                </c:pt>
                <c:pt idx="15043">
                  <c:v>20.8</c:v>
                </c:pt>
                <c:pt idx="15044">
                  <c:v>20.8</c:v>
                </c:pt>
                <c:pt idx="15045">
                  <c:v>20.8</c:v>
                </c:pt>
                <c:pt idx="15046">
                  <c:v>20.8</c:v>
                </c:pt>
                <c:pt idx="15047">
                  <c:v>20.8</c:v>
                </c:pt>
                <c:pt idx="15048">
                  <c:v>20.8</c:v>
                </c:pt>
                <c:pt idx="15049">
                  <c:v>20.8</c:v>
                </c:pt>
                <c:pt idx="15050">
                  <c:v>20.8</c:v>
                </c:pt>
                <c:pt idx="15051">
                  <c:v>20.8</c:v>
                </c:pt>
                <c:pt idx="15052">
                  <c:v>20.8</c:v>
                </c:pt>
                <c:pt idx="15053">
                  <c:v>20.8</c:v>
                </c:pt>
                <c:pt idx="15054">
                  <c:v>20.8</c:v>
                </c:pt>
                <c:pt idx="15055">
                  <c:v>20.8</c:v>
                </c:pt>
                <c:pt idx="15056">
                  <c:v>20.8</c:v>
                </c:pt>
                <c:pt idx="15057">
                  <c:v>20.8</c:v>
                </c:pt>
                <c:pt idx="15058">
                  <c:v>20.8</c:v>
                </c:pt>
                <c:pt idx="15059">
                  <c:v>20.8</c:v>
                </c:pt>
                <c:pt idx="15060">
                  <c:v>20.8</c:v>
                </c:pt>
                <c:pt idx="15061">
                  <c:v>20.8</c:v>
                </c:pt>
                <c:pt idx="15062">
                  <c:v>20.8</c:v>
                </c:pt>
                <c:pt idx="15063">
                  <c:v>20.8</c:v>
                </c:pt>
                <c:pt idx="15064">
                  <c:v>20.8</c:v>
                </c:pt>
                <c:pt idx="15065">
                  <c:v>20.8</c:v>
                </c:pt>
                <c:pt idx="15066">
                  <c:v>20.8</c:v>
                </c:pt>
                <c:pt idx="15067">
                  <c:v>20.8</c:v>
                </c:pt>
                <c:pt idx="15068">
                  <c:v>20.8</c:v>
                </c:pt>
                <c:pt idx="15069">
                  <c:v>20.8</c:v>
                </c:pt>
                <c:pt idx="15070">
                  <c:v>20.8</c:v>
                </c:pt>
                <c:pt idx="15071">
                  <c:v>20.8</c:v>
                </c:pt>
                <c:pt idx="15072">
                  <c:v>20.8</c:v>
                </c:pt>
                <c:pt idx="15073">
                  <c:v>20.8</c:v>
                </c:pt>
                <c:pt idx="15074">
                  <c:v>20.8</c:v>
                </c:pt>
                <c:pt idx="15075">
                  <c:v>20.8</c:v>
                </c:pt>
                <c:pt idx="15076">
                  <c:v>20.8</c:v>
                </c:pt>
                <c:pt idx="15077">
                  <c:v>20.8</c:v>
                </c:pt>
                <c:pt idx="15078">
                  <c:v>20.8</c:v>
                </c:pt>
                <c:pt idx="15079">
                  <c:v>20.8</c:v>
                </c:pt>
                <c:pt idx="15080">
                  <c:v>20.8</c:v>
                </c:pt>
                <c:pt idx="15081">
                  <c:v>20.8</c:v>
                </c:pt>
                <c:pt idx="15082">
                  <c:v>20.8</c:v>
                </c:pt>
                <c:pt idx="15083">
                  <c:v>20.8</c:v>
                </c:pt>
                <c:pt idx="15084">
                  <c:v>20.8</c:v>
                </c:pt>
                <c:pt idx="15085">
                  <c:v>20.8</c:v>
                </c:pt>
                <c:pt idx="15086">
                  <c:v>20.8</c:v>
                </c:pt>
                <c:pt idx="15087">
                  <c:v>20.8</c:v>
                </c:pt>
                <c:pt idx="15088">
                  <c:v>20.8</c:v>
                </c:pt>
                <c:pt idx="15089">
                  <c:v>20.8</c:v>
                </c:pt>
                <c:pt idx="15090">
                  <c:v>20.8</c:v>
                </c:pt>
                <c:pt idx="15091">
                  <c:v>20.8</c:v>
                </c:pt>
                <c:pt idx="15092">
                  <c:v>20.8</c:v>
                </c:pt>
                <c:pt idx="15093">
                  <c:v>20.8</c:v>
                </c:pt>
                <c:pt idx="15094">
                  <c:v>20.8</c:v>
                </c:pt>
                <c:pt idx="15095">
                  <c:v>20.8</c:v>
                </c:pt>
                <c:pt idx="15096">
                  <c:v>20.8</c:v>
                </c:pt>
                <c:pt idx="15097">
                  <c:v>20.8</c:v>
                </c:pt>
                <c:pt idx="15098">
                  <c:v>20.8</c:v>
                </c:pt>
                <c:pt idx="15099">
                  <c:v>20.8</c:v>
                </c:pt>
                <c:pt idx="15100">
                  <c:v>20.8</c:v>
                </c:pt>
                <c:pt idx="15101">
                  <c:v>20.8</c:v>
                </c:pt>
                <c:pt idx="15102">
                  <c:v>20.8</c:v>
                </c:pt>
                <c:pt idx="15103">
                  <c:v>20.8</c:v>
                </c:pt>
                <c:pt idx="15104">
                  <c:v>20.8</c:v>
                </c:pt>
                <c:pt idx="15105">
                  <c:v>20.8</c:v>
                </c:pt>
                <c:pt idx="15106">
                  <c:v>20.8</c:v>
                </c:pt>
                <c:pt idx="15107">
                  <c:v>20.8</c:v>
                </c:pt>
                <c:pt idx="15108">
                  <c:v>20.8</c:v>
                </c:pt>
                <c:pt idx="15109">
                  <c:v>20.8</c:v>
                </c:pt>
                <c:pt idx="15110">
                  <c:v>20.8</c:v>
                </c:pt>
                <c:pt idx="15111">
                  <c:v>20.8</c:v>
                </c:pt>
                <c:pt idx="15112">
                  <c:v>20.8</c:v>
                </c:pt>
                <c:pt idx="15113">
                  <c:v>20.8</c:v>
                </c:pt>
                <c:pt idx="15114">
                  <c:v>20.8</c:v>
                </c:pt>
                <c:pt idx="15115">
                  <c:v>20.8</c:v>
                </c:pt>
                <c:pt idx="15116">
                  <c:v>20.8</c:v>
                </c:pt>
                <c:pt idx="15117">
                  <c:v>20.8</c:v>
                </c:pt>
                <c:pt idx="15118">
                  <c:v>20.8</c:v>
                </c:pt>
                <c:pt idx="15119">
                  <c:v>20.8</c:v>
                </c:pt>
                <c:pt idx="15120">
                  <c:v>20.8</c:v>
                </c:pt>
                <c:pt idx="15121">
                  <c:v>20.8</c:v>
                </c:pt>
                <c:pt idx="15122">
                  <c:v>20.8</c:v>
                </c:pt>
                <c:pt idx="15123">
                  <c:v>20.8</c:v>
                </c:pt>
                <c:pt idx="15124">
                  <c:v>20.8</c:v>
                </c:pt>
                <c:pt idx="15125">
                  <c:v>20.8</c:v>
                </c:pt>
                <c:pt idx="15126">
                  <c:v>20.8</c:v>
                </c:pt>
                <c:pt idx="15127">
                  <c:v>20.8</c:v>
                </c:pt>
                <c:pt idx="15128">
                  <c:v>20.8</c:v>
                </c:pt>
                <c:pt idx="15129">
                  <c:v>20.8</c:v>
                </c:pt>
                <c:pt idx="15130">
                  <c:v>20.8</c:v>
                </c:pt>
                <c:pt idx="15131">
                  <c:v>20.8</c:v>
                </c:pt>
                <c:pt idx="15132">
                  <c:v>20.8</c:v>
                </c:pt>
                <c:pt idx="15133">
                  <c:v>20.8</c:v>
                </c:pt>
                <c:pt idx="15134">
                  <c:v>20.8</c:v>
                </c:pt>
                <c:pt idx="15135">
                  <c:v>20.8</c:v>
                </c:pt>
                <c:pt idx="15136">
                  <c:v>20.8</c:v>
                </c:pt>
                <c:pt idx="15137">
                  <c:v>20.8</c:v>
                </c:pt>
                <c:pt idx="15138">
                  <c:v>20.8</c:v>
                </c:pt>
                <c:pt idx="15139">
                  <c:v>20.8</c:v>
                </c:pt>
                <c:pt idx="15140">
                  <c:v>20.8</c:v>
                </c:pt>
                <c:pt idx="15141">
                  <c:v>20.8</c:v>
                </c:pt>
                <c:pt idx="15142">
                  <c:v>20.8</c:v>
                </c:pt>
                <c:pt idx="15143">
                  <c:v>20.8</c:v>
                </c:pt>
                <c:pt idx="15144">
                  <c:v>20.8</c:v>
                </c:pt>
                <c:pt idx="15145">
                  <c:v>20.8</c:v>
                </c:pt>
                <c:pt idx="15146">
                  <c:v>20.8</c:v>
                </c:pt>
                <c:pt idx="15147">
                  <c:v>20.8</c:v>
                </c:pt>
                <c:pt idx="15148">
                  <c:v>20.8</c:v>
                </c:pt>
                <c:pt idx="15149">
                  <c:v>20.8</c:v>
                </c:pt>
                <c:pt idx="15150">
                  <c:v>20.8</c:v>
                </c:pt>
                <c:pt idx="15151">
                  <c:v>20.8</c:v>
                </c:pt>
                <c:pt idx="15152">
                  <c:v>20.8</c:v>
                </c:pt>
                <c:pt idx="15153">
                  <c:v>20.8</c:v>
                </c:pt>
                <c:pt idx="15154">
                  <c:v>20.8</c:v>
                </c:pt>
                <c:pt idx="15155">
                  <c:v>20.8</c:v>
                </c:pt>
                <c:pt idx="15156">
                  <c:v>20.8</c:v>
                </c:pt>
                <c:pt idx="15157">
                  <c:v>20.8</c:v>
                </c:pt>
                <c:pt idx="15158">
                  <c:v>20.8</c:v>
                </c:pt>
                <c:pt idx="15159">
                  <c:v>20.8</c:v>
                </c:pt>
                <c:pt idx="15160">
                  <c:v>20.8</c:v>
                </c:pt>
                <c:pt idx="15161">
                  <c:v>20.8</c:v>
                </c:pt>
                <c:pt idx="15162">
                  <c:v>20.8</c:v>
                </c:pt>
                <c:pt idx="15163">
                  <c:v>20.8</c:v>
                </c:pt>
                <c:pt idx="15164">
                  <c:v>20.8</c:v>
                </c:pt>
                <c:pt idx="15165">
                  <c:v>20.8</c:v>
                </c:pt>
                <c:pt idx="15166">
                  <c:v>20.8</c:v>
                </c:pt>
                <c:pt idx="15167">
                  <c:v>20.8</c:v>
                </c:pt>
                <c:pt idx="15168">
                  <c:v>20.8</c:v>
                </c:pt>
                <c:pt idx="15169">
                  <c:v>20.8</c:v>
                </c:pt>
                <c:pt idx="15170">
                  <c:v>20.8</c:v>
                </c:pt>
                <c:pt idx="15171">
                  <c:v>20.8</c:v>
                </c:pt>
                <c:pt idx="15172">
                  <c:v>20.8</c:v>
                </c:pt>
                <c:pt idx="15173">
                  <c:v>20.8</c:v>
                </c:pt>
                <c:pt idx="15174">
                  <c:v>20.8</c:v>
                </c:pt>
                <c:pt idx="15175">
                  <c:v>20.8</c:v>
                </c:pt>
                <c:pt idx="15176">
                  <c:v>20.8</c:v>
                </c:pt>
                <c:pt idx="15177">
                  <c:v>20.8</c:v>
                </c:pt>
                <c:pt idx="15178">
                  <c:v>20.8</c:v>
                </c:pt>
                <c:pt idx="15179">
                  <c:v>20.8</c:v>
                </c:pt>
                <c:pt idx="15180">
                  <c:v>20.8</c:v>
                </c:pt>
                <c:pt idx="15181">
                  <c:v>20.8</c:v>
                </c:pt>
                <c:pt idx="15182">
                  <c:v>20.8</c:v>
                </c:pt>
                <c:pt idx="15183">
                  <c:v>20.8</c:v>
                </c:pt>
                <c:pt idx="15184">
                  <c:v>20.8</c:v>
                </c:pt>
                <c:pt idx="15185">
                  <c:v>20.8</c:v>
                </c:pt>
                <c:pt idx="15186">
                  <c:v>20.8</c:v>
                </c:pt>
                <c:pt idx="15187">
                  <c:v>20.8</c:v>
                </c:pt>
                <c:pt idx="15188">
                  <c:v>20.8</c:v>
                </c:pt>
                <c:pt idx="15189">
                  <c:v>20.8</c:v>
                </c:pt>
                <c:pt idx="15190">
                  <c:v>20.8</c:v>
                </c:pt>
                <c:pt idx="15191">
                  <c:v>20.8</c:v>
                </c:pt>
                <c:pt idx="15192">
                  <c:v>20.8</c:v>
                </c:pt>
                <c:pt idx="15193">
                  <c:v>20.8</c:v>
                </c:pt>
                <c:pt idx="15194">
                  <c:v>20.8</c:v>
                </c:pt>
                <c:pt idx="15195">
                  <c:v>20.8</c:v>
                </c:pt>
                <c:pt idx="15196">
                  <c:v>20.8</c:v>
                </c:pt>
                <c:pt idx="15197">
                  <c:v>20.8</c:v>
                </c:pt>
                <c:pt idx="15198">
                  <c:v>20.8</c:v>
                </c:pt>
                <c:pt idx="15199">
                  <c:v>20.8</c:v>
                </c:pt>
                <c:pt idx="15200">
                  <c:v>20.8</c:v>
                </c:pt>
                <c:pt idx="15201">
                  <c:v>20.8</c:v>
                </c:pt>
                <c:pt idx="15202">
                  <c:v>20.8</c:v>
                </c:pt>
                <c:pt idx="15203">
                  <c:v>20.8</c:v>
                </c:pt>
                <c:pt idx="15204">
                  <c:v>20.8</c:v>
                </c:pt>
                <c:pt idx="15205">
                  <c:v>20.8</c:v>
                </c:pt>
                <c:pt idx="15206">
                  <c:v>20.8</c:v>
                </c:pt>
                <c:pt idx="15207">
                  <c:v>20.8</c:v>
                </c:pt>
                <c:pt idx="15208">
                  <c:v>20.8</c:v>
                </c:pt>
                <c:pt idx="15209">
                  <c:v>20.8</c:v>
                </c:pt>
                <c:pt idx="15210">
                  <c:v>20.8</c:v>
                </c:pt>
                <c:pt idx="15211">
                  <c:v>20.8</c:v>
                </c:pt>
                <c:pt idx="15212">
                  <c:v>20.8</c:v>
                </c:pt>
                <c:pt idx="15213">
                  <c:v>20.8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 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7-2654-4D2A-A9DE-2CFC638DBC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5260383"/>
        <c:axId val="885266143"/>
      </c:scatterChart>
      <c:scatterChart>
        <c:scatterStyle val="lineMarker"/>
        <c:varyColors val="0"/>
        <c:ser>
          <c:idx val="1"/>
          <c:order val="0"/>
          <c:spPr>
            <a:ln w="1905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'7_8_November'!$E$3:$E$15216</c:f>
              <c:numCache>
                <c:formatCode>0</c:formatCode>
                <c:ptCount val="15214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0.41666666666666669</c:v>
                </c:pt>
                <c:pt idx="6">
                  <c:v>0.5</c:v>
                </c:pt>
                <c:pt idx="7">
                  <c:v>0.58333333333333337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1.1666666666666667</c:v>
                </c:pt>
                <c:pt idx="15">
                  <c:v>1.25</c:v>
                </c:pt>
                <c:pt idx="16">
                  <c:v>1.3333333333333333</c:v>
                </c:pt>
                <c:pt idx="17">
                  <c:v>1.4166666666666667</c:v>
                </c:pt>
                <c:pt idx="18">
                  <c:v>1.5</c:v>
                </c:pt>
                <c:pt idx="19">
                  <c:v>1.5833333333333333</c:v>
                </c:pt>
                <c:pt idx="20">
                  <c:v>1.6666666666666667</c:v>
                </c:pt>
                <c:pt idx="21">
                  <c:v>1.75</c:v>
                </c:pt>
                <c:pt idx="22">
                  <c:v>1.8333333333333333</c:v>
                </c:pt>
                <c:pt idx="23">
                  <c:v>1.9166666666666667</c:v>
                </c:pt>
                <c:pt idx="24">
                  <c:v>2</c:v>
                </c:pt>
                <c:pt idx="25">
                  <c:v>2.0833333333333335</c:v>
                </c:pt>
                <c:pt idx="26">
                  <c:v>2.1666666666666665</c:v>
                </c:pt>
                <c:pt idx="27">
                  <c:v>2.25</c:v>
                </c:pt>
                <c:pt idx="28">
                  <c:v>2.3333333333333335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2.6666666666666665</c:v>
                </c:pt>
                <c:pt idx="33">
                  <c:v>2.75</c:v>
                </c:pt>
                <c:pt idx="34">
                  <c:v>2.8333333333333335</c:v>
                </c:pt>
                <c:pt idx="35">
                  <c:v>2.9166666666666665</c:v>
                </c:pt>
                <c:pt idx="36">
                  <c:v>3</c:v>
                </c:pt>
                <c:pt idx="37">
                  <c:v>3.0833333333333335</c:v>
                </c:pt>
                <c:pt idx="38">
                  <c:v>3.1666666666666665</c:v>
                </c:pt>
                <c:pt idx="39">
                  <c:v>3.25</c:v>
                </c:pt>
                <c:pt idx="40">
                  <c:v>3.3333333333333335</c:v>
                </c:pt>
                <c:pt idx="41">
                  <c:v>3.4166666666666665</c:v>
                </c:pt>
                <c:pt idx="42">
                  <c:v>3.5</c:v>
                </c:pt>
                <c:pt idx="43">
                  <c:v>3.5833333333333335</c:v>
                </c:pt>
                <c:pt idx="44">
                  <c:v>3.6666666666666665</c:v>
                </c:pt>
                <c:pt idx="45">
                  <c:v>3.75</c:v>
                </c:pt>
                <c:pt idx="46">
                  <c:v>3.8333333333333335</c:v>
                </c:pt>
                <c:pt idx="47">
                  <c:v>3.9166666666666665</c:v>
                </c:pt>
                <c:pt idx="48">
                  <c:v>4</c:v>
                </c:pt>
                <c:pt idx="49">
                  <c:v>4.083333333333333</c:v>
                </c:pt>
                <c:pt idx="50">
                  <c:v>4.166666666666667</c:v>
                </c:pt>
                <c:pt idx="51">
                  <c:v>4.25</c:v>
                </c:pt>
                <c:pt idx="52">
                  <c:v>4.333333333333333</c:v>
                </c:pt>
                <c:pt idx="53">
                  <c:v>4.416666666666667</c:v>
                </c:pt>
                <c:pt idx="54">
                  <c:v>4.5</c:v>
                </c:pt>
                <c:pt idx="55">
                  <c:v>4.583333333333333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4.916666666666667</c:v>
                </c:pt>
                <c:pt idx="60">
                  <c:v>5</c:v>
                </c:pt>
                <c:pt idx="61">
                  <c:v>5.083333333333333</c:v>
                </c:pt>
                <c:pt idx="62">
                  <c:v>5.166666666666667</c:v>
                </c:pt>
                <c:pt idx="63">
                  <c:v>5.25</c:v>
                </c:pt>
                <c:pt idx="64">
                  <c:v>5.333333333333333</c:v>
                </c:pt>
                <c:pt idx="65">
                  <c:v>5.416666666666667</c:v>
                </c:pt>
                <c:pt idx="66">
                  <c:v>5.5</c:v>
                </c:pt>
                <c:pt idx="67">
                  <c:v>5.583333333333333</c:v>
                </c:pt>
                <c:pt idx="68">
                  <c:v>5.666666666666667</c:v>
                </c:pt>
                <c:pt idx="69">
                  <c:v>5.75</c:v>
                </c:pt>
                <c:pt idx="70">
                  <c:v>5.833333333333333</c:v>
                </c:pt>
                <c:pt idx="71">
                  <c:v>5.916666666666667</c:v>
                </c:pt>
                <c:pt idx="72">
                  <c:v>6</c:v>
                </c:pt>
                <c:pt idx="73">
                  <c:v>6.083333333333333</c:v>
                </c:pt>
                <c:pt idx="74">
                  <c:v>6.166666666666667</c:v>
                </c:pt>
                <c:pt idx="75">
                  <c:v>6.25</c:v>
                </c:pt>
                <c:pt idx="76">
                  <c:v>6.333333333333333</c:v>
                </c:pt>
                <c:pt idx="77">
                  <c:v>6.416666666666667</c:v>
                </c:pt>
                <c:pt idx="78">
                  <c:v>6.5</c:v>
                </c:pt>
                <c:pt idx="79">
                  <c:v>6.583333333333333</c:v>
                </c:pt>
                <c:pt idx="80">
                  <c:v>6.666666666666667</c:v>
                </c:pt>
                <c:pt idx="81">
                  <c:v>6.75</c:v>
                </c:pt>
                <c:pt idx="82">
                  <c:v>6.833333333333333</c:v>
                </c:pt>
                <c:pt idx="83">
                  <c:v>6.916666666666667</c:v>
                </c:pt>
                <c:pt idx="84">
                  <c:v>7</c:v>
                </c:pt>
                <c:pt idx="85">
                  <c:v>7.083333333333333</c:v>
                </c:pt>
                <c:pt idx="86">
                  <c:v>7.166666666666667</c:v>
                </c:pt>
                <c:pt idx="87">
                  <c:v>7.25</c:v>
                </c:pt>
                <c:pt idx="88">
                  <c:v>7.333333333333333</c:v>
                </c:pt>
                <c:pt idx="89">
                  <c:v>7.416666666666667</c:v>
                </c:pt>
                <c:pt idx="90">
                  <c:v>7.5</c:v>
                </c:pt>
                <c:pt idx="91">
                  <c:v>7.583333333333333</c:v>
                </c:pt>
                <c:pt idx="92">
                  <c:v>7.666666666666667</c:v>
                </c:pt>
                <c:pt idx="93">
                  <c:v>7.75</c:v>
                </c:pt>
                <c:pt idx="94">
                  <c:v>7.833333333333333</c:v>
                </c:pt>
                <c:pt idx="95">
                  <c:v>7.916666666666667</c:v>
                </c:pt>
                <c:pt idx="96">
                  <c:v>8</c:v>
                </c:pt>
                <c:pt idx="97">
                  <c:v>8.0833333333333339</c:v>
                </c:pt>
                <c:pt idx="98">
                  <c:v>8.1666666666666661</c:v>
                </c:pt>
                <c:pt idx="99">
                  <c:v>8.25</c:v>
                </c:pt>
                <c:pt idx="100">
                  <c:v>8.3333333333333339</c:v>
                </c:pt>
                <c:pt idx="101">
                  <c:v>8.4166666666666661</c:v>
                </c:pt>
                <c:pt idx="102">
                  <c:v>8.5</c:v>
                </c:pt>
                <c:pt idx="103">
                  <c:v>8.5833333333333339</c:v>
                </c:pt>
                <c:pt idx="104">
                  <c:v>8.6666666666666661</c:v>
                </c:pt>
                <c:pt idx="105">
                  <c:v>8.75</c:v>
                </c:pt>
                <c:pt idx="106">
                  <c:v>8.8333333333333339</c:v>
                </c:pt>
                <c:pt idx="107">
                  <c:v>8.9166666666666661</c:v>
                </c:pt>
                <c:pt idx="108">
                  <c:v>9</c:v>
                </c:pt>
                <c:pt idx="109">
                  <c:v>9.0833333333333339</c:v>
                </c:pt>
                <c:pt idx="110">
                  <c:v>9.1666666666666661</c:v>
                </c:pt>
                <c:pt idx="111">
                  <c:v>9.25</c:v>
                </c:pt>
                <c:pt idx="112">
                  <c:v>9.3333333333333339</c:v>
                </c:pt>
                <c:pt idx="113">
                  <c:v>9.4166666666666661</c:v>
                </c:pt>
                <c:pt idx="114">
                  <c:v>9.5</c:v>
                </c:pt>
                <c:pt idx="115">
                  <c:v>9.5833333333333339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9.9166666666666661</c:v>
                </c:pt>
                <c:pt idx="120">
                  <c:v>10</c:v>
                </c:pt>
                <c:pt idx="121">
                  <c:v>10.083333333333334</c:v>
                </c:pt>
                <c:pt idx="122">
                  <c:v>10.166666666666666</c:v>
                </c:pt>
                <c:pt idx="123">
                  <c:v>10.25</c:v>
                </c:pt>
                <c:pt idx="124">
                  <c:v>10.333333333333334</c:v>
                </c:pt>
                <c:pt idx="125">
                  <c:v>10.416666666666666</c:v>
                </c:pt>
                <c:pt idx="126">
                  <c:v>10.5</c:v>
                </c:pt>
                <c:pt idx="127">
                  <c:v>10.583333333333334</c:v>
                </c:pt>
                <c:pt idx="128">
                  <c:v>10.666666666666666</c:v>
                </c:pt>
                <c:pt idx="129">
                  <c:v>10.75</c:v>
                </c:pt>
                <c:pt idx="130">
                  <c:v>10.833333333333334</c:v>
                </c:pt>
                <c:pt idx="131">
                  <c:v>10.916666666666666</c:v>
                </c:pt>
                <c:pt idx="132">
                  <c:v>11</c:v>
                </c:pt>
                <c:pt idx="133">
                  <c:v>11.083333333333334</c:v>
                </c:pt>
                <c:pt idx="134">
                  <c:v>11.166666666666666</c:v>
                </c:pt>
                <c:pt idx="135">
                  <c:v>11.25</c:v>
                </c:pt>
                <c:pt idx="136">
                  <c:v>11.333333333333334</c:v>
                </c:pt>
                <c:pt idx="137">
                  <c:v>11.416666666666666</c:v>
                </c:pt>
                <c:pt idx="138">
                  <c:v>11.5</c:v>
                </c:pt>
                <c:pt idx="139">
                  <c:v>11.583333333333334</c:v>
                </c:pt>
                <c:pt idx="140">
                  <c:v>11.666666666666666</c:v>
                </c:pt>
                <c:pt idx="141">
                  <c:v>11.75</c:v>
                </c:pt>
                <c:pt idx="142">
                  <c:v>11.833333333333334</c:v>
                </c:pt>
                <c:pt idx="143">
                  <c:v>11.916666666666666</c:v>
                </c:pt>
                <c:pt idx="144">
                  <c:v>12</c:v>
                </c:pt>
                <c:pt idx="145">
                  <c:v>12.083333333333334</c:v>
                </c:pt>
                <c:pt idx="146">
                  <c:v>12.166666666666666</c:v>
                </c:pt>
                <c:pt idx="147">
                  <c:v>12.25</c:v>
                </c:pt>
                <c:pt idx="148">
                  <c:v>12.333333333333334</c:v>
                </c:pt>
                <c:pt idx="149">
                  <c:v>12.416666666666666</c:v>
                </c:pt>
                <c:pt idx="150">
                  <c:v>12.5</c:v>
                </c:pt>
                <c:pt idx="151">
                  <c:v>12.583333333333334</c:v>
                </c:pt>
                <c:pt idx="152">
                  <c:v>12.666666666666666</c:v>
                </c:pt>
                <c:pt idx="153">
                  <c:v>12.75</c:v>
                </c:pt>
                <c:pt idx="154">
                  <c:v>12.833333333333334</c:v>
                </c:pt>
                <c:pt idx="155">
                  <c:v>12.916666666666666</c:v>
                </c:pt>
                <c:pt idx="156">
                  <c:v>13</c:v>
                </c:pt>
                <c:pt idx="157">
                  <c:v>13.083333333333334</c:v>
                </c:pt>
                <c:pt idx="158">
                  <c:v>13.166666666666666</c:v>
                </c:pt>
                <c:pt idx="159">
                  <c:v>13.25</c:v>
                </c:pt>
                <c:pt idx="160">
                  <c:v>13.333333333333334</c:v>
                </c:pt>
                <c:pt idx="161">
                  <c:v>13.416666666666666</c:v>
                </c:pt>
                <c:pt idx="162">
                  <c:v>13.5</c:v>
                </c:pt>
                <c:pt idx="163">
                  <c:v>13.583333333333334</c:v>
                </c:pt>
                <c:pt idx="164">
                  <c:v>13.666666666666666</c:v>
                </c:pt>
                <c:pt idx="165">
                  <c:v>13.75</c:v>
                </c:pt>
                <c:pt idx="166">
                  <c:v>13.833333333333334</c:v>
                </c:pt>
                <c:pt idx="167">
                  <c:v>13.916666666666666</c:v>
                </c:pt>
                <c:pt idx="168">
                  <c:v>14</c:v>
                </c:pt>
                <c:pt idx="169">
                  <c:v>14.083333333333334</c:v>
                </c:pt>
                <c:pt idx="170">
                  <c:v>14.166666666666666</c:v>
                </c:pt>
                <c:pt idx="171">
                  <c:v>14.25</c:v>
                </c:pt>
                <c:pt idx="172">
                  <c:v>14.333333333333334</c:v>
                </c:pt>
                <c:pt idx="173">
                  <c:v>14.416666666666666</c:v>
                </c:pt>
                <c:pt idx="174">
                  <c:v>14.5</c:v>
                </c:pt>
                <c:pt idx="175">
                  <c:v>14.583333333333334</c:v>
                </c:pt>
                <c:pt idx="176">
                  <c:v>14.666666666666666</c:v>
                </c:pt>
                <c:pt idx="177">
                  <c:v>14.75</c:v>
                </c:pt>
                <c:pt idx="178">
                  <c:v>14.833333333333334</c:v>
                </c:pt>
                <c:pt idx="179">
                  <c:v>14.916666666666666</c:v>
                </c:pt>
                <c:pt idx="180">
                  <c:v>15</c:v>
                </c:pt>
                <c:pt idx="181">
                  <c:v>15.083333333333334</c:v>
                </c:pt>
                <c:pt idx="182">
                  <c:v>15.166666666666666</c:v>
                </c:pt>
                <c:pt idx="183">
                  <c:v>15.25</c:v>
                </c:pt>
                <c:pt idx="184">
                  <c:v>15.333333333333334</c:v>
                </c:pt>
                <c:pt idx="185">
                  <c:v>15.416666666666666</c:v>
                </c:pt>
                <c:pt idx="186">
                  <c:v>15.5</c:v>
                </c:pt>
                <c:pt idx="187">
                  <c:v>15.583333333333334</c:v>
                </c:pt>
                <c:pt idx="188">
                  <c:v>15.666666666666666</c:v>
                </c:pt>
                <c:pt idx="189">
                  <c:v>15.75</c:v>
                </c:pt>
                <c:pt idx="190">
                  <c:v>15.833333333333334</c:v>
                </c:pt>
                <c:pt idx="191">
                  <c:v>15.916666666666666</c:v>
                </c:pt>
                <c:pt idx="192">
                  <c:v>16</c:v>
                </c:pt>
                <c:pt idx="193">
                  <c:v>16.083333333333332</c:v>
                </c:pt>
                <c:pt idx="194">
                  <c:v>16.166666666666668</c:v>
                </c:pt>
                <c:pt idx="195">
                  <c:v>16.25</c:v>
                </c:pt>
                <c:pt idx="196">
                  <c:v>16.333333333333332</c:v>
                </c:pt>
                <c:pt idx="197">
                  <c:v>16.416666666666668</c:v>
                </c:pt>
                <c:pt idx="198">
                  <c:v>16.5</c:v>
                </c:pt>
                <c:pt idx="199">
                  <c:v>16.583333333333332</c:v>
                </c:pt>
                <c:pt idx="200">
                  <c:v>16.666666666666668</c:v>
                </c:pt>
                <c:pt idx="201">
                  <c:v>16.75</c:v>
                </c:pt>
                <c:pt idx="202">
                  <c:v>16.833333333333332</c:v>
                </c:pt>
                <c:pt idx="203">
                  <c:v>16.916666666666668</c:v>
                </c:pt>
                <c:pt idx="204">
                  <c:v>17</c:v>
                </c:pt>
                <c:pt idx="205">
                  <c:v>17.083333333333332</c:v>
                </c:pt>
                <c:pt idx="206">
                  <c:v>17.166666666666668</c:v>
                </c:pt>
                <c:pt idx="207">
                  <c:v>17.25</c:v>
                </c:pt>
                <c:pt idx="208">
                  <c:v>17.333333333333332</c:v>
                </c:pt>
                <c:pt idx="209">
                  <c:v>17.416666666666668</c:v>
                </c:pt>
                <c:pt idx="210">
                  <c:v>17.5</c:v>
                </c:pt>
                <c:pt idx="211">
                  <c:v>17.583333333333332</c:v>
                </c:pt>
                <c:pt idx="212">
                  <c:v>17.666666666666668</c:v>
                </c:pt>
                <c:pt idx="213">
                  <c:v>17.75</c:v>
                </c:pt>
                <c:pt idx="214">
                  <c:v>17.833333333333332</c:v>
                </c:pt>
                <c:pt idx="215">
                  <c:v>17.916666666666668</c:v>
                </c:pt>
                <c:pt idx="216">
                  <c:v>18</c:v>
                </c:pt>
                <c:pt idx="217">
                  <c:v>18.083333333333332</c:v>
                </c:pt>
                <c:pt idx="218">
                  <c:v>18.166666666666668</c:v>
                </c:pt>
                <c:pt idx="219">
                  <c:v>18.25</c:v>
                </c:pt>
                <c:pt idx="220">
                  <c:v>18.333333333333332</c:v>
                </c:pt>
                <c:pt idx="221">
                  <c:v>18.416666666666668</c:v>
                </c:pt>
                <c:pt idx="222">
                  <c:v>18.5</c:v>
                </c:pt>
                <c:pt idx="223">
                  <c:v>18.583333333333332</c:v>
                </c:pt>
                <c:pt idx="224">
                  <c:v>18.666666666666668</c:v>
                </c:pt>
                <c:pt idx="225">
                  <c:v>18.75</c:v>
                </c:pt>
                <c:pt idx="226">
                  <c:v>18.833333333333332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19.166666666666668</c:v>
                </c:pt>
                <c:pt idx="231">
                  <c:v>19.25</c:v>
                </c:pt>
                <c:pt idx="232">
                  <c:v>19.333333333333332</c:v>
                </c:pt>
                <c:pt idx="233">
                  <c:v>19.416666666666668</c:v>
                </c:pt>
                <c:pt idx="234">
                  <c:v>19.5</c:v>
                </c:pt>
                <c:pt idx="235">
                  <c:v>19.583333333333332</c:v>
                </c:pt>
                <c:pt idx="236">
                  <c:v>19.666666666666668</c:v>
                </c:pt>
                <c:pt idx="237">
                  <c:v>19.75</c:v>
                </c:pt>
                <c:pt idx="238">
                  <c:v>19.833333333333332</c:v>
                </c:pt>
                <c:pt idx="239">
                  <c:v>19.916666666666668</c:v>
                </c:pt>
                <c:pt idx="240">
                  <c:v>20</c:v>
                </c:pt>
                <c:pt idx="241">
                  <c:v>20.083333333333332</c:v>
                </c:pt>
                <c:pt idx="242">
                  <c:v>20.166666666666668</c:v>
                </c:pt>
                <c:pt idx="243">
                  <c:v>20.25</c:v>
                </c:pt>
                <c:pt idx="244">
                  <c:v>20.333333333333332</c:v>
                </c:pt>
                <c:pt idx="245">
                  <c:v>20.416666666666668</c:v>
                </c:pt>
                <c:pt idx="246">
                  <c:v>20.5</c:v>
                </c:pt>
                <c:pt idx="247">
                  <c:v>20.583333333333332</c:v>
                </c:pt>
                <c:pt idx="248">
                  <c:v>20.666666666666668</c:v>
                </c:pt>
                <c:pt idx="249">
                  <c:v>20.75</c:v>
                </c:pt>
                <c:pt idx="250">
                  <c:v>20.833333333333332</c:v>
                </c:pt>
                <c:pt idx="251">
                  <c:v>20.916666666666668</c:v>
                </c:pt>
                <c:pt idx="252">
                  <c:v>21</c:v>
                </c:pt>
                <c:pt idx="253">
                  <c:v>21.083333333333332</c:v>
                </c:pt>
                <c:pt idx="254">
                  <c:v>21.166666666666668</c:v>
                </c:pt>
                <c:pt idx="255">
                  <c:v>21.25</c:v>
                </c:pt>
                <c:pt idx="256">
                  <c:v>21.333333333333332</c:v>
                </c:pt>
                <c:pt idx="257">
                  <c:v>21.416666666666668</c:v>
                </c:pt>
                <c:pt idx="258">
                  <c:v>21.5</c:v>
                </c:pt>
                <c:pt idx="259">
                  <c:v>21.583333333333332</c:v>
                </c:pt>
                <c:pt idx="260">
                  <c:v>21.666666666666668</c:v>
                </c:pt>
                <c:pt idx="261">
                  <c:v>21.75</c:v>
                </c:pt>
                <c:pt idx="262">
                  <c:v>21.833333333333332</c:v>
                </c:pt>
                <c:pt idx="263">
                  <c:v>21.916666666666668</c:v>
                </c:pt>
                <c:pt idx="264">
                  <c:v>22</c:v>
                </c:pt>
                <c:pt idx="265">
                  <c:v>22.083333333333332</c:v>
                </c:pt>
                <c:pt idx="266">
                  <c:v>22.166666666666668</c:v>
                </c:pt>
                <c:pt idx="267">
                  <c:v>22.25</c:v>
                </c:pt>
                <c:pt idx="268">
                  <c:v>22.333333333333332</c:v>
                </c:pt>
                <c:pt idx="269">
                  <c:v>22.416666666666668</c:v>
                </c:pt>
                <c:pt idx="270">
                  <c:v>22.5</c:v>
                </c:pt>
                <c:pt idx="271">
                  <c:v>22.583333333333332</c:v>
                </c:pt>
                <c:pt idx="272">
                  <c:v>22.666666666666668</c:v>
                </c:pt>
                <c:pt idx="273">
                  <c:v>22.75</c:v>
                </c:pt>
                <c:pt idx="274">
                  <c:v>22.833333333333332</c:v>
                </c:pt>
                <c:pt idx="275">
                  <c:v>22.916666666666668</c:v>
                </c:pt>
                <c:pt idx="276">
                  <c:v>23</c:v>
                </c:pt>
                <c:pt idx="277">
                  <c:v>23.083333333333332</c:v>
                </c:pt>
                <c:pt idx="278">
                  <c:v>23.166666666666668</c:v>
                </c:pt>
                <c:pt idx="279">
                  <c:v>23.25</c:v>
                </c:pt>
                <c:pt idx="280">
                  <c:v>23.333333333333332</c:v>
                </c:pt>
                <c:pt idx="281">
                  <c:v>23.416666666666668</c:v>
                </c:pt>
                <c:pt idx="282">
                  <c:v>23.5</c:v>
                </c:pt>
                <c:pt idx="283">
                  <c:v>23.583333333333332</c:v>
                </c:pt>
                <c:pt idx="284">
                  <c:v>23.666666666666668</c:v>
                </c:pt>
                <c:pt idx="285">
                  <c:v>23.75</c:v>
                </c:pt>
                <c:pt idx="286">
                  <c:v>23.833333333333332</c:v>
                </c:pt>
                <c:pt idx="287">
                  <c:v>23.916666666666668</c:v>
                </c:pt>
                <c:pt idx="288">
                  <c:v>24</c:v>
                </c:pt>
                <c:pt idx="289">
                  <c:v>24.083333333333332</c:v>
                </c:pt>
                <c:pt idx="290">
                  <c:v>24.166666666666668</c:v>
                </c:pt>
                <c:pt idx="291">
                  <c:v>24.25</c:v>
                </c:pt>
                <c:pt idx="292">
                  <c:v>24.333333333333332</c:v>
                </c:pt>
                <c:pt idx="293">
                  <c:v>24.416666666666668</c:v>
                </c:pt>
                <c:pt idx="294">
                  <c:v>24.5</c:v>
                </c:pt>
                <c:pt idx="295">
                  <c:v>24.583333333333332</c:v>
                </c:pt>
                <c:pt idx="296">
                  <c:v>24.666666666666668</c:v>
                </c:pt>
                <c:pt idx="297">
                  <c:v>24.75</c:v>
                </c:pt>
                <c:pt idx="298">
                  <c:v>24.833333333333332</c:v>
                </c:pt>
                <c:pt idx="299">
                  <c:v>24.916666666666668</c:v>
                </c:pt>
                <c:pt idx="300">
                  <c:v>25</c:v>
                </c:pt>
                <c:pt idx="301">
                  <c:v>25.083333333333332</c:v>
                </c:pt>
                <c:pt idx="302">
                  <c:v>25.166666666666668</c:v>
                </c:pt>
                <c:pt idx="303">
                  <c:v>25.25</c:v>
                </c:pt>
                <c:pt idx="304">
                  <c:v>25.333333333333332</c:v>
                </c:pt>
                <c:pt idx="305">
                  <c:v>25.416666666666668</c:v>
                </c:pt>
                <c:pt idx="306">
                  <c:v>25.5</c:v>
                </c:pt>
                <c:pt idx="307">
                  <c:v>25.583333333333332</c:v>
                </c:pt>
                <c:pt idx="308">
                  <c:v>25.666666666666668</c:v>
                </c:pt>
                <c:pt idx="309">
                  <c:v>25.75</c:v>
                </c:pt>
                <c:pt idx="310">
                  <c:v>25.833333333333332</c:v>
                </c:pt>
                <c:pt idx="311">
                  <c:v>25.916666666666668</c:v>
                </c:pt>
                <c:pt idx="312">
                  <c:v>26</c:v>
                </c:pt>
                <c:pt idx="313">
                  <c:v>26.083333333333332</c:v>
                </c:pt>
                <c:pt idx="314">
                  <c:v>26.166666666666668</c:v>
                </c:pt>
                <c:pt idx="315">
                  <c:v>26.25</c:v>
                </c:pt>
                <c:pt idx="316">
                  <c:v>26.333333333333332</c:v>
                </c:pt>
                <c:pt idx="317">
                  <c:v>26.416666666666668</c:v>
                </c:pt>
                <c:pt idx="318">
                  <c:v>26.5</c:v>
                </c:pt>
                <c:pt idx="319">
                  <c:v>26.583333333333332</c:v>
                </c:pt>
                <c:pt idx="320">
                  <c:v>26.666666666666668</c:v>
                </c:pt>
                <c:pt idx="321">
                  <c:v>26.75</c:v>
                </c:pt>
                <c:pt idx="322">
                  <c:v>26.833333333333332</c:v>
                </c:pt>
                <c:pt idx="323">
                  <c:v>26.916666666666668</c:v>
                </c:pt>
                <c:pt idx="324">
                  <c:v>27</c:v>
                </c:pt>
                <c:pt idx="325">
                  <c:v>27.083333333333332</c:v>
                </c:pt>
                <c:pt idx="326">
                  <c:v>27.166666666666668</c:v>
                </c:pt>
                <c:pt idx="327">
                  <c:v>27.25</c:v>
                </c:pt>
                <c:pt idx="328">
                  <c:v>27.333333333333332</c:v>
                </c:pt>
                <c:pt idx="329">
                  <c:v>27.416666666666668</c:v>
                </c:pt>
                <c:pt idx="330">
                  <c:v>27.5</c:v>
                </c:pt>
                <c:pt idx="331">
                  <c:v>27.583333333333332</c:v>
                </c:pt>
                <c:pt idx="332">
                  <c:v>27.666666666666668</c:v>
                </c:pt>
                <c:pt idx="333">
                  <c:v>27.75</c:v>
                </c:pt>
                <c:pt idx="334">
                  <c:v>27.833333333333332</c:v>
                </c:pt>
                <c:pt idx="335">
                  <c:v>27.916666666666668</c:v>
                </c:pt>
                <c:pt idx="336">
                  <c:v>28</c:v>
                </c:pt>
                <c:pt idx="337">
                  <c:v>28.083333333333332</c:v>
                </c:pt>
                <c:pt idx="338">
                  <c:v>28.166666666666668</c:v>
                </c:pt>
                <c:pt idx="339">
                  <c:v>28.25</c:v>
                </c:pt>
                <c:pt idx="340">
                  <c:v>28.333333333333332</c:v>
                </c:pt>
                <c:pt idx="341">
                  <c:v>28.416666666666668</c:v>
                </c:pt>
                <c:pt idx="342">
                  <c:v>28.5</c:v>
                </c:pt>
                <c:pt idx="343">
                  <c:v>28.583333333333332</c:v>
                </c:pt>
                <c:pt idx="344">
                  <c:v>28.666666666666668</c:v>
                </c:pt>
                <c:pt idx="345">
                  <c:v>28.75</c:v>
                </c:pt>
                <c:pt idx="346">
                  <c:v>28.833333333333332</c:v>
                </c:pt>
                <c:pt idx="347">
                  <c:v>28.916666666666668</c:v>
                </c:pt>
                <c:pt idx="348">
                  <c:v>29</c:v>
                </c:pt>
                <c:pt idx="349">
                  <c:v>29.083333333333332</c:v>
                </c:pt>
                <c:pt idx="350">
                  <c:v>29.166666666666668</c:v>
                </c:pt>
                <c:pt idx="351">
                  <c:v>29.25</c:v>
                </c:pt>
                <c:pt idx="352">
                  <c:v>29.333333333333332</c:v>
                </c:pt>
                <c:pt idx="353">
                  <c:v>29.416666666666668</c:v>
                </c:pt>
                <c:pt idx="354">
                  <c:v>29.5</c:v>
                </c:pt>
                <c:pt idx="355">
                  <c:v>29.583333333333332</c:v>
                </c:pt>
                <c:pt idx="356">
                  <c:v>29.666666666666668</c:v>
                </c:pt>
                <c:pt idx="357">
                  <c:v>29.75</c:v>
                </c:pt>
                <c:pt idx="358">
                  <c:v>29.833333333333332</c:v>
                </c:pt>
                <c:pt idx="359">
                  <c:v>29.916666666666668</c:v>
                </c:pt>
                <c:pt idx="360">
                  <c:v>30</c:v>
                </c:pt>
                <c:pt idx="361">
                  <c:v>30.083333333333332</c:v>
                </c:pt>
                <c:pt idx="362">
                  <c:v>30.166666666666668</c:v>
                </c:pt>
                <c:pt idx="363">
                  <c:v>30.25</c:v>
                </c:pt>
                <c:pt idx="364">
                  <c:v>30.333333333333332</c:v>
                </c:pt>
                <c:pt idx="365">
                  <c:v>30.416666666666668</c:v>
                </c:pt>
                <c:pt idx="366">
                  <c:v>30.5</c:v>
                </c:pt>
                <c:pt idx="367">
                  <c:v>30.583333333333332</c:v>
                </c:pt>
                <c:pt idx="368">
                  <c:v>30.666666666666668</c:v>
                </c:pt>
                <c:pt idx="369">
                  <c:v>30.75</c:v>
                </c:pt>
                <c:pt idx="370">
                  <c:v>30.833333333333332</c:v>
                </c:pt>
                <c:pt idx="371">
                  <c:v>30.916666666666668</c:v>
                </c:pt>
                <c:pt idx="372">
                  <c:v>31</c:v>
                </c:pt>
                <c:pt idx="373">
                  <c:v>31.083333333333332</c:v>
                </c:pt>
                <c:pt idx="374">
                  <c:v>31.166666666666668</c:v>
                </c:pt>
                <c:pt idx="375">
                  <c:v>31.25</c:v>
                </c:pt>
                <c:pt idx="376">
                  <c:v>31.333333333333332</c:v>
                </c:pt>
                <c:pt idx="377">
                  <c:v>31.416666666666668</c:v>
                </c:pt>
                <c:pt idx="378">
                  <c:v>31.5</c:v>
                </c:pt>
                <c:pt idx="379">
                  <c:v>31.583333333333332</c:v>
                </c:pt>
                <c:pt idx="380">
                  <c:v>31.666666666666668</c:v>
                </c:pt>
                <c:pt idx="381">
                  <c:v>31.75</c:v>
                </c:pt>
                <c:pt idx="382">
                  <c:v>31.833333333333332</c:v>
                </c:pt>
                <c:pt idx="383">
                  <c:v>31.916666666666668</c:v>
                </c:pt>
                <c:pt idx="384">
                  <c:v>32</c:v>
                </c:pt>
                <c:pt idx="385">
                  <c:v>32.083333333333336</c:v>
                </c:pt>
                <c:pt idx="386">
                  <c:v>32.166666666666664</c:v>
                </c:pt>
                <c:pt idx="387">
                  <c:v>32.25</c:v>
                </c:pt>
                <c:pt idx="388">
                  <c:v>32.333333333333336</c:v>
                </c:pt>
                <c:pt idx="389">
                  <c:v>32.416666666666664</c:v>
                </c:pt>
                <c:pt idx="390">
                  <c:v>32.5</c:v>
                </c:pt>
                <c:pt idx="391">
                  <c:v>32.583333333333336</c:v>
                </c:pt>
                <c:pt idx="392">
                  <c:v>32.666666666666664</c:v>
                </c:pt>
                <c:pt idx="393">
                  <c:v>32.75</c:v>
                </c:pt>
                <c:pt idx="394">
                  <c:v>32.833333333333336</c:v>
                </c:pt>
                <c:pt idx="395">
                  <c:v>32.916666666666664</c:v>
                </c:pt>
                <c:pt idx="396">
                  <c:v>33</c:v>
                </c:pt>
                <c:pt idx="397">
                  <c:v>33.083333333333336</c:v>
                </c:pt>
                <c:pt idx="398">
                  <c:v>33.166666666666664</c:v>
                </c:pt>
                <c:pt idx="399">
                  <c:v>33.25</c:v>
                </c:pt>
                <c:pt idx="400">
                  <c:v>33.333333333333336</c:v>
                </c:pt>
                <c:pt idx="401">
                  <c:v>33.416666666666664</c:v>
                </c:pt>
                <c:pt idx="402">
                  <c:v>33.5</c:v>
                </c:pt>
                <c:pt idx="403">
                  <c:v>33.583333333333336</c:v>
                </c:pt>
                <c:pt idx="404">
                  <c:v>33.666666666666664</c:v>
                </c:pt>
                <c:pt idx="405">
                  <c:v>33.75</c:v>
                </c:pt>
                <c:pt idx="406">
                  <c:v>33.833333333333336</c:v>
                </c:pt>
                <c:pt idx="407">
                  <c:v>33.916666666666664</c:v>
                </c:pt>
                <c:pt idx="408">
                  <c:v>34</c:v>
                </c:pt>
                <c:pt idx="409">
                  <c:v>34.083333333333336</c:v>
                </c:pt>
                <c:pt idx="410">
                  <c:v>34.166666666666664</c:v>
                </c:pt>
                <c:pt idx="411">
                  <c:v>34.25</c:v>
                </c:pt>
                <c:pt idx="412">
                  <c:v>34.333333333333336</c:v>
                </c:pt>
                <c:pt idx="413">
                  <c:v>34.416666666666664</c:v>
                </c:pt>
                <c:pt idx="414">
                  <c:v>34.5</c:v>
                </c:pt>
                <c:pt idx="415">
                  <c:v>34.583333333333336</c:v>
                </c:pt>
                <c:pt idx="416">
                  <c:v>34.666666666666664</c:v>
                </c:pt>
                <c:pt idx="417">
                  <c:v>34.75</c:v>
                </c:pt>
                <c:pt idx="418">
                  <c:v>34.833333333333336</c:v>
                </c:pt>
                <c:pt idx="419">
                  <c:v>34.916666666666664</c:v>
                </c:pt>
                <c:pt idx="420">
                  <c:v>35</c:v>
                </c:pt>
                <c:pt idx="421">
                  <c:v>35.083333333333336</c:v>
                </c:pt>
                <c:pt idx="422">
                  <c:v>35.166666666666664</c:v>
                </c:pt>
                <c:pt idx="423">
                  <c:v>35.25</c:v>
                </c:pt>
                <c:pt idx="424">
                  <c:v>35.333333333333336</c:v>
                </c:pt>
                <c:pt idx="425">
                  <c:v>35.416666666666664</c:v>
                </c:pt>
                <c:pt idx="426">
                  <c:v>35.5</c:v>
                </c:pt>
                <c:pt idx="427">
                  <c:v>35.583333333333336</c:v>
                </c:pt>
                <c:pt idx="428">
                  <c:v>35.666666666666664</c:v>
                </c:pt>
                <c:pt idx="429">
                  <c:v>35.75</c:v>
                </c:pt>
                <c:pt idx="430">
                  <c:v>35.833333333333336</c:v>
                </c:pt>
                <c:pt idx="431">
                  <c:v>35.916666666666664</c:v>
                </c:pt>
                <c:pt idx="432">
                  <c:v>36</c:v>
                </c:pt>
                <c:pt idx="433">
                  <c:v>36.083333333333336</c:v>
                </c:pt>
                <c:pt idx="434">
                  <c:v>36.166666666666664</c:v>
                </c:pt>
                <c:pt idx="435">
                  <c:v>36.25</c:v>
                </c:pt>
                <c:pt idx="436">
                  <c:v>36.333333333333336</c:v>
                </c:pt>
                <c:pt idx="437">
                  <c:v>36.416666666666664</c:v>
                </c:pt>
                <c:pt idx="438">
                  <c:v>36.5</c:v>
                </c:pt>
                <c:pt idx="439">
                  <c:v>36.583333333333336</c:v>
                </c:pt>
                <c:pt idx="440">
                  <c:v>36.666666666666664</c:v>
                </c:pt>
                <c:pt idx="441">
                  <c:v>36.75</c:v>
                </c:pt>
                <c:pt idx="442">
                  <c:v>36.833333333333336</c:v>
                </c:pt>
                <c:pt idx="443">
                  <c:v>36.916666666666664</c:v>
                </c:pt>
                <c:pt idx="444">
                  <c:v>37</c:v>
                </c:pt>
                <c:pt idx="445">
                  <c:v>37.083333333333336</c:v>
                </c:pt>
                <c:pt idx="446">
                  <c:v>37.166666666666664</c:v>
                </c:pt>
                <c:pt idx="447">
                  <c:v>37.25</c:v>
                </c:pt>
                <c:pt idx="448">
                  <c:v>37.333333333333336</c:v>
                </c:pt>
                <c:pt idx="449">
                  <c:v>37.416666666666664</c:v>
                </c:pt>
                <c:pt idx="450">
                  <c:v>37.5</c:v>
                </c:pt>
                <c:pt idx="451">
                  <c:v>37.583333333333336</c:v>
                </c:pt>
                <c:pt idx="452">
                  <c:v>37.666666666666664</c:v>
                </c:pt>
                <c:pt idx="453">
                  <c:v>37.75</c:v>
                </c:pt>
                <c:pt idx="454">
                  <c:v>37.833333333333336</c:v>
                </c:pt>
                <c:pt idx="455">
                  <c:v>37.916666666666664</c:v>
                </c:pt>
                <c:pt idx="456">
                  <c:v>38</c:v>
                </c:pt>
                <c:pt idx="457">
                  <c:v>38.083333333333336</c:v>
                </c:pt>
                <c:pt idx="458">
                  <c:v>38.166666666666664</c:v>
                </c:pt>
                <c:pt idx="459">
                  <c:v>38.25</c:v>
                </c:pt>
                <c:pt idx="460">
                  <c:v>38.333333333333336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38.666666666666664</c:v>
                </c:pt>
                <c:pt idx="465">
                  <c:v>38.75</c:v>
                </c:pt>
                <c:pt idx="466">
                  <c:v>38.833333333333336</c:v>
                </c:pt>
                <c:pt idx="467">
                  <c:v>38.916666666666664</c:v>
                </c:pt>
                <c:pt idx="468">
                  <c:v>39</c:v>
                </c:pt>
                <c:pt idx="469">
                  <c:v>39.083333333333336</c:v>
                </c:pt>
                <c:pt idx="470">
                  <c:v>39.166666666666664</c:v>
                </c:pt>
                <c:pt idx="471">
                  <c:v>39.25</c:v>
                </c:pt>
                <c:pt idx="472">
                  <c:v>39.333333333333336</c:v>
                </c:pt>
                <c:pt idx="473">
                  <c:v>39.416666666666664</c:v>
                </c:pt>
                <c:pt idx="474">
                  <c:v>39.5</c:v>
                </c:pt>
                <c:pt idx="475">
                  <c:v>39.583333333333336</c:v>
                </c:pt>
                <c:pt idx="476">
                  <c:v>39.666666666666664</c:v>
                </c:pt>
                <c:pt idx="477">
                  <c:v>39.75</c:v>
                </c:pt>
                <c:pt idx="478">
                  <c:v>39.833333333333336</c:v>
                </c:pt>
                <c:pt idx="479">
                  <c:v>39.916666666666664</c:v>
                </c:pt>
                <c:pt idx="480">
                  <c:v>40</c:v>
                </c:pt>
                <c:pt idx="481">
                  <c:v>40.083333333333336</c:v>
                </c:pt>
                <c:pt idx="482">
                  <c:v>40.166666666666664</c:v>
                </c:pt>
                <c:pt idx="483">
                  <c:v>40.25</c:v>
                </c:pt>
                <c:pt idx="484">
                  <c:v>40.333333333333336</c:v>
                </c:pt>
                <c:pt idx="485">
                  <c:v>40.416666666666664</c:v>
                </c:pt>
                <c:pt idx="486">
                  <c:v>40.5</c:v>
                </c:pt>
                <c:pt idx="487">
                  <c:v>40.583333333333336</c:v>
                </c:pt>
                <c:pt idx="488">
                  <c:v>40.666666666666664</c:v>
                </c:pt>
                <c:pt idx="489">
                  <c:v>40.75</c:v>
                </c:pt>
                <c:pt idx="490">
                  <c:v>40.833333333333336</c:v>
                </c:pt>
                <c:pt idx="491">
                  <c:v>40.916666666666664</c:v>
                </c:pt>
                <c:pt idx="492">
                  <c:v>41</c:v>
                </c:pt>
                <c:pt idx="493">
                  <c:v>41.083333333333336</c:v>
                </c:pt>
                <c:pt idx="494">
                  <c:v>41.166666666666664</c:v>
                </c:pt>
                <c:pt idx="495">
                  <c:v>41.25</c:v>
                </c:pt>
                <c:pt idx="496">
                  <c:v>41.333333333333336</c:v>
                </c:pt>
                <c:pt idx="497">
                  <c:v>41.416666666666664</c:v>
                </c:pt>
                <c:pt idx="498">
                  <c:v>41.5</c:v>
                </c:pt>
                <c:pt idx="499">
                  <c:v>41.583333333333336</c:v>
                </c:pt>
                <c:pt idx="500">
                  <c:v>41.666666666666664</c:v>
                </c:pt>
                <c:pt idx="501">
                  <c:v>41.75</c:v>
                </c:pt>
                <c:pt idx="502">
                  <c:v>41.833333333333336</c:v>
                </c:pt>
                <c:pt idx="503">
                  <c:v>41.916666666666664</c:v>
                </c:pt>
                <c:pt idx="504">
                  <c:v>42</c:v>
                </c:pt>
                <c:pt idx="505">
                  <c:v>42.083333333333336</c:v>
                </c:pt>
                <c:pt idx="506">
                  <c:v>42.166666666666664</c:v>
                </c:pt>
                <c:pt idx="507">
                  <c:v>42.25</c:v>
                </c:pt>
                <c:pt idx="508">
                  <c:v>42.333333333333336</c:v>
                </c:pt>
                <c:pt idx="509">
                  <c:v>42.416666666666664</c:v>
                </c:pt>
                <c:pt idx="510">
                  <c:v>42.5</c:v>
                </c:pt>
                <c:pt idx="511">
                  <c:v>42.583333333333336</c:v>
                </c:pt>
                <c:pt idx="512">
                  <c:v>42.666666666666664</c:v>
                </c:pt>
                <c:pt idx="513">
                  <c:v>42.75</c:v>
                </c:pt>
                <c:pt idx="514">
                  <c:v>42.833333333333336</c:v>
                </c:pt>
                <c:pt idx="515">
                  <c:v>42.916666666666664</c:v>
                </c:pt>
                <c:pt idx="516">
                  <c:v>43</c:v>
                </c:pt>
                <c:pt idx="517">
                  <c:v>43.083333333333336</c:v>
                </c:pt>
                <c:pt idx="518">
                  <c:v>43.166666666666664</c:v>
                </c:pt>
                <c:pt idx="519">
                  <c:v>43.25</c:v>
                </c:pt>
                <c:pt idx="520">
                  <c:v>43.333333333333336</c:v>
                </c:pt>
                <c:pt idx="521">
                  <c:v>43.416666666666664</c:v>
                </c:pt>
                <c:pt idx="522">
                  <c:v>43.5</c:v>
                </c:pt>
                <c:pt idx="523">
                  <c:v>43.583333333333336</c:v>
                </c:pt>
                <c:pt idx="524">
                  <c:v>43.666666666666664</c:v>
                </c:pt>
                <c:pt idx="525">
                  <c:v>43.75</c:v>
                </c:pt>
                <c:pt idx="526">
                  <c:v>43.833333333333336</c:v>
                </c:pt>
                <c:pt idx="527">
                  <c:v>43.916666666666664</c:v>
                </c:pt>
                <c:pt idx="528">
                  <c:v>44</c:v>
                </c:pt>
                <c:pt idx="529">
                  <c:v>44.083333333333336</c:v>
                </c:pt>
                <c:pt idx="530">
                  <c:v>44.166666666666664</c:v>
                </c:pt>
                <c:pt idx="531">
                  <c:v>44.25</c:v>
                </c:pt>
                <c:pt idx="532">
                  <c:v>44.333333333333336</c:v>
                </c:pt>
                <c:pt idx="533">
                  <c:v>44.416666666666664</c:v>
                </c:pt>
                <c:pt idx="534">
                  <c:v>44.5</c:v>
                </c:pt>
                <c:pt idx="535">
                  <c:v>44.583333333333336</c:v>
                </c:pt>
                <c:pt idx="536">
                  <c:v>44.666666666666664</c:v>
                </c:pt>
                <c:pt idx="537">
                  <c:v>44.75</c:v>
                </c:pt>
                <c:pt idx="538">
                  <c:v>44.833333333333336</c:v>
                </c:pt>
                <c:pt idx="539">
                  <c:v>44.916666666666664</c:v>
                </c:pt>
                <c:pt idx="540">
                  <c:v>45</c:v>
                </c:pt>
                <c:pt idx="541">
                  <c:v>45.083333333333336</c:v>
                </c:pt>
                <c:pt idx="542">
                  <c:v>45.166666666666664</c:v>
                </c:pt>
                <c:pt idx="543">
                  <c:v>45.25</c:v>
                </c:pt>
                <c:pt idx="544">
                  <c:v>45.333333333333336</c:v>
                </c:pt>
                <c:pt idx="545">
                  <c:v>45.416666666666664</c:v>
                </c:pt>
                <c:pt idx="546">
                  <c:v>45.5</c:v>
                </c:pt>
                <c:pt idx="547">
                  <c:v>45.583333333333336</c:v>
                </c:pt>
                <c:pt idx="548">
                  <c:v>45.666666666666664</c:v>
                </c:pt>
                <c:pt idx="549">
                  <c:v>45.75</c:v>
                </c:pt>
                <c:pt idx="550">
                  <c:v>45.833333333333336</c:v>
                </c:pt>
                <c:pt idx="551">
                  <c:v>45.916666666666664</c:v>
                </c:pt>
                <c:pt idx="552">
                  <c:v>46</c:v>
                </c:pt>
                <c:pt idx="553">
                  <c:v>46.083333333333336</c:v>
                </c:pt>
                <c:pt idx="554">
                  <c:v>46.166666666666664</c:v>
                </c:pt>
                <c:pt idx="555">
                  <c:v>46.25</c:v>
                </c:pt>
                <c:pt idx="556">
                  <c:v>46.333333333333336</c:v>
                </c:pt>
                <c:pt idx="557">
                  <c:v>46.416666666666664</c:v>
                </c:pt>
                <c:pt idx="558">
                  <c:v>46.5</c:v>
                </c:pt>
                <c:pt idx="559">
                  <c:v>46.583333333333336</c:v>
                </c:pt>
                <c:pt idx="560">
                  <c:v>46.666666666666664</c:v>
                </c:pt>
                <c:pt idx="561">
                  <c:v>46.75</c:v>
                </c:pt>
                <c:pt idx="562">
                  <c:v>46.833333333333336</c:v>
                </c:pt>
                <c:pt idx="563">
                  <c:v>46.916666666666664</c:v>
                </c:pt>
                <c:pt idx="564">
                  <c:v>47</c:v>
                </c:pt>
                <c:pt idx="565">
                  <c:v>47.083333333333336</c:v>
                </c:pt>
                <c:pt idx="566">
                  <c:v>47.166666666666664</c:v>
                </c:pt>
                <c:pt idx="567">
                  <c:v>47.25</c:v>
                </c:pt>
                <c:pt idx="568">
                  <c:v>47.333333333333336</c:v>
                </c:pt>
                <c:pt idx="569">
                  <c:v>47.416666666666664</c:v>
                </c:pt>
                <c:pt idx="570">
                  <c:v>47.5</c:v>
                </c:pt>
                <c:pt idx="571">
                  <c:v>47.583333333333336</c:v>
                </c:pt>
                <c:pt idx="572">
                  <c:v>47.666666666666664</c:v>
                </c:pt>
                <c:pt idx="573">
                  <c:v>47.75</c:v>
                </c:pt>
                <c:pt idx="574">
                  <c:v>47.833333333333336</c:v>
                </c:pt>
                <c:pt idx="575">
                  <c:v>47.916666666666664</c:v>
                </c:pt>
                <c:pt idx="576">
                  <c:v>48</c:v>
                </c:pt>
                <c:pt idx="577">
                  <c:v>48.083333333333336</c:v>
                </c:pt>
                <c:pt idx="578">
                  <c:v>48.166666666666664</c:v>
                </c:pt>
                <c:pt idx="579">
                  <c:v>48.25</c:v>
                </c:pt>
                <c:pt idx="580">
                  <c:v>48.333333333333336</c:v>
                </c:pt>
                <c:pt idx="581">
                  <c:v>48.416666666666664</c:v>
                </c:pt>
                <c:pt idx="582">
                  <c:v>48.5</c:v>
                </c:pt>
                <c:pt idx="583">
                  <c:v>48.583333333333336</c:v>
                </c:pt>
                <c:pt idx="584">
                  <c:v>48.666666666666664</c:v>
                </c:pt>
                <c:pt idx="585">
                  <c:v>48.75</c:v>
                </c:pt>
                <c:pt idx="586">
                  <c:v>48.833333333333336</c:v>
                </c:pt>
                <c:pt idx="587">
                  <c:v>48.916666666666664</c:v>
                </c:pt>
                <c:pt idx="588">
                  <c:v>49</c:v>
                </c:pt>
                <c:pt idx="589">
                  <c:v>49.083333333333336</c:v>
                </c:pt>
                <c:pt idx="590">
                  <c:v>49.166666666666664</c:v>
                </c:pt>
                <c:pt idx="591">
                  <c:v>49.25</c:v>
                </c:pt>
                <c:pt idx="592">
                  <c:v>49.333333333333336</c:v>
                </c:pt>
                <c:pt idx="593">
                  <c:v>49.416666666666664</c:v>
                </c:pt>
                <c:pt idx="594">
                  <c:v>49.5</c:v>
                </c:pt>
                <c:pt idx="595">
                  <c:v>49.583333333333336</c:v>
                </c:pt>
                <c:pt idx="596">
                  <c:v>49.666666666666664</c:v>
                </c:pt>
                <c:pt idx="597">
                  <c:v>49.75</c:v>
                </c:pt>
                <c:pt idx="598">
                  <c:v>49.833333333333336</c:v>
                </c:pt>
                <c:pt idx="599">
                  <c:v>49.916666666666664</c:v>
                </c:pt>
                <c:pt idx="600">
                  <c:v>50</c:v>
                </c:pt>
                <c:pt idx="601">
                  <c:v>50.083333333333336</c:v>
                </c:pt>
                <c:pt idx="602">
                  <c:v>50.166666666666664</c:v>
                </c:pt>
                <c:pt idx="603">
                  <c:v>50.25</c:v>
                </c:pt>
                <c:pt idx="604">
                  <c:v>50.333333333333336</c:v>
                </c:pt>
                <c:pt idx="605">
                  <c:v>50.416666666666664</c:v>
                </c:pt>
                <c:pt idx="606">
                  <c:v>50.5</c:v>
                </c:pt>
                <c:pt idx="607">
                  <c:v>50.583333333333336</c:v>
                </c:pt>
                <c:pt idx="608">
                  <c:v>50.666666666666664</c:v>
                </c:pt>
                <c:pt idx="609">
                  <c:v>50.75</c:v>
                </c:pt>
                <c:pt idx="610">
                  <c:v>50.833333333333336</c:v>
                </c:pt>
                <c:pt idx="611">
                  <c:v>50.916666666666664</c:v>
                </c:pt>
                <c:pt idx="612">
                  <c:v>51</c:v>
                </c:pt>
                <c:pt idx="613">
                  <c:v>51.083333333333336</c:v>
                </c:pt>
                <c:pt idx="614">
                  <c:v>51.166666666666664</c:v>
                </c:pt>
                <c:pt idx="615">
                  <c:v>51.25</c:v>
                </c:pt>
                <c:pt idx="616">
                  <c:v>51.333333333333336</c:v>
                </c:pt>
                <c:pt idx="617">
                  <c:v>51.416666666666664</c:v>
                </c:pt>
                <c:pt idx="618">
                  <c:v>51.5</c:v>
                </c:pt>
                <c:pt idx="619">
                  <c:v>51.583333333333336</c:v>
                </c:pt>
                <c:pt idx="620">
                  <c:v>51.666666666666664</c:v>
                </c:pt>
                <c:pt idx="621">
                  <c:v>51.75</c:v>
                </c:pt>
                <c:pt idx="622">
                  <c:v>51.833333333333336</c:v>
                </c:pt>
                <c:pt idx="623">
                  <c:v>51.916666666666664</c:v>
                </c:pt>
                <c:pt idx="624">
                  <c:v>52</c:v>
                </c:pt>
                <c:pt idx="625">
                  <c:v>52.083333333333336</c:v>
                </c:pt>
                <c:pt idx="626">
                  <c:v>52.166666666666664</c:v>
                </c:pt>
                <c:pt idx="627">
                  <c:v>52.25</c:v>
                </c:pt>
                <c:pt idx="628">
                  <c:v>52.333333333333336</c:v>
                </c:pt>
                <c:pt idx="629">
                  <c:v>52.416666666666664</c:v>
                </c:pt>
                <c:pt idx="630">
                  <c:v>52.5</c:v>
                </c:pt>
                <c:pt idx="631">
                  <c:v>52.583333333333336</c:v>
                </c:pt>
                <c:pt idx="632">
                  <c:v>52.666666666666664</c:v>
                </c:pt>
                <c:pt idx="633">
                  <c:v>52.75</c:v>
                </c:pt>
                <c:pt idx="634">
                  <c:v>52.833333333333336</c:v>
                </c:pt>
                <c:pt idx="635">
                  <c:v>52.916666666666664</c:v>
                </c:pt>
                <c:pt idx="636">
                  <c:v>53</c:v>
                </c:pt>
                <c:pt idx="637">
                  <c:v>53.083333333333336</c:v>
                </c:pt>
                <c:pt idx="638">
                  <c:v>53.166666666666664</c:v>
                </c:pt>
                <c:pt idx="639">
                  <c:v>53.25</c:v>
                </c:pt>
                <c:pt idx="640">
                  <c:v>53.333333333333336</c:v>
                </c:pt>
                <c:pt idx="641">
                  <c:v>53.416666666666664</c:v>
                </c:pt>
                <c:pt idx="642">
                  <c:v>53.5</c:v>
                </c:pt>
                <c:pt idx="643">
                  <c:v>53.583333333333336</c:v>
                </c:pt>
                <c:pt idx="644">
                  <c:v>53.666666666666664</c:v>
                </c:pt>
                <c:pt idx="645">
                  <c:v>53.75</c:v>
                </c:pt>
                <c:pt idx="646">
                  <c:v>53.833333333333336</c:v>
                </c:pt>
                <c:pt idx="647">
                  <c:v>53.916666666666664</c:v>
                </c:pt>
                <c:pt idx="648">
                  <c:v>54</c:v>
                </c:pt>
                <c:pt idx="649">
                  <c:v>54.083333333333336</c:v>
                </c:pt>
                <c:pt idx="650">
                  <c:v>54.166666666666664</c:v>
                </c:pt>
                <c:pt idx="651">
                  <c:v>54.25</c:v>
                </c:pt>
                <c:pt idx="652">
                  <c:v>54.333333333333336</c:v>
                </c:pt>
                <c:pt idx="653">
                  <c:v>54.416666666666664</c:v>
                </c:pt>
                <c:pt idx="654">
                  <c:v>54.5</c:v>
                </c:pt>
                <c:pt idx="655">
                  <c:v>54.583333333333336</c:v>
                </c:pt>
                <c:pt idx="656">
                  <c:v>54.666666666666664</c:v>
                </c:pt>
                <c:pt idx="657">
                  <c:v>54.75</c:v>
                </c:pt>
                <c:pt idx="658">
                  <c:v>54.833333333333336</c:v>
                </c:pt>
                <c:pt idx="659">
                  <c:v>54.916666666666664</c:v>
                </c:pt>
                <c:pt idx="660">
                  <c:v>55</c:v>
                </c:pt>
                <c:pt idx="661">
                  <c:v>55.083333333333336</c:v>
                </c:pt>
                <c:pt idx="662">
                  <c:v>55.166666666666664</c:v>
                </c:pt>
                <c:pt idx="663">
                  <c:v>55.25</c:v>
                </c:pt>
                <c:pt idx="664">
                  <c:v>55.333333333333336</c:v>
                </c:pt>
                <c:pt idx="665">
                  <c:v>55.416666666666664</c:v>
                </c:pt>
                <c:pt idx="666">
                  <c:v>55.5</c:v>
                </c:pt>
                <c:pt idx="667">
                  <c:v>55.583333333333336</c:v>
                </c:pt>
                <c:pt idx="668">
                  <c:v>55.666666666666664</c:v>
                </c:pt>
                <c:pt idx="669">
                  <c:v>55.75</c:v>
                </c:pt>
                <c:pt idx="670">
                  <c:v>55.833333333333336</c:v>
                </c:pt>
                <c:pt idx="671">
                  <c:v>55.916666666666664</c:v>
                </c:pt>
                <c:pt idx="672">
                  <c:v>56</c:v>
                </c:pt>
                <c:pt idx="673">
                  <c:v>56.083333333333336</c:v>
                </c:pt>
                <c:pt idx="674">
                  <c:v>56.166666666666664</c:v>
                </c:pt>
                <c:pt idx="675">
                  <c:v>56.25</c:v>
                </c:pt>
                <c:pt idx="676">
                  <c:v>56.333333333333336</c:v>
                </c:pt>
                <c:pt idx="677">
                  <c:v>56.416666666666664</c:v>
                </c:pt>
                <c:pt idx="678">
                  <c:v>56.5</c:v>
                </c:pt>
                <c:pt idx="679">
                  <c:v>56.583333333333336</c:v>
                </c:pt>
                <c:pt idx="680">
                  <c:v>56.666666666666664</c:v>
                </c:pt>
                <c:pt idx="681">
                  <c:v>56.75</c:v>
                </c:pt>
                <c:pt idx="682">
                  <c:v>56.833333333333336</c:v>
                </c:pt>
                <c:pt idx="683">
                  <c:v>56.916666666666664</c:v>
                </c:pt>
                <c:pt idx="684">
                  <c:v>57</c:v>
                </c:pt>
                <c:pt idx="685">
                  <c:v>57.083333333333336</c:v>
                </c:pt>
                <c:pt idx="686">
                  <c:v>57.166666666666664</c:v>
                </c:pt>
                <c:pt idx="687">
                  <c:v>57.25</c:v>
                </c:pt>
                <c:pt idx="688">
                  <c:v>57.333333333333336</c:v>
                </c:pt>
                <c:pt idx="689">
                  <c:v>57.416666666666664</c:v>
                </c:pt>
                <c:pt idx="690">
                  <c:v>57.5</c:v>
                </c:pt>
                <c:pt idx="691">
                  <c:v>57.583333333333336</c:v>
                </c:pt>
                <c:pt idx="692">
                  <c:v>57.666666666666664</c:v>
                </c:pt>
                <c:pt idx="693">
                  <c:v>57.75</c:v>
                </c:pt>
                <c:pt idx="694">
                  <c:v>57.833333333333336</c:v>
                </c:pt>
                <c:pt idx="695">
                  <c:v>57.916666666666664</c:v>
                </c:pt>
                <c:pt idx="696">
                  <c:v>58</c:v>
                </c:pt>
                <c:pt idx="697">
                  <c:v>58.083333333333336</c:v>
                </c:pt>
                <c:pt idx="698">
                  <c:v>58.166666666666664</c:v>
                </c:pt>
                <c:pt idx="699">
                  <c:v>58.25</c:v>
                </c:pt>
                <c:pt idx="700">
                  <c:v>58.333333333333336</c:v>
                </c:pt>
                <c:pt idx="701">
                  <c:v>58.416666666666664</c:v>
                </c:pt>
                <c:pt idx="702">
                  <c:v>58.5</c:v>
                </c:pt>
                <c:pt idx="703">
                  <c:v>58.583333333333336</c:v>
                </c:pt>
                <c:pt idx="704">
                  <c:v>58.666666666666664</c:v>
                </c:pt>
                <c:pt idx="705">
                  <c:v>58.75</c:v>
                </c:pt>
                <c:pt idx="706">
                  <c:v>58.833333333333336</c:v>
                </c:pt>
                <c:pt idx="707">
                  <c:v>58.916666666666664</c:v>
                </c:pt>
                <c:pt idx="708">
                  <c:v>59</c:v>
                </c:pt>
                <c:pt idx="709">
                  <c:v>59.083333333333336</c:v>
                </c:pt>
                <c:pt idx="710">
                  <c:v>59.166666666666664</c:v>
                </c:pt>
                <c:pt idx="711">
                  <c:v>59.25</c:v>
                </c:pt>
                <c:pt idx="712">
                  <c:v>59.333333333333336</c:v>
                </c:pt>
                <c:pt idx="713">
                  <c:v>59.416666666666664</c:v>
                </c:pt>
                <c:pt idx="714">
                  <c:v>59.5</c:v>
                </c:pt>
                <c:pt idx="715">
                  <c:v>59.583333333333336</c:v>
                </c:pt>
                <c:pt idx="716">
                  <c:v>59.666666666666664</c:v>
                </c:pt>
                <c:pt idx="717">
                  <c:v>59.75</c:v>
                </c:pt>
                <c:pt idx="718">
                  <c:v>59.833333333333336</c:v>
                </c:pt>
                <c:pt idx="719">
                  <c:v>59.916666666666664</c:v>
                </c:pt>
                <c:pt idx="720">
                  <c:v>60</c:v>
                </c:pt>
                <c:pt idx="721">
                  <c:v>60.083333333333336</c:v>
                </c:pt>
                <c:pt idx="722">
                  <c:v>60.166666666666664</c:v>
                </c:pt>
                <c:pt idx="723">
                  <c:v>60.25</c:v>
                </c:pt>
                <c:pt idx="724">
                  <c:v>60.333333333333336</c:v>
                </c:pt>
                <c:pt idx="725">
                  <c:v>60.416666666666664</c:v>
                </c:pt>
                <c:pt idx="726">
                  <c:v>60.5</c:v>
                </c:pt>
                <c:pt idx="727">
                  <c:v>60.583333333333336</c:v>
                </c:pt>
                <c:pt idx="728">
                  <c:v>60.666666666666664</c:v>
                </c:pt>
                <c:pt idx="729">
                  <c:v>60.75</c:v>
                </c:pt>
                <c:pt idx="730">
                  <c:v>60.833333333333336</c:v>
                </c:pt>
                <c:pt idx="731">
                  <c:v>60.916666666666664</c:v>
                </c:pt>
                <c:pt idx="732">
                  <c:v>61</c:v>
                </c:pt>
                <c:pt idx="733">
                  <c:v>61.083333333333336</c:v>
                </c:pt>
                <c:pt idx="734">
                  <c:v>61.166666666666664</c:v>
                </c:pt>
                <c:pt idx="735">
                  <c:v>61.25</c:v>
                </c:pt>
                <c:pt idx="736">
                  <c:v>61.333333333333336</c:v>
                </c:pt>
                <c:pt idx="737">
                  <c:v>61.416666666666664</c:v>
                </c:pt>
                <c:pt idx="738">
                  <c:v>61.5</c:v>
                </c:pt>
                <c:pt idx="739">
                  <c:v>61.583333333333336</c:v>
                </c:pt>
                <c:pt idx="740">
                  <c:v>61.666666666666664</c:v>
                </c:pt>
                <c:pt idx="741">
                  <c:v>61.75</c:v>
                </c:pt>
                <c:pt idx="742">
                  <c:v>61.833333333333336</c:v>
                </c:pt>
                <c:pt idx="743">
                  <c:v>61.916666666666664</c:v>
                </c:pt>
                <c:pt idx="744">
                  <c:v>62</c:v>
                </c:pt>
                <c:pt idx="745">
                  <c:v>62.083333333333336</c:v>
                </c:pt>
                <c:pt idx="746">
                  <c:v>62.166666666666664</c:v>
                </c:pt>
                <c:pt idx="747">
                  <c:v>62.25</c:v>
                </c:pt>
                <c:pt idx="748">
                  <c:v>62.333333333333336</c:v>
                </c:pt>
                <c:pt idx="749">
                  <c:v>62.416666666666664</c:v>
                </c:pt>
                <c:pt idx="750">
                  <c:v>62.5</c:v>
                </c:pt>
                <c:pt idx="751">
                  <c:v>62.583333333333336</c:v>
                </c:pt>
                <c:pt idx="752">
                  <c:v>62.666666666666664</c:v>
                </c:pt>
                <c:pt idx="753">
                  <c:v>62.75</c:v>
                </c:pt>
                <c:pt idx="754">
                  <c:v>62.833333333333336</c:v>
                </c:pt>
                <c:pt idx="755">
                  <c:v>62.916666666666664</c:v>
                </c:pt>
                <c:pt idx="756">
                  <c:v>63</c:v>
                </c:pt>
                <c:pt idx="757">
                  <c:v>63.083333333333336</c:v>
                </c:pt>
                <c:pt idx="758">
                  <c:v>63.166666666666664</c:v>
                </c:pt>
                <c:pt idx="759">
                  <c:v>63.25</c:v>
                </c:pt>
                <c:pt idx="760">
                  <c:v>63.333333333333336</c:v>
                </c:pt>
                <c:pt idx="761">
                  <c:v>63.416666666666664</c:v>
                </c:pt>
                <c:pt idx="762">
                  <c:v>63.5</c:v>
                </c:pt>
                <c:pt idx="763">
                  <c:v>63.583333333333336</c:v>
                </c:pt>
                <c:pt idx="764">
                  <c:v>63.666666666666664</c:v>
                </c:pt>
                <c:pt idx="765">
                  <c:v>63.75</c:v>
                </c:pt>
                <c:pt idx="766">
                  <c:v>63.833333333333336</c:v>
                </c:pt>
                <c:pt idx="767">
                  <c:v>63.916666666666664</c:v>
                </c:pt>
                <c:pt idx="768">
                  <c:v>64</c:v>
                </c:pt>
                <c:pt idx="769">
                  <c:v>64.083333333333329</c:v>
                </c:pt>
                <c:pt idx="770">
                  <c:v>64.166666666666671</c:v>
                </c:pt>
                <c:pt idx="771">
                  <c:v>64.25</c:v>
                </c:pt>
                <c:pt idx="772">
                  <c:v>64.333333333333329</c:v>
                </c:pt>
                <c:pt idx="773">
                  <c:v>64.416666666666671</c:v>
                </c:pt>
                <c:pt idx="774">
                  <c:v>64.5</c:v>
                </c:pt>
                <c:pt idx="775">
                  <c:v>64.583333333333329</c:v>
                </c:pt>
                <c:pt idx="776">
                  <c:v>64.666666666666671</c:v>
                </c:pt>
                <c:pt idx="777">
                  <c:v>64.75</c:v>
                </c:pt>
                <c:pt idx="778">
                  <c:v>64.833333333333329</c:v>
                </c:pt>
                <c:pt idx="779">
                  <c:v>64.916666666666671</c:v>
                </c:pt>
                <c:pt idx="780">
                  <c:v>65</c:v>
                </c:pt>
                <c:pt idx="781">
                  <c:v>65.083333333333329</c:v>
                </c:pt>
                <c:pt idx="782">
                  <c:v>65.166666666666671</c:v>
                </c:pt>
                <c:pt idx="783">
                  <c:v>65.25</c:v>
                </c:pt>
                <c:pt idx="784">
                  <c:v>65.333333333333329</c:v>
                </c:pt>
                <c:pt idx="785">
                  <c:v>65.416666666666671</c:v>
                </c:pt>
                <c:pt idx="786">
                  <c:v>65.5</c:v>
                </c:pt>
                <c:pt idx="787">
                  <c:v>65.583333333333329</c:v>
                </c:pt>
                <c:pt idx="788">
                  <c:v>65.666666666666671</c:v>
                </c:pt>
                <c:pt idx="789">
                  <c:v>65.75</c:v>
                </c:pt>
                <c:pt idx="790">
                  <c:v>65.833333333333329</c:v>
                </c:pt>
                <c:pt idx="791">
                  <c:v>65.916666666666671</c:v>
                </c:pt>
                <c:pt idx="792">
                  <c:v>66</c:v>
                </c:pt>
                <c:pt idx="793">
                  <c:v>66.083333333333329</c:v>
                </c:pt>
                <c:pt idx="794">
                  <c:v>66.166666666666671</c:v>
                </c:pt>
                <c:pt idx="795">
                  <c:v>66.25</c:v>
                </c:pt>
                <c:pt idx="796">
                  <c:v>66.333333333333329</c:v>
                </c:pt>
                <c:pt idx="797">
                  <c:v>66.416666666666671</c:v>
                </c:pt>
                <c:pt idx="798">
                  <c:v>66.5</c:v>
                </c:pt>
                <c:pt idx="799">
                  <c:v>66.583333333333329</c:v>
                </c:pt>
                <c:pt idx="800">
                  <c:v>66.666666666666671</c:v>
                </c:pt>
                <c:pt idx="801">
                  <c:v>66.75</c:v>
                </c:pt>
                <c:pt idx="802">
                  <c:v>66.833333333333329</c:v>
                </c:pt>
                <c:pt idx="803">
                  <c:v>66.916666666666671</c:v>
                </c:pt>
                <c:pt idx="804">
                  <c:v>67</c:v>
                </c:pt>
                <c:pt idx="805">
                  <c:v>67.083333333333329</c:v>
                </c:pt>
                <c:pt idx="806">
                  <c:v>67.166666666666671</c:v>
                </c:pt>
                <c:pt idx="807">
                  <c:v>67.25</c:v>
                </c:pt>
                <c:pt idx="808">
                  <c:v>67.333333333333329</c:v>
                </c:pt>
                <c:pt idx="809">
                  <c:v>67.416666666666671</c:v>
                </c:pt>
                <c:pt idx="810">
                  <c:v>67.5</c:v>
                </c:pt>
                <c:pt idx="811">
                  <c:v>67.583333333333329</c:v>
                </c:pt>
                <c:pt idx="812">
                  <c:v>67.666666666666671</c:v>
                </c:pt>
                <c:pt idx="813">
                  <c:v>67.75</c:v>
                </c:pt>
                <c:pt idx="814">
                  <c:v>67.833333333333329</c:v>
                </c:pt>
                <c:pt idx="815">
                  <c:v>67.916666666666671</c:v>
                </c:pt>
                <c:pt idx="816">
                  <c:v>68</c:v>
                </c:pt>
                <c:pt idx="817">
                  <c:v>68.083333333333329</c:v>
                </c:pt>
                <c:pt idx="818">
                  <c:v>68.166666666666671</c:v>
                </c:pt>
                <c:pt idx="819">
                  <c:v>68.25</c:v>
                </c:pt>
                <c:pt idx="820">
                  <c:v>68.333333333333329</c:v>
                </c:pt>
                <c:pt idx="821">
                  <c:v>68.416666666666671</c:v>
                </c:pt>
                <c:pt idx="822">
                  <c:v>68.5</c:v>
                </c:pt>
                <c:pt idx="823">
                  <c:v>68.583333333333329</c:v>
                </c:pt>
                <c:pt idx="824">
                  <c:v>68.666666666666671</c:v>
                </c:pt>
                <c:pt idx="825">
                  <c:v>68.75</c:v>
                </c:pt>
                <c:pt idx="826">
                  <c:v>68.833333333333329</c:v>
                </c:pt>
                <c:pt idx="827">
                  <c:v>68.916666666666671</c:v>
                </c:pt>
                <c:pt idx="828">
                  <c:v>69</c:v>
                </c:pt>
                <c:pt idx="829">
                  <c:v>69.083333333333329</c:v>
                </c:pt>
                <c:pt idx="830">
                  <c:v>69.166666666666671</c:v>
                </c:pt>
                <c:pt idx="831">
                  <c:v>69.25</c:v>
                </c:pt>
                <c:pt idx="832">
                  <c:v>69.333333333333329</c:v>
                </c:pt>
                <c:pt idx="833">
                  <c:v>69.416666666666671</c:v>
                </c:pt>
                <c:pt idx="834">
                  <c:v>69.5</c:v>
                </c:pt>
                <c:pt idx="835">
                  <c:v>69.583333333333329</c:v>
                </c:pt>
                <c:pt idx="836">
                  <c:v>69.666666666666671</c:v>
                </c:pt>
                <c:pt idx="837">
                  <c:v>69.75</c:v>
                </c:pt>
                <c:pt idx="838">
                  <c:v>69.833333333333329</c:v>
                </c:pt>
                <c:pt idx="839">
                  <c:v>69.916666666666671</c:v>
                </c:pt>
                <c:pt idx="840">
                  <c:v>70</c:v>
                </c:pt>
                <c:pt idx="841">
                  <c:v>70.083333333333329</c:v>
                </c:pt>
                <c:pt idx="842">
                  <c:v>70.166666666666671</c:v>
                </c:pt>
                <c:pt idx="843">
                  <c:v>70.25</c:v>
                </c:pt>
                <c:pt idx="844">
                  <c:v>70.333333333333329</c:v>
                </c:pt>
                <c:pt idx="845">
                  <c:v>70.416666666666671</c:v>
                </c:pt>
                <c:pt idx="846">
                  <c:v>70.5</c:v>
                </c:pt>
                <c:pt idx="847">
                  <c:v>70.583333333333329</c:v>
                </c:pt>
                <c:pt idx="848">
                  <c:v>70.666666666666671</c:v>
                </c:pt>
                <c:pt idx="849">
                  <c:v>70.75</c:v>
                </c:pt>
                <c:pt idx="850">
                  <c:v>70.833333333333329</c:v>
                </c:pt>
                <c:pt idx="851">
                  <c:v>70.916666666666671</c:v>
                </c:pt>
                <c:pt idx="852">
                  <c:v>71</c:v>
                </c:pt>
                <c:pt idx="853">
                  <c:v>71.083333333333329</c:v>
                </c:pt>
                <c:pt idx="854">
                  <c:v>71.166666666666671</c:v>
                </c:pt>
                <c:pt idx="855">
                  <c:v>71.25</c:v>
                </c:pt>
                <c:pt idx="856">
                  <c:v>71.333333333333329</c:v>
                </c:pt>
                <c:pt idx="857">
                  <c:v>71.416666666666671</c:v>
                </c:pt>
                <c:pt idx="858">
                  <c:v>71.5</c:v>
                </c:pt>
                <c:pt idx="859">
                  <c:v>71.583333333333329</c:v>
                </c:pt>
                <c:pt idx="860">
                  <c:v>71.666666666666671</c:v>
                </c:pt>
                <c:pt idx="861">
                  <c:v>71.75</c:v>
                </c:pt>
                <c:pt idx="862">
                  <c:v>71.833333333333329</c:v>
                </c:pt>
                <c:pt idx="863">
                  <c:v>71.916666666666671</c:v>
                </c:pt>
                <c:pt idx="864">
                  <c:v>72</c:v>
                </c:pt>
                <c:pt idx="865">
                  <c:v>72.083333333333329</c:v>
                </c:pt>
                <c:pt idx="866">
                  <c:v>72.166666666666671</c:v>
                </c:pt>
                <c:pt idx="867">
                  <c:v>72.25</c:v>
                </c:pt>
                <c:pt idx="868">
                  <c:v>72.333333333333329</c:v>
                </c:pt>
                <c:pt idx="869">
                  <c:v>72.416666666666671</c:v>
                </c:pt>
                <c:pt idx="870">
                  <c:v>72.5</c:v>
                </c:pt>
                <c:pt idx="871">
                  <c:v>72.583333333333329</c:v>
                </c:pt>
                <c:pt idx="872">
                  <c:v>72.666666666666671</c:v>
                </c:pt>
                <c:pt idx="873">
                  <c:v>72.75</c:v>
                </c:pt>
                <c:pt idx="874">
                  <c:v>72.833333333333329</c:v>
                </c:pt>
                <c:pt idx="875">
                  <c:v>72.916666666666671</c:v>
                </c:pt>
                <c:pt idx="876">
                  <c:v>73</c:v>
                </c:pt>
                <c:pt idx="877">
                  <c:v>73.083333333333329</c:v>
                </c:pt>
                <c:pt idx="878">
                  <c:v>73.166666666666671</c:v>
                </c:pt>
                <c:pt idx="879">
                  <c:v>73.25</c:v>
                </c:pt>
                <c:pt idx="880">
                  <c:v>73.333333333333329</c:v>
                </c:pt>
                <c:pt idx="881">
                  <c:v>73.416666666666671</c:v>
                </c:pt>
                <c:pt idx="882">
                  <c:v>73.5</c:v>
                </c:pt>
                <c:pt idx="883">
                  <c:v>73.583333333333329</c:v>
                </c:pt>
                <c:pt idx="884">
                  <c:v>73.666666666666671</c:v>
                </c:pt>
                <c:pt idx="885">
                  <c:v>73.75</c:v>
                </c:pt>
                <c:pt idx="886">
                  <c:v>73.833333333333329</c:v>
                </c:pt>
                <c:pt idx="887">
                  <c:v>73.916666666666671</c:v>
                </c:pt>
                <c:pt idx="888">
                  <c:v>74</c:v>
                </c:pt>
                <c:pt idx="889">
                  <c:v>74.083333333333329</c:v>
                </c:pt>
                <c:pt idx="890">
                  <c:v>74.166666666666671</c:v>
                </c:pt>
                <c:pt idx="891">
                  <c:v>74.25</c:v>
                </c:pt>
                <c:pt idx="892">
                  <c:v>74.333333333333329</c:v>
                </c:pt>
                <c:pt idx="893">
                  <c:v>74.416666666666671</c:v>
                </c:pt>
                <c:pt idx="894">
                  <c:v>74.5</c:v>
                </c:pt>
                <c:pt idx="895">
                  <c:v>74.583333333333329</c:v>
                </c:pt>
                <c:pt idx="896">
                  <c:v>74.666666666666671</c:v>
                </c:pt>
                <c:pt idx="897">
                  <c:v>74.75</c:v>
                </c:pt>
                <c:pt idx="898">
                  <c:v>74.833333333333329</c:v>
                </c:pt>
                <c:pt idx="899">
                  <c:v>74.916666666666671</c:v>
                </c:pt>
                <c:pt idx="900">
                  <c:v>75</c:v>
                </c:pt>
                <c:pt idx="901">
                  <c:v>75.083333333333329</c:v>
                </c:pt>
                <c:pt idx="902">
                  <c:v>75.166666666666671</c:v>
                </c:pt>
                <c:pt idx="903">
                  <c:v>75.25</c:v>
                </c:pt>
                <c:pt idx="904">
                  <c:v>75.333333333333329</c:v>
                </c:pt>
                <c:pt idx="905">
                  <c:v>75.416666666666671</c:v>
                </c:pt>
                <c:pt idx="906">
                  <c:v>75.5</c:v>
                </c:pt>
                <c:pt idx="907">
                  <c:v>75.583333333333329</c:v>
                </c:pt>
                <c:pt idx="908">
                  <c:v>75.666666666666671</c:v>
                </c:pt>
                <c:pt idx="909">
                  <c:v>75.75</c:v>
                </c:pt>
                <c:pt idx="910">
                  <c:v>75.833333333333329</c:v>
                </c:pt>
                <c:pt idx="911">
                  <c:v>75.916666666666671</c:v>
                </c:pt>
                <c:pt idx="912">
                  <c:v>76</c:v>
                </c:pt>
                <c:pt idx="913">
                  <c:v>76.083333333333329</c:v>
                </c:pt>
                <c:pt idx="914">
                  <c:v>76.166666666666671</c:v>
                </c:pt>
                <c:pt idx="915">
                  <c:v>76.25</c:v>
                </c:pt>
                <c:pt idx="916">
                  <c:v>76.333333333333329</c:v>
                </c:pt>
                <c:pt idx="917">
                  <c:v>76.416666666666671</c:v>
                </c:pt>
                <c:pt idx="918">
                  <c:v>76.5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77.083333333333329</c:v>
                </c:pt>
                <c:pt idx="926">
                  <c:v>77.166666666666671</c:v>
                </c:pt>
                <c:pt idx="927">
                  <c:v>77.25</c:v>
                </c:pt>
                <c:pt idx="928">
                  <c:v>77.333333333333329</c:v>
                </c:pt>
                <c:pt idx="929">
                  <c:v>77.416666666666671</c:v>
                </c:pt>
                <c:pt idx="930">
                  <c:v>77.5</c:v>
                </c:pt>
                <c:pt idx="931">
                  <c:v>77.583333333333329</c:v>
                </c:pt>
                <c:pt idx="932">
                  <c:v>77.666666666666671</c:v>
                </c:pt>
                <c:pt idx="933">
                  <c:v>77.75</c:v>
                </c:pt>
                <c:pt idx="934">
                  <c:v>77.833333333333329</c:v>
                </c:pt>
                <c:pt idx="935">
                  <c:v>77.916666666666671</c:v>
                </c:pt>
                <c:pt idx="936">
                  <c:v>78</c:v>
                </c:pt>
                <c:pt idx="937">
                  <c:v>78.083333333333329</c:v>
                </c:pt>
                <c:pt idx="938">
                  <c:v>78.166666666666671</c:v>
                </c:pt>
                <c:pt idx="939">
                  <c:v>78.25</c:v>
                </c:pt>
                <c:pt idx="940">
                  <c:v>78.333333333333329</c:v>
                </c:pt>
                <c:pt idx="941">
                  <c:v>78.416666666666671</c:v>
                </c:pt>
                <c:pt idx="942">
                  <c:v>78.5</c:v>
                </c:pt>
                <c:pt idx="943">
                  <c:v>78.583333333333329</c:v>
                </c:pt>
                <c:pt idx="944">
                  <c:v>78.666666666666671</c:v>
                </c:pt>
                <c:pt idx="945">
                  <c:v>78.75</c:v>
                </c:pt>
                <c:pt idx="946">
                  <c:v>78.833333333333329</c:v>
                </c:pt>
                <c:pt idx="947">
                  <c:v>78.916666666666671</c:v>
                </c:pt>
                <c:pt idx="948">
                  <c:v>79</c:v>
                </c:pt>
                <c:pt idx="949">
                  <c:v>79.083333333333329</c:v>
                </c:pt>
                <c:pt idx="950">
                  <c:v>79.166666666666671</c:v>
                </c:pt>
                <c:pt idx="951">
                  <c:v>79.25</c:v>
                </c:pt>
                <c:pt idx="952">
                  <c:v>79.333333333333329</c:v>
                </c:pt>
                <c:pt idx="953">
                  <c:v>79.416666666666671</c:v>
                </c:pt>
                <c:pt idx="954">
                  <c:v>79.5</c:v>
                </c:pt>
                <c:pt idx="955">
                  <c:v>79.583333333333329</c:v>
                </c:pt>
                <c:pt idx="956">
                  <c:v>79.666666666666671</c:v>
                </c:pt>
                <c:pt idx="957">
                  <c:v>79.75</c:v>
                </c:pt>
                <c:pt idx="958">
                  <c:v>79.833333333333329</c:v>
                </c:pt>
                <c:pt idx="959">
                  <c:v>79.916666666666671</c:v>
                </c:pt>
                <c:pt idx="960">
                  <c:v>80</c:v>
                </c:pt>
                <c:pt idx="961">
                  <c:v>80.083333333333329</c:v>
                </c:pt>
                <c:pt idx="962">
                  <c:v>80.166666666666671</c:v>
                </c:pt>
                <c:pt idx="963">
                  <c:v>80.25</c:v>
                </c:pt>
                <c:pt idx="964">
                  <c:v>80.333333333333329</c:v>
                </c:pt>
                <c:pt idx="965">
                  <c:v>80.416666666666671</c:v>
                </c:pt>
                <c:pt idx="966">
                  <c:v>80.5</c:v>
                </c:pt>
                <c:pt idx="967">
                  <c:v>80.583333333333329</c:v>
                </c:pt>
                <c:pt idx="968">
                  <c:v>80.666666666666671</c:v>
                </c:pt>
                <c:pt idx="969">
                  <c:v>80.75</c:v>
                </c:pt>
                <c:pt idx="970">
                  <c:v>80.833333333333329</c:v>
                </c:pt>
                <c:pt idx="971">
                  <c:v>80.916666666666671</c:v>
                </c:pt>
                <c:pt idx="972">
                  <c:v>81</c:v>
                </c:pt>
                <c:pt idx="973">
                  <c:v>81.083333333333329</c:v>
                </c:pt>
                <c:pt idx="974">
                  <c:v>81.166666666666671</c:v>
                </c:pt>
                <c:pt idx="975">
                  <c:v>81.25</c:v>
                </c:pt>
                <c:pt idx="976">
                  <c:v>81.333333333333329</c:v>
                </c:pt>
                <c:pt idx="977">
                  <c:v>81.416666666666671</c:v>
                </c:pt>
                <c:pt idx="978">
                  <c:v>81.5</c:v>
                </c:pt>
                <c:pt idx="979">
                  <c:v>81.583333333333329</c:v>
                </c:pt>
                <c:pt idx="980">
                  <c:v>81.666666666666671</c:v>
                </c:pt>
                <c:pt idx="981">
                  <c:v>81.75</c:v>
                </c:pt>
                <c:pt idx="982">
                  <c:v>81.833333333333329</c:v>
                </c:pt>
                <c:pt idx="983">
                  <c:v>81.916666666666671</c:v>
                </c:pt>
                <c:pt idx="984">
                  <c:v>82</c:v>
                </c:pt>
                <c:pt idx="985">
                  <c:v>82.083333333333329</c:v>
                </c:pt>
                <c:pt idx="986">
                  <c:v>82.166666666666671</c:v>
                </c:pt>
                <c:pt idx="987">
                  <c:v>82.25</c:v>
                </c:pt>
                <c:pt idx="988">
                  <c:v>82.333333333333329</c:v>
                </c:pt>
                <c:pt idx="989">
                  <c:v>82.416666666666671</c:v>
                </c:pt>
                <c:pt idx="990">
                  <c:v>82.5</c:v>
                </c:pt>
                <c:pt idx="991">
                  <c:v>82.583333333333329</c:v>
                </c:pt>
                <c:pt idx="992">
                  <c:v>82.666666666666671</c:v>
                </c:pt>
                <c:pt idx="993">
                  <c:v>82.75</c:v>
                </c:pt>
                <c:pt idx="994">
                  <c:v>82.833333333333329</c:v>
                </c:pt>
                <c:pt idx="995">
                  <c:v>82.916666666666671</c:v>
                </c:pt>
                <c:pt idx="996">
                  <c:v>83</c:v>
                </c:pt>
                <c:pt idx="997">
                  <c:v>83.083333333333329</c:v>
                </c:pt>
                <c:pt idx="998">
                  <c:v>83.166666666666671</c:v>
                </c:pt>
                <c:pt idx="999">
                  <c:v>83.25</c:v>
                </c:pt>
                <c:pt idx="1000">
                  <c:v>83.333333333333329</c:v>
                </c:pt>
                <c:pt idx="1001">
                  <c:v>83.416666666666671</c:v>
                </c:pt>
                <c:pt idx="1002">
                  <c:v>83.5</c:v>
                </c:pt>
                <c:pt idx="1003">
                  <c:v>83.583333333333329</c:v>
                </c:pt>
                <c:pt idx="1004">
                  <c:v>83.666666666666671</c:v>
                </c:pt>
                <c:pt idx="1005">
                  <c:v>83.75</c:v>
                </c:pt>
                <c:pt idx="1006">
                  <c:v>83.833333333333329</c:v>
                </c:pt>
                <c:pt idx="1007">
                  <c:v>83.916666666666671</c:v>
                </c:pt>
                <c:pt idx="1008">
                  <c:v>84</c:v>
                </c:pt>
                <c:pt idx="1009">
                  <c:v>84.083333333333329</c:v>
                </c:pt>
                <c:pt idx="1010">
                  <c:v>84.166666666666671</c:v>
                </c:pt>
                <c:pt idx="1011">
                  <c:v>84.25</c:v>
                </c:pt>
                <c:pt idx="1012">
                  <c:v>84.333333333333329</c:v>
                </c:pt>
                <c:pt idx="1013">
                  <c:v>84.416666666666671</c:v>
                </c:pt>
                <c:pt idx="1014">
                  <c:v>84.5</c:v>
                </c:pt>
                <c:pt idx="1015">
                  <c:v>84.583333333333329</c:v>
                </c:pt>
                <c:pt idx="1016">
                  <c:v>84.666666666666671</c:v>
                </c:pt>
                <c:pt idx="1017">
                  <c:v>84.75</c:v>
                </c:pt>
                <c:pt idx="1018">
                  <c:v>84.833333333333329</c:v>
                </c:pt>
                <c:pt idx="1019">
                  <c:v>84.916666666666671</c:v>
                </c:pt>
                <c:pt idx="1020">
                  <c:v>85</c:v>
                </c:pt>
                <c:pt idx="1021">
                  <c:v>85.083333333333329</c:v>
                </c:pt>
                <c:pt idx="1022">
                  <c:v>85.166666666666671</c:v>
                </c:pt>
                <c:pt idx="1023">
                  <c:v>85.25</c:v>
                </c:pt>
                <c:pt idx="1024">
                  <c:v>85.333333333333329</c:v>
                </c:pt>
                <c:pt idx="1025">
                  <c:v>85.416666666666671</c:v>
                </c:pt>
                <c:pt idx="1026">
                  <c:v>85.5</c:v>
                </c:pt>
                <c:pt idx="1027">
                  <c:v>85.583333333333329</c:v>
                </c:pt>
                <c:pt idx="1028">
                  <c:v>85.666666666666671</c:v>
                </c:pt>
                <c:pt idx="1029">
                  <c:v>85.75</c:v>
                </c:pt>
                <c:pt idx="1030">
                  <c:v>85.833333333333329</c:v>
                </c:pt>
                <c:pt idx="1031">
                  <c:v>85.916666666666671</c:v>
                </c:pt>
                <c:pt idx="1032">
                  <c:v>86</c:v>
                </c:pt>
                <c:pt idx="1033">
                  <c:v>86.083333333333329</c:v>
                </c:pt>
                <c:pt idx="1034">
                  <c:v>86.166666666666671</c:v>
                </c:pt>
                <c:pt idx="1035">
                  <c:v>86.25</c:v>
                </c:pt>
                <c:pt idx="1036">
                  <c:v>86.333333333333329</c:v>
                </c:pt>
                <c:pt idx="1037">
                  <c:v>86.416666666666671</c:v>
                </c:pt>
                <c:pt idx="1038">
                  <c:v>86.5</c:v>
                </c:pt>
                <c:pt idx="1039">
                  <c:v>86.583333333333329</c:v>
                </c:pt>
                <c:pt idx="1040">
                  <c:v>86.666666666666671</c:v>
                </c:pt>
                <c:pt idx="1041">
                  <c:v>86.75</c:v>
                </c:pt>
                <c:pt idx="1042">
                  <c:v>86.833333333333329</c:v>
                </c:pt>
                <c:pt idx="1043">
                  <c:v>86.916666666666671</c:v>
                </c:pt>
                <c:pt idx="1044">
                  <c:v>87</c:v>
                </c:pt>
                <c:pt idx="1045">
                  <c:v>87.083333333333329</c:v>
                </c:pt>
                <c:pt idx="1046">
                  <c:v>87.166666666666671</c:v>
                </c:pt>
                <c:pt idx="1047">
                  <c:v>87.25</c:v>
                </c:pt>
                <c:pt idx="1048">
                  <c:v>87.333333333333329</c:v>
                </c:pt>
                <c:pt idx="1049">
                  <c:v>87.416666666666671</c:v>
                </c:pt>
                <c:pt idx="1050">
                  <c:v>87.5</c:v>
                </c:pt>
                <c:pt idx="1051">
                  <c:v>87.583333333333329</c:v>
                </c:pt>
                <c:pt idx="1052">
                  <c:v>87.666666666666671</c:v>
                </c:pt>
                <c:pt idx="1053">
                  <c:v>87.75</c:v>
                </c:pt>
                <c:pt idx="1054">
                  <c:v>87.833333333333329</c:v>
                </c:pt>
                <c:pt idx="1055">
                  <c:v>87.916666666666671</c:v>
                </c:pt>
                <c:pt idx="1056">
                  <c:v>88</c:v>
                </c:pt>
                <c:pt idx="1057">
                  <c:v>88.083333333333329</c:v>
                </c:pt>
                <c:pt idx="1058">
                  <c:v>88.166666666666671</c:v>
                </c:pt>
                <c:pt idx="1059">
                  <c:v>88.25</c:v>
                </c:pt>
                <c:pt idx="1060">
                  <c:v>88.333333333333329</c:v>
                </c:pt>
                <c:pt idx="1061">
                  <c:v>88.416666666666671</c:v>
                </c:pt>
                <c:pt idx="1062">
                  <c:v>88.5</c:v>
                </c:pt>
                <c:pt idx="1063">
                  <c:v>88.583333333333329</c:v>
                </c:pt>
                <c:pt idx="1064">
                  <c:v>88.666666666666671</c:v>
                </c:pt>
                <c:pt idx="1065">
                  <c:v>88.75</c:v>
                </c:pt>
                <c:pt idx="1066">
                  <c:v>88.833333333333329</c:v>
                </c:pt>
                <c:pt idx="1067">
                  <c:v>88.916666666666671</c:v>
                </c:pt>
                <c:pt idx="1068">
                  <c:v>89</c:v>
                </c:pt>
                <c:pt idx="1069">
                  <c:v>89.083333333333329</c:v>
                </c:pt>
                <c:pt idx="1070">
                  <c:v>89.166666666666671</c:v>
                </c:pt>
                <c:pt idx="1071">
                  <c:v>89.25</c:v>
                </c:pt>
                <c:pt idx="1072">
                  <c:v>89.333333333333329</c:v>
                </c:pt>
                <c:pt idx="1073">
                  <c:v>89.416666666666671</c:v>
                </c:pt>
                <c:pt idx="1074">
                  <c:v>89.5</c:v>
                </c:pt>
                <c:pt idx="1075">
                  <c:v>89.583333333333329</c:v>
                </c:pt>
                <c:pt idx="1076">
                  <c:v>89.666666666666671</c:v>
                </c:pt>
                <c:pt idx="1077">
                  <c:v>89.75</c:v>
                </c:pt>
                <c:pt idx="1078">
                  <c:v>89.833333333333329</c:v>
                </c:pt>
                <c:pt idx="1079">
                  <c:v>89.916666666666671</c:v>
                </c:pt>
                <c:pt idx="1080">
                  <c:v>90</c:v>
                </c:pt>
                <c:pt idx="1081">
                  <c:v>90.083333333333329</c:v>
                </c:pt>
                <c:pt idx="1082">
                  <c:v>90.166666666666671</c:v>
                </c:pt>
                <c:pt idx="1083">
                  <c:v>90.25</c:v>
                </c:pt>
                <c:pt idx="1084">
                  <c:v>90.333333333333329</c:v>
                </c:pt>
                <c:pt idx="1085">
                  <c:v>90.416666666666671</c:v>
                </c:pt>
                <c:pt idx="1086">
                  <c:v>90.5</c:v>
                </c:pt>
                <c:pt idx="1087">
                  <c:v>90.583333333333329</c:v>
                </c:pt>
                <c:pt idx="1088">
                  <c:v>90.666666666666671</c:v>
                </c:pt>
                <c:pt idx="1089">
                  <c:v>90.75</c:v>
                </c:pt>
                <c:pt idx="1090">
                  <c:v>90.833333333333329</c:v>
                </c:pt>
                <c:pt idx="1091">
                  <c:v>90.916666666666671</c:v>
                </c:pt>
                <c:pt idx="1092">
                  <c:v>91</c:v>
                </c:pt>
                <c:pt idx="1093">
                  <c:v>91.083333333333329</c:v>
                </c:pt>
                <c:pt idx="1094">
                  <c:v>91.166666666666671</c:v>
                </c:pt>
                <c:pt idx="1095">
                  <c:v>91.25</c:v>
                </c:pt>
                <c:pt idx="1096">
                  <c:v>91.333333333333329</c:v>
                </c:pt>
                <c:pt idx="1097">
                  <c:v>91.416666666666671</c:v>
                </c:pt>
                <c:pt idx="1098">
                  <c:v>91.5</c:v>
                </c:pt>
                <c:pt idx="1099">
                  <c:v>91.583333333333329</c:v>
                </c:pt>
                <c:pt idx="1100">
                  <c:v>91.666666666666671</c:v>
                </c:pt>
                <c:pt idx="1101">
                  <c:v>91.75</c:v>
                </c:pt>
                <c:pt idx="1102">
                  <c:v>91.833333333333329</c:v>
                </c:pt>
                <c:pt idx="1103">
                  <c:v>91.916666666666671</c:v>
                </c:pt>
                <c:pt idx="1104">
                  <c:v>92</c:v>
                </c:pt>
                <c:pt idx="1105">
                  <c:v>92.083333333333329</c:v>
                </c:pt>
                <c:pt idx="1106">
                  <c:v>92.166666666666671</c:v>
                </c:pt>
                <c:pt idx="1107">
                  <c:v>92.25</c:v>
                </c:pt>
                <c:pt idx="1108">
                  <c:v>92.333333333333329</c:v>
                </c:pt>
                <c:pt idx="1109">
                  <c:v>92.416666666666671</c:v>
                </c:pt>
                <c:pt idx="1110">
                  <c:v>92.5</c:v>
                </c:pt>
                <c:pt idx="1111">
                  <c:v>92.583333333333329</c:v>
                </c:pt>
                <c:pt idx="1112">
                  <c:v>92.666666666666671</c:v>
                </c:pt>
                <c:pt idx="1113">
                  <c:v>92.75</c:v>
                </c:pt>
                <c:pt idx="1114">
                  <c:v>92.833333333333329</c:v>
                </c:pt>
                <c:pt idx="1115">
                  <c:v>92.916666666666671</c:v>
                </c:pt>
                <c:pt idx="1116">
                  <c:v>93</c:v>
                </c:pt>
                <c:pt idx="1117">
                  <c:v>93.083333333333329</c:v>
                </c:pt>
                <c:pt idx="1118">
                  <c:v>93.166666666666671</c:v>
                </c:pt>
                <c:pt idx="1119">
                  <c:v>93.25</c:v>
                </c:pt>
                <c:pt idx="1120">
                  <c:v>93.333333333333329</c:v>
                </c:pt>
                <c:pt idx="1121">
                  <c:v>93.416666666666671</c:v>
                </c:pt>
                <c:pt idx="1122">
                  <c:v>93.5</c:v>
                </c:pt>
                <c:pt idx="1123">
                  <c:v>93.583333333333329</c:v>
                </c:pt>
                <c:pt idx="1124">
                  <c:v>93.666666666666671</c:v>
                </c:pt>
                <c:pt idx="1125">
                  <c:v>93.75</c:v>
                </c:pt>
                <c:pt idx="1126">
                  <c:v>93.833333333333329</c:v>
                </c:pt>
                <c:pt idx="1127">
                  <c:v>93.916666666666671</c:v>
                </c:pt>
                <c:pt idx="1128">
                  <c:v>94</c:v>
                </c:pt>
                <c:pt idx="1129">
                  <c:v>94.083333333333329</c:v>
                </c:pt>
                <c:pt idx="1130">
                  <c:v>94.166666666666671</c:v>
                </c:pt>
                <c:pt idx="1131">
                  <c:v>94.25</c:v>
                </c:pt>
                <c:pt idx="1132">
                  <c:v>94.333333333333329</c:v>
                </c:pt>
                <c:pt idx="1133">
                  <c:v>94.416666666666671</c:v>
                </c:pt>
                <c:pt idx="1134">
                  <c:v>94.5</c:v>
                </c:pt>
                <c:pt idx="1135">
                  <c:v>94.583333333333329</c:v>
                </c:pt>
                <c:pt idx="1136">
                  <c:v>94.666666666666671</c:v>
                </c:pt>
                <c:pt idx="1137">
                  <c:v>94.75</c:v>
                </c:pt>
                <c:pt idx="1138">
                  <c:v>94.833333333333329</c:v>
                </c:pt>
                <c:pt idx="1139">
                  <c:v>94.916666666666671</c:v>
                </c:pt>
                <c:pt idx="1140">
                  <c:v>95</c:v>
                </c:pt>
                <c:pt idx="1141">
                  <c:v>95.083333333333329</c:v>
                </c:pt>
                <c:pt idx="1142">
                  <c:v>95.166666666666671</c:v>
                </c:pt>
                <c:pt idx="1143">
                  <c:v>95.25</c:v>
                </c:pt>
                <c:pt idx="1144">
                  <c:v>95.333333333333329</c:v>
                </c:pt>
                <c:pt idx="1145">
                  <c:v>95.416666666666671</c:v>
                </c:pt>
                <c:pt idx="1146">
                  <c:v>95.5</c:v>
                </c:pt>
                <c:pt idx="1147">
                  <c:v>95.583333333333329</c:v>
                </c:pt>
                <c:pt idx="1148">
                  <c:v>95.666666666666671</c:v>
                </c:pt>
                <c:pt idx="1149">
                  <c:v>95.75</c:v>
                </c:pt>
                <c:pt idx="1150">
                  <c:v>95.833333333333329</c:v>
                </c:pt>
                <c:pt idx="1151">
                  <c:v>95.916666666666671</c:v>
                </c:pt>
                <c:pt idx="1152">
                  <c:v>96</c:v>
                </c:pt>
                <c:pt idx="1153">
                  <c:v>96.083333333333329</c:v>
                </c:pt>
                <c:pt idx="1154">
                  <c:v>96.166666666666671</c:v>
                </c:pt>
                <c:pt idx="1155">
                  <c:v>96.25</c:v>
                </c:pt>
                <c:pt idx="1156">
                  <c:v>96.333333333333329</c:v>
                </c:pt>
                <c:pt idx="1157">
                  <c:v>96.416666666666671</c:v>
                </c:pt>
                <c:pt idx="1158">
                  <c:v>96.5</c:v>
                </c:pt>
                <c:pt idx="1159">
                  <c:v>96.583333333333329</c:v>
                </c:pt>
                <c:pt idx="1160">
                  <c:v>96.666666666666671</c:v>
                </c:pt>
                <c:pt idx="1161">
                  <c:v>96.75</c:v>
                </c:pt>
                <c:pt idx="1162">
                  <c:v>96.833333333333329</c:v>
                </c:pt>
                <c:pt idx="1163">
                  <c:v>96.916666666666671</c:v>
                </c:pt>
                <c:pt idx="1164">
                  <c:v>97</c:v>
                </c:pt>
                <c:pt idx="1165">
                  <c:v>97.083333333333329</c:v>
                </c:pt>
                <c:pt idx="1166">
                  <c:v>97.166666666666671</c:v>
                </c:pt>
                <c:pt idx="1167">
                  <c:v>97.25</c:v>
                </c:pt>
                <c:pt idx="1168">
                  <c:v>97.333333333333329</c:v>
                </c:pt>
                <c:pt idx="1169">
                  <c:v>97.416666666666671</c:v>
                </c:pt>
                <c:pt idx="1170">
                  <c:v>97.5</c:v>
                </c:pt>
                <c:pt idx="1171">
                  <c:v>97.583333333333329</c:v>
                </c:pt>
                <c:pt idx="1172">
                  <c:v>97.666666666666671</c:v>
                </c:pt>
                <c:pt idx="1173">
                  <c:v>97.75</c:v>
                </c:pt>
                <c:pt idx="1174">
                  <c:v>97.833333333333329</c:v>
                </c:pt>
                <c:pt idx="1175">
                  <c:v>97.916666666666671</c:v>
                </c:pt>
                <c:pt idx="1176">
                  <c:v>98</c:v>
                </c:pt>
                <c:pt idx="1177">
                  <c:v>98.083333333333329</c:v>
                </c:pt>
                <c:pt idx="1178">
                  <c:v>98.166666666666671</c:v>
                </c:pt>
                <c:pt idx="1179">
                  <c:v>98.25</c:v>
                </c:pt>
                <c:pt idx="1180">
                  <c:v>98.333333333333329</c:v>
                </c:pt>
                <c:pt idx="1181">
                  <c:v>98.416666666666671</c:v>
                </c:pt>
                <c:pt idx="1182">
                  <c:v>98.5</c:v>
                </c:pt>
                <c:pt idx="1183">
                  <c:v>98.583333333333329</c:v>
                </c:pt>
                <c:pt idx="1184">
                  <c:v>98.666666666666671</c:v>
                </c:pt>
                <c:pt idx="1185">
                  <c:v>98.75</c:v>
                </c:pt>
                <c:pt idx="1186">
                  <c:v>98.833333333333329</c:v>
                </c:pt>
                <c:pt idx="1187">
                  <c:v>98.916666666666671</c:v>
                </c:pt>
                <c:pt idx="1188">
                  <c:v>99</c:v>
                </c:pt>
                <c:pt idx="1189">
                  <c:v>99.083333333333329</c:v>
                </c:pt>
                <c:pt idx="1190">
                  <c:v>99.166666666666671</c:v>
                </c:pt>
                <c:pt idx="1191">
                  <c:v>99.25</c:v>
                </c:pt>
                <c:pt idx="1192">
                  <c:v>99.333333333333329</c:v>
                </c:pt>
                <c:pt idx="1193">
                  <c:v>99.416666666666671</c:v>
                </c:pt>
                <c:pt idx="1194">
                  <c:v>99.5</c:v>
                </c:pt>
                <c:pt idx="1195">
                  <c:v>99.583333333333329</c:v>
                </c:pt>
                <c:pt idx="1196">
                  <c:v>99.666666666666671</c:v>
                </c:pt>
                <c:pt idx="1197">
                  <c:v>99.75</c:v>
                </c:pt>
                <c:pt idx="1198">
                  <c:v>99.833333333333329</c:v>
                </c:pt>
                <c:pt idx="1199">
                  <c:v>99.916666666666671</c:v>
                </c:pt>
                <c:pt idx="1200">
                  <c:v>100</c:v>
                </c:pt>
                <c:pt idx="1201">
                  <c:v>100.08333333333333</c:v>
                </c:pt>
                <c:pt idx="1202">
                  <c:v>100.16666666666667</c:v>
                </c:pt>
                <c:pt idx="1203">
                  <c:v>100.25</c:v>
                </c:pt>
                <c:pt idx="1204">
                  <c:v>100.33333333333333</c:v>
                </c:pt>
                <c:pt idx="1205">
                  <c:v>100.41666666666667</c:v>
                </c:pt>
                <c:pt idx="1206">
                  <c:v>100.5</c:v>
                </c:pt>
                <c:pt idx="1207">
                  <c:v>100.58333333333333</c:v>
                </c:pt>
                <c:pt idx="1208">
                  <c:v>100.66666666666667</c:v>
                </c:pt>
                <c:pt idx="1209">
                  <c:v>100.75</c:v>
                </c:pt>
                <c:pt idx="1210">
                  <c:v>100.83333333333333</c:v>
                </c:pt>
                <c:pt idx="1211">
                  <c:v>100.91666666666667</c:v>
                </c:pt>
                <c:pt idx="1212">
                  <c:v>101</c:v>
                </c:pt>
                <c:pt idx="1213">
                  <c:v>101.08333333333333</c:v>
                </c:pt>
                <c:pt idx="1214">
                  <c:v>101.16666666666667</c:v>
                </c:pt>
                <c:pt idx="1215">
                  <c:v>101.25</c:v>
                </c:pt>
                <c:pt idx="1216">
                  <c:v>101.33333333333333</c:v>
                </c:pt>
                <c:pt idx="1217">
                  <c:v>101.41666666666667</c:v>
                </c:pt>
                <c:pt idx="1218">
                  <c:v>101.5</c:v>
                </c:pt>
                <c:pt idx="1219">
                  <c:v>101.58333333333333</c:v>
                </c:pt>
                <c:pt idx="1220">
                  <c:v>101.66666666666667</c:v>
                </c:pt>
                <c:pt idx="1221">
                  <c:v>101.75</c:v>
                </c:pt>
                <c:pt idx="1222">
                  <c:v>101.83333333333333</c:v>
                </c:pt>
                <c:pt idx="1223">
                  <c:v>101.91666666666667</c:v>
                </c:pt>
                <c:pt idx="1224">
                  <c:v>102</c:v>
                </c:pt>
                <c:pt idx="1225">
                  <c:v>102.08333333333333</c:v>
                </c:pt>
                <c:pt idx="1226">
                  <c:v>102.16666666666667</c:v>
                </c:pt>
                <c:pt idx="1227">
                  <c:v>102.25</c:v>
                </c:pt>
                <c:pt idx="1228">
                  <c:v>102.33333333333333</c:v>
                </c:pt>
                <c:pt idx="1229">
                  <c:v>102.41666666666667</c:v>
                </c:pt>
                <c:pt idx="1230">
                  <c:v>102.5</c:v>
                </c:pt>
                <c:pt idx="1231">
                  <c:v>102.58333333333333</c:v>
                </c:pt>
                <c:pt idx="1232">
                  <c:v>102.66666666666667</c:v>
                </c:pt>
                <c:pt idx="1233">
                  <c:v>102.75</c:v>
                </c:pt>
                <c:pt idx="1234">
                  <c:v>102.83333333333333</c:v>
                </c:pt>
                <c:pt idx="1235">
                  <c:v>102.91666666666667</c:v>
                </c:pt>
                <c:pt idx="1236">
                  <c:v>103</c:v>
                </c:pt>
                <c:pt idx="1237">
                  <c:v>103.08333333333333</c:v>
                </c:pt>
                <c:pt idx="1238">
                  <c:v>103.16666666666667</c:v>
                </c:pt>
                <c:pt idx="1239">
                  <c:v>103.25</c:v>
                </c:pt>
                <c:pt idx="1240">
                  <c:v>103.33333333333333</c:v>
                </c:pt>
                <c:pt idx="1241">
                  <c:v>103.41666666666667</c:v>
                </c:pt>
                <c:pt idx="1242">
                  <c:v>103.5</c:v>
                </c:pt>
                <c:pt idx="1243">
                  <c:v>103.58333333333333</c:v>
                </c:pt>
                <c:pt idx="1244">
                  <c:v>103.66666666666667</c:v>
                </c:pt>
                <c:pt idx="1245">
                  <c:v>103.75</c:v>
                </c:pt>
                <c:pt idx="1246">
                  <c:v>103.83333333333333</c:v>
                </c:pt>
                <c:pt idx="1247">
                  <c:v>103.91666666666667</c:v>
                </c:pt>
                <c:pt idx="1248">
                  <c:v>104</c:v>
                </c:pt>
                <c:pt idx="1249">
                  <c:v>104.08333333333333</c:v>
                </c:pt>
                <c:pt idx="1250">
                  <c:v>104.16666666666667</c:v>
                </c:pt>
                <c:pt idx="1251">
                  <c:v>104.25</c:v>
                </c:pt>
                <c:pt idx="1252">
                  <c:v>104.33333333333333</c:v>
                </c:pt>
                <c:pt idx="1253">
                  <c:v>104.41666666666667</c:v>
                </c:pt>
                <c:pt idx="1254">
                  <c:v>104.5</c:v>
                </c:pt>
                <c:pt idx="1255">
                  <c:v>104.58333333333333</c:v>
                </c:pt>
                <c:pt idx="1256">
                  <c:v>104.66666666666667</c:v>
                </c:pt>
                <c:pt idx="1257">
                  <c:v>104.75</c:v>
                </c:pt>
                <c:pt idx="1258">
                  <c:v>104.83333333333333</c:v>
                </c:pt>
                <c:pt idx="1259">
                  <c:v>104.91666666666667</c:v>
                </c:pt>
                <c:pt idx="1260">
                  <c:v>105</c:v>
                </c:pt>
                <c:pt idx="1261">
                  <c:v>105.08333333333333</c:v>
                </c:pt>
                <c:pt idx="1262">
                  <c:v>105.16666666666667</c:v>
                </c:pt>
                <c:pt idx="1263">
                  <c:v>105.25</c:v>
                </c:pt>
                <c:pt idx="1264">
                  <c:v>105.33333333333333</c:v>
                </c:pt>
                <c:pt idx="1265">
                  <c:v>105.41666666666667</c:v>
                </c:pt>
                <c:pt idx="1266">
                  <c:v>105.5</c:v>
                </c:pt>
                <c:pt idx="1267">
                  <c:v>105.58333333333333</c:v>
                </c:pt>
                <c:pt idx="1268">
                  <c:v>105.66666666666667</c:v>
                </c:pt>
                <c:pt idx="1269">
                  <c:v>105.75</c:v>
                </c:pt>
                <c:pt idx="1270">
                  <c:v>105.83333333333333</c:v>
                </c:pt>
                <c:pt idx="1271">
                  <c:v>105.91666666666667</c:v>
                </c:pt>
                <c:pt idx="1272">
                  <c:v>106</c:v>
                </c:pt>
                <c:pt idx="1273">
                  <c:v>106.08333333333333</c:v>
                </c:pt>
                <c:pt idx="1274">
                  <c:v>106.16666666666667</c:v>
                </c:pt>
                <c:pt idx="1275">
                  <c:v>106.25</c:v>
                </c:pt>
                <c:pt idx="1276">
                  <c:v>106.33333333333333</c:v>
                </c:pt>
                <c:pt idx="1277">
                  <c:v>106.41666666666667</c:v>
                </c:pt>
                <c:pt idx="1278">
                  <c:v>106.5</c:v>
                </c:pt>
                <c:pt idx="1279">
                  <c:v>106.58333333333333</c:v>
                </c:pt>
                <c:pt idx="1280">
                  <c:v>106.66666666666667</c:v>
                </c:pt>
                <c:pt idx="1281">
                  <c:v>106.75</c:v>
                </c:pt>
                <c:pt idx="1282">
                  <c:v>106.83333333333333</c:v>
                </c:pt>
                <c:pt idx="1283">
                  <c:v>106.91666666666667</c:v>
                </c:pt>
                <c:pt idx="1284">
                  <c:v>107</c:v>
                </c:pt>
                <c:pt idx="1285">
                  <c:v>107.08333333333333</c:v>
                </c:pt>
                <c:pt idx="1286">
                  <c:v>107.16666666666667</c:v>
                </c:pt>
                <c:pt idx="1287">
                  <c:v>107.25</c:v>
                </c:pt>
                <c:pt idx="1288">
                  <c:v>107.33333333333333</c:v>
                </c:pt>
                <c:pt idx="1289">
                  <c:v>107.41666666666667</c:v>
                </c:pt>
                <c:pt idx="1290">
                  <c:v>107.5</c:v>
                </c:pt>
                <c:pt idx="1291">
                  <c:v>107.58333333333333</c:v>
                </c:pt>
                <c:pt idx="1292">
                  <c:v>107.66666666666667</c:v>
                </c:pt>
                <c:pt idx="1293">
                  <c:v>107.75</c:v>
                </c:pt>
                <c:pt idx="1294">
                  <c:v>107.83333333333333</c:v>
                </c:pt>
                <c:pt idx="1295">
                  <c:v>107.91666666666667</c:v>
                </c:pt>
                <c:pt idx="1296">
                  <c:v>108</c:v>
                </c:pt>
                <c:pt idx="1297">
                  <c:v>108.08333333333333</c:v>
                </c:pt>
                <c:pt idx="1298">
                  <c:v>108.16666666666667</c:v>
                </c:pt>
                <c:pt idx="1299">
                  <c:v>108.25</c:v>
                </c:pt>
                <c:pt idx="1300">
                  <c:v>108.33333333333333</c:v>
                </c:pt>
                <c:pt idx="1301">
                  <c:v>108.41666666666667</c:v>
                </c:pt>
                <c:pt idx="1302">
                  <c:v>108.5</c:v>
                </c:pt>
                <c:pt idx="1303">
                  <c:v>108.58333333333333</c:v>
                </c:pt>
                <c:pt idx="1304">
                  <c:v>108.66666666666667</c:v>
                </c:pt>
                <c:pt idx="1305">
                  <c:v>108.75</c:v>
                </c:pt>
                <c:pt idx="1306">
                  <c:v>108.83333333333333</c:v>
                </c:pt>
                <c:pt idx="1307">
                  <c:v>108.91666666666667</c:v>
                </c:pt>
                <c:pt idx="1308">
                  <c:v>109</c:v>
                </c:pt>
                <c:pt idx="1309">
                  <c:v>109.08333333333333</c:v>
                </c:pt>
                <c:pt idx="1310">
                  <c:v>109.16666666666667</c:v>
                </c:pt>
                <c:pt idx="1311">
                  <c:v>109.25</c:v>
                </c:pt>
                <c:pt idx="1312">
                  <c:v>109.33333333333333</c:v>
                </c:pt>
                <c:pt idx="1313">
                  <c:v>109.41666666666667</c:v>
                </c:pt>
                <c:pt idx="1314">
                  <c:v>109.5</c:v>
                </c:pt>
                <c:pt idx="1315">
                  <c:v>109.58333333333333</c:v>
                </c:pt>
                <c:pt idx="1316">
                  <c:v>109.66666666666667</c:v>
                </c:pt>
                <c:pt idx="1317">
                  <c:v>109.75</c:v>
                </c:pt>
                <c:pt idx="1318">
                  <c:v>109.83333333333333</c:v>
                </c:pt>
                <c:pt idx="1319">
                  <c:v>109.91666666666667</c:v>
                </c:pt>
                <c:pt idx="1320">
                  <c:v>110</c:v>
                </c:pt>
                <c:pt idx="1321">
                  <c:v>110.08333333333333</c:v>
                </c:pt>
                <c:pt idx="1322">
                  <c:v>110.16666666666667</c:v>
                </c:pt>
                <c:pt idx="1323">
                  <c:v>110.25</c:v>
                </c:pt>
                <c:pt idx="1324">
                  <c:v>110.33333333333333</c:v>
                </c:pt>
                <c:pt idx="1325">
                  <c:v>110.41666666666667</c:v>
                </c:pt>
                <c:pt idx="1326">
                  <c:v>110.5</c:v>
                </c:pt>
                <c:pt idx="1327">
                  <c:v>110.58333333333333</c:v>
                </c:pt>
                <c:pt idx="1328">
                  <c:v>110.66666666666667</c:v>
                </c:pt>
                <c:pt idx="1329">
                  <c:v>110.75</c:v>
                </c:pt>
                <c:pt idx="1330">
                  <c:v>110.83333333333333</c:v>
                </c:pt>
                <c:pt idx="1331">
                  <c:v>110.91666666666667</c:v>
                </c:pt>
                <c:pt idx="1332">
                  <c:v>111</c:v>
                </c:pt>
                <c:pt idx="1333">
                  <c:v>111.08333333333333</c:v>
                </c:pt>
                <c:pt idx="1334">
                  <c:v>111.16666666666667</c:v>
                </c:pt>
                <c:pt idx="1335">
                  <c:v>111.25</c:v>
                </c:pt>
                <c:pt idx="1336">
                  <c:v>111.33333333333333</c:v>
                </c:pt>
                <c:pt idx="1337">
                  <c:v>111.41666666666667</c:v>
                </c:pt>
                <c:pt idx="1338">
                  <c:v>111.5</c:v>
                </c:pt>
                <c:pt idx="1339">
                  <c:v>111.58333333333333</c:v>
                </c:pt>
                <c:pt idx="1340">
                  <c:v>111.66666666666667</c:v>
                </c:pt>
                <c:pt idx="1341">
                  <c:v>111.75</c:v>
                </c:pt>
                <c:pt idx="1342">
                  <c:v>111.83333333333333</c:v>
                </c:pt>
                <c:pt idx="1343">
                  <c:v>111.91666666666667</c:v>
                </c:pt>
                <c:pt idx="1344">
                  <c:v>112</c:v>
                </c:pt>
                <c:pt idx="1345">
                  <c:v>112.08333333333333</c:v>
                </c:pt>
                <c:pt idx="1346">
                  <c:v>112.16666666666667</c:v>
                </c:pt>
                <c:pt idx="1347">
                  <c:v>112.25</c:v>
                </c:pt>
                <c:pt idx="1348">
                  <c:v>112.33333333333333</c:v>
                </c:pt>
                <c:pt idx="1349">
                  <c:v>112.41666666666667</c:v>
                </c:pt>
                <c:pt idx="1350">
                  <c:v>112.5</c:v>
                </c:pt>
                <c:pt idx="1351">
                  <c:v>112.58333333333333</c:v>
                </c:pt>
                <c:pt idx="1352">
                  <c:v>112.66666666666667</c:v>
                </c:pt>
                <c:pt idx="1353">
                  <c:v>112.75</c:v>
                </c:pt>
                <c:pt idx="1354">
                  <c:v>112.83333333333333</c:v>
                </c:pt>
                <c:pt idx="1355">
                  <c:v>112.91666666666667</c:v>
                </c:pt>
                <c:pt idx="1356">
                  <c:v>113</c:v>
                </c:pt>
                <c:pt idx="1357">
                  <c:v>113.08333333333333</c:v>
                </c:pt>
                <c:pt idx="1358">
                  <c:v>113.16666666666667</c:v>
                </c:pt>
                <c:pt idx="1359">
                  <c:v>113.25</c:v>
                </c:pt>
                <c:pt idx="1360">
                  <c:v>113.33333333333333</c:v>
                </c:pt>
                <c:pt idx="1361">
                  <c:v>113.41666666666667</c:v>
                </c:pt>
                <c:pt idx="1362">
                  <c:v>113.5</c:v>
                </c:pt>
                <c:pt idx="1363">
                  <c:v>113.58333333333333</c:v>
                </c:pt>
                <c:pt idx="1364">
                  <c:v>113.66666666666667</c:v>
                </c:pt>
                <c:pt idx="1365">
                  <c:v>113.75</c:v>
                </c:pt>
                <c:pt idx="1366">
                  <c:v>113.83333333333333</c:v>
                </c:pt>
                <c:pt idx="1367">
                  <c:v>113.91666666666667</c:v>
                </c:pt>
                <c:pt idx="1368">
                  <c:v>114</c:v>
                </c:pt>
                <c:pt idx="1369">
                  <c:v>114.08333333333333</c:v>
                </c:pt>
                <c:pt idx="1370">
                  <c:v>114.16666666666667</c:v>
                </c:pt>
                <c:pt idx="1371">
                  <c:v>114.25</c:v>
                </c:pt>
                <c:pt idx="1372">
                  <c:v>114.33333333333333</c:v>
                </c:pt>
                <c:pt idx="1373">
                  <c:v>114.41666666666667</c:v>
                </c:pt>
                <c:pt idx="1374">
                  <c:v>114.5</c:v>
                </c:pt>
                <c:pt idx="1375">
                  <c:v>114.58333333333333</c:v>
                </c:pt>
                <c:pt idx="1376">
                  <c:v>114.66666666666667</c:v>
                </c:pt>
                <c:pt idx="1377">
                  <c:v>114.75</c:v>
                </c:pt>
                <c:pt idx="1378">
                  <c:v>114.83333333333333</c:v>
                </c:pt>
                <c:pt idx="1379">
                  <c:v>114.91666666666667</c:v>
                </c:pt>
                <c:pt idx="1380">
                  <c:v>115</c:v>
                </c:pt>
                <c:pt idx="1381">
                  <c:v>115.08333333333333</c:v>
                </c:pt>
                <c:pt idx="1382">
                  <c:v>115.16666666666667</c:v>
                </c:pt>
                <c:pt idx="1383">
                  <c:v>115.25</c:v>
                </c:pt>
                <c:pt idx="1384">
                  <c:v>115.33333333333333</c:v>
                </c:pt>
                <c:pt idx="1385">
                  <c:v>115.41666666666667</c:v>
                </c:pt>
                <c:pt idx="1386">
                  <c:v>115.5</c:v>
                </c:pt>
                <c:pt idx="1387">
                  <c:v>115.58333333333333</c:v>
                </c:pt>
                <c:pt idx="1388">
                  <c:v>115.66666666666667</c:v>
                </c:pt>
                <c:pt idx="1389">
                  <c:v>115.75</c:v>
                </c:pt>
                <c:pt idx="1390">
                  <c:v>115.83333333333333</c:v>
                </c:pt>
                <c:pt idx="1391">
                  <c:v>115.91666666666667</c:v>
                </c:pt>
                <c:pt idx="1392">
                  <c:v>116</c:v>
                </c:pt>
                <c:pt idx="1393">
                  <c:v>116.08333333333333</c:v>
                </c:pt>
                <c:pt idx="1394">
                  <c:v>116.16666666666667</c:v>
                </c:pt>
                <c:pt idx="1395">
                  <c:v>116.25</c:v>
                </c:pt>
                <c:pt idx="1396">
                  <c:v>116.33333333333333</c:v>
                </c:pt>
                <c:pt idx="1397">
                  <c:v>116.41666666666667</c:v>
                </c:pt>
                <c:pt idx="1398">
                  <c:v>116.5</c:v>
                </c:pt>
                <c:pt idx="1399">
                  <c:v>116.58333333333333</c:v>
                </c:pt>
                <c:pt idx="1400">
                  <c:v>116.66666666666667</c:v>
                </c:pt>
                <c:pt idx="1401">
                  <c:v>116.75</c:v>
                </c:pt>
                <c:pt idx="1402">
                  <c:v>116.83333333333333</c:v>
                </c:pt>
                <c:pt idx="1403">
                  <c:v>116.91666666666667</c:v>
                </c:pt>
                <c:pt idx="1404">
                  <c:v>117</c:v>
                </c:pt>
                <c:pt idx="1405">
                  <c:v>117.08333333333333</c:v>
                </c:pt>
                <c:pt idx="1406">
                  <c:v>117.16666666666667</c:v>
                </c:pt>
                <c:pt idx="1407">
                  <c:v>117.25</c:v>
                </c:pt>
                <c:pt idx="1408">
                  <c:v>117.33333333333333</c:v>
                </c:pt>
                <c:pt idx="1409">
                  <c:v>117.41666666666667</c:v>
                </c:pt>
                <c:pt idx="1410">
                  <c:v>117.5</c:v>
                </c:pt>
                <c:pt idx="1411">
                  <c:v>117.58333333333333</c:v>
                </c:pt>
                <c:pt idx="1412">
                  <c:v>117.66666666666667</c:v>
                </c:pt>
                <c:pt idx="1413">
                  <c:v>117.75</c:v>
                </c:pt>
                <c:pt idx="1414">
                  <c:v>117.83333333333333</c:v>
                </c:pt>
                <c:pt idx="1415">
                  <c:v>117.91666666666667</c:v>
                </c:pt>
                <c:pt idx="1416">
                  <c:v>118</c:v>
                </c:pt>
                <c:pt idx="1417">
                  <c:v>118.08333333333333</c:v>
                </c:pt>
                <c:pt idx="1418">
                  <c:v>118.16666666666667</c:v>
                </c:pt>
                <c:pt idx="1419">
                  <c:v>118.25</c:v>
                </c:pt>
                <c:pt idx="1420">
                  <c:v>118.33333333333333</c:v>
                </c:pt>
                <c:pt idx="1421">
                  <c:v>118.41666666666667</c:v>
                </c:pt>
                <c:pt idx="1422">
                  <c:v>118.5</c:v>
                </c:pt>
                <c:pt idx="1423">
                  <c:v>118.58333333333333</c:v>
                </c:pt>
                <c:pt idx="1424">
                  <c:v>118.66666666666667</c:v>
                </c:pt>
                <c:pt idx="1425">
                  <c:v>118.75</c:v>
                </c:pt>
                <c:pt idx="1426">
                  <c:v>118.83333333333333</c:v>
                </c:pt>
                <c:pt idx="1427">
                  <c:v>118.91666666666667</c:v>
                </c:pt>
                <c:pt idx="1428">
                  <c:v>119</c:v>
                </c:pt>
                <c:pt idx="1429">
                  <c:v>119.08333333333333</c:v>
                </c:pt>
                <c:pt idx="1430">
                  <c:v>119.16666666666667</c:v>
                </c:pt>
                <c:pt idx="1431">
                  <c:v>119.25</c:v>
                </c:pt>
                <c:pt idx="1432">
                  <c:v>119.33333333333333</c:v>
                </c:pt>
                <c:pt idx="1433">
                  <c:v>119.41666666666667</c:v>
                </c:pt>
                <c:pt idx="1434">
                  <c:v>119.5</c:v>
                </c:pt>
                <c:pt idx="1435">
                  <c:v>119.58333333333333</c:v>
                </c:pt>
                <c:pt idx="1436">
                  <c:v>119.66666666666667</c:v>
                </c:pt>
                <c:pt idx="1437">
                  <c:v>119.75</c:v>
                </c:pt>
                <c:pt idx="1438">
                  <c:v>119.83333333333333</c:v>
                </c:pt>
                <c:pt idx="1439">
                  <c:v>119.91666666666667</c:v>
                </c:pt>
                <c:pt idx="1440">
                  <c:v>120</c:v>
                </c:pt>
                <c:pt idx="1441">
                  <c:v>120.08333333333333</c:v>
                </c:pt>
                <c:pt idx="1442">
                  <c:v>120.16666666666667</c:v>
                </c:pt>
                <c:pt idx="1443">
                  <c:v>120.25</c:v>
                </c:pt>
                <c:pt idx="1444">
                  <c:v>120.33333333333333</c:v>
                </c:pt>
                <c:pt idx="1445">
                  <c:v>120.41666666666667</c:v>
                </c:pt>
                <c:pt idx="1446">
                  <c:v>120.5</c:v>
                </c:pt>
                <c:pt idx="1447">
                  <c:v>120.58333333333333</c:v>
                </c:pt>
                <c:pt idx="1448">
                  <c:v>120.66666666666667</c:v>
                </c:pt>
                <c:pt idx="1449">
                  <c:v>120.75</c:v>
                </c:pt>
                <c:pt idx="1450">
                  <c:v>120.83333333333333</c:v>
                </c:pt>
                <c:pt idx="1451">
                  <c:v>120.91666666666667</c:v>
                </c:pt>
                <c:pt idx="1452">
                  <c:v>121</c:v>
                </c:pt>
                <c:pt idx="1453">
                  <c:v>121.08333333333333</c:v>
                </c:pt>
                <c:pt idx="1454">
                  <c:v>121.16666666666667</c:v>
                </c:pt>
                <c:pt idx="1455">
                  <c:v>121.25</c:v>
                </c:pt>
                <c:pt idx="1456">
                  <c:v>121.33333333333333</c:v>
                </c:pt>
                <c:pt idx="1457">
                  <c:v>121.41666666666667</c:v>
                </c:pt>
                <c:pt idx="1458">
                  <c:v>121.5</c:v>
                </c:pt>
                <c:pt idx="1459">
                  <c:v>121.58333333333333</c:v>
                </c:pt>
                <c:pt idx="1460">
                  <c:v>121.66666666666667</c:v>
                </c:pt>
                <c:pt idx="1461">
                  <c:v>121.75</c:v>
                </c:pt>
                <c:pt idx="1462">
                  <c:v>121.83333333333333</c:v>
                </c:pt>
                <c:pt idx="1463">
                  <c:v>121.91666666666667</c:v>
                </c:pt>
                <c:pt idx="1464">
                  <c:v>122</c:v>
                </c:pt>
                <c:pt idx="1465">
                  <c:v>122.08333333333333</c:v>
                </c:pt>
                <c:pt idx="1466">
                  <c:v>122.16666666666667</c:v>
                </c:pt>
                <c:pt idx="1467">
                  <c:v>122.25</c:v>
                </c:pt>
                <c:pt idx="1468">
                  <c:v>122.33333333333333</c:v>
                </c:pt>
                <c:pt idx="1469">
                  <c:v>122.41666666666667</c:v>
                </c:pt>
                <c:pt idx="1470">
                  <c:v>122.5</c:v>
                </c:pt>
                <c:pt idx="1471">
                  <c:v>122.58333333333333</c:v>
                </c:pt>
                <c:pt idx="1472">
                  <c:v>122.66666666666667</c:v>
                </c:pt>
                <c:pt idx="1473">
                  <c:v>122.75</c:v>
                </c:pt>
                <c:pt idx="1474">
                  <c:v>122.83333333333333</c:v>
                </c:pt>
                <c:pt idx="1475">
                  <c:v>122.91666666666667</c:v>
                </c:pt>
                <c:pt idx="1476">
                  <c:v>123</c:v>
                </c:pt>
                <c:pt idx="1477">
                  <c:v>123.08333333333333</c:v>
                </c:pt>
                <c:pt idx="1478">
                  <c:v>123.16666666666667</c:v>
                </c:pt>
                <c:pt idx="1479">
                  <c:v>123.25</c:v>
                </c:pt>
                <c:pt idx="1480">
                  <c:v>123.33333333333333</c:v>
                </c:pt>
                <c:pt idx="1481">
                  <c:v>123.41666666666667</c:v>
                </c:pt>
                <c:pt idx="1482">
                  <c:v>123.5</c:v>
                </c:pt>
                <c:pt idx="1483">
                  <c:v>123.58333333333333</c:v>
                </c:pt>
                <c:pt idx="1484">
                  <c:v>123.66666666666667</c:v>
                </c:pt>
                <c:pt idx="1485">
                  <c:v>123.75</c:v>
                </c:pt>
                <c:pt idx="1486">
                  <c:v>123.83333333333333</c:v>
                </c:pt>
                <c:pt idx="1487">
                  <c:v>123.91666666666667</c:v>
                </c:pt>
                <c:pt idx="1488">
                  <c:v>124</c:v>
                </c:pt>
                <c:pt idx="1489">
                  <c:v>124.08333333333333</c:v>
                </c:pt>
                <c:pt idx="1490">
                  <c:v>124.16666666666667</c:v>
                </c:pt>
                <c:pt idx="1491">
                  <c:v>124.25</c:v>
                </c:pt>
                <c:pt idx="1492">
                  <c:v>124.33333333333333</c:v>
                </c:pt>
                <c:pt idx="1493">
                  <c:v>124.41666666666667</c:v>
                </c:pt>
                <c:pt idx="1494">
                  <c:v>124.5</c:v>
                </c:pt>
                <c:pt idx="1495">
                  <c:v>124.58333333333333</c:v>
                </c:pt>
                <c:pt idx="1496">
                  <c:v>124.66666666666667</c:v>
                </c:pt>
                <c:pt idx="1497">
                  <c:v>124.75</c:v>
                </c:pt>
                <c:pt idx="1498">
                  <c:v>124.83333333333333</c:v>
                </c:pt>
                <c:pt idx="1499">
                  <c:v>124.91666666666667</c:v>
                </c:pt>
                <c:pt idx="1500">
                  <c:v>125</c:v>
                </c:pt>
                <c:pt idx="1501">
                  <c:v>125.08333333333333</c:v>
                </c:pt>
                <c:pt idx="1502">
                  <c:v>125.16666666666667</c:v>
                </c:pt>
                <c:pt idx="1503">
                  <c:v>125.25</c:v>
                </c:pt>
                <c:pt idx="1504">
                  <c:v>125.33333333333333</c:v>
                </c:pt>
                <c:pt idx="1505">
                  <c:v>125.41666666666667</c:v>
                </c:pt>
                <c:pt idx="1506">
                  <c:v>125.5</c:v>
                </c:pt>
                <c:pt idx="1507">
                  <c:v>125.58333333333333</c:v>
                </c:pt>
                <c:pt idx="1508">
                  <c:v>125.66666666666667</c:v>
                </c:pt>
                <c:pt idx="1509">
                  <c:v>125.75</c:v>
                </c:pt>
                <c:pt idx="1510">
                  <c:v>125.83333333333333</c:v>
                </c:pt>
                <c:pt idx="1511">
                  <c:v>125.91666666666667</c:v>
                </c:pt>
                <c:pt idx="1512">
                  <c:v>126</c:v>
                </c:pt>
                <c:pt idx="1513">
                  <c:v>126.08333333333333</c:v>
                </c:pt>
                <c:pt idx="1514">
                  <c:v>126.16666666666667</c:v>
                </c:pt>
                <c:pt idx="1515">
                  <c:v>126.25</c:v>
                </c:pt>
                <c:pt idx="1516">
                  <c:v>126.33333333333333</c:v>
                </c:pt>
                <c:pt idx="1517">
                  <c:v>126.41666666666667</c:v>
                </c:pt>
                <c:pt idx="1518">
                  <c:v>126.5</c:v>
                </c:pt>
                <c:pt idx="1519">
                  <c:v>126.58333333333333</c:v>
                </c:pt>
                <c:pt idx="1520">
                  <c:v>126.66666666666667</c:v>
                </c:pt>
                <c:pt idx="1521">
                  <c:v>126.75</c:v>
                </c:pt>
                <c:pt idx="1522">
                  <c:v>126.83333333333333</c:v>
                </c:pt>
                <c:pt idx="1523">
                  <c:v>126.91666666666667</c:v>
                </c:pt>
                <c:pt idx="1524">
                  <c:v>127</c:v>
                </c:pt>
                <c:pt idx="1525">
                  <c:v>127.08333333333333</c:v>
                </c:pt>
                <c:pt idx="1526">
                  <c:v>127.16666666666667</c:v>
                </c:pt>
                <c:pt idx="1527">
                  <c:v>127.25</c:v>
                </c:pt>
                <c:pt idx="1528">
                  <c:v>127.33333333333333</c:v>
                </c:pt>
                <c:pt idx="1529">
                  <c:v>127.41666666666667</c:v>
                </c:pt>
                <c:pt idx="1530">
                  <c:v>127.5</c:v>
                </c:pt>
                <c:pt idx="1531">
                  <c:v>127.58333333333333</c:v>
                </c:pt>
                <c:pt idx="1532">
                  <c:v>127.66666666666667</c:v>
                </c:pt>
                <c:pt idx="1533">
                  <c:v>127.75</c:v>
                </c:pt>
                <c:pt idx="1534">
                  <c:v>127.83333333333333</c:v>
                </c:pt>
                <c:pt idx="1535">
                  <c:v>127.91666666666667</c:v>
                </c:pt>
                <c:pt idx="1536">
                  <c:v>128</c:v>
                </c:pt>
                <c:pt idx="1537">
                  <c:v>128.08333333333334</c:v>
                </c:pt>
                <c:pt idx="1538">
                  <c:v>128.16666666666666</c:v>
                </c:pt>
                <c:pt idx="1539">
                  <c:v>128.25</c:v>
                </c:pt>
                <c:pt idx="1540">
                  <c:v>128.33333333333334</c:v>
                </c:pt>
                <c:pt idx="1541">
                  <c:v>128.41666666666666</c:v>
                </c:pt>
                <c:pt idx="1542">
                  <c:v>128.5</c:v>
                </c:pt>
                <c:pt idx="1543">
                  <c:v>128.58333333333334</c:v>
                </c:pt>
                <c:pt idx="1544">
                  <c:v>128.66666666666666</c:v>
                </c:pt>
                <c:pt idx="1545">
                  <c:v>128.75</c:v>
                </c:pt>
                <c:pt idx="1546">
                  <c:v>128.83333333333334</c:v>
                </c:pt>
                <c:pt idx="1547">
                  <c:v>128.91666666666666</c:v>
                </c:pt>
                <c:pt idx="1548">
                  <c:v>129</c:v>
                </c:pt>
                <c:pt idx="1549">
                  <c:v>129.08333333333334</c:v>
                </c:pt>
                <c:pt idx="1550">
                  <c:v>129.16666666666666</c:v>
                </c:pt>
                <c:pt idx="1551">
                  <c:v>129.25</c:v>
                </c:pt>
                <c:pt idx="1552">
                  <c:v>129.33333333333334</c:v>
                </c:pt>
                <c:pt idx="1553">
                  <c:v>129.41666666666666</c:v>
                </c:pt>
                <c:pt idx="1554">
                  <c:v>129.5</c:v>
                </c:pt>
                <c:pt idx="1555">
                  <c:v>129.58333333333334</c:v>
                </c:pt>
                <c:pt idx="1556">
                  <c:v>129.66666666666666</c:v>
                </c:pt>
                <c:pt idx="1557">
                  <c:v>129.75</c:v>
                </c:pt>
                <c:pt idx="1558">
                  <c:v>129.83333333333334</c:v>
                </c:pt>
                <c:pt idx="1559">
                  <c:v>129.91666666666666</c:v>
                </c:pt>
                <c:pt idx="1560">
                  <c:v>130</c:v>
                </c:pt>
                <c:pt idx="1561">
                  <c:v>130.08333333333334</c:v>
                </c:pt>
                <c:pt idx="1562">
                  <c:v>130.16666666666666</c:v>
                </c:pt>
                <c:pt idx="1563">
                  <c:v>130.25</c:v>
                </c:pt>
                <c:pt idx="1564">
                  <c:v>130.33333333333334</c:v>
                </c:pt>
                <c:pt idx="1565">
                  <c:v>130.41666666666666</c:v>
                </c:pt>
                <c:pt idx="1566">
                  <c:v>130.5</c:v>
                </c:pt>
                <c:pt idx="1567">
                  <c:v>130.58333333333334</c:v>
                </c:pt>
                <c:pt idx="1568">
                  <c:v>130.66666666666666</c:v>
                </c:pt>
                <c:pt idx="1569">
                  <c:v>130.75</c:v>
                </c:pt>
                <c:pt idx="1570">
                  <c:v>130.83333333333334</c:v>
                </c:pt>
                <c:pt idx="1571">
                  <c:v>130.91666666666666</c:v>
                </c:pt>
                <c:pt idx="1572">
                  <c:v>131</c:v>
                </c:pt>
                <c:pt idx="1573">
                  <c:v>131.08333333333334</c:v>
                </c:pt>
                <c:pt idx="1574">
                  <c:v>131.16666666666666</c:v>
                </c:pt>
                <c:pt idx="1575">
                  <c:v>131.25</c:v>
                </c:pt>
                <c:pt idx="1576">
                  <c:v>131.33333333333334</c:v>
                </c:pt>
                <c:pt idx="1577">
                  <c:v>131.41666666666666</c:v>
                </c:pt>
                <c:pt idx="1578">
                  <c:v>131.5</c:v>
                </c:pt>
                <c:pt idx="1579">
                  <c:v>131.58333333333334</c:v>
                </c:pt>
                <c:pt idx="1580">
                  <c:v>131.66666666666666</c:v>
                </c:pt>
                <c:pt idx="1581">
                  <c:v>131.75</c:v>
                </c:pt>
                <c:pt idx="1582">
                  <c:v>131.83333333333334</c:v>
                </c:pt>
                <c:pt idx="1583">
                  <c:v>131.91666666666666</c:v>
                </c:pt>
                <c:pt idx="1584">
                  <c:v>132</c:v>
                </c:pt>
                <c:pt idx="1585">
                  <c:v>132.08333333333334</c:v>
                </c:pt>
                <c:pt idx="1586">
                  <c:v>132.16666666666666</c:v>
                </c:pt>
                <c:pt idx="1587">
                  <c:v>132.25</c:v>
                </c:pt>
                <c:pt idx="1588">
                  <c:v>132.33333333333334</c:v>
                </c:pt>
                <c:pt idx="1589">
                  <c:v>132.41666666666666</c:v>
                </c:pt>
                <c:pt idx="1590">
                  <c:v>132.5</c:v>
                </c:pt>
                <c:pt idx="1591">
                  <c:v>132.58333333333334</c:v>
                </c:pt>
                <c:pt idx="1592">
                  <c:v>132.66666666666666</c:v>
                </c:pt>
                <c:pt idx="1593">
                  <c:v>132.75</c:v>
                </c:pt>
                <c:pt idx="1594">
                  <c:v>132.83333333333334</c:v>
                </c:pt>
                <c:pt idx="1595">
                  <c:v>132.91666666666666</c:v>
                </c:pt>
                <c:pt idx="1596">
                  <c:v>133</c:v>
                </c:pt>
                <c:pt idx="1597">
                  <c:v>133.08333333333334</c:v>
                </c:pt>
                <c:pt idx="1598">
                  <c:v>133.16666666666666</c:v>
                </c:pt>
                <c:pt idx="1599">
                  <c:v>133.25</c:v>
                </c:pt>
                <c:pt idx="1600">
                  <c:v>133.33333333333334</c:v>
                </c:pt>
                <c:pt idx="1601">
                  <c:v>133.41666666666666</c:v>
                </c:pt>
                <c:pt idx="1602">
                  <c:v>133.5</c:v>
                </c:pt>
                <c:pt idx="1603">
                  <c:v>133.58333333333334</c:v>
                </c:pt>
                <c:pt idx="1604">
                  <c:v>133.66666666666666</c:v>
                </c:pt>
                <c:pt idx="1605">
                  <c:v>133.75</c:v>
                </c:pt>
                <c:pt idx="1606">
                  <c:v>133.83333333333334</c:v>
                </c:pt>
                <c:pt idx="1607">
                  <c:v>133.91666666666666</c:v>
                </c:pt>
                <c:pt idx="1608">
                  <c:v>134</c:v>
                </c:pt>
                <c:pt idx="1609">
                  <c:v>134.08333333333334</c:v>
                </c:pt>
                <c:pt idx="1610">
                  <c:v>134.16666666666666</c:v>
                </c:pt>
                <c:pt idx="1611">
                  <c:v>134.25</c:v>
                </c:pt>
                <c:pt idx="1612">
                  <c:v>134.33333333333334</c:v>
                </c:pt>
                <c:pt idx="1613">
                  <c:v>134.41666666666666</c:v>
                </c:pt>
                <c:pt idx="1614">
                  <c:v>134.5</c:v>
                </c:pt>
                <c:pt idx="1615">
                  <c:v>134.58333333333334</c:v>
                </c:pt>
                <c:pt idx="1616">
                  <c:v>134.66666666666666</c:v>
                </c:pt>
                <c:pt idx="1617">
                  <c:v>134.75</c:v>
                </c:pt>
                <c:pt idx="1618">
                  <c:v>134.83333333333334</c:v>
                </c:pt>
                <c:pt idx="1619">
                  <c:v>134.91666666666666</c:v>
                </c:pt>
                <c:pt idx="1620">
                  <c:v>135</c:v>
                </c:pt>
                <c:pt idx="1621">
                  <c:v>135.08333333333334</c:v>
                </c:pt>
                <c:pt idx="1622">
                  <c:v>135.16666666666666</c:v>
                </c:pt>
                <c:pt idx="1623">
                  <c:v>135.25</c:v>
                </c:pt>
                <c:pt idx="1624">
                  <c:v>135.33333333333334</c:v>
                </c:pt>
                <c:pt idx="1625">
                  <c:v>135.41666666666666</c:v>
                </c:pt>
                <c:pt idx="1626">
                  <c:v>135.5</c:v>
                </c:pt>
                <c:pt idx="1627">
                  <c:v>135.58333333333334</c:v>
                </c:pt>
                <c:pt idx="1628">
                  <c:v>135.66666666666666</c:v>
                </c:pt>
                <c:pt idx="1629">
                  <c:v>135.75</c:v>
                </c:pt>
                <c:pt idx="1630">
                  <c:v>135.83333333333334</c:v>
                </c:pt>
                <c:pt idx="1631">
                  <c:v>135.91666666666666</c:v>
                </c:pt>
                <c:pt idx="1632">
                  <c:v>136</c:v>
                </c:pt>
                <c:pt idx="1633">
                  <c:v>136.08333333333334</c:v>
                </c:pt>
                <c:pt idx="1634">
                  <c:v>136.16666666666666</c:v>
                </c:pt>
                <c:pt idx="1635">
                  <c:v>136.25</c:v>
                </c:pt>
                <c:pt idx="1636">
                  <c:v>136.33333333333334</c:v>
                </c:pt>
                <c:pt idx="1637">
                  <c:v>136.41666666666666</c:v>
                </c:pt>
                <c:pt idx="1638">
                  <c:v>136.5</c:v>
                </c:pt>
                <c:pt idx="1639">
                  <c:v>136.58333333333334</c:v>
                </c:pt>
                <c:pt idx="1640">
                  <c:v>136.66666666666666</c:v>
                </c:pt>
                <c:pt idx="1641">
                  <c:v>136.75</c:v>
                </c:pt>
                <c:pt idx="1642">
                  <c:v>136.83333333333334</c:v>
                </c:pt>
                <c:pt idx="1643">
                  <c:v>136.91666666666666</c:v>
                </c:pt>
                <c:pt idx="1644">
                  <c:v>137</c:v>
                </c:pt>
                <c:pt idx="1645">
                  <c:v>137.08333333333334</c:v>
                </c:pt>
                <c:pt idx="1646">
                  <c:v>137.16666666666666</c:v>
                </c:pt>
                <c:pt idx="1647">
                  <c:v>137.25</c:v>
                </c:pt>
                <c:pt idx="1648">
                  <c:v>137.33333333333334</c:v>
                </c:pt>
                <c:pt idx="1649">
                  <c:v>137.41666666666666</c:v>
                </c:pt>
                <c:pt idx="1650">
                  <c:v>137.5</c:v>
                </c:pt>
                <c:pt idx="1651">
                  <c:v>137.58333333333334</c:v>
                </c:pt>
                <c:pt idx="1652">
                  <c:v>137.66666666666666</c:v>
                </c:pt>
                <c:pt idx="1653">
                  <c:v>137.75</c:v>
                </c:pt>
                <c:pt idx="1654">
                  <c:v>137.83333333333334</c:v>
                </c:pt>
                <c:pt idx="1655">
                  <c:v>137.91666666666666</c:v>
                </c:pt>
                <c:pt idx="1656">
                  <c:v>138</c:v>
                </c:pt>
                <c:pt idx="1657">
                  <c:v>138.08333333333334</c:v>
                </c:pt>
                <c:pt idx="1658">
                  <c:v>138.16666666666666</c:v>
                </c:pt>
                <c:pt idx="1659">
                  <c:v>138.25</c:v>
                </c:pt>
                <c:pt idx="1660">
                  <c:v>138.33333333333334</c:v>
                </c:pt>
                <c:pt idx="1661">
                  <c:v>138.41666666666666</c:v>
                </c:pt>
                <c:pt idx="1662">
                  <c:v>138.5</c:v>
                </c:pt>
                <c:pt idx="1663">
                  <c:v>138.58333333333334</c:v>
                </c:pt>
                <c:pt idx="1664">
                  <c:v>138.66666666666666</c:v>
                </c:pt>
                <c:pt idx="1665">
                  <c:v>138.75</c:v>
                </c:pt>
                <c:pt idx="1666">
                  <c:v>138.83333333333334</c:v>
                </c:pt>
                <c:pt idx="1667">
                  <c:v>138.91666666666666</c:v>
                </c:pt>
                <c:pt idx="1668">
                  <c:v>139</c:v>
                </c:pt>
                <c:pt idx="1669">
                  <c:v>139.08333333333334</c:v>
                </c:pt>
                <c:pt idx="1670">
                  <c:v>139.16666666666666</c:v>
                </c:pt>
                <c:pt idx="1671">
                  <c:v>139.25</c:v>
                </c:pt>
                <c:pt idx="1672">
                  <c:v>139.33333333333334</c:v>
                </c:pt>
                <c:pt idx="1673">
                  <c:v>139.41666666666666</c:v>
                </c:pt>
                <c:pt idx="1674">
                  <c:v>139.5</c:v>
                </c:pt>
                <c:pt idx="1675">
                  <c:v>139.58333333333334</c:v>
                </c:pt>
                <c:pt idx="1676">
                  <c:v>139.66666666666666</c:v>
                </c:pt>
                <c:pt idx="1677">
                  <c:v>139.75</c:v>
                </c:pt>
                <c:pt idx="1678">
                  <c:v>139.83333333333334</c:v>
                </c:pt>
                <c:pt idx="1679">
                  <c:v>139.91666666666666</c:v>
                </c:pt>
                <c:pt idx="1680">
                  <c:v>140</c:v>
                </c:pt>
                <c:pt idx="1681">
                  <c:v>140.08333333333334</c:v>
                </c:pt>
                <c:pt idx="1682">
                  <c:v>140.16666666666666</c:v>
                </c:pt>
                <c:pt idx="1683">
                  <c:v>140.25</c:v>
                </c:pt>
                <c:pt idx="1684">
                  <c:v>140.33333333333334</c:v>
                </c:pt>
                <c:pt idx="1685">
                  <c:v>140.41666666666666</c:v>
                </c:pt>
                <c:pt idx="1686">
                  <c:v>140.5</c:v>
                </c:pt>
                <c:pt idx="1687">
                  <c:v>140.58333333333334</c:v>
                </c:pt>
                <c:pt idx="1688">
                  <c:v>140.66666666666666</c:v>
                </c:pt>
                <c:pt idx="1689">
                  <c:v>140.75</c:v>
                </c:pt>
                <c:pt idx="1690">
                  <c:v>140.83333333333334</c:v>
                </c:pt>
                <c:pt idx="1691">
                  <c:v>140.91666666666666</c:v>
                </c:pt>
                <c:pt idx="1692">
                  <c:v>141</c:v>
                </c:pt>
                <c:pt idx="1693">
                  <c:v>141.08333333333334</c:v>
                </c:pt>
                <c:pt idx="1694">
                  <c:v>141.16666666666666</c:v>
                </c:pt>
                <c:pt idx="1695">
                  <c:v>141.25</c:v>
                </c:pt>
                <c:pt idx="1696">
                  <c:v>141.33333333333334</c:v>
                </c:pt>
                <c:pt idx="1697">
                  <c:v>141.41666666666666</c:v>
                </c:pt>
                <c:pt idx="1698">
                  <c:v>141.5</c:v>
                </c:pt>
                <c:pt idx="1699">
                  <c:v>141.58333333333334</c:v>
                </c:pt>
                <c:pt idx="1700">
                  <c:v>141.66666666666666</c:v>
                </c:pt>
                <c:pt idx="1701">
                  <c:v>141.75</c:v>
                </c:pt>
                <c:pt idx="1702">
                  <c:v>141.83333333333334</c:v>
                </c:pt>
                <c:pt idx="1703">
                  <c:v>141.91666666666666</c:v>
                </c:pt>
                <c:pt idx="1704">
                  <c:v>142</c:v>
                </c:pt>
                <c:pt idx="1705">
                  <c:v>142.08333333333334</c:v>
                </c:pt>
                <c:pt idx="1706">
                  <c:v>142.16666666666666</c:v>
                </c:pt>
                <c:pt idx="1707">
                  <c:v>142.25</c:v>
                </c:pt>
                <c:pt idx="1708">
                  <c:v>142.33333333333334</c:v>
                </c:pt>
                <c:pt idx="1709">
                  <c:v>142.41666666666666</c:v>
                </c:pt>
                <c:pt idx="1710">
                  <c:v>142.5</c:v>
                </c:pt>
                <c:pt idx="1711">
                  <c:v>142.58333333333334</c:v>
                </c:pt>
                <c:pt idx="1712">
                  <c:v>142.66666666666666</c:v>
                </c:pt>
                <c:pt idx="1713">
                  <c:v>142.75</c:v>
                </c:pt>
                <c:pt idx="1714">
                  <c:v>142.83333333333334</c:v>
                </c:pt>
                <c:pt idx="1715">
                  <c:v>142.91666666666666</c:v>
                </c:pt>
                <c:pt idx="1716">
                  <c:v>143</c:v>
                </c:pt>
                <c:pt idx="1717">
                  <c:v>143.08333333333334</c:v>
                </c:pt>
                <c:pt idx="1718">
                  <c:v>143.16666666666666</c:v>
                </c:pt>
                <c:pt idx="1719">
                  <c:v>143.25</c:v>
                </c:pt>
                <c:pt idx="1720">
                  <c:v>143.33333333333334</c:v>
                </c:pt>
                <c:pt idx="1721">
                  <c:v>143.41666666666666</c:v>
                </c:pt>
                <c:pt idx="1722">
                  <c:v>143.5</c:v>
                </c:pt>
                <c:pt idx="1723">
                  <c:v>143.58333333333334</c:v>
                </c:pt>
                <c:pt idx="1724">
                  <c:v>143.66666666666666</c:v>
                </c:pt>
                <c:pt idx="1725">
                  <c:v>143.75</c:v>
                </c:pt>
                <c:pt idx="1726">
                  <c:v>143.83333333333334</c:v>
                </c:pt>
                <c:pt idx="1727">
                  <c:v>143.91666666666666</c:v>
                </c:pt>
                <c:pt idx="1728">
                  <c:v>144</c:v>
                </c:pt>
                <c:pt idx="1729">
                  <c:v>144.08333333333334</c:v>
                </c:pt>
                <c:pt idx="1730">
                  <c:v>144.16666666666666</c:v>
                </c:pt>
                <c:pt idx="1731">
                  <c:v>144.25</c:v>
                </c:pt>
                <c:pt idx="1732">
                  <c:v>144.33333333333334</c:v>
                </c:pt>
                <c:pt idx="1733">
                  <c:v>144.41666666666666</c:v>
                </c:pt>
                <c:pt idx="1734">
                  <c:v>144.5</c:v>
                </c:pt>
                <c:pt idx="1735">
                  <c:v>144.58333333333334</c:v>
                </c:pt>
                <c:pt idx="1736">
                  <c:v>144.66666666666666</c:v>
                </c:pt>
                <c:pt idx="1737">
                  <c:v>144.75</c:v>
                </c:pt>
                <c:pt idx="1738">
                  <c:v>144.83333333333334</c:v>
                </c:pt>
                <c:pt idx="1739">
                  <c:v>144.91666666666666</c:v>
                </c:pt>
                <c:pt idx="1740">
                  <c:v>145</c:v>
                </c:pt>
                <c:pt idx="1741">
                  <c:v>145.08333333333334</c:v>
                </c:pt>
                <c:pt idx="1742">
                  <c:v>145.16666666666666</c:v>
                </c:pt>
                <c:pt idx="1743">
                  <c:v>145.25</c:v>
                </c:pt>
                <c:pt idx="1744">
                  <c:v>145.33333333333334</c:v>
                </c:pt>
                <c:pt idx="1745">
                  <c:v>145.41666666666666</c:v>
                </c:pt>
                <c:pt idx="1746">
                  <c:v>145.5</c:v>
                </c:pt>
                <c:pt idx="1747">
                  <c:v>145.58333333333334</c:v>
                </c:pt>
                <c:pt idx="1748">
                  <c:v>145.66666666666666</c:v>
                </c:pt>
                <c:pt idx="1749">
                  <c:v>145.75</c:v>
                </c:pt>
                <c:pt idx="1750">
                  <c:v>145.83333333333334</c:v>
                </c:pt>
                <c:pt idx="1751">
                  <c:v>145.91666666666666</c:v>
                </c:pt>
                <c:pt idx="1752">
                  <c:v>146</c:v>
                </c:pt>
                <c:pt idx="1753">
                  <c:v>146.08333333333334</c:v>
                </c:pt>
                <c:pt idx="1754">
                  <c:v>146.16666666666666</c:v>
                </c:pt>
                <c:pt idx="1755">
                  <c:v>146.25</c:v>
                </c:pt>
                <c:pt idx="1756">
                  <c:v>146.33333333333334</c:v>
                </c:pt>
                <c:pt idx="1757">
                  <c:v>146.41666666666666</c:v>
                </c:pt>
                <c:pt idx="1758">
                  <c:v>146.5</c:v>
                </c:pt>
                <c:pt idx="1759">
                  <c:v>146.58333333333334</c:v>
                </c:pt>
                <c:pt idx="1760">
                  <c:v>146.66666666666666</c:v>
                </c:pt>
                <c:pt idx="1761">
                  <c:v>146.75</c:v>
                </c:pt>
                <c:pt idx="1762">
                  <c:v>146.83333333333334</c:v>
                </c:pt>
                <c:pt idx="1763">
                  <c:v>146.91666666666666</c:v>
                </c:pt>
                <c:pt idx="1764">
                  <c:v>147</c:v>
                </c:pt>
                <c:pt idx="1765">
                  <c:v>147.08333333333334</c:v>
                </c:pt>
                <c:pt idx="1766">
                  <c:v>147.16666666666666</c:v>
                </c:pt>
                <c:pt idx="1767">
                  <c:v>147.25</c:v>
                </c:pt>
                <c:pt idx="1768">
                  <c:v>147.33333333333334</c:v>
                </c:pt>
                <c:pt idx="1769">
                  <c:v>147.41666666666666</c:v>
                </c:pt>
                <c:pt idx="1770">
                  <c:v>147.5</c:v>
                </c:pt>
                <c:pt idx="1771">
                  <c:v>147.58333333333334</c:v>
                </c:pt>
                <c:pt idx="1772">
                  <c:v>147.66666666666666</c:v>
                </c:pt>
                <c:pt idx="1773">
                  <c:v>147.75</c:v>
                </c:pt>
                <c:pt idx="1774">
                  <c:v>147.83333333333334</c:v>
                </c:pt>
                <c:pt idx="1775">
                  <c:v>147.91666666666666</c:v>
                </c:pt>
                <c:pt idx="1776">
                  <c:v>148</c:v>
                </c:pt>
                <c:pt idx="1777">
                  <c:v>148.08333333333334</c:v>
                </c:pt>
                <c:pt idx="1778">
                  <c:v>148.16666666666666</c:v>
                </c:pt>
                <c:pt idx="1779">
                  <c:v>148.25</c:v>
                </c:pt>
                <c:pt idx="1780">
                  <c:v>148.33333333333334</c:v>
                </c:pt>
                <c:pt idx="1781">
                  <c:v>148.41666666666666</c:v>
                </c:pt>
                <c:pt idx="1782">
                  <c:v>148.5</c:v>
                </c:pt>
                <c:pt idx="1783">
                  <c:v>148.58333333333334</c:v>
                </c:pt>
                <c:pt idx="1784">
                  <c:v>148.66666666666666</c:v>
                </c:pt>
                <c:pt idx="1785">
                  <c:v>148.75</c:v>
                </c:pt>
                <c:pt idx="1786">
                  <c:v>148.83333333333334</c:v>
                </c:pt>
                <c:pt idx="1787">
                  <c:v>148.91666666666666</c:v>
                </c:pt>
                <c:pt idx="1788">
                  <c:v>149</c:v>
                </c:pt>
                <c:pt idx="1789">
                  <c:v>149.08333333333334</c:v>
                </c:pt>
                <c:pt idx="1790">
                  <c:v>149.16666666666666</c:v>
                </c:pt>
                <c:pt idx="1791">
                  <c:v>149.25</c:v>
                </c:pt>
                <c:pt idx="1792">
                  <c:v>149.33333333333334</c:v>
                </c:pt>
                <c:pt idx="1793">
                  <c:v>149.41666666666666</c:v>
                </c:pt>
                <c:pt idx="1794">
                  <c:v>149.5</c:v>
                </c:pt>
                <c:pt idx="1795">
                  <c:v>149.58333333333334</c:v>
                </c:pt>
                <c:pt idx="1796">
                  <c:v>149.66666666666666</c:v>
                </c:pt>
                <c:pt idx="1797">
                  <c:v>149.75</c:v>
                </c:pt>
                <c:pt idx="1798">
                  <c:v>149.83333333333334</c:v>
                </c:pt>
                <c:pt idx="1799">
                  <c:v>149.91666666666666</c:v>
                </c:pt>
                <c:pt idx="1800">
                  <c:v>150</c:v>
                </c:pt>
                <c:pt idx="1801">
                  <c:v>150.08333333333334</c:v>
                </c:pt>
                <c:pt idx="1802">
                  <c:v>150.16666666666666</c:v>
                </c:pt>
                <c:pt idx="1803">
                  <c:v>150.25</c:v>
                </c:pt>
                <c:pt idx="1804">
                  <c:v>150.33333333333334</c:v>
                </c:pt>
                <c:pt idx="1805">
                  <c:v>150.41666666666666</c:v>
                </c:pt>
                <c:pt idx="1806">
                  <c:v>150.5</c:v>
                </c:pt>
                <c:pt idx="1807">
                  <c:v>150.58333333333334</c:v>
                </c:pt>
                <c:pt idx="1808">
                  <c:v>150.66666666666666</c:v>
                </c:pt>
                <c:pt idx="1809">
                  <c:v>150.75</c:v>
                </c:pt>
                <c:pt idx="1810">
                  <c:v>150.83333333333334</c:v>
                </c:pt>
                <c:pt idx="1811">
                  <c:v>150.91666666666666</c:v>
                </c:pt>
                <c:pt idx="1812">
                  <c:v>151</c:v>
                </c:pt>
                <c:pt idx="1813">
                  <c:v>151.08333333333334</c:v>
                </c:pt>
                <c:pt idx="1814">
                  <c:v>151.16666666666666</c:v>
                </c:pt>
                <c:pt idx="1815">
                  <c:v>151.25</c:v>
                </c:pt>
                <c:pt idx="1816">
                  <c:v>151.33333333333334</c:v>
                </c:pt>
                <c:pt idx="1817">
                  <c:v>151.41666666666666</c:v>
                </c:pt>
                <c:pt idx="1818">
                  <c:v>151.5</c:v>
                </c:pt>
                <c:pt idx="1819">
                  <c:v>151.58333333333334</c:v>
                </c:pt>
                <c:pt idx="1820">
                  <c:v>151.66666666666666</c:v>
                </c:pt>
                <c:pt idx="1821">
                  <c:v>151.75</c:v>
                </c:pt>
                <c:pt idx="1822">
                  <c:v>151.83333333333334</c:v>
                </c:pt>
                <c:pt idx="1823">
                  <c:v>151.91666666666666</c:v>
                </c:pt>
                <c:pt idx="1824">
                  <c:v>152</c:v>
                </c:pt>
                <c:pt idx="1825">
                  <c:v>152.08333333333334</c:v>
                </c:pt>
                <c:pt idx="1826">
                  <c:v>152.16666666666666</c:v>
                </c:pt>
                <c:pt idx="1827">
                  <c:v>152.25</c:v>
                </c:pt>
                <c:pt idx="1828">
                  <c:v>152.33333333333334</c:v>
                </c:pt>
                <c:pt idx="1829">
                  <c:v>152.41666666666666</c:v>
                </c:pt>
                <c:pt idx="1830">
                  <c:v>152.5</c:v>
                </c:pt>
                <c:pt idx="1831">
                  <c:v>152.58333333333334</c:v>
                </c:pt>
                <c:pt idx="1832">
                  <c:v>152.66666666666666</c:v>
                </c:pt>
                <c:pt idx="1833">
                  <c:v>152.75</c:v>
                </c:pt>
                <c:pt idx="1834">
                  <c:v>152.83333333333334</c:v>
                </c:pt>
                <c:pt idx="1835">
                  <c:v>152.91666666666666</c:v>
                </c:pt>
                <c:pt idx="1836">
                  <c:v>153</c:v>
                </c:pt>
                <c:pt idx="1837">
                  <c:v>153.08333333333334</c:v>
                </c:pt>
                <c:pt idx="1838">
                  <c:v>153.16666666666666</c:v>
                </c:pt>
                <c:pt idx="1839">
                  <c:v>153.25</c:v>
                </c:pt>
                <c:pt idx="1840">
                  <c:v>153.33333333333334</c:v>
                </c:pt>
                <c:pt idx="1841">
                  <c:v>153.41666666666666</c:v>
                </c:pt>
                <c:pt idx="1842">
                  <c:v>153.5</c:v>
                </c:pt>
                <c:pt idx="1843">
                  <c:v>153.58333333333334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153.91666666666666</c:v>
                </c:pt>
                <c:pt idx="1848">
                  <c:v>154</c:v>
                </c:pt>
                <c:pt idx="1849">
                  <c:v>154.08333333333334</c:v>
                </c:pt>
                <c:pt idx="1850">
                  <c:v>154.16666666666666</c:v>
                </c:pt>
                <c:pt idx="1851">
                  <c:v>154.25</c:v>
                </c:pt>
                <c:pt idx="1852">
                  <c:v>154.33333333333334</c:v>
                </c:pt>
                <c:pt idx="1853">
                  <c:v>154.41666666666666</c:v>
                </c:pt>
                <c:pt idx="1854">
                  <c:v>154.5</c:v>
                </c:pt>
                <c:pt idx="1855">
                  <c:v>154.58333333333334</c:v>
                </c:pt>
                <c:pt idx="1856">
                  <c:v>154.66666666666666</c:v>
                </c:pt>
                <c:pt idx="1857">
                  <c:v>154.75</c:v>
                </c:pt>
                <c:pt idx="1858">
                  <c:v>154.83333333333334</c:v>
                </c:pt>
                <c:pt idx="1859">
                  <c:v>154.91666666666666</c:v>
                </c:pt>
                <c:pt idx="1860">
                  <c:v>155</c:v>
                </c:pt>
                <c:pt idx="1861">
                  <c:v>155.08333333333334</c:v>
                </c:pt>
                <c:pt idx="1862">
                  <c:v>155.16666666666666</c:v>
                </c:pt>
                <c:pt idx="1863">
                  <c:v>155.25</c:v>
                </c:pt>
                <c:pt idx="1864">
                  <c:v>155.33333333333334</c:v>
                </c:pt>
                <c:pt idx="1865">
                  <c:v>155.41666666666666</c:v>
                </c:pt>
                <c:pt idx="1866">
                  <c:v>155.5</c:v>
                </c:pt>
                <c:pt idx="1867">
                  <c:v>155.58333333333334</c:v>
                </c:pt>
                <c:pt idx="1868">
                  <c:v>155.66666666666666</c:v>
                </c:pt>
                <c:pt idx="1869">
                  <c:v>155.75</c:v>
                </c:pt>
                <c:pt idx="1870">
                  <c:v>155.83333333333334</c:v>
                </c:pt>
                <c:pt idx="1871">
                  <c:v>155.91666666666666</c:v>
                </c:pt>
                <c:pt idx="1872">
                  <c:v>156</c:v>
                </c:pt>
                <c:pt idx="1873">
                  <c:v>156.08333333333334</c:v>
                </c:pt>
                <c:pt idx="1874">
                  <c:v>156.16666666666666</c:v>
                </c:pt>
                <c:pt idx="1875">
                  <c:v>156.25</c:v>
                </c:pt>
                <c:pt idx="1876">
                  <c:v>156.33333333333334</c:v>
                </c:pt>
                <c:pt idx="1877">
                  <c:v>156.41666666666666</c:v>
                </c:pt>
                <c:pt idx="1878">
                  <c:v>156.5</c:v>
                </c:pt>
                <c:pt idx="1879">
                  <c:v>156.58333333333334</c:v>
                </c:pt>
                <c:pt idx="1880">
                  <c:v>156.66666666666666</c:v>
                </c:pt>
                <c:pt idx="1881">
                  <c:v>156.75</c:v>
                </c:pt>
                <c:pt idx="1882">
                  <c:v>156.83333333333334</c:v>
                </c:pt>
                <c:pt idx="1883">
                  <c:v>156.91666666666666</c:v>
                </c:pt>
                <c:pt idx="1884">
                  <c:v>157</c:v>
                </c:pt>
                <c:pt idx="1885">
                  <c:v>157.08333333333334</c:v>
                </c:pt>
                <c:pt idx="1886">
                  <c:v>157.16666666666666</c:v>
                </c:pt>
                <c:pt idx="1887">
                  <c:v>157.25</c:v>
                </c:pt>
                <c:pt idx="1888">
                  <c:v>157.33333333333334</c:v>
                </c:pt>
                <c:pt idx="1889">
                  <c:v>157.41666666666666</c:v>
                </c:pt>
                <c:pt idx="1890">
                  <c:v>157.5</c:v>
                </c:pt>
                <c:pt idx="1891">
                  <c:v>157.58333333333334</c:v>
                </c:pt>
                <c:pt idx="1892">
                  <c:v>157.66666666666666</c:v>
                </c:pt>
                <c:pt idx="1893">
                  <c:v>157.75</c:v>
                </c:pt>
                <c:pt idx="1894">
                  <c:v>157.83333333333334</c:v>
                </c:pt>
                <c:pt idx="1895">
                  <c:v>157.91666666666666</c:v>
                </c:pt>
                <c:pt idx="1896">
                  <c:v>158</c:v>
                </c:pt>
                <c:pt idx="1897">
                  <c:v>158.08333333333334</c:v>
                </c:pt>
                <c:pt idx="1898">
                  <c:v>158.16666666666666</c:v>
                </c:pt>
                <c:pt idx="1899">
                  <c:v>158.25</c:v>
                </c:pt>
                <c:pt idx="1900">
                  <c:v>158.33333333333334</c:v>
                </c:pt>
                <c:pt idx="1901">
                  <c:v>158.41666666666666</c:v>
                </c:pt>
                <c:pt idx="1902">
                  <c:v>158.5</c:v>
                </c:pt>
                <c:pt idx="1903">
                  <c:v>158.58333333333334</c:v>
                </c:pt>
                <c:pt idx="1904">
                  <c:v>158.66666666666666</c:v>
                </c:pt>
                <c:pt idx="1905">
                  <c:v>158.75</c:v>
                </c:pt>
                <c:pt idx="1906">
                  <c:v>158.83333333333334</c:v>
                </c:pt>
                <c:pt idx="1907">
                  <c:v>158.91666666666666</c:v>
                </c:pt>
                <c:pt idx="1908">
                  <c:v>159</c:v>
                </c:pt>
                <c:pt idx="1909">
                  <c:v>159.08333333333334</c:v>
                </c:pt>
                <c:pt idx="1910">
                  <c:v>159.16666666666666</c:v>
                </c:pt>
                <c:pt idx="1911">
                  <c:v>159.25</c:v>
                </c:pt>
                <c:pt idx="1912">
                  <c:v>159.33333333333334</c:v>
                </c:pt>
                <c:pt idx="1913">
                  <c:v>159.41666666666666</c:v>
                </c:pt>
                <c:pt idx="1914">
                  <c:v>159.5</c:v>
                </c:pt>
                <c:pt idx="1915">
                  <c:v>159.58333333333334</c:v>
                </c:pt>
                <c:pt idx="1916">
                  <c:v>159.66666666666666</c:v>
                </c:pt>
                <c:pt idx="1917">
                  <c:v>159.75</c:v>
                </c:pt>
                <c:pt idx="1918">
                  <c:v>159.83333333333334</c:v>
                </c:pt>
                <c:pt idx="1919">
                  <c:v>159.91666666666666</c:v>
                </c:pt>
                <c:pt idx="1920">
                  <c:v>160</c:v>
                </c:pt>
                <c:pt idx="1921">
                  <c:v>160.08333333333334</c:v>
                </c:pt>
                <c:pt idx="1922">
                  <c:v>160.16666666666666</c:v>
                </c:pt>
                <c:pt idx="1923">
                  <c:v>160.25</c:v>
                </c:pt>
                <c:pt idx="1924">
                  <c:v>160.33333333333334</c:v>
                </c:pt>
                <c:pt idx="1925">
                  <c:v>160.41666666666666</c:v>
                </c:pt>
                <c:pt idx="1926">
                  <c:v>160.5</c:v>
                </c:pt>
                <c:pt idx="1927">
                  <c:v>160.58333333333334</c:v>
                </c:pt>
                <c:pt idx="1928">
                  <c:v>160.66666666666666</c:v>
                </c:pt>
                <c:pt idx="1929">
                  <c:v>160.75</c:v>
                </c:pt>
                <c:pt idx="1930">
                  <c:v>160.83333333333334</c:v>
                </c:pt>
                <c:pt idx="1931">
                  <c:v>160.91666666666666</c:v>
                </c:pt>
                <c:pt idx="1932">
                  <c:v>161</c:v>
                </c:pt>
                <c:pt idx="1933">
                  <c:v>161.08333333333334</c:v>
                </c:pt>
                <c:pt idx="1934">
                  <c:v>161.16666666666666</c:v>
                </c:pt>
                <c:pt idx="1935">
                  <c:v>161.25</c:v>
                </c:pt>
                <c:pt idx="1936">
                  <c:v>161.33333333333334</c:v>
                </c:pt>
                <c:pt idx="1937">
                  <c:v>161.41666666666666</c:v>
                </c:pt>
                <c:pt idx="1938">
                  <c:v>161.5</c:v>
                </c:pt>
                <c:pt idx="1939">
                  <c:v>161.58333333333334</c:v>
                </c:pt>
                <c:pt idx="1940">
                  <c:v>161.66666666666666</c:v>
                </c:pt>
                <c:pt idx="1941">
                  <c:v>161.75</c:v>
                </c:pt>
                <c:pt idx="1942">
                  <c:v>161.83333333333334</c:v>
                </c:pt>
                <c:pt idx="1943">
                  <c:v>161.91666666666666</c:v>
                </c:pt>
                <c:pt idx="1944">
                  <c:v>162</c:v>
                </c:pt>
                <c:pt idx="1945">
                  <c:v>162.08333333333334</c:v>
                </c:pt>
                <c:pt idx="1946">
                  <c:v>162.16666666666666</c:v>
                </c:pt>
                <c:pt idx="1947">
                  <c:v>162.25</c:v>
                </c:pt>
                <c:pt idx="1948">
                  <c:v>162.33333333333334</c:v>
                </c:pt>
                <c:pt idx="1949">
                  <c:v>162.41666666666666</c:v>
                </c:pt>
                <c:pt idx="1950">
                  <c:v>162.5</c:v>
                </c:pt>
                <c:pt idx="1951">
                  <c:v>162.58333333333334</c:v>
                </c:pt>
                <c:pt idx="1952">
                  <c:v>162.66666666666666</c:v>
                </c:pt>
                <c:pt idx="1953">
                  <c:v>162.75</c:v>
                </c:pt>
                <c:pt idx="1954">
                  <c:v>162.83333333333334</c:v>
                </c:pt>
                <c:pt idx="1955">
                  <c:v>162.91666666666666</c:v>
                </c:pt>
                <c:pt idx="1956">
                  <c:v>163</c:v>
                </c:pt>
                <c:pt idx="1957">
                  <c:v>163.08333333333334</c:v>
                </c:pt>
                <c:pt idx="1958">
                  <c:v>163.16666666666666</c:v>
                </c:pt>
                <c:pt idx="1959">
                  <c:v>163.25</c:v>
                </c:pt>
                <c:pt idx="1960">
                  <c:v>163.33333333333334</c:v>
                </c:pt>
                <c:pt idx="1961">
                  <c:v>163.41666666666666</c:v>
                </c:pt>
                <c:pt idx="1962">
                  <c:v>163.5</c:v>
                </c:pt>
                <c:pt idx="1963">
                  <c:v>163.58333333333334</c:v>
                </c:pt>
                <c:pt idx="1964">
                  <c:v>163.66666666666666</c:v>
                </c:pt>
                <c:pt idx="1965">
                  <c:v>163.75</c:v>
                </c:pt>
                <c:pt idx="1966">
                  <c:v>163.83333333333334</c:v>
                </c:pt>
                <c:pt idx="1967">
                  <c:v>163.91666666666666</c:v>
                </c:pt>
                <c:pt idx="1968">
                  <c:v>164</c:v>
                </c:pt>
                <c:pt idx="1969">
                  <c:v>164.08333333333334</c:v>
                </c:pt>
                <c:pt idx="1970">
                  <c:v>164.16666666666666</c:v>
                </c:pt>
                <c:pt idx="1971">
                  <c:v>164.25</c:v>
                </c:pt>
                <c:pt idx="1972">
                  <c:v>164.33333333333334</c:v>
                </c:pt>
                <c:pt idx="1973">
                  <c:v>164.41666666666666</c:v>
                </c:pt>
                <c:pt idx="1974">
                  <c:v>164.5</c:v>
                </c:pt>
                <c:pt idx="1975">
                  <c:v>164.58333333333334</c:v>
                </c:pt>
                <c:pt idx="1976">
                  <c:v>164.66666666666666</c:v>
                </c:pt>
                <c:pt idx="1977">
                  <c:v>164.75</c:v>
                </c:pt>
                <c:pt idx="1978">
                  <c:v>164.83333333333334</c:v>
                </c:pt>
                <c:pt idx="1979">
                  <c:v>164.91666666666666</c:v>
                </c:pt>
                <c:pt idx="1980">
                  <c:v>165</c:v>
                </c:pt>
                <c:pt idx="1981">
                  <c:v>165.08333333333334</c:v>
                </c:pt>
                <c:pt idx="1982">
                  <c:v>165.16666666666666</c:v>
                </c:pt>
                <c:pt idx="1983">
                  <c:v>165.25</c:v>
                </c:pt>
                <c:pt idx="1984">
                  <c:v>165.33333333333334</c:v>
                </c:pt>
                <c:pt idx="1985">
                  <c:v>165.41666666666666</c:v>
                </c:pt>
                <c:pt idx="1986">
                  <c:v>165.5</c:v>
                </c:pt>
                <c:pt idx="1987">
                  <c:v>165.58333333333334</c:v>
                </c:pt>
                <c:pt idx="1988">
                  <c:v>165.66666666666666</c:v>
                </c:pt>
                <c:pt idx="1989">
                  <c:v>165.75</c:v>
                </c:pt>
                <c:pt idx="1990">
                  <c:v>165.83333333333334</c:v>
                </c:pt>
                <c:pt idx="1991">
                  <c:v>165.91666666666666</c:v>
                </c:pt>
                <c:pt idx="1992">
                  <c:v>166</c:v>
                </c:pt>
                <c:pt idx="1993">
                  <c:v>166.08333333333334</c:v>
                </c:pt>
                <c:pt idx="1994">
                  <c:v>166.16666666666666</c:v>
                </c:pt>
                <c:pt idx="1995">
                  <c:v>166.25</c:v>
                </c:pt>
                <c:pt idx="1996">
                  <c:v>166.33333333333334</c:v>
                </c:pt>
                <c:pt idx="1997">
                  <c:v>166.41666666666666</c:v>
                </c:pt>
                <c:pt idx="1998">
                  <c:v>166.5</c:v>
                </c:pt>
                <c:pt idx="1999">
                  <c:v>166.58333333333334</c:v>
                </c:pt>
                <c:pt idx="2000">
                  <c:v>166.66666666666666</c:v>
                </c:pt>
                <c:pt idx="2001">
                  <c:v>166.75</c:v>
                </c:pt>
                <c:pt idx="2002">
                  <c:v>166.83333333333334</c:v>
                </c:pt>
                <c:pt idx="2003">
                  <c:v>166.91666666666666</c:v>
                </c:pt>
                <c:pt idx="2004">
                  <c:v>167</c:v>
                </c:pt>
                <c:pt idx="2005">
                  <c:v>167.08333333333334</c:v>
                </c:pt>
                <c:pt idx="2006">
                  <c:v>167.16666666666666</c:v>
                </c:pt>
                <c:pt idx="2007">
                  <c:v>167.25</c:v>
                </c:pt>
                <c:pt idx="2008">
                  <c:v>167.33333333333334</c:v>
                </c:pt>
                <c:pt idx="2009">
                  <c:v>167.41666666666666</c:v>
                </c:pt>
                <c:pt idx="2010">
                  <c:v>167.5</c:v>
                </c:pt>
                <c:pt idx="2011">
                  <c:v>167.58333333333334</c:v>
                </c:pt>
                <c:pt idx="2012">
                  <c:v>167.66666666666666</c:v>
                </c:pt>
                <c:pt idx="2013">
                  <c:v>167.75</c:v>
                </c:pt>
                <c:pt idx="2014">
                  <c:v>167.83333333333334</c:v>
                </c:pt>
                <c:pt idx="2015">
                  <c:v>167.91666666666666</c:v>
                </c:pt>
                <c:pt idx="2016">
                  <c:v>168</c:v>
                </c:pt>
                <c:pt idx="2017">
                  <c:v>168.08333333333334</c:v>
                </c:pt>
                <c:pt idx="2018">
                  <c:v>168.16666666666666</c:v>
                </c:pt>
                <c:pt idx="2019">
                  <c:v>168.25</c:v>
                </c:pt>
                <c:pt idx="2020">
                  <c:v>168.33333333333334</c:v>
                </c:pt>
                <c:pt idx="2021">
                  <c:v>168.41666666666666</c:v>
                </c:pt>
                <c:pt idx="2022">
                  <c:v>168.5</c:v>
                </c:pt>
                <c:pt idx="2023">
                  <c:v>168.58333333333334</c:v>
                </c:pt>
                <c:pt idx="2024">
                  <c:v>168.66666666666666</c:v>
                </c:pt>
                <c:pt idx="2025">
                  <c:v>168.75</c:v>
                </c:pt>
                <c:pt idx="2026">
                  <c:v>168.83333333333334</c:v>
                </c:pt>
                <c:pt idx="2027">
                  <c:v>168.91666666666666</c:v>
                </c:pt>
                <c:pt idx="2028">
                  <c:v>169</c:v>
                </c:pt>
                <c:pt idx="2029">
                  <c:v>169.08333333333334</c:v>
                </c:pt>
                <c:pt idx="2030">
                  <c:v>169.16666666666666</c:v>
                </c:pt>
                <c:pt idx="2031">
                  <c:v>169.25</c:v>
                </c:pt>
                <c:pt idx="2032">
                  <c:v>169.33333333333334</c:v>
                </c:pt>
                <c:pt idx="2033">
                  <c:v>169.41666666666666</c:v>
                </c:pt>
                <c:pt idx="2034">
                  <c:v>169.5</c:v>
                </c:pt>
                <c:pt idx="2035">
                  <c:v>169.58333333333334</c:v>
                </c:pt>
                <c:pt idx="2036">
                  <c:v>169.66666666666666</c:v>
                </c:pt>
                <c:pt idx="2037">
                  <c:v>169.75</c:v>
                </c:pt>
                <c:pt idx="2038">
                  <c:v>169.83333333333334</c:v>
                </c:pt>
                <c:pt idx="2039">
                  <c:v>169.91666666666666</c:v>
                </c:pt>
                <c:pt idx="2040">
                  <c:v>170</c:v>
                </c:pt>
                <c:pt idx="2041">
                  <c:v>170.08333333333334</c:v>
                </c:pt>
                <c:pt idx="2042">
                  <c:v>170.16666666666666</c:v>
                </c:pt>
                <c:pt idx="2043">
                  <c:v>170.25</c:v>
                </c:pt>
                <c:pt idx="2044">
                  <c:v>170.33333333333334</c:v>
                </c:pt>
                <c:pt idx="2045">
                  <c:v>170.41666666666666</c:v>
                </c:pt>
                <c:pt idx="2046">
                  <c:v>170.5</c:v>
                </c:pt>
                <c:pt idx="2047">
                  <c:v>170.58333333333334</c:v>
                </c:pt>
                <c:pt idx="2048">
                  <c:v>170.66666666666666</c:v>
                </c:pt>
                <c:pt idx="2049">
                  <c:v>170.75</c:v>
                </c:pt>
                <c:pt idx="2050">
                  <c:v>170.83333333333334</c:v>
                </c:pt>
                <c:pt idx="2051">
                  <c:v>170.91666666666666</c:v>
                </c:pt>
                <c:pt idx="2052">
                  <c:v>171</c:v>
                </c:pt>
                <c:pt idx="2053">
                  <c:v>171.08333333333334</c:v>
                </c:pt>
                <c:pt idx="2054">
                  <c:v>171.16666666666666</c:v>
                </c:pt>
                <c:pt idx="2055">
                  <c:v>171.25</c:v>
                </c:pt>
                <c:pt idx="2056">
                  <c:v>171.33333333333334</c:v>
                </c:pt>
                <c:pt idx="2057">
                  <c:v>171.41666666666666</c:v>
                </c:pt>
                <c:pt idx="2058">
                  <c:v>171.5</c:v>
                </c:pt>
                <c:pt idx="2059">
                  <c:v>171.58333333333334</c:v>
                </c:pt>
                <c:pt idx="2060">
                  <c:v>171.66666666666666</c:v>
                </c:pt>
                <c:pt idx="2061">
                  <c:v>171.75</c:v>
                </c:pt>
                <c:pt idx="2062">
                  <c:v>171.83333333333334</c:v>
                </c:pt>
                <c:pt idx="2063">
                  <c:v>171.91666666666666</c:v>
                </c:pt>
                <c:pt idx="2064">
                  <c:v>172</c:v>
                </c:pt>
                <c:pt idx="2065">
                  <c:v>172.08333333333334</c:v>
                </c:pt>
                <c:pt idx="2066">
                  <c:v>172.16666666666666</c:v>
                </c:pt>
                <c:pt idx="2067">
                  <c:v>172.25</c:v>
                </c:pt>
                <c:pt idx="2068">
                  <c:v>172.33333333333334</c:v>
                </c:pt>
                <c:pt idx="2069">
                  <c:v>172.41666666666666</c:v>
                </c:pt>
                <c:pt idx="2070">
                  <c:v>172.5</c:v>
                </c:pt>
                <c:pt idx="2071">
                  <c:v>172.58333333333334</c:v>
                </c:pt>
                <c:pt idx="2072">
                  <c:v>172.66666666666666</c:v>
                </c:pt>
                <c:pt idx="2073">
                  <c:v>172.75</c:v>
                </c:pt>
                <c:pt idx="2074">
                  <c:v>172.83333333333334</c:v>
                </c:pt>
                <c:pt idx="2075">
                  <c:v>172.91666666666666</c:v>
                </c:pt>
                <c:pt idx="2076">
                  <c:v>173</c:v>
                </c:pt>
                <c:pt idx="2077">
                  <c:v>173.08333333333334</c:v>
                </c:pt>
                <c:pt idx="2078">
                  <c:v>173.16666666666666</c:v>
                </c:pt>
                <c:pt idx="2079">
                  <c:v>173.25</c:v>
                </c:pt>
                <c:pt idx="2080">
                  <c:v>173.33333333333334</c:v>
                </c:pt>
                <c:pt idx="2081">
                  <c:v>173.41666666666666</c:v>
                </c:pt>
                <c:pt idx="2082">
                  <c:v>173.5</c:v>
                </c:pt>
                <c:pt idx="2083">
                  <c:v>173.58333333333334</c:v>
                </c:pt>
                <c:pt idx="2084">
                  <c:v>173.66666666666666</c:v>
                </c:pt>
                <c:pt idx="2085">
                  <c:v>173.75</c:v>
                </c:pt>
                <c:pt idx="2086">
                  <c:v>173.83333333333334</c:v>
                </c:pt>
                <c:pt idx="2087">
                  <c:v>173.91666666666666</c:v>
                </c:pt>
                <c:pt idx="2088">
                  <c:v>174</c:v>
                </c:pt>
                <c:pt idx="2089">
                  <c:v>174.08333333333334</c:v>
                </c:pt>
                <c:pt idx="2090">
                  <c:v>174.16666666666666</c:v>
                </c:pt>
                <c:pt idx="2091">
                  <c:v>174.25</c:v>
                </c:pt>
                <c:pt idx="2092">
                  <c:v>174.33333333333334</c:v>
                </c:pt>
                <c:pt idx="2093">
                  <c:v>174.41666666666666</c:v>
                </c:pt>
                <c:pt idx="2094">
                  <c:v>174.5</c:v>
                </c:pt>
                <c:pt idx="2095">
                  <c:v>174.58333333333334</c:v>
                </c:pt>
                <c:pt idx="2096">
                  <c:v>174.66666666666666</c:v>
                </c:pt>
                <c:pt idx="2097">
                  <c:v>174.75</c:v>
                </c:pt>
                <c:pt idx="2098">
                  <c:v>174.83333333333334</c:v>
                </c:pt>
                <c:pt idx="2099">
                  <c:v>174.91666666666666</c:v>
                </c:pt>
                <c:pt idx="2100">
                  <c:v>175</c:v>
                </c:pt>
                <c:pt idx="2101">
                  <c:v>175.08333333333334</c:v>
                </c:pt>
                <c:pt idx="2102">
                  <c:v>175.16666666666666</c:v>
                </c:pt>
                <c:pt idx="2103">
                  <c:v>175.25</c:v>
                </c:pt>
                <c:pt idx="2104">
                  <c:v>175.33333333333334</c:v>
                </c:pt>
                <c:pt idx="2105">
                  <c:v>175.41666666666666</c:v>
                </c:pt>
                <c:pt idx="2106">
                  <c:v>175.5</c:v>
                </c:pt>
                <c:pt idx="2107">
                  <c:v>175.58333333333334</c:v>
                </c:pt>
                <c:pt idx="2108">
                  <c:v>175.66666666666666</c:v>
                </c:pt>
                <c:pt idx="2109">
                  <c:v>175.75</c:v>
                </c:pt>
                <c:pt idx="2110">
                  <c:v>175.83333333333334</c:v>
                </c:pt>
                <c:pt idx="2111">
                  <c:v>175.91666666666666</c:v>
                </c:pt>
                <c:pt idx="2112">
                  <c:v>176</c:v>
                </c:pt>
                <c:pt idx="2113">
                  <c:v>176.08333333333334</c:v>
                </c:pt>
                <c:pt idx="2114">
                  <c:v>176.16666666666666</c:v>
                </c:pt>
                <c:pt idx="2115">
                  <c:v>176.25</c:v>
                </c:pt>
                <c:pt idx="2116">
                  <c:v>176.33333333333334</c:v>
                </c:pt>
                <c:pt idx="2117">
                  <c:v>176.41666666666666</c:v>
                </c:pt>
                <c:pt idx="2118">
                  <c:v>176.5</c:v>
                </c:pt>
                <c:pt idx="2119">
                  <c:v>176.58333333333334</c:v>
                </c:pt>
                <c:pt idx="2120">
                  <c:v>176.66666666666666</c:v>
                </c:pt>
                <c:pt idx="2121">
                  <c:v>176.75</c:v>
                </c:pt>
                <c:pt idx="2122">
                  <c:v>176.83333333333334</c:v>
                </c:pt>
                <c:pt idx="2123">
                  <c:v>176.91666666666666</c:v>
                </c:pt>
                <c:pt idx="2124">
                  <c:v>177</c:v>
                </c:pt>
                <c:pt idx="2125">
                  <c:v>177.08333333333334</c:v>
                </c:pt>
                <c:pt idx="2126">
                  <c:v>177.16666666666666</c:v>
                </c:pt>
                <c:pt idx="2127">
                  <c:v>177.25</c:v>
                </c:pt>
                <c:pt idx="2128">
                  <c:v>177.33333333333334</c:v>
                </c:pt>
                <c:pt idx="2129">
                  <c:v>177.41666666666666</c:v>
                </c:pt>
                <c:pt idx="2130">
                  <c:v>177.5</c:v>
                </c:pt>
                <c:pt idx="2131">
                  <c:v>177.58333333333334</c:v>
                </c:pt>
                <c:pt idx="2132">
                  <c:v>177.66666666666666</c:v>
                </c:pt>
                <c:pt idx="2133">
                  <c:v>177.75</c:v>
                </c:pt>
                <c:pt idx="2134">
                  <c:v>177.83333333333334</c:v>
                </c:pt>
                <c:pt idx="2135">
                  <c:v>177.91666666666666</c:v>
                </c:pt>
                <c:pt idx="2136">
                  <c:v>178</c:v>
                </c:pt>
                <c:pt idx="2137">
                  <c:v>178.08333333333334</c:v>
                </c:pt>
                <c:pt idx="2138">
                  <c:v>178.16666666666666</c:v>
                </c:pt>
                <c:pt idx="2139">
                  <c:v>178.25</c:v>
                </c:pt>
                <c:pt idx="2140">
                  <c:v>178.33333333333334</c:v>
                </c:pt>
                <c:pt idx="2141">
                  <c:v>178.41666666666666</c:v>
                </c:pt>
                <c:pt idx="2142">
                  <c:v>178.5</c:v>
                </c:pt>
                <c:pt idx="2143">
                  <c:v>178.58333333333334</c:v>
                </c:pt>
                <c:pt idx="2144">
                  <c:v>178.66666666666666</c:v>
                </c:pt>
                <c:pt idx="2145">
                  <c:v>178.75</c:v>
                </c:pt>
                <c:pt idx="2146">
                  <c:v>178.83333333333334</c:v>
                </c:pt>
                <c:pt idx="2147">
                  <c:v>178.91666666666666</c:v>
                </c:pt>
                <c:pt idx="2148">
                  <c:v>179</c:v>
                </c:pt>
                <c:pt idx="2149">
                  <c:v>179.08333333333334</c:v>
                </c:pt>
                <c:pt idx="2150">
                  <c:v>179.16666666666666</c:v>
                </c:pt>
                <c:pt idx="2151">
                  <c:v>179.25</c:v>
                </c:pt>
                <c:pt idx="2152">
                  <c:v>179.33333333333334</c:v>
                </c:pt>
                <c:pt idx="2153">
                  <c:v>179.41666666666666</c:v>
                </c:pt>
                <c:pt idx="2154">
                  <c:v>179.5</c:v>
                </c:pt>
                <c:pt idx="2155">
                  <c:v>179.58333333333334</c:v>
                </c:pt>
                <c:pt idx="2156">
                  <c:v>179.66666666666666</c:v>
                </c:pt>
                <c:pt idx="2157">
                  <c:v>179.75</c:v>
                </c:pt>
                <c:pt idx="2158">
                  <c:v>179.83333333333334</c:v>
                </c:pt>
                <c:pt idx="2159">
                  <c:v>179.91666666666666</c:v>
                </c:pt>
                <c:pt idx="2160">
                  <c:v>180</c:v>
                </c:pt>
                <c:pt idx="2161">
                  <c:v>180.08333333333334</c:v>
                </c:pt>
                <c:pt idx="2162">
                  <c:v>180.16666666666666</c:v>
                </c:pt>
                <c:pt idx="2163">
                  <c:v>180.25</c:v>
                </c:pt>
                <c:pt idx="2164">
                  <c:v>180.33333333333334</c:v>
                </c:pt>
                <c:pt idx="2165">
                  <c:v>180.41666666666666</c:v>
                </c:pt>
                <c:pt idx="2166">
                  <c:v>180.5</c:v>
                </c:pt>
                <c:pt idx="2167">
                  <c:v>180.58333333333334</c:v>
                </c:pt>
                <c:pt idx="2168">
                  <c:v>180.66666666666666</c:v>
                </c:pt>
                <c:pt idx="2169">
                  <c:v>180.75</c:v>
                </c:pt>
                <c:pt idx="2170">
                  <c:v>180.83333333333334</c:v>
                </c:pt>
                <c:pt idx="2171">
                  <c:v>180.91666666666666</c:v>
                </c:pt>
                <c:pt idx="2172">
                  <c:v>181</c:v>
                </c:pt>
                <c:pt idx="2173">
                  <c:v>181.08333333333334</c:v>
                </c:pt>
                <c:pt idx="2174">
                  <c:v>181.16666666666666</c:v>
                </c:pt>
                <c:pt idx="2175">
                  <c:v>181.25</c:v>
                </c:pt>
                <c:pt idx="2176">
                  <c:v>181.33333333333334</c:v>
                </c:pt>
                <c:pt idx="2177">
                  <c:v>181.41666666666666</c:v>
                </c:pt>
                <c:pt idx="2178">
                  <c:v>181.5</c:v>
                </c:pt>
                <c:pt idx="2179">
                  <c:v>181.58333333333334</c:v>
                </c:pt>
                <c:pt idx="2180">
                  <c:v>181.66666666666666</c:v>
                </c:pt>
                <c:pt idx="2181">
                  <c:v>181.75</c:v>
                </c:pt>
                <c:pt idx="2182">
                  <c:v>181.83333333333334</c:v>
                </c:pt>
                <c:pt idx="2183">
                  <c:v>181.91666666666666</c:v>
                </c:pt>
                <c:pt idx="2184">
                  <c:v>182</c:v>
                </c:pt>
                <c:pt idx="2185">
                  <c:v>182.08333333333334</c:v>
                </c:pt>
                <c:pt idx="2186">
                  <c:v>182.16666666666666</c:v>
                </c:pt>
                <c:pt idx="2187">
                  <c:v>182.25</c:v>
                </c:pt>
                <c:pt idx="2188">
                  <c:v>182.33333333333334</c:v>
                </c:pt>
                <c:pt idx="2189">
                  <c:v>182.41666666666666</c:v>
                </c:pt>
                <c:pt idx="2190">
                  <c:v>182.5</c:v>
                </c:pt>
                <c:pt idx="2191">
                  <c:v>182.58333333333334</c:v>
                </c:pt>
                <c:pt idx="2192">
                  <c:v>182.66666666666666</c:v>
                </c:pt>
                <c:pt idx="2193">
                  <c:v>182.75</c:v>
                </c:pt>
                <c:pt idx="2194">
                  <c:v>182.83333333333334</c:v>
                </c:pt>
                <c:pt idx="2195">
                  <c:v>182.91666666666666</c:v>
                </c:pt>
                <c:pt idx="2196">
                  <c:v>183</c:v>
                </c:pt>
                <c:pt idx="2197">
                  <c:v>183.08333333333334</c:v>
                </c:pt>
                <c:pt idx="2198">
                  <c:v>183.16666666666666</c:v>
                </c:pt>
                <c:pt idx="2199">
                  <c:v>183.25</c:v>
                </c:pt>
                <c:pt idx="2200">
                  <c:v>183.33333333333334</c:v>
                </c:pt>
                <c:pt idx="2201">
                  <c:v>183.41666666666666</c:v>
                </c:pt>
                <c:pt idx="2202">
                  <c:v>183.5</c:v>
                </c:pt>
                <c:pt idx="2203">
                  <c:v>183.58333333333334</c:v>
                </c:pt>
                <c:pt idx="2204">
                  <c:v>183.66666666666666</c:v>
                </c:pt>
                <c:pt idx="2205">
                  <c:v>183.75</c:v>
                </c:pt>
                <c:pt idx="2206">
                  <c:v>183.83333333333334</c:v>
                </c:pt>
                <c:pt idx="2207">
                  <c:v>183.91666666666666</c:v>
                </c:pt>
                <c:pt idx="2208">
                  <c:v>184</c:v>
                </c:pt>
                <c:pt idx="2209">
                  <c:v>184.08333333333334</c:v>
                </c:pt>
                <c:pt idx="2210">
                  <c:v>184.16666666666666</c:v>
                </c:pt>
                <c:pt idx="2211">
                  <c:v>184.25</c:v>
                </c:pt>
                <c:pt idx="2212">
                  <c:v>184.33333333333334</c:v>
                </c:pt>
                <c:pt idx="2213">
                  <c:v>184.41666666666666</c:v>
                </c:pt>
                <c:pt idx="2214">
                  <c:v>184.5</c:v>
                </c:pt>
                <c:pt idx="2215">
                  <c:v>184.58333333333334</c:v>
                </c:pt>
                <c:pt idx="2216">
                  <c:v>184.66666666666666</c:v>
                </c:pt>
                <c:pt idx="2217">
                  <c:v>184.75</c:v>
                </c:pt>
                <c:pt idx="2218">
                  <c:v>184.83333333333334</c:v>
                </c:pt>
                <c:pt idx="2219">
                  <c:v>184.91666666666666</c:v>
                </c:pt>
                <c:pt idx="2220">
                  <c:v>185</c:v>
                </c:pt>
                <c:pt idx="2221">
                  <c:v>185.08333333333334</c:v>
                </c:pt>
                <c:pt idx="2222">
                  <c:v>185.16666666666666</c:v>
                </c:pt>
                <c:pt idx="2223">
                  <c:v>185.25</c:v>
                </c:pt>
                <c:pt idx="2224">
                  <c:v>185.33333333333334</c:v>
                </c:pt>
                <c:pt idx="2225">
                  <c:v>185.41666666666666</c:v>
                </c:pt>
                <c:pt idx="2226">
                  <c:v>185.5</c:v>
                </c:pt>
                <c:pt idx="2227">
                  <c:v>185.58333333333334</c:v>
                </c:pt>
                <c:pt idx="2228">
                  <c:v>185.66666666666666</c:v>
                </c:pt>
                <c:pt idx="2229">
                  <c:v>185.75</c:v>
                </c:pt>
                <c:pt idx="2230">
                  <c:v>185.83333333333334</c:v>
                </c:pt>
                <c:pt idx="2231">
                  <c:v>185.91666666666666</c:v>
                </c:pt>
                <c:pt idx="2232">
                  <c:v>186</c:v>
                </c:pt>
                <c:pt idx="2233">
                  <c:v>186.08333333333334</c:v>
                </c:pt>
                <c:pt idx="2234">
                  <c:v>186.16666666666666</c:v>
                </c:pt>
                <c:pt idx="2235">
                  <c:v>186.25</c:v>
                </c:pt>
                <c:pt idx="2236">
                  <c:v>186.33333333333334</c:v>
                </c:pt>
                <c:pt idx="2237">
                  <c:v>186.41666666666666</c:v>
                </c:pt>
                <c:pt idx="2238">
                  <c:v>186.5</c:v>
                </c:pt>
                <c:pt idx="2239">
                  <c:v>186.58333333333334</c:v>
                </c:pt>
                <c:pt idx="2240">
                  <c:v>186.66666666666666</c:v>
                </c:pt>
                <c:pt idx="2241">
                  <c:v>186.75</c:v>
                </c:pt>
                <c:pt idx="2242">
                  <c:v>186.83333333333334</c:v>
                </c:pt>
                <c:pt idx="2243">
                  <c:v>186.91666666666666</c:v>
                </c:pt>
                <c:pt idx="2244">
                  <c:v>187</c:v>
                </c:pt>
                <c:pt idx="2245">
                  <c:v>187.08333333333334</c:v>
                </c:pt>
                <c:pt idx="2246">
                  <c:v>187.16666666666666</c:v>
                </c:pt>
                <c:pt idx="2247">
                  <c:v>187.25</c:v>
                </c:pt>
                <c:pt idx="2248">
                  <c:v>187.33333333333334</c:v>
                </c:pt>
                <c:pt idx="2249">
                  <c:v>187.41666666666666</c:v>
                </c:pt>
                <c:pt idx="2250">
                  <c:v>187.5</c:v>
                </c:pt>
                <c:pt idx="2251">
                  <c:v>187.58333333333334</c:v>
                </c:pt>
                <c:pt idx="2252">
                  <c:v>187.66666666666666</c:v>
                </c:pt>
                <c:pt idx="2253">
                  <c:v>187.75</c:v>
                </c:pt>
                <c:pt idx="2254">
                  <c:v>187.83333333333334</c:v>
                </c:pt>
                <c:pt idx="2255">
                  <c:v>187.91666666666666</c:v>
                </c:pt>
                <c:pt idx="2256">
                  <c:v>188</c:v>
                </c:pt>
                <c:pt idx="2257">
                  <c:v>188.08333333333334</c:v>
                </c:pt>
                <c:pt idx="2258">
                  <c:v>188.16666666666666</c:v>
                </c:pt>
                <c:pt idx="2259">
                  <c:v>188.25</c:v>
                </c:pt>
                <c:pt idx="2260">
                  <c:v>188.33333333333334</c:v>
                </c:pt>
                <c:pt idx="2261">
                  <c:v>188.41666666666666</c:v>
                </c:pt>
                <c:pt idx="2262">
                  <c:v>188.5</c:v>
                </c:pt>
                <c:pt idx="2263">
                  <c:v>188.58333333333334</c:v>
                </c:pt>
                <c:pt idx="2264">
                  <c:v>188.66666666666666</c:v>
                </c:pt>
                <c:pt idx="2265">
                  <c:v>188.75</c:v>
                </c:pt>
                <c:pt idx="2266">
                  <c:v>188.83333333333334</c:v>
                </c:pt>
                <c:pt idx="2267">
                  <c:v>188.91666666666666</c:v>
                </c:pt>
                <c:pt idx="2268">
                  <c:v>189</c:v>
                </c:pt>
                <c:pt idx="2269">
                  <c:v>189.08333333333334</c:v>
                </c:pt>
                <c:pt idx="2270">
                  <c:v>189.16666666666666</c:v>
                </c:pt>
                <c:pt idx="2271">
                  <c:v>189.25</c:v>
                </c:pt>
                <c:pt idx="2272">
                  <c:v>189.33333333333334</c:v>
                </c:pt>
                <c:pt idx="2273">
                  <c:v>189.41666666666666</c:v>
                </c:pt>
                <c:pt idx="2274">
                  <c:v>189.5</c:v>
                </c:pt>
                <c:pt idx="2275">
                  <c:v>189.58333333333334</c:v>
                </c:pt>
                <c:pt idx="2276">
                  <c:v>189.66666666666666</c:v>
                </c:pt>
                <c:pt idx="2277">
                  <c:v>189.75</c:v>
                </c:pt>
                <c:pt idx="2278">
                  <c:v>189.83333333333334</c:v>
                </c:pt>
                <c:pt idx="2279">
                  <c:v>189.91666666666666</c:v>
                </c:pt>
                <c:pt idx="2280">
                  <c:v>190</c:v>
                </c:pt>
                <c:pt idx="2281">
                  <c:v>190.08333333333334</c:v>
                </c:pt>
                <c:pt idx="2282">
                  <c:v>190.16666666666666</c:v>
                </c:pt>
                <c:pt idx="2283">
                  <c:v>190.25</c:v>
                </c:pt>
                <c:pt idx="2284">
                  <c:v>190.33333333333334</c:v>
                </c:pt>
                <c:pt idx="2285">
                  <c:v>190.41666666666666</c:v>
                </c:pt>
                <c:pt idx="2286">
                  <c:v>190.5</c:v>
                </c:pt>
                <c:pt idx="2287">
                  <c:v>190.58333333333334</c:v>
                </c:pt>
                <c:pt idx="2288">
                  <c:v>190.66666666666666</c:v>
                </c:pt>
                <c:pt idx="2289">
                  <c:v>190.75</c:v>
                </c:pt>
                <c:pt idx="2290">
                  <c:v>190.83333333333334</c:v>
                </c:pt>
                <c:pt idx="2291">
                  <c:v>190.91666666666666</c:v>
                </c:pt>
                <c:pt idx="2292">
                  <c:v>191</c:v>
                </c:pt>
                <c:pt idx="2293">
                  <c:v>191.08333333333334</c:v>
                </c:pt>
                <c:pt idx="2294">
                  <c:v>191.16666666666666</c:v>
                </c:pt>
                <c:pt idx="2295">
                  <c:v>191.25</c:v>
                </c:pt>
                <c:pt idx="2296">
                  <c:v>191.33333333333334</c:v>
                </c:pt>
                <c:pt idx="2297">
                  <c:v>191.41666666666666</c:v>
                </c:pt>
                <c:pt idx="2298">
                  <c:v>191.5</c:v>
                </c:pt>
                <c:pt idx="2299">
                  <c:v>191.58333333333334</c:v>
                </c:pt>
                <c:pt idx="2300">
                  <c:v>191.66666666666666</c:v>
                </c:pt>
                <c:pt idx="2301">
                  <c:v>191.75</c:v>
                </c:pt>
                <c:pt idx="2302">
                  <c:v>191.83333333333334</c:v>
                </c:pt>
                <c:pt idx="2303">
                  <c:v>191.91666666666666</c:v>
                </c:pt>
                <c:pt idx="2304">
                  <c:v>192</c:v>
                </c:pt>
                <c:pt idx="2305">
                  <c:v>192.08333333333334</c:v>
                </c:pt>
                <c:pt idx="2306">
                  <c:v>192.16666666666666</c:v>
                </c:pt>
                <c:pt idx="2307">
                  <c:v>192.25</c:v>
                </c:pt>
                <c:pt idx="2308">
                  <c:v>192.33333333333334</c:v>
                </c:pt>
                <c:pt idx="2309">
                  <c:v>192.41666666666666</c:v>
                </c:pt>
                <c:pt idx="2310">
                  <c:v>192.5</c:v>
                </c:pt>
                <c:pt idx="2311">
                  <c:v>192.58333333333334</c:v>
                </c:pt>
                <c:pt idx="2312">
                  <c:v>192.66666666666666</c:v>
                </c:pt>
                <c:pt idx="2313">
                  <c:v>192.75</c:v>
                </c:pt>
                <c:pt idx="2314">
                  <c:v>192.83333333333334</c:v>
                </c:pt>
                <c:pt idx="2315">
                  <c:v>192.91666666666666</c:v>
                </c:pt>
                <c:pt idx="2316">
                  <c:v>193</c:v>
                </c:pt>
                <c:pt idx="2317">
                  <c:v>193.08333333333334</c:v>
                </c:pt>
                <c:pt idx="2318">
                  <c:v>193.16666666666666</c:v>
                </c:pt>
                <c:pt idx="2319">
                  <c:v>193.25</c:v>
                </c:pt>
                <c:pt idx="2320">
                  <c:v>193.33333333333334</c:v>
                </c:pt>
                <c:pt idx="2321">
                  <c:v>193.41666666666666</c:v>
                </c:pt>
                <c:pt idx="2322">
                  <c:v>193.5</c:v>
                </c:pt>
                <c:pt idx="2323">
                  <c:v>193.58333333333334</c:v>
                </c:pt>
                <c:pt idx="2324">
                  <c:v>193.66666666666666</c:v>
                </c:pt>
                <c:pt idx="2325">
                  <c:v>193.75</c:v>
                </c:pt>
                <c:pt idx="2326">
                  <c:v>193.83333333333334</c:v>
                </c:pt>
                <c:pt idx="2327">
                  <c:v>193.91666666666666</c:v>
                </c:pt>
                <c:pt idx="2328">
                  <c:v>194</c:v>
                </c:pt>
                <c:pt idx="2329">
                  <c:v>194.08333333333334</c:v>
                </c:pt>
                <c:pt idx="2330">
                  <c:v>194.16666666666666</c:v>
                </c:pt>
                <c:pt idx="2331">
                  <c:v>194.25</c:v>
                </c:pt>
                <c:pt idx="2332">
                  <c:v>194.33333333333334</c:v>
                </c:pt>
                <c:pt idx="2333">
                  <c:v>194.41666666666666</c:v>
                </c:pt>
                <c:pt idx="2334">
                  <c:v>194.5</c:v>
                </c:pt>
                <c:pt idx="2335">
                  <c:v>194.58333333333334</c:v>
                </c:pt>
                <c:pt idx="2336">
                  <c:v>194.66666666666666</c:v>
                </c:pt>
                <c:pt idx="2337">
                  <c:v>194.75</c:v>
                </c:pt>
                <c:pt idx="2338">
                  <c:v>194.83333333333334</c:v>
                </c:pt>
                <c:pt idx="2339">
                  <c:v>194.91666666666666</c:v>
                </c:pt>
                <c:pt idx="2340">
                  <c:v>195</c:v>
                </c:pt>
                <c:pt idx="2341">
                  <c:v>195.08333333333334</c:v>
                </c:pt>
                <c:pt idx="2342">
                  <c:v>195.16666666666666</c:v>
                </c:pt>
                <c:pt idx="2343">
                  <c:v>195.25</c:v>
                </c:pt>
                <c:pt idx="2344">
                  <c:v>195.33333333333334</c:v>
                </c:pt>
                <c:pt idx="2345">
                  <c:v>195.41666666666666</c:v>
                </c:pt>
                <c:pt idx="2346">
                  <c:v>195.5</c:v>
                </c:pt>
                <c:pt idx="2347">
                  <c:v>195.58333333333334</c:v>
                </c:pt>
                <c:pt idx="2348">
                  <c:v>195.66666666666666</c:v>
                </c:pt>
                <c:pt idx="2349">
                  <c:v>195.75</c:v>
                </c:pt>
                <c:pt idx="2350">
                  <c:v>195.83333333333334</c:v>
                </c:pt>
                <c:pt idx="2351">
                  <c:v>195.91666666666666</c:v>
                </c:pt>
                <c:pt idx="2352">
                  <c:v>196</c:v>
                </c:pt>
                <c:pt idx="2353">
                  <c:v>196.08333333333334</c:v>
                </c:pt>
                <c:pt idx="2354">
                  <c:v>196.16666666666666</c:v>
                </c:pt>
                <c:pt idx="2355">
                  <c:v>196.25</c:v>
                </c:pt>
                <c:pt idx="2356">
                  <c:v>196.33333333333334</c:v>
                </c:pt>
                <c:pt idx="2357">
                  <c:v>196.41666666666666</c:v>
                </c:pt>
                <c:pt idx="2358">
                  <c:v>196.5</c:v>
                </c:pt>
                <c:pt idx="2359">
                  <c:v>196.58333333333334</c:v>
                </c:pt>
                <c:pt idx="2360">
                  <c:v>196.66666666666666</c:v>
                </c:pt>
                <c:pt idx="2361">
                  <c:v>196.75</c:v>
                </c:pt>
                <c:pt idx="2362">
                  <c:v>196.83333333333334</c:v>
                </c:pt>
                <c:pt idx="2363">
                  <c:v>196.91666666666666</c:v>
                </c:pt>
                <c:pt idx="2364">
                  <c:v>197</c:v>
                </c:pt>
                <c:pt idx="2365">
                  <c:v>197.08333333333334</c:v>
                </c:pt>
                <c:pt idx="2366">
                  <c:v>197.16666666666666</c:v>
                </c:pt>
                <c:pt idx="2367">
                  <c:v>197.25</c:v>
                </c:pt>
                <c:pt idx="2368">
                  <c:v>197.33333333333334</c:v>
                </c:pt>
                <c:pt idx="2369">
                  <c:v>197.41666666666666</c:v>
                </c:pt>
                <c:pt idx="2370">
                  <c:v>197.5</c:v>
                </c:pt>
                <c:pt idx="2371">
                  <c:v>197.58333333333334</c:v>
                </c:pt>
                <c:pt idx="2372">
                  <c:v>197.66666666666666</c:v>
                </c:pt>
                <c:pt idx="2373">
                  <c:v>197.75</c:v>
                </c:pt>
                <c:pt idx="2374">
                  <c:v>197.83333333333334</c:v>
                </c:pt>
                <c:pt idx="2375">
                  <c:v>197.91666666666666</c:v>
                </c:pt>
                <c:pt idx="2376">
                  <c:v>198</c:v>
                </c:pt>
                <c:pt idx="2377">
                  <c:v>198.08333333333334</c:v>
                </c:pt>
                <c:pt idx="2378">
                  <c:v>198.16666666666666</c:v>
                </c:pt>
                <c:pt idx="2379">
                  <c:v>198.25</c:v>
                </c:pt>
                <c:pt idx="2380">
                  <c:v>198.33333333333334</c:v>
                </c:pt>
                <c:pt idx="2381">
                  <c:v>198.41666666666666</c:v>
                </c:pt>
                <c:pt idx="2382">
                  <c:v>198.5</c:v>
                </c:pt>
                <c:pt idx="2383">
                  <c:v>198.58333333333334</c:v>
                </c:pt>
                <c:pt idx="2384">
                  <c:v>198.66666666666666</c:v>
                </c:pt>
                <c:pt idx="2385">
                  <c:v>198.75</c:v>
                </c:pt>
                <c:pt idx="2386">
                  <c:v>198.83333333333334</c:v>
                </c:pt>
                <c:pt idx="2387">
                  <c:v>198.91666666666666</c:v>
                </c:pt>
                <c:pt idx="2388">
                  <c:v>199</c:v>
                </c:pt>
                <c:pt idx="2389">
                  <c:v>199.08333333333334</c:v>
                </c:pt>
                <c:pt idx="2390">
                  <c:v>199.16666666666666</c:v>
                </c:pt>
                <c:pt idx="2391">
                  <c:v>199.25</c:v>
                </c:pt>
                <c:pt idx="2392">
                  <c:v>199.33333333333334</c:v>
                </c:pt>
                <c:pt idx="2393">
                  <c:v>199.41666666666666</c:v>
                </c:pt>
                <c:pt idx="2394">
                  <c:v>199.5</c:v>
                </c:pt>
                <c:pt idx="2395">
                  <c:v>199.58333333333334</c:v>
                </c:pt>
                <c:pt idx="2396">
                  <c:v>199.66666666666666</c:v>
                </c:pt>
                <c:pt idx="2397">
                  <c:v>199.75</c:v>
                </c:pt>
                <c:pt idx="2398">
                  <c:v>199.83333333333334</c:v>
                </c:pt>
                <c:pt idx="2399">
                  <c:v>199.91666666666666</c:v>
                </c:pt>
                <c:pt idx="2400">
                  <c:v>200</c:v>
                </c:pt>
                <c:pt idx="2401">
                  <c:v>200.08333333333334</c:v>
                </c:pt>
                <c:pt idx="2402">
                  <c:v>200.16666666666666</c:v>
                </c:pt>
                <c:pt idx="2403">
                  <c:v>200.25</c:v>
                </c:pt>
                <c:pt idx="2404">
                  <c:v>200.33333333333334</c:v>
                </c:pt>
                <c:pt idx="2405">
                  <c:v>200.41666666666666</c:v>
                </c:pt>
                <c:pt idx="2406">
                  <c:v>200.5</c:v>
                </c:pt>
                <c:pt idx="2407">
                  <c:v>200.58333333333334</c:v>
                </c:pt>
                <c:pt idx="2408">
                  <c:v>200.66666666666666</c:v>
                </c:pt>
                <c:pt idx="2409">
                  <c:v>200.75</c:v>
                </c:pt>
                <c:pt idx="2410">
                  <c:v>200.83333333333334</c:v>
                </c:pt>
                <c:pt idx="2411">
                  <c:v>200.91666666666666</c:v>
                </c:pt>
                <c:pt idx="2412">
                  <c:v>201</c:v>
                </c:pt>
                <c:pt idx="2413">
                  <c:v>201.08333333333334</c:v>
                </c:pt>
                <c:pt idx="2414">
                  <c:v>201.16666666666666</c:v>
                </c:pt>
                <c:pt idx="2415">
                  <c:v>201.25</c:v>
                </c:pt>
                <c:pt idx="2416">
                  <c:v>201.33333333333334</c:v>
                </c:pt>
                <c:pt idx="2417">
                  <c:v>201.41666666666666</c:v>
                </c:pt>
                <c:pt idx="2418">
                  <c:v>201.5</c:v>
                </c:pt>
                <c:pt idx="2419">
                  <c:v>201.58333333333334</c:v>
                </c:pt>
                <c:pt idx="2420">
                  <c:v>201.66666666666666</c:v>
                </c:pt>
                <c:pt idx="2421">
                  <c:v>201.75</c:v>
                </c:pt>
                <c:pt idx="2422">
                  <c:v>201.83333333333334</c:v>
                </c:pt>
                <c:pt idx="2423">
                  <c:v>201.91666666666666</c:v>
                </c:pt>
                <c:pt idx="2424">
                  <c:v>202</c:v>
                </c:pt>
                <c:pt idx="2425">
                  <c:v>202.08333333333334</c:v>
                </c:pt>
                <c:pt idx="2426">
                  <c:v>202.16666666666666</c:v>
                </c:pt>
                <c:pt idx="2427">
                  <c:v>202.25</c:v>
                </c:pt>
                <c:pt idx="2428">
                  <c:v>202.33333333333334</c:v>
                </c:pt>
                <c:pt idx="2429">
                  <c:v>202.41666666666666</c:v>
                </c:pt>
                <c:pt idx="2430">
                  <c:v>202.5</c:v>
                </c:pt>
                <c:pt idx="2431">
                  <c:v>202.58333333333334</c:v>
                </c:pt>
                <c:pt idx="2432">
                  <c:v>202.66666666666666</c:v>
                </c:pt>
                <c:pt idx="2433">
                  <c:v>202.75</c:v>
                </c:pt>
                <c:pt idx="2434">
                  <c:v>202.83333333333334</c:v>
                </c:pt>
                <c:pt idx="2435">
                  <c:v>202.91666666666666</c:v>
                </c:pt>
                <c:pt idx="2436">
                  <c:v>203</c:v>
                </c:pt>
                <c:pt idx="2437">
                  <c:v>203.08333333333334</c:v>
                </c:pt>
                <c:pt idx="2438">
                  <c:v>203.16666666666666</c:v>
                </c:pt>
                <c:pt idx="2439">
                  <c:v>203.25</c:v>
                </c:pt>
                <c:pt idx="2440">
                  <c:v>203.33333333333334</c:v>
                </c:pt>
                <c:pt idx="2441">
                  <c:v>203.41666666666666</c:v>
                </c:pt>
                <c:pt idx="2442">
                  <c:v>203.5</c:v>
                </c:pt>
                <c:pt idx="2443">
                  <c:v>203.58333333333334</c:v>
                </c:pt>
                <c:pt idx="2444">
                  <c:v>203.66666666666666</c:v>
                </c:pt>
                <c:pt idx="2445">
                  <c:v>203.75</c:v>
                </c:pt>
                <c:pt idx="2446">
                  <c:v>203.83333333333334</c:v>
                </c:pt>
                <c:pt idx="2447">
                  <c:v>203.91666666666666</c:v>
                </c:pt>
                <c:pt idx="2448">
                  <c:v>204</c:v>
                </c:pt>
                <c:pt idx="2449">
                  <c:v>204.08333333333334</c:v>
                </c:pt>
                <c:pt idx="2450">
                  <c:v>204.16666666666666</c:v>
                </c:pt>
                <c:pt idx="2451">
                  <c:v>204.25</c:v>
                </c:pt>
                <c:pt idx="2452">
                  <c:v>204.33333333333334</c:v>
                </c:pt>
                <c:pt idx="2453">
                  <c:v>204.41666666666666</c:v>
                </c:pt>
                <c:pt idx="2454">
                  <c:v>204.5</c:v>
                </c:pt>
                <c:pt idx="2455">
                  <c:v>204.58333333333334</c:v>
                </c:pt>
                <c:pt idx="2456">
                  <c:v>204.66666666666666</c:v>
                </c:pt>
                <c:pt idx="2457">
                  <c:v>204.75</c:v>
                </c:pt>
                <c:pt idx="2458">
                  <c:v>204.83333333333334</c:v>
                </c:pt>
                <c:pt idx="2459">
                  <c:v>204.91666666666666</c:v>
                </c:pt>
                <c:pt idx="2460">
                  <c:v>205</c:v>
                </c:pt>
                <c:pt idx="2461">
                  <c:v>205.08333333333334</c:v>
                </c:pt>
                <c:pt idx="2462">
                  <c:v>205.16666666666666</c:v>
                </c:pt>
                <c:pt idx="2463">
                  <c:v>205.25</c:v>
                </c:pt>
                <c:pt idx="2464">
                  <c:v>205.33333333333334</c:v>
                </c:pt>
                <c:pt idx="2465">
                  <c:v>205.41666666666666</c:v>
                </c:pt>
                <c:pt idx="2466">
                  <c:v>205.5</c:v>
                </c:pt>
                <c:pt idx="2467">
                  <c:v>205.58333333333334</c:v>
                </c:pt>
                <c:pt idx="2468">
                  <c:v>205.66666666666666</c:v>
                </c:pt>
                <c:pt idx="2469">
                  <c:v>205.75</c:v>
                </c:pt>
                <c:pt idx="2470">
                  <c:v>205.83333333333334</c:v>
                </c:pt>
                <c:pt idx="2471">
                  <c:v>205.91666666666666</c:v>
                </c:pt>
                <c:pt idx="2472">
                  <c:v>206</c:v>
                </c:pt>
                <c:pt idx="2473">
                  <c:v>206.08333333333334</c:v>
                </c:pt>
                <c:pt idx="2474">
                  <c:v>206.16666666666666</c:v>
                </c:pt>
                <c:pt idx="2475">
                  <c:v>206.25</c:v>
                </c:pt>
                <c:pt idx="2476">
                  <c:v>206.33333333333334</c:v>
                </c:pt>
                <c:pt idx="2477">
                  <c:v>206.41666666666666</c:v>
                </c:pt>
                <c:pt idx="2478">
                  <c:v>206.5</c:v>
                </c:pt>
                <c:pt idx="2479">
                  <c:v>206.58333333333334</c:v>
                </c:pt>
                <c:pt idx="2480">
                  <c:v>206.66666666666666</c:v>
                </c:pt>
                <c:pt idx="2481">
                  <c:v>206.75</c:v>
                </c:pt>
                <c:pt idx="2482">
                  <c:v>206.83333333333334</c:v>
                </c:pt>
                <c:pt idx="2483">
                  <c:v>206.91666666666666</c:v>
                </c:pt>
                <c:pt idx="2484">
                  <c:v>207</c:v>
                </c:pt>
                <c:pt idx="2485">
                  <c:v>207.08333333333334</c:v>
                </c:pt>
                <c:pt idx="2486">
                  <c:v>207.16666666666666</c:v>
                </c:pt>
                <c:pt idx="2487">
                  <c:v>207.25</c:v>
                </c:pt>
                <c:pt idx="2488">
                  <c:v>207.33333333333334</c:v>
                </c:pt>
                <c:pt idx="2489">
                  <c:v>207.41666666666666</c:v>
                </c:pt>
                <c:pt idx="2490">
                  <c:v>207.5</c:v>
                </c:pt>
                <c:pt idx="2491">
                  <c:v>207.58333333333334</c:v>
                </c:pt>
                <c:pt idx="2492">
                  <c:v>207.66666666666666</c:v>
                </c:pt>
                <c:pt idx="2493">
                  <c:v>207.75</c:v>
                </c:pt>
                <c:pt idx="2494">
                  <c:v>207.83333333333334</c:v>
                </c:pt>
                <c:pt idx="2495">
                  <c:v>207.91666666666666</c:v>
                </c:pt>
                <c:pt idx="2496">
                  <c:v>208</c:v>
                </c:pt>
                <c:pt idx="2497">
                  <c:v>208.08333333333334</c:v>
                </c:pt>
                <c:pt idx="2498">
                  <c:v>208.16666666666666</c:v>
                </c:pt>
                <c:pt idx="2499">
                  <c:v>208.25</c:v>
                </c:pt>
                <c:pt idx="2500">
                  <c:v>208.33333333333334</c:v>
                </c:pt>
                <c:pt idx="2501">
                  <c:v>208.41666666666666</c:v>
                </c:pt>
                <c:pt idx="2502">
                  <c:v>208.5</c:v>
                </c:pt>
                <c:pt idx="2503">
                  <c:v>208.58333333333334</c:v>
                </c:pt>
                <c:pt idx="2504">
                  <c:v>208.66666666666666</c:v>
                </c:pt>
                <c:pt idx="2505">
                  <c:v>208.75</c:v>
                </c:pt>
                <c:pt idx="2506">
                  <c:v>208.83333333333334</c:v>
                </c:pt>
                <c:pt idx="2507">
                  <c:v>208.91666666666666</c:v>
                </c:pt>
                <c:pt idx="2508">
                  <c:v>209</c:v>
                </c:pt>
                <c:pt idx="2509">
                  <c:v>209.08333333333334</c:v>
                </c:pt>
                <c:pt idx="2510">
                  <c:v>209.16666666666666</c:v>
                </c:pt>
                <c:pt idx="2511">
                  <c:v>209.25</c:v>
                </c:pt>
                <c:pt idx="2512">
                  <c:v>209.33333333333334</c:v>
                </c:pt>
                <c:pt idx="2513">
                  <c:v>209.41666666666666</c:v>
                </c:pt>
                <c:pt idx="2514">
                  <c:v>209.5</c:v>
                </c:pt>
                <c:pt idx="2515">
                  <c:v>209.58333333333334</c:v>
                </c:pt>
                <c:pt idx="2516">
                  <c:v>209.66666666666666</c:v>
                </c:pt>
                <c:pt idx="2517">
                  <c:v>209.75</c:v>
                </c:pt>
                <c:pt idx="2518">
                  <c:v>209.83333333333334</c:v>
                </c:pt>
                <c:pt idx="2519">
                  <c:v>209.91666666666666</c:v>
                </c:pt>
                <c:pt idx="2520">
                  <c:v>210</c:v>
                </c:pt>
                <c:pt idx="2521">
                  <c:v>210.08333333333334</c:v>
                </c:pt>
                <c:pt idx="2522">
                  <c:v>210.16666666666666</c:v>
                </c:pt>
                <c:pt idx="2523">
                  <c:v>210.25</c:v>
                </c:pt>
                <c:pt idx="2524">
                  <c:v>210.33333333333334</c:v>
                </c:pt>
                <c:pt idx="2525">
                  <c:v>210.41666666666666</c:v>
                </c:pt>
                <c:pt idx="2526">
                  <c:v>210.5</c:v>
                </c:pt>
                <c:pt idx="2527">
                  <c:v>210.58333333333334</c:v>
                </c:pt>
                <c:pt idx="2528">
                  <c:v>210.66666666666666</c:v>
                </c:pt>
                <c:pt idx="2529">
                  <c:v>210.75</c:v>
                </c:pt>
                <c:pt idx="2530">
                  <c:v>210.83333333333334</c:v>
                </c:pt>
                <c:pt idx="2531">
                  <c:v>210.91666666666666</c:v>
                </c:pt>
                <c:pt idx="2532">
                  <c:v>211</c:v>
                </c:pt>
                <c:pt idx="2533">
                  <c:v>211.08333333333334</c:v>
                </c:pt>
                <c:pt idx="2534">
                  <c:v>211.16666666666666</c:v>
                </c:pt>
                <c:pt idx="2535">
                  <c:v>211.25</c:v>
                </c:pt>
                <c:pt idx="2536">
                  <c:v>211.33333333333334</c:v>
                </c:pt>
                <c:pt idx="2537">
                  <c:v>211.41666666666666</c:v>
                </c:pt>
                <c:pt idx="2538">
                  <c:v>211.5</c:v>
                </c:pt>
                <c:pt idx="2539">
                  <c:v>211.58333333333334</c:v>
                </c:pt>
                <c:pt idx="2540">
                  <c:v>211.66666666666666</c:v>
                </c:pt>
                <c:pt idx="2541">
                  <c:v>211.75</c:v>
                </c:pt>
                <c:pt idx="2542">
                  <c:v>211.83333333333334</c:v>
                </c:pt>
                <c:pt idx="2543">
                  <c:v>211.91666666666666</c:v>
                </c:pt>
                <c:pt idx="2544">
                  <c:v>212</c:v>
                </c:pt>
                <c:pt idx="2545">
                  <c:v>212.08333333333334</c:v>
                </c:pt>
                <c:pt idx="2546">
                  <c:v>212.16666666666666</c:v>
                </c:pt>
                <c:pt idx="2547">
                  <c:v>212.25</c:v>
                </c:pt>
                <c:pt idx="2548">
                  <c:v>212.33333333333334</c:v>
                </c:pt>
                <c:pt idx="2549">
                  <c:v>212.41666666666666</c:v>
                </c:pt>
                <c:pt idx="2550">
                  <c:v>212.5</c:v>
                </c:pt>
                <c:pt idx="2551">
                  <c:v>212.58333333333334</c:v>
                </c:pt>
                <c:pt idx="2552">
                  <c:v>212.66666666666666</c:v>
                </c:pt>
                <c:pt idx="2553">
                  <c:v>212.75</c:v>
                </c:pt>
                <c:pt idx="2554">
                  <c:v>212.83333333333334</c:v>
                </c:pt>
                <c:pt idx="2555">
                  <c:v>212.91666666666666</c:v>
                </c:pt>
                <c:pt idx="2556">
                  <c:v>213</c:v>
                </c:pt>
                <c:pt idx="2557">
                  <c:v>213.08333333333334</c:v>
                </c:pt>
                <c:pt idx="2558">
                  <c:v>213.16666666666666</c:v>
                </c:pt>
                <c:pt idx="2559">
                  <c:v>213.25</c:v>
                </c:pt>
                <c:pt idx="2560">
                  <c:v>213.33333333333334</c:v>
                </c:pt>
                <c:pt idx="2561">
                  <c:v>213.41666666666666</c:v>
                </c:pt>
                <c:pt idx="2562">
                  <c:v>213.5</c:v>
                </c:pt>
                <c:pt idx="2563">
                  <c:v>213.58333333333334</c:v>
                </c:pt>
                <c:pt idx="2564">
                  <c:v>213.66666666666666</c:v>
                </c:pt>
                <c:pt idx="2565">
                  <c:v>213.75</c:v>
                </c:pt>
                <c:pt idx="2566">
                  <c:v>213.83333333333334</c:v>
                </c:pt>
                <c:pt idx="2567">
                  <c:v>213.91666666666666</c:v>
                </c:pt>
                <c:pt idx="2568">
                  <c:v>214</c:v>
                </c:pt>
                <c:pt idx="2569">
                  <c:v>214.08333333333334</c:v>
                </c:pt>
                <c:pt idx="2570">
                  <c:v>214.16666666666666</c:v>
                </c:pt>
                <c:pt idx="2571">
                  <c:v>214.25</c:v>
                </c:pt>
                <c:pt idx="2572">
                  <c:v>214.33333333333334</c:v>
                </c:pt>
                <c:pt idx="2573">
                  <c:v>214.41666666666666</c:v>
                </c:pt>
                <c:pt idx="2574">
                  <c:v>214.5</c:v>
                </c:pt>
                <c:pt idx="2575">
                  <c:v>214.58333333333334</c:v>
                </c:pt>
                <c:pt idx="2576">
                  <c:v>214.66666666666666</c:v>
                </c:pt>
                <c:pt idx="2577">
                  <c:v>214.75</c:v>
                </c:pt>
                <c:pt idx="2578">
                  <c:v>214.83333333333334</c:v>
                </c:pt>
                <c:pt idx="2579">
                  <c:v>214.91666666666666</c:v>
                </c:pt>
                <c:pt idx="2580">
                  <c:v>215</c:v>
                </c:pt>
                <c:pt idx="2581">
                  <c:v>215.08333333333334</c:v>
                </c:pt>
                <c:pt idx="2582">
                  <c:v>215.16666666666666</c:v>
                </c:pt>
                <c:pt idx="2583">
                  <c:v>215.25</c:v>
                </c:pt>
                <c:pt idx="2584">
                  <c:v>215.33333333333334</c:v>
                </c:pt>
                <c:pt idx="2585">
                  <c:v>215.41666666666666</c:v>
                </c:pt>
                <c:pt idx="2586">
                  <c:v>215.5</c:v>
                </c:pt>
                <c:pt idx="2587">
                  <c:v>215.58333333333334</c:v>
                </c:pt>
                <c:pt idx="2588">
                  <c:v>215.66666666666666</c:v>
                </c:pt>
                <c:pt idx="2589">
                  <c:v>215.75</c:v>
                </c:pt>
                <c:pt idx="2590">
                  <c:v>215.83333333333334</c:v>
                </c:pt>
                <c:pt idx="2591">
                  <c:v>215.91666666666666</c:v>
                </c:pt>
                <c:pt idx="2592">
                  <c:v>216</c:v>
                </c:pt>
                <c:pt idx="2593">
                  <c:v>216.08333333333334</c:v>
                </c:pt>
                <c:pt idx="2594">
                  <c:v>216.16666666666666</c:v>
                </c:pt>
                <c:pt idx="2595">
                  <c:v>216.25</c:v>
                </c:pt>
                <c:pt idx="2596">
                  <c:v>216.33333333333334</c:v>
                </c:pt>
                <c:pt idx="2597">
                  <c:v>216.41666666666666</c:v>
                </c:pt>
                <c:pt idx="2598">
                  <c:v>216.5</c:v>
                </c:pt>
                <c:pt idx="2599">
                  <c:v>216.58333333333334</c:v>
                </c:pt>
                <c:pt idx="2600">
                  <c:v>216.66666666666666</c:v>
                </c:pt>
                <c:pt idx="2601">
                  <c:v>216.75</c:v>
                </c:pt>
                <c:pt idx="2602">
                  <c:v>216.83333333333334</c:v>
                </c:pt>
                <c:pt idx="2603">
                  <c:v>216.91666666666666</c:v>
                </c:pt>
                <c:pt idx="2604">
                  <c:v>217</c:v>
                </c:pt>
                <c:pt idx="2605">
                  <c:v>217.08333333333334</c:v>
                </c:pt>
                <c:pt idx="2606">
                  <c:v>217.16666666666666</c:v>
                </c:pt>
                <c:pt idx="2607">
                  <c:v>217.25</c:v>
                </c:pt>
                <c:pt idx="2608">
                  <c:v>217.33333333333334</c:v>
                </c:pt>
                <c:pt idx="2609">
                  <c:v>217.41666666666666</c:v>
                </c:pt>
                <c:pt idx="2610">
                  <c:v>217.5</c:v>
                </c:pt>
                <c:pt idx="2611">
                  <c:v>217.58333333333334</c:v>
                </c:pt>
                <c:pt idx="2612">
                  <c:v>217.66666666666666</c:v>
                </c:pt>
                <c:pt idx="2613">
                  <c:v>217.75</c:v>
                </c:pt>
                <c:pt idx="2614">
                  <c:v>217.83333333333334</c:v>
                </c:pt>
                <c:pt idx="2615">
                  <c:v>217.91666666666666</c:v>
                </c:pt>
                <c:pt idx="2616">
                  <c:v>218</c:v>
                </c:pt>
                <c:pt idx="2617">
                  <c:v>218.08333333333334</c:v>
                </c:pt>
                <c:pt idx="2618">
                  <c:v>218.16666666666666</c:v>
                </c:pt>
                <c:pt idx="2619">
                  <c:v>218.25</c:v>
                </c:pt>
                <c:pt idx="2620">
                  <c:v>218.33333333333334</c:v>
                </c:pt>
                <c:pt idx="2621">
                  <c:v>218.41666666666666</c:v>
                </c:pt>
                <c:pt idx="2622">
                  <c:v>218.5</c:v>
                </c:pt>
                <c:pt idx="2623">
                  <c:v>218.58333333333334</c:v>
                </c:pt>
                <c:pt idx="2624">
                  <c:v>218.66666666666666</c:v>
                </c:pt>
                <c:pt idx="2625">
                  <c:v>218.75</c:v>
                </c:pt>
                <c:pt idx="2626">
                  <c:v>218.83333333333334</c:v>
                </c:pt>
                <c:pt idx="2627">
                  <c:v>218.91666666666666</c:v>
                </c:pt>
                <c:pt idx="2628">
                  <c:v>219</c:v>
                </c:pt>
                <c:pt idx="2629">
                  <c:v>219.08333333333334</c:v>
                </c:pt>
                <c:pt idx="2630">
                  <c:v>219.16666666666666</c:v>
                </c:pt>
                <c:pt idx="2631">
                  <c:v>219.25</c:v>
                </c:pt>
                <c:pt idx="2632">
                  <c:v>219.33333333333334</c:v>
                </c:pt>
                <c:pt idx="2633">
                  <c:v>219.41666666666666</c:v>
                </c:pt>
                <c:pt idx="2634">
                  <c:v>219.5</c:v>
                </c:pt>
                <c:pt idx="2635">
                  <c:v>219.58333333333334</c:v>
                </c:pt>
                <c:pt idx="2636">
                  <c:v>219.66666666666666</c:v>
                </c:pt>
                <c:pt idx="2637">
                  <c:v>219.75</c:v>
                </c:pt>
                <c:pt idx="2638">
                  <c:v>219.83333333333334</c:v>
                </c:pt>
                <c:pt idx="2639">
                  <c:v>219.91666666666666</c:v>
                </c:pt>
                <c:pt idx="2640">
                  <c:v>220</c:v>
                </c:pt>
                <c:pt idx="2641">
                  <c:v>220.08333333333334</c:v>
                </c:pt>
                <c:pt idx="2642">
                  <c:v>220.16666666666666</c:v>
                </c:pt>
                <c:pt idx="2643">
                  <c:v>220.25</c:v>
                </c:pt>
                <c:pt idx="2644">
                  <c:v>220.33333333333334</c:v>
                </c:pt>
                <c:pt idx="2645">
                  <c:v>220.41666666666666</c:v>
                </c:pt>
                <c:pt idx="2646">
                  <c:v>220.5</c:v>
                </c:pt>
                <c:pt idx="2647">
                  <c:v>220.58333333333334</c:v>
                </c:pt>
                <c:pt idx="2648">
                  <c:v>220.66666666666666</c:v>
                </c:pt>
                <c:pt idx="2649">
                  <c:v>220.75</c:v>
                </c:pt>
                <c:pt idx="2650">
                  <c:v>220.83333333333334</c:v>
                </c:pt>
                <c:pt idx="2651">
                  <c:v>220.91666666666666</c:v>
                </c:pt>
                <c:pt idx="2652">
                  <c:v>221</c:v>
                </c:pt>
                <c:pt idx="2653">
                  <c:v>221.08333333333334</c:v>
                </c:pt>
                <c:pt idx="2654">
                  <c:v>221.16666666666666</c:v>
                </c:pt>
                <c:pt idx="2655">
                  <c:v>221.25</c:v>
                </c:pt>
                <c:pt idx="2656">
                  <c:v>221.33333333333334</c:v>
                </c:pt>
                <c:pt idx="2657">
                  <c:v>221.41666666666666</c:v>
                </c:pt>
                <c:pt idx="2658">
                  <c:v>221.5</c:v>
                </c:pt>
                <c:pt idx="2659">
                  <c:v>221.58333333333334</c:v>
                </c:pt>
                <c:pt idx="2660">
                  <c:v>221.66666666666666</c:v>
                </c:pt>
                <c:pt idx="2661">
                  <c:v>221.75</c:v>
                </c:pt>
                <c:pt idx="2662">
                  <c:v>221.83333333333334</c:v>
                </c:pt>
                <c:pt idx="2663">
                  <c:v>221.91666666666666</c:v>
                </c:pt>
                <c:pt idx="2664">
                  <c:v>222</c:v>
                </c:pt>
                <c:pt idx="2665">
                  <c:v>222.08333333333334</c:v>
                </c:pt>
                <c:pt idx="2666">
                  <c:v>222.16666666666666</c:v>
                </c:pt>
                <c:pt idx="2667">
                  <c:v>222.25</c:v>
                </c:pt>
                <c:pt idx="2668">
                  <c:v>222.33333333333334</c:v>
                </c:pt>
                <c:pt idx="2669">
                  <c:v>222.41666666666666</c:v>
                </c:pt>
                <c:pt idx="2670">
                  <c:v>222.5</c:v>
                </c:pt>
                <c:pt idx="2671">
                  <c:v>222.58333333333334</c:v>
                </c:pt>
                <c:pt idx="2672">
                  <c:v>222.66666666666666</c:v>
                </c:pt>
                <c:pt idx="2673">
                  <c:v>222.75</c:v>
                </c:pt>
                <c:pt idx="2674">
                  <c:v>222.83333333333334</c:v>
                </c:pt>
                <c:pt idx="2675">
                  <c:v>222.91666666666666</c:v>
                </c:pt>
                <c:pt idx="2676">
                  <c:v>223</c:v>
                </c:pt>
                <c:pt idx="2677">
                  <c:v>223.08333333333334</c:v>
                </c:pt>
                <c:pt idx="2678">
                  <c:v>223.16666666666666</c:v>
                </c:pt>
                <c:pt idx="2679">
                  <c:v>223.25</c:v>
                </c:pt>
                <c:pt idx="2680">
                  <c:v>223.33333333333334</c:v>
                </c:pt>
                <c:pt idx="2681">
                  <c:v>223.41666666666666</c:v>
                </c:pt>
                <c:pt idx="2682">
                  <c:v>223.5</c:v>
                </c:pt>
                <c:pt idx="2683">
                  <c:v>223.58333333333334</c:v>
                </c:pt>
                <c:pt idx="2684">
                  <c:v>223.66666666666666</c:v>
                </c:pt>
                <c:pt idx="2685">
                  <c:v>223.75</c:v>
                </c:pt>
                <c:pt idx="2686">
                  <c:v>223.83333333333334</c:v>
                </c:pt>
                <c:pt idx="2687">
                  <c:v>223.91666666666666</c:v>
                </c:pt>
                <c:pt idx="2688">
                  <c:v>224</c:v>
                </c:pt>
                <c:pt idx="2689">
                  <c:v>224.08333333333334</c:v>
                </c:pt>
                <c:pt idx="2690">
                  <c:v>224.16666666666666</c:v>
                </c:pt>
                <c:pt idx="2691">
                  <c:v>224.25</c:v>
                </c:pt>
                <c:pt idx="2692">
                  <c:v>224.33333333333334</c:v>
                </c:pt>
                <c:pt idx="2693">
                  <c:v>224.41666666666666</c:v>
                </c:pt>
                <c:pt idx="2694">
                  <c:v>224.5</c:v>
                </c:pt>
                <c:pt idx="2695">
                  <c:v>224.58333333333334</c:v>
                </c:pt>
                <c:pt idx="2696">
                  <c:v>224.66666666666666</c:v>
                </c:pt>
                <c:pt idx="2697">
                  <c:v>224.75</c:v>
                </c:pt>
                <c:pt idx="2698">
                  <c:v>224.83333333333334</c:v>
                </c:pt>
                <c:pt idx="2699">
                  <c:v>224.91666666666666</c:v>
                </c:pt>
                <c:pt idx="2700">
                  <c:v>225</c:v>
                </c:pt>
                <c:pt idx="2701">
                  <c:v>225.08333333333334</c:v>
                </c:pt>
                <c:pt idx="2702">
                  <c:v>225.16666666666666</c:v>
                </c:pt>
                <c:pt idx="2703">
                  <c:v>225.25</c:v>
                </c:pt>
                <c:pt idx="2704">
                  <c:v>225.33333333333334</c:v>
                </c:pt>
                <c:pt idx="2705">
                  <c:v>225.41666666666666</c:v>
                </c:pt>
                <c:pt idx="2706">
                  <c:v>225.5</c:v>
                </c:pt>
                <c:pt idx="2707">
                  <c:v>225.58333333333334</c:v>
                </c:pt>
                <c:pt idx="2708">
                  <c:v>225.66666666666666</c:v>
                </c:pt>
                <c:pt idx="2709">
                  <c:v>225.75</c:v>
                </c:pt>
                <c:pt idx="2710">
                  <c:v>225.83333333333334</c:v>
                </c:pt>
                <c:pt idx="2711">
                  <c:v>225.91666666666666</c:v>
                </c:pt>
                <c:pt idx="2712">
                  <c:v>226</c:v>
                </c:pt>
                <c:pt idx="2713">
                  <c:v>226.08333333333334</c:v>
                </c:pt>
                <c:pt idx="2714">
                  <c:v>226.16666666666666</c:v>
                </c:pt>
                <c:pt idx="2715">
                  <c:v>226.25</c:v>
                </c:pt>
                <c:pt idx="2716">
                  <c:v>226.33333333333334</c:v>
                </c:pt>
                <c:pt idx="2717">
                  <c:v>226.41666666666666</c:v>
                </c:pt>
                <c:pt idx="2718">
                  <c:v>226.5</c:v>
                </c:pt>
                <c:pt idx="2719">
                  <c:v>226.58333333333334</c:v>
                </c:pt>
                <c:pt idx="2720">
                  <c:v>226.66666666666666</c:v>
                </c:pt>
                <c:pt idx="2721">
                  <c:v>226.75</c:v>
                </c:pt>
                <c:pt idx="2722">
                  <c:v>226.83333333333334</c:v>
                </c:pt>
                <c:pt idx="2723">
                  <c:v>226.91666666666666</c:v>
                </c:pt>
                <c:pt idx="2724">
                  <c:v>227</c:v>
                </c:pt>
                <c:pt idx="2725">
                  <c:v>227.08333333333334</c:v>
                </c:pt>
                <c:pt idx="2726">
                  <c:v>227.16666666666666</c:v>
                </c:pt>
                <c:pt idx="2727">
                  <c:v>227.25</c:v>
                </c:pt>
                <c:pt idx="2728">
                  <c:v>227.33333333333334</c:v>
                </c:pt>
                <c:pt idx="2729">
                  <c:v>227.41666666666666</c:v>
                </c:pt>
                <c:pt idx="2730">
                  <c:v>227.5</c:v>
                </c:pt>
                <c:pt idx="2731">
                  <c:v>227.58333333333334</c:v>
                </c:pt>
                <c:pt idx="2732">
                  <c:v>227.66666666666666</c:v>
                </c:pt>
                <c:pt idx="2733">
                  <c:v>227.75</c:v>
                </c:pt>
                <c:pt idx="2734">
                  <c:v>227.83333333333334</c:v>
                </c:pt>
                <c:pt idx="2735">
                  <c:v>227.91666666666666</c:v>
                </c:pt>
                <c:pt idx="2736">
                  <c:v>228</c:v>
                </c:pt>
                <c:pt idx="2737">
                  <c:v>228.08333333333334</c:v>
                </c:pt>
                <c:pt idx="2738">
                  <c:v>228.16666666666666</c:v>
                </c:pt>
                <c:pt idx="2739">
                  <c:v>228.25</c:v>
                </c:pt>
                <c:pt idx="2740">
                  <c:v>228.33333333333334</c:v>
                </c:pt>
                <c:pt idx="2741">
                  <c:v>228.41666666666666</c:v>
                </c:pt>
                <c:pt idx="2742">
                  <c:v>228.5</c:v>
                </c:pt>
                <c:pt idx="2743">
                  <c:v>228.58333333333334</c:v>
                </c:pt>
                <c:pt idx="2744">
                  <c:v>228.66666666666666</c:v>
                </c:pt>
                <c:pt idx="2745">
                  <c:v>228.75</c:v>
                </c:pt>
                <c:pt idx="2746">
                  <c:v>228.83333333333334</c:v>
                </c:pt>
                <c:pt idx="2747">
                  <c:v>228.91666666666666</c:v>
                </c:pt>
                <c:pt idx="2748">
                  <c:v>229</c:v>
                </c:pt>
                <c:pt idx="2749">
                  <c:v>229.08333333333334</c:v>
                </c:pt>
                <c:pt idx="2750">
                  <c:v>229.16666666666666</c:v>
                </c:pt>
                <c:pt idx="2751">
                  <c:v>229.25</c:v>
                </c:pt>
                <c:pt idx="2752">
                  <c:v>229.33333333333334</c:v>
                </c:pt>
                <c:pt idx="2753">
                  <c:v>229.41666666666666</c:v>
                </c:pt>
                <c:pt idx="2754">
                  <c:v>229.5</c:v>
                </c:pt>
                <c:pt idx="2755">
                  <c:v>229.58333333333334</c:v>
                </c:pt>
                <c:pt idx="2756">
                  <c:v>229.66666666666666</c:v>
                </c:pt>
                <c:pt idx="2757">
                  <c:v>229.75</c:v>
                </c:pt>
                <c:pt idx="2758">
                  <c:v>229.83333333333334</c:v>
                </c:pt>
                <c:pt idx="2759">
                  <c:v>229.91666666666666</c:v>
                </c:pt>
                <c:pt idx="2760">
                  <c:v>230</c:v>
                </c:pt>
                <c:pt idx="2761">
                  <c:v>230.08333333333334</c:v>
                </c:pt>
                <c:pt idx="2762">
                  <c:v>230.16666666666666</c:v>
                </c:pt>
                <c:pt idx="2763">
                  <c:v>230.25</c:v>
                </c:pt>
                <c:pt idx="2764">
                  <c:v>230.33333333333334</c:v>
                </c:pt>
                <c:pt idx="2765">
                  <c:v>230.41666666666666</c:v>
                </c:pt>
                <c:pt idx="2766">
                  <c:v>230.5</c:v>
                </c:pt>
                <c:pt idx="2767">
                  <c:v>230.58333333333334</c:v>
                </c:pt>
                <c:pt idx="2768">
                  <c:v>230.66666666666666</c:v>
                </c:pt>
                <c:pt idx="2769">
                  <c:v>230.75</c:v>
                </c:pt>
                <c:pt idx="2770">
                  <c:v>230.83333333333334</c:v>
                </c:pt>
                <c:pt idx="2771">
                  <c:v>230.91666666666666</c:v>
                </c:pt>
                <c:pt idx="2772">
                  <c:v>231</c:v>
                </c:pt>
                <c:pt idx="2773">
                  <c:v>231.08333333333334</c:v>
                </c:pt>
                <c:pt idx="2774">
                  <c:v>231.16666666666666</c:v>
                </c:pt>
                <c:pt idx="2775">
                  <c:v>231.25</c:v>
                </c:pt>
                <c:pt idx="2776">
                  <c:v>231.33333333333334</c:v>
                </c:pt>
                <c:pt idx="2777">
                  <c:v>231.41666666666666</c:v>
                </c:pt>
                <c:pt idx="2778">
                  <c:v>231.5</c:v>
                </c:pt>
                <c:pt idx="2779">
                  <c:v>231.58333333333334</c:v>
                </c:pt>
                <c:pt idx="2780">
                  <c:v>231.66666666666666</c:v>
                </c:pt>
                <c:pt idx="2781">
                  <c:v>231.75</c:v>
                </c:pt>
                <c:pt idx="2782">
                  <c:v>231.83333333333334</c:v>
                </c:pt>
                <c:pt idx="2783">
                  <c:v>231.91666666666666</c:v>
                </c:pt>
                <c:pt idx="2784">
                  <c:v>232</c:v>
                </c:pt>
                <c:pt idx="2785">
                  <c:v>232.08333333333334</c:v>
                </c:pt>
                <c:pt idx="2786">
                  <c:v>232.16666666666666</c:v>
                </c:pt>
                <c:pt idx="2787">
                  <c:v>232.25</c:v>
                </c:pt>
                <c:pt idx="2788">
                  <c:v>232.33333333333334</c:v>
                </c:pt>
                <c:pt idx="2789">
                  <c:v>232.41666666666666</c:v>
                </c:pt>
                <c:pt idx="2790">
                  <c:v>232.5</c:v>
                </c:pt>
                <c:pt idx="2791">
                  <c:v>232.58333333333334</c:v>
                </c:pt>
                <c:pt idx="2792">
                  <c:v>232.66666666666666</c:v>
                </c:pt>
                <c:pt idx="2793">
                  <c:v>232.75</c:v>
                </c:pt>
                <c:pt idx="2794">
                  <c:v>232.83333333333334</c:v>
                </c:pt>
                <c:pt idx="2795">
                  <c:v>232.91666666666666</c:v>
                </c:pt>
                <c:pt idx="2796">
                  <c:v>233</c:v>
                </c:pt>
                <c:pt idx="2797">
                  <c:v>233.08333333333334</c:v>
                </c:pt>
                <c:pt idx="2798">
                  <c:v>233.16666666666666</c:v>
                </c:pt>
                <c:pt idx="2799">
                  <c:v>233.25</c:v>
                </c:pt>
                <c:pt idx="2800">
                  <c:v>233.33333333333334</c:v>
                </c:pt>
                <c:pt idx="2801">
                  <c:v>233.41666666666666</c:v>
                </c:pt>
                <c:pt idx="2802">
                  <c:v>233.5</c:v>
                </c:pt>
                <c:pt idx="2803">
                  <c:v>233.58333333333334</c:v>
                </c:pt>
                <c:pt idx="2804">
                  <c:v>233.66666666666666</c:v>
                </c:pt>
                <c:pt idx="2805">
                  <c:v>233.75</c:v>
                </c:pt>
                <c:pt idx="2806">
                  <c:v>233.83333333333334</c:v>
                </c:pt>
                <c:pt idx="2807">
                  <c:v>233.91666666666666</c:v>
                </c:pt>
                <c:pt idx="2808">
                  <c:v>234</c:v>
                </c:pt>
                <c:pt idx="2809">
                  <c:v>234.08333333333334</c:v>
                </c:pt>
                <c:pt idx="2810">
                  <c:v>234.16666666666666</c:v>
                </c:pt>
                <c:pt idx="2811">
                  <c:v>234.25</c:v>
                </c:pt>
                <c:pt idx="2812">
                  <c:v>234.33333333333334</c:v>
                </c:pt>
                <c:pt idx="2813">
                  <c:v>234.41666666666666</c:v>
                </c:pt>
                <c:pt idx="2814">
                  <c:v>234.5</c:v>
                </c:pt>
                <c:pt idx="2815">
                  <c:v>234.58333333333334</c:v>
                </c:pt>
                <c:pt idx="2816">
                  <c:v>234.66666666666666</c:v>
                </c:pt>
                <c:pt idx="2817">
                  <c:v>234.75</c:v>
                </c:pt>
                <c:pt idx="2818">
                  <c:v>234.83333333333334</c:v>
                </c:pt>
                <c:pt idx="2819">
                  <c:v>234.91666666666666</c:v>
                </c:pt>
                <c:pt idx="2820">
                  <c:v>235</c:v>
                </c:pt>
                <c:pt idx="2821">
                  <c:v>235.08333333333334</c:v>
                </c:pt>
                <c:pt idx="2822">
                  <c:v>235.16666666666666</c:v>
                </c:pt>
                <c:pt idx="2823">
                  <c:v>235.25</c:v>
                </c:pt>
                <c:pt idx="2824">
                  <c:v>235.33333333333334</c:v>
                </c:pt>
                <c:pt idx="2825">
                  <c:v>235.41666666666666</c:v>
                </c:pt>
                <c:pt idx="2826">
                  <c:v>235.5</c:v>
                </c:pt>
                <c:pt idx="2827">
                  <c:v>235.58333333333334</c:v>
                </c:pt>
                <c:pt idx="2828">
                  <c:v>235.66666666666666</c:v>
                </c:pt>
                <c:pt idx="2829">
                  <c:v>235.75</c:v>
                </c:pt>
                <c:pt idx="2830">
                  <c:v>235.83333333333334</c:v>
                </c:pt>
                <c:pt idx="2831">
                  <c:v>235.91666666666666</c:v>
                </c:pt>
                <c:pt idx="2832">
                  <c:v>236</c:v>
                </c:pt>
                <c:pt idx="2833">
                  <c:v>236.08333333333334</c:v>
                </c:pt>
                <c:pt idx="2834">
                  <c:v>236.16666666666666</c:v>
                </c:pt>
                <c:pt idx="2835">
                  <c:v>236.25</c:v>
                </c:pt>
                <c:pt idx="2836">
                  <c:v>236.33333333333334</c:v>
                </c:pt>
                <c:pt idx="2837">
                  <c:v>236.41666666666666</c:v>
                </c:pt>
                <c:pt idx="2838">
                  <c:v>236.5</c:v>
                </c:pt>
                <c:pt idx="2839">
                  <c:v>236.58333333333334</c:v>
                </c:pt>
                <c:pt idx="2840">
                  <c:v>236.66666666666666</c:v>
                </c:pt>
                <c:pt idx="2841">
                  <c:v>236.75</c:v>
                </c:pt>
                <c:pt idx="2842">
                  <c:v>236.83333333333334</c:v>
                </c:pt>
                <c:pt idx="2843">
                  <c:v>236.91666666666666</c:v>
                </c:pt>
                <c:pt idx="2844">
                  <c:v>237</c:v>
                </c:pt>
                <c:pt idx="2845">
                  <c:v>237.08333333333334</c:v>
                </c:pt>
                <c:pt idx="2846">
                  <c:v>237.16666666666666</c:v>
                </c:pt>
                <c:pt idx="2847">
                  <c:v>237.25</c:v>
                </c:pt>
                <c:pt idx="2848">
                  <c:v>237.33333333333334</c:v>
                </c:pt>
                <c:pt idx="2849">
                  <c:v>237.41666666666666</c:v>
                </c:pt>
                <c:pt idx="2850">
                  <c:v>237.5</c:v>
                </c:pt>
                <c:pt idx="2851">
                  <c:v>237.58333333333334</c:v>
                </c:pt>
                <c:pt idx="2852">
                  <c:v>237.66666666666666</c:v>
                </c:pt>
                <c:pt idx="2853">
                  <c:v>237.75</c:v>
                </c:pt>
                <c:pt idx="2854">
                  <c:v>237.83333333333334</c:v>
                </c:pt>
                <c:pt idx="2855">
                  <c:v>237.91666666666666</c:v>
                </c:pt>
                <c:pt idx="2856">
                  <c:v>238</c:v>
                </c:pt>
                <c:pt idx="2857">
                  <c:v>238.08333333333334</c:v>
                </c:pt>
                <c:pt idx="2858">
                  <c:v>238.16666666666666</c:v>
                </c:pt>
                <c:pt idx="2859">
                  <c:v>238.25</c:v>
                </c:pt>
                <c:pt idx="2860">
                  <c:v>238.33333333333334</c:v>
                </c:pt>
                <c:pt idx="2861">
                  <c:v>238.41666666666666</c:v>
                </c:pt>
                <c:pt idx="2862">
                  <c:v>238.5</c:v>
                </c:pt>
                <c:pt idx="2863">
                  <c:v>238.58333333333334</c:v>
                </c:pt>
                <c:pt idx="2864">
                  <c:v>238.66666666666666</c:v>
                </c:pt>
                <c:pt idx="2865">
                  <c:v>238.75</c:v>
                </c:pt>
                <c:pt idx="2866">
                  <c:v>238.83333333333334</c:v>
                </c:pt>
                <c:pt idx="2867">
                  <c:v>238.91666666666666</c:v>
                </c:pt>
                <c:pt idx="2868">
                  <c:v>239</c:v>
                </c:pt>
                <c:pt idx="2869">
                  <c:v>239.08333333333334</c:v>
                </c:pt>
                <c:pt idx="2870">
                  <c:v>239.16666666666666</c:v>
                </c:pt>
                <c:pt idx="2871">
                  <c:v>239.25</c:v>
                </c:pt>
                <c:pt idx="2872">
                  <c:v>239.33333333333334</c:v>
                </c:pt>
                <c:pt idx="2873">
                  <c:v>239.41666666666666</c:v>
                </c:pt>
                <c:pt idx="2874">
                  <c:v>239.5</c:v>
                </c:pt>
                <c:pt idx="2875">
                  <c:v>239.58333333333334</c:v>
                </c:pt>
                <c:pt idx="2876">
                  <c:v>239.66666666666666</c:v>
                </c:pt>
                <c:pt idx="2877">
                  <c:v>239.75</c:v>
                </c:pt>
                <c:pt idx="2878">
                  <c:v>239.83333333333334</c:v>
                </c:pt>
                <c:pt idx="2879">
                  <c:v>239.91666666666666</c:v>
                </c:pt>
                <c:pt idx="2880">
                  <c:v>240</c:v>
                </c:pt>
                <c:pt idx="2881">
                  <c:v>240.08333333333334</c:v>
                </c:pt>
                <c:pt idx="2882">
                  <c:v>240.16666666666666</c:v>
                </c:pt>
                <c:pt idx="2883">
                  <c:v>240.25</c:v>
                </c:pt>
                <c:pt idx="2884">
                  <c:v>240.33333333333334</c:v>
                </c:pt>
                <c:pt idx="2885">
                  <c:v>240.41666666666666</c:v>
                </c:pt>
                <c:pt idx="2886">
                  <c:v>240.5</c:v>
                </c:pt>
                <c:pt idx="2887">
                  <c:v>240.58333333333334</c:v>
                </c:pt>
                <c:pt idx="2888">
                  <c:v>240.66666666666666</c:v>
                </c:pt>
                <c:pt idx="2889">
                  <c:v>240.75</c:v>
                </c:pt>
                <c:pt idx="2890">
                  <c:v>240.83333333333334</c:v>
                </c:pt>
                <c:pt idx="2891">
                  <c:v>240.91666666666666</c:v>
                </c:pt>
                <c:pt idx="2892">
                  <c:v>241</c:v>
                </c:pt>
                <c:pt idx="2893">
                  <c:v>241.08333333333334</c:v>
                </c:pt>
                <c:pt idx="2894">
                  <c:v>241.16666666666666</c:v>
                </c:pt>
                <c:pt idx="2895">
                  <c:v>241.25</c:v>
                </c:pt>
                <c:pt idx="2896">
                  <c:v>241.33333333333334</c:v>
                </c:pt>
                <c:pt idx="2897">
                  <c:v>241.41666666666666</c:v>
                </c:pt>
                <c:pt idx="2898">
                  <c:v>241.5</c:v>
                </c:pt>
                <c:pt idx="2899">
                  <c:v>241.58333333333334</c:v>
                </c:pt>
                <c:pt idx="2900">
                  <c:v>241.66666666666666</c:v>
                </c:pt>
                <c:pt idx="2901">
                  <c:v>241.75</c:v>
                </c:pt>
                <c:pt idx="2902">
                  <c:v>241.83333333333334</c:v>
                </c:pt>
                <c:pt idx="2903">
                  <c:v>241.91666666666666</c:v>
                </c:pt>
                <c:pt idx="2904">
                  <c:v>242</c:v>
                </c:pt>
                <c:pt idx="2905">
                  <c:v>242.08333333333334</c:v>
                </c:pt>
                <c:pt idx="2906">
                  <c:v>242.16666666666666</c:v>
                </c:pt>
                <c:pt idx="2907">
                  <c:v>242.25</c:v>
                </c:pt>
                <c:pt idx="2908">
                  <c:v>242.33333333333334</c:v>
                </c:pt>
                <c:pt idx="2909">
                  <c:v>242.41666666666666</c:v>
                </c:pt>
                <c:pt idx="2910">
                  <c:v>242.5</c:v>
                </c:pt>
                <c:pt idx="2911">
                  <c:v>242.58333333333334</c:v>
                </c:pt>
                <c:pt idx="2912">
                  <c:v>242.66666666666666</c:v>
                </c:pt>
                <c:pt idx="2913">
                  <c:v>242.75</c:v>
                </c:pt>
                <c:pt idx="2914">
                  <c:v>242.83333333333334</c:v>
                </c:pt>
                <c:pt idx="2915">
                  <c:v>242.91666666666666</c:v>
                </c:pt>
                <c:pt idx="2916">
                  <c:v>243</c:v>
                </c:pt>
                <c:pt idx="2917">
                  <c:v>243.08333333333334</c:v>
                </c:pt>
                <c:pt idx="2918">
                  <c:v>243.16666666666666</c:v>
                </c:pt>
                <c:pt idx="2919">
                  <c:v>243.25</c:v>
                </c:pt>
                <c:pt idx="2920">
                  <c:v>243.33333333333334</c:v>
                </c:pt>
                <c:pt idx="2921">
                  <c:v>243.41666666666666</c:v>
                </c:pt>
                <c:pt idx="2922">
                  <c:v>243.5</c:v>
                </c:pt>
                <c:pt idx="2923">
                  <c:v>243.58333333333334</c:v>
                </c:pt>
                <c:pt idx="2924">
                  <c:v>243.66666666666666</c:v>
                </c:pt>
                <c:pt idx="2925">
                  <c:v>243.75</c:v>
                </c:pt>
                <c:pt idx="2926">
                  <c:v>243.83333333333334</c:v>
                </c:pt>
                <c:pt idx="2927">
                  <c:v>243.91666666666666</c:v>
                </c:pt>
                <c:pt idx="2928">
                  <c:v>244</c:v>
                </c:pt>
                <c:pt idx="2929">
                  <c:v>244.08333333333334</c:v>
                </c:pt>
                <c:pt idx="2930">
                  <c:v>244.16666666666666</c:v>
                </c:pt>
                <c:pt idx="2931">
                  <c:v>244.25</c:v>
                </c:pt>
                <c:pt idx="2932">
                  <c:v>244.33333333333334</c:v>
                </c:pt>
                <c:pt idx="2933">
                  <c:v>244.41666666666666</c:v>
                </c:pt>
                <c:pt idx="2934">
                  <c:v>244.5</c:v>
                </c:pt>
                <c:pt idx="2935">
                  <c:v>244.58333333333334</c:v>
                </c:pt>
                <c:pt idx="2936">
                  <c:v>244.66666666666666</c:v>
                </c:pt>
                <c:pt idx="2937">
                  <c:v>244.75</c:v>
                </c:pt>
                <c:pt idx="2938">
                  <c:v>244.83333333333334</c:v>
                </c:pt>
                <c:pt idx="2939">
                  <c:v>244.91666666666666</c:v>
                </c:pt>
                <c:pt idx="2940">
                  <c:v>245</c:v>
                </c:pt>
                <c:pt idx="2941">
                  <c:v>245.08333333333334</c:v>
                </c:pt>
                <c:pt idx="2942">
                  <c:v>245.16666666666666</c:v>
                </c:pt>
                <c:pt idx="2943">
                  <c:v>245.25</c:v>
                </c:pt>
                <c:pt idx="2944">
                  <c:v>245.33333333333334</c:v>
                </c:pt>
                <c:pt idx="2945">
                  <c:v>245.41666666666666</c:v>
                </c:pt>
                <c:pt idx="2946">
                  <c:v>245.5</c:v>
                </c:pt>
                <c:pt idx="2947">
                  <c:v>245.58333333333334</c:v>
                </c:pt>
                <c:pt idx="2948">
                  <c:v>245.66666666666666</c:v>
                </c:pt>
                <c:pt idx="2949">
                  <c:v>245.75</c:v>
                </c:pt>
                <c:pt idx="2950">
                  <c:v>245.83333333333334</c:v>
                </c:pt>
                <c:pt idx="2951">
                  <c:v>245.91666666666666</c:v>
                </c:pt>
                <c:pt idx="2952">
                  <c:v>246</c:v>
                </c:pt>
                <c:pt idx="2953">
                  <c:v>246.08333333333334</c:v>
                </c:pt>
                <c:pt idx="2954">
                  <c:v>246.16666666666666</c:v>
                </c:pt>
                <c:pt idx="2955">
                  <c:v>246.25</c:v>
                </c:pt>
                <c:pt idx="2956">
                  <c:v>246.33333333333334</c:v>
                </c:pt>
                <c:pt idx="2957">
                  <c:v>246.41666666666666</c:v>
                </c:pt>
                <c:pt idx="2958">
                  <c:v>246.5</c:v>
                </c:pt>
                <c:pt idx="2959">
                  <c:v>246.58333333333334</c:v>
                </c:pt>
                <c:pt idx="2960">
                  <c:v>246.66666666666666</c:v>
                </c:pt>
                <c:pt idx="2961">
                  <c:v>246.75</c:v>
                </c:pt>
                <c:pt idx="2962">
                  <c:v>246.83333333333334</c:v>
                </c:pt>
                <c:pt idx="2963">
                  <c:v>246.91666666666666</c:v>
                </c:pt>
                <c:pt idx="2964">
                  <c:v>247</c:v>
                </c:pt>
                <c:pt idx="2965">
                  <c:v>247.08333333333334</c:v>
                </c:pt>
                <c:pt idx="2966">
                  <c:v>247.16666666666666</c:v>
                </c:pt>
                <c:pt idx="2967">
                  <c:v>247.25</c:v>
                </c:pt>
                <c:pt idx="2968">
                  <c:v>247.33333333333334</c:v>
                </c:pt>
                <c:pt idx="2969">
                  <c:v>247.41666666666666</c:v>
                </c:pt>
                <c:pt idx="2970">
                  <c:v>247.5</c:v>
                </c:pt>
                <c:pt idx="2971">
                  <c:v>247.58333333333334</c:v>
                </c:pt>
                <c:pt idx="2972">
                  <c:v>247.66666666666666</c:v>
                </c:pt>
                <c:pt idx="2973">
                  <c:v>247.75</c:v>
                </c:pt>
                <c:pt idx="2974">
                  <c:v>247.83333333333334</c:v>
                </c:pt>
                <c:pt idx="2975">
                  <c:v>247.91666666666666</c:v>
                </c:pt>
                <c:pt idx="2976">
                  <c:v>248</c:v>
                </c:pt>
                <c:pt idx="2977">
                  <c:v>248.08333333333334</c:v>
                </c:pt>
                <c:pt idx="2978">
                  <c:v>248.16666666666666</c:v>
                </c:pt>
                <c:pt idx="2979">
                  <c:v>248.25</c:v>
                </c:pt>
                <c:pt idx="2980">
                  <c:v>248.33333333333334</c:v>
                </c:pt>
                <c:pt idx="2981">
                  <c:v>248.41666666666666</c:v>
                </c:pt>
                <c:pt idx="2982">
                  <c:v>248.5</c:v>
                </c:pt>
                <c:pt idx="2983">
                  <c:v>248.58333333333334</c:v>
                </c:pt>
                <c:pt idx="2984">
                  <c:v>248.66666666666666</c:v>
                </c:pt>
                <c:pt idx="2985">
                  <c:v>248.75</c:v>
                </c:pt>
                <c:pt idx="2986">
                  <c:v>248.83333333333334</c:v>
                </c:pt>
                <c:pt idx="2987">
                  <c:v>248.91666666666666</c:v>
                </c:pt>
                <c:pt idx="2988">
                  <c:v>249</c:v>
                </c:pt>
                <c:pt idx="2989">
                  <c:v>249.08333333333334</c:v>
                </c:pt>
                <c:pt idx="2990">
                  <c:v>249.16666666666666</c:v>
                </c:pt>
                <c:pt idx="2991">
                  <c:v>249.25</c:v>
                </c:pt>
                <c:pt idx="2992">
                  <c:v>249.33333333333334</c:v>
                </c:pt>
                <c:pt idx="2993">
                  <c:v>249.41666666666666</c:v>
                </c:pt>
                <c:pt idx="2994">
                  <c:v>249.5</c:v>
                </c:pt>
                <c:pt idx="2995">
                  <c:v>249.58333333333334</c:v>
                </c:pt>
                <c:pt idx="2996">
                  <c:v>249.66666666666666</c:v>
                </c:pt>
                <c:pt idx="2997">
                  <c:v>249.75</c:v>
                </c:pt>
                <c:pt idx="2998">
                  <c:v>249.83333333333334</c:v>
                </c:pt>
                <c:pt idx="2999">
                  <c:v>249.91666666666666</c:v>
                </c:pt>
                <c:pt idx="3000">
                  <c:v>250</c:v>
                </c:pt>
                <c:pt idx="3001">
                  <c:v>250.08333333333334</c:v>
                </c:pt>
                <c:pt idx="3002">
                  <c:v>250.16666666666666</c:v>
                </c:pt>
                <c:pt idx="3003">
                  <c:v>250.25</c:v>
                </c:pt>
                <c:pt idx="3004">
                  <c:v>250.33333333333334</c:v>
                </c:pt>
                <c:pt idx="3005">
                  <c:v>250.41666666666666</c:v>
                </c:pt>
                <c:pt idx="3006">
                  <c:v>250.5</c:v>
                </c:pt>
                <c:pt idx="3007">
                  <c:v>250.58333333333334</c:v>
                </c:pt>
                <c:pt idx="3008">
                  <c:v>250.66666666666666</c:v>
                </c:pt>
                <c:pt idx="3009">
                  <c:v>250.75</c:v>
                </c:pt>
                <c:pt idx="3010">
                  <c:v>250.83333333333334</c:v>
                </c:pt>
                <c:pt idx="3011">
                  <c:v>250.91666666666666</c:v>
                </c:pt>
                <c:pt idx="3012">
                  <c:v>251</c:v>
                </c:pt>
                <c:pt idx="3013">
                  <c:v>251.08333333333334</c:v>
                </c:pt>
                <c:pt idx="3014">
                  <c:v>251.16666666666666</c:v>
                </c:pt>
                <c:pt idx="3015">
                  <c:v>251.25</c:v>
                </c:pt>
                <c:pt idx="3016">
                  <c:v>251.33333333333334</c:v>
                </c:pt>
                <c:pt idx="3017">
                  <c:v>251.41666666666666</c:v>
                </c:pt>
                <c:pt idx="3018">
                  <c:v>251.5</c:v>
                </c:pt>
                <c:pt idx="3019">
                  <c:v>251.58333333333334</c:v>
                </c:pt>
                <c:pt idx="3020">
                  <c:v>251.66666666666666</c:v>
                </c:pt>
                <c:pt idx="3021">
                  <c:v>251.75</c:v>
                </c:pt>
                <c:pt idx="3022">
                  <c:v>251.83333333333334</c:v>
                </c:pt>
                <c:pt idx="3023">
                  <c:v>251.91666666666666</c:v>
                </c:pt>
                <c:pt idx="3024">
                  <c:v>252</c:v>
                </c:pt>
                <c:pt idx="3025">
                  <c:v>252.08333333333334</c:v>
                </c:pt>
                <c:pt idx="3026">
                  <c:v>252.16666666666666</c:v>
                </c:pt>
                <c:pt idx="3027">
                  <c:v>252.25</c:v>
                </c:pt>
                <c:pt idx="3028">
                  <c:v>252.33333333333334</c:v>
                </c:pt>
                <c:pt idx="3029">
                  <c:v>252.41666666666666</c:v>
                </c:pt>
                <c:pt idx="3030">
                  <c:v>252.5</c:v>
                </c:pt>
                <c:pt idx="3031">
                  <c:v>252.58333333333334</c:v>
                </c:pt>
                <c:pt idx="3032">
                  <c:v>252.66666666666666</c:v>
                </c:pt>
                <c:pt idx="3033">
                  <c:v>252.75</c:v>
                </c:pt>
                <c:pt idx="3034">
                  <c:v>252.83333333333334</c:v>
                </c:pt>
                <c:pt idx="3035">
                  <c:v>252.91666666666666</c:v>
                </c:pt>
                <c:pt idx="3036">
                  <c:v>253</c:v>
                </c:pt>
                <c:pt idx="3037">
                  <c:v>253.08333333333334</c:v>
                </c:pt>
                <c:pt idx="3038">
                  <c:v>253.16666666666666</c:v>
                </c:pt>
                <c:pt idx="3039">
                  <c:v>253.25</c:v>
                </c:pt>
                <c:pt idx="3040">
                  <c:v>253.33333333333334</c:v>
                </c:pt>
                <c:pt idx="3041">
                  <c:v>253.41666666666666</c:v>
                </c:pt>
                <c:pt idx="3042">
                  <c:v>253.5</c:v>
                </c:pt>
                <c:pt idx="3043">
                  <c:v>253.58333333333334</c:v>
                </c:pt>
                <c:pt idx="3044">
                  <c:v>253.66666666666666</c:v>
                </c:pt>
                <c:pt idx="3045">
                  <c:v>253.75</c:v>
                </c:pt>
                <c:pt idx="3046">
                  <c:v>253.83333333333334</c:v>
                </c:pt>
                <c:pt idx="3047">
                  <c:v>253.91666666666666</c:v>
                </c:pt>
                <c:pt idx="3048">
                  <c:v>254</c:v>
                </c:pt>
                <c:pt idx="3049">
                  <c:v>254.08333333333334</c:v>
                </c:pt>
                <c:pt idx="3050">
                  <c:v>254.16666666666666</c:v>
                </c:pt>
                <c:pt idx="3051">
                  <c:v>254.25</c:v>
                </c:pt>
                <c:pt idx="3052">
                  <c:v>254.33333333333334</c:v>
                </c:pt>
                <c:pt idx="3053">
                  <c:v>254.41666666666666</c:v>
                </c:pt>
                <c:pt idx="3054">
                  <c:v>254.5</c:v>
                </c:pt>
                <c:pt idx="3055">
                  <c:v>254.58333333333334</c:v>
                </c:pt>
                <c:pt idx="3056">
                  <c:v>254.66666666666666</c:v>
                </c:pt>
                <c:pt idx="3057">
                  <c:v>254.75</c:v>
                </c:pt>
                <c:pt idx="3058">
                  <c:v>254.83333333333334</c:v>
                </c:pt>
                <c:pt idx="3059">
                  <c:v>254.91666666666666</c:v>
                </c:pt>
                <c:pt idx="3060">
                  <c:v>255</c:v>
                </c:pt>
                <c:pt idx="3061">
                  <c:v>255.08333333333334</c:v>
                </c:pt>
                <c:pt idx="3062">
                  <c:v>255.16666666666666</c:v>
                </c:pt>
                <c:pt idx="3063">
                  <c:v>255.25</c:v>
                </c:pt>
                <c:pt idx="3064">
                  <c:v>255.33333333333334</c:v>
                </c:pt>
                <c:pt idx="3065">
                  <c:v>255.41666666666666</c:v>
                </c:pt>
                <c:pt idx="3066">
                  <c:v>255.5</c:v>
                </c:pt>
                <c:pt idx="3067">
                  <c:v>255.58333333333334</c:v>
                </c:pt>
                <c:pt idx="3068">
                  <c:v>255.66666666666666</c:v>
                </c:pt>
                <c:pt idx="3069">
                  <c:v>255.75</c:v>
                </c:pt>
                <c:pt idx="3070">
                  <c:v>255.83333333333334</c:v>
                </c:pt>
                <c:pt idx="3071">
                  <c:v>255.91666666666666</c:v>
                </c:pt>
                <c:pt idx="3072">
                  <c:v>256</c:v>
                </c:pt>
                <c:pt idx="3073">
                  <c:v>256.08333333333331</c:v>
                </c:pt>
                <c:pt idx="3074">
                  <c:v>256.16666666666669</c:v>
                </c:pt>
                <c:pt idx="3075">
                  <c:v>256.25</c:v>
                </c:pt>
                <c:pt idx="3076">
                  <c:v>256.33333333333331</c:v>
                </c:pt>
                <c:pt idx="3077">
                  <c:v>256.41666666666669</c:v>
                </c:pt>
                <c:pt idx="3078">
                  <c:v>256.5</c:v>
                </c:pt>
                <c:pt idx="3079">
                  <c:v>256.58333333333331</c:v>
                </c:pt>
                <c:pt idx="3080">
                  <c:v>256.66666666666669</c:v>
                </c:pt>
                <c:pt idx="3081">
                  <c:v>256.75</c:v>
                </c:pt>
                <c:pt idx="3082">
                  <c:v>256.83333333333331</c:v>
                </c:pt>
                <c:pt idx="3083">
                  <c:v>256.91666666666669</c:v>
                </c:pt>
                <c:pt idx="3084">
                  <c:v>257</c:v>
                </c:pt>
                <c:pt idx="3085">
                  <c:v>257.08333333333331</c:v>
                </c:pt>
                <c:pt idx="3086">
                  <c:v>257.16666666666669</c:v>
                </c:pt>
                <c:pt idx="3087">
                  <c:v>257.25</c:v>
                </c:pt>
                <c:pt idx="3088">
                  <c:v>257.33333333333331</c:v>
                </c:pt>
                <c:pt idx="3089">
                  <c:v>257.41666666666669</c:v>
                </c:pt>
                <c:pt idx="3090">
                  <c:v>257.5</c:v>
                </c:pt>
                <c:pt idx="3091">
                  <c:v>257.58333333333331</c:v>
                </c:pt>
                <c:pt idx="3092">
                  <c:v>257.66666666666669</c:v>
                </c:pt>
                <c:pt idx="3093">
                  <c:v>257.75</c:v>
                </c:pt>
                <c:pt idx="3094">
                  <c:v>257.83333333333331</c:v>
                </c:pt>
                <c:pt idx="3095">
                  <c:v>257.91666666666669</c:v>
                </c:pt>
                <c:pt idx="3096">
                  <c:v>258</c:v>
                </c:pt>
                <c:pt idx="3097">
                  <c:v>258.08333333333331</c:v>
                </c:pt>
                <c:pt idx="3098">
                  <c:v>258.16666666666669</c:v>
                </c:pt>
                <c:pt idx="3099">
                  <c:v>258.25</c:v>
                </c:pt>
                <c:pt idx="3100">
                  <c:v>258.33333333333331</c:v>
                </c:pt>
                <c:pt idx="3101">
                  <c:v>258.41666666666669</c:v>
                </c:pt>
                <c:pt idx="3102">
                  <c:v>258.5</c:v>
                </c:pt>
                <c:pt idx="3103">
                  <c:v>258.58333333333331</c:v>
                </c:pt>
                <c:pt idx="3104">
                  <c:v>258.66666666666669</c:v>
                </c:pt>
                <c:pt idx="3105">
                  <c:v>258.75</c:v>
                </c:pt>
                <c:pt idx="3106">
                  <c:v>258.83333333333331</c:v>
                </c:pt>
                <c:pt idx="3107">
                  <c:v>258.91666666666669</c:v>
                </c:pt>
                <c:pt idx="3108">
                  <c:v>259</c:v>
                </c:pt>
                <c:pt idx="3109">
                  <c:v>259.08333333333331</c:v>
                </c:pt>
                <c:pt idx="3110">
                  <c:v>259.16666666666669</c:v>
                </c:pt>
                <c:pt idx="3111">
                  <c:v>259.25</c:v>
                </c:pt>
                <c:pt idx="3112">
                  <c:v>259.33333333333331</c:v>
                </c:pt>
                <c:pt idx="3113">
                  <c:v>259.41666666666669</c:v>
                </c:pt>
                <c:pt idx="3114">
                  <c:v>259.5</c:v>
                </c:pt>
                <c:pt idx="3115">
                  <c:v>259.58333333333331</c:v>
                </c:pt>
                <c:pt idx="3116">
                  <c:v>259.66666666666669</c:v>
                </c:pt>
                <c:pt idx="3117">
                  <c:v>259.75</c:v>
                </c:pt>
                <c:pt idx="3118">
                  <c:v>259.83333333333331</c:v>
                </c:pt>
                <c:pt idx="3119">
                  <c:v>259.91666666666669</c:v>
                </c:pt>
                <c:pt idx="3120">
                  <c:v>260</c:v>
                </c:pt>
                <c:pt idx="3121">
                  <c:v>260.08333333333331</c:v>
                </c:pt>
                <c:pt idx="3122">
                  <c:v>260.16666666666669</c:v>
                </c:pt>
                <c:pt idx="3123">
                  <c:v>260.25</c:v>
                </c:pt>
                <c:pt idx="3124">
                  <c:v>260.33333333333331</c:v>
                </c:pt>
                <c:pt idx="3125">
                  <c:v>260.41666666666669</c:v>
                </c:pt>
                <c:pt idx="3126">
                  <c:v>260.5</c:v>
                </c:pt>
                <c:pt idx="3127">
                  <c:v>260.58333333333331</c:v>
                </c:pt>
                <c:pt idx="3128">
                  <c:v>260.66666666666669</c:v>
                </c:pt>
                <c:pt idx="3129">
                  <c:v>260.75</c:v>
                </c:pt>
                <c:pt idx="3130">
                  <c:v>260.83333333333331</c:v>
                </c:pt>
                <c:pt idx="3131">
                  <c:v>260.91666666666669</c:v>
                </c:pt>
                <c:pt idx="3132">
                  <c:v>261</c:v>
                </c:pt>
                <c:pt idx="3133">
                  <c:v>261.08333333333331</c:v>
                </c:pt>
                <c:pt idx="3134">
                  <c:v>261.16666666666669</c:v>
                </c:pt>
                <c:pt idx="3135">
                  <c:v>261.25</c:v>
                </c:pt>
                <c:pt idx="3136">
                  <c:v>261.33333333333331</c:v>
                </c:pt>
                <c:pt idx="3137">
                  <c:v>261.41666666666669</c:v>
                </c:pt>
                <c:pt idx="3138">
                  <c:v>261.5</c:v>
                </c:pt>
                <c:pt idx="3139">
                  <c:v>261.58333333333331</c:v>
                </c:pt>
                <c:pt idx="3140">
                  <c:v>261.66666666666669</c:v>
                </c:pt>
                <c:pt idx="3141">
                  <c:v>261.75</c:v>
                </c:pt>
                <c:pt idx="3142">
                  <c:v>261.83333333333331</c:v>
                </c:pt>
                <c:pt idx="3143">
                  <c:v>261.91666666666669</c:v>
                </c:pt>
                <c:pt idx="3144">
                  <c:v>262</c:v>
                </c:pt>
                <c:pt idx="3145">
                  <c:v>262.08333333333331</c:v>
                </c:pt>
                <c:pt idx="3146">
                  <c:v>262.16666666666669</c:v>
                </c:pt>
                <c:pt idx="3147">
                  <c:v>262.25</c:v>
                </c:pt>
                <c:pt idx="3148">
                  <c:v>262.33333333333331</c:v>
                </c:pt>
                <c:pt idx="3149">
                  <c:v>262.41666666666669</c:v>
                </c:pt>
                <c:pt idx="3150">
                  <c:v>262.5</c:v>
                </c:pt>
                <c:pt idx="3151">
                  <c:v>262.58333333333331</c:v>
                </c:pt>
                <c:pt idx="3152">
                  <c:v>262.66666666666669</c:v>
                </c:pt>
                <c:pt idx="3153">
                  <c:v>262.75</c:v>
                </c:pt>
                <c:pt idx="3154">
                  <c:v>262.83333333333331</c:v>
                </c:pt>
                <c:pt idx="3155">
                  <c:v>262.91666666666669</c:v>
                </c:pt>
                <c:pt idx="3156">
                  <c:v>263</c:v>
                </c:pt>
                <c:pt idx="3157">
                  <c:v>263.08333333333331</c:v>
                </c:pt>
                <c:pt idx="3158">
                  <c:v>263.16666666666669</c:v>
                </c:pt>
                <c:pt idx="3159">
                  <c:v>263.25</c:v>
                </c:pt>
                <c:pt idx="3160">
                  <c:v>263.33333333333331</c:v>
                </c:pt>
                <c:pt idx="3161">
                  <c:v>263.41666666666669</c:v>
                </c:pt>
                <c:pt idx="3162">
                  <c:v>263.5</c:v>
                </c:pt>
                <c:pt idx="3163">
                  <c:v>263.58333333333331</c:v>
                </c:pt>
                <c:pt idx="3164">
                  <c:v>263.66666666666669</c:v>
                </c:pt>
                <c:pt idx="3165">
                  <c:v>263.75</c:v>
                </c:pt>
                <c:pt idx="3166">
                  <c:v>263.83333333333331</c:v>
                </c:pt>
                <c:pt idx="3167">
                  <c:v>263.91666666666669</c:v>
                </c:pt>
                <c:pt idx="3168">
                  <c:v>264</c:v>
                </c:pt>
                <c:pt idx="3169">
                  <c:v>264.08333333333331</c:v>
                </c:pt>
                <c:pt idx="3170">
                  <c:v>264.16666666666669</c:v>
                </c:pt>
                <c:pt idx="3171">
                  <c:v>264.25</c:v>
                </c:pt>
                <c:pt idx="3172">
                  <c:v>264.33333333333331</c:v>
                </c:pt>
                <c:pt idx="3173">
                  <c:v>264.41666666666669</c:v>
                </c:pt>
                <c:pt idx="3174">
                  <c:v>264.5</c:v>
                </c:pt>
                <c:pt idx="3175">
                  <c:v>264.58333333333331</c:v>
                </c:pt>
                <c:pt idx="3176">
                  <c:v>264.66666666666669</c:v>
                </c:pt>
                <c:pt idx="3177">
                  <c:v>264.75</c:v>
                </c:pt>
                <c:pt idx="3178">
                  <c:v>264.83333333333331</c:v>
                </c:pt>
                <c:pt idx="3179">
                  <c:v>264.91666666666669</c:v>
                </c:pt>
                <c:pt idx="3180">
                  <c:v>265</c:v>
                </c:pt>
                <c:pt idx="3181">
                  <c:v>265.08333333333331</c:v>
                </c:pt>
                <c:pt idx="3182">
                  <c:v>265.16666666666669</c:v>
                </c:pt>
                <c:pt idx="3183">
                  <c:v>265.25</c:v>
                </c:pt>
                <c:pt idx="3184">
                  <c:v>265.33333333333331</c:v>
                </c:pt>
                <c:pt idx="3185">
                  <c:v>265.41666666666669</c:v>
                </c:pt>
                <c:pt idx="3186">
                  <c:v>265.5</c:v>
                </c:pt>
                <c:pt idx="3187">
                  <c:v>265.58333333333331</c:v>
                </c:pt>
                <c:pt idx="3188">
                  <c:v>265.66666666666669</c:v>
                </c:pt>
                <c:pt idx="3189">
                  <c:v>265.75</c:v>
                </c:pt>
                <c:pt idx="3190">
                  <c:v>265.83333333333331</c:v>
                </c:pt>
                <c:pt idx="3191">
                  <c:v>265.91666666666669</c:v>
                </c:pt>
                <c:pt idx="3192">
                  <c:v>266</c:v>
                </c:pt>
                <c:pt idx="3193">
                  <c:v>266.08333333333331</c:v>
                </c:pt>
                <c:pt idx="3194">
                  <c:v>266.16666666666669</c:v>
                </c:pt>
                <c:pt idx="3195">
                  <c:v>266.25</c:v>
                </c:pt>
                <c:pt idx="3196">
                  <c:v>266.33333333333331</c:v>
                </c:pt>
                <c:pt idx="3197">
                  <c:v>266.41666666666669</c:v>
                </c:pt>
                <c:pt idx="3198">
                  <c:v>266.5</c:v>
                </c:pt>
                <c:pt idx="3199">
                  <c:v>266.58333333333331</c:v>
                </c:pt>
                <c:pt idx="3200">
                  <c:v>266.66666666666669</c:v>
                </c:pt>
                <c:pt idx="3201">
                  <c:v>266.75</c:v>
                </c:pt>
                <c:pt idx="3202">
                  <c:v>266.83333333333331</c:v>
                </c:pt>
                <c:pt idx="3203">
                  <c:v>266.91666666666669</c:v>
                </c:pt>
                <c:pt idx="3204">
                  <c:v>267</c:v>
                </c:pt>
                <c:pt idx="3205">
                  <c:v>267.08333333333331</c:v>
                </c:pt>
                <c:pt idx="3206">
                  <c:v>267.16666666666669</c:v>
                </c:pt>
                <c:pt idx="3207">
                  <c:v>267.25</c:v>
                </c:pt>
                <c:pt idx="3208">
                  <c:v>267.33333333333331</c:v>
                </c:pt>
                <c:pt idx="3209">
                  <c:v>267.41666666666669</c:v>
                </c:pt>
                <c:pt idx="3210">
                  <c:v>267.5</c:v>
                </c:pt>
                <c:pt idx="3211">
                  <c:v>267.58333333333331</c:v>
                </c:pt>
                <c:pt idx="3212">
                  <c:v>267.66666666666669</c:v>
                </c:pt>
                <c:pt idx="3213">
                  <c:v>267.75</c:v>
                </c:pt>
                <c:pt idx="3214">
                  <c:v>267.83333333333331</c:v>
                </c:pt>
                <c:pt idx="3215">
                  <c:v>267.91666666666669</c:v>
                </c:pt>
                <c:pt idx="3216">
                  <c:v>268</c:v>
                </c:pt>
                <c:pt idx="3217">
                  <c:v>268.08333333333331</c:v>
                </c:pt>
                <c:pt idx="3218">
                  <c:v>268.16666666666669</c:v>
                </c:pt>
                <c:pt idx="3219">
                  <c:v>268.25</c:v>
                </c:pt>
                <c:pt idx="3220">
                  <c:v>268.33333333333331</c:v>
                </c:pt>
                <c:pt idx="3221">
                  <c:v>268.41666666666669</c:v>
                </c:pt>
                <c:pt idx="3222">
                  <c:v>268.5</c:v>
                </c:pt>
                <c:pt idx="3223">
                  <c:v>268.58333333333331</c:v>
                </c:pt>
                <c:pt idx="3224">
                  <c:v>268.66666666666669</c:v>
                </c:pt>
                <c:pt idx="3225">
                  <c:v>268.75</c:v>
                </c:pt>
                <c:pt idx="3226">
                  <c:v>268.83333333333331</c:v>
                </c:pt>
                <c:pt idx="3227">
                  <c:v>268.91666666666669</c:v>
                </c:pt>
                <c:pt idx="3228">
                  <c:v>269</c:v>
                </c:pt>
                <c:pt idx="3229">
                  <c:v>269.08333333333331</c:v>
                </c:pt>
                <c:pt idx="3230">
                  <c:v>269.16666666666669</c:v>
                </c:pt>
                <c:pt idx="3231">
                  <c:v>269.25</c:v>
                </c:pt>
                <c:pt idx="3232">
                  <c:v>269.33333333333331</c:v>
                </c:pt>
                <c:pt idx="3233">
                  <c:v>269.41666666666669</c:v>
                </c:pt>
                <c:pt idx="3234">
                  <c:v>269.5</c:v>
                </c:pt>
                <c:pt idx="3235">
                  <c:v>269.58333333333331</c:v>
                </c:pt>
                <c:pt idx="3236">
                  <c:v>269.66666666666669</c:v>
                </c:pt>
                <c:pt idx="3237">
                  <c:v>269.75</c:v>
                </c:pt>
                <c:pt idx="3238">
                  <c:v>269.83333333333331</c:v>
                </c:pt>
                <c:pt idx="3239">
                  <c:v>269.91666666666669</c:v>
                </c:pt>
                <c:pt idx="3240">
                  <c:v>270</c:v>
                </c:pt>
                <c:pt idx="3241">
                  <c:v>270.08333333333331</c:v>
                </c:pt>
                <c:pt idx="3242">
                  <c:v>270.16666666666669</c:v>
                </c:pt>
                <c:pt idx="3243">
                  <c:v>270.25</c:v>
                </c:pt>
                <c:pt idx="3244">
                  <c:v>270.33333333333331</c:v>
                </c:pt>
                <c:pt idx="3245">
                  <c:v>270.41666666666669</c:v>
                </c:pt>
                <c:pt idx="3246">
                  <c:v>270.5</c:v>
                </c:pt>
                <c:pt idx="3247">
                  <c:v>270.58333333333331</c:v>
                </c:pt>
                <c:pt idx="3248">
                  <c:v>270.66666666666669</c:v>
                </c:pt>
                <c:pt idx="3249">
                  <c:v>270.75</c:v>
                </c:pt>
                <c:pt idx="3250">
                  <c:v>270.83333333333331</c:v>
                </c:pt>
                <c:pt idx="3251">
                  <c:v>270.91666666666669</c:v>
                </c:pt>
                <c:pt idx="3252">
                  <c:v>271</c:v>
                </c:pt>
                <c:pt idx="3253">
                  <c:v>271.08333333333331</c:v>
                </c:pt>
                <c:pt idx="3254">
                  <c:v>271.16666666666669</c:v>
                </c:pt>
                <c:pt idx="3255">
                  <c:v>271.25</c:v>
                </c:pt>
                <c:pt idx="3256">
                  <c:v>271.33333333333331</c:v>
                </c:pt>
                <c:pt idx="3257">
                  <c:v>271.41666666666669</c:v>
                </c:pt>
                <c:pt idx="3258">
                  <c:v>271.5</c:v>
                </c:pt>
                <c:pt idx="3259">
                  <c:v>271.58333333333331</c:v>
                </c:pt>
                <c:pt idx="3260">
                  <c:v>271.66666666666669</c:v>
                </c:pt>
                <c:pt idx="3261">
                  <c:v>271.75</c:v>
                </c:pt>
                <c:pt idx="3262">
                  <c:v>271.83333333333331</c:v>
                </c:pt>
                <c:pt idx="3263">
                  <c:v>271.91666666666669</c:v>
                </c:pt>
                <c:pt idx="3264">
                  <c:v>272</c:v>
                </c:pt>
                <c:pt idx="3265">
                  <c:v>272.08333333333331</c:v>
                </c:pt>
                <c:pt idx="3266">
                  <c:v>272.16666666666669</c:v>
                </c:pt>
                <c:pt idx="3267">
                  <c:v>272.25</c:v>
                </c:pt>
                <c:pt idx="3268">
                  <c:v>272.33333333333331</c:v>
                </c:pt>
                <c:pt idx="3269">
                  <c:v>272.41666666666669</c:v>
                </c:pt>
                <c:pt idx="3270">
                  <c:v>272.5</c:v>
                </c:pt>
                <c:pt idx="3271">
                  <c:v>272.58333333333331</c:v>
                </c:pt>
                <c:pt idx="3272">
                  <c:v>272.66666666666669</c:v>
                </c:pt>
                <c:pt idx="3273">
                  <c:v>272.75</c:v>
                </c:pt>
                <c:pt idx="3274">
                  <c:v>272.83333333333331</c:v>
                </c:pt>
                <c:pt idx="3275">
                  <c:v>272.91666666666669</c:v>
                </c:pt>
                <c:pt idx="3276">
                  <c:v>273</c:v>
                </c:pt>
                <c:pt idx="3277">
                  <c:v>273.08333333333331</c:v>
                </c:pt>
                <c:pt idx="3278">
                  <c:v>273.16666666666669</c:v>
                </c:pt>
                <c:pt idx="3279">
                  <c:v>273.25</c:v>
                </c:pt>
                <c:pt idx="3280">
                  <c:v>273.33333333333331</c:v>
                </c:pt>
                <c:pt idx="3281">
                  <c:v>273.41666666666669</c:v>
                </c:pt>
                <c:pt idx="3282">
                  <c:v>273.5</c:v>
                </c:pt>
                <c:pt idx="3283">
                  <c:v>273.58333333333331</c:v>
                </c:pt>
                <c:pt idx="3284">
                  <c:v>273.66666666666669</c:v>
                </c:pt>
                <c:pt idx="3285">
                  <c:v>273.75</c:v>
                </c:pt>
                <c:pt idx="3286">
                  <c:v>273.83333333333331</c:v>
                </c:pt>
                <c:pt idx="3287">
                  <c:v>273.91666666666669</c:v>
                </c:pt>
                <c:pt idx="3288">
                  <c:v>274</c:v>
                </c:pt>
                <c:pt idx="3289">
                  <c:v>274.08333333333331</c:v>
                </c:pt>
                <c:pt idx="3290">
                  <c:v>274.16666666666669</c:v>
                </c:pt>
                <c:pt idx="3291">
                  <c:v>274.25</c:v>
                </c:pt>
                <c:pt idx="3292">
                  <c:v>274.33333333333331</c:v>
                </c:pt>
                <c:pt idx="3293">
                  <c:v>274.41666666666669</c:v>
                </c:pt>
                <c:pt idx="3294">
                  <c:v>274.5</c:v>
                </c:pt>
                <c:pt idx="3295">
                  <c:v>274.58333333333331</c:v>
                </c:pt>
                <c:pt idx="3296">
                  <c:v>274.66666666666669</c:v>
                </c:pt>
                <c:pt idx="3297">
                  <c:v>274.75</c:v>
                </c:pt>
                <c:pt idx="3298">
                  <c:v>274.83333333333331</c:v>
                </c:pt>
                <c:pt idx="3299">
                  <c:v>274.91666666666669</c:v>
                </c:pt>
                <c:pt idx="3300">
                  <c:v>275</c:v>
                </c:pt>
                <c:pt idx="3301">
                  <c:v>275.08333333333331</c:v>
                </c:pt>
                <c:pt idx="3302">
                  <c:v>275.16666666666669</c:v>
                </c:pt>
                <c:pt idx="3303">
                  <c:v>275.25</c:v>
                </c:pt>
                <c:pt idx="3304">
                  <c:v>275.33333333333331</c:v>
                </c:pt>
                <c:pt idx="3305">
                  <c:v>275.41666666666669</c:v>
                </c:pt>
                <c:pt idx="3306">
                  <c:v>275.5</c:v>
                </c:pt>
                <c:pt idx="3307">
                  <c:v>275.58333333333331</c:v>
                </c:pt>
                <c:pt idx="3308">
                  <c:v>275.66666666666669</c:v>
                </c:pt>
                <c:pt idx="3309">
                  <c:v>275.75</c:v>
                </c:pt>
                <c:pt idx="3310">
                  <c:v>275.83333333333331</c:v>
                </c:pt>
                <c:pt idx="3311">
                  <c:v>275.91666666666669</c:v>
                </c:pt>
                <c:pt idx="3312">
                  <c:v>276</c:v>
                </c:pt>
                <c:pt idx="3313">
                  <c:v>276.08333333333331</c:v>
                </c:pt>
                <c:pt idx="3314">
                  <c:v>276.16666666666669</c:v>
                </c:pt>
                <c:pt idx="3315">
                  <c:v>276.25</c:v>
                </c:pt>
                <c:pt idx="3316">
                  <c:v>276.33333333333331</c:v>
                </c:pt>
                <c:pt idx="3317">
                  <c:v>276.41666666666669</c:v>
                </c:pt>
                <c:pt idx="3318">
                  <c:v>276.5</c:v>
                </c:pt>
                <c:pt idx="3319">
                  <c:v>276.58333333333331</c:v>
                </c:pt>
                <c:pt idx="3320">
                  <c:v>276.66666666666669</c:v>
                </c:pt>
                <c:pt idx="3321">
                  <c:v>276.75</c:v>
                </c:pt>
                <c:pt idx="3322">
                  <c:v>276.83333333333331</c:v>
                </c:pt>
                <c:pt idx="3323">
                  <c:v>276.91666666666669</c:v>
                </c:pt>
                <c:pt idx="3324">
                  <c:v>277</c:v>
                </c:pt>
                <c:pt idx="3325">
                  <c:v>277.08333333333331</c:v>
                </c:pt>
                <c:pt idx="3326">
                  <c:v>277.16666666666669</c:v>
                </c:pt>
                <c:pt idx="3327">
                  <c:v>277.25</c:v>
                </c:pt>
                <c:pt idx="3328">
                  <c:v>277.33333333333331</c:v>
                </c:pt>
                <c:pt idx="3329">
                  <c:v>277.41666666666669</c:v>
                </c:pt>
                <c:pt idx="3330">
                  <c:v>277.5</c:v>
                </c:pt>
                <c:pt idx="3331">
                  <c:v>277.58333333333331</c:v>
                </c:pt>
                <c:pt idx="3332">
                  <c:v>277.66666666666669</c:v>
                </c:pt>
                <c:pt idx="3333">
                  <c:v>277.75</c:v>
                </c:pt>
                <c:pt idx="3334">
                  <c:v>277.83333333333331</c:v>
                </c:pt>
                <c:pt idx="3335">
                  <c:v>277.91666666666669</c:v>
                </c:pt>
                <c:pt idx="3336">
                  <c:v>278</c:v>
                </c:pt>
                <c:pt idx="3337">
                  <c:v>278.08333333333331</c:v>
                </c:pt>
                <c:pt idx="3338">
                  <c:v>278.16666666666669</c:v>
                </c:pt>
                <c:pt idx="3339">
                  <c:v>278.25</c:v>
                </c:pt>
                <c:pt idx="3340">
                  <c:v>278.33333333333331</c:v>
                </c:pt>
                <c:pt idx="3341">
                  <c:v>278.41666666666669</c:v>
                </c:pt>
                <c:pt idx="3342">
                  <c:v>278.5</c:v>
                </c:pt>
                <c:pt idx="3343">
                  <c:v>278.58333333333331</c:v>
                </c:pt>
                <c:pt idx="3344">
                  <c:v>278.66666666666669</c:v>
                </c:pt>
                <c:pt idx="3345">
                  <c:v>278.75</c:v>
                </c:pt>
                <c:pt idx="3346">
                  <c:v>278.83333333333331</c:v>
                </c:pt>
                <c:pt idx="3347">
                  <c:v>278.91666666666669</c:v>
                </c:pt>
                <c:pt idx="3348">
                  <c:v>279</c:v>
                </c:pt>
                <c:pt idx="3349">
                  <c:v>279.08333333333331</c:v>
                </c:pt>
                <c:pt idx="3350">
                  <c:v>279.16666666666669</c:v>
                </c:pt>
                <c:pt idx="3351">
                  <c:v>279.25</c:v>
                </c:pt>
                <c:pt idx="3352">
                  <c:v>279.33333333333331</c:v>
                </c:pt>
                <c:pt idx="3353">
                  <c:v>279.41666666666669</c:v>
                </c:pt>
                <c:pt idx="3354">
                  <c:v>279.5</c:v>
                </c:pt>
                <c:pt idx="3355">
                  <c:v>279.58333333333331</c:v>
                </c:pt>
                <c:pt idx="3356">
                  <c:v>279.66666666666669</c:v>
                </c:pt>
                <c:pt idx="3357">
                  <c:v>279.75</c:v>
                </c:pt>
                <c:pt idx="3358">
                  <c:v>279.83333333333331</c:v>
                </c:pt>
                <c:pt idx="3359">
                  <c:v>279.91666666666669</c:v>
                </c:pt>
                <c:pt idx="3360">
                  <c:v>280</c:v>
                </c:pt>
                <c:pt idx="3361">
                  <c:v>280.08333333333331</c:v>
                </c:pt>
                <c:pt idx="3362">
                  <c:v>280.16666666666669</c:v>
                </c:pt>
                <c:pt idx="3363">
                  <c:v>280.25</c:v>
                </c:pt>
                <c:pt idx="3364">
                  <c:v>280.33333333333331</c:v>
                </c:pt>
                <c:pt idx="3365">
                  <c:v>280.41666666666669</c:v>
                </c:pt>
                <c:pt idx="3366">
                  <c:v>280.5</c:v>
                </c:pt>
                <c:pt idx="3367">
                  <c:v>280.58333333333331</c:v>
                </c:pt>
                <c:pt idx="3368">
                  <c:v>280.66666666666669</c:v>
                </c:pt>
                <c:pt idx="3369">
                  <c:v>280.75</c:v>
                </c:pt>
                <c:pt idx="3370">
                  <c:v>280.83333333333331</c:v>
                </c:pt>
                <c:pt idx="3371">
                  <c:v>280.91666666666669</c:v>
                </c:pt>
                <c:pt idx="3372">
                  <c:v>281</c:v>
                </c:pt>
                <c:pt idx="3373">
                  <c:v>281.08333333333331</c:v>
                </c:pt>
                <c:pt idx="3374">
                  <c:v>281.16666666666669</c:v>
                </c:pt>
                <c:pt idx="3375">
                  <c:v>281.25</c:v>
                </c:pt>
                <c:pt idx="3376">
                  <c:v>281.33333333333331</c:v>
                </c:pt>
                <c:pt idx="3377">
                  <c:v>281.41666666666669</c:v>
                </c:pt>
                <c:pt idx="3378">
                  <c:v>281.5</c:v>
                </c:pt>
                <c:pt idx="3379">
                  <c:v>281.58333333333331</c:v>
                </c:pt>
                <c:pt idx="3380">
                  <c:v>281.66666666666669</c:v>
                </c:pt>
                <c:pt idx="3381">
                  <c:v>281.75</c:v>
                </c:pt>
                <c:pt idx="3382">
                  <c:v>281.83333333333331</c:v>
                </c:pt>
                <c:pt idx="3383">
                  <c:v>281.91666666666669</c:v>
                </c:pt>
                <c:pt idx="3384">
                  <c:v>282</c:v>
                </c:pt>
                <c:pt idx="3385">
                  <c:v>282.08333333333331</c:v>
                </c:pt>
                <c:pt idx="3386">
                  <c:v>282.16666666666669</c:v>
                </c:pt>
                <c:pt idx="3387">
                  <c:v>282.25</c:v>
                </c:pt>
                <c:pt idx="3388">
                  <c:v>282.33333333333331</c:v>
                </c:pt>
                <c:pt idx="3389">
                  <c:v>282.41666666666669</c:v>
                </c:pt>
                <c:pt idx="3390">
                  <c:v>282.5</c:v>
                </c:pt>
                <c:pt idx="3391">
                  <c:v>282.58333333333331</c:v>
                </c:pt>
                <c:pt idx="3392">
                  <c:v>282.66666666666669</c:v>
                </c:pt>
                <c:pt idx="3393">
                  <c:v>282.75</c:v>
                </c:pt>
                <c:pt idx="3394">
                  <c:v>282.83333333333331</c:v>
                </c:pt>
                <c:pt idx="3395">
                  <c:v>282.91666666666669</c:v>
                </c:pt>
                <c:pt idx="3396">
                  <c:v>283</c:v>
                </c:pt>
                <c:pt idx="3397">
                  <c:v>283.08333333333331</c:v>
                </c:pt>
                <c:pt idx="3398">
                  <c:v>283.16666666666669</c:v>
                </c:pt>
                <c:pt idx="3399">
                  <c:v>283.25</c:v>
                </c:pt>
                <c:pt idx="3400">
                  <c:v>283.33333333333331</c:v>
                </c:pt>
                <c:pt idx="3401">
                  <c:v>283.41666666666669</c:v>
                </c:pt>
                <c:pt idx="3402">
                  <c:v>283.5</c:v>
                </c:pt>
                <c:pt idx="3403">
                  <c:v>283.58333333333331</c:v>
                </c:pt>
                <c:pt idx="3404">
                  <c:v>283.66666666666669</c:v>
                </c:pt>
                <c:pt idx="3405">
                  <c:v>283.75</c:v>
                </c:pt>
                <c:pt idx="3406">
                  <c:v>283.83333333333331</c:v>
                </c:pt>
                <c:pt idx="3407">
                  <c:v>283.91666666666669</c:v>
                </c:pt>
                <c:pt idx="3408">
                  <c:v>284</c:v>
                </c:pt>
                <c:pt idx="3409">
                  <c:v>284.08333333333331</c:v>
                </c:pt>
                <c:pt idx="3410">
                  <c:v>284.16666666666669</c:v>
                </c:pt>
                <c:pt idx="3411">
                  <c:v>284.25</c:v>
                </c:pt>
                <c:pt idx="3412">
                  <c:v>284.33333333333331</c:v>
                </c:pt>
                <c:pt idx="3413">
                  <c:v>284.41666666666669</c:v>
                </c:pt>
                <c:pt idx="3414">
                  <c:v>284.5</c:v>
                </c:pt>
                <c:pt idx="3415">
                  <c:v>284.58333333333331</c:v>
                </c:pt>
                <c:pt idx="3416">
                  <c:v>284.66666666666669</c:v>
                </c:pt>
                <c:pt idx="3417">
                  <c:v>284.75</c:v>
                </c:pt>
                <c:pt idx="3418">
                  <c:v>284.83333333333331</c:v>
                </c:pt>
                <c:pt idx="3419">
                  <c:v>284.91666666666669</c:v>
                </c:pt>
                <c:pt idx="3420">
                  <c:v>285</c:v>
                </c:pt>
                <c:pt idx="3421">
                  <c:v>285.08333333333331</c:v>
                </c:pt>
                <c:pt idx="3422">
                  <c:v>285.16666666666669</c:v>
                </c:pt>
                <c:pt idx="3423">
                  <c:v>285.25</c:v>
                </c:pt>
                <c:pt idx="3424">
                  <c:v>285.33333333333331</c:v>
                </c:pt>
                <c:pt idx="3425">
                  <c:v>285.41666666666669</c:v>
                </c:pt>
                <c:pt idx="3426">
                  <c:v>285.5</c:v>
                </c:pt>
                <c:pt idx="3427">
                  <c:v>285.58333333333331</c:v>
                </c:pt>
                <c:pt idx="3428">
                  <c:v>285.66666666666669</c:v>
                </c:pt>
                <c:pt idx="3429">
                  <c:v>285.75</c:v>
                </c:pt>
                <c:pt idx="3430">
                  <c:v>285.83333333333331</c:v>
                </c:pt>
                <c:pt idx="3431">
                  <c:v>285.91666666666669</c:v>
                </c:pt>
                <c:pt idx="3432">
                  <c:v>286</c:v>
                </c:pt>
                <c:pt idx="3433">
                  <c:v>286.08333333333331</c:v>
                </c:pt>
                <c:pt idx="3434">
                  <c:v>286.16666666666669</c:v>
                </c:pt>
                <c:pt idx="3435">
                  <c:v>286.25</c:v>
                </c:pt>
                <c:pt idx="3436">
                  <c:v>286.33333333333331</c:v>
                </c:pt>
                <c:pt idx="3437">
                  <c:v>286.41666666666669</c:v>
                </c:pt>
                <c:pt idx="3438">
                  <c:v>286.5</c:v>
                </c:pt>
                <c:pt idx="3439">
                  <c:v>286.58333333333331</c:v>
                </c:pt>
                <c:pt idx="3440">
                  <c:v>286.66666666666669</c:v>
                </c:pt>
                <c:pt idx="3441">
                  <c:v>286.75</c:v>
                </c:pt>
                <c:pt idx="3442">
                  <c:v>286.83333333333331</c:v>
                </c:pt>
                <c:pt idx="3443">
                  <c:v>286.91666666666669</c:v>
                </c:pt>
                <c:pt idx="3444">
                  <c:v>287</c:v>
                </c:pt>
                <c:pt idx="3445">
                  <c:v>287.08333333333331</c:v>
                </c:pt>
                <c:pt idx="3446">
                  <c:v>287.16666666666669</c:v>
                </c:pt>
                <c:pt idx="3447">
                  <c:v>287.25</c:v>
                </c:pt>
                <c:pt idx="3448">
                  <c:v>287.33333333333331</c:v>
                </c:pt>
                <c:pt idx="3449">
                  <c:v>287.41666666666669</c:v>
                </c:pt>
                <c:pt idx="3450">
                  <c:v>287.5</c:v>
                </c:pt>
                <c:pt idx="3451">
                  <c:v>287.58333333333331</c:v>
                </c:pt>
                <c:pt idx="3452">
                  <c:v>287.66666666666669</c:v>
                </c:pt>
                <c:pt idx="3453">
                  <c:v>287.75</c:v>
                </c:pt>
                <c:pt idx="3454">
                  <c:v>287.83333333333331</c:v>
                </c:pt>
                <c:pt idx="3455">
                  <c:v>287.91666666666669</c:v>
                </c:pt>
                <c:pt idx="3456">
                  <c:v>288</c:v>
                </c:pt>
                <c:pt idx="3457">
                  <c:v>288.08333333333331</c:v>
                </c:pt>
                <c:pt idx="3458">
                  <c:v>288.16666666666669</c:v>
                </c:pt>
                <c:pt idx="3459">
                  <c:v>288.25</c:v>
                </c:pt>
                <c:pt idx="3460">
                  <c:v>288.33333333333331</c:v>
                </c:pt>
                <c:pt idx="3461">
                  <c:v>288.41666666666669</c:v>
                </c:pt>
                <c:pt idx="3462">
                  <c:v>288.5</c:v>
                </c:pt>
                <c:pt idx="3463">
                  <c:v>288.58333333333331</c:v>
                </c:pt>
                <c:pt idx="3464">
                  <c:v>288.66666666666669</c:v>
                </c:pt>
                <c:pt idx="3465">
                  <c:v>288.75</c:v>
                </c:pt>
                <c:pt idx="3466">
                  <c:v>288.83333333333331</c:v>
                </c:pt>
                <c:pt idx="3467">
                  <c:v>288.91666666666669</c:v>
                </c:pt>
                <c:pt idx="3468">
                  <c:v>289</c:v>
                </c:pt>
                <c:pt idx="3469">
                  <c:v>289.08333333333331</c:v>
                </c:pt>
                <c:pt idx="3470">
                  <c:v>289.16666666666669</c:v>
                </c:pt>
                <c:pt idx="3471">
                  <c:v>289.25</c:v>
                </c:pt>
                <c:pt idx="3472">
                  <c:v>289.33333333333331</c:v>
                </c:pt>
                <c:pt idx="3473">
                  <c:v>289.41666666666669</c:v>
                </c:pt>
                <c:pt idx="3474">
                  <c:v>289.5</c:v>
                </c:pt>
                <c:pt idx="3475">
                  <c:v>289.58333333333331</c:v>
                </c:pt>
                <c:pt idx="3476">
                  <c:v>289.66666666666669</c:v>
                </c:pt>
                <c:pt idx="3477">
                  <c:v>289.75</c:v>
                </c:pt>
                <c:pt idx="3478">
                  <c:v>289.83333333333331</c:v>
                </c:pt>
                <c:pt idx="3479">
                  <c:v>289.91666666666669</c:v>
                </c:pt>
                <c:pt idx="3480">
                  <c:v>290</c:v>
                </c:pt>
                <c:pt idx="3481">
                  <c:v>290.08333333333331</c:v>
                </c:pt>
                <c:pt idx="3482">
                  <c:v>290.16666666666669</c:v>
                </c:pt>
                <c:pt idx="3483">
                  <c:v>290.25</c:v>
                </c:pt>
                <c:pt idx="3484">
                  <c:v>290.33333333333331</c:v>
                </c:pt>
                <c:pt idx="3485">
                  <c:v>290.41666666666669</c:v>
                </c:pt>
                <c:pt idx="3486">
                  <c:v>290.5</c:v>
                </c:pt>
                <c:pt idx="3487">
                  <c:v>290.58333333333331</c:v>
                </c:pt>
                <c:pt idx="3488">
                  <c:v>290.66666666666669</c:v>
                </c:pt>
                <c:pt idx="3489">
                  <c:v>290.75</c:v>
                </c:pt>
                <c:pt idx="3490">
                  <c:v>290.83333333333331</c:v>
                </c:pt>
                <c:pt idx="3491">
                  <c:v>290.91666666666669</c:v>
                </c:pt>
                <c:pt idx="3492">
                  <c:v>291</c:v>
                </c:pt>
                <c:pt idx="3493">
                  <c:v>291.08333333333331</c:v>
                </c:pt>
                <c:pt idx="3494">
                  <c:v>291.16666666666669</c:v>
                </c:pt>
                <c:pt idx="3495">
                  <c:v>291.25</c:v>
                </c:pt>
                <c:pt idx="3496">
                  <c:v>291.33333333333331</c:v>
                </c:pt>
                <c:pt idx="3497">
                  <c:v>291.41666666666669</c:v>
                </c:pt>
                <c:pt idx="3498">
                  <c:v>291.5</c:v>
                </c:pt>
                <c:pt idx="3499">
                  <c:v>291.58333333333331</c:v>
                </c:pt>
                <c:pt idx="3500">
                  <c:v>291.66666666666669</c:v>
                </c:pt>
                <c:pt idx="3501">
                  <c:v>291.75</c:v>
                </c:pt>
                <c:pt idx="3502">
                  <c:v>291.83333333333331</c:v>
                </c:pt>
                <c:pt idx="3503">
                  <c:v>291.91666666666669</c:v>
                </c:pt>
                <c:pt idx="3504">
                  <c:v>292</c:v>
                </c:pt>
                <c:pt idx="3505">
                  <c:v>292.08333333333331</c:v>
                </c:pt>
                <c:pt idx="3506">
                  <c:v>292.16666666666669</c:v>
                </c:pt>
                <c:pt idx="3507">
                  <c:v>292.25</c:v>
                </c:pt>
                <c:pt idx="3508">
                  <c:v>292.33333333333331</c:v>
                </c:pt>
                <c:pt idx="3509">
                  <c:v>292.41666666666669</c:v>
                </c:pt>
                <c:pt idx="3510">
                  <c:v>292.5</c:v>
                </c:pt>
                <c:pt idx="3511">
                  <c:v>292.58333333333331</c:v>
                </c:pt>
                <c:pt idx="3512">
                  <c:v>292.66666666666669</c:v>
                </c:pt>
                <c:pt idx="3513">
                  <c:v>292.75</c:v>
                </c:pt>
                <c:pt idx="3514">
                  <c:v>292.83333333333331</c:v>
                </c:pt>
                <c:pt idx="3515">
                  <c:v>292.91666666666669</c:v>
                </c:pt>
                <c:pt idx="3516">
                  <c:v>293</c:v>
                </c:pt>
                <c:pt idx="3517">
                  <c:v>293.08333333333331</c:v>
                </c:pt>
                <c:pt idx="3518">
                  <c:v>293.16666666666669</c:v>
                </c:pt>
                <c:pt idx="3519">
                  <c:v>293.25</c:v>
                </c:pt>
                <c:pt idx="3520">
                  <c:v>293.33333333333331</c:v>
                </c:pt>
                <c:pt idx="3521">
                  <c:v>293.41666666666669</c:v>
                </c:pt>
                <c:pt idx="3522">
                  <c:v>293.5</c:v>
                </c:pt>
                <c:pt idx="3523">
                  <c:v>293.58333333333331</c:v>
                </c:pt>
                <c:pt idx="3524">
                  <c:v>293.66666666666669</c:v>
                </c:pt>
                <c:pt idx="3525">
                  <c:v>293.75</c:v>
                </c:pt>
                <c:pt idx="3526">
                  <c:v>293.83333333333331</c:v>
                </c:pt>
                <c:pt idx="3527">
                  <c:v>293.91666666666669</c:v>
                </c:pt>
                <c:pt idx="3528">
                  <c:v>294</c:v>
                </c:pt>
                <c:pt idx="3529">
                  <c:v>294.08333333333331</c:v>
                </c:pt>
                <c:pt idx="3530">
                  <c:v>294.16666666666669</c:v>
                </c:pt>
                <c:pt idx="3531">
                  <c:v>294.25</c:v>
                </c:pt>
                <c:pt idx="3532">
                  <c:v>294.33333333333331</c:v>
                </c:pt>
                <c:pt idx="3533">
                  <c:v>294.41666666666669</c:v>
                </c:pt>
                <c:pt idx="3534">
                  <c:v>294.5</c:v>
                </c:pt>
                <c:pt idx="3535">
                  <c:v>294.58333333333331</c:v>
                </c:pt>
                <c:pt idx="3536">
                  <c:v>294.66666666666669</c:v>
                </c:pt>
                <c:pt idx="3537">
                  <c:v>294.75</c:v>
                </c:pt>
                <c:pt idx="3538">
                  <c:v>294.83333333333331</c:v>
                </c:pt>
                <c:pt idx="3539">
                  <c:v>294.91666666666669</c:v>
                </c:pt>
                <c:pt idx="3540">
                  <c:v>295</c:v>
                </c:pt>
                <c:pt idx="3541">
                  <c:v>295.08333333333331</c:v>
                </c:pt>
                <c:pt idx="3542">
                  <c:v>295.16666666666669</c:v>
                </c:pt>
                <c:pt idx="3543">
                  <c:v>295.25</c:v>
                </c:pt>
                <c:pt idx="3544">
                  <c:v>295.33333333333331</c:v>
                </c:pt>
                <c:pt idx="3545">
                  <c:v>295.41666666666669</c:v>
                </c:pt>
                <c:pt idx="3546">
                  <c:v>295.5</c:v>
                </c:pt>
                <c:pt idx="3547">
                  <c:v>295.58333333333331</c:v>
                </c:pt>
                <c:pt idx="3548">
                  <c:v>295.66666666666669</c:v>
                </c:pt>
                <c:pt idx="3549">
                  <c:v>295.75</c:v>
                </c:pt>
                <c:pt idx="3550">
                  <c:v>295.83333333333331</c:v>
                </c:pt>
                <c:pt idx="3551">
                  <c:v>295.91666666666669</c:v>
                </c:pt>
                <c:pt idx="3552">
                  <c:v>296</c:v>
                </c:pt>
                <c:pt idx="3553">
                  <c:v>296.08333333333331</c:v>
                </c:pt>
                <c:pt idx="3554">
                  <c:v>296.16666666666669</c:v>
                </c:pt>
                <c:pt idx="3555">
                  <c:v>296.25</c:v>
                </c:pt>
                <c:pt idx="3556">
                  <c:v>296.33333333333331</c:v>
                </c:pt>
                <c:pt idx="3557">
                  <c:v>296.41666666666669</c:v>
                </c:pt>
                <c:pt idx="3558">
                  <c:v>296.5</c:v>
                </c:pt>
                <c:pt idx="3559">
                  <c:v>296.58333333333331</c:v>
                </c:pt>
                <c:pt idx="3560">
                  <c:v>296.66666666666669</c:v>
                </c:pt>
                <c:pt idx="3561">
                  <c:v>296.75</c:v>
                </c:pt>
                <c:pt idx="3562">
                  <c:v>296.83333333333331</c:v>
                </c:pt>
                <c:pt idx="3563">
                  <c:v>296.91666666666669</c:v>
                </c:pt>
                <c:pt idx="3564">
                  <c:v>297</c:v>
                </c:pt>
                <c:pt idx="3565">
                  <c:v>297.08333333333331</c:v>
                </c:pt>
                <c:pt idx="3566">
                  <c:v>297.16666666666669</c:v>
                </c:pt>
                <c:pt idx="3567">
                  <c:v>297.25</c:v>
                </c:pt>
                <c:pt idx="3568">
                  <c:v>297.33333333333331</c:v>
                </c:pt>
                <c:pt idx="3569">
                  <c:v>297.41666666666669</c:v>
                </c:pt>
                <c:pt idx="3570">
                  <c:v>297.5</c:v>
                </c:pt>
                <c:pt idx="3571">
                  <c:v>297.58333333333331</c:v>
                </c:pt>
                <c:pt idx="3572">
                  <c:v>297.66666666666669</c:v>
                </c:pt>
                <c:pt idx="3573">
                  <c:v>297.75</c:v>
                </c:pt>
                <c:pt idx="3574">
                  <c:v>297.83333333333331</c:v>
                </c:pt>
                <c:pt idx="3575">
                  <c:v>297.91666666666669</c:v>
                </c:pt>
                <c:pt idx="3576">
                  <c:v>298</c:v>
                </c:pt>
                <c:pt idx="3577">
                  <c:v>298.08333333333331</c:v>
                </c:pt>
                <c:pt idx="3578">
                  <c:v>298.16666666666669</c:v>
                </c:pt>
                <c:pt idx="3579">
                  <c:v>298.25</c:v>
                </c:pt>
                <c:pt idx="3580">
                  <c:v>298.33333333333331</c:v>
                </c:pt>
                <c:pt idx="3581">
                  <c:v>298.41666666666669</c:v>
                </c:pt>
                <c:pt idx="3582">
                  <c:v>298.5</c:v>
                </c:pt>
                <c:pt idx="3583">
                  <c:v>298.58333333333331</c:v>
                </c:pt>
                <c:pt idx="3584">
                  <c:v>298.66666666666669</c:v>
                </c:pt>
                <c:pt idx="3585">
                  <c:v>298.75</c:v>
                </c:pt>
                <c:pt idx="3586">
                  <c:v>298.83333333333331</c:v>
                </c:pt>
                <c:pt idx="3587">
                  <c:v>298.91666666666669</c:v>
                </c:pt>
                <c:pt idx="3588">
                  <c:v>299</c:v>
                </c:pt>
                <c:pt idx="3589">
                  <c:v>299.08333333333331</c:v>
                </c:pt>
                <c:pt idx="3590">
                  <c:v>299.16666666666669</c:v>
                </c:pt>
                <c:pt idx="3591">
                  <c:v>299.25</c:v>
                </c:pt>
                <c:pt idx="3592">
                  <c:v>299.33333333333331</c:v>
                </c:pt>
                <c:pt idx="3593">
                  <c:v>299.41666666666669</c:v>
                </c:pt>
                <c:pt idx="3594">
                  <c:v>299.5</c:v>
                </c:pt>
                <c:pt idx="3595">
                  <c:v>299.58333333333331</c:v>
                </c:pt>
                <c:pt idx="3596">
                  <c:v>299.66666666666669</c:v>
                </c:pt>
                <c:pt idx="3597">
                  <c:v>299.75</c:v>
                </c:pt>
                <c:pt idx="3598">
                  <c:v>299.83333333333331</c:v>
                </c:pt>
                <c:pt idx="3599">
                  <c:v>299.91666666666669</c:v>
                </c:pt>
                <c:pt idx="3600">
                  <c:v>300</c:v>
                </c:pt>
                <c:pt idx="3601">
                  <c:v>300.08333333333331</c:v>
                </c:pt>
                <c:pt idx="3602">
                  <c:v>300.16666666666669</c:v>
                </c:pt>
                <c:pt idx="3603">
                  <c:v>300.25</c:v>
                </c:pt>
                <c:pt idx="3604">
                  <c:v>300.33333333333331</c:v>
                </c:pt>
                <c:pt idx="3605">
                  <c:v>300.41666666666669</c:v>
                </c:pt>
                <c:pt idx="3606">
                  <c:v>300.5</c:v>
                </c:pt>
                <c:pt idx="3607">
                  <c:v>300.58333333333331</c:v>
                </c:pt>
                <c:pt idx="3608">
                  <c:v>300.66666666666669</c:v>
                </c:pt>
                <c:pt idx="3609">
                  <c:v>300.75</c:v>
                </c:pt>
                <c:pt idx="3610">
                  <c:v>300.83333333333331</c:v>
                </c:pt>
                <c:pt idx="3611">
                  <c:v>300.91666666666669</c:v>
                </c:pt>
                <c:pt idx="3612">
                  <c:v>301</c:v>
                </c:pt>
                <c:pt idx="3613">
                  <c:v>301.08333333333331</c:v>
                </c:pt>
                <c:pt idx="3614">
                  <c:v>301.16666666666669</c:v>
                </c:pt>
                <c:pt idx="3615">
                  <c:v>301.25</c:v>
                </c:pt>
                <c:pt idx="3616">
                  <c:v>301.33333333333331</c:v>
                </c:pt>
                <c:pt idx="3617">
                  <c:v>301.41666666666669</c:v>
                </c:pt>
                <c:pt idx="3618">
                  <c:v>301.5</c:v>
                </c:pt>
                <c:pt idx="3619">
                  <c:v>301.58333333333331</c:v>
                </c:pt>
                <c:pt idx="3620">
                  <c:v>301.66666666666669</c:v>
                </c:pt>
                <c:pt idx="3621">
                  <c:v>301.75</c:v>
                </c:pt>
                <c:pt idx="3622">
                  <c:v>301.83333333333331</c:v>
                </c:pt>
                <c:pt idx="3623">
                  <c:v>301.91666666666669</c:v>
                </c:pt>
                <c:pt idx="3624">
                  <c:v>302</c:v>
                </c:pt>
                <c:pt idx="3625">
                  <c:v>302.08333333333331</c:v>
                </c:pt>
                <c:pt idx="3626">
                  <c:v>302.16666666666669</c:v>
                </c:pt>
                <c:pt idx="3627">
                  <c:v>302.25</c:v>
                </c:pt>
                <c:pt idx="3628">
                  <c:v>302.33333333333331</c:v>
                </c:pt>
                <c:pt idx="3629">
                  <c:v>302.41666666666669</c:v>
                </c:pt>
                <c:pt idx="3630">
                  <c:v>302.5</c:v>
                </c:pt>
                <c:pt idx="3631">
                  <c:v>302.58333333333331</c:v>
                </c:pt>
                <c:pt idx="3632">
                  <c:v>302.66666666666669</c:v>
                </c:pt>
                <c:pt idx="3633">
                  <c:v>302.75</c:v>
                </c:pt>
                <c:pt idx="3634">
                  <c:v>302.83333333333331</c:v>
                </c:pt>
                <c:pt idx="3635">
                  <c:v>302.91666666666669</c:v>
                </c:pt>
                <c:pt idx="3636">
                  <c:v>303</c:v>
                </c:pt>
                <c:pt idx="3637">
                  <c:v>303.08333333333331</c:v>
                </c:pt>
                <c:pt idx="3638">
                  <c:v>303.16666666666669</c:v>
                </c:pt>
                <c:pt idx="3639">
                  <c:v>303.25</c:v>
                </c:pt>
                <c:pt idx="3640">
                  <c:v>303.33333333333331</c:v>
                </c:pt>
                <c:pt idx="3641">
                  <c:v>303.41666666666669</c:v>
                </c:pt>
                <c:pt idx="3642">
                  <c:v>303.5</c:v>
                </c:pt>
                <c:pt idx="3643">
                  <c:v>303.58333333333331</c:v>
                </c:pt>
                <c:pt idx="3644">
                  <c:v>303.66666666666669</c:v>
                </c:pt>
                <c:pt idx="3645">
                  <c:v>303.75</c:v>
                </c:pt>
                <c:pt idx="3646">
                  <c:v>303.83333333333331</c:v>
                </c:pt>
                <c:pt idx="3647">
                  <c:v>303.91666666666669</c:v>
                </c:pt>
                <c:pt idx="3648">
                  <c:v>304</c:v>
                </c:pt>
                <c:pt idx="3649">
                  <c:v>304.08333333333331</c:v>
                </c:pt>
                <c:pt idx="3650">
                  <c:v>304.16666666666669</c:v>
                </c:pt>
                <c:pt idx="3651">
                  <c:v>304.25</c:v>
                </c:pt>
                <c:pt idx="3652">
                  <c:v>304.33333333333331</c:v>
                </c:pt>
                <c:pt idx="3653">
                  <c:v>304.41666666666669</c:v>
                </c:pt>
                <c:pt idx="3654">
                  <c:v>304.5</c:v>
                </c:pt>
                <c:pt idx="3655">
                  <c:v>304.58333333333331</c:v>
                </c:pt>
                <c:pt idx="3656">
                  <c:v>304.66666666666669</c:v>
                </c:pt>
                <c:pt idx="3657">
                  <c:v>304.75</c:v>
                </c:pt>
                <c:pt idx="3658">
                  <c:v>304.83333333333331</c:v>
                </c:pt>
                <c:pt idx="3659">
                  <c:v>304.91666666666669</c:v>
                </c:pt>
                <c:pt idx="3660">
                  <c:v>305</c:v>
                </c:pt>
                <c:pt idx="3661">
                  <c:v>305.08333333333331</c:v>
                </c:pt>
                <c:pt idx="3662">
                  <c:v>305.16666666666669</c:v>
                </c:pt>
                <c:pt idx="3663">
                  <c:v>305.25</c:v>
                </c:pt>
                <c:pt idx="3664">
                  <c:v>305.33333333333331</c:v>
                </c:pt>
                <c:pt idx="3665">
                  <c:v>305.41666666666669</c:v>
                </c:pt>
                <c:pt idx="3666">
                  <c:v>305.5</c:v>
                </c:pt>
                <c:pt idx="3667">
                  <c:v>305.58333333333331</c:v>
                </c:pt>
                <c:pt idx="3668">
                  <c:v>305.66666666666669</c:v>
                </c:pt>
                <c:pt idx="3669">
                  <c:v>305.75</c:v>
                </c:pt>
                <c:pt idx="3670">
                  <c:v>305.83333333333331</c:v>
                </c:pt>
                <c:pt idx="3671">
                  <c:v>305.91666666666669</c:v>
                </c:pt>
                <c:pt idx="3672">
                  <c:v>306</c:v>
                </c:pt>
                <c:pt idx="3673">
                  <c:v>306.08333333333331</c:v>
                </c:pt>
                <c:pt idx="3674">
                  <c:v>306.16666666666669</c:v>
                </c:pt>
                <c:pt idx="3675">
                  <c:v>306.25</c:v>
                </c:pt>
                <c:pt idx="3676">
                  <c:v>306.33333333333331</c:v>
                </c:pt>
                <c:pt idx="3677">
                  <c:v>306.41666666666669</c:v>
                </c:pt>
                <c:pt idx="3678">
                  <c:v>306.5</c:v>
                </c:pt>
                <c:pt idx="3679">
                  <c:v>306.58333333333331</c:v>
                </c:pt>
                <c:pt idx="3680">
                  <c:v>306.66666666666669</c:v>
                </c:pt>
                <c:pt idx="3681">
                  <c:v>306.75</c:v>
                </c:pt>
                <c:pt idx="3682">
                  <c:v>306.83333333333331</c:v>
                </c:pt>
                <c:pt idx="3683">
                  <c:v>306.91666666666669</c:v>
                </c:pt>
                <c:pt idx="3684">
                  <c:v>307</c:v>
                </c:pt>
                <c:pt idx="3685">
                  <c:v>307.08333333333331</c:v>
                </c:pt>
                <c:pt idx="3686">
                  <c:v>307.16666666666669</c:v>
                </c:pt>
                <c:pt idx="3687">
                  <c:v>307.25</c:v>
                </c:pt>
                <c:pt idx="3688">
                  <c:v>307.33333333333331</c:v>
                </c:pt>
                <c:pt idx="3689">
                  <c:v>307.41666666666669</c:v>
                </c:pt>
                <c:pt idx="3690">
                  <c:v>307.5</c:v>
                </c:pt>
                <c:pt idx="3691">
                  <c:v>307.58333333333331</c:v>
                </c:pt>
                <c:pt idx="3692">
                  <c:v>307.66666666666669</c:v>
                </c:pt>
                <c:pt idx="3693">
                  <c:v>307.75</c:v>
                </c:pt>
                <c:pt idx="3694">
                  <c:v>307.83333333333331</c:v>
                </c:pt>
                <c:pt idx="3695">
                  <c:v>307.91666666666669</c:v>
                </c:pt>
                <c:pt idx="3696">
                  <c:v>308</c:v>
                </c:pt>
                <c:pt idx="3697">
                  <c:v>308.08333333333331</c:v>
                </c:pt>
                <c:pt idx="3698">
                  <c:v>308.16666666666669</c:v>
                </c:pt>
                <c:pt idx="3699">
                  <c:v>308.25</c:v>
                </c:pt>
                <c:pt idx="3700">
                  <c:v>308.33333333333331</c:v>
                </c:pt>
                <c:pt idx="3701">
                  <c:v>308.41666666666669</c:v>
                </c:pt>
                <c:pt idx="3702">
                  <c:v>308.5</c:v>
                </c:pt>
                <c:pt idx="3703">
                  <c:v>308.58333333333331</c:v>
                </c:pt>
                <c:pt idx="3704">
                  <c:v>308.66666666666669</c:v>
                </c:pt>
                <c:pt idx="3705">
                  <c:v>308.75</c:v>
                </c:pt>
                <c:pt idx="3706">
                  <c:v>308.83333333333331</c:v>
                </c:pt>
                <c:pt idx="3707">
                  <c:v>308.91666666666669</c:v>
                </c:pt>
                <c:pt idx="3708">
                  <c:v>309</c:v>
                </c:pt>
                <c:pt idx="3709">
                  <c:v>309.08333333333331</c:v>
                </c:pt>
                <c:pt idx="3710">
                  <c:v>309.16666666666669</c:v>
                </c:pt>
                <c:pt idx="3711">
                  <c:v>309.25</c:v>
                </c:pt>
                <c:pt idx="3712">
                  <c:v>309.33333333333331</c:v>
                </c:pt>
                <c:pt idx="3713">
                  <c:v>309.41666666666669</c:v>
                </c:pt>
                <c:pt idx="3714">
                  <c:v>309.5</c:v>
                </c:pt>
                <c:pt idx="3715">
                  <c:v>309.58333333333331</c:v>
                </c:pt>
                <c:pt idx="3716">
                  <c:v>309.66666666666669</c:v>
                </c:pt>
                <c:pt idx="3717">
                  <c:v>309.75</c:v>
                </c:pt>
                <c:pt idx="3718">
                  <c:v>309.83333333333331</c:v>
                </c:pt>
                <c:pt idx="3719">
                  <c:v>309.91666666666669</c:v>
                </c:pt>
                <c:pt idx="3720">
                  <c:v>310</c:v>
                </c:pt>
                <c:pt idx="3721">
                  <c:v>310.08333333333331</c:v>
                </c:pt>
                <c:pt idx="3722">
                  <c:v>310.16666666666669</c:v>
                </c:pt>
                <c:pt idx="3723">
                  <c:v>310.25</c:v>
                </c:pt>
                <c:pt idx="3724">
                  <c:v>310.33333333333331</c:v>
                </c:pt>
                <c:pt idx="3725">
                  <c:v>310.41666666666669</c:v>
                </c:pt>
                <c:pt idx="3726">
                  <c:v>310.5</c:v>
                </c:pt>
                <c:pt idx="3727">
                  <c:v>310.58333333333331</c:v>
                </c:pt>
                <c:pt idx="3728">
                  <c:v>310.66666666666669</c:v>
                </c:pt>
                <c:pt idx="3729">
                  <c:v>310.75</c:v>
                </c:pt>
                <c:pt idx="3730">
                  <c:v>310.83333333333331</c:v>
                </c:pt>
                <c:pt idx="3731">
                  <c:v>310.91666666666669</c:v>
                </c:pt>
                <c:pt idx="3732">
                  <c:v>311</c:v>
                </c:pt>
                <c:pt idx="3733">
                  <c:v>311.08333333333331</c:v>
                </c:pt>
                <c:pt idx="3734">
                  <c:v>311.16666666666669</c:v>
                </c:pt>
                <c:pt idx="3735">
                  <c:v>311.25</c:v>
                </c:pt>
                <c:pt idx="3736">
                  <c:v>311.33333333333331</c:v>
                </c:pt>
                <c:pt idx="3737">
                  <c:v>311.41666666666669</c:v>
                </c:pt>
                <c:pt idx="3738">
                  <c:v>311.5</c:v>
                </c:pt>
                <c:pt idx="3739">
                  <c:v>311.58333333333331</c:v>
                </c:pt>
                <c:pt idx="3740">
                  <c:v>311.66666666666669</c:v>
                </c:pt>
                <c:pt idx="3741">
                  <c:v>311.75</c:v>
                </c:pt>
                <c:pt idx="3742">
                  <c:v>311.83333333333331</c:v>
                </c:pt>
                <c:pt idx="3743">
                  <c:v>311.91666666666669</c:v>
                </c:pt>
                <c:pt idx="3744">
                  <c:v>312</c:v>
                </c:pt>
                <c:pt idx="3745">
                  <c:v>312.08333333333331</c:v>
                </c:pt>
                <c:pt idx="3746">
                  <c:v>312.16666666666669</c:v>
                </c:pt>
                <c:pt idx="3747">
                  <c:v>312.25</c:v>
                </c:pt>
                <c:pt idx="3748">
                  <c:v>312.33333333333331</c:v>
                </c:pt>
                <c:pt idx="3749">
                  <c:v>312.41666666666669</c:v>
                </c:pt>
                <c:pt idx="3750">
                  <c:v>312.5</c:v>
                </c:pt>
                <c:pt idx="3751">
                  <c:v>312.58333333333331</c:v>
                </c:pt>
                <c:pt idx="3752">
                  <c:v>312.66666666666669</c:v>
                </c:pt>
                <c:pt idx="3753">
                  <c:v>312.75</c:v>
                </c:pt>
                <c:pt idx="3754">
                  <c:v>312.83333333333331</c:v>
                </c:pt>
                <c:pt idx="3755">
                  <c:v>312.91666666666669</c:v>
                </c:pt>
                <c:pt idx="3756">
                  <c:v>313</c:v>
                </c:pt>
                <c:pt idx="3757">
                  <c:v>313.08333333333331</c:v>
                </c:pt>
                <c:pt idx="3758">
                  <c:v>313.16666666666669</c:v>
                </c:pt>
                <c:pt idx="3759">
                  <c:v>313.25</c:v>
                </c:pt>
                <c:pt idx="3760">
                  <c:v>313.33333333333331</c:v>
                </c:pt>
                <c:pt idx="3761">
                  <c:v>313.41666666666669</c:v>
                </c:pt>
                <c:pt idx="3762">
                  <c:v>313.5</c:v>
                </c:pt>
                <c:pt idx="3763">
                  <c:v>313.58333333333331</c:v>
                </c:pt>
                <c:pt idx="3764">
                  <c:v>313.66666666666669</c:v>
                </c:pt>
                <c:pt idx="3765">
                  <c:v>313.75</c:v>
                </c:pt>
                <c:pt idx="3766">
                  <c:v>313.83333333333331</c:v>
                </c:pt>
                <c:pt idx="3767">
                  <c:v>313.91666666666669</c:v>
                </c:pt>
                <c:pt idx="3768">
                  <c:v>314</c:v>
                </c:pt>
                <c:pt idx="3769">
                  <c:v>314.08333333333331</c:v>
                </c:pt>
                <c:pt idx="3770">
                  <c:v>314.16666666666669</c:v>
                </c:pt>
                <c:pt idx="3771">
                  <c:v>314.25</c:v>
                </c:pt>
                <c:pt idx="3772">
                  <c:v>314.33333333333331</c:v>
                </c:pt>
                <c:pt idx="3773">
                  <c:v>314.41666666666669</c:v>
                </c:pt>
                <c:pt idx="3774">
                  <c:v>314.5</c:v>
                </c:pt>
                <c:pt idx="3775">
                  <c:v>314.58333333333331</c:v>
                </c:pt>
                <c:pt idx="3776">
                  <c:v>314.66666666666669</c:v>
                </c:pt>
                <c:pt idx="3777">
                  <c:v>314.75</c:v>
                </c:pt>
                <c:pt idx="3778">
                  <c:v>314.83333333333331</c:v>
                </c:pt>
                <c:pt idx="3779">
                  <c:v>314.91666666666669</c:v>
                </c:pt>
                <c:pt idx="3780">
                  <c:v>315</c:v>
                </c:pt>
                <c:pt idx="3781">
                  <c:v>315.08333333333331</c:v>
                </c:pt>
                <c:pt idx="3782">
                  <c:v>315.16666666666669</c:v>
                </c:pt>
                <c:pt idx="3783">
                  <c:v>315.25</c:v>
                </c:pt>
                <c:pt idx="3784">
                  <c:v>315.33333333333331</c:v>
                </c:pt>
                <c:pt idx="3785">
                  <c:v>315.41666666666669</c:v>
                </c:pt>
                <c:pt idx="3786">
                  <c:v>315.5</c:v>
                </c:pt>
                <c:pt idx="3787">
                  <c:v>315.58333333333331</c:v>
                </c:pt>
                <c:pt idx="3788">
                  <c:v>315.66666666666669</c:v>
                </c:pt>
                <c:pt idx="3789">
                  <c:v>315.75</c:v>
                </c:pt>
                <c:pt idx="3790">
                  <c:v>315.83333333333331</c:v>
                </c:pt>
                <c:pt idx="3791">
                  <c:v>315.91666666666669</c:v>
                </c:pt>
                <c:pt idx="3792">
                  <c:v>316</c:v>
                </c:pt>
                <c:pt idx="3793">
                  <c:v>316.08333333333331</c:v>
                </c:pt>
                <c:pt idx="3794">
                  <c:v>316.16666666666669</c:v>
                </c:pt>
                <c:pt idx="3795">
                  <c:v>316.25</c:v>
                </c:pt>
                <c:pt idx="3796">
                  <c:v>316.33333333333331</c:v>
                </c:pt>
                <c:pt idx="3797">
                  <c:v>316.41666666666669</c:v>
                </c:pt>
                <c:pt idx="3798">
                  <c:v>316.5</c:v>
                </c:pt>
                <c:pt idx="3799">
                  <c:v>316.58333333333331</c:v>
                </c:pt>
                <c:pt idx="3800">
                  <c:v>316.66666666666669</c:v>
                </c:pt>
                <c:pt idx="3801">
                  <c:v>316.75</c:v>
                </c:pt>
                <c:pt idx="3802">
                  <c:v>316.83333333333331</c:v>
                </c:pt>
                <c:pt idx="3803">
                  <c:v>316.91666666666669</c:v>
                </c:pt>
                <c:pt idx="3804">
                  <c:v>317</c:v>
                </c:pt>
                <c:pt idx="3805">
                  <c:v>317.08333333333331</c:v>
                </c:pt>
                <c:pt idx="3806">
                  <c:v>317.16666666666669</c:v>
                </c:pt>
                <c:pt idx="3807">
                  <c:v>317.25</c:v>
                </c:pt>
                <c:pt idx="3808">
                  <c:v>317.33333333333331</c:v>
                </c:pt>
                <c:pt idx="3809">
                  <c:v>317.41666666666669</c:v>
                </c:pt>
                <c:pt idx="3810">
                  <c:v>317.5</c:v>
                </c:pt>
                <c:pt idx="3811">
                  <c:v>317.58333333333331</c:v>
                </c:pt>
                <c:pt idx="3812">
                  <c:v>317.66666666666669</c:v>
                </c:pt>
                <c:pt idx="3813">
                  <c:v>317.75</c:v>
                </c:pt>
                <c:pt idx="3814">
                  <c:v>317.83333333333331</c:v>
                </c:pt>
                <c:pt idx="3815">
                  <c:v>317.91666666666669</c:v>
                </c:pt>
                <c:pt idx="3816">
                  <c:v>318</c:v>
                </c:pt>
                <c:pt idx="3817">
                  <c:v>318.08333333333331</c:v>
                </c:pt>
                <c:pt idx="3818">
                  <c:v>318.16666666666669</c:v>
                </c:pt>
                <c:pt idx="3819">
                  <c:v>318.25</c:v>
                </c:pt>
                <c:pt idx="3820">
                  <c:v>318.33333333333331</c:v>
                </c:pt>
                <c:pt idx="3821">
                  <c:v>318.41666666666669</c:v>
                </c:pt>
                <c:pt idx="3822">
                  <c:v>318.5</c:v>
                </c:pt>
                <c:pt idx="3823">
                  <c:v>318.58333333333331</c:v>
                </c:pt>
                <c:pt idx="3824">
                  <c:v>318.66666666666669</c:v>
                </c:pt>
                <c:pt idx="3825">
                  <c:v>318.75</c:v>
                </c:pt>
                <c:pt idx="3826">
                  <c:v>318.83333333333331</c:v>
                </c:pt>
                <c:pt idx="3827">
                  <c:v>318.91666666666669</c:v>
                </c:pt>
                <c:pt idx="3828">
                  <c:v>319</c:v>
                </c:pt>
                <c:pt idx="3829">
                  <c:v>319.08333333333331</c:v>
                </c:pt>
                <c:pt idx="3830">
                  <c:v>319.16666666666669</c:v>
                </c:pt>
                <c:pt idx="3831">
                  <c:v>319.25</c:v>
                </c:pt>
                <c:pt idx="3832">
                  <c:v>319.33333333333331</c:v>
                </c:pt>
                <c:pt idx="3833">
                  <c:v>319.41666666666669</c:v>
                </c:pt>
                <c:pt idx="3834">
                  <c:v>319.5</c:v>
                </c:pt>
                <c:pt idx="3835">
                  <c:v>319.58333333333331</c:v>
                </c:pt>
                <c:pt idx="3836">
                  <c:v>319.66666666666669</c:v>
                </c:pt>
                <c:pt idx="3837">
                  <c:v>319.75</c:v>
                </c:pt>
                <c:pt idx="3838">
                  <c:v>319.83333333333331</c:v>
                </c:pt>
                <c:pt idx="3839">
                  <c:v>319.91666666666669</c:v>
                </c:pt>
                <c:pt idx="3840">
                  <c:v>320</c:v>
                </c:pt>
                <c:pt idx="3841">
                  <c:v>320.08333333333331</c:v>
                </c:pt>
                <c:pt idx="3842">
                  <c:v>320.16666666666669</c:v>
                </c:pt>
                <c:pt idx="3843">
                  <c:v>320.25</c:v>
                </c:pt>
                <c:pt idx="3844">
                  <c:v>320.33333333333331</c:v>
                </c:pt>
                <c:pt idx="3845">
                  <c:v>320.41666666666669</c:v>
                </c:pt>
                <c:pt idx="3846">
                  <c:v>320.5</c:v>
                </c:pt>
                <c:pt idx="3847">
                  <c:v>320.58333333333331</c:v>
                </c:pt>
                <c:pt idx="3848">
                  <c:v>320.66666666666669</c:v>
                </c:pt>
                <c:pt idx="3849">
                  <c:v>320.75</c:v>
                </c:pt>
                <c:pt idx="3850">
                  <c:v>320.83333333333331</c:v>
                </c:pt>
                <c:pt idx="3851">
                  <c:v>320.91666666666669</c:v>
                </c:pt>
                <c:pt idx="3852">
                  <c:v>321</c:v>
                </c:pt>
                <c:pt idx="3853">
                  <c:v>321.08333333333331</c:v>
                </c:pt>
                <c:pt idx="3854">
                  <c:v>321.16666666666669</c:v>
                </c:pt>
                <c:pt idx="3855">
                  <c:v>321.25</c:v>
                </c:pt>
                <c:pt idx="3856">
                  <c:v>321.33333333333331</c:v>
                </c:pt>
                <c:pt idx="3857">
                  <c:v>321.41666666666669</c:v>
                </c:pt>
                <c:pt idx="3858">
                  <c:v>321.5</c:v>
                </c:pt>
                <c:pt idx="3859">
                  <c:v>321.58333333333331</c:v>
                </c:pt>
                <c:pt idx="3860">
                  <c:v>321.66666666666669</c:v>
                </c:pt>
                <c:pt idx="3861">
                  <c:v>321.75</c:v>
                </c:pt>
                <c:pt idx="3862">
                  <c:v>321.83333333333331</c:v>
                </c:pt>
                <c:pt idx="3863">
                  <c:v>321.91666666666669</c:v>
                </c:pt>
                <c:pt idx="3864">
                  <c:v>322</c:v>
                </c:pt>
                <c:pt idx="3865">
                  <c:v>322.08333333333331</c:v>
                </c:pt>
                <c:pt idx="3866">
                  <c:v>322.16666666666669</c:v>
                </c:pt>
                <c:pt idx="3867">
                  <c:v>322.25</c:v>
                </c:pt>
                <c:pt idx="3868">
                  <c:v>322.33333333333331</c:v>
                </c:pt>
                <c:pt idx="3869">
                  <c:v>322.41666666666669</c:v>
                </c:pt>
                <c:pt idx="3870">
                  <c:v>322.5</c:v>
                </c:pt>
                <c:pt idx="3871">
                  <c:v>322.58333333333331</c:v>
                </c:pt>
                <c:pt idx="3872">
                  <c:v>322.66666666666669</c:v>
                </c:pt>
                <c:pt idx="3873">
                  <c:v>322.75</c:v>
                </c:pt>
                <c:pt idx="3874">
                  <c:v>322.83333333333331</c:v>
                </c:pt>
                <c:pt idx="3875">
                  <c:v>322.91666666666669</c:v>
                </c:pt>
                <c:pt idx="3876">
                  <c:v>323</c:v>
                </c:pt>
                <c:pt idx="3877">
                  <c:v>323.08333333333331</c:v>
                </c:pt>
                <c:pt idx="3878">
                  <c:v>323.16666666666669</c:v>
                </c:pt>
                <c:pt idx="3879">
                  <c:v>323.25</c:v>
                </c:pt>
                <c:pt idx="3880">
                  <c:v>323.33333333333331</c:v>
                </c:pt>
                <c:pt idx="3881">
                  <c:v>323.41666666666669</c:v>
                </c:pt>
                <c:pt idx="3882">
                  <c:v>323.5</c:v>
                </c:pt>
                <c:pt idx="3883">
                  <c:v>323.58333333333331</c:v>
                </c:pt>
                <c:pt idx="3884">
                  <c:v>323.66666666666669</c:v>
                </c:pt>
                <c:pt idx="3885">
                  <c:v>323.75</c:v>
                </c:pt>
                <c:pt idx="3886">
                  <c:v>323.83333333333331</c:v>
                </c:pt>
                <c:pt idx="3887">
                  <c:v>323.91666666666669</c:v>
                </c:pt>
                <c:pt idx="3888">
                  <c:v>324</c:v>
                </c:pt>
                <c:pt idx="3889">
                  <c:v>324.08333333333331</c:v>
                </c:pt>
                <c:pt idx="3890">
                  <c:v>324.16666666666669</c:v>
                </c:pt>
                <c:pt idx="3891">
                  <c:v>324.25</c:v>
                </c:pt>
                <c:pt idx="3892">
                  <c:v>324.33333333333331</c:v>
                </c:pt>
                <c:pt idx="3893">
                  <c:v>324.41666666666669</c:v>
                </c:pt>
                <c:pt idx="3894">
                  <c:v>324.5</c:v>
                </c:pt>
                <c:pt idx="3895">
                  <c:v>324.58333333333331</c:v>
                </c:pt>
                <c:pt idx="3896">
                  <c:v>324.66666666666669</c:v>
                </c:pt>
                <c:pt idx="3897">
                  <c:v>324.75</c:v>
                </c:pt>
                <c:pt idx="3898">
                  <c:v>324.83333333333331</c:v>
                </c:pt>
                <c:pt idx="3899">
                  <c:v>324.91666666666669</c:v>
                </c:pt>
                <c:pt idx="3900">
                  <c:v>325</c:v>
                </c:pt>
                <c:pt idx="3901">
                  <c:v>325.08333333333331</c:v>
                </c:pt>
                <c:pt idx="3902">
                  <c:v>325.16666666666669</c:v>
                </c:pt>
                <c:pt idx="3903">
                  <c:v>325.25</c:v>
                </c:pt>
                <c:pt idx="3904">
                  <c:v>325.33333333333331</c:v>
                </c:pt>
                <c:pt idx="3905">
                  <c:v>325.41666666666669</c:v>
                </c:pt>
                <c:pt idx="3906">
                  <c:v>325.5</c:v>
                </c:pt>
                <c:pt idx="3907">
                  <c:v>325.58333333333331</c:v>
                </c:pt>
                <c:pt idx="3908">
                  <c:v>325.66666666666669</c:v>
                </c:pt>
                <c:pt idx="3909">
                  <c:v>325.75</c:v>
                </c:pt>
                <c:pt idx="3910">
                  <c:v>325.83333333333331</c:v>
                </c:pt>
                <c:pt idx="3911">
                  <c:v>325.91666666666669</c:v>
                </c:pt>
                <c:pt idx="3912">
                  <c:v>326</c:v>
                </c:pt>
                <c:pt idx="3913">
                  <c:v>326.08333333333331</c:v>
                </c:pt>
                <c:pt idx="3914">
                  <c:v>326.16666666666669</c:v>
                </c:pt>
                <c:pt idx="3915">
                  <c:v>326.25</c:v>
                </c:pt>
                <c:pt idx="3916">
                  <c:v>326.33333333333331</c:v>
                </c:pt>
                <c:pt idx="3917">
                  <c:v>326.41666666666669</c:v>
                </c:pt>
                <c:pt idx="3918">
                  <c:v>326.5</c:v>
                </c:pt>
                <c:pt idx="3919">
                  <c:v>326.58333333333331</c:v>
                </c:pt>
                <c:pt idx="3920">
                  <c:v>326.66666666666669</c:v>
                </c:pt>
                <c:pt idx="3921">
                  <c:v>326.75</c:v>
                </c:pt>
                <c:pt idx="3922">
                  <c:v>326.83333333333331</c:v>
                </c:pt>
                <c:pt idx="3923">
                  <c:v>326.91666666666669</c:v>
                </c:pt>
                <c:pt idx="3924">
                  <c:v>327</c:v>
                </c:pt>
                <c:pt idx="3925">
                  <c:v>327.08333333333331</c:v>
                </c:pt>
                <c:pt idx="3926">
                  <c:v>327.16666666666669</c:v>
                </c:pt>
                <c:pt idx="3927">
                  <c:v>327.25</c:v>
                </c:pt>
                <c:pt idx="3928">
                  <c:v>327.33333333333331</c:v>
                </c:pt>
                <c:pt idx="3929">
                  <c:v>327.41666666666669</c:v>
                </c:pt>
                <c:pt idx="3930">
                  <c:v>327.5</c:v>
                </c:pt>
                <c:pt idx="3931">
                  <c:v>327.58333333333331</c:v>
                </c:pt>
                <c:pt idx="3932">
                  <c:v>327.66666666666669</c:v>
                </c:pt>
                <c:pt idx="3933">
                  <c:v>327.75</c:v>
                </c:pt>
                <c:pt idx="3934">
                  <c:v>327.83333333333331</c:v>
                </c:pt>
                <c:pt idx="3935">
                  <c:v>327.91666666666669</c:v>
                </c:pt>
                <c:pt idx="3936">
                  <c:v>328</c:v>
                </c:pt>
                <c:pt idx="3937">
                  <c:v>328.08333333333331</c:v>
                </c:pt>
                <c:pt idx="3938">
                  <c:v>328.16666666666669</c:v>
                </c:pt>
                <c:pt idx="3939">
                  <c:v>328.25</c:v>
                </c:pt>
                <c:pt idx="3940">
                  <c:v>328.33333333333331</c:v>
                </c:pt>
                <c:pt idx="3941">
                  <c:v>328.41666666666669</c:v>
                </c:pt>
                <c:pt idx="3942">
                  <c:v>328.5</c:v>
                </c:pt>
                <c:pt idx="3943">
                  <c:v>328.58333333333331</c:v>
                </c:pt>
                <c:pt idx="3944">
                  <c:v>328.66666666666669</c:v>
                </c:pt>
                <c:pt idx="3945">
                  <c:v>328.75</c:v>
                </c:pt>
                <c:pt idx="3946">
                  <c:v>328.83333333333331</c:v>
                </c:pt>
                <c:pt idx="3947">
                  <c:v>328.91666666666669</c:v>
                </c:pt>
                <c:pt idx="3948">
                  <c:v>329</c:v>
                </c:pt>
                <c:pt idx="3949">
                  <c:v>329.08333333333331</c:v>
                </c:pt>
                <c:pt idx="3950">
                  <c:v>329.16666666666669</c:v>
                </c:pt>
                <c:pt idx="3951">
                  <c:v>329.25</c:v>
                </c:pt>
                <c:pt idx="3952">
                  <c:v>329.33333333333331</c:v>
                </c:pt>
                <c:pt idx="3953">
                  <c:v>329.41666666666669</c:v>
                </c:pt>
                <c:pt idx="3954">
                  <c:v>329.5</c:v>
                </c:pt>
                <c:pt idx="3955">
                  <c:v>329.58333333333331</c:v>
                </c:pt>
                <c:pt idx="3956">
                  <c:v>329.66666666666669</c:v>
                </c:pt>
                <c:pt idx="3957">
                  <c:v>329.75</c:v>
                </c:pt>
                <c:pt idx="3958">
                  <c:v>329.83333333333331</c:v>
                </c:pt>
                <c:pt idx="3959">
                  <c:v>329.91666666666669</c:v>
                </c:pt>
                <c:pt idx="3960">
                  <c:v>330</c:v>
                </c:pt>
                <c:pt idx="3961">
                  <c:v>330.08333333333331</c:v>
                </c:pt>
                <c:pt idx="3962">
                  <c:v>330.16666666666669</c:v>
                </c:pt>
                <c:pt idx="3963">
                  <c:v>330.25</c:v>
                </c:pt>
                <c:pt idx="3964">
                  <c:v>330.33333333333331</c:v>
                </c:pt>
                <c:pt idx="3965">
                  <c:v>330.41666666666669</c:v>
                </c:pt>
                <c:pt idx="3966">
                  <c:v>330.5</c:v>
                </c:pt>
                <c:pt idx="3967">
                  <c:v>330.58333333333331</c:v>
                </c:pt>
                <c:pt idx="3968">
                  <c:v>330.66666666666669</c:v>
                </c:pt>
                <c:pt idx="3969">
                  <c:v>330.75</c:v>
                </c:pt>
                <c:pt idx="3970">
                  <c:v>330.83333333333331</c:v>
                </c:pt>
                <c:pt idx="3971">
                  <c:v>330.91666666666669</c:v>
                </c:pt>
                <c:pt idx="3972">
                  <c:v>331</c:v>
                </c:pt>
                <c:pt idx="3973">
                  <c:v>331.08333333333331</c:v>
                </c:pt>
                <c:pt idx="3974">
                  <c:v>331.16666666666669</c:v>
                </c:pt>
                <c:pt idx="3975">
                  <c:v>331.25</c:v>
                </c:pt>
                <c:pt idx="3976">
                  <c:v>331.33333333333331</c:v>
                </c:pt>
                <c:pt idx="3977">
                  <c:v>331.41666666666669</c:v>
                </c:pt>
                <c:pt idx="3978">
                  <c:v>331.5</c:v>
                </c:pt>
                <c:pt idx="3979">
                  <c:v>331.58333333333331</c:v>
                </c:pt>
                <c:pt idx="3980">
                  <c:v>331.66666666666669</c:v>
                </c:pt>
                <c:pt idx="3981">
                  <c:v>331.75</c:v>
                </c:pt>
                <c:pt idx="3982">
                  <c:v>331.83333333333331</c:v>
                </c:pt>
                <c:pt idx="3983">
                  <c:v>331.91666666666669</c:v>
                </c:pt>
                <c:pt idx="3984">
                  <c:v>332</c:v>
                </c:pt>
                <c:pt idx="3985">
                  <c:v>332.08333333333331</c:v>
                </c:pt>
                <c:pt idx="3986">
                  <c:v>332.16666666666669</c:v>
                </c:pt>
                <c:pt idx="3987">
                  <c:v>332.25</c:v>
                </c:pt>
                <c:pt idx="3988">
                  <c:v>332.33333333333331</c:v>
                </c:pt>
                <c:pt idx="3989">
                  <c:v>332.41666666666669</c:v>
                </c:pt>
                <c:pt idx="3990">
                  <c:v>332.5</c:v>
                </c:pt>
                <c:pt idx="3991">
                  <c:v>332.58333333333331</c:v>
                </c:pt>
                <c:pt idx="3992">
                  <c:v>332.66666666666669</c:v>
                </c:pt>
                <c:pt idx="3993">
                  <c:v>332.75</c:v>
                </c:pt>
                <c:pt idx="3994">
                  <c:v>332.83333333333331</c:v>
                </c:pt>
                <c:pt idx="3995">
                  <c:v>332.91666666666669</c:v>
                </c:pt>
                <c:pt idx="3996">
                  <c:v>333</c:v>
                </c:pt>
                <c:pt idx="3997">
                  <c:v>333.08333333333331</c:v>
                </c:pt>
                <c:pt idx="3998">
                  <c:v>333.16666666666669</c:v>
                </c:pt>
                <c:pt idx="3999">
                  <c:v>333.25</c:v>
                </c:pt>
                <c:pt idx="4000">
                  <c:v>333.33333333333331</c:v>
                </c:pt>
                <c:pt idx="4001">
                  <c:v>333.41666666666669</c:v>
                </c:pt>
                <c:pt idx="4002">
                  <c:v>333.5</c:v>
                </c:pt>
                <c:pt idx="4003">
                  <c:v>333.58333333333331</c:v>
                </c:pt>
                <c:pt idx="4004">
                  <c:v>333.66666666666669</c:v>
                </c:pt>
                <c:pt idx="4005">
                  <c:v>333.75</c:v>
                </c:pt>
                <c:pt idx="4006">
                  <c:v>333.83333333333331</c:v>
                </c:pt>
                <c:pt idx="4007">
                  <c:v>333.91666666666669</c:v>
                </c:pt>
                <c:pt idx="4008">
                  <c:v>334</c:v>
                </c:pt>
                <c:pt idx="4009">
                  <c:v>334.08333333333331</c:v>
                </c:pt>
                <c:pt idx="4010">
                  <c:v>334.16666666666669</c:v>
                </c:pt>
                <c:pt idx="4011">
                  <c:v>334.25</c:v>
                </c:pt>
                <c:pt idx="4012">
                  <c:v>334.33333333333331</c:v>
                </c:pt>
                <c:pt idx="4013">
                  <c:v>334.41666666666669</c:v>
                </c:pt>
                <c:pt idx="4014">
                  <c:v>334.5</c:v>
                </c:pt>
                <c:pt idx="4015">
                  <c:v>334.58333333333331</c:v>
                </c:pt>
                <c:pt idx="4016">
                  <c:v>334.66666666666669</c:v>
                </c:pt>
                <c:pt idx="4017">
                  <c:v>334.75</c:v>
                </c:pt>
                <c:pt idx="4018">
                  <c:v>334.83333333333331</c:v>
                </c:pt>
                <c:pt idx="4019">
                  <c:v>334.91666666666669</c:v>
                </c:pt>
                <c:pt idx="4020">
                  <c:v>335</c:v>
                </c:pt>
                <c:pt idx="4021">
                  <c:v>335.08333333333331</c:v>
                </c:pt>
                <c:pt idx="4022">
                  <c:v>335.16666666666669</c:v>
                </c:pt>
                <c:pt idx="4023">
                  <c:v>335.25</c:v>
                </c:pt>
                <c:pt idx="4024">
                  <c:v>335.33333333333331</c:v>
                </c:pt>
                <c:pt idx="4025">
                  <c:v>335.41666666666669</c:v>
                </c:pt>
                <c:pt idx="4026">
                  <c:v>335.5</c:v>
                </c:pt>
                <c:pt idx="4027">
                  <c:v>335.58333333333331</c:v>
                </c:pt>
                <c:pt idx="4028">
                  <c:v>335.66666666666669</c:v>
                </c:pt>
                <c:pt idx="4029">
                  <c:v>335.75</c:v>
                </c:pt>
                <c:pt idx="4030">
                  <c:v>335.83333333333331</c:v>
                </c:pt>
                <c:pt idx="4031">
                  <c:v>335.91666666666669</c:v>
                </c:pt>
                <c:pt idx="4032">
                  <c:v>336</c:v>
                </c:pt>
                <c:pt idx="4033">
                  <c:v>336.08333333333331</c:v>
                </c:pt>
                <c:pt idx="4034">
                  <c:v>336.16666666666669</c:v>
                </c:pt>
                <c:pt idx="4035">
                  <c:v>336.25</c:v>
                </c:pt>
                <c:pt idx="4036">
                  <c:v>336.33333333333331</c:v>
                </c:pt>
                <c:pt idx="4037">
                  <c:v>336.41666666666669</c:v>
                </c:pt>
                <c:pt idx="4038">
                  <c:v>336.5</c:v>
                </c:pt>
                <c:pt idx="4039">
                  <c:v>336.58333333333331</c:v>
                </c:pt>
                <c:pt idx="4040">
                  <c:v>336.66666666666669</c:v>
                </c:pt>
                <c:pt idx="4041">
                  <c:v>336.75</c:v>
                </c:pt>
                <c:pt idx="4042">
                  <c:v>336.83333333333331</c:v>
                </c:pt>
                <c:pt idx="4043">
                  <c:v>336.91666666666669</c:v>
                </c:pt>
                <c:pt idx="4044">
                  <c:v>337</c:v>
                </c:pt>
                <c:pt idx="4045">
                  <c:v>337.08333333333331</c:v>
                </c:pt>
                <c:pt idx="4046">
                  <c:v>337.16666666666669</c:v>
                </c:pt>
                <c:pt idx="4047">
                  <c:v>337.25</c:v>
                </c:pt>
                <c:pt idx="4048">
                  <c:v>337.33333333333331</c:v>
                </c:pt>
                <c:pt idx="4049">
                  <c:v>337.41666666666669</c:v>
                </c:pt>
                <c:pt idx="4050">
                  <c:v>337.5</c:v>
                </c:pt>
                <c:pt idx="4051">
                  <c:v>337.58333333333331</c:v>
                </c:pt>
                <c:pt idx="4052">
                  <c:v>337.66666666666669</c:v>
                </c:pt>
                <c:pt idx="4053">
                  <c:v>337.75</c:v>
                </c:pt>
                <c:pt idx="4054">
                  <c:v>337.83333333333331</c:v>
                </c:pt>
                <c:pt idx="4055">
                  <c:v>337.91666666666669</c:v>
                </c:pt>
                <c:pt idx="4056">
                  <c:v>338</c:v>
                </c:pt>
                <c:pt idx="4057">
                  <c:v>338.08333333333331</c:v>
                </c:pt>
                <c:pt idx="4058">
                  <c:v>338.16666666666669</c:v>
                </c:pt>
                <c:pt idx="4059">
                  <c:v>338.25</c:v>
                </c:pt>
                <c:pt idx="4060">
                  <c:v>338.33333333333331</c:v>
                </c:pt>
                <c:pt idx="4061">
                  <c:v>338.41666666666669</c:v>
                </c:pt>
                <c:pt idx="4062">
                  <c:v>338.5</c:v>
                </c:pt>
                <c:pt idx="4063">
                  <c:v>338.58333333333331</c:v>
                </c:pt>
                <c:pt idx="4064">
                  <c:v>338.66666666666669</c:v>
                </c:pt>
                <c:pt idx="4065">
                  <c:v>338.75</c:v>
                </c:pt>
                <c:pt idx="4066">
                  <c:v>338.83333333333331</c:v>
                </c:pt>
                <c:pt idx="4067">
                  <c:v>338.91666666666669</c:v>
                </c:pt>
                <c:pt idx="4068">
                  <c:v>339</c:v>
                </c:pt>
                <c:pt idx="4069">
                  <c:v>339.08333333333331</c:v>
                </c:pt>
                <c:pt idx="4070">
                  <c:v>339.16666666666669</c:v>
                </c:pt>
                <c:pt idx="4071">
                  <c:v>339.25</c:v>
                </c:pt>
                <c:pt idx="4072">
                  <c:v>339.33333333333331</c:v>
                </c:pt>
                <c:pt idx="4073">
                  <c:v>339.41666666666669</c:v>
                </c:pt>
                <c:pt idx="4074">
                  <c:v>339.5</c:v>
                </c:pt>
                <c:pt idx="4075">
                  <c:v>339.58333333333331</c:v>
                </c:pt>
                <c:pt idx="4076">
                  <c:v>339.66666666666669</c:v>
                </c:pt>
                <c:pt idx="4077">
                  <c:v>339.75</c:v>
                </c:pt>
                <c:pt idx="4078">
                  <c:v>339.83333333333331</c:v>
                </c:pt>
                <c:pt idx="4079">
                  <c:v>339.91666666666669</c:v>
                </c:pt>
                <c:pt idx="4080">
                  <c:v>340</c:v>
                </c:pt>
                <c:pt idx="4081">
                  <c:v>340.08333333333331</c:v>
                </c:pt>
                <c:pt idx="4082">
                  <c:v>340.16666666666669</c:v>
                </c:pt>
                <c:pt idx="4083">
                  <c:v>340.25</c:v>
                </c:pt>
                <c:pt idx="4084">
                  <c:v>340.33333333333331</c:v>
                </c:pt>
                <c:pt idx="4085">
                  <c:v>340.41666666666669</c:v>
                </c:pt>
                <c:pt idx="4086">
                  <c:v>340.5</c:v>
                </c:pt>
                <c:pt idx="4087">
                  <c:v>340.58333333333331</c:v>
                </c:pt>
                <c:pt idx="4088">
                  <c:v>340.66666666666669</c:v>
                </c:pt>
                <c:pt idx="4089">
                  <c:v>340.75</c:v>
                </c:pt>
                <c:pt idx="4090">
                  <c:v>340.83333333333331</c:v>
                </c:pt>
                <c:pt idx="4091">
                  <c:v>340.91666666666669</c:v>
                </c:pt>
                <c:pt idx="4092">
                  <c:v>341</c:v>
                </c:pt>
                <c:pt idx="4093">
                  <c:v>341.08333333333331</c:v>
                </c:pt>
                <c:pt idx="4094">
                  <c:v>341.16666666666669</c:v>
                </c:pt>
                <c:pt idx="4095">
                  <c:v>341.25</c:v>
                </c:pt>
                <c:pt idx="4096">
                  <c:v>341.33333333333331</c:v>
                </c:pt>
                <c:pt idx="4097">
                  <c:v>341.41666666666669</c:v>
                </c:pt>
                <c:pt idx="4098">
                  <c:v>341.5</c:v>
                </c:pt>
                <c:pt idx="4099">
                  <c:v>341.58333333333331</c:v>
                </c:pt>
                <c:pt idx="4100">
                  <c:v>341.66666666666669</c:v>
                </c:pt>
                <c:pt idx="4101">
                  <c:v>341.75</c:v>
                </c:pt>
                <c:pt idx="4102">
                  <c:v>341.83333333333331</c:v>
                </c:pt>
                <c:pt idx="4103">
                  <c:v>341.91666666666669</c:v>
                </c:pt>
                <c:pt idx="4104">
                  <c:v>342</c:v>
                </c:pt>
                <c:pt idx="4105">
                  <c:v>342.08333333333331</c:v>
                </c:pt>
                <c:pt idx="4106">
                  <c:v>342.16666666666669</c:v>
                </c:pt>
                <c:pt idx="4107">
                  <c:v>342.25</c:v>
                </c:pt>
                <c:pt idx="4108">
                  <c:v>342.33333333333331</c:v>
                </c:pt>
                <c:pt idx="4109">
                  <c:v>342.41666666666669</c:v>
                </c:pt>
                <c:pt idx="4110">
                  <c:v>342.5</c:v>
                </c:pt>
                <c:pt idx="4111">
                  <c:v>342.58333333333331</c:v>
                </c:pt>
                <c:pt idx="4112">
                  <c:v>342.66666666666669</c:v>
                </c:pt>
                <c:pt idx="4113">
                  <c:v>342.75</c:v>
                </c:pt>
                <c:pt idx="4114">
                  <c:v>342.83333333333331</c:v>
                </c:pt>
                <c:pt idx="4115">
                  <c:v>342.91666666666669</c:v>
                </c:pt>
                <c:pt idx="4116">
                  <c:v>343</c:v>
                </c:pt>
                <c:pt idx="4117">
                  <c:v>343.08333333333331</c:v>
                </c:pt>
                <c:pt idx="4118">
                  <c:v>343.16666666666669</c:v>
                </c:pt>
                <c:pt idx="4119">
                  <c:v>343.25</c:v>
                </c:pt>
                <c:pt idx="4120">
                  <c:v>343.33333333333331</c:v>
                </c:pt>
                <c:pt idx="4121">
                  <c:v>343.41666666666669</c:v>
                </c:pt>
                <c:pt idx="4122">
                  <c:v>343.5</c:v>
                </c:pt>
                <c:pt idx="4123">
                  <c:v>343.58333333333331</c:v>
                </c:pt>
                <c:pt idx="4124">
                  <c:v>343.66666666666669</c:v>
                </c:pt>
                <c:pt idx="4125">
                  <c:v>343.75</c:v>
                </c:pt>
                <c:pt idx="4126">
                  <c:v>343.83333333333331</c:v>
                </c:pt>
                <c:pt idx="4127">
                  <c:v>343.91666666666669</c:v>
                </c:pt>
                <c:pt idx="4128">
                  <c:v>344</c:v>
                </c:pt>
                <c:pt idx="4129">
                  <c:v>344.08333333333331</c:v>
                </c:pt>
                <c:pt idx="4130">
                  <c:v>344.16666666666669</c:v>
                </c:pt>
                <c:pt idx="4131">
                  <c:v>344.25</c:v>
                </c:pt>
                <c:pt idx="4132">
                  <c:v>344.33333333333331</c:v>
                </c:pt>
                <c:pt idx="4133">
                  <c:v>344.41666666666669</c:v>
                </c:pt>
                <c:pt idx="4134">
                  <c:v>344.5</c:v>
                </c:pt>
                <c:pt idx="4135">
                  <c:v>344.58333333333331</c:v>
                </c:pt>
                <c:pt idx="4136">
                  <c:v>344.66666666666669</c:v>
                </c:pt>
                <c:pt idx="4137">
                  <c:v>344.75</c:v>
                </c:pt>
                <c:pt idx="4138">
                  <c:v>344.83333333333331</c:v>
                </c:pt>
                <c:pt idx="4139">
                  <c:v>344.91666666666669</c:v>
                </c:pt>
                <c:pt idx="4140">
                  <c:v>345</c:v>
                </c:pt>
                <c:pt idx="4141">
                  <c:v>345.08333333333331</c:v>
                </c:pt>
                <c:pt idx="4142">
                  <c:v>345.16666666666669</c:v>
                </c:pt>
                <c:pt idx="4143">
                  <c:v>345.25</c:v>
                </c:pt>
                <c:pt idx="4144">
                  <c:v>345.33333333333331</c:v>
                </c:pt>
                <c:pt idx="4145">
                  <c:v>345.41666666666669</c:v>
                </c:pt>
                <c:pt idx="4146">
                  <c:v>345.5</c:v>
                </c:pt>
                <c:pt idx="4147">
                  <c:v>345.58333333333331</c:v>
                </c:pt>
                <c:pt idx="4148">
                  <c:v>345.66666666666669</c:v>
                </c:pt>
                <c:pt idx="4149">
                  <c:v>345.75</c:v>
                </c:pt>
                <c:pt idx="4150">
                  <c:v>345.83333333333331</c:v>
                </c:pt>
                <c:pt idx="4151">
                  <c:v>345.91666666666669</c:v>
                </c:pt>
                <c:pt idx="4152">
                  <c:v>346</c:v>
                </c:pt>
                <c:pt idx="4153">
                  <c:v>346.08333333333331</c:v>
                </c:pt>
                <c:pt idx="4154">
                  <c:v>346.16666666666669</c:v>
                </c:pt>
                <c:pt idx="4155">
                  <c:v>346.25</c:v>
                </c:pt>
                <c:pt idx="4156">
                  <c:v>346.33333333333331</c:v>
                </c:pt>
                <c:pt idx="4157">
                  <c:v>346.41666666666669</c:v>
                </c:pt>
                <c:pt idx="4158">
                  <c:v>346.5</c:v>
                </c:pt>
                <c:pt idx="4159">
                  <c:v>346.58333333333331</c:v>
                </c:pt>
                <c:pt idx="4160">
                  <c:v>346.66666666666669</c:v>
                </c:pt>
                <c:pt idx="4161">
                  <c:v>346.75</c:v>
                </c:pt>
                <c:pt idx="4162">
                  <c:v>346.83333333333331</c:v>
                </c:pt>
                <c:pt idx="4163">
                  <c:v>346.91666666666669</c:v>
                </c:pt>
                <c:pt idx="4164">
                  <c:v>347</c:v>
                </c:pt>
                <c:pt idx="4165">
                  <c:v>347.08333333333331</c:v>
                </c:pt>
                <c:pt idx="4166">
                  <c:v>347.16666666666669</c:v>
                </c:pt>
                <c:pt idx="4167">
                  <c:v>347.25</c:v>
                </c:pt>
                <c:pt idx="4168">
                  <c:v>347.33333333333331</c:v>
                </c:pt>
                <c:pt idx="4169">
                  <c:v>347.41666666666669</c:v>
                </c:pt>
                <c:pt idx="4170">
                  <c:v>347.5</c:v>
                </c:pt>
                <c:pt idx="4171">
                  <c:v>347.58333333333331</c:v>
                </c:pt>
                <c:pt idx="4172">
                  <c:v>347.66666666666669</c:v>
                </c:pt>
                <c:pt idx="4173">
                  <c:v>347.75</c:v>
                </c:pt>
                <c:pt idx="4174">
                  <c:v>347.83333333333331</c:v>
                </c:pt>
                <c:pt idx="4175">
                  <c:v>347.91666666666669</c:v>
                </c:pt>
                <c:pt idx="4176">
                  <c:v>348</c:v>
                </c:pt>
                <c:pt idx="4177">
                  <c:v>348.08333333333331</c:v>
                </c:pt>
                <c:pt idx="4178">
                  <c:v>348.16666666666669</c:v>
                </c:pt>
                <c:pt idx="4179">
                  <c:v>348.25</c:v>
                </c:pt>
                <c:pt idx="4180">
                  <c:v>348.33333333333331</c:v>
                </c:pt>
                <c:pt idx="4181">
                  <c:v>348.41666666666669</c:v>
                </c:pt>
                <c:pt idx="4182">
                  <c:v>348.5</c:v>
                </c:pt>
                <c:pt idx="4183">
                  <c:v>348.58333333333331</c:v>
                </c:pt>
                <c:pt idx="4184">
                  <c:v>348.66666666666669</c:v>
                </c:pt>
                <c:pt idx="4185">
                  <c:v>348.75</c:v>
                </c:pt>
                <c:pt idx="4186">
                  <c:v>348.83333333333331</c:v>
                </c:pt>
                <c:pt idx="4187">
                  <c:v>348.91666666666669</c:v>
                </c:pt>
                <c:pt idx="4188">
                  <c:v>349</c:v>
                </c:pt>
                <c:pt idx="4189">
                  <c:v>349.08333333333331</c:v>
                </c:pt>
                <c:pt idx="4190">
                  <c:v>349.16666666666669</c:v>
                </c:pt>
                <c:pt idx="4191">
                  <c:v>349.25</c:v>
                </c:pt>
                <c:pt idx="4192">
                  <c:v>349.33333333333331</c:v>
                </c:pt>
                <c:pt idx="4193">
                  <c:v>349.41666666666669</c:v>
                </c:pt>
                <c:pt idx="4194">
                  <c:v>349.5</c:v>
                </c:pt>
                <c:pt idx="4195">
                  <c:v>349.58333333333331</c:v>
                </c:pt>
                <c:pt idx="4196">
                  <c:v>349.66666666666669</c:v>
                </c:pt>
                <c:pt idx="4197">
                  <c:v>349.75</c:v>
                </c:pt>
                <c:pt idx="4198">
                  <c:v>349.83333333333331</c:v>
                </c:pt>
                <c:pt idx="4199">
                  <c:v>349.91666666666669</c:v>
                </c:pt>
                <c:pt idx="4200">
                  <c:v>350</c:v>
                </c:pt>
                <c:pt idx="4201">
                  <c:v>350.08333333333331</c:v>
                </c:pt>
                <c:pt idx="4202">
                  <c:v>350.16666666666669</c:v>
                </c:pt>
                <c:pt idx="4203">
                  <c:v>350.25</c:v>
                </c:pt>
                <c:pt idx="4204">
                  <c:v>350.33333333333331</c:v>
                </c:pt>
                <c:pt idx="4205">
                  <c:v>350.41666666666669</c:v>
                </c:pt>
                <c:pt idx="4206">
                  <c:v>350.5</c:v>
                </c:pt>
                <c:pt idx="4207">
                  <c:v>350.58333333333331</c:v>
                </c:pt>
                <c:pt idx="4208">
                  <c:v>350.66666666666669</c:v>
                </c:pt>
                <c:pt idx="4209">
                  <c:v>350.75</c:v>
                </c:pt>
                <c:pt idx="4210">
                  <c:v>350.83333333333331</c:v>
                </c:pt>
                <c:pt idx="4211">
                  <c:v>350.91666666666669</c:v>
                </c:pt>
                <c:pt idx="4212">
                  <c:v>351</c:v>
                </c:pt>
                <c:pt idx="4213">
                  <c:v>351.08333333333331</c:v>
                </c:pt>
                <c:pt idx="4214">
                  <c:v>351.16666666666669</c:v>
                </c:pt>
                <c:pt idx="4215">
                  <c:v>351.25</c:v>
                </c:pt>
                <c:pt idx="4216">
                  <c:v>351.33333333333331</c:v>
                </c:pt>
                <c:pt idx="4217">
                  <c:v>351.41666666666669</c:v>
                </c:pt>
                <c:pt idx="4218">
                  <c:v>351.5</c:v>
                </c:pt>
                <c:pt idx="4219">
                  <c:v>351.58333333333331</c:v>
                </c:pt>
                <c:pt idx="4220">
                  <c:v>351.66666666666669</c:v>
                </c:pt>
                <c:pt idx="4221">
                  <c:v>351.75</c:v>
                </c:pt>
                <c:pt idx="4222">
                  <c:v>351.83333333333331</c:v>
                </c:pt>
                <c:pt idx="4223">
                  <c:v>351.91666666666669</c:v>
                </c:pt>
                <c:pt idx="4224">
                  <c:v>352</c:v>
                </c:pt>
                <c:pt idx="4225">
                  <c:v>352.08333333333331</c:v>
                </c:pt>
                <c:pt idx="4226">
                  <c:v>352.16666666666669</c:v>
                </c:pt>
                <c:pt idx="4227">
                  <c:v>352.25</c:v>
                </c:pt>
                <c:pt idx="4228">
                  <c:v>352.33333333333331</c:v>
                </c:pt>
                <c:pt idx="4229">
                  <c:v>352.41666666666669</c:v>
                </c:pt>
                <c:pt idx="4230">
                  <c:v>352.5</c:v>
                </c:pt>
                <c:pt idx="4231">
                  <c:v>352.58333333333331</c:v>
                </c:pt>
                <c:pt idx="4232">
                  <c:v>352.66666666666669</c:v>
                </c:pt>
                <c:pt idx="4233">
                  <c:v>352.75</c:v>
                </c:pt>
                <c:pt idx="4234">
                  <c:v>352.83333333333331</c:v>
                </c:pt>
                <c:pt idx="4235">
                  <c:v>352.91666666666669</c:v>
                </c:pt>
                <c:pt idx="4236">
                  <c:v>353</c:v>
                </c:pt>
                <c:pt idx="4237">
                  <c:v>353.08333333333331</c:v>
                </c:pt>
                <c:pt idx="4238">
                  <c:v>353.16666666666669</c:v>
                </c:pt>
                <c:pt idx="4239">
                  <c:v>353.25</c:v>
                </c:pt>
                <c:pt idx="4240">
                  <c:v>353.33333333333331</c:v>
                </c:pt>
                <c:pt idx="4241">
                  <c:v>353.41666666666669</c:v>
                </c:pt>
                <c:pt idx="4242">
                  <c:v>353.5</c:v>
                </c:pt>
                <c:pt idx="4243">
                  <c:v>353.58333333333331</c:v>
                </c:pt>
                <c:pt idx="4244">
                  <c:v>353.66666666666669</c:v>
                </c:pt>
                <c:pt idx="4245">
                  <c:v>353.75</c:v>
                </c:pt>
                <c:pt idx="4246">
                  <c:v>353.83333333333331</c:v>
                </c:pt>
                <c:pt idx="4247">
                  <c:v>353.91666666666669</c:v>
                </c:pt>
                <c:pt idx="4248">
                  <c:v>354</c:v>
                </c:pt>
                <c:pt idx="4249">
                  <c:v>354.08333333333331</c:v>
                </c:pt>
                <c:pt idx="4250">
                  <c:v>354.16666666666669</c:v>
                </c:pt>
                <c:pt idx="4251">
                  <c:v>354.25</c:v>
                </c:pt>
                <c:pt idx="4252">
                  <c:v>354.33333333333331</c:v>
                </c:pt>
                <c:pt idx="4253">
                  <c:v>354.41666666666669</c:v>
                </c:pt>
                <c:pt idx="4254">
                  <c:v>354.5</c:v>
                </c:pt>
                <c:pt idx="4255">
                  <c:v>354.58333333333331</c:v>
                </c:pt>
                <c:pt idx="4256">
                  <c:v>354.66666666666669</c:v>
                </c:pt>
                <c:pt idx="4257">
                  <c:v>354.75</c:v>
                </c:pt>
                <c:pt idx="4258">
                  <c:v>354.83333333333331</c:v>
                </c:pt>
                <c:pt idx="4259">
                  <c:v>354.91666666666669</c:v>
                </c:pt>
                <c:pt idx="4260">
                  <c:v>355</c:v>
                </c:pt>
                <c:pt idx="4261">
                  <c:v>355.08333333333331</c:v>
                </c:pt>
                <c:pt idx="4262">
                  <c:v>355.16666666666669</c:v>
                </c:pt>
                <c:pt idx="4263">
                  <c:v>355.25</c:v>
                </c:pt>
                <c:pt idx="4264">
                  <c:v>355.33333333333331</c:v>
                </c:pt>
                <c:pt idx="4265">
                  <c:v>355.41666666666669</c:v>
                </c:pt>
                <c:pt idx="4266">
                  <c:v>355.5</c:v>
                </c:pt>
                <c:pt idx="4267">
                  <c:v>355.58333333333331</c:v>
                </c:pt>
                <c:pt idx="4268">
                  <c:v>355.66666666666669</c:v>
                </c:pt>
                <c:pt idx="4269">
                  <c:v>355.75</c:v>
                </c:pt>
                <c:pt idx="4270">
                  <c:v>355.83333333333331</c:v>
                </c:pt>
                <c:pt idx="4271">
                  <c:v>355.91666666666669</c:v>
                </c:pt>
                <c:pt idx="4272">
                  <c:v>356</c:v>
                </c:pt>
                <c:pt idx="4273">
                  <c:v>356.08333333333331</c:v>
                </c:pt>
                <c:pt idx="4274">
                  <c:v>356.16666666666669</c:v>
                </c:pt>
                <c:pt idx="4275">
                  <c:v>356.25</c:v>
                </c:pt>
                <c:pt idx="4276">
                  <c:v>356.33333333333331</c:v>
                </c:pt>
                <c:pt idx="4277">
                  <c:v>356.41666666666669</c:v>
                </c:pt>
                <c:pt idx="4278">
                  <c:v>356.5</c:v>
                </c:pt>
                <c:pt idx="4279">
                  <c:v>356.58333333333331</c:v>
                </c:pt>
                <c:pt idx="4280">
                  <c:v>356.66666666666669</c:v>
                </c:pt>
                <c:pt idx="4281">
                  <c:v>356.75</c:v>
                </c:pt>
                <c:pt idx="4282">
                  <c:v>356.83333333333331</c:v>
                </c:pt>
                <c:pt idx="4283">
                  <c:v>356.91666666666669</c:v>
                </c:pt>
                <c:pt idx="4284">
                  <c:v>357</c:v>
                </c:pt>
                <c:pt idx="4285">
                  <c:v>357.08333333333331</c:v>
                </c:pt>
                <c:pt idx="4286">
                  <c:v>357.16666666666669</c:v>
                </c:pt>
                <c:pt idx="4287">
                  <c:v>357.25</c:v>
                </c:pt>
                <c:pt idx="4288">
                  <c:v>357.33333333333331</c:v>
                </c:pt>
                <c:pt idx="4289">
                  <c:v>357.41666666666669</c:v>
                </c:pt>
                <c:pt idx="4290">
                  <c:v>357.5</c:v>
                </c:pt>
                <c:pt idx="4291">
                  <c:v>357.58333333333331</c:v>
                </c:pt>
                <c:pt idx="4292">
                  <c:v>357.66666666666669</c:v>
                </c:pt>
                <c:pt idx="4293">
                  <c:v>357.75</c:v>
                </c:pt>
                <c:pt idx="4294">
                  <c:v>357.83333333333331</c:v>
                </c:pt>
                <c:pt idx="4295">
                  <c:v>357.91666666666669</c:v>
                </c:pt>
                <c:pt idx="4296">
                  <c:v>358</c:v>
                </c:pt>
                <c:pt idx="4297">
                  <c:v>358.08333333333331</c:v>
                </c:pt>
                <c:pt idx="4298">
                  <c:v>358.16666666666669</c:v>
                </c:pt>
                <c:pt idx="4299">
                  <c:v>358.25</c:v>
                </c:pt>
                <c:pt idx="4300">
                  <c:v>358.33333333333331</c:v>
                </c:pt>
                <c:pt idx="4301">
                  <c:v>358.41666666666669</c:v>
                </c:pt>
                <c:pt idx="4302">
                  <c:v>358.5</c:v>
                </c:pt>
                <c:pt idx="4303">
                  <c:v>358.58333333333331</c:v>
                </c:pt>
                <c:pt idx="4304">
                  <c:v>358.66666666666669</c:v>
                </c:pt>
                <c:pt idx="4305">
                  <c:v>358.75</c:v>
                </c:pt>
                <c:pt idx="4306">
                  <c:v>358.83333333333331</c:v>
                </c:pt>
                <c:pt idx="4307">
                  <c:v>358.91666666666669</c:v>
                </c:pt>
                <c:pt idx="4308">
                  <c:v>359</c:v>
                </c:pt>
                <c:pt idx="4309">
                  <c:v>359.08333333333331</c:v>
                </c:pt>
                <c:pt idx="4310">
                  <c:v>359.16666666666669</c:v>
                </c:pt>
                <c:pt idx="4311">
                  <c:v>359.25</c:v>
                </c:pt>
                <c:pt idx="4312">
                  <c:v>359.33333333333331</c:v>
                </c:pt>
                <c:pt idx="4313">
                  <c:v>359.41666666666669</c:v>
                </c:pt>
                <c:pt idx="4314">
                  <c:v>359.5</c:v>
                </c:pt>
                <c:pt idx="4315">
                  <c:v>359.58333333333331</c:v>
                </c:pt>
                <c:pt idx="4316">
                  <c:v>359.66666666666669</c:v>
                </c:pt>
                <c:pt idx="4317">
                  <c:v>359.75</c:v>
                </c:pt>
                <c:pt idx="4318">
                  <c:v>359.83333333333331</c:v>
                </c:pt>
                <c:pt idx="4319">
                  <c:v>359.91666666666669</c:v>
                </c:pt>
                <c:pt idx="4320">
                  <c:v>360</c:v>
                </c:pt>
                <c:pt idx="4321">
                  <c:v>360.08333333333331</c:v>
                </c:pt>
                <c:pt idx="4322">
                  <c:v>360.16666666666669</c:v>
                </c:pt>
                <c:pt idx="4323">
                  <c:v>360.25</c:v>
                </c:pt>
                <c:pt idx="4324">
                  <c:v>360.33333333333331</c:v>
                </c:pt>
                <c:pt idx="4325">
                  <c:v>360.41666666666669</c:v>
                </c:pt>
                <c:pt idx="4326">
                  <c:v>360.5</c:v>
                </c:pt>
                <c:pt idx="4327">
                  <c:v>360.58333333333331</c:v>
                </c:pt>
                <c:pt idx="4328">
                  <c:v>360.66666666666669</c:v>
                </c:pt>
                <c:pt idx="4329">
                  <c:v>360.75</c:v>
                </c:pt>
                <c:pt idx="4330">
                  <c:v>360.83333333333331</c:v>
                </c:pt>
                <c:pt idx="4331">
                  <c:v>360.91666666666669</c:v>
                </c:pt>
                <c:pt idx="4332">
                  <c:v>361</c:v>
                </c:pt>
                <c:pt idx="4333">
                  <c:v>361.08333333333331</c:v>
                </c:pt>
                <c:pt idx="4334">
                  <c:v>361.16666666666669</c:v>
                </c:pt>
                <c:pt idx="4335">
                  <c:v>361.25</c:v>
                </c:pt>
                <c:pt idx="4336">
                  <c:v>361.33333333333331</c:v>
                </c:pt>
                <c:pt idx="4337">
                  <c:v>361.41666666666669</c:v>
                </c:pt>
                <c:pt idx="4338">
                  <c:v>361.5</c:v>
                </c:pt>
                <c:pt idx="4339">
                  <c:v>361.58333333333331</c:v>
                </c:pt>
                <c:pt idx="4340">
                  <c:v>361.66666666666669</c:v>
                </c:pt>
                <c:pt idx="4341">
                  <c:v>361.75</c:v>
                </c:pt>
                <c:pt idx="4342">
                  <c:v>361.83333333333331</c:v>
                </c:pt>
                <c:pt idx="4343">
                  <c:v>361.91666666666669</c:v>
                </c:pt>
                <c:pt idx="4344">
                  <c:v>362</c:v>
                </c:pt>
                <c:pt idx="4345">
                  <c:v>362.08333333333331</c:v>
                </c:pt>
                <c:pt idx="4346">
                  <c:v>362.16666666666669</c:v>
                </c:pt>
                <c:pt idx="4347">
                  <c:v>362.25</c:v>
                </c:pt>
                <c:pt idx="4348">
                  <c:v>362.33333333333331</c:v>
                </c:pt>
                <c:pt idx="4349">
                  <c:v>362.41666666666669</c:v>
                </c:pt>
                <c:pt idx="4350">
                  <c:v>362.5</c:v>
                </c:pt>
                <c:pt idx="4351">
                  <c:v>362.58333333333331</c:v>
                </c:pt>
                <c:pt idx="4352">
                  <c:v>362.66666666666669</c:v>
                </c:pt>
                <c:pt idx="4353">
                  <c:v>362.75</c:v>
                </c:pt>
                <c:pt idx="4354">
                  <c:v>362.83333333333331</c:v>
                </c:pt>
                <c:pt idx="4355">
                  <c:v>362.91666666666669</c:v>
                </c:pt>
                <c:pt idx="4356">
                  <c:v>363</c:v>
                </c:pt>
                <c:pt idx="4357">
                  <c:v>363.08333333333331</c:v>
                </c:pt>
                <c:pt idx="4358">
                  <c:v>363.16666666666669</c:v>
                </c:pt>
                <c:pt idx="4359">
                  <c:v>363.25</c:v>
                </c:pt>
                <c:pt idx="4360">
                  <c:v>363.33333333333331</c:v>
                </c:pt>
                <c:pt idx="4361">
                  <c:v>363.41666666666669</c:v>
                </c:pt>
                <c:pt idx="4362">
                  <c:v>363.5</c:v>
                </c:pt>
                <c:pt idx="4363">
                  <c:v>363.58333333333331</c:v>
                </c:pt>
                <c:pt idx="4364">
                  <c:v>363.66666666666669</c:v>
                </c:pt>
                <c:pt idx="4365">
                  <c:v>363.75</c:v>
                </c:pt>
                <c:pt idx="4366">
                  <c:v>363.83333333333331</c:v>
                </c:pt>
                <c:pt idx="4367">
                  <c:v>363.91666666666669</c:v>
                </c:pt>
                <c:pt idx="4368">
                  <c:v>364</c:v>
                </c:pt>
                <c:pt idx="4369">
                  <c:v>364.08333333333331</c:v>
                </c:pt>
                <c:pt idx="4370">
                  <c:v>364.16666666666669</c:v>
                </c:pt>
                <c:pt idx="4371">
                  <c:v>364.25</c:v>
                </c:pt>
                <c:pt idx="4372">
                  <c:v>364.33333333333331</c:v>
                </c:pt>
                <c:pt idx="4373">
                  <c:v>364.41666666666669</c:v>
                </c:pt>
                <c:pt idx="4374">
                  <c:v>364.5</c:v>
                </c:pt>
                <c:pt idx="4375">
                  <c:v>364.58333333333331</c:v>
                </c:pt>
                <c:pt idx="4376">
                  <c:v>364.66666666666669</c:v>
                </c:pt>
                <c:pt idx="4377">
                  <c:v>364.75</c:v>
                </c:pt>
                <c:pt idx="4378">
                  <c:v>364.83333333333331</c:v>
                </c:pt>
                <c:pt idx="4379">
                  <c:v>364.91666666666669</c:v>
                </c:pt>
                <c:pt idx="4380">
                  <c:v>365</c:v>
                </c:pt>
                <c:pt idx="4381">
                  <c:v>365.08333333333331</c:v>
                </c:pt>
                <c:pt idx="4382">
                  <c:v>365.16666666666669</c:v>
                </c:pt>
                <c:pt idx="4383">
                  <c:v>365.25</c:v>
                </c:pt>
                <c:pt idx="4384">
                  <c:v>365.33333333333331</c:v>
                </c:pt>
                <c:pt idx="4385">
                  <c:v>365.41666666666669</c:v>
                </c:pt>
                <c:pt idx="4386">
                  <c:v>365.5</c:v>
                </c:pt>
                <c:pt idx="4387">
                  <c:v>365.58333333333331</c:v>
                </c:pt>
                <c:pt idx="4388">
                  <c:v>365.66666666666669</c:v>
                </c:pt>
                <c:pt idx="4389">
                  <c:v>365.75</c:v>
                </c:pt>
                <c:pt idx="4390">
                  <c:v>365.83333333333331</c:v>
                </c:pt>
                <c:pt idx="4391">
                  <c:v>365.91666666666669</c:v>
                </c:pt>
                <c:pt idx="4392">
                  <c:v>366</c:v>
                </c:pt>
                <c:pt idx="4393">
                  <c:v>366.08333333333331</c:v>
                </c:pt>
                <c:pt idx="4394">
                  <c:v>366.16666666666669</c:v>
                </c:pt>
                <c:pt idx="4395">
                  <c:v>366.25</c:v>
                </c:pt>
                <c:pt idx="4396">
                  <c:v>366.33333333333331</c:v>
                </c:pt>
                <c:pt idx="4397">
                  <c:v>366.41666666666669</c:v>
                </c:pt>
                <c:pt idx="4398">
                  <c:v>366.5</c:v>
                </c:pt>
                <c:pt idx="4399">
                  <c:v>366.58333333333331</c:v>
                </c:pt>
                <c:pt idx="4400">
                  <c:v>366.66666666666669</c:v>
                </c:pt>
                <c:pt idx="4401">
                  <c:v>366.75</c:v>
                </c:pt>
                <c:pt idx="4402">
                  <c:v>366.83333333333331</c:v>
                </c:pt>
                <c:pt idx="4403">
                  <c:v>366.91666666666669</c:v>
                </c:pt>
                <c:pt idx="4404">
                  <c:v>367</c:v>
                </c:pt>
                <c:pt idx="4405">
                  <c:v>367.08333333333331</c:v>
                </c:pt>
                <c:pt idx="4406">
                  <c:v>367.16666666666669</c:v>
                </c:pt>
                <c:pt idx="4407">
                  <c:v>367.25</c:v>
                </c:pt>
                <c:pt idx="4408">
                  <c:v>367.33333333333331</c:v>
                </c:pt>
                <c:pt idx="4409">
                  <c:v>367.41666666666669</c:v>
                </c:pt>
                <c:pt idx="4410">
                  <c:v>367.5</c:v>
                </c:pt>
                <c:pt idx="4411">
                  <c:v>367.58333333333331</c:v>
                </c:pt>
                <c:pt idx="4412">
                  <c:v>367.66666666666669</c:v>
                </c:pt>
                <c:pt idx="4413">
                  <c:v>367.75</c:v>
                </c:pt>
                <c:pt idx="4414">
                  <c:v>367.83333333333331</c:v>
                </c:pt>
                <c:pt idx="4415">
                  <c:v>367.91666666666669</c:v>
                </c:pt>
                <c:pt idx="4416">
                  <c:v>368</c:v>
                </c:pt>
                <c:pt idx="4417">
                  <c:v>368.08333333333331</c:v>
                </c:pt>
                <c:pt idx="4418">
                  <c:v>368.16666666666669</c:v>
                </c:pt>
                <c:pt idx="4419">
                  <c:v>368.25</c:v>
                </c:pt>
                <c:pt idx="4420">
                  <c:v>368.33333333333331</c:v>
                </c:pt>
                <c:pt idx="4421">
                  <c:v>368.41666666666669</c:v>
                </c:pt>
                <c:pt idx="4422">
                  <c:v>368.5</c:v>
                </c:pt>
                <c:pt idx="4423">
                  <c:v>368.58333333333331</c:v>
                </c:pt>
                <c:pt idx="4424">
                  <c:v>368.66666666666669</c:v>
                </c:pt>
                <c:pt idx="4425">
                  <c:v>368.75</c:v>
                </c:pt>
                <c:pt idx="4426">
                  <c:v>368.83333333333331</c:v>
                </c:pt>
                <c:pt idx="4427">
                  <c:v>368.91666666666669</c:v>
                </c:pt>
                <c:pt idx="4428">
                  <c:v>369</c:v>
                </c:pt>
                <c:pt idx="4429">
                  <c:v>369.08333333333331</c:v>
                </c:pt>
                <c:pt idx="4430">
                  <c:v>369.16666666666669</c:v>
                </c:pt>
                <c:pt idx="4431">
                  <c:v>369.25</c:v>
                </c:pt>
                <c:pt idx="4432">
                  <c:v>369.33333333333331</c:v>
                </c:pt>
                <c:pt idx="4433">
                  <c:v>369.41666666666669</c:v>
                </c:pt>
                <c:pt idx="4434">
                  <c:v>369.5</c:v>
                </c:pt>
                <c:pt idx="4435">
                  <c:v>369.58333333333331</c:v>
                </c:pt>
                <c:pt idx="4436">
                  <c:v>369.66666666666669</c:v>
                </c:pt>
                <c:pt idx="4437">
                  <c:v>369.75</c:v>
                </c:pt>
                <c:pt idx="4438">
                  <c:v>369.83333333333331</c:v>
                </c:pt>
                <c:pt idx="4439">
                  <c:v>369.91666666666669</c:v>
                </c:pt>
                <c:pt idx="4440">
                  <c:v>370</c:v>
                </c:pt>
                <c:pt idx="4441">
                  <c:v>370.08333333333331</c:v>
                </c:pt>
                <c:pt idx="4442">
                  <c:v>370.16666666666669</c:v>
                </c:pt>
                <c:pt idx="4443">
                  <c:v>370.25</c:v>
                </c:pt>
                <c:pt idx="4444">
                  <c:v>370.33333333333331</c:v>
                </c:pt>
                <c:pt idx="4445">
                  <c:v>370.41666666666669</c:v>
                </c:pt>
                <c:pt idx="4446">
                  <c:v>370.5</c:v>
                </c:pt>
                <c:pt idx="4447">
                  <c:v>370.58333333333331</c:v>
                </c:pt>
                <c:pt idx="4448">
                  <c:v>370.66666666666669</c:v>
                </c:pt>
                <c:pt idx="4449">
                  <c:v>370.75</c:v>
                </c:pt>
                <c:pt idx="4450">
                  <c:v>370.83333333333331</c:v>
                </c:pt>
                <c:pt idx="4451">
                  <c:v>370.91666666666669</c:v>
                </c:pt>
                <c:pt idx="4452">
                  <c:v>371</c:v>
                </c:pt>
                <c:pt idx="4453">
                  <c:v>371.08333333333331</c:v>
                </c:pt>
                <c:pt idx="4454">
                  <c:v>371.16666666666669</c:v>
                </c:pt>
                <c:pt idx="4455">
                  <c:v>371.25</c:v>
                </c:pt>
                <c:pt idx="4456">
                  <c:v>371.33333333333331</c:v>
                </c:pt>
                <c:pt idx="4457">
                  <c:v>371.41666666666669</c:v>
                </c:pt>
                <c:pt idx="4458">
                  <c:v>371.5</c:v>
                </c:pt>
                <c:pt idx="4459">
                  <c:v>371.58333333333331</c:v>
                </c:pt>
                <c:pt idx="4460">
                  <c:v>371.66666666666669</c:v>
                </c:pt>
                <c:pt idx="4461">
                  <c:v>371.75</c:v>
                </c:pt>
                <c:pt idx="4462">
                  <c:v>371.83333333333331</c:v>
                </c:pt>
                <c:pt idx="4463">
                  <c:v>371.91666666666669</c:v>
                </c:pt>
                <c:pt idx="4464">
                  <c:v>372</c:v>
                </c:pt>
                <c:pt idx="4465">
                  <c:v>372.08333333333331</c:v>
                </c:pt>
                <c:pt idx="4466">
                  <c:v>372.16666666666669</c:v>
                </c:pt>
                <c:pt idx="4467">
                  <c:v>372.25</c:v>
                </c:pt>
                <c:pt idx="4468">
                  <c:v>372.33333333333331</c:v>
                </c:pt>
                <c:pt idx="4469">
                  <c:v>372.41666666666669</c:v>
                </c:pt>
                <c:pt idx="4470">
                  <c:v>372.5</c:v>
                </c:pt>
                <c:pt idx="4471">
                  <c:v>372.58333333333331</c:v>
                </c:pt>
                <c:pt idx="4472">
                  <c:v>372.66666666666669</c:v>
                </c:pt>
                <c:pt idx="4473">
                  <c:v>372.75</c:v>
                </c:pt>
                <c:pt idx="4474">
                  <c:v>372.83333333333331</c:v>
                </c:pt>
                <c:pt idx="4475">
                  <c:v>372.91666666666669</c:v>
                </c:pt>
                <c:pt idx="4476">
                  <c:v>373</c:v>
                </c:pt>
                <c:pt idx="4477">
                  <c:v>373.08333333333331</c:v>
                </c:pt>
                <c:pt idx="4478">
                  <c:v>373.16666666666669</c:v>
                </c:pt>
                <c:pt idx="4479">
                  <c:v>373.25</c:v>
                </c:pt>
                <c:pt idx="4480">
                  <c:v>373.33333333333331</c:v>
                </c:pt>
                <c:pt idx="4481">
                  <c:v>373.41666666666669</c:v>
                </c:pt>
                <c:pt idx="4482">
                  <c:v>373.5</c:v>
                </c:pt>
                <c:pt idx="4483">
                  <c:v>373.58333333333331</c:v>
                </c:pt>
                <c:pt idx="4484">
                  <c:v>373.66666666666669</c:v>
                </c:pt>
                <c:pt idx="4485">
                  <c:v>373.75</c:v>
                </c:pt>
                <c:pt idx="4486">
                  <c:v>373.83333333333331</c:v>
                </c:pt>
                <c:pt idx="4487">
                  <c:v>373.91666666666669</c:v>
                </c:pt>
                <c:pt idx="4488">
                  <c:v>374</c:v>
                </c:pt>
                <c:pt idx="4489">
                  <c:v>374.08333333333331</c:v>
                </c:pt>
                <c:pt idx="4490">
                  <c:v>374.16666666666669</c:v>
                </c:pt>
                <c:pt idx="4491">
                  <c:v>374.25</c:v>
                </c:pt>
                <c:pt idx="4492">
                  <c:v>374.33333333333331</c:v>
                </c:pt>
                <c:pt idx="4493">
                  <c:v>374.41666666666669</c:v>
                </c:pt>
                <c:pt idx="4494">
                  <c:v>374.5</c:v>
                </c:pt>
                <c:pt idx="4495">
                  <c:v>374.58333333333331</c:v>
                </c:pt>
                <c:pt idx="4496">
                  <c:v>374.66666666666669</c:v>
                </c:pt>
                <c:pt idx="4497">
                  <c:v>374.75</c:v>
                </c:pt>
                <c:pt idx="4498">
                  <c:v>374.83333333333331</c:v>
                </c:pt>
                <c:pt idx="4499">
                  <c:v>374.91666666666669</c:v>
                </c:pt>
                <c:pt idx="4500">
                  <c:v>375</c:v>
                </c:pt>
                <c:pt idx="4501">
                  <c:v>375.08333333333331</c:v>
                </c:pt>
                <c:pt idx="4502">
                  <c:v>375.16666666666669</c:v>
                </c:pt>
                <c:pt idx="4503">
                  <c:v>375.25</c:v>
                </c:pt>
                <c:pt idx="4504">
                  <c:v>375.33333333333331</c:v>
                </c:pt>
                <c:pt idx="4505">
                  <c:v>375.41666666666669</c:v>
                </c:pt>
                <c:pt idx="4506">
                  <c:v>375.5</c:v>
                </c:pt>
                <c:pt idx="4507">
                  <c:v>375.58333333333331</c:v>
                </c:pt>
                <c:pt idx="4508">
                  <c:v>375.66666666666669</c:v>
                </c:pt>
                <c:pt idx="4509">
                  <c:v>375.75</c:v>
                </c:pt>
                <c:pt idx="4510">
                  <c:v>375.83333333333331</c:v>
                </c:pt>
                <c:pt idx="4511">
                  <c:v>375.91666666666669</c:v>
                </c:pt>
                <c:pt idx="4512">
                  <c:v>376</c:v>
                </c:pt>
                <c:pt idx="4513">
                  <c:v>376.08333333333331</c:v>
                </c:pt>
                <c:pt idx="4514">
                  <c:v>376.16666666666669</c:v>
                </c:pt>
                <c:pt idx="4515">
                  <c:v>376.25</c:v>
                </c:pt>
                <c:pt idx="4516">
                  <c:v>376.33333333333331</c:v>
                </c:pt>
                <c:pt idx="4517">
                  <c:v>376.41666666666669</c:v>
                </c:pt>
                <c:pt idx="4518">
                  <c:v>376.5</c:v>
                </c:pt>
                <c:pt idx="4519">
                  <c:v>376.58333333333331</c:v>
                </c:pt>
                <c:pt idx="4520">
                  <c:v>376.66666666666669</c:v>
                </c:pt>
                <c:pt idx="4521">
                  <c:v>376.75</c:v>
                </c:pt>
                <c:pt idx="4522">
                  <c:v>376.83333333333331</c:v>
                </c:pt>
                <c:pt idx="4523">
                  <c:v>376.91666666666669</c:v>
                </c:pt>
                <c:pt idx="4524">
                  <c:v>377</c:v>
                </c:pt>
                <c:pt idx="4525">
                  <c:v>377.08333333333331</c:v>
                </c:pt>
                <c:pt idx="4526">
                  <c:v>377.16666666666669</c:v>
                </c:pt>
                <c:pt idx="4527">
                  <c:v>377.25</c:v>
                </c:pt>
                <c:pt idx="4528">
                  <c:v>377.33333333333331</c:v>
                </c:pt>
                <c:pt idx="4529">
                  <c:v>377.41666666666669</c:v>
                </c:pt>
                <c:pt idx="4530">
                  <c:v>377.5</c:v>
                </c:pt>
                <c:pt idx="4531">
                  <c:v>377.58333333333331</c:v>
                </c:pt>
                <c:pt idx="4532">
                  <c:v>377.66666666666669</c:v>
                </c:pt>
                <c:pt idx="4533">
                  <c:v>377.75</c:v>
                </c:pt>
                <c:pt idx="4534">
                  <c:v>377.83333333333331</c:v>
                </c:pt>
                <c:pt idx="4535">
                  <c:v>377.91666666666669</c:v>
                </c:pt>
                <c:pt idx="4536">
                  <c:v>378</c:v>
                </c:pt>
                <c:pt idx="4537">
                  <c:v>378.08333333333331</c:v>
                </c:pt>
                <c:pt idx="4538">
                  <c:v>378.16666666666669</c:v>
                </c:pt>
                <c:pt idx="4539">
                  <c:v>378.25</c:v>
                </c:pt>
                <c:pt idx="4540">
                  <c:v>378.33333333333331</c:v>
                </c:pt>
                <c:pt idx="4541">
                  <c:v>378.41666666666669</c:v>
                </c:pt>
                <c:pt idx="4542">
                  <c:v>378.5</c:v>
                </c:pt>
                <c:pt idx="4543">
                  <c:v>378.58333333333331</c:v>
                </c:pt>
                <c:pt idx="4544">
                  <c:v>378.66666666666669</c:v>
                </c:pt>
                <c:pt idx="4545">
                  <c:v>378.75</c:v>
                </c:pt>
                <c:pt idx="4546">
                  <c:v>378.83333333333331</c:v>
                </c:pt>
                <c:pt idx="4547">
                  <c:v>378.91666666666669</c:v>
                </c:pt>
                <c:pt idx="4548">
                  <c:v>379</c:v>
                </c:pt>
                <c:pt idx="4549">
                  <c:v>379.08333333333331</c:v>
                </c:pt>
                <c:pt idx="4550">
                  <c:v>379.16666666666669</c:v>
                </c:pt>
                <c:pt idx="4551">
                  <c:v>379.25</c:v>
                </c:pt>
                <c:pt idx="4552">
                  <c:v>379.33333333333331</c:v>
                </c:pt>
                <c:pt idx="4553">
                  <c:v>379.41666666666669</c:v>
                </c:pt>
                <c:pt idx="4554">
                  <c:v>379.5</c:v>
                </c:pt>
                <c:pt idx="4555">
                  <c:v>379.58333333333331</c:v>
                </c:pt>
                <c:pt idx="4556">
                  <c:v>379.66666666666669</c:v>
                </c:pt>
                <c:pt idx="4557">
                  <c:v>379.75</c:v>
                </c:pt>
                <c:pt idx="4558">
                  <c:v>379.83333333333331</c:v>
                </c:pt>
                <c:pt idx="4559">
                  <c:v>379.91666666666669</c:v>
                </c:pt>
                <c:pt idx="4560">
                  <c:v>380</c:v>
                </c:pt>
                <c:pt idx="4561">
                  <c:v>380.08333333333331</c:v>
                </c:pt>
                <c:pt idx="4562">
                  <c:v>380.16666666666669</c:v>
                </c:pt>
                <c:pt idx="4563">
                  <c:v>380.25</c:v>
                </c:pt>
                <c:pt idx="4564">
                  <c:v>380.33333333333331</c:v>
                </c:pt>
                <c:pt idx="4565">
                  <c:v>380.41666666666669</c:v>
                </c:pt>
                <c:pt idx="4566">
                  <c:v>380.5</c:v>
                </c:pt>
                <c:pt idx="4567">
                  <c:v>380.58333333333331</c:v>
                </c:pt>
                <c:pt idx="4568">
                  <c:v>380.66666666666669</c:v>
                </c:pt>
                <c:pt idx="4569">
                  <c:v>380.75</c:v>
                </c:pt>
                <c:pt idx="4570">
                  <c:v>380.83333333333331</c:v>
                </c:pt>
                <c:pt idx="4571">
                  <c:v>380.91666666666669</c:v>
                </c:pt>
                <c:pt idx="4572">
                  <c:v>381</c:v>
                </c:pt>
                <c:pt idx="4573">
                  <c:v>381.08333333333331</c:v>
                </c:pt>
                <c:pt idx="4574">
                  <c:v>381.16666666666669</c:v>
                </c:pt>
                <c:pt idx="4575">
                  <c:v>381.25</c:v>
                </c:pt>
                <c:pt idx="4576">
                  <c:v>381.33333333333331</c:v>
                </c:pt>
                <c:pt idx="4577">
                  <c:v>381.41666666666669</c:v>
                </c:pt>
                <c:pt idx="4578">
                  <c:v>381.5</c:v>
                </c:pt>
                <c:pt idx="4579">
                  <c:v>381.58333333333331</c:v>
                </c:pt>
                <c:pt idx="4580">
                  <c:v>381.66666666666669</c:v>
                </c:pt>
                <c:pt idx="4581">
                  <c:v>381.75</c:v>
                </c:pt>
                <c:pt idx="4582">
                  <c:v>381.83333333333331</c:v>
                </c:pt>
                <c:pt idx="4583">
                  <c:v>381.91666666666669</c:v>
                </c:pt>
                <c:pt idx="4584">
                  <c:v>382</c:v>
                </c:pt>
                <c:pt idx="4585">
                  <c:v>382.08333333333331</c:v>
                </c:pt>
                <c:pt idx="4586">
                  <c:v>382.16666666666669</c:v>
                </c:pt>
                <c:pt idx="4587">
                  <c:v>382.25</c:v>
                </c:pt>
                <c:pt idx="4588">
                  <c:v>382.33333333333331</c:v>
                </c:pt>
                <c:pt idx="4589">
                  <c:v>382.41666666666669</c:v>
                </c:pt>
                <c:pt idx="4590">
                  <c:v>382.5</c:v>
                </c:pt>
                <c:pt idx="4591">
                  <c:v>382.58333333333331</c:v>
                </c:pt>
                <c:pt idx="4592">
                  <c:v>382.66666666666669</c:v>
                </c:pt>
                <c:pt idx="4593">
                  <c:v>382.75</c:v>
                </c:pt>
                <c:pt idx="4594">
                  <c:v>382.83333333333331</c:v>
                </c:pt>
                <c:pt idx="4595">
                  <c:v>382.91666666666669</c:v>
                </c:pt>
                <c:pt idx="4596">
                  <c:v>383</c:v>
                </c:pt>
                <c:pt idx="4597">
                  <c:v>383.08333333333331</c:v>
                </c:pt>
                <c:pt idx="4598">
                  <c:v>383.16666666666669</c:v>
                </c:pt>
                <c:pt idx="4599">
                  <c:v>383.25</c:v>
                </c:pt>
                <c:pt idx="4600">
                  <c:v>383.33333333333331</c:v>
                </c:pt>
                <c:pt idx="4601">
                  <c:v>383.41666666666669</c:v>
                </c:pt>
                <c:pt idx="4602">
                  <c:v>383.5</c:v>
                </c:pt>
                <c:pt idx="4603">
                  <c:v>383.58333333333331</c:v>
                </c:pt>
                <c:pt idx="4604">
                  <c:v>383.66666666666669</c:v>
                </c:pt>
                <c:pt idx="4605">
                  <c:v>383.75</c:v>
                </c:pt>
                <c:pt idx="4606">
                  <c:v>383.83333333333331</c:v>
                </c:pt>
                <c:pt idx="4607">
                  <c:v>383.91666666666669</c:v>
                </c:pt>
                <c:pt idx="4608">
                  <c:v>384</c:v>
                </c:pt>
                <c:pt idx="4609">
                  <c:v>384.08333333333331</c:v>
                </c:pt>
                <c:pt idx="4610">
                  <c:v>384.16666666666669</c:v>
                </c:pt>
                <c:pt idx="4611">
                  <c:v>384.25</c:v>
                </c:pt>
                <c:pt idx="4612">
                  <c:v>384.33333333333331</c:v>
                </c:pt>
                <c:pt idx="4613">
                  <c:v>384.41666666666669</c:v>
                </c:pt>
                <c:pt idx="4614">
                  <c:v>384.5</c:v>
                </c:pt>
                <c:pt idx="4615">
                  <c:v>384.58333333333331</c:v>
                </c:pt>
                <c:pt idx="4616">
                  <c:v>384.66666666666669</c:v>
                </c:pt>
                <c:pt idx="4617">
                  <c:v>384.75</c:v>
                </c:pt>
                <c:pt idx="4618">
                  <c:v>384.83333333333331</c:v>
                </c:pt>
                <c:pt idx="4619">
                  <c:v>384.91666666666669</c:v>
                </c:pt>
                <c:pt idx="4620">
                  <c:v>385</c:v>
                </c:pt>
                <c:pt idx="4621">
                  <c:v>385.08333333333331</c:v>
                </c:pt>
                <c:pt idx="4622">
                  <c:v>385.16666666666669</c:v>
                </c:pt>
                <c:pt idx="4623">
                  <c:v>385.25</c:v>
                </c:pt>
                <c:pt idx="4624">
                  <c:v>385.33333333333331</c:v>
                </c:pt>
                <c:pt idx="4625">
                  <c:v>385.41666666666669</c:v>
                </c:pt>
                <c:pt idx="4626">
                  <c:v>385.5</c:v>
                </c:pt>
                <c:pt idx="4627">
                  <c:v>385.58333333333331</c:v>
                </c:pt>
                <c:pt idx="4628">
                  <c:v>385.66666666666669</c:v>
                </c:pt>
                <c:pt idx="4629">
                  <c:v>385.75</c:v>
                </c:pt>
                <c:pt idx="4630">
                  <c:v>385.83333333333331</c:v>
                </c:pt>
                <c:pt idx="4631">
                  <c:v>385.91666666666669</c:v>
                </c:pt>
                <c:pt idx="4632">
                  <c:v>386</c:v>
                </c:pt>
                <c:pt idx="4633">
                  <c:v>386.08333333333331</c:v>
                </c:pt>
                <c:pt idx="4634">
                  <c:v>386.16666666666669</c:v>
                </c:pt>
                <c:pt idx="4635">
                  <c:v>386.25</c:v>
                </c:pt>
                <c:pt idx="4636">
                  <c:v>386.33333333333331</c:v>
                </c:pt>
                <c:pt idx="4637">
                  <c:v>386.41666666666669</c:v>
                </c:pt>
                <c:pt idx="4638">
                  <c:v>386.5</c:v>
                </c:pt>
                <c:pt idx="4639">
                  <c:v>386.58333333333331</c:v>
                </c:pt>
                <c:pt idx="4640">
                  <c:v>386.66666666666669</c:v>
                </c:pt>
                <c:pt idx="4641">
                  <c:v>386.75</c:v>
                </c:pt>
                <c:pt idx="4642">
                  <c:v>386.83333333333331</c:v>
                </c:pt>
                <c:pt idx="4643">
                  <c:v>386.91666666666669</c:v>
                </c:pt>
                <c:pt idx="4644">
                  <c:v>387</c:v>
                </c:pt>
                <c:pt idx="4645">
                  <c:v>387.08333333333331</c:v>
                </c:pt>
                <c:pt idx="4646">
                  <c:v>387.16666666666669</c:v>
                </c:pt>
                <c:pt idx="4647">
                  <c:v>387.25</c:v>
                </c:pt>
                <c:pt idx="4648">
                  <c:v>387.33333333333331</c:v>
                </c:pt>
                <c:pt idx="4649">
                  <c:v>387.41666666666669</c:v>
                </c:pt>
                <c:pt idx="4650">
                  <c:v>387.5</c:v>
                </c:pt>
                <c:pt idx="4651">
                  <c:v>387.58333333333331</c:v>
                </c:pt>
                <c:pt idx="4652">
                  <c:v>387.66666666666669</c:v>
                </c:pt>
                <c:pt idx="4653">
                  <c:v>387.75</c:v>
                </c:pt>
                <c:pt idx="4654">
                  <c:v>387.83333333333331</c:v>
                </c:pt>
                <c:pt idx="4655">
                  <c:v>387.91666666666669</c:v>
                </c:pt>
                <c:pt idx="4656">
                  <c:v>388</c:v>
                </c:pt>
                <c:pt idx="4657">
                  <c:v>388.08333333333331</c:v>
                </c:pt>
                <c:pt idx="4658">
                  <c:v>388.16666666666669</c:v>
                </c:pt>
                <c:pt idx="4659">
                  <c:v>388.25</c:v>
                </c:pt>
                <c:pt idx="4660">
                  <c:v>388.33333333333331</c:v>
                </c:pt>
                <c:pt idx="4661">
                  <c:v>388.41666666666669</c:v>
                </c:pt>
                <c:pt idx="4662">
                  <c:v>388.5</c:v>
                </c:pt>
                <c:pt idx="4663">
                  <c:v>388.58333333333331</c:v>
                </c:pt>
                <c:pt idx="4664">
                  <c:v>388.66666666666669</c:v>
                </c:pt>
                <c:pt idx="4665">
                  <c:v>388.75</c:v>
                </c:pt>
                <c:pt idx="4666">
                  <c:v>388.83333333333331</c:v>
                </c:pt>
                <c:pt idx="4667">
                  <c:v>388.91666666666669</c:v>
                </c:pt>
                <c:pt idx="4668">
                  <c:v>389</c:v>
                </c:pt>
                <c:pt idx="4669">
                  <c:v>389.08333333333331</c:v>
                </c:pt>
                <c:pt idx="4670">
                  <c:v>389.16666666666669</c:v>
                </c:pt>
                <c:pt idx="4671">
                  <c:v>389.25</c:v>
                </c:pt>
                <c:pt idx="4672">
                  <c:v>389.33333333333331</c:v>
                </c:pt>
                <c:pt idx="4673">
                  <c:v>389.41666666666669</c:v>
                </c:pt>
                <c:pt idx="4674">
                  <c:v>389.5</c:v>
                </c:pt>
                <c:pt idx="4675">
                  <c:v>389.58333333333331</c:v>
                </c:pt>
                <c:pt idx="4676">
                  <c:v>389.66666666666669</c:v>
                </c:pt>
                <c:pt idx="4677">
                  <c:v>389.75</c:v>
                </c:pt>
                <c:pt idx="4678">
                  <c:v>389.83333333333331</c:v>
                </c:pt>
                <c:pt idx="4679">
                  <c:v>389.91666666666669</c:v>
                </c:pt>
                <c:pt idx="4680">
                  <c:v>390</c:v>
                </c:pt>
                <c:pt idx="4681">
                  <c:v>390.08333333333331</c:v>
                </c:pt>
                <c:pt idx="4682">
                  <c:v>390.16666666666669</c:v>
                </c:pt>
                <c:pt idx="4683">
                  <c:v>390.25</c:v>
                </c:pt>
                <c:pt idx="4684">
                  <c:v>390.33333333333331</c:v>
                </c:pt>
                <c:pt idx="4685">
                  <c:v>390.41666666666669</c:v>
                </c:pt>
                <c:pt idx="4686">
                  <c:v>390.5</c:v>
                </c:pt>
                <c:pt idx="4687">
                  <c:v>390.58333333333331</c:v>
                </c:pt>
                <c:pt idx="4688">
                  <c:v>390.66666666666669</c:v>
                </c:pt>
                <c:pt idx="4689">
                  <c:v>390.75</c:v>
                </c:pt>
                <c:pt idx="4690">
                  <c:v>390.83333333333331</c:v>
                </c:pt>
                <c:pt idx="4691">
                  <c:v>390.91666666666669</c:v>
                </c:pt>
                <c:pt idx="4692">
                  <c:v>391</c:v>
                </c:pt>
                <c:pt idx="4693">
                  <c:v>391.08333333333331</c:v>
                </c:pt>
                <c:pt idx="4694">
                  <c:v>391.16666666666669</c:v>
                </c:pt>
                <c:pt idx="4695">
                  <c:v>391.25</c:v>
                </c:pt>
                <c:pt idx="4696">
                  <c:v>391.33333333333331</c:v>
                </c:pt>
                <c:pt idx="4697">
                  <c:v>391.41666666666669</c:v>
                </c:pt>
                <c:pt idx="4698">
                  <c:v>391.5</c:v>
                </c:pt>
                <c:pt idx="4699">
                  <c:v>391.58333333333331</c:v>
                </c:pt>
                <c:pt idx="4700">
                  <c:v>391.66666666666669</c:v>
                </c:pt>
                <c:pt idx="4701">
                  <c:v>391.75</c:v>
                </c:pt>
                <c:pt idx="4702">
                  <c:v>391.83333333333331</c:v>
                </c:pt>
                <c:pt idx="4703">
                  <c:v>391.91666666666669</c:v>
                </c:pt>
                <c:pt idx="4704">
                  <c:v>392</c:v>
                </c:pt>
                <c:pt idx="4705">
                  <c:v>392.08333333333331</c:v>
                </c:pt>
                <c:pt idx="4706">
                  <c:v>392.16666666666669</c:v>
                </c:pt>
                <c:pt idx="4707">
                  <c:v>392.25</c:v>
                </c:pt>
                <c:pt idx="4708">
                  <c:v>392.33333333333331</c:v>
                </c:pt>
                <c:pt idx="4709">
                  <c:v>392.41666666666669</c:v>
                </c:pt>
                <c:pt idx="4710">
                  <c:v>392.5</c:v>
                </c:pt>
                <c:pt idx="4711">
                  <c:v>392.58333333333331</c:v>
                </c:pt>
                <c:pt idx="4712">
                  <c:v>392.66666666666669</c:v>
                </c:pt>
                <c:pt idx="4713">
                  <c:v>392.75</c:v>
                </c:pt>
                <c:pt idx="4714">
                  <c:v>392.83333333333331</c:v>
                </c:pt>
                <c:pt idx="4715">
                  <c:v>392.91666666666669</c:v>
                </c:pt>
                <c:pt idx="4716">
                  <c:v>393</c:v>
                </c:pt>
                <c:pt idx="4717">
                  <c:v>393.08333333333331</c:v>
                </c:pt>
                <c:pt idx="4718">
                  <c:v>393.16666666666669</c:v>
                </c:pt>
                <c:pt idx="4719">
                  <c:v>393.25</c:v>
                </c:pt>
                <c:pt idx="4720">
                  <c:v>393.33333333333331</c:v>
                </c:pt>
                <c:pt idx="4721">
                  <c:v>393.41666666666669</c:v>
                </c:pt>
                <c:pt idx="4722">
                  <c:v>393.5</c:v>
                </c:pt>
                <c:pt idx="4723">
                  <c:v>393.58333333333331</c:v>
                </c:pt>
                <c:pt idx="4724">
                  <c:v>393.66666666666669</c:v>
                </c:pt>
                <c:pt idx="4725">
                  <c:v>393.75</c:v>
                </c:pt>
                <c:pt idx="4726">
                  <c:v>393.83333333333331</c:v>
                </c:pt>
                <c:pt idx="4727">
                  <c:v>393.91666666666669</c:v>
                </c:pt>
                <c:pt idx="4728">
                  <c:v>394</c:v>
                </c:pt>
                <c:pt idx="4729">
                  <c:v>394.08333333333331</c:v>
                </c:pt>
                <c:pt idx="4730">
                  <c:v>394.16666666666669</c:v>
                </c:pt>
                <c:pt idx="4731">
                  <c:v>394.25</c:v>
                </c:pt>
                <c:pt idx="4732">
                  <c:v>394.33333333333331</c:v>
                </c:pt>
                <c:pt idx="4733">
                  <c:v>394.41666666666669</c:v>
                </c:pt>
                <c:pt idx="4734">
                  <c:v>394.5</c:v>
                </c:pt>
                <c:pt idx="4735">
                  <c:v>394.58333333333331</c:v>
                </c:pt>
                <c:pt idx="4736">
                  <c:v>394.66666666666669</c:v>
                </c:pt>
                <c:pt idx="4737">
                  <c:v>394.75</c:v>
                </c:pt>
                <c:pt idx="4738">
                  <c:v>394.83333333333331</c:v>
                </c:pt>
                <c:pt idx="4739">
                  <c:v>394.91666666666669</c:v>
                </c:pt>
                <c:pt idx="4740">
                  <c:v>395</c:v>
                </c:pt>
                <c:pt idx="4741">
                  <c:v>395.08333333333331</c:v>
                </c:pt>
                <c:pt idx="4742">
                  <c:v>395.16666666666669</c:v>
                </c:pt>
                <c:pt idx="4743">
                  <c:v>395.25</c:v>
                </c:pt>
                <c:pt idx="4744">
                  <c:v>395.33333333333331</c:v>
                </c:pt>
                <c:pt idx="4745">
                  <c:v>395.41666666666669</c:v>
                </c:pt>
                <c:pt idx="4746">
                  <c:v>395.5</c:v>
                </c:pt>
                <c:pt idx="4747">
                  <c:v>395.58333333333331</c:v>
                </c:pt>
                <c:pt idx="4748">
                  <c:v>395.66666666666669</c:v>
                </c:pt>
                <c:pt idx="4749">
                  <c:v>395.75</c:v>
                </c:pt>
                <c:pt idx="4750">
                  <c:v>395.83333333333331</c:v>
                </c:pt>
                <c:pt idx="4751">
                  <c:v>395.91666666666669</c:v>
                </c:pt>
                <c:pt idx="4752">
                  <c:v>396</c:v>
                </c:pt>
                <c:pt idx="4753">
                  <c:v>396.08333333333331</c:v>
                </c:pt>
                <c:pt idx="4754">
                  <c:v>396.16666666666669</c:v>
                </c:pt>
                <c:pt idx="4755">
                  <c:v>396.25</c:v>
                </c:pt>
                <c:pt idx="4756">
                  <c:v>396.33333333333331</c:v>
                </c:pt>
                <c:pt idx="4757">
                  <c:v>396.41666666666669</c:v>
                </c:pt>
                <c:pt idx="4758">
                  <c:v>396.5</c:v>
                </c:pt>
                <c:pt idx="4759">
                  <c:v>396.58333333333331</c:v>
                </c:pt>
                <c:pt idx="4760">
                  <c:v>396.66666666666669</c:v>
                </c:pt>
                <c:pt idx="4761">
                  <c:v>396.75</c:v>
                </c:pt>
                <c:pt idx="4762">
                  <c:v>396.83333333333331</c:v>
                </c:pt>
                <c:pt idx="4763">
                  <c:v>396.91666666666669</c:v>
                </c:pt>
                <c:pt idx="4764">
                  <c:v>397</c:v>
                </c:pt>
                <c:pt idx="4765">
                  <c:v>397.08333333333331</c:v>
                </c:pt>
                <c:pt idx="4766">
                  <c:v>397.16666666666669</c:v>
                </c:pt>
                <c:pt idx="4767">
                  <c:v>397.25</c:v>
                </c:pt>
                <c:pt idx="4768">
                  <c:v>397.33333333333331</c:v>
                </c:pt>
                <c:pt idx="4769">
                  <c:v>397.41666666666669</c:v>
                </c:pt>
                <c:pt idx="4770">
                  <c:v>397.5</c:v>
                </c:pt>
                <c:pt idx="4771">
                  <c:v>397.58333333333331</c:v>
                </c:pt>
                <c:pt idx="4772">
                  <c:v>397.66666666666669</c:v>
                </c:pt>
                <c:pt idx="4773">
                  <c:v>397.75</c:v>
                </c:pt>
                <c:pt idx="4774">
                  <c:v>397.83333333333331</c:v>
                </c:pt>
                <c:pt idx="4775">
                  <c:v>397.91666666666669</c:v>
                </c:pt>
                <c:pt idx="4776">
                  <c:v>398</c:v>
                </c:pt>
                <c:pt idx="4777">
                  <c:v>398.08333333333331</c:v>
                </c:pt>
                <c:pt idx="4778">
                  <c:v>398.16666666666669</c:v>
                </c:pt>
                <c:pt idx="4779">
                  <c:v>398.25</c:v>
                </c:pt>
                <c:pt idx="4780">
                  <c:v>398.33333333333331</c:v>
                </c:pt>
                <c:pt idx="4781">
                  <c:v>398.41666666666669</c:v>
                </c:pt>
                <c:pt idx="4782">
                  <c:v>398.5</c:v>
                </c:pt>
                <c:pt idx="4783">
                  <c:v>398.58333333333331</c:v>
                </c:pt>
                <c:pt idx="4784">
                  <c:v>398.66666666666669</c:v>
                </c:pt>
                <c:pt idx="4785">
                  <c:v>398.75</c:v>
                </c:pt>
                <c:pt idx="4786">
                  <c:v>398.83333333333331</c:v>
                </c:pt>
                <c:pt idx="4787">
                  <c:v>398.91666666666669</c:v>
                </c:pt>
                <c:pt idx="4788">
                  <c:v>399</c:v>
                </c:pt>
                <c:pt idx="4789">
                  <c:v>399.08333333333331</c:v>
                </c:pt>
                <c:pt idx="4790">
                  <c:v>399.16666666666669</c:v>
                </c:pt>
                <c:pt idx="4791">
                  <c:v>399.25</c:v>
                </c:pt>
                <c:pt idx="4792">
                  <c:v>399.33333333333331</c:v>
                </c:pt>
                <c:pt idx="4793">
                  <c:v>399.41666666666669</c:v>
                </c:pt>
                <c:pt idx="4794">
                  <c:v>399.5</c:v>
                </c:pt>
                <c:pt idx="4795">
                  <c:v>399.58333333333331</c:v>
                </c:pt>
                <c:pt idx="4796">
                  <c:v>399.66666666666669</c:v>
                </c:pt>
                <c:pt idx="4797">
                  <c:v>399.75</c:v>
                </c:pt>
                <c:pt idx="4798">
                  <c:v>399.83333333333331</c:v>
                </c:pt>
                <c:pt idx="4799">
                  <c:v>399.91666666666669</c:v>
                </c:pt>
                <c:pt idx="4800">
                  <c:v>400</c:v>
                </c:pt>
                <c:pt idx="4801">
                  <c:v>400.08333333333331</c:v>
                </c:pt>
                <c:pt idx="4802">
                  <c:v>400.16666666666669</c:v>
                </c:pt>
                <c:pt idx="4803">
                  <c:v>400.25</c:v>
                </c:pt>
                <c:pt idx="4804">
                  <c:v>400.33333333333331</c:v>
                </c:pt>
                <c:pt idx="4805">
                  <c:v>400.41666666666669</c:v>
                </c:pt>
                <c:pt idx="4806">
                  <c:v>400.5</c:v>
                </c:pt>
                <c:pt idx="4807">
                  <c:v>400.58333333333331</c:v>
                </c:pt>
                <c:pt idx="4808">
                  <c:v>400.66666666666669</c:v>
                </c:pt>
                <c:pt idx="4809">
                  <c:v>400.75</c:v>
                </c:pt>
                <c:pt idx="4810">
                  <c:v>400.83333333333331</c:v>
                </c:pt>
                <c:pt idx="4811">
                  <c:v>400.91666666666669</c:v>
                </c:pt>
                <c:pt idx="4812">
                  <c:v>401</c:v>
                </c:pt>
                <c:pt idx="4813">
                  <c:v>401.08333333333331</c:v>
                </c:pt>
                <c:pt idx="4814">
                  <c:v>401.16666666666669</c:v>
                </c:pt>
                <c:pt idx="4815">
                  <c:v>401.25</c:v>
                </c:pt>
                <c:pt idx="4816">
                  <c:v>401.33333333333331</c:v>
                </c:pt>
                <c:pt idx="4817">
                  <c:v>401.41666666666669</c:v>
                </c:pt>
                <c:pt idx="4818">
                  <c:v>401.5</c:v>
                </c:pt>
                <c:pt idx="4819">
                  <c:v>401.58333333333331</c:v>
                </c:pt>
                <c:pt idx="4820">
                  <c:v>401.66666666666669</c:v>
                </c:pt>
                <c:pt idx="4821">
                  <c:v>401.75</c:v>
                </c:pt>
                <c:pt idx="4822">
                  <c:v>401.83333333333331</c:v>
                </c:pt>
                <c:pt idx="4823">
                  <c:v>401.91666666666669</c:v>
                </c:pt>
                <c:pt idx="4824">
                  <c:v>402</c:v>
                </c:pt>
                <c:pt idx="4825">
                  <c:v>402.08333333333331</c:v>
                </c:pt>
                <c:pt idx="4826">
                  <c:v>402.16666666666669</c:v>
                </c:pt>
                <c:pt idx="4827">
                  <c:v>402.25</c:v>
                </c:pt>
                <c:pt idx="4828">
                  <c:v>402.33333333333331</c:v>
                </c:pt>
                <c:pt idx="4829">
                  <c:v>402.41666666666669</c:v>
                </c:pt>
                <c:pt idx="4830">
                  <c:v>402.5</c:v>
                </c:pt>
                <c:pt idx="4831">
                  <c:v>402.58333333333331</c:v>
                </c:pt>
                <c:pt idx="4832">
                  <c:v>402.66666666666669</c:v>
                </c:pt>
                <c:pt idx="4833">
                  <c:v>402.75</c:v>
                </c:pt>
                <c:pt idx="4834">
                  <c:v>402.83333333333331</c:v>
                </c:pt>
                <c:pt idx="4835">
                  <c:v>402.91666666666669</c:v>
                </c:pt>
                <c:pt idx="4836">
                  <c:v>403</c:v>
                </c:pt>
                <c:pt idx="4837">
                  <c:v>403.08333333333331</c:v>
                </c:pt>
                <c:pt idx="4838">
                  <c:v>403.16666666666669</c:v>
                </c:pt>
                <c:pt idx="4839">
                  <c:v>403.25</c:v>
                </c:pt>
                <c:pt idx="4840">
                  <c:v>403.33333333333331</c:v>
                </c:pt>
                <c:pt idx="4841">
                  <c:v>403.41666666666669</c:v>
                </c:pt>
                <c:pt idx="4842">
                  <c:v>403.5</c:v>
                </c:pt>
                <c:pt idx="4843">
                  <c:v>403.58333333333331</c:v>
                </c:pt>
                <c:pt idx="4844">
                  <c:v>403.66666666666669</c:v>
                </c:pt>
                <c:pt idx="4845">
                  <c:v>403.75</c:v>
                </c:pt>
                <c:pt idx="4846">
                  <c:v>403.83333333333331</c:v>
                </c:pt>
                <c:pt idx="4847">
                  <c:v>403.91666666666669</c:v>
                </c:pt>
                <c:pt idx="4848">
                  <c:v>404</c:v>
                </c:pt>
                <c:pt idx="4849">
                  <c:v>404.08333333333331</c:v>
                </c:pt>
                <c:pt idx="4850">
                  <c:v>404.16666666666669</c:v>
                </c:pt>
                <c:pt idx="4851">
                  <c:v>404.25</c:v>
                </c:pt>
                <c:pt idx="4852">
                  <c:v>404.33333333333331</c:v>
                </c:pt>
                <c:pt idx="4853">
                  <c:v>404.41666666666669</c:v>
                </c:pt>
                <c:pt idx="4854">
                  <c:v>404.5</c:v>
                </c:pt>
                <c:pt idx="4855">
                  <c:v>404.58333333333331</c:v>
                </c:pt>
                <c:pt idx="4856">
                  <c:v>404.66666666666669</c:v>
                </c:pt>
                <c:pt idx="4857">
                  <c:v>404.75</c:v>
                </c:pt>
                <c:pt idx="4858">
                  <c:v>404.83333333333331</c:v>
                </c:pt>
                <c:pt idx="4859">
                  <c:v>404.91666666666669</c:v>
                </c:pt>
                <c:pt idx="4860">
                  <c:v>405</c:v>
                </c:pt>
                <c:pt idx="4861">
                  <c:v>405.08333333333331</c:v>
                </c:pt>
                <c:pt idx="4862">
                  <c:v>405.16666666666669</c:v>
                </c:pt>
                <c:pt idx="4863">
                  <c:v>405.25</c:v>
                </c:pt>
                <c:pt idx="4864">
                  <c:v>405.33333333333331</c:v>
                </c:pt>
                <c:pt idx="4865">
                  <c:v>405.41666666666669</c:v>
                </c:pt>
                <c:pt idx="4866">
                  <c:v>405.5</c:v>
                </c:pt>
                <c:pt idx="4867">
                  <c:v>405.58333333333331</c:v>
                </c:pt>
                <c:pt idx="4868">
                  <c:v>405.66666666666669</c:v>
                </c:pt>
                <c:pt idx="4869">
                  <c:v>405.75</c:v>
                </c:pt>
                <c:pt idx="4870">
                  <c:v>405.83333333333331</c:v>
                </c:pt>
                <c:pt idx="4871">
                  <c:v>405.91666666666669</c:v>
                </c:pt>
                <c:pt idx="4872">
                  <c:v>406</c:v>
                </c:pt>
                <c:pt idx="4873">
                  <c:v>406.08333333333331</c:v>
                </c:pt>
                <c:pt idx="4874">
                  <c:v>406.16666666666669</c:v>
                </c:pt>
                <c:pt idx="4875">
                  <c:v>406.25</c:v>
                </c:pt>
                <c:pt idx="4876">
                  <c:v>406.33333333333331</c:v>
                </c:pt>
                <c:pt idx="4877">
                  <c:v>406.41666666666669</c:v>
                </c:pt>
                <c:pt idx="4878">
                  <c:v>406.5</c:v>
                </c:pt>
                <c:pt idx="4879">
                  <c:v>406.58333333333331</c:v>
                </c:pt>
                <c:pt idx="4880">
                  <c:v>406.66666666666669</c:v>
                </c:pt>
                <c:pt idx="4881">
                  <c:v>406.75</c:v>
                </c:pt>
                <c:pt idx="4882">
                  <c:v>406.83333333333331</c:v>
                </c:pt>
                <c:pt idx="4883">
                  <c:v>406.91666666666669</c:v>
                </c:pt>
                <c:pt idx="4884">
                  <c:v>407</c:v>
                </c:pt>
                <c:pt idx="4885">
                  <c:v>407.08333333333331</c:v>
                </c:pt>
                <c:pt idx="4886">
                  <c:v>407.16666666666669</c:v>
                </c:pt>
                <c:pt idx="4887">
                  <c:v>407.25</c:v>
                </c:pt>
                <c:pt idx="4888">
                  <c:v>407.33333333333331</c:v>
                </c:pt>
                <c:pt idx="4889">
                  <c:v>407.41666666666669</c:v>
                </c:pt>
                <c:pt idx="4890">
                  <c:v>407.5</c:v>
                </c:pt>
                <c:pt idx="4891">
                  <c:v>407.58333333333331</c:v>
                </c:pt>
                <c:pt idx="4892">
                  <c:v>407.66666666666669</c:v>
                </c:pt>
                <c:pt idx="4893">
                  <c:v>407.75</c:v>
                </c:pt>
                <c:pt idx="4894">
                  <c:v>407.83333333333331</c:v>
                </c:pt>
                <c:pt idx="4895">
                  <c:v>407.91666666666669</c:v>
                </c:pt>
                <c:pt idx="4896">
                  <c:v>408</c:v>
                </c:pt>
                <c:pt idx="4897">
                  <c:v>408.08333333333331</c:v>
                </c:pt>
                <c:pt idx="4898">
                  <c:v>408.16666666666669</c:v>
                </c:pt>
                <c:pt idx="4899">
                  <c:v>408.25</c:v>
                </c:pt>
                <c:pt idx="4900">
                  <c:v>408.33333333333331</c:v>
                </c:pt>
                <c:pt idx="4901">
                  <c:v>408.41666666666669</c:v>
                </c:pt>
                <c:pt idx="4902">
                  <c:v>408.5</c:v>
                </c:pt>
                <c:pt idx="4903">
                  <c:v>408.58333333333331</c:v>
                </c:pt>
                <c:pt idx="4904">
                  <c:v>408.66666666666669</c:v>
                </c:pt>
                <c:pt idx="4905">
                  <c:v>408.75</c:v>
                </c:pt>
                <c:pt idx="4906">
                  <c:v>408.83333333333331</c:v>
                </c:pt>
                <c:pt idx="4907">
                  <c:v>408.91666666666669</c:v>
                </c:pt>
                <c:pt idx="4908">
                  <c:v>409</c:v>
                </c:pt>
                <c:pt idx="4909">
                  <c:v>409.08333333333331</c:v>
                </c:pt>
                <c:pt idx="4910">
                  <c:v>409.16666666666669</c:v>
                </c:pt>
                <c:pt idx="4911">
                  <c:v>409.25</c:v>
                </c:pt>
                <c:pt idx="4912">
                  <c:v>409.33333333333331</c:v>
                </c:pt>
                <c:pt idx="4913">
                  <c:v>409.41666666666669</c:v>
                </c:pt>
                <c:pt idx="4914">
                  <c:v>409.5</c:v>
                </c:pt>
                <c:pt idx="4915">
                  <c:v>409.58333333333331</c:v>
                </c:pt>
                <c:pt idx="4916">
                  <c:v>409.66666666666669</c:v>
                </c:pt>
                <c:pt idx="4917">
                  <c:v>409.75</c:v>
                </c:pt>
                <c:pt idx="4918">
                  <c:v>409.83333333333331</c:v>
                </c:pt>
                <c:pt idx="4919">
                  <c:v>409.91666666666669</c:v>
                </c:pt>
                <c:pt idx="4920">
                  <c:v>410</c:v>
                </c:pt>
                <c:pt idx="4921">
                  <c:v>410.08333333333331</c:v>
                </c:pt>
                <c:pt idx="4922">
                  <c:v>410.16666666666669</c:v>
                </c:pt>
                <c:pt idx="4923">
                  <c:v>410.25</c:v>
                </c:pt>
                <c:pt idx="4924">
                  <c:v>410.33333333333331</c:v>
                </c:pt>
                <c:pt idx="4925">
                  <c:v>410.41666666666669</c:v>
                </c:pt>
                <c:pt idx="4926">
                  <c:v>410.5</c:v>
                </c:pt>
                <c:pt idx="4927">
                  <c:v>410.58333333333331</c:v>
                </c:pt>
                <c:pt idx="4928">
                  <c:v>410.66666666666669</c:v>
                </c:pt>
                <c:pt idx="4929">
                  <c:v>410.75</c:v>
                </c:pt>
                <c:pt idx="4930">
                  <c:v>410.83333333333331</c:v>
                </c:pt>
                <c:pt idx="4931">
                  <c:v>410.91666666666669</c:v>
                </c:pt>
                <c:pt idx="4932">
                  <c:v>411</c:v>
                </c:pt>
                <c:pt idx="4933">
                  <c:v>411.08333333333331</c:v>
                </c:pt>
                <c:pt idx="4934">
                  <c:v>411.16666666666669</c:v>
                </c:pt>
                <c:pt idx="4935">
                  <c:v>411.25</c:v>
                </c:pt>
                <c:pt idx="4936">
                  <c:v>411.33333333333331</c:v>
                </c:pt>
                <c:pt idx="4937">
                  <c:v>411.41666666666669</c:v>
                </c:pt>
                <c:pt idx="4938">
                  <c:v>411.5</c:v>
                </c:pt>
                <c:pt idx="4939">
                  <c:v>411.58333333333331</c:v>
                </c:pt>
                <c:pt idx="4940">
                  <c:v>411.66666666666669</c:v>
                </c:pt>
                <c:pt idx="4941">
                  <c:v>411.75</c:v>
                </c:pt>
                <c:pt idx="4942">
                  <c:v>411.83333333333331</c:v>
                </c:pt>
                <c:pt idx="4943">
                  <c:v>411.91666666666669</c:v>
                </c:pt>
                <c:pt idx="4944">
                  <c:v>412</c:v>
                </c:pt>
                <c:pt idx="4945">
                  <c:v>412.08333333333331</c:v>
                </c:pt>
                <c:pt idx="4946">
                  <c:v>412.16666666666669</c:v>
                </c:pt>
                <c:pt idx="4947">
                  <c:v>412.25</c:v>
                </c:pt>
                <c:pt idx="4948">
                  <c:v>412.33333333333331</c:v>
                </c:pt>
                <c:pt idx="4949">
                  <c:v>412.41666666666669</c:v>
                </c:pt>
                <c:pt idx="4950">
                  <c:v>412.5</c:v>
                </c:pt>
                <c:pt idx="4951">
                  <c:v>412.58333333333331</c:v>
                </c:pt>
                <c:pt idx="4952">
                  <c:v>412.66666666666669</c:v>
                </c:pt>
                <c:pt idx="4953">
                  <c:v>412.75</c:v>
                </c:pt>
                <c:pt idx="4954">
                  <c:v>412.83333333333331</c:v>
                </c:pt>
                <c:pt idx="4955">
                  <c:v>412.91666666666669</c:v>
                </c:pt>
                <c:pt idx="4956">
                  <c:v>413</c:v>
                </c:pt>
                <c:pt idx="4957">
                  <c:v>413.08333333333331</c:v>
                </c:pt>
                <c:pt idx="4958">
                  <c:v>413.16666666666669</c:v>
                </c:pt>
                <c:pt idx="4959">
                  <c:v>413.25</c:v>
                </c:pt>
                <c:pt idx="4960">
                  <c:v>413.33333333333331</c:v>
                </c:pt>
                <c:pt idx="4961">
                  <c:v>413.41666666666669</c:v>
                </c:pt>
                <c:pt idx="4962">
                  <c:v>413.5</c:v>
                </c:pt>
                <c:pt idx="4963">
                  <c:v>413.58333333333331</c:v>
                </c:pt>
                <c:pt idx="4964">
                  <c:v>413.66666666666669</c:v>
                </c:pt>
                <c:pt idx="4965">
                  <c:v>413.75</c:v>
                </c:pt>
                <c:pt idx="4966">
                  <c:v>413.83333333333331</c:v>
                </c:pt>
                <c:pt idx="4967">
                  <c:v>413.91666666666669</c:v>
                </c:pt>
                <c:pt idx="4968">
                  <c:v>414</c:v>
                </c:pt>
                <c:pt idx="4969">
                  <c:v>414.08333333333331</c:v>
                </c:pt>
                <c:pt idx="4970">
                  <c:v>414.16666666666669</c:v>
                </c:pt>
                <c:pt idx="4971">
                  <c:v>414.25</c:v>
                </c:pt>
                <c:pt idx="4972">
                  <c:v>414.33333333333331</c:v>
                </c:pt>
                <c:pt idx="4973">
                  <c:v>414.41666666666669</c:v>
                </c:pt>
                <c:pt idx="4974">
                  <c:v>414.5</c:v>
                </c:pt>
                <c:pt idx="4975">
                  <c:v>414.58333333333331</c:v>
                </c:pt>
                <c:pt idx="4976">
                  <c:v>414.66666666666669</c:v>
                </c:pt>
                <c:pt idx="4977">
                  <c:v>414.75</c:v>
                </c:pt>
                <c:pt idx="4978">
                  <c:v>414.83333333333331</c:v>
                </c:pt>
                <c:pt idx="4979">
                  <c:v>414.91666666666669</c:v>
                </c:pt>
                <c:pt idx="4980">
                  <c:v>415</c:v>
                </c:pt>
                <c:pt idx="4981">
                  <c:v>415.08333333333331</c:v>
                </c:pt>
                <c:pt idx="4982">
                  <c:v>415.16666666666669</c:v>
                </c:pt>
                <c:pt idx="4983">
                  <c:v>415.25</c:v>
                </c:pt>
                <c:pt idx="4984">
                  <c:v>415.33333333333331</c:v>
                </c:pt>
                <c:pt idx="4985">
                  <c:v>415.41666666666669</c:v>
                </c:pt>
                <c:pt idx="4986">
                  <c:v>415.5</c:v>
                </c:pt>
                <c:pt idx="4987">
                  <c:v>415.58333333333331</c:v>
                </c:pt>
                <c:pt idx="4988">
                  <c:v>415.66666666666669</c:v>
                </c:pt>
                <c:pt idx="4989">
                  <c:v>415.75</c:v>
                </c:pt>
                <c:pt idx="4990">
                  <c:v>415.83333333333331</c:v>
                </c:pt>
                <c:pt idx="4991">
                  <c:v>415.91666666666669</c:v>
                </c:pt>
                <c:pt idx="4992">
                  <c:v>416</c:v>
                </c:pt>
                <c:pt idx="4993">
                  <c:v>416.08333333333331</c:v>
                </c:pt>
                <c:pt idx="4994">
                  <c:v>416.16666666666669</c:v>
                </c:pt>
                <c:pt idx="4995">
                  <c:v>416.25</c:v>
                </c:pt>
                <c:pt idx="4996">
                  <c:v>416.33333333333331</c:v>
                </c:pt>
                <c:pt idx="4997">
                  <c:v>416.41666666666669</c:v>
                </c:pt>
                <c:pt idx="4998">
                  <c:v>416.5</c:v>
                </c:pt>
                <c:pt idx="4999">
                  <c:v>416.58333333333331</c:v>
                </c:pt>
                <c:pt idx="5000">
                  <c:v>416.66666666666669</c:v>
                </c:pt>
                <c:pt idx="5001">
                  <c:v>416.75</c:v>
                </c:pt>
                <c:pt idx="5002">
                  <c:v>416.83333333333331</c:v>
                </c:pt>
                <c:pt idx="5003">
                  <c:v>416.91666666666669</c:v>
                </c:pt>
                <c:pt idx="5004">
                  <c:v>417</c:v>
                </c:pt>
                <c:pt idx="5005">
                  <c:v>417.08333333333331</c:v>
                </c:pt>
                <c:pt idx="5006">
                  <c:v>417.16666666666669</c:v>
                </c:pt>
                <c:pt idx="5007">
                  <c:v>417.25</c:v>
                </c:pt>
                <c:pt idx="5008">
                  <c:v>417.33333333333331</c:v>
                </c:pt>
                <c:pt idx="5009">
                  <c:v>417.41666666666669</c:v>
                </c:pt>
                <c:pt idx="5010">
                  <c:v>417.5</c:v>
                </c:pt>
                <c:pt idx="5011">
                  <c:v>417.58333333333331</c:v>
                </c:pt>
                <c:pt idx="5012">
                  <c:v>417.66666666666669</c:v>
                </c:pt>
                <c:pt idx="5013">
                  <c:v>417.75</c:v>
                </c:pt>
                <c:pt idx="5014">
                  <c:v>417.83333333333331</c:v>
                </c:pt>
                <c:pt idx="5015">
                  <c:v>417.91666666666669</c:v>
                </c:pt>
                <c:pt idx="5016">
                  <c:v>418</c:v>
                </c:pt>
                <c:pt idx="5017">
                  <c:v>418.08333333333331</c:v>
                </c:pt>
                <c:pt idx="5018">
                  <c:v>418.16666666666669</c:v>
                </c:pt>
                <c:pt idx="5019">
                  <c:v>418.25</c:v>
                </c:pt>
                <c:pt idx="5020">
                  <c:v>418.33333333333331</c:v>
                </c:pt>
                <c:pt idx="5021">
                  <c:v>418.41666666666669</c:v>
                </c:pt>
                <c:pt idx="5022">
                  <c:v>418.5</c:v>
                </c:pt>
                <c:pt idx="5023">
                  <c:v>418.58333333333331</c:v>
                </c:pt>
                <c:pt idx="5024">
                  <c:v>418.66666666666669</c:v>
                </c:pt>
                <c:pt idx="5025">
                  <c:v>418.75</c:v>
                </c:pt>
                <c:pt idx="5026">
                  <c:v>418.83333333333331</c:v>
                </c:pt>
                <c:pt idx="5027">
                  <c:v>418.91666666666669</c:v>
                </c:pt>
                <c:pt idx="5028">
                  <c:v>419</c:v>
                </c:pt>
                <c:pt idx="5029">
                  <c:v>419.08333333333331</c:v>
                </c:pt>
                <c:pt idx="5030">
                  <c:v>419.16666666666669</c:v>
                </c:pt>
                <c:pt idx="5031">
                  <c:v>419.25</c:v>
                </c:pt>
                <c:pt idx="5032">
                  <c:v>419.33333333333331</c:v>
                </c:pt>
                <c:pt idx="5033">
                  <c:v>419.41666666666669</c:v>
                </c:pt>
                <c:pt idx="5034">
                  <c:v>419.5</c:v>
                </c:pt>
                <c:pt idx="5035">
                  <c:v>419.58333333333331</c:v>
                </c:pt>
                <c:pt idx="5036">
                  <c:v>419.66666666666669</c:v>
                </c:pt>
                <c:pt idx="5037">
                  <c:v>419.75</c:v>
                </c:pt>
                <c:pt idx="5038">
                  <c:v>419.83333333333331</c:v>
                </c:pt>
                <c:pt idx="5039">
                  <c:v>419.91666666666669</c:v>
                </c:pt>
                <c:pt idx="5040">
                  <c:v>420</c:v>
                </c:pt>
                <c:pt idx="5041">
                  <c:v>420.08333333333331</c:v>
                </c:pt>
                <c:pt idx="5042">
                  <c:v>420.16666666666669</c:v>
                </c:pt>
                <c:pt idx="5043">
                  <c:v>420.25</c:v>
                </c:pt>
                <c:pt idx="5044">
                  <c:v>420.33333333333331</c:v>
                </c:pt>
                <c:pt idx="5045">
                  <c:v>420.41666666666669</c:v>
                </c:pt>
                <c:pt idx="5046">
                  <c:v>420.5</c:v>
                </c:pt>
                <c:pt idx="5047">
                  <c:v>420.58333333333331</c:v>
                </c:pt>
                <c:pt idx="5048">
                  <c:v>420.66666666666669</c:v>
                </c:pt>
                <c:pt idx="5049">
                  <c:v>420.75</c:v>
                </c:pt>
                <c:pt idx="5050">
                  <c:v>420.83333333333331</c:v>
                </c:pt>
                <c:pt idx="5051">
                  <c:v>420.91666666666669</c:v>
                </c:pt>
                <c:pt idx="5052">
                  <c:v>421</c:v>
                </c:pt>
                <c:pt idx="5053">
                  <c:v>421.08333333333331</c:v>
                </c:pt>
                <c:pt idx="5054">
                  <c:v>421.16666666666669</c:v>
                </c:pt>
                <c:pt idx="5055">
                  <c:v>421.25</c:v>
                </c:pt>
                <c:pt idx="5056">
                  <c:v>421.33333333333331</c:v>
                </c:pt>
                <c:pt idx="5057">
                  <c:v>421.41666666666669</c:v>
                </c:pt>
                <c:pt idx="5058">
                  <c:v>421.5</c:v>
                </c:pt>
                <c:pt idx="5059">
                  <c:v>421.58333333333331</c:v>
                </c:pt>
                <c:pt idx="5060">
                  <c:v>421.66666666666669</c:v>
                </c:pt>
                <c:pt idx="5061">
                  <c:v>421.75</c:v>
                </c:pt>
                <c:pt idx="5062">
                  <c:v>421.83333333333331</c:v>
                </c:pt>
                <c:pt idx="5063">
                  <c:v>421.91666666666669</c:v>
                </c:pt>
                <c:pt idx="5064">
                  <c:v>422</c:v>
                </c:pt>
                <c:pt idx="5065">
                  <c:v>422.08333333333331</c:v>
                </c:pt>
                <c:pt idx="5066">
                  <c:v>422.16666666666669</c:v>
                </c:pt>
                <c:pt idx="5067">
                  <c:v>422.25</c:v>
                </c:pt>
                <c:pt idx="5068">
                  <c:v>422.33333333333331</c:v>
                </c:pt>
                <c:pt idx="5069">
                  <c:v>422.41666666666669</c:v>
                </c:pt>
                <c:pt idx="5070">
                  <c:v>422.5</c:v>
                </c:pt>
                <c:pt idx="5071">
                  <c:v>422.58333333333331</c:v>
                </c:pt>
                <c:pt idx="5072">
                  <c:v>422.66666666666669</c:v>
                </c:pt>
                <c:pt idx="5073">
                  <c:v>422.75</c:v>
                </c:pt>
                <c:pt idx="5074">
                  <c:v>422.83333333333331</c:v>
                </c:pt>
                <c:pt idx="5075">
                  <c:v>422.91666666666669</c:v>
                </c:pt>
                <c:pt idx="5076">
                  <c:v>423</c:v>
                </c:pt>
                <c:pt idx="5077">
                  <c:v>423.08333333333331</c:v>
                </c:pt>
                <c:pt idx="5078">
                  <c:v>423.16666666666669</c:v>
                </c:pt>
                <c:pt idx="5079">
                  <c:v>423.25</c:v>
                </c:pt>
                <c:pt idx="5080">
                  <c:v>423.33333333333331</c:v>
                </c:pt>
                <c:pt idx="5081">
                  <c:v>423.41666666666669</c:v>
                </c:pt>
                <c:pt idx="5082">
                  <c:v>423.5</c:v>
                </c:pt>
                <c:pt idx="5083">
                  <c:v>423.58333333333331</c:v>
                </c:pt>
                <c:pt idx="5084">
                  <c:v>423.66666666666669</c:v>
                </c:pt>
                <c:pt idx="5085">
                  <c:v>423.75</c:v>
                </c:pt>
                <c:pt idx="5086">
                  <c:v>423.83333333333331</c:v>
                </c:pt>
                <c:pt idx="5087">
                  <c:v>423.91666666666669</c:v>
                </c:pt>
                <c:pt idx="5088">
                  <c:v>424</c:v>
                </c:pt>
                <c:pt idx="5089">
                  <c:v>424.08333333333331</c:v>
                </c:pt>
                <c:pt idx="5090">
                  <c:v>424.16666666666669</c:v>
                </c:pt>
                <c:pt idx="5091">
                  <c:v>424.25</c:v>
                </c:pt>
                <c:pt idx="5092">
                  <c:v>424.33333333333331</c:v>
                </c:pt>
                <c:pt idx="5093">
                  <c:v>424.41666666666669</c:v>
                </c:pt>
                <c:pt idx="5094">
                  <c:v>424.5</c:v>
                </c:pt>
                <c:pt idx="5095">
                  <c:v>424.58333333333331</c:v>
                </c:pt>
                <c:pt idx="5096">
                  <c:v>424.66666666666669</c:v>
                </c:pt>
                <c:pt idx="5097">
                  <c:v>424.75</c:v>
                </c:pt>
                <c:pt idx="5098">
                  <c:v>424.83333333333331</c:v>
                </c:pt>
                <c:pt idx="5099">
                  <c:v>424.91666666666669</c:v>
                </c:pt>
                <c:pt idx="5100">
                  <c:v>425</c:v>
                </c:pt>
                <c:pt idx="5101">
                  <c:v>425.08333333333331</c:v>
                </c:pt>
                <c:pt idx="5102">
                  <c:v>425.16666666666669</c:v>
                </c:pt>
                <c:pt idx="5103">
                  <c:v>425.25</c:v>
                </c:pt>
                <c:pt idx="5104">
                  <c:v>425.33333333333331</c:v>
                </c:pt>
                <c:pt idx="5105">
                  <c:v>425.41666666666669</c:v>
                </c:pt>
                <c:pt idx="5106">
                  <c:v>425.5</c:v>
                </c:pt>
                <c:pt idx="5107">
                  <c:v>425.58333333333331</c:v>
                </c:pt>
                <c:pt idx="5108">
                  <c:v>425.66666666666669</c:v>
                </c:pt>
                <c:pt idx="5109">
                  <c:v>425.75</c:v>
                </c:pt>
                <c:pt idx="5110">
                  <c:v>425.83333333333331</c:v>
                </c:pt>
                <c:pt idx="5111">
                  <c:v>425.91666666666669</c:v>
                </c:pt>
                <c:pt idx="5112">
                  <c:v>426</c:v>
                </c:pt>
                <c:pt idx="5113">
                  <c:v>426.08333333333331</c:v>
                </c:pt>
                <c:pt idx="5114">
                  <c:v>426.16666666666669</c:v>
                </c:pt>
                <c:pt idx="5115">
                  <c:v>426.25</c:v>
                </c:pt>
                <c:pt idx="5116">
                  <c:v>426.33333333333331</c:v>
                </c:pt>
                <c:pt idx="5117">
                  <c:v>426.41666666666669</c:v>
                </c:pt>
                <c:pt idx="5118">
                  <c:v>426.5</c:v>
                </c:pt>
                <c:pt idx="5119">
                  <c:v>426.58333333333331</c:v>
                </c:pt>
                <c:pt idx="5120">
                  <c:v>426.66666666666669</c:v>
                </c:pt>
                <c:pt idx="5121">
                  <c:v>426.75</c:v>
                </c:pt>
                <c:pt idx="5122">
                  <c:v>426.83333333333331</c:v>
                </c:pt>
                <c:pt idx="5123">
                  <c:v>426.91666666666669</c:v>
                </c:pt>
                <c:pt idx="5124">
                  <c:v>427</c:v>
                </c:pt>
                <c:pt idx="5125">
                  <c:v>427.08333333333331</c:v>
                </c:pt>
                <c:pt idx="5126">
                  <c:v>427.16666666666669</c:v>
                </c:pt>
                <c:pt idx="5127">
                  <c:v>427.25</c:v>
                </c:pt>
                <c:pt idx="5128">
                  <c:v>427.33333333333331</c:v>
                </c:pt>
                <c:pt idx="5129">
                  <c:v>427.41666666666669</c:v>
                </c:pt>
                <c:pt idx="5130">
                  <c:v>427.5</c:v>
                </c:pt>
                <c:pt idx="5131">
                  <c:v>427.58333333333331</c:v>
                </c:pt>
                <c:pt idx="5132">
                  <c:v>427.66666666666669</c:v>
                </c:pt>
                <c:pt idx="5133">
                  <c:v>427.75</c:v>
                </c:pt>
                <c:pt idx="5134">
                  <c:v>427.83333333333331</c:v>
                </c:pt>
                <c:pt idx="5135">
                  <c:v>427.91666666666669</c:v>
                </c:pt>
                <c:pt idx="5136">
                  <c:v>428</c:v>
                </c:pt>
                <c:pt idx="5137">
                  <c:v>428.08333333333331</c:v>
                </c:pt>
                <c:pt idx="5138">
                  <c:v>428.16666666666669</c:v>
                </c:pt>
                <c:pt idx="5139">
                  <c:v>428.25</c:v>
                </c:pt>
                <c:pt idx="5140">
                  <c:v>428.33333333333331</c:v>
                </c:pt>
                <c:pt idx="5141">
                  <c:v>428.41666666666669</c:v>
                </c:pt>
                <c:pt idx="5142">
                  <c:v>428.5</c:v>
                </c:pt>
                <c:pt idx="5143">
                  <c:v>428.58333333333331</c:v>
                </c:pt>
                <c:pt idx="5144">
                  <c:v>428.66666666666669</c:v>
                </c:pt>
                <c:pt idx="5145">
                  <c:v>428.75</c:v>
                </c:pt>
                <c:pt idx="5146">
                  <c:v>428.83333333333331</c:v>
                </c:pt>
                <c:pt idx="5147">
                  <c:v>428.91666666666669</c:v>
                </c:pt>
                <c:pt idx="5148">
                  <c:v>429</c:v>
                </c:pt>
                <c:pt idx="5149">
                  <c:v>429.08333333333331</c:v>
                </c:pt>
                <c:pt idx="5150">
                  <c:v>429.16666666666669</c:v>
                </c:pt>
                <c:pt idx="5151">
                  <c:v>429.25</c:v>
                </c:pt>
                <c:pt idx="5152">
                  <c:v>429.33333333333331</c:v>
                </c:pt>
                <c:pt idx="5153">
                  <c:v>429.41666666666669</c:v>
                </c:pt>
                <c:pt idx="5154">
                  <c:v>429.5</c:v>
                </c:pt>
                <c:pt idx="5155">
                  <c:v>429.58333333333331</c:v>
                </c:pt>
                <c:pt idx="5156">
                  <c:v>429.66666666666669</c:v>
                </c:pt>
                <c:pt idx="5157">
                  <c:v>429.75</c:v>
                </c:pt>
                <c:pt idx="5158">
                  <c:v>429.83333333333331</c:v>
                </c:pt>
                <c:pt idx="5159">
                  <c:v>429.91666666666669</c:v>
                </c:pt>
                <c:pt idx="5160">
                  <c:v>430</c:v>
                </c:pt>
                <c:pt idx="5161">
                  <c:v>430.08333333333331</c:v>
                </c:pt>
                <c:pt idx="5162">
                  <c:v>430.16666666666669</c:v>
                </c:pt>
                <c:pt idx="5163">
                  <c:v>430.25</c:v>
                </c:pt>
                <c:pt idx="5164">
                  <c:v>430.33333333333331</c:v>
                </c:pt>
                <c:pt idx="5165">
                  <c:v>430.41666666666669</c:v>
                </c:pt>
                <c:pt idx="5166">
                  <c:v>430.5</c:v>
                </c:pt>
                <c:pt idx="5167">
                  <c:v>430.58333333333331</c:v>
                </c:pt>
                <c:pt idx="5168">
                  <c:v>430.66666666666669</c:v>
                </c:pt>
                <c:pt idx="5169">
                  <c:v>430.75</c:v>
                </c:pt>
                <c:pt idx="5170">
                  <c:v>430.83333333333331</c:v>
                </c:pt>
                <c:pt idx="5171">
                  <c:v>430.91666666666669</c:v>
                </c:pt>
                <c:pt idx="5172">
                  <c:v>431</c:v>
                </c:pt>
                <c:pt idx="5173">
                  <c:v>431.08333333333331</c:v>
                </c:pt>
                <c:pt idx="5174">
                  <c:v>431.16666666666669</c:v>
                </c:pt>
                <c:pt idx="5175">
                  <c:v>431.25</c:v>
                </c:pt>
                <c:pt idx="5176">
                  <c:v>431.33333333333331</c:v>
                </c:pt>
                <c:pt idx="5177">
                  <c:v>431.41666666666669</c:v>
                </c:pt>
                <c:pt idx="5178">
                  <c:v>431.5</c:v>
                </c:pt>
                <c:pt idx="5179">
                  <c:v>431.58333333333331</c:v>
                </c:pt>
                <c:pt idx="5180">
                  <c:v>431.66666666666669</c:v>
                </c:pt>
                <c:pt idx="5181">
                  <c:v>431.75</c:v>
                </c:pt>
                <c:pt idx="5182">
                  <c:v>431.83333333333331</c:v>
                </c:pt>
                <c:pt idx="5183">
                  <c:v>431.91666666666669</c:v>
                </c:pt>
                <c:pt idx="5184">
                  <c:v>432</c:v>
                </c:pt>
                <c:pt idx="5185">
                  <c:v>432.08333333333331</c:v>
                </c:pt>
                <c:pt idx="5186">
                  <c:v>432.16666666666669</c:v>
                </c:pt>
                <c:pt idx="5187">
                  <c:v>432.25</c:v>
                </c:pt>
                <c:pt idx="5188">
                  <c:v>432.33333333333331</c:v>
                </c:pt>
                <c:pt idx="5189">
                  <c:v>432.41666666666669</c:v>
                </c:pt>
                <c:pt idx="5190">
                  <c:v>432.5</c:v>
                </c:pt>
                <c:pt idx="5191">
                  <c:v>432.58333333333331</c:v>
                </c:pt>
                <c:pt idx="5192">
                  <c:v>432.66666666666669</c:v>
                </c:pt>
                <c:pt idx="5193">
                  <c:v>432.75</c:v>
                </c:pt>
                <c:pt idx="5194">
                  <c:v>432.83333333333331</c:v>
                </c:pt>
                <c:pt idx="5195">
                  <c:v>432.91666666666669</c:v>
                </c:pt>
                <c:pt idx="5196">
                  <c:v>433</c:v>
                </c:pt>
                <c:pt idx="5197">
                  <c:v>433.08333333333331</c:v>
                </c:pt>
                <c:pt idx="5198">
                  <c:v>433.16666666666669</c:v>
                </c:pt>
                <c:pt idx="5199">
                  <c:v>433.25</c:v>
                </c:pt>
                <c:pt idx="5200">
                  <c:v>433.33333333333331</c:v>
                </c:pt>
                <c:pt idx="5201">
                  <c:v>433.41666666666669</c:v>
                </c:pt>
                <c:pt idx="5202">
                  <c:v>433.5</c:v>
                </c:pt>
                <c:pt idx="5203">
                  <c:v>433.58333333333331</c:v>
                </c:pt>
                <c:pt idx="5204">
                  <c:v>433.66666666666669</c:v>
                </c:pt>
                <c:pt idx="5205">
                  <c:v>433.75</c:v>
                </c:pt>
                <c:pt idx="5206">
                  <c:v>433.83333333333331</c:v>
                </c:pt>
                <c:pt idx="5207">
                  <c:v>433.91666666666669</c:v>
                </c:pt>
                <c:pt idx="5208">
                  <c:v>434</c:v>
                </c:pt>
                <c:pt idx="5209">
                  <c:v>434.08333333333331</c:v>
                </c:pt>
                <c:pt idx="5210">
                  <c:v>434.16666666666669</c:v>
                </c:pt>
                <c:pt idx="5211">
                  <c:v>434.25</c:v>
                </c:pt>
                <c:pt idx="5212">
                  <c:v>434.33333333333331</c:v>
                </c:pt>
                <c:pt idx="5213">
                  <c:v>434.41666666666669</c:v>
                </c:pt>
                <c:pt idx="5214">
                  <c:v>434.5</c:v>
                </c:pt>
                <c:pt idx="5215">
                  <c:v>434.58333333333331</c:v>
                </c:pt>
                <c:pt idx="5216">
                  <c:v>434.66666666666669</c:v>
                </c:pt>
                <c:pt idx="5217">
                  <c:v>434.75</c:v>
                </c:pt>
                <c:pt idx="5218">
                  <c:v>434.83333333333331</c:v>
                </c:pt>
                <c:pt idx="5219">
                  <c:v>434.91666666666669</c:v>
                </c:pt>
                <c:pt idx="5220">
                  <c:v>435</c:v>
                </c:pt>
                <c:pt idx="5221">
                  <c:v>435.08333333333331</c:v>
                </c:pt>
                <c:pt idx="5222">
                  <c:v>435.16666666666669</c:v>
                </c:pt>
                <c:pt idx="5223">
                  <c:v>435.25</c:v>
                </c:pt>
                <c:pt idx="5224">
                  <c:v>435.33333333333331</c:v>
                </c:pt>
                <c:pt idx="5225">
                  <c:v>435.41666666666669</c:v>
                </c:pt>
                <c:pt idx="5226">
                  <c:v>435.5</c:v>
                </c:pt>
                <c:pt idx="5227">
                  <c:v>435.58333333333331</c:v>
                </c:pt>
                <c:pt idx="5228">
                  <c:v>435.66666666666669</c:v>
                </c:pt>
                <c:pt idx="5229">
                  <c:v>435.75</c:v>
                </c:pt>
                <c:pt idx="5230">
                  <c:v>435.83333333333331</c:v>
                </c:pt>
                <c:pt idx="5231">
                  <c:v>435.91666666666669</c:v>
                </c:pt>
                <c:pt idx="5232">
                  <c:v>436</c:v>
                </c:pt>
                <c:pt idx="5233">
                  <c:v>436.08333333333331</c:v>
                </c:pt>
                <c:pt idx="5234">
                  <c:v>436.16666666666669</c:v>
                </c:pt>
                <c:pt idx="5235">
                  <c:v>436.25</c:v>
                </c:pt>
                <c:pt idx="5236">
                  <c:v>436.33333333333331</c:v>
                </c:pt>
                <c:pt idx="5237">
                  <c:v>436.41666666666669</c:v>
                </c:pt>
                <c:pt idx="5238">
                  <c:v>436.5</c:v>
                </c:pt>
                <c:pt idx="5239">
                  <c:v>436.58333333333331</c:v>
                </c:pt>
                <c:pt idx="5240">
                  <c:v>436.66666666666669</c:v>
                </c:pt>
                <c:pt idx="5241">
                  <c:v>436.75</c:v>
                </c:pt>
                <c:pt idx="5242">
                  <c:v>436.83333333333331</c:v>
                </c:pt>
                <c:pt idx="5243">
                  <c:v>436.91666666666669</c:v>
                </c:pt>
                <c:pt idx="5244">
                  <c:v>437</c:v>
                </c:pt>
                <c:pt idx="5245">
                  <c:v>437.08333333333331</c:v>
                </c:pt>
                <c:pt idx="5246">
                  <c:v>437.16666666666669</c:v>
                </c:pt>
                <c:pt idx="5247">
                  <c:v>437.25</c:v>
                </c:pt>
                <c:pt idx="5248">
                  <c:v>437.33333333333331</c:v>
                </c:pt>
                <c:pt idx="5249">
                  <c:v>437.41666666666669</c:v>
                </c:pt>
                <c:pt idx="5250">
                  <c:v>437.5</c:v>
                </c:pt>
                <c:pt idx="5251">
                  <c:v>437.58333333333331</c:v>
                </c:pt>
                <c:pt idx="5252">
                  <c:v>437.66666666666669</c:v>
                </c:pt>
                <c:pt idx="5253">
                  <c:v>437.75</c:v>
                </c:pt>
                <c:pt idx="5254">
                  <c:v>437.83333333333331</c:v>
                </c:pt>
                <c:pt idx="5255">
                  <c:v>437.91666666666669</c:v>
                </c:pt>
                <c:pt idx="5256">
                  <c:v>438</c:v>
                </c:pt>
                <c:pt idx="5257">
                  <c:v>438.08333333333331</c:v>
                </c:pt>
                <c:pt idx="5258">
                  <c:v>438.16666666666669</c:v>
                </c:pt>
                <c:pt idx="5259">
                  <c:v>438.25</c:v>
                </c:pt>
                <c:pt idx="5260">
                  <c:v>438.33333333333331</c:v>
                </c:pt>
                <c:pt idx="5261">
                  <c:v>438.41666666666669</c:v>
                </c:pt>
                <c:pt idx="5262">
                  <c:v>438.5</c:v>
                </c:pt>
                <c:pt idx="5263">
                  <c:v>438.58333333333331</c:v>
                </c:pt>
                <c:pt idx="5264">
                  <c:v>438.66666666666669</c:v>
                </c:pt>
                <c:pt idx="5265">
                  <c:v>438.75</c:v>
                </c:pt>
                <c:pt idx="5266">
                  <c:v>438.83333333333331</c:v>
                </c:pt>
                <c:pt idx="5267">
                  <c:v>438.91666666666669</c:v>
                </c:pt>
                <c:pt idx="5268">
                  <c:v>439</c:v>
                </c:pt>
                <c:pt idx="5269">
                  <c:v>439.08333333333331</c:v>
                </c:pt>
                <c:pt idx="5270">
                  <c:v>439.16666666666669</c:v>
                </c:pt>
                <c:pt idx="5271">
                  <c:v>439.25</c:v>
                </c:pt>
                <c:pt idx="5272">
                  <c:v>439.33333333333331</c:v>
                </c:pt>
                <c:pt idx="5273">
                  <c:v>439.41666666666669</c:v>
                </c:pt>
                <c:pt idx="5274">
                  <c:v>439.5</c:v>
                </c:pt>
                <c:pt idx="5275">
                  <c:v>439.58333333333331</c:v>
                </c:pt>
                <c:pt idx="5276">
                  <c:v>439.66666666666669</c:v>
                </c:pt>
                <c:pt idx="5277">
                  <c:v>439.75</c:v>
                </c:pt>
                <c:pt idx="5278">
                  <c:v>439.83333333333331</c:v>
                </c:pt>
                <c:pt idx="5279">
                  <c:v>439.91666666666669</c:v>
                </c:pt>
                <c:pt idx="5280">
                  <c:v>440</c:v>
                </c:pt>
                <c:pt idx="5281">
                  <c:v>440.08333333333331</c:v>
                </c:pt>
                <c:pt idx="5282">
                  <c:v>440.16666666666669</c:v>
                </c:pt>
                <c:pt idx="5283">
                  <c:v>440.25</c:v>
                </c:pt>
                <c:pt idx="5284">
                  <c:v>440.33333333333331</c:v>
                </c:pt>
                <c:pt idx="5285">
                  <c:v>440.41666666666669</c:v>
                </c:pt>
                <c:pt idx="5286">
                  <c:v>440.5</c:v>
                </c:pt>
                <c:pt idx="5287">
                  <c:v>440.58333333333331</c:v>
                </c:pt>
                <c:pt idx="5288">
                  <c:v>440.66666666666669</c:v>
                </c:pt>
                <c:pt idx="5289">
                  <c:v>440.75</c:v>
                </c:pt>
                <c:pt idx="5290">
                  <c:v>440.83333333333331</c:v>
                </c:pt>
                <c:pt idx="5291">
                  <c:v>440.91666666666669</c:v>
                </c:pt>
                <c:pt idx="5292">
                  <c:v>441</c:v>
                </c:pt>
                <c:pt idx="5293">
                  <c:v>441.08333333333331</c:v>
                </c:pt>
                <c:pt idx="5294">
                  <c:v>441.16666666666669</c:v>
                </c:pt>
                <c:pt idx="5295">
                  <c:v>441.25</c:v>
                </c:pt>
                <c:pt idx="5296">
                  <c:v>441.33333333333331</c:v>
                </c:pt>
                <c:pt idx="5297">
                  <c:v>441.41666666666669</c:v>
                </c:pt>
                <c:pt idx="5298">
                  <c:v>441.5</c:v>
                </c:pt>
                <c:pt idx="5299">
                  <c:v>441.58333333333331</c:v>
                </c:pt>
                <c:pt idx="5300">
                  <c:v>441.66666666666669</c:v>
                </c:pt>
                <c:pt idx="5301">
                  <c:v>441.75</c:v>
                </c:pt>
                <c:pt idx="5302">
                  <c:v>441.83333333333331</c:v>
                </c:pt>
                <c:pt idx="5303">
                  <c:v>441.91666666666669</c:v>
                </c:pt>
                <c:pt idx="5304">
                  <c:v>442</c:v>
                </c:pt>
                <c:pt idx="5305">
                  <c:v>442.08333333333331</c:v>
                </c:pt>
                <c:pt idx="5306">
                  <c:v>442.16666666666669</c:v>
                </c:pt>
                <c:pt idx="5307">
                  <c:v>442.25</c:v>
                </c:pt>
                <c:pt idx="5308">
                  <c:v>442.33333333333331</c:v>
                </c:pt>
                <c:pt idx="5309">
                  <c:v>442.41666666666669</c:v>
                </c:pt>
                <c:pt idx="5310">
                  <c:v>442.5</c:v>
                </c:pt>
                <c:pt idx="5311">
                  <c:v>442.58333333333331</c:v>
                </c:pt>
                <c:pt idx="5312">
                  <c:v>442.66666666666669</c:v>
                </c:pt>
                <c:pt idx="5313">
                  <c:v>442.75</c:v>
                </c:pt>
                <c:pt idx="5314">
                  <c:v>442.83333333333331</c:v>
                </c:pt>
                <c:pt idx="5315">
                  <c:v>442.91666666666669</c:v>
                </c:pt>
                <c:pt idx="5316">
                  <c:v>443</c:v>
                </c:pt>
                <c:pt idx="5317">
                  <c:v>443.08333333333331</c:v>
                </c:pt>
                <c:pt idx="5318">
                  <c:v>443.16666666666669</c:v>
                </c:pt>
                <c:pt idx="5319">
                  <c:v>443.25</c:v>
                </c:pt>
                <c:pt idx="5320">
                  <c:v>443.33333333333331</c:v>
                </c:pt>
                <c:pt idx="5321">
                  <c:v>443.41666666666669</c:v>
                </c:pt>
                <c:pt idx="5322">
                  <c:v>443.5</c:v>
                </c:pt>
                <c:pt idx="5323">
                  <c:v>443.58333333333331</c:v>
                </c:pt>
                <c:pt idx="5324">
                  <c:v>443.66666666666669</c:v>
                </c:pt>
                <c:pt idx="5325">
                  <c:v>443.75</c:v>
                </c:pt>
                <c:pt idx="5326">
                  <c:v>443.83333333333331</c:v>
                </c:pt>
                <c:pt idx="5327">
                  <c:v>443.91666666666669</c:v>
                </c:pt>
                <c:pt idx="5328">
                  <c:v>444</c:v>
                </c:pt>
                <c:pt idx="5329">
                  <c:v>444.08333333333331</c:v>
                </c:pt>
                <c:pt idx="5330">
                  <c:v>444.16666666666669</c:v>
                </c:pt>
                <c:pt idx="5331">
                  <c:v>444.25</c:v>
                </c:pt>
                <c:pt idx="5332">
                  <c:v>444.33333333333331</c:v>
                </c:pt>
                <c:pt idx="5333">
                  <c:v>444.41666666666669</c:v>
                </c:pt>
                <c:pt idx="5334">
                  <c:v>444.5</c:v>
                </c:pt>
                <c:pt idx="5335">
                  <c:v>444.58333333333331</c:v>
                </c:pt>
                <c:pt idx="5336">
                  <c:v>444.66666666666669</c:v>
                </c:pt>
                <c:pt idx="5337">
                  <c:v>444.75</c:v>
                </c:pt>
                <c:pt idx="5338">
                  <c:v>444.83333333333331</c:v>
                </c:pt>
                <c:pt idx="5339">
                  <c:v>444.91666666666669</c:v>
                </c:pt>
                <c:pt idx="5340">
                  <c:v>445</c:v>
                </c:pt>
                <c:pt idx="5341">
                  <c:v>445.08333333333331</c:v>
                </c:pt>
                <c:pt idx="5342">
                  <c:v>445.16666666666669</c:v>
                </c:pt>
                <c:pt idx="5343">
                  <c:v>445.25</c:v>
                </c:pt>
                <c:pt idx="5344">
                  <c:v>445.33333333333331</c:v>
                </c:pt>
                <c:pt idx="5345">
                  <c:v>445.41666666666669</c:v>
                </c:pt>
                <c:pt idx="5346">
                  <c:v>445.5</c:v>
                </c:pt>
                <c:pt idx="5347">
                  <c:v>445.58333333333331</c:v>
                </c:pt>
                <c:pt idx="5348">
                  <c:v>445.66666666666669</c:v>
                </c:pt>
                <c:pt idx="5349">
                  <c:v>445.75</c:v>
                </c:pt>
                <c:pt idx="5350">
                  <c:v>445.83333333333331</c:v>
                </c:pt>
                <c:pt idx="5351">
                  <c:v>445.91666666666669</c:v>
                </c:pt>
                <c:pt idx="5352">
                  <c:v>446</c:v>
                </c:pt>
                <c:pt idx="5353">
                  <c:v>446.08333333333331</c:v>
                </c:pt>
                <c:pt idx="5354">
                  <c:v>446.16666666666669</c:v>
                </c:pt>
                <c:pt idx="5355">
                  <c:v>446.25</c:v>
                </c:pt>
                <c:pt idx="5356">
                  <c:v>446.33333333333331</c:v>
                </c:pt>
                <c:pt idx="5357">
                  <c:v>446.41666666666669</c:v>
                </c:pt>
                <c:pt idx="5358">
                  <c:v>446.5</c:v>
                </c:pt>
                <c:pt idx="5359">
                  <c:v>446.58333333333331</c:v>
                </c:pt>
                <c:pt idx="5360">
                  <c:v>446.66666666666669</c:v>
                </c:pt>
                <c:pt idx="5361">
                  <c:v>446.75</c:v>
                </c:pt>
                <c:pt idx="5362">
                  <c:v>446.83333333333331</c:v>
                </c:pt>
                <c:pt idx="5363">
                  <c:v>446.91666666666669</c:v>
                </c:pt>
                <c:pt idx="5364">
                  <c:v>447</c:v>
                </c:pt>
                <c:pt idx="5365">
                  <c:v>447.08333333333331</c:v>
                </c:pt>
                <c:pt idx="5366">
                  <c:v>447.16666666666669</c:v>
                </c:pt>
                <c:pt idx="5367">
                  <c:v>447.25</c:v>
                </c:pt>
                <c:pt idx="5368">
                  <c:v>447.33333333333331</c:v>
                </c:pt>
                <c:pt idx="5369">
                  <c:v>447.41666666666669</c:v>
                </c:pt>
                <c:pt idx="5370">
                  <c:v>447.5</c:v>
                </c:pt>
                <c:pt idx="5371">
                  <c:v>447.58333333333331</c:v>
                </c:pt>
                <c:pt idx="5372">
                  <c:v>447.66666666666669</c:v>
                </c:pt>
                <c:pt idx="5373">
                  <c:v>447.75</c:v>
                </c:pt>
                <c:pt idx="5374">
                  <c:v>447.83333333333331</c:v>
                </c:pt>
                <c:pt idx="5375">
                  <c:v>447.91666666666669</c:v>
                </c:pt>
                <c:pt idx="5376">
                  <c:v>448</c:v>
                </c:pt>
                <c:pt idx="5377">
                  <c:v>448.08333333333331</c:v>
                </c:pt>
                <c:pt idx="5378">
                  <c:v>448.16666666666669</c:v>
                </c:pt>
                <c:pt idx="5379">
                  <c:v>448.25</c:v>
                </c:pt>
                <c:pt idx="5380">
                  <c:v>448.33333333333331</c:v>
                </c:pt>
                <c:pt idx="5381">
                  <c:v>448.41666666666669</c:v>
                </c:pt>
                <c:pt idx="5382">
                  <c:v>448.5</c:v>
                </c:pt>
                <c:pt idx="5383">
                  <c:v>448.58333333333331</c:v>
                </c:pt>
                <c:pt idx="5384">
                  <c:v>448.66666666666669</c:v>
                </c:pt>
                <c:pt idx="5385">
                  <c:v>448.75</c:v>
                </c:pt>
                <c:pt idx="5386">
                  <c:v>448.83333333333331</c:v>
                </c:pt>
                <c:pt idx="5387">
                  <c:v>448.91666666666669</c:v>
                </c:pt>
                <c:pt idx="5388">
                  <c:v>449</c:v>
                </c:pt>
                <c:pt idx="5389">
                  <c:v>449.08333333333331</c:v>
                </c:pt>
                <c:pt idx="5390">
                  <c:v>449.16666666666669</c:v>
                </c:pt>
                <c:pt idx="5391">
                  <c:v>449.25</c:v>
                </c:pt>
                <c:pt idx="5392">
                  <c:v>449.33333333333331</c:v>
                </c:pt>
                <c:pt idx="5393">
                  <c:v>449.41666666666669</c:v>
                </c:pt>
                <c:pt idx="5394">
                  <c:v>449.5</c:v>
                </c:pt>
                <c:pt idx="5395">
                  <c:v>449.58333333333331</c:v>
                </c:pt>
                <c:pt idx="5396">
                  <c:v>449.66666666666669</c:v>
                </c:pt>
                <c:pt idx="5397">
                  <c:v>449.75</c:v>
                </c:pt>
                <c:pt idx="5398">
                  <c:v>449.83333333333331</c:v>
                </c:pt>
                <c:pt idx="5399">
                  <c:v>449.91666666666669</c:v>
                </c:pt>
                <c:pt idx="5400">
                  <c:v>450</c:v>
                </c:pt>
                <c:pt idx="5401">
                  <c:v>450.08333333333331</c:v>
                </c:pt>
                <c:pt idx="5402">
                  <c:v>450.16666666666669</c:v>
                </c:pt>
                <c:pt idx="5403">
                  <c:v>450.25</c:v>
                </c:pt>
                <c:pt idx="5404">
                  <c:v>450.33333333333331</c:v>
                </c:pt>
                <c:pt idx="5405">
                  <c:v>450.41666666666669</c:v>
                </c:pt>
                <c:pt idx="5406">
                  <c:v>450.5</c:v>
                </c:pt>
                <c:pt idx="5407">
                  <c:v>450.58333333333331</c:v>
                </c:pt>
                <c:pt idx="5408">
                  <c:v>450.66666666666669</c:v>
                </c:pt>
                <c:pt idx="5409">
                  <c:v>450.75</c:v>
                </c:pt>
                <c:pt idx="5410">
                  <c:v>450.83333333333331</c:v>
                </c:pt>
                <c:pt idx="5411">
                  <c:v>450.91666666666669</c:v>
                </c:pt>
                <c:pt idx="5412">
                  <c:v>451</c:v>
                </c:pt>
                <c:pt idx="5413">
                  <c:v>451.08333333333331</c:v>
                </c:pt>
                <c:pt idx="5414">
                  <c:v>451.16666666666669</c:v>
                </c:pt>
                <c:pt idx="5415">
                  <c:v>451.25</c:v>
                </c:pt>
                <c:pt idx="5416">
                  <c:v>451.33333333333331</c:v>
                </c:pt>
                <c:pt idx="5417">
                  <c:v>451.41666666666669</c:v>
                </c:pt>
                <c:pt idx="5418">
                  <c:v>451.5</c:v>
                </c:pt>
                <c:pt idx="5419">
                  <c:v>451.58333333333331</c:v>
                </c:pt>
                <c:pt idx="5420">
                  <c:v>451.66666666666669</c:v>
                </c:pt>
                <c:pt idx="5421">
                  <c:v>451.75</c:v>
                </c:pt>
                <c:pt idx="5422">
                  <c:v>451.83333333333331</c:v>
                </c:pt>
                <c:pt idx="5423">
                  <c:v>451.91666666666669</c:v>
                </c:pt>
                <c:pt idx="5424">
                  <c:v>452</c:v>
                </c:pt>
                <c:pt idx="5425">
                  <c:v>452.08333333333331</c:v>
                </c:pt>
                <c:pt idx="5426">
                  <c:v>452.16666666666669</c:v>
                </c:pt>
                <c:pt idx="5427">
                  <c:v>452.25</c:v>
                </c:pt>
                <c:pt idx="5428">
                  <c:v>452.33333333333331</c:v>
                </c:pt>
                <c:pt idx="5429">
                  <c:v>452.41666666666669</c:v>
                </c:pt>
                <c:pt idx="5430">
                  <c:v>452.5</c:v>
                </c:pt>
                <c:pt idx="5431">
                  <c:v>452.58333333333331</c:v>
                </c:pt>
                <c:pt idx="5432">
                  <c:v>452.66666666666669</c:v>
                </c:pt>
                <c:pt idx="5433">
                  <c:v>452.75</c:v>
                </c:pt>
                <c:pt idx="5434">
                  <c:v>452.83333333333331</c:v>
                </c:pt>
                <c:pt idx="5435">
                  <c:v>452.91666666666669</c:v>
                </c:pt>
                <c:pt idx="5436">
                  <c:v>453</c:v>
                </c:pt>
                <c:pt idx="5437">
                  <c:v>453.08333333333331</c:v>
                </c:pt>
                <c:pt idx="5438">
                  <c:v>453.16666666666669</c:v>
                </c:pt>
                <c:pt idx="5439">
                  <c:v>453.25</c:v>
                </c:pt>
                <c:pt idx="5440">
                  <c:v>453.33333333333331</c:v>
                </c:pt>
                <c:pt idx="5441">
                  <c:v>453.41666666666669</c:v>
                </c:pt>
                <c:pt idx="5442">
                  <c:v>453.5</c:v>
                </c:pt>
                <c:pt idx="5443">
                  <c:v>453.58333333333331</c:v>
                </c:pt>
                <c:pt idx="5444">
                  <c:v>453.66666666666669</c:v>
                </c:pt>
                <c:pt idx="5445">
                  <c:v>453.75</c:v>
                </c:pt>
                <c:pt idx="5446">
                  <c:v>453.83333333333331</c:v>
                </c:pt>
                <c:pt idx="5447">
                  <c:v>453.91666666666669</c:v>
                </c:pt>
                <c:pt idx="5448">
                  <c:v>454</c:v>
                </c:pt>
                <c:pt idx="5449">
                  <c:v>454.08333333333331</c:v>
                </c:pt>
                <c:pt idx="5450">
                  <c:v>454.16666666666669</c:v>
                </c:pt>
                <c:pt idx="5451">
                  <c:v>454.25</c:v>
                </c:pt>
                <c:pt idx="5452">
                  <c:v>454.33333333333331</c:v>
                </c:pt>
                <c:pt idx="5453">
                  <c:v>454.41666666666669</c:v>
                </c:pt>
                <c:pt idx="5454">
                  <c:v>454.5</c:v>
                </c:pt>
                <c:pt idx="5455">
                  <c:v>454.58333333333331</c:v>
                </c:pt>
                <c:pt idx="5456">
                  <c:v>454.66666666666669</c:v>
                </c:pt>
                <c:pt idx="5457">
                  <c:v>454.75</c:v>
                </c:pt>
                <c:pt idx="5458">
                  <c:v>454.83333333333331</c:v>
                </c:pt>
                <c:pt idx="5459">
                  <c:v>454.91666666666669</c:v>
                </c:pt>
                <c:pt idx="5460">
                  <c:v>455</c:v>
                </c:pt>
                <c:pt idx="5461">
                  <c:v>455.08333333333331</c:v>
                </c:pt>
                <c:pt idx="5462">
                  <c:v>455.16666666666669</c:v>
                </c:pt>
                <c:pt idx="5463">
                  <c:v>455.25</c:v>
                </c:pt>
                <c:pt idx="5464">
                  <c:v>455.33333333333331</c:v>
                </c:pt>
                <c:pt idx="5465">
                  <c:v>455.41666666666669</c:v>
                </c:pt>
                <c:pt idx="5466">
                  <c:v>455.5</c:v>
                </c:pt>
                <c:pt idx="5467">
                  <c:v>455.58333333333331</c:v>
                </c:pt>
                <c:pt idx="5468">
                  <c:v>455.66666666666669</c:v>
                </c:pt>
                <c:pt idx="5469">
                  <c:v>455.75</c:v>
                </c:pt>
                <c:pt idx="5470">
                  <c:v>455.83333333333331</c:v>
                </c:pt>
                <c:pt idx="5471">
                  <c:v>455.91666666666669</c:v>
                </c:pt>
                <c:pt idx="5472">
                  <c:v>456</c:v>
                </c:pt>
                <c:pt idx="5473">
                  <c:v>456.08333333333331</c:v>
                </c:pt>
                <c:pt idx="5474">
                  <c:v>456.16666666666669</c:v>
                </c:pt>
                <c:pt idx="5475">
                  <c:v>456.25</c:v>
                </c:pt>
                <c:pt idx="5476">
                  <c:v>456.33333333333331</c:v>
                </c:pt>
                <c:pt idx="5477">
                  <c:v>456.41666666666669</c:v>
                </c:pt>
                <c:pt idx="5478">
                  <c:v>456.5</c:v>
                </c:pt>
                <c:pt idx="5479">
                  <c:v>456.58333333333331</c:v>
                </c:pt>
                <c:pt idx="5480">
                  <c:v>456.66666666666669</c:v>
                </c:pt>
                <c:pt idx="5481">
                  <c:v>456.75</c:v>
                </c:pt>
                <c:pt idx="5482">
                  <c:v>456.83333333333331</c:v>
                </c:pt>
                <c:pt idx="5483">
                  <c:v>456.91666666666669</c:v>
                </c:pt>
                <c:pt idx="5484">
                  <c:v>457</c:v>
                </c:pt>
                <c:pt idx="5485">
                  <c:v>457.08333333333331</c:v>
                </c:pt>
                <c:pt idx="5486">
                  <c:v>457.16666666666669</c:v>
                </c:pt>
                <c:pt idx="5487">
                  <c:v>457.25</c:v>
                </c:pt>
                <c:pt idx="5488">
                  <c:v>457.33333333333331</c:v>
                </c:pt>
                <c:pt idx="5489">
                  <c:v>457.41666666666669</c:v>
                </c:pt>
                <c:pt idx="5490">
                  <c:v>457.5</c:v>
                </c:pt>
                <c:pt idx="5491">
                  <c:v>457.58333333333331</c:v>
                </c:pt>
                <c:pt idx="5492">
                  <c:v>457.66666666666669</c:v>
                </c:pt>
                <c:pt idx="5493">
                  <c:v>457.75</c:v>
                </c:pt>
                <c:pt idx="5494">
                  <c:v>457.83333333333331</c:v>
                </c:pt>
                <c:pt idx="5495">
                  <c:v>457.91666666666669</c:v>
                </c:pt>
                <c:pt idx="5496">
                  <c:v>458</c:v>
                </c:pt>
                <c:pt idx="5497">
                  <c:v>458.08333333333331</c:v>
                </c:pt>
                <c:pt idx="5498">
                  <c:v>458.16666666666669</c:v>
                </c:pt>
                <c:pt idx="5499">
                  <c:v>458.25</c:v>
                </c:pt>
                <c:pt idx="5500">
                  <c:v>458.33333333333331</c:v>
                </c:pt>
                <c:pt idx="5501">
                  <c:v>458.41666666666669</c:v>
                </c:pt>
                <c:pt idx="5502">
                  <c:v>458.5</c:v>
                </c:pt>
                <c:pt idx="5503">
                  <c:v>458.58333333333331</c:v>
                </c:pt>
                <c:pt idx="5504">
                  <c:v>458.66666666666669</c:v>
                </c:pt>
                <c:pt idx="5505">
                  <c:v>458.75</c:v>
                </c:pt>
                <c:pt idx="5506">
                  <c:v>458.83333333333331</c:v>
                </c:pt>
                <c:pt idx="5507">
                  <c:v>458.91666666666669</c:v>
                </c:pt>
                <c:pt idx="5508">
                  <c:v>459</c:v>
                </c:pt>
                <c:pt idx="5509">
                  <c:v>459.08333333333331</c:v>
                </c:pt>
                <c:pt idx="5510">
                  <c:v>459.16666666666669</c:v>
                </c:pt>
                <c:pt idx="5511">
                  <c:v>459.25</c:v>
                </c:pt>
                <c:pt idx="5512">
                  <c:v>459.33333333333331</c:v>
                </c:pt>
                <c:pt idx="5513">
                  <c:v>459.41666666666669</c:v>
                </c:pt>
                <c:pt idx="5514">
                  <c:v>459.5</c:v>
                </c:pt>
                <c:pt idx="5515">
                  <c:v>459.58333333333331</c:v>
                </c:pt>
                <c:pt idx="5516">
                  <c:v>459.66666666666669</c:v>
                </c:pt>
                <c:pt idx="5517">
                  <c:v>459.75</c:v>
                </c:pt>
                <c:pt idx="5518">
                  <c:v>459.83333333333331</c:v>
                </c:pt>
                <c:pt idx="5519">
                  <c:v>459.91666666666669</c:v>
                </c:pt>
                <c:pt idx="5520">
                  <c:v>460</c:v>
                </c:pt>
                <c:pt idx="5521">
                  <c:v>460.08333333333331</c:v>
                </c:pt>
                <c:pt idx="5522">
                  <c:v>460.16666666666669</c:v>
                </c:pt>
                <c:pt idx="5523">
                  <c:v>460.25</c:v>
                </c:pt>
                <c:pt idx="5524">
                  <c:v>460.33333333333331</c:v>
                </c:pt>
                <c:pt idx="5525">
                  <c:v>460.41666666666669</c:v>
                </c:pt>
                <c:pt idx="5526">
                  <c:v>460.5</c:v>
                </c:pt>
                <c:pt idx="5527">
                  <c:v>460.58333333333331</c:v>
                </c:pt>
                <c:pt idx="5528">
                  <c:v>460.66666666666669</c:v>
                </c:pt>
                <c:pt idx="5529">
                  <c:v>460.75</c:v>
                </c:pt>
                <c:pt idx="5530">
                  <c:v>460.83333333333331</c:v>
                </c:pt>
                <c:pt idx="5531">
                  <c:v>460.91666666666669</c:v>
                </c:pt>
                <c:pt idx="5532">
                  <c:v>461</c:v>
                </c:pt>
                <c:pt idx="5533">
                  <c:v>461.08333333333331</c:v>
                </c:pt>
                <c:pt idx="5534">
                  <c:v>461.16666666666669</c:v>
                </c:pt>
                <c:pt idx="5535">
                  <c:v>461.25</c:v>
                </c:pt>
                <c:pt idx="5536">
                  <c:v>461.33333333333331</c:v>
                </c:pt>
                <c:pt idx="5537">
                  <c:v>461.41666666666669</c:v>
                </c:pt>
                <c:pt idx="5538">
                  <c:v>461.5</c:v>
                </c:pt>
                <c:pt idx="5539">
                  <c:v>461.58333333333331</c:v>
                </c:pt>
                <c:pt idx="5540">
                  <c:v>461.66666666666669</c:v>
                </c:pt>
                <c:pt idx="5541">
                  <c:v>461.75</c:v>
                </c:pt>
                <c:pt idx="5542">
                  <c:v>461.83333333333331</c:v>
                </c:pt>
                <c:pt idx="5543">
                  <c:v>461.91666666666669</c:v>
                </c:pt>
                <c:pt idx="5544">
                  <c:v>462</c:v>
                </c:pt>
                <c:pt idx="5545">
                  <c:v>462.08333333333331</c:v>
                </c:pt>
                <c:pt idx="5546">
                  <c:v>462.16666666666669</c:v>
                </c:pt>
                <c:pt idx="5547">
                  <c:v>462.25</c:v>
                </c:pt>
                <c:pt idx="5548">
                  <c:v>462.33333333333331</c:v>
                </c:pt>
                <c:pt idx="5549">
                  <c:v>462.41666666666669</c:v>
                </c:pt>
                <c:pt idx="5550">
                  <c:v>462.5</c:v>
                </c:pt>
                <c:pt idx="5551">
                  <c:v>462.58333333333331</c:v>
                </c:pt>
                <c:pt idx="5552">
                  <c:v>462.66666666666669</c:v>
                </c:pt>
                <c:pt idx="5553">
                  <c:v>462.75</c:v>
                </c:pt>
                <c:pt idx="5554">
                  <c:v>462.83333333333331</c:v>
                </c:pt>
                <c:pt idx="5555">
                  <c:v>462.91666666666669</c:v>
                </c:pt>
                <c:pt idx="5556">
                  <c:v>463</c:v>
                </c:pt>
                <c:pt idx="5557">
                  <c:v>463.08333333333331</c:v>
                </c:pt>
                <c:pt idx="5558">
                  <c:v>463.16666666666669</c:v>
                </c:pt>
                <c:pt idx="5559">
                  <c:v>463.25</c:v>
                </c:pt>
                <c:pt idx="5560">
                  <c:v>463.33333333333331</c:v>
                </c:pt>
                <c:pt idx="5561">
                  <c:v>463.41666666666669</c:v>
                </c:pt>
                <c:pt idx="5562">
                  <c:v>463.5</c:v>
                </c:pt>
                <c:pt idx="5563">
                  <c:v>463.58333333333331</c:v>
                </c:pt>
                <c:pt idx="5564">
                  <c:v>463.66666666666669</c:v>
                </c:pt>
                <c:pt idx="5565">
                  <c:v>463.75</c:v>
                </c:pt>
                <c:pt idx="5566">
                  <c:v>463.83333333333331</c:v>
                </c:pt>
                <c:pt idx="5567">
                  <c:v>463.91666666666669</c:v>
                </c:pt>
                <c:pt idx="5568">
                  <c:v>464</c:v>
                </c:pt>
                <c:pt idx="5569">
                  <c:v>464.08333333333331</c:v>
                </c:pt>
                <c:pt idx="5570">
                  <c:v>464.16666666666669</c:v>
                </c:pt>
                <c:pt idx="5571">
                  <c:v>464.25</c:v>
                </c:pt>
                <c:pt idx="5572">
                  <c:v>464.33333333333331</c:v>
                </c:pt>
                <c:pt idx="5573">
                  <c:v>464.41666666666669</c:v>
                </c:pt>
                <c:pt idx="5574">
                  <c:v>464.5</c:v>
                </c:pt>
                <c:pt idx="5575">
                  <c:v>464.58333333333331</c:v>
                </c:pt>
                <c:pt idx="5576">
                  <c:v>464.66666666666669</c:v>
                </c:pt>
                <c:pt idx="5577">
                  <c:v>464.75</c:v>
                </c:pt>
                <c:pt idx="5578">
                  <c:v>464.83333333333331</c:v>
                </c:pt>
                <c:pt idx="5579">
                  <c:v>464.91666666666669</c:v>
                </c:pt>
                <c:pt idx="5580">
                  <c:v>465</c:v>
                </c:pt>
                <c:pt idx="5581">
                  <c:v>465.08333333333331</c:v>
                </c:pt>
                <c:pt idx="5582">
                  <c:v>465.16666666666669</c:v>
                </c:pt>
                <c:pt idx="5583">
                  <c:v>465.25</c:v>
                </c:pt>
                <c:pt idx="5584">
                  <c:v>465.33333333333331</c:v>
                </c:pt>
                <c:pt idx="5585">
                  <c:v>465.41666666666669</c:v>
                </c:pt>
                <c:pt idx="5586">
                  <c:v>465.5</c:v>
                </c:pt>
                <c:pt idx="5587">
                  <c:v>465.58333333333331</c:v>
                </c:pt>
                <c:pt idx="5588">
                  <c:v>465.66666666666669</c:v>
                </c:pt>
                <c:pt idx="5589">
                  <c:v>465.75</c:v>
                </c:pt>
                <c:pt idx="5590">
                  <c:v>465.83333333333331</c:v>
                </c:pt>
                <c:pt idx="5591">
                  <c:v>465.91666666666669</c:v>
                </c:pt>
                <c:pt idx="5592">
                  <c:v>466</c:v>
                </c:pt>
                <c:pt idx="5593">
                  <c:v>466.08333333333331</c:v>
                </c:pt>
                <c:pt idx="5594">
                  <c:v>466.16666666666669</c:v>
                </c:pt>
                <c:pt idx="5595">
                  <c:v>466.25</c:v>
                </c:pt>
                <c:pt idx="5596">
                  <c:v>466.33333333333331</c:v>
                </c:pt>
                <c:pt idx="5597">
                  <c:v>466.41666666666669</c:v>
                </c:pt>
                <c:pt idx="5598">
                  <c:v>466.5</c:v>
                </c:pt>
                <c:pt idx="5599">
                  <c:v>466.58333333333331</c:v>
                </c:pt>
                <c:pt idx="5600">
                  <c:v>466.66666666666669</c:v>
                </c:pt>
                <c:pt idx="5601">
                  <c:v>466.75</c:v>
                </c:pt>
                <c:pt idx="5602">
                  <c:v>466.83333333333331</c:v>
                </c:pt>
                <c:pt idx="5603">
                  <c:v>466.91666666666669</c:v>
                </c:pt>
                <c:pt idx="5604">
                  <c:v>467</c:v>
                </c:pt>
                <c:pt idx="5605">
                  <c:v>467.08333333333331</c:v>
                </c:pt>
                <c:pt idx="5606">
                  <c:v>467.16666666666669</c:v>
                </c:pt>
                <c:pt idx="5607">
                  <c:v>467.25</c:v>
                </c:pt>
                <c:pt idx="5608">
                  <c:v>467.33333333333331</c:v>
                </c:pt>
                <c:pt idx="5609">
                  <c:v>467.41666666666669</c:v>
                </c:pt>
                <c:pt idx="5610">
                  <c:v>467.5</c:v>
                </c:pt>
                <c:pt idx="5611">
                  <c:v>467.58333333333331</c:v>
                </c:pt>
                <c:pt idx="5612">
                  <c:v>467.66666666666669</c:v>
                </c:pt>
                <c:pt idx="5613">
                  <c:v>467.75</c:v>
                </c:pt>
                <c:pt idx="5614">
                  <c:v>467.83333333333331</c:v>
                </c:pt>
                <c:pt idx="5615">
                  <c:v>467.91666666666669</c:v>
                </c:pt>
                <c:pt idx="5616">
                  <c:v>468</c:v>
                </c:pt>
                <c:pt idx="5617">
                  <c:v>468.08333333333331</c:v>
                </c:pt>
                <c:pt idx="5618">
                  <c:v>468.16666666666669</c:v>
                </c:pt>
                <c:pt idx="5619">
                  <c:v>468.25</c:v>
                </c:pt>
                <c:pt idx="5620">
                  <c:v>468.33333333333331</c:v>
                </c:pt>
                <c:pt idx="5621">
                  <c:v>468.41666666666669</c:v>
                </c:pt>
                <c:pt idx="5622">
                  <c:v>468.5</c:v>
                </c:pt>
                <c:pt idx="5623">
                  <c:v>468.58333333333331</c:v>
                </c:pt>
                <c:pt idx="5624">
                  <c:v>468.66666666666669</c:v>
                </c:pt>
                <c:pt idx="5625">
                  <c:v>468.75</c:v>
                </c:pt>
                <c:pt idx="5626">
                  <c:v>468.83333333333331</c:v>
                </c:pt>
                <c:pt idx="5627">
                  <c:v>468.91666666666669</c:v>
                </c:pt>
                <c:pt idx="5628">
                  <c:v>469</c:v>
                </c:pt>
                <c:pt idx="5629">
                  <c:v>469.08333333333331</c:v>
                </c:pt>
                <c:pt idx="5630">
                  <c:v>469.16666666666669</c:v>
                </c:pt>
                <c:pt idx="5631">
                  <c:v>469.25</c:v>
                </c:pt>
                <c:pt idx="5632">
                  <c:v>469.33333333333331</c:v>
                </c:pt>
                <c:pt idx="5633">
                  <c:v>469.41666666666669</c:v>
                </c:pt>
                <c:pt idx="5634">
                  <c:v>469.5</c:v>
                </c:pt>
                <c:pt idx="5635">
                  <c:v>469.58333333333331</c:v>
                </c:pt>
                <c:pt idx="5636">
                  <c:v>469.66666666666669</c:v>
                </c:pt>
                <c:pt idx="5637">
                  <c:v>469.75</c:v>
                </c:pt>
                <c:pt idx="5638">
                  <c:v>469.83333333333331</c:v>
                </c:pt>
                <c:pt idx="5639">
                  <c:v>469.91666666666669</c:v>
                </c:pt>
                <c:pt idx="5640">
                  <c:v>470</c:v>
                </c:pt>
                <c:pt idx="5641">
                  <c:v>470.08333333333331</c:v>
                </c:pt>
                <c:pt idx="5642">
                  <c:v>470.16666666666669</c:v>
                </c:pt>
                <c:pt idx="5643">
                  <c:v>470.25</c:v>
                </c:pt>
                <c:pt idx="5644">
                  <c:v>470.33333333333331</c:v>
                </c:pt>
                <c:pt idx="5645">
                  <c:v>470.41666666666669</c:v>
                </c:pt>
                <c:pt idx="5646">
                  <c:v>470.5</c:v>
                </c:pt>
                <c:pt idx="5647">
                  <c:v>470.58333333333331</c:v>
                </c:pt>
                <c:pt idx="5648">
                  <c:v>470.66666666666669</c:v>
                </c:pt>
                <c:pt idx="5649">
                  <c:v>470.75</c:v>
                </c:pt>
                <c:pt idx="5650">
                  <c:v>470.83333333333331</c:v>
                </c:pt>
                <c:pt idx="5651">
                  <c:v>470.91666666666669</c:v>
                </c:pt>
                <c:pt idx="5652">
                  <c:v>471</c:v>
                </c:pt>
                <c:pt idx="5653">
                  <c:v>471.08333333333331</c:v>
                </c:pt>
                <c:pt idx="5654">
                  <c:v>471.16666666666669</c:v>
                </c:pt>
                <c:pt idx="5655">
                  <c:v>471.25</c:v>
                </c:pt>
                <c:pt idx="5656">
                  <c:v>471.33333333333331</c:v>
                </c:pt>
                <c:pt idx="5657">
                  <c:v>471.41666666666669</c:v>
                </c:pt>
                <c:pt idx="5658">
                  <c:v>471.5</c:v>
                </c:pt>
                <c:pt idx="5659">
                  <c:v>471.58333333333331</c:v>
                </c:pt>
                <c:pt idx="5660">
                  <c:v>471.66666666666669</c:v>
                </c:pt>
                <c:pt idx="5661">
                  <c:v>471.75</c:v>
                </c:pt>
                <c:pt idx="5662">
                  <c:v>471.83333333333331</c:v>
                </c:pt>
                <c:pt idx="5663">
                  <c:v>471.91666666666669</c:v>
                </c:pt>
                <c:pt idx="5664">
                  <c:v>472</c:v>
                </c:pt>
                <c:pt idx="5665">
                  <c:v>472.08333333333331</c:v>
                </c:pt>
                <c:pt idx="5666">
                  <c:v>472.16666666666669</c:v>
                </c:pt>
                <c:pt idx="5667">
                  <c:v>472.25</c:v>
                </c:pt>
                <c:pt idx="5668">
                  <c:v>472.33333333333331</c:v>
                </c:pt>
                <c:pt idx="5669">
                  <c:v>472.41666666666669</c:v>
                </c:pt>
                <c:pt idx="5670">
                  <c:v>472.5</c:v>
                </c:pt>
                <c:pt idx="5671">
                  <c:v>472.58333333333331</c:v>
                </c:pt>
                <c:pt idx="5672">
                  <c:v>472.66666666666669</c:v>
                </c:pt>
                <c:pt idx="5673">
                  <c:v>472.75</c:v>
                </c:pt>
                <c:pt idx="5674">
                  <c:v>472.83333333333331</c:v>
                </c:pt>
                <c:pt idx="5675">
                  <c:v>472.91666666666669</c:v>
                </c:pt>
                <c:pt idx="5676">
                  <c:v>473</c:v>
                </c:pt>
                <c:pt idx="5677">
                  <c:v>473.08333333333331</c:v>
                </c:pt>
                <c:pt idx="5678">
                  <c:v>473.16666666666669</c:v>
                </c:pt>
                <c:pt idx="5679">
                  <c:v>473.25</c:v>
                </c:pt>
                <c:pt idx="5680">
                  <c:v>473.33333333333331</c:v>
                </c:pt>
                <c:pt idx="5681">
                  <c:v>473.41666666666669</c:v>
                </c:pt>
                <c:pt idx="5682">
                  <c:v>473.5</c:v>
                </c:pt>
                <c:pt idx="5683">
                  <c:v>473.58333333333331</c:v>
                </c:pt>
                <c:pt idx="5684">
                  <c:v>473.66666666666669</c:v>
                </c:pt>
                <c:pt idx="5685">
                  <c:v>473.75</c:v>
                </c:pt>
                <c:pt idx="5686">
                  <c:v>473.83333333333331</c:v>
                </c:pt>
                <c:pt idx="5687">
                  <c:v>473.91666666666669</c:v>
                </c:pt>
                <c:pt idx="5688">
                  <c:v>474</c:v>
                </c:pt>
                <c:pt idx="5689">
                  <c:v>474.08333333333331</c:v>
                </c:pt>
                <c:pt idx="5690">
                  <c:v>474.16666666666669</c:v>
                </c:pt>
                <c:pt idx="5691">
                  <c:v>474.25</c:v>
                </c:pt>
                <c:pt idx="5692">
                  <c:v>474.33333333333331</c:v>
                </c:pt>
                <c:pt idx="5693">
                  <c:v>474.41666666666669</c:v>
                </c:pt>
                <c:pt idx="5694">
                  <c:v>474.5</c:v>
                </c:pt>
                <c:pt idx="5695">
                  <c:v>474.58333333333331</c:v>
                </c:pt>
                <c:pt idx="5696">
                  <c:v>474.66666666666669</c:v>
                </c:pt>
                <c:pt idx="5697">
                  <c:v>474.75</c:v>
                </c:pt>
                <c:pt idx="5698">
                  <c:v>474.83333333333331</c:v>
                </c:pt>
                <c:pt idx="5699">
                  <c:v>474.91666666666669</c:v>
                </c:pt>
                <c:pt idx="5700">
                  <c:v>475</c:v>
                </c:pt>
                <c:pt idx="5701">
                  <c:v>475.08333333333331</c:v>
                </c:pt>
                <c:pt idx="5702">
                  <c:v>475.16666666666669</c:v>
                </c:pt>
                <c:pt idx="5703">
                  <c:v>475.25</c:v>
                </c:pt>
                <c:pt idx="5704">
                  <c:v>475.33333333333331</c:v>
                </c:pt>
                <c:pt idx="5705">
                  <c:v>475.41666666666669</c:v>
                </c:pt>
                <c:pt idx="5706">
                  <c:v>475.5</c:v>
                </c:pt>
                <c:pt idx="5707">
                  <c:v>475.58333333333331</c:v>
                </c:pt>
                <c:pt idx="5708">
                  <c:v>475.66666666666669</c:v>
                </c:pt>
                <c:pt idx="5709">
                  <c:v>475.75</c:v>
                </c:pt>
                <c:pt idx="5710">
                  <c:v>475.83333333333331</c:v>
                </c:pt>
                <c:pt idx="5711">
                  <c:v>475.91666666666669</c:v>
                </c:pt>
                <c:pt idx="5712">
                  <c:v>476</c:v>
                </c:pt>
                <c:pt idx="5713">
                  <c:v>476.08333333333331</c:v>
                </c:pt>
                <c:pt idx="5714">
                  <c:v>476.16666666666669</c:v>
                </c:pt>
                <c:pt idx="5715">
                  <c:v>476.25</c:v>
                </c:pt>
                <c:pt idx="5716">
                  <c:v>476.33333333333331</c:v>
                </c:pt>
                <c:pt idx="5717">
                  <c:v>476.41666666666669</c:v>
                </c:pt>
                <c:pt idx="5718">
                  <c:v>476.5</c:v>
                </c:pt>
                <c:pt idx="5719">
                  <c:v>476.58333333333331</c:v>
                </c:pt>
                <c:pt idx="5720">
                  <c:v>476.66666666666669</c:v>
                </c:pt>
                <c:pt idx="5721">
                  <c:v>476.75</c:v>
                </c:pt>
                <c:pt idx="5722">
                  <c:v>476.83333333333331</c:v>
                </c:pt>
                <c:pt idx="5723">
                  <c:v>476.91666666666669</c:v>
                </c:pt>
                <c:pt idx="5724">
                  <c:v>477</c:v>
                </c:pt>
                <c:pt idx="5725">
                  <c:v>477.08333333333331</c:v>
                </c:pt>
                <c:pt idx="5726">
                  <c:v>477.16666666666669</c:v>
                </c:pt>
                <c:pt idx="5727">
                  <c:v>477.25</c:v>
                </c:pt>
                <c:pt idx="5728">
                  <c:v>477.33333333333331</c:v>
                </c:pt>
                <c:pt idx="5729">
                  <c:v>477.41666666666669</c:v>
                </c:pt>
                <c:pt idx="5730">
                  <c:v>477.5</c:v>
                </c:pt>
                <c:pt idx="5731">
                  <c:v>477.58333333333331</c:v>
                </c:pt>
                <c:pt idx="5732">
                  <c:v>477.66666666666669</c:v>
                </c:pt>
                <c:pt idx="5733">
                  <c:v>477.75</c:v>
                </c:pt>
                <c:pt idx="5734">
                  <c:v>477.83333333333331</c:v>
                </c:pt>
                <c:pt idx="5735">
                  <c:v>477.91666666666669</c:v>
                </c:pt>
                <c:pt idx="5736">
                  <c:v>478</c:v>
                </c:pt>
                <c:pt idx="5737">
                  <c:v>478.08333333333331</c:v>
                </c:pt>
                <c:pt idx="5738">
                  <c:v>478.16666666666669</c:v>
                </c:pt>
                <c:pt idx="5739">
                  <c:v>478.25</c:v>
                </c:pt>
                <c:pt idx="5740">
                  <c:v>478.33333333333331</c:v>
                </c:pt>
                <c:pt idx="5741">
                  <c:v>478.41666666666669</c:v>
                </c:pt>
                <c:pt idx="5742">
                  <c:v>478.5</c:v>
                </c:pt>
                <c:pt idx="5743">
                  <c:v>478.58333333333331</c:v>
                </c:pt>
                <c:pt idx="5744">
                  <c:v>478.66666666666669</c:v>
                </c:pt>
                <c:pt idx="5745">
                  <c:v>478.75</c:v>
                </c:pt>
                <c:pt idx="5746">
                  <c:v>478.83333333333331</c:v>
                </c:pt>
                <c:pt idx="5747">
                  <c:v>478.91666666666669</c:v>
                </c:pt>
                <c:pt idx="5748">
                  <c:v>479</c:v>
                </c:pt>
                <c:pt idx="5749">
                  <c:v>479.08333333333331</c:v>
                </c:pt>
                <c:pt idx="5750">
                  <c:v>479.16666666666669</c:v>
                </c:pt>
                <c:pt idx="5751">
                  <c:v>479.25</c:v>
                </c:pt>
                <c:pt idx="5752">
                  <c:v>479.33333333333331</c:v>
                </c:pt>
                <c:pt idx="5753">
                  <c:v>479.41666666666669</c:v>
                </c:pt>
                <c:pt idx="5754">
                  <c:v>479.5</c:v>
                </c:pt>
                <c:pt idx="5755">
                  <c:v>479.58333333333331</c:v>
                </c:pt>
                <c:pt idx="5756">
                  <c:v>479.66666666666669</c:v>
                </c:pt>
                <c:pt idx="5757">
                  <c:v>479.75</c:v>
                </c:pt>
                <c:pt idx="5758">
                  <c:v>479.83333333333331</c:v>
                </c:pt>
                <c:pt idx="5759">
                  <c:v>479.91666666666669</c:v>
                </c:pt>
                <c:pt idx="5760">
                  <c:v>480</c:v>
                </c:pt>
                <c:pt idx="5761">
                  <c:v>480.08333333333331</c:v>
                </c:pt>
                <c:pt idx="5762">
                  <c:v>480.16666666666669</c:v>
                </c:pt>
                <c:pt idx="5763">
                  <c:v>480.25</c:v>
                </c:pt>
                <c:pt idx="5764">
                  <c:v>480.33333333333331</c:v>
                </c:pt>
                <c:pt idx="5765">
                  <c:v>480.41666666666669</c:v>
                </c:pt>
                <c:pt idx="5766">
                  <c:v>480.5</c:v>
                </c:pt>
                <c:pt idx="5767">
                  <c:v>480.58333333333331</c:v>
                </c:pt>
                <c:pt idx="5768">
                  <c:v>480.66666666666669</c:v>
                </c:pt>
                <c:pt idx="5769">
                  <c:v>480.75</c:v>
                </c:pt>
                <c:pt idx="5770">
                  <c:v>480.83333333333331</c:v>
                </c:pt>
                <c:pt idx="5771">
                  <c:v>480.91666666666669</c:v>
                </c:pt>
                <c:pt idx="5772">
                  <c:v>481</c:v>
                </c:pt>
                <c:pt idx="5773">
                  <c:v>481.08333333333331</c:v>
                </c:pt>
                <c:pt idx="5774">
                  <c:v>481.16666666666669</c:v>
                </c:pt>
                <c:pt idx="5775">
                  <c:v>481.25</c:v>
                </c:pt>
                <c:pt idx="5776">
                  <c:v>481.33333333333331</c:v>
                </c:pt>
                <c:pt idx="5777">
                  <c:v>481.41666666666669</c:v>
                </c:pt>
                <c:pt idx="5778">
                  <c:v>481.5</c:v>
                </c:pt>
                <c:pt idx="5779">
                  <c:v>481.58333333333331</c:v>
                </c:pt>
                <c:pt idx="5780">
                  <c:v>481.66666666666669</c:v>
                </c:pt>
                <c:pt idx="5781">
                  <c:v>481.75</c:v>
                </c:pt>
                <c:pt idx="5782">
                  <c:v>481.83333333333331</c:v>
                </c:pt>
                <c:pt idx="5783">
                  <c:v>481.91666666666669</c:v>
                </c:pt>
                <c:pt idx="5784">
                  <c:v>482</c:v>
                </c:pt>
                <c:pt idx="5785">
                  <c:v>482.08333333333331</c:v>
                </c:pt>
                <c:pt idx="5786">
                  <c:v>482.16666666666669</c:v>
                </c:pt>
                <c:pt idx="5787">
                  <c:v>482.25</c:v>
                </c:pt>
                <c:pt idx="5788">
                  <c:v>482.33333333333331</c:v>
                </c:pt>
                <c:pt idx="5789">
                  <c:v>482.41666666666669</c:v>
                </c:pt>
                <c:pt idx="5790">
                  <c:v>482.5</c:v>
                </c:pt>
                <c:pt idx="5791">
                  <c:v>482.58333333333331</c:v>
                </c:pt>
                <c:pt idx="5792">
                  <c:v>482.66666666666669</c:v>
                </c:pt>
                <c:pt idx="5793">
                  <c:v>482.75</c:v>
                </c:pt>
                <c:pt idx="5794">
                  <c:v>482.83333333333331</c:v>
                </c:pt>
                <c:pt idx="5795">
                  <c:v>482.91666666666669</c:v>
                </c:pt>
                <c:pt idx="5796">
                  <c:v>483</c:v>
                </c:pt>
                <c:pt idx="5797">
                  <c:v>483.08333333333331</c:v>
                </c:pt>
                <c:pt idx="5798">
                  <c:v>483.16666666666669</c:v>
                </c:pt>
                <c:pt idx="5799">
                  <c:v>483.25</c:v>
                </c:pt>
                <c:pt idx="5800">
                  <c:v>483.33333333333331</c:v>
                </c:pt>
                <c:pt idx="5801">
                  <c:v>483.41666666666669</c:v>
                </c:pt>
                <c:pt idx="5802">
                  <c:v>483.5</c:v>
                </c:pt>
                <c:pt idx="5803">
                  <c:v>483.58333333333331</c:v>
                </c:pt>
                <c:pt idx="5804">
                  <c:v>483.66666666666669</c:v>
                </c:pt>
                <c:pt idx="5805">
                  <c:v>483.75</c:v>
                </c:pt>
                <c:pt idx="5806">
                  <c:v>483.83333333333331</c:v>
                </c:pt>
                <c:pt idx="5807">
                  <c:v>483.91666666666669</c:v>
                </c:pt>
                <c:pt idx="5808">
                  <c:v>484</c:v>
                </c:pt>
                <c:pt idx="5809">
                  <c:v>484.08333333333331</c:v>
                </c:pt>
                <c:pt idx="5810">
                  <c:v>484.16666666666669</c:v>
                </c:pt>
                <c:pt idx="5811">
                  <c:v>484.25</c:v>
                </c:pt>
                <c:pt idx="5812">
                  <c:v>484.33333333333331</c:v>
                </c:pt>
                <c:pt idx="5813">
                  <c:v>484.41666666666669</c:v>
                </c:pt>
                <c:pt idx="5814">
                  <c:v>484.5</c:v>
                </c:pt>
                <c:pt idx="5815">
                  <c:v>484.58333333333331</c:v>
                </c:pt>
                <c:pt idx="5816">
                  <c:v>484.66666666666669</c:v>
                </c:pt>
                <c:pt idx="5817">
                  <c:v>484.75</c:v>
                </c:pt>
                <c:pt idx="5818">
                  <c:v>484.83333333333331</c:v>
                </c:pt>
                <c:pt idx="5819">
                  <c:v>484.91666666666669</c:v>
                </c:pt>
                <c:pt idx="5820">
                  <c:v>485</c:v>
                </c:pt>
                <c:pt idx="5821">
                  <c:v>485.08333333333331</c:v>
                </c:pt>
                <c:pt idx="5822">
                  <c:v>485.16666666666669</c:v>
                </c:pt>
                <c:pt idx="5823">
                  <c:v>485.25</c:v>
                </c:pt>
                <c:pt idx="5824">
                  <c:v>485.33333333333331</c:v>
                </c:pt>
                <c:pt idx="5825">
                  <c:v>485.41666666666669</c:v>
                </c:pt>
                <c:pt idx="5826">
                  <c:v>485.5</c:v>
                </c:pt>
                <c:pt idx="5827">
                  <c:v>485.58333333333331</c:v>
                </c:pt>
                <c:pt idx="5828">
                  <c:v>485.66666666666669</c:v>
                </c:pt>
                <c:pt idx="5829">
                  <c:v>485.75</c:v>
                </c:pt>
                <c:pt idx="5830">
                  <c:v>485.83333333333331</c:v>
                </c:pt>
                <c:pt idx="5831">
                  <c:v>485.91666666666669</c:v>
                </c:pt>
                <c:pt idx="5832">
                  <c:v>486</c:v>
                </c:pt>
                <c:pt idx="5833">
                  <c:v>486.08333333333331</c:v>
                </c:pt>
                <c:pt idx="5834">
                  <c:v>486.16666666666669</c:v>
                </c:pt>
                <c:pt idx="5835">
                  <c:v>486.25</c:v>
                </c:pt>
                <c:pt idx="5836">
                  <c:v>486.33333333333331</c:v>
                </c:pt>
                <c:pt idx="5837">
                  <c:v>486.41666666666669</c:v>
                </c:pt>
                <c:pt idx="5838">
                  <c:v>486.5</c:v>
                </c:pt>
                <c:pt idx="5839">
                  <c:v>486.58333333333331</c:v>
                </c:pt>
                <c:pt idx="5840">
                  <c:v>486.66666666666669</c:v>
                </c:pt>
                <c:pt idx="5841">
                  <c:v>486.75</c:v>
                </c:pt>
                <c:pt idx="5842">
                  <c:v>486.83333333333331</c:v>
                </c:pt>
                <c:pt idx="5843">
                  <c:v>486.91666666666669</c:v>
                </c:pt>
                <c:pt idx="5844">
                  <c:v>487</c:v>
                </c:pt>
                <c:pt idx="5845">
                  <c:v>487.08333333333331</c:v>
                </c:pt>
                <c:pt idx="5846">
                  <c:v>487.16666666666669</c:v>
                </c:pt>
                <c:pt idx="5847">
                  <c:v>487.25</c:v>
                </c:pt>
                <c:pt idx="5848">
                  <c:v>487.33333333333331</c:v>
                </c:pt>
                <c:pt idx="5849">
                  <c:v>487.41666666666669</c:v>
                </c:pt>
                <c:pt idx="5850">
                  <c:v>487.5</c:v>
                </c:pt>
                <c:pt idx="5851">
                  <c:v>487.58333333333331</c:v>
                </c:pt>
                <c:pt idx="5852">
                  <c:v>487.66666666666669</c:v>
                </c:pt>
                <c:pt idx="5853">
                  <c:v>487.75</c:v>
                </c:pt>
                <c:pt idx="5854">
                  <c:v>487.83333333333331</c:v>
                </c:pt>
                <c:pt idx="5855">
                  <c:v>487.91666666666669</c:v>
                </c:pt>
                <c:pt idx="5856">
                  <c:v>488</c:v>
                </c:pt>
                <c:pt idx="5857">
                  <c:v>488.08333333333331</c:v>
                </c:pt>
                <c:pt idx="5858">
                  <c:v>488.16666666666669</c:v>
                </c:pt>
                <c:pt idx="5859">
                  <c:v>488.25</c:v>
                </c:pt>
                <c:pt idx="5860">
                  <c:v>488.33333333333331</c:v>
                </c:pt>
                <c:pt idx="5861">
                  <c:v>488.41666666666669</c:v>
                </c:pt>
                <c:pt idx="5862">
                  <c:v>488.5</c:v>
                </c:pt>
                <c:pt idx="5863">
                  <c:v>488.58333333333331</c:v>
                </c:pt>
                <c:pt idx="5864">
                  <c:v>488.66666666666669</c:v>
                </c:pt>
                <c:pt idx="5865">
                  <c:v>488.75</c:v>
                </c:pt>
                <c:pt idx="5866">
                  <c:v>488.83333333333331</c:v>
                </c:pt>
                <c:pt idx="5867">
                  <c:v>488.91666666666669</c:v>
                </c:pt>
                <c:pt idx="5868">
                  <c:v>489</c:v>
                </c:pt>
                <c:pt idx="5869">
                  <c:v>489.08333333333331</c:v>
                </c:pt>
                <c:pt idx="5870">
                  <c:v>489.16666666666669</c:v>
                </c:pt>
                <c:pt idx="5871">
                  <c:v>489.25</c:v>
                </c:pt>
                <c:pt idx="5872">
                  <c:v>489.33333333333331</c:v>
                </c:pt>
                <c:pt idx="5873">
                  <c:v>489.41666666666669</c:v>
                </c:pt>
                <c:pt idx="5874">
                  <c:v>489.5</c:v>
                </c:pt>
                <c:pt idx="5875">
                  <c:v>489.58333333333331</c:v>
                </c:pt>
                <c:pt idx="5876">
                  <c:v>489.66666666666669</c:v>
                </c:pt>
                <c:pt idx="5877">
                  <c:v>489.75</c:v>
                </c:pt>
                <c:pt idx="5878">
                  <c:v>489.83333333333331</c:v>
                </c:pt>
                <c:pt idx="5879">
                  <c:v>489.91666666666669</c:v>
                </c:pt>
                <c:pt idx="5880">
                  <c:v>490</c:v>
                </c:pt>
                <c:pt idx="5881">
                  <c:v>490.08333333333331</c:v>
                </c:pt>
                <c:pt idx="5882">
                  <c:v>490.16666666666669</c:v>
                </c:pt>
                <c:pt idx="5883">
                  <c:v>490.25</c:v>
                </c:pt>
                <c:pt idx="5884">
                  <c:v>490.33333333333331</c:v>
                </c:pt>
                <c:pt idx="5885">
                  <c:v>490.41666666666669</c:v>
                </c:pt>
                <c:pt idx="5886">
                  <c:v>490.5</c:v>
                </c:pt>
                <c:pt idx="5887">
                  <c:v>490.58333333333331</c:v>
                </c:pt>
                <c:pt idx="5888">
                  <c:v>490.66666666666669</c:v>
                </c:pt>
                <c:pt idx="5889">
                  <c:v>490.75</c:v>
                </c:pt>
                <c:pt idx="5890">
                  <c:v>490.83333333333331</c:v>
                </c:pt>
                <c:pt idx="5891">
                  <c:v>490.91666666666669</c:v>
                </c:pt>
                <c:pt idx="5892">
                  <c:v>491</c:v>
                </c:pt>
                <c:pt idx="5893">
                  <c:v>491.08333333333331</c:v>
                </c:pt>
                <c:pt idx="5894">
                  <c:v>491.16666666666669</c:v>
                </c:pt>
                <c:pt idx="5895">
                  <c:v>491.25</c:v>
                </c:pt>
                <c:pt idx="5896">
                  <c:v>491.33333333333331</c:v>
                </c:pt>
                <c:pt idx="5897">
                  <c:v>491.41666666666669</c:v>
                </c:pt>
                <c:pt idx="5898">
                  <c:v>491.5</c:v>
                </c:pt>
                <c:pt idx="5899">
                  <c:v>491.58333333333331</c:v>
                </c:pt>
                <c:pt idx="5900">
                  <c:v>491.66666666666669</c:v>
                </c:pt>
                <c:pt idx="5901">
                  <c:v>491.75</c:v>
                </c:pt>
                <c:pt idx="5902">
                  <c:v>491.83333333333331</c:v>
                </c:pt>
                <c:pt idx="5903">
                  <c:v>491.91666666666669</c:v>
                </c:pt>
                <c:pt idx="5904">
                  <c:v>492</c:v>
                </c:pt>
                <c:pt idx="5905">
                  <c:v>492.08333333333331</c:v>
                </c:pt>
                <c:pt idx="5906">
                  <c:v>492.16666666666669</c:v>
                </c:pt>
                <c:pt idx="5907">
                  <c:v>492.25</c:v>
                </c:pt>
                <c:pt idx="5908">
                  <c:v>492.33333333333331</c:v>
                </c:pt>
                <c:pt idx="5909">
                  <c:v>492.41666666666669</c:v>
                </c:pt>
                <c:pt idx="5910">
                  <c:v>492.5</c:v>
                </c:pt>
                <c:pt idx="5911">
                  <c:v>492.58333333333331</c:v>
                </c:pt>
                <c:pt idx="5912">
                  <c:v>492.66666666666669</c:v>
                </c:pt>
                <c:pt idx="5913">
                  <c:v>492.75</c:v>
                </c:pt>
                <c:pt idx="5914">
                  <c:v>492.83333333333331</c:v>
                </c:pt>
                <c:pt idx="5915">
                  <c:v>492.91666666666669</c:v>
                </c:pt>
                <c:pt idx="5916">
                  <c:v>493</c:v>
                </c:pt>
                <c:pt idx="5917">
                  <c:v>493.08333333333331</c:v>
                </c:pt>
                <c:pt idx="5918">
                  <c:v>493.16666666666669</c:v>
                </c:pt>
                <c:pt idx="5919">
                  <c:v>493.25</c:v>
                </c:pt>
                <c:pt idx="5920">
                  <c:v>493.33333333333331</c:v>
                </c:pt>
                <c:pt idx="5921">
                  <c:v>493.41666666666669</c:v>
                </c:pt>
                <c:pt idx="5922">
                  <c:v>493.5</c:v>
                </c:pt>
                <c:pt idx="5923">
                  <c:v>493.58333333333331</c:v>
                </c:pt>
                <c:pt idx="5924">
                  <c:v>493.66666666666669</c:v>
                </c:pt>
                <c:pt idx="5925">
                  <c:v>493.75</c:v>
                </c:pt>
                <c:pt idx="5926">
                  <c:v>493.83333333333331</c:v>
                </c:pt>
                <c:pt idx="5927">
                  <c:v>493.91666666666669</c:v>
                </c:pt>
                <c:pt idx="5928">
                  <c:v>494</c:v>
                </c:pt>
                <c:pt idx="5929">
                  <c:v>494.08333333333331</c:v>
                </c:pt>
                <c:pt idx="5930">
                  <c:v>494.16666666666669</c:v>
                </c:pt>
                <c:pt idx="5931">
                  <c:v>494.25</c:v>
                </c:pt>
                <c:pt idx="5932">
                  <c:v>494.33333333333331</c:v>
                </c:pt>
                <c:pt idx="5933">
                  <c:v>494.41666666666669</c:v>
                </c:pt>
                <c:pt idx="5934">
                  <c:v>494.5</c:v>
                </c:pt>
                <c:pt idx="5935">
                  <c:v>494.58333333333331</c:v>
                </c:pt>
                <c:pt idx="5936">
                  <c:v>494.66666666666669</c:v>
                </c:pt>
                <c:pt idx="5937">
                  <c:v>494.75</c:v>
                </c:pt>
                <c:pt idx="5938">
                  <c:v>494.83333333333331</c:v>
                </c:pt>
                <c:pt idx="5939">
                  <c:v>494.91666666666669</c:v>
                </c:pt>
                <c:pt idx="5940">
                  <c:v>495</c:v>
                </c:pt>
                <c:pt idx="5941">
                  <c:v>495.08333333333331</c:v>
                </c:pt>
                <c:pt idx="5942">
                  <c:v>495.16666666666669</c:v>
                </c:pt>
                <c:pt idx="5943">
                  <c:v>495.25</c:v>
                </c:pt>
                <c:pt idx="5944">
                  <c:v>495.33333333333331</c:v>
                </c:pt>
                <c:pt idx="5945">
                  <c:v>495.41666666666669</c:v>
                </c:pt>
                <c:pt idx="5946">
                  <c:v>495.5</c:v>
                </c:pt>
                <c:pt idx="5947">
                  <c:v>495.58333333333331</c:v>
                </c:pt>
                <c:pt idx="5948">
                  <c:v>495.66666666666669</c:v>
                </c:pt>
                <c:pt idx="5949">
                  <c:v>495.75</c:v>
                </c:pt>
                <c:pt idx="5950">
                  <c:v>495.83333333333331</c:v>
                </c:pt>
                <c:pt idx="5951">
                  <c:v>495.91666666666669</c:v>
                </c:pt>
                <c:pt idx="5952">
                  <c:v>496</c:v>
                </c:pt>
                <c:pt idx="5953">
                  <c:v>496.08333333333331</c:v>
                </c:pt>
                <c:pt idx="5954">
                  <c:v>496.16666666666669</c:v>
                </c:pt>
                <c:pt idx="5955">
                  <c:v>496.25</c:v>
                </c:pt>
                <c:pt idx="5956">
                  <c:v>496.33333333333331</c:v>
                </c:pt>
                <c:pt idx="5957">
                  <c:v>496.41666666666669</c:v>
                </c:pt>
                <c:pt idx="5958">
                  <c:v>496.5</c:v>
                </c:pt>
                <c:pt idx="5959">
                  <c:v>496.58333333333331</c:v>
                </c:pt>
                <c:pt idx="5960">
                  <c:v>496.66666666666669</c:v>
                </c:pt>
                <c:pt idx="5961">
                  <c:v>496.75</c:v>
                </c:pt>
                <c:pt idx="5962">
                  <c:v>496.83333333333331</c:v>
                </c:pt>
                <c:pt idx="5963">
                  <c:v>496.91666666666669</c:v>
                </c:pt>
                <c:pt idx="5964">
                  <c:v>497</c:v>
                </c:pt>
                <c:pt idx="5965">
                  <c:v>497.08333333333331</c:v>
                </c:pt>
                <c:pt idx="5966">
                  <c:v>497.16666666666669</c:v>
                </c:pt>
                <c:pt idx="5967">
                  <c:v>497.25</c:v>
                </c:pt>
                <c:pt idx="5968">
                  <c:v>497.33333333333331</c:v>
                </c:pt>
                <c:pt idx="5969">
                  <c:v>497.41666666666669</c:v>
                </c:pt>
                <c:pt idx="5970">
                  <c:v>497.5</c:v>
                </c:pt>
                <c:pt idx="5971">
                  <c:v>497.58333333333331</c:v>
                </c:pt>
                <c:pt idx="5972">
                  <c:v>497.66666666666669</c:v>
                </c:pt>
                <c:pt idx="5973">
                  <c:v>497.75</c:v>
                </c:pt>
                <c:pt idx="5974">
                  <c:v>497.83333333333331</c:v>
                </c:pt>
                <c:pt idx="5975">
                  <c:v>497.91666666666669</c:v>
                </c:pt>
                <c:pt idx="5976">
                  <c:v>498</c:v>
                </c:pt>
                <c:pt idx="5977">
                  <c:v>498.08333333333331</c:v>
                </c:pt>
                <c:pt idx="5978">
                  <c:v>498.16666666666669</c:v>
                </c:pt>
                <c:pt idx="5979">
                  <c:v>498.25</c:v>
                </c:pt>
                <c:pt idx="5980">
                  <c:v>498.33333333333331</c:v>
                </c:pt>
                <c:pt idx="5981">
                  <c:v>498.41666666666669</c:v>
                </c:pt>
                <c:pt idx="5982">
                  <c:v>498.5</c:v>
                </c:pt>
                <c:pt idx="5983">
                  <c:v>498.58333333333331</c:v>
                </c:pt>
                <c:pt idx="5984">
                  <c:v>498.66666666666669</c:v>
                </c:pt>
                <c:pt idx="5985">
                  <c:v>498.75</c:v>
                </c:pt>
                <c:pt idx="5986">
                  <c:v>498.83333333333331</c:v>
                </c:pt>
                <c:pt idx="5987">
                  <c:v>498.91666666666669</c:v>
                </c:pt>
                <c:pt idx="5988">
                  <c:v>499</c:v>
                </c:pt>
                <c:pt idx="5989">
                  <c:v>499.08333333333331</c:v>
                </c:pt>
                <c:pt idx="5990">
                  <c:v>499.16666666666669</c:v>
                </c:pt>
                <c:pt idx="5991">
                  <c:v>499.25</c:v>
                </c:pt>
                <c:pt idx="5992">
                  <c:v>499.33333333333331</c:v>
                </c:pt>
                <c:pt idx="5993">
                  <c:v>499.41666666666669</c:v>
                </c:pt>
                <c:pt idx="5994">
                  <c:v>499.5</c:v>
                </c:pt>
                <c:pt idx="5995">
                  <c:v>499.58333333333331</c:v>
                </c:pt>
                <c:pt idx="5996">
                  <c:v>499.66666666666669</c:v>
                </c:pt>
                <c:pt idx="5997">
                  <c:v>499.75</c:v>
                </c:pt>
                <c:pt idx="5998">
                  <c:v>499.83333333333331</c:v>
                </c:pt>
                <c:pt idx="5999">
                  <c:v>499.91666666666669</c:v>
                </c:pt>
                <c:pt idx="6000">
                  <c:v>500</c:v>
                </c:pt>
                <c:pt idx="6001">
                  <c:v>500.08333333333331</c:v>
                </c:pt>
                <c:pt idx="6002">
                  <c:v>500.16666666666669</c:v>
                </c:pt>
                <c:pt idx="6003">
                  <c:v>500.25</c:v>
                </c:pt>
                <c:pt idx="6004">
                  <c:v>500.33333333333331</c:v>
                </c:pt>
                <c:pt idx="6005">
                  <c:v>500.41666666666669</c:v>
                </c:pt>
                <c:pt idx="6006">
                  <c:v>500.5</c:v>
                </c:pt>
                <c:pt idx="6007">
                  <c:v>500.58333333333331</c:v>
                </c:pt>
                <c:pt idx="6008">
                  <c:v>500.66666666666669</c:v>
                </c:pt>
                <c:pt idx="6009">
                  <c:v>500.75</c:v>
                </c:pt>
                <c:pt idx="6010">
                  <c:v>500.83333333333331</c:v>
                </c:pt>
                <c:pt idx="6011">
                  <c:v>500.91666666666669</c:v>
                </c:pt>
                <c:pt idx="6012">
                  <c:v>501</c:v>
                </c:pt>
                <c:pt idx="6013">
                  <c:v>501.08333333333331</c:v>
                </c:pt>
                <c:pt idx="6014">
                  <c:v>501.16666666666669</c:v>
                </c:pt>
                <c:pt idx="6015">
                  <c:v>501.25</c:v>
                </c:pt>
                <c:pt idx="6016">
                  <c:v>501.33333333333331</c:v>
                </c:pt>
                <c:pt idx="6017">
                  <c:v>501.41666666666669</c:v>
                </c:pt>
                <c:pt idx="6018">
                  <c:v>501.5</c:v>
                </c:pt>
                <c:pt idx="6019">
                  <c:v>501.58333333333331</c:v>
                </c:pt>
                <c:pt idx="6020">
                  <c:v>501.66666666666669</c:v>
                </c:pt>
                <c:pt idx="6021">
                  <c:v>501.75</c:v>
                </c:pt>
                <c:pt idx="6022">
                  <c:v>501.83333333333331</c:v>
                </c:pt>
                <c:pt idx="6023">
                  <c:v>501.91666666666669</c:v>
                </c:pt>
                <c:pt idx="6024">
                  <c:v>502</c:v>
                </c:pt>
                <c:pt idx="6025">
                  <c:v>502.08333333333331</c:v>
                </c:pt>
                <c:pt idx="6026">
                  <c:v>502.16666666666669</c:v>
                </c:pt>
                <c:pt idx="6027">
                  <c:v>502.25</c:v>
                </c:pt>
                <c:pt idx="6028">
                  <c:v>502.33333333333331</c:v>
                </c:pt>
                <c:pt idx="6029">
                  <c:v>502.41666666666669</c:v>
                </c:pt>
                <c:pt idx="6030">
                  <c:v>502.5</c:v>
                </c:pt>
                <c:pt idx="6031">
                  <c:v>502.58333333333331</c:v>
                </c:pt>
                <c:pt idx="6032">
                  <c:v>502.66666666666669</c:v>
                </c:pt>
                <c:pt idx="6033">
                  <c:v>502.75</c:v>
                </c:pt>
                <c:pt idx="6034">
                  <c:v>502.83333333333331</c:v>
                </c:pt>
                <c:pt idx="6035">
                  <c:v>502.91666666666669</c:v>
                </c:pt>
                <c:pt idx="6036">
                  <c:v>503</c:v>
                </c:pt>
                <c:pt idx="6037">
                  <c:v>503.08333333333331</c:v>
                </c:pt>
                <c:pt idx="6038">
                  <c:v>503.16666666666669</c:v>
                </c:pt>
                <c:pt idx="6039">
                  <c:v>503.25</c:v>
                </c:pt>
                <c:pt idx="6040">
                  <c:v>503.33333333333331</c:v>
                </c:pt>
                <c:pt idx="6041">
                  <c:v>503.41666666666669</c:v>
                </c:pt>
                <c:pt idx="6042">
                  <c:v>503.5</c:v>
                </c:pt>
                <c:pt idx="6043">
                  <c:v>503.58333333333331</c:v>
                </c:pt>
                <c:pt idx="6044">
                  <c:v>503.66666666666669</c:v>
                </c:pt>
                <c:pt idx="6045">
                  <c:v>503.75</c:v>
                </c:pt>
                <c:pt idx="6046">
                  <c:v>503.83333333333331</c:v>
                </c:pt>
                <c:pt idx="6047">
                  <c:v>503.91666666666669</c:v>
                </c:pt>
                <c:pt idx="6048">
                  <c:v>504</c:v>
                </c:pt>
                <c:pt idx="6049">
                  <c:v>504.08333333333331</c:v>
                </c:pt>
                <c:pt idx="6050">
                  <c:v>504.16666666666669</c:v>
                </c:pt>
                <c:pt idx="6051">
                  <c:v>504.25</c:v>
                </c:pt>
                <c:pt idx="6052">
                  <c:v>504.33333333333331</c:v>
                </c:pt>
                <c:pt idx="6053">
                  <c:v>504.41666666666669</c:v>
                </c:pt>
                <c:pt idx="6054">
                  <c:v>504.5</c:v>
                </c:pt>
                <c:pt idx="6055">
                  <c:v>504.58333333333331</c:v>
                </c:pt>
                <c:pt idx="6056">
                  <c:v>504.66666666666669</c:v>
                </c:pt>
                <c:pt idx="6057">
                  <c:v>504.75</c:v>
                </c:pt>
                <c:pt idx="6058">
                  <c:v>504.83333333333331</c:v>
                </c:pt>
                <c:pt idx="6059">
                  <c:v>504.91666666666669</c:v>
                </c:pt>
                <c:pt idx="6060">
                  <c:v>505</c:v>
                </c:pt>
                <c:pt idx="6061">
                  <c:v>505.08333333333331</c:v>
                </c:pt>
                <c:pt idx="6062">
                  <c:v>505.16666666666669</c:v>
                </c:pt>
                <c:pt idx="6063">
                  <c:v>505.25</c:v>
                </c:pt>
                <c:pt idx="6064">
                  <c:v>505.33333333333331</c:v>
                </c:pt>
                <c:pt idx="6065">
                  <c:v>505.41666666666669</c:v>
                </c:pt>
                <c:pt idx="6066">
                  <c:v>505.5</c:v>
                </c:pt>
                <c:pt idx="6067">
                  <c:v>505.58333333333331</c:v>
                </c:pt>
                <c:pt idx="6068">
                  <c:v>505.66666666666669</c:v>
                </c:pt>
                <c:pt idx="6069">
                  <c:v>505.75</c:v>
                </c:pt>
                <c:pt idx="6070">
                  <c:v>505.83333333333331</c:v>
                </c:pt>
                <c:pt idx="6071">
                  <c:v>505.91666666666669</c:v>
                </c:pt>
                <c:pt idx="6072">
                  <c:v>506</c:v>
                </c:pt>
                <c:pt idx="6073">
                  <c:v>506.08333333333331</c:v>
                </c:pt>
                <c:pt idx="6074">
                  <c:v>506.16666666666669</c:v>
                </c:pt>
                <c:pt idx="6075">
                  <c:v>506.25</c:v>
                </c:pt>
                <c:pt idx="6076">
                  <c:v>506.33333333333331</c:v>
                </c:pt>
                <c:pt idx="6077">
                  <c:v>506.41666666666669</c:v>
                </c:pt>
                <c:pt idx="6078">
                  <c:v>506.5</c:v>
                </c:pt>
                <c:pt idx="6079">
                  <c:v>506.58333333333331</c:v>
                </c:pt>
                <c:pt idx="6080">
                  <c:v>506.66666666666669</c:v>
                </c:pt>
                <c:pt idx="6081">
                  <c:v>506.75</c:v>
                </c:pt>
                <c:pt idx="6082">
                  <c:v>506.83333333333331</c:v>
                </c:pt>
                <c:pt idx="6083">
                  <c:v>506.91666666666669</c:v>
                </c:pt>
                <c:pt idx="6084">
                  <c:v>507</c:v>
                </c:pt>
                <c:pt idx="6085">
                  <c:v>507.08333333333331</c:v>
                </c:pt>
                <c:pt idx="6086">
                  <c:v>507.16666666666669</c:v>
                </c:pt>
                <c:pt idx="6087">
                  <c:v>507.25</c:v>
                </c:pt>
                <c:pt idx="6088">
                  <c:v>507.33333333333331</c:v>
                </c:pt>
                <c:pt idx="6089">
                  <c:v>507.41666666666669</c:v>
                </c:pt>
                <c:pt idx="6090">
                  <c:v>507.5</c:v>
                </c:pt>
                <c:pt idx="6091">
                  <c:v>507.58333333333331</c:v>
                </c:pt>
                <c:pt idx="6092">
                  <c:v>507.66666666666669</c:v>
                </c:pt>
                <c:pt idx="6093">
                  <c:v>507.75</c:v>
                </c:pt>
                <c:pt idx="6094">
                  <c:v>507.83333333333331</c:v>
                </c:pt>
                <c:pt idx="6095">
                  <c:v>507.91666666666669</c:v>
                </c:pt>
                <c:pt idx="6096">
                  <c:v>508</c:v>
                </c:pt>
                <c:pt idx="6097">
                  <c:v>508.08333333333331</c:v>
                </c:pt>
                <c:pt idx="6098">
                  <c:v>508.16666666666669</c:v>
                </c:pt>
                <c:pt idx="6099">
                  <c:v>508.25</c:v>
                </c:pt>
                <c:pt idx="6100">
                  <c:v>508.33333333333331</c:v>
                </c:pt>
                <c:pt idx="6101">
                  <c:v>508.41666666666669</c:v>
                </c:pt>
                <c:pt idx="6102">
                  <c:v>508.5</c:v>
                </c:pt>
                <c:pt idx="6103">
                  <c:v>508.58333333333331</c:v>
                </c:pt>
                <c:pt idx="6104">
                  <c:v>508.66666666666669</c:v>
                </c:pt>
                <c:pt idx="6105">
                  <c:v>508.75</c:v>
                </c:pt>
                <c:pt idx="6106">
                  <c:v>508.83333333333331</c:v>
                </c:pt>
                <c:pt idx="6107">
                  <c:v>508.91666666666669</c:v>
                </c:pt>
                <c:pt idx="6108">
                  <c:v>509</c:v>
                </c:pt>
                <c:pt idx="6109">
                  <c:v>509.08333333333331</c:v>
                </c:pt>
                <c:pt idx="6110">
                  <c:v>509.16666666666669</c:v>
                </c:pt>
                <c:pt idx="6111">
                  <c:v>509.25</c:v>
                </c:pt>
                <c:pt idx="6112">
                  <c:v>509.33333333333331</c:v>
                </c:pt>
                <c:pt idx="6113">
                  <c:v>509.41666666666669</c:v>
                </c:pt>
                <c:pt idx="6114">
                  <c:v>509.5</c:v>
                </c:pt>
                <c:pt idx="6115">
                  <c:v>509.58333333333331</c:v>
                </c:pt>
                <c:pt idx="6116">
                  <c:v>509.66666666666669</c:v>
                </c:pt>
                <c:pt idx="6117">
                  <c:v>509.75</c:v>
                </c:pt>
                <c:pt idx="6118">
                  <c:v>509.83333333333331</c:v>
                </c:pt>
                <c:pt idx="6119">
                  <c:v>509.91666666666669</c:v>
                </c:pt>
                <c:pt idx="6120">
                  <c:v>510</c:v>
                </c:pt>
                <c:pt idx="6121">
                  <c:v>510.08333333333331</c:v>
                </c:pt>
                <c:pt idx="6122">
                  <c:v>510.16666666666669</c:v>
                </c:pt>
                <c:pt idx="6123">
                  <c:v>510.25</c:v>
                </c:pt>
                <c:pt idx="6124">
                  <c:v>510.33333333333331</c:v>
                </c:pt>
                <c:pt idx="6125">
                  <c:v>510.41666666666669</c:v>
                </c:pt>
                <c:pt idx="6126">
                  <c:v>510.5</c:v>
                </c:pt>
                <c:pt idx="6127">
                  <c:v>510.58333333333331</c:v>
                </c:pt>
                <c:pt idx="6128">
                  <c:v>510.66666666666669</c:v>
                </c:pt>
                <c:pt idx="6129">
                  <c:v>510.75</c:v>
                </c:pt>
                <c:pt idx="6130">
                  <c:v>510.83333333333331</c:v>
                </c:pt>
                <c:pt idx="6131">
                  <c:v>510.91666666666669</c:v>
                </c:pt>
                <c:pt idx="6132">
                  <c:v>511</c:v>
                </c:pt>
                <c:pt idx="6133">
                  <c:v>511.08333333333331</c:v>
                </c:pt>
                <c:pt idx="6134">
                  <c:v>511.16666666666669</c:v>
                </c:pt>
                <c:pt idx="6135">
                  <c:v>511.25</c:v>
                </c:pt>
                <c:pt idx="6136">
                  <c:v>511.33333333333331</c:v>
                </c:pt>
                <c:pt idx="6137">
                  <c:v>511.41666666666669</c:v>
                </c:pt>
                <c:pt idx="6138">
                  <c:v>511.5</c:v>
                </c:pt>
                <c:pt idx="6139">
                  <c:v>511.58333333333331</c:v>
                </c:pt>
                <c:pt idx="6140">
                  <c:v>511.66666666666669</c:v>
                </c:pt>
                <c:pt idx="6141">
                  <c:v>511.75</c:v>
                </c:pt>
                <c:pt idx="6142">
                  <c:v>511.83333333333331</c:v>
                </c:pt>
                <c:pt idx="6143">
                  <c:v>511.91666666666669</c:v>
                </c:pt>
                <c:pt idx="6144">
                  <c:v>512</c:v>
                </c:pt>
                <c:pt idx="6145">
                  <c:v>512.08333333333337</c:v>
                </c:pt>
                <c:pt idx="6146">
                  <c:v>512.16666666666663</c:v>
                </c:pt>
                <c:pt idx="6147">
                  <c:v>512.25</c:v>
                </c:pt>
                <c:pt idx="6148">
                  <c:v>512.33333333333337</c:v>
                </c:pt>
                <c:pt idx="6149">
                  <c:v>512.41666666666663</c:v>
                </c:pt>
                <c:pt idx="6150">
                  <c:v>512.5</c:v>
                </c:pt>
                <c:pt idx="6151">
                  <c:v>512.58333333333337</c:v>
                </c:pt>
                <c:pt idx="6152">
                  <c:v>512.66666666666663</c:v>
                </c:pt>
                <c:pt idx="6153">
                  <c:v>512.75</c:v>
                </c:pt>
                <c:pt idx="6154">
                  <c:v>512.83333333333337</c:v>
                </c:pt>
                <c:pt idx="6155">
                  <c:v>512.91666666666663</c:v>
                </c:pt>
                <c:pt idx="6156">
                  <c:v>513</c:v>
                </c:pt>
                <c:pt idx="6157">
                  <c:v>513.08333333333337</c:v>
                </c:pt>
                <c:pt idx="6158">
                  <c:v>513.16666666666663</c:v>
                </c:pt>
                <c:pt idx="6159">
                  <c:v>513.25</c:v>
                </c:pt>
                <c:pt idx="6160">
                  <c:v>513.33333333333337</c:v>
                </c:pt>
                <c:pt idx="6161">
                  <c:v>513.41666666666663</c:v>
                </c:pt>
                <c:pt idx="6162">
                  <c:v>513.5</c:v>
                </c:pt>
                <c:pt idx="6163">
                  <c:v>513.58333333333337</c:v>
                </c:pt>
                <c:pt idx="6164">
                  <c:v>513.66666666666663</c:v>
                </c:pt>
                <c:pt idx="6165">
                  <c:v>513.75</c:v>
                </c:pt>
                <c:pt idx="6166">
                  <c:v>513.83333333333337</c:v>
                </c:pt>
                <c:pt idx="6167">
                  <c:v>513.91666666666663</c:v>
                </c:pt>
                <c:pt idx="6168">
                  <c:v>514</c:v>
                </c:pt>
                <c:pt idx="6169">
                  <c:v>514.08333333333337</c:v>
                </c:pt>
                <c:pt idx="6170">
                  <c:v>514.16666666666663</c:v>
                </c:pt>
                <c:pt idx="6171">
                  <c:v>514.25</c:v>
                </c:pt>
                <c:pt idx="6172">
                  <c:v>514.33333333333337</c:v>
                </c:pt>
                <c:pt idx="6173">
                  <c:v>514.41666666666663</c:v>
                </c:pt>
                <c:pt idx="6174">
                  <c:v>514.5</c:v>
                </c:pt>
                <c:pt idx="6175">
                  <c:v>514.58333333333337</c:v>
                </c:pt>
                <c:pt idx="6176">
                  <c:v>514.66666666666663</c:v>
                </c:pt>
                <c:pt idx="6177">
                  <c:v>514.75</c:v>
                </c:pt>
                <c:pt idx="6178">
                  <c:v>514.83333333333337</c:v>
                </c:pt>
                <c:pt idx="6179">
                  <c:v>514.91666666666663</c:v>
                </c:pt>
                <c:pt idx="6180">
                  <c:v>515</c:v>
                </c:pt>
                <c:pt idx="6181">
                  <c:v>515.08333333333337</c:v>
                </c:pt>
                <c:pt idx="6182">
                  <c:v>515.16666666666663</c:v>
                </c:pt>
                <c:pt idx="6183">
                  <c:v>515.25</c:v>
                </c:pt>
                <c:pt idx="6184">
                  <c:v>515.33333333333337</c:v>
                </c:pt>
                <c:pt idx="6185">
                  <c:v>515.41666666666663</c:v>
                </c:pt>
                <c:pt idx="6186">
                  <c:v>515.5</c:v>
                </c:pt>
                <c:pt idx="6187">
                  <c:v>515.58333333333337</c:v>
                </c:pt>
                <c:pt idx="6188">
                  <c:v>515.66666666666663</c:v>
                </c:pt>
                <c:pt idx="6189">
                  <c:v>515.75</c:v>
                </c:pt>
                <c:pt idx="6190">
                  <c:v>515.83333333333337</c:v>
                </c:pt>
                <c:pt idx="6191">
                  <c:v>515.91666666666663</c:v>
                </c:pt>
                <c:pt idx="6192">
                  <c:v>516</c:v>
                </c:pt>
                <c:pt idx="6193">
                  <c:v>516.08333333333337</c:v>
                </c:pt>
                <c:pt idx="6194">
                  <c:v>516.16666666666663</c:v>
                </c:pt>
                <c:pt idx="6195">
                  <c:v>516.25</c:v>
                </c:pt>
                <c:pt idx="6196">
                  <c:v>516.33333333333337</c:v>
                </c:pt>
                <c:pt idx="6197">
                  <c:v>516.41666666666663</c:v>
                </c:pt>
                <c:pt idx="6198">
                  <c:v>516.5</c:v>
                </c:pt>
                <c:pt idx="6199">
                  <c:v>516.58333333333337</c:v>
                </c:pt>
                <c:pt idx="6200">
                  <c:v>516.66666666666663</c:v>
                </c:pt>
                <c:pt idx="6201">
                  <c:v>516.75</c:v>
                </c:pt>
                <c:pt idx="6202">
                  <c:v>516.83333333333337</c:v>
                </c:pt>
                <c:pt idx="6203">
                  <c:v>516.91666666666663</c:v>
                </c:pt>
                <c:pt idx="6204">
                  <c:v>517</c:v>
                </c:pt>
                <c:pt idx="6205">
                  <c:v>517.08333333333337</c:v>
                </c:pt>
                <c:pt idx="6206">
                  <c:v>517.16666666666663</c:v>
                </c:pt>
                <c:pt idx="6207">
                  <c:v>517.25</c:v>
                </c:pt>
                <c:pt idx="6208">
                  <c:v>517.33333333333337</c:v>
                </c:pt>
                <c:pt idx="6209">
                  <c:v>517.41666666666663</c:v>
                </c:pt>
                <c:pt idx="6210">
                  <c:v>517.5</c:v>
                </c:pt>
                <c:pt idx="6211">
                  <c:v>517.58333333333337</c:v>
                </c:pt>
                <c:pt idx="6212">
                  <c:v>517.66666666666663</c:v>
                </c:pt>
                <c:pt idx="6213">
                  <c:v>517.75</c:v>
                </c:pt>
                <c:pt idx="6214">
                  <c:v>517.83333333333337</c:v>
                </c:pt>
                <c:pt idx="6215">
                  <c:v>517.91666666666663</c:v>
                </c:pt>
                <c:pt idx="6216">
                  <c:v>518</c:v>
                </c:pt>
                <c:pt idx="6217">
                  <c:v>518.08333333333337</c:v>
                </c:pt>
                <c:pt idx="6218">
                  <c:v>518.16666666666663</c:v>
                </c:pt>
                <c:pt idx="6219">
                  <c:v>518.25</c:v>
                </c:pt>
                <c:pt idx="6220">
                  <c:v>518.33333333333337</c:v>
                </c:pt>
                <c:pt idx="6221">
                  <c:v>518.41666666666663</c:v>
                </c:pt>
                <c:pt idx="6222">
                  <c:v>518.5</c:v>
                </c:pt>
                <c:pt idx="6223">
                  <c:v>518.58333333333337</c:v>
                </c:pt>
                <c:pt idx="6224">
                  <c:v>518.66666666666663</c:v>
                </c:pt>
                <c:pt idx="6225">
                  <c:v>518.75</c:v>
                </c:pt>
                <c:pt idx="6226">
                  <c:v>518.83333333333337</c:v>
                </c:pt>
                <c:pt idx="6227">
                  <c:v>518.91666666666663</c:v>
                </c:pt>
                <c:pt idx="6228">
                  <c:v>519</c:v>
                </c:pt>
                <c:pt idx="6229">
                  <c:v>519.08333333333337</c:v>
                </c:pt>
                <c:pt idx="6230">
                  <c:v>519.16666666666663</c:v>
                </c:pt>
                <c:pt idx="6231">
                  <c:v>519.25</c:v>
                </c:pt>
                <c:pt idx="6232">
                  <c:v>519.33333333333337</c:v>
                </c:pt>
                <c:pt idx="6233">
                  <c:v>519.41666666666663</c:v>
                </c:pt>
                <c:pt idx="6234">
                  <c:v>519.5</c:v>
                </c:pt>
                <c:pt idx="6235">
                  <c:v>519.58333333333337</c:v>
                </c:pt>
                <c:pt idx="6236">
                  <c:v>519.66666666666663</c:v>
                </c:pt>
                <c:pt idx="6237">
                  <c:v>519.75</c:v>
                </c:pt>
                <c:pt idx="6238">
                  <c:v>519.83333333333337</c:v>
                </c:pt>
                <c:pt idx="6239">
                  <c:v>519.91666666666663</c:v>
                </c:pt>
                <c:pt idx="6240">
                  <c:v>520</c:v>
                </c:pt>
                <c:pt idx="6241">
                  <c:v>520.08333333333337</c:v>
                </c:pt>
                <c:pt idx="6242">
                  <c:v>520.16666666666663</c:v>
                </c:pt>
                <c:pt idx="6243">
                  <c:v>520.25</c:v>
                </c:pt>
                <c:pt idx="6244">
                  <c:v>520.33333333333337</c:v>
                </c:pt>
                <c:pt idx="6245">
                  <c:v>520.41666666666663</c:v>
                </c:pt>
                <c:pt idx="6246">
                  <c:v>520.5</c:v>
                </c:pt>
                <c:pt idx="6247">
                  <c:v>520.58333333333337</c:v>
                </c:pt>
                <c:pt idx="6248">
                  <c:v>520.66666666666663</c:v>
                </c:pt>
                <c:pt idx="6249">
                  <c:v>520.75</c:v>
                </c:pt>
                <c:pt idx="6250">
                  <c:v>520.83333333333337</c:v>
                </c:pt>
                <c:pt idx="6251">
                  <c:v>520.91666666666663</c:v>
                </c:pt>
                <c:pt idx="6252">
                  <c:v>521</c:v>
                </c:pt>
                <c:pt idx="6253">
                  <c:v>521.08333333333337</c:v>
                </c:pt>
                <c:pt idx="6254">
                  <c:v>521.16666666666663</c:v>
                </c:pt>
                <c:pt idx="6255">
                  <c:v>521.25</c:v>
                </c:pt>
                <c:pt idx="6256">
                  <c:v>521.33333333333337</c:v>
                </c:pt>
                <c:pt idx="6257">
                  <c:v>521.41666666666663</c:v>
                </c:pt>
                <c:pt idx="6258">
                  <c:v>521.5</c:v>
                </c:pt>
                <c:pt idx="6259">
                  <c:v>521.58333333333337</c:v>
                </c:pt>
                <c:pt idx="6260">
                  <c:v>521.66666666666663</c:v>
                </c:pt>
                <c:pt idx="6261">
                  <c:v>521.75</c:v>
                </c:pt>
                <c:pt idx="6262">
                  <c:v>521.83333333333337</c:v>
                </c:pt>
                <c:pt idx="6263">
                  <c:v>521.91666666666663</c:v>
                </c:pt>
                <c:pt idx="6264">
                  <c:v>522</c:v>
                </c:pt>
                <c:pt idx="6265">
                  <c:v>522.08333333333337</c:v>
                </c:pt>
                <c:pt idx="6266">
                  <c:v>522.16666666666663</c:v>
                </c:pt>
                <c:pt idx="6267">
                  <c:v>522.25</c:v>
                </c:pt>
                <c:pt idx="6268">
                  <c:v>522.33333333333337</c:v>
                </c:pt>
                <c:pt idx="6269">
                  <c:v>522.41666666666663</c:v>
                </c:pt>
                <c:pt idx="6270">
                  <c:v>522.5</c:v>
                </c:pt>
                <c:pt idx="6271">
                  <c:v>522.58333333333337</c:v>
                </c:pt>
                <c:pt idx="6272">
                  <c:v>522.66666666666663</c:v>
                </c:pt>
                <c:pt idx="6273">
                  <c:v>522.75</c:v>
                </c:pt>
                <c:pt idx="6274">
                  <c:v>522.83333333333337</c:v>
                </c:pt>
                <c:pt idx="6275">
                  <c:v>522.91666666666663</c:v>
                </c:pt>
                <c:pt idx="6276">
                  <c:v>523</c:v>
                </c:pt>
                <c:pt idx="6277">
                  <c:v>523.08333333333337</c:v>
                </c:pt>
                <c:pt idx="6278">
                  <c:v>523.16666666666663</c:v>
                </c:pt>
                <c:pt idx="6279">
                  <c:v>523.25</c:v>
                </c:pt>
                <c:pt idx="6280">
                  <c:v>523.33333333333337</c:v>
                </c:pt>
                <c:pt idx="6281">
                  <c:v>523.41666666666663</c:v>
                </c:pt>
                <c:pt idx="6282">
                  <c:v>523.5</c:v>
                </c:pt>
                <c:pt idx="6283">
                  <c:v>523.58333333333337</c:v>
                </c:pt>
                <c:pt idx="6284">
                  <c:v>523.66666666666663</c:v>
                </c:pt>
                <c:pt idx="6285">
                  <c:v>523.75</c:v>
                </c:pt>
                <c:pt idx="6286">
                  <c:v>523.83333333333337</c:v>
                </c:pt>
                <c:pt idx="6287">
                  <c:v>523.91666666666663</c:v>
                </c:pt>
                <c:pt idx="6288">
                  <c:v>524</c:v>
                </c:pt>
                <c:pt idx="6289">
                  <c:v>524.08333333333337</c:v>
                </c:pt>
                <c:pt idx="6290">
                  <c:v>524.16666666666663</c:v>
                </c:pt>
                <c:pt idx="6291">
                  <c:v>524.25</c:v>
                </c:pt>
                <c:pt idx="6292">
                  <c:v>524.33333333333337</c:v>
                </c:pt>
                <c:pt idx="6293">
                  <c:v>524.41666666666663</c:v>
                </c:pt>
                <c:pt idx="6294">
                  <c:v>524.5</c:v>
                </c:pt>
                <c:pt idx="6295">
                  <c:v>524.58333333333337</c:v>
                </c:pt>
                <c:pt idx="6296">
                  <c:v>524.66666666666663</c:v>
                </c:pt>
                <c:pt idx="6297">
                  <c:v>524.75</c:v>
                </c:pt>
                <c:pt idx="6298">
                  <c:v>524.83333333333337</c:v>
                </c:pt>
                <c:pt idx="6299">
                  <c:v>524.91666666666663</c:v>
                </c:pt>
                <c:pt idx="6300">
                  <c:v>525</c:v>
                </c:pt>
                <c:pt idx="6301">
                  <c:v>525.08333333333337</c:v>
                </c:pt>
                <c:pt idx="6302">
                  <c:v>525.16666666666663</c:v>
                </c:pt>
                <c:pt idx="6303">
                  <c:v>525.25</c:v>
                </c:pt>
                <c:pt idx="6304">
                  <c:v>525.33333333333337</c:v>
                </c:pt>
                <c:pt idx="6305">
                  <c:v>525.41666666666663</c:v>
                </c:pt>
                <c:pt idx="6306">
                  <c:v>525.5</c:v>
                </c:pt>
                <c:pt idx="6307">
                  <c:v>525.58333333333337</c:v>
                </c:pt>
                <c:pt idx="6308">
                  <c:v>525.66666666666663</c:v>
                </c:pt>
                <c:pt idx="6309">
                  <c:v>525.75</c:v>
                </c:pt>
                <c:pt idx="6310">
                  <c:v>525.83333333333337</c:v>
                </c:pt>
                <c:pt idx="6311">
                  <c:v>525.91666666666663</c:v>
                </c:pt>
                <c:pt idx="6312">
                  <c:v>526</c:v>
                </c:pt>
                <c:pt idx="6313">
                  <c:v>526.08333333333337</c:v>
                </c:pt>
                <c:pt idx="6314">
                  <c:v>526.16666666666663</c:v>
                </c:pt>
                <c:pt idx="6315">
                  <c:v>526.25</c:v>
                </c:pt>
                <c:pt idx="6316">
                  <c:v>526.33333333333337</c:v>
                </c:pt>
                <c:pt idx="6317">
                  <c:v>526.41666666666663</c:v>
                </c:pt>
                <c:pt idx="6318">
                  <c:v>526.5</c:v>
                </c:pt>
                <c:pt idx="6319">
                  <c:v>526.58333333333337</c:v>
                </c:pt>
                <c:pt idx="6320">
                  <c:v>526.66666666666663</c:v>
                </c:pt>
                <c:pt idx="6321">
                  <c:v>526.75</c:v>
                </c:pt>
                <c:pt idx="6322">
                  <c:v>526.83333333333337</c:v>
                </c:pt>
                <c:pt idx="6323">
                  <c:v>526.91666666666663</c:v>
                </c:pt>
                <c:pt idx="6324">
                  <c:v>527</c:v>
                </c:pt>
                <c:pt idx="6325">
                  <c:v>527.08333333333337</c:v>
                </c:pt>
                <c:pt idx="6326">
                  <c:v>527.16666666666663</c:v>
                </c:pt>
                <c:pt idx="6327">
                  <c:v>527.25</c:v>
                </c:pt>
                <c:pt idx="6328">
                  <c:v>527.33333333333337</c:v>
                </c:pt>
                <c:pt idx="6329">
                  <c:v>527.41666666666663</c:v>
                </c:pt>
                <c:pt idx="6330">
                  <c:v>527.5</c:v>
                </c:pt>
                <c:pt idx="6331">
                  <c:v>527.58333333333337</c:v>
                </c:pt>
                <c:pt idx="6332">
                  <c:v>527.66666666666663</c:v>
                </c:pt>
                <c:pt idx="6333">
                  <c:v>527.75</c:v>
                </c:pt>
                <c:pt idx="6334">
                  <c:v>527.83333333333337</c:v>
                </c:pt>
                <c:pt idx="6335">
                  <c:v>527.91666666666663</c:v>
                </c:pt>
                <c:pt idx="6336">
                  <c:v>528</c:v>
                </c:pt>
                <c:pt idx="6337">
                  <c:v>528.08333333333337</c:v>
                </c:pt>
                <c:pt idx="6338">
                  <c:v>528.16666666666663</c:v>
                </c:pt>
                <c:pt idx="6339">
                  <c:v>528.25</c:v>
                </c:pt>
                <c:pt idx="6340">
                  <c:v>528.33333333333337</c:v>
                </c:pt>
                <c:pt idx="6341">
                  <c:v>528.41666666666663</c:v>
                </c:pt>
                <c:pt idx="6342">
                  <c:v>528.5</c:v>
                </c:pt>
                <c:pt idx="6343">
                  <c:v>528.58333333333337</c:v>
                </c:pt>
                <c:pt idx="6344">
                  <c:v>528.66666666666663</c:v>
                </c:pt>
                <c:pt idx="6345">
                  <c:v>528.75</c:v>
                </c:pt>
                <c:pt idx="6346">
                  <c:v>528.83333333333337</c:v>
                </c:pt>
                <c:pt idx="6347">
                  <c:v>528.91666666666663</c:v>
                </c:pt>
                <c:pt idx="6348">
                  <c:v>529</c:v>
                </c:pt>
                <c:pt idx="6349">
                  <c:v>529.08333333333337</c:v>
                </c:pt>
                <c:pt idx="6350">
                  <c:v>529.16666666666663</c:v>
                </c:pt>
                <c:pt idx="6351">
                  <c:v>529.25</c:v>
                </c:pt>
                <c:pt idx="6352">
                  <c:v>529.33333333333337</c:v>
                </c:pt>
                <c:pt idx="6353">
                  <c:v>529.41666666666663</c:v>
                </c:pt>
                <c:pt idx="6354">
                  <c:v>529.5</c:v>
                </c:pt>
                <c:pt idx="6355">
                  <c:v>529.58333333333337</c:v>
                </c:pt>
                <c:pt idx="6356">
                  <c:v>529.66666666666663</c:v>
                </c:pt>
                <c:pt idx="6357">
                  <c:v>529.75</c:v>
                </c:pt>
                <c:pt idx="6358">
                  <c:v>529.83333333333337</c:v>
                </c:pt>
                <c:pt idx="6359">
                  <c:v>529.91666666666663</c:v>
                </c:pt>
                <c:pt idx="6360">
                  <c:v>530</c:v>
                </c:pt>
                <c:pt idx="6361">
                  <c:v>530.08333333333337</c:v>
                </c:pt>
                <c:pt idx="6362">
                  <c:v>530.16666666666663</c:v>
                </c:pt>
                <c:pt idx="6363">
                  <c:v>530.25</c:v>
                </c:pt>
                <c:pt idx="6364">
                  <c:v>530.33333333333337</c:v>
                </c:pt>
                <c:pt idx="6365">
                  <c:v>530.41666666666663</c:v>
                </c:pt>
                <c:pt idx="6366">
                  <c:v>530.5</c:v>
                </c:pt>
                <c:pt idx="6367">
                  <c:v>530.58333333333337</c:v>
                </c:pt>
                <c:pt idx="6368">
                  <c:v>530.66666666666663</c:v>
                </c:pt>
                <c:pt idx="6369">
                  <c:v>530.75</c:v>
                </c:pt>
                <c:pt idx="6370">
                  <c:v>530.83333333333337</c:v>
                </c:pt>
                <c:pt idx="6371">
                  <c:v>530.91666666666663</c:v>
                </c:pt>
                <c:pt idx="6372">
                  <c:v>531</c:v>
                </c:pt>
                <c:pt idx="6373">
                  <c:v>531.08333333333337</c:v>
                </c:pt>
                <c:pt idx="6374">
                  <c:v>531.16666666666663</c:v>
                </c:pt>
                <c:pt idx="6375">
                  <c:v>531.25</c:v>
                </c:pt>
                <c:pt idx="6376">
                  <c:v>531.33333333333337</c:v>
                </c:pt>
                <c:pt idx="6377">
                  <c:v>531.41666666666663</c:v>
                </c:pt>
                <c:pt idx="6378">
                  <c:v>531.5</c:v>
                </c:pt>
                <c:pt idx="6379">
                  <c:v>531.58333333333337</c:v>
                </c:pt>
                <c:pt idx="6380">
                  <c:v>531.66666666666663</c:v>
                </c:pt>
                <c:pt idx="6381">
                  <c:v>531.75</c:v>
                </c:pt>
                <c:pt idx="6382">
                  <c:v>531.83333333333337</c:v>
                </c:pt>
                <c:pt idx="6383">
                  <c:v>531.91666666666663</c:v>
                </c:pt>
                <c:pt idx="6384">
                  <c:v>532</c:v>
                </c:pt>
                <c:pt idx="6385">
                  <c:v>532.08333333333337</c:v>
                </c:pt>
                <c:pt idx="6386">
                  <c:v>532.16666666666663</c:v>
                </c:pt>
                <c:pt idx="6387">
                  <c:v>532.25</c:v>
                </c:pt>
                <c:pt idx="6388">
                  <c:v>532.33333333333337</c:v>
                </c:pt>
                <c:pt idx="6389">
                  <c:v>532.41666666666663</c:v>
                </c:pt>
                <c:pt idx="6390">
                  <c:v>532.5</c:v>
                </c:pt>
                <c:pt idx="6391">
                  <c:v>532.58333333333337</c:v>
                </c:pt>
                <c:pt idx="6392">
                  <c:v>532.66666666666663</c:v>
                </c:pt>
                <c:pt idx="6393">
                  <c:v>532.75</c:v>
                </c:pt>
                <c:pt idx="6394">
                  <c:v>532.83333333333337</c:v>
                </c:pt>
                <c:pt idx="6395">
                  <c:v>532.91666666666663</c:v>
                </c:pt>
                <c:pt idx="6396">
                  <c:v>533</c:v>
                </c:pt>
                <c:pt idx="6397">
                  <c:v>533.08333333333337</c:v>
                </c:pt>
                <c:pt idx="6398">
                  <c:v>533.16666666666663</c:v>
                </c:pt>
                <c:pt idx="6399">
                  <c:v>533.25</c:v>
                </c:pt>
                <c:pt idx="6400">
                  <c:v>533.33333333333337</c:v>
                </c:pt>
                <c:pt idx="6401">
                  <c:v>533.41666666666663</c:v>
                </c:pt>
                <c:pt idx="6402">
                  <c:v>533.5</c:v>
                </c:pt>
                <c:pt idx="6403">
                  <c:v>533.58333333333337</c:v>
                </c:pt>
                <c:pt idx="6404">
                  <c:v>533.66666666666663</c:v>
                </c:pt>
                <c:pt idx="6405">
                  <c:v>533.75</c:v>
                </c:pt>
                <c:pt idx="6406">
                  <c:v>533.83333333333337</c:v>
                </c:pt>
                <c:pt idx="6407">
                  <c:v>533.91666666666663</c:v>
                </c:pt>
                <c:pt idx="6408">
                  <c:v>534</c:v>
                </c:pt>
                <c:pt idx="6409">
                  <c:v>534.08333333333337</c:v>
                </c:pt>
                <c:pt idx="6410">
                  <c:v>534.16666666666663</c:v>
                </c:pt>
                <c:pt idx="6411">
                  <c:v>534.25</c:v>
                </c:pt>
                <c:pt idx="6412">
                  <c:v>534.33333333333337</c:v>
                </c:pt>
                <c:pt idx="6413">
                  <c:v>534.41666666666663</c:v>
                </c:pt>
                <c:pt idx="6414">
                  <c:v>534.5</c:v>
                </c:pt>
                <c:pt idx="6415">
                  <c:v>534.58333333333337</c:v>
                </c:pt>
                <c:pt idx="6416">
                  <c:v>534.66666666666663</c:v>
                </c:pt>
                <c:pt idx="6417">
                  <c:v>534.75</c:v>
                </c:pt>
                <c:pt idx="6418">
                  <c:v>534.83333333333337</c:v>
                </c:pt>
                <c:pt idx="6419">
                  <c:v>534.91666666666663</c:v>
                </c:pt>
                <c:pt idx="6420">
                  <c:v>535</c:v>
                </c:pt>
                <c:pt idx="6421">
                  <c:v>535.08333333333337</c:v>
                </c:pt>
                <c:pt idx="6422">
                  <c:v>535.16666666666663</c:v>
                </c:pt>
                <c:pt idx="6423">
                  <c:v>535.25</c:v>
                </c:pt>
                <c:pt idx="6424">
                  <c:v>535.33333333333337</c:v>
                </c:pt>
                <c:pt idx="6425">
                  <c:v>535.41666666666663</c:v>
                </c:pt>
                <c:pt idx="6426">
                  <c:v>535.5</c:v>
                </c:pt>
                <c:pt idx="6427">
                  <c:v>535.58333333333337</c:v>
                </c:pt>
                <c:pt idx="6428">
                  <c:v>535.66666666666663</c:v>
                </c:pt>
                <c:pt idx="6429">
                  <c:v>535.75</c:v>
                </c:pt>
                <c:pt idx="6430">
                  <c:v>535.83333333333337</c:v>
                </c:pt>
                <c:pt idx="6431">
                  <c:v>535.91666666666663</c:v>
                </c:pt>
                <c:pt idx="6432">
                  <c:v>536</c:v>
                </c:pt>
                <c:pt idx="6433">
                  <c:v>536.08333333333337</c:v>
                </c:pt>
                <c:pt idx="6434">
                  <c:v>536.16666666666663</c:v>
                </c:pt>
                <c:pt idx="6435">
                  <c:v>536.25</c:v>
                </c:pt>
                <c:pt idx="6436">
                  <c:v>536.33333333333337</c:v>
                </c:pt>
                <c:pt idx="6437">
                  <c:v>536.41666666666663</c:v>
                </c:pt>
                <c:pt idx="6438">
                  <c:v>536.5</c:v>
                </c:pt>
                <c:pt idx="6439">
                  <c:v>536.58333333333337</c:v>
                </c:pt>
                <c:pt idx="6440">
                  <c:v>536.66666666666663</c:v>
                </c:pt>
                <c:pt idx="6441">
                  <c:v>536.75</c:v>
                </c:pt>
                <c:pt idx="6442">
                  <c:v>536.83333333333337</c:v>
                </c:pt>
                <c:pt idx="6443">
                  <c:v>536.91666666666663</c:v>
                </c:pt>
                <c:pt idx="6444">
                  <c:v>537</c:v>
                </c:pt>
                <c:pt idx="6445">
                  <c:v>537.08333333333337</c:v>
                </c:pt>
                <c:pt idx="6446">
                  <c:v>537.16666666666663</c:v>
                </c:pt>
                <c:pt idx="6447">
                  <c:v>537.25</c:v>
                </c:pt>
                <c:pt idx="6448">
                  <c:v>537.33333333333337</c:v>
                </c:pt>
                <c:pt idx="6449">
                  <c:v>537.41666666666663</c:v>
                </c:pt>
                <c:pt idx="6450">
                  <c:v>537.5</c:v>
                </c:pt>
                <c:pt idx="6451">
                  <c:v>537.58333333333337</c:v>
                </c:pt>
                <c:pt idx="6452">
                  <c:v>537.66666666666663</c:v>
                </c:pt>
                <c:pt idx="6453">
                  <c:v>537.75</c:v>
                </c:pt>
                <c:pt idx="6454">
                  <c:v>537.83333333333337</c:v>
                </c:pt>
                <c:pt idx="6455">
                  <c:v>537.91666666666663</c:v>
                </c:pt>
                <c:pt idx="6456">
                  <c:v>538</c:v>
                </c:pt>
                <c:pt idx="6457">
                  <c:v>538.08333333333337</c:v>
                </c:pt>
                <c:pt idx="6458">
                  <c:v>538.16666666666663</c:v>
                </c:pt>
                <c:pt idx="6459">
                  <c:v>538.25</c:v>
                </c:pt>
                <c:pt idx="6460">
                  <c:v>538.33333333333337</c:v>
                </c:pt>
                <c:pt idx="6461">
                  <c:v>538.41666666666663</c:v>
                </c:pt>
                <c:pt idx="6462">
                  <c:v>538.5</c:v>
                </c:pt>
                <c:pt idx="6463">
                  <c:v>538.58333333333337</c:v>
                </c:pt>
                <c:pt idx="6464">
                  <c:v>538.66666666666663</c:v>
                </c:pt>
                <c:pt idx="6465">
                  <c:v>538.75</c:v>
                </c:pt>
                <c:pt idx="6466">
                  <c:v>538.83333333333337</c:v>
                </c:pt>
                <c:pt idx="6467">
                  <c:v>538.91666666666663</c:v>
                </c:pt>
                <c:pt idx="6468">
                  <c:v>539</c:v>
                </c:pt>
                <c:pt idx="6469">
                  <c:v>539.08333333333337</c:v>
                </c:pt>
                <c:pt idx="6470">
                  <c:v>539.16666666666663</c:v>
                </c:pt>
                <c:pt idx="6471">
                  <c:v>539.25</c:v>
                </c:pt>
                <c:pt idx="6472">
                  <c:v>539.33333333333337</c:v>
                </c:pt>
                <c:pt idx="6473">
                  <c:v>539.41666666666663</c:v>
                </c:pt>
                <c:pt idx="6474">
                  <c:v>539.5</c:v>
                </c:pt>
                <c:pt idx="6475">
                  <c:v>539.58333333333337</c:v>
                </c:pt>
                <c:pt idx="6476">
                  <c:v>539.66666666666663</c:v>
                </c:pt>
                <c:pt idx="6477">
                  <c:v>539.75</c:v>
                </c:pt>
                <c:pt idx="6478">
                  <c:v>539.83333333333337</c:v>
                </c:pt>
                <c:pt idx="6479">
                  <c:v>539.91666666666663</c:v>
                </c:pt>
                <c:pt idx="6480">
                  <c:v>540</c:v>
                </c:pt>
                <c:pt idx="6481">
                  <c:v>540.08333333333337</c:v>
                </c:pt>
                <c:pt idx="6482">
                  <c:v>540.16666666666663</c:v>
                </c:pt>
                <c:pt idx="6483">
                  <c:v>540.25</c:v>
                </c:pt>
                <c:pt idx="6484">
                  <c:v>540.33333333333337</c:v>
                </c:pt>
                <c:pt idx="6485">
                  <c:v>540.41666666666663</c:v>
                </c:pt>
                <c:pt idx="6486">
                  <c:v>540.5</c:v>
                </c:pt>
                <c:pt idx="6487">
                  <c:v>540.58333333333337</c:v>
                </c:pt>
                <c:pt idx="6488">
                  <c:v>540.66666666666663</c:v>
                </c:pt>
                <c:pt idx="6489">
                  <c:v>540.75</c:v>
                </c:pt>
                <c:pt idx="6490">
                  <c:v>540.83333333333337</c:v>
                </c:pt>
                <c:pt idx="6491">
                  <c:v>540.91666666666663</c:v>
                </c:pt>
                <c:pt idx="6492">
                  <c:v>541</c:v>
                </c:pt>
                <c:pt idx="6493">
                  <c:v>541.08333333333337</c:v>
                </c:pt>
                <c:pt idx="6494">
                  <c:v>541.16666666666663</c:v>
                </c:pt>
                <c:pt idx="6495">
                  <c:v>541.25</c:v>
                </c:pt>
                <c:pt idx="6496">
                  <c:v>541.33333333333337</c:v>
                </c:pt>
                <c:pt idx="6497">
                  <c:v>541.41666666666663</c:v>
                </c:pt>
                <c:pt idx="6498">
                  <c:v>541.5</c:v>
                </c:pt>
                <c:pt idx="6499">
                  <c:v>541.58333333333337</c:v>
                </c:pt>
                <c:pt idx="6500">
                  <c:v>541.66666666666663</c:v>
                </c:pt>
                <c:pt idx="6501">
                  <c:v>541.75</c:v>
                </c:pt>
                <c:pt idx="6502">
                  <c:v>541.83333333333337</c:v>
                </c:pt>
                <c:pt idx="6503">
                  <c:v>541.91666666666663</c:v>
                </c:pt>
                <c:pt idx="6504">
                  <c:v>542</c:v>
                </c:pt>
                <c:pt idx="6505">
                  <c:v>542.08333333333337</c:v>
                </c:pt>
                <c:pt idx="6506">
                  <c:v>542.16666666666663</c:v>
                </c:pt>
                <c:pt idx="6507">
                  <c:v>542.25</c:v>
                </c:pt>
                <c:pt idx="6508">
                  <c:v>542.33333333333337</c:v>
                </c:pt>
                <c:pt idx="6509">
                  <c:v>542.41666666666663</c:v>
                </c:pt>
                <c:pt idx="6510">
                  <c:v>542.5</c:v>
                </c:pt>
                <c:pt idx="6511">
                  <c:v>542.58333333333337</c:v>
                </c:pt>
                <c:pt idx="6512">
                  <c:v>542.66666666666663</c:v>
                </c:pt>
                <c:pt idx="6513">
                  <c:v>542.75</c:v>
                </c:pt>
                <c:pt idx="6514">
                  <c:v>542.83333333333337</c:v>
                </c:pt>
                <c:pt idx="6515">
                  <c:v>542.91666666666663</c:v>
                </c:pt>
                <c:pt idx="6516">
                  <c:v>543</c:v>
                </c:pt>
                <c:pt idx="6517">
                  <c:v>543.08333333333337</c:v>
                </c:pt>
                <c:pt idx="6518">
                  <c:v>543.16666666666663</c:v>
                </c:pt>
                <c:pt idx="6519">
                  <c:v>543.25</c:v>
                </c:pt>
                <c:pt idx="6520">
                  <c:v>543.33333333333337</c:v>
                </c:pt>
                <c:pt idx="6521">
                  <c:v>543.41666666666663</c:v>
                </c:pt>
                <c:pt idx="6522">
                  <c:v>543.5</c:v>
                </c:pt>
                <c:pt idx="6523">
                  <c:v>543.58333333333337</c:v>
                </c:pt>
                <c:pt idx="6524">
                  <c:v>543.66666666666663</c:v>
                </c:pt>
                <c:pt idx="6525">
                  <c:v>543.75</c:v>
                </c:pt>
                <c:pt idx="6526">
                  <c:v>543.83333333333337</c:v>
                </c:pt>
                <c:pt idx="6527">
                  <c:v>543.91666666666663</c:v>
                </c:pt>
                <c:pt idx="6528">
                  <c:v>544</c:v>
                </c:pt>
                <c:pt idx="6529">
                  <c:v>544.08333333333337</c:v>
                </c:pt>
                <c:pt idx="6530">
                  <c:v>544.16666666666663</c:v>
                </c:pt>
                <c:pt idx="6531">
                  <c:v>544.25</c:v>
                </c:pt>
                <c:pt idx="6532">
                  <c:v>544.33333333333337</c:v>
                </c:pt>
                <c:pt idx="6533">
                  <c:v>544.41666666666663</c:v>
                </c:pt>
                <c:pt idx="6534">
                  <c:v>544.5</c:v>
                </c:pt>
                <c:pt idx="6535">
                  <c:v>544.58333333333337</c:v>
                </c:pt>
                <c:pt idx="6536">
                  <c:v>544.66666666666663</c:v>
                </c:pt>
                <c:pt idx="6537">
                  <c:v>544.75</c:v>
                </c:pt>
                <c:pt idx="6538">
                  <c:v>544.83333333333337</c:v>
                </c:pt>
                <c:pt idx="6539">
                  <c:v>544.91666666666663</c:v>
                </c:pt>
                <c:pt idx="6540">
                  <c:v>545</c:v>
                </c:pt>
                <c:pt idx="6541">
                  <c:v>545.08333333333337</c:v>
                </c:pt>
                <c:pt idx="6542">
                  <c:v>545.16666666666663</c:v>
                </c:pt>
                <c:pt idx="6543">
                  <c:v>545.25</c:v>
                </c:pt>
                <c:pt idx="6544">
                  <c:v>545.33333333333337</c:v>
                </c:pt>
                <c:pt idx="6545">
                  <c:v>545.41666666666663</c:v>
                </c:pt>
                <c:pt idx="6546">
                  <c:v>545.5</c:v>
                </c:pt>
                <c:pt idx="6547">
                  <c:v>545.58333333333337</c:v>
                </c:pt>
                <c:pt idx="6548">
                  <c:v>545.66666666666663</c:v>
                </c:pt>
                <c:pt idx="6549">
                  <c:v>545.75</c:v>
                </c:pt>
                <c:pt idx="6550">
                  <c:v>545.83333333333337</c:v>
                </c:pt>
                <c:pt idx="6551">
                  <c:v>545.91666666666663</c:v>
                </c:pt>
                <c:pt idx="6552">
                  <c:v>546</c:v>
                </c:pt>
                <c:pt idx="6553">
                  <c:v>546.08333333333337</c:v>
                </c:pt>
                <c:pt idx="6554">
                  <c:v>546.16666666666663</c:v>
                </c:pt>
                <c:pt idx="6555">
                  <c:v>546.25</c:v>
                </c:pt>
                <c:pt idx="6556">
                  <c:v>546.33333333333337</c:v>
                </c:pt>
                <c:pt idx="6557">
                  <c:v>546.41666666666663</c:v>
                </c:pt>
                <c:pt idx="6558">
                  <c:v>546.5</c:v>
                </c:pt>
                <c:pt idx="6559">
                  <c:v>546.58333333333337</c:v>
                </c:pt>
                <c:pt idx="6560">
                  <c:v>546.66666666666663</c:v>
                </c:pt>
                <c:pt idx="6561">
                  <c:v>546.75</c:v>
                </c:pt>
                <c:pt idx="6562">
                  <c:v>546.83333333333337</c:v>
                </c:pt>
                <c:pt idx="6563">
                  <c:v>546.91666666666663</c:v>
                </c:pt>
                <c:pt idx="6564">
                  <c:v>547</c:v>
                </c:pt>
                <c:pt idx="6565">
                  <c:v>547.08333333333337</c:v>
                </c:pt>
                <c:pt idx="6566">
                  <c:v>547.16666666666663</c:v>
                </c:pt>
                <c:pt idx="6567">
                  <c:v>547.25</c:v>
                </c:pt>
                <c:pt idx="6568">
                  <c:v>547.33333333333337</c:v>
                </c:pt>
                <c:pt idx="6569">
                  <c:v>547.41666666666663</c:v>
                </c:pt>
                <c:pt idx="6570">
                  <c:v>547.5</c:v>
                </c:pt>
                <c:pt idx="6571">
                  <c:v>547.58333333333337</c:v>
                </c:pt>
                <c:pt idx="6572">
                  <c:v>547.66666666666663</c:v>
                </c:pt>
                <c:pt idx="6573">
                  <c:v>547.75</c:v>
                </c:pt>
                <c:pt idx="6574">
                  <c:v>547.83333333333337</c:v>
                </c:pt>
                <c:pt idx="6575">
                  <c:v>547.91666666666663</c:v>
                </c:pt>
                <c:pt idx="6576">
                  <c:v>548</c:v>
                </c:pt>
                <c:pt idx="6577">
                  <c:v>548.08333333333337</c:v>
                </c:pt>
                <c:pt idx="6578">
                  <c:v>548.16666666666663</c:v>
                </c:pt>
                <c:pt idx="6579">
                  <c:v>548.25</c:v>
                </c:pt>
                <c:pt idx="6580">
                  <c:v>548.33333333333337</c:v>
                </c:pt>
                <c:pt idx="6581">
                  <c:v>548.41666666666663</c:v>
                </c:pt>
                <c:pt idx="6582">
                  <c:v>548.5</c:v>
                </c:pt>
                <c:pt idx="6583">
                  <c:v>548.58333333333337</c:v>
                </c:pt>
                <c:pt idx="6584">
                  <c:v>548.66666666666663</c:v>
                </c:pt>
                <c:pt idx="6585">
                  <c:v>548.75</c:v>
                </c:pt>
                <c:pt idx="6586">
                  <c:v>548.83333333333337</c:v>
                </c:pt>
                <c:pt idx="6587">
                  <c:v>548.91666666666663</c:v>
                </c:pt>
                <c:pt idx="6588">
                  <c:v>549</c:v>
                </c:pt>
                <c:pt idx="6589">
                  <c:v>549.08333333333337</c:v>
                </c:pt>
                <c:pt idx="6590">
                  <c:v>549.16666666666663</c:v>
                </c:pt>
                <c:pt idx="6591">
                  <c:v>549.25</c:v>
                </c:pt>
                <c:pt idx="6592">
                  <c:v>549.33333333333337</c:v>
                </c:pt>
                <c:pt idx="6593">
                  <c:v>549.41666666666663</c:v>
                </c:pt>
                <c:pt idx="6594">
                  <c:v>549.5</c:v>
                </c:pt>
                <c:pt idx="6595">
                  <c:v>549.58333333333337</c:v>
                </c:pt>
                <c:pt idx="6596">
                  <c:v>549.66666666666663</c:v>
                </c:pt>
                <c:pt idx="6597">
                  <c:v>549.75</c:v>
                </c:pt>
                <c:pt idx="6598">
                  <c:v>549.83333333333337</c:v>
                </c:pt>
                <c:pt idx="6599">
                  <c:v>549.91666666666663</c:v>
                </c:pt>
                <c:pt idx="6600">
                  <c:v>550</c:v>
                </c:pt>
                <c:pt idx="6601">
                  <c:v>550.08333333333337</c:v>
                </c:pt>
                <c:pt idx="6602">
                  <c:v>550.16666666666663</c:v>
                </c:pt>
                <c:pt idx="6603">
                  <c:v>550.25</c:v>
                </c:pt>
                <c:pt idx="6604">
                  <c:v>550.33333333333337</c:v>
                </c:pt>
                <c:pt idx="6605">
                  <c:v>550.41666666666663</c:v>
                </c:pt>
                <c:pt idx="6606">
                  <c:v>550.5</c:v>
                </c:pt>
                <c:pt idx="6607">
                  <c:v>550.58333333333337</c:v>
                </c:pt>
                <c:pt idx="6608">
                  <c:v>550.66666666666663</c:v>
                </c:pt>
                <c:pt idx="6609">
                  <c:v>550.75</c:v>
                </c:pt>
                <c:pt idx="6610">
                  <c:v>550.83333333333337</c:v>
                </c:pt>
                <c:pt idx="6611">
                  <c:v>550.91666666666663</c:v>
                </c:pt>
                <c:pt idx="6612">
                  <c:v>551</c:v>
                </c:pt>
                <c:pt idx="6613">
                  <c:v>551.08333333333337</c:v>
                </c:pt>
                <c:pt idx="6614">
                  <c:v>551.16666666666663</c:v>
                </c:pt>
                <c:pt idx="6615">
                  <c:v>551.25</c:v>
                </c:pt>
                <c:pt idx="6616">
                  <c:v>551.33333333333337</c:v>
                </c:pt>
                <c:pt idx="6617">
                  <c:v>551.41666666666663</c:v>
                </c:pt>
                <c:pt idx="6618">
                  <c:v>551.5</c:v>
                </c:pt>
                <c:pt idx="6619">
                  <c:v>551.58333333333337</c:v>
                </c:pt>
                <c:pt idx="6620">
                  <c:v>551.66666666666663</c:v>
                </c:pt>
                <c:pt idx="6621">
                  <c:v>551.75</c:v>
                </c:pt>
                <c:pt idx="6622">
                  <c:v>551.83333333333337</c:v>
                </c:pt>
                <c:pt idx="6623">
                  <c:v>551.91666666666663</c:v>
                </c:pt>
                <c:pt idx="6624">
                  <c:v>552</c:v>
                </c:pt>
                <c:pt idx="6625">
                  <c:v>552.08333333333337</c:v>
                </c:pt>
                <c:pt idx="6626">
                  <c:v>552.16666666666663</c:v>
                </c:pt>
                <c:pt idx="6627">
                  <c:v>552.25</c:v>
                </c:pt>
                <c:pt idx="6628">
                  <c:v>552.33333333333337</c:v>
                </c:pt>
                <c:pt idx="6629">
                  <c:v>552.41666666666663</c:v>
                </c:pt>
                <c:pt idx="6630">
                  <c:v>552.5</c:v>
                </c:pt>
                <c:pt idx="6631">
                  <c:v>552.58333333333337</c:v>
                </c:pt>
                <c:pt idx="6632">
                  <c:v>552.66666666666663</c:v>
                </c:pt>
                <c:pt idx="6633">
                  <c:v>552.75</c:v>
                </c:pt>
                <c:pt idx="6634">
                  <c:v>552.83333333333337</c:v>
                </c:pt>
                <c:pt idx="6635">
                  <c:v>552.91666666666663</c:v>
                </c:pt>
                <c:pt idx="6636">
                  <c:v>553</c:v>
                </c:pt>
                <c:pt idx="6637">
                  <c:v>553.08333333333337</c:v>
                </c:pt>
                <c:pt idx="6638">
                  <c:v>553.16666666666663</c:v>
                </c:pt>
                <c:pt idx="6639">
                  <c:v>553.25</c:v>
                </c:pt>
                <c:pt idx="6640">
                  <c:v>553.33333333333337</c:v>
                </c:pt>
                <c:pt idx="6641">
                  <c:v>553.41666666666663</c:v>
                </c:pt>
                <c:pt idx="6642">
                  <c:v>553.5</c:v>
                </c:pt>
                <c:pt idx="6643">
                  <c:v>553.58333333333337</c:v>
                </c:pt>
                <c:pt idx="6644">
                  <c:v>553.66666666666663</c:v>
                </c:pt>
                <c:pt idx="6645">
                  <c:v>553.75</c:v>
                </c:pt>
                <c:pt idx="6646">
                  <c:v>553.83333333333337</c:v>
                </c:pt>
                <c:pt idx="6647">
                  <c:v>553.91666666666663</c:v>
                </c:pt>
                <c:pt idx="6648">
                  <c:v>554</c:v>
                </c:pt>
                <c:pt idx="6649">
                  <c:v>554.08333333333337</c:v>
                </c:pt>
                <c:pt idx="6650">
                  <c:v>554.16666666666663</c:v>
                </c:pt>
                <c:pt idx="6651">
                  <c:v>554.25</c:v>
                </c:pt>
                <c:pt idx="6652">
                  <c:v>554.33333333333337</c:v>
                </c:pt>
                <c:pt idx="6653">
                  <c:v>554.41666666666663</c:v>
                </c:pt>
                <c:pt idx="6654">
                  <c:v>554.5</c:v>
                </c:pt>
                <c:pt idx="6655">
                  <c:v>554.58333333333337</c:v>
                </c:pt>
                <c:pt idx="6656">
                  <c:v>554.66666666666663</c:v>
                </c:pt>
                <c:pt idx="6657">
                  <c:v>554.75</c:v>
                </c:pt>
                <c:pt idx="6658">
                  <c:v>554.83333333333337</c:v>
                </c:pt>
                <c:pt idx="6659">
                  <c:v>554.91666666666663</c:v>
                </c:pt>
                <c:pt idx="6660">
                  <c:v>555</c:v>
                </c:pt>
                <c:pt idx="6661">
                  <c:v>555.08333333333337</c:v>
                </c:pt>
                <c:pt idx="6662">
                  <c:v>555.16666666666663</c:v>
                </c:pt>
                <c:pt idx="6663">
                  <c:v>555.25</c:v>
                </c:pt>
                <c:pt idx="6664">
                  <c:v>555.33333333333337</c:v>
                </c:pt>
                <c:pt idx="6665">
                  <c:v>555.41666666666663</c:v>
                </c:pt>
                <c:pt idx="6666">
                  <c:v>555.5</c:v>
                </c:pt>
                <c:pt idx="6667">
                  <c:v>555.58333333333337</c:v>
                </c:pt>
                <c:pt idx="6668">
                  <c:v>555.66666666666663</c:v>
                </c:pt>
                <c:pt idx="6669">
                  <c:v>555.75</c:v>
                </c:pt>
                <c:pt idx="6670">
                  <c:v>555.83333333333337</c:v>
                </c:pt>
                <c:pt idx="6671">
                  <c:v>555.91666666666663</c:v>
                </c:pt>
                <c:pt idx="6672">
                  <c:v>556</c:v>
                </c:pt>
                <c:pt idx="6673">
                  <c:v>556.08333333333337</c:v>
                </c:pt>
                <c:pt idx="6674">
                  <c:v>556.16666666666663</c:v>
                </c:pt>
                <c:pt idx="6675">
                  <c:v>556.25</c:v>
                </c:pt>
                <c:pt idx="6676">
                  <c:v>556.33333333333337</c:v>
                </c:pt>
                <c:pt idx="6677">
                  <c:v>556.41666666666663</c:v>
                </c:pt>
                <c:pt idx="6678">
                  <c:v>556.5</c:v>
                </c:pt>
                <c:pt idx="6679">
                  <c:v>556.58333333333337</c:v>
                </c:pt>
                <c:pt idx="6680">
                  <c:v>556.66666666666663</c:v>
                </c:pt>
                <c:pt idx="6681">
                  <c:v>556.75</c:v>
                </c:pt>
                <c:pt idx="6682">
                  <c:v>556.83333333333337</c:v>
                </c:pt>
                <c:pt idx="6683">
                  <c:v>556.91666666666663</c:v>
                </c:pt>
                <c:pt idx="6684">
                  <c:v>557</c:v>
                </c:pt>
                <c:pt idx="6685">
                  <c:v>557.08333333333337</c:v>
                </c:pt>
                <c:pt idx="6686">
                  <c:v>557.16666666666663</c:v>
                </c:pt>
                <c:pt idx="6687">
                  <c:v>557.25</c:v>
                </c:pt>
                <c:pt idx="6688">
                  <c:v>557.33333333333337</c:v>
                </c:pt>
                <c:pt idx="6689">
                  <c:v>557.41666666666663</c:v>
                </c:pt>
                <c:pt idx="6690">
                  <c:v>557.5</c:v>
                </c:pt>
                <c:pt idx="6691">
                  <c:v>557.58333333333337</c:v>
                </c:pt>
                <c:pt idx="6692">
                  <c:v>557.66666666666663</c:v>
                </c:pt>
                <c:pt idx="6693">
                  <c:v>557.75</c:v>
                </c:pt>
                <c:pt idx="6694">
                  <c:v>557.83333333333337</c:v>
                </c:pt>
                <c:pt idx="6695">
                  <c:v>557.91666666666663</c:v>
                </c:pt>
                <c:pt idx="6696">
                  <c:v>558</c:v>
                </c:pt>
                <c:pt idx="6697">
                  <c:v>558.08333333333337</c:v>
                </c:pt>
                <c:pt idx="6698">
                  <c:v>558.16666666666663</c:v>
                </c:pt>
                <c:pt idx="6699">
                  <c:v>558.25</c:v>
                </c:pt>
                <c:pt idx="6700">
                  <c:v>558.33333333333337</c:v>
                </c:pt>
                <c:pt idx="6701">
                  <c:v>558.41666666666663</c:v>
                </c:pt>
                <c:pt idx="6702">
                  <c:v>558.5</c:v>
                </c:pt>
                <c:pt idx="6703">
                  <c:v>558.58333333333337</c:v>
                </c:pt>
                <c:pt idx="6704">
                  <c:v>558.66666666666663</c:v>
                </c:pt>
                <c:pt idx="6705">
                  <c:v>558.75</c:v>
                </c:pt>
                <c:pt idx="6706">
                  <c:v>558.83333333333337</c:v>
                </c:pt>
                <c:pt idx="6707">
                  <c:v>558.91666666666663</c:v>
                </c:pt>
                <c:pt idx="6708">
                  <c:v>559</c:v>
                </c:pt>
                <c:pt idx="6709">
                  <c:v>559.08333333333337</c:v>
                </c:pt>
                <c:pt idx="6710">
                  <c:v>559.16666666666663</c:v>
                </c:pt>
                <c:pt idx="6711">
                  <c:v>559.25</c:v>
                </c:pt>
                <c:pt idx="6712">
                  <c:v>559.33333333333337</c:v>
                </c:pt>
                <c:pt idx="6713">
                  <c:v>559.41666666666663</c:v>
                </c:pt>
                <c:pt idx="6714">
                  <c:v>559.5</c:v>
                </c:pt>
                <c:pt idx="6715">
                  <c:v>559.58333333333337</c:v>
                </c:pt>
                <c:pt idx="6716">
                  <c:v>559.66666666666663</c:v>
                </c:pt>
                <c:pt idx="6717">
                  <c:v>559.75</c:v>
                </c:pt>
                <c:pt idx="6718">
                  <c:v>559.83333333333337</c:v>
                </c:pt>
                <c:pt idx="6719">
                  <c:v>559.91666666666663</c:v>
                </c:pt>
                <c:pt idx="6720">
                  <c:v>560</c:v>
                </c:pt>
                <c:pt idx="6721">
                  <c:v>560.08333333333337</c:v>
                </c:pt>
                <c:pt idx="6722">
                  <c:v>560.16666666666663</c:v>
                </c:pt>
                <c:pt idx="6723">
                  <c:v>560.25</c:v>
                </c:pt>
                <c:pt idx="6724">
                  <c:v>560.33333333333337</c:v>
                </c:pt>
                <c:pt idx="6725">
                  <c:v>560.41666666666663</c:v>
                </c:pt>
                <c:pt idx="6726">
                  <c:v>560.5</c:v>
                </c:pt>
                <c:pt idx="6727">
                  <c:v>560.58333333333337</c:v>
                </c:pt>
                <c:pt idx="6728">
                  <c:v>560.66666666666663</c:v>
                </c:pt>
                <c:pt idx="6729">
                  <c:v>560.75</c:v>
                </c:pt>
                <c:pt idx="6730">
                  <c:v>560.83333333333337</c:v>
                </c:pt>
                <c:pt idx="6731">
                  <c:v>560.91666666666663</c:v>
                </c:pt>
                <c:pt idx="6732">
                  <c:v>561</c:v>
                </c:pt>
                <c:pt idx="6733">
                  <c:v>561.08333333333337</c:v>
                </c:pt>
                <c:pt idx="6734">
                  <c:v>561.16666666666663</c:v>
                </c:pt>
                <c:pt idx="6735">
                  <c:v>561.25</c:v>
                </c:pt>
                <c:pt idx="6736">
                  <c:v>561.33333333333337</c:v>
                </c:pt>
                <c:pt idx="6737">
                  <c:v>561.41666666666663</c:v>
                </c:pt>
                <c:pt idx="6738">
                  <c:v>561.5</c:v>
                </c:pt>
                <c:pt idx="6739">
                  <c:v>561.58333333333337</c:v>
                </c:pt>
                <c:pt idx="6740">
                  <c:v>561.66666666666663</c:v>
                </c:pt>
                <c:pt idx="6741">
                  <c:v>561.75</c:v>
                </c:pt>
                <c:pt idx="6742">
                  <c:v>561.83333333333337</c:v>
                </c:pt>
                <c:pt idx="6743">
                  <c:v>561.91666666666663</c:v>
                </c:pt>
                <c:pt idx="6744">
                  <c:v>562</c:v>
                </c:pt>
                <c:pt idx="6745">
                  <c:v>562.08333333333337</c:v>
                </c:pt>
                <c:pt idx="6746">
                  <c:v>562.16666666666663</c:v>
                </c:pt>
                <c:pt idx="6747">
                  <c:v>562.25</c:v>
                </c:pt>
                <c:pt idx="6748">
                  <c:v>562.33333333333337</c:v>
                </c:pt>
                <c:pt idx="6749">
                  <c:v>562.41666666666663</c:v>
                </c:pt>
                <c:pt idx="6750">
                  <c:v>562.5</c:v>
                </c:pt>
                <c:pt idx="6751">
                  <c:v>562.58333333333337</c:v>
                </c:pt>
                <c:pt idx="6752">
                  <c:v>562.66666666666663</c:v>
                </c:pt>
                <c:pt idx="6753">
                  <c:v>562.75</c:v>
                </c:pt>
                <c:pt idx="6754">
                  <c:v>562.83333333333337</c:v>
                </c:pt>
                <c:pt idx="6755">
                  <c:v>562.91666666666663</c:v>
                </c:pt>
                <c:pt idx="6756">
                  <c:v>563</c:v>
                </c:pt>
                <c:pt idx="6757">
                  <c:v>563.08333333333337</c:v>
                </c:pt>
                <c:pt idx="6758">
                  <c:v>563.16666666666663</c:v>
                </c:pt>
                <c:pt idx="6759">
                  <c:v>563.25</c:v>
                </c:pt>
                <c:pt idx="6760">
                  <c:v>563.33333333333337</c:v>
                </c:pt>
                <c:pt idx="6761">
                  <c:v>563.41666666666663</c:v>
                </c:pt>
                <c:pt idx="6762">
                  <c:v>563.5</c:v>
                </c:pt>
                <c:pt idx="6763">
                  <c:v>563.58333333333337</c:v>
                </c:pt>
                <c:pt idx="6764">
                  <c:v>563.66666666666663</c:v>
                </c:pt>
                <c:pt idx="6765">
                  <c:v>563.75</c:v>
                </c:pt>
                <c:pt idx="6766">
                  <c:v>563.83333333333337</c:v>
                </c:pt>
                <c:pt idx="6767">
                  <c:v>563.91666666666663</c:v>
                </c:pt>
                <c:pt idx="6768">
                  <c:v>564</c:v>
                </c:pt>
                <c:pt idx="6769">
                  <c:v>564.08333333333337</c:v>
                </c:pt>
                <c:pt idx="6770">
                  <c:v>564.16666666666663</c:v>
                </c:pt>
                <c:pt idx="6771">
                  <c:v>564.25</c:v>
                </c:pt>
                <c:pt idx="6772">
                  <c:v>564.33333333333337</c:v>
                </c:pt>
                <c:pt idx="6773">
                  <c:v>564.41666666666663</c:v>
                </c:pt>
                <c:pt idx="6774">
                  <c:v>564.5</c:v>
                </c:pt>
                <c:pt idx="6775">
                  <c:v>564.58333333333337</c:v>
                </c:pt>
                <c:pt idx="6776">
                  <c:v>564.66666666666663</c:v>
                </c:pt>
                <c:pt idx="6777">
                  <c:v>564.75</c:v>
                </c:pt>
                <c:pt idx="6778">
                  <c:v>564.83333333333337</c:v>
                </c:pt>
                <c:pt idx="6779">
                  <c:v>564.91666666666663</c:v>
                </c:pt>
                <c:pt idx="6780">
                  <c:v>565</c:v>
                </c:pt>
                <c:pt idx="6781">
                  <c:v>565.08333333333337</c:v>
                </c:pt>
                <c:pt idx="6782">
                  <c:v>565.16666666666663</c:v>
                </c:pt>
                <c:pt idx="6783">
                  <c:v>565.25</c:v>
                </c:pt>
                <c:pt idx="6784">
                  <c:v>565.33333333333337</c:v>
                </c:pt>
                <c:pt idx="6785">
                  <c:v>565.41666666666663</c:v>
                </c:pt>
                <c:pt idx="6786">
                  <c:v>565.5</c:v>
                </c:pt>
                <c:pt idx="6787">
                  <c:v>565.58333333333337</c:v>
                </c:pt>
                <c:pt idx="6788">
                  <c:v>565.66666666666663</c:v>
                </c:pt>
                <c:pt idx="6789">
                  <c:v>565.75</c:v>
                </c:pt>
                <c:pt idx="6790">
                  <c:v>565.83333333333337</c:v>
                </c:pt>
                <c:pt idx="6791">
                  <c:v>565.91666666666663</c:v>
                </c:pt>
                <c:pt idx="6792">
                  <c:v>566</c:v>
                </c:pt>
                <c:pt idx="6793">
                  <c:v>566.08333333333337</c:v>
                </c:pt>
                <c:pt idx="6794">
                  <c:v>566.16666666666663</c:v>
                </c:pt>
                <c:pt idx="6795">
                  <c:v>566.25</c:v>
                </c:pt>
                <c:pt idx="6796">
                  <c:v>566.33333333333337</c:v>
                </c:pt>
                <c:pt idx="6797">
                  <c:v>566.41666666666663</c:v>
                </c:pt>
                <c:pt idx="6798">
                  <c:v>566.5</c:v>
                </c:pt>
                <c:pt idx="6799">
                  <c:v>566.58333333333337</c:v>
                </c:pt>
                <c:pt idx="6800">
                  <c:v>566.66666666666663</c:v>
                </c:pt>
                <c:pt idx="6801">
                  <c:v>566.75</c:v>
                </c:pt>
                <c:pt idx="6802">
                  <c:v>566.83333333333337</c:v>
                </c:pt>
                <c:pt idx="6803">
                  <c:v>566.91666666666663</c:v>
                </c:pt>
                <c:pt idx="6804">
                  <c:v>567</c:v>
                </c:pt>
                <c:pt idx="6805">
                  <c:v>567.08333333333337</c:v>
                </c:pt>
                <c:pt idx="6806">
                  <c:v>567.16666666666663</c:v>
                </c:pt>
                <c:pt idx="6807">
                  <c:v>567.25</c:v>
                </c:pt>
                <c:pt idx="6808">
                  <c:v>567.33333333333337</c:v>
                </c:pt>
                <c:pt idx="6809">
                  <c:v>567.41666666666663</c:v>
                </c:pt>
                <c:pt idx="6810">
                  <c:v>567.5</c:v>
                </c:pt>
                <c:pt idx="6811">
                  <c:v>567.58333333333337</c:v>
                </c:pt>
                <c:pt idx="6812">
                  <c:v>567.66666666666663</c:v>
                </c:pt>
                <c:pt idx="6813">
                  <c:v>567.75</c:v>
                </c:pt>
                <c:pt idx="6814">
                  <c:v>567.83333333333337</c:v>
                </c:pt>
                <c:pt idx="6815">
                  <c:v>567.91666666666663</c:v>
                </c:pt>
                <c:pt idx="6816">
                  <c:v>568</c:v>
                </c:pt>
                <c:pt idx="6817">
                  <c:v>568.08333333333337</c:v>
                </c:pt>
                <c:pt idx="6818">
                  <c:v>568.16666666666663</c:v>
                </c:pt>
                <c:pt idx="6819">
                  <c:v>568.25</c:v>
                </c:pt>
                <c:pt idx="6820">
                  <c:v>568.33333333333337</c:v>
                </c:pt>
                <c:pt idx="6821">
                  <c:v>568.41666666666663</c:v>
                </c:pt>
                <c:pt idx="6822">
                  <c:v>568.5</c:v>
                </c:pt>
                <c:pt idx="6823">
                  <c:v>568.58333333333337</c:v>
                </c:pt>
                <c:pt idx="6824">
                  <c:v>568.66666666666663</c:v>
                </c:pt>
                <c:pt idx="6825">
                  <c:v>568.75</c:v>
                </c:pt>
                <c:pt idx="6826">
                  <c:v>568.83333333333337</c:v>
                </c:pt>
                <c:pt idx="6827">
                  <c:v>568.91666666666663</c:v>
                </c:pt>
                <c:pt idx="6828">
                  <c:v>569</c:v>
                </c:pt>
                <c:pt idx="6829">
                  <c:v>569.08333333333337</c:v>
                </c:pt>
                <c:pt idx="6830">
                  <c:v>569.16666666666663</c:v>
                </c:pt>
                <c:pt idx="6831">
                  <c:v>569.25</c:v>
                </c:pt>
                <c:pt idx="6832">
                  <c:v>569.33333333333337</c:v>
                </c:pt>
                <c:pt idx="6833">
                  <c:v>569.41666666666663</c:v>
                </c:pt>
                <c:pt idx="6834">
                  <c:v>569.5</c:v>
                </c:pt>
                <c:pt idx="6835">
                  <c:v>569.58333333333337</c:v>
                </c:pt>
                <c:pt idx="6836">
                  <c:v>569.66666666666663</c:v>
                </c:pt>
                <c:pt idx="6837">
                  <c:v>569.75</c:v>
                </c:pt>
                <c:pt idx="6838">
                  <c:v>569.83333333333337</c:v>
                </c:pt>
                <c:pt idx="6839">
                  <c:v>569.91666666666663</c:v>
                </c:pt>
                <c:pt idx="6840">
                  <c:v>570</c:v>
                </c:pt>
                <c:pt idx="6841">
                  <c:v>570.08333333333337</c:v>
                </c:pt>
                <c:pt idx="6842">
                  <c:v>570.16666666666663</c:v>
                </c:pt>
                <c:pt idx="6843">
                  <c:v>570.25</c:v>
                </c:pt>
                <c:pt idx="6844">
                  <c:v>570.33333333333337</c:v>
                </c:pt>
                <c:pt idx="6845">
                  <c:v>570.41666666666663</c:v>
                </c:pt>
                <c:pt idx="6846">
                  <c:v>570.5</c:v>
                </c:pt>
                <c:pt idx="6847">
                  <c:v>570.58333333333337</c:v>
                </c:pt>
                <c:pt idx="6848">
                  <c:v>570.66666666666663</c:v>
                </c:pt>
                <c:pt idx="6849">
                  <c:v>570.75</c:v>
                </c:pt>
                <c:pt idx="6850">
                  <c:v>570.83333333333337</c:v>
                </c:pt>
                <c:pt idx="6851">
                  <c:v>570.91666666666663</c:v>
                </c:pt>
                <c:pt idx="6852">
                  <c:v>571</c:v>
                </c:pt>
                <c:pt idx="6853">
                  <c:v>571.08333333333337</c:v>
                </c:pt>
                <c:pt idx="6854">
                  <c:v>571.16666666666663</c:v>
                </c:pt>
                <c:pt idx="6855">
                  <c:v>571.25</c:v>
                </c:pt>
                <c:pt idx="6856">
                  <c:v>571.33333333333337</c:v>
                </c:pt>
                <c:pt idx="6857">
                  <c:v>571.41666666666663</c:v>
                </c:pt>
                <c:pt idx="6858">
                  <c:v>571.5</c:v>
                </c:pt>
                <c:pt idx="6859">
                  <c:v>571.58333333333337</c:v>
                </c:pt>
                <c:pt idx="6860">
                  <c:v>571.66666666666663</c:v>
                </c:pt>
                <c:pt idx="6861">
                  <c:v>571.75</c:v>
                </c:pt>
                <c:pt idx="6862">
                  <c:v>571.83333333333337</c:v>
                </c:pt>
                <c:pt idx="6863">
                  <c:v>571.91666666666663</c:v>
                </c:pt>
                <c:pt idx="6864">
                  <c:v>572</c:v>
                </c:pt>
                <c:pt idx="6865">
                  <c:v>572.08333333333337</c:v>
                </c:pt>
                <c:pt idx="6866">
                  <c:v>572.16666666666663</c:v>
                </c:pt>
                <c:pt idx="6867">
                  <c:v>572.25</c:v>
                </c:pt>
                <c:pt idx="6868">
                  <c:v>572.33333333333337</c:v>
                </c:pt>
                <c:pt idx="6869">
                  <c:v>572.41666666666663</c:v>
                </c:pt>
                <c:pt idx="6870">
                  <c:v>572.5</c:v>
                </c:pt>
                <c:pt idx="6871">
                  <c:v>572.58333333333337</c:v>
                </c:pt>
                <c:pt idx="6872">
                  <c:v>572.66666666666663</c:v>
                </c:pt>
                <c:pt idx="6873">
                  <c:v>572.75</c:v>
                </c:pt>
                <c:pt idx="6874">
                  <c:v>572.83333333333337</c:v>
                </c:pt>
                <c:pt idx="6875">
                  <c:v>572.91666666666663</c:v>
                </c:pt>
                <c:pt idx="6876">
                  <c:v>573</c:v>
                </c:pt>
                <c:pt idx="6877">
                  <c:v>573.08333333333337</c:v>
                </c:pt>
                <c:pt idx="6878">
                  <c:v>573.16666666666663</c:v>
                </c:pt>
                <c:pt idx="6879">
                  <c:v>573.25</c:v>
                </c:pt>
                <c:pt idx="6880">
                  <c:v>573.33333333333337</c:v>
                </c:pt>
                <c:pt idx="6881">
                  <c:v>573.41666666666663</c:v>
                </c:pt>
                <c:pt idx="6882">
                  <c:v>573.5</c:v>
                </c:pt>
                <c:pt idx="6883">
                  <c:v>573.58333333333337</c:v>
                </c:pt>
                <c:pt idx="6884">
                  <c:v>573.66666666666663</c:v>
                </c:pt>
                <c:pt idx="6885">
                  <c:v>573.75</c:v>
                </c:pt>
                <c:pt idx="6886">
                  <c:v>573.83333333333337</c:v>
                </c:pt>
                <c:pt idx="6887">
                  <c:v>573.91666666666663</c:v>
                </c:pt>
                <c:pt idx="6888">
                  <c:v>574</c:v>
                </c:pt>
                <c:pt idx="6889">
                  <c:v>574.08333333333337</c:v>
                </c:pt>
                <c:pt idx="6890">
                  <c:v>574.16666666666663</c:v>
                </c:pt>
                <c:pt idx="6891">
                  <c:v>574.25</c:v>
                </c:pt>
                <c:pt idx="6892">
                  <c:v>574.33333333333337</c:v>
                </c:pt>
                <c:pt idx="6893">
                  <c:v>574.41666666666663</c:v>
                </c:pt>
                <c:pt idx="6894">
                  <c:v>574.5</c:v>
                </c:pt>
                <c:pt idx="6895">
                  <c:v>574.58333333333337</c:v>
                </c:pt>
                <c:pt idx="6896">
                  <c:v>574.66666666666663</c:v>
                </c:pt>
                <c:pt idx="6897">
                  <c:v>574.75</c:v>
                </c:pt>
                <c:pt idx="6898">
                  <c:v>574.83333333333337</c:v>
                </c:pt>
                <c:pt idx="6899">
                  <c:v>574.91666666666663</c:v>
                </c:pt>
                <c:pt idx="6900">
                  <c:v>575</c:v>
                </c:pt>
                <c:pt idx="6901">
                  <c:v>575.08333333333337</c:v>
                </c:pt>
                <c:pt idx="6902">
                  <c:v>575.16666666666663</c:v>
                </c:pt>
                <c:pt idx="6903">
                  <c:v>575.25</c:v>
                </c:pt>
                <c:pt idx="6904">
                  <c:v>575.33333333333337</c:v>
                </c:pt>
                <c:pt idx="6905">
                  <c:v>575.41666666666663</c:v>
                </c:pt>
                <c:pt idx="6906">
                  <c:v>575.5</c:v>
                </c:pt>
                <c:pt idx="6907">
                  <c:v>575.58333333333337</c:v>
                </c:pt>
                <c:pt idx="6908">
                  <c:v>575.66666666666663</c:v>
                </c:pt>
                <c:pt idx="6909">
                  <c:v>575.75</c:v>
                </c:pt>
                <c:pt idx="6910">
                  <c:v>575.83333333333337</c:v>
                </c:pt>
                <c:pt idx="6911">
                  <c:v>575.91666666666663</c:v>
                </c:pt>
                <c:pt idx="6912">
                  <c:v>576</c:v>
                </c:pt>
                <c:pt idx="6913">
                  <c:v>576.08333333333337</c:v>
                </c:pt>
                <c:pt idx="6914">
                  <c:v>576.16666666666663</c:v>
                </c:pt>
                <c:pt idx="6915">
                  <c:v>576.25</c:v>
                </c:pt>
                <c:pt idx="6916">
                  <c:v>576.33333333333337</c:v>
                </c:pt>
                <c:pt idx="6917">
                  <c:v>576.41666666666663</c:v>
                </c:pt>
                <c:pt idx="6918">
                  <c:v>576.5</c:v>
                </c:pt>
                <c:pt idx="6919">
                  <c:v>576.58333333333337</c:v>
                </c:pt>
                <c:pt idx="6920">
                  <c:v>576.66666666666663</c:v>
                </c:pt>
                <c:pt idx="6921">
                  <c:v>576.75</c:v>
                </c:pt>
                <c:pt idx="6922">
                  <c:v>576.83333333333337</c:v>
                </c:pt>
                <c:pt idx="6923">
                  <c:v>576.91666666666663</c:v>
                </c:pt>
                <c:pt idx="6924">
                  <c:v>577</c:v>
                </c:pt>
                <c:pt idx="6925">
                  <c:v>577.08333333333337</c:v>
                </c:pt>
                <c:pt idx="6926">
                  <c:v>577.16666666666663</c:v>
                </c:pt>
                <c:pt idx="6927">
                  <c:v>577.25</c:v>
                </c:pt>
                <c:pt idx="6928">
                  <c:v>577.33333333333337</c:v>
                </c:pt>
                <c:pt idx="6929">
                  <c:v>577.41666666666663</c:v>
                </c:pt>
                <c:pt idx="6930">
                  <c:v>577.5</c:v>
                </c:pt>
                <c:pt idx="6931">
                  <c:v>577.58333333333337</c:v>
                </c:pt>
                <c:pt idx="6932">
                  <c:v>577.66666666666663</c:v>
                </c:pt>
                <c:pt idx="6933">
                  <c:v>577.75</c:v>
                </c:pt>
                <c:pt idx="6934">
                  <c:v>577.83333333333337</c:v>
                </c:pt>
                <c:pt idx="6935">
                  <c:v>577.91666666666663</c:v>
                </c:pt>
                <c:pt idx="6936">
                  <c:v>578</c:v>
                </c:pt>
                <c:pt idx="6937">
                  <c:v>578.08333333333337</c:v>
                </c:pt>
                <c:pt idx="6938">
                  <c:v>578.16666666666663</c:v>
                </c:pt>
                <c:pt idx="6939">
                  <c:v>578.25</c:v>
                </c:pt>
                <c:pt idx="6940">
                  <c:v>578.33333333333337</c:v>
                </c:pt>
                <c:pt idx="6941">
                  <c:v>578.41666666666663</c:v>
                </c:pt>
                <c:pt idx="6942">
                  <c:v>578.5</c:v>
                </c:pt>
                <c:pt idx="6943">
                  <c:v>578.58333333333337</c:v>
                </c:pt>
                <c:pt idx="6944">
                  <c:v>578.66666666666663</c:v>
                </c:pt>
                <c:pt idx="6945">
                  <c:v>578.75</c:v>
                </c:pt>
                <c:pt idx="6946">
                  <c:v>578.83333333333337</c:v>
                </c:pt>
                <c:pt idx="6947">
                  <c:v>578.91666666666663</c:v>
                </c:pt>
                <c:pt idx="6948">
                  <c:v>579</c:v>
                </c:pt>
                <c:pt idx="6949">
                  <c:v>579.08333333333337</c:v>
                </c:pt>
                <c:pt idx="6950">
                  <c:v>579.16666666666663</c:v>
                </c:pt>
                <c:pt idx="6951">
                  <c:v>579.25</c:v>
                </c:pt>
                <c:pt idx="6952">
                  <c:v>579.33333333333337</c:v>
                </c:pt>
                <c:pt idx="6953">
                  <c:v>579.41666666666663</c:v>
                </c:pt>
                <c:pt idx="6954">
                  <c:v>579.5</c:v>
                </c:pt>
                <c:pt idx="6955">
                  <c:v>579.58333333333337</c:v>
                </c:pt>
                <c:pt idx="6956">
                  <c:v>579.66666666666663</c:v>
                </c:pt>
                <c:pt idx="6957">
                  <c:v>579.75</c:v>
                </c:pt>
                <c:pt idx="6958">
                  <c:v>579.83333333333337</c:v>
                </c:pt>
                <c:pt idx="6959">
                  <c:v>579.91666666666663</c:v>
                </c:pt>
                <c:pt idx="6960">
                  <c:v>580</c:v>
                </c:pt>
                <c:pt idx="6961">
                  <c:v>580.08333333333337</c:v>
                </c:pt>
                <c:pt idx="6962">
                  <c:v>580.16666666666663</c:v>
                </c:pt>
                <c:pt idx="6963">
                  <c:v>580.25</c:v>
                </c:pt>
                <c:pt idx="6964">
                  <c:v>580.33333333333337</c:v>
                </c:pt>
                <c:pt idx="6965">
                  <c:v>580.41666666666663</c:v>
                </c:pt>
                <c:pt idx="6966">
                  <c:v>580.5</c:v>
                </c:pt>
                <c:pt idx="6967">
                  <c:v>580.58333333333337</c:v>
                </c:pt>
                <c:pt idx="6968">
                  <c:v>580.66666666666663</c:v>
                </c:pt>
                <c:pt idx="6969">
                  <c:v>580.75</c:v>
                </c:pt>
                <c:pt idx="6970">
                  <c:v>580.83333333333337</c:v>
                </c:pt>
                <c:pt idx="6971">
                  <c:v>580.91666666666663</c:v>
                </c:pt>
                <c:pt idx="6972">
                  <c:v>581</c:v>
                </c:pt>
                <c:pt idx="6973">
                  <c:v>581.08333333333337</c:v>
                </c:pt>
                <c:pt idx="6974">
                  <c:v>581.16666666666663</c:v>
                </c:pt>
                <c:pt idx="6975">
                  <c:v>581.25</c:v>
                </c:pt>
                <c:pt idx="6976">
                  <c:v>581.33333333333337</c:v>
                </c:pt>
                <c:pt idx="6977">
                  <c:v>581.41666666666663</c:v>
                </c:pt>
                <c:pt idx="6978">
                  <c:v>581.5</c:v>
                </c:pt>
                <c:pt idx="6979">
                  <c:v>581.58333333333337</c:v>
                </c:pt>
                <c:pt idx="6980">
                  <c:v>581.66666666666663</c:v>
                </c:pt>
                <c:pt idx="6981">
                  <c:v>581.75</c:v>
                </c:pt>
                <c:pt idx="6982">
                  <c:v>581.83333333333337</c:v>
                </c:pt>
                <c:pt idx="6983">
                  <c:v>581.91666666666663</c:v>
                </c:pt>
                <c:pt idx="6984">
                  <c:v>582</c:v>
                </c:pt>
                <c:pt idx="6985">
                  <c:v>582.08333333333337</c:v>
                </c:pt>
                <c:pt idx="6986">
                  <c:v>582.16666666666663</c:v>
                </c:pt>
                <c:pt idx="6987">
                  <c:v>582.25</c:v>
                </c:pt>
                <c:pt idx="6988">
                  <c:v>582.33333333333337</c:v>
                </c:pt>
                <c:pt idx="6989">
                  <c:v>582.41666666666663</c:v>
                </c:pt>
                <c:pt idx="6990">
                  <c:v>582.5</c:v>
                </c:pt>
                <c:pt idx="6991">
                  <c:v>582.58333333333337</c:v>
                </c:pt>
                <c:pt idx="6992">
                  <c:v>582.66666666666663</c:v>
                </c:pt>
                <c:pt idx="6993">
                  <c:v>582.75</c:v>
                </c:pt>
                <c:pt idx="6994">
                  <c:v>582.83333333333337</c:v>
                </c:pt>
                <c:pt idx="6995">
                  <c:v>582.91666666666663</c:v>
                </c:pt>
                <c:pt idx="6996">
                  <c:v>583</c:v>
                </c:pt>
                <c:pt idx="6997">
                  <c:v>583.08333333333337</c:v>
                </c:pt>
                <c:pt idx="6998">
                  <c:v>583.16666666666663</c:v>
                </c:pt>
                <c:pt idx="6999">
                  <c:v>583.25</c:v>
                </c:pt>
                <c:pt idx="7000">
                  <c:v>583.33333333333337</c:v>
                </c:pt>
                <c:pt idx="7001">
                  <c:v>583.41666666666663</c:v>
                </c:pt>
                <c:pt idx="7002">
                  <c:v>583.5</c:v>
                </c:pt>
                <c:pt idx="7003">
                  <c:v>583.58333333333337</c:v>
                </c:pt>
                <c:pt idx="7004">
                  <c:v>583.66666666666663</c:v>
                </c:pt>
                <c:pt idx="7005">
                  <c:v>583.75</c:v>
                </c:pt>
                <c:pt idx="7006">
                  <c:v>583.83333333333337</c:v>
                </c:pt>
                <c:pt idx="7007">
                  <c:v>583.91666666666663</c:v>
                </c:pt>
                <c:pt idx="7008">
                  <c:v>584</c:v>
                </c:pt>
                <c:pt idx="7009">
                  <c:v>584.08333333333337</c:v>
                </c:pt>
                <c:pt idx="7010">
                  <c:v>584.16666666666663</c:v>
                </c:pt>
                <c:pt idx="7011">
                  <c:v>584.25</c:v>
                </c:pt>
                <c:pt idx="7012">
                  <c:v>584.33333333333337</c:v>
                </c:pt>
                <c:pt idx="7013">
                  <c:v>584.41666666666663</c:v>
                </c:pt>
                <c:pt idx="7014">
                  <c:v>584.5</c:v>
                </c:pt>
                <c:pt idx="7015">
                  <c:v>584.58333333333337</c:v>
                </c:pt>
                <c:pt idx="7016">
                  <c:v>584.66666666666663</c:v>
                </c:pt>
                <c:pt idx="7017">
                  <c:v>584.75</c:v>
                </c:pt>
                <c:pt idx="7018">
                  <c:v>584.83333333333337</c:v>
                </c:pt>
                <c:pt idx="7019">
                  <c:v>584.91666666666663</c:v>
                </c:pt>
                <c:pt idx="7020">
                  <c:v>585</c:v>
                </c:pt>
                <c:pt idx="7021">
                  <c:v>585.08333333333337</c:v>
                </c:pt>
                <c:pt idx="7022">
                  <c:v>585.16666666666663</c:v>
                </c:pt>
                <c:pt idx="7023">
                  <c:v>585.25</c:v>
                </c:pt>
                <c:pt idx="7024">
                  <c:v>585.33333333333337</c:v>
                </c:pt>
                <c:pt idx="7025">
                  <c:v>585.41666666666663</c:v>
                </c:pt>
                <c:pt idx="7026">
                  <c:v>585.5</c:v>
                </c:pt>
                <c:pt idx="7027">
                  <c:v>585.58333333333337</c:v>
                </c:pt>
                <c:pt idx="7028">
                  <c:v>585.66666666666663</c:v>
                </c:pt>
                <c:pt idx="7029">
                  <c:v>585.75</c:v>
                </c:pt>
                <c:pt idx="7030">
                  <c:v>585.83333333333337</c:v>
                </c:pt>
                <c:pt idx="7031">
                  <c:v>585.91666666666663</c:v>
                </c:pt>
                <c:pt idx="7032">
                  <c:v>586</c:v>
                </c:pt>
                <c:pt idx="7033">
                  <c:v>586.08333333333337</c:v>
                </c:pt>
                <c:pt idx="7034">
                  <c:v>586.16666666666663</c:v>
                </c:pt>
                <c:pt idx="7035">
                  <c:v>586.25</c:v>
                </c:pt>
                <c:pt idx="7036">
                  <c:v>586.33333333333337</c:v>
                </c:pt>
                <c:pt idx="7037">
                  <c:v>586.41666666666663</c:v>
                </c:pt>
                <c:pt idx="7038">
                  <c:v>586.5</c:v>
                </c:pt>
                <c:pt idx="7039">
                  <c:v>586.58333333333337</c:v>
                </c:pt>
                <c:pt idx="7040">
                  <c:v>586.66666666666663</c:v>
                </c:pt>
                <c:pt idx="7041">
                  <c:v>586.75</c:v>
                </c:pt>
                <c:pt idx="7042">
                  <c:v>586.83333333333337</c:v>
                </c:pt>
                <c:pt idx="7043">
                  <c:v>586.91666666666663</c:v>
                </c:pt>
                <c:pt idx="7044">
                  <c:v>587</c:v>
                </c:pt>
                <c:pt idx="7045">
                  <c:v>587.08333333333337</c:v>
                </c:pt>
                <c:pt idx="7046">
                  <c:v>587.16666666666663</c:v>
                </c:pt>
                <c:pt idx="7047">
                  <c:v>587.25</c:v>
                </c:pt>
                <c:pt idx="7048">
                  <c:v>587.33333333333337</c:v>
                </c:pt>
                <c:pt idx="7049">
                  <c:v>587.41666666666663</c:v>
                </c:pt>
                <c:pt idx="7050">
                  <c:v>587.5</c:v>
                </c:pt>
                <c:pt idx="7051">
                  <c:v>587.58333333333337</c:v>
                </c:pt>
                <c:pt idx="7052">
                  <c:v>587.66666666666663</c:v>
                </c:pt>
                <c:pt idx="7053">
                  <c:v>587.75</c:v>
                </c:pt>
                <c:pt idx="7054">
                  <c:v>587.83333333333337</c:v>
                </c:pt>
                <c:pt idx="7055">
                  <c:v>587.91666666666663</c:v>
                </c:pt>
                <c:pt idx="7056">
                  <c:v>588</c:v>
                </c:pt>
                <c:pt idx="7057">
                  <c:v>588.08333333333337</c:v>
                </c:pt>
                <c:pt idx="7058">
                  <c:v>588.16666666666663</c:v>
                </c:pt>
                <c:pt idx="7059">
                  <c:v>588.25</c:v>
                </c:pt>
                <c:pt idx="7060">
                  <c:v>588.33333333333337</c:v>
                </c:pt>
                <c:pt idx="7061">
                  <c:v>588.41666666666663</c:v>
                </c:pt>
                <c:pt idx="7062">
                  <c:v>588.5</c:v>
                </c:pt>
                <c:pt idx="7063">
                  <c:v>588.58333333333337</c:v>
                </c:pt>
                <c:pt idx="7064">
                  <c:v>588.66666666666663</c:v>
                </c:pt>
                <c:pt idx="7065">
                  <c:v>588.75</c:v>
                </c:pt>
                <c:pt idx="7066">
                  <c:v>588.83333333333337</c:v>
                </c:pt>
                <c:pt idx="7067">
                  <c:v>588.91666666666663</c:v>
                </c:pt>
                <c:pt idx="7068">
                  <c:v>589</c:v>
                </c:pt>
                <c:pt idx="7069">
                  <c:v>589.08333333333337</c:v>
                </c:pt>
                <c:pt idx="7070">
                  <c:v>589.16666666666663</c:v>
                </c:pt>
                <c:pt idx="7071">
                  <c:v>589.25</c:v>
                </c:pt>
                <c:pt idx="7072">
                  <c:v>589.33333333333337</c:v>
                </c:pt>
                <c:pt idx="7073">
                  <c:v>589.41666666666663</c:v>
                </c:pt>
                <c:pt idx="7074">
                  <c:v>589.5</c:v>
                </c:pt>
                <c:pt idx="7075">
                  <c:v>589.58333333333337</c:v>
                </c:pt>
                <c:pt idx="7076">
                  <c:v>589.66666666666663</c:v>
                </c:pt>
                <c:pt idx="7077">
                  <c:v>589.75</c:v>
                </c:pt>
                <c:pt idx="7078">
                  <c:v>589.83333333333337</c:v>
                </c:pt>
                <c:pt idx="7079">
                  <c:v>589.91666666666663</c:v>
                </c:pt>
                <c:pt idx="7080">
                  <c:v>590</c:v>
                </c:pt>
                <c:pt idx="7081">
                  <c:v>590.08333333333337</c:v>
                </c:pt>
                <c:pt idx="7082">
                  <c:v>590.16666666666663</c:v>
                </c:pt>
                <c:pt idx="7083">
                  <c:v>590.25</c:v>
                </c:pt>
                <c:pt idx="7084">
                  <c:v>590.33333333333337</c:v>
                </c:pt>
                <c:pt idx="7085">
                  <c:v>590.41666666666663</c:v>
                </c:pt>
                <c:pt idx="7086">
                  <c:v>590.5</c:v>
                </c:pt>
                <c:pt idx="7087">
                  <c:v>590.58333333333337</c:v>
                </c:pt>
                <c:pt idx="7088">
                  <c:v>590.66666666666663</c:v>
                </c:pt>
                <c:pt idx="7089">
                  <c:v>590.75</c:v>
                </c:pt>
                <c:pt idx="7090">
                  <c:v>590.83333333333337</c:v>
                </c:pt>
                <c:pt idx="7091">
                  <c:v>590.91666666666663</c:v>
                </c:pt>
                <c:pt idx="7092">
                  <c:v>591</c:v>
                </c:pt>
                <c:pt idx="7093">
                  <c:v>591.08333333333337</c:v>
                </c:pt>
                <c:pt idx="7094">
                  <c:v>591.16666666666663</c:v>
                </c:pt>
                <c:pt idx="7095">
                  <c:v>591.25</c:v>
                </c:pt>
                <c:pt idx="7096">
                  <c:v>591.33333333333337</c:v>
                </c:pt>
                <c:pt idx="7097">
                  <c:v>591.41666666666663</c:v>
                </c:pt>
                <c:pt idx="7098">
                  <c:v>591.5</c:v>
                </c:pt>
                <c:pt idx="7099">
                  <c:v>591.58333333333337</c:v>
                </c:pt>
                <c:pt idx="7100">
                  <c:v>591.66666666666663</c:v>
                </c:pt>
                <c:pt idx="7101">
                  <c:v>591.75</c:v>
                </c:pt>
                <c:pt idx="7102">
                  <c:v>591.83333333333337</c:v>
                </c:pt>
                <c:pt idx="7103">
                  <c:v>591.91666666666663</c:v>
                </c:pt>
                <c:pt idx="7104">
                  <c:v>592</c:v>
                </c:pt>
                <c:pt idx="7105">
                  <c:v>592.08333333333337</c:v>
                </c:pt>
                <c:pt idx="7106">
                  <c:v>592.16666666666663</c:v>
                </c:pt>
                <c:pt idx="7107">
                  <c:v>592.25</c:v>
                </c:pt>
                <c:pt idx="7108">
                  <c:v>592.33333333333337</c:v>
                </c:pt>
                <c:pt idx="7109">
                  <c:v>592.41666666666663</c:v>
                </c:pt>
                <c:pt idx="7110">
                  <c:v>592.5</c:v>
                </c:pt>
                <c:pt idx="7111">
                  <c:v>592.58333333333337</c:v>
                </c:pt>
                <c:pt idx="7112">
                  <c:v>592.66666666666663</c:v>
                </c:pt>
                <c:pt idx="7113">
                  <c:v>592.75</c:v>
                </c:pt>
                <c:pt idx="7114">
                  <c:v>592.83333333333337</c:v>
                </c:pt>
                <c:pt idx="7115">
                  <c:v>592.91666666666663</c:v>
                </c:pt>
                <c:pt idx="7116">
                  <c:v>593</c:v>
                </c:pt>
                <c:pt idx="7117">
                  <c:v>593.08333333333337</c:v>
                </c:pt>
                <c:pt idx="7118">
                  <c:v>593.16666666666663</c:v>
                </c:pt>
                <c:pt idx="7119">
                  <c:v>593.25</c:v>
                </c:pt>
                <c:pt idx="7120">
                  <c:v>593.33333333333337</c:v>
                </c:pt>
                <c:pt idx="7121">
                  <c:v>593.41666666666663</c:v>
                </c:pt>
                <c:pt idx="7122">
                  <c:v>593.5</c:v>
                </c:pt>
                <c:pt idx="7123">
                  <c:v>593.58333333333337</c:v>
                </c:pt>
                <c:pt idx="7124">
                  <c:v>593.66666666666663</c:v>
                </c:pt>
                <c:pt idx="7125">
                  <c:v>593.75</c:v>
                </c:pt>
                <c:pt idx="7126">
                  <c:v>593.83333333333337</c:v>
                </c:pt>
                <c:pt idx="7127">
                  <c:v>593.91666666666663</c:v>
                </c:pt>
                <c:pt idx="7128">
                  <c:v>594</c:v>
                </c:pt>
                <c:pt idx="7129">
                  <c:v>594.08333333333337</c:v>
                </c:pt>
                <c:pt idx="7130">
                  <c:v>594.16666666666663</c:v>
                </c:pt>
                <c:pt idx="7131">
                  <c:v>594.25</c:v>
                </c:pt>
                <c:pt idx="7132">
                  <c:v>594.33333333333337</c:v>
                </c:pt>
                <c:pt idx="7133">
                  <c:v>594.41666666666663</c:v>
                </c:pt>
                <c:pt idx="7134">
                  <c:v>594.5</c:v>
                </c:pt>
                <c:pt idx="7135">
                  <c:v>594.58333333333337</c:v>
                </c:pt>
                <c:pt idx="7136">
                  <c:v>594.66666666666663</c:v>
                </c:pt>
                <c:pt idx="7137">
                  <c:v>594.75</c:v>
                </c:pt>
                <c:pt idx="7138">
                  <c:v>594.83333333333337</c:v>
                </c:pt>
                <c:pt idx="7139">
                  <c:v>594.91666666666663</c:v>
                </c:pt>
                <c:pt idx="7140">
                  <c:v>595</c:v>
                </c:pt>
                <c:pt idx="7141">
                  <c:v>595.08333333333337</c:v>
                </c:pt>
                <c:pt idx="7142">
                  <c:v>595.16666666666663</c:v>
                </c:pt>
                <c:pt idx="7143">
                  <c:v>595.25</c:v>
                </c:pt>
                <c:pt idx="7144">
                  <c:v>595.33333333333337</c:v>
                </c:pt>
                <c:pt idx="7145">
                  <c:v>595.41666666666663</c:v>
                </c:pt>
                <c:pt idx="7146">
                  <c:v>595.5</c:v>
                </c:pt>
                <c:pt idx="7147">
                  <c:v>595.58333333333337</c:v>
                </c:pt>
                <c:pt idx="7148">
                  <c:v>595.66666666666663</c:v>
                </c:pt>
                <c:pt idx="7149">
                  <c:v>595.75</c:v>
                </c:pt>
                <c:pt idx="7150">
                  <c:v>595.83333333333337</c:v>
                </c:pt>
                <c:pt idx="7151">
                  <c:v>595.91666666666663</c:v>
                </c:pt>
                <c:pt idx="7152">
                  <c:v>596</c:v>
                </c:pt>
                <c:pt idx="7153">
                  <c:v>596.08333333333337</c:v>
                </c:pt>
                <c:pt idx="7154">
                  <c:v>596.16666666666663</c:v>
                </c:pt>
                <c:pt idx="7155">
                  <c:v>596.25</c:v>
                </c:pt>
                <c:pt idx="7156">
                  <c:v>596.33333333333337</c:v>
                </c:pt>
                <c:pt idx="7157">
                  <c:v>596.41666666666663</c:v>
                </c:pt>
                <c:pt idx="7158">
                  <c:v>596.5</c:v>
                </c:pt>
                <c:pt idx="7159">
                  <c:v>596.58333333333337</c:v>
                </c:pt>
                <c:pt idx="7160">
                  <c:v>596.66666666666663</c:v>
                </c:pt>
                <c:pt idx="7161">
                  <c:v>596.75</c:v>
                </c:pt>
                <c:pt idx="7162">
                  <c:v>596.83333333333337</c:v>
                </c:pt>
                <c:pt idx="7163">
                  <c:v>596.91666666666663</c:v>
                </c:pt>
                <c:pt idx="7164">
                  <c:v>597</c:v>
                </c:pt>
                <c:pt idx="7165">
                  <c:v>597.08333333333337</c:v>
                </c:pt>
                <c:pt idx="7166">
                  <c:v>597.16666666666663</c:v>
                </c:pt>
                <c:pt idx="7167">
                  <c:v>597.25</c:v>
                </c:pt>
                <c:pt idx="7168">
                  <c:v>597.33333333333337</c:v>
                </c:pt>
                <c:pt idx="7169">
                  <c:v>597.41666666666663</c:v>
                </c:pt>
                <c:pt idx="7170">
                  <c:v>597.5</c:v>
                </c:pt>
                <c:pt idx="7171">
                  <c:v>597.58333333333337</c:v>
                </c:pt>
                <c:pt idx="7172">
                  <c:v>597.66666666666663</c:v>
                </c:pt>
                <c:pt idx="7173">
                  <c:v>597.75</c:v>
                </c:pt>
                <c:pt idx="7174">
                  <c:v>597.83333333333337</c:v>
                </c:pt>
                <c:pt idx="7175">
                  <c:v>597.91666666666663</c:v>
                </c:pt>
                <c:pt idx="7176">
                  <c:v>598</c:v>
                </c:pt>
                <c:pt idx="7177">
                  <c:v>598.08333333333337</c:v>
                </c:pt>
                <c:pt idx="7178">
                  <c:v>598.16666666666663</c:v>
                </c:pt>
                <c:pt idx="7179">
                  <c:v>598.25</c:v>
                </c:pt>
                <c:pt idx="7180">
                  <c:v>598.33333333333337</c:v>
                </c:pt>
                <c:pt idx="7181">
                  <c:v>598.41666666666663</c:v>
                </c:pt>
                <c:pt idx="7182">
                  <c:v>598.5</c:v>
                </c:pt>
                <c:pt idx="7183">
                  <c:v>598.58333333333337</c:v>
                </c:pt>
                <c:pt idx="7184">
                  <c:v>598.66666666666663</c:v>
                </c:pt>
                <c:pt idx="7185">
                  <c:v>598.75</c:v>
                </c:pt>
                <c:pt idx="7186">
                  <c:v>598.83333333333337</c:v>
                </c:pt>
                <c:pt idx="7187">
                  <c:v>598.91666666666663</c:v>
                </c:pt>
                <c:pt idx="7188">
                  <c:v>599</c:v>
                </c:pt>
                <c:pt idx="7189">
                  <c:v>599.08333333333337</c:v>
                </c:pt>
                <c:pt idx="7190">
                  <c:v>599.16666666666663</c:v>
                </c:pt>
                <c:pt idx="7191">
                  <c:v>599.25</c:v>
                </c:pt>
                <c:pt idx="7192">
                  <c:v>599.33333333333337</c:v>
                </c:pt>
                <c:pt idx="7193">
                  <c:v>599.41666666666663</c:v>
                </c:pt>
                <c:pt idx="7194">
                  <c:v>599.5</c:v>
                </c:pt>
                <c:pt idx="7195">
                  <c:v>599.58333333333337</c:v>
                </c:pt>
                <c:pt idx="7196">
                  <c:v>599.66666666666663</c:v>
                </c:pt>
                <c:pt idx="7197">
                  <c:v>599.75</c:v>
                </c:pt>
                <c:pt idx="7198">
                  <c:v>599.83333333333337</c:v>
                </c:pt>
                <c:pt idx="7199">
                  <c:v>599.91666666666663</c:v>
                </c:pt>
                <c:pt idx="7200">
                  <c:v>600</c:v>
                </c:pt>
                <c:pt idx="7201">
                  <c:v>600.08333333333337</c:v>
                </c:pt>
                <c:pt idx="7202">
                  <c:v>600.16666666666663</c:v>
                </c:pt>
                <c:pt idx="7203">
                  <c:v>600.25</c:v>
                </c:pt>
                <c:pt idx="7204">
                  <c:v>600.33333333333337</c:v>
                </c:pt>
                <c:pt idx="7205">
                  <c:v>600.41666666666663</c:v>
                </c:pt>
                <c:pt idx="7206">
                  <c:v>600.5</c:v>
                </c:pt>
                <c:pt idx="7207">
                  <c:v>600.58333333333337</c:v>
                </c:pt>
                <c:pt idx="7208">
                  <c:v>600.66666666666663</c:v>
                </c:pt>
                <c:pt idx="7209">
                  <c:v>600.75</c:v>
                </c:pt>
                <c:pt idx="7210">
                  <c:v>600.83333333333337</c:v>
                </c:pt>
                <c:pt idx="7211">
                  <c:v>600.91666666666663</c:v>
                </c:pt>
                <c:pt idx="7212">
                  <c:v>601</c:v>
                </c:pt>
                <c:pt idx="7213">
                  <c:v>601.08333333333337</c:v>
                </c:pt>
                <c:pt idx="7214">
                  <c:v>601.16666666666663</c:v>
                </c:pt>
                <c:pt idx="7215">
                  <c:v>601.25</c:v>
                </c:pt>
                <c:pt idx="7216">
                  <c:v>601.33333333333337</c:v>
                </c:pt>
                <c:pt idx="7217">
                  <c:v>601.41666666666663</c:v>
                </c:pt>
                <c:pt idx="7218">
                  <c:v>601.5</c:v>
                </c:pt>
                <c:pt idx="7219">
                  <c:v>601.58333333333337</c:v>
                </c:pt>
                <c:pt idx="7220">
                  <c:v>601.66666666666663</c:v>
                </c:pt>
                <c:pt idx="7221">
                  <c:v>601.75</c:v>
                </c:pt>
                <c:pt idx="7222">
                  <c:v>601.83333333333337</c:v>
                </c:pt>
                <c:pt idx="7223">
                  <c:v>601.91666666666663</c:v>
                </c:pt>
                <c:pt idx="7224">
                  <c:v>602</c:v>
                </c:pt>
                <c:pt idx="7225">
                  <c:v>602.08333333333337</c:v>
                </c:pt>
                <c:pt idx="7226">
                  <c:v>602.16666666666663</c:v>
                </c:pt>
                <c:pt idx="7227">
                  <c:v>602.25</c:v>
                </c:pt>
                <c:pt idx="7228">
                  <c:v>602.33333333333337</c:v>
                </c:pt>
                <c:pt idx="7229">
                  <c:v>602.41666666666663</c:v>
                </c:pt>
                <c:pt idx="7230">
                  <c:v>602.5</c:v>
                </c:pt>
                <c:pt idx="7231">
                  <c:v>602.58333333333337</c:v>
                </c:pt>
                <c:pt idx="7232">
                  <c:v>602.66666666666663</c:v>
                </c:pt>
                <c:pt idx="7233">
                  <c:v>602.75</c:v>
                </c:pt>
                <c:pt idx="7234">
                  <c:v>602.83333333333337</c:v>
                </c:pt>
                <c:pt idx="7235">
                  <c:v>602.91666666666663</c:v>
                </c:pt>
                <c:pt idx="7236">
                  <c:v>603</c:v>
                </c:pt>
                <c:pt idx="7237">
                  <c:v>603.08333333333337</c:v>
                </c:pt>
                <c:pt idx="7238">
                  <c:v>603.16666666666663</c:v>
                </c:pt>
                <c:pt idx="7239">
                  <c:v>603.25</c:v>
                </c:pt>
                <c:pt idx="7240">
                  <c:v>603.33333333333337</c:v>
                </c:pt>
                <c:pt idx="7241">
                  <c:v>603.41666666666663</c:v>
                </c:pt>
                <c:pt idx="7242">
                  <c:v>603.5</c:v>
                </c:pt>
                <c:pt idx="7243">
                  <c:v>603.58333333333337</c:v>
                </c:pt>
                <c:pt idx="7244">
                  <c:v>603.66666666666663</c:v>
                </c:pt>
                <c:pt idx="7245">
                  <c:v>603.75</c:v>
                </c:pt>
                <c:pt idx="7246">
                  <c:v>603.83333333333337</c:v>
                </c:pt>
                <c:pt idx="7247">
                  <c:v>603.91666666666663</c:v>
                </c:pt>
                <c:pt idx="7248">
                  <c:v>604</c:v>
                </c:pt>
                <c:pt idx="7249">
                  <c:v>604.08333333333337</c:v>
                </c:pt>
                <c:pt idx="7250">
                  <c:v>604.16666666666663</c:v>
                </c:pt>
                <c:pt idx="7251">
                  <c:v>604.25</c:v>
                </c:pt>
                <c:pt idx="7252">
                  <c:v>604.33333333333337</c:v>
                </c:pt>
                <c:pt idx="7253">
                  <c:v>604.41666666666663</c:v>
                </c:pt>
                <c:pt idx="7254">
                  <c:v>604.5</c:v>
                </c:pt>
                <c:pt idx="7255">
                  <c:v>604.58333333333337</c:v>
                </c:pt>
                <c:pt idx="7256">
                  <c:v>604.66666666666663</c:v>
                </c:pt>
                <c:pt idx="7257">
                  <c:v>604.75</c:v>
                </c:pt>
                <c:pt idx="7258">
                  <c:v>604.83333333333337</c:v>
                </c:pt>
                <c:pt idx="7259">
                  <c:v>604.91666666666663</c:v>
                </c:pt>
                <c:pt idx="7260">
                  <c:v>605</c:v>
                </c:pt>
                <c:pt idx="7261">
                  <c:v>605.08333333333337</c:v>
                </c:pt>
                <c:pt idx="7262">
                  <c:v>605.16666666666663</c:v>
                </c:pt>
                <c:pt idx="7263">
                  <c:v>605.25</c:v>
                </c:pt>
                <c:pt idx="7264">
                  <c:v>605.33333333333337</c:v>
                </c:pt>
                <c:pt idx="7265">
                  <c:v>605.41666666666663</c:v>
                </c:pt>
                <c:pt idx="7266">
                  <c:v>605.5</c:v>
                </c:pt>
                <c:pt idx="7267">
                  <c:v>605.58333333333337</c:v>
                </c:pt>
                <c:pt idx="7268">
                  <c:v>605.66666666666663</c:v>
                </c:pt>
                <c:pt idx="7269">
                  <c:v>605.75</c:v>
                </c:pt>
                <c:pt idx="7270">
                  <c:v>605.83333333333337</c:v>
                </c:pt>
                <c:pt idx="7271">
                  <c:v>605.91666666666663</c:v>
                </c:pt>
                <c:pt idx="7272">
                  <c:v>606</c:v>
                </c:pt>
                <c:pt idx="7273">
                  <c:v>606.08333333333337</c:v>
                </c:pt>
                <c:pt idx="7274">
                  <c:v>606.16666666666663</c:v>
                </c:pt>
                <c:pt idx="7275">
                  <c:v>606.25</c:v>
                </c:pt>
                <c:pt idx="7276">
                  <c:v>606.33333333333337</c:v>
                </c:pt>
                <c:pt idx="7277">
                  <c:v>606.41666666666663</c:v>
                </c:pt>
                <c:pt idx="7278">
                  <c:v>606.5</c:v>
                </c:pt>
                <c:pt idx="7279">
                  <c:v>606.58333333333337</c:v>
                </c:pt>
                <c:pt idx="7280">
                  <c:v>606.66666666666663</c:v>
                </c:pt>
                <c:pt idx="7281">
                  <c:v>606.75</c:v>
                </c:pt>
                <c:pt idx="7282">
                  <c:v>606.83333333333337</c:v>
                </c:pt>
                <c:pt idx="7283">
                  <c:v>606.91666666666663</c:v>
                </c:pt>
                <c:pt idx="7284">
                  <c:v>607</c:v>
                </c:pt>
                <c:pt idx="7285">
                  <c:v>607.08333333333337</c:v>
                </c:pt>
                <c:pt idx="7286">
                  <c:v>607.16666666666663</c:v>
                </c:pt>
                <c:pt idx="7287">
                  <c:v>607.25</c:v>
                </c:pt>
                <c:pt idx="7288">
                  <c:v>607.33333333333337</c:v>
                </c:pt>
                <c:pt idx="7289">
                  <c:v>607.41666666666663</c:v>
                </c:pt>
                <c:pt idx="7290">
                  <c:v>607.5</c:v>
                </c:pt>
                <c:pt idx="7291">
                  <c:v>607.58333333333337</c:v>
                </c:pt>
                <c:pt idx="7292">
                  <c:v>607.66666666666663</c:v>
                </c:pt>
                <c:pt idx="7293">
                  <c:v>607.75</c:v>
                </c:pt>
                <c:pt idx="7294">
                  <c:v>607.83333333333337</c:v>
                </c:pt>
                <c:pt idx="7295">
                  <c:v>607.91666666666663</c:v>
                </c:pt>
                <c:pt idx="7296">
                  <c:v>608</c:v>
                </c:pt>
                <c:pt idx="7297">
                  <c:v>608.08333333333337</c:v>
                </c:pt>
                <c:pt idx="7298">
                  <c:v>608.16666666666663</c:v>
                </c:pt>
                <c:pt idx="7299">
                  <c:v>608.25</c:v>
                </c:pt>
                <c:pt idx="7300">
                  <c:v>608.33333333333337</c:v>
                </c:pt>
                <c:pt idx="7301">
                  <c:v>608.41666666666663</c:v>
                </c:pt>
                <c:pt idx="7302">
                  <c:v>608.5</c:v>
                </c:pt>
                <c:pt idx="7303">
                  <c:v>608.58333333333337</c:v>
                </c:pt>
                <c:pt idx="7304">
                  <c:v>608.66666666666663</c:v>
                </c:pt>
                <c:pt idx="7305">
                  <c:v>608.75</c:v>
                </c:pt>
                <c:pt idx="7306">
                  <c:v>608.83333333333337</c:v>
                </c:pt>
                <c:pt idx="7307">
                  <c:v>608.91666666666663</c:v>
                </c:pt>
                <c:pt idx="7308">
                  <c:v>609</c:v>
                </c:pt>
                <c:pt idx="7309">
                  <c:v>609.08333333333337</c:v>
                </c:pt>
                <c:pt idx="7310">
                  <c:v>609.16666666666663</c:v>
                </c:pt>
                <c:pt idx="7311">
                  <c:v>609.25</c:v>
                </c:pt>
                <c:pt idx="7312">
                  <c:v>609.33333333333337</c:v>
                </c:pt>
                <c:pt idx="7313">
                  <c:v>609.41666666666663</c:v>
                </c:pt>
                <c:pt idx="7314">
                  <c:v>609.5</c:v>
                </c:pt>
                <c:pt idx="7315">
                  <c:v>609.58333333333337</c:v>
                </c:pt>
                <c:pt idx="7316">
                  <c:v>609.66666666666663</c:v>
                </c:pt>
                <c:pt idx="7317">
                  <c:v>609.75</c:v>
                </c:pt>
                <c:pt idx="7318">
                  <c:v>609.83333333333337</c:v>
                </c:pt>
                <c:pt idx="7319">
                  <c:v>609.91666666666663</c:v>
                </c:pt>
                <c:pt idx="7320">
                  <c:v>610</c:v>
                </c:pt>
                <c:pt idx="7321">
                  <c:v>610.08333333333337</c:v>
                </c:pt>
                <c:pt idx="7322">
                  <c:v>610.16666666666663</c:v>
                </c:pt>
                <c:pt idx="7323">
                  <c:v>610.25</c:v>
                </c:pt>
                <c:pt idx="7324">
                  <c:v>610.33333333333337</c:v>
                </c:pt>
                <c:pt idx="7325">
                  <c:v>610.41666666666663</c:v>
                </c:pt>
                <c:pt idx="7326">
                  <c:v>610.5</c:v>
                </c:pt>
                <c:pt idx="7327">
                  <c:v>610.58333333333337</c:v>
                </c:pt>
                <c:pt idx="7328">
                  <c:v>610.66666666666663</c:v>
                </c:pt>
                <c:pt idx="7329">
                  <c:v>610.75</c:v>
                </c:pt>
                <c:pt idx="7330">
                  <c:v>610.83333333333337</c:v>
                </c:pt>
                <c:pt idx="7331">
                  <c:v>610.91666666666663</c:v>
                </c:pt>
                <c:pt idx="7332">
                  <c:v>611</c:v>
                </c:pt>
                <c:pt idx="7333">
                  <c:v>611.08333333333337</c:v>
                </c:pt>
                <c:pt idx="7334">
                  <c:v>611.16666666666663</c:v>
                </c:pt>
                <c:pt idx="7335">
                  <c:v>611.25</c:v>
                </c:pt>
                <c:pt idx="7336">
                  <c:v>611.33333333333337</c:v>
                </c:pt>
                <c:pt idx="7337">
                  <c:v>611.41666666666663</c:v>
                </c:pt>
                <c:pt idx="7338">
                  <c:v>611.5</c:v>
                </c:pt>
                <c:pt idx="7339">
                  <c:v>611.58333333333337</c:v>
                </c:pt>
                <c:pt idx="7340">
                  <c:v>611.66666666666663</c:v>
                </c:pt>
                <c:pt idx="7341">
                  <c:v>611.75</c:v>
                </c:pt>
                <c:pt idx="7342">
                  <c:v>611.83333333333337</c:v>
                </c:pt>
                <c:pt idx="7343">
                  <c:v>611.91666666666663</c:v>
                </c:pt>
                <c:pt idx="7344">
                  <c:v>612</c:v>
                </c:pt>
                <c:pt idx="7345">
                  <c:v>612.08333333333337</c:v>
                </c:pt>
                <c:pt idx="7346">
                  <c:v>612.16666666666663</c:v>
                </c:pt>
                <c:pt idx="7347">
                  <c:v>612.25</c:v>
                </c:pt>
                <c:pt idx="7348">
                  <c:v>612.33333333333337</c:v>
                </c:pt>
                <c:pt idx="7349">
                  <c:v>612.41666666666663</c:v>
                </c:pt>
                <c:pt idx="7350">
                  <c:v>612.5</c:v>
                </c:pt>
                <c:pt idx="7351">
                  <c:v>612.58333333333337</c:v>
                </c:pt>
                <c:pt idx="7352">
                  <c:v>612.66666666666663</c:v>
                </c:pt>
                <c:pt idx="7353">
                  <c:v>612.75</c:v>
                </c:pt>
                <c:pt idx="7354">
                  <c:v>612.83333333333337</c:v>
                </c:pt>
                <c:pt idx="7355">
                  <c:v>612.91666666666663</c:v>
                </c:pt>
                <c:pt idx="7356">
                  <c:v>613</c:v>
                </c:pt>
                <c:pt idx="7357">
                  <c:v>613.08333333333337</c:v>
                </c:pt>
                <c:pt idx="7358">
                  <c:v>613.16666666666663</c:v>
                </c:pt>
                <c:pt idx="7359">
                  <c:v>613.25</c:v>
                </c:pt>
                <c:pt idx="7360">
                  <c:v>613.33333333333337</c:v>
                </c:pt>
                <c:pt idx="7361">
                  <c:v>613.41666666666663</c:v>
                </c:pt>
                <c:pt idx="7362">
                  <c:v>613.5</c:v>
                </c:pt>
                <c:pt idx="7363">
                  <c:v>613.58333333333337</c:v>
                </c:pt>
                <c:pt idx="7364">
                  <c:v>613.66666666666663</c:v>
                </c:pt>
                <c:pt idx="7365">
                  <c:v>613.75</c:v>
                </c:pt>
                <c:pt idx="7366">
                  <c:v>613.83333333333337</c:v>
                </c:pt>
                <c:pt idx="7367">
                  <c:v>613.91666666666663</c:v>
                </c:pt>
                <c:pt idx="7368">
                  <c:v>614</c:v>
                </c:pt>
                <c:pt idx="7369">
                  <c:v>614.08333333333337</c:v>
                </c:pt>
                <c:pt idx="7370">
                  <c:v>614.16666666666663</c:v>
                </c:pt>
                <c:pt idx="7371">
                  <c:v>614.25</c:v>
                </c:pt>
                <c:pt idx="7372">
                  <c:v>614.33333333333337</c:v>
                </c:pt>
                <c:pt idx="7373">
                  <c:v>614.41666666666663</c:v>
                </c:pt>
                <c:pt idx="7374">
                  <c:v>614.5</c:v>
                </c:pt>
                <c:pt idx="7375">
                  <c:v>614.58333333333337</c:v>
                </c:pt>
                <c:pt idx="7376">
                  <c:v>614.66666666666663</c:v>
                </c:pt>
                <c:pt idx="7377">
                  <c:v>614.75</c:v>
                </c:pt>
                <c:pt idx="7378">
                  <c:v>614.83333333333337</c:v>
                </c:pt>
                <c:pt idx="7379">
                  <c:v>614.91666666666663</c:v>
                </c:pt>
                <c:pt idx="7380">
                  <c:v>615</c:v>
                </c:pt>
                <c:pt idx="7381">
                  <c:v>615.08333333333337</c:v>
                </c:pt>
                <c:pt idx="7382">
                  <c:v>615.16666666666663</c:v>
                </c:pt>
                <c:pt idx="7383">
                  <c:v>615.25</c:v>
                </c:pt>
                <c:pt idx="7384">
                  <c:v>615.33333333333337</c:v>
                </c:pt>
                <c:pt idx="7385">
                  <c:v>615.41666666666663</c:v>
                </c:pt>
                <c:pt idx="7386">
                  <c:v>615.5</c:v>
                </c:pt>
                <c:pt idx="7387">
                  <c:v>615.58333333333337</c:v>
                </c:pt>
                <c:pt idx="7388">
                  <c:v>615.66666666666663</c:v>
                </c:pt>
                <c:pt idx="7389">
                  <c:v>615.75</c:v>
                </c:pt>
                <c:pt idx="7390">
                  <c:v>615.83333333333337</c:v>
                </c:pt>
                <c:pt idx="7391">
                  <c:v>615.91666666666663</c:v>
                </c:pt>
                <c:pt idx="7392">
                  <c:v>616</c:v>
                </c:pt>
                <c:pt idx="7393">
                  <c:v>616.08333333333337</c:v>
                </c:pt>
                <c:pt idx="7394">
                  <c:v>616.16666666666663</c:v>
                </c:pt>
                <c:pt idx="7395">
                  <c:v>616.25</c:v>
                </c:pt>
                <c:pt idx="7396">
                  <c:v>616.33333333333337</c:v>
                </c:pt>
                <c:pt idx="7397">
                  <c:v>616.41666666666663</c:v>
                </c:pt>
                <c:pt idx="7398">
                  <c:v>616.5</c:v>
                </c:pt>
                <c:pt idx="7399">
                  <c:v>616.58333333333337</c:v>
                </c:pt>
                <c:pt idx="7400">
                  <c:v>616.66666666666663</c:v>
                </c:pt>
                <c:pt idx="7401">
                  <c:v>616.75</c:v>
                </c:pt>
                <c:pt idx="7402">
                  <c:v>616.83333333333337</c:v>
                </c:pt>
                <c:pt idx="7403">
                  <c:v>616.91666666666663</c:v>
                </c:pt>
                <c:pt idx="7404">
                  <c:v>617</c:v>
                </c:pt>
                <c:pt idx="7405">
                  <c:v>617.08333333333337</c:v>
                </c:pt>
                <c:pt idx="7406">
                  <c:v>617.16666666666663</c:v>
                </c:pt>
                <c:pt idx="7407">
                  <c:v>617.25</c:v>
                </c:pt>
                <c:pt idx="7408">
                  <c:v>617.33333333333337</c:v>
                </c:pt>
                <c:pt idx="7409">
                  <c:v>617.41666666666663</c:v>
                </c:pt>
                <c:pt idx="7410">
                  <c:v>617.5</c:v>
                </c:pt>
                <c:pt idx="7411">
                  <c:v>617.58333333333337</c:v>
                </c:pt>
                <c:pt idx="7412">
                  <c:v>617.66666666666663</c:v>
                </c:pt>
                <c:pt idx="7413">
                  <c:v>617.75</c:v>
                </c:pt>
                <c:pt idx="7414">
                  <c:v>617.83333333333337</c:v>
                </c:pt>
                <c:pt idx="7415">
                  <c:v>617.91666666666663</c:v>
                </c:pt>
                <c:pt idx="7416">
                  <c:v>618</c:v>
                </c:pt>
                <c:pt idx="7417">
                  <c:v>618.08333333333337</c:v>
                </c:pt>
                <c:pt idx="7418">
                  <c:v>618.16666666666663</c:v>
                </c:pt>
                <c:pt idx="7419">
                  <c:v>618.25</c:v>
                </c:pt>
                <c:pt idx="7420">
                  <c:v>618.33333333333337</c:v>
                </c:pt>
                <c:pt idx="7421">
                  <c:v>618.41666666666663</c:v>
                </c:pt>
                <c:pt idx="7422">
                  <c:v>618.5</c:v>
                </c:pt>
                <c:pt idx="7423">
                  <c:v>618.58333333333337</c:v>
                </c:pt>
                <c:pt idx="7424">
                  <c:v>618.66666666666663</c:v>
                </c:pt>
                <c:pt idx="7425">
                  <c:v>618.75</c:v>
                </c:pt>
                <c:pt idx="7426">
                  <c:v>618.83333333333337</c:v>
                </c:pt>
                <c:pt idx="7427">
                  <c:v>618.91666666666663</c:v>
                </c:pt>
                <c:pt idx="7428">
                  <c:v>619</c:v>
                </c:pt>
                <c:pt idx="7429">
                  <c:v>619.08333333333337</c:v>
                </c:pt>
                <c:pt idx="7430">
                  <c:v>619.16666666666663</c:v>
                </c:pt>
                <c:pt idx="7431">
                  <c:v>619.25</c:v>
                </c:pt>
                <c:pt idx="7432">
                  <c:v>619.33333333333337</c:v>
                </c:pt>
                <c:pt idx="7433">
                  <c:v>619.41666666666663</c:v>
                </c:pt>
                <c:pt idx="7434">
                  <c:v>619.5</c:v>
                </c:pt>
                <c:pt idx="7435">
                  <c:v>619.58333333333337</c:v>
                </c:pt>
                <c:pt idx="7436">
                  <c:v>619.66666666666663</c:v>
                </c:pt>
                <c:pt idx="7437">
                  <c:v>619.75</c:v>
                </c:pt>
                <c:pt idx="7438">
                  <c:v>619.83333333333337</c:v>
                </c:pt>
                <c:pt idx="7439">
                  <c:v>619.91666666666663</c:v>
                </c:pt>
                <c:pt idx="7440">
                  <c:v>620</c:v>
                </c:pt>
                <c:pt idx="7441">
                  <c:v>620.08333333333337</c:v>
                </c:pt>
                <c:pt idx="7442">
                  <c:v>620.16666666666663</c:v>
                </c:pt>
                <c:pt idx="7443">
                  <c:v>620.25</c:v>
                </c:pt>
                <c:pt idx="7444">
                  <c:v>620.33333333333337</c:v>
                </c:pt>
                <c:pt idx="7445">
                  <c:v>620.41666666666663</c:v>
                </c:pt>
                <c:pt idx="7446">
                  <c:v>620.5</c:v>
                </c:pt>
                <c:pt idx="7447">
                  <c:v>620.58333333333337</c:v>
                </c:pt>
                <c:pt idx="7448">
                  <c:v>620.66666666666663</c:v>
                </c:pt>
                <c:pt idx="7449">
                  <c:v>620.75</c:v>
                </c:pt>
                <c:pt idx="7450">
                  <c:v>620.83333333333337</c:v>
                </c:pt>
                <c:pt idx="7451">
                  <c:v>620.91666666666663</c:v>
                </c:pt>
                <c:pt idx="7452">
                  <c:v>621</c:v>
                </c:pt>
                <c:pt idx="7453">
                  <c:v>621.08333333333337</c:v>
                </c:pt>
                <c:pt idx="7454">
                  <c:v>621.16666666666663</c:v>
                </c:pt>
                <c:pt idx="7455">
                  <c:v>621.25</c:v>
                </c:pt>
                <c:pt idx="7456">
                  <c:v>621.33333333333337</c:v>
                </c:pt>
                <c:pt idx="7457">
                  <c:v>621.41666666666663</c:v>
                </c:pt>
                <c:pt idx="7458">
                  <c:v>621.5</c:v>
                </c:pt>
                <c:pt idx="7459">
                  <c:v>621.58333333333337</c:v>
                </c:pt>
                <c:pt idx="7460">
                  <c:v>621.66666666666663</c:v>
                </c:pt>
                <c:pt idx="7461">
                  <c:v>621.75</c:v>
                </c:pt>
                <c:pt idx="7462">
                  <c:v>621.83333333333337</c:v>
                </c:pt>
                <c:pt idx="7463">
                  <c:v>621.91666666666663</c:v>
                </c:pt>
                <c:pt idx="7464">
                  <c:v>622</c:v>
                </c:pt>
                <c:pt idx="7465">
                  <c:v>622.08333333333337</c:v>
                </c:pt>
                <c:pt idx="7466">
                  <c:v>622.16666666666663</c:v>
                </c:pt>
                <c:pt idx="7467">
                  <c:v>622.25</c:v>
                </c:pt>
                <c:pt idx="7468">
                  <c:v>622.33333333333337</c:v>
                </c:pt>
                <c:pt idx="7469">
                  <c:v>622.41666666666663</c:v>
                </c:pt>
                <c:pt idx="7470">
                  <c:v>622.5</c:v>
                </c:pt>
                <c:pt idx="7471">
                  <c:v>622.58333333333337</c:v>
                </c:pt>
                <c:pt idx="7472">
                  <c:v>622.66666666666663</c:v>
                </c:pt>
                <c:pt idx="7473">
                  <c:v>622.75</c:v>
                </c:pt>
                <c:pt idx="7474">
                  <c:v>622.83333333333337</c:v>
                </c:pt>
                <c:pt idx="7475">
                  <c:v>622.91666666666663</c:v>
                </c:pt>
                <c:pt idx="7476">
                  <c:v>623</c:v>
                </c:pt>
                <c:pt idx="7477">
                  <c:v>623.08333333333337</c:v>
                </c:pt>
                <c:pt idx="7478">
                  <c:v>623.16666666666663</c:v>
                </c:pt>
                <c:pt idx="7479">
                  <c:v>623.25</c:v>
                </c:pt>
                <c:pt idx="7480">
                  <c:v>623.33333333333337</c:v>
                </c:pt>
                <c:pt idx="7481">
                  <c:v>623.41666666666663</c:v>
                </c:pt>
                <c:pt idx="7482">
                  <c:v>623.5</c:v>
                </c:pt>
                <c:pt idx="7483">
                  <c:v>623.58333333333337</c:v>
                </c:pt>
                <c:pt idx="7484">
                  <c:v>623.66666666666663</c:v>
                </c:pt>
                <c:pt idx="7485">
                  <c:v>623.75</c:v>
                </c:pt>
                <c:pt idx="7486">
                  <c:v>623.83333333333337</c:v>
                </c:pt>
                <c:pt idx="7487">
                  <c:v>623.91666666666663</c:v>
                </c:pt>
                <c:pt idx="7488">
                  <c:v>624</c:v>
                </c:pt>
                <c:pt idx="7489">
                  <c:v>624.08333333333337</c:v>
                </c:pt>
                <c:pt idx="7490">
                  <c:v>624.16666666666663</c:v>
                </c:pt>
                <c:pt idx="7491">
                  <c:v>624.25</c:v>
                </c:pt>
                <c:pt idx="7492">
                  <c:v>624.33333333333337</c:v>
                </c:pt>
                <c:pt idx="7493">
                  <c:v>624.41666666666663</c:v>
                </c:pt>
                <c:pt idx="7494">
                  <c:v>624.5</c:v>
                </c:pt>
                <c:pt idx="7495">
                  <c:v>624.58333333333337</c:v>
                </c:pt>
                <c:pt idx="7496">
                  <c:v>624.66666666666663</c:v>
                </c:pt>
                <c:pt idx="7497">
                  <c:v>624.75</c:v>
                </c:pt>
                <c:pt idx="7498">
                  <c:v>624.83333333333337</c:v>
                </c:pt>
                <c:pt idx="7499">
                  <c:v>624.91666666666663</c:v>
                </c:pt>
                <c:pt idx="7500">
                  <c:v>625</c:v>
                </c:pt>
                <c:pt idx="7501">
                  <c:v>625.08333333333337</c:v>
                </c:pt>
                <c:pt idx="7502">
                  <c:v>625.16666666666663</c:v>
                </c:pt>
                <c:pt idx="7503">
                  <c:v>625.25</c:v>
                </c:pt>
                <c:pt idx="7504">
                  <c:v>625.33333333333337</c:v>
                </c:pt>
                <c:pt idx="7505">
                  <c:v>625.41666666666663</c:v>
                </c:pt>
                <c:pt idx="7506">
                  <c:v>625.5</c:v>
                </c:pt>
                <c:pt idx="7507">
                  <c:v>625.58333333333337</c:v>
                </c:pt>
                <c:pt idx="7508">
                  <c:v>625.66666666666663</c:v>
                </c:pt>
                <c:pt idx="7509">
                  <c:v>625.75</c:v>
                </c:pt>
                <c:pt idx="7510">
                  <c:v>625.83333333333337</c:v>
                </c:pt>
                <c:pt idx="7511">
                  <c:v>625.91666666666663</c:v>
                </c:pt>
                <c:pt idx="7512">
                  <c:v>626</c:v>
                </c:pt>
                <c:pt idx="7513">
                  <c:v>626.08333333333337</c:v>
                </c:pt>
                <c:pt idx="7514">
                  <c:v>626.16666666666663</c:v>
                </c:pt>
                <c:pt idx="7515">
                  <c:v>626.25</c:v>
                </c:pt>
                <c:pt idx="7516">
                  <c:v>626.33333333333337</c:v>
                </c:pt>
                <c:pt idx="7517">
                  <c:v>626.41666666666663</c:v>
                </c:pt>
                <c:pt idx="7518">
                  <c:v>626.5</c:v>
                </c:pt>
                <c:pt idx="7519">
                  <c:v>626.58333333333337</c:v>
                </c:pt>
                <c:pt idx="7520">
                  <c:v>626.66666666666663</c:v>
                </c:pt>
                <c:pt idx="7521">
                  <c:v>626.75</c:v>
                </c:pt>
                <c:pt idx="7522">
                  <c:v>626.83333333333337</c:v>
                </c:pt>
                <c:pt idx="7523">
                  <c:v>626.91666666666663</c:v>
                </c:pt>
                <c:pt idx="7524">
                  <c:v>627</c:v>
                </c:pt>
                <c:pt idx="7525">
                  <c:v>627.08333333333337</c:v>
                </c:pt>
                <c:pt idx="7526">
                  <c:v>627.16666666666663</c:v>
                </c:pt>
                <c:pt idx="7527">
                  <c:v>627.25</c:v>
                </c:pt>
                <c:pt idx="7528">
                  <c:v>627.33333333333337</c:v>
                </c:pt>
                <c:pt idx="7529">
                  <c:v>627.41666666666663</c:v>
                </c:pt>
                <c:pt idx="7530">
                  <c:v>627.5</c:v>
                </c:pt>
                <c:pt idx="7531">
                  <c:v>627.58333333333337</c:v>
                </c:pt>
                <c:pt idx="7532">
                  <c:v>627.66666666666663</c:v>
                </c:pt>
                <c:pt idx="7533">
                  <c:v>627.75</c:v>
                </c:pt>
                <c:pt idx="7534">
                  <c:v>627.83333333333337</c:v>
                </c:pt>
                <c:pt idx="7535">
                  <c:v>627.91666666666663</c:v>
                </c:pt>
                <c:pt idx="7536">
                  <c:v>628</c:v>
                </c:pt>
                <c:pt idx="7537">
                  <c:v>628.08333333333337</c:v>
                </c:pt>
                <c:pt idx="7538">
                  <c:v>628.16666666666663</c:v>
                </c:pt>
                <c:pt idx="7539">
                  <c:v>628.25</c:v>
                </c:pt>
                <c:pt idx="7540">
                  <c:v>628.33333333333337</c:v>
                </c:pt>
                <c:pt idx="7541">
                  <c:v>628.41666666666663</c:v>
                </c:pt>
                <c:pt idx="7542">
                  <c:v>628.5</c:v>
                </c:pt>
                <c:pt idx="7543">
                  <c:v>628.58333333333337</c:v>
                </c:pt>
                <c:pt idx="7544">
                  <c:v>628.66666666666663</c:v>
                </c:pt>
                <c:pt idx="7545">
                  <c:v>628.75</c:v>
                </c:pt>
                <c:pt idx="7546">
                  <c:v>628.83333333333337</c:v>
                </c:pt>
                <c:pt idx="7547">
                  <c:v>628.91666666666663</c:v>
                </c:pt>
                <c:pt idx="7548">
                  <c:v>629</c:v>
                </c:pt>
                <c:pt idx="7549">
                  <c:v>629.08333333333337</c:v>
                </c:pt>
                <c:pt idx="7550">
                  <c:v>629.16666666666663</c:v>
                </c:pt>
                <c:pt idx="7551">
                  <c:v>629.25</c:v>
                </c:pt>
                <c:pt idx="7552">
                  <c:v>629.33333333333337</c:v>
                </c:pt>
                <c:pt idx="7553">
                  <c:v>629.41666666666663</c:v>
                </c:pt>
                <c:pt idx="7554">
                  <c:v>629.5</c:v>
                </c:pt>
                <c:pt idx="7555">
                  <c:v>629.58333333333337</c:v>
                </c:pt>
                <c:pt idx="7556">
                  <c:v>629.66666666666663</c:v>
                </c:pt>
                <c:pt idx="7557">
                  <c:v>629.75</c:v>
                </c:pt>
                <c:pt idx="7558">
                  <c:v>629.83333333333337</c:v>
                </c:pt>
                <c:pt idx="7559">
                  <c:v>629.91666666666663</c:v>
                </c:pt>
                <c:pt idx="7560">
                  <c:v>630</c:v>
                </c:pt>
                <c:pt idx="7561">
                  <c:v>630.08333333333337</c:v>
                </c:pt>
                <c:pt idx="7562">
                  <c:v>630.16666666666663</c:v>
                </c:pt>
                <c:pt idx="7563">
                  <c:v>630.25</c:v>
                </c:pt>
                <c:pt idx="7564">
                  <c:v>630.33333333333337</c:v>
                </c:pt>
                <c:pt idx="7565">
                  <c:v>630.41666666666663</c:v>
                </c:pt>
                <c:pt idx="7566">
                  <c:v>630.5</c:v>
                </c:pt>
                <c:pt idx="7567">
                  <c:v>630.58333333333337</c:v>
                </c:pt>
                <c:pt idx="7568">
                  <c:v>630.66666666666663</c:v>
                </c:pt>
                <c:pt idx="7569">
                  <c:v>630.75</c:v>
                </c:pt>
                <c:pt idx="7570">
                  <c:v>630.83333333333337</c:v>
                </c:pt>
                <c:pt idx="7571">
                  <c:v>630.91666666666663</c:v>
                </c:pt>
                <c:pt idx="7572">
                  <c:v>631</c:v>
                </c:pt>
                <c:pt idx="7573">
                  <c:v>631.08333333333337</c:v>
                </c:pt>
                <c:pt idx="7574">
                  <c:v>631.16666666666663</c:v>
                </c:pt>
                <c:pt idx="7575">
                  <c:v>631.25</c:v>
                </c:pt>
                <c:pt idx="7576">
                  <c:v>631.33333333333337</c:v>
                </c:pt>
                <c:pt idx="7577">
                  <c:v>631.41666666666663</c:v>
                </c:pt>
                <c:pt idx="7578">
                  <c:v>631.5</c:v>
                </c:pt>
                <c:pt idx="7579">
                  <c:v>631.58333333333337</c:v>
                </c:pt>
                <c:pt idx="7580">
                  <c:v>631.66666666666663</c:v>
                </c:pt>
                <c:pt idx="7581">
                  <c:v>631.75</c:v>
                </c:pt>
                <c:pt idx="7582">
                  <c:v>631.83333333333337</c:v>
                </c:pt>
                <c:pt idx="7583">
                  <c:v>631.91666666666663</c:v>
                </c:pt>
                <c:pt idx="7584">
                  <c:v>632</c:v>
                </c:pt>
                <c:pt idx="7585">
                  <c:v>632.08333333333337</c:v>
                </c:pt>
                <c:pt idx="7586">
                  <c:v>632.16666666666663</c:v>
                </c:pt>
                <c:pt idx="7587">
                  <c:v>632.25</c:v>
                </c:pt>
                <c:pt idx="7588">
                  <c:v>632.33333333333337</c:v>
                </c:pt>
                <c:pt idx="7589">
                  <c:v>632.41666666666663</c:v>
                </c:pt>
                <c:pt idx="7590">
                  <c:v>632.5</c:v>
                </c:pt>
                <c:pt idx="7591">
                  <c:v>632.58333333333337</c:v>
                </c:pt>
                <c:pt idx="7592">
                  <c:v>632.66666666666663</c:v>
                </c:pt>
                <c:pt idx="7593">
                  <c:v>632.75</c:v>
                </c:pt>
                <c:pt idx="7594">
                  <c:v>632.83333333333337</c:v>
                </c:pt>
                <c:pt idx="7595">
                  <c:v>632.91666666666663</c:v>
                </c:pt>
                <c:pt idx="7596">
                  <c:v>633</c:v>
                </c:pt>
                <c:pt idx="7597">
                  <c:v>633.08333333333337</c:v>
                </c:pt>
                <c:pt idx="7598">
                  <c:v>633.16666666666663</c:v>
                </c:pt>
                <c:pt idx="7599">
                  <c:v>633.25</c:v>
                </c:pt>
                <c:pt idx="7600">
                  <c:v>633.33333333333337</c:v>
                </c:pt>
                <c:pt idx="7601">
                  <c:v>633.41666666666663</c:v>
                </c:pt>
                <c:pt idx="7602">
                  <c:v>633.5</c:v>
                </c:pt>
                <c:pt idx="7603">
                  <c:v>633.58333333333337</c:v>
                </c:pt>
                <c:pt idx="7604">
                  <c:v>633.66666666666663</c:v>
                </c:pt>
                <c:pt idx="7605">
                  <c:v>633.75</c:v>
                </c:pt>
                <c:pt idx="7606">
                  <c:v>633.83333333333337</c:v>
                </c:pt>
                <c:pt idx="7607">
                  <c:v>633.91666666666663</c:v>
                </c:pt>
                <c:pt idx="7608">
                  <c:v>634</c:v>
                </c:pt>
                <c:pt idx="7609">
                  <c:v>634.08333333333337</c:v>
                </c:pt>
                <c:pt idx="7610">
                  <c:v>634.16666666666663</c:v>
                </c:pt>
                <c:pt idx="7611">
                  <c:v>634.25</c:v>
                </c:pt>
                <c:pt idx="7612">
                  <c:v>634.33333333333337</c:v>
                </c:pt>
                <c:pt idx="7613">
                  <c:v>634.41666666666663</c:v>
                </c:pt>
                <c:pt idx="7614">
                  <c:v>634.5</c:v>
                </c:pt>
                <c:pt idx="7615">
                  <c:v>634.58333333333337</c:v>
                </c:pt>
                <c:pt idx="7616">
                  <c:v>634.66666666666663</c:v>
                </c:pt>
                <c:pt idx="7617">
                  <c:v>634.75</c:v>
                </c:pt>
                <c:pt idx="7618">
                  <c:v>634.83333333333337</c:v>
                </c:pt>
                <c:pt idx="7619">
                  <c:v>634.91666666666663</c:v>
                </c:pt>
                <c:pt idx="7620">
                  <c:v>635</c:v>
                </c:pt>
                <c:pt idx="7621">
                  <c:v>635.08333333333337</c:v>
                </c:pt>
                <c:pt idx="7622">
                  <c:v>635.16666666666663</c:v>
                </c:pt>
                <c:pt idx="7623">
                  <c:v>635.25</c:v>
                </c:pt>
                <c:pt idx="7624">
                  <c:v>635.33333333333337</c:v>
                </c:pt>
                <c:pt idx="7625">
                  <c:v>635.41666666666663</c:v>
                </c:pt>
                <c:pt idx="7626">
                  <c:v>635.5</c:v>
                </c:pt>
                <c:pt idx="7627">
                  <c:v>635.58333333333337</c:v>
                </c:pt>
                <c:pt idx="7628">
                  <c:v>635.66666666666663</c:v>
                </c:pt>
                <c:pt idx="7629">
                  <c:v>635.75</c:v>
                </c:pt>
                <c:pt idx="7630">
                  <c:v>635.83333333333337</c:v>
                </c:pt>
                <c:pt idx="7631">
                  <c:v>635.91666666666663</c:v>
                </c:pt>
                <c:pt idx="7632">
                  <c:v>636</c:v>
                </c:pt>
                <c:pt idx="7633">
                  <c:v>636.08333333333337</c:v>
                </c:pt>
                <c:pt idx="7634">
                  <c:v>636.16666666666663</c:v>
                </c:pt>
                <c:pt idx="7635">
                  <c:v>636.25</c:v>
                </c:pt>
                <c:pt idx="7636">
                  <c:v>636.33333333333337</c:v>
                </c:pt>
                <c:pt idx="7637">
                  <c:v>636.41666666666663</c:v>
                </c:pt>
                <c:pt idx="7638">
                  <c:v>636.5</c:v>
                </c:pt>
                <c:pt idx="7639">
                  <c:v>636.58333333333337</c:v>
                </c:pt>
                <c:pt idx="7640">
                  <c:v>636.66666666666663</c:v>
                </c:pt>
                <c:pt idx="7641">
                  <c:v>636.75</c:v>
                </c:pt>
                <c:pt idx="7642">
                  <c:v>636.83333333333337</c:v>
                </c:pt>
                <c:pt idx="7643">
                  <c:v>636.91666666666663</c:v>
                </c:pt>
                <c:pt idx="7644">
                  <c:v>637</c:v>
                </c:pt>
                <c:pt idx="7645">
                  <c:v>637.08333333333337</c:v>
                </c:pt>
                <c:pt idx="7646">
                  <c:v>637.16666666666663</c:v>
                </c:pt>
                <c:pt idx="7647">
                  <c:v>637.25</c:v>
                </c:pt>
                <c:pt idx="7648">
                  <c:v>637.33333333333337</c:v>
                </c:pt>
                <c:pt idx="7649">
                  <c:v>637.41666666666663</c:v>
                </c:pt>
                <c:pt idx="7650">
                  <c:v>637.5</c:v>
                </c:pt>
                <c:pt idx="7651">
                  <c:v>637.58333333333337</c:v>
                </c:pt>
                <c:pt idx="7652">
                  <c:v>637.66666666666663</c:v>
                </c:pt>
                <c:pt idx="7653">
                  <c:v>637.75</c:v>
                </c:pt>
                <c:pt idx="7654">
                  <c:v>637.83333333333337</c:v>
                </c:pt>
                <c:pt idx="7655">
                  <c:v>637.91666666666663</c:v>
                </c:pt>
                <c:pt idx="7656">
                  <c:v>638</c:v>
                </c:pt>
                <c:pt idx="7657">
                  <c:v>638.08333333333337</c:v>
                </c:pt>
                <c:pt idx="7658">
                  <c:v>638.16666666666663</c:v>
                </c:pt>
                <c:pt idx="7659">
                  <c:v>638.25</c:v>
                </c:pt>
                <c:pt idx="7660">
                  <c:v>638.33333333333337</c:v>
                </c:pt>
                <c:pt idx="7661">
                  <c:v>638.41666666666663</c:v>
                </c:pt>
                <c:pt idx="7662">
                  <c:v>638.5</c:v>
                </c:pt>
                <c:pt idx="7663">
                  <c:v>638.58333333333337</c:v>
                </c:pt>
                <c:pt idx="7664">
                  <c:v>638.66666666666663</c:v>
                </c:pt>
                <c:pt idx="7665">
                  <c:v>638.75</c:v>
                </c:pt>
                <c:pt idx="7666">
                  <c:v>638.83333333333337</c:v>
                </c:pt>
                <c:pt idx="7667">
                  <c:v>638.91666666666663</c:v>
                </c:pt>
                <c:pt idx="7668">
                  <c:v>639</c:v>
                </c:pt>
                <c:pt idx="7669">
                  <c:v>639.08333333333337</c:v>
                </c:pt>
                <c:pt idx="7670">
                  <c:v>639.16666666666663</c:v>
                </c:pt>
                <c:pt idx="7671">
                  <c:v>639.25</c:v>
                </c:pt>
                <c:pt idx="7672">
                  <c:v>639.33333333333337</c:v>
                </c:pt>
                <c:pt idx="7673">
                  <c:v>639.41666666666663</c:v>
                </c:pt>
                <c:pt idx="7674">
                  <c:v>639.5</c:v>
                </c:pt>
                <c:pt idx="7675">
                  <c:v>639.58333333333337</c:v>
                </c:pt>
                <c:pt idx="7676">
                  <c:v>639.66666666666663</c:v>
                </c:pt>
                <c:pt idx="7677">
                  <c:v>639.75</c:v>
                </c:pt>
                <c:pt idx="7678">
                  <c:v>639.83333333333337</c:v>
                </c:pt>
                <c:pt idx="7679">
                  <c:v>639.91666666666663</c:v>
                </c:pt>
                <c:pt idx="7680">
                  <c:v>640</c:v>
                </c:pt>
                <c:pt idx="7681">
                  <c:v>640.08333333333337</c:v>
                </c:pt>
                <c:pt idx="7682">
                  <c:v>640.16666666666663</c:v>
                </c:pt>
                <c:pt idx="7683">
                  <c:v>640.25</c:v>
                </c:pt>
                <c:pt idx="7684">
                  <c:v>640.33333333333337</c:v>
                </c:pt>
                <c:pt idx="7685">
                  <c:v>640.41666666666663</c:v>
                </c:pt>
                <c:pt idx="7686">
                  <c:v>640.5</c:v>
                </c:pt>
                <c:pt idx="7687">
                  <c:v>640.58333333333337</c:v>
                </c:pt>
                <c:pt idx="7688">
                  <c:v>640.66666666666663</c:v>
                </c:pt>
                <c:pt idx="7689">
                  <c:v>640.75</c:v>
                </c:pt>
                <c:pt idx="7690">
                  <c:v>640.83333333333337</c:v>
                </c:pt>
                <c:pt idx="7691">
                  <c:v>640.91666666666663</c:v>
                </c:pt>
                <c:pt idx="7692">
                  <c:v>641</c:v>
                </c:pt>
                <c:pt idx="7693">
                  <c:v>641.08333333333337</c:v>
                </c:pt>
                <c:pt idx="7694">
                  <c:v>641.16666666666663</c:v>
                </c:pt>
                <c:pt idx="7695">
                  <c:v>641.25</c:v>
                </c:pt>
                <c:pt idx="7696">
                  <c:v>641.33333333333337</c:v>
                </c:pt>
                <c:pt idx="7697">
                  <c:v>641.41666666666663</c:v>
                </c:pt>
                <c:pt idx="7698">
                  <c:v>641.5</c:v>
                </c:pt>
                <c:pt idx="7699">
                  <c:v>641.58333333333337</c:v>
                </c:pt>
                <c:pt idx="7700">
                  <c:v>641.66666666666663</c:v>
                </c:pt>
                <c:pt idx="7701">
                  <c:v>641.75</c:v>
                </c:pt>
                <c:pt idx="7702">
                  <c:v>641.83333333333337</c:v>
                </c:pt>
                <c:pt idx="7703">
                  <c:v>641.91666666666663</c:v>
                </c:pt>
                <c:pt idx="7704">
                  <c:v>642</c:v>
                </c:pt>
                <c:pt idx="7705">
                  <c:v>642.08333333333337</c:v>
                </c:pt>
                <c:pt idx="7706">
                  <c:v>642.16666666666663</c:v>
                </c:pt>
                <c:pt idx="7707">
                  <c:v>642.25</c:v>
                </c:pt>
                <c:pt idx="7708">
                  <c:v>642.33333333333337</c:v>
                </c:pt>
                <c:pt idx="7709">
                  <c:v>642.41666666666663</c:v>
                </c:pt>
                <c:pt idx="7710">
                  <c:v>642.5</c:v>
                </c:pt>
                <c:pt idx="7711">
                  <c:v>642.58333333333337</c:v>
                </c:pt>
                <c:pt idx="7712">
                  <c:v>642.66666666666663</c:v>
                </c:pt>
                <c:pt idx="7713">
                  <c:v>642.75</c:v>
                </c:pt>
                <c:pt idx="7714">
                  <c:v>642.83333333333337</c:v>
                </c:pt>
                <c:pt idx="7715">
                  <c:v>642.91666666666663</c:v>
                </c:pt>
                <c:pt idx="7716">
                  <c:v>643</c:v>
                </c:pt>
                <c:pt idx="7717">
                  <c:v>643.08333333333337</c:v>
                </c:pt>
                <c:pt idx="7718">
                  <c:v>643.16666666666663</c:v>
                </c:pt>
                <c:pt idx="7719">
                  <c:v>643.25</c:v>
                </c:pt>
                <c:pt idx="7720">
                  <c:v>643.33333333333337</c:v>
                </c:pt>
                <c:pt idx="7721">
                  <c:v>643.41666666666663</c:v>
                </c:pt>
                <c:pt idx="7722">
                  <c:v>643.5</c:v>
                </c:pt>
                <c:pt idx="7723">
                  <c:v>643.58333333333337</c:v>
                </c:pt>
                <c:pt idx="7724">
                  <c:v>643.66666666666663</c:v>
                </c:pt>
                <c:pt idx="7725">
                  <c:v>643.75</c:v>
                </c:pt>
                <c:pt idx="7726">
                  <c:v>643.83333333333337</c:v>
                </c:pt>
                <c:pt idx="7727">
                  <c:v>643.91666666666663</c:v>
                </c:pt>
                <c:pt idx="7728">
                  <c:v>644</c:v>
                </c:pt>
                <c:pt idx="7729">
                  <c:v>644.08333333333337</c:v>
                </c:pt>
                <c:pt idx="7730">
                  <c:v>644.16666666666663</c:v>
                </c:pt>
                <c:pt idx="7731">
                  <c:v>644.25</c:v>
                </c:pt>
                <c:pt idx="7732">
                  <c:v>644.33333333333337</c:v>
                </c:pt>
                <c:pt idx="7733">
                  <c:v>644.41666666666663</c:v>
                </c:pt>
                <c:pt idx="7734">
                  <c:v>644.5</c:v>
                </c:pt>
                <c:pt idx="7735">
                  <c:v>644.58333333333337</c:v>
                </c:pt>
                <c:pt idx="7736">
                  <c:v>644.66666666666663</c:v>
                </c:pt>
                <c:pt idx="7737">
                  <c:v>644.75</c:v>
                </c:pt>
                <c:pt idx="7738">
                  <c:v>644.83333333333337</c:v>
                </c:pt>
                <c:pt idx="7739">
                  <c:v>644.91666666666663</c:v>
                </c:pt>
                <c:pt idx="7740">
                  <c:v>645</c:v>
                </c:pt>
                <c:pt idx="7741">
                  <c:v>645.08333333333337</c:v>
                </c:pt>
                <c:pt idx="7742">
                  <c:v>645.16666666666663</c:v>
                </c:pt>
                <c:pt idx="7743">
                  <c:v>645.25</c:v>
                </c:pt>
                <c:pt idx="7744">
                  <c:v>645.33333333333337</c:v>
                </c:pt>
                <c:pt idx="7745">
                  <c:v>645.41666666666663</c:v>
                </c:pt>
                <c:pt idx="7746">
                  <c:v>645.5</c:v>
                </c:pt>
                <c:pt idx="7747">
                  <c:v>645.58333333333337</c:v>
                </c:pt>
                <c:pt idx="7748">
                  <c:v>645.66666666666663</c:v>
                </c:pt>
                <c:pt idx="7749">
                  <c:v>645.75</c:v>
                </c:pt>
                <c:pt idx="7750">
                  <c:v>645.83333333333337</c:v>
                </c:pt>
                <c:pt idx="7751">
                  <c:v>645.91666666666663</c:v>
                </c:pt>
                <c:pt idx="7752">
                  <c:v>646</c:v>
                </c:pt>
                <c:pt idx="7753">
                  <c:v>646.08333333333337</c:v>
                </c:pt>
                <c:pt idx="7754">
                  <c:v>646.16666666666663</c:v>
                </c:pt>
                <c:pt idx="7755">
                  <c:v>646.25</c:v>
                </c:pt>
                <c:pt idx="7756">
                  <c:v>646.33333333333337</c:v>
                </c:pt>
                <c:pt idx="7757">
                  <c:v>646.41666666666663</c:v>
                </c:pt>
                <c:pt idx="7758">
                  <c:v>646.5</c:v>
                </c:pt>
                <c:pt idx="7759">
                  <c:v>646.58333333333337</c:v>
                </c:pt>
                <c:pt idx="7760">
                  <c:v>646.66666666666663</c:v>
                </c:pt>
                <c:pt idx="7761">
                  <c:v>646.75</c:v>
                </c:pt>
                <c:pt idx="7762">
                  <c:v>646.83333333333337</c:v>
                </c:pt>
                <c:pt idx="7763">
                  <c:v>646.91666666666663</c:v>
                </c:pt>
                <c:pt idx="7764">
                  <c:v>647</c:v>
                </c:pt>
                <c:pt idx="7765">
                  <c:v>647.08333333333337</c:v>
                </c:pt>
                <c:pt idx="7766">
                  <c:v>647.16666666666663</c:v>
                </c:pt>
                <c:pt idx="7767">
                  <c:v>647.25</c:v>
                </c:pt>
                <c:pt idx="7768">
                  <c:v>647.33333333333337</c:v>
                </c:pt>
                <c:pt idx="7769">
                  <c:v>647.41666666666663</c:v>
                </c:pt>
                <c:pt idx="7770">
                  <c:v>647.5</c:v>
                </c:pt>
                <c:pt idx="7771">
                  <c:v>647.58333333333337</c:v>
                </c:pt>
                <c:pt idx="7772">
                  <c:v>647.66666666666663</c:v>
                </c:pt>
                <c:pt idx="7773">
                  <c:v>647.75</c:v>
                </c:pt>
                <c:pt idx="7774">
                  <c:v>647.83333333333337</c:v>
                </c:pt>
                <c:pt idx="7775">
                  <c:v>647.91666666666663</c:v>
                </c:pt>
                <c:pt idx="7776">
                  <c:v>648</c:v>
                </c:pt>
                <c:pt idx="7777">
                  <c:v>648.08333333333337</c:v>
                </c:pt>
                <c:pt idx="7778">
                  <c:v>648.16666666666663</c:v>
                </c:pt>
                <c:pt idx="7779">
                  <c:v>648.25</c:v>
                </c:pt>
                <c:pt idx="7780">
                  <c:v>648.33333333333337</c:v>
                </c:pt>
                <c:pt idx="7781">
                  <c:v>648.41666666666663</c:v>
                </c:pt>
                <c:pt idx="7782">
                  <c:v>648.5</c:v>
                </c:pt>
                <c:pt idx="7783">
                  <c:v>648.58333333333337</c:v>
                </c:pt>
                <c:pt idx="7784">
                  <c:v>648.66666666666663</c:v>
                </c:pt>
                <c:pt idx="7785">
                  <c:v>648.75</c:v>
                </c:pt>
                <c:pt idx="7786">
                  <c:v>648.83333333333337</c:v>
                </c:pt>
                <c:pt idx="7787">
                  <c:v>648.91666666666663</c:v>
                </c:pt>
                <c:pt idx="7788">
                  <c:v>649</c:v>
                </c:pt>
                <c:pt idx="7789">
                  <c:v>649.08333333333337</c:v>
                </c:pt>
                <c:pt idx="7790">
                  <c:v>649.16666666666663</c:v>
                </c:pt>
                <c:pt idx="7791">
                  <c:v>649.25</c:v>
                </c:pt>
                <c:pt idx="7792">
                  <c:v>649.33333333333337</c:v>
                </c:pt>
                <c:pt idx="7793">
                  <c:v>649.41666666666663</c:v>
                </c:pt>
                <c:pt idx="7794">
                  <c:v>649.5</c:v>
                </c:pt>
                <c:pt idx="7795">
                  <c:v>649.58333333333337</c:v>
                </c:pt>
                <c:pt idx="7796">
                  <c:v>649.66666666666663</c:v>
                </c:pt>
                <c:pt idx="7797">
                  <c:v>649.75</c:v>
                </c:pt>
                <c:pt idx="7798">
                  <c:v>649.83333333333337</c:v>
                </c:pt>
                <c:pt idx="7799">
                  <c:v>649.91666666666663</c:v>
                </c:pt>
                <c:pt idx="7800">
                  <c:v>650</c:v>
                </c:pt>
                <c:pt idx="7801">
                  <c:v>650.08333333333337</c:v>
                </c:pt>
                <c:pt idx="7802">
                  <c:v>650.16666666666663</c:v>
                </c:pt>
                <c:pt idx="7803">
                  <c:v>650.25</c:v>
                </c:pt>
                <c:pt idx="7804">
                  <c:v>650.33333333333337</c:v>
                </c:pt>
                <c:pt idx="7805">
                  <c:v>650.41666666666663</c:v>
                </c:pt>
                <c:pt idx="7806">
                  <c:v>650.5</c:v>
                </c:pt>
                <c:pt idx="7807">
                  <c:v>650.58333333333337</c:v>
                </c:pt>
                <c:pt idx="7808">
                  <c:v>650.66666666666663</c:v>
                </c:pt>
                <c:pt idx="7809">
                  <c:v>650.75</c:v>
                </c:pt>
                <c:pt idx="7810">
                  <c:v>650.83333333333337</c:v>
                </c:pt>
                <c:pt idx="7811">
                  <c:v>650.91666666666663</c:v>
                </c:pt>
                <c:pt idx="7812">
                  <c:v>651</c:v>
                </c:pt>
                <c:pt idx="7813">
                  <c:v>651.08333333333337</c:v>
                </c:pt>
                <c:pt idx="7814">
                  <c:v>651.16666666666663</c:v>
                </c:pt>
                <c:pt idx="7815">
                  <c:v>651.25</c:v>
                </c:pt>
                <c:pt idx="7816">
                  <c:v>651.33333333333337</c:v>
                </c:pt>
                <c:pt idx="7817">
                  <c:v>651.41666666666663</c:v>
                </c:pt>
                <c:pt idx="7818">
                  <c:v>651.5</c:v>
                </c:pt>
                <c:pt idx="7819">
                  <c:v>651.58333333333337</c:v>
                </c:pt>
                <c:pt idx="7820">
                  <c:v>651.66666666666663</c:v>
                </c:pt>
                <c:pt idx="7821">
                  <c:v>651.75</c:v>
                </c:pt>
                <c:pt idx="7822">
                  <c:v>651.83333333333337</c:v>
                </c:pt>
                <c:pt idx="7823">
                  <c:v>651.91666666666663</c:v>
                </c:pt>
                <c:pt idx="7824">
                  <c:v>652</c:v>
                </c:pt>
                <c:pt idx="7825">
                  <c:v>652.08333333333337</c:v>
                </c:pt>
                <c:pt idx="7826">
                  <c:v>652.16666666666663</c:v>
                </c:pt>
                <c:pt idx="7827">
                  <c:v>652.25</c:v>
                </c:pt>
                <c:pt idx="7828">
                  <c:v>652.33333333333337</c:v>
                </c:pt>
                <c:pt idx="7829">
                  <c:v>652.41666666666663</c:v>
                </c:pt>
                <c:pt idx="7830">
                  <c:v>652.5</c:v>
                </c:pt>
                <c:pt idx="7831">
                  <c:v>652.58333333333337</c:v>
                </c:pt>
                <c:pt idx="7832">
                  <c:v>652.66666666666663</c:v>
                </c:pt>
                <c:pt idx="7833">
                  <c:v>652.75</c:v>
                </c:pt>
                <c:pt idx="7834">
                  <c:v>652.83333333333337</c:v>
                </c:pt>
                <c:pt idx="7835">
                  <c:v>652.91666666666663</c:v>
                </c:pt>
                <c:pt idx="7836">
                  <c:v>653</c:v>
                </c:pt>
                <c:pt idx="7837">
                  <c:v>653.08333333333337</c:v>
                </c:pt>
                <c:pt idx="7838">
                  <c:v>653.16666666666663</c:v>
                </c:pt>
                <c:pt idx="7839">
                  <c:v>653.25</c:v>
                </c:pt>
                <c:pt idx="7840">
                  <c:v>653.33333333333337</c:v>
                </c:pt>
                <c:pt idx="7841">
                  <c:v>653.41666666666663</c:v>
                </c:pt>
                <c:pt idx="7842">
                  <c:v>653.5</c:v>
                </c:pt>
                <c:pt idx="7843">
                  <c:v>653.58333333333337</c:v>
                </c:pt>
                <c:pt idx="7844">
                  <c:v>653.66666666666663</c:v>
                </c:pt>
                <c:pt idx="7845">
                  <c:v>653.75</c:v>
                </c:pt>
                <c:pt idx="7846">
                  <c:v>653.83333333333337</c:v>
                </c:pt>
                <c:pt idx="7847">
                  <c:v>653.91666666666663</c:v>
                </c:pt>
                <c:pt idx="7848">
                  <c:v>654</c:v>
                </c:pt>
                <c:pt idx="7849">
                  <c:v>654.08333333333337</c:v>
                </c:pt>
                <c:pt idx="7850">
                  <c:v>654.16666666666663</c:v>
                </c:pt>
                <c:pt idx="7851">
                  <c:v>654.25</c:v>
                </c:pt>
                <c:pt idx="7852">
                  <c:v>654.33333333333337</c:v>
                </c:pt>
                <c:pt idx="7853">
                  <c:v>654.41666666666663</c:v>
                </c:pt>
                <c:pt idx="7854">
                  <c:v>654.5</c:v>
                </c:pt>
                <c:pt idx="7855">
                  <c:v>654.58333333333337</c:v>
                </c:pt>
                <c:pt idx="7856">
                  <c:v>654.66666666666663</c:v>
                </c:pt>
                <c:pt idx="7857">
                  <c:v>654.75</c:v>
                </c:pt>
                <c:pt idx="7858">
                  <c:v>654.83333333333337</c:v>
                </c:pt>
                <c:pt idx="7859">
                  <c:v>654.91666666666663</c:v>
                </c:pt>
                <c:pt idx="7860">
                  <c:v>655</c:v>
                </c:pt>
                <c:pt idx="7861">
                  <c:v>655.08333333333337</c:v>
                </c:pt>
                <c:pt idx="7862">
                  <c:v>655.16666666666663</c:v>
                </c:pt>
                <c:pt idx="7863">
                  <c:v>655.25</c:v>
                </c:pt>
                <c:pt idx="7864">
                  <c:v>655.33333333333337</c:v>
                </c:pt>
                <c:pt idx="7865">
                  <c:v>655.41666666666663</c:v>
                </c:pt>
                <c:pt idx="7866">
                  <c:v>655.5</c:v>
                </c:pt>
                <c:pt idx="7867">
                  <c:v>655.58333333333337</c:v>
                </c:pt>
                <c:pt idx="7868">
                  <c:v>655.66666666666663</c:v>
                </c:pt>
                <c:pt idx="7869">
                  <c:v>655.75</c:v>
                </c:pt>
                <c:pt idx="7870">
                  <c:v>655.83333333333337</c:v>
                </c:pt>
                <c:pt idx="7871">
                  <c:v>655.91666666666663</c:v>
                </c:pt>
                <c:pt idx="7872">
                  <c:v>656</c:v>
                </c:pt>
                <c:pt idx="7873">
                  <c:v>656.08333333333337</c:v>
                </c:pt>
                <c:pt idx="7874">
                  <c:v>656.16666666666663</c:v>
                </c:pt>
                <c:pt idx="7875">
                  <c:v>656.25</c:v>
                </c:pt>
                <c:pt idx="7876">
                  <c:v>656.33333333333337</c:v>
                </c:pt>
                <c:pt idx="7877">
                  <c:v>656.41666666666663</c:v>
                </c:pt>
                <c:pt idx="7878">
                  <c:v>656.5</c:v>
                </c:pt>
                <c:pt idx="7879">
                  <c:v>656.58333333333337</c:v>
                </c:pt>
                <c:pt idx="7880">
                  <c:v>656.66666666666663</c:v>
                </c:pt>
                <c:pt idx="7881">
                  <c:v>656.75</c:v>
                </c:pt>
                <c:pt idx="7882">
                  <c:v>656.83333333333337</c:v>
                </c:pt>
                <c:pt idx="7883">
                  <c:v>656.91666666666663</c:v>
                </c:pt>
                <c:pt idx="7884">
                  <c:v>657</c:v>
                </c:pt>
                <c:pt idx="7885">
                  <c:v>657.08333333333337</c:v>
                </c:pt>
                <c:pt idx="7886">
                  <c:v>657.16666666666663</c:v>
                </c:pt>
                <c:pt idx="7887">
                  <c:v>657.25</c:v>
                </c:pt>
                <c:pt idx="7888">
                  <c:v>657.33333333333337</c:v>
                </c:pt>
                <c:pt idx="7889">
                  <c:v>657.41666666666663</c:v>
                </c:pt>
                <c:pt idx="7890">
                  <c:v>657.5</c:v>
                </c:pt>
                <c:pt idx="7891">
                  <c:v>657.58333333333337</c:v>
                </c:pt>
                <c:pt idx="7892">
                  <c:v>657.66666666666663</c:v>
                </c:pt>
                <c:pt idx="7893">
                  <c:v>657.75</c:v>
                </c:pt>
                <c:pt idx="7894">
                  <c:v>657.83333333333337</c:v>
                </c:pt>
                <c:pt idx="7895">
                  <c:v>657.91666666666663</c:v>
                </c:pt>
                <c:pt idx="7896">
                  <c:v>658</c:v>
                </c:pt>
                <c:pt idx="7897">
                  <c:v>658.08333333333337</c:v>
                </c:pt>
                <c:pt idx="7898">
                  <c:v>658.16666666666663</c:v>
                </c:pt>
                <c:pt idx="7899">
                  <c:v>658.25</c:v>
                </c:pt>
                <c:pt idx="7900">
                  <c:v>658.33333333333337</c:v>
                </c:pt>
                <c:pt idx="7901">
                  <c:v>658.41666666666663</c:v>
                </c:pt>
                <c:pt idx="7902">
                  <c:v>658.5</c:v>
                </c:pt>
                <c:pt idx="7903">
                  <c:v>658.58333333333337</c:v>
                </c:pt>
                <c:pt idx="7904">
                  <c:v>658.66666666666663</c:v>
                </c:pt>
                <c:pt idx="7905">
                  <c:v>658.75</c:v>
                </c:pt>
                <c:pt idx="7906">
                  <c:v>658.83333333333337</c:v>
                </c:pt>
                <c:pt idx="7907">
                  <c:v>658.91666666666663</c:v>
                </c:pt>
                <c:pt idx="7908">
                  <c:v>659</c:v>
                </c:pt>
                <c:pt idx="7909">
                  <c:v>659.08333333333337</c:v>
                </c:pt>
                <c:pt idx="7910">
                  <c:v>659.16666666666663</c:v>
                </c:pt>
                <c:pt idx="7911">
                  <c:v>659.25</c:v>
                </c:pt>
                <c:pt idx="7912">
                  <c:v>659.33333333333337</c:v>
                </c:pt>
                <c:pt idx="7913">
                  <c:v>659.41666666666663</c:v>
                </c:pt>
                <c:pt idx="7914">
                  <c:v>659.5</c:v>
                </c:pt>
                <c:pt idx="7915">
                  <c:v>659.58333333333337</c:v>
                </c:pt>
                <c:pt idx="7916">
                  <c:v>659.66666666666663</c:v>
                </c:pt>
                <c:pt idx="7917">
                  <c:v>659.75</c:v>
                </c:pt>
                <c:pt idx="7918">
                  <c:v>659.83333333333337</c:v>
                </c:pt>
                <c:pt idx="7919">
                  <c:v>659.91666666666663</c:v>
                </c:pt>
                <c:pt idx="7920">
                  <c:v>660</c:v>
                </c:pt>
                <c:pt idx="7921">
                  <c:v>660.08333333333337</c:v>
                </c:pt>
                <c:pt idx="7922">
                  <c:v>660.16666666666663</c:v>
                </c:pt>
                <c:pt idx="7923">
                  <c:v>660.25</c:v>
                </c:pt>
                <c:pt idx="7924">
                  <c:v>660.33333333333337</c:v>
                </c:pt>
                <c:pt idx="7925">
                  <c:v>660.41666666666663</c:v>
                </c:pt>
                <c:pt idx="7926">
                  <c:v>660.5</c:v>
                </c:pt>
                <c:pt idx="7927">
                  <c:v>660.58333333333337</c:v>
                </c:pt>
                <c:pt idx="7928">
                  <c:v>660.66666666666663</c:v>
                </c:pt>
                <c:pt idx="7929">
                  <c:v>660.75</c:v>
                </c:pt>
                <c:pt idx="7930">
                  <c:v>660.83333333333337</c:v>
                </c:pt>
                <c:pt idx="7931">
                  <c:v>660.91666666666663</c:v>
                </c:pt>
                <c:pt idx="7932">
                  <c:v>661</c:v>
                </c:pt>
                <c:pt idx="7933">
                  <c:v>661.08333333333337</c:v>
                </c:pt>
                <c:pt idx="7934">
                  <c:v>661.16666666666663</c:v>
                </c:pt>
                <c:pt idx="7935">
                  <c:v>661.25</c:v>
                </c:pt>
                <c:pt idx="7936">
                  <c:v>661.33333333333337</c:v>
                </c:pt>
                <c:pt idx="7937">
                  <c:v>661.41666666666663</c:v>
                </c:pt>
                <c:pt idx="7938">
                  <c:v>661.5</c:v>
                </c:pt>
                <c:pt idx="7939">
                  <c:v>661.58333333333337</c:v>
                </c:pt>
                <c:pt idx="7940">
                  <c:v>661.66666666666663</c:v>
                </c:pt>
                <c:pt idx="7941">
                  <c:v>661.75</c:v>
                </c:pt>
                <c:pt idx="7942">
                  <c:v>661.83333333333337</c:v>
                </c:pt>
                <c:pt idx="7943">
                  <c:v>661.91666666666663</c:v>
                </c:pt>
                <c:pt idx="7944">
                  <c:v>662</c:v>
                </c:pt>
                <c:pt idx="7945">
                  <c:v>662.08333333333337</c:v>
                </c:pt>
                <c:pt idx="7946">
                  <c:v>662.16666666666663</c:v>
                </c:pt>
                <c:pt idx="7947">
                  <c:v>662.25</c:v>
                </c:pt>
                <c:pt idx="7948">
                  <c:v>662.33333333333337</c:v>
                </c:pt>
                <c:pt idx="7949">
                  <c:v>662.41666666666663</c:v>
                </c:pt>
                <c:pt idx="7950">
                  <c:v>662.5</c:v>
                </c:pt>
                <c:pt idx="7951">
                  <c:v>662.58333333333337</c:v>
                </c:pt>
                <c:pt idx="7952">
                  <c:v>662.66666666666663</c:v>
                </c:pt>
                <c:pt idx="7953">
                  <c:v>662.75</c:v>
                </c:pt>
                <c:pt idx="7954">
                  <c:v>662.83333333333337</c:v>
                </c:pt>
                <c:pt idx="7955">
                  <c:v>662.91666666666663</c:v>
                </c:pt>
                <c:pt idx="7956">
                  <c:v>663</c:v>
                </c:pt>
                <c:pt idx="7957">
                  <c:v>663.08333333333337</c:v>
                </c:pt>
                <c:pt idx="7958">
                  <c:v>663.16666666666663</c:v>
                </c:pt>
                <c:pt idx="7959">
                  <c:v>663.25</c:v>
                </c:pt>
                <c:pt idx="7960">
                  <c:v>663.33333333333337</c:v>
                </c:pt>
                <c:pt idx="7961">
                  <c:v>663.41666666666663</c:v>
                </c:pt>
                <c:pt idx="7962">
                  <c:v>663.5</c:v>
                </c:pt>
                <c:pt idx="7963">
                  <c:v>663.58333333333337</c:v>
                </c:pt>
                <c:pt idx="7964">
                  <c:v>663.66666666666663</c:v>
                </c:pt>
                <c:pt idx="7965">
                  <c:v>663.75</c:v>
                </c:pt>
                <c:pt idx="7966">
                  <c:v>663.83333333333337</c:v>
                </c:pt>
                <c:pt idx="7967">
                  <c:v>663.91666666666663</c:v>
                </c:pt>
                <c:pt idx="7968">
                  <c:v>664</c:v>
                </c:pt>
                <c:pt idx="7969">
                  <c:v>664.08333333333337</c:v>
                </c:pt>
                <c:pt idx="7970">
                  <c:v>664.16666666666663</c:v>
                </c:pt>
                <c:pt idx="7971">
                  <c:v>664.25</c:v>
                </c:pt>
                <c:pt idx="7972">
                  <c:v>664.33333333333337</c:v>
                </c:pt>
                <c:pt idx="7973">
                  <c:v>664.41666666666663</c:v>
                </c:pt>
                <c:pt idx="7974">
                  <c:v>664.5</c:v>
                </c:pt>
                <c:pt idx="7975">
                  <c:v>664.58333333333337</c:v>
                </c:pt>
                <c:pt idx="7976">
                  <c:v>664.66666666666663</c:v>
                </c:pt>
                <c:pt idx="7977">
                  <c:v>664.75</c:v>
                </c:pt>
                <c:pt idx="7978">
                  <c:v>664.83333333333337</c:v>
                </c:pt>
                <c:pt idx="7979">
                  <c:v>664.91666666666663</c:v>
                </c:pt>
                <c:pt idx="7980">
                  <c:v>665</c:v>
                </c:pt>
                <c:pt idx="7981">
                  <c:v>665.08333333333337</c:v>
                </c:pt>
                <c:pt idx="7982">
                  <c:v>665.16666666666663</c:v>
                </c:pt>
                <c:pt idx="7983">
                  <c:v>665.25</c:v>
                </c:pt>
                <c:pt idx="7984">
                  <c:v>665.33333333333337</c:v>
                </c:pt>
                <c:pt idx="7985">
                  <c:v>665.41666666666663</c:v>
                </c:pt>
                <c:pt idx="7986">
                  <c:v>665.5</c:v>
                </c:pt>
                <c:pt idx="7987">
                  <c:v>665.58333333333337</c:v>
                </c:pt>
                <c:pt idx="7988">
                  <c:v>665.66666666666663</c:v>
                </c:pt>
                <c:pt idx="7989">
                  <c:v>665.75</c:v>
                </c:pt>
                <c:pt idx="7990">
                  <c:v>665.83333333333337</c:v>
                </c:pt>
                <c:pt idx="7991">
                  <c:v>665.91666666666663</c:v>
                </c:pt>
                <c:pt idx="7992">
                  <c:v>666</c:v>
                </c:pt>
                <c:pt idx="7993">
                  <c:v>666.08333333333337</c:v>
                </c:pt>
                <c:pt idx="7994">
                  <c:v>666.16666666666663</c:v>
                </c:pt>
                <c:pt idx="7995">
                  <c:v>666.25</c:v>
                </c:pt>
                <c:pt idx="7996">
                  <c:v>666.33333333333337</c:v>
                </c:pt>
                <c:pt idx="7997">
                  <c:v>666.41666666666663</c:v>
                </c:pt>
                <c:pt idx="7998">
                  <c:v>666.5</c:v>
                </c:pt>
                <c:pt idx="7999">
                  <c:v>666.58333333333337</c:v>
                </c:pt>
                <c:pt idx="8000">
                  <c:v>666.66666666666663</c:v>
                </c:pt>
                <c:pt idx="8001">
                  <c:v>666.75</c:v>
                </c:pt>
                <c:pt idx="8002">
                  <c:v>666.83333333333337</c:v>
                </c:pt>
                <c:pt idx="8003">
                  <c:v>666.91666666666663</c:v>
                </c:pt>
                <c:pt idx="8004">
                  <c:v>667</c:v>
                </c:pt>
                <c:pt idx="8005">
                  <c:v>667.08333333333337</c:v>
                </c:pt>
                <c:pt idx="8006">
                  <c:v>667.16666666666663</c:v>
                </c:pt>
                <c:pt idx="8007">
                  <c:v>667.25</c:v>
                </c:pt>
                <c:pt idx="8008">
                  <c:v>667.33333333333337</c:v>
                </c:pt>
                <c:pt idx="8009">
                  <c:v>667.41666666666663</c:v>
                </c:pt>
                <c:pt idx="8010">
                  <c:v>667.5</c:v>
                </c:pt>
                <c:pt idx="8011">
                  <c:v>667.58333333333337</c:v>
                </c:pt>
                <c:pt idx="8012">
                  <c:v>667.66666666666663</c:v>
                </c:pt>
                <c:pt idx="8013">
                  <c:v>667.75</c:v>
                </c:pt>
                <c:pt idx="8014">
                  <c:v>667.83333333333337</c:v>
                </c:pt>
                <c:pt idx="8015">
                  <c:v>667.91666666666663</c:v>
                </c:pt>
                <c:pt idx="8016">
                  <c:v>668</c:v>
                </c:pt>
                <c:pt idx="8017">
                  <c:v>668.08333333333337</c:v>
                </c:pt>
                <c:pt idx="8018">
                  <c:v>668.16666666666663</c:v>
                </c:pt>
                <c:pt idx="8019">
                  <c:v>668.25</c:v>
                </c:pt>
                <c:pt idx="8020">
                  <c:v>668.33333333333337</c:v>
                </c:pt>
                <c:pt idx="8021">
                  <c:v>668.41666666666663</c:v>
                </c:pt>
                <c:pt idx="8022">
                  <c:v>668.5</c:v>
                </c:pt>
                <c:pt idx="8023">
                  <c:v>668.58333333333337</c:v>
                </c:pt>
                <c:pt idx="8024">
                  <c:v>668.66666666666663</c:v>
                </c:pt>
                <c:pt idx="8025">
                  <c:v>668.75</c:v>
                </c:pt>
                <c:pt idx="8026">
                  <c:v>668.83333333333337</c:v>
                </c:pt>
                <c:pt idx="8027">
                  <c:v>668.91666666666663</c:v>
                </c:pt>
                <c:pt idx="8028">
                  <c:v>669</c:v>
                </c:pt>
                <c:pt idx="8029">
                  <c:v>669.08333333333337</c:v>
                </c:pt>
                <c:pt idx="8030">
                  <c:v>669.16666666666663</c:v>
                </c:pt>
                <c:pt idx="8031">
                  <c:v>669.25</c:v>
                </c:pt>
                <c:pt idx="8032">
                  <c:v>669.33333333333337</c:v>
                </c:pt>
                <c:pt idx="8033">
                  <c:v>669.41666666666663</c:v>
                </c:pt>
                <c:pt idx="8034">
                  <c:v>669.5</c:v>
                </c:pt>
                <c:pt idx="8035">
                  <c:v>669.58333333333337</c:v>
                </c:pt>
                <c:pt idx="8036">
                  <c:v>669.66666666666663</c:v>
                </c:pt>
                <c:pt idx="8037">
                  <c:v>669.75</c:v>
                </c:pt>
                <c:pt idx="8038">
                  <c:v>669.83333333333337</c:v>
                </c:pt>
                <c:pt idx="8039">
                  <c:v>669.91666666666663</c:v>
                </c:pt>
                <c:pt idx="8040">
                  <c:v>670</c:v>
                </c:pt>
                <c:pt idx="8041">
                  <c:v>670.08333333333337</c:v>
                </c:pt>
                <c:pt idx="8042">
                  <c:v>670.16666666666663</c:v>
                </c:pt>
                <c:pt idx="8043">
                  <c:v>670.25</c:v>
                </c:pt>
                <c:pt idx="8044">
                  <c:v>670.33333333333337</c:v>
                </c:pt>
                <c:pt idx="8045">
                  <c:v>670.41666666666663</c:v>
                </c:pt>
                <c:pt idx="8046">
                  <c:v>670.5</c:v>
                </c:pt>
                <c:pt idx="8047">
                  <c:v>670.58333333333337</c:v>
                </c:pt>
                <c:pt idx="8048">
                  <c:v>670.66666666666663</c:v>
                </c:pt>
                <c:pt idx="8049">
                  <c:v>670.75</c:v>
                </c:pt>
                <c:pt idx="8050">
                  <c:v>670.83333333333337</c:v>
                </c:pt>
                <c:pt idx="8051">
                  <c:v>670.91666666666663</c:v>
                </c:pt>
                <c:pt idx="8052">
                  <c:v>671</c:v>
                </c:pt>
                <c:pt idx="8053">
                  <c:v>671.08333333333337</c:v>
                </c:pt>
                <c:pt idx="8054">
                  <c:v>671.16666666666663</c:v>
                </c:pt>
                <c:pt idx="8055">
                  <c:v>671.25</c:v>
                </c:pt>
                <c:pt idx="8056">
                  <c:v>671.33333333333337</c:v>
                </c:pt>
                <c:pt idx="8057">
                  <c:v>671.41666666666663</c:v>
                </c:pt>
                <c:pt idx="8058">
                  <c:v>671.5</c:v>
                </c:pt>
                <c:pt idx="8059">
                  <c:v>671.58333333333337</c:v>
                </c:pt>
                <c:pt idx="8060">
                  <c:v>671.66666666666663</c:v>
                </c:pt>
                <c:pt idx="8061">
                  <c:v>671.75</c:v>
                </c:pt>
                <c:pt idx="8062">
                  <c:v>671.83333333333337</c:v>
                </c:pt>
                <c:pt idx="8063">
                  <c:v>671.91666666666663</c:v>
                </c:pt>
                <c:pt idx="8064">
                  <c:v>672</c:v>
                </c:pt>
                <c:pt idx="8065">
                  <c:v>672.08333333333337</c:v>
                </c:pt>
                <c:pt idx="8066">
                  <c:v>672.16666666666663</c:v>
                </c:pt>
                <c:pt idx="8067">
                  <c:v>672.25</c:v>
                </c:pt>
                <c:pt idx="8068">
                  <c:v>672.33333333333337</c:v>
                </c:pt>
                <c:pt idx="8069">
                  <c:v>672.41666666666663</c:v>
                </c:pt>
                <c:pt idx="8070">
                  <c:v>672.5</c:v>
                </c:pt>
                <c:pt idx="8071">
                  <c:v>672.58333333333337</c:v>
                </c:pt>
                <c:pt idx="8072">
                  <c:v>672.66666666666663</c:v>
                </c:pt>
                <c:pt idx="8073">
                  <c:v>672.75</c:v>
                </c:pt>
                <c:pt idx="8074">
                  <c:v>672.83333333333337</c:v>
                </c:pt>
                <c:pt idx="8075">
                  <c:v>672.91666666666663</c:v>
                </c:pt>
                <c:pt idx="8076">
                  <c:v>673</c:v>
                </c:pt>
                <c:pt idx="8077">
                  <c:v>673.08333333333337</c:v>
                </c:pt>
                <c:pt idx="8078">
                  <c:v>673.16666666666663</c:v>
                </c:pt>
                <c:pt idx="8079">
                  <c:v>673.25</c:v>
                </c:pt>
                <c:pt idx="8080">
                  <c:v>673.33333333333337</c:v>
                </c:pt>
                <c:pt idx="8081">
                  <c:v>673.41666666666663</c:v>
                </c:pt>
                <c:pt idx="8082">
                  <c:v>673.5</c:v>
                </c:pt>
                <c:pt idx="8083">
                  <c:v>673.58333333333337</c:v>
                </c:pt>
                <c:pt idx="8084">
                  <c:v>673.66666666666663</c:v>
                </c:pt>
                <c:pt idx="8085">
                  <c:v>673.75</c:v>
                </c:pt>
                <c:pt idx="8086">
                  <c:v>673.83333333333337</c:v>
                </c:pt>
                <c:pt idx="8087">
                  <c:v>673.91666666666663</c:v>
                </c:pt>
                <c:pt idx="8088">
                  <c:v>674</c:v>
                </c:pt>
                <c:pt idx="8089">
                  <c:v>674.08333333333337</c:v>
                </c:pt>
                <c:pt idx="8090">
                  <c:v>674.16666666666663</c:v>
                </c:pt>
                <c:pt idx="8091">
                  <c:v>674.25</c:v>
                </c:pt>
                <c:pt idx="8092">
                  <c:v>674.33333333333337</c:v>
                </c:pt>
                <c:pt idx="8093">
                  <c:v>674.41666666666663</c:v>
                </c:pt>
                <c:pt idx="8094">
                  <c:v>674.5</c:v>
                </c:pt>
                <c:pt idx="8095">
                  <c:v>674.58333333333337</c:v>
                </c:pt>
                <c:pt idx="8096">
                  <c:v>674.66666666666663</c:v>
                </c:pt>
                <c:pt idx="8097">
                  <c:v>674.75</c:v>
                </c:pt>
                <c:pt idx="8098">
                  <c:v>674.83333333333337</c:v>
                </c:pt>
                <c:pt idx="8099">
                  <c:v>674.91666666666663</c:v>
                </c:pt>
                <c:pt idx="8100">
                  <c:v>675</c:v>
                </c:pt>
                <c:pt idx="8101">
                  <c:v>675.08333333333337</c:v>
                </c:pt>
                <c:pt idx="8102">
                  <c:v>675.16666666666663</c:v>
                </c:pt>
                <c:pt idx="8103">
                  <c:v>675.25</c:v>
                </c:pt>
                <c:pt idx="8104">
                  <c:v>675.33333333333337</c:v>
                </c:pt>
                <c:pt idx="8105">
                  <c:v>675.41666666666663</c:v>
                </c:pt>
                <c:pt idx="8106">
                  <c:v>675.5</c:v>
                </c:pt>
                <c:pt idx="8107">
                  <c:v>675.58333333333337</c:v>
                </c:pt>
                <c:pt idx="8108">
                  <c:v>675.66666666666663</c:v>
                </c:pt>
                <c:pt idx="8109">
                  <c:v>675.75</c:v>
                </c:pt>
                <c:pt idx="8110">
                  <c:v>675.83333333333337</c:v>
                </c:pt>
                <c:pt idx="8111">
                  <c:v>675.91666666666663</c:v>
                </c:pt>
                <c:pt idx="8112">
                  <c:v>676</c:v>
                </c:pt>
                <c:pt idx="8113">
                  <c:v>676.08333333333337</c:v>
                </c:pt>
                <c:pt idx="8114">
                  <c:v>676.16666666666663</c:v>
                </c:pt>
                <c:pt idx="8115">
                  <c:v>676.25</c:v>
                </c:pt>
                <c:pt idx="8116">
                  <c:v>676.33333333333337</c:v>
                </c:pt>
                <c:pt idx="8117">
                  <c:v>676.41666666666663</c:v>
                </c:pt>
                <c:pt idx="8118">
                  <c:v>676.5</c:v>
                </c:pt>
                <c:pt idx="8119">
                  <c:v>676.58333333333337</c:v>
                </c:pt>
                <c:pt idx="8120">
                  <c:v>676.66666666666663</c:v>
                </c:pt>
                <c:pt idx="8121">
                  <c:v>676.75</c:v>
                </c:pt>
                <c:pt idx="8122">
                  <c:v>676.83333333333337</c:v>
                </c:pt>
                <c:pt idx="8123">
                  <c:v>676.91666666666663</c:v>
                </c:pt>
                <c:pt idx="8124">
                  <c:v>677</c:v>
                </c:pt>
                <c:pt idx="8125">
                  <c:v>677.08333333333337</c:v>
                </c:pt>
                <c:pt idx="8126">
                  <c:v>677.16666666666663</c:v>
                </c:pt>
                <c:pt idx="8127">
                  <c:v>677.25</c:v>
                </c:pt>
                <c:pt idx="8128">
                  <c:v>677.33333333333337</c:v>
                </c:pt>
                <c:pt idx="8129">
                  <c:v>677.41666666666663</c:v>
                </c:pt>
                <c:pt idx="8130">
                  <c:v>677.5</c:v>
                </c:pt>
                <c:pt idx="8131">
                  <c:v>677.58333333333337</c:v>
                </c:pt>
                <c:pt idx="8132">
                  <c:v>677.66666666666663</c:v>
                </c:pt>
                <c:pt idx="8133">
                  <c:v>677.75</c:v>
                </c:pt>
                <c:pt idx="8134">
                  <c:v>677.83333333333337</c:v>
                </c:pt>
                <c:pt idx="8135">
                  <c:v>677.91666666666663</c:v>
                </c:pt>
                <c:pt idx="8136">
                  <c:v>678</c:v>
                </c:pt>
                <c:pt idx="8137">
                  <c:v>678.08333333333337</c:v>
                </c:pt>
                <c:pt idx="8138">
                  <c:v>678.16666666666663</c:v>
                </c:pt>
                <c:pt idx="8139">
                  <c:v>678.25</c:v>
                </c:pt>
                <c:pt idx="8140">
                  <c:v>678.33333333333337</c:v>
                </c:pt>
                <c:pt idx="8141">
                  <c:v>678.41666666666663</c:v>
                </c:pt>
                <c:pt idx="8142">
                  <c:v>678.5</c:v>
                </c:pt>
                <c:pt idx="8143">
                  <c:v>678.58333333333337</c:v>
                </c:pt>
                <c:pt idx="8144">
                  <c:v>678.66666666666663</c:v>
                </c:pt>
                <c:pt idx="8145">
                  <c:v>678.75</c:v>
                </c:pt>
                <c:pt idx="8146">
                  <c:v>678.83333333333337</c:v>
                </c:pt>
                <c:pt idx="8147">
                  <c:v>678.91666666666663</c:v>
                </c:pt>
                <c:pt idx="8148">
                  <c:v>679</c:v>
                </c:pt>
                <c:pt idx="8149">
                  <c:v>679.08333333333337</c:v>
                </c:pt>
                <c:pt idx="8150">
                  <c:v>679.16666666666663</c:v>
                </c:pt>
                <c:pt idx="8151">
                  <c:v>679.25</c:v>
                </c:pt>
                <c:pt idx="8152">
                  <c:v>679.33333333333337</c:v>
                </c:pt>
                <c:pt idx="8153">
                  <c:v>679.41666666666663</c:v>
                </c:pt>
                <c:pt idx="8154">
                  <c:v>679.5</c:v>
                </c:pt>
                <c:pt idx="8155">
                  <c:v>679.58333333333337</c:v>
                </c:pt>
                <c:pt idx="8156">
                  <c:v>679.66666666666663</c:v>
                </c:pt>
                <c:pt idx="8157">
                  <c:v>679.75</c:v>
                </c:pt>
                <c:pt idx="8158">
                  <c:v>679.83333333333337</c:v>
                </c:pt>
                <c:pt idx="8159">
                  <c:v>679.91666666666663</c:v>
                </c:pt>
                <c:pt idx="8160">
                  <c:v>680</c:v>
                </c:pt>
                <c:pt idx="8161">
                  <c:v>680.08333333333337</c:v>
                </c:pt>
                <c:pt idx="8162">
                  <c:v>680.16666666666663</c:v>
                </c:pt>
                <c:pt idx="8163">
                  <c:v>680.25</c:v>
                </c:pt>
                <c:pt idx="8164">
                  <c:v>680.33333333333337</c:v>
                </c:pt>
                <c:pt idx="8165">
                  <c:v>680.41666666666663</c:v>
                </c:pt>
                <c:pt idx="8166">
                  <c:v>680.5</c:v>
                </c:pt>
                <c:pt idx="8167">
                  <c:v>680.58333333333337</c:v>
                </c:pt>
                <c:pt idx="8168">
                  <c:v>680.66666666666663</c:v>
                </c:pt>
                <c:pt idx="8169">
                  <c:v>680.75</c:v>
                </c:pt>
                <c:pt idx="8170">
                  <c:v>680.83333333333337</c:v>
                </c:pt>
                <c:pt idx="8171">
                  <c:v>680.91666666666663</c:v>
                </c:pt>
                <c:pt idx="8172">
                  <c:v>681</c:v>
                </c:pt>
                <c:pt idx="8173">
                  <c:v>681.08333333333337</c:v>
                </c:pt>
                <c:pt idx="8174">
                  <c:v>681.16666666666663</c:v>
                </c:pt>
                <c:pt idx="8175">
                  <c:v>681.25</c:v>
                </c:pt>
                <c:pt idx="8176">
                  <c:v>681.33333333333337</c:v>
                </c:pt>
                <c:pt idx="8177">
                  <c:v>681.41666666666663</c:v>
                </c:pt>
                <c:pt idx="8178">
                  <c:v>681.5</c:v>
                </c:pt>
                <c:pt idx="8179">
                  <c:v>681.58333333333337</c:v>
                </c:pt>
                <c:pt idx="8180">
                  <c:v>681.66666666666663</c:v>
                </c:pt>
                <c:pt idx="8181">
                  <c:v>681.75</c:v>
                </c:pt>
                <c:pt idx="8182">
                  <c:v>681.83333333333337</c:v>
                </c:pt>
                <c:pt idx="8183">
                  <c:v>681.91666666666663</c:v>
                </c:pt>
                <c:pt idx="8184">
                  <c:v>682</c:v>
                </c:pt>
                <c:pt idx="8185">
                  <c:v>682.08333333333337</c:v>
                </c:pt>
                <c:pt idx="8186">
                  <c:v>682.16666666666663</c:v>
                </c:pt>
                <c:pt idx="8187">
                  <c:v>682.25</c:v>
                </c:pt>
                <c:pt idx="8188">
                  <c:v>682.33333333333337</c:v>
                </c:pt>
                <c:pt idx="8189">
                  <c:v>682.41666666666663</c:v>
                </c:pt>
                <c:pt idx="8190">
                  <c:v>682.5</c:v>
                </c:pt>
                <c:pt idx="8191">
                  <c:v>682.58333333333337</c:v>
                </c:pt>
                <c:pt idx="8192">
                  <c:v>682.66666666666663</c:v>
                </c:pt>
                <c:pt idx="8193">
                  <c:v>682.75</c:v>
                </c:pt>
                <c:pt idx="8194">
                  <c:v>682.83333333333337</c:v>
                </c:pt>
                <c:pt idx="8195">
                  <c:v>682.91666666666663</c:v>
                </c:pt>
                <c:pt idx="8196">
                  <c:v>683</c:v>
                </c:pt>
                <c:pt idx="8197">
                  <c:v>683.08333333333337</c:v>
                </c:pt>
                <c:pt idx="8198">
                  <c:v>683.16666666666663</c:v>
                </c:pt>
                <c:pt idx="8199">
                  <c:v>683.25</c:v>
                </c:pt>
                <c:pt idx="8200">
                  <c:v>683.33333333333337</c:v>
                </c:pt>
                <c:pt idx="8201">
                  <c:v>683.41666666666663</c:v>
                </c:pt>
                <c:pt idx="8202">
                  <c:v>683.5</c:v>
                </c:pt>
                <c:pt idx="8203">
                  <c:v>683.58333333333337</c:v>
                </c:pt>
                <c:pt idx="8204">
                  <c:v>683.66666666666663</c:v>
                </c:pt>
                <c:pt idx="8205">
                  <c:v>683.75</c:v>
                </c:pt>
                <c:pt idx="8206">
                  <c:v>683.83333333333337</c:v>
                </c:pt>
                <c:pt idx="8207">
                  <c:v>683.91666666666663</c:v>
                </c:pt>
                <c:pt idx="8208">
                  <c:v>684</c:v>
                </c:pt>
                <c:pt idx="8209">
                  <c:v>684.08333333333337</c:v>
                </c:pt>
                <c:pt idx="8210">
                  <c:v>684.16666666666663</c:v>
                </c:pt>
                <c:pt idx="8211">
                  <c:v>684.25</c:v>
                </c:pt>
                <c:pt idx="8212">
                  <c:v>684.33333333333337</c:v>
                </c:pt>
                <c:pt idx="8213">
                  <c:v>684.41666666666663</c:v>
                </c:pt>
                <c:pt idx="8214">
                  <c:v>684.5</c:v>
                </c:pt>
                <c:pt idx="8215">
                  <c:v>684.58333333333337</c:v>
                </c:pt>
                <c:pt idx="8216">
                  <c:v>684.66666666666663</c:v>
                </c:pt>
                <c:pt idx="8217">
                  <c:v>684.75</c:v>
                </c:pt>
                <c:pt idx="8218">
                  <c:v>684.83333333333337</c:v>
                </c:pt>
                <c:pt idx="8219">
                  <c:v>684.91666666666663</c:v>
                </c:pt>
                <c:pt idx="8220">
                  <c:v>685</c:v>
                </c:pt>
                <c:pt idx="8221">
                  <c:v>685.08333333333337</c:v>
                </c:pt>
                <c:pt idx="8222">
                  <c:v>685.16666666666663</c:v>
                </c:pt>
                <c:pt idx="8223">
                  <c:v>685.25</c:v>
                </c:pt>
                <c:pt idx="8224">
                  <c:v>685.33333333333337</c:v>
                </c:pt>
                <c:pt idx="8225">
                  <c:v>685.41666666666663</c:v>
                </c:pt>
                <c:pt idx="8226">
                  <c:v>685.5</c:v>
                </c:pt>
                <c:pt idx="8227">
                  <c:v>685.58333333333337</c:v>
                </c:pt>
                <c:pt idx="8228">
                  <c:v>685.66666666666663</c:v>
                </c:pt>
                <c:pt idx="8229">
                  <c:v>685.75</c:v>
                </c:pt>
                <c:pt idx="8230">
                  <c:v>685.83333333333337</c:v>
                </c:pt>
                <c:pt idx="8231">
                  <c:v>685.91666666666663</c:v>
                </c:pt>
                <c:pt idx="8232">
                  <c:v>686</c:v>
                </c:pt>
                <c:pt idx="8233">
                  <c:v>686.08333333333337</c:v>
                </c:pt>
                <c:pt idx="8234">
                  <c:v>686.16666666666663</c:v>
                </c:pt>
                <c:pt idx="8235">
                  <c:v>686.25</c:v>
                </c:pt>
                <c:pt idx="8236">
                  <c:v>686.33333333333337</c:v>
                </c:pt>
                <c:pt idx="8237">
                  <c:v>686.41666666666663</c:v>
                </c:pt>
                <c:pt idx="8238">
                  <c:v>686.5</c:v>
                </c:pt>
                <c:pt idx="8239">
                  <c:v>686.58333333333337</c:v>
                </c:pt>
                <c:pt idx="8240">
                  <c:v>686.66666666666663</c:v>
                </c:pt>
                <c:pt idx="8241">
                  <c:v>686.75</c:v>
                </c:pt>
                <c:pt idx="8242">
                  <c:v>686.83333333333337</c:v>
                </c:pt>
                <c:pt idx="8243">
                  <c:v>686.91666666666663</c:v>
                </c:pt>
                <c:pt idx="8244">
                  <c:v>687</c:v>
                </c:pt>
                <c:pt idx="8245">
                  <c:v>687.08333333333337</c:v>
                </c:pt>
                <c:pt idx="8246">
                  <c:v>687.16666666666663</c:v>
                </c:pt>
                <c:pt idx="8247">
                  <c:v>687.25</c:v>
                </c:pt>
                <c:pt idx="8248">
                  <c:v>687.33333333333337</c:v>
                </c:pt>
                <c:pt idx="8249">
                  <c:v>687.41666666666663</c:v>
                </c:pt>
                <c:pt idx="8250">
                  <c:v>687.5</c:v>
                </c:pt>
                <c:pt idx="8251">
                  <c:v>687.58333333333337</c:v>
                </c:pt>
                <c:pt idx="8252">
                  <c:v>687.66666666666663</c:v>
                </c:pt>
                <c:pt idx="8253">
                  <c:v>687.75</c:v>
                </c:pt>
                <c:pt idx="8254">
                  <c:v>687.83333333333337</c:v>
                </c:pt>
                <c:pt idx="8255">
                  <c:v>687.91666666666663</c:v>
                </c:pt>
                <c:pt idx="8256">
                  <c:v>688</c:v>
                </c:pt>
                <c:pt idx="8257">
                  <c:v>688.08333333333337</c:v>
                </c:pt>
                <c:pt idx="8258">
                  <c:v>688.16666666666663</c:v>
                </c:pt>
                <c:pt idx="8259">
                  <c:v>688.25</c:v>
                </c:pt>
                <c:pt idx="8260">
                  <c:v>688.33333333333337</c:v>
                </c:pt>
                <c:pt idx="8261">
                  <c:v>688.41666666666663</c:v>
                </c:pt>
                <c:pt idx="8262">
                  <c:v>688.5</c:v>
                </c:pt>
                <c:pt idx="8263">
                  <c:v>688.58333333333337</c:v>
                </c:pt>
                <c:pt idx="8264">
                  <c:v>688.66666666666663</c:v>
                </c:pt>
                <c:pt idx="8265">
                  <c:v>688.75</c:v>
                </c:pt>
                <c:pt idx="8266">
                  <c:v>688.83333333333337</c:v>
                </c:pt>
                <c:pt idx="8267">
                  <c:v>688.91666666666663</c:v>
                </c:pt>
                <c:pt idx="8268">
                  <c:v>689</c:v>
                </c:pt>
                <c:pt idx="8269">
                  <c:v>689.08333333333337</c:v>
                </c:pt>
                <c:pt idx="8270">
                  <c:v>689.16666666666663</c:v>
                </c:pt>
                <c:pt idx="8271">
                  <c:v>689.25</c:v>
                </c:pt>
                <c:pt idx="8272">
                  <c:v>689.33333333333337</c:v>
                </c:pt>
                <c:pt idx="8273">
                  <c:v>689.41666666666663</c:v>
                </c:pt>
                <c:pt idx="8274">
                  <c:v>689.5</c:v>
                </c:pt>
                <c:pt idx="8275">
                  <c:v>689.58333333333337</c:v>
                </c:pt>
                <c:pt idx="8276">
                  <c:v>689.66666666666663</c:v>
                </c:pt>
                <c:pt idx="8277">
                  <c:v>689.75</c:v>
                </c:pt>
                <c:pt idx="8278">
                  <c:v>689.83333333333337</c:v>
                </c:pt>
                <c:pt idx="8279">
                  <c:v>689.91666666666663</c:v>
                </c:pt>
                <c:pt idx="8280">
                  <c:v>690</c:v>
                </c:pt>
                <c:pt idx="8281">
                  <c:v>690.08333333333337</c:v>
                </c:pt>
                <c:pt idx="8282">
                  <c:v>690.16666666666663</c:v>
                </c:pt>
                <c:pt idx="8283">
                  <c:v>690.25</c:v>
                </c:pt>
                <c:pt idx="8284">
                  <c:v>690.33333333333337</c:v>
                </c:pt>
                <c:pt idx="8285">
                  <c:v>690.41666666666663</c:v>
                </c:pt>
                <c:pt idx="8286">
                  <c:v>690.5</c:v>
                </c:pt>
                <c:pt idx="8287">
                  <c:v>690.58333333333337</c:v>
                </c:pt>
                <c:pt idx="8288">
                  <c:v>690.66666666666663</c:v>
                </c:pt>
                <c:pt idx="8289">
                  <c:v>690.75</c:v>
                </c:pt>
                <c:pt idx="8290">
                  <c:v>690.83333333333337</c:v>
                </c:pt>
                <c:pt idx="8291">
                  <c:v>690.91666666666663</c:v>
                </c:pt>
                <c:pt idx="8292">
                  <c:v>691</c:v>
                </c:pt>
                <c:pt idx="8293">
                  <c:v>691.08333333333337</c:v>
                </c:pt>
                <c:pt idx="8294">
                  <c:v>691.16666666666663</c:v>
                </c:pt>
                <c:pt idx="8295">
                  <c:v>691.25</c:v>
                </c:pt>
                <c:pt idx="8296">
                  <c:v>691.33333333333337</c:v>
                </c:pt>
                <c:pt idx="8297">
                  <c:v>691.41666666666663</c:v>
                </c:pt>
                <c:pt idx="8298">
                  <c:v>691.5</c:v>
                </c:pt>
                <c:pt idx="8299">
                  <c:v>691.58333333333337</c:v>
                </c:pt>
                <c:pt idx="8300">
                  <c:v>691.66666666666663</c:v>
                </c:pt>
                <c:pt idx="8301">
                  <c:v>691.75</c:v>
                </c:pt>
                <c:pt idx="8302">
                  <c:v>691.83333333333337</c:v>
                </c:pt>
                <c:pt idx="8303">
                  <c:v>691.91666666666663</c:v>
                </c:pt>
                <c:pt idx="8304">
                  <c:v>692</c:v>
                </c:pt>
                <c:pt idx="8305">
                  <c:v>692.08333333333337</c:v>
                </c:pt>
                <c:pt idx="8306">
                  <c:v>692.16666666666663</c:v>
                </c:pt>
                <c:pt idx="8307">
                  <c:v>692.25</c:v>
                </c:pt>
                <c:pt idx="8308">
                  <c:v>692.33333333333337</c:v>
                </c:pt>
                <c:pt idx="8309">
                  <c:v>692.41666666666663</c:v>
                </c:pt>
                <c:pt idx="8310">
                  <c:v>692.5</c:v>
                </c:pt>
                <c:pt idx="8311">
                  <c:v>692.58333333333337</c:v>
                </c:pt>
                <c:pt idx="8312">
                  <c:v>692.66666666666663</c:v>
                </c:pt>
                <c:pt idx="8313">
                  <c:v>692.75</c:v>
                </c:pt>
                <c:pt idx="8314">
                  <c:v>692.83333333333337</c:v>
                </c:pt>
                <c:pt idx="8315">
                  <c:v>692.91666666666663</c:v>
                </c:pt>
                <c:pt idx="8316">
                  <c:v>693</c:v>
                </c:pt>
                <c:pt idx="8317">
                  <c:v>693.08333333333337</c:v>
                </c:pt>
                <c:pt idx="8318">
                  <c:v>693.16666666666663</c:v>
                </c:pt>
                <c:pt idx="8319">
                  <c:v>693.25</c:v>
                </c:pt>
                <c:pt idx="8320">
                  <c:v>693.33333333333337</c:v>
                </c:pt>
                <c:pt idx="8321">
                  <c:v>693.41666666666663</c:v>
                </c:pt>
                <c:pt idx="8322">
                  <c:v>693.5</c:v>
                </c:pt>
                <c:pt idx="8323">
                  <c:v>693.58333333333337</c:v>
                </c:pt>
                <c:pt idx="8324">
                  <c:v>693.66666666666663</c:v>
                </c:pt>
                <c:pt idx="8325">
                  <c:v>693.75</c:v>
                </c:pt>
                <c:pt idx="8326">
                  <c:v>693.83333333333337</c:v>
                </c:pt>
                <c:pt idx="8327">
                  <c:v>693.91666666666663</c:v>
                </c:pt>
                <c:pt idx="8328">
                  <c:v>694</c:v>
                </c:pt>
                <c:pt idx="8329">
                  <c:v>694.08333333333337</c:v>
                </c:pt>
                <c:pt idx="8330">
                  <c:v>694.16666666666663</c:v>
                </c:pt>
                <c:pt idx="8331">
                  <c:v>694.25</c:v>
                </c:pt>
                <c:pt idx="8332">
                  <c:v>694.33333333333337</c:v>
                </c:pt>
                <c:pt idx="8333">
                  <c:v>694.41666666666663</c:v>
                </c:pt>
                <c:pt idx="8334">
                  <c:v>694.5</c:v>
                </c:pt>
                <c:pt idx="8335">
                  <c:v>694.58333333333337</c:v>
                </c:pt>
                <c:pt idx="8336">
                  <c:v>694.66666666666663</c:v>
                </c:pt>
                <c:pt idx="8337">
                  <c:v>694.75</c:v>
                </c:pt>
                <c:pt idx="8338">
                  <c:v>694.83333333333337</c:v>
                </c:pt>
                <c:pt idx="8339">
                  <c:v>694.91666666666663</c:v>
                </c:pt>
                <c:pt idx="8340">
                  <c:v>695</c:v>
                </c:pt>
                <c:pt idx="8341">
                  <c:v>695.08333333333337</c:v>
                </c:pt>
                <c:pt idx="8342">
                  <c:v>695.16666666666663</c:v>
                </c:pt>
                <c:pt idx="8343">
                  <c:v>695.25</c:v>
                </c:pt>
                <c:pt idx="8344">
                  <c:v>695.33333333333337</c:v>
                </c:pt>
                <c:pt idx="8345">
                  <c:v>695.41666666666663</c:v>
                </c:pt>
                <c:pt idx="8346">
                  <c:v>695.5</c:v>
                </c:pt>
                <c:pt idx="8347">
                  <c:v>695.58333333333337</c:v>
                </c:pt>
                <c:pt idx="8348">
                  <c:v>695.66666666666663</c:v>
                </c:pt>
                <c:pt idx="8349">
                  <c:v>695.75</c:v>
                </c:pt>
                <c:pt idx="8350">
                  <c:v>695.83333333333337</c:v>
                </c:pt>
                <c:pt idx="8351">
                  <c:v>695.91666666666663</c:v>
                </c:pt>
                <c:pt idx="8352">
                  <c:v>696</c:v>
                </c:pt>
                <c:pt idx="8353">
                  <c:v>696.08333333333337</c:v>
                </c:pt>
                <c:pt idx="8354">
                  <c:v>696.16666666666663</c:v>
                </c:pt>
                <c:pt idx="8355">
                  <c:v>696.25</c:v>
                </c:pt>
                <c:pt idx="8356">
                  <c:v>696.33333333333337</c:v>
                </c:pt>
                <c:pt idx="8357">
                  <c:v>696.41666666666663</c:v>
                </c:pt>
                <c:pt idx="8358">
                  <c:v>696.5</c:v>
                </c:pt>
                <c:pt idx="8359">
                  <c:v>696.58333333333337</c:v>
                </c:pt>
                <c:pt idx="8360">
                  <c:v>696.66666666666663</c:v>
                </c:pt>
                <c:pt idx="8361">
                  <c:v>696.75</c:v>
                </c:pt>
                <c:pt idx="8362">
                  <c:v>696.83333333333337</c:v>
                </c:pt>
                <c:pt idx="8363">
                  <c:v>696.91666666666663</c:v>
                </c:pt>
                <c:pt idx="8364">
                  <c:v>697</c:v>
                </c:pt>
                <c:pt idx="8365">
                  <c:v>697.08333333333337</c:v>
                </c:pt>
                <c:pt idx="8366">
                  <c:v>697.16666666666663</c:v>
                </c:pt>
                <c:pt idx="8367">
                  <c:v>697.25</c:v>
                </c:pt>
                <c:pt idx="8368">
                  <c:v>697.33333333333337</c:v>
                </c:pt>
                <c:pt idx="8369">
                  <c:v>697.41666666666663</c:v>
                </c:pt>
                <c:pt idx="8370">
                  <c:v>697.5</c:v>
                </c:pt>
                <c:pt idx="8371">
                  <c:v>697.58333333333337</c:v>
                </c:pt>
                <c:pt idx="8372">
                  <c:v>697.66666666666663</c:v>
                </c:pt>
                <c:pt idx="8373">
                  <c:v>697.75</c:v>
                </c:pt>
                <c:pt idx="8374">
                  <c:v>697.83333333333337</c:v>
                </c:pt>
                <c:pt idx="8375">
                  <c:v>697.91666666666663</c:v>
                </c:pt>
                <c:pt idx="8376">
                  <c:v>698</c:v>
                </c:pt>
                <c:pt idx="8377">
                  <c:v>698.08333333333337</c:v>
                </c:pt>
                <c:pt idx="8378">
                  <c:v>698.16666666666663</c:v>
                </c:pt>
                <c:pt idx="8379">
                  <c:v>698.25</c:v>
                </c:pt>
                <c:pt idx="8380">
                  <c:v>698.33333333333337</c:v>
                </c:pt>
                <c:pt idx="8381">
                  <c:v>698.41666666666663</c:v>
                </c:pt>
                <c:pt idx="8382">
                  <c:v>698.5</c:v>
                </c:pt>
                <c:pt idx="8383">
                  <c:v>698.58333333333337</c:v>
                </c:pt>
                <c:pt idx="8384">
                  <c:v>698.66666666666663</c:v>
                </c:pt>
                <c:pt idx="8385">
                  <c:v>698.75</c:v>
                </c:pt>
                <c:pt idx="8386">
                  <c:v>698.83333333333337</c:v>
                </c:pt>
                <c:pt idx="8387">
                  <c:v>698.91666666666663</c:v>
                </c:pt>
                <c:pt idx="8388">
                  <c:v>699</c:v>
                </c:pt>
                <c:pt idx="8389">
                  <c:v>699.08333333333337</c:v>
                </c:pt>
                <c:pt idx="8390">
                  <c:v>699.16666666666663</c:v>
                </c:pt>
                <c:pt idx="8391">
                  <c:v>699.25</c:v>
                </c:pt>
                <c:pt idx="8392">
                  <c:v>699.33333333333337</c:v>
                </c:pt>
                <c:pt idx="8393">
                  <c:v>699.41666666666663</c:v>
                </c:pt>
                <c:pt idx="8394">
                  <c:v>699.5</c:v>
                </c:pt>
                <c:pt idx="8395">
                  <c:v>699.58333333333337</c:v>
                </c:pt>
                <c:pt idx="8396">
                  <c:v>699.66666666666663</c:v>
                </c:pt>
                <c:pt idx="8397">
                  <c:v>699.75</c:v>
                </c:pt>
                <c:pt idx="8398">
                  <c:v>699.83333333333337</c:v>
                </c:pt>
                <c:pt idx="8399">
                  <c:v>699.91666666666663</c:v>
                </c:pt>
                <c:pt idx="8400">
                  <c:v>700</c:v>
                </c:pt>
                <c:pt idx="8401">
                  <c:v>700.08333333333337</c:v>
                </c:pt>
                <c:pt idx="8402">
                  <c:v>700.16666666666663</c:v>
                </c:pt>
                <c:pt idx="8403">
                  <c:v>700.25</c:v>
                </c:pt>
                <c:pt idx="8404">
                  <c:v>700.33333333333337</c:v>
                </c:pt>
                <c:pt idx="8405">
                  <c:v>700.41666666666663</c:v>
                </c:pt>
                <c:pt idx="8406">
                  <c:v>700.5</c:v>
                </c:pt>
                <c:pt idx="8407">
                  <c:v>700.58333333333337</c:v>
                </c:pt>
                <c:pt idx="8408">
                  <c:v>700.66666666666663</c:v>
                </c:pt>
                <c:pt idx="8409">
                  <c:v>700.75</c:v>
                </c:pt>
                <c:pt idx="8410">
                  <c:v>700.83333333333337</c:v>
                </c:pt>
                <c:pt idx="8411">
                  <c:v>700.91666666666663</c:v>
                </c:pt>
                <c:pt idx="8412">
                  <c:v>701</c:v>
                </c:pt>
                <c:pt idx="8413">
                  <c:v>701.08333333333337</c:v>
                </c:pt>
                <c:pt idx="8414">
                  <c:v>701.16666666666663</c:v>
                </c:pt>
                <c:pt idx="8415">
                  <c:v>701.25</c:v>
                </c:pt>
                <c:pt idx="8416">
                  <c:v>701.33333333333337</c:v>
                </c:pt>
                <c:pt idx="8417">
                  <c:v>701.41666666666663</c:v>
                </c:pt>
                <c:pt idx="8418">
                  <c:v>701.5</c:v>
                </c:pt>
                <c:pt idx="8419">
                  <c:v>701.58333333333337</c:v>
                </c:pt>
                <c:pt idx="8420">
                  <c:v>701.66666666666663</c:v>
                </c:pt>
                <c:pt idx="8421">
                  <c:v>701.75</c:v>
                </c:pt>
                <c:pt idx="8422">
                  <c:v>701.83333333333337</c:v>
                </c:pt>
                <c:pt idx="8423">
                  <c:v>701.91666666666663</c:v>
                </c:pt>
                <c:pt idx="8424">
                  <c:v>702</c:v>
                </c:pt>
                <c:pt idx="8425">
                  <c:v>702.08333333333337</c:v>
                </c:pt>
                <c:pt idx="8426">
                  <c:v>702.16666666666663</c:v>
                </c:pt>
                <c:pt idx="8427">
                  <c:v>702.25</c:v>
                </c:pt>
                <c:pt idx="8428">
                  <c:v>702.33333333333337</c:v>
                </c:pt>
                <c:pt idx="8429">
                  <c:v>702.41666666666663</c:v>
                </c:pt>
                <c:pt idx="8430">
                  <c:v>702.5</c:v>
                </c:pt>
                <c:pt idx="8431">
                  <c:v>702.58333333333337</c:v>
                </c:pt>
                <c:pt idx="8432">
                  <c:v>702.66666666666663</c:v>
                </c:pt>
                <c:pt idx="8433">
                  <c:v>702.75</c:v>
                </c:pt>
                <c:pt idx="8434">
                  <c:v>702.83333333333337</c:v>
                </c:pt>
                <c:pt idx="8435">
                  <c:v>702.91666666666663</c:v>
                </c:pt>
                <c:pt idx="8436">
                  <c:v>703</c:v>
                </c:pt>
                <c:pt idx="8437">
                  <c:v>703.08333333333337</c:v>
                </c:pt>
                <c:pt idx="8438">
                  <c:v>703.16666666666663</c:v>
                </c:pt>
                <c:pt idx="8439">
                  <c:v>703.25</c:v>
                </c:pt>
                <c:pt idx="8440">
                  <c:v>703.33333333333337</c:v>
                </c:pt>
                <c:pt idx="8441">
                  <c:v>703.41666666666663</c:v>
                </c:pt>
                <c:pt idx="8442">
                  <c:v>703.5</c:v>
                </c:pt>
                <c:pt idx="8443">
                  <c:v>703.58333333333337</c:v>
                </c:pt>
                <c:pt idx="8444">
                  <c:v>703.66666666666663</c:v>
                </c:pt>
                <c:pt idx="8445">
                  <c:v>703.75</c:v>
                </c:pt>
                <c:pt idx="8446">
                  <c:v>703.83333333333337</c:v>
                </c:pt>
                <c:pt idx="8447">
                  <c:v>703.91666666666663</c:v>
                </c:pt>
                <c:pt idx="8448">
                  <c:v>704</c:v>
                </c:pt>
                <c:pt idx="8449">
                  <c:v>704.08333333333337</c:v>
                </c:pt>
                <c:pt idx="8450">
                  <c:v>704.16666666666663</c:v>
                </c:pt>
                <c:pt idx="8451">
                  <c:v>704.25</c:v>
                </c:pt>
                <c:pt idx="8452">
                  <c:v>704.33333333333337</c:v>
                </c:pt>
                <c:pt idx="8453">
                  <c:v>704.41666666666663</c:v>
                </c:pt>
                <c:pt idx="8454">
                  <c:v>704.5</c:v>
                </c:pt>
                <c:pt idx="8455">
                  <c:v>704.58333333333337</c:v>
                </c:pt>
                <c:pt idx="8456">
                  <c:v>704.66666666666663</c:v>
                </c:pt>
                <c:pt idx="8457">
                  <c:v>704.75</c:v>
                </c:pt>
                <c:pt idx="8458">
                  <c:v>704.83333333333337</c:v>
                </c:pt>
                <c:pt idx="8459">
                  <c:v>704.91666666666663</c:v>
                </c:pt>
                <c:pt idx="8460">
                  <c:v>705</c:v>
                </c:pt>
                <c:pt idx="8461">
                  <c:v>705.08333333333337</c:v>
                </c:pt>
                <c:pt idx="8462">
                  <c:v>705.16666666666663</c:v>
                </c:pt>
                <c:pt idx="8463">
                  <c:v>705.25</c:v>
                </c:pt>
                <c:pt idx="8464">
                  <c:v>705.33333333333337</c:v>
                </c:pt>
                <c:pt idx="8465">
                  <c:v>705.41666666666663</c:v>
                </c:pt>
                <c:pt idx="8466">
                  <c:v>705.5</c:v>
                </c:pt>
                <c:pt idx="8467">
                  <c:v>705.58333333333337</c:v>
                </c:pt>
                <c:pt idx="8468">
                  <c:v>705.66666666666663</c:v>
                </c:pt>
                <c:pt idx="8469">
                  <c:v>705.75</c:v>
                </c:pt>
                <c:pt idx="8470">
                  <c:v>705.83333333333337</c:v>
                </c:pt>
                <c:pt idx="8471">
                  <c:v>705.91666666666663</c:v>
                </c:pt>
                <c:pt idx="8472">
                  <c:v>706</c:v>
                </c:pt>
                <c:pt idx="8473">
                  <c:v>706.08333333333337</c:v>
                </c:pt>
                <c:pt idx="8474">
                  <c:v>706.16666666666663</c:v>
                </c:pt>
                <c:pt idx="8475">
                  <c:v>706.25</c:v>
                </c:pt>
                <c:pt idx="8476">
                  <c:v>706.33333333333337</c:v>
                </c:pt>
                <c:pt idx="8477">
                  <c:v>706.41666666666663</c:v>
                </c:pt>
                <c:pt idx="8478">
                  <c:v>706.5</c:v>
                </c:pt>
                <c:pt idx="8479">
                  <c:v>706.58333333333337</c:v>
                </c:pt>
                <c:pt idx="8480">
                  <c:v>706.66666666666663</c:v>
                </c:pt>
                <c:pt idx="8481">
                  <c:v>706.75</c:v>
                </c:pt>
                <c:pt idx="8482">
                  <c:v>706.83333333333337</c:v>
                </c:pt>
                <c:pt idx="8483">
                  <c:v>706.91666666666663</c:v>
                </c:pt>
                <c:pt idx="8484">
                  <c:v>707</c:v>
                </c:pt>
                <c:pt idx="8485">
                  <c:v>707.08333333333337</c:v>
                </c:pt>
                <c:pt idx="8486">
                  <c:v>707.16666666666663</c:v>
                </c:pt>
                <c:pt idx="8487">
                  <c:v>707.25</c:v>
                </c:pt>
                <c:pt idx="8488">
                  <c:v>707.33333333333337</c:v>
                </c:pt>
                <c:pt idx="8489">
                  <c:v>707.41666666666663</c:v>
                </c:pt>
                <c:pt idx="8490">
                  <c:v>707.5</c:v>
                </c:pt>
                <c:pt idx="8491">
                  <c:v>707.58333333333337</c:v>
                </c:pt>
                <c:pt idx="8492">
                  <c:v>707.66666666666663</c:v>
                </c:pt>
                <c:pt idx="8493">
                  <c:v>707.75</c:v>
                </c:pt>
                <c:pt idx="8494">
                  <c:v>707.83333333333337</c:v>
                </c:pt>
                <c:pt idx="8495">
                  <c:v>707.91666666666663</c:v>
                </c:pt>
                <c:pt idx="8496">
                  <c:v>708</c:v>
                </c:pt>
                <c:pt idx="8497">
                  <c:v>708.08333333333337</c:v>
                </c:pt>
                <c:pt idx="8498">
                  <c:v>708.16666666666663</c:v>
                </c:pt>
                <c:pt idx="8499">
                  <c:v>708.25</c:v>
                </c:pt>
                <c:pt idx="8500">
                  <c:v>708.33333333333337</c:v>
                </c:pt>
                <c:pt idx="8501">
                  <c:v>708.41666666666663</c:v>
                </c:pt>
                <c:pt idx="8502">
                  <c:v>708.5</c:v>
                </c:pt>
                <c:pt idx="8503">
                  <c:v>708.58333333333337</c:v>
                </c:pt>
                <c:pt idx="8504">
                  <c:v>708.66666666666663</c:v>
                </c:pt>
                <c:pt idx="8505">
                  <c:v>708.75</c:v>
                </c:pt>
                <c:pt idx="8506">
                  <c:v>708.83333333333337</c:v>
                </c:pt>
                <c:pt idx="8507">
                  <c:v>708.91666666666663</c:v>
                </c:pt>
                <c:pt idx="8508">
                  <c:v>709</c:v>
                </c:pt>
                <c:pt idx="8509">
                  <c:v>709.08333333333337</c:v>
                </c:pt>
                <c:pt idx="8510">
                  <c:v>709.16666666666663</c:v>
                </c:pt>
                <c:pt idx="8511">
                  <c:v>709.25</c:v>
                </c:pt>
                <c:pt idx="8512">
                  <c:v>709.33333333333337</c:v>
                </c:pt>
                <c:pt idx="8513">
                  <c:v>709.41666666666663</c:v>
                </c:pt>
                <c:pt idx="8514">
                  <c:v>709.5</c:v>
                </c:pt>
                <c:pt idx="8515">
                  <c:v>709.58333333333337</c:v>
                </c:pt>
                <c:pt idx="8516">
                  <c:v>709.66666666666663</c:v>
                </c:pt>
                <c:pt idx="8517">
                  <c:v>709.75</c:v>
                </c:pt>
                <c:pt idx="8518">
                  <c:v>709.83333333333337</c:v>
                </c:pt>
                <c:pt idx="8519">
                  <c:v>709.91666666666663</c:v>
                </c:pt>
                <c:pt idx="8520">
                  <c:v>710</c:v>
                </c:pt>
                <c:pt idx="8521">
                  <c:v>710.08333333333337</c:v>
                </c:pt>
                <c:pt idx="8522">
                  <c:v>710.16666666666663</c:v>
                </c:pt>
                <c:pt idx="8523">
                  <c:v>710.25</c:v>
                </c:pt>
                <c:pt idx="8524">
                  <c:v>710.33333333333337</c:v>
                </c:pt>
                <c:pt idx="8525">
                  <c:v>710.41666666666663</c:v>
                </c:pt>
                <c:pt idx="8526">
                  <c:v>710.5</c:v>
                </c:pt>
                <c:pt idx="8527">
                  <c:v>710.58333333333337</c:v>
                </c:pt>
                <c:pt idx="8528">
                  <c:v>710.66666666666663</c:v>
                </c:pt>
                <c:pt idx="8529">
                  <c:v>710.75</c:v>
                </c:pt>
                <c:pt idx="8530">
                  <c:v>710.83333333333337</c:v>
                </c:pt>
                <c:pt idx="8531">
                  <c:v>710.91666666666663</c:v>
                </c:pt>
                <c:pt idx="8532">
                  <c:v>711</c:v>
                </c:pt>
                <c:pt idx="8533">
                  <c:v>711.08333333333337</c:v>
                </c:pt>
                <c:pt idx="8534">
                  <c:v>711.16666666666663</c:v>
                </c:pt>
                <c:pt idx="8535">
                  <c:v>711.25</c:v>
                </c:pt>
                <c:pt idx="8536">
                  <c:v>711.33333333333337</c:v>
                </c:pt>
                <c:pt idx="8537">
                  <c:v>711.41666666666663</c:v>
                </c:pt>
                <c:pt idx="8538">
                  <c:v>711.5</c:v>
                </c:pt>
                <c:pt idx="8539">
                  <c:v>711.58333333333337</c:v>
                </c:pt>
                <c:pt idx="8540">
                  <c:v>711.66666666666663</c:v>
                </c:pt>
                <c:pt idx="8541">
                  <c:v>711.75</c:v>
                </c:pt>
                <c:pt idx="8542">
                  <c:v>711.83333333333337</c:v>
                </c:pt>
                <c:pt idx="8543">
                  <c:v>711.91666666666663</c:v>
                </c:pt>
                <c:pt idx="8544">
                  <c:v>712</c:v>
                </c:pt>
                <c:pt idx="8545">
                  <c:v>712.08333333333337</c:v>
                </c:pt>
                <c:pt idx="8546">
                  <c:v>712.16666666666663</c:v>
                </c:pt>
                <c:pt idx="8547">
                  <c:v>712.25</c:v>
                </c:pt>
                <c:pt idx="8548">
                  <c:v>712.33333333333337</c:v>
                </c:pt>
                <c:pt idx="8549">
                  <c:v>712.41666666666663</c:v>
                </c:pt>
                <c:pt idx="8550">
                  <c:v>712.5</c:v>
                </c:pt>
                <c:pt idx="8551">
                  <c:v>712.58333333333337</c:v>
                </c:pt>
                <c:pt idx="8552">
                  <c:v>712.66666666666663</c:v>
                </c:pt>
                <c:pt idx="8553">
                  <c:v>712.75</c:v>
                </c:pt>
                <c:pt idx="8554">
                  <c:v>712.83333333333337</c:v>
                </c:pt>
                <c:pt idx="8555">
                  <c:v>712.91666666666663</c:v>
                </c:pt>
                <c:pt idx="8556">
                  <c:v>713</c:v>
                </c:pt>
                <c:pt idx="8557">
                  <c:v>713.08333333333337</c:v>
                </c:pt>
                <c:pt idx="8558">
                  <c:v>713.16666666666663</c:v>
                </c:pt>
                <c:pt idx="8559">
                  <c:v>713.25</c:v>
                </c:pt>
                <c:pt idx="8560">
                  <c:v>713.33333333333337</c:v>
                </c:pt>
                <c:pt idx="8561">
                  <c:v>713.41666666666663</c:v>
                </c:pt>
                <c:pt idx="8562">
                  <c:v>713.5</c:v>
                </c:pt>
                <c:pt idx="8563">
                  <c:v>713.58333333333337</c:v>
                </c:pt>
                <c:pt idx="8564">
                  <c:v>713.66666666666663</c:v>
                </c:pt>
                <c:pt idx="8565">
                  <c:v>713.75</c:v>
                </c:pt>
                <c:pt idx="8566">
                  <c:v>713.83333333333337</c:v>
                </c:pt>
                <c:pt idx="8567">
                  <c:v>713.91666666666663</c:v>
                </c:pt>
                <c:pt idx="8568">
                  <c:v>714</c:v>
                </c:pt>
                <c:pt idx="8569">
                  <c:v>714.08333333333337</c:v>
                </c:pt>
                <c:pt idx="8570">
                  <c:v>714.16666666666663</c:v>
                </c:pt>
                <c:pt idx="8571">
                  <c:v>714.25</c:v>
                </c:pt>
                <c:pt idx="8572">
                  <c:v>714.33333333333337</c:v>
                </c:pt>
                <c:pt idx="8573">
                  <c:v>714.41666666666663</c:v>
                </c:pt>
                <c:pt idx="8574">
                  <c:v>714.5</c:v>
                </c:pt>
                <c:pt idx="8575">
                  <c:v>714.58333333333337</c:v>
                </c:pt>
                <c:pt idx="8576">
                  <c:v>714.66666666666663</c:v>
                </c:pt>
                <c:pt idx="8577">
                  <c:v>714.75</c:v>
                </c:pt>
                <c:pt idx="8578">
                  <c:v>714.83333333333337</c:v>
                </c:pt>
                <c:pt idx="8579">
                  <c:v>714.91666666666663</c:v>
                </c:pt>
                <c:pt idx="8580">
                  <c:v>715</c:v>
                </c:pt>
                <c:pt idx="8581">
                  <c:v>715.08333333333337</c:v>
                </c:pt>
                <c:pt idx="8582">
                  <c:v>715.16666666666663</c:v>
                </c:pt>
                <c:pt idx="8583">
                  <c:v>715.25</c:v>
                </c:pt>
                <c:pt idx="8584">
                  <c:v>715.33333333333337</c:v>
                </c:pt>
                <c:pt idx="8585">
                  <c:v>715.41666666666663</c:v>
                </c:pt>
                <c:pt idx="8586">
                  <c:v>715.5</c:v>
                </c:pt>
                <c:pt idx="8587">
                  <c:v>715.58333333333337</c:v>
                </c:pt>
                <c:pt idx="8588">
                  <c:v>715.66666666666663</c:v>
                </c:pt>
                <c:pt idx="8589">
                  <c:v>715.75</c:v>
                </c:pt>
                <c:pt idx="8590">
                  <c:v>715.83333333333337</c:v>
                </c:pt>
                <c:pt idx="8591">
                  <c:v>715.91666666666663</c:v>
                </c:pt>
                <c:pt idx="8592">
                  <c:v>716</c:v>
                </c:pt>
                <c:pt idx="8593">
                  <c:v>716.08333333333337</c:v>
                </c:pt>
                <c:pt idx="8594">
                  <c:v>716.16666666666663</c:v>
                </c:pt>
                <c:pt idx="8595">
                  <c:v>716.25</c:v>
                </c:pt>
                <c:pt idx="8596">
                  <c:v>716.33333333333337</c:v>
                </c:pt>
                <c:pt idx="8597">
                  <c:v>716.41666666666663</c:v>
                </c:pt>
                <c:pt idx="8598">
                  <c:v>716.5</c:v>
                </c:pt>
                <c:pt idx="8599">
                  <c:v>716.58333333333337</c:v>
                </c:pt>
                <c:pt idx="8600">
                  <c:v>716.66666666666663</c:v>
                </c:pt>
                <c:pt idx="8601">
                  <c:v>716.75</c:v>
                </c:pt>
                <c:pt idx="8602">
                  <c:v>716.83333333333337</c:v>
                </c:pt>
                <c:pt idx="8603">
                  <c:v>716.91666666666663</c:v>
                </c:pt>
                <c:pt idx="8604">
                  <c:v>717</c:v>
                </c:pt>
                <c:pt idx="8605">
                  <c:v>717.08333333333337</c:v>
                </c:pt>
                <c:pt idx="8606">
                  <c:v>717.16666666666663</c:v>
                </c:pt>
                <c:pt idx="8607">
                  <c:v>717.25</c:v>
                </c:pt>
                <c:pt idx="8608">
                  <c:v>717.33333333333337</c:v>
                </c:pt>
                <c:pt idx="8609">
                  <c:v>717.41666666666663</c:v>
                </c:pt>
                <c:pt idx="8610">
                  <c:v>717.5</c:v>
                </c:pt>
                <c:pt idx="8611">
                  <c:v>717.58333333333337</c:v>
                </c:pt>
                <c:pt idx="8612">
                  <c:v>717.66666666666663</c:v>
                </c:pt>
                <c:pt idx="8613">
                  <c:v>717.75</c:v>
                </c:pt>
                <c:pt idx="8614">
                  <c:v>717.83333333333337</c:v>
                </c:pt>
                <c:pt idx="8615">
                  <c:v>717.91666666666663</c:v>
                </c:pt>
                <c:pt idx="8616">
                  <c:v>718</c:v>
                </c:pt>
                <c:pt idx="8617">
                  <c:v>718.08333333333337</c:v>
                </c:pt>
                <c:pt idx="8618">
                  <c:v>718.16666666666663</c:v>
                </c:pt>
                <c:pt idx="8619">
                  <c:v>718.25</c:v>
                </c:pt>
                <c:pt idx="8620">
                  <c:v>718.33333333333337</c:v>
                </c:pt>
                <c:pt idx="8621">
                  <c:v>718.41666666666663</c:v>
                </c:pt>
                <c:pt idx="8622">
                  <c:v>718.5</c:v>
                </c:pt>
                <c:pt idx="8623">
                  <c:v>718.58333333333337</c:v>
                </c:pt>
                <c:pt idx="8624">
                  <c:v>718.66666666666663</c:v>
                </c:pt>
                <c:pt idx="8625">
                  <c:v>718.75</c:v>
                </c:pt>
                <c:pt idx="8626">
                  <c:v>718.83333333333337</c:v>
                </c:pt>
                <c:pt idx="8627">
                  <c:v>718.91666666666663</c:v>
                </c:pt>
                <c:pt idx="8628">
                  <c:v>719</c:v>
                </c:pt>
                <c:pt idx="8629">
                  <c:v>719.08333333333337</c:v>
                </c:pt>
                <c:pt idx="8630">
                  <c:v>719.16666666666663</c:v>
                </c:pt>
                <c:pt idx="8631">
                  <c:v>719.25</c:v>
                </c:pt>
                <c:pt idx="8632">
                  <c:v>719.33333333333337</c:v>
                </c:pt>
                <c:pt idx="8633">
                  <c:v>719.41666666666663</c:v>
                </c:pt>
                <c:pt idx="8634">
                  <c:v>719.5</c:v>
                </c:pt>
                <c:pt idx="8635">
                  <c:v>719.58333333333337</c:v>
                </c:pt>
                <c:pt idx="8636">
                  <c:v>719.66666666666663</c:v>
                </c:pt>
                <c:pt idx="8637">
                  <c:v>719.75</c:v>
                </c:pt>
                <c:pt idx="8638">
                  <c:v>719.83333333333337</c:v>
                </c:pt>
                <c:pt idx="8639">
                  <c:v>719.91666666666663</c:v>
                </c:pt>
                <c:pt idx="8640">
                  <c:v>720</c:v>
                </c:pt>
                <c:pt idx="8641">
                  <c:v>720.08333333333337</c:v>
                </c:pt>
                <c:pt idx="8642">
                  <c:v>720.16666666666663</c:v>
                </c:pt>
                <c:pt idx="8643">
                  <c:v>720.25</c:v>
                </c:pt>
                <c:pt idx="8644">
                  <c:v>720.33333333333337</c:v>
                </c:pt>
                <c:pt idx="8645">
                  <c:v>720.41666666666663</c:v>
                </c:pt>
                <c:pt idx="8646">
                  <c:v>720.5</c:v>
                </c:pt>
                <c:pt idx="8647">
                  <c:v>720.58333333333337</c:v>
                </c:pt>
                <c:pt idx="8648">
                  <c:v>720.66666666666663</c:v>
                </c:pt>
                <c:pt idx="8649">
                  <c:v>720.75</c:v>
                </c:pt>
                <c:pt idx="8650">
                  <c:v>720.83333333333337</c:v>
                </c:pt>
                <c:pt idx="8651">
                  <c:v>720.91666666666663</c:v>
                </c:pt>
                <c:pt idx="8652">
                  <c:v>721</c:v>
                </c:pt>
                <c:pt idx="8653">
                  <c:v>721.08333333333337</c:v>
                </c:pt>
                <c:pt idx="8654">
                  <c:v>721.16666666666663</c:v>
                </c:pt>
                <c:pt idx="8655">
                  <c:v>721.25</c:v>
                </c:pt>
                <c:pt idx="8656">
                  <c:v>721.33333333333337</c:v>
                </c:pt>
                <c:pt idx="8657">
                  <c:v>721.41666666666663</c:v>
                </c:pt>
                <c:pt idx="8658">
                  <c:v>721.5</c:v>
                </c:pt>
                <c:pt idx="8659">
                  <c:v>721.58333333333337</c:v>
                </c:pt>
                <c:pt idx="8660">
                  <c:v>721.66666666666663</c:v>
                </c:pt>
                <c:pt idx="8661">
                  <c:v>721.75</c:v>
                </c:pt>
                <c:pt idx="8662">
                  <c:v>721.83333333333337</c:v>
                </c:pt>
                <c:pt idx="8663">
                  <c:v>721.91666666666663</c:v>
                </c:pt>
                <c:pt idx="8664">
                  <c:v>722</c:v>
                </c:pt>
                <c:pt idx="8665">
                  <c:v>722.08333333333337</c:v>
                </c:pt>
                <c:pt idx="8666">
                  <c:v>722.16666666666663</c:v>
                </c:pt>
                <c:pt idx="8667">
                  <c:v>722.25</c:v>
                </c:pt>
                <c:pt idx="8668">
                  <c:v>722.33333333333337</c:v>
                </c:pt>
                <c:pt idx="8669">
                  <c:v>722.41666666666663</c:v>
                </c:pt>
                <c:pt idx="8670">
                  <c:v>722.5</c:v>
                </c:pt>
                <c:pt idx="8671">
                  <c:v>722.58333333333337</c:v>
                </c:pt>
                <c:pt idx="8672">
                  <c:v>722.66666666666663</c:v>
                </c:pt>
                <c:pt idx="8673">
                  <c:v>722.75</c:v>
                </c:pt>
                <c:pt idx="8674">
                  <c:v>722.83333333333337</c:v>
                </c:pt>
                <c:pt idx="8675">
                  <c:v>722.91666666666663</c:v>
                </c:pt>
                <c:pt idx="8676">
                  <c:v>723</c:v>
                </c:pt>
                <c:pt idx="8677">
                  <c:v>723.08333333333337</c:v>
                </c:pt>
                <c:pt idx="8678">
                  <c:v>723.16666666666663</c:v>
                </c:pt>
                <c:pt idx="8679">
                  <c:v>723.25</c:v>
                </c:pt>
                <c:pt idx="8680">
                  <c:v>723.33333333333337</c:v>
                </c:pt>
                <c:pt idx="8681">
                  <c:v>723.41666666666663</c:v>
                </c:pt>
                <c:pt idx="8682">
                  <c:v>723.5</c:v>
                </c:pt>
                <c:pt idx="8683">
                  <c:v>723.58333333333337</c:v>
                </c:pt>
                <c:pt idx="8684">
                  <c:v>723.66666666666663</c:v>
                </c:pt>
                <c:pt idx="8685">
                  <c:v>723.75</c:v>
                </c:pt>
                <c:pt idx="8686">
                  <c:v>723.83333333333337</c:v>
                </c:pt>
                <c:pt idx="8687">
                  <c:v>723.91666666666663</c:v>
                </c:pt>
                <c:pt idx="8688">
                  <c:v>724</c:v>
                </c:pt>
                <c:pt idx="8689">
                  <c:v>724.08333333333337</c:v>
                </c:pt>
                <c:pt idx="8690">
                  <c:v>724.16666666666663</c:v>
                </c:pt>
                <c:pt idx="8691">
                  <c:v>724.25</c:v>
                </c:pt>
                <c:pt idx="8692">
                  <c:v>724.33333333333337</c:v>
                </c:pt>
                <c:pt idx="8693">
                  <c:v>724.41666666666663</c:v>
                </c:pt>
                <c:pt idx="8694">
                  <c:v>724.5</c:v>
                </c:pt>
                <c:pt idx="8695">
                  <c:v>724.58333333333337</c:v>
                </c:pt>
                <c:pt idx="8696">
                  <c:v>724.66666666666663</c:v>
                </c:pt>
                <c:pt idx="8697">
                  <c:v>724.75</c:v>
                </c:pt>
                <c:pt idx="8698">
                  <c:v>724.83333333333337</c:v>
                </c:pt>
                <c:pt idx="8699">
                  <c:v>724.91666666666663</c:v>
                </c:pt>
                <c:pt idx="8700">
                  <c:v>725</c:v>
                </c:pt>
                <c:pt idx="8701">
                  <c:v>725.08333333333337</c:v>
                </c:pt>
                <c:pt idx="8702">
                  <c:v>725.16666666666663</c:v>
                </c:pt>
                <c:pt idx="8703">
                  <c:v>725.25</c:v>
                </c:pt>
                <c:pt idx="8704">
                  <c:v>725.33333333333337</c:v>
                </c:pt>
                <c:pt idx="8705">
                  <c:v>725.41666666666663</c:v>
                </c:pt>
                <c:pt idx="8706">
                  <c:v>725.5</c:v>
                </c:pt>
                <c:pt idx="8707">
                  <c:v>725.58333333333337</c:v>
                </c:pt>
                <c:pt idx="8708">
                  <c:v>725.66666666666663</c:v>
                </c:pt>
                <c:pt idx="8709">
                  <c:v>725.75</c:v>
                </c:pt>
                <c:pt idx="8710">
                  <c:v>725.83333333333337</c:v>
                </c:pt>
                <c:pt idx="8711">
                  <c:v>725.91666666666663</c:v>
                </c:pt>
                <c:pt idx="8712">
                  <c:v>726</c:v>
                </c:pt>
                <c:pt idx="8713">
                  <c:v>726.08333333333337</c:v>
                </c:pt>
                <c:pt idx="8714">
                  <c:v>726.16666666666663</c:v>
                </c:pt>
                <c:pt idx="8715">
                  <c:v>726.25</c:v>
                </c:pt>
                <c:pt idx="8716">
                  <c:v>726.33333333333337</c:v>
                </c:pt>
                <c:pt idx="8717">
                  <c:v>726.41666666666663</c:v>
                </c:pt>
                <c:pt idx="8718">
                  <c:v>726.5</c:v>
                </c:pt>
                <c:pt idx="8719">
                  <c:v>726.58333333333337</c:v>
                </c:pt>
                <c:pt idx="8720">
                  <c:v>726.66666666666663</c:v>
                </c:pt>
                <c:pt idx="8721">
                  <c:v>726.75</c:v>
                </c:pt>
                <c:pt idx="8722">
                  <c:v>726.83333333333337</c:v>
                </c:pt>
                <c:pt idx="8723">
                  <c:v>726.91666666666663</c:v>
                </c:pt>
                <c:pt idx="8724">
                  <c:v>727</c:v>
                </c:pt>
                <c:pt idx="8725">
                  <c:v>727.08333333333337</c:v>
                </c:pt>
                <c:pt idx="8726">
                  <c:v>727.16666666666663</c:v>
                </c:pt>
                <c:pt idx="8727">
                  <c:v>727.25</c:v>
                </c:pt>
                <c:pt idx="8728">
                  <c:v>727.33333333333337</c:v>
                </c:pt>
                <c:pt idx="8729">
                  <c:v>727.41666666666663</c:v>
                </c:pt>
                <c:pt idx="8730">
                  <c:v>727.5</c:v>
                </c:pt>
                <c:pt idx="8731">
                  <c:v>727.58333333333337</c:v>
                </c:pt>
                <c:pt idx="8732">
                  <c:v>727.66666666666663</c:v>
                </c:pt>
                <c:pt idx="8733">
                  <c:v>727.75</c:v>
                </c:pt>
                <c:pt idx="8734">
                  <c:v>727.83333333333337</c:v>
                </c:pt>
                <c:pt idx="8735">
                  <c:v>727.91666666666663</c:v>
                </c:pt>
                <c:pt idx="8736">
                  <c:v>728</c:v>
                </c:pt>
                <c:pt idx="8737">
                  <c:v>728.08333333333337</c:v>
                </c:pt>
                <c:pt idx="8738">
                  <c:v>728.16666666666663</c:v>
                </c:pt>
                <c:pt idx="8739">
                  <c:v>728.25</c:v>
                </c:pt>
                <c:pt idx="8740">
                  <c:v>728.33333333333337</c:v>
                </c:pt>
                <c:pt idx="8741">
                  <c:v>728.41666666666663</c:v>
                </c:pt>
                <c:pt idx="8742">
                  <c:v>728.5</c:v>
                </c:pt>
                <c:pt idx="8743">
                  <c:v>728.58333333333337</c:v>
                </c:pt>
                <c:pt idx="8744">
                  <c:v>728.66666666666663</c:v>
                </c:pt>
                <c:pt idx="8745">
                  <c:v>728.75</c:v>
                </c:pt>
                <c:pt idx="8746">
                  <c:v>728.83333333333337</c:v>
                </c:pt>
                <c:pt idx="8747">
                  <c:v>728.91666666666663</c:v>
                </c:pt>
                <c:pt idx="8748">
                  <c:v>729</c:v>
                </c:pt>
                <c:pt idx="8749">
                  <c:v>729.08333333333337</c:v>
                </c:pt>
                <c:pt idx="8750">
                  <c:v>729.16666666666663</c:v>
                </c:pt>
                <c:pt idx="8751">
                  <c:v>729.25</c:v>
                </c:pt>
                <c:pt idx="8752">
                  <c:v>729.33333333333337</c:v>
                </c:pt>
                <c:pt idx="8753">
                  <c:v>729.41666666666663</c:v>
                </c:pt>
                <c:pt idx="8754">
                  <c:v>729.5</c:v>
                </c:pt>
                <c:pt idx="8755">
                  <c:v>729.58333333333337</c:v>
                </c:pt>
                <c:pt idx="8756">
                  <c:v>729.66666666666663</c:v>
                </c:pt>
                <c:pt idx="8757">
                  <c:v>729.75</c:v>
                </c:pt>
                <c:pt idx="8758">
                  <c:v>729.83333333333337</c:v>
                </c:pt>
                <c:pt idx="8759">
                  <c:v>729.91666666666663</c:v>
                </c:pt>
                <c:pt idx="8760">
                  <c:v>730</c:v>
                </c:pt>
                <c:pt idx="8761">
                  <c:v>730.08333333333337</c:v>
                </c:pt>
                <c:pt idx="8762">
                  <c:v>730.16666666666663</c:v>
                </c:pt>
                <c:pt idx="8763">
                  <c:v>730.25</c:v>
                </c:pt>
                <c:pt idx="8764">
                  <c:v>730.33333333333337</c:v>
                </c:pt>
                <c:pt idx="8765">
                  <c:v>730.41666666666663</c:v>
                </c:pt>
                <c:pt idx="8766">
                  <c:v>730.5</c:v>
                </c:pt>
                <c:pt idx="8767">
                  <c:v>730.58333333333337</c:v>
                </c:pt>
                <c:pt idx="8768">
                  <c:v>730.66666666666663</c:v>
                </c:pt>
                <c:pt idx="8769">
                  <c:v>730.75</c:v>
                </c:pt>
                <c:pt idx="8770">
                  <c:v>730.83333333333337</c:v>
                </c:pt>
                <c:pt idx="8771">
                  <c:v>730.91666666666663</c:v>
                </c:pt>
                <c:pt idx="8772">
                  <c:v>731</c:v>
                </c:pt>
                <c:pt idx="8773">
                  <c:v>731.08333333333337</c:v>
                </c:pt>
                <c:pt idx="8774">
                  <c:v>731.16666666666663</c:v>
                </c:pt>
                <c:pt idx="8775">
                  <c:v>731.25</c:v>
                </c:pt>
                <c:pt idx="8776">
                  <c:v>731.33333333333337</c:v>
                </c:pt>
                <c:pt idx="8777">
                  <c:v>731.41666666666663</c:v>
                </c:pt>
                <c:pt idx="8778">
                  <c:v>731.5</c:v>
                </c:pt>
                <c:pt idx="8779">
                  <c:v>731.58333333333337</c:v>
                </c:pt>
                <c:pt idx="8780">
                  <c:v>731.66666666666663</c:v>
                </c:pt>
                <c:pt idx="8781">
                  <c:v>731.75</c:v>
                </c:pt>
                <c:pt idx="8782">
                  <c:v>731.83333333333337</c:v>
                </c:pt>
                <c:pt idx="8783">
                  <c:v>731.91666666666663</c:v>
                </c:pt>
                <c:pt idx="8784">
                  <c:v>732</c:v>
                </c:pt>
                <c:pt idx="8785">
                  <c:v>732.08333333333337</c:v>
                </c:pt>
                <c:pt idx="8786">
                  <c:v>732.16666666666663</c:v>
                </c:pt>
                <c:pt idx="8787">
                  <c:v>732.25</c:v>
                </c:pt>
                <c:pt idx="8788">
                  <c:v>732.33333333333337</c:v>
                </c:pt>
                <c:pt idx="8789">
                  <c:v>732.41666666666663</c:v>
                </c:pt>
                <c:pt idx="8790">
                  <c:v>732.5</c:v>
                </c:pt>
                <c:pt idx="8791">
                  <c:v>732.58333333333337</c:v>
                </c:pt>
                <c:pt idx="8792">
                  <c:v>732.66666666666663</c:v>
                </c:pt>
                <c:pt idx="8793">
                  <c:v>732.75</c:v>
                </c:pt>
                <c:pt idx="8794">
                  <c:v>732.83333333333337</c:v>
                </c:pt>
                <c:pt idx="8795">
                  <c:v>732.91666666666663</c:v>
                </c:pt>
                <c:pt idx="8796">
                  <c:v>733</c:v>
                </c:pt>
                <c:pt idx="8797">
                  <c:v>733.08333333333337</c:v>
                </c:pt>
                <c:pt idx="8798">
                  <c:v>733.16666666666663</c:v>
                </c:pt>
                <c:pt idx="8799">
                  <c:v>733.25</c:v>
                </c:pt>
                <c:pt idx="8800">
                  <c:v>733.33333333333337</c:v>
                </c:pt>
                <c:pt idx="8801">
                  <c:v>733.41666666666663</c:v>
                </c:pt>
                <c:pt idx="8802">
                  <c:v>733.5</c:v>
                </c:pt>
                <c:pt idx="8803">
                  <c:v>733.58333333333337</c:v>
                </c:pt>
                <c:pt idx="8804">
                  <c:v>733.66666666666663</c:v>
                </c:pt>
                <c:pt idx="8805">
                  <c:v>733.75</c:v>
                </c:pt>
                <c:pt idx="8806">
                  <c:v>733.83333333333337</c:v>
                </c:pt>
                <c:pt idx="8807">
                  <c:v>733.91666666666663</c:v>
                </c:pt>
                <c:pt idx="8808">
                  <c:v>734</c:v>
                </c:pt>
                <c:pt idx="8809">
                  <c:v>734.08333333333337</c:v>
                </c:pt>
                <c:pt idx="8810">
                  <c:v>734.16666666666663</c:v>
                </c:pt>
                <c:pt idx="8811">
                  <c:v>734.25</c:v>
                </c:pt>
                <c:pt idx="8812">
                  <c:v>734.33333333333337</c:v>
                </c:pt>
                <c:pt idx="8813">
                  <c:v>734.41666666666663</c:v>
                </c:pt>
                <c:pt idx="8814">
                  <c:v>734.5</c:v>
                </c:pt>
                <c:pt idx="8815">
                  <c:v>734.58333333333337</c:v>
                </c:pt>
                <c:pt idx="8816">
                  <c:v>734.66666666666663</c:v>
                </c:pt>
                <c:pt idx="8817">
                  <c:v>734.75</c:v>
                </c:pt>
                <c:pt idx="8818">
                  <c:v>734.83333333333337</c:v>
                </c:pt>
                <c:pt idx="8819">
                  <c:v>734.91666666666663</c:v>
                </c:pt>
                <c:pt idx="8820">
                  <c:v>735</c:v>
                </c:pt>
                <c:pt idx="8821">
                  <c:v>735.08333333333337</c:v>
                </c:pt>
                <c:pt idx="8822">
                  <c:v>735.16666666666663</c:v>
                </c:pt>
                <c:pt idx="8823">
                  <c:v>735.25</c:v>
                </c:pt>
                <c:pt idx="8824">
                  <c:v>735.33333333333337</c:v>
                </c:pt>
                <c:pt idx="8825">
                  <c:v>735.41666666666663</c:v>
                </c:pt>
                <c:pt idx="8826">
                  <c:v>735.5</c:v>
                </c:pt>
                <c:pt idx="8827">
                  <c:v>735.58333333333337</c:v>
                </c:pt>
                <c:pt idx="8828">
                  <c:v>735.66666666666663</c:v>
                </c:pt>
                <c:pt idx="8829">
                  <c:v>735.75</c:v>
                </c:pt>
                <c:pt idx="8830">
                  <c:v>735.83333333333337</c:v>
                </c:pt>
                <c:pt idx="8831">
                  <c:v>735.91666666666663</c:v>
                </c:pt>
                <c:pt idx="8832">
                  <c:v>736</c:v>
                </c:pt>
                <c:pt idx="8833">
                  <c:v>736.08333333333337</c:v>
                </c:pt>
                <c:pt idx="8834">
                  <c:v>736.16666666666663</c:v>
                </c:pt>
                <c:pt idx="8835">
                  <c:v>736.25</c:v>
                </c:pt>
                <c:pt idx="8836">
                  <c:v>736.33333333333337</c:v>
                </c:pt>
                <c:pt idx="8837">
                  <c:v>736.41666666666663</c:v>
                </c:pt>
                <c:pt idx="8838">
                  <c:v>736.5</c:v>
                </c:pt>
                <c:pt idx="8839">
                  <c:v>736.58333333333337</c:v>
                </c:pt>
                <c:pt idx="8840">
                  <c:v>736.66666666666663</c:v>
                </c:pt>
                <c:pt idx="8841">
                  <c:v>736.75</c:v>
                </c:pt>
                <c:pt idx="8842">
                  <c:v>736.83333333333337</c:v>
                </c:pt>
                <c:pt idx="8843">
                  <c:v>736.91666666666663</c:v>
                </c:pt>
                <c:pt idx="8844">
                  <c:v>737</c:v>
                </c:pt>
                <c:pt idx="8845">
                  <c:v>737.08333333333337</c:v>
                </c:pt>
                <c:pt idx="8846">
                  <c:v>737.16666666666663</c:v>
                </c:pt>
                <c:pt idx="8847">
                  <c:v>737.25</c:v>
                </c:pt>
                <c:pt idx="8848">
                  <c:v>737.33333333333337</c:v>
                </c:pt>
                <c:pt idx="8849">
                  <c:v>737.41666666666663</c:v>
                </c:pt>
                <c:pt idx="8850">
                  <c:v>737.5</c:v>
                </c:pt>
                <c:pt idx="8851">
                  <c:v>737.58333333333337</c:v>
                </c:pt>
                <c:pt idx="8852">
                  <c:v>737.66666666666663</c:v>
                </c:pt>
                <c:pt idx="8853">
                  <c:v>737.75</c:v>
                </c:pt>
                <c:pt idx="8854">
                  <c:v>737.83333333333337</c:v>
                </c:pt>
                <c:pt idx="8855">
                  <c:v>737.91666666666663</c:v>
                </c:pt>
                <c:pt idx="8856">
                  <c:v>738</c:v>
                </c:pt>
                <c:pt idx="8857">
                  <c:v>738.08333333333337</c:v>
                </c:pt>
                <c:pt idx="8858">
                  <c:v>738.16666666666663</c:v>
                </c:pt>
                <c:pt idx="8859">
                  <c:v>738.25</c:v>
                </c:pt>
                <c:pt idx="8860">
                  <c:v>738.33333333333337</c:v>
                </c:pt>
                <c:pt idx="8861">
                  <c:v>738.41666666666663</c:v>
                </c:pt>
                <c:pt idx="8862">
                  <c:v>738.5</c:v>
                </c:pt>
                <c:pt idx="8863">
                  <c:v>738.58333333333337</c:v>
                </c:pt>
                <c:pt idx="8864">
                  <c:v>738.66666666666663</c:v>
                </c:pt>
                <c:pt idx="8865">
                  <c:v>738.75</c:v>
                </c:pt>
                <c:pt idx="8866">
                  <c:v>738.83333333333337</c:v>
                </c:pt>
                <c:pt idx="8867">
                  <c:v>738.91666666666663</c:v>
                </c:pt>
                <c:pt idx="8868">
                  <c:v>739</c:v>
                </c:pt>
                <c:pt idx="8869">
                  <c:v>739.08333333333337</c:v>
                </c:pt>
                <c:pt idx="8870">
                  <c:v>739.16666666666663</c:v>
                </c:pt>
                <c:pt idx="8871">
                  <c:v>739.25</c:v>
                </c:pt>
                <c:pt idx="8872">
                  <c:v>739.33333333333337</c:v>
                </c:pt>
                <c:pt idx="8873">
                  <c:v>739.41666666666663</c:v>
                </c:pt>
                <c:pt idx="8874">
                  <c:v>739.5</c:v>
                </c:pt>
                <c:pt idx="8875">
                  <c:v>739.58333333333337</c:v>
                </c:pt>
                <c:pt idx="8876">
                  <c:v>739.66666666666663</c:v>
                </c:pt>
                <c:pt idx="8877">
                  <c:v>739.75</c:v>
                </c:pt>
                <c:pt idx="8878">
                  <c:v>739.83333333333337</c:v>
                </c:pt>
                <c:pt idx="8879">
                  <c:v>739.91666666666663</c:v>
                </c:pt>
                <c:pt idx="8880">
                  <c:v>740</c:v>
                </c:pt>
                <c:pt idx="8881">
                  <c:v>740.08333333333337</c:v>
                </c:pt>
                <c:pt idx="8882">
                  <c:v>740.16666666666663</c:v>
                </c:pt>
                <c:pt idx="8883">
                  <c:v>740.25</c:v>
                </c:pt>
                <c:pt idx="8884">
                  <c:v>740.33333333333337</c:v>
                </c:pt>
                <c:pt idx="8885">
                  <c:v>740.41666666666663</c:v>
                </c:pt>
                <c:pt idx="8886">
                  <c:v>740.5</c:v>
                </c:pt>
                <c:pt idx="8887">
                  <c:v>740.58333333333337</c:v>
                </c:pt>
                <c:pt idx="8888">
                  <c:v>740.66666666666663</c:v>
                </c:pt>
                <c:pt idx="8889">
                  <c:v>740.75</c:v>
                </c:pt>
                <c:pt idx="8890">
                  <c:v>740.83333333333337</c:v>
                </c:pt>
                <c:pt idx="8891">
                  <c:v>740.91666666666663</c:v>
                </c:pt>
                <c:pt idx="8892">
                  <c:v>741</c:v>
                </c:pt>
                <c:pt idx="8893">
                  <c:v>741.08333333333337</c:v>
                </c:pt>
                <c:pt idx="8894">
                  <c:v>741.16666666666663</c:v>
                </c:pt>
                <c:pt idx="8895">
                  <c:v>741.25</c:v>
                </c:pt>
                <c:pt idx="8896">
                  <c:v>741.33333333333337</c:v>
                </c:pt>
                <c:pt idx="8897">
                  <c:v>741.41666666666663</c:v>
                </c:pt>
                <c:pt idx="8898">
                  <c:v>741.5</c:v>
                </c:pt>
                <c:pt idx="8899">
                  <c:v>741.58333333333337</c:v>
                </c:pt>
                <c:pt idx="8900">
                  <c:v>741.66666666666663</c:v>
                </c:pt>
                <c:pt idx="8901">
                  <c:v>741.75</c:v>
                </c:pt>
                <c:pt idx="8902">
                  <c:v>741.83333333333337</c:v>
                </c:pt>
                <c:pt idx="8903">
                  <c:v>741.91666666666663</c:v>
                </c:pt>
                <c:pt idx="8904">
                  <c:v>742</c:v>
                </c:pt>
                <c:pt idx="8905">
                  <c:v>742.08333333333337</c:v>
                </c:pt>
                <c:pt idx="8906">
                  <c:v>742.16666666666663</c:v>
                </c:pt>
                <c:pt idx="8907">
                  <c:v>742.25</c:v>
                </c:pt>
                <c:pt idx="8908">
                  <c:v>742.33333333333337</c:v>
                </c:pt>
                <c:pt idx="8909">
                  <c:v>742.41666666666663</c:v>
                </c:pt>
                <c:pt idx="8910">
                  <c:v>742.5</c:v>
                </c:pt>
                <c:pt idx="8911">
                  <c:v>742.58333333333337</c:v>
                </c:pt>
                <c:pt idx="8912">
                  <c:v>742.66666666666663</c:v>
                </c:pt>
                <c:pt idx="8913">
                  <c:v>742.75</c:v>
                </c:pt>
                <c:pt idx="8914">
                  <c:v>742.83333333333337</c:v>
                </c:pt>
                <c:pt idx="8915">
                  <c:v>742.91666666666663</c:v>
                </c:pt>
                <c:pt idx="8916">
                  <c:v>743</c:v>
                </c:pt>
                <c:pt idx="8917">
                  <c:v>743.08333333333337</c:v>
                </c:pt>
                <c:pt idx="8918">
                  <c:v>743.16666666666663</c:v>
                </c:pt>
                <c:pt idx="8919">
                  <c:v>743.25</c:v>
                </c:pt>
                <c:pt idx="8920">
                  <c:v>743.33333333333337</c:v>
                </c:pt>
                <c:pt idx="8921">
                  <c:v>743.41666666666663</c:v>
                </c:pt>
                <c:pt idx="8922">
                  <c:v>743.5</c:v>
                </c:pt>
                <c:pt idx="8923">
                  <c:v>743.58333333333337</c:v>
                </c:pt>
                <c:pt idx="8924">
                  <c:v>743.66666666666663</c:v>
                </c:pt>
                <c:pt idx="8925">
                  <c:v>743.75</c:v>
                </c:pt>
                <c:pt idx="8926">
                  <c:v>743.83333333333337</c:v>
                </c:pt>
                <c:pt idx="8927">
                  <c:v>743.91666666666663</c:v>
                </c:pt>
                <c:pt idx="8928">
                  <c:v>744</c:v>
                </c:pt>
                <c:pt idx="8929">
                  <c:v>744.08333333333337</c:v>
                </c:pt>
                <c:pt idx="8930">
                  <c:v>744.16666666666663</c:v>
                </c:pt>
                <c:pt idx="8931">
                  <c:v>744.25</c:v>
                </c:pt>
                <c:pt idx="8932">
                  <c:v>744.33333333333337</c:v>
                </c:pt>
                <c:pt idx="8933">
                  <c:v>744.41666666666663</c:v>
                </c:pt>
                <c:pt idx="8934">
                  <c:v>744.5</c:v>
                </c:pt>
                <c:pt idx="8935">
                  <c:v>744.58333333333337</c:v>
                </c:pt>
                <c:pt idx="8936">
                  <c:v>744.66666666666663</c:v>
                </c:pt>
                <c:pt idx="8937">
                  <c:v>744.75</c:v>
                </c:pt>
                <c:pt idx="8938">
                  <c:v>744.83333333333337</c:v>
                </c:pt>
                <c:pt idx="8939">
                  <c:v>744.91666666666663</c:v>
                </c:pt>
                <c:pt idx="8940">
                  <c:v>745</c:v>
                </c:pt>
                <c:pt idx="8941">
                  <c:v>745.08333333333337</c:v>
                </c:pt>
                <c:pt idx="8942">
                  <c:v>745.16666666666663</c:v>
                </c:pt>
                <c:pt idx="8943">
                  <c:v>745.25</c:v>
                </c:pt>
                <c:pt idx="8944">
                  <c:v>745.33333333333337</c:v>
                </c:pt>
                <c:pt idx="8945">
                  <c:v>745.41666666666663</c:v>
                </c:pt>
                <c:pt idx="8946">
                  <c:v>745.5</c:v>
                </c:pt>
                <c:pt idx="8947">
                  <c:v>745.58333333333337</c:v>
                </c:pt>
                <c:pt idx="8948">
                  <c:v>745.66666666666663</c:v>
                </c:pt>
                <c:pt idx="8949">
                  <c:v>745.75</c:v>
                </c:pt>
                <c:pt idx="8950">
                  <c:v>745.83333333333337</c:v>
                </c:pt>
                <c:pt idx="8951">
                  <c:v>745.91666666666663</c:v>
                </c:pt>
                <c:pt idx="8952">
                  <c:v>746</c:v>
                </c:pt>
                <c:pt idx="8953">
                  <c:v>746.08333333333337</c:v>
                </c:pt>
                <c:pt idx="8954">
                  <c:v>746.16666666666663</c:v>
                </c:pt>
                <c:pt idx="8955">
                  <c:v>746.25</c:v>
                </c:pt>
                <c:pt idx="8956">
                  <c:v>746.33333333333337</c:v>
                </c:pt>
                <c:pt idx="8957">
                  <c:v>746.41666666666663</c:v>
                </c:pt>
                <c:pt idx="8958">
                  <c:v>746.5</c:v>
                </c:pt>
                <c:pt idx="8959">
                  <c:v>746.58333333333337</c:v>
                </c:pt>
                <c:pt idx="8960">
                  <c:v>746.66666666666663</c:v>
                </c:pt>
                <c:pt idx="8961">
                  <c:v>746.75</c:v>
                </c:pt>
                <c:pt idx="8962">
                  <c:v>746.83333333333337</c:v>
                </c:pt>
                <c:pt idx="8963">
                  <c:v>746.91666666666663</c:v>
                </c:pt>
                <c:pt idx="8964">
                  <c:v>747</c:v>
                </c:pt>
                <c:pt idx="8965">
                  <c:v>747.08333333333337</c:v>
                </c:pt>
                <c:pt idx="8966">
                  <c:v>747.16666666666663</c:v>
                </c:pt>
                <c:pt idx="8967">
                  <c:v>747.25</c:v>
                </c:pt>
                <c:pt idx="8968">
                  <c:v>747.33333333333337</c:v>
                </c:pt>
                <c:pt idx="8969">
                  <c:v>747.41666666666663</c:v>
                </c:pt>
                <c:pt idx="8970">
                  <c:v>747.5</c:v>
                </c:pt>
                <c:pt idx="8971">
                  <c:v>747.58333333333337</c:v>
                </c:pt>
                <c:pt idx="8972">
                  <c:v>747.66666666666663</c:v>
                </c:pt>
                <c:pt idx="8973">
                  <c:v>747.75</c:v>
                </c:pt>
                <c:pt idx="8974">
                  <c:v>747.83333333333337</c:v>
                </c:pt>
                <c:pt idx="8975">
                  <c:v>747.91666666666663</c:v>
                </c:pt>
                <c:pt idx="8976">
                  <c:v>748</c:v>
                </c:pt>
                <c:pt idx="8977">
                  <c:v>748.08333333333337</c:v>
                </c:pt>
                <c:pt idx="8978">
                  <c:v>748.16666666666663</c:v>
                </c:pt>
                <c:pt idx="8979">
                  <c:v>748.25</c:v>
                </c:pt>
                <c:pt idx="8980">
                  <c:v>748.33333333333337</c:v>
                </c:pt>
                <c:pt idx="8981">
                  <c:v>748.41666666666663</c:v>
                </c:pt>
                <c:pt idx="8982">
                  <c:v>748.5</c:v>
                </c:pt>
                <c:pt idx="8983">
                  <c:v>748.58333333333337</c:v>
                </c:pt>
                <c:pt idx="8984">
                  <c:v>748.66666666666663</c:v>
                </c:pt>
                <c:pt idx="8985">
                  <c:v>748.75</c:v>
                </c:pt>
                <c:pt idx="8986">
                  <c:v>748.83333333333337</c:v>
                </c:pt>
                <c:pt idx="8987">
                  <c:v>748.91666666666663</c:v>
                </c:pt>
                <c:pt idx="8988">
                  <c:v>749</c:v>
                </c:pt>
                <c:pt idx="8989">
                  <c:v>749.08333333333337</c:v>
                </c:pt>
                <c:pt idx="8990">
                  <c:v>749.16666666666663</c:v>
                </c:pt>
                <c:pt idx="8991">
                  <c:v>749.25</c:v>
                </c:pt>
                <c:pt idx="8992">
                  <c:v>749.33333333333337</c:v>
                </c:pt>
                <c:pt idx="8993">
                  <c:v>749.41666666666663</c:v>
                </c:pt>
                <c:pt idx="8994">
                  <c:v>749.5</c:v>
                </c:pt>
                <c:pt idx="8995">
                  <c:v>749.58333333333337</c:v>
                </c:pt>
                <c:pt idx="8996">
                  <c:v>749.66666666666663</c:v>
                </c:pt>
                <c:pt idx="8997">
                  <c:v>749.75</c:v>
                </c:pt>
                <c:pt idx="8998">
                  <c:v>749.83333333333337</c:v>
                </c:pt>
                <c:pt idx="8999">
                  <c:v>749.91666666666663</c:v>
                </c:pt>
                <c:pt idx="9000">
                  <c:v>750</c:v>
                </c:pt>
                <c:pt idx="9001">
                  <c:v>750.08333333333337</c:v>
                </c:pt>
                <c:pt idx="9002">
                  <c:v>750.16666666666663</c:v>
                </c:pt>
                <c:pt idx="9003">
                  <c:v>750.25</c:v>
                </c:pt>
                <c:pt idx="9004">
                  <c:v>750.33333333333337</c:v>
                </c:pt>
                <c:pt idx="9005">
                  <c:v>750.41666666666663</c:v>
                </c:pt>
                <c:pt idx="9006">
                  <c:v>750.5</c:v>
                </c:pt>
                <c:pt idx="9007">
                  <c:v>750.58333333333337</c:v>
                </c:pt>
                <c:pt idx="9008">
                  <c:v>750.66666666666663</c:v>
                </c:pt>
                <c:pt idx="9009">
                  <c:v>750.75</c:v>
                </c:pt>
                <c:pt idx="9010">
                  <c:v>750.83333333333337</c:v>
                </c:pt>
                <c:pt idx="9011">
                  <c:v>750.91666666666663</c:v>
                </c:pt>
                <c:pt idx="9012">
                  <c:v>751</c:v>
                </c:pt>
                <c:pt idx="9013">
                  <c:v>751.08333333333337</c:v>
                </c:pt>
                <c:pt idx="9014">
                  <c:v>751.16666666666663</c:v>
                </c:pt>
                <c:pt idx="9015">
                  <c:v>751.25</c:v>
                </c:pt>
                <c:pt idx="9016">
                  <c:v>751.33333333333337</c:v>
                </c:pt>
                <c:pt idx="9017">
                  <c:v>751.41666666666663</c:v>
                </c:pt>
                <c:pt idx="9018">
                  <c:v>751.5</c:v>
                </c:pt>
                <c:pt idx="9019">
                  <c:v>751.58333333333337</c:v>
                </c:pt>
                <c:pt idx="9020">
                  <c:v>751.66666666666663</c:v>
                </c:pt>
                <c:pt idx="9021">
                  <c:v>751.75</c:v>
                </c:pt>
                <c:pt idx="9022">
                  <c:v>751.83333333333337</c:v>
                </c:pt>
                <c:pt idx="9023">
                  <c:v>751.91666666666663</c:v>
                </c:pt>
                <c:pt idx="9024">
                  <c:v>752</c:v>
                </c:pt>
                <c:pt idx="9025">
                  <c:v>752.08333333333337</c:v>
                </c:pt>
                <c:pt idx="9026">
                  <c:v>752.16666666666663</c:v>
                </c:pt>
                <c:pt idx="9027">
                  <c:v>752.25</c:v>
                </c:pt>
                <c:pt idx="9028">
                  <c:v>752.33333333333337</c:v>
                </c:pt>
                <c:pt idx="9029">
                  <c:v>752.41666666666663</c:v>
                </c:pt>
                <c:pt idx="9030">
                  <c:v>752.5</c:v>
                </c:pt>
                <c:pt idx="9031">
                  <c:v>752.58333333333337</c:v>
                </c:pt>
                <c:pt idx="9032">
                  <c:v>752.66666666666663</c:v>
                </c:pt>
                <c:pt idx="9033">
                  <c:v>752.75</c:v>
                </c:pt>
                <c:pt idx="9034">
                  <c:v>752.83333333333337</c:v>
                </c:pt>
                <c:pt idx="9035">
                  <c:v>752.91666666666663</c:v>
                </c:pt>
                <c:pt idx="9036">
                  <c:v>753</c:v>
                </c:pt>
                <c:pt idx="9037">
                  <c:v>753.08333333333337</c:v>
                </c:pt>
                <c:pt idx="9038">
                  <c:v>753.16666666666663</c:v>
                </c:pt>
                <c:pt idx="9039">
                  <c:v>753.25</c:v>
                </c:pt>
                <c:pt idx="9040">
                  <c:v>753.33333333333337</c:v>
                </c:pt>
                <c:pt idx="9041">
                  <c:v>753.41666666666663</c:v>
                </c:pt>
                <c:pt idx="9042">
                  <c:v>753.5</c:v>
                </c:pt>
                <c:pt idx="9043">
                  <c:v>753.58333333333337</c:v>
                </c:pt>
                <c:pt idx="9044">
                  <c:v>753.66666666666663</c:v>
                </c:pt>
                <c:pt idx="9045">
                  <c:v>753.75</c:v>
                </c:pt>
                <c:pt idx="9046">
                  <c:v>753.83333333333337</c:v>
                </c:pt>
                <c:pt idx="9047">
                  <c:v>753.91666666666663</c:v>
                </c:pt>
                <c:pt idx="9048">
                  <c:v>754</c:v>
                </c:pt>
                <c:pt idx="9049">
                  <c:v>754.08333333333337</c:v>
                </c:pt>
                <c:pt idx="9050">
                  <c:v>754.16666666666663</c:v>
                </c:pt>
                <c:pt idx="9051">
                  <c:v>754.25</c:v>
                </c:pt>
                <c:pt idx="9052">
                  <c:v>754.33333333333337</c:v>
                </c:pt>
                <c:pt idx="9053">
                  <c:v>754.41666666666663</c:v>
                </c:pt>
                <c:pt idx="9054">
                  <c:v>754.5</c:v>
                </c:pt>
                <c:pt idx="9055">
                  <c:v>754.58333333333337</c:v>
                </c:pt>
                <c:pt idx="9056">
                  <c:v>754.66666666666663</c:v>
                </c:pt>
                <c:pt idx="9057">
                  <c:v>754.75</c:v>
                </c:pt>
                <c:pt idx="9058">
                  <c:v>754.83333333333337</c:v>
                </c:pt>
                <c:pt idx="9059">
                  <c:v>754.91666666666663</c:v>
                </c:pt>
                <c:pt idx="9060">
                  <c:v>755</c:v>
                </c:pt>
                <c:pt idx="9061">
                  <c:v>755.08333333333337</c:v>
                </c:pt>
                <c:pt idx="9062">
                  <c:v>755.16666666666663</c:v>
                </c:pt>
                <c:pt idx="9063">
                  <c:v>755.25</c:v>
                </c:pt>
                <c:pt idx="9064">
                  <c:v>755.33333333333337</c:v>
                </c:pt>
                <c:pt idx="9065">
                  <c:v>755.41666666666663</c:v>
                </c:pt>
                <c:pt idx="9066">
                  <c:v>755.5</c:v>
                </c:pt>
                <c:pt idx="9067">
                  <c:v>755.58333333333337</c:v>
                </c:pt>
                <c:pt idx="9068">
                  <c:v>755.66666666666663</c:v>
                </c:pt>
                <c:pt idx="9069">
                  <c:v>755.75</c:v>
                </c:pt>
                <c:pt idx="9070">
                  <c:v>755.83333333333337</c:v>
                </c:pt>
                <c:pt idx="9071">
                  <c:v>755.91666666666663</c:v>
                </c:pt>
                <c:pt idx="9072">
                  <c:v>756</c:v>
                </c:pt>
                <c:pt idx="9073">
                  <c:v>756.08333333333337</c:v>
                </c:pt>
                <c:pt idx="9074">
                  <c:v>756.16666666666663</c:v>
                </c:pt>
                <c:pt idx="9075">
                  <c:v>756.25</c:v>
                </c:pt>
                <c:pt idx="9076">
                  <c:v>756.33333333333337</c:v>
                </c:pt>
                <c:pt idx="9077">
                  <c:v>756.41666666666663</c:v>
                </c:pt>
                <c:pt idx="9078">
                  <c:v>756.5</c:v>
                </c:pt>
                <c:pt idx="9079">
                  <c:v>756.58333333333337</c:v>
                </c:pt>
                <c:pt idx="9080">
                  <c:v>756.66666666666663</c:v>
                </c:pt>
                <c:pt idx="9081">
                  <c:v>756.75</c:v>
                </c:pt>
                <c:pt idx="9082">
                  <c:v>756.83333333333337</c:v>
                </c:pt>
                <c:pt idx="9083">
                  <c:v>756.91666666666663</c:v>
                </c:pt>
                <c:pt idx="9084">
                  <c:v>757</c:v>
                </c:pt>
                <c:pt idx="9085">
                  <c:v>757.08333333333337</c:v>
                </c:pt>
                <c:pt idx="9086">
                  <c:v>757.16666666666663</c:v>
                </c:pt>
                <c:pt idx="9087">
                  <c:v>757.25</c:v>
                </c:pt>
                <c:pt idx="9088">
                  <c:v>757.33333333333337</c:v>
                </c:pt>
                <c:pt idx="9089">
                  <c:v>757.41666666666663</c:v>
                </c:pt>
                <c:pt idx="9090">
                  <c:v>757.5</c:v>
                </c:pt>
                <c:pt idx="9091">
                  <c:v>757.58333333333337</c:v>
                </c:pt>
                <c:pt idx="9092">
                  <c:v>757.66666666666663</c:v>
                </c:pt>
                <c:pt idx="9093">
                  <c:v>757.75</c:v>
                </c:pt>
                <c:pt idx="9094">
                  <c:v>757.83333333333337</c:v>
                </c:pt>
                <c:pt idx="9095">
                  <c:v>757.91666666666663</c:v>
                </c:pt>
                <c:pt idx="9096">
                  <c:v>758</c:v>
                </c:pt>
                <c:pt idx="9097">
                  <c:v>758.08333333333337</c:v>
                </c:pt>
                <c:pt idx="9098">
                  <c:v>758.16666666666663</c:v>
                </c:pt>
                <c:pt idx="9099">
                  <c:v>758.25</c:v>
                </c:pt>
                <c:pt idx="9100">
                  <c:v>758.33333333333337</c:v>
                </c:pt>
                <c:pt idx="9101">
                  <c:v>758.41666666666663</c:v>
                </c:pt>
                <c:pt idx="9102">
                  <c:v>758.5</c:v>
                </c:pt>
                <c:pt idx="9103">
                  <c:v>758.58333333333337</c:v>
                </c:pt>
                <c:pt idx="9104">
                  <c:v>758.66666666666663</c:v>
                </c:pt>
                <c:pt idx="9105">
                  <c:v>758.75</c:v>
                </c:pt>
                <c:pt idx="9106">
                  <c:v>758.83333333333337</c:v>
                </c:pt>
                <c:pt idx="9107">
                  <c:v>758.91666666666663</c:v>
                </c:pt>
                <c:pt idx="9108">
                  <c:v>759</c:v>
                </c:pt>
                <c:pt idx="9109">
                  <c:v>759.08333333333337</c:v>
                </c:pt>
                <c:pt idx="9110">
                  <c:v>759.16666666666663</c:v>
                </c:pt>
                <c:pt idx="9111">
                  <c:v>759.25</c:v>
                </c:pt>
                <c:pt idx="9112">
                  <c:v>759.33333333333337</c:v>
                </c:pt>
                <c:pt idx="9113">
                  <c:v>759.41666666666663</c:v>
                </c:pt>
                <c:pt idx="9114">
                  <c:v>759.5</c:v>
                </c:pt>
                <c:pt idx="9115">
                  <c:v>759.58333333333337</c:v>
                </c:pt>
                <c:pt idx="9116">
                  <c:v>759.66666666666663</c:v>
                </c:pt>
                <c:pt idx="9117">
                  <c:v>759.75</c:v>
                </c:pt>
                <c:pt idx="9118">
                  <c:v>759.83333333333337</c:v>
                </c:pt>
                <c:pt idx="9119">
                  <c:v>759.91666666666663</c:v>
                </c:pt>
                <c:pt idx="9120">
                  <c:v>760</c:v>
                </c:pt>
                <c:pt idx="9121">
                  <c:v>760.08333333333337</c:v>
                </c:pt>
                <c:pt idx="9122">
                  <c:v>760.16666666666663</c:v>
                </c:pt>
                <c:pt idx="9123">
                  <c:v>760.25</c:v>
                </c:pt>
                <c:pt idx="9124">
                  <c:v>760.33333333333337</c:v>
                </c:pt>
                <c:pt idx="9125">
                  <c:v>760.41666666666663</c:v>
                </c:pt>
                <c:pt idx="9126">
                  <c:v>760.5</c:v>
                </c:pt>
                <c:pt idx="9127">
                  <c:v>760.58333333333337</c:v>
                </c:pt>
                <c:pt idx="9128">
                  <c:v>760.66666666666663</c:v>
                </c:pt>
                <c:pt idx="9129">
                  <c:v>760.75</c:v>
                </c:pt>
                <c:pt idx="9130">
                  <c:v>760.83333333333337</c:v>
                </c:pt>
                <c:pt idx="9131">
                  <c:v>760.91666666666663</c:v>
                </c:pt>
                <c:pt idx="9132">
                  <c:v>761</c:v>
                </c:pt>
                <c:pt idx="9133">
                  <c:v>761.08333333333337</c:v>
                </c:pt>
                <c:pt idx="9134">
                  <c:v>761.16666666666663</c:v>
                </c:pt>
                <c:pt idx="9135">
                  <c:v>761.25</c:v>
                </c:pt>
                <c:pt idx="9136">
                  <c:v>761.33333333333337</c:v>
                </c:pt>
                <c:pt idx="9137">
                  <c:v>761.41666666666663</c:v>
                </c:pt>
                <c:pt idx="9138">
                  <c:v>761.5</c:v>
                </c:pt>
                <c:pt idx="9139">
                  <c:v>761.58333333333337</c:v>
                </c:pt>
                <c:pt idx="9140">
                  <c:v>761.66666666666663</c:v>
                </c:pt>
                <c:pt idx="9141">
                  <c:v>761.75</c:v>
                </c:pt>
                <c:pt idx="9142">
                  <c:v>761.83333333333337</c:v>
                </c:pt>
                <c:pt idx="9143">
                  <c:v>761.91666666666663</c:v>
                </c:pt>
                <c:pt idx="9144">
                  <c:v>762</c:v>
                </c:pt>
                <c:pt idx="9145">
                  <c:v>762.08333333333337</c:v>
                </c:pt>
                <c:pt idx="9146">
                  <c:v>762.16666666666663</c:v>
                </c:pt>
                <c:pt idx="9147">
                  <c:v>762.25</c:v>
                </c:pt>
                <c:pt idx="9148">
                  <c:v>762.33333333333337</c:v>
                </c:pt>
                <c:pt idx="9149">
                  <c:v>762.41666666666663</c:v>
                </c:pt>
                <c:pt idx="9150">
                  <c:v>762.5</c:v>
                </c:pt>
                <c:pt idx="9151">
                  <c:v>762.58333333333337</c:v>
                </c:pt>
                <c:pt idx="9152">
                  <c:v>762.66666666666663</c:v>
                </c:pt>
                <c:pt idx="9153">
                  <c:v>762.75</c:v>
                </c:pt>
                <c:pt idx="9154">
                  <c:v>762.83333333333337</c:v>
                </c:pt>
                <c:pt idx="9155">
                  <c:v>762.91666666666663</c:v>
                </c:pt>
                <c:pt idx="9156">
                  <c:v>763</c:v>
                </c:pt>
                <c:pt idx="9157">
                  <c:v>763.08333333333337</c:v>
                </c:pt>
                <c:pt idx="9158">
                  <c:v>763.16666666666663</c:v>
                </c:pt>
                <c:pt idx="9159">
                  <c:v>763.25</c:v>
                </c:pt>
                <c:pt idx="9160">
                  <c:v>763.33333333333337</c:v>
                </c:pt>
                <c:pt idx="9161">
                  <c:v>763.41666666666663</c:v>
                </c:pt>
                <c:pt idx="9162">
                  <c:v>763.5</c:v>
                </c:pt>
                <c:pt idx="9163">
                  <c:v>763.58333333333337</c:v>
                </c:pt>
                <c:pt idx="9164">
                  <c:v>763.66666666666663</c:v>
                </c:pt>
                <c:pt idx="9165">
                  <c:v>763.75</c:v>
                </c:pt>
                <c:pt idx="9166">
                  <c:v>763.83333333333337</c:v>
                </c:pt>
                <c:pt idx="9167">
                  <c:v>763.91666666666663</c:v>
                </c:pt>
                <c:pt idx="9168">
                  <c:v>764</c:v>
                </c:pt>
                <c:pt idx="9169">
                  <c:v>764.08333333333337</c:v>
                </c:pt>
                <c:pt idx="9170">
                  <c:v>764.16666666666663</c:v>
                </c:pt>
                <c:pt idx="9171">
                  <c:v>764.25</c:v>
                </c:pt>
                <c:pt idx="9172">
                  <c:v>764.33333333333337</c:v>
                </c:pt>
                <c:pt idx="9173">
                  <c:v>764.41666666666663</c:v>
                </c:pt>
                <c:pt idx="9174">
                  <c:v>764.5</c:v>
                </c:pt>
                <c:pt idx="9175">
                  <c:v>764.58333333333337</c:v>
                </c:pt>
                <c:pt idx="9176">
                  <c:v>764.66666666666663</c:v>
                </c:pt>
                <c:pt idx="9177">
                  <c:v>764.75</c:v>
                </c:pt>
                <c:pt idx="9178">
                  <c:v>764.83333333333337</c:v>
                </c:pt>
                <c:pt idx="9179">
                  <c:v>764.91666666666663</c:v>
                </c:pt>
                <c:pt idx="9180">
                  <c:v>765</c:v>
                </c:pt>
                <c:pt idx="9181">
                  <c:v>765.08333333333337</c:v>
                </c:pt>
                <c:pt idx="9182">
                  <c:v>765.16666666666663</c:v>
                </c:pt>
                <c:pt idx="9183">
                  <c:v>765.25</c:v>
                </c:pt>
                <c:pt idx="9184">
                  <c:v>765.33333333333337</c:v>
                </c:pt>
                <c:pt idx="9185">
                  <c:v>765.41666666666663</c:v>
                </c:pt>
                <c:pt idx="9186">
                  <c:v>765.5</c:v>
                </c:pt>
                <c:pt idx="9187">
                  <c:v>765.58333333333337</c:v>
                </c:pt>
                <c:pt idx="9188">
                  <c:v>765.66666666666663</c:v>
                </c:pt>
                <c:pt idx="9189">
                  <c:v>765.75</c:v>
                </c:pt>
                <c:pt idx="9190">
                  <c:v>765.83333333333337</c:v>
                </c:pt>
                <c:pt idx="9191">
                  <c:v>765.91666666666663</c:v>
                </c:pt>
                <c:pt idx="9192">
                  <c:v>766</c:v>
                </c:pt>
                <c:pt idx="9193">
                  <c:v>766.08333333333337</c:v>
                </c:pt>
                <c:pt idx="9194">
                  <c:v>766.16666666666663</c:v>
                </c:pt>
                <c:pt idx="9195">
                  <c:v>766.25</c:v>
                </c:pt>
                <c:pt idx="9196">
                  <c:v>766.33333333333337</c:v>
                </c:pt>
                <c:pt idx="9197">
                  <c:v>766.41666666666663</c:v>
                </c:pt>
                <c:pt idx="9198">
                  <c:v>766.5</c:v>
                </c:pt>
                <c:pt idx="9199">
                  <c:v>766.58333333333337</c:v>
                </c:pt>
                <c:pt idx="9200">
                  <c:v>766.66666666666663</c:v>
                </c:pt>
                <c:pt idx="9201">
                  <c:v>766.75</c:v>
                </c:pt>
                <c:pt idx="9202">
                  <c:v>766.83333333333337</c:v>
                </c:pt>
                <c:pt idx="9203">
                  <c:v>766.91666666666663</c:v>
                </c:pt>
                <c:pt idx="9204">
                  <c:v>767</c:v>
                </c:pt>
                <c:pt idx="9205">
                  <c:v>767.08333333333337</c:v>
                </c:pt>
                <c:pt idx="9206">
                  <c:v>767.16666666666663</c:v>
                </c:pt>
                <c:pt idx="9207">
                  <c:v>767.25</c:v>
                </c:pt>
                <c:pt idx="9208">
                  <c:v>767.33333333333337</c:v>
                </c:pt>
                <c:pt idx="9209">
                  <c:v>767.41666666666663</c:v>
                </c:pt>
                <c:pt idx="9210">
                  <c:v>767.5</c:v>
                </c:pt>
                <c:pt idx="9211">
                  <c:v>767.58333333333337</c:v>
                </c:pt>
                <c:pt idx="9212">
                  <c:v>767.66666666666663</c:v>
                </c:pt>
                <c:pt idx="9213">
                  <c:v>767.75</c:v>
                </c:pt>
                <c:pt idx="9214">
                  <c:v>767.83333333333337</c:v>
                </c:pt>
                <c:pt idx="9215">
                  <c:v>767.91666666666663</c:v>
                </c:pt>
                <c:pt idx="9216">
                  <c:v>768</c:v>
                </c:pt>
                <c:pt idx="9217">
                  <c:v>768.08333333333337</c:v>
                </c:pt>
                <c:pt idx="9218">
                  <c:v>768.16666666666663</c:v>
                </c:pt>
                <c:pt idx="9219">
                  <c:v>768.25</c:v>
                </c:pt>
                <c:pt idx="9220">
                  <c:v>768.33333333333337</c:v>
                </c:pt>
                <c:pt idx="9221">
                  <c:v>768.41666666666663</c:v>
                </c:pt>
                <c:pt idx="9222">
                  <c:v>768.5</c:v>
                </c:pt>
                <c:pt idx="9223">
                  <c:v>768.58333333333337</c:v>
                </c:pt>
                <c:pt idx="9224">
                  <c:v>768.66666666666663</c:v>
                </c:pt>
                <c:pt idx="9225">
                  <c:v>768.75</c:v>
                </c:pt>
                <c:pt idx="9226">
                  <c:v>768.83333333333337</c:v>
                </c:pt>
                <c:pt idx="9227">
                  <c:v>768.91666666666663</c:v>
                </c:pt>
                <c:pt idx="9228">
                  <c:v>769</c:v>
                </c:pt>
                <c:pt idx="9229">
                  <c:v>769.08333333333337</c:v>
                </c:pt>
                <c:pt idx="9230">
                  <c:v>769.16666666666663</c:v>
                </c:pt>
                <c:pt idx="9231">
                  <c:v>769.25</c:v>
                </c:pt>
                <c:pt idx="9232">
                  <c:v>769.33333333333337</c:v>
                </c:pt>
                <c:pt idx="9233">
                  <c:v>769.41666666666663</c:v>
                </c:pt>
                <c:pt idx="9234">
                  <c:v>769.5</c:v>
                </c:pt>
                <c:pt idx="9235">
                  <c:v>769.58333333333337</c:v>
                </c:pt>
                <c:pt idx="9236">
                  <c:v>769.66666666666663</c:v>
                </c:pt>
                <c:pt idx="9237">
                  <c:v>769.75</c:v>
                </c:pt>
                <c:pt idx="9238">
                  <c:v>769.83333333333337</c:v>
                </c:pt>
                <c:pt idx="9239">
                  <c:v>769.91666666666663</c:v>
                </c:pt>
                <c:pt idx="9240">
                  <c:v>770</c:v>
                </c:pt>
                <c:pt idx="9241">
                  <c:v>770.08333333333337</c:v>
                </c:pt>
                <c:pt idx="9242">
                  <c:v>770.16666666666663</c:v>
                </c:pt>
                <c:pt idx="9243">
                  <c:v>770.25</c:v>
                </c:pt>
                <c:pt idx="9244">
                  <c:v>770.33333333333337</c:v>
                </c:pt>
                <c:pt idx="9245">
                  <c:v>770.41666666666663</c:v>
                </c:pt>
                <c:pt idx="9246">
                  <c:v>770.5</c:v>
                </c:pt>
                <c:pt idx="9247">
                  <c:v>770.58333333333337</c:v>
                </c:pt>
                <c:pt idx="9248">
                  <c:v>770.66666666666663</c:v>
                </c:pt>
                <c:pt idx="9249">
                  <c:v>770.75</c:v>
                </c:pt>
                <c:pt idx="9250">
                  <c:v>770.83333333333337</c:v>
                </c:pt>
                <c:pt idx="9251">
                  <c:v>770.91666666666663</c:v>
                </c:pt>
                <c:pt idx="9252">
                  <c:v>771</c:v>
                </c:pt>
                <c:pt idx="9253">
                  <c:v>771.08333333333337</c:v>
                </c:pt>
                <c:pt idx="9254">
                  <c:v>771.16666666666663</c:v>
                </c:pt>
                <c:pt idx="9255">
                  <c:v>771.25</c:v>
                </c:pt>
                <c:pt idx="9256">
                  <c:v>771.33333333333337</c:v>
                </c:pt>
                <c:pt idx="9257">
                  <c:v>771.41666666666663</c:v>
                </c:pt>
                <c:pt idx="9258">
                  <c:v>771.5</c:v>
                </c:pt>
                <c:pt idx="9259">
                  <c:v>771.58333333333337</c:v>
                </c:pt>
                <c:pt idx="9260">
                  <c:v>771.66666666666663</c:v>
                </c:pt>
                <c:pt idx="9261">
                  <c:v>771.75</c:v>
                </c:pt>
                <c:pt idx="9262">
                  <c:v>771.83333333333337</c:v>
                </c:pt>
                <c:pt idx="9263">
                  <c:v>771.91666666666663</c:v>
                </c:pt>
                <c:pt idx="9264">
                  <c:v>772</c:v>
                </c:pt>
                <c:pt idx="9265">
                  <c:v>772.08333333333337</c:v>
                </c:pt>
                <c:pt idx="9266">
                  <c:v>772.16666666666663</c:v>
                </c:pt>
                <c:pt idx="9267">
                  <c:v>772.25</c:v>
                </c:pt>
                <c:pt idx="9268">
                  <c:v>772.33333333333337</c:v>
                </c:pt>
                <c:pt idx="9269">
                  <c:v>772.41666666666663</c:v>
                </c:pt>
                <c:pt idx="9270">
                  <c:v>772.5</c:v>
                </c:pt>
                <c:pt idx="9271">
                  <c:v>772.58333333333337</c:v>
                </c:pt>
                <c:pt idx="9272">
                  <c:v>772.66666666666663</c:v>
                </c:pt>
                <c:pt idx="9273">
                  <c:v>772.75</c:v>
                </c:pt>
                <c:pt idx="9274">
                  <c:v>772.83333333333337</c:v>
                </c:pt>
                <c:pt idx="9275">
                  <c:v>772.91666666666663</c:v>
                </c:pt>
                <c:pt idx="9276">
                  <c:v>773</c:v>
                </c:pt>
                <c:pt idx="9277">
                  <c:v>773.08333333333337</c:v>
                </c:pt>
                <c:pt idx="9278">
                  <c:v>773.16666666666663</c:v>
                </c:pt>
                <c:pt idx="9279">
                  <c:v>773.25</c:v>
                </c:pt>
                <c:pt idx="9280">
                  <c:v>773.33333333333337</c:v>
                </c:pt>
                <c:pt idx="9281">
                  <c:v>773.41666666666663</c:v>
                </c:pt>
                <c:pt idx="9282">
                  <c:v>773.5</c:v>
                </c:pt>
                <c:pt idx="9283">
                  <c:v>773.58333333333337</c:v>
                </c:pt>
                <c:pt idx="9284">
                  <c:v>773.66666666666663</c:v>
                </c:pt>
                <c:pt idx="9285">
                  <c:v>773.75</c:v>
                </c:pt>
                <c:pt idx="9286">
                  <c:v>773.83333333333337</c:v>
                </c:pt>
                <c:pt idx="9287">
                  <c:v>773.91666666666663</c:v>
                </c:pt>
                <c:pt idx="9288">
                  <c:v>774</c:v>
                </c:pt>
                <c:pt idx="9289">
                  <c:v>774.08333333333337</c:v>
                </c:pt>
                <c:pt idx="9290">
                  <c:v>774.16666666666663</c:v>
                </c:pt>
                <c:pt idx="9291">
                  <c:v>774.25</c:v>
                </c:pt>
                <c:pt idx="9292">
                  <c:v>774.33333333333337</c:v>
                </c:pt>
                <c:pt idx="9293">
                  <c:v>774.41666666666663</c:v>
                </c:pt>
                <c:pt idx="9294">
                  <c:v>774.5</c:v>
                </c:pt>
                <c:pt idx="9295">
                  <c:v>774.58333333333337</c:v>
                </c:pt>
                <c:pt idx="9296">
                  <c:v>774.66666666666663</c:v>
                </c:pt>
                <c:pt idx="9297">
                  <c:v>774.75</c:v>
                </c:pt>
                <c:pt idx="9298">
                  <c:v>774.83333333333337</c:v>
                </c:pt>
                <c:pt idx="9299">
                  <c:v>774.91666666666663</c:v>
                </c:pt>
                <c:pt idx="9300">
                  <c:v>775</c:v>
                </c:pt>
                <c:pt idx="9301">
                  <c:v>775.08333333333337</c:v>
                </c:pt>
                <c:pt idx="9302">
                  <c:v>775.16666666666663</c:v>
                </c:pt>
                <c:pt idx="9303">
                  <c:v>775.25</c:v>
                </c:pt>
                <c:pt idx="9304">
                  <c:v>775.33333333333337</c:v>
                </c:pt>
                <c:pt idx="9305">
                  <c:v>775.41666666666663</c:v>
                </c:pt>
                <c:pt idx="9306">
                  <c:v>775.5</c:v>
                </c:pt>
                <c:pt idx="9307">
                  <c:v>775.58333333333337</c:v>
                </c:pt>
                <c:pt idx="9308">
                  <c:v>775.66666666666663</c:v>
                </c:pt>
                <c:pt idx="9309">
                  <c:v>775.75</c:v>
                </c:pt>
                <c:pt idx="9310">
                  <c:v>775.83333333333337</c:v>
                </c:pt>
                <c:pt idx="9311">
                  <c:v>775.91666666666663</c:v>
                </c:pt>
                <c:pt idx="9312">
                  <c:v>776</c:v>
                </c:pt>
                <c:pt idx="9313">
                  <c:v>776.08333333333337</c:v>
                </c:pt>
                <c:pt idx="9314">
                  <c:v>776.16666666666663</c:v>
                </c:pt>
                <c:pt idx="9315">
                  <c:v>776.25</c:v>
                </c:pt>
                <c:pt idx="9316">
                  <c:v>776.33333333333337</c:v>
                </c:pt>
                <c:pt idx="9317">
                  <c:v>776.41666666666663</c:v>
                </c:pt>
                <c:pt idx="9318">
                  <c:v>776.5</c:v>
                </c:pt>
                <c:pt idx="9319">
                  <c:v>776.58333333333337</c:v>
                </c:pt>
                <c:pt idx="9320">
                  <c:v>776.66666666666663</c:v>
                </c:pt>
                <c:pt idx="9321">
                  <c:v>776.75</c:v>
                </c:pt>
                <c:pt idx="9322">
                  <c:v>776.83333333333337</c:v>
                </c:pt>
                <c:pt idx="9323">
                  <c:v>776.91666666666663</c:v>
                </c:pt>
                <c:pt idx="9324">
                  <c:v>777</c:v>
                </c:pt>
                <c:pt idx="9325">
                  <c:v>777.08333333333337</c:v>
                </c:pt>
                <c:pt idx="9326">
                  <c:v>777.16666666666663</c:v>
                </c:pt>
                <c:pt idx="9327">
                  <c:v>777.25</c:v>
                </c:pt>
                <c:pt idx="9328">
                  <c:v>777.33333333333337</c:v>
                </c:pt>
                <c:pt idx="9329">
                  <c:v>777.41666666666663</c:v>
                </c:pt>
                <c:pt idx="9330">
                  <c:v>777.5</c:v>
                </c:pt>
                <c:pt idx="9331">
                  <c:v>777.58333333333337</c:v>
                </c:pt>
                <c:pt idx="9332">
                  <c:v>777.66666666666663</c:v>
                </c:pt>
                <c:pt idx="9333">
                  <c:v>777.75</c:v>
                </c:pt>
                <c:pt idx="9334">
                  <c:v>777.83333333333337</c:v>
                </c:pt>
                <c:pt idx="9335">
                  <c:v>777.91666666666663</c:v>
                </c:pt>
                <c:pt idx="9336">
                  <c:v>778</c:v>
                </c:pt>
                <c:pt idx="9337">
                  <c:v>778.08333333333337</c:v>
                </c:pt>
                <c:pt idx="9338">
                  <c:v>778.16666666666663</c:v>
                </c:pt>
                <c:pt idx="9339">
                  <c:v>778.25</c:v>
                </c:pt>
                <c:pt idx="9340">
                  <c:v>778.33333333333337</c:v>
                </c:pt>
                <c:pt idx="9341">
                  <c:v>778.41666666666663</c:v>
                </c:pt>
                <c:pt idx="9342">
                  <c:v>778.5</c:v>
                </c:pt>
                <c:pt idx="9343">
                  <c:v>778.58333333333337</c:v>
                </c:pt>
                <c:pt idx="9344">
                  <c:v>778.66666666666663</c:v>
                </c:pt>
                <c:pt idx="9345">
                  <c:v>778.75</c:v>
                </c:pt>
                <c:pt idx="9346">
                  <c:v>778.83333333333337</c:v>
                </c:pt>
                <c:pt idx="9347">
                  <c:v>778.91666666666663</c:v>
                </c:pt>
                <c:pt idx="9348">
                  <c:v>779</c:v>
                </c:pt>
                <c:pt idx="9349">
                  <c:v>779.08333333333337</c:v>
                </c:pt>
                <c:pt idx="9350">
                  <c:v>779.16666666666663</c:v>
                </c:pt>
                <c:pt idx="9351">
                  <c:v>779.25</c:v>
                </c:pt>
                <c:pt idx="9352">
                  <c:v>779.33333333333337</c:v>
                </c:pt>
                <c:pt idx="9353">
                  <c:v>779.41666666666663</c:v>
                </c:pt>
                <c:pt idx="9354">
                  <c:v>779.5</c:v>
                </c:pt>
                <c:pt idx="9355">
                  <c:v>779.58333333333337</c:v>
                </c:pt>
                <c:pt idx="9356">
                  <c:v>779.66666666666663</c:v>
                </c:pt>
                <c:pt idx="9357">
                  <c:v>779.75</c:v>
                </c:pt>
                <c:pt idx="9358">
                  <c:v>779.83333333333337</c:v>
                </c:pt>
                <c:pt idx="9359">
                  <c:v>779.91666666666663</c:v>
                </c:pt>
                <c:pt idx="9360">
                  <c:v>780</c:v>
                </c:pt>
                <c:pt idx="9361">
                  <c:v>780.08333333333337</c:v>
                </c:pt>
                <c:pt idx="9362">
                  <c:v>780.16666666666663</c:v>
                </c:pt>
                <c:pt idx="9363">
                  <c:v>780.25</c:v>
                </c:pt>
                <c:pt idx="9364">
                  <c:v>780.33333333333337</c:v>
                </c:pt>
                <c:pt idx="9365">
                  <c:v>780.41666666666663</c:v>
                </c:pt>
                <c:pt idx="9366">
                  <c:v>780.5</c:v>
                </c:pt>
                <c:pt idx="9367">
                  <c:v>780.58333333333337</c:v>
                </c:pt>
                <c:pt idx="9368">
                  <c:v>780.66666666666663</c:v>
                </c:pt>
                <c:pt idx="9369">
                  <c:v>780.75</c:v>
                </c:pt>
                <c:pt idx="9370">
                  <c:v>780.83333333333337</c:v>
                </c:pt>
                <c:pt idx="9371">
                  <c:v>780.91666666666663</c:v>
                </c:pt>
                <c:pt idx="9372">
                  <c:v>781</c:v>
                </c:pt>
                <c:pt idx="9373">
                  <c:v>781.08333333333337</c:v>
                </c:pt>
                <c:pt idx="9374">
                  <c:v>781.16666666666663</c:v>
                </c:pt>
                <c:pt idx="9375">
                  <c:v>781.25</c:v>
                </c:pt>
                <c:pt idx="9376">
                  <c:v>781.33333333333337</c:v>
                </c:pt>
                <c:pt idx="9377">
                  <c:v>781.41666666666663</c:v>
                </c:pt>
                <c:pt idx="9378">
                  <c:v>781.5</c:v>
                </c:pt>
                <c:pt idx="9379">
                  <c:v>781.58333333333337</c:v>
                </c:pt>
                <c:pt idx="9380">
                  <c:v>781.66666666666663</c:v>
                </c:pt>
                <c:pt idx="9381">
                  <c:v>781.75</c:v>
                </c:pt>
                <c:pt idx="9382">
                  <c:v>781.83333333333337</c:v>
                </c:pt>
                <c:pt idx="9383">
                  <c:v>781.91666666666663</c:v>
                </c:pt>
                <c:pt idx="9384">
                  <c:v>782</c:v>
                </c:pt>
                <c:pt idx="9385">
                  <c:v>782.08333333333337</c:v>
                </c:pt>
                <c:pt idx="9386">
                  <c:v>782.16666666666663</c:v>
                </c:pt>
                <c:pt idx="9387">
                  <c:v>782.25</c:v>
                </c:pt>
                <c:pt idx="9388">
                  <c:v>782.33333333333337</c:v>
                </c:pt>
                <c:pt idx="9389">
                  <c:v>782.41666666666663</c:v>
                </c:pt>
                <c:pt idx="9390">
                  <c:v>782.5</c:v>
                </c:pt>
                <c:pt idx="9391">
                  <c:v>782.58333333333337</c:v>
                </c:pt>
                <c:pt idx="9392">
                  <c:v>782.66666666666663</c:v>
                </c:pt>
                <c:pt idx="9393">
                  <c:v>782.75</c:v>
                </c:pt>
                <c:pt idx="9394">
                  <c:v>782.83333333333337</c:v>
                </c:pt>
                <c:pt idx="9395">
                  <c:v>782.91666666666663</c:v>
                </c:pt>
                <c:pt idx="9396">
                  <c:v>783</c:v>
                </c:pt>
                <c:pt idx="9397">
                  <c:v>783.08333333333337</c:v>
                </c:pt>
                <c:pt idx="9398">
                  <c:v>783.16666666666663</c:v>
                </c:pt>
                <c:pt idx="9399">
                  <c:v>783.25</c:v>
                </c:pt>
                <c:pt idx="9400">
                  <c:v>783.33333333333337</c:v>
                </c:pt>
                <c:pt idx="9401">
                  <c:v>783.41666666666663</c:v>
                </c:pt>
                <c:pt idx="9402">
                  <c:v>783.5</c:v>
                </c:pt>
                <c:pt idx="9403">
                  <c:v>783.58333333333337</c:v>
                </c:pt>
                <c:pt idx="9404">
                  <c:v>783.66666666666663</c:v>
                </c:pt>
                <c:pt idx="9405">
                  <c:v>783.75</c:v>
                </c:pt>
                <c:pt idx="9406">
                  <c:v>783.83333333333337</c:v>
                </c:pt>
                <c:pt idx="9407">
                  <c:v>783.91666666666663</c:v>
                </c:pt>
                <c:pt idx="9408">
                  <c:v>784</c:v>
                </c:pt>
                <c:pt idx="9409">
                  <c:v>784.08333333333337</c:v>
                </c:pt>
                <c:pt idx="9410">
                  <c:v>784.16666666666663</c:v>
                </c:pt>
                <c:pt idx="9411">
                  <c:v>784.25</c:v>
                </c:pt>
                <c:pt idx="9412">
                  <c:v>784.33333333333337</c:v>
                </c:pt>
                <c:pt idx="9413">
                  <c:v>784.41666666666663</c:v>
                </c:pt>
                <c:pt idx="9414">
                  <c:v>784.5</c:v>
                </c:pt>
                <c:pt idx="9415">
                  <c:v>784.58333333333337</c:v>
                </c:pt>
                <c:pt idx="9416">
                  <c:v>784.66666666666663</c:v>
                </c:pt>
                <c:pt idx="9417">
                  <c:v>784.75</c:v>
                </c:pt>
                <c:pt idx="9418">
                  <c:v>784.83333333333337</c:v>
                </c:pt>
                <c:pt idx="9419">
                  <c:v>784.91666666666663</c:v>
                </c:pt>
                <c:pt idx="9420">
                  <c:v>785</c:v>
                </c:pt>
                <c:pt idx="9421">
                  <c:v>785.08333333333337</c:v>
                </c:pt>
                <c:pt idx="9422">
                  <c:v>785.16666666666663</c:v>
                </c:pt>
                <c:pt idx="9423">
                  <c:v>785.25</c:v>
                </c:pt>
                <c:pt idx="9424">
                  <c:v>785.33333333333337</c:v>
                </c:pt>
                <c:pt idx="9425">
                  <c:v>785.41666666666663</c:v>
                </c:pt>
                <c:pt idx="9426">
                  <c:v>785.5</c:v>
                </c:pt>
                <c:pt idx="9427">
                  <c:v>785.58333333333337</c:v>
                </c:pt>
                <c:pt idx="9428">
                  <c:v>785.66666666666663</c:v>
                </c:pt>
                <c:pt idx="9429">
                  <c:v>785.75</c:v>
                </c:pt>
                <c:pt idx="9430">
                  <c:v>785.83333333333337</c:v>
                </c:pt>
                <c:pt idx="9431">
                  <c:v>785.91666666666663</c:v>
                </c:pt>
                <c:pt idx="9432">
                  <c:v>786</c:v>
                </c:pt>
                <c:pt idx="9433">
                  <c:v>786.08333333333337</c:v>
                </c:pt>
                <c:pt idx="9434">
                  <c:v>786.16666666666663</c:v>
                </c:pt>
                <c:pt idx="9435">
                  <c:v>786.25</c:v>
                </c:pt>
                <c:pt idx="9436">
                  <c:v>786.33333333333337</c:v>
                </c:pt>
                <c:pt idx="9437">
                  <c:v>786.41666666666663</c:v>
                </c:pt>
                <c:pt idx="9438">
                  <c:v>786.5</c:v>
                </c:pt>
                <c:pt idx="9439">
                  <c:v>786.58333333333337</c:v>
                </c:pt>
                <c:pt idx="9440">
                  <c:v>786.66666666666663</c:v>
                </c:pt>
                <c:pt idx="9441">
                  <c:v>786.75</c:v>
                </c:pt>
                <c:pt idx="9442">
                  <c:v>786.83333333333337</c:v>
                </c:pt>
                <c:pt idx="9443">
                  <c:v>786.91666666666663</c:v>
                </c:pt>
                <c:pt idx="9444">
                  <c:v>787</c:v>
                </c:pt>
                <c:pt idx="9445">
                  <c:v>787.08333333333337</c:v>
                </c:pt>
                <c:pt idx="9446">
                  <c:v>787.16666666666663</c:v>
                </c:pt>
                <c:pt idx="9447">
                  <c:v>787.25</c:v>
                </c:pt>
                <c:pt idx="9448">
                  <c:v>787.33333333333337</c:v>
                </c:pt>
                <c:pt idx="9449">
                  <c:v>787.41666666666663</c:v>
                </c:pt>
                <c:pt idx="9450">
                  <c:v>787.5</c:v>
                </c:pt>
                <c:pt idx="9451">
                  <c:v>787.58333333333337</c:v>
                </c:pt>
                <c:pt idx="9452">
                  <c:v>787.66666666666663</c:v>
                </c:pt>
                <c:pt idx="9453">
                  <c:v>787.75</c:v>
                </c:pt>
                <c:pt idx="9454">
                  <c:v>787.83333333333337</c:v>
                </c:pt>
                <c:pt idx="9455">
                  <c:v>787.91666666666663</c:v>
                </c:pt>
                <c:pt idx="9456">
                  <c:v>788</c:v>
                </c:pt>
                <c:pt idx="9457">
                  <c:v>788.08333333333337</c:v>
                </c:pt>
                <c:pt idx="9458">
                  <c:v>788.16666666666663</c:v>
                </c:pt>
                <c:pt idx="9459">
                  <c:v>788.25</c:v>
                </c:pt>
                <c:pt idx="9460">
                  <c:v>788.33333333333337</c:v>
                </c:pt>
                <c:pt idx="9461">
                  <c:v>788.41666666666663</c:v>
                </c:pt>
                <c:pt idx="9462">
                  <c:v>788.5</c:v>
                </c:pt>
                <c:pt idx="9463">
                  <c:v>788.58333333333337</c:v>
                </c:pt>
                <c:pt idx="9464">
                  <c:v>788.66666666666663</c:v>
                </c:pt>
                <c:pt idx="9465">
                  <c:v>788.75</c:v>
                </c:pt>
                <c:pt idx="9466">
                  <c:v>788.83333333333337</c:v>
                </c:pt>
                <c:pt idx="9467">
                  <c:v>788.91666666666663</c:v>
                </c:pt>
                <c:pt idx="9468">
                  <c:v>789</c:v>
                </c:pt>
                <c:pt idx="9469">
                  <c:v>789.08333333333337</c:v>
                </c:pt>
                <c:pt idx="9470">
                  <c:v>789.16666666666663</c:v>
                </c:pt>
                <c:pt idx="9471">
                  <c:v>789.25</c:v>
                </c:pt>
                <c:pt idx="9472">
                  <c:v>789.33333333333337</c:v>
                </c:pt>
                <c:pt idx="9473">
                  <c:v>789.41666666666663</c:v>
                </c:pt>
                <c:pt idx="9474">
                  <c:v>789.5</c:v>
                </c:pt>
                <c:pt idx="9475">
                  <c:v>789.58333333333337</c:v>
                </c:pt>
                <c:pt idx="9476">
                  <c:v>789.66666666666663</c:v>
                </c:pt>
                <c:pt idx="9477">
                  <c:v>789.75</c:v>
                </c:pt>
                <c:pt idx="9478">
                  <c:v>789.83333333333337</c:v>
                </c:pt>
                <c:pt idx="9479">
                  <c:v>789.91666666666663</c:v>
                </c:pt>
                <c:pt idx="9480">
                  <c:v>790</c:v>
                </c:pt>
                <c:pt idx="9481">
                  <c:v>790.08333333333337</c:v>
                </c:pt>
                <c:pt idx="9482">
                  <c:v>790.16666666666663</c:v>
                </c:pt>
                <c:pt idx="9483">
                  <c:v>790.25</c:v>
                </c:pt>
                <c:pt idx="9484">
                  <c:v>790.33333333333337</c:v>
                </c:pt>
                <c:pt idx="9485">
                  <c:v>790.41666666666663</c:v>
                </c:pt>
                <c:pt idx="9486">
                  <c:v>790.5</c:v>
                </c:pt>
                <c:pt idx="9487">
                  <c:v>790.58333333333337</c:v>
                </c:pt>
                <c:pt idx="9488">
                  <c:v>790.66666666666663</c:v>
                </c:pt>
                <c:pt idx="9489">
                  <c:v>790.75</c:v>
                </c:pt>
                <c:pt idx="9490">
                  <c:v>790.83333333333337</c:v>
                </c:pt>
                <c:pt idx="9491">
                  <c:v>790.91666666666663</c:v>
                </c:pt>
                <c:pt idx="9492">
                  <c:v>791</c:v>
                </c:pt>
                <c:pt idx="9493">
                  <c:v>791.08333333333337</c:v>
                </c:pt>
                <c:pt idx="9494">
                  <c:v>791.16666666666663</c:v>
                </c:pt>
                <c:pt idx="9495">
                  <c:v>791.25</c:v>
                </c:pt>
                <c:pt idx="9496">
                  <c:v>791.33333333333337</c:v>
                </c:pt>
                <c:pt idx="9497">
                  <c:v>791.41666666666663</c:v>
                </c:pt>
                <c:pt idx="9498">
                  <c:v>791.5</c:v>
                </c:pt>
                <c:pt idx="9499">
                  <c:v>791.58333333333337</c:v>
                </c:pt>
                <c:pt idx="9500">
                  <c:v>791.66666666666663</c:v>
                </c:pt>
                <c:pt idx="9501">
                  <c:v>791.75</c:v>
                </c:pt>
                <c:pt idx="9502">
                  <c:v>791.83333333333337</c:v>
                </c:pt>
                <c:pt idx="9503">
                  <c:v>791.91666666666663</c:v>
                </c:pt>
                <c:pt idx="9504">
                  <c:v>792</c:v>
                </c:pt>
                <c:pt idx="9505">
                  <c:v>792.08333333333337</c:v>
                </c:pt>
                <c:pt idx="9506">
                  <c:v>792.16666666666663</c:v>
                </c:pt>
                <c:pt idx="9507">
                  <c:v>792.25</c:v>
                </c:pt>
                <c:pt idx="9508">
                  <c:v>792.33333333333337</c:v>
                </c:pt>
                <c:pt idx="9509">
                  <c:v>792.41666666666663</c:v>
                </c:pt>
                <c:pt idx="9510">
                  <c:v>792.5</c:v>
                </c:pt>
                <c:pt idx="9511">
                  <c:v>792.58333333333337</c:v>
                </c:pt>
                <c:pt idx="9512">
                  <c:v>792.66666666666663</c:v>
                </c:pt>
                <c:pt idx="9513">
                  <c:v>792.75</c:v>
                </c:pt>
                <c:pt idx="9514">
                  <c:v>792.83333333333337</c:v>
                </c:pt>
                <c:pt idx="9515">
                  <c:v>792.91666666666663</c:v>
                </c:pt>
                <c:pt idx="9516">
                  <c:v>793</c:v>
                </c:pt>
                <c:pt idx="9517">
                  <c:v>793.08333333333337</c:v>
                </c:pt>
                <c:pt idx="9518">
                  <c:v>793.16666666666663</c:v>
                </c:pt>
                <c:pt idx="9519">
                  <c:v>793.25</c:v>
                </c:pt>
                <c:pt idx="9520">
                  <c:v>793.33333333333337</c:v>
                </c:pt>
                <c:pt idx="9521">
                  <c:v>793.41666666666663</c:v>
                </c:pt>
                <c:pt idx="9522">
                  <c:v>793.5</c:v>
                </c:pt>
                <c:pt idx="9523">
                  <c:v>793.58333333333337</c:v>
                </c:pt>
                <c:pt idx="9524">
                  <c:v>793.66666666666663</c:v>
                </c:pt>
                <c:pt idx="9525">
                  <c:v>793.75</c:v>
                </c:pt>
                <c:pt idx="9526">
                  <c:v>793.83333333333337</c:v>
                </c:pt>
                <c:pt idx="9527">
                  <c:v>793.91666666666663</c:v>
                </c:pt>
                <c:pt idx="9528">
                  <c:v>794</c:v>
                </c:pt>
                <c:pt idx="9529">
                  <c:v>794.08333333333337</c:v>
                </c:pt>
                <c:pt idx="9530">
                  <c:v>794.16666666666663</c:v>
                </c:pt>
                <c:pt idx="9531">
                  <c:v>794.25</c:v>
                </c:pt>
                <c:pt idx="9532">
                  <c:v>794.33333333333337</c:v>
                </c:pt>
                <c:pt idx="9533">
                  <c:v>794.41666666666663</c:v>
                </c:pt>
                <c:pt idx="9534">
                  <c:v>794.5</c:v>
                </c:pt>
                <c:pt idx="9535">
                  <c:v>794.58333333333337</c:v>
                </c:pt>
                <c:pt idx="9536">
                  <c:v>794.66666666666663</c:v>
                </c:pt>
                <c:pt idx="9537">
                  <c:v>794.75</c:v>
                </c:pt>
                <c:pt idx="9538">
                  <c:v>794.83333333333337</c:v>
                </c:pt>
                <c:pt idx="9539">
                  <c:v>794.91666666666663</c:v>
                </c:pt>
                <c:pt idx="9540">
                  <c:v>795</c:v>
                </c:pt>
                <c:pt idx="9541">
                  <c:v>795.08333333333337</c:v>
                </c:pt>
                <c:pt idx="9542">
                  <c:v>795.16666666666663</c:v>
                </c:pt>
                <c:pt idx="9543">
                  <c:v>795.25</c:v>
                </c:pt>
                <c:pt idx="9544">
                  <c:v>795.33333333333337</c:v>
                </c:pt>
                <c:pt idx="9545">
                  <c:v>795.41666666666663</c:v>
                </c:pt>
                <c:pt idx="9546">
                  <c:v>795.5</c:v>
                </c:pt>
                <c:pt idx="9547">
                  <c:v>795.58333333333337</c:v>
                </c:pt>
                <c:pt idx="9548">
                  <c:v>795.66666666666663</c:v>
                </c:pt>
                <c:pt idx="9549">
                  <c:v>795.75</c:v>
                </c:pt>
                <c:pt idx="9550">
                  <c:v>795.83333333333337</c:v>
                </c:pt>
                <c:pt idx="9551">
                  <c:v>795.91666666666663</c:v>
                </c:pt>
                <c:pt idx="9552">
                  <c:v>796</c:v>
                </c:pt>
                <c:pt idx="9553">
                  <c:v>796.08333333333337</c:v>
                </c:pt>
                <c:pt idx="9554">
                  <c:v>796.16666666666663</c:v>
                </c:pt>
                <c:pt idx="9555">
                  <c:v>796.25</c:v>
                </c:pt>
                <c:pt idx="9556">
                  <c:v>796.33333333333337</c:v>
                </c:pt>
                <c:pt idx="9557">
                  <c:v>796.41666666666663</c:v>
                </c:pt>
                <c:pt idx="9558">
                  <c:v>796.5</c:v>
                </c:pt>
                <c:pt idx="9559">
                  <c:v>796.58333333333337</c:v>
                </c:pt>
                <c:pt idx="9560">
                  <c:v>796.66666666666663</c:v>
                </c:pt>
                <c:pt idx="9561">
                  <c:v>796.75</c:v>
                </c:pt>
                <c:pt idx="9562">
                  <c:v>796.83333333333337</c:v>
                </c:pt>
                <c:pt idx="9563">
                  <c:v>796.91666666666663</c:v>
                </c:pt>
                <c:pt idx="9564">
                  <c:v>797</c:v>
                </c:pt>
                <c:pt idx="9565">
                  <c:v>797.08333333333337</c:v>
                </c:pt>
                <c:pt idx="9566">
                  <c:v>797.16666666666663</c:v>
                </c:pt>
                <c:pt idx="9567">
                  <c:v>797.25</c:v>
                </c:pt>
                <c:pt idx="9568">
                  <c:v>797.33333333333337</c:v>
                </c:pt>
                <c:pt idx="9569">
                  <c:v>797.41666666666663</c:v>
                </c:pt>
                <c:pt idx="9570">
                  <c:v>797.5</c:v>
                </c:pt>
                <c:pt idx="9571">
                  <c:v>797.58333333333337</c:v>
                </c:pt>
                <c:pt idx="9572">
                  <c:v>797.66666666666663</c:v>
                </c:pt>
                <c:pt idx="9573">
                  <c:v>797.75</c:v>
                </c:pt>
                <c:pt idx="9574">
                  <c:v>797.83333333333337</c:v>
                </c:pt>
                <c:pt idx="9575">
                  <c:v>797.91666666666663</c:v>
                </c:pt>
                <c:pt idx="9576">
                  <c:v>798</c:v>
                </c:pt>
                <c:pt idx="9577">
                  <c:v>798.08333333333337</c:v>
                </c:pt>
                <c:pt idx="9578">
                  <c:v>798.16666666666663</c:v>
                </c:pt>
                <c:pt idx="9579">
                  <c:v>798.25</c:v>
                </c:pt>
                <c:pt idx="9580">
                  <c:v>798.33333333333337</c:v>
                </c:pt>
                <c:pt idx="9581">
                  <c:v>798.41666666666663</c:v>
                </c:pt>
                <c:pt idx="9582">
                  <c:v>798.5</c:v>
                </c:pt>
                <c:pt idx="9583">
                  <c:v>798.58333333333337</c:v>
                </c:pt>
                <c:pt idx="9584">
                  <c:v>798.66666666666663</c:v>
                </c:pt>
                <c:pt idx="9585">
                  <c:v>798.75</c:v>
                </c:pt>
                <c:pt idx="9586">
                  <c:v>798.83333333333337</c:v>
                </c:pt>
                <c:pt idx="9587">
                  <c:v>798.91666666666663</c:v>
                </c:pt>
                <c:pt idx="9588">
                  <c:v>799</c:v>
                </c:pt>
                <c:pt idx="9589">
                  <c:v>799.08333333333337</c:v>
                </c:pt>
                <c:pt idx="9590">
                  <c:v>799.16666666666663</c:v>
                </c:pt>
                <c:pt idx="9591">
                  <c:v>799.25</c:v>
                </c:pt>
                <c:pt idx="9592">
                  <c:v>799.33333333333337</c:v>
                </c:pt>
                <c:pt idx="9593">
                  <c:v>799.41666666666663</c:v>
                </c:pt>
                <c:pt idx="9594">
                  <c:v>799.5</c:v>
                </c:pt>
                <c:pt idx="9595">
                  <c:v>799.58333333333337</c:v>
                </c:pt>
                <c:pt idx="9596">
                  <c:v>799.66666666666663</c:v>
                </c:pt>
                <c:pt idx="9597">
                  <c:v>799.75</c:v>
                </c:pt>
                <c:pt idx="9598">
                  <c:v>799.83333333333337</c:v>
                </c:pt>
                <c:pt idx="9599">
                  <c:v>799.91666666666663</c:v>
                </c:pt>
                <c:pt idx="9600">
                  <c:v>800</c:v>
                </c:pt>
                <c:pt idx="9601">
                  <c:v>800.08333333333337</c:v>
                </c:pt>
                <c:pt idx="9602">
                  <c:v>800.16666666666663</c:v>
                </c:pt>
                <c:pt idx="9603">
                  <c:v>800.25</c:v>
                </c:pt>
                <c:pt idx="9604">
                  <c:v>800.33333333333337</c:v>
                </c:pt>
                <c:pt idx="9605">
                  <c:v>800.41666666666663</c:v>
                </c:pt>
                <c:pt idx="9606">
                  <c:v>800.5</c:v>
                </c:pt>
                <c:pt idx="9607">
                  <c:v>800.58333333333337</c:v>
                </c:pt>
                <c:pt idx="9608">
                  <c:v>800.66666666666663</c:v>
                </c:pt>
                <c:pt idx="9609">
                  <c:v>800.75</c:v>
                </c:pt>
                <c:pt idx="9610">
                  <c:v>800.83333333333337</c:v>
                </c:pt>
                <c:pt idx="9611">
                  <c:v>800.91666666666663</c:v>
                </c:pt>
                <c:pt idx="9612">
                  <c:v>801</c:v>
                </c:pt>
                <c:pt idx="9613">
                  <c:v>801.08333333333337</c:v>
                </c:pt>
                <c:pt idx="9614">
                  <c:v>801.16666666666663</c:v>
                </c:pt>
                <c:pt idx="9615">
                  <c:v>801.25</c:v>
                </c:pt>
                <c:pt idx="9616">
                  <c:v>801.33333333333337</c:v>
                </c:pt>
                <c:pt idx="9617">
                  <c:v>801.41666666666663</c:v>
                </c:pt>
                <c:pt idx="9618">
                  <c:v>801.5</c:v>
                </c:pt>
                <c:pt idx="9619">
                  <c:v>801.58333333333337</c:v>
                </c:pt>
                <c:pt idx="9620">
                  <c:v>801.66666666666663</c:v>
                </c:pt>
                <c:pt idx="9621">
                  <c:v>801.75</c:v>
                </c:pt>
                <c:pt idx="9622">
                  <c:v>801.83333333333337</c:v>
                </c:pt>
                <c:pt idx="9623">
                  <c:v>801.91666666666663</c:v>
                </c:pt>
                <c:pt idx="9624">
                  <c:v>802</c:v>
                </c:pt>
                <c:pt idx="9625">
                  <c:v>802.08333333333337</c:v>
                </c:pt>
                <c:pt idx="9626">
                  <c:v>802.16666666666663</c:v>
                </c:pt>
                <c:pt idx="9627">
                  <c:v>802.25</c:v>
                </c:pt>
                <c:pt idx="9628">
                  <c:v>802.33333333333337</c:v>
                </c:pt>
                <c:pt idx="9629">
                  <c:v>802.41666666666663</c:v>
                </c:pt>
                <c:pt idx="9630">
                  <c:v>802.5</c:v>
                </c:pt>
                <c:pt idx="9631">
                  <c:v>802.58333333333337</c:v>
                </c:pt>
                <c:pt idx="9632">
                  <c:v>802.66666666666663</c:v>
                </c:pt>
                <c:pt idx="9633">
                  <c:v>802.75</c:v>
                </c:pt>
                <c:pt idx="9634">
                  <c:v>802.83333333333337</c:v>
                </c:pt>
                <c:pt idx="9635">
                  <c:v>802.91666666666663</c:v>
                </c:pt>
                <c:pt idx="9636">
                  <c:v>803</c:v>
                </c:pt>
                <c:pt idx="9637">
                  <c:v>803.08333333333337</c:v>
                </c:pt>
                <c:pt idx="9638">
                  <c:v>803.16666666666663</c:v>
                </c:pt>
                <c:pt idx="9639">
                  <c:v>803.25</c:v>
                </c:pt>
                <c:pt idx="9640">
                  <c:v>803.33333333333337</c:v>
                </c:pt>
                <c:pt idx="9641">
                  <c:v>803.41666666666663</c:v>
                </c:pt>
                <c:pt idx="9642">
                  <c:v>803.5</c:v>
                </c:pt>
                <c:pt idx="9643">
                  <c:v>803.58333333333337</c:v>
                </c:pt>
                <c:pt idx="9644">
                  <c:v>803.66666666666663</c:v>
                </c:pt>
                <c:pt idx="9645">
                  <c:v>803.75</c:v>
                </c:pt>
                <c:pt idx="9646">
                  <c:v>803.83333333333337</c:v>
                </c:pt>
                <c:pt idx="9647">
                  <c:v>803.91666666666663</c:v>
                </c:pt>
                <c:pt idx="9648">
                  <c:v>804</c:v>
                </c:pt>
                <c:pt idx="9649">
                  <c:v>804.08333333333337</c:v>
                </c:pt>
                <c:pt idx="9650">
                  <c:v>804.16666666666663</c:v>
                </c:pt>
                <c:pt idx="9651">
                  <c:v>804.25</c:v>
                </c:pt>
                <c:pt idx="9652">
                  <c:v>804.33333333333337</c:v>
                </c:pt>
                <c:pt idx="9653">
                  <c:v>804.41666666666663</c:v>
                </c:pt>
                <c:pt idx="9654">
                  <c:v>804.5</c:v>
                </c:pt>
                <c:pt idx="9655">
                  <c:v>804.58333333333337</c:v>
                </c:pt>
                <c:pt idx="9656">
                  <c:v>804.66666666666663</c:v>
                </c:pt>
                <c:pt idx="9657">
                  <c:v>804.75</c:v>
                </c:pt>
                <c:pt idx="9658">
                  <c:v>804.83333333333337</c:v>
                </c:pt>
                <c:pt idx="9659">
                  <c:v>804.91666666666663</c:v>
                </c:pt>
                <c:pt idx="9660">
                  <c:v>805</c:v>
                </c:pt>
                <c:pt idx="9661">
                  <c:v>805.08333333333337</c:v>
                </c:pt>
                <c:pt idx="9662">
                  <c:v>805.16666666666663</c:v>
                </c:pt>
                <c:pt idx="9663">
                  <c:v>805.25</c:v>
                </c:pt>
                <c:pt idx="9664">
                  <c:v>805.33333333333337</c:v>
                </c:pt>
                <c:pt idx="9665">
                  <c:v>805.41666666666663</c:v>
                </c:pt>
                <c:pt idx="9666">
                  <c:v>805.5</c:v>
                </c:pt>
                <c:pt idx="9667">
                  <c:v>805.58333333333337</c:v>
                </c:pt>
                <c:pt idx="9668">
                  <c:v>805.66666666666663</c:v>
                </c:pt>
                <c:pt idx="9669">
                  <c:v>805.75</c:v>
                </c:pt>
                <c:pt idx="9670">
                  <c:v>805.83333333333337</c:v>
                </c:pt>
                <c:pt idx="9671">
                  <c:v>805.91666666666663</c:v>
                </c:pt>
                <c:pt idx="9672">
                  <c:v>806</c:v>
                </c:pt>
                <c:pt idx="9673">
                  <c:v>806.08333333333337</c:v>
                </c:pt>
                <c:pt idx="9674">
                  <c:v>806.16666666666663</c:v>
                </c:pt>
                <c:pt idx="9675">
                  <c:v>806.25</c:v>
                </c:pt>
                <c:pt idx="9676">
                  <c:v>806.33333333333337</c:v>
                </c:pt>
                <c:pt idx="9677">
                  <c:v>806.41666666666663</c:v>
                </c:pt>
                <c:pt idx="9678">
                  <c:v>806.5</c:v>
                </c:pt>
                <c:pt idx="9679">
                  <c:v>806.58333333333337</c:v>
                </c:pt>
                <c:pt idx="9680">
                  <c:v>806.66666666666663</c:v>
                </c:pt>
                <c:pt idx="9681">
                  <c:v>806.75</c:v>
                </c:pt>
                <c:pt idx="9682">
                  <c:v>806.83333333333337</c:v>
                </c:pt>
                <c:pt idx="9683">
                  <c:v>806.91666666666663</c:v>
                </c:pt>
                <c:pt idx="9684">
                  <c:v>807</c:v>
                </c:pt>
                <c:pt idx="9685">
                  <c:v>807.08333333333337</c:v>
                </c:pt>
                <c:pt idx="9686">
                  <c:v>807.16666666666663</c:v>
                </c:pt>
                <c:pt idx="9687">
                  <c:v>807.25</c:v>
                </c:pt>
                <c:pt idx="9688">
                  <c:v>807.33333333333337</c:v>
                </c:pt>
                <c:pt idx="9689">
                  <c:v>807.41666666666663</c:v>
                </c:pt>
                <c:pt idx="9690">
                  <c:v>807.5</c:v>
                </c:pt>
                <c:pt idx="9691">
                  <c:v>807.58333333333337</c:v>
                </c:pt>
                <c:pt idx="9692">
                  <c:v>807.66666666666663</c:v>
                </c:pt>
                <c:pt idx="9693">
                  <c:v>807.75</c:v>
                </c:pt>
                <c:pt idx="9694">
                  <c:v>807.83333333333337</c:v>
                </c:pt>
                <c:pt idx="9695">
                  <c:v>807.91666666666663</c:v>
                </c:pt>
                <c:pt idx="9696">
                  <c:v>808</c:v>
                </c:pt>
                <c:pt idx="9697">
                  <c:v>808.08333333333337</c:v>
                </c:pt>
                <c:pt idx="9698">
                  <c:v>808.16666666666663</c:v>
                </c:pt>
                <c:pt idx="9699">
                  <c:v>808.25</c:v>
                </c:pt>
                <c:pt idx="9700">
                  <c:v>808.33333333333337</c:v>
                </c:pt>
                <c:pt idx="9701">
                  <c:v>808.41666666666663</c:v>
                </c:pt>
                <c:pt idx="9702">
                  <c:v>808.5</c:v>
                </c:pt>
                <c:pt idx="9703">
                  <c:v>808.58333333333337</c:v>
                </c:pt>
                <c:pt idx="9704">
                  <c:v>808.66666666666663</c:v>
                </c:pt>
                <c:pt idx="9705">
                  <c:v>808.75</c:v>
                </c:pt>
                <c:pt idx="9706">
                  <c:v>808.83333333333337</c:v>
                </c:pt>
                <c:pt idx="9707">
                  <c:v>808.91666666666663</c:v>
                </c:pt>
                <c:pt idx="9708">
                  <c:v>809</c:v>
                </c:pt>
                <c:pt idx="9709">
                  <c:v>809.08333333333337</c:v>
                </c:pt>
                <c:pt idx="9710">
                  <c:v>809.16666666666663</c:v>
                </c:pt>
                <c:pt idx="9711">
                  <c:v>809.25</c:v>
                </c:pt>
                <c:pt idx="9712">
                  <c:v>809.33333333333337</c:v>
                </c:pt>
                <c:pt idx="9713">
                  <c:v>809.41666666666663</c:v>
                </c:pt>
                <c:pt idx="9714">
                  <c:v>809.5</c:v>
                </c:pt>
                <c:pt idx="9715">
                  <c:v>809.58333333333337</c:v>
                </c:pt>
                <c:pt idx="9716">
                  <c:v>809.66666666666663</c:v>
                </c:pt>
                <c:pt idx="9717">
                  <c:v>809.75</c:v>
                </c:pt>
                <c:pt idx="9718">
                  <c:v>809.83333333333337</c:v>
                </c:pt>
                <c:pt idx="9719">
                  <c:v>809.91666666666663</c:v>
                </c:pt>
                <c:pt idx="9720">
                  <c:v>810</c:v>
                </c:pt>
                <c:pt idx="9721">
                  <c:v>810.08333333333337</c:v>
                </c:pt>
                <c:pt idx="9722">
                  <c:v>810.16666666666663</c:v>
                </c:pt>
                <c:pt idx="9723">
                  <c:v>810.25</c:v>
                </c:pt>
                <c:pt idx="9724">
                  <c:v>810.33333333333337</c:v>
                </c:pt>
                <c:pt idx="9725">
                  <c:v>810.41666666666663</c:v>
                </c:pt>
                <c:pt idx="9726">
                  <c:v>810.5</c:v>
                </c:pt>
                <c:pt idx="9727">
                  <c:v>810.58333333333337</c:v>
                </c:pt>
                <c:pt idx="9728">
                  <c:v>810.66666666666663</c:v>
                </c:pt>
                <c:pt idx="9729">
                  <c:v>810.75</c:v>
                </c:pt>
                <c:pt idx="9730">
                  <c:v>810.83333333333337</c:v>
                </c:pt>
                <c:pt idx="9731">
                  <c:v>810.91666666666663</c:v>
                </c:pt>
                <c:pt idx="9732">
                  <c:v>811</c:v>
                </c:pt>
                <c:pt idx="9733">
                  <c:v>811.08333333333337</c:v>
                </c:pt>
                <c:pt idx="9734">
                  <c:v>811.16666666666663</c:v>
                </c:pt>
                <c:pt idx="9735">
                  <c:v>811.25</c:v>
                </c:pt>
                <c:pt idx="9736">
                  <c:v>811.33333333333337</c:v>
                </c:pt>
                <c:pt idx="9737">
                  <c:v>811.41666666666663</c:v>
                </c:pt>
                <c:pt idx="9738">
                  <c:v>811.5</c:v>
                </c:pt>
                <c:pt idx="9739">
                  <c:v>811.58333333333337</c:v>
                </c:pt>
                <c:pt idx="9740">
                  <c:v>811.66666666666663</c:v>
                </c:pt>
                <c:pt idx="9741">
                  <c:v>811.75</c:v>
                </c:pt>
                <c:pt idx="9742">
                  <c:v>811.83333333333337</c:v>
                </c:pt>
                <c:pt idx="9743">
                  <c:v>811.91666666666663</c:v>
                </c:pt>
                <c:pt idx="9744">
                  <c:v>812</c:v>
                </c:pt>
                <c:pt idx="9745">
                  <c:v>812.08333333333337</c:v>
                </c:pt>
                <c:pt idx="9746">
                  <c:v>812.16666666666663</c:v>
                </c:pt>
                <c:pt idx="9747">
                  <c:v>812.25</c:v>
                </c:pt>
                <c:pt idx="9748">
                  <c:v>812.33333333333337</c:v>
                </c:pt>
                <c:pt idx="9749">
                  <c:v>812.41666666666663</c:v>
                </c:pt>
                <c:pt idx="9750">
                  <c:v>812.5</c:v>
                </c:pt>
                <c:pt idx="9751">
                  <c:v>812.58333333333337</c:v>
                </c:pt>
                <c:pt idx="9752">
                  <c:v>812.66666666666663</c:v>
                </c:pt>
                <c:pt idx="9753">
                  <c:v>812.75</c:v>
                </c:pt>
                <c:pt idx="9754">
                  <c:v>812.83333333333337</c:v>
                </c:pt>
                <c:pt idx="9755">
                  <c:v>812.91666666666663</c:v>
                </c:pt>
                <c:pt idx="9756">
                  <c:v>813</c:v>
                </c:pt>
                <c:pt idx="9757">
                  <c:v>813.08333333333337</c:v>
                </c:pt>
                <c:pt idx="9758">
                  <c:v>813.16666666666663</c:v>
                </c:pt>
                <c:pt idx="9759">
                  <c:v>813.25</c:v>
                </c:pt>
                <c:pt idx="9760">
                  <c:v>813.33333333333337</c:v>
                </c:pt>
                <c:pt idx="9761">
                  <c:v>813.41666666666663</c:v>
                </c:pt>
                <c:pt idx="9762">
                  <c:v>813.5</c:v>
                </c:pt>
                <c:pt idx="9763">
                  <c:v>813.58333333333337</c:v>
                </c:pt>
                <c:pt idx="9764">
                  <c:v>813.66666666666663</c:v>
                </c:pt>
                <c:pt idx="9765">
                  <c:v>813.75</c:v>
                </c:pt>
                <c:pt idx="9766">
                  <c:v>813.83333333333337</c:v>
                </c:pt>
                <c:pt idx="9767">
                  <c:v>813.91666666666663</c:v>
                </c:pt>
                <c:pt idx="9768">
                  <c:v>814</c:v>
                </c:pt>
                <c:pt idx="9769">
                  <c:v>814.08333333333337</c:v>
                </c:pt>
                <c:pt idx="9770">
                  <c:v>814.16666666666663</c:v>
                </c:pt>
                <c:pt idx="9771">
                  <c:v>814.25</c:v>
                </c:pt>
                <c:pt idx="9772">
                  <c:v>814.33333333333337</c:v>
                </c:pt>
                <c:pt idx="9773">
                  <c:v>814.41666666666663</c:v>
                </c:pt>
                <c:pt idx="9774">
                  <c:v>814.5</c:v>
                </c:pt>
                <c:pt idx="9775">
                  <c:v>814.58333333333337</c:v>
                </c:pt>
                <c:pt idx="9776">
                  <c:v>814.66666666666663</c:v>
                </c:pt>
                <c:pt idx="9777">
                  <c:v>814.75</c:v>
                </c:pt>
                <c:pt idx="9778">
                  <c:v>814.83333333333337</c:v>
                </c:pt>
                <c:pt idx="9779">
                  <c:v>814.91666666666663</c:v>
                </c:pt>
                <c:pt idx="9780">
                  <c:v>815</c:v>
                </c:pt>
                <c:pt idx="9781">
                  <c:v>815.08333333333337</c:v>
                </c:pt>
                <c:pt idx="9782">
                  <c:v>815.16666666666663</c:v>
                </c:pt>
                <c:pt idx="9783">
                  <c:v>815.25</c:v>
                </c:pt>
                <c:pt idx="9784">
                  <c:v>815.33333333333337</c:v>
                </c:pt>
                <c:pt idx="9785">
                  <c:v>815.41666666666663</c:v>
                </c:pt>
                <c:pt idx="9786">
                  <c:v>815.5</c:v>
                </c:pt>
                <c:pt idx="9787">
                  <c:v>815.58333333333337</c:v>
                </c:pt>
                <c:pt idx="9788">
                  <c:v>815.66666666666663</c:v>
                </c:pt>
                <c:pt idx="9789">
                  <c:v>815.75</c:v>
                </c:pt>
                <c:pt idx="9790">
                  <c:v>815.83333333333337</c:v>
                </c:pt>
                <c:pt idx="9791">
                  <c:v>815.91666666666663</c:v>
                </c:pt>
                <c:pt idx="9792">
                  <c:v>816</c:v>
                </c:pt>
                <c:pt idx="9793">
                  <c:v>816.08333333333337</c:v>
                </c:pt>
                <c:pt idx="9794">
                  <c:v>816.16666666666663</c:v>
                </c:pt>
                <c:pt idx="9795">
                  <c:v>816.25</c:v>
                </c:pt>
                <c:pt idx="9796">
                  <c:v>816.33333333333337</c:v>
                </c:pt>
                <c:pt idx="9797">
                  <c:v>816.41666666666663</c:v>
                </c:pt>
                <c:pt idx="9798">
                  <c:v>816.5</c:v>
                </c:pt>
                <c:pt idx="9799">
                  <c:v>816.58333333333337</c:v>
                </c:pt>
                <c:pt idx="9800">
                  <c:v>816.66666666666663</c:v>
                </c:pt>
                <c:pt idx="9801">
                  <c:v>816.75</c:v>
                </c:pt>
                <c:pt idx="9802">
                  <c:v>816.83333333333337</c:v>
                </c:pt>
                <c:pt idx="9803">
                  <c:v>816.91666666666663</c:v>
                </c:pt>
                <c:pt idx="9804">
                  <c:v>817</c:v>
                </c:pt>
                <c:pt idx="9805">
                  <c:v>817.08333333333337</c:v>
                </c:pt>
                <c:pt idx="9806">
                  <c:v>817.16666666666663</c:v>
                </c:pt>
                <c:pt idx="9807">
                  <c:v>817.25</c:v>
                </c:pt>
                <c:pt idx="9808">
                  <c:v>817.33333333333337</c:v>
                </c:pt>
                <c:pt idx="9809">
                  <c:v>817.41666666666663</c:v>
                </c:pt>
                <c:pt idx="9810">
                  <c:v>817.5</c:v>
                </c:pt>
                <c:pt idx="9811">
                  <c:v>817.58333333333337</c:v>
                </c:pt>
                <c:pt idx="9812">
                  <c:v>817.66666666666663</c:v>
                </c:pt>
                <c:pt idx="9813">
                  <c:v>817.75</c:v>
                </c:pt>
                <c:pt idx="9814">
                  <c:v>817.83333333333337</c:v>
                </c:pt>
                <c:pt idx="9815">
                  <c:v>817.91666666666663</c:v>
                </c:pt>
                <c:pt idx="9816">
                  <c:v>818</c:v>
                </c:pt>
                <c:pt idx="9817">
                  <c:v>818.08333333333337</c:v>
                </c:pt>
                <c:pt idx="9818">
                  <c:v>818.16666666666663</c:v>
                </c:pt>
                <c:pt idx="9819">
                  <c:v>818.25</c:v>
                </c:pt>
                <c:pt idx="9820">
                  <c:v>818.33333333333337</c:v>
                </c:pt>
                <c:pt idx="9821">
                  <c:v>818.41666666666663</c:v>
                </c:pt>
                <c:pt idx="9822">
                  <c:v>818.5</c:v>
                </c:pt>
                <c:pt idx="9823">
                  <c:v>818.58333333333337</c:v>
                </c:pt>
                <c:pt idx="9824">
                  <c:v>818.66666666666663</c:v>
                </c:pt>
                <c:pt idx="9825">
                  <c:v>818.75</c:v>
                </c:pt>
                <c:pt idx="9826">
                  <c:v>818.83333333333337</c:v>
                </c:pt>
                <c:pt idx="9827">
                  <c:v>818.91666666666663</c:v>
                </c:pt>
                <c:pt idx="9828">
                  <c:v>819</c:v>
                </c:pt>
                <c:pt idx="9829">
                  <c:v>819.08333333333337</c:v>
                </c:pt>
                <c:pt idx="9830">
                  <c:v>819.16666666666663</c:v>
                </c:pt>
                <c:pt idx="9831">
                  <c:v>819.25</c:v>
                </c:pt>
                <c:pt idx="9832">
                  <c:v>819.33333333333337</c:v>
                </c:pt>
                <c:pt idx="9833">
                  <c:v>819.41666666666663</c:v>
                </c:pt>
                <c:pt idx="9834">
                  <c:v>819.5</c:v>
                </c:pt>
                <c:pt idx="9835">
                  <c:v>819.58333333333337</c:v>
                </c:pt>
                <c:pt idx="9836">
                  <c:v>819.66666666666663</c:v>
                </c:pt>
                <c:pt idx="9837">
                  <c:v>819.75</c:v>
                </c:pt>
                <c:pt idx="9838">
                  <c:v>819.83333333333337</c:v>
                </c:pt>
                <c:pt idx="9839">
                  <c:v>819.91666666666663</c:v>
                </c:pt>
                <c:pt idx="9840">
                  <c:v>820</c:v>
                </c:pt>
                <c:pt idx="9841">
                  <c:v>820.08333333333337</c:v>
                </c:pt>
                <c:pt idx="9842">
                  <c:v>820.16666666666663</c:v>
                </c:pt>
                <c:pt idx="9843">
                  <c:v>820.25</c:v>
                </c:pt>
                <c:pt idx="9844">
                  <c:v>820.33333333333337</c:v>
                </c:pt>
                <c:pt idx="9845">
                  <c:v>820.41666666666663</c:v>
                </c:pt>
                <c:pt idx="9846">
                  <c:v>820.5</c:v>
                </c:pt>
                <c:pt idx="9847">
                  <c:v>820.58333333333337</c:v>
                </c:pt>
                <c:pt idx="9848">
                  <c:v>820.66666666666663</c:v>
                </c:pt>
                <c:pt idx="9849">
                  <c:v>820.75</c:v>
                </c:pt>
                <c:pt idx="9850">
                  <c:v>820.83333333333337</c:v>
                </c:pt>
                <c:pt idx="9851">
                  <c:v>820.91666666666663</c:v>
                </c:pt>
                <c:pt idx="9852">
                  <c:v>821</c:v>
                </c:pt>
                <c:pt idx="9853">
                  <c:v>821.08333333333337</c:v>
                </c:pt>
                <c:pt idx="9854">
                  <c:v>821.16666666666663</c:v>
                </c:pt>
                <c:pt idx="9855">
                  <c:v>821.25</c:v>
                </c:pt>
                <c:pt idx="9856">
                  <c:v>821.33333333333337</c:v>
                </c:pt>
                <c:pt idx="9857">
                  <c:v>821.41666666666663</c:v>
                </c:pt>
                <c:pt idx="9858">
                  <c:v>821.5</c:v>
                </c:pt>
                <c:pt idx="9859">
                  <c:v>821.58333333333337</c:v>
                </c:pt>
                <c:pt idx="9860">
                  <c:v>821.66666666666663</c:v>
                </c:pt>
                <c:pt idx="9861">
                  <c:v>821.75</c:v>
                </c:pt>
                <c:pt idx="9862">
                  <c:v>821.83333333333337</c:v>
                </c:pt>
                <c:pt idx="9863">
                  <c:v>821.91666666666663</c:v>
                </c:pt>
                <c:pt idx="9864">
                  <c:v>822</c:v>
                </c:pt>
                <c:pt idx="9865">
                  <c:v>822.08333333333337</c:v>
                </c:pt>
                <c:pt idx="9866">
                  <c:v>822.16666666666663</c:v>
                </c:pt>
                <c:pt idx="9867">
                  <c:v>822.25</c:v>
                </c:pt>
                <c:pt idx="9868">
                  <c:v>822.33333333333337</c:v>
                </c:pt>
                <c:pt idx="9869">
                  <c:v>822.41666666666663</c:v>
                </c:pt>
                <c:pt idx="9870">
                  <c:v>822.5</c:v>
                </c:pt>
                <c:pt idx="9871">
                  <c:v>822.58333333333337</c:v>
                </c:pt>
                <c:pt idx="9872">
                  <c:v>822.66666666666663</c:v>
                </c:pt>
                <c:pt idx="9873">
                  <c:v>822.75</c:v>
                </c:pt>
                <c:pt idx="9874">
                  <c:v>822.83333333333337</c:v>
                </c:pt>
                <c:pt idx="9875">
                  <c:v>822.91666666666663</c:v>
                </c:pt>
                <c:pt idx="9876">
                  <c:v>823</c:v>
                </c:pt>
                <c:pt idx="9877">
                  <c:v>823.08333333333337</c:v>
                </c:pt>
                <c:pt idx="9878">
                  <c:v>823.16666666666663</c:v>
                </c:pt>
                <c:pt idx="9879">
                  <c:v>823.25</c:v>
                </c:pt>
                <c:pt idx="9880">
                  <c:v>823.33333333333337</c:v>
                </c:pt>
                <c:pt idx="9881">
                  <c:v>823.41666666666663</c:v>
                </c:pt>
                <c:pt idx="9882">
                  <c:v>823.5</c:v>
                </c:pt>
                <c:pt idx="9883">
                  <c:v>823.58333333333337</c:v>
                </c:pt>
                <c:pt idx="9884">
                  <c:v>823.66666666666663</c:v>
                </c:pt>
                <c:pt idx="9885">
                  <c:v>823.75</c:v>
                </c:pt>
                <c:pt idx="9886">
                  <c:v>823.83333333333337</c:v>
                </c:pt>
                <c:pt idx="9887">
                  <c:v>823.91666666666663</c:v>
                </c:pt>
                <c:pt idx="9888">
                  <c:v>824</c:v>
                </c:pt>
                <c:pt idx="9889">
                  <c:v>824.08333333333337</c:v>
                </c:pt>
                <c:pt idx="9890">
                  <c:v>824.16666666666663</c:v>
                </c:pt>
                <c:pt idx="9891">
                  <c:v>824.25</c:v>
                </c:pt>
                <c:pt idx="9892">
                  <c:v>824.33333333333337</c:v>
                </c:pt>
                <c:pt idx="9893">
                  <c:v>824.41666666666663</c:v>
                </c:pt>
                <c:pt idx="9894">
                  <c:v>824.5</c:v>
                </c:pt>
                <c:pt idx="9895">
                  <c:v>824.58333333333337</c:v>
                </c:pt>
                <c:pt idx="9896">
                  <c:v>824.66666666666663</c:v>
                </c:pt>
                <c:pt idx="9897">
                  <c:v>824.75</c:v>
                </c:pt>
                <c:pt idx="9898">
                  <c:v>824.83333333333337</c:v>
                </c:pt>
                <c:pt idx="9899">
                  <c:v>824.91666666666663</c:v>
                </c:pt>
                <c:pt idx="9900">
                  <c:v>825</c:v>
                </c:pt>
                <c:pt idx="9901">
                  <c:v>825.08333333333337</c:v>
                </c:pt>
                <c:pt idx="9902">
                  <c:v>825.16666666666663</c:v>
                </c:pt>
                <c:pt idx="9903">
                  <c:v>825.25</c:v>
                </c:pt>
                <c:pt idx="9904">
                  <c:v>825.33333333333337</c:v>
                </c:pt>
                <c:pt idx="9905">
                  <c:v>825.41666666666663</c:v>
                </c:pt>
                <c:pt idx="9906">
                  <c:v>825.5</c:v>
                </c:pt>
                <c:pt idx="9907">
                  <c:v>825.58333333333337</c:v>
                </c:pt>
                <c:pt idx="9908">
                  <c:v>825.66666666666663</c:v>
                </c:pt>
                <c:pt idx="9909">
                  <c:v>825.75</c:v>
                </c:pt>
                <c:pt idx="9910">
                  <c:v>825.83333333333337</c:v>
                </c:pt>
                <c:pt idx="9911">
                  <c:v>825.91666666666663</c:v>
                </c:pt>
                <c:pt idx="9912">
                  <c:v>826</c:v>
                </c:pt>
                <c:pt idx="9913">
                  <c:v>826.08333333333337</c:v>
                </c:pt>
                <c:pt idx="9914">
                  <c:v>826.16666666666663</c:v>
                </c:pt>
                <c:pt idx="9915">
                  <c:v>826.25</c:v>
                </c:pt>
                <c:pt idx="9916">
                  <c:v>826.33333333333337</c:v>
                </c:pt>
                <c:pt idx="9917">
                  <c:v>826.41666666666663</c:v>
                </c:pt>
                <c:pt idx="9918">
                  <c:v>826.5</c:v>
                </c:pt>
                <c:pt idx="9919">
                  <c:v>826.58333333333337</c:v>
                </c:pt>
                <c:pt idx="9920">
                  <c:v>826.66666666666663</c:v>
                </c:pt>
                <c:pt idx="9921">
                  <c:v>826.75</c:v>
                </c:pt>
                <c:pt idx="9922">
                  <c:v>826.83333333333337</c:v>
                </c:pt>
                <c:pt idx="9923">
                  <c:v>826.91666666666663</c:v>
                </c:pt>
                <c:pt idx="9924">
                  <c:v>827</c:v>
                </c:pt>
                <c:pt idx="9925">
                  <c:v>827.08333333333337</c:v>
                </c:pt>
                <c:pt idx="9926">
                  <c:v>827.16666666666663</c:v>
                </c:pt>
                <c:pt idx="9927">
                  <c:v>827.25</c:v>
                </c:pt>
                <c:pt idx="9928">
                  <c:v>827.33333333333337</c:v>
                </c:pt>
                <c:pt idx="9929">
                  <c:v>827.41666666666663</c:v>
                </c:pt>
                <c:pt idx="9930">
                  <c:v>827.5</c:v>
                </c:pt>
                <c:pt idx="9931">
                  <c:v>827.58333333333337</c:v>
                </c:pt>
                <c:pt idx="9932">
                  <c:v>827.66666666666663</c:v>
                </c:pt>
                <c:pt idx="9933">
                  <c:v>827.75</c:v>
                </c:pt>
                <c:pt idx="9934">
                  <c:v>827.83333333333337</c:v>
                </c:pt>
                <c:pt idx="9935">
                  <c:v>827.91666666666663</c:v>
                </c:pt>
                <c:pt idx="9936">
                  <c:v>828</c:v>
                </c:pt>
                <c:pt idx="9937">
                  <c:v>828.08333333333337</c:v>
                </c:pt>
                <c:pt idx="9938">
                  <c:v>828.16666666666663</c:v>
                </c:pt>
                <c:pt idx="9939">
                  <c:v>828.25</c:v>
                </c:pt>
                <c:pt idx="9940">
                  <c:v>828.33333333333337</c:v>
                </c:pt>
                <c:pt idx="9941">
                  <c:v>828.41666666666663</c:v>
                </c:pt>
                <c:pt idx="9942">
                  <c:v>828.5</c:v>
                </c:pt>
                <c:pt idx="9943">
                  <c:v>828.58333333333337</c:v>
                </c:pt>
                <c:pt idx="9944">
                  <c:v>828.66666666666663</c:v>
                </c:pt>
                <c:pt idx="9945">
                  <c:v>828.75</c:v>
                </c:pt>
                <c:pt idx="9946">
                  <c:v>828.83333333333337</c:v>
                </c:pt>
                <c:pt idx="9947">
                  <c:v>828.91666666666663</c:v>
                </c:pt>
                <c:pt idx="9948">
                  <c:v>829</c:v>
                </c:pt>
                <c:pt idx="9949">
                  <c:v>829.08333333333337</c:v>
                </c:pt>
                <c:pt idx="9950">
                  <c:v>829.16666666666663</c:v>
                </c:pt>
                <c:pt idx="9951">
                  <c:v>829.25</c:v>
                </c:pt>
                <c:pt idx="9952">
                  <c:v>829.33333333333337</c:v>
                </c:pt>
                <c:pt idx="9953">
                  <c:v>829.41666666666663</c:v>
                </c:pt>
                <c:pt idx="9954">
                  <c:v>829.5</c:v>
                </c:pt>
                <c:pt idx="9955">
                  <c:v>829.58333333333337</c:v>
                </c:pt>
                <c:pt idx="9956">
                  <c:v>829.66666666666663</c:v>
                </c:pt>
                <c:pt idx="9957">
                  <c:v>829.75</c:v>
                </c:pt>
                <c:pt idx="9958">
                  <c:v>829.83333333333337</c:v>
                </c:pt>
                <c:pt idx="9959">
                  <c:v>829.91666666666663</c:v>
                </c:pt>
                <c:pt idx="9960">
                  <c:v>830</c:v>
                </c:pt>
                <c:pt idx="9961">
                  <c:v>830.08333333333337</c:v>
                </c:pt>
                <c:pt idx="9962">
                  <c:v>830.16666666666663</c:v>
                </c:pt>
                <c:pt idx="9963">
                  <c:v>830.25</c:v>
                </c:pt>
                <c:pt idx="9964">
                  <c:v>830.33333333333337</c:v>
                </c:pt>
                <c:pt idx="9965">
                  <c:v>830.41666666666663</c:v>
                </c:pt>
                <c:pt idx="9966">
                  <c:v>830.5</c:v>
                </c:pt>
                <c:pt idx="9967">
                  <c:v>830.58333333333337</c:v>
                </c:pt>
                <c:pt idx="9968">
                  <c:v>830.66666666666663</c:v>
                </c:pt>
                <c:pt idx="9969">
                  <c:v>830.75</c:v>
                </c:pt>
                <c:pt idx="9970">
                  <c:v>830.83333333333337</c:v>
                </c:pt>
                <c:pt idx="9971">
                  <c:v>830.91666666666663</c:v>
                </c:pt>
                <c:pt idx="9972">
                  <c:v>831</c:v>
                </c:pt>
                <c:pt idx="9973">
                  <c:v>831.08333333333337</c:v>
                </c:pt>
                <c:pt idx="9974">
                  <c:v>831.16666666666663</c:v>
                </c:pt>
                <c:pt idx="9975">
                  <c:v>831.25</c:v>
                </c:pt>
                <c:pt idx="9976">
                  <c:v>831.33333333333337</c:v>
                </c:pt>
                <c:pt idx="9977">
                  <c:v>831.41666666666663</c:v>
                </c:pt>
                <c:pt idx="9978">
                  <c:v>831.5</c:v>
                </c:pt>
                <c:pt idx="9979">
                  <c:v>831.58333333333337</c:v>
                </c:pt>
                <c:pt idx="9980">
                  <c:v>831.66666666666663</c:v>
                </c:pt>
                <c:pt idx="9981">
                  <c:v>831.75</c:v>
                </c:pt>
                <c:pt idx="9982">
                  <c:v>831.83333333333337</c:v>
                </c:pt>
                <c:pt idx="9983">
                  <c:v>831.91666666666663</c:v>
                </c:pt>
                <c:pt idx="9984">
                  <c:v>832</c:v>
                </c:pt>
                <c:pt idx="9985">
                  <c:v>832.08333333333337</c:v>
                </c:pt>
                <c:pt idx="9986">
                  <c:v>832.16666666666663</c:v>
                </c:pt>
                <c:pt idx="9987">
                  <c:v>832.25</c:v>
                </c:pt>
                <c:pt idx="9988">
                  <c:v>832.33333333333337</c:v>
                </c:pt>
                <c:pt idx="9989">
                  <c:v>832.41666666666663</c:v>
                </c:pt>
                <c:pt idx="9990">
                  <c:v>832.5</c:v>
                </c:pt>
                <c:pt idx="9991">
                  <c:v>832.58333333333337</c:v>
                </c:pt>
                <c:pt idx="9992">
                  <c:v>832.66666666666663</c:v>
                </c:pt>
                <c:pt idx="9993">
                  <c:v>832.75</c:v>
                </c:pt>
                <c:pt idx="9994">
                  <c:v>832.83333333333337</c:v>
                </c:pt>
                <c:pt idx="9995">
                  <c:v>832.91666666666663</c:v>
                </c:pt>
                <c:pt idx="9996">
                  <c:v>833</c:v>
                </c:pt>
                <c:pt idx="9997">
                  <c:v>833.08333333333337</c:v>
                </c:pt>
                <c:pt idx="9998">
                  <c:v>833.16666666666663</c:v>
                </c:pt>
                <c:pt idx="9999">
                  <c:v>833.25</c:v>
                </c:pt>
                <c:pt idx="10000">
                  <c:v>833.33333333333337</c:v>
                </c:pt>
                <c:pt idx="10001">
                  <c:v>833.41666666666663</c:v>
                </c:pt>
                <c:pt idx="10002">
                  <c:v>833.5</c:v>
                </c:pt>
                <c:pt idx="10003">
                  <c:v>833.58333333333337</c:v>
                </c:pt>
                <c:pt idx="10004">
                  <c:v>833.66666666666663</c:v>
                </c:pt>
                <c:pt idx="10005">
                  <c:v>833.75</c:v>
                </c:pt>
                <c:pt idx="10006">
                  <c:v>833.83333333333337</c:v>
                </c:pt>
                <c:pt idx="10007">
                  <c:v>833.91666666666663</c:v>
                </c:pt>
                <c:pt idx="10008">
                  <c:v>834</c:v>
                </c:pt>
                <c:pt idx="10009">
                  <c:v>834.08333333333337</c:v>
                </c:pt>
                <c:pt idx="10010">
                  <c:v>834.16666666666663</c:v>
                </c:pt>
                <c:pt idx="10011">
                  <c:v>834.25</c:v>
                </c:pt>
                <c:pt idx="10012">
                  <c:v>834.33333333333337</c:v>
                </c:pt>
                <c:pt idx="10013">
                  <c:v>834.41666666666663</c:v>
                </c:pt>
                <c:pt idx="10014">
                  <c:v>834.5</c:v>
                </c:pt>
                <c:pt idx="10015">
                  <c:v>834.58333333333337</c:v>
                </c:pt>
                <c:pt idx="10016">
                  <c:v>834.66666666666663</c:v>
                </c:pt>
                <c:pt idx="10017">
                  <c:v>834.75</c:v>
                </c:pt>
                <c:pt idx="10018">
                  <c:v>834.83333333333337</c:v>
                </c:pt>
                <c:pt idx="10019">
                  <c:v>834.91666666666663</c:v>
                </c:pt>
                <c:pt idx="10020">
                  <c:v>835</c:v>
                </c:pt>
                <c:pt idx="10021">
                  <c:v>835.08333333333337</c:v>
                </c:pt>
                <c:pt idx="10022">
                  <c:v>835.16666666666663</c:v>
                </c:pt>
                <c:pt idx="10023">
                  <c:v>835.25</c:v>
                </c:pt>
                <c:pt idx="10024">
                  <c:v>835.33333333333337</c:v>
                </c:pt>
                <c:pt idx="10025">
                  <c:v>835.41666666666663</c:v>
                </c:pt>
                <c:pt idx="10026">
                  <c:v>835.5</c:v>
                </c:pt>
                <c:pt idx="10027">
                  <c:v>835.58333333333337</c:v>
                </c:pt>
                <c:pt idx="10028">
                  <c:v>835.66666666666663</c:v>
                </c:pt>
                <c:pt idx="10029">
                  <c:v>835.75</c:v>
                </c:pt>
                <c:pt idx="10030">
                  <c:v>835.83333333333337</c:v>
                </c:pt>
                <c:pt idx="10031">
                  <c:v>835.91666666666663</c:v>
                </c:pt>
                <c:pt idx="10032">
                  <c:v>836</c:v>
                </c:pt>
                <c:pt idx="10033">
                  <c:v>836.08333333333337</c:v>
                </c:pt>
                <c:pt idx="10034">
                  <c:v>836.16666666666663</c:v>
                </c:pt>
                <c:pt idx="10035">
                  <c:v>836.25</c:v>
                </c:pt>
                <c:pt idx="10036">
                  <c:v>836.33333333333337</c:v>
                </c:pt>
                <c:pt idx="10037">
                  <c:v>836.41666666666663</c:v>
                </c:pt>
                <c:pt idx="10038">
                  <c:v>836.5</c:v>
                </c:pt>
                <c:pt idx="10039">
                  <c:v>836.58333333333337</c:v>
                </c:pt>
                <c:pt idx="10040">
                  <c:v>836.66666666666663</c:v>
                </c:pt>
                <c:pt idx="10041">
                  <c:v>836.75</c:v>
                </c:pt>
                <c:pt idx="10042">
                  <c:v>836.83333333333337</c:v>
                </c:pt>
                <c:pt idx="10043">
                  <c:v>836.91666666666663</c:v>
                </c:pt>
                <c:pt idx="10044">
                  <c:v>837</c:v>
                </c:pt>
                <c:pt idx="10045">
                  <c:v>837.08333333333337</c:v>
                </c:pt>
                <c:pt idx="10046">
                  <c:v>837.16666666666663</c:v>
                </c:pt>
                <c:pt idx="10047">
                  <c:v>837.25</c:v>
                </c:pt>
                <c:pt idx="10048">
                  <c:v>837.33333333333337</c:v>
                </c:pt>
                <c:pt idx="10049">
                  <c:v>837.41666666666663</c:v>
                </c:pt>
                <c:pt idx="10050">
                  <c:v>837.5</c:v>
                </c:pt>
                <c:pt idx="10051">
                  <c:v>837.58333333333337</c:v>
                </c:pt>
                <c:pt idx="10052">
                  <c:v>837.66666666666663</c:v>
                </c:pt>
                <c:pt idx="10053">
                  <c:v>837.75</c:v>
                </c:pt>
                <c:pt idx="10054">
                  <c:v>837.83333333333337</c:v>
                </c:pt>
                <c:pt idx="10055">
                  <c:v>837.91666666666663</c:v>
                </c:pt>
                <c:pt idx="10056">
                  <c:v>838</c:v>
                </c:pt>
                <c:pt idx="10057">
                  <c:v>838.08333333333337</c:v>
                </c:pt>
                <c:pt idx="10058">
                  <c:v>838.16666666666663</c:v>
                </c:pt>
                <c:pt idx="10059">
                  <c:v>838.25</c:v>
                </c:pt>
                <c:pt idx="10060">
                  <c:v>838.33333333333337</c:v>
                </c:pt>
                <c:pt idx="10061">
                  <c:v>838.41666666666663</c:v>
                </c:pt>
                <c:pt idx="10062">
                  <c:v>838.5</c:v>
                </c:pt>
                <c:pt idx="10063">
                  <c:v>838.58333333333337</c:v>
                </c:pt>
                <c:pt idx="10064">
                  <c:v>838.66666666666663</c:v>
                </c:pt>
                <c:pt idx="10065">
                  <c:v>838.75</c:v>
                </c:pt>
                <c:pt idx="10066">
                  <c:v>838.83333333333337</c:v>
                </c:pt>
                <c:pt idx="10067">
                  <c:v>838.91666666666663</c:v>
                </c:pt>
                <c:pt idx="10068">
                  <c:v>839</c:v>
                </c:pt>
                <c:pt idx="10069">
                  <c:v>839.08333333333337</c:v>
                </c:pt>
                <c:pt idx="10070">
                  <c:v>839.16666666666663</c:v>
                </c:pt>
                <c:pt idx="10071">
                  <c:v>839.25</c:v>
                </c:pt>
                <c:pt idx="10072">
                  <c:v>839.33333333333337</c:v>
                </c:pt>
                <c:pt idx="10073">
                  <c:v>839.41666666666663</c:v>
                </c:pt>
                <c:pt idx="10074">
                  <c:v>839.5</c:v>
                </c:pt>
                <c:pt idx="10075">
                  <c:v>839.58333333333337</c:v>
                </c:pt>
                <c:pt idx="10076">
                  <c:v>839.66666666666663</c:v>
                </c:pt>
                <c:pt idx="10077">
                  <c:v>839.75</c:v>
                </c:pt>
                <c:pt idx="10078">
                  <c:v>839.83333333333337</c:v>
                </c:pt>
                <c:pt idx="10079">
                  <c:v>839.91666666666663</c:v>
                </c:pt>
                <c:pt idx="10080">
                  <c:v>840</c:v>
                </c:pt>
                <c:pt idx="10081">
                  <c:v>840.08333333333337</c:v>
                </c:pt>
                <c:pt idx="10082">
                  <c:v>840.16666666666663</c:v>
                </c:pt>
                <c:pt idx="10083">
                  <c:v>840.25</c:v>
                </c:pt>
                <c:pt idx="10084">
                  <c:v>840.33333333333337</c:v>
                </c:pt>
                <c:pt idx="10085">
                  <c:v>840.41666666666663</c:v>
                </c:pt>
                <c:pt idx="10086">
                  <c:v>840.5</c:v>
                </c:pt>
                <c:pt idx="10087">
                  <c:v>840.58333333333337</c:v>
                </c:pt>
                <c:pt idx="10088">
                  <c:v>840.66666666666663</c:v>
                </c:pt>
                <c:pt idx="10089">
                  <c:v>840.75</c:v>
                </c:pt>
                <c:pt idx="10090">
                  <c:v>840.83333333333337</c:v>
                </c:pt>
                <c:pt idx="10091">
                  <c:v>840.91666666666663</c:v>
                </c:pt>
                <c:pt idx="10092">
                  <c:v>841</c:v>
                </c:pt>
                <c:pt idx="10093">
                  <c:v>841.08333333333337</c:v>
                </c:pt>
                <c:pt idx="10094">
                  <c:v>841.16666666666663</c:v>
                </c:pt>
                <c:pt idx="10095">
                  <c:v>841.25</c:v>
                </c:pt>
                <c:pt idx="10096">
                  <c:v>841.33333333333337</c:v>
                </c:pt>
                <c:pt idx="10097">
                  <c:v>841.41666666666663</c:v>
                </c:pt>
                <c:pt idx="10098">
                  <c:v>841.5</c:v>
                </c:pt>
                <c:pt idx="10099">
                  <c:v>841.58333333333337</c:v>
                </c:pt>
                <c:pt idx="10100">
                  <c:v>841.66666666666663</c:v>
                </c:pt>
                <c:pt idx="10101">
                  <c:v>841.75</c:v>
                </c:pt>
                <c:pt idx="10102">
                  <c:v>841.83333333333337</c:v>
                </c:pt>
                <c:pt idx="10103">
                  <c:v>841.91666666666663</c:v>
                </c:pt>
                <c:pt idx="10104">
                  <c:v>842</c:v>
                </c:pt>
                <c:pt idx="10105">
                  <c:v>842.08333333333337</c:v>
                </c:pt>
                <c:pt idx="10106">
                  <c:v>842.16666666666663</c:v>
                </c:pt>
                <c:pt idx="10107">
                  <c:v>842.25</c:v>
                </c:pt>
                <c:pt idx="10108">
                  <c:v>842.33333333333337</c:v>
                </c:pt>
                <c:pt idx="10109">
                  <c:v>842.41666666666663</c:v>
                </c:pt>
                <c:pt idx="10110">
                  <c:v>842.5</c:v>
                </c:pt>
                <c:pt idx="10111">
                  <c:v>842.58333333333337</c:v>
                </c:pt>
                <c:pt idx="10112">
                  <c:v>842.66666666666663</c:v>
                </c:pt>
                <c:pt idx="10113">
                  <c:v>842.75</c:v>
                </c:pt>
                <c:pt idx="10114">
                  <c:v>842.83333333333337</c:v>
                </c:pt>
                <c:pt idx="10115">
                  <c:v>842.91666666666663</c:v>
                </c:pt>
                <c:pt idx="10116">
                  <c:v>843</c:v>
                </c:pt>
                <c:pt idx="10117">
                  <c:v>843.08333333333337</c:v>
                </c:pt>
                <c:pt idx="10118">
                  <c:v>843.16666666666663</c:v>
                </c:pt>
                <c:pt idx="10119">
                  <c:v>843.25</c:v>
                </c:pt>
                <c:pt idx="10120">
                  <c:v>843.33333333333337</c:v>
                </c:pt>
                <c:pt idx="10121">
                  <c:v>843.41666666666663</c:v>
                </c:pt>
                <c:pt idx="10122">
                  <c:v>843.5</c:v>
                </c:pt>
                <c:pt idx="10123">
                  <c:v>843.58333333333337</c:v>
                </c:pt>
                <c:pt idx="10124">
                  <c:v>843.66666666666663</c:v>
                </c:pt>
                <c:pt idx="10125">
                  <c:v>843.75</c:v>
                </c:pt>
                <c:pt idx="10126">
                  <c:v>843.83333333333337</c:v>
                </c:pt>
                <c:pt idx="10127">
                  <c:v>843.91666666666663</c:v>
                </c:pt>
                <c:pt idx="10128">
                  <c:v>844</c:v>
                </c:pt>
                <c:pt idx="10129">
                  <c:v>844.08333333333337</c:v>
                </c:pt>
                <c:pt idx="10130">
                  <c:v>844.16666666666663</c:v>
                </c:pt>
                <c:pt idx="10131">
                  <c:v>844.25</c:v>
                </c:pt>
                <c:pt idx="10132">
                  <c:v>844.33333333333337</c:v>
                </c:pt>
                <c:pt idx="10133">
                  <c:v>844.41666666666663</c:v>
                </c:pt>
                <c:pt idx="10134">
                  <c:v>844.5</c:v>
                </c:pt>
                <c:pt idx="10135">
                  <c:v>844.58333333333337</c:v>
                </c:pt>
                <c:pt idx="10136">
                  <c:v>844.66666666666663</c:v>
                </c:pt>
                <c:pt idx="10137">
                  <c:v>844.75</c:v>
                </c:pt>
                <c:pt idx="10138">
                  <c:v>844.83333333333337</c:v>
                </c:pt>
                <c:pt idx="10139">
                  <c:v>844.91666666666663</c:v>
                </c:pt>
                <c:pt idx="10140">
                  <c:v>845</c:v>
                </c:pt>
                <c:pt idx="10141">
                  <c:v>845.08333333333337</c:v>
                </c:pt>
                <c:pt idx="10142">
                  <c:v>845.16666666666663</c:v>
                </c:pt>
                <c:pt idx="10143">
                  <c:v>845.25</c:v>
                </c:pt>
                <c:pt idx="10144">
                  <c:v>845.33333333333337</c:v>
                </c:pt>
                <c:pt idx="10145">
                  <c:v>845.41666666666663</c:v>
                </c:pt>
                <c:pt idx="10146">
                  <c:v>845.5</c:v>
                </c:pt>
                <c:pt idx="10147">
                  <c:v>845.58333333333337</c:v>
                </c:pt>
                <c:pt idx="10148">
                  <c:v>845.66666666666663</c:v>
                </c:pt>
                <c:pt idx="10149">
                  <c:v>845.75</c:v>
                </c:pt>
                <c:pt idx="10150">
                  <c:v>845.83333333333337</c:v>
                </c:pt>
                <c:pt idx="10151">
                  <c:v>845.91666666666663</c:v>
                </c:pt>
                <c:pt idx="10152">
                  <c:v>846</c:v>
                </c:pt>
                <c:pt idx="10153">
                  <c:v>846.08333333333337</c:v>
                </c:pt>
                <c:pt idx="10154">
                  <c:v>846.16666666666663</c:v>
                </c:pt>
                <c:pt idx="10155">
                  <c:v>846.25</c:v>
                </c:pt>
                <c:pt idx="10156">
                  <c:v>846.33333333333337</c:v>
                </c:pt>
                <c:pt idx="10157">
                  <c:v>846.41666666666663</c:v>
                </c:pt>
                <c:pt idx="10158">
                  <c:v>846.5</c:v>
                </c:pt>
                <c:pt idx="10159">
                  <c:v>846.58333333333337</c:v>
                </c:pt>
                <c:pt idx="10160">
                  <c:v>846.66666666666663</c:v>
                </c:pt>
                <c:pt idx="10161">
                  <c:v>846.75</c:v>
                </c:pt>
                <c:pt idx="10162">
                  <c:v>846.83333333333337</c:v>
                </c:pt>
                <c:pt idx="10163">
                  <c:v>846.91666666666663</c:v>
                </c:pt>
                <c:pt idx="10164">
                  <c:v>847</c:v>
                </c:pt>
                <c:pt idx="10165">
                  <c:v>847.08333333333337</c:v>
                </c:pt>
                <c:pt idx="10166">
                  <c:v>847.16666666666663</c:v>
                </c:pt>
                <c:pt idx="10167">
                  <c:v>847.25</c:v>
                </c:pt>
                <c:pt idx="10168">
                  <c:v>847.33333333333337</c:v>
                </c:pt>
                <c:pt idx="10169">
                  <c:v>847.41666666666663</c:v>
                </c:pt>
                <c:pt idx="10170">
                  <c:v>847.5</c:v>
                </c:pt>
                <c:pt idx="10171">
                  <c:v>847.58333333333337</c:v>
                </c:pt>
                <c:pt idx="10172">
                  <c:v>847.66666666666663</c:v>
                </c:pt>
                <c:pt idx="10173">
                  <c:v>847.75</c:v>
                </c:pt>
                <c:pt idx="10174">
                  <c:v>847.83333333333337</c:v>
                </c:pt>
                <c:pt idx="10175">
                  <c:v>847.91666666666663</c:v>
                </c:pt>
                <c:pt idx="10176">
                  <c:v>848</c:v>
                </c:pt>
                <c:pt idx="10177">
                  <c:v>848.08333333333337</c:v>
                </c:pt>
                <c:pt idx="10178">
                  <c:v>848.16666666666663</c:v>
                </c:pt>
                <c:pt idx="10179">
                  <c:v>848.25</c:v>
                </c:pt>
                <c:pt idx="10180">
                  <c:v>848.33333333333337</c:v>
                </c:pt>
                <c:pt idx="10181">
                  <c:v>848.41666666666663</c:v>
                </c:pt>
                <c:pt idx="10182">
                  <c:v>848.5</c:v>
                </c:pt>
                <c:pt idx="10183">
                  <c:v>848.58333333333337</c:v>
                </c:pt>
                <c:pt idx="10184">
                  <c:v>848.66666666666663</c:v>
                </c:pt>
                <c:pt idx="10185">
                  <c:v>848.75</c:v>
                </c:pt>
                <c:pt idx="10186">
                  <c:v>848.83333333333337</c:v>
                </c:pt>
                <c:pt idx="10187">
                  <c:v>848.91666666666663</c:v>
                </c:pt>
                <c:pt idx="10188">
                  <c:v>849</c:v>
                </c:pt>
                <c:pt idx="10189">
                  <c:v>849.08333333333337</c:v>
                </c:pt>
                <c:pt idx="10190">
                  <c:v>849.16666666666663</c:v>
                </c:pt>
                <c:pt idx="10191">
                  <c:v>849.25</c:v>
                </c:pt>
                <c:pt idx="10192">
                  <c:v>849.33333333333337</c:v>
                </c:pt>
                <c:pt idx="10193">
                  <c:v>849.41666666666663</c:v>
                </c:pt>
                <c:pt idx="10194">
                  <c:v>849.5</c:v>
                </c:pt>
                <c:pt idx="10195">
                  <c:v>849.58333333333337</c:v>
                </c:pt>
                <c:pt idx="10196">
                  <c:v>849.66666666666663</c:v>
                </c:pt>
                <c:pt idx="10197">
                  <c:v>849.75</c:v>
                </c:pt>
                <c:pt idx="10198">
                  <c:v>849.83333333333337</c:v>
                </c:pt>
                <c:pt idx="10199">
                  <c:v>849.91666666666663</c:v>
                </c:pt>
                <c:pt idx="10200">
                  <c:v>850</c:v>
                </c:pt>
                <c:pt idx="10201">
                  <c:v>850.08333333333337</c:v>
                </c:pt>
                <c:pt idx="10202">
                  <c:v>850.16666666666663</c:v>
                </c:pt>
                <c:pt idx="10203">
                  <c:v>850.25</c:v>
                </c:pt>
                <c:pt idx="10204">
                  <c:v>850.33333333333337</c:v>
                </c:pt>
                <c:pt idx="10205">
                  <c:v>850.41666666666663</c:v>
                </c:pt>
                <c:pt idx="10206">
                  <c:v>850.5</c:v>
                </c:pt>
                <c:pt idx="10207">
                  <c:v>850.58333333333337</c:v>
                </c:pt>
                <c:pt idx="10208">
                  <c:v>850.66666666666663</c:v>
                </c:pt>
                <c:pt idx="10209">
                  <c:v>850.75</c:v>
                </c:pt>
                <c:pt idx="10210">
                  <c:v>850.83333333333337</c:v>
                </c:pt>
                <c:pt idx="10211">
                  <c:v>850.91666666666663</c:v>
                </c:pt>
                <c:pt idx="10212">
                  <c:v>851</c:v>
                </c:pt>
                <c:pt idx="10213">
                  <c:v>851.08333333333337</c:v>
                </c:pt>
                <c:pt idx="10214">
                  <c:v>851.16666666666663</c:v>
                </c:pt>
                <c:pt idx="10215">
                  <c:v>851.25</c:v>
                </c:pt>
                <c:pt idx="10216">
                  <c:v>851.33333333333337</c:v>
                </c:pt>
                <c:pt idx="10217">
                  <c:v>851.41666666666663</c:v>
                </c:pt>
                <c:pt idx="10218">
                  <c:v>851.5</c:v>
                </c:pt>
                <c:pt idx="10219">
                  <c:v>851.58333333333337</c:v>
                </c:pt>
                <c:pt idx="10220">
                  <c:v>851.66666666666663</c:v>
                </c:pt>
                <c:pt idx="10221">
                  <c:v>851.75</c:v>
                </c:pt>
                <c:pt idx="10222">
                  <c:v>851.83333333333337</c:v>
                </c:pt>
                <c:pt idx="10223">
                  <c:v>851.91666666666663</c:v>
                </c:pt>
                <c:pt idx="10224">
                  <c:v>852</c:v>
                </c:pt>
                <c:pt idx="10225">
                  <c:v>852.08333333333337</c:v>
                </c:pt>
                <c:pt idx="10226">
                  <c:v>852.16666666666663</c:v>
                </c:pt>
                <c:pt idx="10227">
                  <c:v>852.25</c:v>
                </c:pt>
                <c:pt idx="10228">
                  <c:v>852.33333333333337</c:v>
                </c:pt>
                <c:pt idx="10229">
                  <c:v>852.41666666666663</c:v>
                </c:pt>
                <c:pt idx="10230">
                  <c:v>852.5</c:v>
                </c:pt>
                <c:pt idx="10231">
                  <c:v>852.58333333333337</c:v>
                </c:pt>
                <c:pt idx="10232">
                  <c:v>852.66666666666663</c:v>
                </c:pt>
                <c:pt idx="10233">
                  <c:v>852.75</c:v>
                </c:pt>
                <c:pt idx="10234">
                  <c:v>852.83333333333337</c:v>
                </c:pt>
                <c:pt idx="10235">
                  <c:v>852.91666666666663</c:v>
                </c:pt>
                <c:pt idx="10236">
                  <c:v>853</c:v>
                </c:pt>
                <c:pt idx="10237">
                  <c:v>853.08333333333337</c:v>
                </c:pt>
                <c:pt idx="10238">
                  <c:v>853.16666666666663</c:v>
                </c:pt>
                <c:pt idx="10239">
                  <c:v>853.25</c:v>
                </c:pt>
                <c:pt idx="10240">
                  <c:v>853.33333333333337</c:v>
                </c:pt>
                <c:pt idx="10241">
                  <c:v>853.41666666666663</c:v>
                </c:pt>
                <c:pt idx="10242">
                  <c:v>853.5</c:v>
                </c:pt>
                <c:pt idx="10243">
                  <c:v>853.58333333333337</c:v>
                </c:pt>
                <c:pt idx="10244">
                  <c:v>853.66666666666663</c:v>
                </c:pt>
                <c:pt idx="10245">
                  <c:v>853.75</c:v>
                </c:pt>
                <c:pt idx="10246">
                  <c:v>853.83333333333337</c:v>
                </c:pt>
                <c:pt idx="10247">
                  <c:v>853.91666666666663</c:v>
                </c:pt>
                <c:pt idx="10248">
                  <c:v>854</c:v>
                </c:pt>
                <c:pt idx="10249">
                  <c:v>854.08333333333337</c:v>
                </c:pt>
                <c:pt idx="10250">
                  <c:v>854.16666666666663</c:v>
                </c:pt>
                <c:pt idx="10251">
                  <c:v>854.25</c:v>
                </c:pt>
                <c:pt idx="10252">
                  <c:v>854.33333333333337</c:v>
                </c:pt>
                <c:pt idx="10253">
                  <c:v>854.41666666666663</c:v>
                </c:pt>
                <c:pt idx="10254">
                  <c:v>854.5</c:v>
                </c:pt>
                <c:pt idx="10255">
                  <c:v>854.58333333333337</c:v>
                </c:pt>
                <c:pt idx="10256">
                  <c:v>854.66666666666663</c:v>
                </c:pt>
                <c:pt idx="10257">
                  <c:v>854.75</c:v>
                </c:pt>
                <c:pt idx="10258">
                  <c:v>854.83333333333337</c:v>
                </c:pt>
                <c:pt idx="10259">
                  <c:v>854.91666666666663</c:v>
                </c:pt>
                <c:pt idx="10260">
                  <c:v>855</c:v>
                </c:pt>
                <c:pt idx="10261">
                  <c:v>855.08333333333337</c:v>
                </c:pt>
                <c:pt idx="10262">
                  <c:v>855.16666666666663</c:v>
                </c:pt>
                <c:pt idx="10263">
                  <c:v>855.25</c:v>
                </c:pt>
                <c:pt idx="10264">
                  <c:v>855.33333333333337</c:v>
                </c:pt>
                <c:pt idx="10265">
                  <c:v>855.41666666666663</c:v>
                </c:pt>
                <c:pt idx="10266">
                  <c:v>855.5</c:v>
                </c:pt>
                <c:pt idx="10267">
                  <c:v>855.58333333333337</c:v>
                </c:pt>
                <c:pt idx="10268">
                  <c:v>855.66666666666663</c:v>
                </c:pt>
                <c:pt idx="10269">
                  <c:v>855.75</c:v>
                </c:pt>
                <c:pt idx="10270">
                  <c:v>855.83333333333337</c:v>
                </c:pt>
                <c:pt idx="10271">
                  <c:v>855.91666666666663</c:v>
                </c:pt>
                <c:pt idx="10272">
                  <c:v>856</c:v>
                </c:pt>
                <c:pt idx="10273">
                  <c:v>856.08333333333337</c:v>
                </c:pt>
                <c:pt idx="10274">
                  <c:v>856.16666666666663</c:v>
                </c:pt>
                <c:pt idx="10275">
                  <c:v>856.25</c:v>
                </c:pt>
                <c:pt idx="10276">
                  <c:v>856.33333333333337</c:v>
                </c:pt>
                <c:pt idx="10277">
                  <c:v>856.41666666666663</c:v>
                </c:pt>
                <c:pt idx="10278">
                  <c:v>856.5</c:v>
                </c:pt>
                <c:pt idx="10279">
                  <c:v>856.58333333333337</c:v>
                </c:pt>
                <c:pt idx="10280">
                  <c:v>856.66666666666663</c:v>
                </c:pt>
                <c:pt idx="10281">
                  <c:v>856.75</c:v>
                </c:pt>
                <c:pt idx="10282">
                  <c:v>856.83333333333337</c:v>
                </c:pt>
                <c:pt idx="10283">
                  <c:v>856.91666666666663</c:v>
                </c:pt>
                <c:pt idx="10284">
                  <c:v>857</c:v>
                </c:pt>
                <c:pt idx="10285">
                  <c:v>857.08333333333337</c:v>
                </c:pt>
                <c:pt idx="10286">
                  <c:v>857.16666666666663</c:v>
                </c:pt>
                <c:pt idx="10287">
                  <c:v>857.25</c:v>
                </c:pt>
                <c:pt idx="10288">
                  <c:v>857.33333333333337</c:v>
                </c:pt>
                <c:pt idx="10289">
                  <c:v>857.41666666666663</c:v>
                </c:pt>
                <c:pt idx="10290">
                  <c:v>857.5</c:v>
                </c:pt>
                <c:pt idx="10291">
                  <c:v>857.58333333333337</c:v>
                </c:pt>
                <c:pt idx="10292">
                  <c:v>857.66666666666663</c:v>
                </c:pt>
                <c:pt idx="10293">
                  <c:v>857.75</c:v>
                </c:pt>
                <c:pt idx="10294">
                  <c:v>857.83333333333337</c:v>
                </c:pt>
                <c:pt idx="10295">
                  <c:v>857.91666666666663</c:v>
                </c:pt>
                <c:pt idx="10296">
                  <c:v>858</c:v>
                </c:pt>
                <c:pt idx="10297">
                  <c:v>858.08333333333337</c:v>
                </c:pt>
                <c:pt idx="10298">
                  <c:v>858.16666666666663</c:v>
                </c:pt>
                <c:pt idx="10299">
                  <c:v>858.25</c:v>
                </c:pt>
                <c:pt idx="10300">
                  <c:v>858.33333333333337</c:v>
                </c:pt>
                <c:pt idx="10301">
                  <c:v>858.41666666666663</c:v>
                </c:pt>
                <c:pt idx="10302">
                  <c:v>858.5</c:v>
                </c:pt>
                <c:pt idx="10303">
                  <c:v>858.58333333333337</c:v>
                </c:pt>
                <c:pt idx="10304">
                  <c:v>858.66666666666663</c:v>
                </c:pt>
                <c:pt idx="10305">
                  <c:v>858.75</c:v>
                </c:pt>
                <c:pt idx="10306">
                  <c:v>858.83333333333337</c:v>
                </c:pt>
                <c:pt idx="10307">
                  <c:v>858.91666666666663</c:v>
                </c:pt>
                <c:pt idx="10308">
                  <c:v>859</c:v>
                </c:pt>
                <c:pt idx="10309">
                  <c:v>859.08333333333337</c:v>
                </c:pt>
                <c:pt idx="10310">
                  <c:v>859.16666666666663</c:v>
                </c:pt>
                <c:pt idx="10311">
                  <c:v>859.25</c:v>
                </c:pt>
                <c:pt idx="10312">
                  <c:v>859.33333333333337</c:v>
                </c:pt>
                <c:pt idx="10313">
                  <c:v>859.41666666666663</c:v>
                </c:pt>
                <c:pt idx="10314">
                  <c:v>859.5</c:v>
                </c:pt>
                <c:pt idx="10315">
                  <c:v>859.58333333333337</c:v>
                </c:pt>
                <c:pt idx="10316">
                  <c:v>859.66666666666663</c:v>
                </c:pt>
                <c:pt idx="10317">
                  <c:v>859.75</c:v>
                </c:pt>
                <c:pt idx="10318">
                  <c:v>859.83333333333337</c:v>
                </c:pt>
                <c:pt idx="10319">
                  <c:v>859.91666666666663</c:v>
                </c:pt>
                <c:pt idx="10320">
                  <c:v>860</c:v>
                </c:pt>
                <c:pt idx="10321">
                  <c:v>860.08333333333337</c:v>
                </c:pt>
                <c:pt idx="10322">
                  <c:v>860.16666666666663</c:v>
                </c:pt>
                <c:pt idx="10323">
                  <c:v>860.25</c:v>
                </c:pt>
                <c:pt idx="10324">
                  <c:v>860.33333333333337</c:v>
                </c:pt>
                <c:pt idx="10325">
                  <c:v>860.41666666666663</c:v>
                </c:pt>
                <c:pt idx="10326">
                  <c:v>860.5</c:v>
                </c:pt>
                <c:pt idx="10327">
                  <c:v>860.58333333333337</c:v>
                </c:pt>
                <c:pt idx="10328">
                  <c:v>860.66666666666663</c:v>
                </c:pt>
                <c:pt idx="10329">
                  <c:v>860.75</c:v>
                </c:pt>
                <c:pt idx="10330">
                  <c:v>860.83333333333337</c:v>
                </c:pt>
                <c:pt idx="10331">
                  <c:v>860.91666666666663</c:v>
                </c:pt>
                <c:pt idx="10332">
                  <c:v>861</c:v>
                </c:pt>
                <c:pt idx="10333">
                  <c:v>861.08333333333337</c:v>
                </c:pt>
                <c:pt idx="10334">
                  <c:v>861.16666666666663</c:v>
                </c:pt>
                <c:pt idx="10335">
                  <c:v>861.25</c:v>
                </c:pt>
                <c:pt idx="10336">
                  <c:v>861.33333333333337</c:v>
                </c:pt>
                <c:pt idx="10337">
                  <c:v>861.41666666666663</c:v>
                </c:pt>
                <c:pt idx="10338">
                  <c:v>861.5</c:v>
                </c:pt>
                <c:pt idx="10339">
                  <c:v>861.58333333333337</c:v>
                </c:pt>
                <c:pt idx="10340">
                  <c:v>861.66666666666663</c:v>
                </c:pt>
                <c:pt idx="10341">
                  <c:v>861.75</c:v>
                </c:pt>
                <c:pt idx="10342">
                  <c:v>861.83333333333337</c:v>
                </c:pt>
                <c:pt idx="10343">
                  <c:v>861.91666666666663</c:v>
                </c:pt>
                <c:pt idx="10344">
                  <c:v>862</c:v>
                </c:pt>
                <c:pt idx="10345">
                  <c:v>862.08333333333337</c:v>
                </c:pt>
                <c:pt idx="10346">
                  <c:v>862.16666666666663</c:v>
                </c:pt>
                <c:pt idx="10347">
                  <c:v>862.25</c:v>
                </c:pt>
                <c:pt idx="10348">
                  <c:v>862.33333333333337</c:v>
                </c:pt>
                <c:pt idx="10349">
                  <c:v>862.41666666666663</c:v>
                </c:pt>
                <c:pt idx="10350">
                  <c:v>862.5</c:v>
                </c:pt>
                <c:pt idx="10351">
                  <c:v>862.58333333333337</c:v>
                </c:pt>
                <c:pt idx="10352">
                  <c:v>862.66666666666663</c:v>
                </c:pt>
                <c:pt idx="10353">
                  <c:v>862.75</c:v>
                </c:pt>
                <c:pt idx="10354">
                  <c:v>862.83333333333337</c:v>
                </c:pt>
                <c:pt idx="10355">
                  <c:v>862.91666666666663</c:v>
                </c:pt>
                <c:pt idx="10356">
                  <c:v>863</c:v>
                </c:pt>
                <c:pt idx="10357">
                  <c:v>863.08333333333337</c:v>
                </c:pt>
                <c:pt idx="10358">
                  <c:v>863.16666666666663</c:v>
                </c:pt>
                <c:pt idx="10359">
                  <c:v>863.25</c:v>
                </c:pt>
                <c:pt idx="10360">
                  <c:v>863.33333333333337</c:v>
                </c:pt>
                <c:pt idx="10361">
                  <c:v>863.41666666666663</c:v>
                </c:pt>
                <c:pt idx="10362">
                  <c:v>863.5</c:v>
                </c:pt>
                <c:pt idx="10363">
                  <c:v>863.58333333333337</c:v>
                </c:pt>
                <c:pt idx="10364">
                  <c:v>863.66666666666663</c:v>
                </c:pt>
                <c:pt idx="10365">
                  <c:v>863.75</c:v>
                </c:pt>
                <c:pt idx="10366">
                  <c:v>863.83333333333337</c:v>
                </c:pt>
                <c:pt idx="10367">
                  <c:v>863.91666666666663</c:v>
                </c:pt>
                <c:pt idx="10368">
                  <c:v>864</c:v>
                </c:pt>
                <c:pt idx="10369">
                  <c:v>864.08333333333337</c:v>
                </c:pt>
                <c:pt idx="10370">
                  <c:v>864.16666666666663</c:v>
                </c:pt>
                <c:pt idx="10371">
                  <c:v>864.25</c:v>
                </c:pt>
                <c:pt idx="10372">
                  <c:v>864.33333333333337</c:v>
                </c:pt>
                <c:pt idx="10373">
                  <c:v>864.41666666666663</c:v>
                </c:pt>
                <c:pt idx="10374">
                  <c:v>864.5</c:v>
                </c:pt>
                <c:pt idx="10375">
                  <c:v>864.58333333333337</c:v>
                </c:pt>
                <c:pt idx="10376">
                  <c:v>864.66666666666663</c:v>
                </c:pt>
                <c:pt idx="10377">
                  <c:v>864.75</c:v>
                </c:pt>
                <c:pt idx="10378">
                  <c:v>864.83333333333337</c:v>
                </c:pt>
                <c:pt idx="10379">
                  <c:v>864.91666666666663</c:v>
                </c:pt>
                <c:pt idx="10380">
                  <c:v>865</c:v>
                </c:pt>
                <c:pt idx="10381">
                  <c:v>865.08333333333337</c:v>
                </c:pt>
                <c:pt idx="10382">
                  <c:v>865.16666666666663</c:v>
                </c:pt>
                <c:pt idx="10383">
                  <c:v>865.25</c:v>
                </c:pt>
                <c:pt idx="10384">
                  <c:v>865.33333333333337</c:v>
                </c:pt>
                <c:pt idx="10385">
                  <c:v>865.41666666666663</c:v>
                </c:pt>
                <c:pt idx="10386">
                  <c:v>865.5</c:v>
                </c:pt>
                <c:pt idx="10387">
                  <c:v>865.58333333333337</c:v>
                </c:pt>
                <c:pt idx="10388">
                  <c:v>865.66666666666663</c:v>
                </c:pt>
                <c:pt idx="10389">
                  <c:v>865.75</c:v>
                </c:pt>
                <c:pt idx="10390">
                  <c:v>865.83333333333337</c:v>
                </c:pt>
                <c:pt idx="10391">
                  <c:v>865.91666666666663</c:v>
                </c:pt>
                <c:pt idx="10392">
                  <c:v>866</c:v>
                </c:pt>
                <c:pt idx="10393">
                  <c:v>866.08333333333337</c:v>
                </c:pt>
                <c:pt idx="10394">
                  <c:v>866.16666666666663</c:v>
                </c:pt>
                <c:pt idx="10395">
                  <c:v>866.25</c:v>
                </c:pt>
                <c:pt idx="10396">
                  <c:v>866.33333333333337</c:v>
                </c:pt>
                <c:pt idx="10397">
                  <c:v>866.41666666666663</c:v>
                </c:pt>
                <c:pt idx="10398">
                  <c:v>866.5</c:v>
                </c:pt>
                <c:pt idx="10399">
                  <c:v>866.58333333333337</c:v>
                </c:pt>
                <c:pt idx="10400">
                  <c:v>866.66666666666663</c:v>
                </c:pt>
                <c:pt idx="10401">
                  <c:v>866.75</c:v>
                </c:pt>
                <c:pt idx="10402">
                  <c:v>866.83333333333337</c:v>
                </c:pt>
                <c:pt idx="10403">
                  <c:v>866.91666666666663</c:v>
                </c:pt>
                <c:pt idx="10404">
                  <c:v>867</c:v>
                </c:pt>
                <c:pt idx="10405">
                  <c:v>867.08333333333337</c:v>
                </c:pt>
                <c:pt idx="10406">
                  <c:v>867.16666666666663</c:v>
                </c:pt>
                <c:pt idx="10407">
                  <c:v>867.25</c:v>
                </c:pt>
                <c:pt idx="10408">
                  <c:v>867.33333333333337</c:v>
                </c:pt>
                <c:pt idx="10409">
                  <c:v>867.41666666666663</c:v>
                </c:pt>
                <c:pt idx="10410">
                  <c:v>867.5</c:v>
                </c:pt>
                <c:pt idx="10411">
                  <c:v>867.58333333333337</c:v>
                </c:pt>
                <c:pt idx="10412">
                  <c:v>867.66666666666663</c:v>
                </c:pt>
                <c:pt idx="10413">
                  <c:v>867.75</c:v>
                </c:pt>
                <c:pt idx="10414">
                  <c:v>867.83333333333337</c:v>
                </c:pt>
                <c:pt idx="10415">
                  <c:v>867.91666666666663</c:v>
                </c:pt>
                <c:pt idx="10416">
                  <c:v>868</c:v>
                </c:pt>
                <c:pt idx="10417">
                  <c:v>868.08333333333337</c:v>
                </c:pt>
                <c:pt idx="10418">
                  <c:v>868.16666666666663</c:v>
                </c:pt>
                <c:pt idx="10419">
                  <c:v>868.25</c:v>
                </c:pt>
                <c:pt idx="10420">
                  <c:v>868.33333333333337</c:v>
                </c:pt>
                <c:pt idx="10421">
                  <c:v>868.41666666666663</c:v>
                </c:pt>
                <c:pt idx="10422">
                  <c:v>868.5</c:v>
                </c:pt>
                <c:pt idx="10423">
                  <c:v>868.58333333333337</c:v>
                </c:pt>
                <c:pt idx="10424">
                  <c:v>868.66666666666663</c:v>
                </c:pt>
                <c:pt idx="10425">
                  <c:v>868.75</c:v>
                </c:pt>
                <c:pt idx="10426">
                  <c:v>868.83333333333337</c:v>
                </c:pt>
                <c:pt idx="10427">
                  <c:v>868.91666666666663</c:v>
                </c:pt>
                <c:pt idx="10428">
                  <c:v>869</c:v>
                </c:pt>
                <c:pt idx="10429">
                  <c:v>869.08333333333337</c:v>
                </c:pt>
                <c:pt idx="10430">
                  <c:v>869.16666666666663</c:v>
                </c:pt>
                <c:pt idx="10431">
                  <c:v>869.25</c:v>
                </c:pt>
                <c:pt idx="10432">
                  <c:v>869.33333333333337</c:v>
                </c:pt>
                <c:pt idx="10433">
                  <c:v>869.41666666666663</c:v>
                </c:pt>
                <c:pt idx="10434">
                  <c:v>869.5</c:v>
                </c:pt>
                <c:pt idx="10435">
                  <c:v>869.58333333333337</c:v>
                </c:pt>
                <c:pt idx="10436">
                  <c:v>869.66666666666663</c:v>
                </c:pt>
                <c:pt idx="10437">
                  <c:v>869.75</c:v>
                </c:pt>
                <c:pt idx="10438">
                  <c:v>869.83333333333337</c:v>
                </c:pt>
                <c:pt idx="10439">
                  <c:v>869.91666666666663</c:v>
                </c:pt>
                <c:pt idx="10440">
                  <c:v>870</c:v>
                </c:pt>
                <c:pt idx="10441">
                  <c:v>870.08333333333337</c:v>
                </c:pt>
                <c:pt idx="10442">
                  <c:v>870.16666666666663</c:v>
                </c:pt>
                <c:pt idx="10443">
                  <c:v>870.25</c:v>
                </c:pt>
                <c:pt idx="10444">
                  <c:v>870.33333333333337</c:v>
                </c:pt>
                <c:pt idx="10445">
                  <c:v>870.41666666666663</c:v>
                </c:pt>
                <c:pt idx="10446">
                  <c:v>870.5</c:v>
                </c:pt>
                <c:pt idx="10447">
                  <c:v>870.58333333333337</c:v>
                </c:pt>
                <c:pt idx="10448">
                  <c:v>870.66666666666663</c:v>
                </c:pt>
                <c:pt idx="10449">
                  <c:v>870.75</c:v>
                </c:pt>
                <c:pt idx="10450">
                  <c:v>870.83333333333337</c:v>
                </c:pt>
                <c:pt idx="10451">
                  <c:v>870.91666666666663</c:v>
                </c:pt>
                <c:pt idx="10452">
                  <c:v>871</c:v>
                </c:pt>
                <c:pt idx="10453">
                  <c:v>871.08333333333337</c:v>
                </c:pt>
                <c:pt idx="10454">
                  <c:v>871.16666666666663</c:v>
                </c:pt>
                <c:pt idx="10455">
                  <c:v>871.25</c:v>
                </c:pt>
                <c:pt idx="10456">
                  <c:v>871.33333333333337</c:v>
                </c:pt>
                <c:pt idx="10457">
                  <c:v>871.41666666666663</c:v>
                </c:pt>
                <c:pt idx="10458">
                  <c:v>871.5</c:v>
                </c:pt>
                <c:pt idx="10459">
                  <c:v>871.58333333333337</c:v>
                </c:pt>
                <c:pt idx="10460">
                  <c:v>871.66666666666663</c:v>
                </c:pt>
                <c:pt idx="10461">
                  <c:v>871.75</c:v>
                </c:pt>
                <c:pt idx="10462">
                  <c:v>871.83333333333337</c:v>
                </c:pt>
                <c:pt idx="10463">
                  <c:v>871.91666666666663</c:v>
                </c:pt>
                <c:pt idx="10464">
                  <c:v>872</c:v>
                </c:pt>
                <c:pt idx="10465">
                  <c:v>872.08333333333337</c:v>
                </c:pt>
                <c:pt idx="10466">
                  <c:v>872.16666666666663</c:v>
                </c:pt>
                <c:pt idx="10467">
                  <c:v>872.25</c:v>
                </c:pt>
                <c:pt idx="10468">
                  <c:v>872.33333333333337</c:v>
                </c:pt>
                <c:pt idx="10469">
                  <c:v>872.41666666666663</c:v>
                </c:pt>
                <c:pt idx="10470">
                  <c:v>872.5</c:v>
                </c:pt>
                <c:pt idx="10471">
                  <c:v>872.58333333333337</c:v>
                </c:pt>
                <c:pt idx="10472">
                  <c:v>872.66666666666663</c:v>
                </c:pt>
                <c:pt idx="10473">
                  <c:v>872.75</c:v>
                </c:pt>
                <c:pt idx="10474">
                  <c:v>872.83333333333337</c:v>
                </c:pt>
                <c:pt idx="10475">
                  <c:v>872.91666666666663</c:v>
                </c:pt>
                <c:pt idx="10476">
                  <c:v>873</c:v>
                </c:pt>
                <c:pt idx="10477">
                  <c:v>873.08333333333337</c:v>
                </c:pt>
                <c:pt idx="10478">
                  <c:v>873.16666666666663</c:v>
                </c:pt>
                <c:pt idx="10479">
                  <c:v>873.25</c:v>
                </c:pt>
                <c:pt idx="10480">
                  <c:v>873.33333333333337</c:v>
                </c:pt>
                <c:pt idx="10481">
                  <c:v>873.41666666666663</c:v>
                </c:pt>
                <c:pt idx="10482">
                  <c:v>873.5</c:v>
                </c:pt>
                <c:pt idx="10483">
                  <c:v>873.58333333333337</c:v>
                </c:pt>
                <c:pt idx="10484">
                  <c:v>873.66666666666663</c:v>
                </c:pt>
                <c:pt idx="10485">
                  <c:v>873.75</c:v>
                </c:pt>
                <c:pt idx="10486">
                  <c:v>873.83333333333337</c:v>
                </c:pt>
                <c:pt idx="10487">
                  <c:v>873.91666666666663</c:v>
                </c:pt>
                <c:pt idx="10488">
                  <c:v>874</c:v>
                </c:pt>
                <c:pt idx="10489">
                  <c:v>874.08333333333337</c:v>
                </c:pt>
                <c:pt idx="10490">
                  <c:v>874.16666666666663</c:v>
                </c:pt>
                <c:pt idx="10491">
                  <c:v>874.25</c:v>
                </c:pt>
                <c:pt idx="10492">
                  <c:v>874.33333333333337</c:v>
                </c:pt>
                <c:pt idx="10493">
                  <c:v>874.41666666666663</c:v>
                </c:pt>
                <c:pt idx="10494">
                  <c:v>874.5</c:v>
                </c:pt>
                <c:pt idx="10495">
                  <c:v>874.58333333333337</c:v>
                </c:pt>
                <c:pt idx="10496">
                  <c:v>874.66666666666663</c:v>
                </c:pt>
                <c:pt idx="10497">
                  <c:v>874.75</c:v>
                </c:pt>
                <c:pt idx="10498">
                  <c:v>874.83333333333337</c:v>
                </c:pt>
                <c:pt idx="10499">
                  <c:v>874.91666666666663</c:v>
                </c:pt>
                <c:pt idx="10500">
                  <c:v>875</c:v>
                </c:pt>
                <c:pt idx="10501">
                  <c:v>875.08333333333337</c:v>
                </c:pt>
                <c:pt idx="10502">
                  <c:v>875.16666666666663</c:v>
                </c:pt>
                <c:pt idx="10503">
                  <c:v>875.25</c:v>
                </c:pt>
                <c:pt idx="10504">
                  <c:v>875.33333333333337</c:v>
                </c:pt>
                <c:pt idx="10505">
                  <c:v>875.41666666666663</c:v>
                </c:pt>
                <c:pt idx="10506">
                  <c:v>875.5</c:v>
                </c:pt>
                <c:pt idx="10507">
                  <c:v>875.58333333333337</c:v>
                </c:pt>
                <c:pt idx="10508">
                  <c:v>875.66666666666663</c:v>
                </c:pt>
                <c:pt idx="10509">
                  <c:v>875.75</c:v>
                </c:pt>
                <c:pt idx="10510">
                  <c:v>875.83333333333337</c:v>
                </c:pt>
                <c:pt idx="10511">
                  <c:v>875.91666666666663</c:v>
                </c:pt>
                <c:pt idx="10512">
                  <c:v>876</c:v>
                </c:pt>
                <c:pt idx="10513">
                  <c:v>876.08333333333337</c:v>
                </c:pt>
                <c:pt idx="10514">
                  <c:v>876.16666666666663</c:v>
                </c:pt>
                <c:pt idx="10515">
                  <c:v>876.25</c:v>
                </c:pt>
                <c:pt idx="10516">
                  <c:v>876.33333333333337</c:v>
                </c:pt>
                <c:pt idx="10517">
                  <c:v>876.41666666666663</c:v>
                </c:pt>
                <c:pt idx="10518">
                  <c:v>876.5</c:v>
                </c:pt>
                <c:pt idx="10519">
                  <c:v>876.58333333333337</c:v>
                </c:pt>
                <c:pt idx="10520">
                  <c:v>876.66666666666663</c:v>
                </c:pt>
                <c:pt idx="10521">
                  <c:v>876.75</c:v>
                </c:pt>
                <c:pt idx="10522">
                  <c:v>876.83333333333337</c:v>
                </c:pt>
                <c:pt idx="10523">
                  <c:v>876.91666666666663</c:v>
                </c:pt>
                <c:pt idx="10524">
                  <c:v>877</c:v>
                </c:pt>
                <c:pt idx="10525">
                  <c:v>877.08333333333337</c:v>
                </c:pt>
                <c:pt idx="10526">
                  <c:v>877.16666666666663</c:v>
                </c:pt>
                <c:pt idx="10527">
                  <c:v>877.25</c:v>
                </c:pt>
                <c:pt idx="10528">
                  <c:v>877.33333333333337</c:v>
                </c:pt>
                <c:pt idx="10529">
                  <c:v>877.41666666666663</c:v>
                </c:pt>
                <c:pt idx="10530">
                  <c:v>877.5</c:v>
                </c:pt>
                <c:pt idx="10531">
                  <c:v>877.58333333333337</c:v>
                </c:pt>
                <c:pt idx="10532">
                  <c:v>877.66666666666663</c:v>
                </c:pt>
                <c:pt idx="10533">
                  <c:v>877.75</c:v>
                </c:pt>
                <c:pt idx="10534">
                  <c:v>877.83333333333337</c:v>
                </c:pt>
                <c:pt idx="10535">
                  <c:v>877.91666666666663</c:v>
                </c:pt>
                <c:pt idx="10536">
                  <c:v>878</c:v>
                </c:pt>
                <c:pt idx="10537">
                  <c:v>878.08333333333337</c:v>
                </c:pt>
                <c:pt idx="10538">
                  <c:v>878.16666666666663</c:v>
                </c:pt>
                <c:pt idx="10539">
                  <c:v>878.25</c:v>
                </c:pt>
                <c:pt idx="10540">
                  <c:v>878.33333333333337</c:v>
                </c:pt>
                <c:pt idx="10541">
                  <c:v>878.41666666666663</c:v>
                </c:pt>
                <c:pt idx="10542">
                  <c:v>878.5</c:v>
                </c:pt>
                <c:pt idx="10543">
                  <c:v>878.58333333333337</c:v>
                </c:pt>
                <c:pt idx="10544">
                  <c:v>878.66666666666663</c:v>
                </c:pt>
                <c:pt idx="10545">
                  <c:v>878.75</c:v>
                </c:pt>
                <c:pt idx="10546">
                  <c:v>878.83333333333337</c:v>
                </c:pt>
                <c:pt idx="10547">
                  <c:v>878.91666666666663</c:v>
                </c:pt>
                <c:pt idx="10548">
                  <c:v>879</c:v>
                </c:pt>
                <c:pt idx="10549">
                  <c:v>879.08333333333337</c:v>
                </c:pt>
                <c:pt idx="10550">
                  <c:v>879.16666666666663</c:v>
                </c:pt>
                <c:pt idx="10551">
                  <c:v>879.25</c:v>
                </c:pt>
                <c:pt idx="10552">
                  <c:v>879.33333333333337</c:v>
                </c:pt>
                <c:pt idx="10553">
                  <c:v>879.41666666666663</c:v>
                </c:pt>
                <c:pt idx="10554">
                  <c:v>879.5</c:v>
                </c:pt>
                <c:pt idx="10555">
                  <c:v>879.58333333333337</c:v>
                </c:pt>
                <c:pt idx="10556">
                  <c:v>879.66666666666663</c:v>
                </c:pt>
                <c:pt idx="10557">
                  <c:v>879.75</c:v>
                </c:pt>
                <c:pt idx="10558">
                  <c:v>879.83333333333337</c:v>
                </c:pt>
                <c:pt idx="10559">
                  <c:v>879.91666666666663</c:v>
                </c:pt>
                <c:pt idx="10560">
                  <c:v>880</c:v>
                </c:pt>
                <c:pt idx="10561">
                  <c:v>880.08333333333337</c:v>
                </c:pt>
                <c:pt idx="10562">
                  <c:v>880.16666666666663</c:v>
                </c:pt>
                <c:pt idx="10563">
                  <c:v>880.25</c:v>
                </c:pt>
                <c:pt idx="10564">
                  <c:v>880.33333333333337</c:v>
                </c:pt>
                <c:pt idx="10565">
                  <c:v>880.41666666666663</c:v>
                </c:pt>
                <c:pt idx="10566">
                  <c:v>880.5</c:v>
                </c:pt>
                <c:pt idx="10567">
                  <c:v>880.58333333333337</c:v>
                </c:pt>
                <c:pt idx="10568">
                  <c:v>880.66666666666663</c:v>
                </c:pt>
                <c:pt idx="10569">
                  <c:v>880.75</c:v>
                </c:pt>
                <c:pt idx="10570">
                  <c:v>880.83333333333337</c:v>
                </c:pt>
                <c:pt idx="10571">
                  <c:v>880.91666666666663</c:v>
                </c:pt>
                <c:pt idx="10572">
                  <c:v>881</c:v>
                </c:pt>
                <c:pt idx="10573">
                  <c:v>881.08333333333337</c:v>
                </c:pt>
                <c:pt idx="10574">
                  <c:v>881.16666666666663</c:v>
                </c:pt>
                <c:pt idx="10575">
                  <c:v>881.25</c:v>
                </c:pt>
                <c:pt idx="10576">
                  <c:v>881.33333333333337</c:v>
                </c:pt>
                <c:pt idx="10577">
                  <c:v>881.41666666666663</c:v>
                </c:pt>
                <c:pt idx="10578">
                  <c:v>881.5</c:v>
                </c:pt>
                <c:pt idx="10579">
                  <c:v>881.58333333333337</c:v>
                </c:pt>
                <c:pt idx="10580">
                  <c:v>881.66666666666663</c:v>
                </c:pt>
                <c:pt idx="10581">
                  <c:v>881.75</c:v>
                </c:pt>
                <c:pt idx="10582">
                  <c:v>881.83333333333337</c:v>
                </c:pt>
                <c:pt idx="10583">
                  <c:v>881.91666666666663</c:v>
                </c:pt>
                <c:pt idx="10584">
                  <c:v>882</c:v>
                </c:pt>
                <c:pt idx="10585">
                  <c:v>882.08333333333337</c:v>
                </c:pt>
                <c:pt idx="10586">
                  <c:v>882.16666666666663</c:v>
                </c:pt>
                <c:pt idx="10587">
                  <c:v>882.25</c:v>
                </c:pt>
                <c:pt idx="10588">
                  <c:v>882.33333333333337</c:v>
                </c:pt>
                <c:pt idx="10589">
                  <c:v>882.41666666666663</c:v>
                </c:pt>
                <c:pt idx="10590">
                  <c:v>882.5</c:v>
                </c:pt>
                <c:pt idx="10591">
                  <c:v>882.58333333333337</c:v>
                </c:pt>
                <c:pt idx="10592">
                  <c:v>882.66666666666663</c:v>
                </c:pt>
                <c:pt idx="10593">
                  <c:v>882.75</c:v>
                </c:pt>
                <c:pt idx="10594">
                  <c:v>882.83333333333337</c:v>
                </c:pt>
                <c:pt idx="10595">
                  <c:v>882.91666666666663</c:v>
                </c:pt>
                <c:pt idx="10596">
                  <c:v>883</c:v>
                </c:pt>
                <c:pt idx="10597">
                  <c:v>883.08333333333337</c:v>
                </c:pt>
                <c:pt idx="10598">
                  <c:v>883.16666666666663</c:v>
                </c:pt>
                <c:pt idx="10599">
                  <c:v>883.25</c:v>
                </c:pt>
                <c:pt idx="10600">
                  <c:v>883.33333333333337</c:v>
                </c:pt>
                <c:pt idx="10601">
                  <c:v>883.41666666666663</c:v>
                </c:pt>
                <c:pt idx="10602">
                  <c:v>883.5</c:v>
                </c:pt>
                <c:pt idx="10603">
                  <c:v>883.58333333333337</c:v>
                </c:pt>
                <c:pt idx="10604">
                  <c:v>883.66666666666663</c:v>
                </c:pt>
                <c:pt idx="10605">
                  <c:v>883.75</c:v>
                </c:pt>
                <c:pt idx="10606">
                  <c:v>883.83333333333337</c:v>
                </c:pt>
                <c:pt idx="10607">
                  <c:v>883.91666666666663</c:v>
                </c:pt>
                <c:pt idx="10608">
                  <c:v>884</c:v>
                </c:pt>
                <c:pt idx="10609">
                  <c:v>884.08333333333337</c:v>
                </c:pt>
                <c:pt idx="10610">
                  <c:v>884.16666666666663</c:v>
                </c:pt>
                <c:pt idx="10611">
                  <c:v>884.25</c:v>
                </c:pt>
                <c:pt idx="10612">
                  <c:v>884.33333333333337</c:v>
                </c:pt>
                <c:pt idx="10613">
                  <c:v>884.41666666666663</c:v>
                </c:pt>
                <c:pt idx="10614">
                  <c:v>884.5</c:v>
                </c:pt>
                <c:pt idx="10615">
                  <c:v>884.58333333333337</c:v>
                </c:pt>
                <c:pt idx="10616">
                  <c:v>884.66666666666663</c:v>
                </c:pt>
                <c:pt idx="10617">
                  <c:v>884.75</c:v>
                </c:pt>
                <c:pt idx="10618">
                  <c:v>884.83333333333337</c:v>
                </c:pt>
                <c:pt idx="10619">
                  <c:v>884.91666666666663</c:v>
                </c:pt>
                <c:pt idx="10620">
                  <c:v>885</c:v>
                </c:pt>
                <c:pt idx="10621">
                  <c:v>885.08333333333337</c:v>
                </c:pt>
                <c:pt idx="10622">
                  <c:v>885.16666666666663</c:v>
                </c:pt>
                <c:pt idx="10623">
                  <c:v>885.25</c:v>
                </c:pt>
                <c:pt idx="10624">
                  <c:v>885.33333333333337</c:v>
                </c:pt>
                <c:pt idx="10625">
                  <c:v>885.41666666666663</c:v>
                </c:pt>
                <c:pt idx="10626">
                  <c:v>885.5</c:v>
                </c:pt>
                <c:pt idx="10627">
                  <c:v>885.58333333333337</c:v>
                </c:pt>
                <c:pt idx="10628">
                  <c:v>885.66666666666663</c:v>
                </c:pt>
                <c:pt idx="10629">
                  <c:v>885.75</c:v>
                </c:pt>
                <c:pt idx="10630">
                  <c:v>885.83333333333337</c:v>
                </c:pt>
                <c:pt idx="10631">
                  <c:v>885.91666666666663</c:v>
                </c:pt>
                <c:pt idx="10632">
                  <c:v>886</c:v>
                </c:pt>
                <c:pt idx="10633">
                  <c:v>886.08333333333337</c:v>
                </c:pt>
                <c:pt idx="10634">
                  <c:v>886.16666666666663</c:v>
                </c:pt>
                <c:pt idx="10635">
                  <c:v>886.25</c:v>
                </c:pt>
                <c:pt idx="10636">
                  <c:v>886.33333333333337</c:v>
                </c:pt>
                <c:pt idx="10637">
                  <c:v>886.41666666666663</c:v>
                </c:pt>
                <c:pt idx="10638">
                  <c:v>886.5</c:v>
                </c:pt>
                <c:pt idx="10639">
                  <c:v>886.58333333333337</c:v>
                </c:pt>
                <c:pt idx="10640">
                  <c:v>886.66666666666663</c:v>
                </c:pt>
                <c:pt idx="10641">
                  <c:v>886.75</c:v>
                </c:pt>
                <c:pt idx="10642">
                  <c:v>886.83333333333337</c:v>
                </c:pt>
                <c:pt idx="10643">
                  <c:v>886.91666666666663</c:v>
                </c:pt>
                <c:pt idx="10644">
                  <c:v>887</c:v>
                </c:pt>
                <c:pt idx="10645">
                  <c:v>887.08333333333337</c:v>
                </c:pt>
                <c:pt idx="10646">
                  <c:v>887.16666666666663</c:v>
                </c:pt>
                <c:pt idx="10647">
                  <c:v>887.25</c:v>
                </c:pt>
                <c:pt idx="10648">
                  <c:v>887.33333333333337</c:v>
                </c:pt>
                <c:pt idx="10649">
                  <c:v>887.41666666666663</c:v>
                </c:pt>
                <c:pt idx="10650">
                  <c:v>887.5</c:v>
                </c:pt>
                <c:pt idx="10651">
                  <c:v>887.58333333333337</c:v>
                </c:pt>
                <c:pt idx="10652">
                  <c:v>887.66666666666663</c:v>
                </c:pt>
                <c:pt idx="10653">
                  <c:v>887.75</c:v>
                </c:pt>
                <c:pt idx="10654">
                  <c:v>887.83333333333337</c:v>
                </c:pt>
                <c:pt idx="10655">
                  <c:v>887.91666666666663</c:v>
                </c:pt>
                <c:pt idx="10656">
                  <c:v>888</c:v>
                </c:pt>
                <c:pt idx="10657">
                  <c:v>888.08333333333337</c:v>
                </c:pt>
                <c:pt idx="10658">
                  <c:v>888.16666666666663</c:v>
                </c:pt>
                <c:pt idx="10659">
                  <c:v>888.25</c:v>
                </c:pt>
                <c:pt idx="10660">
                  <c:v>888.33333333333337</c:v>
                </c:pt>
                <c:pt idx="10661">
                  <c:v>888.41666666666663</c:v>
                </c:pt>
                <c:pt idx="10662">
                  <c:v>888.5</c:v>
                </c:pt>
                <c:pt idx="10663">
                  <c:v>888.58333333333337</c:v>
                </c:pt>
                <c:pt idx="10664">
                  <c:v>888.66666666666663</c:v>
                </c:pt>
                <c:pt idx="10665">
                  <c:v>888.75</c:v>
                </c:pt>
                <c:pt idx="10666">
                  <c:v>888.83333333333337</c:v>
                </c:pt>
                <c:pt idx="10667">
                  <c:v>888.91666666666663</c:v>
                </c:pt>
                <c:pt idx="10668">
                  <c:v>889</c:v>
                </c:pt>
                <c:pt idx="10669">
                  <c:v>889.08333333333337</c:v>
                </c:pt>
                <c:pt idx="10670">
                  <c:v>889.16666666666663</c:v>
                </c:pt>
                <c:pt idx="10671">
                  <c:v>889.25</c:v>
                </c:pt>
                <c:pt idx="10672">
                  <c:v>889.33333333333337</c:v>
                </c:pt>
                <c:pt idx="10673">
                  <c:v>889.41666666666663</c:v>
                </c:pt>
                <c:pt idx="10674">
                  <c:v>889.5</c:v>
                </c:pt>
                <c:pt idx="10675">
                  <c:v>889.58333333333337</c:v>
                </c:pt>
                <c:pt idx="10676">
                  <c:v>889.66666666666663</c:v>
                </c:pt>
                <c:pt idx="10677">
                  <c:v>889.75</c:v>
                </c:pt>
                <c:pt idx="10678">
                  <c:v>889.83333333333337</c:v>
                </c:pt>
                <c:pt idx="10679">
                  <c:v>889.91666666666663</c:v>
                </c:pt>
                <c:pt idx="10680">
                  <c:v>890</c:v>
                </c:pt>
                <c:pt idx="10681">
                  <c:v>890.08333333333337</c:v>
                </c:pt>
                <c:pt idx="10682">
                  <c:v>890.16666666666663</c:v>
                </c:pt>
                <c:pt idx="10683">
                  <c:v>890.25</c:v>
                </c:pt>
                <c:pt idx="10684">
                  <c:v>890.33333333333337</c:v>
                </c:pt>
                <c:pt idx="10685">
                  <c:v>890.41666666666663</c:v>
                </c:pt>
                <c:pt idx="10686">
                  <c:v>890.5</c:v>
                </c:pt>
                <c:pt idx="10687">
                  <c:v>890.58333333333337</c:v>
                </c:pt>
                <c:pt idx="10688">
                  <c:v>890.66666666666663</c:v>
                </c:pt>
                <c:pt idx="10689">
                  <c:v>890.75</c:v>
                </c:pt>
                <c:pt idx="10690">
                  <c:v>890.83333333333337</c:v>
                </c:pt>
                <c:pt idx="10691">
                  <c:v>890.91666666666663</c:v>
                </c:pt>
                <c:pt idx="10692">
                  <c:v>891</c:v>
                </c:pt>
                <c:pt idx="10693">
                  <c:v>891.08333333333337</c:v>
                </c:pt>
                <c:pt idx="10694">
                  <c:v>891.16666666666663</c:v>
                </c:pt>
                <c:pt idx="10695">
                  <c:v>891.25</c:v>
                </c:pt>
                <c:pt idx="10696">
                  <c:v>891.33333333333337</c:v>
                </c:pt>
                <c:pt idx="10697">
                  <c:v>891.41666666666663</c:v>
                </c:pt>
                <c:pt idx="10698">
                  <c:v>891.5</c:v>
                </c:pt>
                <c:pt idx="10699">
                  <c:v>891.58333333333337</c:v>
                </c:pt>
                <c:pt idx="10700">
                  <c:v>891.66666666666663</c:v>
                </c:pt>
                <c:pt idx="10701">
                  <c:v>891.75</c:v>
                </c:pt>
                <c:pt idx="10702">
                  <c:v>891.83333333333337</c:v>
                </c:pt>
                <c:pt idx="10703">
                  <c:v>891.91666666666663</c:v>
                </c:pt>
                <c:pt idx="10704">
                  <c:v>892</c:v>
                </c:pt>
                <c:pt idx="10705">
                  <c:v>892.08333333333337</c:v>
                </c:pt>
                <c:pt idx="10706">
                  <c:v>892.16666666666663</c:v>
                </c:pt>
                <c:pt idx="10707">
                  <c:v>892.25</c:v>
                </c:pt>
                <c:pt idx="10708">
                  <c:v>892.33333333333337</c:v>
                </c:pt>
                <c:pt idx="10709">
                  <c:v>892.41666666666663</c:v>
                </c:pt>
                <c:pt idx="10710">
                  <c:v>892.5</c:v>
                </c:pt>
                <c:pt idx="10711">
                  <c:v>892.58333333333337</c:v>
                </c:pt>
                <c:pt idx="10712">
                  <c:v>892.66666666666663</c:v>
                </c:pt>
                <c:pt idx="10713">
                  <c:v>892.75</c:v>
                </c:pt>
                <c:pt idx="10714">
                  <c:v>892.83333333333337</c:v>
                </c:pt>
                <c:pt idx="10715">
                  <c:v>892.91666666666663</c:v>
                </c:pt>
                <c:pt idx="10716">
                  <c:v>893</c:v>
                </c:pt>
                <c:pt idx="10717">
                  <c:v>893.08333333333337</c:v>
                </c:pt>
                <c:pt idx="10718">
                  <c:v>893.16666666666663</c:v>
                </c:pt>
                <c:pt idx="10719">
                  <c:v>893.25</c:v>
                </c:pt>
                <c:pt idx="10720">
                  <c:v>893.33333333333337</c:v>
                </c:pt>
                <c:pt idx="10721">
                  <c:v>893.41666666666663</c:v>
                </c:pt>
                <c:pt idx="10722">
                  <c:v>893.5</c:v>
                </c:pt>
                <c:pt idx="10723">
                  <c:v>893.58333333333337</c:v>
                </c:pt>
                <c:pt idx="10724">
                  <c:v>893.66666666666663</c:v>
                </c:pt>
                <c:pt idx="10725">
                  <c:v>893.75</c:v>
                </c:pt>
                <c:pt idx="10726">
                  <c:v>893.83333333333337</c:v>
                </c:pt>
                <c:pt idx="10727">
                  <c:v>893.91666666666663</c:v>
                </c:pt>
                <c:pt idx="10728">
                  <c:v>894</c:v>
                </c:pt>
                <c:pt idx="10729">
                  <c:v>894.08333333333337</c:v>
                </c:pt>
                <c:pt idx="10730">
                  <c:v>894.16666666666663</c:v>
                </c:pt>
                <c:pt idx="10731">
                  <c:v>894.25</c:v>
                </c:pt>
                <c:pt idx="10732">
                  <c:v>894.33333333333337</c:v>
                </c:pt>
                <c:pt idx="10733">
                  <c:v>894.41666666666663</c:v>
                </c:pt>
                <c:pt idx="10734">
                  <c:v>894.5</c:v>
                </c:pt>
                <c:pt idx="10735">
                  <c:v>894.58333333333337</c:v>
                </c:pt>
                <c:pt idx="10736">
                  <c:v>894.66666666666663</c:v>
                </c:pt>
                <c:pt idx="10737">
                  <c:v>894.75</c:v>
                </c:pt>
                <c:pt idx="10738">
                  <c:v>894.83333333333337</c:v>
                </c:pt>
                <c:pt idx="10739">
                  <c:v>894.91666666666663</c:v>
                </c:pt>
                <c:pt idx="10740">
                  <c:v>895</c:v>
                </c:pt>
                <c:pt idx="10741">
                  <c:v>895.08333333333337</c:v>
                </c:pt>
                <c:pt idx="10742">
                  <c:v>895.16666666666663</c:v>
                </c:pt>
                <c:pt idx="10743">
                  <c:v>895.25</c:v>
                </c:pt>
                <c:pt idx="10744">
                  <c:v>895.33333333333337</c:v>
                </c:pt>
                <c:pt idx="10745">
                  <c:v>895.41666666666663</c:v>
                </c:pt>
                <c:pt idx="10746">
                  <c:v>895.5</c:v>
                </c:pt>
                <c:pt idx="10747">
                  <c:v>895.58333333333337</c:v>
                </c:pt>
                <c:pt idx="10748">
                  <c:v>895.66666666666663</c:v>
                </c:pt>
                <c:pt idx="10749">
                  <c:v>895.75</c:v>
                </c:pt>
                <c:pt idx="10750">
                  <c:v>895.83333333333337</c:v>
                </c:pt>
                <c:pt idx="10751">
                  <c:v>895.91666666666663</c:v>
                </c:pt>
                <c:pt idx="10752">
                  <c:v>896</c:v>
                </c:pt>
                <c:pt idx="10753">
                  <c:v>896.08333333333337</c:v>
                </c:pt>
                <c:pt idx="10754">
                  <c:v>896.16666666666663</c:v>
                </c:pt>
                <c:pt idx="10755">
                  <c:v>896.25</c:v>
                </c:pt>
                <c:pt idx="10756">
                  <c:v>896.33333333333337</c:v>
                </c:pt>
                <c:pt idx="10757">
                  <c:v>896.41666666666663</c:v>
                </c:pt>
                <c:pt idx="10758">
                  <c:v>896.5</c:v>
                </c:pt>
                <c:pt idx="10759">
                  <c:v>896.58333333333337</c:v>
                </c:pt>
                <c:pt idx="10760">
                  <c:v>896.66666666666663</c:v>
                </c:pt>
                <c:pt idx="10761">
                  <c:v>896.75</c:v>
                </c:pt>
                <c:pt idx="10762">
                  <c:v>896.83333333333337</c:v>
                </c:pt>
                <c:pt idx="10763">
                  <c:v>896.91666666666663</c:v>
                </c:pt>
                <c:pt idx="10764">
                  <c:v>897</c:v>
                </c:pt>
                <c:pt idx="10765">
                  <c:v>897.08333333333337</c:v>
                </c:pt>
                <c:pt idx="10766">
                  <c:v>897.16666666666663</c:v>
                </c:pt>
                <c:pt idx="10767">
                  <c:v>897.25</c:v>
                </c:pt>
                <c:pt idx="10768">
                  <c:v>897.33333333333337</c:v>
                </c:pt>
                <c:pt idx="10769">
                  <c:v>897.41666666666663</c:v>
                </c:pt>
                <c:pt idx="10770">
                  <c:v>897.5</c:v>
                </c:pt>
                <c:pt idx="10771">
                  <c:v>897.58333333333337</c:v>
                </c:pt>
                <c:pt idx="10772">
                  <c:v>897.66666666666663</c:v>
                </c:pt>
                <c:pt idx="10773">
                  <c:v>897.75</c:v>
                </c:pt>
                <c:pt idx="10774">
                  <c:v>897.83333333333337</c:v>
                </c:pt>
                <c:pt idx="10775">
                  <c:v>897.91666666666663</c:v>
                </c:pt>
                <c:pt idx="10776">
                  <c:v>898</c:v>
                </c:pt>
                <c:pt idx="10777">
                  <c:v>898.08333333333337</c:v>
                </c:pt>
                <c:pt idx="10778">
                  <c:v>898.16666666666663</c:v>
                </c:pt>
                <c:pt idx="10779">
                  <c:v>898.25</c:v>
                </c:pt>
                <c:pt idx="10780">
                  <c:v>898.33333333333337</c:v>
                </c:pt>
                <c:pt idx="10781">
                  <c:v>898.41666666666663</c:v>
                </c:pt>
                <c:pt idx="10782">
                  <c:v>898.5</c:v>
                </c:pt>
                <c:pt idx="10783">
                  <c:v>898.58333333333337</c:v>
                </c:pt>
                <c:pt idx="10784">
                  <c:v>898.66666666666663</c:v>
                </c:pt>
                <c:pt idx="10785">
                  <c:v>898.75</c:v>
                </c:pt>
                <c:pt idx="10786">
                  <c:v>898.83333333333337</c:v>
                </c:pt>
                <c:pt idx="10787">
                  <c:v>898.91666666666663</c:v>
                </c:pt>
                <c:pt idx="10788">
                  <c:v>899</c:v>
                </c:pt>
                <c:pt idx="10789">
                  <c:v>899.08333333333337</c:v>
                </c:pt>
                <c:pt idx="10790">
                  <c:v>899.16666666666663</c:v>
                </c:pt>
                <c:pt idx="10791">
                  <c:v>899.25</c:v>
                </c:pt>
                <c:pt idx="10792">
                  <c:v>899.33333333333337</c:v>
                </c:pt>
                <c:pt idx="10793">
                  <c:v>899.41666666666663</c:v>
                </c:pt>
                <c:pt idx="10794">
                  <c:v>899.5</c:v>
                </c:pt>
                <c:pt idx="10795">
                  <c:v>899.58333333333337</c:v>
                </c:pt>
                <c:pt idx="10796">
                  <c:v>899.66666666666663</c:v>
                </c:pt>
                <c:pt idx="10797">
                  <c:v>899.75</c:v>
                </c:pt>
                <c:pt idx="10798">
                  <c:v>899.83333333333337</c:v>
                </c:pt>
                <c:pt idx="10799">
                  <c:v>899.91666666666663</c:v>
                </c:pt>
                <c:pt idx="10800">
                  <c:v>900</c:v>
                </c:pt>
                <c:pt idx="10801">
                  <c:v>900.08333333333337</c:v>
                </c:pt>
                <c:pt idx="10802">
                  <c:v>900.16666666666663</c:v>
                </c:pt>
                <c:pt idx="10803">
                  <c:v>900.25</c:v>
                </c:pt>
                <c:pt idx="10804">
                  <c:v>900.33333333333337</c:v>
                </c:pt>
                <c:pt idx="10805">
                  <c:v>900.41666666666663</c:v>
                </c:pt>
                <c:pt idx="10806">
                  <c:v>900.5</c:v>
                </c:pt>
                <c:pt idx="10807">
                  <c:v>900.58333333333337</c:v>
                </c:pt>
                <c:pt idx="10808">
                  <c:v>900.66666666666663</c:v>
                </c:pt>
                <c:pt idx="10809">
                  <c:v>900.75</c:v>
                </c:pt>
                <c:pt idx="10810">
                  <c:v>900.83333333333337</c:v>
                </c:pt>
                <c:pt idx="10811">
                  <c:v>900.91666666666663</c:v>
                </c:pt>
                <c:pt idx="10812">
                  <c:v>901</c:v>
                </c:pt>
                <c:pt idx="10813">
                  <c:v>901.08333333333337</c:v>
                </c:pt>
                <c:pt idx="10814">
                  <c:v>901.16666666666663</c:v>
                </c:pt>
                <c:pt idx="10815">
                  <c:v>901.25</c:v>
                </c:pt>
                <c:pt idx="10816">
                  <c:v>901.33333333333337</c:v>
                </c:pt>
                <c:pt idx="10817">
                  <c:v>901.41666666666663</c:v>
                </c:pt>
                <c:pt idx="10818">
                  <c:v>901.5</c:v>
                </c:pt>
                <c:pt idx="10819">
                  <c:v>901.58333333333337</c:v>
                </c:pt>
                <c:pt idx="10820">
                  <c:v>901.66666666666663</c:v>
                </c:pt>
                <c:pt idx="10821">
                  <c:v>901.75</c:v>
                </c:pt>
                <c:pt idx="10822">
                  <c:v>901.83333333333337</c:v>
                </c:pt>
                <c:pt idx="10823">
                  <c:v>901.91666666666663</c:v>
                </c:pt>
                <c:pt idx="10824">
                  <c:v>902</c:v>
                </c:pt>
                <c:pt idx="10825">
                  <c:v>902.08333333333337</c:v>
                </c:pt>
                <c:pt idx="10826">
                  <c:v>902.16666666666663</c:v>
                </c:pt>
                <c:pt idx="10827">
                  <c:v>902.25</c:v>
                </c:pt>
                <c:pt idx="10828">
                  <c:v>902.33333333333337</c:v>
                </c:pt>
                <c:pt idx="10829">
                  <c:v>902.41666666666663</c:v>
                </c:pt>
                <c:pt idx="10830">
                  <c:v>902.5</c:v>
                </c:pt>
                <c:pt idx="10831">
                  <c:v>902.58333333333337</c:v>
                </c:pt>
                <c:pt idx="10832">
                  <c:v>902.66666666666663</c:v>
                </c:pt>
                <c:pt idx="10833">
                  <c:v>902.75</c:v>
                </c:pt>
                <c:pt idx="10834">
                  <c:v>902.83333333333337</c:v>
                </c:pt>
                <c:pt idx="10835">
                  <c:v>902.91666666666663</c:v>
                </c:pt>
                <c:pt idx="10836">
                  <c:v>903</c:v>
                </c:pt>
                <c:pt idx="10837">
                  <c:v>903.08333333333337</c:v>
                </c:pt>
                <c:pt idx="10838">
                  <c:v>903.16666666666663</c:v>
                </c:pt>
                <c:pt idx="10839">
                  <c:v>903.25</c:v>
                </c:pt>
                <c:pt idx="10840">
                  <c:v>903.33333333333337</c:v>
                </c:pt>
                <c:pt idx="10841">
                  <c:v>903.41666666666663</c:v>
                </c:pt>
                <c:pt idx="10842">
                  <c:v>903.5</c:v>
                </c:pt>
                <c:pt idx="10843">
                  <c:v>903.58333333333337</c:v>
                </c:pt>
                <c:pt idx="10844">
                  <c:v>903.66666666666663</c:v>
                </c:pt>
                <c:pt idx="10845">
                  <c:v>903.75</c:v>
                </c:pt>
                <c:pt idx="10846">
                  <c:v>903.83333333333337</c:v>
                </c:pt>
                <c:pt idx="10847">
                  <c:v>903.91666666666663</c:v>
                </c:pt>
                <c:pt idx="10848">
                  <c:v>904</c:v>
                </c:pt>
                <c:pt idx="10849">
                  <c:v>904.08333333333337</c:v>
                </c:pt>
                <c:pt idx="10850">
                  <c:v>904.16666666666663</c:v>
                </c:pt>
                <c:pt idx="10851">
                  <c:v>904.25</c:v>
                </c:pt>
                <c:pt idx="10852">
                  <c:v>904.33333333333337</c:v>
                </c:pt>
                <c:pt idx="10853">
                  <c:v>904.41666666666663</c:v>
                </c:pt>
                <c:pt idx="10854">
                  <c:v>904.5</c:v>
                </c:pt>
                <c:pt idx="10855">
                  <c:v>904.58333333333337</c:v>
                </c:pt>
                <c:pt idx="10856">
                  <c:v>904.66666666666663</c:v>
                </c:pt>
                <c:pt idx="10857">
                  <c:v>904.75</c:v>
                </c:pt>
                <c:pt idx="10858">
                  <c:v>904.83333333333337</c:v>
                </c:pt>
                <c:pt idx="10859">
                  <c:v>904.91666666666663</c:v>
                </c:pt>
                <c:pt idx="10860">
                  <c:v>905</c:v>
                </c:pt>
                <c:pt idx="10861">
                  <c:v>905.08333333333337</c:v>
                </c:pt>
                <c:pt idx="10862">
                  <c:v>905.16666666666663</c:v>
                </c:pt>
                <c:pt idx="10863">
                  <c:v>905.25</c:v>
                </c:pt>
                <c:pt idx="10864">
                  <c:v>905.33333333333337</c:v>
                </c:pt>
                <c:pt idx="10865">
                  <c:v>905.41666666666663</c:v>
                </c:pt>
                <c:pt idx="10866">
                  <c:v>905.5</c:v>
                </c:pt>
                <c:pt idx="10867">
                  <c:v>905.58333333333337</c:v>
                </c:pt>
                <c:pt idx="10868">
                  <c:v>905.66666666666663</c:v>
                </c:pt>
                <c:pt idx="10869">
                  <c:v>905.75</c:v>
                </c:pt>
                <c:pt idx="10870">
                  <c:v>905.83333333333337</c:v>
                </c:pt>
                <c:pt idx="10871">
                  <c:v>905.91666666666663</c:v>
                </c:pt>
                <c:pt idx="10872">
                  <c:v>906</c:v>
                </c:pt>
                <c:pt idx="10873">
                  <c:v>906.08333333333337</c:v>
                </c:pt>
                <c:pt idx="10874">
                  <c:v>906.16666666666663</c:v>
                </c:pt>
                <c:pt idx="10875">
                  <c:v>906.25</c:v>
                </c:pt>
                <c:pt idx="10876">
                  <c:v>906.33333333333337</c:v>
                </c:pt>
                <c:pt idx="10877">
                  <c:v>906.41666666666663</c:v>
                </c:pt>
                <c:pt idx="10878">
                  <c:v>906.5</c:v>
                </c:pt>
                <c:pt idx="10879">
                  <c:v>906.58333333333337</c:v>
                </c:pt>
                <c:pt idx="10880">
                  <c:v>906.66666666666663</c:v>
                </c:pt>
                <c:pt idx="10881">
                  <c:v>906.75</c:v>
                </c:pt>
                <c:pt idx="10882">
                  <c:v>906.83333333333337</c:v>
                </c:pt>
                <c:pt idx="10883">
                  <c:v>906.91666666666663</c:v>
                </c:pt>
                <c:pt idx="10884">
                  <c:v>907</c:v>
                </c:pt>
                <c:pt idx="10885">
                  <c:v>907.08333333333337</c:v>
                </c:pt>
                <c:pt idx="10886">
                  <c:v>907.16666666666663</c:v>
                </c:pt>
                <c:pt idx="10887">
                  <c:v>907.25</c:v>
                </c:pt>
                <c:pt idx="10888">
                  <c:v>907.33333333333337</c:v>
                </c:pt>
                <c:pt idx="10889">
                  <c:v>907.41666666666663</c:v>
                </c:pt>
                <c:pt idx="10890">
                  <c:v>907.5</c:v>
                </c:pt>
                <c:pt idx="10891">
                  <c:v>907.58333333333337</c:v>
                </c:pt>
                <c:pt idx="10892">
                  <c:v>907.66666666666663</c:v>
                </c:pt>
                <c:pt idx="10893">
                  <c:v>907.75</c:v>
                </c:pt>
                <c:pt idx="10894">
                  <c:v>907.83333333333337</c:v>
                </c:pt>
                <c:pt idx="10895">
                  <c:v>907.91666666666663</c:v>
                </c:pt>
                <c:pt idx="10896">
                  <c:v>908</c:v>
                </c:pt>
                <c:pt idx="10897">
                  <c:v>908.08333333333337</c:v>
                </c:pt>
                <c:pt idx="10898">
                  <c:v>908.16666666666663</c:v>
                </c:pt>
                <c:pt idx="10899">
                  <c:v>908.25</c:v>
                </c:pt>
                <c:pt idx="10900">
                  <c:v>908.33333333333337</c:v>
                </c:pt>
                <c:pt idx="10901">
                  <c:v>908.41666666666663</c:v>
                </c:pt>
                <c:pt idx="10902">
                  <c:v>908.5</c:v>
                </c:pt>
                <c:pt idx="10903">
                  <c:v>908.58333333333337</c:v>
                </c:pt>
                <c:pt idx="10904">
                  <c:v>908.66666666666663</c:v>
                </c:pt>
                <c:pt idx="10905">
                  <c:v>908.75</c:v>
                </c:pt>
                <c:pt idx="10906">
                  <c:v>908.83333333333337</c:v>
                </c:pt>
                <c:pt idx="10907">
                  <c:v>908.91666666666663</c:v>
                </c:pt>
                <c:pt idx="10908">
                  <c:v>909</c:v>
                </c:pt>
                <c:pt idx="10909">
                  <c:v>909.08333333333337</c:v>
                </c:pt>
                <c:pt idx="10910">
                  <c:v>909.16666666666663</c:v>
                </c:pt>
                <c:pt idx="10911">
                  <c:v>909.25</c:v>
                </c:pt>
                <c:pt idx="10912">
                  <c:v>909.33333333333337</c:v>
                </c:pt>
                <c:pt idx="10913">
                  <c:v>909.41666666666663</c:v>
                </c:pt>
                <c:pt idx="10914">
                  <c:v>909.5</c:v>
                </c:pt>
                <c:pt idx="10915">
                  <c:v>909.58333333333337</c:v>
                </c:pt>
                <c:pt idx="10916">
                  <c:v>909.66666666666663</c:v>
                </c:pt>
                <c:pt idx="10917">
                  <c:v>909.75</c:v>
                </c:pt>
                <c:pt idx="10918">
                  <c:v>909.83333333333337</c:v>
                </c:pt>
                <c:pt idx="10919">
                  <c:v>909.91666666666663</c:v>
                </c:pt>
                <c:pt idx="10920">
                  <c:v>910</c:v>
                </c:pt>
                <c:pt idx="10921">
                  <c:v>910.08333333333337</c:v>
                </c:pt>
                <c:pt idx="10922">
                  <c:v>910.16666666666663</c:v>
                </c:pt>
                <c:pt idx="10923">
                  <c:v>910.25</c:v>
                </c:pt>
                <c:pt idx="10924">
                  <c:v>910.33333333333337</c:v>
                </c:pt>
                <c:pt idx="10925">
                  <c:v>910.41666666666663</c:v>
                </c:pt>
                <c:pt idx="10926">
                  <c:v>910.5</c:v>
                </c:pt>
                <c:pt idx="10927">
                  <c:v>910.58333333333337</c:v>
                </c:pt>
                <c:pt idx="10928">
                  <c:v>910.66666666666663</c:v>
                </c:pt>
                <c:pt idx="10929">
                  <c:v>910.75</c:v>
                </c:pt>
                <c:pt idx="10930">
                  <c:v>910.83333333333337</c:v>
                </c:pt>
                <c:pt idx="10931">
                  <c:v>910.91666666666663</c:v>
                </c:pt>
                <c:pt idx="10932">
                  <c:v>911</c:v>
                </c:pt>
                <c:pt idx="10933">
                  <c:v>911.08333333333337</c:v>
                </c:pt>
                <c:pt idx="10934">
                  <c:v>911.16666666666663</c:v>
                </c:pt>
                <c:pt idx="10935">
                  <c:v>911.25</c:v>
                </c:pt>
                <c:pt idx="10936">
                  <c:v>911.33333333333337</c:v>
                </c:pt>
                <c:pt idx="10937">
                  <c:v>911.41666666666663</c:v>
                </c:pt>
                <c:pt idx="10938">
                  <c:v>911.5</c:v>
                </c:pt>
                <c:pt idx="10939">
                  <c:v>911.58333333333337</c:v>
                </c:pt>
                <c:pt idx="10940">
                  <c:v>911.66666666666663</c:v>
                </c:pt>
                <c:pt idx="10941">
                  <c:v>911.75</c:v>
                </c:pt>
                <c:pt idx="10942">
                  <c:v>911.83333333333337</c:v>
                </c:pt>
                <c:pt idx="10943">
                  <c:v>911.91666666666663</c:v>
                </c:pt>
                <c:pt idx="10944">
                  <c:v>912</c:v>
                </c:pt>
                <c:pt idx="10945">
                  <c:v>912.08333333333337</c:v>
                </c:pt>
                <c:pt idx="10946">
                  <c:v>912.16666666666663</c:v>
                </c:pt>
                <c:pt idx="10947">
                  <c:v>912.25</c:v>
                </c:pt>
                <c:pt idx="10948">
                  <c:v>912.33333333333337</c:v>
                </c:pt>
                <c:pt idx="10949">
                  <c:v>912.41666666666663</c:v>
                </c:pt>
                <c:pt idx="10950">
                  <c:v>912.5</c:v>
                </c:pt>
                <c:pt idx="10951">
                  <c:v>912.58333333333337</c:v>
                </c:pt>
                <c:pt idx="10952">
                  <c:v>912.66666666666663</c:v>
                </c:pt>
                <c:pt idx="10953">
                  <c:v>912.75</c:v>
                </c:pt>
                <c:pt idx="10954">
                  <c:v>912.83333333333337</c:v>
                </c:pt>
                <c:pt idx="10955">
                  <c:v>912.91666666666663</c:v>
                </c:pt>
                <c:pt idx="10956">
                  <c:v>913</c:v>
                </c:pt>
                <c:pt idx="10957">
                  <c:v>913.08333333333337</c:v>
                </c:pt>
                <c:pt idx="10958">
                  <c:v>913.16666666666663</c:v>
                </c:pt>
                <c:pt idx="10959">
                  <c:v>913.25</c:v>
                </c:pt>
                <c:pt idx="10960">
                  <c:v>913.33333333333337</c:v>
                </c:pt>
                <c:pt idx="10961">
                  <c:v>913.41666666666663</c:v>
                </c:pt>
                <c:pt idx="10962">
                  <c:v>913.5</c:v>
                </c:pt>
                <c:pt idx="10963">
                  <c:v>913.58333333333337</c:v>
                </c:pt>
                <c:pt idx="10964">
                  <c:v>913.66666666666663</c:v>
                </c:pt>
                <c:pt idx="10965">
                  <c:v>913.75</c:v>
                </c:pt>
                <c:pt idx="10966">
                  <c:v>913.83333333333337</c:v>
                </c:pt>
                <c:pt idx="10967">
                  <c:v>913.91666666666663</c:v>
                </c:pt>
                <c:pt idx="10968">
                  <c:v>914</c:v>
                </c:pt>
                <c:pt idx="10969">
                  <c:v>914.08333333333337</c:v>
                </c:pt>
                <c:pt idx="10970">
                  <c:v>914.16666666666663</c:v>
                </c:pt>
                <c:pt idx="10971">
                  <c:v>914.25</c:v>
                </c:pt>
                <c:pt idx="10972">
                  <c:v>914.33333333333337</c:v>
                </c:pt>
                <c:pt idx="10973">
                  <c:v>914.41666666666663</c:v>
                </c:pt>
                <c:pt idx="10974">
                  <c:v>914.5</c:v>
                </c:pt>
                <c:pt idx="10975">
                  <c:v>914.58333333333337</c:v>
                </c:pt>
                <c:pt idx="10976">
                  <c:v>914.66666666666663</c:v>
                </c:pt>
                <c:pt idx="10977">
                  <c:v>914.75</c:v>
                </c:pt>
                <c:pt idx="10978">
                  <c:v>914.83333333333337</c:v>
                </c:pt>
                <c:pt idx="10979">
                  <c:v>914.91666666666663</c:v>
                </c:pt>
                <c:pt idx="10980">
                  <c:v>915</c:v>
                </c:pt>
                <c:pt idx="10981">
                  <c:v>915.08333333333337</c:v>
                </c:pt>
                <c:pt idx="10982">
                  <c:v>915.16666666666663</c:v>
                </c:pt>
                <c:pt idx="10983">
                  <c:v>915.25</c:v>
                </c:pt>
                <c:pt idx="10984">
                  <c:v>915.33333333333337</c:v>
                </c:pt>
                <c:pt idx="10985">
                  <c:v>915.41666666666663</c:v>
                </c:pt>
                <c:pt idx="10986">
                  <c:v>915.5</c:v>
                </c:pt>
                <c:pt idx="10987">
                  <c:v>915.58333333333337</c:v>
                </c:pt>
                <c:pt idx="10988">
                  <c:v>915.66666666666663</c:v>
                </c:pt>
                <c:pt idx="10989">
                  <c:v>915.75</c:v>
                </c:pt>
                <c:pt idx="10990">
                  <c:v>915.83333333333337</c:v>
                </c:pt>
                <c:pt idx="10991">
                  <c:v>915.91666666666663</c:v>
                </c:pt>
                <c:pt idx="10992">
                  <c:v>916</c:v>
                </c:pt>
                <c:pt idx="10993">
                  <c:v>916.08333333333337</c:v>
                </c:pt>
                <c:pt idx="10994">
                  <c:v>916.16666666666663</c:v>
                </c:pt>
                <c:pt idx="10995">
                  <c:v>916.25</c:v>
                </c:pt>
                <c:pt idx="10996">
                  <c:v>916.33333333333337</c:v>
                </c:pt>
                <c:pt idx="10997">
                  <c:v>916.41666666666663</c:v>
                </c:pt>
                <c:pt idx="10998">
                  <c:v>916.5</c:v>
                </c:pt>
                <c:pt idx="10999">
                  <c:v>916.58333333333337</c:v>
                </c:pt>
                <c:pt idx="11000">
                  <c:v>916.66666666666663</c:v>
                </c:pt>
                <c:pt idx="11001">
                  <c:v>916.75</c:v>
                </c:pt>
                <c:pt idx="11002">
                  <c:v>916.83333333333337</c:v>
                </c:pt>
                <c:pt idx="11003">
                  <c:v>916.91666666666663</c:v>
                </c:pt>
                <c:pt idx="11004">
                  <c:v>917</c:v>
                </c:pt>
                <c:pt idx="11005">
                  <c:v>917.08333333333337</c:v>
                </c:pt>
                <c:pt idx="11006">
                  <c:v>917.16666666666663</c:v>
                </c:pt>
                <c:pt idx="11007">
                  <c:v>917.25</c:v>
                </c:pt>
                <c:pt idx="11008">
                  <c:v>917.33333333333337</c:v>
                </c:pt>
                <c:pt idx="11009">
                  <c:v>917.41666666666663</c:v>
                </c:pt>
                <c:pt idx="11010">
                  <c:v>917.5</c:v>
                </c:pt>
                <c:pt idx="11011">
                  <c:v>917.58333333333337</c:v>
                </c:pt>
                <c:pt idx="11012">
                  <c:v>917.66666666666663</c:v>
                </c:pt>
                <c:pt idx="11013">
                  <c:v>917.75</c:v>
                </c:pt>
                <c:pt idx="11014">
                  <c:v>917.83333333333337</c:v>
                </c:pt>
                <c:pt idx="11015">
                  <c:v>917.91666666666663</c:v>
                </c:pt>
                <c:pt idx="11016">
                  <c:v>918</c:v>
                </c:pt>
                <c:pt idx="11017">
                  <c:v>918.08333333333337</c:v>
                </c:pt>
                <c:pt idx="11018">
                  <c:v>918.16666666666663</c:v>
                </c:pt>
                <c:pt idx="11019">
                  <c:v>918.25</c:v>
                </c:pt>
                <c:pt idx="11020">
                  <c:v>918.33333333333337</c:v>
                </c:pt>
                <c:pt idx="11021">
                  <c:v>918.41666666666663</c:v>
                </c:pt>
                <c:pt idx="11022">
                  <c:v>918.5</c:v>
                </c:pt>
                <c:pt idx="11023">
                  <c:v>918.58333333333337</c:v>
                </c:pt>
                <c:pt idx="11024">
                  <c:v>918.66666666666663</c:v>
                </c:pt>
                <c:pt idx="11025">
                  <c:v>918.75</c:v>
                </c:pt>
                <c:pt idx="11026">
                  <c:v>918.83333333333337</c:v>
                </c:pt>
                <c:pt idx="11027">
                  <c:v>918.91666666666663</c:v>
                </c:pt>
                <c:pt idx="11028">
                  <c:v>919</c:v>
                </c:pt>
                <c:pt idx="11029">
                  <c:v>919.08333333333337</c:v>
                </c:pt>
                <c:pt idx="11030">
                  <c:v>919.16666666666663</c:v>
                </c:pt>
                <c:pt idx="11031">
                  <c:v>919.25</c:v>
                </c:pt>
                <c:pt idx="11032">
                  <c:v>919.33333333333337</c:v>
                </c:pt>
                <c:pt idx="11033">
                  <c:v>919.41666666666663</c:v>
                </c:pt>
                <c:pt idx="11034">
                  <c:v>919.5</c:v>
                </c:pt>
                <c:pt idx="11035">
                  <c:v>919.58333333333337</c:v>
                </c:pt>
                <c:pt idx="11036">
                  <c:v>919.66666666666663</c:v>
                </c:pt>
                <c:pt idx="11037">
                  <c:v>919.75</c:v>
                </c:pt>
                <c:pt idx="11038">
                  <c:v>919.83333333333337</c:v>
                </c:pt>
                <c:pt idx="11039">
                  <c:v>919.91666666666663</c:v>
                </c:pt>
                <c:pt idx="11040">
                  <c:v>920</c:v>
                </c:pt>
                <c:pt idx="11041">
                  <c:v>920.08333333333337</c:v>
                </c:pt>
                <c:pt idx="11042">
                  <c:v>920.16666666666663</c:v>
                </c:pt>
                <c:pt idx="11043">
                  <c:v>920.25</c:v>
                </c:pt>
                <c:pt idx="11044">
                  <c:v>920.33333333333337</c:v>
                </c:pt>
                <c:pt idx="11045">
                  <c:v>920.41666666666663</c:v>
                </c:pt>
                <c:pt idx="11046">
                  <c:v>920.5</c:v>
                </c:pt>
                <c:pt idx="11047">
                  <c:v>920.58333333333337</c:v>
                </c:pt>
                <c:pt idx="11048">
                  <c:v>920.66666666666663</c:v>
                </c:pt>
                <c:pt idx="11049">
                  <c:v>920.75</c:v>
                </c:pt>
                <c:pt idx="11050">
                  <c:v>920.83333333333337</c:v>
                </c:pt>
                <c:pt idx="11051">
                  <c:v>920.91666666666663</c:v>
                </c:pt>
                <c:pt idx="11052">
                  <c:v>921</c:v>
                </c:pt>
                <c:pt idx="11053">
                  <c:v>921.08333333333337</c:v>
                </c:pt>
                <c:pt idx="11054">
                  <c:v>921.16666666666663</c:v>
                </c:pt>
                <c:pt idx="11055">
                  <c:v>921.25</c:v>
                </c:pt>
                <c:pt idx="11056">
                  <c:v>921.33333333333337</c:v>
                </c:pt>
                <c:pt idx="11057">
                  <c:v>921.41666666666663</c:v>
                </c:pt>
                <c:pt idx="11058">
                  <c:v>921.5</c:v>
                </c:pt>
                <c:pt idx="11059">
                  <c:v>921.58333333333337</c:v>
                </c:pt>
                <c:pt idx="11060">
                  <c:v>921.66666666666663</c:v>
                </c:pt>
                <c:pt idx="11061">
                  <c:v>921.75</c:v>
                </c:pt>
                <c:pt idx="11062">
                  <c:v>921.83333333333337</c:v>
                </c:pt>
                <c:pt idx="11063">
                  <c:v>921.91666666666663</c:v>
                </c:pt>
                <c:pt idx="11064">
                  <c:v>922</c:v>
                </c:pt>
                <c:pt idx="11065">
                  <c:v>922.08333333333337</c:v>
                </c:pt>
                <c:pt idx="11066">
                  <c:v>922.16666666666663</c:v>
                </c:pt>
                <c:pt idx="11067">
                  <c:v>922.25</c:v>
                </c:pt>
                <c:pt idx="11068">
                  <c:v>922.33333333333337</c:v>
                </c:pt>
                <c:pt idx="11069">
                  <c:v>922.41666666666663</c:v>
                </c:pt>
                <c:pt idx="11070">
                  <c:v>922.5</c:v>
                </c:pt>
                <c:pt idx="11071">
                  <c:v>922.58333333333337</c:v>
                </c:pt>
                <c:pt idx="11072">
                  <c:v>922.66666666666663</c:v>
                </c:pt>
                <c:pt idx="11073">
                  <c:v>922.75</c:v>
                </c:pt>
                <c:pt idx="11074">
                  <c:v>922.83333333333337</c:v>
                </c:pt>
                <c:pt idx="11075">
                  <c:v>922.91666666666663</c:v>
                </c:pt>
                <c:pt idx="11076">
                  <c:v>923</c:v>
                </c:pt>
                <c:pt idx="11077">
                  <c:v>923.08333333333337</c:v>
                </c:pt>
                <c:pt idx="11078">
                  <c:v>923.16666666666663</c:v>
                </c:pt>
                <c:pt idx="11079">
                  <c:v>923.25</c:v>
                </c:pt>
                <c:pt idx="11080">
                  <c:v>923.33333333333337</c:v>
                </c:pt>
                <c:pt idx="11081">
                  <c:v>923.41666666666663</c:v>
                </c:pt>
                <c:pt idx="11082">
                  <c:v>923.5</c:v>
                </c:pt>
                <c:pt idx="11083">
                  <c:v>923.58333333333337</c:v>
                </c:pt>
                <c:pt idx="11084">
                  <c:v>923.66666666666663</c:v>
                </c:pt>
                <c:pt idx="11085">
                  <c:v>923.75</c:v>
                </c:pt>
                <c:pt idx="11086">
                  <c:v>923.83333333333337</c:v>
                </c:pt>
                <c:pt idx="11087">
                  <c:v>923.91666666666663</c:v>
                </c:pt>
                <c:pt idx="11088">
                  <c:v>924</c:v>
                </c:pt>
                <c:pt idx="11089">
                  <c:v>924.08333333333337</c:v>
                </c:pt>
                <c:pt idx="11090">
                  <c:v>924.16666666666663</c:v>
                </c:pt>
                <c:pt idx="11091">
                  <c:v>924.25</c:v>
                </c:pt>
                <c:pt idx="11092">
                  <c:v>924.33333333333337</c:v>
                </c:pt>
                <c:pt idx="11093">
                  <c:v>924.41666666666663</c:v>
                </c:pt>
                <c:pt idx="11094">
                  <c:v>924.5</c:v>
                </c:pt>
                <c:pt idx="11095">
                  <c:v>924.58333333333337</c:v>
                </c:pt>
                <c:pt idx="11096">
                  <c:v>924.66666666666663</c:v>
                </c:pt>
                <c:pt idx="11097">
                  <c:v>924.75</c:v>
                </c:pt>
                <c:pt idx="11098">
                  <c:v>924.83333333333337</c:v>
                </c:pt>
                <c:pt idx="11099">
                  <c:v>924.91666666666663</c:v>
                </c:pt>
                <c:pt idx="11100">
                  <c:v>925</c:v>
                </c:pt>
                <c:pt idx="11101">
                  <c:v>925.08333333333337</c:v>
                </c:pt>
                <c:pt idx="11102">
                  <c:v>925.16666666666663</c:v>
                </c:pt>
                <c:pt idx="11103">
                  <c:v>925.25</c:v>
                </c:pt>
                <c:pt idx="11104">
                  <c:v>925.33333333333337</c:v>
                </c:pt>
                <c:pt idx="11105">
                  <c:v>925.41666666666663</c:v>
                </c:pt>
                <c:pt idx="11106">
                  <c:v>925.5</c:v>
                </c:pt>
                <c:pt idx="11107">
                  <c:v>925.58333333333337</c:v>
                </c:pt>
                <c:pt idx="11108">
                  <c:v>925.66666666666663</c:v>
                </c:pt>
                <c:pt idx="11109">
                  <c:v>925.75</c:v>
                </c:pt>
                <c:pt idx="11110">
                  <c:v>925.83333333333337</c:v>
                </c:pt>
                <c:pt idx="11111">
                  <c:v>925.91666666666663</c:v>
                </c:pt>
                <c:pt idx="11112">
                  <c:v>926</c:v>
                </c:pt>
                <c:pt idx="11113">
                  <c:v>926.08333333333337</c:v>
                </c:pt>
                <c:pt idx="11114">
                  <c:v>926.16666666666663</c:v>
                </c:pt>
                <c:pt idx="11115">
                  <c:v>926.25</c:v>
                </c:pt>
                <c:pt idx="11116">
                  <c:v>926.33333333333337</c:v>
                </c:pt>
                <c:pt idx="11117">
                  <c:v>926.41666666666663</c:v>
                </c:pt>
                <c:pt idx="11118">
                  <c:v>926.5</c:v>
                </c:pt>
                <c:pt idx="11119">
                  <c:v>926.58333333333337</c:v>
                </c:pt>
                <c:pt idx="11120">
                  <c:v>926.66666666666663</c:v>
                </c:pt>
                <c:pt idx="11121">
                  <c:v>926.75</c:v>
                </c:pt>
                <c:pt idx="11122">
                  <c:v>926.83333333333337</c:v>
                </c:pt>
                <c:pt idx="11123">
                  <c:v>926.91666666666663</c:v>
                </c:pt>
                <c:pt idx="11124">
                  <c:v>927</c:v>
                </c:pt>
                <c:pt idx="11125">
                  <c:v>927.08333333333337</c:v>
                </c:pt>
                <c:pt idx="11126">
                  <c:v>927.16666666666663</c:v>
                </c:pt>
                <c:pt idx="11127">
                  <c:v>927.25</c:v>
                </c:pt>
                <c:pt idx="11128">
                  <c:v>927.33333333333337</c:v>
                </c:pt>
                <c:pt idx="11129">
                  <c:v>927.41666666666663</c:v>
                </c:pt>
                <c:pt idx="11130">
                  <c:v>927.5</c:v>
                </c:pt>
                <c:pt idx="11131">
                  <c:v>927.58333333333337</c:v>
                </c:pt>
                <c:pt idx="11132">
                  <c:v>927.66666666666663</c:v>
                </c:pt>
                <c:pt idx="11133">
                  <c:v>927.75</c:v>
                </c:pt>
                <c:pt idx="11134">
                  <c:v>927.83333333333337</c:v>
                </c:pt>
                <c:pt idx="11135">
                  <c:v>927.91666666666663</c:v>
                </c:pt>
                <c:pt idx="11136">
                  <c:v>928</c:v>
                </c:pt>
                <c:pt idx="11137">
                  <c:v>928.08333333333337</c:v>
                </c:pt>
                <c:pt idx="11138">
                  <c:v>928.16666666666663</c:v>
                </c:pt>
                <c:pt idx="11139">
                  <c:v>928.25</c:v>
                </c:pt>
                <c:pt idx="11140">
                  <c:v>928.33333333333337</c:v>
                </c:pt>
                <c:pt idx="11141">
                  <c:v>928.41666666666663</c:v>
                </c:pt>
                <c:pt idx="11142">
                  <c:v>928.5</c:v>
                </c:pt>
                <c:pt idx="11143">
                  <c:v>928.58333333333337</c:v>
                </c:pt>
                <c:pt idx="11144">
                  <c:v>928.66666666666663</c:v>
                </c:pt>
                <c:pt idx="11145">
                  <c:v>928.75</c:v>
                </c:pt>
                <c:pt idx="11146">
                  <c:v>928.83333333333337</c:v>
                </c:pt>
                <c:pt idx="11147">
                  <c:v>928.91666666666663</c:v>
                </c:pt>
                <c:pt idx="11148">
                  <c:v>929</c:v>
                </c:pt>
                <c:pt idx="11149">
                  <c:v>929.08333333333337</c:v>
                </c:pt>
                <c:pt idx="11150">
                  <c:v>929.16666666666663</c:v>
                </c:pt>
                <c:pt idx="11151">
                  <c:v>929.25</c:v>
                </c:pt>
                <c:pt idx="11152">
                  <c:v>929.33333333333337</c:v>
                </c:pt>
                <c:pt idx="11153">
                  <c:v>929.41666666666663</c:v>
                </c:pt>
                <c:pt idx="11154">
                  <c:v>929.5</c:v>
                </c:pt>
                <c:pt idx="11155">
                  <c:v>929.58333333333337</c:v>
                </c:pt>
                <c:pt idx="11156">
                  <c:v>929.66666666666663</c:v>
                </c:pt>
                <c:pt idx="11157">
                  <c:v>929.75</c:v>
                </c:pt>
                <c:pt idx="11158">
                  <c:v>929.83333333333337</c:v>
                </c:pt>
                <c:pt idx="11159">
                  <c:v>929.91666666666663</c:v>
                </c:pt>
                <c:pt idx="11160">
                  <c:v>930</c:v>
                </c:pt>
                <c:pt idx="11161">
                  <c:v>930.08333333333337</c:v>
                </c:pt>
                <c:pt idx="11162">
                  <c:v>930.16666666666663</c:v>
                </c:pt>
                <c:pt idx="11163">
                  <c:v>930.25</c:v>
                </c:pt>
                <c:pt idx="11164">
                  <c:v>930.33333333333337</c:v>
                </c:pt>
                <c:pt idx="11165">
                  <c:v>930.41666666666663</c:v>
                </c:pt>
                <c:pt idx="11166">
                  <c:v>930.5</c:v>
                </c:pt>
                <c:pt idx="11167">
                  <c:v>930.58333333333337</c:v>
                </c:pt>
                <c:pt idx="11168">
                  <c:v>930.66666666666663</c:v>
                </c:pt>
                <c:pt idx="11169">
                  <c:v>930.75</c:v>
                </c:pt>
                <c:pt idx="11170">
                  <c:v>930.83333333333337</c:v>
                </c:pt>
                <c:pt idx="11171">
                  <c:v>930.91666666666663</c:v>
                </c:pt>
                <c:pt idx="11172">
                  <c:v>931</c:v>
                </c:pt>
                <c:pt idx="11173">
                  <c:v>931.08333333333337</c:v>
                </c:pt>
                <c:pt idx="11174">
                  <c:v>931.16666666666663</c:v>
                </c:pt>
                <c:pt idx="11175">
                  <c:v>931.25</c:v>
                </c:pt>
                <c:pt idx="11176">
                  <c:v>931.33333333333337</c:v>
                </c:pt>
                <c:pt idx="11177">
                  <c:v>931.41666666666663</c:v>
                </c:pt>
                <c:pt idx="11178">
                  <c:v>931.5</c:v>
                </c:pt>
                <c:pt idx="11179">
                  <c:v>931.58333333333337</c:v>
                </c:pt>
                <c:pt idx="11180">
                  <c:v>931.66666666666663</c:v>
                </c:pt>
                <c:pt idx="11181">
                  <c:v>931.75</c:v>
                </c:pt>
                <c:pt idx="11182">
                  <c:v>931.83333333333337</c:v>
                </c:pt>
                <c:pt idx="11183">
                  <c:v>931.91666666666663</c:v>
                </c:pt>
                <c:pt idx="11184">
                  <c:v>932</c:v>
                </c:pt>
                <c:pt idx="11185">
                  <c:v>932.08333333333337</c:v>
                </c:pt>
                <c:pt idx="11186">
                  <c:v>932.16666666666663</c:v>
                </c:pt>
                <c:pt idx="11187">
                  <c:v>932.25</c:v>
                </c:pt>
                <c:pt idx="11188">
                  <c:v>932.33333333333337</c:v>
                </c:pt>
                <c:pt idx="11189">
                  <c:v>932.41666666666663</c:v>
                </c:pt>
                <c:pt idx="11190">
                  <c:v>932.5</c:v>
                </c:pt>
                <c:pt idx="11191">
                  <c:v>932.58333333333337</c:v>
                </c:pt>
                <c:pt idx="11192">
                  <c:v>932.66666666666663</c:v>
                </c:pt>
                <c:pt idx="11193">
                  <c:v>932.75</c:v>
                </c:pt>
                <c:pt idx="11194">
                  <c:v>932.83333333333337</c:v>
                </c:pt>
                <c:pt idx="11195">
                  <c:v>932.91666666666663</c:v>
                </c:pt>
                <c:pt idx="11196">
                  <c:v>933</c:v>
                </c:pt>
                <c:pt idx="11197">
                  <c:v>933.08333333333337</c:v>
                </c:pt>
                <c:pt idx="11198">
                  <c:v>933.16666666666663</c:v>
                </c:pt>
                <c:pt idx="11199">
                  <c:v>933.25</c:v>
                </c:pt>
                <c:pt idx="11200">
                  <c:v>933.33333333333337</c:v>
                </c:pt>
                <c:pt idx="11201">
                  <c:v>933.41666666666663</c:v>
                </c:pt>
                <c:pt idx="11202">
                  <c:v>933.5</c:v>
                </c:pt>
                <c:pt idx="11203">
                  <c:v>933.58333333333337</c:v>
                </c:pt>
                <c:pt idx="11204">
                  <c:v>933.66666666666663</c:v>
                </c:pt>
                <c:pt idx="11205">
                  <c:v>933.75</c:v>
                </c:pt>
                <c:pt idx="11206">
                  <c:v>933.83333333333337</c:v>
                </c:pt>
                <c:pt idx="11207">
                  <c:v>933.91666666666663</c:v>
                </c:pt>
                <c:pt idx="11208">
                  <c:v>934</c:v>
                </c:pt>
                <c:pt idx="11209">
                  <c:v>934.08333333333337</c:v>
                </c:pt>
                <c:pt idx="11210">
                  <c:v>934.16666666666663</c:v>
                </c:pt>
                <c:pt idx="11211">
                  <c:v>934.25</c:v>
                </c:pt>
                <c:pt idx="11212">
                  <c:v>934.33333333333337</c:v>
                </c:pt>
                <c:pt idx="11213">
                  <c:v>934.41666666666663</c:v>
                </c:pt>
                <c:pt idx="11214">
                  <c:v>934.5</c:v>
                </c:pt>
                <c:pt idx="11215">
                  <c:v>934.58333333333337</c:v>
                </c:pt>
                <c:pt idx="11216">
                  <c:v>934.66666666666663</c:v>
                </c:pt>
                <c:pt idx="11217">
                  <c:v>934.75</c:v>
                </c:pt>
                <c:pt idx="11218">
                  <c:v>934.83333333333337</c:v>
                </c:pt>
                <c:pt idx="11219">
                  <c:v>934.91666666666663</c:v>
                </c:pt>
                <c:pt idx="11220">
                  <c:v>935</c:v>
                </c:pt>
                <c:pt idx="11221">
                  <c:v>935.08333333333337</c:v>
                </c:pt>
                <c:pt idx="11222">
                  <c:v>935.16666666666663</c:v>
                </c:pt>
                <c:pt idx="11223">
                  <c:v>935.25</c:v>
                </c:pt>
                <c:pt idx="11224">
                  <c:v>935.33333333333337</c:v>
                </c:pt>
                <c:pt idx="11225">
                  <c:v>935.41666666666663</c:v>
                </c:pt>
                <c:pt idx="11226">
                  <c:v>935.5</c:v>
                </c:pt>
                <c:pt idx="11227">
                  <c:v>935.58333333333337</c:v>
                </c:pt>
                <c:pt idx="11228">
                  <c:v>935.66666666666663</c:v>
                </c:pt>
                <c:pt idx="11229">
                  <c:v>935.75</c:v>
                </c:pt>
                <c:pt idx="11230">
                  <c:v>935.83333333333337</c:v>
                </c:pt>
                <c:pt idx="11231">
                  <c:v>935.91666666666663</c:v>
                </c:pt>
                <c:pt idx="11232">
                  <c:v>936</c:v>
                </c:pt>
                <c:pt idx="11233">
                  <c:v>936.08333333333337</c:v>
                </c:pt>
                <c:pt idx="11234">
                  <c:v>936.16666666666663</c:v>
                </c:pt>
                <c:pt idx="11235">
                  <c:v>936.25</c:v>
                </c:pt>
                <c:pt idx="11236">
                  <c:v>936.33333333333337</c:v>
                </c:pt>
                <c:pt idx="11237">
                  <c:v>936.41666666666663</c:v>
                </c:pt>
                <c:pt idx="11238">
                  <c:v>936.5</c:v>
                </c:pt>
                <c:pt idx="11239">
                  <c:v>936.58333333333337</c:v>
                </c:pt>
                <c:pt idx="11240">
                  <c:v>936.66666666666663</c:v>
                </c:pt>
                <c:pt idx="11241">
                  <c:v>936.75</c:v>
                </c:pt>
                <c:pt idx="11242">
                  <c:v>936.83333333333337</c:v>
                </c:pt>
                <c:pt idx="11243">
                  <c:v>936.91666666666663</c:v>
                </c:pt>
                <c:pt idx="11244">
                  <c:v>937</c:v>
                </c:pt>
                <c:pt idx="11245">
                  <c:v>937.08333333333337</c:v>
                </c:pt>
                <c:pt idx="11246">
                  <c:v>937.16666666666663</c:v>
                </c:pt>
                <c:pt idx="11247">
                  <c:v>937.25</c:v>
                </c:pt>
                <c:pt idx="11248">
                  <c:v>937.33333333333337</c:v>
                </c:pt>
                <c:pt idx="11249">
                  <c:v>937.41666666666663</c:v>
                </c:pt>
                <c:pt idx="11250">
                  <c:v>937.5</c:v>
                </c:pt>
                <c:pt idx="11251">
                  <c:v>937.58333333333337</c:v>
                </c:pt>
                <c:pt idx="11252">
                  <c:v>937.66666666666663</c:v>
                </c:pt>
                <c:pt idx="11253">
                  <c:v>937.75</c:v>
                </c:pt>
                <c:pt idx="11254">
                  <c:v>937.83333333333337</c:v>
                </c:pt>
                <c:pt idx="11255">
                  <c:v>937.91666666666663</c:v>
                </c:pt>
                <c:pt idx="11256">
                  <c:v>938</c:v>
                </c:pt>
                <c:pt idx="11257">
                  <c:v>938.08333333333337</c:v>
                </c:pt>
                <c:pt idx="11258">
                  <c:v>938.16666666666663</c:v>
                </c:pt>
                <c:pt idx="11259">
                  <c:v>938.25</c:v>
                </c:pt>
                <c:pt idx="11260">
                  <c:v>938.33333333333337</c:v>
                </c:pt>
                <c:pt idx="11261">
                  <c:v>938.41666666666663</c:v>
                </c:pt>
                <c:pt idx="11262">
                  <c:v>938.5</c:v>
                </c:pt>
                <c:pt idx="11263">
                  <c:v>938.58333333333337</c:v>
                </c:pt>
                <c:pt idx="11264">
                  <c:v>938.66666666666663</c:v>
                </c:pt>
                <c:pt idx="11265">
                  <c:v>938.75</c:v>
                </c:pt>
                <c:pt idx="11266">
                  <c:v>938.83333333333337</c:v>
                </c:pt>
                <c:pt idx="11267">
                  <c:v>938.91666666666663</c:v>
                </c:pt>
                <c:pt idx="11268">
                  <c:v>939</c:v>
                </c:pt>
                <c:pt idx="11269">
                  <c:v>939.08333333333337</c:v>
                </c:pt>
                <c:pt idx="11270">
                  <c:v>939.16666666666663</c:v>
                </c:pt>
                <c:pt idx="11271">
                  <c:v>939.25</c:v>
                </c:pt>
                <c:pt idx="11272">
                  <c:v>939.33333333333337</c:v>
                </c:pt>
                <c:pt idx="11273">
                  <c:v>939.41666666666663</c:v>
                </c:pt>
                <c:pt idx="11274">
                  <c:v>939.5</c:v>
                </c:pt>
                <c:pt idx="11275">
                  <c:v>939.58333333333337</c:v>
                </c:pt>
                <c:pt idx="11276">
                  <c:v>939.66666666666663</c:v>
                </c:pt>
                <c:pt idx="11277">
                  <c:v>939.75</c:v>
                </c:pt>
                <c:pt idx="11278">
                  <c:v>939.83333333333337</c:v>
                </c:pt>
                <c:pt idx="11279">
                  <c:v>939.91666666666663</c:v>
                </c:pt>
                <c:pt idx="11280">
                  <c:v>940</c:v>
                </c:pt>
                <c:pt idx="11281">
                  <c:v>940.08333333333337</c:v>
                </c:pt>
                <c:pt idx="11282">
                  <c:v>940.16666666666663</c:v>
                </c:pt>
                <c:pt idx="11283">
                  <c:v>940.25</c:v>
                </c:pt>
                <c:pt idx="11284">
                  <c:v>940.33333333333337</c:v>
                </c:pt>
                <c:pt idx="11285">
                  <c:v>940.41666666666663</c:v>
                </c:pt>
                <c:pt idx="11286">
                  <c:v>940.5</c:v>
                </c:pt>
                <c:pt idx="11287">
                  <c:v>940.58333333333337</c:v>
                </c:pt>
                <c:pt idx="11288">
                  <c:v>940.66666666666663</c:v>
                </c:pt>
                <c:pt idx="11289">
                  <c:v>940.75</c:v>
                </c:pt>
                <c:pt idx="11290">
                  <c:v>940.83333333333337</c:v>
                </c:pt>
                <c:pt idx="11291">
                  <c:v>940.91666666666663</c:v>
                </c:pt>
                <c:pt idx="11292">
                  <c:v>941</c:v>
                </c:pt>
                <c:pt idx="11293">
                  <c:v>941.08333333333337</c:v>
                </c:pt>
                <c:pt idx="11294">
                  <c:v>941.16666666666663</c:v>
                </c:pt>
                <c:pt idx="11295">
                  <c:v>941.25</c:v>
                </c:pt>
                <c:pt idx="11296">
                  <c:v>941.33333333333337</c:v>
                </c:pt>
                <c:pt idx="11297">
                  <c:v>941.41666666666663</c:v>
                </c:pt>
                <c:pt idx="11298">
                  <c:v>941.5</c:v>
                </c:pt>
                <c:pt idx="11299">
                  <c:v>941.58333333333337</c:v>
                </c:pt>
                <c:pt idx="11300">
                  <c:v>941.66666666666663</c:v>
                </c:pt>
                <c:pt idx="11301">
                  <c:v>941.75</c:v>
                </c:pt>
                <c:pt idx="11302">
                  <c:v>941.83333333333337</c:v>
                </c:pt>
                <c:pt idx="11303">
                  <c:v>941.91666666666663</c:v>
                </c:pt>
                <c:pt idx="11304">
                  <c:v>942</c:v>
                </c:pt>
                <c:pt idx="11305">
                  <c:v>942.08333333333337</c:v>
                </c:pt>
                <c:pt idx="11306">
                  <c:v>942.16666666666663</c:v>
                </c:pt>
                <c:pt idx="11307">
                  <c:v>942.25</c:v>
                </c:pt>
                <c:pt idx="11308">
                  <c:v>942.33333333333337</c:v>
                </c:pt>
                <c:pt idx="11309">
                  <c:v>942.41666666666663</c:v>
                </c:pt>
                <c:pt idx="11310">
                  <c:v>942.5</c:v>
                </c:pt>
                <c:pt idx="11311">
                  <c:v>942.58333333333337</c:v>
                </c:pt>
                <c:pt idx="11312">
                  <c:v>942.66666666666663</c:v>
                </c:pt>
                <c:pt idx="11313">
                  <c:v>942.75</c:v>
                </c:pt>
                <c:pt idx="11314">
                  <c:v>942.83333333333337</c:v>
                </c:pt>
                <c:pt idx="11315">
                  <c:v>942.91666666666663</c:v>
                </c:pt>
                <c:pt idx="11316">
                  <c:v>943</c:v>
                </c:pt>
                <c:pt idx="11317">
                  <c:v>943.08333333333337</c:v>
                </c:pt>
                <c:pt idx="11318">
                  <c:v>943.16666666666663</c:v>
                </c:pt>
                <c:pt idx="11319">
                  <c:v>943.25</c:v>
                </c:pt>
                <c:pt idx="11320">
                  <c:v>943.33333333333337</c:v>
                </c:pt>
                <c:pt idx="11321">
                  <c:v>943.41666666666663</c:v>
                </c:pt>
                <c:pt idx="11322">
                  <c:v>943.5</c:v>
                </c:pt>
                <c:pt idx="11323">
                  <c:v>943.58333333333337</c:v>
                </c:pt>
                <c:pt idx="11324">
                  <c:v>943.66666666666663</c:v>
                </c:pt>
                <c:pt idx="11325">
                  <c:v>943.75</c:v>
                </c:pt>
                <c:pt idx="11326">
                  <c:v>943.83333333333337</c:v>
                </c:pt>
                <c:pt idx="11327">
                  <c:v>943.91666666666663</c:v>
                </c:pt>
                <c:pt idx="11328">
                  <c:v>944</c:v>
                </c:pt>
                <c:pt idx="11329">
                  <c:v>944.08333333333337</c:v>
                </c:pt>
                <c:pt idx="11330">
                  <c:v>944.16666666666663</c:v>
                </c:pt>
                <c:pt idx="11331">
                  <c:v>944.25</c:v>
                </c:pt>
                <c:pt idx="11332">
                  <c:v>944.33333333333337</c:v>
                </c:pt>
                <c:pt idx="11333">
                  <c:v>944.41666666666663</c:v>
                </c:pt>
                <c:pt idx="11334">
                  <c:v>944.5</c:v>
                </c:pt>
                <c:pt idx="11335">
                  <c:v>944.58333333333337</c:v>
                </c:pt>
                <c:pt idx="11336">
                  <c:v>944.66666666666663</c:v>
                </c:pt>
                <c:pt idx="11337">
                  <c:v>944.75</c:v>
                </c:pt>
                <c:pt idx="11338">
                  <c:v>944.83333333333337</c:v>
                </c:pt>
                <c:pt idx="11339">
                  <c:v>944.91666666666663</c:v>
                </c:pt>
                <c:pt idx="11340">
                  <c:v>945</c:v>
                </c:pt>
                <c:pt idx="11341">
                  <c:v>945.08333333333337</c:v>
                </c:pt>
                <c:pt idx="11342">
                  <c:v>945.16666666666663</c:v>
                </c:pt>
                <c:pt idx="11343">
                  <c:v>945.25</c:v>
                </c:pt>
                <c:pt idx="11344">
                  <c:v>945.33333333333337</c:v>
                </c:pt>
                <c:pt idx="11345">
                  <c:v>945.41666666666663</c:v>
                </c:pt>
                <c:pt idx="11346">
                  <c:v>945.5</c:v>
                </c:pt>
                <c:pt idx="11347">
                  <c:v>945.58333333333337</c:v>
                </c:pt>
                <c:pt idx="11348">
                  <c:v>945.66666666666663</c:v>
                </c:pt>
                <c:pt idx="11349">
                  <c:v>945.75</c:v>
                </c:pt>
                <c:pt idx="11350">
                  <c:v>945.83333333333337</c:v>
                </c:pt>
                <c:pt idx="11351">
                  <c:v>945.91666666666663</c:v>
                </c:pt>
                <c:pt idx="11352">
                  <c:v>946</c:v>
                </c:pt>
                <c:pt idx="11353">
                  <c:v>946.08333333333337</c:v>
                </c:pt>
                <c:pt idx="11354">
                  <c:v>946.16666666666663</c:v>
                </c:pt>
                <c:pt idx="11355">
                  <c:v>946.25</c:v>
                </c:pt>
                <c:pt idx="11356">
                  <c:v>946.33333333333337</c:v>
                </c:pt>
                <c:pt idx="11357">
                  <c:v>946.41666666666663</c:v>
                </c:pt>
                <c:pt idx="11358">
                  <c:v>946.5</c:v>
                </c:pt>
                <c:pt idx="11359">
                  <c:v>946.58333333333337</c:v>
                </c:pt>
                <c:pt idx="11360">
                  <c:v>946.66666666666663</c:v>
                </c:pt>
                <c:pt idx="11361">
                  <c:v>946.75</c:v>
                </c:pt>
                <c:pt idx="11362">
                  <c:v>946.83333333333337</c:v>
                </c:pt>
                <c:pt idx="11363">
                  <c:v>946.91666666666663</c:v>
                </c:pt>
                <c:pt idx="11364">
                  <c:v>947</c:v>
                </c:pt>
                <c:pt idx="11365">
                  <c:v>947.08333333333337</c:v>
                </c:pt>
                <c:pt idx="11366">
                  <c:v>947.16666666666663</c:v>
                </c:pt>
                <c:pt idx="11367">
                  <c:v>947.25</c:v>
                </c:pt>
                <c:pt idx="11368">
                  <c:v>947.33333333333337</c:v>
                </c:pt>
                <c:pt idx="11369">
                  <c:v>947.41666666666663</c:v>
                </c:pt>
                <c:pt idx="11370">
                  <c:v>947.5</c:v>
                </c:pt>
                <c:pt idx="11371">
                  <c:v>947.58333333333337</c:v>
                </c:pt>
                <c:pt idx="11372">
                  <c:v>947.66666666666663</c:v>
                </c:pt>
                <c:pt idx="11373">
                  <c:v>947.75</c:v>
                </c:pt>
                <c:pt idx="11374">
                  <c:v>947.83333333333337</c:v>
                </c:pt>
                <c:pt idx="11375">
                  <c:v>947.91666666666663</c:v>
                </c:pt>
                <c:pt idx="11376">
                  <c:v>948</c:v>
                </c:pt>
                <c:pt idx="11377">
                  <c:v>948.08333333333337</c:v>
                </c:pt>
                <c:pt idx="11378">
                  <c:v>948.16666666666663</c:v>
                </c:pt>
                <c:pt idx="11379">
                  <c:v>948.25</c:v>
                </c:pt>
                <c:pt idx="11380">
                  <c:v>948.33333333333337</c:v>
                </c:pt>
                <c:pt idx="11381">
                  <c:v>948.41666666666663</c:v>
                </c:pt>
                <c:pt idx="11382">
                  <c:v>948.5</c:v>
                </c:pt>
                <c:pt idx="11383">
                  <c:v>948.58333333333337</c:v>
                </c:pt>
                <c:pt idx="11384">
                  <c:v>948.66666666666663</c:v>
                </c:pt>
                <c:pt idx="11385">
                  <c:v>948.75</c:v>
                </c:pt>
                <c:pt idx="11386">
                  <c:v>948.83333333333337</c:v>
                </c:pt>
                <c:pt idx="11387">
                  <c:v>948.91666666666663</c:v>
                </c:pt>
                <c:pt idx="11388">
                  <c:v>949</c:v>
                </c:pt>
                <c:pt idx="11389">
                  <c:v>949.08333333333337</c:v>
                </c:pt>
                <c:pt idx="11390">
                  <c:v>949.16666666666663</c:v>
                </c:pt>
                <c:pt idx="11391">
                  <c:v>949.25</c:v>
                </c:pt>
                <c:pt idx="11392">
                  <c:v>949.33333333333337</c:v>
                </c:pt>
                <c:pt idx="11393">
                  <c:v>949.41666666666663</c:v>
                </c:pt>
                <c:pt idx="11394">
                  <c:v>949.5</c:v>
                </c:pt>
                <c:pt idx="11395">
                  <c:v>949.58333333333337</c:v>
                </c:pt>
                <c:pt idx="11396">
                  <c:v>949.66666666666663</c:v>
                </c:pt>
                <c:pt idx="11397">
                  <c:v>949.75</c:v>
                </c:pt>
                <c:pt idx="11398">
                  <c:v>949.83333333333337</c:v>
                </c:pt>
                <c:pt idx="11399">
                  <c:v>949.91666666666663</c:v>
                </c:pt>
                <c:pt idx="11400">
                  <c:v>950</c:v>
                </c:pt>
                <c:pt idx="11401">
                  <c:v>950.08333333333337</c:v>
                </c:pt>
                <c:pt idx="11402">
                  <c:v>950.16666666666663</c:v>
                </c:pt>
                <c:pt idx="11403">
                  <c:v>950.25</c:v>
                </c:pt>
                <c:pt idx="11404">
                  <c:v>950.33333333333337</c:v>
                </c:pt>
                <c:pt idx="11405">
                  <c:v>950.41666666666663</c:v>
                </c:pt>
                <c:pt idx="11406">
                  <c:v>950.5</c:v>
                </c:pt>
                <c:pt idx="11407">
                  <c:v>950.58333333333337</c:v>
                </c:pt>
                <c:pt idx="11408">
                  <c:v>950.66666666666663</c:v>
                </c:pt>
                <c:pt idx="11409">
                  <c:v>950.75</c:v>
                </c:pt>
                <c:pt idx="11410">
                  <c:v>950.83333333333337</c:v>
                </c:pt>
                <c:pt idx="11411">
                  <c:v>950.91666666666663</c:v>
                </c:pt>
                <c:pt idx="11412">
                  <c:v>951</c:v>
                </c:pt>
                <c:pt idx="11413">
                  <c:v>951.08333333333337</c:v>
                </c:pt>
                <c:pt idx="11414">
                  <c:v>951.16666666666663</c:v>
                </c:pt>
                <c:pt idx="11415">
                  <c:v>951.25</c:v>
                </c:pt>
                <c:pt idx="11416">
                  <c:v>951.33333333333337</c:v>
                </c:pt>
                <c:pt idx="11417">
                  <c:v>951.41666666666663</c:v>
                </c:pt>
                <c:pt idx="11418">
                  <c:v>951.5</c:v>
                </c:pt>
                <c:pt idx="11419">
                  <c:v>951.58333333333337</c:v>
                </c:pt>
                <c:pt idx="11420">
                  <c:v>951.66666666666663</c:v>
                </c:pt>
                <c:pt idx="11421">
                  <c:v>951.75</c:v>
                </c:pt>
                <c:pt idx="11422">
                  <c:v>951.83333333333337</c:v>
                </c:pt>
                <c:pt idx="11423">
                  <c:v>951.91666666666663</c:v>
                </c:pt>
                <c:pt idx="11424">
                  <c:v>952</c:v>
                </c:pt>
                <c:pt idx="11425">
                  <c:v>952.08333333333337</c:v>
                </c:pt>
                <c:pt idx="11426">
                  <c:v>952.16666666666663</c:v>
                </c:pt>
                <c:pt idx="11427">
                  <c:v>952.25</c:v>
                </c:pt>
                <c:pt idx="11428">
                  <c:v>952.33333333333337</c:v>
                </c:pt>
                <c:pt idx="11429">
                  <c:v>952.41666666666663</c:v>
                </c:pt>
                <c:pt idx="11430">
                  <c:v>952.5</c:v>
                </c:pt>
                <c:pt idx="11431">
                  <c:v>952.58333333333337</c:v>
                </c:pt>
                <c:pt idx="11432">
                  <c:v>952.66666666666663</c:v>
                </c:pt>
                <c:pt idx="11433">
                  <c:v>952.75</c:v>
                </c:pt>
                <c:pt idx="11434">
                  <c:v>952.83333333333337</c:v>
                </c:pt>
                <c:pt idx="11435">
                  <c:v>952.91666666666663</c:v>
                </c:pt>
                <c:pt idx="11436">
                  <c:v>953</c:v>
                </c:pt>
                <c:pt idx="11437">
                  <c:v>953.08333333333337</c:v>
                </c:pt>
                <c:pt idx="11438">
                  <c:v>953.16666666666663</c:v>
                </c:pt>
                <c:pt idx="11439">
                  <c:v>953.25</c:v>
                </c:pt>
                <c:pt idx="11440">
                  <c:v>953.33333333333337</c:v>
                </c:pt>
                <c:pt idx="11441">
                  <c:v>953.41666666666663</c:v>
                </c:pt>
                <c:pt idx="11442">
                  <c:v>953.5</c:v>
                </c:pt>
                <c:pt idx="11443">
                  <c:v>953.58333333333337</c:v>
                </c:pt>
                <c:pt idx="11444">
                  <c:v>953.66666666666663</c:v>
                </c:pt>
                <c:pt idx="11445">
                  <c:v>953.75</c:v>
                </c:pt>
                <c:pt idx="11446">
                  <c:v>953.83333333333337</c:v>
                </c:pt>
                <c:pt idx="11447">
                  <c:v>953.91666666666663</c:v>
                </c:pt>
                <c:pt idx="11448">
                  <c:v>954</c:v>
                </c:pt>
                <c:pt idx="11449">
                  <c:v>954.08333333333337</c:v>
                </c:pt>
                <c:pt idx="11450">
                  <c:v>954.16666666666663</c:v>
                </c:pt>
                <c:pt idx="11451">
                  <c:v>954.25</c:v>
                </c:pt>
                <c:pt idx="11452">
                  <c:v>954.33333333333337</c:v>
                </c:pt>
                <c:pt idx="11453">
                  <c:v>954.41666666666663</c:v>
                </c:pt>
                <c:pt idx="11454">
                  <c:v>954.5</c:v>
                </c:pt>
                <c:pt idx="11455">
                  <c:v>954.58333333333337</c:v>
                </c:pt>
                <c:pt idx="11456">
                  <c:v>954.66666666666663</c:v>
                </c:pt>
                <c:pt idx="11457">
                  <c:v>954.75</c:v>
                </c:pt>
                <c:pt idx="11458">
                  <c:v>954.83333333333337</c:v>
                </c:pt>
                <c:pt idx="11459">
                  <c:v>954.91666666666663</c:v>
                </c:pt>
                <c:pt idx="11460">
                  <c:v>955</c:v>
                </c:pt>
                <c:pt idx="11461">
                  <c:v>955.08333333333337</c:v>
                </c:pt>
                <c:pt idx="11462">
                  <c:v>955.16666666666663</c:v>
                </c:pt>
                <c:pt idx="11463">
                  <c:v>955.25</c:v>
                </c:pt>
                <c:pt idx="11464">
                  <c:v>955.33333333333337</c:v>
                </c:pt>
                <c:pt idx="11465">
                  <c:v>955.41666666666663</c:v>
                </c:pt>
                <c:pt idx="11466">
                  <c:v>955.5</c:v>
                </c:pt>
                <c:pt idx="11467">
                  <c:v>955.58333333333337</c:v>
                </c:pt>
                <c:pt idx="11468">
                  <c:v>955.66666666666663</c:v>
                </c:pt>
                <c:pt idx="11469">
                  <c:v>955.75</c:v>
                </c:pt>
                <c:pt idx="11470">
                  <c:v>955.83333333333337</c:v>
                </c:pt>
                <c:pt idx="11471">
                  <c:v>955.91666666666663</c:v>
                </c:pt>
                <c:pt idx="11472">
                  <c:v>956</c:v>
                </c:pt>
                <c:pt idx="11473">
                  <c:v>956.08333333333337</c:v>
                </c:pt>
                <c:pt idx="11474">
                  <c:v>956.16666666666663</c:v>
                </c:pt>
                <c:pt idx="11475">
                  <c:v>956.25</c:v>
                </c:pt>
                <c:pt idx="11476">
                  <c:v>956.33333333333337</c:v>
                </c:pt>
                <c:pt idx="11477">
                  <c:v>956.41666666666663</c:v>
                </c:pt>
                <c:pt idx="11478">
                  <c:v>956.5</c:v>
                </c:pt>
                <c:pt idx="11479">
                  <c:v>956.58333333333337</c:v>
                </c:pt>
                <c:pt idx="11480">
                  <c:v>956.66666666666663</c:v>
                </c:pt>
                <c:pt idx="11481">
                  <c:v>956.75</c:v>
                </c:pt>
                <c:pt idx="11482">
                  <c:v>956.83333333333337</c:v>
                </c:pt>
                <c:pt idx="11483">
                  <c:v>956.91666666666663</c:v>
                </c:pt>
                <c:pt idx="11484">
                  <c:v>957</c:v>
                </c:pt>
                <c:pt idx="11485">
                  <c:v>957.08333333333337</c:v>
                </c:pt>
                <c:pt idx="11486">
                  <c:v>957.16666666666663</c:v>
                </c:pt>
                <c:pt idx="11487">
                  <c:v>957.25</c:v>
                </c:pt>
                <c:pt idx="11488">
                  <c:v>957.33333333333337</c:v>
                </c:pt>
                <c:pt idx="11489">
                  <c:v>957.41666666666663</c:v>
                </c:pt>
                <c:pt idx="11490">
                  <c:v>957.5</c:v>
                </c:pt>
                <c:pt idx="11491">
                  <c:v>957.58333333333337</c:v>
                </c:pt>
                <c:pt idx="11492">
                  <c:v>957.66666666666663</c:v>
                </c:pt>
                <c:pt idx="11493">
                  <c:v>957.75</c:v>
                </c:pt>
                <c:pt idx="11494">
                  <c:v>957.83333333333337</c:v>
                </c:pt>
                <c:pt idx="11495">
                  <c:v>957.91666666666663</c:v>
                </c:pt>
                <c:pt idx="11496">
                  <c:v>958</c:v>
                </c:pt>
                <c:pt idx="11497">
                  <c:v>958.08333333333337</c:v>
                </c:pt>
                <c:pt idx="11498">
                  <c:v>958.16666666666663</c:v>
                </c:pt>
                <c:pt idx="11499">
                  <c:v>958.25</c:v>
                </c:pt>
                <c:pt idx="11500">
                  <c:v>958.33333333333337</c:v>
                </c:pt>
                <c:pt idx="11501">
                  <c:v>958.41666666666663</c:v>
                </c:pt>
                <c:pt idx="11502">
                  <c:v>958.5</c:v>
                </c:pt>
                <c:pt idx="11503">
                  <c:v>958.58333333333337</c:v>
                </c:pt>
                <c:pt idx="11504">
                  <c:v>958.66666666666663</c:v>
                </c:pt>
                <c:pt idx="11505">
                  <c:v>958.75</c:v>
                </c:pt>
                <c:pt idx="11506">
                  <c:v>958.83333333333337</c:v>
                </c:pt>
                <c:pt idx="11507">
                  <c:v>958.91666666666663</c:v>
                </c:pt>
                <c:pt idx="11508">
                  <c:v>959</c:v>
                </c:pt>
                <c:pt idx="11509">
                  <c:v>959.08333333333337</c:v>
                </c:pt>
                <c:pt idx="11510">
                  <c:v>959.16666666666663</c:v>
                </c:pt>
                <c:pt idx="11511">
                  <c:v>959.25</c:v>
                </c:pt>
                <c:pt idx="11512">
                  <c:v>959.33333333333337</c:v>
                </c:pt>
                <c:pt idx="11513">
                  <c:v>959.41666666666663</c:v>
                </c:pt>
                <c:pt idx="11514">
                  <c:v>959.5</c:v>
                </c:pt>
                <c:pt idx="11515">
                  <c:v>959.58333333333337</c:v>
                </c:pt>
                <c:pt idx="11516">
                  <c:v>959.66666666666663</c:v>
                </c:pt>
                <c:pt idx="11517">
                  <c:v>959.75</c:v>
                </c:pt>
                <c:pt idx="11518">
                  <c:v>959.83333333333337</c:v>
                </c:pt>
                <c:pt idx="11519">
                  <c:v>959.91666666666663</c:v>
                </c:pt>
                <c:pt idx="11520">
                  <c:v>960</c:v>
                </c:pt>
                <c:pt idx="11521">
                  <c:v>960.08333333333337</c:v>
                </c:pt>
                <c:pt idx="11522">
                  <c:v>960.16666666666663</c:v>
                </c:pt>
                <c:pt idx="11523">
                  <c:v>960.25</c:v>
                </c:pt>
                <c:pt idx="11524">
                  <c:v>960.33333333333337</c:v>
                </c:pt>
                <c:pt idx="11525">
                  <c:v>960.41666666666663</c:v>
                </c:pt>
                <c:pt idx="11526">
                  <c:v>960.5</c:v>
                </c:pt>
                <c:pt idx="11527">
                  <c:v>960.58333333333337</c:v>
                </c:pt>
                <c:pt idx="11528">
                  <c:v>960.66666666666663</c:v>
                </c:pt>
                <c:pt idx="11529">
                  <c:v>960.75</c:v>
                </c:pt>
                <c:pt idx="11530">
                  <c:v>960.83333333333337</c:v>
                </c:pt>
                <c:pt idx="11531">
                  <c:v>960.91666666666663</c:v>
                </c:pt>
                <c:pt idx="11532">
                  <c:v>961</c:v>
                </c:pt>
                <c:pt idx="11533">
                  <c:v>961.08333333333337</c:v>
                </c:pt>
                <c:pt idx="11534">
                  <c:v>961.16666666666663</c:v>
                </c:pt>
                <c:pt idx="11535">
                  <c:v>961.25</c:v>
                </c:pt>
                <c:pt idx="11536">
                  <c:v>961.33333333333337</c:v>
                </c:pt>
                <c:pt idx="11537">
                  <c:v>961.41666666666663</c:v>
                </c:pt>
                <c:pt idx="11538">
                  <c:v>961.5</c:v>
                </c:pt>
                <c:pt idx="11539">
                  <c:v>961.58333333333337</c:v>
                </c:pt>
                <c:pt idx="11540">
                  <c:v>961.66666666666663</c:v>
                </c:pt>
                <c:pt idx="11541">
                  <c:v>961.75</c:v>
                </c:pt>
                <c:pt idx="11542">
                  <c:v>961.83333333333337</c:v>
                </c:pt>
                <c:pt idx="11543">
                  <c:v>961.91666666666663</c:v>
                </c:pt>
                <c:pt idx="11544">
                  <c:v>962</c:v>
                </c:pt>
                <c:pt idx="11545">
                  <c:v>962.08333333333337</c:v>
                </c:pt>
                <c:pt idx="11546">
                  <c:v>962.16666666666663</c:v>
                </c:pt>
                <c:pt idx="11547">
                  <c:v>962.25</c:v>
                </c:pt>
                <c:pt idx="11548">
                  <c:v>962.33333333333337</c:v>
                </c:pt>
                <c:pt idx="11549">
                  <c:v>962.41666666666663</c:v>
                </c:pt>
                <c:pt idx="11550">
                  <c:v>962.5</c:v>
                </c:pt>
                <c:pt idx="11551">
                  <c:v>962.58333333333337</c:v>
                </c:pt>
                <c:pt idx="11552">
                  <c:v>962.66666666666663</c:v>
                </c:pt>
                <c:pt idx="11553">
                  <c:v>962.75</c:v>
                </c:pt>
                <c:pt idx="11554">
                  <c:v>962.83333333333337</c:v>
                </c:pt>
                <c:pt idx="11555">
                  <c:v>962.91666666666663</c:v>
                </c:pt>
                <c:pt idx="11556">
                  <c:v>963</c:v>
                </c:pt>
                <c:pt idx="11557">
                  <c:v>963.08333333333337</c:v>
                </c:pt>
                <c:pt idx="11558">
                  <c:v>963.16666666666663</c:v>
                </c:pt>
                <c:pt idx="11559">
                  <c:v>963.25</c:v>
                </c:pt>
                <c:pt idx="11560">
                  <c:v>963.33333333333337</c:v>
                </c:pt>
                <c:pt idx="11561">
                  <c:v>963.41666666666663</c:v>
                </c:pt>
                <c:pt idx="11562">
                  <c:v>963.5</c:v>
                </c:pt>
                <c:pt idx="11563">
                  <c:v>963.58333333333337</c:v>
                </c:pt>
                <c:pt idx="11564">
                  <c:v>963.66666666666663</c:v>
                </c:pt>
                <c:pt idx="11565">
                  <c:v>963.75</c:v>
                </c:pt>
                <c:pt idx="11566">
                  <c:v>963.83333333333337</c:v>
                </c:pt>
                <c:pt idx="11567">
                  <c:v>963.91666666666663</c:v>
                </c:pt>
                <c:pt idx="11568">
                  <c:v>964</c:v>
                </c:pt>
                <c:pt idx="11569">
                  <c:v>964.08333333333337</c:v>
                </c:pt>
                <c:pt idx="11570">
                  <c:v>964.16666666666663</c:v>
                </c:pt>
                <c:pt idx="11571">
                  <c:v>964.25</c:v>
                </c:pt>
                <c:pt idx="11572">
                  <c:v>964.33333333333337</c:v>
                </c:pt>
                <c:pt idx="11573">
                  <c:v>964.41666666666663</c:v>
                </c:pt>
                <c:pt idx="11574">
                  <c:v>964.5</c:v>
                </c:pt>
                <c:pt idx="11575">
                  <c:v>964.58333333333337</c:v>
                </c:pt>
                <c:pt idx="11576">
                  <c:v>964.66666666666663</c:v>
                </c:pt>
                <c:pt idx="11577">
                  <c:v>964.75</c:v>
                </c:pt>
                <c:pt idx="11578">
                  <c:v>964.83333333333337</c:v>
                </c:pt>
                <c:pt idx="11579">
                  <c:v>964.91666666666663</c:v>
                </c:pt>
                <c:pt idx="11580">
                  <c:v>965</c:v>
                </c:pt>
                <c:pt idx="11581">
                  <c:v>965.08333333333337</c:v>
                </c:pt>
                <c:pt idx="11582">
                  <c:v>965.16666666666663</c:v>
                </c:pt>
                <c:pt idx="11583">
                  <c:v>965.25</c:v>
                </c:pt>
                <c:pt idx="11584">
                  <c:v>965.33333333333337</c:v>
                </c:pt>
                <c:pt idx="11585">
                  <c:v>965.41666666666663</c:v>
                </c:pt>
                <c:pt idx="11586">
                  <c:v>965.5</c:v>
                </c:pt>
                <c:pt idx="11587">
                  <c:v>965.58333333333337</c:v>
                </c:pt>
                <c:pt idx="11588">
                  <c:v>965.66666666666663</c:v>
                </c:pt>
                <c:pt idx="11589">
                  <c:v>965.75</c:v>
                </c:pt>
                <c:pt idx="11590">
                  <c:v>965.83333333333337</c:v>
                </c:pt>
                <c:pt idx="11591">
                  <c:v>965.91666666666663</c:v>
                </c:pt>
                <c:pt idx="11592">
                  <c:v>966</c:v>
                </c:pt>
                <c:pt idx="11593">
                  <c:v>966.08333333333337</c:v>
                </c:pt>
                <c:pt idx="11594">
                  <c:v>966.16666666666663</c:v>
                </c:pt>
                <c:pt idx="11595">
                  <c:v>966.25</c:v>
                </c:pt>
                <c:pt idx="11596">
                  <c:v>966.33333333333337</c:v>
                </c:pt>
                <c:pt idx="11597">
                  <c:v>966.41666666666663</c:v>
                </c:pt>
                <c:pt idx="11598">
                  <c:v>966.5</c:v>
                </c:pt>
                <c:pt idx="11599">
                  <c:v>966.58333333333337</c:v>
                </c:pt>
                <c:pt idx="11600">
                  <c:v>966.66666666666663</c:v>
                </c:pt>
                <c:pt idx="11601">
                  <c:v>966.75</c:v>
                </c:pt>
                <c:pt idx="11602">
                  <c:v>966.83333333333337</c:v>
                </c:pt>
                <c:pt idx="11603">
                  <c:v>966.91666666666663</c:v>
                </c:pt>
                <c:pt idx="11604">
                  <c:v>967</c:v>
                </c:pt>
                <c:pt idx="11605">
                  <c:v>967.08333333333337</c:v>
                </c:pt>
                <c:pt idx="11606">
                  <c:v>967.16666666666663</c:v>
                </c:pt>
                <c:pt idx="11607">
                  <c:v>967.25</c:v>
                </c:pt>
                <c:pt idx="11608">
                  <c:v>967.33333333333337</c:v>
                </c:pt>
                <c:pt idx="11609">
                  <c:v>967.41666666666663</c:v>
                </c:pt>
                <c:pt idx="11610">
                  <c:v>967.5</c:v>
                </c:pt>
                <c:pt idx="11611">
                  <c:v>967.58333333333337</c:v>
                </c:pt>
                <c:pt idx="11612">
                  <c:v>967.66666666666663</c:v>
                </c:pt>
                <c:pt idx="11613">
                  <c:v>967.75</c:v>
                </c:pt>
                <c:pt idx="11614">
                  <c:v>967.83333333333337</c:v>
                </c:pt>
                <c:pt idx="11615">
                  <c:v>967.91666666666663</c:v>
                </c:pt>
                <c:pt idx="11616">
                  <c:v>968</c:v>
                </c:pt>
                <c:pt idx="11617">
                  <c:v>968.08333333333337</c:v>
                </c:pt>
                <c:pt idx="11618">
                  <c:v>968.16666666666663</c:v>
                </c:pt>
                <c:pt idx="11619">
                  <c:v>968.25</c:v>
                </c:pt>
                <c:pt idx="11620">
                  <c:v>968.33333333333337</c:v>
                </c:pt>
                <c:pt idx="11621">
                  <c:v>968.41666666666663</c:v>
                </c:pt>
                <c:pt idx="11622">
                  <c:v>968.5</c:v>
                </c:pt>
                <c:pt idx="11623">
                  <c:v>968.58333333333337</c:v>
                </c:pt>
                <c:pt idx="11624">
                  <c:v>968.66666666666663</c:v>
                </c:pt>
                <c:pt idx="11625">
                  <c:v>968.75</c:v>
                </c:pt>
                <c:pt idx="11626">
                  <c:v>968.83333333333337</c:v>
                </c:pt>
                <c:pt idx="11627">
                  <c:v>968.91666666666663</c:v>
                </c:pt>
                <c:pt idx="11628">
                  <c:v>969</c:v>
                </c:pt>
                <c:pt idx="11629">
                  <c:v>969.08333333333337</c:v>
                </c:pt>
                <c:pt idx="11630">
                  <c:v>969.16666666666663</c:v>
                </c:pt>
                <c:pt idx="11631">
                  <c:v>969.25</c:v>
                </c:pt>
                <c:pt idx="11632">
                  <c:v>969.33333333333337</c:v>
                </c:pt>
                <c:pt idx="11633">
                  <c:v>969.41666666666663</c:v>
                </c:pt>
                <c:pt idx="11634">
                  <c:v>969.5</c:v>
                </c:pt>
                <c:pt idx="11635">
                  <c:v>969.58333333333337</c:v>
                </c:pt>
                <c:pt idx="11636">
                  <c:v>969.66666666666663</c:v>
                </c:pt>
                <c:pt idx="11637">
                  <c:v>969.75</c:v>
                </c:pt>
                <c:pt idx="11638">
                  <c:v>969.83333333333337</c:v>
                </c:pt>
                <c:pt idx="11639">
                  <c:v>969.91666666666663</c:v>
                </c:pt>
                <c:pt idx="11640">
                  <c:v>970</c:v>
                </c:pt>
                <c:pt idx="11641">
                  <c:v>970.08333333333337</c:v>
                </c:pt>
                <c:pt idx="11642">
                  <c:v>970.16666666666663</c:v>
                </c:pt>
                <c:pt idx="11643">
                  <c:v>970.25</c:v>
                </c:pt>
                <c:pt idx="11644">
                  <c:v>970.33333333333337</c:v>
                </c:pt>
                <c:pt idx="11645">
                  <c:v>970.41666666666663</c:v>
                </c:pt>
                <c:pt idx="11646">
                  <c:v>970.5</c:v>
                </c:pt>
                <c:pt idx="11647">
                  <c:v>970.58333333333337</c:v>
                </c:pt>
                <c:pt idx="11648">
                  <c:v>970.66666666666663</c:v>
                </c:pt>
                <c:pt idx="11649">
                  <c:v>970.75</c:v>
                </c:pt>
                <c:pt idx="11650">
                  <c:v>970.83333333333337</c:v>
                </c:pt>
                <c:pt idx="11651">
                  <c:v>970.91666666666663</c:v>
                </c:pt>
                <c:pt idx="11652">
                  <c:v>971</c:v>
                </c:pt>
                <c:pt idx="11653">
                  <c:v>971.08333333333337</c:v>
                </c:pt>
                <c:pt idx="11654">
                  <c:v>971.16666666666663</c:v>
                </c:pt>
                <c:pt idx="11655">
                  <c:v>971.25</c:v>
                </c:pt>
                <c:pt idx="11656">
                  <c:v>971.33333333333337</c:v>
                </c:pt>
                <c:pt idx="11657">
                  <c:v>971.41666666666663</c:v>
                </c:pt>
                <c:pt idx="11658">
                  <c:v>971.5</c:v>
                </c:pt>
                <c:pt idx="11659">
                  <c:v>971.58333333333337</c:v>
                </c:pt>
                <c:pt idx="11660">
                  <c:v>971.66666666666663</c:v>
                </c:pt>
                <c:pt idx="11661">
                  <c:v>971.75</c:v>
                </c:pt>
                <c:pt idx="11662">
                  <c:v>971.83333333333337</c:v>
                </c:pt>
                <c:pt idx="11663">
                  <c:v>971.91666666666663</c:v>
                </c:pt>
                <c:pt idx="11664">
                  <c:v>972</c:v>
                </c:pt>
                <c:pt idx="11665">
                  <c:v>972.08333333333337</c:v>
                </c:pt>
                <c:pt idx="11666">
                  <c:v>972.16666666666663</c:v>
                </c:pt>
                <c:pt idx="11667">
                  <c:v>972.25</c:v>
                </c:pt>
                <c:pt idx="11668">
                  <c:v>972.33333333333337</c:v>
                </c:pt>
                <c:pt idx="11669">
                  <c:v>972.41666666666663</c:v>
                </c:pt>
                <c:pt idx="11670">
                  <c:v>972.5</c:v>
                </c:pt>
                <c:pt idx="11671">
                  <c:v>972.58333333333337</c:v>
                </c:pt>
                <c:pt idx="11672">
                  <c:v>972.66666666666663</c:v>
                </c:pt>
                <c:pt idx="11673">
                  <c:v>972.75</c:v>
                </c:pt>
                <c:pt idx="11674">
                  <c:v>972.83333333333337</c:v>
                </c:pt>
                <c:pt idx="11675">
                  <c:v>972.91666666666663</c:v>
                </c:pt>
                <c:pt idx="11676">
                  <c:v>973</c:v>
                </c:pt>
                <c:pt idx="11677">
                  <c:v>973.08333333333337</c:v>
                </c:pt>
                <c:pt idx="11678">
                  <c:v>973.16666666666663</c:v>
                </c:pt>
                <c:pt idx="11679">
                  <c:v>973.25</c:v>
                </c:pt>
                <c:pt idx="11680">
                  <c:v>973.33333333333337</c:v>
                </c:pt>
                <c:pt idx="11681">
                  <c:v>973.41666666666663</c:v>
                </c:pt>
                <c:pt idx="11682">
                  <c:v>973.5</c:v>
                </c:pt>
                <c:pt idx="11683">
                  <c:v>973.58333333333337</c:v>
                </c:pt>
                <c:pt idx="11684">
                  <c:v>973.66666666666663</c:v>
                </c:pt>
                <c:pt idx="11685">
                  <c:v>973.75</c:v>
                </c:pt>
                <c:pt idx="11686">
                  <c:v>973.83333333333337</c:v>
                </c:pt>
                <c:pt idx="11687">
                  <c:v>973.91666666666663</c:v>
                </c:pt>
                <c:pt idx="11688">
                  <c:v>974</c:v>
                </c:pt>
                <c:pt idx="11689">
                  <c:v>974.08333333333337</c:v>
                </c:pt>
                <c:pt idx="11690">
                  <c:v>974.16666666666663</c:v>
                </c:pt>
                <c:pt idx="11691">
                  <c:v>974.25</c:v>
                </c:pt>
                <c:pt idx="11692">
                  <c:v>974.33333333333337</c:v>
                </c:pt>
                <c:pt idx="11693">
                  <c:v>974.41666666666663</c:v>
                </c:pt>
                <c:pt idx="11694">
                  <c:v>974.5</c:v>
                </c:pt>
                <c:pt idx="11695">
                  <c:v>974.58333333333337</c:v>
                </c:pt>
                <c:pt idx="11696">
                  <c:v>974.66666666666663</c:v>
                </c:pt>
                <c:pt idx="11697">
                  <c:v>974.75</c:v>
                </c:pt>
                <c:pt idx="11698">
                  <c:v>974.83333333333337</c:v>
                </c:pt>
                <c:pt idx="11699">
                  <c:v>974.91666666666663</c:v>
                </c:pt>
                <c:pt idx="11700">
                  <c:v>975</c:v>
                </c:pt>
                <c:pt idx="11701">
                  <c:v>975.08333333333337</c:v>
                </c:pt>
                <c:pt idx="11702">
                  <c:v>975.16666666666663</c:v>
                </c:pt>
                <c:pt idx="11703">
                  <c:v>975.25</c:v>
                </c:pt>
                <c:pt idx="11704">
                  <c:v>975.33333333333337</c:v>
                </c:pt>
                <c:pt idx="11705">
                  <c:v>975.41666666666663</c:v>
                </c:pt>
                <c:pt idx="11706">
                  <c:v>975.5</c:v>
                </c:pt>
                <c:pt idx="11707">
                  <c:v>975.58333333333337</c:v>
                </c:pt>
                <c:pt idx="11708">
                  <c:v>975.66666666666663</c:v>
                </c:pt>
                <c:pt idx="11709">
                  <c:v>975.75</c:v>
                </c:pt>
                <c:pt idx="11710">
                  <c:v>975.83333333333337</c:v>
                </c:pt>
                <c:pt idx="11711">
                  <c:v>975.91666666666663</c:v>
                </c:pt>
                <c:pt idx="11712">
                  <c:v>976</c:v>
                </c:pt>
                <c:pt idx="11713">
                  <c:v>976.08333333333337</c:v>
                </c:pt>
                <c:pt idx="11714">
                  <c:v>976.16666666666663</c:v>
                </c:pt>
                <c:pt idx="11715">
                  <c:v>976.25</c:v>
                </c:pt>
                <c:pt idx="11716">
                  <c:v>976.33333333333337</c:v>
                </c:pt>
                <c:pt idx="11717">
                  <c:v>976.41666666666663</c:v>
                </c:pt>
                <c:pt idx="11718">
                  <c:v>976.5</c:v>
                </c:pt>
                <c:pt idx="11719">
                  <c:v>976.58333333333337</c:v>
                </c:pt>
                <c:pt idx="11720">
                  <c:v>976.66666666666663</c:v>
                </c:pt>
                <c:pt idx="11721">
                  <c:v>976.75</c:v>
                </c:pt>
                <c:pt idx="11722">
                  <c:v>976.83333333333337</c:v>
                </c:pt>
                <c:pt idx="11723">
                  <c:v>976.91666666666663</c:v>
                </c:pt>
                <c:pt idx="11724">
                  <c:v>977</c:v>
                </c:pt>
                <c:pt idx="11725">
                  <c:v>977.08333333333337</c:v>
                </c:pt>
                <c:pt idx="11726">
                  <c:v>977.16666666666663</c:v>
                </c:pt>
                <c:pt idx="11727">
                  <c:v>977.25</c:v>
                </c:pt>
                <c:pt idx="11728">
                  <c:v>977.33333333333337</c:v>
                </c:pt>
                <c:pt idx="11729">
                  <c:v>977.41666666666663</c:v>
                </c:pt>
                <c:pt idx="11730">
                  <c:v>977.5</c:v>
                </c:pt>
                <c:pt idx="11731">
                  <c:v>977.58333333333337</c:v>
                </c:pt>
                <c:pt idx="11732">
                  <c:v>977.66666666666663</c:v>
                </c:pt>
                <c:pt idx="11733">
                  <c:v>977.75</c:v>
                </c:pt>
                <c:pt idx="11734">
                  <c:v>977.83333333333337</c:v>
                </c:pt>
                <c:pt idx="11735">
                  <c:v>977.91666666666663</c:v>
                </c:pt>
                <c:pt idx="11736">
                  <c:v>978</c:v>
                </c:pt>
                <c:pt idx="11737">
                  <c:v>978.08333333333337</c:v>
                </c:pt>
                <c:pt idx="11738">
                  <c:v>978.16666666666663</c:v>
                </c:pt>
                <c:pt idx="11739">
                  <c:v>978.25</c:v>
                </c:pt>
                <c:pt idx="11740">
                  <c:v>978.33333333333337</c:v>
                </c:pt>
                <c:pt idx="11741">
                  <c:v>978.41666666666663</c:v>
                </c:pt>
                <c:pt idx="11742">
                  <c:v>978.5</c:v>
                </c:pt>
                <c:pt idx="11743">
                  <c:v>978.58333333333337</c:v>
                </c:pt>
                <c:pt idx="11744">
                  <c:v>978.66666666666663</c:v>
                </c:pt>
                <c:pt idx="11745">
                  <c:v>978.75</c:v>
                </c:pt>
                <c:pt idx="11746">
                  <c:v>978.83333333333337</c:v>
                </c:pt>
                <c:pt idx="11747">
                  <c:v>978.91666666666663</c:v>
                </c:pt>
                <c:pt idx="11748">
                  <c:v>979</c:v>
                </c:pt>
                <c:pt idx="11749">
                  <c:v>979.08333333333337</c:v>
                </c:pt>
                <c:pt idx="11750">
                  <c:v>979.16666666666663</c:v>
                </c:pt>
                <c:pt idx="11751">
                  <c:v>979.25</c:v>
                </c:pt>
                <c:pt idx="11752">
                  <c:v>979.33333333333337</c:v>
                </c:pt>
                <c:pt idx="11753">
                  <c:v>979.41666666666663</c:v>
                </c:pt>
                <c:pt idx="11754">
                  <c:v>979.5</c:v>
                </c:pt>
                <c:pt idx="11755">
                  <c:v>979.58333333333337</c:v>
                </c:pt>
                <c:pt idx="11756">
                  <c:v>979.66666666666663</c:v>
                </c:pt>
                <c:pt idx="11757">
                  <c:v>979.75</c:v>
                </c:pt>
                <c:pt idx="11758">
                  <c:v>979.83333333333337</c:v>
                </c:pt>
                <c:pt idx="11759">
                  <c:v>979.91666666666663</c:v>
                </c:pt>
                <c:pt idx="11760">
                  <c:v>980</c:v>
                </c:pt>
                <c:pt idx="11761">
                  <c:v>980.08333333333337</c:v>
                </c:pt>
                <c:pt idx="11762">
                  <c:v>980.16666666666663</c:v>
                </c:pt>
                <c:pt idx="11763">
                  <c:v>980.25</c:v>
                </c:pt>
                <c:pt idx="11764">
                  <c:v>980.33333333333337</c:v>
                </c:pt>
                <c:pt idx="11765">
                  <c:v>980.41666666666663</c:v>
                </c:pt>
                <c:pt idx="11766">
                  <c:v>980.5</c:v>
                </c:pt>
                <c:pt idx="11767">
                  <c:v>980.58333333333337</c:v>
                </c:pt>
                <c:pt idx="11768">
                  <c:v>980.66666666666663</c:v>
                </c:pt>
                <c:pt idx="11769">
                  <c:v>980.75</c:v>
                </c:pt>
                <c:pt idx="11770">
                  <c:v>980.83333333333337</c:v>
                </c:pt>
                <c:pt idx="11771">
                  <c:v>980.91666666666663</c:v>
                </c:pt>
                <c:pt idx="11772">
                  <c:v>981</c:v>
                </c:pt>
                <c:pt idx="11773">
                  <c:v>981.08333333333337</c:v>
                </c:pt>
                <c:pt idx="11774">
                  <c:v>981.16666666666663</c:v>
                </c:pt>
                <c:pt idx="11775">
                  <c:v>981.25</c:v>
                </c:pt>
                <c:pt idx="11776">
                  <c:v>981.33333333333337</c:v>
                </c:pt>
                <c:pt idx="11777">
                  <c:v>981.41666666666663</c:v>
                </c:pt>
                <c:pt idx="11778">
                  <c:v>981.5</c:v>
                </c:pt>
                <c:pt idx="11779">
                  <c:v>981.58333333333337</c:v>
                </c:pt>
                <c:pt idx="11780">
                  <c:v>981.66666666666663</c:v>
                </c:pt>
                <c:pt idx="11781">
                  <c:v>981.75</c:v>
                </c:pt>
                <c:pt idx="11782">
                  <c:v>981.83333333333337</c:v>
                </c:pt>
                <c:pt idx="11783">
                  <c:v>981.91666666666663</c:v>
                </c:pt>
                <c:pt idx="11784">
                  <c:v>982</c:v>
                </c:pt>
                <c:pt idx="11785">
                  <c:v>982.08333333333337</c:v>
                </c:pt>
                <c:pt idx="11786">
                  <c:v>982.16666666666663</c:v>
                </c:pt>
                <c:pt idx="11787">
                  <c:v>982.25</c:v>
                </c:pt>
                <c:pt idx="11788">
                  <c:v>982.33333333333337</c:v>
                </c:pt>
                <c:pt idx="11789">
                  <c:v>982.41666666666663</c:v>
                </c:pt>
                <c:pt idx="11790">
                  <c:v>982.5</c:v>
                </c:pt>
                <c:pt idx="11791">
                  <c:v>982.58333333333337</c:v>
                </c:pt>
                <c:pt idx="11792">
                  <c:v>982.66666666666663</c:v>
                </c:pt>
                <c:pt idx="11793">
                  <c:v>982.75</c:v>
                </c:pt>
                <c:pt idx="11794">
                  <c:v>982.83333333333337</c:v>
                </c:pt>
                <c:pt idx="11795">
                  <c:v>982.91666666666663</c:v>
                </c:pt>
                <c:pt idx="11796">
                  <c:v>983</c:v>
                </c:pt>
                <c:pt idx="11797">
                  <c:v>983.08333333333337</c:v>
                </c:pt>
                <c:pt idx="11798">
                  <c:v>983.16666666666663</c:v>
                </c:pt>
                <c:pt idx="11799">
                  <c:v>983.25</c:v>
                </c:pt>
                <c:pt idx="11800">
                  <c:v>983.33333333333337</c:v>
                </c:pt>
                <c:pt idx="11801">
                  <c:v>983.41666666666663</c:v>
                </c:pt>
                <c:pt idx="11802">
                  <c:v>983.5</c:v>
                </c:pt>
                <c:pt idx="11803">
                  <c:v>983.58333333333337</c:v>
                </c:pt>
                <c:pt idx="11804">
                  <c:v>983.66666666666663</c:v>
                </c:pt>
                <c:pt idx="11805">
                  <c:v>983.75</c:v>
                </c:pt>
                <c:pt idx="11806">
                  <c:v>983.83333333333337</c:v>
                </c:pt>
                <c:pt idx="11807">
                  <c:v>983.91666666666663</c:v>
                </c:pt>
                <c:pt idx="11808">
                  <c:v>984</c:v>
                </c:pt>
                <c:pt idx="11809">
                  <c:v>984.08333333333337</c:v>
                </c:pt>
                <c:pt idx="11810">
                  <c:v>984.16666666666663</c:v>
                </c:pt>
                <c:pt idx="11811">
                  <c:v>984.25</c:v>
                </c:pt>
                <c:pt idx="11812">
                  <c:v>984.33333333333337</c:v>
                </c:pt>
                <c:pt idx="11813">
                  <c:v>984.41666666666663</c:v>
                </c:pt>
                <c:pt idx="11814">
                  <c:v>984.5</c:v>
                </c:pt>
                <c:pt idx="11815">
                  <c:v>984.58333333333337</c:v>
                </c:pt>
                <c:pt idx="11816">
                  <c:v>984.66666666666663</c:v>
                </c:pt>
                <c:pt idx="11817">
                  <c:v>984.75</c:v>
                </c:pt>
                <c:pt idx="11818">
                  <c:v>984.83333333333337</c:v>
                </c:pt>
                <c:pt idx="11819">
                  <c:v>984.91666666666663</c:v>
                </c:pt>
                <c:pt idx="11820">
                  <c:v>985</c:v>
                </c:pt>
                <c:pt idx="11821">
                  <c:v>985.08333333333337</c:v>
                </c:pt>
                <c:pt idx="11822">
                  <c:v>985.16666666666663</c:v>
                </c:pt>
                <c:pt idx="11823">
                  <c:v>985.25</c:v>
                </c:pt>
                <c:pt idx="11824">
                  <c:v>985.33333333333337</c:v>
                </c:pt>
                <c:pt idx="11825">
                  <c:v>985.41666666666663</c:v>
                </c:pt>
                <c:pt idx="11826">
                  <c:v>985.5</c:v>
                </c:pt>
                <c:pt idx="11827">
                  <c:v>985.58333333333337</c:v>
                </c:pt>
                <c:pt idx="11828">
                  <c:v>985.66666666666663</c:v>
                </c:pt>
                <c:pt idx="11829">
                  <c:v>985.75</c:v>
                </c:pt>
                <c:pt idx="11830">
                  <c:v>985.83333333333337</c:v>
                </c:pt>
                <c:pt idx="11831">
                  <c:v>985.91666666666663</c:v>
                </c:pt>
                <c:pt idx="11832">
                  <c:v>986</c:v>
                </c:pt>
                <c:pt idx="11833">
                  <c:v>986.08333333333337</c:v>
                </c:pt>
                <c:pt idx="11834">
                  <c:v>986.16666666666663</c:v>
                </c:pt>
                <c:pt idx="11835">
                  <c:v>986.25</c:v>
                </c:pt>
                <c:pt idx="11836">
                  <c:v>986.33333333333337</c:v>
                </c:pt>
                <c:pt idx="11837">
                  <c:v>986.41666666666663</c:v>
                </c:pt>
                <c:pt idx="11838">
                  <c:v>986.5</c:v>
                </c:pt>
                <c:pt idx="11839">
                  <c:v>986.58333333333337</c:v>
                </c:pt>
                <c:pt idx="11840">
                  <c:v>986.66666666666663</c:v>
                </c:pt>
                <c:pt idx="11841">
                  <c:v>986.75</c:v>
                </c:pt>
                <c:pt idx="11842">
                  <c:v>986.83333333333337</c:v>
                </c:pt>
                <c:pt idx="11843">
                  <c:v>986.91666666666663</c:v>
                </c:pt>
                <c:pt idx="11844">
                  <c:v>987</c:v>
                </c:pt>
                <c:pt idx="11845">
                  <c:v>987.08333333333337</c:v>
                </c:pt>
                <c:pt idx="11846">
                  <c:v>987.16666666666663</c:v>
                </c:pt>
                <c:pt idx="11847">
                  <c:v>987.25</c:v>
                </c:pt>
                <c:pt idx="11848">
                  <c:v>987.33333333333337</c:v>
                </c:pt>
                <c:pt idx="11849">
                  <c:v>987.41666666666663</c:v>
                </c:pt>
                <c:pt idx="11850">
                  <c:v>987.5</c:v>
                </c:pt>
                <c:pt idx="11851">
                  <c:v>987.58333333333337</c:v>
                </c:pt>
                <c:pt idx="11852">
                  <c:v>987.66666666666663</c:v>
                </c:pt>
                <c:pt idx="11853">
                  <c:v>987.75</c:v>
                </c:pt>
                <c:pt idx="11854">
                  <c:v>987.83333333333337</c:v>
                </c:pt>
                <c:pt idx="11855">
                  <c:v>987.91666666666663</c:v>
                </c:pt>
                <c:pt idx="11856">
                  <c:v>988</c:v>
                </c:pt>
                <c:pt idx="11857">
                  <c:v>988.08333333333337</c:v>
                </c:pt>
                <c:pt idx="11858">
                  <c:v>988.16666666666663</c:v>
                </c:pt>
                <c:pt idx="11859">
                  <c:v>988.25</c:v>
                </c:pt>
                <c:pt idx="11860">
                  <c:v>988.33333333333337</c:v>
                </c:pt>
                <c:pt idx="11861">
                  <c:v>988.41666666666663</c:v>
                </c:pt>
                <c:pt idx="11862">
                  <c:v>988.5</c:v>
                </c:pt>
                <c:pt idx="11863">
                  <c:v>988.58333333333337</c:v>
                </c:pt>
                <c:pt idx="11864">
                  <c:v>988.66666666666663</c:v>
                </c:pt>
                <c:pt idx="11865">
                  <c:v>988.75</c:v>
                </c:pt>
                <c:pt idx="11866">
                  <c:v>988.83333333333337</c:v>
                </c:pt>
                <c:pt idx="11867">
                  <c:v>988.91666666666663</c:v>
                </c:pt>
                <c:pt idx="11868">
                  <c:v>989</c:v>
                </c:pt>
                <c:pt idx="11869">
                  <c:v>989.08333333333337</c:v>
                </c:pt>
                <c:pt idx="11870">
                  <c:v>989.16666666666663</c:v>
                </c:pt>
                <c:pt idx="11871">
                  <c:v>989.25</c:v>
                </c:pt>
                <c:pt idx="11872">
                  <c:v>989.33333333333337</c:v>
                </c:pt>
                <c:pt idx="11873">
                  <c:v>989.41666666666663</c:v>
                </c:pt>
                <c:pt idx="11874">
                  <c:v>989.5</c:v>
                </c:pt>
                <c:pt idx="11875">
                  <c:v>989.58333333333337</c:v>
                </c:pt>
                <c:pt idx="11876">
                  <c:v>989.66666666666663</c:v>
                </c:pt>
                <c:pt idx="11877">
                  <c:v>989.75</c:v>
                </c:pt>
                <c:pt idx="11878">
                  <c:v>989.83333333333337</c:v>
                </c:pt>
                <c:pt idx="11879">
                  <c:v>989.91666666666663</c:v>
                </c:pt>
                <c:pt idx="11880">
                  <c:v>990</c:v>
                </c:pt>
                <c:pt idx="11881">
                  <c:v>990.08333333333337</c:v>
                </c:pt>
                <c:pt idx="11882">
                  <c:v>990.16666666666663</c:v>
                </c:pt>
                <c:pt idx="11883">
                  <c:v>990.25</c:v>
                </c:pt>
                <c:pt idx="11884">
                  <c:v>990.33333333333337</c:v>
                </c:pt>
                <c:pt idx="11885">
                  <c:v>990.41666666666663</c:v>
                </c:pt>
                <c:pt idx="11886">
                  <c:v>990.5</c:v>
                </c:pt>
                <c:pt idx="11887">
                  <c:v>990.58333333333337</c:v>
                </c:pt>
                <c:pt idx="11888">
                  <c:v>990.66666666666663</c:v>
                </c:pt>
                <c:pt idx="11889">
                  <c:v>990.75</c:v>
                </c:pt>
                <c:pt idx="11890">
                  <c:v>990.83333333333337</c:v>
                </c:pt>
                <c:pt idx="11891">
                  <c:v>990.91666666666663</c:v>
                </c:pt>
                <c:pt idx="11892">
                  <c:v>991</c:v>
                </c:pt>
                <c:pt idx="11893">
                  <c:v>991.08333333333337</c:v>
                </c:pt>
                <c:pt idx="11894">
                  <c:v>991.16666666666663</c:v>
                </c:pt>
                <c:pt idx="11895">
                  <c:v>991.25</c:v>
                </c:pt>
                <c:pt idx="11896">
                  <c:v>991.33333333333337</c:v>
                </c:pt>
                <c:pt idx="11897">
                  <c:v>991.41666666666663</c:v>
                </c:pt>
                <c:pt idx="11898">
                  <c:v>991.5</c:v>
                </c:pt>
                <c:pt idx="11899">
                  <c:v>991.58333333333337</c:v>
                </c:pt>
                <c:pt idx="11900">
                  <c:v>991.66666666666663</c:v>
                </c:pt>
                <c:pt idx="11901">
                  <c:v>991.75</c:v>
                </c:pt>
                <c:pt idx="11902">
                  <c:v>991.83333333333337</c:v>
                </c:pt>
                <c:pt idx="11903">
                  <c:v>991.91666666666663</c:v>
                </c:pt>
                <c:pt idx="11904">
                  <c:v>992</c:v>
                </c:pt>
                <c:pt idx="11905">
                  <c:v>992.08333333333337</c:v>
                </c:pt>
                <c:pt idx="11906">
                  <c:v>992.16666666666663</c:v>
                </c:pt>
                <c:pt idx="11907">
                  <c:v>992.25</c:v>
                </c:pt>
                <c:pt idx="11908">
                  <c:v>992.33333333333337</c:v>
                </c:pt>
                <c:pt idx="11909">
                  <c:v>992.41666666666663</c:v>
                </c:pt>
                <c:pt idx="11910">
                  <c:v>992.5</c:v>
                </c:pt>
                <c:pt idx="11911">
                  <c:v>992.58333333333337</c:v>
                </c:pt>
                <c:pt idx="11912">
                  <c:v>992.66666666666663</c:v>
                </c:pt>
                <c:pt idx="11913">
                  <c:v>992.75</c:v>
                </c:pt>
                <c:pt idx="11914">
                  <c:v>992.83333333333337</c:v>
                </c:pt>
                <c:pt idx="11915">
                  <c:v>992.91666666666663</c:v>
                </c:pt>
                <c:pt idx="11916">
                  <c:v>993</c:v>
                </c:pt>
                <c:pt idx="11917">
                  <c:v>993.08333333333337</c:v>
                </c:pt>
                <c:pt idx="11918">
                  <c:v>993.16666666666663</c:v>
                </c:pt>
                <c:pt idx="11919">
                  <c:v>993.25</c:v>
                </c:pt>
                <c:pt idx="11920">
                  <c:v>993.33333333333337</c:v>
                </c:pt>
                <c:pt idx="11921">
                  <c:v>993.41666666666663</c:v>
                </c:pt>
                <c:pt idx="11922">
                  <c:v>993.5</c:v>
                </c:pt>
                <c:pt idx="11923">
                  <c:v>993.58333333333337</c:v>
                </c:pt>
                <c:pt idx="11924">
                  <c:v>993.66666666666663</c:v>
                </c:pt>
                <c:pt idx="11925">
                  <c:v>993.75</c:v>
                </c:pt>
                <c:pt idx="11926">
                  <c:v>993.83333333333337</c:v>
                </c:pt>
                <c:pt idx="11927">
                  <c:v>993.91666666666663</c:v>
                </c:pt>
                <c:pt idx="11928">
                  <c:v>994</c:v>
                </c:pt>
                <c:pt idx="11929">
                  <c:v>994.08333333333337</c:v>
                </c:pt>
                <c:pt idx="11930">
                  <c:v>994.16666666666663</c:v>
                </c:pt>
                <c:pt idx="11931">
                  <c:v>994.25</c:v>
                </c:pt>
                <c:pt idx="11932">
                  <c:v>994.33333333333337</c:v>
                </c:pt>
                <c:pt idx="11933">
                  <c:v>994.41666666666663</c:v>
                </c:pt>
                <c:pt idx="11934">
                  <c:v>994.5</c:v>
                </c:pt>
                <c:pt idx="11935">
                  <c:v>994.58333333333337</c:v>
                </c:pt>
                <c:pt idx="11936">
                  <c:v>994.66666666666663</c:v>
                </c:pt>
                <c:pt idx="11937">
                  <c:v>994.75</c:v>
                </c:pt>
                <c:pt idx="11938">
                  <c:v>994.83333333333337</c:v>
                </c:pt>
                <c:pt idx="11939">
                  <c:v>994.91666666666663</c:v>
                </c:pt>
                <c:pt idx="11940">
                  <c:v>995</c:v>
                </c:pt>
                <c:pt idx="11941">
                  <c:v>995.08333333333337</c:v>
                </c:pt>
                <c:pt idx="11942">
                  <c:v>995.16666666666663</c:v>
                </c:pt>
                <c:pt idx="11943">
                  <c:v>995.25</c:v>
                </c:pt>
                <c:pt idx="11944">
                  <c:v>995.33333333333337</c:v>
                </c:pt>
                <c:pt idx="11945">
                  <c:v>995.41666666666663</c:v>
                </c:pt>
                <c:pt idx="11946">
                  <c:v>995.5</c:v>
                </c:pt>
                <c:pt idx="11947">
                  <c:v>995.58333333333337</c:v>
                </c:pt>
                <c:pt idx="11948">
                  <c:v>995.66666666666663</c:v>
                </c:pt>
                <c:pt idx="11949">
                  <c:v>995.75</c:v>
                </c:pt>
                <c:pt idx="11950">
                  <c:v>995.83333333333337</c:v>
                </c:pt>
                <c:pt idx="11951">
                  <c:v>995.91666666666663</c:v>
                </c:pt>
                <c:pt idx="11952">
                  <c:v>996</c:v>
                </c:pt>
                <c:pt idx="11953">
                  <c:v>996.08333333333337</c:v>
                </c:pt>
                <c:pt idx="11954">
                  <c:v>996.16666666666663</c:v>
                </c:pt>
                <c:pt idx="11955">
                  <c:v>996.25</c:v>
                </c:pt>
                <c:pt idx="11956">
                  <c:v>996.33333333333337</c:v>
                </c:pt>
                <c:pt idx="11957">
                  <c:v>996.41666666666663</c:v>
                </c:pt>
                <c:pt idx="11958">
                  <c:v>996.5</c:v>
                </c:pt>
                <c:pt idx="11959">
                  <c:v>996.58333333333337</c:v>
                </c:pt>
                <c:pt idx="11960">
                  <c:v>996.66666666666663</c:v>
                </c:pt>
                <c:pt idx="11961">
                  <c:v>996.75</c:v>
                </c:pt>
                <c:pt idx="11962">
                  <c:v>996.83333333333337</c:v>
                </c:pt>
                <c:pt idx="11963">
                  <c:v>996.91666666666663</c:v>
                </c:pt>
                <c:pt idx="11964">
                  <c:v>997</c:v>
                </c:pt>
                <c:pt idx="11965">
                  <c:v>997.08333333333337</c:v>
                </c:pt>
                <c:pt idx="11966">
                  <c:v>997.16666666666663</c:v>
                </c:pt>
                <c:pt idx="11967">
                  <c:v>997.25</c:v>
                </c:pt>
                <c:pt idx="11968">
                  <c:v>997.33333333333337</c:v>
                </c:pt>
                <c:pt idx="11969">
                  <c:v>997.41666666666663</c:v>
                </c:pt>
                <c:pt idx="11970">
                  <c:v>997.5</c:v>
                </c:pt>
                <c:pt idx="11971">
                  <c:v>997.58333333333337</c:v>
                </c:pt>
                <c:pt idx="11972">
                  <c:v>997.66666666666663</c:v>
                </c:pt>
                <c:pt idx="11973">
                  <c:v>997.75</c:v>
                </c:pt>
                <c:pt idx="11974">
                  <c:v>997.83333333333337</c:v>
                </c:pt>
                <c:pt idx="11975">
                  <c:v>997.91666666666663</c:v>
                </c:pt>
                <c:pt idx="11976">
                  <c:v>998</c:v>
                </c:pt>
                <c:pt idx="11977">
                  <c:v>998.08333333333337</c:v>
                </c:pt>
                <c:pt idx="11978">
                  <c:v>998.16666666666663</c:v>
                </c:pt>
                <c:pt idx="11979">
                  <c:v>998.25</c:v>
                </c:pt>
                <c:pt idx="11980">
                  <c:v>998.33333333333337</c:v>
                </c:pt>
                <c:pt idx="11981">
                  <c:v>998.41666666666663</c:v>
                </c:pt>
                <c:pt idx="11982">
                  <c:v>998.5</c:v>
                </c:pt>
                <c:pt idx="11983">
                  <c:v>998.58333333333337</c:v>
                </c:pt>
                <c:pt idx="11984">
                  <c:v>998.66666666666663</c:v>
                </c:pt>
                <c:pt idx="11985">
                  <c:v>998.75</c:v>
                </c:pt>
                <c:pt idx="11986">
                  <c:v>998.83333333333337</c:v>
                </c:pt>
                <c:pt idx="11987">
                  <c:v>998.91666666666663</c:v>
                </c:pt>
                <c:pt idx="11988">
                  <c:v>999</c:v>
                </c:pt>
                <c:pt idx="11989">
                  <c:v>999.08333333333337</c:v>
                </c:pt>
                <c:pt idx="11990">
                  <c:v>999.16666666666663</c:v>
                </c:pt>
                <c:pt idx="11991">
                  <c:v>999.25</c:v>
                </c:pt>
                <c:pt idx="11992">
                  <c:v>999.33333333333337</c:v>
                </c:pt>
                <c:pt idx="11993">
                  <c:v>999.41666666666663</c:v>
                </c:pt>
                <c:pt idx="11994">
                  <c:v>999.5</c:v>
                </c:pt>
                <c:pt idx="11995">
                  <c:v>999.58333333333337</c:v>
                </c:pt>
                <c:pt idx="11996">
                  <c:v>999.66666666666663</c:v>
                </c:pt>
                <c:pt idx="11997">
                  <c:v>999.75</c:v>
                </c:pt>
                <c:pt idx="11998">
                  <c:v>999.83333333333337</c:v>
                </c:pt>
                <c:pt idx="11999">
                  <c:v>999.91666666666663</c:v>
                </c:pt>
                <c:pt idx="12000">
                  <c:v>1000</c:v>
                </c:pt>
                <c:pt idx="12001">
                  <c:v>1000.0833333333334</c:v>
                </c:pt>
                <c:pt idx="12002">
                  <c:v>1000.1666666666666</c:v>
                </c:pt>
                <c:pt idx="12003">
                  <c:v>1000.25</c:v>
                </c:pt>
                <c:pt idx="12004">
                  <c:v>1000.3333333333334</c:v>
                </c:pt>
                <c:pt idx="12005">
                  <c:v>1000.4166666666666</c:v>
                </c:pt>
                <c:pt idx="12006">
                  <c:v>1000.5</c:v>
                </c:pt>
                <c:pt idx="12007">
                  <c:v>1000.5833333333334</c:v>
                </c:pt>
                <c:pt idx="12008">
                  <c:v>1000.6666666666666</c:v>
                </c:pt>
                <c:pt idx="12009">
                  <c:v>1000.75</c:v>
                </c:pt>
                <c:pt idx="12010">
                  <c:v>1000.8333333333334</c:v>
                </c:pt>
                <c:pt idx="12011">
                  <c:v>1000.9166666666666</c:v>
                </c:pt>
                <c:pt idx="12012">
                  <c:v>1001</c:v>
                </c:pt>
                <c:pt idx="12013">
                  <c:v>1001.0833333333334</c:v>
                </c:pt>
                <c:pt idx="12014">
                  <c:v>1001.1666666666666</c:v>
                </c:pt>
                <c:pt idx="12015">
                  <c:v>1001.25</c:v>
                </c:pt>
                <c:pt idx="12016">
                  <c:v>1001.3333333333334</c:v>
                </c:pt>
                <c:pt idx="12017">
                  <c:v>1001.4166666666666</c:v>
                </c:pt>
                <c:pt idx="12018">
                  <c:v>1001.5</c:v>
                </c:pt>
                <c:pt idx="12019">
                  <c:v>1001.5833333333334</c:v>
                </c:pt>
                <c:pt idx="12020">
                  <c:v>1001.6666666666666</c:v>
                </c:pt>
                <c:pt idx="12021">
                  <c:v>1001.75</c:v>
                </c:pt>
                <c:pt idx="12022">
                  <c:v>1001.8333333333334</c:v>
                </c:pt>
                <c:pt idx="12023">
                  <c:v>1001.9166666666666</c:v>
                </c:pt>
                <c:pt idx="12024">
                  <c:v>1002</c:v>
                </c:pt>
                <c:pt idx="12025">
                  <c:v>1002.0833333333334</c:v>
                </c:pt>
                <c:pt idx="12026">
                  <c:v>1002.1666666666666</c:v>
                </c:pt>
                <c:pt idx="12027">
                  <c:v>1002.25</c:v>
                </c:pt>
                <c:pt idx="12028">
                  <c:v>1002.3333333333334</c:v>
                </c:pt>
                <c:pt idx="12029">
                  <c:v>1002.4166666666666</c:v>
                </c:pt>
                <c:pt idx="12030">
                  <c:v>1002.5</c:v>
                </c:pt>
                <c:pt idx="12031">
                  <c:v>1002.5833333333334</c:v>
                </c:pt>
                <c:pt idx="12032">
                  <c:v>1002.6666666666666</c:v>
                </c:pt>
                <c:pt idx="12033">
                  <c:v>1002.75</c:v>
                </c:pt>
                <c:pt idx="12034">
                  <c:v>1002.8333333333334</c:v>
                </c:pt>
                <c:pt idx="12035">
                  <c:v>1002.9166666666666</c:v>
                </c:pt>
                <c:pt idx="12036">
                  <c:v>1003</c:v>
                </c:pt>
                <c:pt idx="12037">
                  <c:v>1003.0833333333334</c:v>
                </c:pt>
                <c:pt idx="12038">
                  <c:v>1003.1666666666666</c:v>
                </c:pt>
                <c:pt idx="12039">
                  <c:v>1003.25</c:v>
                </c:pt>
                <c:pt idx="12040">
                  <c:v>1003.3333333333334</c:v>
                </c:pt>
                <c:pt idx="12041">
                  <c:v>1003.4166666666666</c:v>
                </c:pt>
                <c:pt idx="12042">
                  <c:v>1003.5</c:v>
                </c:pt>
                <c:pt idx="12043">
                  <c:v>1003.5833333333334</c:v>
                </c:pt>
                <c:pt idx="12044">
                  <c:v>1003.6666666666666</c:v>
                </c:pt>
                <c:pt idx="12045">
                  <c:v>1003.75</c:v>
                </c:pt>
                <c:pt idx="12046">
                  <c:v>1003.8333333333334</c:v>
                </c:pt>
                <c:pt idx="12047">
                  <c:v>1003.9166666666666</c:v>
                </c:pt>
                <c:pt idx="12048">
                  <c:v>1004</c:v>
                </c:pt>
                <c:pt idx="12049">
                  <c:v>1004.0833333333334</c:v>
                </c:pt>
                <c:pt idx="12050">
                  <c:v>1004.1666666666666</c:v>
                </c:pt>
                <c:pt idx="12051">
                  <c:v>1004.25</c:v>
                </c:pt>
                <c:pt idx="12052">
                  <c:v>1004.3333333333334</c:v>
                </c:pt>
                <c:pt idx="12053">
                  <c:v>1004.4166666666666</c:v>
                </c:pt>
                <c:pt idx="12054">
                  <c:v>1004.5</c:v>
                </c:pt>
                <c:pt idx="12055">
                  <c:v>1004.5833333333334</c:v>
                </c:pt>
                <c:pt idx="12056">
                  <c:v>1004.6666666666666</c:v>
                </c:pt>
                <c:pt idx="12057">
                  <c:v>1004.75</c:v>
                </c:pt>
                <c:pt idx="12058">
                  <c:v>1004.8333333333334</c:v>
                </c:pt>
                <c:pt idx="12059">
                  <c:v>1004.9166666666666</c:v>
                </c:pt>
                <c:pt idx="12060">
                  <c:v>1005</c:v>
                </c:pt>
                <c:pt idx="12061">
                  <c:v>1005.0833333333334</c:v>
                </c:pt>
                <c:pt idx="12062">
                  <c:v>1005.1666666666666</c:v>
                </c:pt>
                <c:pt idx="12063">
                  <c:v>1005.25</c:v>
                </c:pt>
                <c:pt idx="12064">
                  <c:v>1005.3333333333334</c:v>
                </c:pt>
                <c:pt idx="12065">
                  <c:v>1005.4166666666666</c:v>
                </c:pt>
                <c:pt idx="12066">
                  <c:v>1005.5</c:v>
                </c:pt>
                <c:pt idx="12067">
                  <c:v>1005.5833333333334</c:v>
                </c:pt>
                <c:pt idx="12068">
                  <c:v>1005.6666666666666</c:v>
                </c:pt>
                <c:pt idx="12069">
                  <c:v>1005.75</c:v>
                </c:pt>
                <c:pt idx="12070">
                  <c:v>1005.8333333333334</c:v>
                </c:pt>
                <c:pt idx="12071">
                  <c:v>1005.9166666666666</c:v>
                </c:pt>
                <c:pt idx="12072">
                  <c:v>1006</c:v>
                </c:pt>
                <c:pt idx="12073">
                  <c:v>1006.0833333333334</c:v>
                </c:pt>
                <c:pt idx="12074">
                  <c:v>1006.1666666666666</c:v>
                </c:pt>
                <c:pt idx="12075">
                  <c:v>1006.25</c:v>
                </c:pt>
                <c:pt idx="12076">
                  <c:v>1006.3333333333334</c:v>
                </c:pt>
                <c:pt idx="12077">
                  <c:v>1006.4166666666666</c:v>
                </c:pt>
                <c:pt idx="12078">
                  <c:v>1006.5</c:v>
                </c:pt>
                <c:pt idx="12079">
                  <c:v>1006.5833333333334</c:v>
                </c:pt>
                <c:pt idx="12080">
                  <c:v>1006.6666666666666</c:v>
                </c:pt>
                <c:pt idx="12081">
                  <c:v>1006.75</c:v>
                </c:pt>
                <c:pt idx="12082">
                  <c:v>1006.8333333333334</c:v>
                </c:pt>
                <c:pt idx="12083">
                  <c:v>1006.9166666666666</c:v>
                </c:pt>
                <c:pt idx="12084">
                  <c:v>1007</c:v>
                </c:pt>
                <c:pt idx="12085">
                  <c:v>1007.0833333333334</c:v>
                </c:pt>
                <c:pt idx="12086">
                  <c:v>1007.1666666666666</c:v>
                </c:pt>
                <c:pt idx="12087">
                  <c:v>1007.25</c:v>
                </c:pt>
                <c:pt idx="12088">
                  <c:v>1007.3333333333334</c:v>
                </c:pt>
                <c:pt idx="12089">
                  <c:v>1007.4166666666666</c:v>
                </c:pt>
                <c:pt idx="12090">
                  <c:v>1007.5</c:v>
                </c:pt>
                <c:pt idx="12091">
                  <c:v>1007.5833333333334</c:v>
                </c:pt>
                <c:pt idx="12092">
                  <c:v>1007.6666666666666</c:v>
                </c:pt>
                <c:pt idx="12093">
                  <c:v>1007.75</c:v>
                </c:pt>
                <c:pt idx="12094">
                  <c:v>1007.8333333333334</c:v>
                </c:pt>
                <c:pt idx="12095">
                  <c:v>1007.9166666666666</c:v>
                </c:pt>
                <c:pt idx="12096">
                  <c:v>1008</c:v>
                </c:pt>
                <c:pt idx="12097">
                  <c:v>1008.0833333333334</c:v>
                </c:pt>
                <c:pt idx="12098">
                  <c:v>1008.1666666666666</c:v>
                </c:pt>
                <c:pt idx="12099">
                  <c:v>1008.25</c:v>
                </c:pt>
                <c:pt idx="12100">
                  <c:v>1008.3333333333334</c:v>
                </c:pt>
                <c:pt idx="12101">
                  <c:v>1008.4166666666666</c:v>
                </c:pt>
                <c:pt idx="12102">
                  <c:v>1008.5</c:v>
                </c:pt>
                <c:pt idx="12103">
                  <c:v>1008.5833333333334</c:v>
                </c:pt>
                <c:pt idx="12104">
                  <c:v>1008.6666666666666</c:v>
                </c:pt>
                <c:pt idx="12105">
                  <c:v>1008.75</c:v>
                </c:pt>
                <c:pt idx="12106">
                  <c:v>1008.8333333333334</c:v>
                </c:pt>
                <c:pt idx="12107">
                  <c:v>1008.9166666666666</c:v>
                </c:pt>
                <c:pt idx="12108">
                  <c:v>1009</c:v>
                </c:pt>
                <c:pt idx="12109">
                  <c:v>1009.0833333333334</c:v>
                </c:pt>
                <c:pt idx="12110">
                  <c:v>1009.1666666666666</c:v>
                </c:pt>
                <c:pt idx="12111">
                  <c:v>1009.25</c:v>
                </c:pt>
                <c:pt idx="12112">
                  <c:v>1009.3333333333334</c:v>
                </c:pt>
                <c:pt idx="12113">
                  <c:v>1009.4166666666666</c:v>
                </c:pt>
                <c:pt idx="12114">
                  <c:v>1009.5</c:v>
                </c:pt>
                <c:pt idx="12115">
                  <c:v>1009.5833333333334</c:v>
                </c:pt>
                <c:pt idx="12116">
                  <c:v>1009.6666666666666</c:v>
                </c:pt>
                <c:pt idx="12117">
                  <c:v>1009.75</c:v>
                </c:pt>
                <c:pt idx="12118">
                  <c:v>1009.8333333333334</c:v>
                </c:pt>
                <c:pt idx="12119">
                  <c:v>1009.9166666666666</c:v>
                </c:pt>
                <c:pt idx="12120">
                  <c:v>1010</c:v>
                </c:pt>
                <c:pt idx="12121">
                  <c:v>1010.0833333333334</c:v>
                </c:pt>
                <c:pt idx="12122">
                  <c:v>1010.1666666666666</c:v>
                </c:pt>
                <c:pt idx="12123">
                  <c:v>1010.25</c:v>
                </c:pt>
                <c:pt idx="12124">
                  <c:v>1010.3333333333334</c:v>
                </c:pt>
                <c:pt idx="12125">
                  <c:v>1010.4166666666666</c:v>
                </c:pt>
                <c:pt idx="12126">
                  <c:v>1010.5</c:v>
                </c:pt>
                <c:pt idx="12127">
                  <c:v>1010.5833333333334</c:v>
                </c:pt>
                <c:pt idx="12128">
                  <c:v>1010.6666666666666</c:v>
                </c:pt>
                <c:pt idx="12129">
                  <c:v>1010.75</c:v>
                </c:pt>
                <c:pt idx="12130">
                  <c:v>1010.8333333333334</c:v>
                </c:pt>
                <c:pt idx="12131">
                  <c:v>1010.9166666666666</c:v>
                </c:pt>
                <c:pt idx="12132">
                  <c:v>1011</c:v>
                </c:pt>
                <c:pt idx="12133">
                  <c:v>1011.0833333333334</c:v>
                </c:pt>
                <c:pt idx="12134">
                  <c:v>1011.1666666666666</c:v>
                </c:pt>
                <c:pt idx="12135">
                  <c:v>1011.25</c:v>
                </c:pt>
                <c:pt idx="12136">
                  <c:v>1011.3333333333334</c:v>
                </c:pt>
                <c:pt idx="12137">
                  <c:v>1011.4166666666666</c:v>
                </c:pt>
                <c:pt idx="12138">
                  <c:v>1011.5</c:v>
                </c:pt>
                <c:pt idx="12139">
                  <c:v>1011.5833333333334</c:v>
                </c:pt>
                <c:pt idx="12140">
                  <c:v>1011.6666666666666</c:v>
                </c:pt>
                <c:pt idx="12141">
                  <c:v>1011.75</c:v>
                </c:pt>
                <c:pt idx="12142">
                  <c:v>1011.8333333333334</c:v>
                </c:pt>
                <c:pt idx="12143">
                  <c:v>1011.9166666666666</c:v>
                </c:pt>
                <c:pt idx="12144">
                  <c:v>1012</c:v>
                </c:pt>
                <c:pt idx="12145">
                  <c:v>1012.0833333333334</c:v>
                </c:pt>
                <c:pt idx="12146">
                  <c:v>1012.1666666666666</c:v>
                </c:pt>
                <c:pt idx="12147">
                  <c:v>1012.25</c:v>
                </c:pt>
                <c:pt idx="12148">
                  <c:v>1012.3333333333334</c:v>
                </c:pt>
                <c:pt idx="12149">
                  <c:v>1012.4166666666666</c:v>
                </c:pt>
                <c:pt idx="12150">
                  <c:v>1012.5</c:v>
                </c:pt>
                <c:pt idx="12151">
                  <c:v>1012.5833333333334</c:v>
                </c:pt>
                <c:pt idx="12152">
                  <c:v>1012.6666666666666</c:v>
                </c:pt>
                <c:pt idx="12153">
                  <c:v>1012.75</c:v>
                </c:pt>
                <c:pt idx="12154">
                  <c:v>1012.8333333333334</c:v>
                </c:pt>
                <c:pt idx="12155">
                  <c:v>1012.9166666666666</c:v>
                </c:pt>
                <c:pt idx="12156">
                  <c:v>1013</c:v>
                </c:pt>
                <c:pt idx="12157">
                  <c:v>1013.0833333333334</c:v>
                </c:pt>
                <c:pt idx="12158">
                  <c:v>1013.1666666666666</c:v>
                </c:pt>
                <c:pt idx="12159">
                  <c:v>1013.25</c:v>
                </c:pt>
                <c:pt idx="12160">
                  <c:v>1013.3333333333334</c:v>
                </c:pt>
                <c:pt idx="12161">
                  <c:v>1013.4166666666666</c:v>
                </c:pt>
                <c:pt idx="12162">
                  <c:v>1013.5</c:v>
                </c:pt>
                <c:pt idx="12163">
                  <c:v>1013.5833333333334</c:v>
                </c:pt>
                <c:pt idx="12164">
                  <c:v>1013.6666666666666</c:v>
                </c:pt>
                <c:pt idx="12165">
                  <c:v>1013.75</c:v>
                </c:pt>
                <c:pt idx="12166">
                  <c:v>1013.8333333333334</c:v>
                </c:pt>
                <c:pt idx="12167">
                  <c:v>1013.9166666666666</c:v>
                </c:pt>
                <c:pt idx="12168">
                  <c:v>1014</c:v>
                </c:pt>
                <c:pt idx="12169">
                  <c:v>1014.0833333333334</c:v>
                </c:pt>
                <c:pt idx="12170">
                  <c:v>1014.1666666666666</c:v>
                </c:pt>
                <c:pt idx="12171">
                  <c:v>1014.25</c:v>
                </c:pt>
                <c:pt idx="12172">
                  <c:v>1014.3333333333334</c:v>
                </c:pt>
                <c:pt idx="12173">
                  <c:v>1014.4166666666666</c:v>
                </c:pt>
                <c:pt idx="12174">
                  <c:v>1014.5</c:v>
                </c:pt>
                <c:pt idx="12175">
                  <c:v>1014.5833333333334</c:v>
                </c:pt>
                <c:pt idx="12176">
                  <c:v>1014.6666666666666</c:v>
                </c:pt>
                <c:pt idx="12177">
                  <c:v>1014.75</c:v>
                </c:pt>
                <c:pt idx="12178">
                  <c:v>1014.8333333333334</c:v>
                </c:pt>
                <c:pt idx="12179">
                  <c:v>1014.9166666666666</c:v>
                </c:pt>
                <c:pt idx="12180">
                  <c:v>1015</c:v>
                </c:pt>
                <c:pt idx="12181">
                  <c:v>1015.0833333333334</c:v>
                </c:pt>
                <c:pt idx="12182">
                  <c:v>1015.1666666666666</c:v>
                </c:pt>
                <c:pt idx="12183">
                  <c:v>1015.25</c:v>
                </c:pt>
                <c:pt idx="12184">
                  <c:v>1015.3333333333334</c:v>
                </c:pt>
                <c:pt idx="12185">
                  <c:v>1015.4166666666666</c:v>
                </c:pt>
                <c:pt idx="12186">
                  <c:v>1015.5</c:v>
                </c:pt>
                <c:pt idx="12187">
                  <c:v>1015.5833333333334</c:v>
                </c:pt>
                <c:pt idx="12188">
                  <c:v>1015.6666666666666</c:v>
                </c:pt>
                <c:pt idx="12189">
                  <c:v>1015.75</c:v>
                </c:pt>
                <c:pt idx="12190">
                  <c:v>1015.8333333333334</c:v>
                </c:pt>
                <c:pt idx="12191">
                  <c:v>1015.9166666666666</c:v>
                </c:pt>
                <c:pt idx="12192">
                  <c:v>1016</c:v>
                </c:pt>
                <c:pt idx="12193">
                  <c:v>1016.0833333333334</c:v>
                </c:pt>
                <c:pt idx="12194">
                  <c:v>1016.1666666666666</c:v>
                </c:pt>
                <c:pt idx="12195">
                  <c:v>1016.25</c:v>
                </c:pt>
                <c:pt idx="12196">
                  <c:v>1016.3333333333334</c:v>
                </c:pt>
                <c:pt idx="12197">
                  <c:v>1016.4166666666666</c:v>
                </c:pt>
                <c:pt idx="12198">
                  <c:v>1016.5</c:v>
                </c:pt>
                <c:pt idx="12199">
                  <c:v>1016.5833333333334</c:v>
                </c:pt>
                <c:pt idx="12200">
                  <c:v>1016.6666666666666</c:v>
                </c:pt>
                <c:pt idx="12201">
                  <c:v>1016.75</c:v>
                </c:pt>
                <c:pt idx="12202">
                  <c:v>1016.8333333333334</c:v>
                </c:pt>
                <c:pt idx="12203">
                  <c:v>1016.9166666666666</c:v>
                </c:pt>
                <c:pt idx="12204">
                  <c:v>1017</c:v>
                </c:pt>
                <c:pt idx="12205">
                  <c:v>1017.0833333333334</c:v>
                </c:pt>
                <c:pt idx="12206">
                  <c:v>1017.1666666666666</c:v>
                </c:pt>
                <c:pt idx="12207">
                  <c:v>1017.25</c:v>
                </c:pt>
                <c:pt idx="12208">
                  <c:v>1017.3333333333334</c:v>
                </c:pt>
                <c:pt idx="12209">
                  <c:v>1017.4166666666666</c:v>
                </c:pt>
                <c:pt idx="12210">
                  <c:v>1017.5</c:v>
                </c:pt>
                <c:pt idx="12211">
                  <c:v>1017.5833333333334</c:v>
                </c:pt>
                <c:pt idx="12212">
                  <c:v>1017.6666666666666</c:v>
                </c:pt>
                <c:pt idx="12213">
                  <c:v>1017.75</c:v>
                </c:pt>
                <c:pt idx="12214">
                  <c:v>1017.8333333333334</c:v>
                </c:pt>
                <c:pt idx="12215">
                  <c:v>1017.9166666666666</c:v>
                </c:pt>
                <c:pt idx="12216">
                  <c:v>1018</c:v>
                </c:pt>
                <c:pt idx="12217">
                  <c:v>1018.0833333333334</c:v>
                </c:pt>
                <c:pt idx="12218">
                  <c:v>1018.1666666666666</c:v>
                </c:pt>
                <c:pt idx="12219">
                  <c:v>1018.25</c:v>
                </c:pt>
                <c:pt idx="12220">
                  <c:v>1018.3333333333334</c:v>
                </c:pt>
                <c:pt idx="12221">
                  <c:v>1018.4166666666666</c:v>
                </c:pt>
                <c:pt idx="12222">
                  <c:v>1018.5</c:v>
                </c:pt>
                <c:pt idx="12223">
                  <c:v>1018.5833333333334</c:v>
                </c:pt>
                <c:pt idx="12224">
                  <c:v>1018.6666666666666</c:v>
                </c:pt>
                <c:pt idx="12225">
                  <c:v>1018.75</c:v>
                </c:pt>
                <c:pt idx="12226">
                  <c:v>1018.8333333333334</c:v>
                </c:pt>
                <c:pt idx="12227">
                  <c:v>1018.9166666666666</c:v>
                </c:pt>
                <c:pt idx="12228">
                  <c:v>1019</c:v>
                </c:pt>
                <c:pt idx="12229">
                  <c:v>1019.0833333333334</c:v>
                </c:pt>
                <c:pt idx="12230">
                  <c:v>1019.1666666666666</c:v>
                </c:pt>
                <c:pt idx="12231">
                  <c:v>1019.25</c:v>
                </c:pt>
                <c:pt idx="12232">
                  <c:v>1019.3333333333334</c:v>
                </c:pt>
                <c:pt idx="12233">
                  <c:v>1019.4166666666666</c:v>
                </c:pt>
                <c:pt idx="12234">
                  <c:v>1019.5</c:v>
                </c:pt>
                <c:pt idx="12235">
                  <c:v>1019.5833333333334</c:v>
                </c:pt>
                <c:pt idx="12236">
                  <c:v>1019.6666666666666</c:v>
                </c:pt>
                <c:pt idx="12237">
                  <c:v>1019.75</c:v>
                </c:pt>
                <c:pt idx="12238">
                  <c:v>1019.8333333333334</c:v>
                </c:pt>
                <c:pt idx="12239">
                  <c:v>1019.9166666666666</c:v>
                </c:pt>
                <c:pt idx="12240">
                  <c:v>1020</c:v>
                </c:pt>
                <c:pt idx="12241">
                  <c:v>1020.0833333333334</c:v>
                </c:pt>
                <c:pt idx="12242">
                  <c:v>1020.1666666666666</c:v>
                </c:pt>
                <c:pt idx="12243">
                  <c:v>1020.25</c:v>
                </c:pt>
                <c:pt idx="12244">
                  <c:v>1020.3333333333334</c:v>
                </c:pt>
                <c:pt idx="12245">
                  <c:v>1020.4166666666666</c:v>
                </c:pt>
                <c:pt idx="12246">
                  <c:v>1020.5</c:v>
                </c:pt>
                <c:pt idx="12247">
                  <c:v>1020.5833333333334</c:v>
                </c:pt>
                <c:pt idx="12248">
                  <c:v>1020.6666666666666</c:v>
                </c:pt>
                <c:pt idx="12249">
                  <c:v>1020.75</c:v>
                </c:pt>
                <c:pt idx="12250">
                  <c:v>1020.8333333333334</c:v>
                </c:pt>
                <c:pt idx="12251">
                  <c:v>1020.9166666666666</c:v>
                </c:pt>
                <c:pt idx="12252">
                  <c:v>1021</c:v>
                </c:pt>
                <c:pt idx="12253">
                  <c:v>1021.0833333333334</c:v>
                </c:pt>
                <c:pt idx="12254">
                  <c:v>1021.1666666666666</c:v>
                </c:pt>
                <c:pt idx="12255">
                  <c:v>1021.25</c:v>
                </c:pt>
                <c:pt idx="12256">
                  <c:v>1021.3333333333334</c:v>
                </c:pt>
                <c:pt idx="12257">
                  <c:v>1021.4166666666666</c:v>
                </c:pt>
                <c:pt idx="12258">
                  <c:v>1021.5</c:v>
                </c:pt>
                <c:pt idx="12259">
                  <c:v>1021.5833333333334</c:v>
                </c:pt>
                <c:pt idx="12260">
                  <c:v>1021.6666666666666</c:v>
                </c:pt>
                <c:pt idx="12261">
                  <c:v>1021.75</c:v>
                </c:pt>
                <c:pt idx="12262">
                  <c:v>1021.8333333333334</c:v>
                </c:pt>
                <c:pt idx="12263">
                  <c:v>1021.9166666666666</c:v>
                </c:pt>
                <c:pt idx="12264">
                  <c:v>1022</c:v>
                </c:pt>
                <c:pt idx="12265">
                  <c:v>1022.0833333333334</c:v>
                </c:pt>
                <c:pt idx="12266">
                  <c:v>1022.1666666666666</c:v>
                </c:pt>
                <c:pt idx="12267">
                  <c:v>1022.25</c:v>
                </c:pt>
                <c:pt idx="12268">
                  <c:v>1022.3333333333334</c:v>
                </c:pt>
                <c:pt idx="12269">
                  <c:v>1022.4166666666666</c:v>
                </c:pt>
                <c:pt idx="12270">
                  <c:v>1022.5</c:v>
                </c:pt>
                <c:pt idx="12271">
                  <c:v>1022.5833333333334</c:v>
                </c:pt>
                <c:pt idx="12272">
                  <c:v>1022.6666666666666</c:v>
                </c:pt>
                <c:pt idx="12273">
                  <c:v>1022.75</c:v>
                </c:pt>
                <c:pt idx="12274">
                  <c:v>1022.8333333333334</c:v>
                </c:pt>
                <c:pt idx="12275">
                  <c:v>1022.9166666666666</c:v>
                </c:pt>
                <c:pt idx="12276">
                  <c:v>1023</c:v>
                </c:pt>
                <c:pt idx="12277">
                  <c:v>1023.0833333333334</c:v>
                </c:pt>
                <c:pt idx="12278">
                  <c:v>1023.1666666666666</c:v>
                </c:pt>
                <c:pt idx="12279">
                  <c:v>1023.25</c:v>
                </c:pt>
                <c:pt idx="12280">
                  <c:v>1023.3333333333334</c:v>
                </c:pt>
                <c:pt idx="12281">
                  <c:v>1023.4166666666666</c:v>
                </c:pt>
                <c:pt idx="12282">
                  <c:v>1023.5</c:v>
                </c:pt>
                <c:pt idx="12283">
                  <c:v>1023.5833333333334</c:v>
                </c:pt>
                <c:pt idx="12284">
                  <c:v>1023.6666666666666</c:v>
                </c:pt>
                <c:pt idx="12285">
                  <c:v>1023.75</c:v>
                </c:pt>
                <c:pt idx="12286">
                  <c:v>1023.8333333333334</c:v>
                </c:pt>
                <c:pt idx="12287">
                  <c:v>1023.9166666666666</c:v>
                </c:pt>
                <c:pt idx="12288">
                  <c:v>1024</c:v>
                </c:pt>
                <c:pt idx="12289">
                  <c:v>1024.0833333333333</c:v>
                </c:pt>
                <c:pt idx="12290">
                  <c:v>1024.1666666666667</c:v>
                </c:pt>
                <c:pt idx="12291">
                  <c:v>1024.25</c:v>
                </c:pt>
                <c:pt idx="12292">
                  <c:v>1024.3333333333333</c:v>
                </c:pt>
                <c:pt idx="12293">
                  <c:v>1024.4166666666667</c:v>
                </c:pt>
                <c:pt idx="12294">
                  <c:v>1024.5</c:v>
                </c:pt>
                <c:pt idx="12295">
                  <c:v>1024.5833333333333</c:v>
                </c:pt>
                <c:pt idx="12296">
                  <c:v>1024.6666666666667</c:v>
                </c:pt>
                <c:pt idx="12297">
                  <c:v>1024.75</c:v>
                </c:pt>
                <c:pt idx="12298">
                  <c:v>1024.8333333333333</c:v>
                </c:pt>
                <c:pt idx="12299">
                  <c:v>1024.9166666666667</c:v>
                </c:pt>
                <c:pt idx="12300">
                  <c:v>1025</c:v>
                </c:pt>
                <c:pt idx="12301">
                  <c:v>1025.0833333333333</c:v>
                </c:pt>
                <c:pt idx="12302">
                  <c:v>1025.1666666666667</c:v>
                </c:pt>
                <c:pt idx="12303">
                  <c:v>1025.25</c:v>
                </c:pt>
                <c:pt idx="12304">
                  <c:v>1025.3333333333333</c:v>
                </c:pt>
                <c:pt idx="12305">
                  <c:v>1025.4166666666667</c:v>
                </c:pt>
                <c:pt idx="12306">
                  <c:v>1025.5</c:v>
                </c:pt>
                <c:pt idx="12307">
                  <c:v>1025.5833333333333</c:v>
                </c:pt>
                <c:pt idx="12308">
                  <c:v>1025.6666666666667</c:v>
                </c:pt>
                <c:pt idx="12309">
                  <c:v>1025.75</c:v>
                </c:pt>
                <c:pt idx="12310">
                  <c:v>1025.8333333333333</c:v>
                </c:pt>
                <c:pt idx="12311">
                  <c:v>1025.9166666666667</c:v>
                </c:pt>
                <c:pt idx="12312">
                  <c:v>1026</c:v>
                </c:pt>
                <c:pt idx="12313">
                  <c:v>1026.0833333333333</c:v>
                </c:pt>
                <c:pt idx="12314">
                  <c:v>1026.1666666666667</c:v>
                </c:pt>
                <c:pt idx="12315">
                  <c:v>1026.25</c:v>
                </c:pt>
                <c:pt idx="12316">
                  <c:v>1026.3333333333333</c:v>
                </c:pt>
                <c:pt idx="12317">
                  <c:v>1026.4166666666667</c:v>
                </c:pt>
                <c:pt idx="12318">
                  <c:v>1026.5</c:v>
                </c:pt>
                <c:pt idx="12319">
                  <c:v>1026.5833333333333</c:v>
                </c:pt>
                <c:pt idx="12320">
                  <c:v>1026.6666666666667</c:v>
                </c:pt>
                <c:pt idx="12321">
                  <c:v>1026.75</c:v>
                </c:pt>
                <c:pt idx="12322">
                  <c:v>1026.8333333333333</c:v>
                </c:pt>
                <c:pt idx="12323">
                  <c:v>1026.9166666666667</c:v>
                </c:pt>
                <c:pt idx="12324">
                  <c:v>1027</c:v>
                </c:pt>
                <c:pt idx="12325">
                  <c:v>1027.0833333333333</c:v>
                </c:pt>
                <c:pt idx="12326">
                  <c:v>1027.1666666666667</c:v>
                </c:pt>
                <c:pt idx="12327">
                  <c:v>1027.25</c:v>
                </c:pt>
                <c:pt idx="12328">
                  <c:v>1027.3333333333333</c:v>
                </c:pt>
                <c:pt idx="12329">
                  <c:v>1027.4166666666667</c:v>
                </c:pt>
                <c:pt idx="12330">
                  <c:v>1027.5</c:v>
                </c:pt>
                <c:pt idx="12331">
                  <c:v>1027.5833333333333</c:v>
                </c:pt>
                <c:pt idx="12332">
                  <c:v>1027.6666666666667</c:v>
                </c:pt>
                <c:pt idx="12333">
                  <c:v>1027.75</c:v>
                </c:pt>
                <c:pt idx="12334">
                  <c:v>1027.8333333333333</c:v>
                </c:pt>
                <c:pt idx="12335">
                  <c:v>1027.9166666666667</c:v>
                </c:pt>
                <c:pt idx="12336">
                  <c:v>1028</c:v>
                </c:pt>
                <c:pt idx="12337">
                  <c:v>1028.0833333333333</c:v>
                </c:pt>
                <c:pt idx="12338">
                  <c:v>1028.1666666666667</c:v>
                </c:pt>
                <c:pt idx="12339">
                  <c:v>1028.25</c:v>
                </c:pt>
                <c:pt idx="12340">
                  <c:v>1028.3333333333333</c:v>
                </c:pt>
                <c:pt idx="12341">
                  <c:v>1028.4166666666667</c:v>
                </c:pt>
                <c:pt idx="12342">
                  <c:v>1028.5</c:v>
                </c:pt>
                <c:pt idx="12343">
                  <c:v>1028.5833333333333</c:v>
                </c:pt>
                <c:pt idx="12344">
                  <c:v>1028.6666666666667</c:v>
                </c:pt>
                <c:pt idx="12345">
                  <c:v>1028.75</c:v>
                </c:pt>
                <c:pt idx="12346">
                  <c:v>1028.8333333333333</c:v>
                </c:pt>
                <c:pt idx="12347">
                  <c:v>1028.9166666666667</c:v>
                </c:pt>
                <c:pt idx="12348">
                  <c:v>1029</c:v>
                </c:pt>
                <c:pt idx="12349">
                  <c:v>1029.0833333333333</c:v>
                </c:pt>
                <c:pt idx="12350">
                  <c:v>1029.1666666666667</c:v>
                </c:pt>
                <c:pt idx="12351">
                  <c:v>1029.25</c:v>
                </c:pt>
                <c:pt idx="12352">
                  <c:v>1029.3333333333333</c:v>
                </c:pt>
                <c:pt idx="12353">
                  <c:v>1029.4166666666667</c:v>
                </c:pt>
                <c:pt idx="12354">
                  <c:v>1029.5</c:v>
                </c:pt>
                <c:pt idx="12355">
                  <c:v>1029.5833333333333</c:v>
                </c:pt>
                <c:pt idx="12356">
                  <c:v>1029.6666666666667</c:v>
                </c:pt>
                <c:pt idx="12357">
                  <c:v>1029.75</c:v>
                </c:pt>
                <c:pt idx="12358">
                  <c:v>1029.8333333333333</c:v>
                </c:pt>
                <c:pt idx="12359">
                  <c:v>1029.9166666666667</c:v>
                </c:pt>
                <c:pt idx="12360">
                  <c:v>1030</c:v>
                </c:pt>
                <c:pt idx="12361">
                  <c:v>1030.0833333333333</c:v>
                </c:pt>
                <c:pt idx="12362">
                  <c:v>1030.1666666666667</c:v>
                </c:pt>
                <c:pt idx="12363">
                  <c:v>1030.25</c:v>
                </c:pt>
                <c:pt idx="12364">
                  <c:v>1030.3333333333333</c:v>
                </c:pt>
                <c:pt idx="12365">
                  <c:v>1030.4166666666667</c:v>
                </c:pt>
                <c:pt idx="12366">
                  <c:v>1030.5</c:v>
                </c:pt>
                <c:pt idx="12367">
                  <c:v>1030.5833333333333</c:v>
                </c:pt>
                <c:pt idx="12368">
                  <c:v>1030.6666666666667</c:v>
                </c:pt>
                <c:pt idx="12369">
                  <c:v>1030.75</c:v>
                </c:pt>
                <c:pt idx="12370">
                  <c:v>1030.8333333333333</c:v>
                </c:pt>
                <c:pt idx="12371">
                  <c:v>1030.9166666666667</c:v>
                </c:pt>
                <c:pt idx="12372">
                  <c:v>1031</c:v>
                </c:pt>
                <c:pt idx="12373">
                  <c:v>1031.0833333333333</c:v>
                </c:pt>
                <c:pt idx="12374">
                  <c:v>1031.1666666666667</c:v>
                </c:pt>
                <c:pt idx="12375">
                  <c:v>1031.25</c:v>
                </c:pt>
                <c:pt idx="12376">
                  <c:v>1031.3333333333333</c:v>
                </c:pt>
                <c:pt idx="12377">
                  <c:v>1031.4166666666667</c:v>
                </c:pt>
                <c:pt idx="12378">
                  <c:v>1031.5</c:v>
                </c:pt>
                <c:pt idx="12379">
                  <c:v>1031.5833333333333</c:v>
                </c:pt>
                <c:pt idx="12380">
                  <c:v>1031.6666666666667</c:v>
                </c:pt>
                <c:pt idx="12381">
                  <c:v>1031.75</c:v>
                </c:pt>
                <c:pt idx="12382">
                  <c:v>1031.8333333333333</c:v>
                </c:pt>
                <c:pt idx="12383">
                  <c:v>1031.9166666666667</c:v>
                </c:pt>
                <c:pt idx="12384">
                  <c:v>1032</c:v>
                </c:pt>
                <c:pt idx="12385">
                  <c:v>1032.0833333333333</c:v>
                </c:pt>
                <c:pt idx="12386">
                  <c:v>1032.1666666666667</c:v>
                </c:pt>
                <c:pt idx="12387">
                  <c:v>1032.25</c:v>
                </c:pt>
                <c:pt idx="12388">
                  <c:v>1032.3333333333333</c:v>
                </c:pt>
                <c:pt idx="12389">
                  <c:v>1032.4166666666667</c:v>
                </c:pt>
                <c:pt idx="12390">
                  <c:v>1032.5</c:v>
                </c:pt>
                <c:pt idx="12391">
                  <c:v>1032.5833333333333</c:v>
                </c:pt>
                <c:pt idx="12392">
                  <c:v>1032.6666666666667</c:v>
                </c:pt>
                <c:pt idx="12393">
                  <c:v>1032.75</c:v>
                </c:pt>
                <c:pt idx="12394">
                  <c:v>1032.8333333333333</c:v>
                </c:pt>
                <c:pt idx="12395">
                  <c:v>1032.9166666666667</c:v>
                </c:pt>
                <c:pt idx="12396">
                  <c:v>1033</c:v>
                </c:pt>
                <c:pt idx="12397">
                  <c:v>1033.0833333333333</c:v>
                </c:pt>
                <c:pt idx="12398">
                  <c:v>1033.1666666666667</c:v>
                </c:pt>
                <c:pt idx="12399">
                  <c:v>1033.25</c:v>
                </c:pt>
                <c:pt idx="12400">
                  <c:v>1033.3333333333333</c:v>
                </c:pt>
                <c:pt idx="12401">
                  <c:v>1033.4166666666667</c:v>
                </c:pt>
                <c:pt idx="12402">
                  <c:v>1033.5</c:v>
                </c:pt>
                <c:pt idx="12403">
                  <c:v>1033.5833333333333</c:v>
                </c:pt>
                <c:pt idx="12404">
                  <c:v>1033.6666666666667</c:v>
                </c:pt>
                <c:pt idx="12405">
                  <c:v>1033.75</c:v>
                </c:pt>
                <c:pt idx="12406">
                  <c:v>1033.8333333333333</c:v>
                </c:pt>
                <c:pt idx="12407">
                  <c:v>1033.9166666666667</c:v>
                </c:pt>
                <c:pt idx="12408">
                  <c:v>1034</c:v>
                </c:pt>
                <c:pt idx="12409">
                  <c:v>1034.0833333333333</c:v>
                </c:pt>
                <c:pt idx="12410">
                  <c:v>1034.1666666666667</c:v>
                </c:pt>
                <c:pt idx="12411">
                  <c:v>1034.25</c:v>
                </c:pt>
                <c:pt idx="12412">
                  <c:v>1034.3333333333333</c:v>
                </c:pt>
                <c:pt idx="12413">
                  <c:v>1034.4166666666667</c:v>
                </c:pt>
                <c:pt idx="12414">
                  <c:v>1034.5</c:v>
                </c:pt>
                <c:pt idx="12415">
                  <c:v>1034.5833333333333</c:v>
                </c:pt>
                <c:pt idx="12416">
                  <c:v>1034.6666666666667</c:v>
                </c:pt>
                <c:pt idx="12417">
                  <c:v>1034.75</c:v>
                </c:pt>
                <c:pt idx="12418">
                  <c:v>1034.8333333333333</c:v>
                </c:pt>
                <c:pt idx="12419">
                  <c:v>1034.9166666666667</c:v>
                </c:pt>
                <c:pt idx="12420">
                  <c:v>1035</c:v>
                </c:pt>
                <c:pt idx="12421">
                  <c:v>1035.0833333333333</c:v>
                </c:pt>
                <c:pt idx="12422">
                  <c:v>1035.1666666666667</c:v>
                </c:pt>
                <c:pt idx="12423">
                  <c:v>1035.25</c:v>
                </c:pt>
                <c:pt idx="12424">
                  <c:v>1035.3333333333333</c:v>
                </c:pt>
                <c:pt idx="12425">
                  <c:v>1035.4166666666667</c:v>
                </c:pt>
                <c:pt idx="12426">
                  <c:v>1035.5</c:v>
                </c:pt>
                <c:pt idx="12427">
                  <c:v>1035.5833333333333</c:v>
                </c:pt>
                <c:pt idx="12428">
                  <c:v>1035.6666666666667</c:v>
                </c:pt>
                <c:pt idx="12429">
                  <c:v>1035.75</c:v>
                </c:pt>
                <c:pt idx="12430">
                  <c:v>1035.8333333333333</c:v>
                </c:pt>
                <c:pt idx="12431">
                  <c:v>1035.9166666666667</c:v>
                </c:pt>
                <c:pt idx="12432">
                  <c:v>1036</c:v>
                </c:pt>
                <c:pt idx="12433">
                  <c:v>1036.0833333333333</c:v>
                </c:pt>
                <c:pt idx="12434">
                  <c:v>1036.1666666666667</c:v>
                </c:pt>
                <c:pt idx="12435">
                  <c:v>1036.25</c:v>
                </c:pt>
                <c:pt idx="12436">
                  <c:v>1036.3333333333333</c:v>
                </c:pt>
                <c:pt idx="12437">
                  <c:v>1036.4166666666667</c:v>
                </c:pt>
                <c:pt idx="12438">
                  <c:v>1036.5</c:v>
                </c:pt>
                <c:pt idx="12439">
                  <c:v>1036.5833333333333</c:v>
                </c:pt>
                <c:pt idx="12440">
                  <c:v>1036.6666666666667</c:v>
                </c:pt>
                <c:pt idx="12441">
                  <c:v>1036.75</c:v>
                </c:pt>
                <c:pt idx="12442">
                  <c:v>1036.8333333333333</c:v>
                </c:pt>
                <c:pt idx="12443">
                  <c:v>1036.9166666666667</c:v>
                </c:pt>
                <c:pt idx="12444">
                  <c:v>1037</c:v>
                </c:pt>
                <c:pt idx="12445">
                  <c:v>1037.0833333333333</c:v>
                </c:pt>
                <c:pt idx="12446">
                  <c:v>1037.1666666666667</c:v>
                </c:pt>
                <c:pt idx="12447">
                  <c:v>1037.25</c:v>
                </c:pt>
                <c:pt idx="12448">
                  <c:v>1037.3333333333333</c:v>
                </c:pt>
                <c:pt idx="12449">
                  <c:v>1037.4166666666667</c:v>
                </c:pt>
                <c:pt idx="12450">
                  <c:v>1037.5</c:v>
                </c:pt>
                <c:pt idx="12451">
                  <c:v>1037.5833333333333</c:v>
                </c:pt>
                <c:pt idx="12452">
                  <c:v>1037.6666666666667</c:v>
                </c:pt>
                <c:pt idx="12453">
                  <c:v>1037.75</c:v>
                </c:pt>
                <c:pt idx="12454">
                  <c:v>1037.8333333333333</c:v>
                </c:pt>
                <c:pt idx="12455">
                  <c:v>1037.9166666666667</c:v>
                </c:pt>
                <c:pt idx="12456">
                  <c:v>1038</c:v>
                </c:pt>
                <c:pt idx="12457">
                  <c:v>1038.0833333333333</c:v>
                </c:pt>
                <c:pt idx="12458">
                  <c:v>1038.1666666666667</c:v>
                </c:pt>
                <c:pt idx="12459">
                  <c:v>1038.25</c:v>
                </c:pt>
                <c:pt idx="12460">
                  <c:v>1038.3333333333333</c:v>
                </c:pt>
                <c:pt idx="12461">
                  <c:v>1038.4166666666667</c:v>
                </c:pt>
                <c:pt idx="12462">
                  <c:v>1038.5</c:v>
                </c:pt>
                <c:pt idx="12463">
                  <c:v>1038.5833333333333</c:v>
                </c:pt>
                <c:pt idx="12464">
                  <c:v>1038.6666666666667</c:v>
                </c:pt>
                <c:pt idx="12465">
                  <c:v>1038.75</c:v>
                </c:pt>
                <c:pt idx="12466">
                  <c:v>1038.8333333333333</c:v>
                </c:pt>
                <c:pt idx="12467">
                  <c:v>1038.9166666666667</c:v>
                </c:pt>
                <c:pt idx="12468">
                  <c:v>1039</c:v>
                </c:pt>
                <c:pt idx="12469">
                  <c:v>1039.0833333333333</c:v>
                </c:pt>
                <c:pt idx="12470">
                  <c:v>1039.1666666666667</c:v>
                </c:pt>
                <c:pt idx="12471">
                  <c:v>1039.25</c:v>
                </c:pt>
                <c:pt idx="12472">
                  <c:v>1039.3333333333333</c:v>
                </c:pt>
                <c:pt idx="12473">
                  <c:v>1039.4166666666667</c:v>
                </c:pt>
                <c:pt idx="12474">
                  <c:v>1039.5</c:v>
                </c:pt>
                <c:pt idx="12475">
                  <c:v>1039.5833333333333</c:v>
                </c:pt>
                <c:pt idx="12476">
                  <c:v>1039.6666666666667</c:v>
                </c:pt>
                <c:pt idx="12477">
                  <c:v>1039.75</c:v>
                </c:pt>
                <c:pt idx="12478">
                  <c:v>1039.8333333333333</c:v>
                </c:pt>
                <c:pt idx="12479">
                  <c:v>1039.9166666666667</c:v>
                </c:pt>
                <c:pt idx="12480">
                  <c:v>1040</c:v>
                </c:pt>
                <c:pt idx="12481">
                  <c:v>1040.0833333333333</c:v>
                </c:pt>
                <c:pt idx="12482">
                  <c:v>1040.1666666666667</c:v>
                </c:pt>
                <c:pt idx="12483">
                  <c:v>1040.25</c:v>
                </c:pt>
                <c:pt idx="12484">
                  <c:v>1040.3333333333333</c:v>
                </c:pt>
                <c:pt idx="12485">
                  <c:v>1040.4166666666667</c:v>
                </c:pt>
                <c:pt idx="12486">
                  <c:v>1040.5</c:v>
                </c:pt>
                <c:pt idx="12487">
                  <c:v>1040.5833333333333</c:v>
                </c:pt>
                <c:pt idx="12488">
                  <c:v>1040.6666666666667</c:v>
                </c:pt>
                <c:pt idx="12489">
                  <c:v>1040.75</c:v>
                </c:pt>
                <c:pt idx="12490">
                  <c:v>1040.8333333333333</c:v>
                </c:pt>
                <c:pt idx="12491">
                  <c:v>1040.9166666666667</c:v>
                </c:pt>
                <c:pt idx="12492">
                  <c:v>1041</c:v>
                </c:pt>
                <c:pt idx="12493">
                  <c:v>1041.0833333333333</c:v>
                </c:pt>
                <c:pt idx="12494">
                  <c:v>1041.1666666666667</c:v>
                </c:pt>
                <c:pt idx="12495">
                  <c:v>1041.25</c:v>
                </c:pt>
                <c:pt idx="12496">
                  <c:v>1041.3333333333333</c:v>
                </c:pt>
                <c:pt idx="12497">
                  <c:v>1041.4166666666667</c:v>
                </c:pt>
                <c:pt idx="12498">
                  <c:v>1041.5</c:v>
                </c:pt>
                <c:pt idx="12499">
                  <c:v>1041.5833333333333</c:v>
                </c:pt>
                <c:pt idx="12500">
                  <c:v>1041.6666666666667</c:v>
                </c:pt>
                <c:pt idx="12501">
                  <c:v>1041.75</c:v>
                </c:pt>
                <c:pt idx="12502">
                  <c:v>1041.8333333333333</c:v>
                </c:pt>
                <c:pt idx="12503">
                  <c:v>1041.9166666666667</c:v>
                </c:pt>
                <c:pt idx="12504">
                  <c:v>1042</c:v>
                </c:pt>
                <c:pt idx="12505">
                  <c:v>1042.0833333333333</c:v>
                </c:pt>
                <c:pt idx="12506">
                  <c:v>1042.1666666666667</c:v>
                </c:pt>
                <c:pt idx="12507">
                  <c:v>1042.25</c:v>
                </c:pt>
                <c:pt idx="12508">
                  <c:v>1042.3333333333333</c:v>
                </c:pt>
                <c:pt idx="12509">
                  <c:v>1042.4166666666667</c:v>
                </c:pt>
                <c:pt idx="12510">
                  <c:v>1042.5</c:v>
                </c:pt>
                <c:pt idx="12511">
                  <c:v>1042.5833333333333</c:v>
                </c:pt>
                <c:pt idx="12512">
                  <c:v>1042.6666666666667</c:v>
                </c:pt>
                <c:pt idx="12513">
                  <c:v>1042.75</c:v>
                </c:pt>
                <c:pt idx="12514">
                  <c:v>1042.8333333333333</c:v>
                </c:pt>
                <c:pt idx="12515">
                  <c:v>1042.9166666666667</c:v>
                </c:pt>
                <c:pt idx="12516">
                  <c:v>1043</c:v>
                </c:pt>
                <c:pt idx="12517">
                  <c:v>1043.0833333333333</c:v>
                </c:pt>
                <c:pt idx="12518">
                  <c:v>1043.1666666666667</c:v>
                </c:pt>
                <c:pt idx="12519">
                  <c:v>1043.25</c:v>
                </c:pt>
                <c:pt idx="12520">
                  <c:v>1043.3333333333333</c:v>
                </c:pt>
                <c:pt idx="12521">
                  <c:v>1043.4166666666667</c:v>
                </c:pt>
                <c:pt idx="12522">
                  <c:v>1043.5</c:v>
                </c:pt>
                <c:pt idx="12523">
                  <c:v>1043.5833333333333</c:v>
                </c:pt>
                <c:pt idx="12524">
                  <c:v>1043.6666666666667</c:v>
                </c:pt>
                <c:pt idx="12525">
                  <c:v>1043.75</c:v>
                </c:pt>
                <c:pt idx="12526">
                  <c:v>1043.8333333333333</c:v>
                </c:pt>
                <c:pt idx="12527">
                  <c:v>1043.9166666666667</c:v>
                </c:pt>
                <c:pt idx="12528">
                  <c:v>1044</c:v>
                </c:pt>
                <c:pt idx="12529">
                  <c:v>1044.0833333333333</c:v>
                </c:pt>
                <c:pt idx="12530">
                  <c:v>1044.1666666666667</c:v>
                </c:pt>
                <c:pt idx="12531">
                  <c:v>1044.25</c:v>
                </c:pt>
                <c:pt idx="12532">
                  <c:v>1044.3333333333333</c:v>
                </c:pt>
                <c:pt idx="12533">
                  <c:v>1044.4166666666667</c:v>
                </c:pt>
                <c:pt idx="12534">
                  <c:v>1044.5</c:v>
                </c:pt>
                <c:pt idx="12535">
                  <c:v>1044.5833333333333</c:v>
                </c:pt>
                <c:pt idx="12536">
                  <c:v>1044.6666666666667</c:v>
                </c:pt>
                <c:pt idx="12537">
                  <c:v>1044.75</c:v>
                </c:pt>
                <c:pt idx="12538">
                  <c:v>1044.8333333333333</c:v>
                </c:pt>
                <c:pt idx="12539">
                  <c:v>1044.9166666666667</c:v>
                </c:pt>
                <c:pt idx="12540">
                  <c:v>1045</c:v>
                </c:pt>
                <c:pt idx="12541">
                  <c:v>1045.0833333333333</c:v>
                </c:pt>
                <c:pt idx="12542">
                  <c:v>1045.1666666666667</c:v>
                </c:pt>
                <c:pt idx="12543">
                  <c:v>1045.25</c:v>
                </c:pt>
                <c:pt idx="12544">
                  <c:v>1045.3333333333333</c:v>
                </c:pt>
                <c:pt idx="12545">
                  <c:v>1045.4166666666667</c:v>
                </c:pt>
                <c:pt idx="12546">
                  <c:v>1045.5</c:v>
                </c:pt>
                <c:pt idx="12547">
                  <c:v>1045.5833333333333</c:v>
                </c:pt>
                <c:pt idx="12548">
                  <c:v>1045.6666666666667</c:v>
                </c:pt>
                <c:pt idx="12549">
                  <c:v>1045.75</c:v>
                </c:pt>
                <c:pt idx="12550">
                  <c:v>1045.8333333333333</c:v>
                </c:pt>
                <c:pt idx="12551">
                  <c:v>1045.9166666666667</c:v>
                </c:pt>
                <c:pt idx="12552">
                  <c:v>1046</c:v>
                </c:pt>
                <c:pt idx="12553">
                  <c:v>1046.0833333333333</c:v>
                </c:pt>
                <c:pt idx="12554">
                  <c:v>1046.1666666666667</c:v>
                </c:pt>
                <c:pt idx="12555">
                  <c:v>1046.25</c:v>
                </c:pt>
                <c:pt idx="12556">
                  <c:v>1046.3333333333333</c:v>
                </c:pt>
                <c:pt idx="12557">
                  <c:v>1046.4166666666667</c:v>
                </c:pt>
                <c:pt idx="12558">
                  <c:v>1046.5</c:v>
                </c:pt>
                <c:pt idx="12559">
                  <c:v>1046.5833333333333</c:v>
                </c:pt>
                <c:pt idx="12560">
                  <c:v>1046.6666666666667</c:v>
                </c:pt>
                <c:pt idx="12561">
                  <c:v>1046.75</c:v>
                </c:pt>
                <c:pt idx="12562">
                  <c:v>1046.8333333333333</c:v>
                </c:pt>
                <c:pt idx="12563">
                  <c:v>1046.9166666666667</c:v>
                </c:pt>
                <c:pt idx="12564">
                  <c:v>1047</c:v>
                </c:pt>
                <c:pt idx="12565">
                  <c:v>1047.0833333333333</c:v>
                </c:pt>
                <c:pt idx="12566">
                  <c:v>1047.1666666666667</c:v>
                </c:pt>
                <c:pt idx="12567">
                  <c:v>1047.25</c:v>
                </c:pt>
                <c:pt idx="12568">
                  <c:v>1047.3333333333333</c:v>
                </c:pt>
                <c:pt idx="12569">
                  <c:v>1047.4166666666667</c:v>
                </c:pt>
                <c:pt idx="12570">
                  <c:v>1047.5</c:v>
                </c:pt>
                <c:pt idx="12571">
                  <c:v>1047.5833333333333</c:v>
                </c:pt>
                <c:pt idx="12572">
                  <c:v>1047.6666666666667</c:v>
                </c:pt>
                <c:pt idx="12573">
                  <c:v>1047.75</c:v>
                </c:pt>
                <c:pt idx="12574">
                  <c:v>1047.8333333333333</c:v>
                </c:pt>
                <c:pt idx="12575">
                  <c:v>1047.9166666666667</c:v>
                </c:pt>
                <c:pt idx="12576">
                  <c:v>1048</c:v>
                </c:pt>
                <c:pt idx="12577">
                  <c:v>1048.0833333333333</c:v>
                </c:pt>
                <c:pt idx="12578">
                  <c:v>1048.1666666666667</c:v>
                </c:pt>
                <c:pt idx="12579">
                  <c:v>1048.25</c:v>
                </c:pt>
                <c:pt idx="12580">
                  <c:v>1048.3333333333333</c:v>
                </c:pt>
                <c:pt idx="12581">
                  <c:v>1048.4166666666667</c:v>
                </c:pt>
                <c:pt idx="12582">
                  <c:v>1048.5</c:v>
                </c:pt>
                <c:pt idx="12583">
                  <c:v>1048.5833333333333</c:v>
                </c:pt>
                <c:pt idx="12584">
                  <c:v>1048.6666666666667</c:v>
                </c:pt>
                <c:pt idx="12585">
                  <c:v>1048.75</c:v>
                </c:pt>
                <c:pt idx="12586">
                  <c:v>1048.8333333333333</c:v>
                </c:pt>
                <c:pt idx="12587">
                  <c:v>1048.9166666666667</c:v>
                </c:pt>
                <c:pt idx="12588">
                  <c:v>1049</c:v>
                </c:pt>
                <c:pt idx="12589">
                  <c:v>1049.0833333333333</c:v>
                </c:pt>
                <c:pt idx="12590">
                  <c:v>1049.1666666666667</c:v>
                </c:pt>
                <c:pt idx="12591">
                  <c:v>1049.25</c:v>
                </c:pt>
                <c:pt idx="12592">
                  <c:v>1049.3333333333333</c:v>
                </c:pt>
                <c:pt idx="12593">
                  <c:v>1049.4166666666667</c:v>
                </c:pt>
                <c:pt idx="12594">
                  <c:v>1049.5</c:v>
                </c:pt>
                <c:pt idx="12595">
                  <c:v>1049.5833333333333</c:v>
                </c:pt>
                <c:pt idx="12596">
                  <c:v>1049.6666666666667</c:v>
                </c:pt>
                <c:pt idx="12597">
                  <c:v>1049.75</c:v>
                </c:pt>
                <c:pt idx="12598">
                  <c:v>1049.8333333333333</c:v>
                </c:pt>
                <c:pt idx="12599">
                  <c:v>1049.9166666666667</c:v>
                </c:pt>
                <c:pt idx="12600">
                  <c:v>1050</c:v>
                </c:pt>
                <c:pt idx="12601">
                  <c:v>1050.0833333333333</c:v>
                </c:pt>
                <c:pt idx="12602">
                  <c:v>1050.1666666666667</c:v>
                </c:pt>
                <c:pt idx="12603">
                  <c:v>1050.25</c:v>
                </c:pt>
                <c:pt idx="12604">
                  <c:v>1050.3333333333333</c:v>
                </c:pt>
                <c:pt idx="12605">
                  <c:v>1050.4166666666667</c:v>
                </c:pt>
                <c:pt idx="12606">
                  <c:v>1050.5</c:v>
                </c:pt>
                <c:pt idx="12607">
                  <c:v>1050.5833333333333</c:v>
                </c:pt>
                <c:pt idx="12608">
                  <c:v>1050.6666666666667</c:v>
                </c:pt>
                <c:pt idx="12609">
                  <c:v>1050.75</c:v>
                </c:pt>
                <c:pt idx="12610">
                  <c:v>1050.8333333333333</c:v>
                </c:pt>
                <c:pt idx="12611">
                  <c:v>1050.9166666666667</c:v>
                </c:pt>
                <c:pt idx="12612">
                  <c:v>1051</c:v>
                </c:pt>
                <c:pt idx="12613">
                  <c:v>1051.0833333333333</c:v>
                </c:pt>
                <c:pt idx="12614">
                  <c:v>1051.1666666666667</c:v>
                </c:pt>
                <c:pt idx="12615">
                  <c:v>1051.25</c:v>
                </c:pt>
                <c:pt idx="12616">
                  <c:v>1051.3333333333333</c:v>
                </c:pt>
                <c:pt idx="12617">
                  <c:v>1051.4166666666667</c:v>
                </c:pt>
                <c:pt idx="12618">
                  <c:v>1051.5</c:v>
                </c:pt>
                <c:pt idx="12619">
                  <c:v>1051.5833333333333</c:v>
                </c:pt>
                <c:pt idx="12620">
                  <c:v>1051.6666666666667</c:v>
                </c:pt>
                <c:pt idx="12621">
                  <c:v>1051.75</c:v>
                </c:pt>
                <c:pt idx="12622">
                  <c:v>1051.8333333333333</c:v>
                </c:pt>
                <c:pt idx="12623">
                  <c:v>1051.9166666666667</c:v>
                </c:pt>
                <c:pt idx="12624">
                  <c:v>1052</c:v>
                </c:pt>
                <c:pt idx="12625">
                  <c:v>1052.0833333333333</c:v>
                </c:pt>
                <c:pt idx="12626">
                  <c:v>1052.1666666666667</c:v>
                </c:pt>
                <c:pt idx="12627">
                  <c:v>1052.25</c:v>
                </c:pt>
                <c:pt idx="12628">
                  <c:v>1052.3333333333333</c:v>
                </c:pt>
                <c:pt idx="12629">
                  <c:v>1052.4166666666667</c:v>
                </c:pt>
                <c:pt idx="12630">
                  <c:v>1052.5</c:v>
                </c:pt>
                <c:pt idx="12631">
                  <c:v>1052.5833333333333</c:v>
                </c:pt>
                <c:pt idx="12632">
                  <c:v>1052.6666666666667</c:v>
                </c:pt>
                <c:pt idx="12633">
                  <c:v>1052.75</c:v>
                </c:pt>
                <c:pt idx="12634">
                  <c:v>1052.8333333333333</c:v>
                </c:pt>
                <c:pt idx="12635">
                  <c:v>1052.9166666666667</c:v>
                </c:pt>
                <c:pt idx="12636">
                  <c:v>1053</c:v>
                </c:pt>
                <c:pt idx="12637">
                  <c:v>1053.0833333333333</c:v>
                </c:pt>
                <c:pt idx="12638">
                  <c:v>1053.1666666666667</c:v>
                </c:pt>
                <c:pt idx="12639">
                  <c:v>1053.25</c:v>
                </c:pt>
                <c:pt idx="12640">
                  <c:v>1053.3333333333333</c:v>
                </c:pt>
                <c:pt idx="12641">
                  <c:v>1053.4166666666667</c:v>
                </c:pt>
                <c:pt idx="12642">
                  <c:v>1053.5</c:v>
                </c:pt>
                <c:pt idx="12643">
                  <c:v>1053.5833333333333</c:v>
                </c:pt>
                <c:pt idx="12644">
                  <c:v>1053.6666666666667</c:v>
                </c:pt>
                <c:pt idx="12645">
                  <c:v>1053.75</c:v>
                </c:pt>
                <c:pt idx="12646">
                  <c:v>1053.8333333333333</c:v>
                </c:pt>
                <c:pt idx="12647">
                  <c:v>1053.9166666666667</c:v>
                </c:pt>
                <c:pt idx="12648">
                  <c:v>1054</c:v>
                </c:pt>
                <c:pt idx="12649">
                  <c:v>1054.0833333333333</c:v>
                </c:pt>
                <c:pt idx="12650">
                  <c:v>1054.1666666666667</c:v>
                </c:pt>
                <c:pt idx="12651">
                  <c:v>1054.25</c:v>
                </c:pt>
                <c:pt idx="12652">
                  <c:v>1054.3333333333333</c:v>
                </c:pt>
                <c:pt idx="12653">
                  <c:v>1054.4166666666667</c:v>
                </c:pt>
                <c:pt idx="12654">
                  <c:v>1054.5</c:v>
                </c:pt>
                <c:pt idx="12655">
                  <c:v>1054.5833333333333</c:v>
                </c:pt>
                <c:pt idx="12656">
                  <c:v>1054.6666666666667</c:v>
                </c:pt>
                <c:pt idx="12657">
                  <c:v>1054.75</c:v>
                </c:pt>
                <c:pt idx="12658">
                  <c:v>1054.8333333333333</c:v>
                </c:pt>
                <c:pt idx="12659">
                  <c:v>1054.9166666666667</c:v>
                </c:pt>
                <c:pt idx="12660">
                  <c:v>1055</c:v>
                </c:pt>
                <c:pt idx="12661">
                  <c:v>1055.0833333333333</c:v>
                </c:pt>
                <c:pt idx="12662">
                  <c:v>1055.1666666666667</c:v>
                </c:pt>
                <c:pt idx="12663">
                  <c:v>1055.25</c:v>
                </c:pt>
                <c:pt idx="12664">
                  <c:v>1055.3333333333333</c:v>
                </c:pt>
                <c:pt idx="12665">
                  <c:v>1055.4166666666667</c:v>
                </c:pt>
                <c:pt idx="12666">
                  <c:v>1055.5</c:v>
                </c:pt>
                <c:pt idx="12667">
                  <c:v>1055.5833333333333</c:v>
                </c:pt>
                <c:pt idx="12668">
                  <c:v>1055.6666666666667</c:v>
                </c:pt>
                <c:pt idx="12669">
                  <c:v>1055.75</c:v>
                </c:pt>
                <c:pt idx="12670">
                  <c:v>1055.8333333333333</c:v>
                </c:pt>
                <c:pt idx="12671">
                  <c:v>1055.9166666666667</c:v>
                </c:pt>
                <c:pt idx="12672">
                  <c:v>1056</c:v>
                </c:pt>
                <c:pt idx="12673">
                  <c:v>1056.0833333333333</c:v>
                </c:pt>
                <c:pt idx="12674">
                  <c:v>1056.1666666666667</c:v>
                </c:pt>
                <c:pt idx="12675">
                  <c:v>1056.25</c:v>
                </c:pt>
                <c:pt idx="12676">
                  <c:v>1056.3333333333333</c:v>
                </c:pt>
                <c:pt idx="12677">
                  <c:v>1056.4166666666667</c:v>
                </c:pt>
                <c:pt idx="12678">
                  <c:v>1056.5</c:v>
                </c:pt>
                <c:pt idx="12679">
                  <c:v>1056.5833333333333</c:v>
                </c:pt>
                <c:pt idx="12680">
                  <c:v>1056.6666666666667</c:v>
                </c:pt>
                <c:pt idx="12681">
                  <c:v>1056.75</c:v>
                </c:pt>
                <c:pt idx="12682">
                  <c:v>1056.8333333333333</c:v>
                </c:pt>
                <c:pt idx="12683">
                  <c:v>1056.9166666666667</c:v>
                </c:pt>
                <c:pt idx="12684">
                  <c:v>1057</c:v>
                </c:pt>
                <c:pt idx="12685">
                  <c:v>1057.0833333333333</c:v>
                </c:pt>
                <c:pt idx="12686">
                  <c:v>1057.1666666666667</c:v>
                </c:pt>
                <c:pt idx="12687">
                  <c:v>1057.25</c:v>
                </c:pt>
                <c:pt idx="12688">
                  <c:v>1057.3333333333333</c:v>
                </c:pt>
                <c:pt idx="12689">
                  <c:v>1057.4166666666667</c:v>
                </c:pt>
                <c:pt idx="12690">
                  <c:v>1057.5</c:v>
                </c:pt>
                <c:pt idx="12691">
                  <c:v>1057.5833333333333</c:v>
                </c:pt>
                <c:pt idx="12692">
                  <c:v>1057.6666666666667</c:v>
                </c:pt>
                <c:pt idx="12693">
                  <c:v>1057.75</c:v>
                </c:pt>
                <c:pt idx="12694">
                  <c:v>1057.8333333333333</c:v>
                </c:pt>
                <c:pt idx="12695">
                  <c:v>1057.9166666666667</c:v>
                </c:pt>
                <c:pt idx="12696">
                  <c:v>1058</c:v>
                </c:pt>
                <c:pt idx="12697">
                  <c:v>1058.0833333333333</c:v>
                </c:pt>
                <c:pt idx="12698">
                  <c:v>1058.1666666666667</c:v>
                </c:pt>
                <c:pt idx="12699">
                  <c:v>1058.25</c:v>
                </c:pt>
                <c:pt idx="12700">
                  <c:v>1058.3333333333333</c:v>
                </c:pt>
                <c:pt idx="12701">
                  <c:v>1058.4166666666667</c:v>
                </c:pt>
                <c:pt idx="12702">
                  <c:v>1058.5</c:v>
                </c:pt>
                <c:pt idx="12703">
                  <c:v>1058.5833333333333</c:v>
                </c:pt>
                <c:pt idx="12704">
                  <c:v>1058.6666666666667</c:v>
                </c:pt>
                <c:pt idx="12705">
                  <c:v>1058.75</c:v>
                </c:pt>
                <c:pt idx="12706">
                  <c:v>1058.8333333333333</c:v>
                </c:pt>
                <c:pt idx="12707">
                  <c:v>1058.9166666666667</c:v>
                </c:pt>
                <c:pt idx="12708">
                  <c:v>1059</c:v>
                </c:pt>
                <c:pt idx="12709">
                  <c:v>1059.0833333333333</c:v>
                </c:pt>
                <c:pt idx="12710">
                  <c:v>1059.1666666666667</c:v>
                </c:pt>
                <c:pt idx="12711">
                  <c:v>1059.25</c:v>
                </c:pt>
                <c:pt idx="12712">
                  <c:v>1059.3333333333333</c:v>
                </c:pt>
                <c:pt idx="12713">
                  <c:v>1059.4166666666667</c:v>
                </c:pt>
                <c:pt idx="12714">
                  <c:v>1059.5</c:v>
                </c:pt>
                <c:pt idx="12715">
                  <c:v>1059.5833333333333</c:v>
                </c:pt>
                <c:pt idx="12716">
                  <c:v>1059.6666666666667</c:v>
                </c:pt>
                <c:pt idx="12717">
                  <c:v>1059.75</c:v>
                </c:pt>
                <c:pt idx="12718">
                  <c:v>1059.8333333333333</c:v>
                </c:pt>
                <c:pt idx="12719">
                  <c:v>1059.9166666666667</c:v>
                </c:pt>
                <c:pt idx="12720">
                  <c:v>1060</c:v>
                </c:pt>
                <c:pt idx="12721">
                  <c:v>1060.0833333333333</c:v>
                </c:pt>
                <c:pt idx="12722">
                  <c:v>1060.1666666666667</c:v>
                </c:pt>
                <c:pt idx="12723">
                  <c:v>1060.25</c:v>
                </c:pt>
                <c:pt idx="12724">
                  <c:v>1060.3333333333333</c:v>
                </c:pt>
                <c:pt idx="12725">
                  <c:v>1060.4166666666667</c:v>
                </c:pt>
                <c:pt idx="12726">
                  <c:v>1060.5</c:v>
                </c:pt>
                <c:pt idx="12727">
                  <c:v>1060.5833333333333</c:v>
                </c:pt>
                <c:pt idx="12728">
                  <c:v>1060.6666666666667</c:v>
                </c:pt>
                <c:pt idx="12729">
                  <c:v>1060.75</c:v>
                </c:pt>
                <c:pt idx="12730">
                  <c:v>1060.8333333333333</c:v>
                </c:pt>
                <c:pt idx="12731">
                  <c:v>1060.9166666666667</c:v>
                </c:pt>
                <c:pt idx="12732">
                  <c:v>1061</c:v>
                </c:pt>
                <c:pt idx="12733">
                  <c:v>1061.0833333333333</c:v>
                </c:pt>
                <c:pt idx="12734">
                  <c:v>1061.1666666666667</c:v>
                </c:pt>
                <c:pt idx="12735">
                  <c:v>1061.25</c:v>
                </c:pt>
                <c:pt idx="12736">
                  <c:v>1061.3333333333333</c:v>
                </c:pt>
                <c:pt idx="12737">
                  <c:v>1061.4166666666667</c:v>
                </c:pt>
                <c:pt idx="12738">
                  <c:v>1061.5</c:v>
                </c:pt>
                <c:pt idx="12739">
                  <c:v>1061.5833333333333</c:v>
                </c:pt>
                <c:pt idx="12740">
                  <c:v>1061.6666666666667</c:v>
                </c:pt>
                <c:pt idx="12741">
                  <c:v>1061.75</c:v>
                </c:pt>
                <c:pt idx="12742">
                  <c:v>1061.8333333333333</c:v>
                </c:pt>
                <c:pt idx="12743">
                  <c:v>1061.9166666666667</c:v>
                </c:pt>
                <c:pt idx="12744">
                  <c:v>1062</c:v>
                </c:pt>
                <c:pt idx="12745">
                  <c:v>1062.0833333333333</c:v>
                </c:pt>
                <c:pt idx="12746">
                  <c:v>1062.1666666666667</c:v>
                </c:pt>
                <c:pt idx="12747">
                  <c:v>1062.25</c:v>
                </c:pt>
                <c:pt idx="12748">
                  <c:v>1062.3333333333333</c:v>
                </c:pt>
                <c:pt idx="12749">
                  <c:v>1062.4166666666667</c:v>
                </c:pt>
                <c:pt idx="12750">
                  <c:v>1062.5</c:v>
                </c:pt>
                <c:pt idx="12751">
                  <c:v>1062.5833333333333</c:v>
                </c:pt>
                <c:pt idx="12752">
                  <c:v>1062.6666666666667</c:v>
                </c:pt>
                <c:pt idx="12753">
                  <c:v>1062.75</c:v>
                </c:pt>
                <c:pt idx="12754">
                  <c:v>1062.8333333333333</c:v>
                </c:pt>
                <c:pt idx="12755">
                  <c:v>1062.9166666666667</c:v>
                </c:pt>
                <c:pt idx="12756">
                  <c:v>1063</c:v>
                </c:pt>
                <c:pt idx="12757">
                  <c:v>1063.0833333333333</c:v>
                </c:pt>
                <c:pt idx="12758">
                  <c:v>1063.1666666666667</c:v>
                </c:pt>
                <c:pt idx="12759">
                  <c:v>1063.25</c:v>
                </c:pt>
                <c:pt idx="12760">
                  <c:v>1063.3333333333333</c:v>
                </c:pt>
                <c:pt idx="12761">
                  <c:v>1063.4166666666667</c:v>
                </c:pt>
                <c:pt idx="12762">
                  <c:v>1063.5</c:v>
                </c:pt>
                <c:pt idx="12763">
                  <c:v>1063.5833333333333</c:v>
                </c:pt>
                <c:pt idx="12764">
                  <c:v>1063.6666666666667</c:v>
                </c:pt>
                <c:pt idx="12765">
                  <c:v>1063.75</c:v>
                </c:pt>
                <c:pt idx="12766">
                  <c:v>1063.8333333333333</c:v>
                </c:pt>
                <c:pt idx="12767">
                  <c:v>1063.9166666666667</c:v>
                </c:pt>
                <c:pt idx="12768">
                  <c:v>1064</c:v>
                </c:pt>
                <c:pt idx="12769">
                  <c:v>1064.0833333333333</c:v>
                </c:pt>
                <c:pt idx="12770">
                  <c:v>1064.1666666666667</c:v>
                </c:pt>
                <c:pt idx="12771">
                  <c:v>1064.25</c:v>
                </c:pt>
                <c:pt idx="12772">
                  <c:v>1064.3333333333333</c:v>
                </c:pt>
                <c:pt idx="12773">
                  <c:v>1064.4166666666667</c:v>
                </c:pt>
                <c:pt idx="12774">
                  <c:v>1064.5</c:v>
                </c:pt>
                <c:pt idx="12775">
                  <c:v>1064.5833333333333</c:v>
                </c:pt>
                <c:pt idx="12776">
                  <c:v>1064.6666666666667</c:v>
                </c:pt>
                <c:pt idx="12777">
                  <c:v>1064.75</c:v>
                </c:pt>
                <c:pt idx="12778">
                  <c:v>1064.8333333333333</c:v>
                </c:pt>
                <c:pt idx="12779">
                  <c:v>1064.9166666666667</c:v>
                </c:pt>
                <c:pt idx="12780">
                  <c:v>1065</c:v>
                </c:pt>
                <c:pt idx="12781">
                  <c:v>1065.0833333333333</c:v>
                </c:pt>
                <c:pt idx="12782">
                  <c:v>1065.1666666666667</c:v>
                </c:pt>
                <c:pt idx="12783">
                  <c:v>1065.25</c:v>
                </c:pt>
                <c:pt idx="12784">
                  <c:v>1065.3333333333333</c:v>
                </c:pt>
                <c:pt idx="12785">
                  <c:v>1065.4166666666667</c:v>
                </c:pt>
                <c:pt idx="12786">
                  <c:v>1065.5</c:v>
                </c:pt>
                <c:pt idx="12787">
                  <c:v>1065.5833333333333</c:v>
                </c:pt>
                <c:pt idx="12788">
                  <c:v>1065.6666666666667</c:v>
                </c:pt>
                <c:pt idx="12789">
                  <c:v>1065.75</c:v>
                </c:pt>
                <c:pt idx="12790">
                  <c:v>1065.8333333333333</c:v>
                </c:pt>
                <c:pt idx="12791">
                  <c:v>1065.9166666666667</c:v>
                </c:pt>
                <c:pt idx="12792">
                  <c:v>1066</c:v>
                </c:pt>
                <c:pt idx="12793">
                  <c:v>1066.0833333333333</c:v>
                </c:pt>
                <c:pt idx="12794">
                  <c:v>1066.1666666666667</c:v>
                </c:pt>
                <c:pt idx="12795">
                  <c:v>1066.25</c:v>
                </c:pt>
                <c:pt idx="12796">
                  <c:v>1066.3333333333333</c:v>
                </c:pt>
                <c:pt idx="12797">
                  <c:v>1066.4166666666667</c:v>
                </c:pt>
                <c:pt idx="12798">
                  <c:v>1066.5</c:v>
                </c:pt>
                <c:pt idx="12799">
                  <c:v>1066.5833333333333</c:v>
                </c:pt>
                <c:pt idx="12800">
                  <c:v>1066.6666666666667</c:v>
                </c:pt>
                <c:pt idx="12801">
                  <c:v>1066.75</c:v>
                </c:pt>
                <c:pt idx="12802">
                  <c:v>1066.8333333333333</c:v>
                </c:pt>
                <c:pt idx="12803">
                  <c:v>1066.9166666666667</c:v>
                </c:pt>
                <c:pt idx="12804">
                  <c:v>1067</c:v>
                </c:pt>
                <c:pt idx="12805">
                  <c:v>1067.0833333333333</c:v>
                </c:pt>
                <c:pt idx="12806">
                  <c:v>1067.1666666666667</c:v>
                </c:pt>
                <c:pt idx="12807">
                  <c:v>1067.25</c:v>
                </c:pt>
                <c:pt idx="12808">
                  <c:v>1067.3333333333333</c:v>
                </c:pt>
                <c:pt idx="12809">
                  <c:v>1067.4166666666667</c:v>
                </c:pt>
                <c:pt idx="12810">
                  <c:v>1067.5</c:v>
                </c:pt>
                <c:pt idx="12811">
                  <c:v>1067.5833333333333</c:v>
                </c:pt>
                <c:pt idx="12812">
                  <c:v>1067.6666666666667</c:v>
                </c:pt>
                <c:pt idx="12813">
                  <c:v>1067.75</c:v>
                </c:pt>
                <c:pt idx="12814">
                  <c:v>1067.8333333333333</c:v>
                </c:pt>
                <c:pt idx="12815">
                  <c:v>1067.9166666666667</c:v>
                </c:pt>
                <c:pt idx="12816">
                  <c:v>1068</c:v>
                </c:pt>
                <c:pt idx="12817">
                  <c:v>1068.0833333333333</c:v>
                </c:pt>
                <c:pt idx="12818">
                  <c:v>1068.1666666666667</c:v>
                </c:pt>
                <c:pt idx="12819">
                  <c:v>1068.25</c:v>
                </c:pt>
                <c:pt idx="12820">
                  <c:v>1068.3333333333333</c:v>
                </c:pt>
                <c:pt idx="12821">
                  <c:v>1068.4166666666667</c:v>
                </c:pt>
                <c:pt idx="12822">
                  <c:v>1068.5</c:v>
                </c:pt>
                <c:pt idx="12823">
                  <c:v>1068.5833333333333</c:v>
                </c:pt>
                <c:pt idx="12824">
                  <c:v>1068.6666666666667</c:v>
                </c:pt>
                <c:pt idx="12825">
                  <c:v>1068.75</c:v>
                </c:pt>
                <c:pt idx="12826">
                  <c:v>1068.8333333333333</c:v>
                </c:pt>
                <c:pt idx="12827">
                  <c:v>1068.9166666666667</c:v>
                </c:pt>
                <c:pt idx="12828">
                  <c:v>1069</c:v>
                </c:pt>
                <c:pt idx="12829">
                  <c:v>1069.0833333333333</c:v>
                </c:pt>
                <c:pt idx="12830">
                  <c:v>1069.1666666666667</c:v>
                </c:pt>
                <c:pt idx="12831">
                  <c:v>1069.25</c:v>
                </c:pt>
                <c:pt idx="12832">
                  <c:v>1069.3333333333333</c:v>
                </c:pt>
                <c:pt idx="12833">
                  <c:v>1069.4166666666667</c:v>
                </c:pt>
                <c:pt idx="12834">
                  <c:v>1069.5</c:v>
                </c:pt>
                <c:pt idx="12835">
                  <c:v>1069.5833333333333</c:v>
                </c:pt>
                <c:pt idx="12836">
                  <c:v>1069.6666666666667</c:v>
                </c:pt>
                <c:pt idx="12837">
                  <c:v>1069.75</c:v>
                </c:pt>
                <c:pt idx="12838">
                  <c:v>1069.8333333333333</c:v>
                </c:pt>
                <c:pt idx="12839">
                  <c:v>1069.9166666666667</c:v>
                </c:pt>
                <c:pt idx="12840">
                  <c:v>1070</c:v>
                </c:pt>
                <c:pt idx="12841">
                  <c:v>1070.0833333333333</c:v>
                </c:pt>
                <c:pt idx="12842">
                  <c:v>1070.1666666666667</c:v>
                </c:pt>
                <c:pt idx="12843">
                  <c:v>1070.25</c:v>
                </c:pt>
                <c:pt idx="12844">
                  <c:v>1070.3333333333333</c:v>
                </c:pt>
                <c:pt idx="12845">
                  <c:v>1070.4166666666667</c:v>
                </c:pt>
                <c:pt idx="12846">
                  <c:v>1070.5</c:v>
                </c:pt>
                <c:pt idx="12847">
                  <c:v>1070.5833333333333</c:v>
                </c:pt>
                <c:pt idx="12848">
                  <c:v>1070.6666666666667</c:v>
                </c:pt>
                <c:pt idx="12849">
                  <c:v>1070.75</c:v>
                </c:pt>
                <c:pt idx="12850">
                  <c:v>1070.8333333333333</c:v>
                </c:pt>
                <c:pt idx="12851">
                  <c:v>1070.9166666666667</c:v>
                </c:pt>
                <c:pt idx="12852">
                  <c:v>1071</c:v>
                </c:pt>
                <c:pt idx="12853">
                  <c:v>1071.0833333333333</c:v>
                </c:pt>
                <c:pt idx="12854">
                  <c:v>1071.1666666666667</c:v>
                </c:pt>
                <c:pt idx="12855">
                  <c:v>1071.25</c:v>
                </c:pt>
                <c:pt idx="12856">
                  <c:v>1071.3333333333333</c:v>
                </c:pt>
                <c:pt idx="12857">
                  <c:v>1071.4166666666667</c:v>
                </c:pt>
                <c:pt idx="12858">
                  <c:v>1071.5</c:v>
                </c:pt>
                <c:pt idx="12859">
                  <c:v>1071.5833333333333</c:v>
                </c:pt>
                <c:pt idx="12860">
                  <c:v>1071.6666666666667</c:v>
                </c:pt>
                <c:pt idx="12861">
                  <c:v>1071.75</c:v>
                </c:pt>
                <c:pt idx="12862">
                  <c:v>1071.8333333333333</c:v>
                </c:pt>
                <c:pt idx="12863">
                  <c:v>1071.9166666666667</c:v>
                </c:pt>
                <c:pt idx="12864">
                  <c:v>1072</c:v>
                </c:pt>
                <c:pt idx="12865">
                  <c:v>1072.0833333333333</c:v>
                </c:pt>
                <c:pt idx="12866">
                  <c:v>1072.1666666666667</c:v>
                </c:pt>
                <c:pt idx="12867">
                  <c:v>1072.25</c:v>
                </c:pt>
                <c:pt idx="12868">
                  <c:v>1072.3333333333333</c:v>
                </c:pt>
                <c:pt idx="12869">
                  <c:v>1072.4166666666667</c:v>
                </c:pt>
                <c:pt idx="12870">
                  <c:v>1072.5</c:v>
                </c:pt>
                <c:pt idx="12871">
                  <c:v>1072.5833333333333</c:v>
                </c:pt>
                <c:pt idx="12872">
                  <c:v>1072.6666666666667</c:v>
                </c:pt>
                <c:pt idx="12873">
                  <c:v>1072.75</c:v>
                </c:pt>
                <c:pt idx="12874">
                  <c:v>1072.8333333333333</c:v>
                </c:pt>
                <c:pt idx="12875">
                  <c:v>1072.9166666666667</c:v>
                </c:pt>
                <c:pt idx="12876">
                  <c:v>1073</c:v>
                </c:pt>
                <c:pt idx="12877">
                  <c:v>1073.0833333333333</c:v>
                </c:pt>
                <c:pt idx="12878">
                  <c:v>1073.1666666666667</c:v>
                </c:pt>
                <c:pt idx="12879">
                  <c:v>1073.25</c:v>
                </c:pt>
                <c:pt idx="12880">
                  <c:v>1073.3333333333333</c:v>
                </c:pt>
                <c:pt idx="12881">
                  <c:v>1073.4166666666667</c:v>
                </c:pt>
                <c:pt idx="12882">
                  <c:v>1073.5</c:v>
                </c:pt>
                <c:pt idx="12883">
                  <c:v>1073.5833333333333</c:v>
                </c:pt>
                <c:pt idx="12884">
                  <c:v>1073.6666666666667</c:v>
                </c:pt>
                <c:pt idx="12885">
                  <c:v>1073.75</c:v>
                </c:pt>
                <c:pt idx="12886">
                  <c:v>1073.8333333333333</c:v>
                </c:pt>
                <c:pt idx="12887">
                  <c:v>1073.9166666666667</c:v>
                </c:pt>
                <c:pt idx="12888">
                  <c:v>1074</c:v>
                </c:pt>
                <c:pt idx="12889">
                  <c:v>1074.0833333333333</c:v>
                </c:pt>
                <c:pt idx="12890">
                  <c:v>1074.1666666666667</c:v>
                </c:pt>
                <c:pt idx="12891">
                  <c:v>1074.25</c:v>
                </c:pt>
                <c:pt idx="12892">
                  <c:v>1074.3333333333333</c:v>
                </c:pt>
                <c:pt idx="12893">
                  <c:v>1074.4166666666667</c:v>
                </c:pt>
                <c:pt idx="12894">
                  <c:v>1074.5</c:v>
                </c:pt>
                <c:pt idx="12895">
                  <c:v>1074.5833333333333</c:v>
                </c:pt>
                <c:pt idx="12896">
                  <c:v>1074.6666666666667</c:v>
                </c:pt>
                <c:pt idx="12897">
                  <c:v>1074.75</c:v>
                </c:pt>
                <c:pt idx="12898">
                  <c:v>1074.8333333333333</c:v>
                </c:pt>
                <c:pt idx="12899">
                  <c:v>1074.9166666666667</c:v>
                </c:pt>
                <c:pt idx="12900">
                  <c:v>1075</c:v>
                </c:pt>
                <c:pt idx="12901">
                  <c:v>1075.0833333333333</c:v>
                </c:pt>
                <c:pt idx="12902">
                  <c:v>1075.1666666666667</c:v>
                </c:pt>
                <c:pt idx="12903">
                  <c:v>1075.25</c:v>
                </c:pt>
                <c:pt idx="12904">
                  <c:v>1075.3333333333333</c:v>
                </c:pt>
                <c:pt idx="12905">
                  <c:v>1075.4166666666667</c:v>
                </c:pt>
                <c:pt idx="12906">
                  <c:v>1075.5</c:v>
                </c:pt>
                <c:pt idx="12907">
                  <c:v>1075.5833333333333</c:v>
                </c:pt>
                <c:pt idx="12908">
                  <c:v>1075.6666666666667</c:v>
                </c:pt>
                <c:pt idx="12909">
                  <c:v>1075.75</c:v>
                </c:pt>
                <c:pt idx="12910">
                  <c:v>1075.8333333333333</c:v>
                </c:pt>
                <c:pt idx="12911">
                  <c:v>1075.9166666666667</c:v>
                </c:pt>
                <c:pt idx="12912">
                  <c:v>1076</c:v>
                </c:pt>
                <c:pt idx="12913">
                  <c:v>1076.0833333333333</c:v>
                </c:pt>
                <c:pt idx="12914">
                  <c:v>1076.1666666666667</c:v>
                </c:pt>
                <c:pt idx="12915">
                  <c:v>1076.25</c:v>
                </c:pt>
                <c:pt idx="12916">
                  <c:v>1076.3333333333333</c:v>
                </c:pt>
                <c:pt idx="12917">
                  <c:v>1076.4166666666667</c:v>
                </c:pt>
                <c:pt idx="12918">
                  <c:v>1076.5</c:v>
                </c:pt>
                <c:pt idx="12919">
                  <c:v>1076.5833333333333</c:v>
                </c:pt>
                <c:pt idx="12920">
                  <c:v>1076.6666666666667</c:v>
                </c:pt>
                <c:pt idx="12921">
                  <c:v>1076.75</c:v>
                </c:pt>
                <c:pt idx="12922">
                  <c:v>1076.8333333333333</c:v>
                </c:pt>
                <c:pt idx="12923">
                  <c:v>1076.9166666666667</c:v>
                </c:pt>
                <c:pt idx="12924">
                  <c:v>1077</c:v>
                </c:pt>
                <c:pt idx="12925">
                  <c:v>1077.0833333333333</c:v>
                </c:pt>
                <c:pt idx="12926">
                  <c:v>1077.1666666666667</c:v>
                </c:pt>
                <c:pt idx="12927">
                  <c:v>1077.25</c:v>
                </c:pt>
                <c:pt idx="12928">
                  <c:v>1077.3333333333333</c:v>
                </c:pt>
                <c:pt idx="12929">
                  <c:v>1077.4166666666667</c:v>
                </c:pt>
                <c:pt idx="12930">
                  <c:v>1077.5</c:v>
                </c:pt>
                <c:pt idx="12931">
                  <c:v>1077.5833333333333</c:v>
                </c:pt>
                <c:pt idx="12932">
                  <c:v>1077.6666666666667</c:v>
                </c:pt>
                <c:pt idx="12933">
                  <c:v>1077.75</c:v>
                </c:pt>
                <c:pt idx="12934">
                  <c:v>1077.8333333333333</c:v>
                </c:pt>
                <c:pt idx="12935">
                  <c:v>1077.9166666666667</c:v>
                </c:pt>
                <c:pt idx="12936">
                  <c:v>1078</c:v>
                </c:pt>
                <c:pt idx="12937">
                  <c:v>1078.0833333333333</c:v>
                </c:pt>
                <c:pt idx="12938">
                  <c:v>1078.1666666666667</c:v>
                </c:pt>
                <c:pt idx="12939">
                  <c:v>1078.25</c:v>
                </c:pt>
                <c:pt idx="12940">
                  <c:v>1078.3333333333333</c:v>
                </c:pt>
                <c:pt idx="12941">
                  <c:v>1078.4166666666667</c:v>
                </c:pt>
                <c:pt idx="12942">
                  <c:v>1078.5</c:v>
                </c:pt>
                <c:pt idx="12943">
                  <c:v>1078.5833333333333</c:v>
                </c:pt>
                <c:pt idx="12944">
                  <c:v>1078.6666666666667</c:v>
                </c:pt>
                <c:pt idx="12945">
                  <c:v>1078.75</c:v>
                </c:pt>
                <c:pt idx="12946">
                  <c:v>1078.8333333333333</c:v>
                </c:pt>
                <c:pt idx="12947">
                  <c:v>1078.9166666666667</c:v>
                </c:pt>
                <c:pt idx="12948">
                  <c:v>1079</c:v>
                </c:pt>
                <c:pt idx="12949">
                  <c:v>1079.0833333333333</c:v>
                </c:pt>
                <c:pt idx="12950">
                  <c:v>1079.1666666666667</c:v>
                </c:pt>
                <c:pt idx="12951">
                  <c:v>1079.25</c:v>
                </c:pt>
                <c:pt idx="12952">
                  <c:v>1079.3333333333333</c:v>
                </c:pt>
                <c:pt idx="12953">
                  <c:v>1079.4166666666667</c:v>
                </c:pt>
                <c:pt idx="12954">
                  <c:v>1079.5</c:v>
                </c:pt>
                <c:pt idx="12955">
                  <c:v>1079.5833333333333</c:v>
                </c:pt>
                <c:pt idx="12956">
                  <c:v>1079.6666666666667</c:v>
                </c:pt>
                <c:pt idx="12957">
                  <c:v>1079.75</c:v>
                </c:pt>
                <c:pt idx="12958">
                  <c:v>1079.8333333333333</c:v>
                </c:pt>
                <c:pt idx="12959">
                  <c:v>1079.9166666666667</c:v>
                </c:pt>
                <c:pt idx="12960">
                  <c:v>1080</c:v>
                </c:pt>
                <c:pt idx="12961">
                  <c:v>1080.0833333333333</c:v>
                </c:pt>
                <c:pt idx="12962">
                  <c:v>1080.1666666666667</c:v>
                </c:pt>
                <c:pt idx="12963">
                  <c:v>1080.25</c:v>
                </c:pt>
                <c:pt idx="12964">
                  <c:v>1080.3333333333333</c:v>
                </c:pt>
                <c:pt idx="12965">
                  <c:v>1080.4166666666667</c:v>
                </c:pt>
                <c:pt idx="12966">
                  <c:v>1080.5</c:v>
                </c:pt>
                <c:pt idx="12967">
                  <c:v>1080.5833333333333</c:v>
                </c:pt>
                <c:pt idx="12968">
                  <c:v>1080.6666666666667</c:v>
                </c:pt>
                <c:pt idx="12969">
                  <c:v>1080.75</c:v>
                </c:pt>
                <c:pt idx="12970">
                  <c:v>1080.8333333333333</c:v>
                </c:pt>
                <c:pt idx="12971">
                  <c:v>1080.9166666666667</c:v>
                </c:pt>
                <c:pt idx="12972">
                  <c:v>1081</c:v>
                </c:pt>
                <c:pt idx="12973">
                  <c:v>1081.0833333333333</c:v>
                </c:pt>
                <c:pt idx="12974">
                  <c:v>1081.1666666666667</c:v>
                </c:pt>
                <c:pt idx="12975">
                  <c:v>1081.25</c:v>
                </c:pt>
                <c:pt idx="12976">
                  <c:v>1081.3333333333333</c:v>
                </c:pt>
                <c:pt idx="12977">
                  <c:v>1081.4166666666667</c:v>
                </c:pt>
                <c:pt idx="12978">
                  <c:v>1081.5</c:v>
                </c:pt>
                <c:pt idx="12979">
                  <c:v>1081.5833333333333</c:v>
                </c:pt>
                <c:pt idx="12980">
                  <c:v>1081.6666666666667</c:v>
                </c:pt>
                <c:pt idx="12981">
                  <c:v>1081.75</c:v>
                </c:pt>
                <c:pt idx="12982">
                  <c:v>1081.8333333333333</c:v>
                </c:pt>
                <c:pt idx="12983">
                  <c:v>1081.9166666666667</c:v>
                </c:pt>
                <c:pt idx="12984">
                  <c:v>1082</c:v>
                </c:pt>
                <c:pt idx="12985">
                  <c:v>1082.0833333333333</c:v>
                </c:pt>
                <c:pt idx="12986">
                  <c:v>1082.1666666666667</c:v>
                </c:pt>
                <c:pt idx="12987">
                  <c:v>1082.25</c:v>
                </c:pt>
                <c:pt idx="12988">
                  <c:v>1082.3333333333333</c:v>
                </c:pt>
                <c:pt idx="12989">
                  <c:v>1082.4166666666667</c:v>
                </c:pt>
                <c:pt idx="12990">
                  <c:v>1082.5</c:v>
                </c:pt>
                <c:pt idx="12991">
                  <c:v>1082.5833333333333</c:v>
                </c:pt>
                <c:pt idx="12992">
                  <c:v>1082.6666666666667</c:v>
                </c:pt>
                <c:pt idx="12993">
                  <c:v>1082.75</c:v>
                </c:pt>
                <c:pt idx="12994">
                  <c:v>1082.8333333333333</c:v>
                </c:pt>
                <c:pt idx="12995">
                  <c:v>1082.9166666666667</c:v>
                </c:pt>
                <c:pt idx="12996">
                  <c:v>1083</c:v>
                </c:pt>
                <c:pt idx="12997">
                  <c:v>1083.0833333333333</c:v>
                </c:pt>
                <c:pt idx="12998">
                  <c:v>1083.1666666666667</c:v>
                </c:pt>
                <c:pt idx="12999">
                  <c:v>1083.25</c:v>
                </c:pt>
                <c:pt idx="13000">
                  <c:v>1083.3333333333333</c:v>
                </c:pt>
                <c:pt idx="13001">
                  <c:v>1083.4166666666667</c:v>
                </c:pt>
                <c:pt idx="13002">
                  <c:v>1083.5</c:v>
                </c:pt>
                <c:pt idx="13003">
                  <c:v>1083.5833333333333</c:v>
                </c:pt>
                <c:pt idx="13004">
                  <c:v>1083.6666666666667</c:v>
                </c:pt>
                <c:pt idx="13005">
                  <c:v>1083.75</c:v>
                </c:pt>
                <c:pt idx="13006">
                  <c:v>1083.8333333333333</c:v>
                </c:pt>
                <c:pt idx="13007">
                  <c:v>1083.9166666666667</c:v>
                </c:pt>
                <c:pt idx="13008">
                  <c:v>1084</c:v>
                </c:pt>
                <c:pt idx="13009">
                  <c:v>1084.0833333333333</c:v>
                </c:pt>
                <c:pt idx="13010">
                  <c:v>1084.1666666666667</c:v>
                </c:pt>
                <c:pt idx="13011">
                  <c:v>1084.25</c:v>
                </c:pt>
                <c:pt idx="13012">
                  <c:v>1084.3333333333333</c:v>
                </c:pt>
                <c:pt idx="13013">
                  <c:v>1084.4166666666667</c:v>
                </c:pt>
                <c:pt idx="13014">
                  <c:v>1084.5</c:v>
                </c:pt>
                <c:pt idx="13015">
                  <c:v>1084.5833333333333</c:v>
                </c:pt>
                <c:pt idx="13016">
                  <c:v>1084.6666666666667</c:v>
                </c:pt>
                <c:pt idx="13017">
                  <c:v>1084.75</c:v>
                </c:pt>
                <c:pt idx="13018">
                  <c:v>1084.8333333333333</c:v>
                </c:pt>
                <c:pt idx="13019">
                  <c:v>1084.9166666666667</c:v>
                </c:pt>
                <c:pt idx="13020">
                  <c:v>1085</c:v>
                </c:pt>
                <c:pt idx="13021">
                  <c:v>1085.0833333333333</c:v>
                </c:pt>
                <c:pt idx="13022">
                  <c:v>1085.1666666666667</c:v>
                </c:pt>
                <c:pt idx="13023">
                  <c:v>1085.25</c:v>
                </c:pt>
                <c:pt idx="13024">
                  <c:v>1085.3333333333333</c:v>
                </c:pt>
                <c:pt idx="13025">
                  <c:v>1085.4166666666667</c:v>
                </c:pt>
                <c:pt idx="13026">
                  <c:v>1085.5</c:v>
                </c:pt>
                <c:pt idx="13027">
                  <c:v>1085.5833333333333</c:v>
                </c:pt>
                <c:pt idx="13028">
                  <c:v>1085.6666666666667</c:v>
                </c:pt>
                <c:pt idx="13029">
                  <c:v>1085.75</c:v>
                </c:pt>
                <c:pt idx="13030">
                  <c:v>1085.8333333333333</c:v>
                </c:pt>
                <c:pt idx="13031">
                  <c:v>1085.9166666666667</c:v>
                </c:pt>
                <c:pt idx="13032">
                  <c:v>1086</c:v>
                </c:pt>
                <c:pt idx="13033">
                  <c:v>1086.0833333333333</c:v>
                </c:pt>
                <c:pt idx="13034">
                  <c:v>1086.1666666666667</c:v>
                </c:pt>
                <c:pt idx="13035">
                  <c:v>1086.25</c:v>
                </c:pt>
                <c:pt idx="13036">
                  <c:v>1086.3333333333333</c:v>
                </c:pt>
                <c:pt idx="13037">
                  <c:v>1086.4166666666667</c:v>
                </c:pt>
                <c:pt idx="13038">
                  <c:v>1086.5</c:v>
                </c:pt>
                <c:pt idx="13039">
                  <c:v>1086.5833333333333</c:v>
                </c:pt>
                <c:pt idx="13040">
                  <c:v>1086.6666666666667</c:v>
                </c:pt>
                <c:pt idx="13041">
                  <c:v>1086.75</c:v>
                </c:pt>
                <c:pt idx="13042">
                  <c:v>1086.8333333333333</c:v>
                </c:pt>
                <c:pt idx="13043">
                  <c:v>1086.9166666666667</c:v>
                </c:pt>
                <c:pt idx="13044">
                  <c:v>1087</c:v>
                </c:pt>
                <c:pt idx="13045">
                  <c:v>1087.0833333333333</c:v>
                </c:pt>
                <c:pt idx="13046">
                  <c:v>1087.1666666666667</c:v>
                </c:pt>
                <c:pt idx="13047">
                  <c:v>1087.25</c:v>
                </c:pt>
                <c:pt idx="13048">
                  <c:v>1087.3333333333333</c:v>
                </c:pt>
                <c:pt idx="13049">
                  <c:v>1087.4166666666667</c:v>
                </c:pt>
                <c:pt idx="13050">
                  <c:v>1087.5</c:v>
                </c:pt>
                <c:pt idx="13051">
                  <c:v>1087.5833333333333</c:v>
                </c:pt>
                <c:pt idx="13052">
                  <c:v>1087.6666666666667</c:v>
                </c:pt>
                <c:pt idx="13053">
                  <c:v>1087.75</c:v>
                </c:pt>
                <c:pt idx="13054">
                  <c:v>1087.8333333333333</c:v>
                </c:pt>
                <c:pt idx="13055">
                  <c:v>1087.9166666666667</c:v>
                </c:pt>
                <c:pt idx="13056">
                  <c:v>1088</c:v>
                </c:pt>
                <c:pt idx="13057">
                  <c:v>1088.0833333333333</c:v>
                </c:pt>
                <c:pt idx="13058">
                  <c:v>1088.1666666666667</c:v>
                </c:pt>
                <c:pt idx="13059">
                  <c:v>1088.25</c:v>
                </c:pt>
                <c:pt idx="13060">
                  <c:v>1088.3333333333333</c:v>
                </c:pt>
                <c:pt idx="13061">
                  <c:v>1088.4166666666667</c:v>
                </c:pt>
                <c:pt idx="13062">
                  <c:v>1088.5</c:v>
                </c:pt>
                <c:pt idx="13063">
                  <c:v>1088.5833333333333</c:v>
                </c:pt>
                <c:pt idx="13064">
                  <c:v>1088.6666666666667</c:v>
                </c:pt>
                <c:pt idx="13065">
                  <c:v>1088.75</c:v>
                </c:pt>
                <c:pt idx="13066">
                  <c:v>1088.8333333333333</c:v>
                </c:pt>
                <c:pt idx="13067">
                  <c:v>1088.9166666666667</c:v>
                </c:pt>
                <c:pt idx="13068">
                  <c:v>1089</c:v>
                </c:pt>
                <c:pt idx="13069">
                  <c:v>1089.0833333333333</c:v>
                </c:pt>
                <c:pt idx="13070">
                  <c:v>1089.1666666666667</c:v>
                </c:pt>
                <c:pt idx="13071">
                  <c:v>1089.25</c:v>
                </c:pt>
                <c:pt idx="13072">
                  <c:v>1089.3333333333333</c:v>
                </c:pt>
                <c:pt idx="13073">
                  <c:v>1089.4166666666667</c:v>
                </c:pt>
                <c:pt idx="13074">
                  <c:v>1089.5</c:v>
                </c:pt>
                <c:pt idx="13075">
                  <c:v>1089.5833333333333</c:v>
                </c:pt>
                <c:pt idx="13076">
                  <c:v>1089.6666666666667</c:v>
                </c:pt>
                <c:pt idx="13077">
                  <c:v>1089.75</c:v>
                </c:pt>
                <c:pt idx="13078">
                  <c:v>1089.8333333333333</c:v>
                </c:pt>
                <c:pt idx="13079">
                  <c:v>1089.9166666666667</c:v>
                </c:pt>
                <c:pt idx="13080">
                  <c:v>1090</c:v>
                </c:pt>
                <c:pt idx="13081">
                  <c:v>1090.0833333333333</c:v>
                </c:pt>
                <c:pt idx="13082">
                  <c:v>1090.1666666666667</c:v>
                </c:pt>
                <c:pt idx="13083">
                  <c:v>1090.25</c:v>
                </c:pt>
                <c:pt idx="13084">
                  <c:v>1090.3333333333333</c:v>
                </c:pt>
                <c:pt idx="13085">
                  <c:v>1090.4166666666667</c:v>
                </c:pt>
                <c:pt idx="13086">
                  <c:v>1090.5</c:v>
                </c:pt>
                <c:pt idx="13087">
                  <c:v>1090.5833333333333</c:v>
                </c:pt>
                <c:pt idx="13088">
                  <c:v>1090.6666666666667</c:v>
                </c:pt>
                <c:pt idx="13089">
                  <c:v>1090.75</c:v>
                </c:pt>
                <c:pt idx="13090">
                  <c:v>1090.8333333333333</c:v>
                </c:pt>
                <c:pt idx="13091">
                  <c:v>1090.9166666666667</c:v>
                </c:pt>
                <c:pt idx="13092">
                  <c:v>1091</c:v>
                </c:pt>
                <c:pt idx="13093">
                  <c:v>1091.0833333333333</c:v>
                </c:pt>
                <c:pt idx="13094">
                  <c:v>1091.1666666666667</c:v>
                </c:pt>
                <c:pt idx="13095">
                  <c:v>1091.25</c:v>
                </c:pt>
                <c:pt idx="13096">
                  <c:v>1091.3333333333333</c:v>
                </c:pt>
                <c:pt idx="13097">
                  <c:v>1091.4166666666667</c:v>
                </c:pt>
                <c:pt idx="13098">
                  <c:v>1091.5</c:v>
                </c:pt>
                <c:pt idx="13099">
                  <c:v>1091.5833333333333</c:v>
                </c:pt>
                <c:pt idx="13100">
                  <c:v>1091.6666666666667</c:v>
                </c:pt>
                <c:pt idx="13101">
                  <c:v>1091.75</c:v>
                </c:pt>
                <c:pt idx="13102">
                  <c:v>1091.8333333333333</c:v>
                </c:pt>
                <c:pt idx="13103">
                  <c:v>1091.9166666666667</c:v>
                </c:pt>
                <c:pt idx="13104">
                  <c:v>1092</c:v>
                </c:pt>
                <c:pt idx="13105">
                  <c:v>1092.0833333333333</c:v>
                </c:pt>
                <c:pt idx="13106">
                  <c:v>1092.1666666666667</c:v>
                </c:pt>
                <c:pt idx="13107">
                  <c:v>1092.25</c:v>
                </c:pt>
                <c:pt idx="13108">
                  <c:v>1092.3333333333333</c:v>
                </c:pt>
                <c:pt idx="13109">
                  <c:v>1092.4166666666667</c:v>
                </c:pt>
                <c:pt idx="13110">
                  <c:v>1092.5</c:v>
                </c:pt>
                <c:pt idx="13111">
                  <c:v>1092.5833333333333</c:v>
                </c:pt>
                <c:pt idx="13112">
                  <c:v>1092.6666666666667</c:v>
                </c:pt>
                <c:pt idx="13113">
                  <c:v>1092.75</c:v>
                </c:pt>
                <c:pt idx="13114">
                  <c:v>1092.8333333333333</c:v>
                </c:pt>
                <c:pt idx="13115">
                  <c:v>1092.9166666666667</c:v>
                </c:pt>
                <c:pt idx="13116">
                  <c:v>1093</c:v>
                </c:pt>
                <c:pt idx="13117">
                  <c:v>1093.0833333333333</c:v>
                </c:pt>
                <c:pt idx="13118">
                  <c:v>1093.1666666666667</c:v>
                </c:pt>
                <c:pt idx="13119">
                  <c:v>1093.25</c:v>
                </c:pt>
                <c:pt idx="13120">
                  <c:v>1093.3333333333333</c:v>
                </c:pt>
                <c:pt idx="13121">
                  <c:v>1093.4166666666667</c:v>
                </c:pt>
                <c:pt idx="13122">
                  <c:v>1093.5</c:v>
                </c:pt>
                <c:pt idx="13123">
                  <c:v>1093.5833333333333</c:v>
                </c:pt>
                <c:pt idx="13124">
                  <c:v>1093.6666666666667</c:v>
                </c:pt>
                <c:pt idx="13125">
                  <c:v>1093.75</c:v>
                </c:pt>
                <c:pt idx="13126">
                  <c:v>1093.8333333333333</c:v>
                </c:pt>
                <c:pt idx="13127">
                  <c:v>1093.9166666666667</c:v>
                </c:pt>
                <c:pt idx="13128">
                  <c:v>1094</c:v>
                </c:pt>
                <c:pt idx="13129">
                  <c:v>1094.0833333333333</c:v>
                </c:pt>
                <c:pt idx="13130">
                  <c:v>1094.1666666666667</c:v>
                </c:pt>
                <c:pt idx="13131">
                  <c:v>1094.25</c:v>
                </c:pt>
                <c:pt idx="13132">
                  <c:v>1094.3333333333333</c:v>
                </c:pt>
                <c:pt idx="13133">
                  <c:v>1094.4166666666667</c:v>
                </c:pt>
                <c:pt idx="13134">
                  <c:v>1094.5</c:v>
                </c:pt>
                <c:pt idx="13135">
                  <c:v>1094.5833333333333</c:v>
                </c:pt>
                <c:pt idx="13136">
                  <c:v>1094.6666666666667</c:v>
                </c:pt>
                <c:pt idx="13137">
                  <c:v>1094.75</c:v>
                </c:pt>
                <c:pt idx="13138">
                  <c:v>1094.8333333333333</c:v>
                </c:pt>
                <c:pt idx="13139">
                  <c:v>1094.9166666666667</c:v>
                </c:pt>
                <c:pt idx="13140">
                  <c:v>1095</c:v>
                </c:pt>
                <c:pt idx="13141">
                  <c:v>1095.0833333333333</c:v>
                </c:pt>
                <c:pt idx="13142">
                  <c:v>1095.1666666666667</c:v>
                </c:pt>
                <c:pt idx="13143">
                  <c:v>1095.25</c:v>
                </c:pt>
                <c:pt idx="13144">
                  <c:v>1095.3333333333333</c:v>
                </c:pt>
                <c:pt idx="13145">
                  <c:v>1095.4166666666667</c:v>
                </c:pt>
                <c:pt idx="13146">
                  <c:v>1095.5</c:v>
                </c:pt>
                <c:pt idx="13147">
                  <c:v>1095.5833333333333</c:v>
                </c:pt>
                <c:pt idx="13148">
                  <c:v>1095.6666666666667</c:v>
                </c:pt>
                <c:pt idx="13149">
                  <c:v>1095.75</c:v>
                </c:pt>
                <c:pt idx="13150">
                  <c:v>1095.8333333333333</c:v>
                </c:pt>
                <c:pt idx="13151">
                  <c:v>1095.9166666666667</c:v>
                </c:pt>
                <c:pt idx="13152">
                  <c:v>1096</c:v>
                </c:pt>
                <c:pt idx="13153">
                  <c:v>1096.0833333333333</c:v>
                </c:pt>
                <c:pt idx="13154">
                  <c:v>1096.1666666666667</c:v>
                </c:pt>
                <c:pt idx="13155">
                  <c:v>1096.25</c:v>
                </c:pt>
                <c:pt idx="13156">
                  <c:v>1096.3333333333333</c:v>
                </c:pt>
                <c:pt idx="13157">
                  <c:v>1096.4166666666667</c:v>
                </c:pt>
                <c:pt idx="13158">
                  <c:v>1096.5</c:v>
                </c:pt>
                <c:pt idx="13159">
                  <c:v>1096.5833333333333</c:v>
                </c:pt>
                <c:pt idx="13160">
                  <c:v>1096.6666666666667</c:v>
                </c:pt>
                <c:pt idx="13161">
                  <c:v>1096.75</c:v>
                </c:pt>
                <c:pt idx="13162">
                  <c:v>1096.8333333333333</c:v>
                </c:pt>
                <c:pt idx="13163">
                  <c:v>1096.9166666666667</c:v>
                </c:pt>
                <c:pt idx="13164">
                  <c:v>1097</c:v>
                </c:pt>
                <c:pt idx="13165">
                  <c:v>1097.0833333333333</c:v>
                </c:pt>
                <c:pt idx="13166">
                  <c:v>1097.1666666666667</c:v>
                </c:pt>
                <c:pt idx="13167">
                  <c:v>1097.25</c:v>
                </c:pt>
                <c:pt idx="13168">
                  <c:v>1097.3333333333333</c:v>
                </c:pt>
                <c:pt idx="13169">
                  <c:v>1097.4166666666667</c:v>
                </c:pt>
                <c:pt idx="13170">
                  <c:v>1097.5</c:v>
                </c:pt>
                <c:pt idx="13171">
                  <c:v>1097.5833333333333</c:v>
                </c:pt>
                <c:pt idx="13172">
                  <c:v>1097.6666666666667</c:v>
                </c:pt>
                <c:pt idx="13173">
                  <c:v>1097.75</c:v>
                </c:pt>
                <c:pt idx="13174">
                  <c:v>1097.8333333333333</c:v>
                </c:pt>
                <c:pt idx="13175">
                  <c:v>1097.9166666666667</c:v>
                </c:pt>
                <c:pt idx="13176">
                  <c:v>1098</c:v>
                </c:pt>
                <c:pt idx="13177">
                  <c:v>1098.0833333333333</c:v>
                </c:pt>
                <c:pt idx="13178">
                  <c:v>1098.1666666666667</c:v>
                </c:pt>
                <c:pt idx="13179">
                  <c:v>1098.25</c:v>
                </c:pt>
                <c:pt idx="13180">
                  <c:v>1098.3333333333333</c:v>
                </c:pt>
                <c:pt idx="13181">
                  <c:v>1098.4166666666667</c:v>
                </c:pt>
                <c:pt idx="13182">
                  <c:v>1098.5</c:v>
                </c:pt>
                <c:pt idx="13183">
                  <c:v>1098.5833333333333</c:v>
                </c:pt>
                <c:pt idx="13184">
                  <c:v>1098.6666666666667</c:v>
                </c:pt>
                <c:pt idx="13185">
                  <c:v>1098.75</c:v>
                </c:pt>
                <c:pt idx="13186">
                  <c:v>1098.8333333333333</c:v>
                </c:pt>
                <c:pt idx="13187">
                  <c:v>1098.9166666666667</c:v>
                </c:pt>
                <c:pt idx="13188">
                  <c:v>1099</c:v>
                </c:pt>
                <c:pt idx="13189">
                  <c:v>1099.0833333333333</c:v>
                </c:pt>
                <c:pt idx="13190">
                  <c:v>1099.1666666666667</c:v>
                </c:pt>
                <c:pt idx="13191">
                  <c:v>1099.25</c:v>
                </c:pt>
                <c:pt idx="13192">
                  <c:v>1099.3333333333333</c:v>
                </c:pt>
                <c:pt idx="13193">
                  <c:v>1099.4166666666667</c:v>
                </c:pt>
                <c:pt idx="13194">
                  <c:v>1099.5</c:v>
                </c:pt>
                <c:pt idx="13195">
                  <c:v>1099.5833333333333</c:v>
                </c:pt>
                <c:pt idx="13196">
                  <c:v>1099.6666666666667</c:v>
                </c:pt>
                <c:pt idx="13197">
                  <c:v>1099.75</c:v>
                </c:pt>
                <c:pt idx="13198">
                  <c:v>1099.8333333333333</c:v>
                </c:pt>
                <c:pt idx="13199">
                  <c:v>1099.9166666666667</c:v>
                </c:pt>
                <c:pt idx="13200">
                  <c:v>1100</c:v>
                </c:pt>
                <c:pt idx="13201">
                  <c:v>1100.0833333333333</c:v>
                </c:pt>
                <c:pt idx="13202">
                  <c:v>1100.1666666666667</c:v>
                </c:pt>
                <c:pt idx="13203">
                  <c:v>1100.25</c:v>
                </c:pt>
                <c:pt idx="13204">
                  <c:v>1100.3333333333333</c:v>
                </c:pt>
                <c:pt idx="13205">
                  <c:v>1100.4166666666667</c:v>
                </c:pt>
                <c:pt idx="13206">
                  <c:v>1100.5</c:v>
                </c:pt>
                <c:pt idx="13207">
                  <c:v>1100.5833333333333</c:v>
                </c:pt>
                <c:pt idx="13208">
                  <c:v>1100.6666666666667</c:v>
                </c:pt>
                <c:pt idx="13209">
                  <c:v>1100.75</c:v>
                </c:pt>
                <c:pt idx="13210">
                  <c:v>1100.8333333333333</c:v>
                </c:pt>
                <c:pt idx="13211">
                  <c:v>1100.9166666666667</c:v>
                </c:pt>
                <c:pt idx="13212">
                  <c:v>1101</c:v>
                </c:pt>
                <c:pt idx="13213">
                  <c:v>1101.0833333333333</c:v>
                </c:pt>
                <c:pt idx="13214">
                  <c:v>1101.1666666666667</c:v>
                </c:pt>
                <c:pt idx="13215">
                  <c:v>1101.25</c:v>
                </c:pt>
                <c:pt idx="13216">
                  <c:v>1101.3333333333333</c:v>
                </c:pt>
                <c:pt idx="13217">
                  <c:v>1101.4166666666667</c:v>
                </c:pt>
                <c:pt idx="13218">
                  <c:v>1101.5</c:v>
                </c:pt>
                <c:pt idx="13219">
                  <c:v>1101.5833333333333</c:v>
                </c:pt>
                <c:pt idx="13220">
                  <c:v>1101.6666666666667</c:v>
                </c:pt>
                <c:pt idx="13221">
                  <c:v>1101.75</c:v>
                </c:pt>
                <c:pt idx="13222">
                  <c:v>1101.8333333333333</c:v>
                </c:pt>
                <c:pt idx="13223">
                  <c:v>1101.9166666666667</c:v>
                </c:pt>
                <c:pt idx="13224">
                  <c:v>1102</c:v>
                </c:pt>
                <c:pt idx="13225">
                  <c:v>1102.0833333333333</c:v>
                </c:pt>
                <c:pt idx="13226">
                  <c:v>1102.1666666666667</c:v>
                </c:pt>
                <c:pt idx="13227">
                  <c:v>1102.25</c:v>
                </c:pt>
                <c:pt idx="13228">
                  <c:v>1102.3333333333333</c:v>
                </c:pt>
                <c:pt idx="13229">
                  <c:v>1102.4166666666667</c:v>
                </c:pt>
                <c:pt idx="13230">
                  <c:v>1102.5</c:v>
                </c:pt>
                <c:pt idx="13231">
                  <c:v>1102.5833333333333</c:v>
                </c:pt>
                <c:pt idx="13232">
                  <c:v>1102.6666666666667</c:v>
                </c:pt>
                <c:pt idx="13233">
                  <c:v>1102.75</c:v>
                </c:pt>
                <c:pt idx="13234">
                  <c:v>1102.8333333333333</c:v>
                </c:pt>
                <c:pt idx="13235">
                  <c:v>1102.9166666666667</c:v>
                </c:pt>
                <c:pt idx="13236">
                  <c:v>1103</c:v>
                </c:pt>
                <c:pt idx="13237">
                  <c:v>1103.0833333333333</c:v>
                </c:pt>
                <c:pt idx="13238">
                  <c:v>1103.1666666666667</c:v>
                </c:pt>
                <c:pt idx="13239">
                  <c:v>1103.25</c:v>
                </c:pt>
                <c:pt idx="13240">
                  <c:v>1103.3333333333333</c:v>
                </c:pt>
                <c:pt idx="13241">
                  <c:v>1103.4166666666667</c:v>
                </c:pt>
                <c:pt idx="13242">
                  <c:v>1103.5</c:v>
                </c:pt>
                <c:pt idx="13243">
                  <c:v>1103.5833333333333</c:v>
                </c:pt>
                <c:pt idx="13244">
                  <c:v>1103.6666666666667</c:v>
                </c:pt>
                <c:pt idx="13245">
                  <c:v>1103.75</c:v>
                </c:pt>
                <c:pt idx="13246">
                  <c:v>1103.8333333333333</c:v>
                </c:pt>
                <c:pt idx="13247">
                  <c:v>1103.9166666666667</c:v>
                </c:pt>
                <c:pt idx="13248">
                  <c:v>1104</c:v>
                </c:pt>
                <c:pt idx="13249">
                  <c:v>1104.0833333333333</c:v>
                </c:pt>
                <c:pt idx="13250">
                  <c:v>1104.1666666666667</c:v>
                </c:pt>
                <c:pt idx="13251">
                  <c:v>1104.25</c:v>
                </c:pt>
                <c:pt idx="13252">
                  <c:v>1104.3333333333333</c:v>
                </c:pt>
                <c:pt idx="13253">
                  <c:v>1104.4166666666667</c:v>
                </c:pt>
                <c:pt idx="13254">
                  <c:v>1104.5</c:v>
                </c:pt>
                <c:pt idx="13255">
                  <c:v>1104.5833333333333</c:v>
                </c:pt>
                <c:pt idx="13256">
                  <c:v>1104.6666666666667</c:v>
                </c:pt>
                <c:pt idx="13257">
                  <c:v>1104.75</c:v>
                </c:pt>
                <c:pt idx="13258">
                  <c:v>1104.8333333333333</c:v>
                </c:pt>
                <c:pt idx="13259">
                  <c:v>1104.9166666666667</c:v>
                </c:pt>
                <c:pt idx="13260">
                  <c:v>1105</c:v>
                </c:pt>
                <c:pt idx="13261">
                  <c:v>1105.0833333333333</c:v>
                </c:pt>
                <c:pt idx="13262">
                  <c:v>1105.1666666666667</c:v>
                </c:pt>
                <c:pt idx="13263">
                  <c:v>1105.25</c:v>
                </c:pt>
                <c:pt idx="13264">
                  <c:v>1105.3333333333333</c:v>
                </c:pt>
                <c:pt idx="13265">
                  <c:v>1105.4166666666667</c:v>
                </c:pt>
                <c:pt idx="13266">
                  <c:v>1105.5</c:v>
                </c:pt>
                <c:pt idx="13267">
                  <c:v>1105.5833333333333</c:v>
                </c:pt>
                <c:pt idx="13268">
                  <c:v>1105.6666666666667</c:v>
                </c:pt>
                <c:pt idx="13269">
                  <c:v>1105.75</c:v>
                </c:pt>
                <c:pt idx="13270">
                  <c:v>1105.8333333333333</c:v>
                </c:pt>
                <c:pt idx="13271">
                  <c:v>1105.9166666666667</c:v>
                </c:pt>
                <c:pt idx="13272">
                  <c:v>1106</c:v>
                </c:pt>
                <c:pt idx="13273">
                  <c:v>1106.0833333333333</c:v>
                </c:pt>
                <c:pt idx="13274">
                  <c:v>1106.1666666666667</c:v>
                </c:pt>
                <c:pt idx="13275">
                  <c:v>1106.25</c:v>
                </c:pt>
                <c:pt idx="13276">
                  <c:v>1106.3333333333333</c:v>
                </c:pt>
                <c:pt idx="13277">
                  <c:v>1106.4166666666667</c:v>
                </c:pt>
                <c:pt idx="13278">
                  <c:v>1106.5</c:v>
                </c:pt>
                <c:pt idx="13279">
                  <c:v>1106.5833333333333</c:v>
                </c:pt>
                <c:pt idx="13280">
                  <c:v>1106.6666666666667</c:v>
                </c:pt>
                <c:pt idx="13281">
                  <c:v>1106.75</c:v>
                </c:pt>
                <c:pt idx="13282">
                  <c:v>1106.8333333333333</c:v>
                </c:pt>
                <c:pt idx="13283">
                  <c:v>1106.9166666666667</c:v>
                </c:pt>
                <c:pt idx="13284">
                  <c:v>1107</c:v>
                </c:pt>
                <c:pt idx="13285">
                  <c:v>1107.0833333333333</c:v>
                </c:pt>
                <c:pt idx="13286">
                  <c:v>1107.1666666666667</c:v>
                </c:pt>
                <c:pt idx="13287">
                  <c:v>1107.25</c:v>
                </c:pt>
                <c:pt idx="13288">
                  <c:v>1107.3333333333333</c:v>
                </c:pt>
                <c:pt idx="13289">
                  <c:v>1107.4166666666667</c:v>
                </c:pt>
                <c:pt idx="13290">
                  <c:v>1107.5</c:v>
                </c:pt>
                <c:pt idx="13291">
                  <c:v>1107.5833333333333</c:v>
                </c:pt>
                <c:pt idx="13292">
                  <c:v>1107.6666666666667</c:v>
                </c:pt>
                <c:pt idx="13293">
                  <c:v>1107.75</c:v>
                </c:pt>
                <c:pt idx="13294">
                  <c:v>1107.8333333333333</c:v>
                </c:pt>
                <c:pt idx="13295">
                  <c:v>1107.9166666666667</c:v>
                </c:pt>
                <c:pt idx="13296">
                  <c:v>1108</c:v>
                </c:pt>
                <c:pt idx="13297">
                  <c:v>1108.0833333333333</c:v>
                </c:pt>
                <c:pt idx="13298">
                  <c:v>1108.1666666666667</c:v>
                </c:pt>
                <c:pt idx="13299">
                  <c:v>1108.25</c:v>
                </c:pt>
                <c:pt idx="13300">
                  <c:v>1108.3333333333333</c:v>
                </c:pt>
                <c:pt idx="13301">
                  <c:v>1108.4166666666667</c:v>
                </c:pt>
                <c:pt idx="13302">
                  <c:v>1108.5</c:v>
                </c:pt>
                <c:pt idx="13303">
                  <c:v>1108.5833333333333</c:v>
                </c:pt>
                <c:pt idx="13304">
                  <c:v>1108.6666666666667</c:v>
                </c:pt>
                <c:pt idx="13305">
                  <c:v>1108.75</c:v>
                </c:pt>
                <c:pt idx="13306">
                  <c:v>1108.8333333333333</c:v>
                </c:pt>
                <c:pt idx="13307">
                  <c:v>1108.9166666666667</c:v>
                </c:pt>
                <c:pt idx="13308">
                  <c:v>1109</c:v>
                </c:pt>
                <c:pt idx="13309">
                  <c:v>1109.0833333333333</c:v>
                </c:pt>
                <c:pt idx="13310">
                  <c:v>1109.1666666666667</c:v>
                </c:pt>
                <c:pt idx="13311">
                  <c:v>1109.25</c:v>
                </c:pt>
                <c:pt idx="13312">
                  <c:v>1109.3333333333333</c:v>
                </c:pt>
                <c:pt idx="13313">
                  <c:v>1109.4166666666667</c:v>
                </c:pt>
                <c:pt idx="13314">
                  <c:v>1109.5</c:v>
                </c:pt>
                <c:pt idx="13315">
                  <c:v>1109.5833333333333</c:v>
                </c:pt>
                <c:pt idx="13316">
                  <c:v>1109.6666666666667</c:v>
                </c:pt>
                <c:pt idx="13317">
                  <c:v>1109.75</c:v>
                </c:pt>
                <c:pt idx="13318">
                  <c:v>1109.8333333333333</c:v>
                </c:pt>
                <c:pt idx="13319">
                  <c:v>1109.9166666666667</c:v>
                </c:pt>
                <c:pt idx="13320">
                  <c:v>1110</c:v>
                </c:pt>
                <c:pt idx="13321">
                  <c:v>1110.0833333333333</c:v>
                </c:pt>
                <c:pt idx="13322">
                  <c:v>1110.1666666666667</c:v>
                </c:pt>
                <c:pt idx="13323">
                  <c:v>1110.25</c:v>
                </c:pt>
                <c:pt idx="13324">
                  <c:v>1110.3333333333333</c:v>
                </c:pt>
                <c:pt idx="13325">
                  <c:v>1110.4166666666667</c:v>
                </c:pt>
                <c:pt idx="13326">
                  <c:v>1110.5</c:v>
                </c:pt>
                <c:pt idx="13327">
                  <c:v>1110.5833333333333</c:v>
                </c:pt>
                <c:pt idx="13328">
                  <c:v>1110.6666666666667</c:v>
                </c:pt>
                <c:pt idx="13329">
                  <c:v>1110.75</c:v>
                </c:pt>
                <c:pt idx="13330">
                  <c:v>1110.8333333333333</c:v>
                </c:pt>
                <c:pt idx="13331">
                  <c:v>1110.9166666666667</c:v>
                </c:pt>
                <c:pt idx="13332">
                  <c:v>1111</c:v>
                </c:pt>
                <c:pt idx="13333">
                  <c:v>1111.0833333333333</c:v>
                </c:pt>
                <c:pt idx="13334">
                  <c:v>1111.1666666666667</c:v>
                </c:pt>
                <c:pt idx="13335">
                  <c:v>1111.25</c:v>
                </c:pt>
                <c:pt idx="13336">
                  <c:v>1111.3333333333333</c:v>
                </c:pt>
                <c:pt idx="13337">
                  <c:v>1111.4166666666667</c:v>
                </c:pt>
                <c:pt idx="13338">
                  <c:v>1111.5</c:v>
                </c:pt>
                <c:pt idx="13339">
                  <c:v>1111.5833333333333</c:v>
                </c:pt>
                <c:pt idx="13340">
                  <c:v>1111.6666666666667</c:v>
                </c:pt>
                <c:pt idx="13341">
                  <c:v>1111.75</c:v>
                </c:pt>
                <c:pt idx="13342">
                  <c:v>1111.8333333333333</c:v>
                </c:pt>
                <c:pt idx="13343">
                  <c:v>1111.9166666666667</c:v>
                </c:pt>
                <c:pt idx="13344">
                  <c:v>1112</c:v>
                </c:pt>
                <c:pt idx="13345">
                  <c:v>1112.0833333333333</c:v>
                </c:pt>
                <c:pt idx="13346">
                  <c:v>1112.1666666666667</c:v>
                </c:pt>
                <c:pt idx="13347">
                  <c:v>1112.25</c:v>
                </c:pt>
                <c:pt idx="13348">
                  <c:v>1112.3333333333333</c:v>
                </c:pt>
                <c:pt idx="13349">
                  <c:v>1112.4166666666667</c:v>
                </c:pt>
                <c:pt idx="13350">
                  <c:v>1112.5</c:v>
                </c:pt>
                <c:pt idx="13351">
                  <c:v>1112.5833333333333</c:v>
                </c:pt>
                <c:pt idx="13352">
                  <c:v>1112.6666666666667</c:v>
                </c:pt>
                <c:pt idx="13353">
                  <c:v>1112.75</c:v>
                </c:pt>
                <c:pt idx="13354">
                  <c:v>1112.8333333333333</c:v>
                </c:pt>
                <c:pt idx="13355">
                  <c:v>1112.9166666666667</c:v>
                </c:pt>
                <c:pt idx="13356">
                  <c:v>1113</c:v>
                </c:pt>
                <c:pt idx="13357">
                  <c:v>1113.0833333333333</c:v>
                </c:pt>
                <c:pt idx="13358">
                  <c:v>1113.1666666666667</c:v>
                </c:pt>
                <c:pt idx="13359">
                  <c:v>1113.25</c:v>
                </c:pt>
                <c:pt idx="13360">
                  <c:v>1113.3333333333333</c:v>
                </c:pt>
                <c:pt idx="13361">
                  <c:v>1113.4166666666667</c:v>
                </c:pt>
                <c:pt idx="13362">
                  <c:v>1113.5</c:v>
                </c:pt>
                <c:pt idx="13363">
                  <c:v>1113.5833333333333</c:v>
                </c:pt>
                <c:pt idx="13364">
                  <c:v>1113.6666666666667</c:v>
                </c:pt>
                <c:pt idx="13365">
                  <c:v>1113.75</c:v>
                </c:pt>
                <c:pt idx="13366">
                  <c:v>1113.8333333333333</c:v>
                </c:pt>
                <c:pt idx="13367">
                  <c:v>1113.9166666666667</c:v>
                </c:pt>
                <c:pt idx="13368">
                  <c:v>1114</c:v>
                </c:pt>
                <c:pt idx="13369">
                  <c:v>1114.0833333333333</c:v>
                </c:pt>
                <c:pt idx="13370">
                  <c:v>1114.1666666666667</c:v>
                </c:pt>
                <c:pt idx="13371">
                  <c:v>1114.25</c:v>
                </c:pt>
                <c:pt idx="13372">
                  <c:v>1114.3333333333333</c:v>
                </c:pt>
                <c:pt idx="13373">
                  <c:v>1114.4166666666667</c:v>
                </c:pt>
                <c:pt idx="13374">
                  <c:v>1114.5</c:v>
                </c:pt>
                <c:pt idx="13375">
                  <c:v>1114.5833333333333</c:v>
                </c:pt>
                <c:pt idx="13376">
                  <c:v>1114.6666666666667</c:v>
                </c:pt>
                <c:pt idx="13377">
                  <c:v>1114.75</c:v>
                </c:pt>
                <c:pt idx="13378">
                  <c:v>1114.8333333333333</c:v>
                </c:pt>
                <c:pt idx="13379">
                  <c:v>1114.9166666666667</c:v>
                </c:pt>
                <c:pt idx="13380">
                  <c:v>1115</c:v>
                </c:pt>
                <c:pt idx="13381">
                  <c:v>1115.0833333333333</c:v>
                </c:pt>
                <c:pt idx="13382">
                  <c:v>1115.1666666666667</c:v>
                </c:pt>
                <c:pt idx="13383">
                  <c:v>1115.25</c:v>
                </c:pt>
                <c:pt idx="13384">
                  <c:v>1115.3333333333333</c:v>
                </c:pt>
                <c:pt idx="13385">
                  <c:v>1115.4166666666667</c:v>
                </c:pt>
                <c:pt idx="13386">
                  <c:v>1115.5</c:v>
                </c:pt>
                <c:pt idx="13387">
                  <c:v>1115.5833333333333</c:v>
                </c:pt>
                <c:pt idx="13388">
                  <c:v>1115.6666666666667</c:v>
                </c:pt>
                <c:pt idx="13389">
                  <c:v>1115.75</c:v>
                </c:pt>
                <c:pt idx="13390">
                  <c:v>1115.8333333333333</c:v>
                </c:pt>
                <c:pt idx="13391">
                  <c:v>1115.9166666666667</c:v>
                </c:pt>
                <c:pt idx="13392">
                  <c:v>1116</c:v>
                </c:pt>
                <c:pt idx="13393">
                  <c:v>1116.0833333333333</c:v>
                </c:pt>
                <c:pt idx="13394">
                  <c:v>1116.1666666666667</c:v>
                </c:pt>
                <c:pt idx="13395">
                  <c:v>1116.25</c:v>
                </c:pt>
                <c:pt idx="13396">
                  <c:v>1116.3333333333333</c:v>
                </c:pt>
                <c:pt idx="13397">
                  <c:v>1116.4166666666667</c:v>
                </c:pt>
                <c:pt idx="13398">
                  <c:v>1116.5</c:v>
                </c:pt>
                <c:pt idx="13399">
                  <c:v>1116.5833333333333</c:v>
                </c:pt>
                <c:pt idx="13400">
                  <c:v>1116.6666666666667</c:v>
                </c:pt>
                <c:pt idx="13401">
                  <c:v>1116.75</c:v>
                </c:pt>
                <c:pt idx="13402">
                  <c:v>1116.8333333333333</c:v>
                </c:pt>
                <c:pt idx="13403">
                  <c:v>1116.9166666666667</c:v>
                </c:pt>
                <c:pt idx="13404">
                  <c:v>1117</c:v>
                </c:pt>
                <c:pt idx="13405">
                  <c:v>1117.0833333333333</c:v>
                </c:pt>
                <c:pt idx="13406">
                  <c:v>1117.1666666666667</c:v>
                </c:pt>
                <c:pt idx="13407">
                  <c:v>1117.25</c:v>
                </c:pt>
                <c:pt idx="13408">
                  <c:v>1117.3333333333333</c:v>
                </c:pt>
                <c:pt idx="13409">
                  <c:v>1117.4166666666667</c:v>
                </c:pt>
                <c:pt idx="13410">
                  <c:v>1117.5</c:v>
                </c:pt>
                <c:pt idx="13411">
                  <c:v>1117.5833333333333</c:v>
                </c:pt>
                <c:pt idx="13412">
                  <c:v>1117.6666666666667</c:v>
                </c:pt>
                <c:pt idx="13413">
                  <c:v>1117.75</c:v>
                </c:pt>
                <c:pt idx="13414">
                  <c:v>1117.8333333333333</c:v>
                </c:pt>
                <c:pt idx="13415">
                  <c:v>1117.9166666666667</c:v>
                </c:pt>
                <c:pt idx="13416">
                  <c:v>1118</c:v>
                </c:pt>
                <c:pt idx="13417">
                  <c:v>1118.0833333333333</c:v>
                </c:pt>
                <c:pt idx="13418">
                  <c:v>1118.1666666666667</c:v>
                </c:pt>
                <c:pt idx="13419">
                  <c:v>1118.25</c:v>
                </c:pt>
                <c:pt idx="13420">
                  <c:v>1118.3333333333333</c:v>
                </c:pt>
                <c:pt idx="13421">
                  <c:v>1118.4166666666667</c:v>
                </c:pt>
                <c:pt idx="13422">
                  <c:v>1118.5</c:v>
                </c:pt>
                <c:pt idx="13423">
                  <c:v>1118.5833333333333</c:v>
                </c:pt>
                <c:pt idx="13424">
                  <c:v>1118.6666666666667</c:v>
                </c:pt>
                <c:pt idx="13425">
                  <c:v>1118.75</c:v>
                </c:pt>
                <c:pt idx="13426">
                  <c:v>1118.8333333333333</c:v>
                </c:pt>
                <c:pt idx="13427">
                  <c:v>1118.9166666666667</c:v>
                </c:pt>
                <c:pt idx="13428">
                  <c:v>1119</c:v>
                </c:pt>
                <c:pt idx="13429">
                  <c:v>1119.0833333333333</c:v>
                </c:pt>
                <c:pt idx="13430">
                  <c:v>1119.1666666666667</c:v>
                </c:pt>
                <c:pt idx="13431">
                  <c:v>1119.25</c:v>
                </c:pt>
                <c:pt idx="13432">
                  <c:v>1119.3333333333333</c:v>
                </c:pt>
                <c:pt idx="13433">
                  <c:v>1119.4166666666667</c:v>
                </c:pt>
                <c:pt idx="13434">
                  <c:v>1119.5</c:v>
                </c:pt>
                <c:pt idx="13435">
                  <c:v>1119.5833333333333</c:v>
                </c:pt>
                <c:pt idx="13436">
                  <c:v>1119.6666666666667</c:v>
                </c:pt>
                <c:pt idx="13437">
                  <c:v>1119.75</c:v>
                </c:pt>
                <c:pt idx="13438">
                  <c:v>1119.8333333333333</c:v>
                </c:pt>
                <c:pt idx="13439">
                  <c:v>1119.9166666666667</c:v>
                </c:pt>
                <c:pt idx="13440">
                  <c:v>1120</c:v>
                </c:pt>
                <c:pt idx="13441">
                  <c:v>1120.0833333333333</c:v>
                </c:pt>
                <c:pt idx="13442">
                  <c:v>1120.1666666666667</c:v>
                </c:pt>
                <c:pt idx="13443">
                  <c:v>1120.25</c:v>
                </c:pt>
                <c:pt idx="13444">
                  <c:v>1120.3333333333333</c:v>
                </c:pt>
                <c:pt idx="13445">
                  <c:v>1120.4166666666667</c:v>
                </c:pt>
                <c:pt idx="13446">
                  <c:v>1120.5</c:v>
                </c:pt>
                <c:pt idx="13447">
                  <c:v>1120.5833333333333</c:v>
                </c:pt>
                <c:pt idx="13448">
                  <c:v>1120.6666666666667</c:v>
                </c:pt>
                <c:pt idx="13449">
                  <c:v>1120.75</c:v>
                </c:pt>
                <c:pt idx="13450">
                  <c:v>1120.8333333333333</c:v>
                </c:pt>
                <c:pt idx="13451">
                  <c:v>1120.9166666666667</c:v>
                </c:pt>
                <c:pt idx="13452">
                  <c:v>1121</c:v>
                </c:pt>
                <c:pt idx="13453">
                  <c:v>1121.0833333333333</c:v>
                </c:pt>
                <c:pt idx="13454">
                  <c:v>1121.1666666666667</c:v>
                </c:pt>
                <c:pt idx="13455">
                  <c:v>1121.25</c:v>
                </c:pt>
                <c:pt idx="13456">
                  <c:v>1121.3333333333333</c:v>
                </c:pt>
                <c:pt idx="13457">
                  <c:v>1121.4166666666667</c:v>
                </c:pt>
                <c:pt idx="13458">
                  <c:v>1121.5</c:v>
                </c:pt>
                <c:pt idx="13459">
                  <c:v>1121.5833333333333</c:v>
                </c:pt>
                <c:pt idx="13460">
                  <c:v>1121.6666666666667</c:v>
                </c:pt>
                <c:pt idx="13461">
                  <c:v>1121.75</c:v>
                </c:pt>
                <c:pt idx="13462">
                  <c:v>1121.8333333333333</c:v>
                </c:pt>
                <c:pt idx="13463">
                  <c:v>1121.9166666666667</c:v>
                </c:pt>
                <c:pt idx="13464">
                  <c:v>1122</c:v>
                </c:pt>
                <c:pt idx="13465">
                  <c:v>1122.0833333333333</c:v>
                </c:pt>
                <c:pt idx="13466">
                  <c:v>1122.1666666666667</c:v>
                </c:pt>
                <c:pt idx="13467">
                  <c:v>1122.25</c:v>
                </c:pt>
                <c:pt idx="13468">
                  <c:v>1122.3333333333333</c:v>
                </c:pt>
                <c:pt idx="13469">
                  <c:v>1122.4166666666667</c:v>
                </c:pt>
                <c:pt idx="13470">
                  <c:v>1122.5</c:v>
                </c:pt>
                <c:pt idx="13471">
                  <c:v>1122.5833333333333</c:v>
                </c:pt>
                <c:pt idx="13472">
                  <c:v>1122.6666666666667</c:v>
                </c:pt>
                <c:pt idx="13473">
                  <c:v>1122.75</c:v>
                </c:pt>
                <c:pt idx="13474">
                  <c:v>1122.8333333333333</c:v>
                </c:pt>
                <c:pt idx="13475">
                  <c:v>1122.9166666666667</c:v>
                </c:pt>
                <c:pt idx="13476">
                  <c:v>1123</c:v>
                </c:pt>
                <c:pt idx="13477">
                  <c:v>1123.0833333333333</c:v>
                </c:pt>
                <c:pt idx="13478">
                  <c:v>1123.1666666666667</c:v>
                </c:pt>
                <c:pt idx="13479">
                  <c:v>1123.25</c:v>
                </c:pt>
                <c:pt idx="13480">
                  <c:v>1123.3333333333333</c:v>
                </c:pt>
                <c:pt idx="13481">
                  <c:v>1123.4166666666667</c:v>
                </c:pt>
                <c:pt idx="13482">
                  <c:v>1123.5</c:v>
                </c:pt>
                <c:pt idx="13483">
                  <c:v>1123.5833333333333</c:v>
                </c:pt>
                <c:pt idx="13484">
                  <c:v>1123.6666666666667</c:v>
                </c:pt>
                <c:pt idx="13485">
                  <c:v>1123.75</c:v>
                </c:pt>
                <c:pt idx="13486">
                  <c:v>1123.8333333333333</c:v>
                </c:pt>
                <c:pt idx="13487">
                  <c:v>1123.9166666666667</c:v>
                </c:pt>
                <c:pt idx="13488">
                  <c:v>1124</c:v>
                </c:pt>
                <c:pt idx="13489">
                  <c:v>1124.0833333333333</c:v>
                </c:pt>
                <c:pt idx="13490">
                  <c:v>1124.1666666666667</c:v>
                </c:pt>
                <c:pt idx="13491">
                  <c:v>1124.25</c:v>
                </c:pt>
                <c:pt idx="13492">
                  <c:v>1124.3333333333333</c:v>
                </c:pt>
                <c:pt idx="13493">
                  <c:v>1124.4166666666667</c:v>
                </c:pt>
                <c:pt idx="13494">
                  <c:v>1124.5</c:v>
                </c:pt>
                <c:pt idx="13495">
                  <c:v>1124.5833333333333</c:v>
                </c:pt>
                <c:pt idx="13496">
                  <c:v>1124.6666666666667</c:v>
                </c:pt>
                <c:pt idx="13497">
                  <c:v>1124.75</c:v>
                </c:pt>
                <c:pt idx="13498">
                  <c:v>1124.8333333333333</c:v>
                </c:pt>
                <c:pt idx="13499">
                  <c:v>1124.9166666666667</c:v>
                </c:pt>
                <c:pt idx="13500">
                  <c:v>1125</c:v>
                </c:pt>
                <c:pt idx="13501">
                  <c:v>1125.0833333333333</c:v>
                </c:pt>
                <c:pt idx="13502">
                  <c:v>1125.1666666666667</c:v>
                </c:pt>
                <c:pt idx="13503">
                  <c:v>1125.25</c:v>
                </c:pt>
                <c:pt idx="13504">
                  <c:v>1125.3333333333333</c:v>
                </c:pt>
                <c:pt idx="13505">
                  <c:v>1125.4166666666667</c:v>
                </c:pt>
                <c:pt idx="13506">
                  <c:v>1125.5</c:v>
                </c:pt>
                <c:pt idx="13507">
                  <c:v>1125.5833333333333</c:v>
                </c:pt>
                <c:pt idx="13508">
                  <c:v>1125.6666666666667</c:v>
                </c:pt>
                <c:pt idx="13509">
                  <c:v>1125.75</c:v>
                </c:pt>
                <c:pt idx="13510">
                  <c:v>1125.8333333333333</c:v>
                </c:pt>
                <c:pt idx="13511">
                  <c:v>1125.9166666666667</c:v>
                </c:pt>
                <c:pt idx="13512">
                  <c:v>1126</c:v>
                </c:pt>
                <c:pt idx="13513">
                  <c:v>1126.0833333333333</c:v>
                </c:pt>
                <c:pt idx="13514">
                  <c:v>1126.1666666666667</c:v>
                </c:pt>
                <c:pt idx="13515">
                  <c:v>1126.25</c:v>
                </c:pt>
                <c:pt idx="13516">
                  <c:v>1126.3333333333333</c:v>
                </c:pt>
                <c:pt idx="13517">
                  <c:v>1126.4166666666667</c:v>
                </c:pt>
                <c:pt idx="13518">
                  <c:v>1126.5</c:v>
                </c:pt>
                <c:pt idx="13519">
                  <c:v>1126.5833333333333</c:v>
                </c:pt>
                <c:pt idx="13520">
                  <c:v>1126.6666666666667</c:v>
                </c:pt>
                <c:pt idx="13521">
                  <c:v>1126.75</c:v>
                </c:pt>
                <c:pt idx="13522">
                  <c:v>1126.8333333333333</c:v>
                </c:pt>
                <c:pt idx="13523">
                  <c:v>1126.9166666666667</c:v>
                </c:pt>
                <c:pt idx="13524">
                  <c:v>1127</c:v>
                </c:pt>
                <c:pt idx="13525">
                  <c:v>1127.0833333333333</c:v>
                </c:pt>
                <c:pt idx="13526">
                  <c:v>1127.1666666666667</c:v>
                </c:pt>
                <c:pt idx="13527">
                  <c:v>1127.25</c:v>
                </c:pt>
                <c:pt idx="13528">
                  <c:v>1127.3333333333333</c:v>
                </c:pt>
                <c:pt idx="13529">
                  <c:v>1127.4166666666667</c:v>
                </c:pt>
                <c:pt idx="13530">
                  <c:v>1127.5</c:v>
                </c:pt>
                <c:pt idx="13531">
                  <c:v>1127.5833333333333</c:v>
                </c:pt>
                <c:pt idx="13532">
                  <c:v>1127.6666666666667</c:v>
                </c:pt>
                <c:pt idx="13533">
                  <c:v>1127.75</c:v>
                </c:pt>
                <c:pt idx="13534">
                  <c:v>1127.8333333333333</c:v>
                </c:pt>
                <c:pt idx="13535">
                  <c:v>1127.9166666666667</c:v>
                </c:pt>
                <c:pt idx="13536">
                  <c:v>1128</c:v>
                </c:pt>
                <c:pt idx="13537">
                  <c:v>1128.0833333333333</c:v>
                </c:pt>
                <c:pt idx="13538">
                  <c:v>1128.1666666666667</c:v>
                </c:pt>
                <c:pt idx="13539">
                  <c:v>1128.25</c:v>
                </c:pt>
                <c:pt idx="13540">
                  <c:v>1128.3333333333333</c:v>
                </c:pt>
                <c:pt idx="13541">
                  <c:v>1128.4166666666667</c:v>
                </c:pt>
                <c:pt idx="13542">
                  <c:v>1128.5</c:v>
                </c:pt>
                <c:pt idx="13543">
                  <c:v>1128.5833333333333</c:v>
                </c:pt>
                <c:pt idx="13544">
                  <c:v>1128.6666666666667</c:v>
                </c:pt>
                <c:pt idx="13545">
                  <c:v>1128.75</c:v>
                </c:pt>
                <c:pt idx="13546">
                  <c:v>1128.8333333333333</c:v>
                </c:pt>
                <c:pt idx="13547">
                  <c:v>1128.9166666666667</c:v>
                </c:pt>
                <c:pt idx="13548">
                  <c:v>1129</c:v>
                </c:pt>
                <c:pt idx="13549">
                  <c:v>1129.0833333333333</c:v>
                </c:pt>
                <c:pt idx="13550">
                  <c:v>1129.1666666666667</c:v>
                </c:pt>
                <c:pt idx="13551">
                  <c:v>1129.25</c:v>
                </c:pt>
                <c:pt idx="13552">
                  <c:v>1129.3333333333333</c:v>
                </c:pt>
                <c:pt idx="13553">
                  <c:v>1129.4166666666667</c:v>
                </c:pt>
                <c:pt idx="13554">
                  <c:v>1129.5</c:v>
                </c:pt>
                <c:pt idx="13555">
                  <c:v>1129.5833333333333</c:v>
                </c:pt>
                <c:pt idx="13556">
                  <c:v>1129.6666666666667</c:v>
                </c:pt>
                <c:pt idx="13557">
                  <c:v>1129.75</c:v>
                </c:pt>
                <c:pt idx="13558">
                  <c:v>1129.8333333333333</c:v>
                </c:pt>
                <c:pt idx="13559">
                  <c:v>1129.9166666666667</c:v>
                </c:pt>
                <c:pt idx="13560">
                  <c:v>1130</c:v>
                </c:pt>
                <c:pt idx="13561">
                  <c:v>1130.0833333333333</c:v>
                </c:pt>
                <c:pt idx="13562">
                  <c:v>1130.1666666666667</c:v>
                </c:pt>
                <c:pt idx="13563">
                  <c:v>1130.25</c:v>
                </c:pt>
                <c:pt idx="13564">
                  <c:v>1130.3333333333333</c:v>
                </c:pt>
                <c:pt idx="13565">
                  <c:v>1130.4166666666667</c:v>
                </c:pt>
                <c:pt idx="13566">
                  <c:v>1130.5</c:v>
                </c:pt>
                <c:pt idx="13567">
                  <c:v>1130.5833333333333</c:v>
                </c:pt>
                <c:pt idx="13568">
                  <c:v>1130.6666666666667</c:v>
                </c:pt>
                <c:pt idx="13569">
                  <c:v>1130.75</c:v>
                </c:pt>
                <c:pt idx="13570">
                  <c:v>1130.8333333333333</c:v>
                </c:pt>
                <c:pt idx="13571">
                  <c:v>1130.9166666666667</c:v>
                </c:pt>
                <c:pt idx="13572">
                  <c:v>1131</c:v>
                </c:pt>
                <c:pt idx="13573">
                  <c:v>1131.0833333333333</c:v>
                </c:pt>
                <c:pt idx="13574">
                  <c:v>1131.1666666666667</c:v>
                </c:pt>
                <c:pt idx="13575">
                  <c:v>1131.25</c:v>
                </c:pt>
                <c:pt idx="13576">
                  <c:v>1131.3333333333333</c:v>
                </c:pt>
                <c:pt idx="13577">
                  <c:v>1131.4166666666667</c:v>
                </c:pt>
                <c:pt idx="13578">
                  <c:v>1131.5</c:v>
                </c:pt>
                <c:pt idx="13579">
                  <c:v>1131.5833333333333</c:v>
                </c:pt>
                <c:pt idx="13580">
                  <c:v>1131.6666666666667</c:v>
                </c:pt>
                <c:pt idx="13581">
                  <c:v>1131.75</c:v>
                </c:pt>
                <c:pt idx="13582">
                  <c:v>1131.8333333333333</c:v>
                </c:pt>
                <c:pt idx="13583">
                  <c:v>1131.9166666666667</c:v>
                </c:pt>
                <c:pt idx="13584">
                  <c:v>1132</c:v>
                </c:pt>
                <c:pt idx="13585">
                  <c:v>1132.0833333333333</c:v>
                </c:pt>
                <c:pt idx="13586">
                  <c:v>1132.1666666666667</c:v>
                </c:pt>
                <c:pt idx="13587">
                  <c:v>1132.25</c:v>
                </c:pt>
                <c:pt idx="13588">
                  <c:v>1132.3333333333333</c:v>
                </c:pt>
                <c:pt idx="13589">
                  <c:v>1132.4166666666667</c:v>
                </c:pt>
                <c:pt idx="13590">
                  <c:v>1132.5</c:v>
                </c:pt>
                <c:pt idx="13591">
                  <c:v>1132.5833333333333</c:v>
                </c:pt>
                <c:pt idx="13592">
                  <c:v>1132.6666666666667</c:v>
                </c:pt>
                <c:pt idx="13593">
                  <c:v>1132.75</c:v>
                </c:pt>
                <c:pt idx="13594">
                  <c:v>1132.8333333333333</c:v>
                </c:pt>
                <c:pt idx="13595">
                  <c:v>1132.9166666666667</c:v>
                </c:pt>
                <c:pt idx="13596">
                  <c:v>1133</c:v>
                </c:pt>
                <c:pt idx="13597">
                  <c:v>1133.0833333333333</c:v>
                </c:pt>
                <c:pt idx="13598">
                  <c:v>1133.1666666666667</c:v>
                </c:pt>
                <c:pt idx="13599">
                  <c:v>1133.25</c:v>
                </c:pt>
                <c:pt idx="13600">
                  <c:v>1133.3333333333333</c:v>
                </c:pt>
                <c:pt idx="13601">
                  <c:v>1133.4166666666667</c:v>
                </c:pt>
                <c:pt idx="13602">
                  <c:v>1133.5</c:v>
                </c:pt>
                <c:pt idx="13603">
                  <c:v>1133.5833333333333</c:v>
                </c:pt>
                <c:pt idx="13604">
                  <c:v>1133.6666666666667</c:v>
                </c:pt>
                <c:pt idx="13605">
                  <c:v>1133.75</c:v>
                </c:pt>
                <c:pt idx="13606">
                  <c:v>1133.8333333333333</c:v>
                </c:pt>
                <c:pt idx="13607">
                  <c:v>1133.9166666666667</c:v>
                </c:pt>
                <c:pt idx="13608">
                  <c:v>1134</c:v>
                </c:pt>
                <c:pt idx="13609">
                  <c:v>1134.0833333333333</c:v>
                </c:pt>
                <c:pt idx="13610">
                  <c:v>1134.1666666666667</c:v>
                </c:pt>
                <c:pt idx="13611">
                  <c:v>1134.25</c:v>
                </c:pt>
                <c:pt idx="13612">
                  <c:v>1134.3333333333333</c:v>
                </c:pt>
                <c:pt idx="13613">
                  <c:v>1134.4166666666667</c:v>
                </c:pt>
                <c:pt idx="13614">
                  <c:v>1134.5</c:v>
                </c:pt>
                <c:pt idx="13615">
                  <c:v>1134.5833333333333</c:v>
                </c:pt>
                <c:pt idx="13616">
                  <c:v>1134.6666666666667</c:v>
                </c:pt>
                <c:pt idx="13617">
                  <c:v>1134.75</c:v>
                </c:pt>
                <c:pt idx="13618">
                  <c:v>1134.8333333333333</c:v>
                </c:pt>
                <c:pt idx="13619">
                  <c:v>1134.9166666666667</c:v>
                </c:pt>
                <c:pt idx="13620">
                  <c:v>1135</c:v>
                </c:pt>
                <c:pt idx="13621">
                  <c:v>1135.0833333333333</c:v>
                </c:pt>
                <c:pt idx="13622">
                  <c:v>1135.1666666666667</c:v>
                </c:pt>
                <c:pt idx="13623">
                  <c:v>1135.25</c:v>
                </c:pt>
                <c:pt idx="13624">
                  <c:v>1135.3333333333333</c:v>
                </c:pt>
                <c:pt idx="13625">
                  <c:v>1135.4166666666667</c:v>
                </c:pt>
                <c:pt idx="13626">
                  <c:v>1135.5</c:v>
                </c:pt>
                <c:pt idx="13627">
                  <c:v>1135.5833333333333</c:v>
                </c:pt>
                <c:pt idx="13628">
                  <c:v>1135.6666666666667</c:v>
                </c:pt>
                <c:pt idx="13629">
                  <c:v>1135.75</c:v>
                </c:pt>
                <c:pt idx="13630">
                  <c:v>1135.8333333333333</c:v>
                </c:pt>
                <c:pt idx="13631">
                  <c:v>1135.9166666666667</c:v>
                </c:pt>
                <c:pt idx="13632">
                  <c:v>1136</c:v>
                </c:pt>
                <c:pt idx="13633">
                  <c:v>1136.0833333333333</c:v>
                </c:pt>
                <c:pt idx="13634">
                  <c:v>1136.1666666666667</c:v>
                </c:pt>
                <c:pt idx="13635">
                  <c:v>1136.25</c:v>
                </c:pt>
                <c:pt idx="13636">
                  <c:v>1136.3333333333333</c:v>
                </c:pt>
                <c:pt idx="13637">
                  <c:v>1136.4166666666667</c:v>
                </c:pt>
                <c:pt idx="13638">
                  <c:v>1136.5</c:v>
                </c:pt>
                <c:pt idx="13639">
                  <c:v>1136.5833333333333</c:v>
                </c:pt>
                <c:pt idx="13640">
                  <c:v>1136.6666666666667</c:v>
                </c:pt>
                <c:pt idx="13641">
                  <c:v>1136.75</c:v>
                </c:pt>
                <c:pt idx="13642">
                  <c:v>1136.8333333333333</c:v>
                </c:pt>
                <c:pt idx="13643">
                  <c:v>1136.9166666666667</c:v>
                </c:pt>
                <c:pt idx="13644">
                  <c:v>1137</c:v>
                </c:pt>
                <c:pt idx="13645">
                  <c:v>1137.0833333333333</c:v>
                </c:pt>
                <c:pt idx="13646">
                  <c:v>1137.1666666666667</c:v>
                </c:pt>
                <c:pt idx="13647">
                  <c:v>1137.25</c:v>
                </c:pt>
                <c:pt idx="13648">
                  <c:v>1137.3333333333333</c:v>
                </c:pt>
                <c:pt idx="13649">
                  <c:v>1137.4166666666667</c:v>
                </c:pt>
                <c:pt idx="13650">
                  <c:v>1137.5</c:v>
                </c:pt>
                <c:pt idx="13651">
                  <c:v>1137.5833333333333</c:v>
                </c:pt>
                <c:pt idx="13652">
                  <c:v>1137.6666666666667</c:v>
                </c:pt>
                <c:pt idx="13653">
                  <c:v>1137.75</c:v>
                </c:pt>
                <c:pt idx="13654">
                  <c:v>1137.8333333333333</c:v>
                </c:pt>
                <c:pt idx="13655">
                  <c:v>1137.9166666666667</c:v>
                </c:pt>
                <c:pt idx="13656">
                  <c:v>1138</c:v>
                </c:pt>
                <c:pt idx="13657">
                  <c:v>1138.0833333333333</c:v>
                </c:pt>
                <c:pt idx="13658">
                  <c:v>1138.1666666666667</c:v>
                </c:pt>
                <c:pt idx="13659">
                  <c:v>1138.25</c:v>
                </c:pt>
                <c:pt idx="13660">
                  <c:v>1138.3333333333333</c:v>
                </c:pt>
                <c:pt idx="13661">
                  <c:v>1138.4166666666667</c:v>
                </c:pt>
                <c:pt idx="13662">
                  <c:v>1138.5</c:v>
                </c:pt>
                <c:pt idx="13663">
                  <c:v>1138.5833333333333</c:v>
                </c:pt>
                <c:pt idx="13664">
                  <c:v>1138.6666666666667</c:v>
                </c:pt>
                <c:pt idx="13665">
                  <c:v>1138.75</c:v>
                </c:pt>
                <c:pt idx="13666">
                  <c:v>1138.8333333333333</c:v>
                </c:pt>
                <c:pt idx="13667">
                  <c:v>1138.9166666666667</c:v>
                </c:pt>
                <c:pt idx="13668">
                  <c:v>1139</c:v>
                </c:pt>
                <c:pt idx="13669">
                  <c:v>1139.0833333333333</c:v>
                </c:pt>
                <c:pt idx="13670">
                  <c:v>1139.1666666666667</c:v>
                </c:pt>
                <c:pt idx="13671">
                  <c:v>1139.25</c:v>
                </c:pt>
                <c:pt idx="13672">
                  <c:v>1139.3333333333333</c:v>
                </c:pt>
                <c:pt idx="13673">
                  <c:v>1139.4166666666667</c:v>
                </c:pt>
                <c:pt idx="13674">
                  <c:v>1139.5</c:v>
                </c:pt>
                <c:pt idx="13675">
                  <c:v>1139.5833333333333</c:v>
                </c:pt>
                <c:pt idx="13676">
                  <c:v>1139.6666666666667</c:v>
                </c:pt>
                <c:pt idx="13677">
                  <c:v>1139.75</c:v>
                </c:pt>
                <c:pt idx="13678">
                  <c:v>1139.8333333333333</c:v>
                </c:pt>
                <c:pt idx="13679">
                  <c:v>1139.9166666666667</c:v>
                </c:pt>
                <c:pt idx="13680">
                  <c:v>1140</c:v>
                </c:pt>
                <c:pt idx="13681">
                  <c:v>1140.0833333333333</c:v>
                </c:pt>
                <c:pt idx="13682">
                  <c:v>1140.1666666666667</c:v>
                </c:pt>
                <c:pt idx="13683">
                  <c:v>1140.25</c:v>
                </c:pt>
                <c:pt idx="13684">
                  <c:v>1140.3333333333333</c:v>
                </c:pt>
                <c:pt idx="13685">
                  <c:v>1140.4166666666667</c:v>
                </c:pt>
                <c:pt idx="13686">
                  <c:v>1140.5</c:v>
                </c:pt>
                <c:pt idx="13687">
                  <c:v>1140.5833333333333</c:v>
                </c:pt>
                <c:pt idx="13688">
                  <c:v>1140.6666666666667</c:v>
                </c:pt>
                <c:pt idx="13689">
                  <c:v>1140.75</c:v>
                </c:pt>
                <c:pt idx="13690">
                  <c:v>1140.8333333333333</c:v>
                </c:pt>
                <c:pt idx="13691">
                  <c:v>1140.9166666666667</c:v>
                </c:pt>
                <c:pt idx="13692">
                  <c:v>1141</c:v>
                </c:pt>
                <c:pt idx="13693">
                  <c:v>1141.0833333333333</c:v>
                </c:pt>
                <c:pt idx="13694">
                  <c:v>1141.1666666666667</c:v>
                </c:pt>
                <c:pt idx="13695">
                  <c:v>1141.25</c:v>
                </c:pt>
                <c:pt idx="13696">
                  <c:v>1141.3333333333333</c:v>
                </c:pt>
                <c:pt idx="13697">
                  <c:v>1141.4166666666667</c:v>
                </c:pt>
                <c:pt idx="13698">
                  <c:v>1141.5</c:v>
                </c:pt>
                <c:pt idx="13699">
                  <c:v>1141.5833333333333</c:v>
                </c:pt>
                <c:pt idx="13700">
                  <c:v>1141.6666666666667</c:v>
                </c:pt>
                <c:pt idx="13701">
                  <c:v>1141.75</c:v>
                </c:pt>
                <c:pt idx="13702">
                  <c:v>1141.8333333333333</c:v>
                </c:pt>
                <c:pt idx="13703">
                  <c:v>1141.9166666666667</c:v>
                </c:pt>
                <c:pt idx="13704">
                  <c:v>1142</c:v>
                </c:pt>
                <c:pt idx="13705">
                  <c:v>1142.0833333333333</c:v>
                </c:pt>
                <c:pt idx="13706">
                  <c:v>1142.1666666666667</c:v>
                </c:pt>
                <c:pt idx="13707">
                  <c:v>1142.25</c:v>
                </c:pt>
                <c:pt idx="13708">
                  <c:v>1142.3333333333333</c:v>
                </c:pt>
                <c:pt idx="13709">
                  <c:v>1142.4166666666667</c:v>
                </c:pt>
                <c:pt idx="13710">
                  <c:v>1142.5</c:v>
                </c:pt>
                <c:pt idx="13711">
                  <c:v>1142.5833333333333</c:v>
                </c:pt>
                <c:pt idx="13712">
                  <c:v>1142.6666666666667</c:v>
                </c:pt>
                <c:pt idx="13713">
                  <c:v>1142.75</c:v>
                </c:pt>
                <c:pt idx="13714">
                  <c:v>1142.8333333333333</c:v>
                </c:pt>
                <c:pt idx="13715">
                  <c:v>1142.9166666666667</c:v>
                </c:pt>
                <c:pt idx="13716">
                  <c:v>1143</c:v>
                </c:pt>
                <c:pt idx="13717">
                  <c:v>1143.0833333333333</c:v>
                </c:pt>
                <c:pt idx="13718">
                  <c:v>1143.1666666666667</c:v>
                </c:pt>
                <c:pt idx="13719">
                  <c:v>1143.25</c:v>
                </c:pt>
                <c:pt idx="13720">
                  <c:v>1143.3333333333333</c:v>
                </c:pt>
                <c:pt idx="13721">
                  <c:v>1143.4166666666667</c:v>
                </c:pt>
                <c:pt idx="13722">
                  <c:v>1143.5</c:v>
                </c:pt>
                <c:pt idx="13723">
                  <c:v>1143.5833333333333</c:v>
                </c:pt>
                <c:pt idx="13724">
                  <c:v>1143.6666666666667</c:v>
                </c:pt>
                <c:pt idx="13725">
                  <c:v>1143.75</c:v>
                </c:pt>
                <c:pt idx="13726">
                  <c:v>1143.8333333333333</c:v>
                </c:pt>
                <c:pt idx="13727">
                  <c:v>1143.9166666666667</c:v>
                </c:pt>
                <c:pt idx="13728">
                  <c:v>1144</c:v>
                </c:pt>
                <c:pt idx="13729">
                  <c:v>1144.0833333333333</c:v>
                </c:pt>
                <c:pt idx="13730">
                  <c:v>1144.1666666666667</c:v>
                </c:pt>
                <c:pt idx="13731">
                  <c:v>1144.25</c:v>
                </c:pt>
                <c:pt idx="13732">
                  <c:v>1144.3333333333333</c:v>
                </c:pt>
                <c:pt idx="13733">
                  <c:v>1144.4166666666667</c:v>
                </c:pt>
                <c:pt idx="13734">
                  <c:v>1144.5</c:v>
                </c:pt>
                <c:pt idx="13735">
                  <c:v>1144.5833333333333</c:v>
                </c:pt>
                <c:pt idx="13736">
                  <c:v>1144.6666666666667</c:v>
                </c:pt>
                <c:pt idx="13737">
                  <c:v>1144.75</c:v>
                </c:pt>
                <c:pt idx="13738">
                  <c:v>1144.8333333333333</c:v>
                </c:pt>
                <c:pt idx="13739">
                  <c:v>1144.9166666666667</c:v>
                </c:pt>
                <c:pt idx="13740">
                  <c:v>1145</c:v>
                </c:pt>
                <c:pt idx="13741">
                  <c:v>1145.0833333333333</c:v>
                </c:pt>
                <c:pt idx="13742">
                  <c:v>1145.1666666666667</c:v>
                </c:pt>
                <c:pt idx="13743">
                  <c:v>1145.25</c:v>
                </c:pt>
                <c:pt idx="13744">
                  <c:v>1145.3333333333333</c:v>
                </c:pt>
                <c:pt idx="13745">
                  <c:v>1145.4166666666667</c:v>
                </c:pt>
                <c:pt idx="13746">
                  <c:v>1145.5</c:v>
                </c:pt>
                <c:pt idx="13747">
                  <c:v>1145.5833333333333</c:v>
                </c:pt>
                <c:pt idx="13748">
                  <c:v>1145.6666666666667</c:v>
                </c:pt>
                <c:pt idx="13749">
                  <c:v>1145.75</c:v>
                </c:pt>
                <c:pt idx="13750">
                  <c:v>1145.8333333333333</c:v>
                </c:pt>
                <c:pt idx="13751">
                  <c:v>1145.9166666666667</c:v>
                </c:pt>
                <c:pt idx="13752">
                  <c:v>1146</c:v>
                </c:pt>
                <c:pt idx="13753">
                  <c:v>1146.0833333333333</c:v>
                </c:pt>
                <c:pt idx="13754">
                  <c:v>1146.1666666666667</c:v>
                </c:pt>
                <c:pt idx="13755">
                  <c:v>1146.25</c:v>
                </c:pt>
                <c:pt idx="13756">
                  <c:v>1146.3333333333333</c:v>
                </c:pt>
                <c:pt idx="13757">
                  <c:v>1146.4166666666667</c:v>
                </c:pt>
                <c:pt idx="13758">
                  <c:v>1146.5</c:v>
                </c:pt>
                <c:pt idx="13759">
                  <c:v>1146.5833333333333</c:v>
                </c:pt>
                <c:pt idx="13760">
                  <c:v>1146.6666666666667</c:v>
                </c:pt>
                <c:pt idx="13761">
                  <c:v>1146.75</c:v>
                </c:pt>
                <c:pt idx="13762">
                  <c:v>1146.8333333333333</c:v>
                </c:pt>
                <c:pt idx="13763">
                  <c:v>1146.9166666666667</c:v>
                </c:pt>
                <c:pt idx="13764">
                  <c:v>1147</c:v>
                </c:pt>
                <c:pt idx="13765">
                  <c:v>1147.0833333333333</c:v>
                </c:pt>
                <c:pt idx="13766">
                  <c:v>1147.1666666666667</c:v>
                </c:pt>
                <c:pt idx="13767">
                  <c:v>1147.25</c:v>
                </c:pt>
                <c:pt idx="13768">
                  <c:v>1147.3333333333333</c:v>
                </c:pt>
                <c:pt idx="13769">
                  <c:v>1147.4166666666667</c:v>
                </c:pt>
                <c:pt idx="13770">
                  <c:v>1147.5</c:v>
                </c:pt>
                <c:pt idx="13771">
                  <c:v>1147.5833333333333</c:v>
                </c:pt>
                <c:pt idx="13772">
                  <c:v>1147.6666666666667</c:v>
                </c:pt>
                <c:pt idx="13773">
                  <c:v>1147.75</c:v>
                </c:pt>
                <c:pt idx="13774">
                  <c:v>1147.8333333333333</c:v>
                </c:pt>
                <c:pt idx="13775">
                  <c:v>1147.9166666666667</c:v>
                </c:pt>
                <c:pt idx="13776">
                  <c:v>1148</c:v>
                </c:pt>
                <c:pt idx="13777">
                  <c:v>1148.0833333333333</c:v>
                </c:pt>
                <c:pt idx="13778">
                  <c:v>1148.1666666666667</c:v>
                </c:pt>
                <c:pt idx="13779">
                  <c:v>1148.25</c:v>
                </c:pt>
                <c:pt idx="13780">
                  <c:v>1148.3333333333333</c:v>
                </c:pt>
                <c:pt idx="13781">
                  <c:v>1148.4166666666667</c:v>
                </c:pt>
                <c:pt idx="13782">
                  <c:v>1148.5</c:v>
                </c:pt>
                <c:pt idx="13783">
                  <c:v>1148.5833333333333</c:v>
                </c:pt>
                <c:pt idx="13784">
                  <c:v>1148.6666666666667</c:v>
                </c:pt>
                <c:pt idx="13785">
                  <c:v>1148.75</c:v>
                </c:pt>
                <c:pt idx="13786">
                  <c:v>1148.8333333333333</c:v>
                </c:pt>
                <c:pt idx="13787">
                  <c:v>1148.9166666666667</c:v>
                </c:pt>
                <c:pt idx="13788">
                  <c:v>1149</c:v>
                </c:pt>
                <c:pt idx="13789">
                  <c:v>1149.0833333333333</c:v>
                </c:pt>
                <c:pt idx="13790">
                  <c:v>1149.1666666666667</c:v>
                </c:pt>
                <c:pt idx="13791">
                  <c:v>1149.25</c:v>
                </c:pt>
                <c:pt idx="13792">
                  <c:v>1149.3333333333333</c:v>
                </c:pt>
                <c:pt idx="13793">
                  <c:v>1149.4166666666667</c:v>
                </c:pt>
                <c:pt idx="13794">
                  <c:v>1149.5</c:v>
                </c:pt>
                <c:pt idx="13795">
                  <c:v>1149.5833333333333</c:v>
                </c:pt>
                <c:pt idx="13796">
                  <c:v>1149.6666666666667</c:v>
                </c:pt>
                <c:pt idx="13797">
                  <c:v>1149.75</c:v>
                </c:pt>
                <c:pt idx="13798">
                  <c:v>1149.8333333333333</c:v>
                </c:pt>
                <c:pt idx="13799">
                  <c:v>1149.9166666666667</c:v>
                </c:pt>
                <c:pt idx="13800">
                  <c:v>1150</c:v>
                </c:pt>
                <c:pt idx="13801">
                  <c:v>1150.0833333333333</c:v>
                </c:pt>
                <c:pt idx="13802">
                  <c:v>1150.1666666666667</c:v>
                </c:pt>
                <c:pt idx="13803">
                  <c:v>1150.25</c:v>
                </c:pt>
                <c:pt idx="13804">
                  <c:v>1150.3333333333333</c:v>
                </c:pt>
                <c:pt idx="13805">
                  <c:v>1150.4166666666667</c:v>
                </c:pt>
                <c:pt idx="13806">
                  <c:v>1150.5</c:v>
                </c:pt>
                <c:pt idx="13807">
                  <c:v>1150.5833333333333</c:v>
                </c:pt>
                <c:pt idx="13808">
                  <c:v>1150.6666666666667</c:v>
                </c:pt>
                <c:pt idx="13809">
                  <c:v>1150.75</c:v>
                </c:pt>
                <c:pt idx="13810">
                  <c:v>1150.8333333333333</c:v>
                </c:pt>
                <c:pt idx="13811">
                  <c:v>1150.9166666666667</c:v>
                </c:pt>
                <c:pt idx="13812">
                  <c:v>1151</c:v>
                </c:pt>
                <c:pt idx="13813">
                  <c:v>1151.0833333333333</c:v>
                </c:pt>
                <c:pt idx="13814">
                  <c:v>1151.1666666666667</c:v>
                </c:pt>
                <c:pt idx="13815">
                  <c:v>1151.25</c:v>
                </c:pt>
                <c:pt idx="13816">
                  <c:v>1151.3333333333333</c:v>
                </c:pt>
                <c:pt idx="13817">
                  <c:v>1151.4166666666667</c:v>
                </c:pt>
                <c:pt idx="13818">
                  <c:v>1151.5</c:v>
                </c:pt>
                <c:pt idx="13819">
                  <c:v>1151.5833333333333</c:v>
                </c:pt>
                <c:pt idx="13820">
                  <c:v>1151.6666666666667</c:v>
                </c:pt>
                <c:pt idx="13821">
                  <c:v>1151.75</c:v>
                </c:pt>
                <c:pt idx="13822">
                  <c:v>1151.8333333333333</c:v>
                </c:pt>
                <c:pt idx="13823">
                  <c:v>1151.9166666666667</c:v>
                </c:pt>
                <c:pt idx="13824">
                  <c:v>1152</c:v>
                </c:pt>
                <c:pt idx="13825">
                  <c:v>1152.0833333333333</c:v>
                </c:pt>
                <c:pt idx="13826">
                  <c:v>1152.1666666666667</c:v>
                </c:pt>
                <c:pt idx="13827">
                  <c:v>1152.25</c:v>
                </c:pt>
                <c:pt idx="13828">
                  <c:v>1152.3333333333333</c:v>
                </c:pt>
                <c:pt idx="13829">
                  <c:v>1152.4166666666667</c:v>
                </c:pt>
                <c:pt idx="13830">
                  <c:v>1152.5</c:v>
                </c:pt>
                <c:pt idx="13831">
                  <c:v>1152.5833333333333</c:v>
                </c:pt>
                <c:pt idx="13832">
                  <c:v>1152.6666666666667</c:v>
                </c:pt>
                <c:pt idx="13833">
                  <c:v>1152.75</c:v>
                </c:pt>
                <c:pt idx="13834">
                  <c:v>1152.8333333333333</c:v>
                </c:pt>
                <c:pt idx="13835">
                  <c:v>1152.9166666666667</c:v>
                </c:pt>
                <c:pt idx="13836">
                  <c:v>1153</c:v>
                </c:pt>
                <c:pt idx="13837">
                  <c:v>1153.0833333333333</c:v>
                </c:pt>
                <c:pt idx="13838">
                  <c:v>1153.1666666666667</c:v>
                </c:pt>
                <c:pt idx="13839">
                  <c:v>1153.25</c:v>
                </c:pt>
                <c:pt idx="13840">
                  <c:v>1153.3333333333333</c:v>
                </c:pt>
                <c:pt idx="13841">
                  <c:v>1153.4166666666667</c:v>
                </c:pt>
                <c:pt idx="13842">
                  <c:v>1153.5</c:v>
                </c:pt>
                <c:pt idx="13843">
                  <c:v>1153.5833333333333</c:v>
                </c:pt>
                <c:pt idx="13844">
                  <c:v>1153.6666666666667</c:v>
                </c:pt>
                <c:pt idx="13845">
                  <c:v>1153.75</c:v>
                </c:pt>
                <c:pt idx="13846">
                  <c:v>1153.8333333333333</c:v>
                </c:pt>
                <c:pt idx="13847">
                  <c:v>1153.9166666666667</c:v>
                </c:pt>
                <c:pt idx="13848">
                  <c:v>1154</c:v>
                </c:pt>
                <c:pt idx="13849">
                  <c:v>1154.0833333333333</c:v>
                </c:pt>
                <c:pt idx="13850">
                  <c:v>1154.1666666666667</c:v>
                </c:pt>
                <c:pt idx="13851">
                  <c:v>1154.25</c:v>
                </c:pt>
                <c:pt idx="13852">
                  <c:v>1154.3333333333333</c:v>
                </c:pt>
                <c:pt idx="13853">
                  <c:v>1154.4166666666667</c:v>
                </c:pt>
                <c:pt idx="13854">
                  <c:v>1154.5</c:v>
                </c:pt>
                <c:pt idx="13855">
                  <c:v>1154.5833333333333</c:v>
                </c:pt>
                <c:pt idx="13856">
                  <c:v>1154.6666666666667</c:v>
                </c:pt>
                <c:pt idx="13857">
                  <c:v>1154.75</c:v>
                </c:pt>
                <c:pt idx="13858">
                  <c:v>1154.8333333333333</c:v>
                </c:pt>
                <c:pt idx="13859">
                  <c:v>1154.9166666666667</c:v>
                </c:pt>
                <c:pt idx="13860">
                  <c:v>1155</c:v>
                </c:pt>
                <c:pt idx="13861">
                  <c:v>1155.0833333333333</c:v>
                </c:pt>
                <c:pt idx="13862">
                  <c:v>1155.1666666666667</c:v>
                </c:pt>
                <c:pt idx="13863">
                  <c:v>1155.25</c:v>
                </c:pt>
                <c:pt idx="13864">
                  <c:v>1155.3333333333333</c:v>
                </c:pt>
                <c:pt idx="13865">
                  <c:v>1155.4166666666667</c:v>
                </c:pt>
                <c:pt idx="13866">
                  <c:v>1155.5</c:v>
                </c:pt>
                <c:pt idx="13867">
                  <c:v>1155.5833333333333</c:v>
                </c:pt>
                <c:pt idx="13868">
                  <c:v>1155.6666666666667</c:v>
                </c:pt>
                <c:pt idx="13869">
                  <c:v>1155.75</c:v>
                </c:pt>
                <c:pt idx="13870">
                  <c:v>1155.8333333333333</c:v>
                </c:pt>
                <c:pt idx="13871">
                  <c:v>1155.9166666666667</c:v>
                </c:pt>
                <c:pt idx="13872">
                  <c:v>1156</c:v>
                </c:pt>
                <c:pt idx="13873">
                  <c:v>1156.0833333333333</c:v>
                </c:pt>
                <c:pt idx="13874">
                  <c:v>1156.1666666666667</c:v>
                </c:pt>
                <c:pt idx="13875">
                  <c:v>1156.25</c:v>
                </c:pt>
                <c:pt idx="13876">
                  <c:v>1156.3333333333333</c:v>
                </c:pt>
                <c:pt idx="13877">
                  <c:v>1156.4166666666667</c:v>
                </c:pt>
                <c:pt idx="13878">
                  <c:v>1156.5</c:v>
                </c:pt>
                <c:pt idx="13879">
                  <c:v>1156.5833333333333</c:v>
                </c:pt>
                <c:pt idx="13880">
                  <c:v>1156.6666666666667</c:v>
                </c:pt>
                <c:pt idx="13881">
                  <c:v>1156.75</c:v>
                </c:pt>
                <c:pt idx="13882">
                  <c:v>1156.8333333333333</c:v>
                </c:pt>
                <c:pt idx="13883">
                  <c:v>1156.9166666666667</c:v>
                </c:pt>
                <c:pt idx="13884">
                  <c:v>1157</c:v>
                </c:pt>
                <c:pt idx="13885">
                  <c:v>1157.0833333333333</c:v>
                </c:pt>
                <c:pt idx="13886">
                  <c:v>1157.1666666666667</c:v>
                </c:pt>
                <c:pt idx="13887">
                  <c:v>1157.25</c:v>
                </c:pt>
                <c:pt idx="13888">
                  <c:v>1157.3333333333333</c:v>
                </c:pt>
                <c:pt idx="13889">
                  <c:v>1157.4166666666667</c:v>
                </c:pt>
                <c:pt idx="13890">
                  <c:v>1157.5</c:v>
                </c:pt>
                <c:pt idx="13891">
                  <c:v>1157.5833333333333</c:v>
                </c:pt>
                <c:pt idx="13892">
                  <c:v>1157.6666666666667</c:v>
                </c:pt>
                <c:pt idx="13893">
                  <c:v>1157.75</c:v>
                </c:pt>
                <c:pt idx="13894">
                  <c:v>1157.8333333333333</c:v>
                </c:pt>
                <c:pt idx="13895">
                  <c:v>1157.9166666666667</c:v>
                </c:pt>
                <c:pt idx="13896">
                  <c:v>1158</c:v>
                </c:pt>
                <c:pt idx="13897">
                  <c:v>1158.0833333333333</c:v>
                </c:pt>
                <c:pt idx="13898">
                  <c:v>1158.1666666666667</c:v>
                </c:pt>
                <c:pt idx="13899">
                  <c:v>1158.25</c:v>
                </c:pt>
                <c:pt idx="13900">
                  <c:v>1158.3333333333333</c:v>
                </c:pt>
                <c:pt idx="13901">
                  <c:v>1158.4166666666667</c:v>
                </c:pt>
                <c:pt idx="13902">
                  <c:v>1158.5</c:v>
                </c:pt>
                <c:pt idx="13903">
                  <c:v>1158.5833333333333</c:v>
                </c:pt>
                <c:pt idx="13904">
                  <c:v>1158.6666666666667</c:v>
                </c:pt>
                <c:pt idx="13905">
                  <c:v>1158.75</c:v>
                </c:pt>
                <c:pt idx="13906">
                  <c:v>1158.8333333333333</c:v>
                </c:pt>
                <c:pt idx="13907">
                  <c:v>1158.9166666666667</c:v>
                </c:pt>
                <c:pt idx="13908">
                  <c:v>1159</c:v>
                </c:pt>
                <c:pt idx="13909">
                  <c:v>1159.0833333333333</c:v>
                </c:pt>
                <c:pt idx="13910">
                  <c:v>1159.1666666666667</c:v>
                </c:pt>
                <c:pt idx="13911">
                  <c:v>1159.25</c:v>
                </c:pt>
                <c:pt idx="13912">
                  <c:v>1159.3333333333333</c:v>
                </c:pt>
                <c:pt idx="13913">
                  <c:v>1159.4166666666667</c:v>
                </c:pt>
                <c:pt idx="13914">
                  <c:v>1159.5</c:v>
                </c:pt>
                <c:pt idx="13915">
                  <c:v>1159.5833333333333</c:v>
                </c:pt>
                <c:pt idx="13916">
                  <c:v>1159.6666666666667</c:v>
                </c:pt>
                <c:pt idx="13917">
                  <c:v>1159.75</c:v>
                </c:pt>
                <c:pt idx="13918">
                  <c:v>1159.8333333333333</c:v>
                </c:pt>
                <c:pt idx="13919">
                  <c:v>1159.9166666666667</c:v>
                </c:pt>
                <c:pt idx="13920">
                  <c:v>1160</c:v>
                </c:pt>
                <c:pt idx="13921">
                  <c:v>1160.0833333333333</c:v>
                </c:pt>
                <c:pt idx="13922">
                  <c:v>1160.1666666666667</c:v>
                </c:pt>
                <c:pt idx="13923">
                  <c:v>1160.25</c:v>
                </c:pt>
                <c:pt idx="13924">
                  <c:v>1160.3333333333333</c:v>
                </c:pt>
                <c:pt idx="13925">
                  <c:v>1160.4166666666667</c:v>
                </c:pt>
                <c:pt idx="13926">
                  <c:v>1160.5</c:v>
                </c:pt>
                <c:pt idx="13927">
                  <c:v>1160.5833333333333</c:v>
                </c:pt>
                <c:pt idx="13928">
                  <c:v>1160.6666666666667</c:v>
                </c:pt>
                <c:pt idx="13929">
                  <c:v>1160.75</c:v>
                </c:pt>
                <c:pt idx="13930">
                  <c:v>1160.8333333333333</c:v>
                </c:pt>
                <c:pt idx="13931">
                  <c:v>1160.9166666666667</c:v>
                </c:pt>
                <c:pt idx="13932">
                  <c:v>1161</c:v>
                </c:pt>
                <c:pt idx="13933">
                  <c:v>1161.0833333333333</c:v>
                </c:pt>
                <c:pt idx="13934">
                  <c:v>1161.1666666666667</c:v>
                </c:pt>
                <c:pt idx="13935">
                  <c:v>1161.25</c:v>
                </c:pt>
                <c:pt idx="13936">
                  <c:v>1161.3333333333333</c:v>
                </c:pt>
                <c:pt idx="13937">
                  <c:v>1161.4166666666667</c:v>
                </c:pt>
                <c:pt idx="13938">
                  <c:v>1161.5</c:v>
                </c:pt>
                <c:pt idx="13939">
                  <c:v>1161.5833333333333</c:v>
                </c:pt>
                <c:pt idx="13940">
                  <c:v>1161.6666666666667</c:v>
                </c:pt>
                <c:pt idx="13941">
                  <c:v>1161.75</c:v>
                </c:pt>
                <c:pt idx="13942">
                  <c:v>1161.8333333333333</c:v>
                </c:pt>
                <c:pt idx="13943">
                  <c:v>1161.9166666666667</c:v>
                </c:pt>
                <c:pt idx="13944">
                  <c:v>1162</c:v>
                </c:pt>
                <c:pt idx="13945">
                  <c:v>1162.0833333333333</c:v>
                </c:pt>
                <c:pt idx="13946">
                  <c:v>1162.1666666666667</c:v>
                </c:pt>
                <c:pt idx="13947">
                  <c:v>1162.25</c:v>
                </c:pt>
                <c:pt idx="13948">
                  <c:v>1162.3333333333333</c:v>
                </c:pt>
                <c:pt idx="13949">
                  <c:v>1162.4166666666667</c:v>
                </c:pt>
                <c:pt idx="13950">
                  <c:v>1162.5</c:v>
                </c:pt>
                <c:pt idx="13951">
                  <c:v>1162.5833333333333</c:v>
                </c:pt>
                <c:pt idx="13952">
                  <c:v>1162.6666666666667</c:v>
                </c:pt>
                <c:pt idx="13953">
                  <c:v>1162.75</c:v>
                </c:pt>
                <c:pt idx="13954">
                  <c:v>1162.8333333333333</c:v>
                </c:pt>
                <c:pt idx="13955">
                  <c:v>1162.9166666666667</c:v>
                </c:pt>
                <c:pt idx="13956">
                  <c:v>1163</c:v>
                </c:pt>
                <c:pt idx="13957">
                  <c:v>1163.0833333333333</c:v>
                </c:pt>
                <c:pt idx="13958">
                  <c:v>1163.1666666666667</c:v>
                </c:pt>
                <c:pt idx="13959">
                  <c:v>1163.25</c:v>
                </c:pt>
                <c:pt idx="13960">
                  <c:v>1163.3333333333333</c:v>
                </c:pt>
                <c:pt idx="13961">
                  <c:v>1163.4166666666667</c:v>
                </c:pt>
                <c:pt idx="13962">
                  <c:v>1163.5</c:v>
                </c:pt>
                <c:pt idx="13963">
                  <c:v>1163.5833333333333</c:v>
                </c:pt>
                <c:pt idx="13964">
                  <c:v>1163.6666666666667</c:v>
                </c:pt>
                <c:pt idx="13965">
                  <c:v>1163.75</c:v>
                </c:pt>
                <c:pt idx="13966">
                  <c:v>1163.8333333333333</c:v>
                </c:pt>
                <c:pt idx="13967">
                  <c:v>1163.9166666666667</c:v>
                </c:pt>
                <c:pt idx="13968">
                  <c:v>1164</c:v>
                </c:pt>
                <c:pt idx="13969">
                  <c:v>1164.0833333333333</c:v>
                </c:pt>
                <c:pt idx="13970">
                  <c:v>1164.1666666666667</c:v>
                </c:pt>
                <c:pt idx="13971">
                  <c:v>1164.25</c:v>
                </c:pt>
                <c:pt idx="13972">
                  <c:v>1164.3333333333333</c:v>
                </c:pt>
                <c:pt idx="13973">
                  <c:v>1164.4166666666667</c:v>
                </c:pt>
                <c:pt idx="13974">
                  <c:v>1164.5</c:v>
                </c:pt>
                <c:pt idx="13975">
                  <c:v>1164.5833333333333</c:v>
                </c:pt>
                <c:pt idx="13976">
                  <c:v>1164.6666666666667</c:v>
                </c:pt>
                <c:pt idx="13977">
                  <c:v>1164.75</c:v>
                </c:pt>
                <c:pt idx="13978">
                  <c:v>1164.8333333333333</c:v>
                </c:pt>
                <c:pt idx="13979">
                  <c:v>1164.9166666666667</c:v>
                </c:pt>
                <c:pt idx="13980">
                  <c:v>1165</c:v>
                </c:pt>
                <c:pt idx="13981">
                  <c:v>1165.0833333333333</c:v>
                </c:pt>
                <c:pt idx="13982">
                  <c:v>1165.1666666666667</c:v>
                </c:pt>
                <c:pt idx="13983">
                  <c:v>1165.25</c:v>
                </c:pt>
                <c:pt idx="13984">
                  <c:v>1165.3333333333333</c:v>
                </c:pt>
                <c:pt idx="13985">
                  <c:v>1165.4166666666667</c:v>
                </c:pt>
                <c:pt idx="13986">
                  <c:v>1165.5</c:v>
                </c:pt>
                <c:pt idx="13987">
                  <c:v>1165.5833333333333</c:v>
                </c:pt>
                <c:pt idx="13988">
                  <c:v>1165.6666666666667</c:v>
                </c:pt>
                <c:pt idx="13989">
                  <c:v>1165.75</c:v>
                </c:pt>
                <c:pt idx="13990">
                  <c:v>1165.8333333333333</c:v>
                </c:pt>
                <c:pt idx="13991">
                  <c:v>1165.9166666666667</c:v>
                </c:pt>
                <c:pt idx="13992">
                  <c:v>1166</c:v>
                </c:pt>
                <c:pt idx="13993">
                  <c:v>1166.0833333333333</c:v>
                </c:pt>
                <c:pt idx="13994">
                  <c:v>1166.1666666666667</c:v>
                </c:pt>
                <c:pt idx="13995">
                  <c:v>1166.25</c:v>
                </c:pt>
                <c:pt idx="13996">
                  <c:v>1166.3333333333333</c:v>
                </c:pt>
                <c:pt idx="13997">
                  <c:v>1166.4166666666667</c:v>
                </c:pt>
                <c:pt idx="13998">
                  <c:v>1166.5</c:v>
                </c:pt>
                <c:pt idx="13999">
                  <c:v>1166.5833333333333</c:v>
                </c:pt>
                <c:pt idx="14000">
                  <c:v>1166.6666666666667</c:v>
                </c:pt>
                <c:pt idx="14001">
                  <c:v>1166.75</c:v>
                </c:pt>
                <c:pt idx="14002">
                  <c:v>1166.8333333333333</c:v>
                </c:pt>
                <c:pt idx="14003">
                  <c:v>1166.9166666666667</c:v>
                </c:pt>
                <c:pt idx="14004">
                  <c:v>1167</c:v>
                </c:pt>
                <c:pt idx="14005">
                  <c:v>1167.0833333333333</c:v>
                </c:pt>
                <c:pt idx="14006">
                  <c:v>1167.1666666666667</c:v>
                </c:pt>
                <c:pt idx="14007">
                  <c:v>1167.25</c:v>
                </c:pt>
                <c:pt idx="14008">
                  <c:v>1167.3333333333333</c:v>
                </c:pt>
                <c:pt idx="14009">
                  <c:v>1167.4166666666667</c:v>
                </c:pt>
                <c:pt idx="14010">
                  <c:v>1167.5</c:v>
                </c:pt>
                <c:pt idx="14011">
                  <c:v>1167.5833333333333</c:v>
                </c:pt>
                <c:pt idx="14012">
                  <c:v>1167.6666666666667</c:v>
                </c:pt>
                <c:pt idx="14013">
                  <c:v>1167.75</c:v>
                </c:pt>
                <c:pt idx="14014">
                  <c:v>1167.8333333333333</c:v>
                </c:pt>
                <c:pt idx="14015">
                  <c:v>1167.9166666666667</c:v>
                </c:pt>
                <c:pt idx="14016">
                  <c:v>1168</c:v>
                </c:pt>
                <c:pt idx="14017">
                  <c:v>1168.0833333333333</c:v>
                </c:pt>
                <c:pt idx="14018">
                  <c:v>1168.1666666666667</c:v>
                </c:pt>
                <c:pt idx="14019">
                  <c:v>1168.25</c:v>
                </c:pt>
                <c:pt idx="14020">
                  <c:v>1168.3333333333333</c:v>
                </c:pt>
                <c:pt idx="14021">
                  <c:v>1168.4166666666667</c:v>
                </c:pt>
                <c:pt idx="14022">
                  <c:v>1168.5</c:v>
                </c:pt>
                <c:pt idx="14023">
                  <c:v>1168.5833333333333</c:v>
                </c:pt>
                <c:pt idx="14024">
                  <c:v>1168.6666666666667</c:v>
                </c:pt>
                <c:pt idx="14025">
                  <c:v>1168.75</c:v>
                </c:pt>
                <c:pt idx="14026">
                  <c:v>1168.8333333333333</c:v>
                </c:pt>
                <c:pt idx="14027">
                  <c:v>1168.9166666666667</c:v>
                </c:pt>
                <c:pt idx="14028">
                  <c:v>1169</c:v>
                </c:pt>
                <c:pt idx="14029">
                  <c:v>1169.0833333333333</c:v>
                </c:pt>
                <c:pt idx="14030">
                  <c:v>1169.1666666666667</c:v>
                </c:pt>
                <c:pt idx="14031">
                  <c:v>1169.25</c:v>
                </c:pt>
                <c:pt idx="14032">
                  <c:v>1169.3333333333333</c:v>
                </c:pt>
                <c:pt idx="14033">
                  <c:v>1169.4166666666667</c:v>
                </c:pt>
                <c:pt idx="14034">
                  <c:v>1169.5</c:v>
                </c:pt>
                <c:pt idx="14035">
                  <c:v>1169.5833333333333</c:v>
                </c:pt>
                <c:pt idx="14036">
                  <c:v>1169.6666666666667</c:v>
                </c:pt>
                <c:pt idx="14037">
                  <c:v>1169.75</c:v>
                </c:pt>
                <c:pt idx="14038">
                  <c:v>1169.8333333333333</c:v>
                </c:pt>
                <c:pt idx="14039">
                  <c:v>1169.9166666666667</c:v>
                </c:pt>
                <c:pt idx="14040">
                  <c:v>1170</c:v>
                </c:pt>
                <c:pt idx="14041">
                  <c:v>1170.0833333333333</c:v>
                </c:pt>
                <c:pt idx="14042">
                  <c:v>1170.1666666666667</c:v>
                </c:pt>
                <c:pt idx="14043">
                  <c:v>1170.25</c:v>
                </c:pt>
                <c:pt idx="14044">
                  <c:v>1170.3333333333333</c:v>
                </c:pt>
                <c:pt idx="14045">
                  <c:v>1170.4166666666667</c:v>
                </c:pt>
                <c:pt idx="14046">
                  <c:v>1170.5</c:v>
                </c:pt>
                <c:pt idx="14047">
                  <c:v>1170.5833333333333</c:v>
                </c:pt>
                <c:pt idx="14048">
                  <c:v>1170.6666666666667</c:v>
                </c:pt>
                <c:pt idx="14049">
                  <c:v>1170.75</c:v>
                </c:pt>
                <c:pt idx="14050">
                  <c:v>1170.8333333333333</c:v>
                </c:pt>
                <c:pt idx="14051">
                  <c:v>1170.9166666666667</c:v>
                </c:pt>
                <c:pt idx="14052">
                  <c:v>1171</c:v>
                </c:pt>
                <c:pt idx="14053">
                  <c:v>1171.0833333333333</c:v>
                </c:pt>
                <c:pt idx="14054">
                  <c:v>1171.1666666666667</c:v>
                </c:pt>
                <c:pt idx="14055">
                  <c:v>1171.25</c:v>
                </c:pt>
                <c:pt idx="14056">
                  <c:v>1171.3333333333333</c:v>
                </c:pt>
                <c:pt idx="14057">
                  <c:v>1171.4166666666667</c:v>
                </c:pt>
                <c:pt idx="14058">
                  <c:v>1171.5</c:v>
                </c:pt>
                <c:pt idx="14059">
                  <c:v>1171.5833333333333</c:v>
                </c:pt>
                <c:pt idx="14060">
                  <c:v>1171.6666666666667</c:v>
                </c:pt>
                <c:pt idx="14061">
                  <c:v>1171.75</c:v>
                </c:pt>
                <c:pt idx="14062">
                  <c:v>1171.8333333333333</c:v>
                </c:pt>
                <c:pt idx="14063">
                  <c:v>1171.9166666666667</c:v>
                </c:pt>
                <c:pt idx="14064">
                  <c:v>1172</c:v>
                </c:pt>
                <c:pt idx="14065">
                  <c:v>1172.0833333333333</c:v>
                </c:pt>
                <c:pt idx="14066">
                  <c:v>1172.1666666666667</c:v>
                </c:pt>
                <c:pt idx="14067">
                  <c:v>1172.25</c:v>
                </c:pt>
                <c:pt idx="14068">
                  <c:v>1172.3333333333333</c:v>
                </c:pt>
                <c:pt idx="14069">
                  <c:v>1172.4166666666667</c:v>
                </c:pt>
                <c:pt idx="14070">
                  <c:v>1172.5</c:v>
                </c:pt>
                <c:pt idx="14071">
                  <c:v>1172.5833333333333</c:v>
                </c:pt>
                <c:pt idx="14072">
                  <c:v>1172.6666666666667</c:v>
                </c:pt>
                <c:pt idx="14073">
                  <c:v>1172.75</c:v>
                </c:pt>
                <c:pt idx="14074">
                  <c:v>1172.8333333333333</c:v>
                </c:pt>
                <c:pt idx="14075">
                  <c:v>1172.9166666666667</c:v>
                </c:pt>
                <c:pt idx="14076">
                  <c:v>1173</c:v>
                </c:pt>
                <c:pt idx="14077">
                  <c:v>1173.0833333333333</c:v>
                </c:pt>
                <c:pt idx="14078">
                  <c:v>1173.1666666666667</c:v>
                </c:pt>
                <c:pt idx="14079">
                  <c:v>1173.25</c:v>
                </c:pt>
                <c:pt idx="14080">
                  <c:v>1173.3333333333333</c:v>
                </c:pt>
                <c:pt idx="14081">
                  <c:v>1173.4166666666667</c:v>
                </c:pt>
                <c:pt idx="14082">
                  <c:v>1173.5</c:v>
                </c:pt>
                <c:pt idx="14083">
                  <c:v>1173.5833333333333</c:v>
                </c:pt>
                <c:pt idx="14084">
                  <c:v>1173.6666666666667</c:v>
                </c:pt>
                <c:pt idx="14085">
                  <c:v>1173.75</c:v>
                </c:pt>
                <c:pt idx="14086">
                  <c:v>1173.8333333333333</c:v>
                </c:pt>
                <c:pt idx="14087">
                  <c:v>1173.9166666666667</c:v>
                </c:pt>
                <c:pt idx="14088">
                  <c:v>1174</c:v>
                </c:pt>
                <c:pt idx="14089">
                  <c:v>1174.0833333333333</c:v>
                </c:pt>
                <c:pt idx="14090">
                  <c:v>1174.1666666666667</c:v>
                </c:pt>
                <c:pt idx="14091">
                  <c:v>1174.25</c:v>
                </c:pt>
                <c:pt idx="14092">
                  <c:v>1174.3333333333333</c:v>
                </c:pt>
                <c:pt idx="14093">
                  <c:v>1174.4166666666667</c:v>
                </c:pt>
                <c:pt idx="14094">
                  <c:v>1174.5</c:v>
                </c:pt>
                <c:pt idx="14095">
                  <c:v>1174.5833333333333</c:v>
                </c:pt>
                <c:pt idx="14096">
                  <c:v>1174.6666666666667</c:v>
                </c:pt>
                <c:pt idx="14097">
                  <c:v>1174.75</c:v>
                </c:pt>
                <c:pt idx="14098">
                  <c:v>1174.8333333333333</c:v>
                </c:pt>
                <c:pt idx="14099">
                  <c:v>1174.9166666666667</c:v>
                </c:pt>
                <c:pt idx="14100">
                  <c:v>1175</c:v>
                </c:pt>
                <c:pt idx="14101">
                  <c:v>1175.0833333333333</c:v>
                </c:pt>
                <c:pt idx="14102">
                  <c:v>1175.1666666666667</c:v>
                </c:pt>
                <c:pt idx="14103">
                  <c:v>1175.25</c:v>
                </c:pt>
                <c:pt idx="14104">
                  <c:v>1175.3333333333333</c:v>
                </c:pt>
                <c:pt idx="14105">
                  <c:v>1175.4166666666667</c:v>
                </c:pt>
                <c:pt idx="14106">
                  <c:v>1175.5</c:v>
                </c:pt>
                <c:pt idx="14107">
                  <c:v>1175.5833333333333</c:v>
                </c:pt>
                <c:pt idx="14108">
                  <c:v>1175.6666666666667</c:v>
                </c:pt>
                <c:pt idx="14109">
                  <c:v>1175.75</c:v>
                </c:pt>
                <c:pt idx="14110">
                  <c:v>1175.8333333333333</c:v>
                </c:pt>
                <c:pt idx="14111">
                  <c:v>1175.9166666666667</c:v>
                </c:pt>
                <c:pt idx="14112">
                  <c:v>1176</c:v>
                </c:pt>
                <c:pt idx="14113">
                  <c:v>1176.0833333333333</c:v>
                </c:pt>
                <c:pt idx="14114">
                  <c:v>1176.1666666666667</c:v>
                </c:pt>
                <c:pt idx="14115">
                  <c:v>1176.25</c:v>
                </c:pt>
                <c:pt idx="14116">
                  <c:v>1176.3333333333333</c:v>
                </c:pt>
                <c:pt idx="14117">
                  <c:v>1176.4166666666667</c:v>
                </c:pt>
                <c:pt idx="14118">
                  <c:v>1176.5</c:v>
                </c:pt>
                <c:pt idx="14119">
                  <c:v>1176.5833333333333</c:v>
                </c:pt>
                <c:pt idx="14120">
                  <c:v>1176.6666666666667</c:v>
                </c:pt>
                <c:pt idx="14121">
                  <c:v>1176.75</c:v>
                </c:pt>
                <c:pt idx="14122">
                  <c:v>1176.8333333333333</c:v>
                </c:pt>
                <c:pt idx="14123">
                  <c:v>1176.9166666666667</c:v>
                </c:pt>
                <c:pt idx="14124">
                  <c:v>1177</c:v>
                </c:pt>
                <c:pt idx="14125">
                  <c:v>1177.0833333333333</c:v>
                </c:pt>
                <c:pt idx="14126">
                  <c:v>1177.1666666666667</c:v>
                </c:pt>
                <c:pt idx="14127">
                  <c:v>1177.25</c:v>
                </c:pt>
                <c:pt idx="14128">
                  <c:v>1177.3333333333333</c:v>
                </c:pt>
                <c:pt idx="14129">
                  <c:v>1177.4166666666667</c:v>
                </c:pt>
                <c:pt idx="14130">
                  <c:v>1177.5</c:v>
                </c:pt>
                <c:pt idx="14131">
                  <c:v>1177.5833333333333</c:v>
                </c:pt>
                <c:pt idx="14132">
                  <c:v>1177.6666666666667</c:v>
                </c:pt>
                <c:pt idx="14133">
                  <c:v>1177.75</c:v>
                </c:pt>
                <c:pt idx="14134">
                  <c:v>1177.8333333333333</c:v>
                </c:pt>
                <c:pt idx="14135">
                  <c:v>1177.9166666666667</c:v>
                </c:pt>
                <c:pt idx="14136">
                  <c:v>1178</c:v>
                </c:pt>
                <c:pt idx="14137">
                  <c:v>1178.0833333333333</c:v>
                </c:pt>
                <c:pt idx="14138">
                  <c:v>1178.1666666666667</c:v>
                </c:pt>
                <c:pt idx="14139">
                  <c:v>1178.25</c:v>
                </c:pt>
                <c:pt idx="14140">
                  <c:v>1178.3333333333333</c:v>
                </c:pt>
                <c:pt idx="14141">
                  <c:v>1178.4166666666667</c:v>
                </c:pt>
                <c:pt idx="14142">
                  <c:v>1178.5</c:v>
                </c:pt>
                <c:pt idx="14143">
                  <c:v>1178.5833333333333</c:v>
                </c:pt>
                <c:pt idx="14144">
                  <c:v>1178.6666666666667</c:v>
                </c:pt>
                <c:pt idx="14145">
                  <c:v>1178.75</c:v>
                </c:pt>
                <c:pt idx="14146">
                  <c:v>1178.8333333333333</c:v>
                </c:pt>
                <c:pt idx="14147">
                  <c:v>1178.9166666666667</c:v>
                </c:pt>
                <c:pt idx="14148">
                  <c:v>1179</c:v>
                </c:pt>
                <c:pt idx="14149">
                  <c:v>1179.0833333333333</c:v>
                </c:pt>
                <c:pt idx="14150">
                  <c:v>1179.1666666666667</c:v>
                </c:pt>
                <c:pt idx="14151">
                  <c:v>1179.25</c:v>
                </c:pt>
                <c:pt idx="14152">
                  <c:v>1179.3333333333333</c:v>
                </c:pt>
                <c:pt idx="14153">
                  <c:v>1179.4166666666667</c:v>
                </c:pt>
                <c:pt idx="14154">
                  <c:v>1179.5</c:v>
                </c:pt>
                <c:pt idx="14155">
                  <c:v>1179.5833333333333</c:v>
                </c:pt>
                <c:pt idx="14156">
                  <c:v>1179.6666666666667</c:v>
                </c:pt>
                <c:pt idx="14157">
                  <c:v>1179.75</c:v>
                </c:pt>
                <c:pt idx="14158">
                  <c:v>1179.8333333333333</c:v>
                </c:pt>
                <c:pt idx="14159">
                  <c:v>1179.9166666666667</c:v>
                </c:pt>
                <c:pt idx="14160">
                  <c:v>1180</c:v>
                </c:pt>
                <c:pt idx="14161">
                  <c:v>1180.0833333333333</c:v>
                </c:pt>
                <c:pt idx="14162">
                  <c:v>1180.1666666666667</c:v>
                </c:pt>
                <c:pt idx="14163">
                  <c:v>1180.25</c:v>
                </c:pt>
                <c:pt idx="14164">
                  <c:v>1180.3333333333333</c:v>
                </c:pt>
                <c:pt idx="14165">
                  <c:v>1180.4166666666667</c:v>
                </c:pt>
                <c:pt idx="14166">
                  <c:v>1180.5</c:v>
                </c:pt>
                <c:pt idx="14167">
                  <c:v>1180.5833333333333</c:v>
                </c:pt>
                <c:pt idx="14168">
                  <c:v>1180.6666666666667</c:v>
                </c:pt>
                <c:pt idx="14169">
                  <c:v>1180.75</c:v>
                </c:pt>
                <c:pt idx="14170">
                  <c:v>1180.8333333333333</c:v>
                </c:pt>
                <c:pt idx="14171">
                  <c:v>1180.9166666666667</c:v>
                </c:pt>
                <c:pt idx="14172">
                  <c:v>1181</c:v>
                </c:pt>
                <c:pt idx="14173">
                  <c:v>1181.0833333333333</c:v>
                </c:pt>
                <c:pt idx="14174">
                  <c:v>1181.1666666666667</c:v>
                </c:pt>
                <c:pt idx="14175">
                  <c:v>1181.25</c:v>
                </c:pt>
                <c:pt idx="14176">
                  <c:v>1181.3333333333333</c:v>
                </c:pt>
                <c:pt idx="14177">
                  <c:v>1181.4166666666667</c:v>
                </c:pt>
                <c:pt idx="14178">
                  <c:v>1181.5</c:v>
                </c:pt>
                <c:pt idx="14179">
                  <c:v>1181.5833333333333</c:v>
                </c:pt>
                <c:pt idx="14180">
                  <c:v>1181.6666666666667</c:v>
                </c:pt>
                <c:pt idx="14181">
                  <c:v>1181.75</c:v>
                </c:pt>
                <c:pt idx="14182">
                  <c:v>1181.8333333333333</c:v>
                </c:pt>
                <c:pt idx="14183">
                  <c:v>1181.9166666666667</c:v>
                </c:pt>
                <c:pt idx="14184">
                  <c:v>1182</c:v>
                </c:pt>
                <c:pt idx="14185">
                  <c:v>1182.0833333333333</c:v>
                </c:pt>
                <c:pt idx="14186">
                  <c:v>1182.1666666666667</c:v>
                </c:pt>
                <c:pt idx="14187">
                  <c:v>1182.25</c:v>
                </c:pt>
                <c:pt idx="14188">
                  <c:v>1182.3333333333333</c:v>
                </c:pt>
                <c:pt idx="14189">
                  <c:v>1182.4166666666667</c:v>
                </c:pt>
                <c:pt idx="14190">
                  <c:v>1182.5</c:v>
                </c:pt>
                <c:pt idx="14191">
                  <c:v>1182.5833333333333</c:v>
                </c:pt>
                <c:pt idx="14192">
                  <c:v>1182.6666666666667</c:v>
                </c:pt>
                <c:pt idx="14193">
                  <c:v>1182.75</c:v>
                </c:pt>
                <c:pt idx="14194">
                  <c:v>1182.8333333333333</c:v>
                </c:pt>
                <c:pt idx="14195">
                  <c:v>1182.9166666666667</c:v>
                </c:pt>
                <c:pt idx="14196">
                  <c:v>1183</c:v>
                </c:pt>
                <c:pt idx="14197">
                  <c:v>1183.0833333333333</c:v>
                </c:pt>
                <c:pt idx="14198">
                  <c:v>1183.1666666666667</c:v>
                </c:pt>
                <c:pt idx="14199">
                  <c:v>1183.25</c:v>
                </c:pt>
                <c:pt idx="14200">
                  <c:v>1183.3333333333333</c:v>
                </c:pt>
                <c:pt idx="14201">
                  <c:v>1183.4166666666667</c:v>
                </c:pt>
                <c:pt idx="14202">
                  <c:v>1183.5</c:v>
                </c:pt>
                <c:pt idx="14203">
                  <c:v>1183.5833333333333</c:v>
                </c:pt>
                <c:pt idx="14204">
                  <c:v>1183.6666666666667</c:v>
                </c:pt>
                <c:pt idx="14205">
                  <c:v>1183.75</c:v>
                </c:pt>
                <c:pt idx="14206">
                  <c:v>1183.8333333333333</c:v>
                </c:pt>
                <c:pt idx="14207">
                  <c:v>1183.9166666666667</c:v>
                </c:pt>
                <c:pt idx="14208">
                  <c:v>1184</c:v>
                </c:pt>
                <c:pt idx="14209">
                  <c:v>1184.0833333333333</c:v>
                </c:pt>
                <c:pt idx="14210">
                  <c:v>1184.1666666666667</c:v>
                </c:pt>
                <c:pt idx="14211">
                  <c:v>1184.25</c:v>
                </c:pt>
                <c:pt idx="14212">
                  <c:v>1184.3333333333333</c:v>
                </c:pt>
                <c:pt idx="14213">
                  <c:v>1184.4166666666667</c:v>
                </c:pt>
                <c:pt idx="14214">
                  <c:v>1184.5</c:v>
                </c:pt>
                <c:pt idx="14215">
                  <c:v>1184.5833333333333</c:v>
                </c:pt>
                <c:pt idx="14216">
                  <c:v>1184.6666666666667</c:v>
                </c:pt>
                <c:pt idx="14217">
                  <c:v>1184.75</c:v>
                </c:pt>
                <c:pt idx="14218">
                  <c:v>1184.8333333333333</c:v>
                </c:pt>
                <c:pt idx="14219">
                  <c:v>1184.9166666666667</c:v>
                </c:pt>
                <c:pt idx="14220">
                  <c:v>1185</c:v>
                </c:pt>
                <c:pt idx="14221">
                  <c:v>1185.0833333333333</c:v>
                </c:pt>
                <c:pt idx="14222">
                  <c:v>1185.1666666666667</c:v>
                </c:pt>
                <c:pt idx="14223">
                  <c:v>1185.25</c:v>
                </c:pt>
                <c:pt idx="14224">
                  <c:v>1185.3333333333333</c:v>
                </c:pt>
                <c:pt idx="14225">
                  <c:v>1185.4166666666667</c:v>
                </c:pt>
                <c:pt idx="14226">
                  <c:v>1185.5</c:v>
                </c:pt>
                <c:pt idx="14227">
                  <c:v>1185.5833333333333</c:v>
                </c:pt>
                <c:pt idx="14228">
                  <c:v>1185.6666666666667</c:v>
                </c:pt>
                <c:pt idx="14229">
                  <c:v>1185.75</c:v>
                </c:pt>
                <c:pt idx="14230">
                  <c:v>1185.8333333333333</c:v>
                </c:pt>
                <c:pt idx="14231">
                  <c:v>1185.9166666666667</c:v>
                </c:pt>
                <c:pt idx="14232">
                  <c:v>1186</c:v>
                </c:pt>
                <c:pt idx="14233">
                  <c:v>1186.0833333333333</c:v>
                </c:pt>
                <c:pt idx="14234">
                  <c:v>1186.1666666666667</c:v>
                </c:pt>
                <c:pt idx="14235">
                  <c:v>1186.25</c:v>
                </c:pt>
                <c:pt idx="14236">
                  <c:v>1186.3333333333333</c:v>
                </c:pt>
                <c:pt idx="14237">
                  <c:v>1186.4166666666667</c:v>
                </c:pt>
                <c:pt idx="14238">
                  <c:v>1186.5</c:v>
                </c:pt>
                <c:pt idx="14239">
                  <c:v>1186.5833333333333</c:v>
                </c:pt>
                <c:pt idx="14240">
                  <c:v>1186.6666666666667</c:v>
                </c:pt>
                <c:pt idx="14241">
                  <c:v>1186.75</c:v>
                </c:pt>
                <c:pt idx="14242">
                  <c:v>1186.8333333333333</c:v>
                </c:pt>
                <c:pt idx="14243">
                  <c:v>1186.9166666666667</c:v>
                </c:pt>
                <c:pt idx="14244">
                  <c:v>1187</c:v>
                </c:pt>
                <c:pt idx="14245">
                  <c:v>1187.0833333333333</c:v>
                </c:pt>
                <c:pt idx="14246">
                  <c:v>1187.1666666666667</c:v>
                </c:pt>
                <c:pt idx="14247">
                  <c:v>1187.25</c:v>
                </c:pt>
                <c:pt idx="14248">
                  <c:v>1187.3333333333333</c:v>
                </c:pt>
                <c:pt idx="14249">
                  <c:v>1187.4166666666667</c:v>
                </c:pt>
                <c:pt idx="14250">
                  <c:v>1187.5</c:v>
                </c:pt>
                <c:pt idx="14251">
                  <c:v>1187.5833333333333</c:v>
                </c:pt>
                <c:pt idx="14252">
                  <c:v>1187.6666666666667</c:v>
                </c:pt>
                <c:pt idx="14253">
                  <c:v>1187.75</c:v>
                </c:pt>
                <c:pt idx="14254">
                  <c:v>1187.8333333333333</c:v>
                </c:pt>
                <c:pt idx="14255">
                  <c:v>1187.9166666666667</c:v>
                </c:pt>
                <c:pt idx="14256">
                  <c:v>1188</c:v>
                </c:pt>
                <c:pt idx="14257">
                  <c:v>1188.0833333333333</c:v>
                </c:pt>
                <c:pt idx="14258">
                  <c:v>1188.1666666666667</c:v>
                </c:pt>
                <c:pt idx="14259">
                  <c:v>1188.25</c:v>
                </c:pt>
                <c:pt idx="14260">
                  <c:v>1188.3333333333333</c:v>
                </c:pt>
                <c:pt idx="14261">
                  <c:v>1188.4166666666667</c:v>
                </c:pt>
                <c:pt idx="14262">
                  <c:v>1188.5</c:v>
                </c:pt>
                <c:pt idx="14263">
                  <c:v>1188.5833333333333</c:v>
                </c:pt>
                <c:pt idx="14264">
                  <c:v>1188.6666666666667</c:v>
                </c:pt>
                <c:pt idx="14265">
                  <c:v>1188.75</c:v>
                </c:pt>
                <c:pt idx="14266">
                  <c:v>1188.8333333333333</c:v>
                </c:pt>
                <c:pt idx="14267">
                  <c:v>1188.9166666666667</c:v>
                </c:pt>
                <c:pt idx="14268">
                  <c:v>1189</c:v>
                </c:pt>
                <c:pt idx="14269">
                  <c:v>1189.0833333333333</c:v>
                </c:pt>
                <c:pt idx="14270">
                  <c:v>1189.1666666666667</c:v>
                </c:pt>
                <c:pt idx="14271">
                  <c:v>1189.25</c:v>
                </c:pt>
                <c:pt idx="14272">
                  <c:v>1189.3333333333333</c:v>
                </c:pt>
                <c:pt idx="14273">
                  <c:v>1189.4166666666667</c:v>
                </c:pt>
                <c:pt idx="14274">
                  <c:v>1189.5</c:v>
                </c:pt>
                <c:pt idx="14275">
                  <c:v>1189.5833333333333</c:v>
                </c:pt>
                <c:pt idx="14276">
                  <c:v>1189.6666666666667</c:v>
                </c:pt>
                <c:pt idx="14277">
                  <c:v>1189.75</c:v>
                </c:pt>
                <c:pt idx="14278">
                  <c:v>1189.8333333333333</c:v>
                </c:pt>
                <c:pt idx="14279">
                  <c:v>1189.9166666666667</c:v>
                </c:pt>
                <c:pt idx="14280">
                  <c:v>1190</c:v>
                </c:pt>
                <c:pt idx="14281">
                  <c:v>1190.0833333333333</c:v>
                </c:pt>
                <c:pt idx="14282">
                  <c:v>1190.1666666666667</c:v>
                </c:pt>
                <c:pt idx="14283">
                  <c:v>1190.25</c:v>
                </c:pt>
                <c:pt idx="14284">
                  <c:v>1190.3333333333333</c:v>
                </c:pt>
                <c:pt idx="14285">
                  <c:v>1190.4166666666667</c:v>
                </c:pt>
                <c:pt idx="14286">
                  <c:v>1190.5</c:v>
                </c:pt>
                <c:pt idx="14287">
                  <c:v>1190.5833333333333</c:v>
                </c:pt>
                <c:pt idx="14288">
                  <c:v>1190.6666666666667</c:v>
                </c:pt>
                <c:pt idx="14289">
                  <c:v>1190.75</c:v>
                </c:pt>
                <c:pt idx="14290">
                  <c:v>1190.8333333333333</c:v>
                </c:pt>
                <c:pt idx="14291">
                  <c:v>1190.9166666666667</c:v>
                </c:pt>
                <c:pt idx="14292">
                  <c:v>1191</c:v>
                </c:pt>
                <c:pt idx="14293">
                  <c:v>1191.0833333333333</c:v>
                </c:pt>
                <c:pt idx="14294">
                  <c:v>1191.1666666666667</c:v>
                </c:pt>
                <c:pt idx="14295">
                  <c:v>1191.25</c:v>
                </c:pt>
                <c:pt idx="14296">
                  <c:v>1191.3333333333333</c:v>
                </c:pt>
                <c:pt idx="14297">
                  <c:v>1191.4166666666667</c:v>
                </c:pt>
                <c:pt idx="14298">
                  <c:v>1191.5</c:v>
                </c:pt>
                <c:pt idx="14299">
                  <c:v>1191.5833333333333</c:v>
                </c:pt>
                <c:pt idx="14300">
                  <c:v>1191.6666666666667</c:v>
                </c:pt>
                <c:pt idx="14301">
                  <c:v>1191.75</c:v>
                </c:pt>
                <c:pt idx="14302">
                  <c:v>1191.8333333333333</c:v>
                </c:pt>
                <c:pt idx="14303">
                  <c:v>1191.9166666666667</c:v>
                </c:pt>
                <c:pt idx="14304">
                  <c:v>1192</c:v>
                </c:pt>
                <c:pt idx="14305">
                  <c:v>1192.0833333333333</c:v>
                </c:pt>
                <c:pt idx="14306">
                  <c:v>1192.1666666666667</c:v>
                </c:pt>
                <c:pt idx="14307">
                  <c:v>1192.25</c:v>
                </c:pt>
                <c:pt idx="14308">
                  <c:v>1192.3333333333333</c:v>
                </c:pt>
                <c:pt idx="14309">
                  <c:v>1192.4166666666667</c:v>
                </c:pt>
                <c:pt idx="14310">
                  <c:v>1192.5</c:v>
                </c:pt>
                <c:pt idx="14311">
                  <c:v>1192.5833333333333</c:v>
                </c:pt>
                <c:pt idx="14312">
                  <c:v>1192.6666666666667</c:v>
                </c:pt>
                <c:pt idx="14313">
                  <c:v>1192.75</c:v>
                </c:pt>
                <c:pt idx="14314">
                  <c:v>1192.8333333333333</c:v>
                </c:pt>
                <c:pt idx="14315">
                  <c:v>1192.9166666666667</c:v>
                </c:pt>
                <c:pt idx="14316">
                  <c:v>1193</c:v>
                </c:pt>
                <c:pt idx="14317">
                  <c:v>1193.0833333333333</c:v>
                </c:pt>
                <c:pt idx="14318">
                  <c:v>1193.1666666666667</c:v>
                </c:pt>
                <c:pt idx="14319">
                  <c:v>1193.25</c:v>
                </c:pt>
                <c:pt idx="14320">
                  <c:v>1193.3333333333333</c:v>
                </c:pt>
                <c:pt idx="14321">
                  <c:v>1193.4166666666667</c:v>
                </c:pt>
                <c:pt idx="14322">
                  <c:v>1193.5</c:v>
                </c:pt>
                <c:pt idx="14323">
                  <c:v>1193.5833333333333</c:v>
                </c:pt>
                <c:pt idx="14324">
                  <c:v>1193.6666666666667</c:v>
                </c:pt>
                <c:pt idx="14325">
                  <c:v>1193.75</c:v>
                </c:pt>
                <c:pt idx="14326">
                  <c:v>1193.8333333333333</c:v>
                </c:pt>
                <c:pt idx="14327">
                  <c:v>1193.9166666666667</c:v>
                </c:pt>
                <c:pt idx="14328">
                  <c:v>1194</c:v>
                </c:pt>
                <c:pt idx="14329">
                  <c:v>1194.0833333333333</c:v>
                </c:pt>
                <c:pt idx="14330">
                  <c:v>1194.1666666666667</c:v>
                </c:pt>
                <c:pt idx="14331">
                  <c:v>1194.25</c:v>
                </c:pt>
                <c:pt idx="14332">
                  <c:v>1194.3333333333333</c:v>
                </c:pt>
                <c:pt idx="14333">
                  <c:v>1194.4166666666667</c:v>
                </c:pt>
                <c:pt idx="14334">
                  <c:v>1194.5</c:v>
                </c:pt>
                <c:pt idx="14335">
                  <c:v>1194.5833333333333</c:v>
                </c:pt>
                <c:pt idx="14336">
                  <c:v>1194.6666666666667</c:v>
                </c:pt>
                <c:pt idx="14337">
                  <c:v>1194.75</c:v>
                </c:pt>
                <c:pt idx="14338">
                  <c:v>1194.8333333333333</c:v>
                </c:pt>
                <c:pt idx="14339">
                  <c:v>1194.9166666666667</c:v>
                </c:pt>
                <c:pt idx="14340">
                  <c:v>1195</c:v>
                </c:pt>
                <c:pt idx="14341">
                  <c:v>1195.0833333333333</c:v>
                </c:pt>
                <c:pt idx="14342">
                  <c:v>1195.1666666666667</c:v>
                </c:pt>
                <c:pt idx="14343">
                  <c:v>1195.25</c:v>
                </c:pt>
                <c:pt idx="14344">
                  <c:v>1195.3333333333333</c:v>
                </c:pt>
                <c:pt idx="14345">
                  <c:v>1195.4166666666667</c:v>
                </c:pt>
                <c:pt idx="14346">
                  <c:v>1195.5</c:v>
                </c:pt>
                <c:pt idx="14347">
                  <c:v>1195.5833333333333</c:v>
                </c:pt>
                <c:pt idx="14348">
                  <c:v>1195.6666666666667</c:v>
                </c:pt>
                <c:pt idx="14349">
                  <c:v>1195.75</c:v>
                </c:pt>
                <c:pt idx="14350">
                  <c:v>1195.8333333333333</c:v>
                </c:pt>
                <c:pt idx="14351">
                  <c:v>1195.9166666666667</c:v>
                </c:pt>
                <c:pt idx="14352">
                  <c:v>1196</c:v>
                </c:pt>
                <c:pt idx="14353">
                  <c:v>1196.0833333333333</c:v>
                </c:pt>
                <c:pt idx="14354">
                  <c:v>1196.1666666666667</c:v>
                </c:pt>
                <c:pt idx="14355">
                  <c:v>1196.25</c:v>
                </c:pt>
                <c:pt idx="14356">
                  <c:v>1196.3333333333333</c:v>
                </c:pt>
                <c:pt idx="14357">
                  <c:v>1196.4166666666667</c:v>
                </c:pt>
                <c:pt idx="14358">
                  <c:v>1196.5</c:v>
                </c:pt>
                <c:pt idx="14359">
                  <c:v>1196.5833333333333</c:v>
                </c:pt>
                <c:pt idx="14360">
                  <c:v>1196.6666666666667</c:v>
                </c:pt>
                <c:pt idx="14361">
                  <c:v>1196.75</c:v>
                </c:pt>
                <c:pt idx="14362">
                  <c:v>1196.8333333333333</c:v>
                </c:pt>
                <c:pt idx="14363">
                  <c:v>1196.9166666666667</c:v>
                </c:pt>
                <c:pt idx="14364">
                  <c:v>1197</c:v>
                </c:pt>
                <c:pt idx="14365">
                  <c:v>1197.0833333333333</c:v>
                </c:pt>
                <c:pt idx="14366">
                  <c:v>1197.1666666666667</c:v>
                </c:pt>
                <c:pt idx="14367">
                  <c:v>1197.25</c:v>
                </c:pt>
                <c:pt idx="14368">
                  <c:v>1197.3333333333333</c:v>
                </c:pt>
                <c:pt idx="14369">
                  <c:v>1197.4166666666667</c:v>
                </c:pt>
                <c:pt idx="14370">
                  <c:v>1197.5</c:v>
                </c:pt>
                <c:pt idx="14371">
                  <c:v>1197.5833333333333</c:v>
                </c:pt>
                <c:pt idx="14372">
                  <c:v>1197.6666666666667</c:v>
                </c:pt>
                <c:pt idx="14373">
                  <c:v>1197.75</c:v>
                </c:pt>
                <c:pt idx="14374">
                  <c:v>1197.8333333333333</c:v>
                </c:pt>
                <c:pt idx="14375">
                  <c:v>1197.9166666666667</c:v>
                </c:pt>
                <c:pt idx="14376">
                  <c:v>1198</c:v>
                </c:pt>
                <c:pt idx="14377">
                  <c:v>1198.0833333333333</c:v>
                </c:pt>
                <c:pt idx="14378">
                  <c:v>1198.1666666666667</c:v>
                </c:pt>
                <c:pt idx="14379">
                  <c:v>1198.25</c:v>
                </c:pt>
                <c:pt idx="14380">
                  <c:v>1198.3333333333333</c:v>
                </c:pt>
                <c:pt idx="14381">
                  <c:v>1198.4166666666667</c:v>
                </c:pt>
                <c:pt idx="14382">
                  <c:v>1198.5</c:v>
                </c:pt>
                <c:pt idx="14383">
                  <c:v>1198.5833333333333</c:v>
                </c:pt>
                <c:pt idx="14384">
                  <c:v>1198.6666666666667</c:v>
                </c:pt>
                <c:pt idx="14385">
                  <c:v>1198.75</c:v>
                </c:pt>
                <c:pt idx="14386">
                  <c:v>1198.8333333333333</c:v>
                </c:pt>
                <c:pt idx="14387">
                  <c:v>1198.9166666666667</c:v>
                </c:pt>
                <c:pt idx="14388">
                  <c:v>1199</c:v>
                </c:pt>
                <c:pt idx="14389">
                  <c:v>1199.0833333333333</c:v>
                </c:pt>
                <c:pt idx="14390">
                  <c:v>1199.1666666666667</c:v>
                </c:pt>
                <c:pt idx="14391">
                  <c:v>1199.25</c:v>
                </c:pt>
                <c:pt idx="14392">
                  <c:v>1199.3333333333333</c:v>
                </c:pt>
                <c:pt idx="14393">
                  <c:v>1199.4166666666667</c:v>
                </c:pt>
                <c:pt idx="14394">
                  <c:v>1199.5</c:v>
                </c:pt>
                <c:pt idx="14395">
                  <c:v>1199.5833333333333</c:v>
                </c:pt>
                <c:pt idx="14396">
                  <c:v>1199.6666666666667</c:v>
                </c:pt>
                <c:pt idx="14397">
                  <c:v>1199.75</c:v>
                </c:pt>
                <c:pt idx="14398">
                  <c:v>1199.8333333333333</c:v>
                </c:pt>
                <c:pt idx="14399">
                  <c:v>1199.9166666666667</c:v>
                </c:pt>
                <c:pt idx="14400">
                  <c:v>1200</c:v>
                </c:pt>
                <c:pt idx="14401">
                  <c:v>1200.0833333333333</c:v>
                </c:pt>
                <c:pt idx="14402">
                  <c:v>1200.1666666666667</c:v>
                </c:pt>
                <c:pt idx="14403">
                  <c:v>1200.25</c:v>
                </c:pt>
                <c:pt idx="14404">
                  <c:v>1200.3333333333333</c:v>
                </c:pt>
                <c:pt idx="14405">
                  <c:v>1200.4166666666667</c:v>
                </c:pt>
                <c:pt idx="14406">
                  <c:v>1200.5</c:v>
                </c:pt>
                <c:pt idx="14407">
                  <c:v>1200.5833333333333</c:v>
                </c:pt>
                <c:pt idx="14408">
                  <c:v>1200.6666666666667</c:v>
                </c:pt>
                <c:pt idx="14409">
                  <c:v>1200.75</c:v>
                </c:pt>
                <c:pt idx="14410">
                  <c:v>1200.8333333333333</c:v>
                </c:pt>
                <c:pt idx="14411">
                  <c:v>1200.9166666666667</c:v>
                </c:pt>
                <c:pt idx="14412">
                  <c:v>1201</c:v>
                </c:pt>
                <c:pt idx="14413">
                  <c:v>1201.0833333333333</c:v>
                </c:pt>
                <c:pt idx="14414">
                  <c:v>1201.1666666666667</c:v>
                </c:pt>
                <c:pt idx="14415">
                  <c:v>1201.25</c:v>
                </c:pt>
                <c:pt idx="14416">
                  <c:v>1201.3333333333333</c:v>
                </c:pt>
                <c:pt idx="14417">
                  <c:v>1201.4166666666667</c:v>
                </c:pt>
                <c:pt idx="14418">
                  <c:v>1201.5</c:v>
                </c:pt>
                <c:pt idx="14419">
                  <c:v>1201.5833333333333</c:v>
                </c:pt>
                <c:pt idx="14420">
                  <c:v>1201.6666666666667</c:v>
                </c:pt>
                <c:pt idx="14421">
                  <c:v>1201.75</c:v>
                </c:pt>
                <c:pt idx="14422">
                  <c:v>1201.8333333333333</c:v>
                </c:pt>
                <c:pt idx="14423">
                  <c:v>1201.9166666666667</c:v>
                </c:pt>
                <c:pt idx="14424">
                  <c:v>1202</c:v>
                </c:pt>
                <c:pt idx="14425">
                  <c:v>1202.0833333333333</c:v>
                </c:pt>
                <c:pt idx="14426">
                  <c:v>1202.1666666666667</c:v>
                </c:pt>
                <c:pt idx="14427">
                  <c:v>1202.25</c:v>
                </c:pt>
                <c:pt idx="14428">
                  <c:v>1202.3333333333333</c:v>
                </c:pt>
                <c:pt idx="14429">
                  <c:v>1202.4166666666667</c:v>
                </c:pt>
                <c:pt idx="14430">
                  <c:v>1202.5</c:v>
                </c:pt>
                <c:pt idx="14431">
                  <c:v>1202.5833333333333</c:v>
                </c:pt>
                <c:pt idx="14432">
                  <c:v>1202.6666666666667</c:v>
                </c:pt>
                <c:pt idx="14433">
                  <c:v>1202.75</c:v>
                </c:pt>
                <c:pt idx="14434">
                  <c:v>1202.8333333333333</c:v>
                </c:pt>
                <c:pt idx="14435">
                  <c:v>1202.9166666666667</c:v>
                </c:pt>
                <c:pt idx="14436">
                  <c:v>1203</c:v>
                </c:pt>
                <c:pt idx="14437">
                  <c:v>1203.0833333333333</c:v>
                </c:pt>
                <c:pt idx="14438">
                  <c:v>1203.1666666666667</c:v>
                </c:pt>
                <c:pt idx="14439">
                  <c:v>1203.25</c:v>
                </c:pt>
                <c:pt idx="14440">
                  <c:v>1203.3333333333333</c:v>
                </c:pt>
                <c:pt idx="14441">
                  <c:v>1203.4166666666667</c:v>
                </c:pt>
                <c:pt idx="14442">
                  <c:v>1203.5</c:v>
                </c:pt>
                <c:pt idx="14443">
                  <c:v>1203.5833333333333</c:v>
                </c:pt>
                <c:pt idx="14444">
                  <c:v>1203.6666666666667</c:v>
                </c:pt>
                <c:pt idx="14445">
                  <c:v>1203.75</c:v>
                </c:pt>
                <c:pt idx="14446">
                  <c:v>1203.8333333333333</c:v>
                </c:pt>
                <c:pt idx="14447">
                  <c:v>1203.9166666666667</c:v>
                </c:pt>
                <c:pt idx="14448">
                  <c:v>1204</c:v>
                </c:pt>
                <c:pt idx="14449">
                  <c:v>1204.0833333333333</c:v>
                </c:pt>
                <c:pt idx="14450">
                  <c:v>1204.1666666666667</c:v>
                </c:pt>
                <c:pt idx="14451">
                  <c:v>1204.25</c:v>
                </c:pt>
                <c:pt idx="14452">
                  <c:v>1204.3333333333333</c:v>
                </c:pt>
                <c:pt idx="14453">
                  <c:v>1204.4166666666667</c:v>
                </c:pt>
                <c:pt idx="14454">
                  <c:v>1204.5</c:v>
                </c:pt>
                <c:pt idx="14455">
                  <c:v>1204.5833333333333</c:v>
                </c:pt>
                <c:pt idx="14456">
                  <c:v>1204.6666666666667</c:v>
                </c:pt>
                <c:pt idx="14457">
                  <c:v>1204.75</c:v>
                </c:pt>
                <c:pt idx="14458">
                  <c:v>1204.8333333333333</c:v>
                </c:pt>
                <c:pt idx="14459">
                  <c:v>1204.9166666666667</c:v>
                </c:pt>
                <c:pt idx="14460">
                  <c:v>1205</c:v>
                </c:pt>
                <c:pt idx="14461">
                  <c:v>1205.0833333333333</c:v>
                </c:pt>
                <c:pt idx="14462">
                  <c:v>1205.1666666666667</c:v>
                </c:pt>
                <c:pt idx="14463">
                  <c:v>1205.25</c:v>
                </c:pt>
                <c:pt idx="14464">
                  <c:v>1205.3333333333333</c:v>
                </c:pt>
                <c:pt idx="14465">
                  <c:v>1205.4166666666667</c:v>
                </c:pt>
                <c:pt idx="14466">
                  <c:v>1205.5</c:v>
                </c:pt>
                <c:pt idx="14467">
                  <c:v>1205.5833333333333</c:v>
                </c:pt>
                <c:pt idx="14468">
                  <c:v>1205.6666666666667</c:v>
                </c:pt>
                <c:pt idx="14469">
                  <c:v>1205.75</c:v>
                </c:pt>
                <c:pt idx="14470">
                  <c:v>1205.8333333333333</c:v>
                </c:pt>
                <c:pt idx="14471">
                  <c:v>1205.9166666666667</c:v>
                </c:pt>
                <c:pt idx="14472">
                  <c:v>1206</c:v>
                </c:pt>
                <c:pt idx="14473">
                  <c:v>1206.0833333333333</c:v>
                </c:pt>
                <c:pt idx="14474">
                  <c:v>1206.1666666666667</c:v>
                </c:pt>
                <c:pt idx="14475">
                  <c:v>1206.25</c:v>
                </c:pt>
                <c:pt idx="14476">
                  <c:v>1206.3333333333333</c:v>
                </c:pt>
                <c:pt idx="14477">
                  <c:v>1206.4166666666667</c:v>
                </c:pt>
                <c:pt idx="14478">
                  <c:v>1206.5</c:v>
                </c:pt>
                <c:pt idx="14479">
                  <c:v>1206.5833333333333</c:v>
                </c:pt>
                <c:pt idx="14480">
                  <c:v>1206.6666666666667</c:v>
                </c:pt>
                <c:pt idx="14481">
                  <c:v>1206.75</c:v>
                </c:pt>
                <c:pt idx="14482">
                  <c:v>1206.8333333333333</c:v>
                </c:pt>
                <c:pt idx="14483">
                  <c:v>1206.9166666666667</c:v>
                </c:pt>
                <c:pt idx="14484">
                  <c:v>1207</c:v>
                </c:pt>
                <c:pt idx="14485">
                  <c:v>1207.0833333333333</c:v>
                </c:pt>
                <c:pt idx="14486">
                  <c:v>1207.1666666666667</c:v>
                </c:pt>
                <c:pt idx="14487">
                  <c:v>1207.25</c:v>
                </c:pt>
                <c:pt idx="14488">
                  <c:v>1207.3333333333333</c:v>
                </c:pt>
                <c:pt idx="14489">
                  <c:v>1207.4166666666667</c:v>
                </c:pt>
                <c:pt idx="14490">
                  <c:v>1207.5</c:v>
                </c:pt>
                <c:pt idx="14491">
                  <c:v>1207.5833333333333</c:v>
                </c:pt>
                <c:pt idx="14492">
                  <c:v>1207.6666666666667</c:v>
                </c:pt>
                <c:pt idx="14493">
                  <c:v>1207.75</c:v>
                </c:pt>
                <c:pt idx="14494">
                  <c:v>1207.8333333333333</c:v>
                </c:pt>
                <c:pt idx="14495">
                  <c:v>1207.9166666666667</c:v>
                </c:pt>
                <c:pt idx="14496">
                  <c:v>1208</c:v>
                </c:pt>
                <c:pt idx="14497">
                  <c:v>1208.0833333333333</c:v>
                </c:pt>
                <c:pt idx="14498">
                  <c:v>1208.1666666666667</c:v>
                </c:pt>
                <c:pt idx="14499">
                  <c:v>1208.25</c:v>
                </c:pt>
                <c:pt idx="14500">
                  <c:v>1208.3333333333333</c:v>
                </c:pt>
                <c:pt idx="14501">
                  <c:v>1208.4166666666667</c:v>
                </c:pt>
                <c:pt idx="14502">
                  <c:v>1208.5</c:v>
                </c:pt>
                <c:pt idx="14503">
                  <c:v>1208.5833333333333</c:v>
                </c:pt>
                <c:pt idx="14504">
                  <c:v>1208.6666666666667</c:v>
                </c:pt>
                <c:pt idx="14505">
                  <c:v>1208.75</c:v>
                </c:pt>
                <c:pt idx="14506">
                  <c:v>1208.8333333333333</c:v>
                </c:pt>
                <c:pt idx="14507">
                  <c:v>1208.9166666666667</c:v>
                </c:pt>
                <c:pt idx="14508">
                  <c:v>1209</c:v>
                </c:pt>
                <c:pt idx="14509">
                  <c:v>1209.0833333333333</c:v>
                </c:pt>
                <c:pt idx="14510">
                  <c:v>1209.1666666666667</c:v>
                </c:pt>
                <c:pt idx="14511">
                  <c:v>1209.25</c:v>
                </c:pt>
                <c:pt idx="14512">
                  <c:v>1209.3333333333333</c:v>
                </c:pt>
                <c:pt idx="14513">
                  <c:v>1209.4166666666667</c:v>
                </c:pt>
                <c:pt idx="14514">
                  <c:v>1209.5</c:v>
                </c:pt>
                <c:pt idx="14515">
                  <c:v>1209.5833333333333</c:v>
                </c:pt>
                <c:pt idx="14516">
                  <c:v>1209.6666666666667</c:v>
                </c:pt>
                <c:pt idx="14517">
                  <c:v>1209.75</c:v>
                </c:pt>
                <c:pt idx="14518">
                  <c:v>1209.8333333333333</c:v>
                </c:pt>
                <c:pt idx="14519">
                  <c:v>1209.9166666666667</c:v>
                </c:pt>
                <c:pt idx="14520">
                  <c:v>1210</c:v>
                </c:pt>
                <c:pt idx="14521">
                  <c:v>1210.0833333333333</c:v>
                </c:pt>
                <c:pt idx="14522">
                  <c:v>1210.1666666666667</c:v>
                </c:pt>
                <c:pt idx="14523">
                  <c:v>1210.25</c:v>
                </c:pt>
                <c:pt idx="14524">
                  <c:v>1210.3333333333333</c:v>
                </c:pt>
                <c:pt idx="14525">
                  <c:v>1210.4166666666667</c:v>
                </c:pt>
                <c:pt idx="14526">
                  <c:v>1210.5</c:v>
                </c:pt>
                <c:pt idx="14527">
                  <c:v>1210.5833333333333</c:v>
                </c:pt>
                <c:pt idx="14528">
                  <c:v>1210.6666666666667</c:v>
                </c:pt>
                <c:pt idx="14529">
                  <c:v>1210.75</c:v>
                </c:pt>
                <c:pt idx="14530">
                  <c:v>1210.8333333333333</c:v>
                </c:pt>
                <c:pt idx="14531">
                  <c:v>1210.9166666666667</c:v>
                </c:pt>
                <c:pt idx="14532">
                  <c:v>1211</c:v>
                </c:pt>
                <c:pt idx="14533">
                  <c:v>1211.0833333333333</c:v>
                </c:pt>
                <c:pt idx="14534">
                  <c:v>1211.1666666666667</c:v>
                </c:pt>
                <c:pt idx="14535">
                  <c:v>1211.25</c:v>
                </c:pt>
                <c:pt idx="14536">
                  <c:v>1211.3333333333333</c:v>
                </c:pt>
                <c:pt idx="14537">
                  <c:v>1211.4166666666667</c:v>
                </c:pt>
                <c:pt idx="14538">
                  <c:v>1211.5</c:v>
                </c:pt>
                <c:pt idx="14539">
                  <c:v>1211.5833333333333</c:v>
                </c:pt>
                <c:pt idx="14540">
                  <c:v>1211.6666666666667</c:v>
                </c:pt>
                <c:pt idx="14541">
                  <c:v>1211.75</c:v>
                </c:pt>
                <c:pt idx="14542">
                  <c:v>1211.8333333333333</c:v>
                </c:pt>
                <c:pt idx="14543">
                  <c:v>1211.9166666666667</c:v>
                </c:pt>
                <c:pt idx="14544">
                  <c:v>1212</c:v>
                </c:pt>
                <c:pt idx="14545">
                  <c:v>1212.0833333333333</c:v>
                </c:pt>
                <c:pt idx="14546">
                  <c:v>1212.1666666666667</c:v>
                </c:pt>
                <c:pt idx="14547">
                  <c:v>1212.25</c:v>
                </c:pt>
                <c:pt idx="14548">
                  <c:v>1212.3333333333333</c:v>
                </c:pt>
                <c:pt idx="14549">
                  <c:v>1212.4166666666667</c:v>
                </c:pt>
                <c:pt idx="14550">
                  <c:v>1212.5</c:v>
                </c:pt>
                <c:pt idx="14551">
                  <c:v>1212.5833333333333</c:v>
                </c:pt>
                <c:pt idx="14552">
                  <c:v>1212.6666666666667</c:v>
                </c:pt>
                <c:pt idx="14553">
                  <c:v>1212.75</c:v>
                </c:pt>
                <c:pt idx="14554">
                  <c:v>1212.8333333333333</c:v>
                </c:pt>
                <c:pt idx="14555">
                  <c:v>1212.9166666666667</c:v>
                </c:pt>
                <c:pt idx="14556">
                  <c:v>1213</c:v>
                </c:pt>
                <c:pt idx="14557">
                  <c:v>1213.0833333333333</c:v>
                </c:pt>
                <c:pt idx="14558">
                  <c:v>1213.1666666666667</c:v>
                </c:pt>
                <c:pt idx="14559">
                  <c:v>1213.25</c:v>
                </c:pt>
                <c:pt idx="14560">
                  <c:v>1213.3333333333333</c:v>
                </c:pt>
                <c:pt idx="14561">
                  <c:v>1213.4166666666667</c:v>
                </c:pt>
                <c:pt idx="14562">
                  <c:v>1213.5</c:v>
                </c:pt>
                <c:pt idx="14563">
                  <c:v>1213.5833333333333</c:v>
                </c:pt>
                <c:pt idx="14564">
                  <c:v>1213.6666666666667</c:v>
                </c:pt>
                <c:pt idx="14565">
                  <c:v>1213.75</c:v>
                </c:pt>
                <c:pt idx="14566">
                  <c:v>1213.8333333333333</c:v>
                </c:pt>
                <c:pt idx="14567">
                  <c:v>1213.9166666666667</c:v>
                </c:pt>
                <c:pt idx="14568">
                  <c:v>1214</c:v>
                </c:pt>
                <c:pt idx="14569">
                  <c:v>1214.0833333333333</c:v>
                </c:pt>
                <c:pt idx="14570">
                  <c:v>1214.1666666666667</c:v>
                </c:pt>
                <c:pt idx="14571">
                  <c:v>1214.25</c:v>
                </c:pt>
                <c:pt idx="14572">
                  <c:v>1214.3333333333333</c:v>
                </c:pt>
                <c:pt idx="14573">
                  <c:v>1214.4166666666667</c:v>
                </c:pt>
                <c:pt idx="14574">
                  <c:v>1214.5</c:v>
                </c:pt>
                <c:pt idx="14575">
                  <c:v>1214.5833333333333</c:v>
                </c:pt>
                <c:pt idx="14576">
                  <c:v>1214.6666666666667</c:v>
                </c:pt>
                <c:pt idx="14577">
                  <c:v>1214.75</c:v>
                </c:pt>
                <c:pt idx="14578">
                  <c:v>1214.8333333333333</c:v>
                </c:pt>
                <c:pt idx="14579">
                  <c:v>1214.9166666666667</c:v>
                </c:pt>
                <c:pt idx="14580">
                  <c:v>1215</c:v>
                </c:pt>
                <c:pt idx="14581">
                  <c:v>1215.0833333333333</c:v>
                </c:pt>
                <c:pt idx="14582">
                  <c:v>1215.1666666666667</c:v>
                </c:pt>
                <c:pt idx="14583">
                  <c:v>1215.25</c:v>
                </c:pt>
                <c:pt idx="14584">
                  <c:v>1215.3333333333333</c:v>
                </c:pt>
                <c:pt idx="14585">
                  <c:v>1215.4166666666667</c:v>
                </c:pt>
                <c:pt idx="14586">
                  <c:v>1215.5</c:v>
                </c:pt>
                <c:pt idx="14587">
                  <c:v>1215.5833333333333</c:v>
                </c:pt>
                <c:pt idx="14588">
                  <c:v>1215.6666666666667</c:v>
                </c:pt>
                <c:pt idx="14589">
                  <c:v>1215.75</c:v>
                </c:pt>
                <c:pt idx="14590">
                  <c:v>1215.8333333333333</c:v>
                </c:pt>
                <c:pt idx="14591">
                  <c:v>1215.9166666666667</c:v>
                </c:pt>
                <c:pt idx="14592">
                  <c:v>1216</c:v>
                </c:pt>
                <c:pt idx="14593">
                  <c:v>1216.0833333333333</c:v>
                </c:pt>
                <c:pt idx="14594">
                  <c:v>1216.1666666666667</c:v>
                </c:pt>
                <c:pt idx="14595">
                  <c:v>1216.25</c:v>
                </c:pt>
                <c:pt idx="14596">
                  <c:v>1216.3333333333333</c:v>
                </c:pt>
                <c:pt idx="14597">
                  <c:v>1216.4166666666667</c:v>
                </c:pt>
                <c:pt idx="14598">
                  <c:v>1216.5</c:v>
                </c:pt>
                <c:pt idx="14599">
                  <c:v>1216.5833333333333</c:v>
                </c:pt>
                <c:pt idx="14600">
                  <c:v>1216.6666666666667</c:v>
                </c:pt>
                <c:pt idx="14601">
                  <c:v>1216.75</c:v>
                </c:pt>
                <c:pt idx="14602">
                  <c:v>1216.8333333333333</c:v>
                </c:pt>
                <c:pt idx="14603">
                  <c:v>1216.9166666666667</c:v>
                </c:pt>
                <c:pt idx="14604">
                  <c:v>1217</c:v>
                </c:pt>
                <c:pt idx="14605">
                  <c:v>1217.0833333333333</c:v>
                </c:pt>
                <c:pt idx="14606">
                  <c:v>1217.1666666666667</c:v>
                </c:pt>
                <c:pt idx="14607">
                  <c:v>1217.25</c:v>
                </c:pt>
                <c:pt idx="14608">
                  <c:v>1217.3333333333333</c:v>
                </c:pt>
                <c:pt idx="14609">
                  <c:v>1217.4166666666667</c:v>
                </c:pt>
                <c:pt idx="14610">
                  <c:v>1217.5</c:v>
                </c:pt>
                <c:pt idx="14611">
                  <c:v>1217.5833333333333</c:v>
                </c:pt>
                <c:pt idx="14612">
                  <c:v>1217.6666666666667</c:v>
                </c:pt>
                <c:pt idx="14613">
                  <c:v>1217.75</c:v>
                </c:pt>
                <c:pt idx="14614">
                  <c:v>1217.8333333333333</c:v>
                </c:pt>
                <c:pt idx="14615">
                  <c:v>1217.9166666666667</c:v>
                </c:pt>
                <c:pt idx="14616">
                  <c:v>1218</c:v>
                </c:pt>
                <c:pt idx="14617">
                  <c:v>1218.0833333333333</c:v>
                </c:pt>
                <c:pt idx="14618">
                  <c:v>1218.1666666666667</c:v>
                </c:pt>
                <c:pt idx="14619">
                  <c:v>1218.25</c:v>
                </c:pt>
                <c:pt idx="14620">
                  <c:v>1218.3333333333333</c:v>
                </c:pt>
                <c:pt idx="14621">
                  <c:v>1218.4166666666667</c:v>
                </c:pt>
                <c:pt idx="14622">
                  <c:v>1218.5</c:v>
                </c:pt>
                <c:pt idx="14623">
                  <c:v>1218.5833333333333</c:v>
                </c:pt>
                <c:pt idx="14624">
                  <c:v>1218.6666666666667</c:v>
                </c:pt>
                <c:pt idx="14625">
                  <c:v>1218.75</c:v>
                </c:pt>
                <c:pt idx="14626">
                  <c:v>1218.8333333333333</c:v>
                </c:pt>
                <c:pt idx="14627">
                  <c:v>1218.9166666666667</c:v>
                </c:pt>
                <c:pt idx="14628">
                  <c:v>1219</c:v>
                </c:pt>
                <c:pt idx="14629">
                  <c:v>1219.0833333333333</c:v>
                </c:pt>
                <c:pt idx="14630">
                  <c:v>1219.1666666666667</c:v>
                </c:pt>
                <c:pt idx="14631">
                  <c:v>1219.25</c:v>
                </c:pt>
                <c:pt idx="14632">
                  <c:v>1219.3333333333333</c:v>
                </c:pt>
                <c:pt idx="14633">
                  <c:v>1219.4166666666667</c:v>
                </c:pt>
                <c:pt idx="14634">
                  <c:v>1219.5</c:v>
                </c:pt>
                <c:pt idx="14635">
                  <c:v>1219.5833333333333</c:v>
                </c:pt>
                <c:pt idx="14636">
                  <c:v>1219.6666666666667</c:v>
                </c:pt>
                <c:pt idx="14637">
                  <c:v>1219.75</c:v>
                </c:pt>
                <c:pt idx="14638">
                  <c:v>1219.8333333333333</c:v>
                </c:pt>
                <c:pt idx="14639">
                  <c:v>1219.9166666666667</c:v>
                </c:pt>
                <c:pt idx="14640">
                  <c:v>1220</c:v>
                </c:pt>
                <c:pt idx="14641">
                  <c:v>1220.0833333333333</c:v>
                </c:pt>
                <c:pt idx="14642">
                  <c:v>1220.1666666666667</c:v>
                </c:pt>
                <c:pt idx="14643">
                  <c:v>1220.25</c:v>
                </c:pt>
                <c:pt idx="14644">
                  <c:v>1220.3333333333333</c:v>
                </c:pt>
                <c:pt idx="14645">
                  <c:v>1220.4166666666667</c:v>
                </c:pt>
                <c:pt idx="14646">
                  <c:v>1220.5</c:v>
                </c:pt>
                <c:pt idx="14647">
                  <c:v>1220.5833333333333</c:v>
                </c:pt>
                <c:pt idx="14648">
                  <c:v>1220.6666666666667</c:v>
                </c:pt>
                <c:pt idx="14649">
                  <c:v>1220.75</c:v>
                </c:pt>
                <c:pt idx="14650">
                  <c:v>1220.8333333333333</c:v>
                </c:pt>
                <c:pt idx="14651">
                  <c:v>1220.9166666666667</c:v>
                </c:pt>
                <c:pt idx="14652">
                  <c:v>1221</c:v>
                </c:pt>
                <c:pt idx="14653">
                  <c:v>1221.0833333333333</c:v>
                </c:pt>
                <c:pt idx="14654">
                  <c:v>1221.1666666666667</c:v>
                </c:pt>
                <c:pt idx="14655">
                  <c:v>1221.25</c:v>
                </c:pt>
                <c:pt idx="14656">
                  <c:v>1221.3333333333333</c:v>
                </c:pt>
                <c:pt idx="14657">
                  <c:v>1221.4166666666667</c:v>
                </c:pt>
                <c:pt idx="14658">
                  <c:v>1221.5</c:v>
                </c:pt>
                <c:pt idx="14659">
                  <c:v>1221.5833333333333</c:v>
                </c:pt>
                <c:pt idx="14660">
                  <c:v>1221.6666666666667</c:v>
                </c:pt>
                <c:pt idx="14661">
                  <c:v>1221.75</c:v>
                </c:pt>
                <c:pt idx="14662">
                  <c:v>1221.8333333333333</c:v>
                </c:pt>
                <c:pt idx="14663">
                  <c:v>1221.9166666666667</c:v>
                </c:pt>
                <c:pt idx="14664">
                  <c:v>1222</c:v>
                </c:pt>
                <c:pt idx="14665">
                  <c:v>1222.0833333333333</c:v>
                </c:pt>
                <c:pt idx="14666">
                  <c:v>1222.1666666666667</c:v>
                </c:pt>
                <c:pt idx="14667">
                  <c:v>1222.25</c:v>
                </c:pt>
                <c:pt idx="14668">
                  <c:v>1222.3333333333333</c:v>
                </c:pt>
                <c:pt idx="14669">
                  <c:v>1222.4166666666667</c:v>
                </c:pt>
                <c:pt idx="14670">
                  <c:v>1222.5</c:v>
                </c:pt>
                <c:pt idx="14671">
                  <c:v>1222.5833333333333</c:v>
                </c:pt>
                <c:pt idx="14672">
                  <c:v>1222.6666666666667</c:v>
                </c:pt>
                <c:pt idx="14673">
                  <c:v>1222.75</c:v>
                </c:pt>
                <c:pt idx="14674">
                  <c:v>1222.8333333333333</c:v>
                </c:pt>
                <c:pt idx="14675">
                  <c:v>1222.9166666666667</c:v>
                </c:pt>
                <c:pt idx="14676">
                  <c:v>1223</c:v>
                </c:pt>
                <c:pt idx="14677">
                  <c:v>1223.0833333333333</c:v>
                </c:pt>
                <c:pt idx="14678">
                  <c:v>1223.1666666666667</c:v>
                </c:pt>
                <c:pt idx="14679">
                  <c:v>1223.25</c:v>
                </c:pt>
                <c:pt idx="14680">
                  <c:v>1223.3333333333333</c:v>
                </c:pt>
                <c:pt idx="14681">
                  <c:v>1223.4166666666667</c:v>
                </c:pt>
                <c:pt idx="14682">
                  <c:v>1223.5</c:v>
                </c:pt>
                <c:pt idx="14683">
                  <c:v>1223.5833333333333</c:v>
                </c:pt>
                <c:pt idx="14684">
                  <c:v>1223.6666666666667</c:v>
                </c:pt>
                <c:pt idx="14685">
                  <c:v>1223.75</c:v>
                </c:pt>
                <c:pt idx="14686">
                  <c:v>1223.8333333333333</c:v>
                </c:pt>
                <c:pt idx="14687">
                  <c:v>1223.9166666666667</c:v>
                </c:pt>
                <c:pt idx="14688">
                  <c:v>1224</c:v>
                </c:pt>
                <c:pt idx="14689">
                  <c:v>1224.0833333333333</c:v>
                </c:pt>
                <c:pt idx="14690">
                  <c:v>1224.1666666666667</c:v>
                </c:pt>
                <c:pt idx="14691">
                  <c:v>1224.25</c:v>
                </c:pt>
                <c:pt idx="14692">
                  <c:v>1224.3333333333333</c:v>
                </c:pt>
                <c:pt idx="14693">
                  <c:v>1224.4166666666667</c:v>
                </c:pt>
                <c:pt idx="14694">
                  <c:v>1224.5</c:v>
                </c:pt>
                <c:pt idx="14695">
                  <c:v>1224.5833333333333</c:v>
                </c:pt>
                <c:pt idx="14696">
                  <c:v>1224.6666666666667</c:v>
                </c:pt>
                <c:pt idx="14697">
                  <c:v>1224.75</c:v>
                </c:pt>
                <c:pt idx="14698">
                  <c:v>1224.8333333333333</c:v>
                </c:pt>
                <c:pt idx="14699">
                  <c:v>1224.9166666666667</c:v>
                </c:pt>
                <c:pt idx="14700">
                  <c:v>1225</c:v>
                </c:pt>
                <c:pt idx="14701">
                  <c:v>1225.0833333333333</c:v>
                </c:pt>
                <c:pt idx="14702">
                  <c:v>1225.1666666666667</c:v>
                </c:pt>
                <c:pt idx="14703">
                  <c:v>1225.25</c:v>
                </c:pt>
                <c:pt idx="14704">
                  <c:v>1225.3333333333333</c:v>
                </c:pt>
                <c:pt idx="14705">
                  <c:v>1225.4166666666667</c:v>
                </c:pt>
                <c:pt idx="14706">
                  <c:v>1225.5</c:v>
                </c:pt>
                <c:pt idx="14707">
                  <c:v>1225.5833333333333</c:v>
                </c:pt>
                <c:pt idx="14708">
                  <c:v>1225.6666666666667</c:v>
                </c:pt>
                <c:pt idx="14709">
                  <c:v>1225.75</c:v>
                </c:pt>
                <c:pt idx="14710">
                  <c:v>1225.8333333333333</c:v>
                </c:pt>
                <c:pt idx="14711">
                  <c:v>1225.9166666666667</c:v>
                </c:pt>
                <c:pt idx="14712">
                  <c:v>1226</c:v>
                </c:pt>
                <c:pt idx="14713">
                  <c:v>1226.0833333333333</c:v>
                </c:pt>
                <c:pt idx="14714">
                  <c:v>1226.1666666666667</c:v>
                </c:pt>
                <c:pt idx="14715">
                  <c:v>1226.25</c:v>
                </c:pt>
                <c:pt idx="14716">
                  <c:v>1226.3333333333333</c:v>
                </c:pt>
                <c:pt idx="14717">
                  <c:v>1226.4166666666667</c:v>
                </c:pt>
                <c:pt idx="14718">
                  <c:v>1226.5</c:v>
                </c:pt>
                <c:pt idx="14719">
                  <c:v>1226.5833333333333</c:v>
                </c:pt>
                <c:pt idx="14720">
                  <c:v>1226.6666666666667</c:v>
                </c:pt>
                <c:pt idx="14721">
                  <c:v>1226.75</c:v>
                </c:pt>
                <c:pt idx="14722">
                  <c:v>1226.8333333333333</c:v>
                </c:pt>
                <c:pt idx="14723">
                  <c:v>1226.9166666666667</c:v>
                </c:pt>
                <c:pt idx="14724">
                  <c:v>1227</c:v>
                </c:pt>
                <c:pt idx="14725">
                  <c:v>1227.0833333333333</c:v>
                </c:pt>
                <c:pt idx="14726">
                  <c:v>1227.1666666666667</c:v>
                </c:pt>
                <c:pt idx="14727">
                  <c:v>1227.25</c:v>
                </c:pt>
                <c:pt idx="14728">
                  <c:v>1227.3333333333333</c:v>
                </c:pt>
                <c:pt idx="14729">
                  <c:v>1227.4166666666667</c:v>
                </c:pt>
                <c:pt idx="14730">
                  <c:v>1227.5</c:v>
                </c:pt>
                <c:pt idx="14731">
                  <c:v>1227.5833333333333</c:v>
                </c:pt>
                <c:pt idx="14732">
                  <c:v>1227.6666666666667</c:v>
                </c:pt>
                <c:pt idx="14733">
                  <c:v>1227.75</c:v>
                </c:pt>
                <c:pt idx="14734">
                  <c:v>1227.8333333333333</c:v>
                </c:pt>
                <c:pt idx="14735">
                  <c:v>1227.9166666666667</c:v>
                </c:pt>
                <c:pt idx="14736">
                  <c:v>1228</c:v>
                </c:pt>
                <c:pt idx="14737">
                  <c:v>1228.0833333333333</c:v>
                </c:pt>
                <c:pt idx="14738">
                  <c:v>1228.1666666666667</c:v>
                </c:pt>
                <c:pt idx="14739">
                  <c:v>1228.25</c:v>
                </c:pt>
                <c:pt idx="14740">
                  <c:v>1228.3333333333333</c:v>
                </c:pt>
                <c:pt idx="14741">
                  <c:v>1228.4166666666667</c:v>
                </c:pt>
                <c:pt idx="14742">
                  <c:v>1228.5</c:v>
                </c:pt>
                <c:pt idx="14743">
                  <c:v>1228.5833333333333</c:v>
                </c:pt>
                <c:pt idx="14744">
                  <c:v>1228.6666666666667</c:v>
                </c:pt>
                <c:pt idx="14745">
                  <c:v>1228.75</c:v>
                </c:pt>
                <c:pt idx="14746">
                  <c:v>1228.8333333333333</c:v>
                </c:pt>
                <c:pt idx="14747">
                  <c:v>1228.9166666666667</c:v>
                </c:pt>
                <c:pt idx="14748">
                  <c:v>1229</c:v>
                </c:pt>
                <c:pt idx="14749">
                  <c:v>1229.0833333333333</c:v>
                </c:pt>
                <c:pt idx="14750">
                  <c:v>1229.1666666666667</c:v>
                </c:pt>
                <c:pt idx="14751">
                  <c:v>1229.25</c:v>
                </c:pt>
                <c:pt idx="14752">
                  <c:v>1229.3333333333333</c:v>
                </c:pt>
                <c:pt idx="14753">
                  <c:v>1229.4166666666667</c:v>
                </c:pt>
                <c:pt idx="14754">
                  <c:v>1229.5</c:v>
                </c:pt>
                <c:pt idx="14755">
                  <c:v>1229.5833333333333</c:v>
                </c:pt>
                <c:pt idx="14756">
                  <c:v>1229.6666666666667</c:v>
                </c:pt>
                <c:pt idx="14757">
                  <c:v>1229.75</c:v>
                </c:pt>
                <c:pt idx="14758">
                  <c:v>1229.8333333333333</c:v>
                </c:pt>
                <c:pt idx="14759">
                  <c:v>1229.9166666666667</c:v>
                </c:pt>
                <c:pt idx="14760">
                  <c:v>1230</c:v>
                </c:pt>
                <c:pt idx="14761">
                  <c:v>1230.0833333333333</c:v>
                </c:pt>
                <c:pt idx="14762">
                  <c:v>1230.1666666666667</c:v>
                </c:pt>
                <c:pt idx="14763">
                  <c:v>1230.25</c:v>
                </c:pt>
                <c:pt idx="14764">
                  <c:v>1230.3333333333333</c:v>
                </c:pt>
                <c:pt idx="14765">
                  <c:v>1230.4166666666667</c:v>
                </c:pt>
                <c:pt idx="14766">
                  <c:v>1230.5</c:v>
                </c:pt>
                <c:pt idx="14767">
                  <c:v>1230.5833333333333</c:v>
                </c:pt>
                <c:pt idx="14768">
                  <c:v>1230.6666666666667</c:v>
                </c:pt>
                <c:pt idx="14769">
                  <c:v>1230.75</c:v>
                </c:pt>
                <c:pt idx="14770">
                  <c:v>1230.8333333333333</c:v>
                </c:pt>
                <c:pt idx="14771">
                  <c:v>1230.9166666666667</c:v>
                </c:pt>
                <c:pt idx="14772">
                  <c:v>1231</c:v>
                </c:pt>
                <c:pt idx="14773">
                  <c:v>1231.0833333333333</c:v>
                </c:pt>
                <c:pt idx="14774">
                  <c:v>1231.1666666666667</c:v>
                </c:pt>
                <c:pt idx="14775">
                  <c:v>1231.25</c:v>
                </c:pt>
                <c:pt idx="14776">
                  <c:v>1231.3333333333333</c:v>
                </c:pt>
                <c:pt idx="14777">
                  <c:v>1231.4166666666667</c:v>
                </c:pt>
                <c:pt idx="14778">
                  <c:v>1231.5</c:v>
                </c:pt>
                <c:pt idx="14779">
                  <c:v>1231.5833333333333</c:v>
                </c:pt>
                <c:pt idx="14780">
                  <c:v>1231.6666666666667</c:v>
                </c:pt>
                <c:pt idx="14781">
                  <c:v>1231.75</c:v>
                </c:pt>
                <c:pt idx="14782">
                  <c:v>1231.8333333333333</c:v>
                </c:pt>
                <c:pt idx="14783">
                  <c:v>1231.9166666666667</c:v>
                </c:pt>
                <c:pt idx="14784">
                  <c:v>1232</c:v>
                </c:pt>
                <c:pt idx="14785">
                  <c:v>1232.0833333333333</c:v>
                </c:pt>
                <c:pt idx="14786">
                  <c:v>1232.1666666666667</c:v>
                </c:pt>
                <c:pt idx="14787">
                  <c:v>1232.25</c:v>
                </c:pt>
                <c:pt idx="14788">
                  <c:v>1232.3333333333333</c:v>
                </c:pt>
                <c:pt idx="14789">
                  <c:v>1232.4166666666667</c:v>
                </c:pt>
                <c:pt idx="14790">
                  <c:v>1232.5</c:v>
                </c:pt>
                <c:pt idx="14791">
                  <c:v>1232.5833333333333</c:v>
                </c:pt>
                <c:pt idx="14792">
                  <c:v>1232.6666666666667</c:v>
                </c:pt>
                <c:pt idx="14793">
                  <c:v>1232.75</c:v>
                </c:pt>
                <c:pt idx="14794">
                  <c:v>1232.8333333333333</c:v>
                </c:pt>
                <c:pt idx="14795">
                  <c:v>1232.9166666666667</c:v>
                </c:pt>
                <c:pt idx="14796">
                  <c:v>1233</c:v>
                </c:pt>
                <c:pt idx="14797">
                  <c:v>1233.0833333333333</c:v>
                </c:pt>
                <c:pt idx="14798">
                  <c:v>1233.1666666666667</c:v>
                </c:pt>
                <c:pt idx="14799">
                  <c:v>1233.25</c:v>
                </c:pt>
                <c:pt idx="14800">
                  <c:v>1233.3333333333333</c:v>
                </c:pt>
                <c:pt idx="14801">
                  <c:v>1233.4166666666667</c:v>
                </c:pt>
                <c:pt idx="14802">
                  <c:v>1233.5</c:v>
                </c:pt>
                <c:pt idx="14803">
                  <c:v>1233.5833333333333</c:v>
                </c:pt>
                <c:pt idx="14804">
                  <c:v>1233.6666666666667</c:v>
                </c:pt>
                <c:pt idx="14805">
                  <c:v>1233.75</c:v>
                </c:pt>
                <c:pt idx="14806">
                  <c:v>1233.8333333333333</c:v>
                </c:pt>
                <c:pt idx="14807">
                  <c:v>1233.9166666666667</c:v>
                </c:pt>
                <c:pt idx="14808">
                  <c:v>1234</c:v>
                </c:pt>
                <c:pt idx="14809">
                  <c:v>1234.0833333333333</c:v>
                </c:pt>
                <c:pt idx="14810">
                  <c:v>1234.1666666666667</c:v>
                </c:pt>
                <c:pt idx="14811">
                  <c:v>1234.25</c:v>
                </c:pt>
                <c:pt idx="14812">
                  <c:v>1234.3333333333333</c:v>
                </c:pt>
                <c:pt idx="14813">
                  <c:v>1234.4166666666667</c:v>
                </c:pt>
                <c:pt idx="14814">
                  <c:v>1234.5</c:v>
                </c:pt>
                <c:pt idx="14815">
                  <c:v>1234.5833333333333</c:v>
                </c:pt>
                <c:pt idx="14816">
                  <c:v>1234.6666666666667</c:v>
                </c:pt>
                <c:pt idx="14817">
                  <c:v>1234.75</c:v>
                </c:pt>
                <c:pt idx="14818">
                  <c:v>1234.8333333333333</c:v>
                </c:pt>
                <c:pt idx="14819">
                  <c:v>1234.9166666666667</c:v>
                </c:pt>
                <c:pt idx="14820">
                  <c:v>1235</c:v>
                </c:pt>
                <c:pt idx="14821">
                  <c:v>1235.0833333333333</c:v>
                </c:pt>
                <c:pt idx="14822">
                  <c:v>1235.1666666666667</c:v>
                </c:pt>
                <c:pt idx="14823">
                  <c:v>1235.25</c:v>
                </c:pt>
                <c:pt idx="14824">
                  <c:v>1235.3333333333333</c:v>
                </c:pt>
                <c:pt idx="14825">
                  <c:v>1235.4166666666667</c:v>
                </c:pt>
                <c:pt idx="14826">
                  <c:v>1235.5</c:v>
                </c:pt>
                <c:pt idx="14827">
                  <c:v>1235.5833333333333</c:v>
                </c:pt>
                <c:pt idx="14828">
                  <c:v>1235.6666666666667</c:v>
                </c:pt>
                <c:pt idx="14829">
                  <c:v>1235.75</c:v>
                </c:pt>
                <c:pt idx="14830">
                  <c:v>1235.8333333333333</c:v>
                </c:pt>
                <c:pt idx="14831">
                  <c:v>1235.9166666666667</c:v>
                </c:pt>
                <c:pt idx="14832">
                  <c:v>1236</c:v>
                </c:pt>
                <c:pt idx="14833">
                  <c:v>1236.0833333333333</c:v>
                </c:pt>
                <c:pt idx="14834">
                  <c:v>1236.1666666666667</c:v>
                </c:pt>
                <c:pt idx="14835">
                  <c:v>1236.25</c:v>
                </c:pt>
                <c:pt idx="14836">
                  <c:v>1236.3333333333333</c:v>
                </c:pt>
                <c:pt idx="14837">
                  <c:v>1236.4166666666667</c:v>
                </c:pt>
                <c:pt idx="14838">
                  <c:v>1236.5</c:v>
                </c:pt>
                <c:pt idx="14839">
                  <c:v>1236.5833333333333</c:v>
                </c:pt>
                <c:pt idx="14840">
                  <c:v>1236.6666666666667</c:v>
                </c:pt>
                <c:pt idx="14841">
                  <c:v>1236.75</c:v>
                </c:pt>
                <c:pt idx="14842">
                  <c:v>1236.8333333333333</c:v>
                </c:pt>
                <c:pt idx="14843">
                  <c:v>1236.9166666666667</c:v>
                </c:pt>
                <c:pt idx="14844">
                  <c:v>1237</c:v>
                </c:pt>
                <c:pt idx="14845">
                  <c:v>1237.0833333333333</c:v>
                </c:pt>
                <c:pt idx="14846">
                  <c:v>1237.1666666666667</c:v>
                </c:pt>
                <c:pt idx="14847">
                  <c:v>1237.25</c:v>
                </c:pt>
                <c:pt idx="14848">
                  <c:v>1237.3333333333333</c:v>
                </c:pt>
                <c:pt idx="14849">
                  <c:v>1237.4166666666667</c:v>
                </c:pt>
                <c:pt idx="14850">
                  <c:v>1237.5</c:v>
                </c:pt>
                <c:pt idx="14851">
                  <c:v>1237.5833333333333</c:v>
                </c:pt>
                <c:pt idx="14852">
                  <c:v>1237.6666666666667</c:v>
                </c:pt>
                <c:pt idx="14853">
                  <c:v>1237.75</c:v>
                </c:pt>
                <c:pt idx="14854">
                  <c:v>1237.8333333333333</c:v>
                </c:pt>
                <c:pt idx="14855">
                  <c:v>1237.9166666666667</c:v>
                </c:pt>
                <c:pt idx="14856">
                  <c:v>1238</c:v>
                </c:pt>
                <c:pt idx="14857">
                  <c:v>1238.0833333333333</c:v>
                </c:pt>
                <c:pt idx="14858">
                  <c:v>1238.1666666666667</c:v>
                </c:pt>
                <c:pt idx="14859">
                  <c:v>1238.25</c:v>
                </c:pt>
                <c:pt idx="14860">
                  <c:v>1238.3333333333333</c:v>
                </c:pt>
                <c:pt idx="14861">
                  <c:v>1238.4166666666667</c:v>
                </c:pt>
                <c:pt idx="14862">
                  <c:v>1238.5</c:v>
                </c:pt>
                <c:pt idx="14863">
                  <c:v>1238.5833333333333</c:v>
                </c:pt>
                <c:pt idx="14864">
                  <c:v>1238.6666666666667</c:v>
                </c:pt>
                <c:pt idx="14865">
                  <c:v>1238.75</c:v>
                </c:pt>
                <c:pt idx="14866">
                  <c:v>1238.8333333333333</c:v>
                </c:pt>
                <c:pt idx="14867">
                  <c:v>1238.9166666666667</c:v>
                </c:pt>
                <c:pt idx="14868">
                  <c:v>1239</c:v>
                </c:pt>
                <c:pt idx="14869">
                  <c:v>1239.0833333333333</c:v>
                </c:pt>
                <c:pt idx="14870">
                  <c:v>1239.1666666666667</c:v>
                </c:pt>
                <c:pt idx="14871">
                  <c:v>1239.25</c:v>
                </c:pt>
                <c:pt idx="14872">
                  <c:v>1239.3333333333333</c:v>
                </c:pt>
                <c:pt idx="14873">
                  <c:v>1239.4166666666667</c:v>
                </c:pt>
                <c:pt idx="14874">
                  <c:v>1239.5</c:v>
                </c:pt>
                <c:pt idx="14875">
                  <c:v>1239.5833333333333</c:v>
                </c:pt>
                <c:pt idx="14876">
                  <c:v>1239.6666666666667</c:v>
                </c:pt>
                <c:pt idx="14877">
                  <c:v>1239.75</c:v>
                </c:pt>
                <c:pt idx="14878">
                  <c:v>1239.8333333333333</c:v>
                </c:pt>
                <c:pt idx="14879">
                  <c:v>1239.9166666666667</c:v>
                </c:pt>
                <c:pt idx="14880">
                  <c:v>1240</c:v>
                </c:pt>
                <c:pt idx="14881">
                  <c:v>1240.0833333333333</c:v>
                </c:pt>
                <c:pt idx="14882">
                  <c:v>1240.1666666666667</c:v>
                </c:pt>
                <c:pt idx="14883">
                  <c:v>1240.25</c:v>
                </c:pt>
                <c:pt idx="14884">
                  <c:v>1240.3333333333333</c:v>
                </c:pt>
                <c:pt idx="14885">
                  <c:v>1240.4166666666667</c:v>
                </c:pt>
                <c:pt idx="14886">
                  <c:v>1240.5</c:v>
                </c:pt>
                <c:pt idx="14887">
                  <c:v>1240.5833333333333</c:v>
                </c:pt>
                <c:pt idx="14888">
                  <c:v>1240.6666666666667</c:v>
                </c:pt>
                <c:pt idx="14889">
                  <c:v>1240.75</c:v>
                </c:pt>
                <c:pt idx="14890">
                  <c:v>1240.8333333333333</c:v>
                </c:pt>
                <c:pt idx="14891">
                  <c:v>1240.9166666666667</c:v>
                </c:pt>
                <c:pt idx="14892">
                  <c:v>1241</c:v>
                </c:pt>
                <c:pt idx="14893">
                  <c:v>1241.0833333333333</c:v>
                </c:pt>
                <c:pt idx="14894">
                  <c:v>1241.1666666666667</c:v>
                </c:pt>
                <c:pt idx="14895">
                  <c:v>1241.25</c:v>
                </c:pt>
                <c:pt idx="14896">
                  <c:v>1241.3333333333333</c:v>
                </c:pt>
                <c:pt idx="14897">
                  <c:v>1241.4166666666667</c:v>
                </c:pt>
                <c:pt idx="14898">
                  <c:v>1241.5</c:v>
                </c:pt>
                <c:pt idx="14899">
                  <c:v>1241.5833333333333</c:v>
                </c:pt>
                <c:pt idx="14900">
                  <c:v>1241.6666666666667</c:v>
                </c:pt>
                <c:pt idx="14901">
                  <c:v>1241.75</c:v>
                </c:pt>
                <c:pt idx="14902">
                  <c:v>1241.8333333333333</c:v>
                </c:pt>
                <c:pt idx="14903">
                  <c:v>1241.9166666666667</c:v>
                </c:pt>
                <c:pt idx="14904">
                  <c:v>1242</c:v>
                </c:pt>
                <c:pt idx="14905">
                  <c:v>1242.0833333333333</c:v>
                </c:pt>
                <c:pt idx="14906">
                  <c:v>1242.1666666666667</c:v>
                </c:pt>
                <c:pt idx="14907">
                  <c:v>1242.25</c:v>
                </c:pt>
                <c:pt idx="14908">
                  <c:v>1242.3333333333333</c:v>
                </c:pt>
                <c:pt idx="14909">
                  <c:v>1242.4166666666667</c:v>
                </c:pt>
                <c:pt idx="14910">
                  <c:v>1242.5</c:v>
                </c:pt>
                <c:pt idx="14911">
                  <c:v>1242.5833333333333</c:v>
                </c:pt>
                <c:pt idx="14912">
                  <c:v>1242.6666666666667</c:v>
                </c:pt>
                <c:pt idx="14913">
                  <c:v>1242.75</c:v>
                </c:pt>
                <c:pt idx="14914">
                  <c:v>1242.8333333333333</c:v>
                </c:pt>
                <c:pt idx="14915">
                  <c:v>1242.9166666666667</c:v>
                </c:pt>
                <c:pt idx="14916">
                  <c:v>1243</c:v>
                </c:pt>
                <c:pt idx="14917">
                  <c:v>1243.0833333333333</c:v>
                </c:pt>
                <c:pt idx="14918">
                  <c:v>1243.1666666666667</c:v>
                </c:pt>
                <c:pt idx="14919">
                  <c:v>1243.25</c:v>
                </c:pt>
                <c:pt idx="14920">
                  <c:v>1243.3333333333333</c:v>
                </c:pt>
                <c:pt idx="14921">
                  <c:v>1243.4166666666667</c:v>
                </c:pt>
                <c:pt idx="14922">
                  <c:v>1243.5</c:v>
                </c:pt>
                <c:pt idx="14923">
                  <c:v>1243.5833333333333</c:v>
                </c:pt>
                <c:pt idx="14924">
                  <c:v>1243.6666666666667</c:v>
                </c:pt>
                <c:pt idx="14925">
                  <c:v>1243.75</c:v>
                </c:pt>
                <c:pt idx="14926">
                  <c:v>1243.8333333333333</c:v>
                </c:pt>
                <c:pt idx="14927">
                  <c:v>1243.9166666666667</c:v>
                </c:pt>
                <c:pt idx="14928">
                  <c:v>1244</c:v>
                </c:pt>
                <c:pt idx="14929">
                  <c:v>1244.0833333333333</c:v>
                </c:pt>
                <c:pt idx="14930">
                  <c:v>1244.1666666666667</c:v>
                </c:pt>
                <c:pt idx="14931">
                  <c:v>1244.25</c:v>
                </c:pt>
                <c:pt idx="14932">
                  <c:v>1244.3333333333333</c:v>
                </c:pt>
                <c:pt idx="14933">
                  <c:v>1244.4166666666667</c:v>
                </c:pt>
                <c:pt idx="14934">
                  <c:v>1244.5</c:v>
                </c:pt>
                <c:pt idx="14935">
                  <c:v>1244.5833333333333</c:v>
                </c:pt>
                <c:pt idx="14936">
                  <c:v>1244.6666666666667</c:v>
                </c:pt>
                <c:pt idx="14937">
                  <c:v>1244.75</c:v>
                </c:pt>
                <c:pt idx="14938">
                  <c:v>1244.8333333333333</c:v>
                </c:pt>
                <c:pt idx="14939">
                  <c:v>1244.9166666666667</c:v>
                </c:pt>
                <c:pt idx="14940">
                  <c:v>1245</c:v>
                </c:pt>
                <c:pt idx="14941">
                  <c:v>1245.0833333333333</c:v>
                </c:pt>
                <c:pt idx="14942">
                  <c:v>1245.1666666666667</c:v>
                </c:pt>
                <c:pt idx="14943">
                  <c:v>1245.25</c:v>
                </c:pt>
                <c:pt idx="14944">
                  <c:v>1245.3333333333333</c:v>
                </c:pt>
                <c:pt idx="14945">
                  <c:v>1245.4166666666667</c:v>
                </c:pt>
                <c:pt idx="14946">
                  <c:v>1245.5</c:v>
                </c:pt>
                <c:pt idx="14947">
                  <c:v>1245.5833333333333</c:v>
                </c:pt>
                <c:pt idx="14948">
                  <c:v>1245.6666666666667</c:v>
                </c:pt>
                <c:pt idx="14949">
                  <c:v>1245.75</c:v>
                </c:pt>
                <c:pt idx="14950">
                  <c:v>1245.8333333333333</c:v>
                </c:pt>
                <c:pt idx="14951">
                  <c:v>1245.9166666666667</c:v>
                </c:pt>
                <c:pt idx="14952">
                  <c:v>1246</c:v>
                </c:pt>
                <c:pt idx="14953">
                  <c:v>1246.0833333333333</c:v>
                </c:pt>
                <c:pt idx="14954">
                  <c:v>1246.1666666666667</c:v>
                </c:pt>
                <c:pt idx="14955">
                  <c:v>1246.25</c:v>
                </c:pt>
                <c:pt idx="14956">
                  <c:v>1246.3333333333333</c:v>
                </c:pt>
                <c:pt idx="14957">
                  <c:v>1246.4166666666667</c:v>
                </c:pt>
                <c:pt idx="14958">
                  <c:v>1246.5</c:v>
                </c:pt>
                <c:pt idx="14959">
                  <c:v>1246.5833333333333</c:v>
                </c:pt>
                <c:pt idx="14960">
                  <c:v>1246.6666666666667</c:v>
                </c:pt>
                <c:pt idx="14961">
                  <c:v>1246.75</c:v>
                </c:pt>
                <c:pt idx="14962">
                  <c:v>1246.8333333333333</c:v>
                </c:pt>
                <c:pt idx="14963">
                  <c:v>1246.9166666666667</c:v>
                </c:pt>
                <c:pt idx="14964">
                  <c:v>1247</c:v>
                </c:pt>
                <c:pt idx="14965">
                  <c:v>1247.0833333333333</c:v>
                </c:pt>
                <c:pt idx="14966">
                  <c:v>1247.1666666666667</c:v>
                </c:pt>
                <c:pt idx="14967">
                  <c:v>1247.25</c:v>
                </c:pt>
                <c:pt idx="14968">
                  <c:v>1247.3333333333333</c:v>
                </c:pt>
                <c:pt idx="14969">
                  <c:v>1247.4166666666667</c:v>
                </c:pt>
                <c:pt idx="14970">
                  <c:v>1247.5</c:v>
                </c:pt>
                <c:pt idx="14971">
                  <c:v>1247.5833333333333</c:v>
                </c:pt>
                <c:pt idx="14972">
                  <c:v>1247.6666666666667</c:v>
                </c:pt>
                <c:pt idx="14973">
                  <c:v>1247.75</c:v>
                </c:pt>
                <c:pt idx="14974">
                  <c:v>1247.8333333333333</c:v>
                </c:pt>
                <c:pt idx="14975">
                  <c:v>1247.9166666666667</c:v>
                </c:pt>
                <c:pt idx="14976">
                  <c:v>1248</c:v>
                </c:pt>
                <c:pt idx="14977">
                  <c:v>1248.0833333333333</c:v>
                </c:pt>
                <c:pt idx="14978">
                  <c:v>1248.1666666666667</c:v>
                </c:pt>
                <c:pt idx="14979">
                  <c:v>1248.25</c:v>
                </c:pt>
                <c:pt idx="14980">
                  <c:v>1248.3333333333333</c:v>
                </c:pt>
                <c:pt idx="14981">
                  <c:v>1248.4166666666667</c:v>
                </c:pt>
                <c:pt idx="14982">
                  <c:v>1248.5</c:v>
                </c:pt>
                <c:pt idx="14983">
                  <c:v>1248.5833333333333</c:v>
                </c:pt>
                <c:pt idx="14984">
                  <c:v>1248.6666666666667</c:v>
                </c:pt>
                <c:pt idx="14985">
                  <c:v>1248.75</c:v>
                </c:pt>
                <c:pt idx="14986">
                  <c:v>1248.8333333333333</c:v>
                </c:pt>
                <c:pt idx="14987">
                  <c:v>1248.9166666666667</c:v>
                </c:pt>
                <c:pt idx="14988">
                  <c:v>1249</c:v>
                </c:pt>
                <c:pt idx="14989">
                  <c:v>1249.0833333333333</c:v>
                </c:pt>
                <c:pt idx="14990">
                  <c:v>1249.1666666666667</c:v>
                </c:pt>
                <c:pt idx="14991">
                  <c:v>1249.25</c:v>
                </c:pt>
                <c:pt idx="14992">
                  <c:v>1249.3333333333333</c:v>
                </c:pt>
                <c:pt idx="14993">
                  <c:v>1249.4166666666667</c:v>
                </c:pt>
                <c:pt idx="14994">
                  <c:v>1249.5</c:v>
                </c:pt>
                <c:pt idx="14995">
                  <c:v>1249.5833333333333</c:v>
                </c:pt>
                <c:pt idx="14996">
                  <c:v>1249.6666666666667</c:v>
                </c:pt>
                <c:pt idx="14997">
                  <c:v>1249.75</c:v>
                </c:pt>
                <c:pt idx="14998">
                  <c:v>1249.8333333333333</c:v>
                </c:pt>
                <c:pt idx="14999">
                  <c:v>1249.9166666666667</c:v>
                </c:pt>
                <c:pt idx="15000">
                  <c:v>1250</c:v>
                </c:pt>
                <c:pt idx="15001">
                  <c:v>1250.0833333333333</c:v>
                </c:pt>
                <c:pt idx="15002">
                  <c:v>1250.1666666666667</c:v>
                </c:pt>
                <c:pt idx="15003">
                  <c:v>1250.25</c:v>
                </c:pt>
                <c:pt idx="15004">
                  <c:v>1250.3333333333333</c:v>
                </c:pt>
                <c:pt idx="15005">
                  <c:v>1250.4166666666667</c:v>
                </c:pt>
                <c:pt idx="15006">
                  <c:v>1250.5</c:v>
                </c:pt>
                <c:pt idx="15007">
                  <c:v>1250.5833333333333</c:v>
                </c:pt>
                <c:pt idx="15008">
                  <c:v>1250.6666666666667</c:v>
                </c:pt>
                <c:pt idx="15009">
                  <c:v>1250.75</c:v>
                </c:pt>
                <c:pt idx="15010">
                  <c:v>1250.8333333333333</c:v>
                </c:pt>
                <c:pt idx="15011">
                  <c:v>1250.9166666666667</c:v>
                </c:pt>
                <c:pt idx="15012">
                  <c:v>1251</c:v>
                </c:pt>
                <c:pt idx="15013">
                  <c:v>1251.0833333333333</c:v>
                </c:pt>
                <c:pt idx="15014">
                  <c:v>1251.1666666666667</c:v>
                </c:pt>
                <c:pt idx="15015">
                  <c:v>1251.25</c:v>
                </c:pt>
                <c:pt idx="15016">
                  <c:v>1251.3333333333333</c:v>
                </c:pt>
                <c:pt idx="15017">
                  <c:v>1251.4166666666667</c:v>
                </c:pt>
                <c:pt idx="15018">
                  <c:v>1251.5</c:v>
                </c:pt>
                <c:pt idx="15019">
                  <c:v>1251.5833333333333</c:v>
                </c:pt>
                <c:pt idx="15020">
                  <c:v>1251.6666666666667</c:v>
                </c:pt>
                <c:pt idx="15021">
                  <c:v>1251.75</c:v>
                </c:pt>
                <c:pt idx="15022">
                  <c:v>1251.8333333333333</c:v>
                </c:pt>
                <c:pt idx="15023">
                  <c:v>1251.9166666666667</c:v>
                </c:pt>
                <c:pt idx="15024">
                  <c:v>1252</c:v>
                </c:pt>
                <c:pt idx="15025">
                  <c:v>1252.0833333333333</c:v>
                </c:pt>
                <c:pt idx="15026">
                  <c:v>1252.1666666666667</c:v>
                </c:pt>
                <c:pt idx="15027">
                  <c:v>1252.25</c:v>
                </c:pt>
                <c:pt idx="15028">
                  <c:v>1252.3333333333333</c:v>
                </c:pt>
                <c:pt idx="15029">
                  <c:v>1252.4166666666667</c:v>
                </c:pt>
                <c:pt idx="15030">
                  <c:v>1252.5</c:v>
                </c:pt>
                <c:pt idx="15031">
                  <c:v>1252.5833333333333</c:v>
                </c:pt>
                <c:pt idx="15032">
                  <c:v>1252.6666666666667</c:v>
                </c:pt>
                <c:pt idx="15033">
                  <c:v>1252.75</c:v>
                </c:pt>
                <c:pt idx="15034">
                  <c:v>1252.8333333333333</c:v>
                </c:pt>
                <c:pt idx="15035">
                  <c:v>1252.9166666666667</c:v>
                </c:pt>
                <c:pt idx="15036">
                  <c:v>1253</c:v>
                </c:pt>
                <c:pt idx="15037">
                  <c:v>1253.0833333333333</c:v>
                </c:pt>
                <c:pt idx="15038">
                  <c:v>1253.1666666666667</c:v>
                </c:pt>
                <c:pt idx="15039">
                  <c:v>1253.25</c:v>
                </c:pt>
                <c:pt idx="15040">
                  <c:v>1253.3333333333333</c:v>
                </c:pt>
                <c:pt idx="15041">
                  <c:v>1253.4166666666667</c:v>
                </c:pt>
                <c:pt idx="15042">
                  <c:v>1253.5</c:v>
                </c:pt>
                <c:pt idx="15043">
                  <c:v>1253.5833333333333</c:v>
                </c:pt>
                <c:pt idx="15044">
                  <c:v>1253.6666666666667</c:v>
                </c:pt>
                <c:pt idx="15045">
                  <c:v>1253.75</c:v>
                </c:pt>
                <c:pt idx="15046">
                  <c:v>1253.8333333333333</c:v>
                </c:pt>
                <c:pt idx="15047">
                  <c:v>1253.9166666666667</c:v>
                </c:pt>
                <c:pt idx="15048">
                  <c:v>1254</c:v>
                </c:pt>
                <c:pt idx="15049">
                  <c:v>1254.0833333333333</c:v>
                </c:pt>
                <c:pt idx="15050">
                  <c:v>1254.1666666666667</c:v>
                </c:pt>
                <c:pt idx="15051">
                  <c:v>1254.25</c:v>
                </c:pt>
                <c:pt idx="15052">
                  <c:v>1254.3333333333333</c:v>
                </c:pt>
                <c:pt idx="15053">
                  <c:v>1254.4166666666667</c:v>
                </c:pt>
                <c:pt idx="15054">
                  <c:v>1254.5</c:v>
                </c:pt>
                <c:pt idx="15055">
                  <c:v>1254.5833333333333</c:v>
                </c:pt>
                <c:pt idx="15056">
                  <c:v>1254.6666666666667</c:v>
                </c:pt>
                <c:pt idx="15057">
                  <c:v>1254.75</c:v>
                </c:pt>
                <c:pt idx="15058">
                  <c:v>1254.8333333333333</c:v>
                </c:pt>
                <c:pt idx="15059">
                  <c:v>1254.9166666666667</c:v>
                </c:pt>
                <c:pt idx="15060">
                  <c:v>1255</c:v>
                </c:pt>
                <c:pt idx="15061">
                  <c:v>1255.0833333333333</c:v>
                </c:pt>
                <c:pt idx="15062">
                  <c:v>1255.1666666666667</c:v>
                </c:pt>
                <c:pt idx="15063">
                  <c:v>1255.25</c:v>
                </c:pt>
                <c:pt idx="15064">
                  <c:v>1255.3333333333333</c:v>
                </c:pt>
                <c:pt idx="15065">
                  <c:v>1255.4166666666667</c:v>
                </c:pt>
                <c:pt idx="15066">
                  <c:v>1255.5</c:v>
                </c:pt>
                <c:pt idx="15067">
                  <c:v>1255.5833333333333</c:v>
                </c:pt>
                <c:pt idx="15068">
                  <c:v>1255.6666666666667</c:v>
                </c:pt>
                <c:pt idx="15069">
                  <c:v>1255.75</c:v>
                </c:pt>
                <c:pt idx="15070">
                  <c:v>1255.8333333333333</c:v>
                </c:pt>
                <c:pt idx="15071">
                  <c:v>1255.9166666666667</c:v>
                </c:pt>
                <c:pt idx="15072">
                  <c:v>1256</c:v>
                </c:pt>
                <c:pt idx="15073">
                  <c:v>1256.0833333333333</c:v>
                </c:pt>
                <c:pt idx="15074">
                  <c:v>1256.1666666666667</c:v>
                </c:pt>
                <c:pt idx="15075">
                  <c:v>1256.25</c:v>
                </c:pt>
                <c:pt idx="15076">
                  <c:v>1256.3333333333333</c:v>
                </c:pt>
                <c:pt idx="15077">
                  <c:v>1256.4166666666667</c:v>
                </c:pt>
                <c:pt idx="15078">
                  <c:v>1256.5</c:v>
                </c:pt>
                <c:pt idx="15079">
                  <c:v>1256.5833333333333</c:v>
                </c:pt>
                <c:pt idx="15080">
                  <c:v>1256.6666666666667</c:v>
                </c:pt>
                <c:pt idx="15081">
                  <c:v>1256.75</c:v>
                </c:pt>
                <c:pt idx="15082">
                  <c:v>1256.8333333333333</c:v>
                </c:pt>
                <c:pt idx="15083">
                  <c:v>1256.9166666666667</c:v>
                </c:pt>
                <c:pt idx="15084">
                  <c:v>1257</c:v>
                </c:pt>
                <c:pt idx="15085">
                  <c:v>1257.0833333333333</c:v>
                </c:pt>
                <c:pt idx="15086">
                  <c:v>1257.1666666666667</c:v>
                </c:pt>
                <c:pt idx="15087">
                  <c:v>1257.25</c:v>
                </c:pt>
                <c:pt idx="15088">
                  <c:v>1257.3333333333333</c:v>
                </c:pt>
                <c:pt idx="15089">
                  <c:v>1257.4166666666667</c:v>
                </c:pt>
                <c:pt idx="15090">
                  <c:v>1257.5</c:v>
                </c:pt>
                <c:pt idx="15091">
                  <c:v>1257.5833333333333</c:v>
                </c:pt>
                <c:pt idx="15092">
                  <c:v>1257.6666666666667</c:v>
                </c:pt>
                <c:pt idx="15093">
                  <c:v>1257.75</c:v>
                </c:pt>
                <c:pt idx="15094">
                  <c:v>1257.8333333333333</c:v>
                </c:pt>
                <c:pt idx="15095">
                  <c:v>1257.9166666666667</c:v>
                </c:pt>
                <c:pt idx="15096">
                  <c:v>1258</c:v>
                </c:pt>
                <c:pt idx="15097">
                  <c:v>1258.0833333333333</c:v>
                </c:pt>
                <c:pt idx="15098">
                  <c:v>1258.1666666666667</c:v>
                </c:pt>
                <c:pt idx="15099">
                  <c:v>1258.25</c:v>
                </c:pt>
                <c:pt idx="15100">
                  <c:v>1258.3333333333333</c:v>
                </c:pt>
                <c:pt idx="15101">
                  <c:v>1258.4166666666667</c:v>
                </c:pt>
                <c:pt idx="15102">
                  <c:v>1258.5</c:v>
                </c:pt>
                <c:pt idx="15103">
                  <c:v>1258.5833333333333</c:v>
                </c:pt>
                <c:pt idx="15104">
                  <c:v>1258.6666666666667</c:v>
                </c:pt>
                <c:pt idx="15105">
                  <c:v>1258.75</c:v>
                </c:pt>
                <c:pt idx="15106">
                  <c:v>1258.8333333333333</c:v>
                </c:pt>
                <c:pt idx="15107">
                  <c:v>1258.9166666666667</c:v>
                </c:pt>
                <c:pt idx="15108">
                  <c:v>1259</c:v>
                </c:pt>
                <c:pt idx="15109">
                  <c:v>1259.0833333333333</c:v>
                </c:pt>
                <c:pt idx="15110">
                  <c:v>1259.1666666666667</c:v>
                </c:pt>
                <c:pt idx="15111">
                  <c:v>1259.25</c:v>
                </c:pt>
                <c:pt idx="15112">
                  <c:v>1259.3333333333333</c:v>
                </c:pt>
                <c:pt idx="15113">
                  <c:v>1259.4166666666667</c:v>
                </c:pt>
                <c:pt idx="15114">
                  <c:v>1259.5</c:v>
                </c:pt>
                <c:pt idx="15115">
                  <c:v>1259.5833333333333</c:v>
                </c:pt>
                <c:pt idx="15116">
                  <c:v>1259.6666666666667</c:v>
                </c:pt>
                <c:pt idx="15117">
                  <c:v>1259.75</c:v>
                </c:pt>
                <c:pt idx="15118">
                  <c:v>1259.8333333333333</c:v>
                </c:pt>
                <c:pt idx="15119">
                  <c:v>1259.9166666666667</c:v>
                </c:pt>
                <c:pt idx="15120">
                  <c:v>1260</c:v>
                </c:pt>
                <c:pt idx="15121">
                  <c:v>1260.0833333333333</c:v>
                </c:pt>
                <c:pt idx="15122">
                  <c:v>1260.1666666666667</c:v>
                </c:pt>
                <c:pt idx="15123">
                  <c:v>1260.25</c:v>
                </c:pt>
                <c:pt idx="15124">
                  <c:v>1260.3333333333333</c:v>
                </c:pt>
                <c:pt idx="15125">
                  <c:v>1260.4166666666667</c:v>
                </c:pt>
                <c:pt idx="15126">
                  <c:v>1260.5</c:v>
                </c:pt>
                <c:pt idx="15127">
                  <c:v>1260.5833333333333</c:v>
                </c:pt>
                <c:pt idx="15128">
                  <c:v>1260.6666666666667</c:v>
                </c:pt>
                <c:pt idx="15129">
                  <c:v>1260.75</c:v>
                </c:pt>
                <c:pt idx="15130">
                  <c:v>1260.8333333333333</c:v>
                </c:pt>
                <c:pt idx="15131">
                  <c:v>1260.9166666666667</c:v>
                </c:pt>
                <c:pt idx="15132">
                  <c:v>1261</c:v>
                </c:pt>
                <c:pt idx="15133">
                  <c:v>1261.0833333333333</c:v>
                </c:pt>
                <c:pt idx="15134">
                  <c:v>1261.1666666666667</c:v>
                </c:pt>
                <c:pt idx="15135">
                  <c:v>1261.25</c:v>
                </c:pt>
                <c:pt idx="15136">
                  <c:v>1261.3333333333333</c:v>
                </c:pt>
                <c:pt idx="15137">
                  <c:v>1261.4166666666667</c:v>
                </c:pt>
                <c:pt idx="15138">
                  <c:v>1261.5</c:v>
                </c:pt>
                <c:pt idx="15139">
                  <c:v>1261.5833333333333</c:v>
                </c:pt>
                <c:pt idx="15140">
                  <c:v>1261.6666666666667</c:v>
                </c:pt>
                <c:pt idx="15141">
                  <c:v>1261.75</c:v>
                </c:pt>
                <c:pt idx="15142">
                  <c:v>1261.8333333333333</c:v>
                </c:pt>
                <c:pt idx="15143">
                  <c:v>1261.9166666666667</c:v>
                </c:pt>
                <c:pt idx="15144">
                  <c:v>1262</c:v>
                </c:pt>
                <c:pt idx="15145">
                  <c:v>1262.0833333333333</c:v>
                </c:pt>
                <c:pt idx="15146">
                  <c:v>1262.1666666666667</c:v>
                </c:pt>
                <c:pt idx="15147">
                  <c:v>1262.25</c:v>
                </c:pt>
                <c:pt idx="15148">
                  <c:v>1262.3333333333333</c:v>
                </c:pt>
                <c:pt idx="15149">
                  <c:v>1262.4166666666667</c:v>
                </c:pt>
                <c:pt idx="15150">
                  <c:v>1262.5</c:v>
                </c:pt>
                <c:pt idx="15151">
                  <c:v>1262.5833333333333</c:v>
                </c:pt>
                <c:pt idx="15152">
                  <c:v>1262.6666666666667</c:v>
                </c:pt>
                <c:pt idx="15153">
                  <c:v>1262.75</c:v>
                </c:pt>
                <c:pt idx="15154">
                  <c:v>1262.8333333333333</c:v>
                </c:pt>
                <c:pt idx="15155">
                  <c:v>1262.9166666666667</c:v>
                </c:pt>
                <c:pt idx="15156">
                  <c:v>1263</c:v>
                </c:pt>
                <c:pt idx="15157">
                  <c:v>1263.0833333333333</c:v>
                </c:pt>
                <c:pt idx="15158">
                  <c:v>1263.1666666666667</c:v>
                </c:pt>
                <c:pt idx="15159">
                  <c:v>1263.25</c:v>
                </c:pt>
                <c:pt idx="15160">
                  <c:v>1263.3333333333333</c:v>
                </c:pt>
                <c:pt idx="15161">
                  <c:v>1263.4166666666667</c:v>
                </c:pt>
                <c:pt idx="15162">
                  <c:v>1263.5</c:v>
                </c:pt>
                <c:pt idx="15163">
                  <c:v>1263.5833333333333</c:v>
                </c:pt>
                <c:pt idx="15164">
                  <c:v>1263.6666666666667</c:v>
                </c:pt>
                <c:pt idx="15165">
                  <c:v>1263.75</c:v>
                </c:pt>
                <c:pt idx="15166">
                  <c:v>1263.8333333333333</c:v>
                </c:pt>
                <c:pt idx="15167">
                  <c:v>1263.9166666666667</c:v>
                </c:pt>
                <c:pt idx="15168">
                  <c:v>1264</c:v>
                </c:pt>
                <c:pt idx="15169">
                  <c:v>1264.0833333333333</c:v>
                </c:pt>
                <c:pt idx="15170">
                  <c:v>1264.1666666666667</c:v>
                </c:pt>
                <c:pt idx="15171">
                  <c:v>1264.25</c:v>
                </c:pt>
                <c:pt idx="15172">
                  <c:v>1264.3333333333333</c:v>
                </c:pt>
                <c:pt idx="15173">
                  <c:v>1264.4166666666667</c:v>
                </c:pt>
                <c:pt idx="15174">
                  <c:v>1264.5</c:v>
                </c:pt>
                <c:pt idx="15175">
                  <c:v>1264.5833333333333</c:v>
                </c:pt>
                <c:pt idx="15176">
                  <c:v>1264.6666666666667</c:v>
                </c:pt>
                <c:pt idx="15177">
                  <c:v>1264.75</c:v>
                </c:pt>
                <c:pt idx="15178">
                  <c:v>1264.8333333333333</c:v>
                </c:pt>
                <c:pt idx="15179">
                  <c:v>1264.9166666666667</c:v>
                </c:pt>
                <c:pt idx="15180">
                  <c:v>1265</c:v>
                </c:pt>
                <c:pt idx="15181">
                  <c:v>1265.0833333333333</c:v>
                </c:pt>
                <c:pt idx="15182">
                  <c:v>1265.1666666666667</c:v>
                </c:pt>
                <c:pt idx="15183">
                  <c:v>1265.25</c:v>
                </c:pt>
                <c:pt idx="15184">
                  <c:v>1265.3333333333333</c:v>
                </c:pt>
                <c:pt idx="15185">
                  <c:v>1265.4166666666667</c:v>
                </c:pt>
                <c:pt idx="15186">
                  <c:v>1265.5</c:v>
                </c:pt>
                <c:pt idx="15187">
                  <c:v>1265.5833333333333</c:v>
                </c:pt>
                <c:pt idx="15188">
                  <c:v>1265.6666666666667</c:v>
                </c:pt>
                <c:pt idx="15189">
                  <c:v>1265.75</c:v>
                </c:pt>
                <c:pt idx="15190">
                  <c:v>1265.8333333333333</c:v>
                </c:pt>
                <c:pt idx="15191">
                  <c:v>1265.9166666666667</c:v>
                </c:pt>
                <c:pt idx="15192">
                  <c:v>1266</c:v>
                </c:pt>
                <c:pt idx="15193">
                  <c:v>1266.0833333333333</c:v>
                </c:pt>
                <c:pt idx="15194">
                  <c:v>1266.1666666666667</c:v>
                </c:pt>
                <c:pt idx="15195">
                  <c:v>1266.25</c:v>
                </c:pt>
                <c:pt idx="15196">
                  <c:v>1266.3333333333333</c:v>
                </c:pt>
                <c:pt idx="15197">
                  <c:v>1266.4166666666667</c:v>
                </c:pt>
                <c:pt idx="15198">
                  <c:v>1266.5</c:v>
                </c:pt>
                <c:pt idx="15199">
                  <c:v>1266.5833333333333</c:v>
                </c:pt>
                <c:pt idx="15200">
                  <c:v>1266.6666666666667</c:v>
                </c:pt>
                <c:pt idx="15201">
                  <c:v>1266.75</c:v>
                </c:pt>
                <c:pt idx="15202">
                  <c:v>1266.8333333333333</c:v>
                </c:pt>
                <c:pt idx="15203">
                  <c:v>1266.9166666666667</c:v>
                </c:pt>
                <c:pt idx="15204">
                  <c:v>1267</c:v>
                </c:pt>
                <c:pt idx="15205">
                  <c:v>1267.0833333333333</c:v>
                </c:pt>
                <c:pt idx="15206">
                  <c:v>1267.1666666666667</c:v>
                </c:pt>
                <c:pt idx="15207">
                  <c:v>1267.25</c:v>
                </c:pt>
                <c:pt idx="15208">
                  <c:v>1267.3333333333333</c:v>
                </c:pt>
                <c:pt idx="15209">
                  <c:v>1267.4166666666667</c:v>
                </c:pt>
                <c:pt idx="15210">
                  <c:v>1267.5</c:v>
                </c:pt>
                <c:pt idx="15211">
                  <c:v>1267.5833333333333</c:v>
                </c:pt>
                <c:pt idx="15212">
                  <c:v>1267.6666666666667</c:v>
                </c:pt>
                <c:pt idx="15213">
                  <c:v>1267.75</c:v>
                </c:pt>
              </c:numCache>
            </c:numRef>
          </c:xVal>
          <c:yVal>
            <c:numRef>
              <c:f>'7_8_November'!$F$3:$F$15216</c:f>
              <c:numCache>
                <c:formatCode>0.00</c:formatCode>
                <c:ptCount val="15214"/>
                <c:pt idx="0">
                  <c:v>0.91442795341098004</c:v>
                </c:pt>
                <c:pt idx="1">
                  <c:v>0.91442795341098004</c:v>
                </c:pt>
                <c:pt idx="2">
                  <c:v>0.91442795341098004</c:v>
                </c:pt>
                <c:pt idx="3">
                  <c:v>0.91442795341098004</c:v>
                </c:pt>
                <c:pt idx="4">
                  <c:v>0.91442795341098004</c:v>
                </c:pt>
                <c:pt idx="5">
                  <c:v>0.91442795341098004</c:v>
                </c:pt>
                <c:pt idx="6">
                  <c:v>0.91442795341098004</c:v>
                </c:pt>
                <c:pt idx="7">
                  <c:v>0.91442795341098004</c:v>
                </c:pt>
                <c:pt idx="8">
                  <c:v>0.91442795341098004</c:v>
                </c:pt>
                <c:pt idx="9">
                  <c:v>0.91442795341098004</c:v>
                </c:pt>
                <c:pt idx="10">
                  <c:v>0.91442795341098004</c:v>
                </c:pt>
                <c:pt idx="11">
                  <c:v>0.91442795341098004</c:v>
                </c:pt>
                <c:pt idx="12">
                  <c:v>0.91442795341098004</c:v>
                </c:pt>
                <c:pt idx="13">
                  <c:v>0.91442795341098004</c:v>
                </c:pt>
                <c:pt idx="14">
                  <c:v>0.91442795341098004</c:v>
                </c:pt>
                <c:pt idx="15">
                  <c:v>0.91442795341098004</c:v>
                </c:pt>
                <c:pt idx="16">
                  <c:v>0.91442795341098004</c:v>
                </c:pt>
                <c:pt idx="17">
                  <c:v>0.91442795341098004</c:v>
                </c:pt>
                <c:pt idx="18">
                  <c:v>0.91442795341098004</c:v>
                </c:pt>
                <c:pt idx="19">
                  <c:v>0.91442795341098004</c:v>
                </c:pt>
                <c:pt idx="20">
                  <c:v>0.91442795341098004</c:v>
                </c:pt>
                <c:pt idx="21">
                  <c:v>0.91442795341098004</c:v>
                </c:pt>
                <c:pt idx="22">
                  <c:v>0.91442795341098004</c:v>
                </c:pt>
                <c:pt idx="23">
                  <c:v>0.91442795341098004</c:v>
                </c:pt>
                <c:pt idx="24">
                  <c:v>0.91442795341098004</c:v>
                </c:pt>
                <c:pt idx="25">
                  <c:v>0.91442795341098004</c:v>
                </c:pt>
                <c:pt idx="26">
                  <c:v>0.91442795341098004</c:v>
                </c:pt>
                <c:pt idx="27">
                  <c:v>0.91442795341098004</c:v>
                </c:pt>
                <c:pt idx="28">
                  <c:v>0.91442795341098004</c:v>
                </c:pt>
                <c:pt idx="29">
                  <c:v>0.91442795341098004</c:v>
                </c:pt>
                <c:pt idx="30">
                  <c:v>0.91442795341098004</c:v>
                </c:pt>
                <c:pt idx="31">
                  <c:v>0.91442795341098004</c:v>
                </c:pt>
                <c:pt idx="32">
                  <c:v>0.91442795341098004</c:v>
                </c:pt>
                <c:pt idx="33">
                  <c:v>0.91442795341098004</c:v>
                </c:pt>
                <c:pt idx="34">
                  <c:v>0.91442795341098004</c:v>
                </c:pt>
                <c:pt idx="35">
                  <c:v>0.91442795341098004</c:v>
                </c:pt>
                <c:pt idx="36">
                  <c:v>0.91442795341098004</c:v>
                </c:pt>
                <c:pt idx="37">
                  <c:v>0.91442795341098004</c:v>
                </c:pt>
                <c:pt idx="38">
                  <c:v>0.91442795341098004</c:v>
                </c:pt>
                <c:pt idx="39">
                  <c:v>0.91442795341098004</c:v>
                </c:pt>
                <c:pt idx="40">
                  <c:v>0.91442795341098004</c:v>
                </c:pt>
                <c:pt idx="41">
                  <c:v>0.91442795341098004</c:v>
                </c:pt>
                <c:pt idx="42">
                  <c:v>0.91442795341098004</c:v>
                </c:pt>
                <c:pt idx="43">
                  <c:v>0.91442795341098004</c:v>
                </c:pt>
                <c:pt idx="44">
                  <c:v>0.91442795341098004</c:v>
                </c:pt>
                <c:pt idx="45">
                  <c:v>0.91442795341098004</c:v>
                </c:pt>
                <c:pt idx="46">
                  <c:v>0.91442795341098004</c:v>
                </c:pt>
                <c:pt idx="47">
                  <c:v>0.91442795341098004</c:v>
                </c:pt>
                <c:pt idx="48">
                  <c:v>0.91442795341098004</c:v>
                </c:pt>
                <c:pt idx="49">
                  <c:v>0.91442795341098004</c:v>
                </c:pt>
                <c:pt idx="50">
                  <c:v>0.91442795341098004</c:v>
                </c:pt>
                <c:pt idx="51">
                  <c:v>0.91442795341098004</c:v>
                </c:pt>
                <c:pt idx="52">
                  <c:v>0.91442795341098004</c:v>
                </c:pt>
                <c:pt idx="53">
                  <c:v>0.91442795341098004</c:v>
                </c:pt>
                <c:pt idx="54">
                  <c:v>0.91442795341098004</c:v>
                </c:pt>
                <c:pt idx="55">
                  <c:v>0.91442795341098004</c:v>
                </c:pt>
                <c:pt idx="56">
                  <c:v>0.91442795341098004</c:v>
                </c:pt>
                <c:pt idx="57">
                  <c:v>0.91442795341098004</c:v>
                </c:pt>
                <c:pt idx="58">
                  <c:v>0.91442795341098004</c:v>
                </c:pt>
                <c:pt idx="59">
                  <c:v>0.91442795341098004</c:v>
                </c:pt>
                <c:pt idx="60">
                  <c:v>0.91442795341098004</c:v>
                </c:pt>
                <c:pt idx="61">
                  <c:v>0.91442795341098004</c:v>
                </c:pt>
                <c:pt idx="62">
                  <c:v>0.91442795341098004</c:v>
                </c:pt>
                <c:pt idx="63">
                  <c:v>0.91442795341098004</c:v>
                </c:pt>
                <c:pt idx="64">
                  <c:v>0.91442795341098004</c:v>
                </c:pt>
                <c:pt idx="65">
                  <c:v>0.91442795341098004</c:v>
                </c:pt>
                <c:pt idx="66">
                  <c:v>0.91442795341098004</c:v>
                </c:pt>
                <c:pt idx="67">
                  <c:v>0.91473276272878368</c:v>
                </c:pt>
                <c:pt idx="68">
                  <c:v>0.91473276272878368</c:v>
                </c:pt>
                <c:pt idx="69">
                  <c:v>0.91442795341098004</c:v>
                </c:pt>
                <c:pt idx="70">
                  <c:v>0.91442795341098004</c:v>
                </c:pt>
                <c:pt idx="71">
                  <c:v>0.91442795341098004</c:v>
                </c:pt>
                <c:pt idx="72">
                  <c:v>0.91442795341098004</c:v>
                </c:pt>
                <c:pt idx="73">
                  <c:v>0.91442795341098004</c:v>
                </c:pt>
                <c:pt idx="74">
                  <c:v>0.91473276272878368</c:v>
                </c:pt>
                <c:pt idx="75">
                  <c:v>0.91473276272878368</c:v>
                </c:pt>
                <c:pt idx="76">
                  <c:v>0.91473276272878368</c:v>
                </c:pt>
                <c:pt idx="77">
                  <c:v>0.91473276272878368</c:v>
                </c:pt>
                <c:pt idx="78">
                  <c:v>0.91473276272878368</c:v>
                </c:pt>
                <c:pt idx="79">
                  <c:v>0.91473276272878368</c:v>
                </c:pt>
                <c:pt idx="80">
                  <c:v>0.91473276272878368</c:v>
                </c:pt>
                <c:pt idx="81">
                  <c:v>0.91473276272878368</c:v>
                </c:pt>
                <c:pt idx="82">
                  <c:v>0.91473276272878368</c:v>
                </c:pt>
                <c:pt idx="83">
                  <c:v>0.91473276272878368</c:v>
                </c:pt>
                <c:pt idx="84">
                  <c:v>0.91473276272878368</c:v>
                </c:pt>
                <c:pt idx="85">
                  <c:v>0.91473276272878368</c:v>
                </c:pt>
                <c:pt idx="86">
                  <c:v>0.91473276272878368</c:v>
                </c:pt>
                <c:pt idx="87">
                  <c:v>0.91473276272878368</c:v>
                </c:pt>
                <c:pt idx="88">
                  <c:v>0.91473276272878368</c:v>
                </c:pt>
                <c:pt idx="89">
                  <c:v>0.91473276272878368</c:v>
                </c:pt>
                <c:pt idx="90">
                  <c:v>0.91473276272878368</c:v>
                </c:pt>
                <c:pt idx="91">
                  <c:v>0.91473276272878368</c:v>
                </c:pt>
                <c:pt idx="92">
                  <c:v>0.91473276272878368</c:v>
                </c:pt>
                <c:pt idx="93">
                  <c:v>0.91473276272878368</c:v>
                </c:pt>
                <c:pt idx="94">
                  <c:v>0.91473276272878368</c:v>
                </c:pt>
                <c:pt idx="95">
                  <c:v>0.91473276272878368</c:v>
                </c:pt>
                <c:pt idx="96">
                  <c:v>0.91473276272878368</c:v>
                </c:pt>
                <c:pt idx="97">
                  <c:v>0.91473276272878368</c:v>
                </c:pt>
                <c:pt idx="98">
                  <c:v>0.91473276272878368</c:v>
                </c:pt>
                <c:pt idx="99">
                  <c:v>0.91473276272878368</c:v>
                </c:pt>
                <c:pt idx="100">
                  <c:v>0.91473276272878368</c:v>
                </c:pt>
                <c:pt idx="101">
                  <c:v>0.91473276272878368</c:v>
                </c:pt>
                <c:pt idx="102">
                  <c:v>0.91473276272878368</c:v>
                </c:pt>
                <c:pt idx="103">
                  <c:v>0.91473276272878368</c:v>
                </c:pt>
                <c:pt idx="104">
                  <c:v>0.91473276272878368</c:v>
                </c:pt>
                <c:pt idx="105">
                  <c:v>0.91473276272878368</c:v>
                </c:pt>
                <c:pt idx="106">
                  <c:v>0.91473276272878368</c:v>
                </c:pt>
                <c:pt idx="107">
                  <c:v>0.91473276272878368</c:v>
                </c:pt>
                <c:pt idx="108">
                  <c:v>0.91473276272878368</c:v>
                </c:pt>
                <c:pt idx="109">
                  <c:v>0.91473276272878368</c:v>
                </c:pt>
                <c:pt idx="110">
                  <c:v>0.91473276272878368</c:v>
                </c:pt>
                <c:pt idx="111">
                  <c:v>0.91473276272878368</c:v>
                </c:pt>
                <c:pt idx="112">
                  <c:v>0.91473276272878368</c:v>
                </c:pt>
                <c:pt idx="113">
                  <c:v>0.91473276272878368</c:v>
                </c:pt>
                <c:pt idx="114">
                  <c:v>0.91473276272878368</c:v>
                </c:pt>
                <c:pt idx="115">
                  <c:v>0.91473276272878368</c:v>
                </c:pt>
                <c:pt idx="116">
                  <c:v>0.91473276272878368</c:v>
                </c:pt>
                <c:pt idx="117">
                  <c:v>0.91473276272878368</c:v>
                </c:pt>
                <c:pt idx="118">
                  <c:v>0.91473276272878368</c:v>
                </c:pt>
                <c:pt idx="119">
                  <c:v>0.91473276272878368</c:v>
                </c:pt>
                <c:pt idx="120">
                  <c:v>0.91473276272878368</c:v>
                </c:pt>
                <c:pt idx="121">
                  <c:v>0.91473276272878368</c:v>
                </c:pt>
                <c:pt idx="122">
                  <c:v>0.91473276272878368</c:v>
                </c:pt>
                <c:pt idx="123">
                  <c:v>0.91473276272878368</c:v>
                </c:pt>
                <c:pt idx="124">
                  <c:v>0.91473276272878368</c:v>
                </c:pt>
                <c:pt idx="125">
                  <c:v>0.91473276272878368</c:v>
                </c:pt>
                <c:pt idx="126">
                  <c:v>0.91473276272878368</c:v>
                </c:pt>
                <c:pt idx="127">
                  <c:v>0.91473276272878368</c:v>
                </c:pt>
                <c:pt idx="128">
                  <c:v>0.91473276272878368</c:v>
                </c:pt>
                <c:pt idx="129">
                  <c:v>0.91473276272878368</c:v>
                </c:pt>
                <c:pt idx="130">
                  <c:v>0.91473276272878368</c:v>
                </c:pt>
                <c:pt idx="131">
                  <c:v>0.91473276272878368</c:v>
                </c:pt>
                <c:pt idx="132">
                  <c:v>0.91473276272878368</c:v>
                </c:pt>
                <c:pt idx="133">
                  <c:v>0.91473276272878368</c:v>
                </c:pt>
                <c:pt idx="134">
                  <c:v>0.91473276272878368</c:v>
                </c:pt>
                <c:pt idx="135">
                  <c:v>0.91473276272878368</c:v>
                </c:pt>
                <c:pt idx="136">
                  <c:v>0.91473276272878368</c:v>
                </c:pt>
                <c:pt idx="137">
                  <c:v>0.91473276272878368</c:v>
                </c:pt>
                <c:pt idx="138">
                  <c:v>0.91473276272878368</c:v>
                </c:pt>
                <c:pt idx="139">
                  <c:v>0.91473276272878368</c:v>
                </c:pt>
                <c:pt idx="140">
                  <c:v>0.91473276272878368</c:v>
                </c:pt>
                <c:pt idx="141">
                  <c:v>0.91473276272878368</c:v>
                </c:pt>
                <c:pt idx="142">
                  <c:v>0.91473276272878368</c:v>
                </c:pt>
                <c:pt idx="143">
                  <c:v>0.91473276272878368</c:v>
                </c:pt>
                <c:pt idx="144">
                  <c:v>0.91473276272878368</c:v>
                </c:pt>
                <c:pt idx="145">
                  <c:v>0.91473276272878368</c:v>
                </c:pt>
                <c:pt idx="146">
                  <c:v>0.91473276272878368</c:v>
                </c:pt>
                <c:pt idx="147">
                  <c:v>0.91473276272878368</c:v>
                </c:pt>
                <c:pt idx="148">
                  <c:v>0.91473276272878368</c:v>
                </c:pt>
                <c:pt idx="149">
                  <c:v>0.91473276272878368</c:v>
                </c:pt>
                <c:pt idx="150">
                  <c:v>0.91473276272878368</c:v>
                </c:pt>
                <c:pt idx="151">
                  <c:v>0.91473276272878368</c:v>
                </c:pt>
                <c:pt idx="152">
                  <c:v>0.91473276272878368</c:v>
                </c:pt>
                <c:pt idx="153">
                  <c:v>0.91473276272878368</c:v>
                </c:pt>
                <c:pt idx="154">
                  <c:v>0.91473276272878368</c:v>
                </c:pt>
                <c:pt idx="155">
                  <c:v>0.91473276272878368</c:v>
                </c:pt>
                <c:pt idx="156">
                  <c:v>0.91473276272878368</c:v>
                </c:pt>
                <c:pt idx="157">
                  <c:v>0.91473276272878368</c:v>
                </c:pt>
                <c:pt idx="158">
                  <c:v>0.91473276272878368</c:v>
                </c:pt>
                <c:pt idx="159">
                  <c:v>0.91473276272878368</c:v>
                </c:pt>
                <c:pt idx="160">
                  <c:v>0.91473276272878368</c:v>
                </c:pt>
                <c:pt idx="161">
                  <c:v>0.91473276272878368</c:v>
                </c:pt>
                <c:pt idx="162">
                  <c:v>0.91473276272878368</c:v>
                </c:pt>
                <c:pt idx="163">
                  <c:v>0.91473276272878368</c:v>
                </c:pt>
                <c:pt idx="164">
                  <c:v>0.91473276272878368</c:v>
                </c:pt>
                <c:pt idx="165">
                  <c:v>0.91473276272878368</c:v>
                </c:pt>
                <c:pt idx="166">
                  <c:v>0.91473276272878368</c:v>
                </c:pt>
                <c:pt idx="167">
                  <c:v>0.91473276272878368</c:v>
                </c:pt>
                <c:pt idx="168">
                  <c:v>0.91473276272878368</c:v>
                </c:pt>
                <c:pt idx="169">
                  <c:v>0.91473276272878368</c:v>
                </c:pt>
                <c:pt idx="170">
                  <c:v>0.91473276272878368</c:v>
                </c:pt>
                <c:pt idx="171">
                  <c:v>0.91473276272878368</c:v>
                </c:pt>
                <c:pt idx="172">
                  <c:v>0.91473276272878368</c:v>
                </c:pt>
                <c:pt idx="173">
                  <c:v>0.91473276272878368</c:v>
                </c:pt>
                <c:pt idx="174">
                  <c:v>0.91473276272878368</c:v>
                </c:pt>
                <c:pt idx="175">
                  <c:v>0.91473276272878368</c:v>
                </c:pt>
                <c:pt idx="176">
                  <c:v>0.91473276272878368</c:v>
                </c:pt>
                <c:pt idx="177">
                  <c:v>0.91473276272878368</c:v>
                </c:pt>
                <c:pt idx="178">
                  <c:v>0.91473276272878368</c:v>
                </c:pt>
                <c:pt idx="179">
                  <c:v>0.91473276272878368</c:v>
                </c:pt>
                <c:pt idx="180">
                  <c:v>0.91473276272878368</c:v>
                </c:pt>
                <c:pt idx="181">
                  <c:v>0.91473276272878368</c:v>
                </c:pt>
                <c:pt idx="182">
                  <c:v>0.91473276272878368</c:v>
                </c:pt>
                <c:pt idx="183">
                  <c:v>0.91473276272878368</c:v>
                </c:pt>
                <c:pt idx="184">
                  <c:v>0.91473276272878368</c:v>
                </c:pt>
                <c:pt idx="185">
                  <c:v>0.91473276272878368</c:v>
                </c:pt>
                <c:pt idx="186">
                  <c:v>0.91473276272878368</c:v>
                </c:pt>
                <c:pt idx="187">
                  <c:v>0.91473276272878368</c:v>
                </c:pt>
                <c:pt idx="188">
                  <c:v>0.91473276272878368</c:v>
                </c:pt>
                <c:pt idx="189">
                  <c:v>0.91473276272878368</c:v>
                </c:pt>
                <c:pt idx="190">
                  <c:v>0.91473276272878368</c:v>
                </c:pt>
                <c:pt idx="191">
                  <c:v>0.91473276272878368</c:v>
                </c:pt>
                <c:pt idx="192">
                  <c:v>0.91473276272878368</c:v>
                </c:pt>
                <c:pt idx="193">
                  <c:v>0.91473276272878368</c:v>
                </c:pt>
                <c:pt idx="194">
                  <c:v>0.91473276272878368</c:v>
                </c:pt>
                <c:pt idx="195">
                  <c:v>0.91473276272878368</c:v>
                </c:pt>
                <c:pt idx="196">
                  <c:v>0.91473276272878368</c:v>
                </c:pt>
                <c:pt idx="197">
                  <c:v>0.91473276272878368</c:v>
                </c:pt>
                <c:pt idx="198">
                  <c:v>0.91473276272878368</c:v>
                </c:pt>
                <c:pt idx="199">
                  <c:v>0.91473276272878368</c:v>
                </c:pt>
                <c:pt idx="200">
                  <c:v>0.91473276272878368</c:v>
                </c:pt>
                <c:pt idx="201">
                  <c:v>0.91473276272878368</c:v>
                </c:pt>
                <c:pt idx="202">
                  <c:v>0.91473276272878368</c:v>
                </c:pt>
                <c:pt idx="203">
                  <c:v>0.91473276272878368</c:v>
                </c:pt>
                <c:pt idx="204">
                  <c:v>0.91473276272878368</c:v>
                </c:pt>
                <c:pt idx="205">
                  <c:v>0.91473276272878368</c:v>
                </c:pt>
                <c:pt idx="206">
                  <c:v>0.91473276272878368</c:v>
                </c:pt>
                <c:pt idx="207">
                  <c:v>0.91473276272878368</c:v>
                </c:pt>
                <c:pt idx="208">
                  <c:v>0.91473276272878368</c:v>
                </c:pt>
                <c:pt idx="209">
                  <c:v>0.91473276272878368</c:v>
                </c:pt>
                <c:pt idx="210">
                  <c:v>0.91473276272878368</c:v>
                </c:pt>
                <c:pt idx="211">
                  <c:v>0.91473276272878368</c:v>
                </c:pt>
                <c:pt idx="212">
                  <c:v>0.91473276272878368</c:v>
                </c:pt>
                <c:pt idx="213">
                  <c:v>0.91473276272878368</c:v>
                </c:pt>
                <c:pt idx="214">
                  <c:v>0.91473276272878368</c:v>
                </c:pt>
                <c:pt idx="215">
                  <c:v>0.91473276272878368</c:v>
                </c:pt>
                <c:pt idx="216">
                  <c:v>0.91473276272878368</c:v>
                </c:pt>
                <c:pt idx="217">
                  <c:v>0.91473276272878368</c:v>
                </c:pt>
                <c:pt idx="218">
                  <c:v>0.91473276272878368</c:v>
                </c:pt>
                <c:pt idx="219">
                  <c:v>0.91473276272878368</c:v>
                </c:pt>
                <c:pt idx="220">
                  <c:v>0.91473276272878368</c:v>
                </c:pt>
                <c:pt idx="221">
                  <c:v>0.91473276272878368</c:v>
                </c:pt>
                <c:pt idx="222">
                  <c:v>0.91473276272878368</c:v>
                </c:pt>
                <c:pt idx="223">
                  <c:v>0.91473276272878368</c:v>
                </c:pt>
                <c:pt idx="224">
                  <c:v>0.91473276272878368</c:v>
                </c:pt>
                <c:pt idx="225">
                  <c:v>0.91473276272878368</c:v>
                </c:pt>
                <c:pt idx="226">
                  <c:v>0.91473276272878368</c:v>
                </c:pt>
                <c:pt idx="227">
                  <c:v>0.91473276272878368</c:v>
                </c:pt>
                <c:pt idx="228">
                  <c:v>0.91473276272878368</c:v>
                </c:pt>
                <c:pt idx="229">
                  <c:v>0.91473276272878368</c:v>
                </c:pt>
                <c:pt idx="230">
                  <c:v>0.91473276272878368</c:v>
                </c:pt>
                <c:pt idx="231">
                  <c:v>0.91473276272878368</c:v>
                </c:pt>
                <c:pt idx="232">
                  <c:v>0.91473276272878368</c:v>
                </c:pt>
                <c:pt idx="233">
                  <c:v>0.91473276272878368</c:v>
                </c:pt>
                <c:pt idx="234">
                  <c:v>0.91473276272878368</c:v>
                </c:pt>
                <c:pt idx="235">
                  <c:v>0.91473276272878368</c:v>
                </c:pt>
                <c:pt idx="236">
                  <c:v>0.91473276272878368</c:v>
                </c:pt>
                <c:pt idx="237">
                  <c:v>0.91473276272878368</c:v>
                </c:pt>
                <c:pt idx="238">
                  <c:v>0.91473276272878368</c:v>
                </c:pt>
                <c:pt idx="239">
                  <c:v>0.91473276272878368</c:v>
                </c:pt>
                <c:pt idx="240">
                  <c:v>0.91473276272878368</c:v>
                </c:pt>
                <c:pt idx="241">
                  <c:v>0.91473276272878368</c:v>
                </c:pt>
                <c:pt idx="242">
                  <c:v>0.91473276272878368</c:v>
                </c:pt>
                <c:pt idx="243">
                  <c:v>0.91473276272878368</c:v>
                </c:pt>
                <c:pt idx="244">
                  <c:v>0.91473276272878368</c:v>
                </c:pt>
                <c:pt idx="245">
                  <c:v>0.91473276272878368</c:v>
                </c:pt>
                <c:pt idx="246">
                  <c:v>0.91473276272878368</c:v>
                </c:pt>
                <c:pt idx="247">
                  <c:v>0.91473276272878368</c:v>
                </c:pt>
                <c:pt idx="248">
                  <c:v>0.91473276272878368</c:v>
                </c:pt>
                <c:pt idx="249">
                  <c:v>0.91473276272878368</c:v>
                </c:pt>
                <c:pt idx="250">
                  <c:v>0.91473276272878368</c:v>
                </c:pt>
                <c:pt idx="251">
                  <c:v>0.91473276272878368</c:v>
                </c:pt>
                <c:pt idx="252">
                  <c:v>0.91473276272878368</c:v>
                </c:pt>
                <c:pt idx="253">
                  <c:v>0.91473276272878368</c:v>
                </c:pt>
                <c:pt idx="254">
                  <c:v>0.91473276272878368</c:v>
                </c:pt>
                <c:pt idx="255">
                  <c:v>0.91473276272878368</c:v>
                </c:pt>
                <c:pt idx="256">
                  <c:v>0.91473276272878368</c:v>
                </c:pt>
                <c:pt idx="257">
                  <c:v>0.91473276272878368</c:v>
                </c:pt>
                <c:pt idx="258">
                  <c:v>0.91473276272878368</c:v>
                </c:pt>
                <c:pt idx="259">
                  <c:v>0.91473276272878368</c:v>
                </c:pt>
                <c:pt idx="260">
                  <c:v>0.91473276272878368</c:v>
                </c:pt>
                <c:pt idx="261">
                  <c:v>0.91473276272878368</c:v>
                </c:pt>
                <c:pt idx="262">
                  <c:v>0.91473276272878368</c:v>
                </c:pt>
                <c:pt idx="263">
                  <c:v>0.91473276272878368</c:v>
                </c:pt>
                <c:pt idx="264">
                  <c:v>0.91473276272878368</c:v>
                </c:pt>
                <c:pt idx="265">
                  <c:v>0.91473276272878368</c:v>
                </c:pt>
                <c:pt idx="266">
                  <c:v>0.91473276272878368</c:v>
                </c:pt>
                <c:pt idx="267">
                  <c:v>0.91473276272878368</c:v>
                </c:pt>
                <c:pt idx="268">
                  <c:v>0.91473276272878368</c:v>
                </c:pt>
                <c:pt idx="269">
                  <c:v>0.91473276272878368</c:v>
                </c:pt>
                <c:pt idx="270">
                  <c:v>0.91473276272878368</c:v>
                </c:pt>
                <c:pt idx="271">
                  <c:v>0.91473276272878368</c:v>
                </c:pt>
                <c:pt idx="272">
                  <c:v>0.91473276272878368</c:v>
                </c:pt>
                <c:pt idx="273">
                  <c:v>0.91473276272878368</c:v>
                </c:pt>
                <c:pt idx="274">
                  <c:v>0.91473276272878368</c:v>
                </c:pt>
                <c:pt idx="275">
                  <c:v>0.91473276272878368</c:v>
                </c:pt>
                <c:pt idx="276">
                  <c:v>0.91473276272878368</c:v>
                </c:pt>
                <c:pt idx="277">
                  <c:v>0.91473276272878368</c:v>
                </c:pt>
                <c:pt idx="278">
                  <c:v>0.91473276272878368</c:v>
                </c:pt>
                <c:pt idx="279">
                  <c:v>0.91473276272878368</c:v>
                </c:pt>
                <c:pt idx="280">
                  <c:v>0.91473276272878368</c:v>
                </c:pt>
                <c:pt idx="281">
                  <c:v>0.91473276272878368</c:v>
                </c:pt>
                <c:pt idx="282">
                  <c:v>0.91473276272878368</c:v>
                </c:pt>
                <c:pt idx="283">
                  <c:v>0.91473276272878368</c:v>
                </c:pt>
                <c:pt idx="284">
                  <c:v>0.91473276272878368</c:v>
                </c:pt>
                <c:pt idx="285">
                  <c:v>0.91473276272878368</c:v>
                </c:pt>
                <c:pt idx="286">
                  <c:v>0.91473276272878368</c:v>
                </c:pt>
                <c:pt idx="287">
                  <c:v>0.91473276272878368</c:v>
                </c:pt>
                <c:pt idx="288">
                  <c:v>0.91473276272878368</c:v>
                </c:pt>
                <c:pt idx="289">
                  <c:v>0.91473276272878368</c:v>
                </c:pt>
                <c:pt idx="290">
                  <c:v>0.91473276272878368</c:v>
                </c:pt>
                <c:pt idx="291">
                  <c:v>0.91473276272878368</c:v>
                </c:pt>
                <c:pt idx="292">
                  <c:v>0.91473276272878368</c:v>
                </c:pt>
                <c:pt idx="293">
                  <c:v>0.91473276272878368</c:v>
                </c:pt>
                <c:pt idx="294">
                  <c:v>0.91473276272878368</c:v>
                </c:pt>
                <c:pt idx="295">
                  <c:v>0.91473276272878368</c:v>
                </c:pt>
                <c:pt idx="296">
                  <c:v>0.91473276272878368</c:v>
                </c:pt>
                <c:pt idx="297">
                  <c:v>0.91473276272878368</c:v>
                </c:pt>
                <c:pt idx="298">
                  <c:v>0.91473276272878368</c:v>
                </c:pt>
                <c:pt idx="299">
                  <c:v>0.91473276272878368</c:v>
                </c:pt>
                <c:pt idx="300">
                  <c:v>0.91473276272878368</c:v>
                </c:pt>
                <c:pt idx="301">
                  <c:v>0.91473276272878368</c:v>
                </c:pt>
                <c:pt idx="302">
                  <c:v>0.91473276272878368</c:v>
                </c:pt>
                <c:pt idx="303">
                  <c:v>0.91473276272878368</c:v>
                </c:pt>
                <c:pt idx="304">
                  <c:v>0.91473276272878368</c:v>
                </c:pt>
                <c:pt idx="305">
                  <c:v>0.91473276272878368</c:v>
                </c:pt>
                <c:pt idx="306">
                  <c:v>0.91473276272878368</c:v>
                </c:pt>
                <c:pt idx="307">
                  <c:v>0.91473276272878368</c:v>
                </c:pt>
                <c:pt idx="308">
                  <c:v>0.91473276272878368</c:v>
                </c:pt>
                <c:pt idx="309">
                  <c:v>0.91473276272878368</c:v>
                </c:pt>
                <c:pt idx="310">
                  <c:v>0.91473276272878368</c:v>
                </c:pt>
                <c:pt idx="311">
                  <c:v>0.91473276272878368</c:v>
                </c:pt>
                <c:pt idx="312">
                  <c:v>0.91473276272878368</c:v>
                </c:pt>
                <c:pt idx="313">
                  <c:v>0.91473276272878368</c:v>
                </c:pt>
                <c:pt idx="314">
                  <c:v>0.91473276272878368</c:v>
                </c:pt>
                <c:pt idx="315">
                  <c:v>0.91473276272878368</c:v>
                </c:pt>
                <c:pt idx="316">
                  <c:v>0.91473276272878368</c:v>
                </c:pt>
                <c:pt idx="317">
                  <c:v>0.91473276272878368</c:v>
                </c:pt>
                <c:pt idx="318">
                  <c:v>0.91473276272878368</c:v>
                </c:pt>
                <c:pt idx="319">
                  <c:v>0.91473276272878368</c:v>
                </c:pt>
                <c:pt idx="320">
                  <c:v>0.91473276272878368</c:v>
                </c:pt>
                <c:pt idx="321">
                  <c:v>0.91473276272878368</c:v>
                </c:pt>
                <c:pt idx="322">
                  <c:v>0.91473276272878368</c:v>
                </c:pt>
                <c:pt idx="323">
                  <c:v>0.91473276272878368</c:v>
                </c:pt>
                <c:pt idx="324">
                  <c:v>0.91473276272878368</c:v>
                </c:pt>
                <c:pt idx="325">
                  <c:v>0.91473276272878368</c:v>
                </c:pt>
                <c:pt idx="326">
                  <c:v>0.91473276272878368</c:v>
                </c:pt>
                <c:pt idx="327">
                  <c:v>0.91473276272878368</c:v>
                </c:pt>
                <c:pt idx="328">
                  <c:v>0.91473276272878368</c:v>
                </c:pt>
                <c:pt idx="329">
                  <c:v>0.91473276272878368</c:v>
                </c:pt>
                <c:pt idx="330">
                  <c:v>0.91473276272878368</c:v>
                </c:pt>
                <c:pt idx="331">
                  <c:v>0.91473276272878368</c:v>
                </c:pt>
                <c:pt idx="332">
                  <c:v>0.91473276272878368</c:v>
                </c:pt>
                <c:pt idx="333">
                  <c:v>0.91473276272878368</c:v>
                </c:pt>
                <c:pt idx="334">
                  <c:v>0.91473276272878368</c:v>
                </c:pt>
                <c:pt idx="335">
                  <c:v>0.91473276272878368</c:v>
                </c:pt>
                <c:pt idx="336">
                  <c:v>0.91473276272878368</c:v>
                </c:pt>
                <c:pt idx="337">
                  <c:v>0.91473276272878368</c:v>
                </c:pt>
                <c:pt idx="338">
                  <c:v>0.91473276272878368</c:v>
                </c:pt>
                <c:pt idx="339">
                  <c:v>0.91473276272878368</c:v>
                </c:pt>
                <c:pt idx="340">
                  <c:v>0.91473276272878368</c:v>
                </c:pt>
                <c:pt idx="341">
                  <c:v>0.91473276272878368</c:v>
                </c:pt>
                <c:pt idx="342">
                  <c:v>0.91473276272878368</c:v>
                </c:pt>
                <c:pt idx="343">
                  <c:v>0.91473276272878368</c:v>
                </c:pt>
                <c:pt idx="344">
                  <c:v>0.91473276272878368</c:v>
                </c:pt>
                <c:pt idx="345">
                  <c:v>0.91473276272878368</c:v>
                </c:pt>
                <c:pt idx="346">
                  <c:v>0.91473276272878368</c:v>
                </c:pt>
                <c:pt idx="347">
                  <c:v>0.91473276272878368</c:v>
                </c:pt>
                <c:pt idx="348">
                  <c:v>0.91473276272878368</c:v>
                </c:pt>
                <c:pt idx="349">
                  <c:v>0.91473276272878368</c:v>
                </c:pt>
                <c:pt idx="350">
                  <c:v>0.91473276272878368</c:v>
                </c:pt>
                <c:pt idx="351">
                  <c:v>0.91473276272878368</c:v>
                </c:pt>
                <c:pt idx="352">
                  <c:v>0.91473276272878368</c:v>
                </c:pt>
                <c:pt idx="353">
                  <c:v>0.91473276272878368</c:v>
                </c:pt>
                <c:pt idx="354">
                  <c:v>0.91473276272878368</c:v>
                </c:pt>
                <c:pt idx="355">
                  <c:v>0.91473276272878368</c:v>
                </c:pt>
                <c:pt idx="356">
                  <c:v>0.91473276272878368</c:v>
                </c:pt>
                <c:pt idx="357">
                  <c:v>0.91473276272878368</c:v>
                </c:pt>
                <c:pt idx="358">
                  <c:v>0.91473276272878368</c:v>
                </c:pt>
                <c:pt idx="359">
                  <c:v>0.91473276272878368</c:v>
                </c:pt>
                <c:pt idx="360">
                  <c:v>0.91473276272878368</c:v>
                </c:pt>
                <c:pt idx="361">
                  <c:v>0.91473276272878368</c:v>
                </c:pt>
                <c:pt idx="362">
                  <c:v>0.91473276272878368</c:v>
                </c:pt>
                <c:pt idx="363">
                  <c:v>0.91473276272878368</c:v>
                </c:pt>
                <c:pt idx="364">
                  <c:v>0.91473276272878368</c:v>
                </c:pt>
                <c:pt idx="365">
                  <c:v>0.91473276272878368</c:v>
                </c:pt>
                <c:pt idx="366">
                  <c:v>0.91473276272878368</c:v>
                </c:pt>
                <c:pt idx="367">
                  <c:v>0.91473276272878368</c:v>
                </c:pt>
                <c:pt idx="368">
                  <c:v>0.91473276272878368</c:v>
                </c:pt>
                <c:pt idx="369">
                  <c:v>0.91473276272878368</c:v>
                </c:pt>
                <c:pt idx="370">
                  <c:v>0.91473276272878368</c:v>
                </c:pt>
                <c:pt idx="371">
                  <c:v>0.91473276272878368</c:v>
                </c:pt>
                <c:pt idx="372">
                  <c:v>0.91473276272878368</c:v>
                </c:pt>
                <c:pt idx="373">
                  <c:v>0.91473276272878368</c:v>
                </c:pt>
                <c:pt idx="374">
                  <c:v>0.91473276272878368</c:v>
                </c:pt>
                <c:pt idx="375">
                  <c:v>0.91473276272878368</c:v>
                </c:pt>
                <c:pt idx="376">
                  <c:v>0.91473276272878368</c:v>
                </c:pt>
                <c:pt idx="377">
                  <c:v>0.91473276272878368</c:v>
                </c:pt>
                <c:pt idx="378">
                  <c:v>0.91473276272878368</c:v>
                </c:pt>
                <c:pt idx="379">
                  <c:v>0.91473276272878368</c:v>
                </c:pt>
                <c:pt idx="380">
                  <c:v>0.91473276272878368</c:v>
                </c:pt>
                <c:pt idx="381">
                  <c:v>0.91473276272878368</c:v>
                </c:pt>
                <c:pt idx="382">
                  <c:v>0.91473276272878368</c:v>
                </c:pt>
                <c:pt idx="383">
                  <c:v>0.91473276272878368</c:v>
                </c:pt>
                <c:pt idx="384">
                  <c:v>0.91473276272878368</c:v>
                </c:pt>
                <c:pt idx="385">
                  <c:v>0.91473276272878368</c:v>
                </c:pt>
                <c:pt idx="386">
                  <c:v>0.91473276272878368</c:v>
                </c:pt>
                <c:pt idx="387">
                  <c:v>0.91473276272878368</c:v>
                </c:pt>
                <c:pt idx="388">
                  <c:v>0.91473276272878368</c:v>
                </c:pt>
                <c:pt idx="389">
                  <c:v>0.91473276272878368</c:v>
                </c:pt>
                <c:pt idx="390">
                  <c:v>0.91473276272878368</c:v>
                </c:pt>
                <c:pt idx="391">
                  <c:v>0.91473276272878368</c:v>
                </c:pt>
                <c:pt idx="392">
                  <c:v>0.91473276272878368</c:v>
                </c:pt>
                <c:pt idx="393">
                  <c:v>0.91473276272878368</c:v>
                </c:pt>
                <c:pt idx="394">
                  <c:v>0.91473276272878368</c:v>
                </c:pt>
                <c:pt idx="395">
                  <c:v>0.91473276272878368</c:v>
                </c:pt>
                <c:pt idx="396">
                  <c:v>0.91473276272878368</c:v>
                </c:pt>
                <c:pt idx="397">
                  <c:v>0.91473276272878368</c:v>
                </c:pt>
                <c:pt idx="398">
                  <c:v>0.91473276272878368</c:v>
                </c:pt>
                <c:pt idx="399">
                  <c:v>0.91473276272878368</c:v>
                </c:pt>
                <c:pt idx="400">
                  <c:v>0.91473276272878368</c:v>
                </c:pt>
                <c:pt idx="401">
                  <c:v>0.91473276272878368</c:v>
                </c:pt>
                <c:pt idx="402">
                  <c:v>0.91473276272878368</c:v>
                </c:pt>
                <c:pt idx="403">
                  <c:v>0.91473276272878368</c:v>
                </c:pt>
                <c:pt idx="404">
                  <c:v>0.91473276272878368</c:v>
                </c:pt>
                <c:pt idx="405">
                  <c:v>0.91473276272878368</c:v>
                </c:pt>
                <c:pt idx="406">
                  <c:v>0.91473276272878368</c:v>
                </c:pt>
                <c:pt idx="407">
                  <c:v>0.91473276272878368</c:v>
                </c:pt>
                <c:pt idx="408">
                  <c:v>0.91473276272878368</c:v>
                </c:pt>
                <c:pt idx="409">
                  <c:v>0.91473276272878368</c:v>
                </c:pt>
                <c:pt idx="410">
                  <c:v>0.91473276272878368</c:v>
                </c:pt>
                <c:pt idx="411">
                  <c:v>0.91473276272878368</c:v>
                </c:pt>
                <c:pt idx="412">
                  <c:v>0.91473276272878368</c:v>
                </c:pt>
                <c:pt idx="413">
                  <c:v>0.91473276272878368</c:v>
                </c:pt>
                <c:pt idx="414">
                  <c:v>0.91473276272878368</c:v>
                </c:pt>
                <c:pt idx="415">
                  <c:v>0.91473276272878368</c:v>
                </c:pt>
                <c:pt idx="416">
                  <c:v>0.91473276272878368</c:v>
                </c:pt>
                <c:pt idx="417">
                  <c:v>0.91473276272878368</c:v>
                </c:pt>
                <c:pt idx="418">
                  <c:v>0.91473276272878368</c:v>
                </c:pt>
                <c:pt idx="419">
                  <c:v>0.91473276272878368</c:v>
                </c:pt>
                <c:pt idx="420">
                  <c:v>0.91473276272878368</c:v>
                </c:pt>
                <c:pt idx="421">
                  <c:v>0.91473276272878368</c:v>
                </c:pt>
                <c:pt idx="422">
                  <c:v>0.91473276272878368</c:v>
                </c:pt>
                <c:pt idx="423">
                  <c:v>0.91473276272878368</c:v>
                </c:pt>
                <c:pt idx="424">
                  <c:v>0.91473276272878368</c:v>
                </c:pt>
                <c:pt idx="425">
                  <c:v>0.91473276272878368</c:v>
                </c:pt>
                <c:pt idx="426">
                  <c:v>0.91473276272878368</c:v>
                </c:pt>
                <c:pt idx="427">
                  <c:v>0.91473276272878368</c:v>
                </c:pt>
                <c:pt idx="428">
                  <c:v>0.91473276272878368</c:v>
                </c:pt>
                <c:pt idx="429">
                  <c:v>0.91473276272878368</c:v>
                </c:pt>
                <c:pt idx="430">
                  <c:v>0.91473276272878368</c:v>
                </c:pt>
                <c:pt idx="431">
                  <c:v>0.91473276272878368</c:v>
                </c:pt>
                <c:pt idx="432">
                  <c:v>0.91473276272878368</c:v>
                </c:pt>
                <c:pt idx="433">
                  <c:v>0.91473276272878368</c:v>
                </c:pt>
                <c:pt idx="434">
                  <c:v>0.91473276272878368</c:v>
                </c:pt>
                <c:pt idx="435">
                  <c:v>0.91473276272878368</c:v>
                </c:pt>
                <c:pt idx="436">
                  <c:v>0.91473276272878368</c:v>
                </c:pt>
                <c:pt idx="437">
                  <c:v>0.91473276272878368</c:v>
                </c:pt>
                <c:pt idx="438">
                  <c:v>0.91473276272878368</c:v>
                </c:pt>
                <c:pt idx="439">
                  <c:v>0.91473276272878368</c:v>
                </c:pt>
                <c:pt idx="440">
                  <c:v>0.91473276272878368</c:v>
                </c:pt>
                <c:pt idx="441">
                  <c:v>0.91473276272878368</c:v>
                </c:pt>
                <c:pt idx="442">
                  <c:v>0.91473276272878368</c:v>
                </c:pt>
                <c:pt idx="443">
                  <c:v>0.91473276272878368</c:v>
                </c:pt>
                <c:pt idx="444">
                  <c:v>0.91473276272878368</c:v>
                </c:pt>
                <c:pt idx="445">
                  <c:v>0.91473276272878368</c:v>
                </c:pt>
                <c:pt idx="446">
                  <c:v>0.91473276272878368</c:v>
                </c:pt>
                <c:pt idx="447">
                  <c:v>0.91473276272878368</c:v>
                </c:pt>
                <c:pt idx="448">
                  <c:v>0.91473276272878368</c:v>
                </c:pt>
                <c:pt idx="449">
                  <c:v>0.91473276272878368</c:v>
                </c:pt>
                <c:pt idx="450">
                  <c:v>0.91473276272878368</c:v>
                </c:pt>
                <c:pt idx="451">
                  <c:v>0.91473276272878368</c:v>
                </c:pt>
                <c:pt idx="452">
                  <c:v>0.44746007853577285</c:v>
                </c:pt>
                <c:pt idx="453">
                  <c:v>0.16703550615640569</c:v>
                </c:pt>
                <c:pt idx="454">
                  <c:v>-3.6577118136439197E-3</c:v>
                </c:pt>
                <c:pt idx="455">
                  <c:v>-3.6577118136439197E-3</c:v>
                </c:pt>
                <c:pt idx="456">
                  <c:v>-3.35290249584026E-3</c:v>
                </c:pt>
                <c:pt idx="457">
                  <c:v>-3.35290249584026E-3</c:v>
                </c:pt>
                <c:pt idx="458">
                  <c:v>-3.35290249584026E-3</c:v>
                </c:pt>
                <c:pt idx="459">
                  <c:v>-3.35290249584026E-3</c:v>
                </c:pt>
                <c:pt idx="460">
                  <c:v>-3.35290249584026E-3</c:v>
                </c:pt>
                <c:pt idx="461">
                  <c:v>-3.35290249584026E-3</c:v>
                </c:pt>
                <c:pt idx="462">
                  <c:v>-3.35290249584026E-3</c:v>
                </c:pt>
                <c:pt idx="463">
                  <c:v>-3.35290249584026E-3</c:v>
                </c:pt>
                <c:pt idx="464">
                  <c:v>-3.35290249584026E-3</c:v>
                </c:pt>
                <c:pt idx="465">
                  <c:v>-3.35290249584026E-3</c:v>
                </c:pt>
                <c:pt idx="466">
                  <c:v>-3.35290249584026E-3</c:v>
                </c:pt>
                <c:pt idx="467">
                  <c:v>-3.35290249584026E-3</c:v>
                </c:pt>
                <c:pt idx="468">
                  <c:v>-3.35290249584026E-3</c:v>
                </c:pt>
                <c:pt idx="469">
                  <c:v>-3.0480931780366002E-3</c:v>
                </c:pt>
                <c:pt idx="470">
                  <c:v>-3.0480931780366002E-3</c:v>
                </c:pt>
                <c:pt idx="471">
                  <c:v>-3.0480931780366002E-3</c:v>
                </c:pt>
                <c:pt idx="472">
                  <c:v>-3.0480931780366002E-3</c:v>
                </c:pt>
                <c:pt idx="473">
                  <c:v>-3.0480931780366002E-3</c:v>
                </c:pt>
                <c:pt idx="474">
                  <c:v>-3.0480931780366002E-3</c:v>
                </c:pt>
                <c:pt idx="475">
                  <c:v>-3.0480931780366002E-3</c:v>
                </c:pt>
                <c:pt idx="476">
                  <c:v>-3.0480931780366002E-3</c:v>
                </c:pt>
                <c:pt idx="477">
                  <c:v>-3.0480931780366002E-3</c:v>
                </c:pt>
                <c:pt idx="478">
                  <c:v>-3.0480931780366002E-3</c:v>
                </c:pt>
                <c:pt idx="479">
                  <c:v>-3.0480931780366002E-3</c:v>
                </c:pt>
                <c:pt idx="480">
                  <c:v>-3.0480931780366002E-3</c:v>
                </c:pt>
                <c:pt idx="481">
                  <c:v>-3.0480931780366002E-3</c:v>
                </c:pt>
                <c:pt idx="482">
                  <c:v>-3.0480931780366002E-3</c:v>
                </c:pt>
                <c:pt idx="483">
                  <c:v>-3.0480931780366002E-3</c:v>
                </c:pt>
                <c:pt idx="484">
                  <c:v>-3.0480931780366002E-3</c:v>
                </c:pt>
                <c:pt idx="485">
                  <c:v>-3.0480931780366002E-3</c:v>
                </c:pt>
                <c:pt idx="486">
                  <c:v>-3.0480931780366002E-3</c:v>
                </c:pt>
                <c:pt idx="487">
                  <c:v>-3.0480931780366002E-3</c:v>
                </c:pt>
                <c:pt idx="488">
                  <c:v>-3.0480931780366002E-3</c:v>
                </c:pt>
                <c:pt idx="489">
                  <c:v>-3.0480931780366002E-3</c:v>
                </c:pt>
                <c:pt idx="490">
                  <c:v>-3.0480931780366002E-3</c:v>
                </c:pt>
                <c:pt idx="491">
                  <c:v>-3.0480931780366002E-3</c:v>
                </c:pt>
                <c:pt idx="492">
                  <c:v>-3.0480931780366002E-3</c:v>
                </c:pt>
                <c:pt idx="493">
                  <c:v>-3.0480931780366002E-3</c:v>
                </c:pt>
                <c:pt idx="494">
                  <c:v>-3.0480931780366002E-3</c:v>
                </c:pt>
                <c:pt idx="495">
                  <c:v>-3.0480931780366002E-3</c:v>
                </c:pt>
                <c:pt idx="496">
                  <c:v>-3.0480931780366002E-3</c:v>
                </c:pt>
                <c:pt idx="497">
                  <c:v>-3.0480931780366002E-3</c:v>
                </c:pt>
                <c:pt idx="498">
                  <c:v>-3.0480931780366002E-3</c:v>
                </c:pt>
                <c:pt idx="499">
                  <c:v>-3.0480931780366002E-3</c:v>
                </c:pt>
                <c:pt idx="500">
                  <c:v>-3.0480931780366002E-3</c:v>
                </c:pt>
                <c:pt idx="501">
                  <c:v>-3.0480931780366002E-3</c:v>
                </c:pt>
                <c:pt idx="502">
                  <c:v>-3.0480931780366002E-3</c:v>
                </c:pt>
                <c:pt idx="503">
                  <c:v>-3.0480931780366002E-3</c:v>
                </c:pt>
                <c:pt idx="504">
                  <c:v>-3.0480931780366002E-3</c:v>
                </c:pt>
                <c:pt idx="505">
                  <c:v>-3.0480931780366002E-3</c:v>
                </c:pt>
                <c:pt idx="506">
                  <c:v>-3.0480931780366002E-3</c:v>
                </c:pt>
                <c:pt idx="507">
                  <c:v>-3.0480931780366002E-3</c:v>
                </c:pt>
                <c:pt idx="508">
                  <c:v>-3.0480931780366002E-3</c:v>
                </c:pt>
                <c:pt idx="509">
                  <c:v>-3.0480931780366002E-3</c:v>
                </c:pt>
                <c:pt idx="510">
                  <c:v>-3.0480931780366002E-3</c:v>
                </c:pt>
                <c:pt idx="511">
                  <c:v>-3.0480931780366002E-3</c:v>
                </c:pt>
                <c:pt idx="512">
                  <c:v>-3.0480931780366002E-3</c:v>
                </c:pt>
                <c:pt idx="513">
                  <c:v>-3.0480931780366002E-3</c:v>
                </c:pt>
                <c:pt idx="514">
                  <c:v>-3.0480931780366002E-3</c:v>
                </c:pt>
                <c:pt idx="515">
                  <c:v>-3.0480931780366002E-3</c:v>
                </c:pt>
                <c:pt idx="516">
                  <c:v>-3.0480931780366002E-3</c:v>
                </c:pt>
                <c:pt idx="517">
                  <c:v>-3.0480931780366002E-3</c:v>
                </c:pt>
                <c:pt idx="518">
                  <c:v>-3.0480931780366002E-3</c:v>
                </c:pt>
                <c:pt idx="519">
                  <c:v>-3.0480931780366002E-3</c:v>
                </c:pt>
                <c:pt idx="520">
                  <c:v>-3.0480931780366002E-3</c:v>
                </c:pt>
                <c:pt idx="521">
                  <c:v>-3.0480931780366002E-3</c:v>
                </c:pt>
                <c:pt idx="522">
                  <c:v>-3.0480931780366002E-3</c:v>
                </c:pt>
                <c:pt idx="523">
                  <c:v>-3.0480931780366002E-3</c:v>
                </c:pt>
                <c:pt idx="524">
                  <c:v>-3.0480931780366002E-3</c:v>
                </c:pt>
                <c:pt idx="525">
                  <c:v>-3.0480931780366002E-3</c:v>
                </c:pt>
                <c:pt idx="526">
                  <c:v>-3.0480931780366002E-3</c:v>
                </c:pt>
                <c:pt idx="527">
                  <c:v>-3.0480931780366002E-3</c:v>
                </c:pt>
                <c:pt idx="528">
                  <c:v>-3.0480931780366002E-3</c:v>
                </c:pt>
                <c:pt idx="529">
                  <c:v>-3.0480931780366002E-3</c:v>
                </c:pt>
                <c:pt idx="530">
                  <c:v>-3.0480931780366002E-3</c:v>
                </c:pt>
                <c:pt idx="531">
                  <c:v>-3.0480931780366002E-3</c:v>
                </c:pt>
                <c:pt idx="532">
                  <c:v>-3.0480931780366002E-3</c:v>
                </c:pt>
                <c:pt idx="533">
                  <c:v>-3.0480931780366002E-3</c:v>
                </c:pt>
                <c:pt idx="534">
                  <c:v>-3.0480931780366002E-3</c:v>
                </c:pt>
                <c:pt idx="535">
                  <c:v>-3.0480931780366002E-3</c:v>
                </c:pt>
                <c:pt idx="536">
                  <c:v>-3.0480931780366002E-3</c:v>
                </c:pt>
                <c:pt idx="537">
                  <c:v>-3.0480931780366002E-3</c:v>
                </c:pt>
                <c:pt idx="538">
                  <c:v>-3.0480931780366002E-3</c:v>
                </c:pt>
                <c:pt idx="539">
                  <c:v>-3.0480931780366002E-3</c:v>
                </c:pt>
                <c:pt idx="540">
                  <c:v>-3.0480931780366002E-3</c:v>
                </c:pt>
                <c:pt idx="541">
                  <c:v>-3.0480931780366002E-3</c:v>
                </c:pt>
                <c:pt idx="542">
                  <c:v>-3.0480931780366002E-3</c:v>
                </c:pt>
                <c:pt idx="543">
                  <c:v>-3.0480931780366002E-3</c:v>
                </c:pt>
                <c:pt idx="544">
                  <c:v>-3.0480931780366002E-3</c:v>
                </c:pt>
                <c:pt idx="545">
                  <c:v>-3.0480931780366002E-3</c:v>
                </c:pt>
                <c:pt idx="546">
                  <c:v>-3.0480931780366002E-3</c:v>
                </c:pt>
                <c:pt idx="547">
                  <c:v>-3.0480931780366002E-3</c:v>
                </c:pt>
                <c:pt idx="548">
                  <c:v>-3.0480931780366002E-3</c:v>
                </c:pt>
                <c:pt idx="549">
                  <c:v>-3.0480931780366002E-3</c:v>
                </c:pt>
                <c:pt idx="550">
                  <c:v>-3.0480931780366002E-3</c:v>
                </c:pt>
                <c:pt idx="551">
                  <c:v>-3.0480931780366002E-3</c:v>
                </c:pt>
                <c:pt idx="552">
                  <c:v>-3.0480931780366002E-3</c:v>
                </c:pt>
                <c:pt idx="553">
                  <c:v>-3.0480931780366002E-3</c:v>
                </c:pt>
                <c:pt idx="554">
                  <c:v>-3.0480931780366002E-3</c:v>
                </c:pt>
                <c:pt idx="555">
                  <c:v>-3.0480931780366002E-3</c:v>
                </c:pt>
                <c:pt idx="556">
                  <c:v>-3.0480931780366002E-3</c:v>
                </c:pt>
                <c:pt idx="557">
                  <c:v>-3.0480931780366002E-3</c:v>
                </c:pt>
                <c:pt idx="558">
                  <c:v>-3.0480931780366002E-3</c:v>
                </c:pt>
                <c:pt idx="559">
                  <c:v>-3.0480931780366002E-3</c:v>
                </c:pt>
                <c:pt idx="560">
                  <c:v>-3.0480931780366002E-3</c:v>
                </c:pt>
                <c:pt idx="561">
                  <c:v>-3.0480931780366002E-3</c:v>
                </c:pt>
                <c:pt idx="562">
                  <c:v>-3.0480931780366002E-3</c:v>
                </c:pt>
                <c:pt idx="563">
                  <c:v>-3.0480931780366002E-3</c:v>
                </c:pt>
                <c:pt idx="564">
                  <c:v>-3.0480931780366002E-3</c:v>
                </c:pt>
                <c:pt idx="565">
                  <c:v>-3.0480931780366002E-3</c:v>
                </c:pt>
                <c:pt idx="566">
                  <c:v>-3.0480931780366002E-3</c:v>
                </c:pt>
                <c:pt idx="567">
                  <c:v>-3.0480931780366002E-3</c:v>
                </c:pt>
                <c:pt idx="568">
                  <c:v>-3.0480931780366002E-3</c:v>
                </c:pt>
                <c:pt idx="569">
                  <c:v>-3.0480931780366002E-3</c:v>
                </c:pt>
                <c:pt idx="570">
                  <c:v>-3.0480931780366002E-3</c:v>
                </c:pt>
                <c:pt idx="571">
                  <c:v>-3.0480931780366002E-3</c:v>
                </c:pt>
                <c:pt idx="572">
                  <c:v>-3.0480931780366002E-3</c:v>
                </c:pt>
                <c:pt idx="573">
                  <c:v>-3.0480931780366002E-3</c:v>
                </c:pt>
                <c:pt idx="574">
                  <c:v>-3.0480931780366002E-3</c:v>
                </c:pt>
                <c:pt idx="575">
                  <c:v>-3.0480931780366002E-3</c:v>
                </c:pt>
                <c:pt idx="576">
                  <c:v>-3.0480931780366002E-3</c:v>
                </c:pt>
                <c:pt idx="577">
                  <c:v>-3.0480931780366002E-3</c:v>
                </c:pt>
                <c:pt idx="578">
                  <c:v>-3.0480931780366002E-3</c:v>
                </c:pt>
                <c:pt idx="579">
                  <c:v>-3.0480931780366002E-3</c:v>
                </c:pt>
                <c:pt idx="580">
                  <c:v>-3.0480931780366002E-3</c:v>
                </c:pt>
                <c:pt idx="581">
                  <c:v>-3.0480931780366002E-3</c:v>
                </c:pt>
                <c:pt idx="582">
                  <c:v>-3.0480931780366002E-3</c:v>
                </c:pt>
                <c:pt idx="583">
                  <c:v>-3.0480931780366002E-3</c:v>
                </c:pt>
                <c:pt idx="584">
                  <c:v>-3.0480931780366002E-3</c:v>
                </c:pt>
                <c:pt idx="585">
                  <c:v>-3.0480931780366002E-3</c:v>
                </c:pt>
                <c:pt idx="586">
                  <c:v>-3.0480931780366002E-3</c:v>
                </c:pt>
                <c:pt idx="587">
                  <c:v>-3.0480931780366002E-3</c:v>
                </c:pt>
                <c:pt idx="588">
                  <c:v>-3.0480931780366002E-3</c:v>
                </c:pt>
                <c:pt idx="589">
                  <c:v>-3.0480931780366002E-3</c:v>
                </c:pt>
                <c:pt idx="590">
                  <c:v>-3.0480931780366002E-3</c:v>
                </c:pt>
                <c:pt idx="591">
                  <c:v>-3.0480931780366002E-3</c:v>
                </c:pt>
                <c:pt idx="592">
                  <c:v>-3.0480931780366002E-3</c:v>
                </c:pt>
                <c:pt idx="593">
                  <c:v>-3.0480931780366002E-3</c:v>
                </c:pt>
                <c:pt idx="594">
                  <c:v>-3.0480931780366002E-3</c:v>
                </c:pt>
                <c:pt idx="595">
                  <c:v>-3.0480931780366002E-3</c:v>
                </c:pt>
                <c:pt idx="596">
                  <c:v>-3.0480931780366002E-3</c:v>
                </c:pt>
                <c:pt idx="597">
                  <c:v>-3.0480931780366002E-3</c:v>
                </c:pt>
                <c:pt idx="598">
                  <c:v>-3.0480931780366002E-3</c:v>
                </c:pt>
                <c:pt idx="599">
                  <c:v>-3.0480931780366002E-3</c:v>
                </c:pt>
                <c:pt idx="600">
                  <c:v>-3.0480931780366002E-3</c:v>
                </c:pt>
                <c:pt idx="601">
                  <c:v>-3.0480931780366002E-3</c:v>
                </c:pt>
                <c:pt idx="602">
                  <c:v>-3.0480931780366002E-3</c:v>
                </c:pt>
                <c:pt idx="603">
                  <c:v>-3.0480931780366002E-3</c:v>
                </c:pt>
                <c:pt idx="604">
                  <c:v>-2.74328386023294E-3</c:v>
                </c:pt>
                <c:pt idx="605">
                  <c:v>-3.0480931780366002E-3</c:v>
                </c:pt>
                <c:pt idx="606">
                  <c:v>-2.74328386023294E-3</c:v>
                </c:pt>
                <c:pt idx="607">
                  <c:v>-2.74328386023294E-3</c:v>
                </c:pt>
                <c:pt idx="608">
                  <c:v>-2.74328386023294E-3</c:v>
                </c:pt>
                <c:pt idx="609">
                  <c:v>-2.74328386023294E-3</c:v>
                </c:pt>
                <c:pt idx="610">
                  <c:v>-2.74328386023294E-3</c:v>
                </c:pt>
                <c:pt idx="611">
                  <c:v>-2.74328386023294E-3</c:v>
                </c:pt>
                <c:pt idx="612">
                  <c:v>-2.74328386023294E-3</c:v>
                </c:pt>
                <c:pt idx="613">
                  <c:v>-2.74328386023294E-3</c:v>
                </c:pt>
                <c:pt idx="614">
                  <c:v>-2.74328386023294E-3</c:v>
                </c:pt>
                <c:pt idx="615">
                  <c:v>-2.74328386023294E-3</c:v>
                </c:pt>
                <c:pt idx="616">
                  <c:v>-2.74328386023294E-3</c:v>
                </c:pt>
                <c:pt idx="617">
                  <c:v>-2.74328386023294E-3</c:v>
                </c:pt>
                <c:pt idx="618">
                  <c:v>-2.74328386023294E-3</c:v>
                </c:pt>
                <c:pt idx="619">
                  <c:v>-2.74328386023294E-3</c:v>
                </c:pt>
                <c:pt idx="620">
                  <c:v>-2.74328386023294E-3</c:v>
                </c:pt>
                <c:pt idx="621">
                  <c:v>-2.74328386023294E-3</c:v>
                </c:pt>
                <c:pt idx="622">
                  <c:v>-2.74328386023294E-3</c:v>
                </c:pt>
                <c:pt idx="623">
                  <c:v>-3.0480931780366002E-3</c:v>
                </c:pt>
                <c:pt idx="624">
                  <c:v>-2.74328386023294E-3</c:v>
                </c:pt>
                <c:pt idx="625">
                  <c:v>-3.0480931780366002E-3</c:v>
                </c:pt>
                <c:pt idx="626">
                  <c:v>-2.74328386023294E-3</c:v>
                </c:pt>
                <c:pt idx="627">
                  <c:v>-2.74328386023294E-3</c:v>
                </c:pt>
                <c:pt idx="628">
                  <c:v>-2.74328386023294E-3</c:v>
                </c:pt>
                <c:pt idx="629">
                  <c:v>-2.74328386023294E-3</c:v>
                </c:pt>
                <c:pt idx="630">
                  <c:v>-2.74328386023294E-3</c:v>
                </c:pt>
                <c:pt idx="631">
                  <c:v>-2.74328386023294E-3</c:v>
                </c:pt>
                <c:pt idx="632">
                  <c:v>-2.74328386023294E-3</c:v>
                </c:pt>
                <c:pt idx="633">
                  <c:v>-2.74328386023294E-3</c:v>
                </c:pt>
                <c:pt idx="634">
                  <c:v>-2.74328386023294E-3</c:v>
                </c:pt>
                <c:pt idx="635">
                  <c:v>-2.74328386023294E-3</c:v>
                </c:pt>
                <c:pt idx="636">
                  <c:v>-2.74328386023294E-3</c:v>
                </c:pt>
                <c:pt idx="637">
                  <c:v>-2.74328386023294E-3</c:v>
                </c:pt>
                <c:pt idx="638">
                  <c:v>-2.74328386023294E-3</c:v>
                </c:pt>
                <c:pt idx="639">
                  <c:v>-2.74328386023294E-3</c:v>
                </c:pt>
                <c:pt idx="640">
                  <c:v>-2.74328386023294E-3</c:v>
                </c:pt>
                <c:pt idx="641">
                  <c:v>-2.74328386023294E-3</c:v>
                </c:pt>
                <c:pt idx="642">
                  <c:v>-2.74328386023294E-3</c:v>
                </c:pt>
                <c:pt idx="643">
                  <c:v>-2.74328386023294E-3</c:v>
                </c:pt>
                <c:pt idx="644">
                  <c:v>-2.74328386023294E-3</c:v>
                </c:pt>
                <c:pt idx="645">
                  <c:v>-2.74328386023294E-3</c:v>
                </c:pt>
                <c:pt idx="646">
                  <c:v>-2.74328386023294E-3</c:v>
                </c:pt>
                <c:pt idx="647">
                  <c:v>-2.74328386023294E-3</c:v>
                </c:pt>
                <c:pt idx="648">
                  <c:v>-2.74328386023294E-3</c:v>
                </c:pt>
                <c:pt idx="649">
                  <c:v>-2.74328386023294E-3</c:v>
                </c:pt>
                <c:pt idx="650">
                  <c:v>-2.74328386023294E-3</c:v>
                </c:pt>
                <c:pt idx="651">
                  <c:v>-2.74328386023294E-3</c:v>
                </c:pt>
                <c:pt idx="652">
                  <c:v>-3.0480931780366002E-3</c:v>
                </c:pt>
                <c:pt idx="653">
                  <c:v>-2.74328386023294E-3</c:v>
                </c:pt>
                <c:pt idx="654">
                  <c:v>-3.0480931780366002E-3</c:v>
                </c:pt>
                <c:pt idx="655">
                  <c:v>-3.0480931780366002E-3</c:v>
                </c:pt>
                <c:pt idx="656">
                  <c:v>-2.74328386023294E-3</c:v>
                </c:pt>
                <c:pt idx="657">
                  <c:v>-3.0480931780366002E-3</c:v>
                </c:pt>
                <c:pt idx="658">
                  <c:v>-2.74328386023294E-3</c:v>
                </c:pt>
                <c:pt idx="659">
                  <c:v>-2.74328386023294E-3</c:v>
                </c:pt>
                <c:pt idx="660">
                  <c:v>-2.74328386023294E-3</c:v>
                </c:pt>
                <c:pt idx="661">
                  <c:v>-2.74328386023294E-3</c:v>
                </c:pt>
                <c:pt idx="662">
                  <c:v>-2.74328386023294E-3</c:v>
                </c:pt>
                <c:pt idx="663">
                  <c:v>-2.74328386023294E-3</c:v>
                </c:pt>
                <c:pt idx="664">
                  <c:v>-2.74328386023294E-3</c:v>
                </c:pt>
                <c:pt idx="665">
                  <c:v>-2.74328386023294E-3</c:v>
                </c:pt>
                <c:pt idx="666">
                  <c:v>-2.74328386023294E-3</c:v>
                </c:pt>
                <c:pt idx="667">
                  <c:v>-2.74328386023294E-3</c:v>
                </c:pt>
                <c:pt idx="668">
                  <c:v>-2.74328386023294E-3</c:v>
                </c:pt>
                <c:pt idx="669">
                  <c:v>-2.74328386023294E-3</c:v>
                </c:pt>
                <c:pt idx="670">
                  <c:v>-2.74328386023294E-3</c:v>
                </c:pt>
                <c:pt idx="671">
                  <c:v>-2.74328386023294E-3</c:v>
                </c:pt>
                <c:pt idx="672">
                  <c:v>-2.74328386023294E-3</c:v>
                </c:pt>
                <c:pt idx="673">
                  <c:v>-2.74328386023294E-3</c:v>
                </c:pt>
                <c:pt idx="674">
                  <c:v>-2.74328386023294E-3</c:v>
                </c:pt>
                <c:pt idx="675">
                  <c:v>-2.74328386023294E-3</c:v>
                </c:pt>
                <c:pt idx="676">
                  <c:v>-2.74328386023294E-3</c:v>
                </c:pt>
                <c:pt idx="677">
                  <c:v>-2.74328386023294E-3</c:v>
                </c:pt>
                <c:pt idx="678">
                  <c:v>-2.74328386023294E-3</c:v>
                </c:pt>
                <c:pt idx="679">
                  <c:v>-2.74328386023294E-3</c:v>
                </c:pt>
                <c:pt idx="680">
                  <c:v>-2.74328386023294E-3</c:v>
                </c:pt>
                <c:pt idx="681">
                  <c:v>-2.74328386023294E-3</c:v>
                </c:pt>
                <c:pt idx="682">
                  <c:v>-2.74328386023294E-3</c:v>
                </c:pt>
                <c:pt idx="683">
                  <c:v>-2.74328386023294E-3</c:v>
                </c:pt>
                <c:pt idx="684">
                  <c:v>-2.74328386023294E-3</c:v>
                </c:pt>
                <c:pt idx="685">
                  <c:v>-2.74328386023294E-3</c:v>
                </c:pt>
                <c:pt idx="686">
                  <c:v>-2.74328386023294E-3</c:v>
                </c:pt>
                <c:pt idx="687">
                  <c:v>-2.74328386023294E-3</c:v>
                </c:pt>
                <c:pt idx="688">
                  <c:v>-2.74328386023294E-3</c:v>
                </c:pt>
                <c:pt idx="689">
                  <c:v>-2.74328386023294E-3</c:v>
                </c:pt>
                <c:pt idx="690">
                  <c:v>-2.74328386023294E-3</c:v>
                </c:pt>
                <c:pt idx="691">
                  <c:v>-2.74328386023294E-3</c:v>
                </c:pt>
                <c:pt idx="692">
                  <c:v>-2.74328386023294E-3</c:v>
                </c:pt>
                <c:pt idx="693">
                  <c:v>-2.74328386023294E-3</c:v>
                </c:pt>
                <c:pt idx="694">
                  <c:v>-2.74328386023294E-3</c:v>
                </c:pt>
                <c:pt idx="695">
                  <c:v>-2.74328386023294E-3</c:v>
                </c:pt>
                <c:pt idx="696">
                  <c:v>-2.74328386023294E-3</c:v>
                </c:pt>
                <c:pt idx="697">
                  <c:v>-2.74328386023294E-3</c:v>
                </c:pt>
                <c:pt idx="698">
                  <c:v>-2.74328386023294E-3</c:v>
                </c:pt>
                <c:pt idx="699">
                  <c:v>-2.74328386023294E-3</c:v>
                </c:pt>
                <c:pt idx="700">
                  <c:v>-2.74328386023294E-3</c:v>
                </c:pt>
                <c:pt idx="701">
                  <c:v>-2.74328386023294E-3</c:v>
                </c:pt>
                <c:pt idx="702">
                  <c:v>-2.74328386023294E-3</c:v>
                </c:pt>
                <c:pt idx="703">
                  <c:v>-2.74328386023294E-3</c:v>
                </c:pt>
                <c:pt idx="704">
                  <c:v>-2.74328386023294E-3</c:v>
                </c:pt>
                <c:pt idx="705">
                  <c:v>-2.74328386023294E-3</c:v>
                </c:pt>
                <c:pt idx="706">
                  <c:v>-2.74328386023294E-3</c:v>
                </c:pt>
                <c:pt idx="707">
                  <c:v>-2.74328386023294E-3</c:v>
                </c:pt>
                <c:pt idx="708">
                  <c:v>-2.74328386023294E-3</c:v>
                </c:pt>
                <c:pt idx="709">
                  <c:v>-2.74328386023294E-3</c:v>
                </c:pt>
                <c:pt idx="710">
                  <c:v>-2.74328386023294E-3</c:v>
                </c:pt>
                <c:pt idx="711">
                  <c:v>-2.74328386023294E-3</c:v>
                </c:pt>
                <c:pt idx="712">
                  <c:v>-2.74328386023294E-3</c:v>
                </c:pt>
                <c:pt idx="713">
                  <c:v>-2.74328386023294E-3</c:v>
                </c:pt>
                <c:pt idx="714">
                  <c:v>-2.74328386023294E-3</c:v>
                </c:pt>
                <c:pt idx="715">
                  <c:v>-2.74328386023294E-3</c:v>
                </c:pt>
                <c:pt idx="716">
                  <c:v>-2.74328386023294E-3</c:v>
                </c:pt>
                <c:pt idx="717">
                  <c:v>-2.74328386023294E-3</c:v>
                </c:pt>
                <c:pt idx="718">
                  <c:v>-2.74328386023294E-3</c:v>
                </c:pt>
                <c:pt idx="719">
                  <c:v>-2.74328386023294E-3</c:v>
                </c:pt>
                <c:pt idx="720">
                  <c:v>-2.74328386023294E-3</c:v>
                </c:pt>
                <c:pt idx="721">
                  <c:v>-2.74328386023294E-3</c:v>
                </c:pt>
                <c:pt idx="722">
                  <c:v>-2.74328386023294E-3</c:v>
                </c:pt>
                <c:pt idx="723">
                  <c:v>-2.74328386023294E-3</c:v>
                </c:pt>
                <c:pt idx="724">
                  <c:v>-2.74328386023294E-3</c:v>
                </c:pt>
                <c:pt idx="725">
                  <c:v>-2.74328386023294E-3</c:v>
                </c:pt>
                <c:pt idx="726">
                  <c:v>-2.74328386023294E-3</c:v>
                </c:pt>
                <c:pt idx="727">
                  <c:v>-2.74328386023294E-3</c:v>
                </c:pt>
                <c:pt idx="728">
                  <c:v>-2.74328386023294E-3</c:v>
                </c:pt>
                <c:pt idx="729">
                  <c:v>-2.74328386023294E-3</c:v>
                </c:pt>
                <c:pt idx="730">
                  <c:v>-2.74328386023294E-3</c:v>
                </c:pt>
                <c:pt idx="731">
                  <c:v>-2.74328386023294E-3</c:v>
                </c:pt>
                <c:pt idx="732">
                  <c:v>-2.74328386023294E-3</c:v>
                </c:pt>
                <c:pt idx="733">
                  <c:v>-2.74328386023294E-3</c:v>
                </c:pt>
                <c:pt idx="734">
                  <c:v>-2.74328386023294E-3</c:v>
                </c:pt>
                <c:pt idx="735">
                  <c:v>-2.74328386023294E-3</c:v>
                </c:pt>
                <c:pt idx="736">
                  <c:v>-2.74328386023294E-3</c:v>
                </c:pt>
                <c:pt idx="737">
                  <c:v>-2.74328386023294E-3</c:v>
                </c:pt>
                <c:pt idx="738">
                  <c:v>-2.74328386023294E-3</c:v>
                </c:pt>
                <c:pt idx="739">
                  <c:v>-2.74328386023294E-3</c:v>
                </c:pt>
                <c:pt idx="740">
                  <c:v>-2.74328386023294E-3</c:v>
                </c:pt>
                <c:pt idx="741">
                  <c:v>-2.74328386023294E-3</c:v>
                </c:pt>
                <c:pt idx="742">
                  <c:v>-2.74328386023294E-3</c:v>
                </c:pt>
                <c:pt idx="743">
                  <c:v>-2.74328386023294E-3</c:v>
                </c:pt>
                <c:pt idx="744">
                  <c:v>-2.74328386023294E-3</c:v>
                </c:pt>
                <c:pt idx="745">
                  <c:v>-2.74328386023294E-3</c:v>
                </c:pt>
                <c:pt idx="746">
                  <c:v>-2.74328386023294E-3</c:v>
                </c:pt>
                <c:pt idx="747">
                  <c:v>-2.74328386023294E-3</c:v>
                </c:pt>
                <c:pt idx="748">
                  <c:v>-2.74328386023294E-3</c:v>
                </c:pt>
                <c:pt idx="749">
                  <c:v>-2.74328386023294E-3</c:v>
                </c:pt>
                <c:pt idx="750">
                  <c:v>-2.74328386023294E-3</c:v>
                </c:pt>
                <c:pt idx="751">
                  <c:v>-2.74328386023294E-3</c:v>
                </c:pt>
                <c:pt idx="752">
                  <c:v>-2.74328386023294E-3</c:v>
                </c:pt>
                <c:pt idx="753">
                  <c:v>-2.74328386023294E-3</c:v>
                </c:pt>
                <c:pt idx="754">
                  <c:v>-2.74328386023294E-3</c:v>
                </c:pt>
                <c:pt idx="755">
                  <c:v>-2.74328386023294E-3</c:v>
                </c:pt>
                <c:pt idx="756">
                  <c:v>-2.74328386023294E-3</c:v>
                </c:pt>
                <c:pt idx="757">
                  <c:v>-2.74328386023294E-3</c:v>
                </c:pt>
                <c:pt idx="758">
                  <c:v>-2.74328386023294E-3</c:v>
                </c:pt>
                <c:pt idx="759">
                  <c:v>-2.74328386023294E-3</c:v>
                </c:pt>
                <c:pt idx="760">
                  <c:v>-2.74328386023294E-3</c:v>
                </c:pt>
                <c:pt idx="761">
                  <c:v>-2.74328386023294E-3</c:v>
                </c:pt>
                <c:pt idx="762">
                  <c:v>-2.74328386023294E-3</c:v>
                </c:pt>
                <c:pt idx="763">
                  <c:v>-2.74328386023294E-3</c:v>
                </c:pt>
                <c:pt idx="764">
                  <c:v>-2.74328386023294E-3</c:v>
                </c:pt>
                <c:pt idx="765">
                  <c:v>-2.74328386023294E-3</c:v>
                </c:pt>
                <c:pt idx="766">
                  <c:v>-2.74328386023294E-3</c:v>
                </c:pt>
                <c:pt idx="767">
                  <c:v>-2.74328386023294E-3</c:v>
                </c:pt>
                <c:pt idx="768">
                  <c:v>-2.74328386023294E-3</c:v>
                </c:pt>
                <c:pt idx="769">
                  <c:v>-2.74328386023294E-3</c:v>
                </c:pt>
                <c:pt idx="770">
                  <c:v>-2.74328386023294E-3</c:v>
                </c:pt>
                <c:pt idx="771">
                  <c:v>-2.74328386023294E-3</c:v>
                </c:pt>
                <c:pt idx="772">
                  <c:v>-2.74328386023294E-3</c:v>
                </c:pt>
                <c:pt idx="773">
                  <c:v>-2.74328386023294E-3</c:v>
                </c:pt>
                <c:pt idx="774">
                  <c:v>-2.74328386023294E-3</c:v>
                </c:pt>
                <c:pt idx="775">
                  <c:v>-2.74328386023294E-3</c:v>
                </c:pt>
                <c:pt idx="776">
                  <c:v>-2.74328386023294E-3</c:v>
                </c:pt>
                <c:pt idx="777">
                  <c:v>-2.74328386023294E-3</c:v>
                </c:pt>
                <c:pt idx="778">
                  <c:v>-2.74328386023294E-3</c:v>
                </c:pt>
                <c:pt idx="779">
                  <c:v>-2.74328386023294E-3</c:v>
                </c:pt>
                <c:pt idx="780">
                  <c:v>-2.74328386023294E-3</c:v>
                </c:pt>
                <c:pt idx="781">
                  <c:v>-2.74328386023294E-3</c:v>
                </c:pt>
                <c:pt idx="782">
                  <c:v>-2.74328386023294E-3</c:v>
                </c:pt>
                <c:pt idx="783">
                  <c:v>-2.74328386023294E-3</c:v>
                </c:pt>
                <c:pt idx="784">
                  <c:v>-2.74328386023294E-3</c:v>
                </c:pt>
                <c:pt idx="785">
                  <c:v>-2.74328386023294E-3</c:v>
                </c:pt>
                <c:pt idx="786">
                  <c:v>-2.74328386023294E-3</c:v>
                </c:pt>
                <c:pt idx="787">
                  <c:v>-2.74328386023294E-3</c:v>
                </c:pt>
                <c:pt idx="788">
                  <c:v>-2.74328386023294E-3</c:v>
                </c:pt>
                <c:pt idx="789">
                  <c:v>-2.74328386023294E-3</c:v>
                </c:pt>
                <c:pt idx="790">
                  <c:v>-2.74328386023294E-3</c:v>
                </c:pt>
                <c:pt idx="791">
                  <c:v>-2.74328386023294E-3</c:v>
                </c:pt>
                <c:pt idx="792">
                  <c:v>-2.74328386023294E-3</c:v>
                </c:pt>
                <c:pt idx="793">
                  <c:v>-2.74328386023294E-3</c:v>
                </c:pt>
                <c:pt idx="794">
                  <c:v>-2.74328386023294E-3</c:v>
                </c:pt>
                <c:pt idx="795">
                  <c:v>-2.74328386023294E-3</c:v>
                </c:pt>
                <c:pt idx="796">
                  <c:v>-2.74328386023294E-3</c:v>
                </c:pt>
                <c:pt idx="797">
                  <c:v>-2.74328386023294E-3</c:v>
                </c:pt>
                <c:pt idx="798">
                  <c:v>-2.74328386023294E-3</c:v>
                </c:pt>
                <c:pt idx="799">
                  <c:v>-2.74328386023294E-3</c:v>
                </c:pt>
                <c:pt idx="800">
                  <c:v>-2.74328386023294E-3</c:v>
                </c:pt>
                <c:pt idx="801">
                  <c:v>-2.74328386023294E-3</c:v>
                </c:pt>
                <c:pt idx="802">
                  <c:v>-2.74328386023294E-3</c:v>
                </c:pt>
                <c:pt idx="803">
                  <c:v>-2.74328386023294E-3</c:v>
                </c:pt>
                <c:pt idx="804">
                  <c:v>-2.74328386023294E-3</c:v>
                </c:pt>
                <c:pt idx="805">
                  <c:v>-2.74328386023294E-3</c:v>
                </c:pt>
                <c:pt idx="806">
                  <c:v>-2.74328386023294E-3</c:v>
                </c:pt>
                <c:pt idx="807">
                  <c:v>-2.74328386023294E-3</c:v>
                </c:pt>
                <c:pt idx="808">
                  <c:v>-2.74328386023294E-3</c:v>
                </c:pt>
                <c:pt idx="809">
                  <c:v>-2.74328386023294E-3</c:v>
                </c:pt>
                <c:pt idx="810">
                  <c:v>-2.74328386023294E-3</c:v>
                </c:pt>
                <c:pt idx="811">
                  <c:v>-2.74328386023294E-3</c:v>
                </c:pt>
                <c:pt idx="812">
                  <c:v>-2.74328386023294E-3</c:v>
                </c:pt>
                <c:pt idx="813">
                  <c:v>-2.74328386023294E-3</c:v>
                </c:pt>
                <c:pt idx="814">
                  <c:v>-2.74328386023294E-3</c:v>
                </c:pt>
                <c:pt idx="815">
                  <c:v>-2.74328386023294E-3</c:v>
                </c:pt>
                <c:pt idx="816">
                  <c:v>-2.74328386023294E-3</c:v>
                </c:pt>
                <c:pt idx="817">
                  <c:v>-2.74328386023294E-3</c:v>
                </c:pt>
                <c:pt idx="818">
                  <c:v>-2.74328386023294E-3</c:v>
                </c:pt>
                <c:pt idx="819">
                  <c:v>-2.74328386023294E-3</c:v>
                </c:pt>
                <c:pt idx="820">
                  <c:v>-2.74328386023294E-3</c:v>
                </c:pt>
                <c:pt idx="821">
                  <c:v>-2.74328386023294E-3</c:v>
                </c:pt>
                <c:pt idx="822">
                  <c:v>-2.74328386023294E-3</c:v>
                </c:pt>
                <c:pt idx="823">
                  <c:v>-2.74328386023294E-3</c:v>
                </c:pt>
                <c:pt idx="824">
                  <c:v>-2.74328386023294E-3</c:v>
                </c:pt>
                <c:pt idx="825">
                  <c:v>-2.74328386023294E-3</c:v>
                </c:pt>
                <c:pt idx="826">
                  <c:v>-2.74328386023294E-3</c:v>
                </c:pt>
                <c:pt idx="827">
                  <c:v>-2.74328386023294E-3</c:v>
                </c:pt>
                <c:pt idx="828">
                  <c:v>-2.74328386023294E-3</c:v>
                </c:pt>
                <c:pt idx="829">
                  <c:v>-2.74328386023294E-3</c:v>
                </c:pt>
                <c:pt idx="830">
                  <c:v>-2.74328386023294E-3</c:v>
                </c:pt>
                <c:pt idx="831">
                  <c:v>-2.74328386023294E-3</c:v>
                </c:pt>
                <c:pt idx="832">
                  <c:v>-2.74328386023294E-3</c:v>
                </c:pt>
                <c:pt idx="833">
                  <c:v>-2.74328386023294E-3</c:v>
                </c:pt>
                <c:pt idx="834">
                  <c:v>-2.74328386023294E-3</c:v>
                </c:pt>
                <c:pt idx="835">
                  <c:v>-2.74328386023294E-3</c:v>
                </c:pt>
                <c:pt idx="836">
                  <c:v>-2.74328386023294E-3</c:v>
                </c:pt>
                <c:pt idx="837">
                  <c:v>-2.74328386023294E-3</c:v>
                </c:pt>
                <c:pt idx="838">
                  <c:v>-2.74328386023294E-3</c:v>
                </c:pt>
                <c:pt idx="839">
                  <c:v>-2.74328386023294E-3</c:v>
                </c:pt>
                <c:pt idx="840">
                  <c:v>-2.74328386023294E-3</c:v>
                </c:pt>
                <c:pt idx="841">
                  <c:v>-2.74328386023294E-3</c:v>
                </c:pt>
                <c:pt idx="842">
                  <c:v>-2.74328386023294E-3</c:v>
                </c:pt>
                <c:pt idx="843">
                  <c:v>-2.74328386023294E-3</c:v>
                </c:pt>
                <c:pt idx="844">
                  <c:v>-2.74328386023294E-3</c:v>
                </c:pt>
                <c:pt idx="845">
                  <c:v>-2.74328386023294E-3</c:v>
                </c:pt>
                <c:pt idx="846">
                  <c:v>-2.74328386023294E-3</c:v>
                </c:pt>
                <c:pt idx="847">
                  <c:v>-2.74328386023294E-3</c:v>
                </c:pt>
                <c:pt idx="848">
                  <c:v>-2.74328386023294E-3</c:v>
                </c:pt>
                <c:pt idx="849">
                  <c:v>-2.74328386023294E-3</c:v>
                </c:pt>
                <c:pt idx="850">
                  <c:v>-2.74328386023294E-3</c:v>
                </c:pt>
                <c:pt idx="851">
                  <c:v>-2.74328386023294E-3</c:v>
                </c:pt>
                <c:pt idx="852">
                  <c:v>-2.74328386023294E-3</c:v>
                </c:pt>
                <c:pt idx="853">
                  <c:v>-2.74328386023294E-3</c:v>
                </c:pt>
                <c:pt idx="854">
                  <c:v>-2.74328386023294E-3</c:v>
                </c:pt>
                <c:pt idx="855">
                  <c:v>-2.74328386023294E-3</c:v>
                </c:pt>
                <c:pt idx="856">
                  <c:v>-2.74328386023294E-3</c:v>
                </c:pt>
                <c:pt idx="857">
                  <c:v>-2.74328386023294E-3</c:v>
                </c:pt>
                <c:pt idx="858">
                  <c:v>-2.74328386023294E-3</c:v>
                </c:pt>
                <c:pt idx="859">
                  <c:v>-2.74328386023294E-3</c:v>
                </c:pt>
                <c:pt idx="860">
                  <c:v>-2.74328386023294E-3</c:v>
                </c:pt>
                <c:pt idx="861">
                  <c:v>-2.74328386023294E-3</c:v>
                </c:pt>
                <c:pt idx="862">
                  <c:v>-2.74328386023294E-3</c:v>
                </c:pt>
                <c:pt idx="863">
                  <c:v>-2.74328386023294E-3</c:v>
                </c:pt>
                <c:pt idx="864">
                  <c:v>-2.74328386023294E-3</c:v>
                </c:pt>
                <c:pt idx="865">
                  <c:v>-2.74328386023294E-3</c:v>
                </c:pt>
                <c:pt idx="866">
                  <c:v>-2.74328386023294E-3</c:v>
                </c:pt>
                <c:pt idx="867">
                  <c:v>-2.74328386023294E-3</c:v>
                </c:pt>
                <c:pt idx="868">
                  <c:v>-2.74328386023294E-3</c:v>
                </c:pt>
                <c:pt idx="869">
                  <c:v>-2.74328386023294E-3</c:v>
                </c:pt>
                <c:pt idx="870">
                  <c:v>-2.74328386023294E-3</c:v>
                </c:pt>
                <c:pt idx="871">
                  <c:v>-2.74328386023294E-3</c:v>
                </c:pt>
                <c:pt idx="872">
                  <c:v>-2.74328386023294E-3</c:v>
                </c:pt>
                <c:pt idx="873">
                  <c:v>-2.74328386023294E-3</c:v>
                </c:pt>
                <c:pt idx="874">
                  <c:v>-2.74328386023294E-3</c:v>
                </c:pt>
                <c:pt idx="875">
                  <c:v>-2.74328386023294E-3</c:v>
                </c:pt>
                <c:pt idx="876">
                  <c:v>-2.74328386023294E-3</c:v>
                </c:pt>
                <c:pt idx="877">
                  <c:v>-2.74328386023294E-3</c:v>
                </c:pt>
                <c:pt idx="878">
                  <c:v>-2.74328386023294E-3</c:v>
                </c:pt>
                <c:pt idx="879">
                  <c:v>-2.74328386023294E-3</c:v>
                </c:pt>
                <c:pt idx="880">
                  <c:v>-2.74328386023294E-3</c:v>
                </c:pt>
                <c:pt idx="881">
                  <c:v>-2.74328386023294E-3</c:v>
                </c:pt>
                <c:pt idx="882">
                  <c:v>-2.74328386023294E-3</c:v>
                </c:pt>
                <c:pt idx="883">
                  <c:v>-2.74328386023294E-3</c:v>
                </c:pt>
                <c:pt idx="884">
                  <c:v>-2.74328386023294E-3</c:v>
                </c:pt>
                <c:pt idx="885">
                  <c:v>-2.74328386023294E-3</c:v>
                </c:pt>
                <c:pt idx="886">
                  <c:v>-2.74328386023294E-3</c:v>
                </c:pt>
                <c:pt idx="887">
                  <c:v>-2.74328386023294E-3</c:v>
                </c:pt>
                <c:pt idx="888">
                  <c:v>-2.74328386023294E-3</c:v>
                </c:pt>
                <c:pt idx="889">
                  <c:v>-2.74328386023294E-3</c:v>
                </c:pt>
                <c:pt idx="890">
                  <c:v>-2.74328386023294E-3</c:v>
                </c:pt>
                <c:pt idx="891">
                  <c:v>-2.74328386023294E-3</c:v>
                </c:pt>
                <c:pt idx="892">
                  <c:v>-2.74328386023294E-3</c:v>
                </c:pt>
                <c:pt idx="893">
                  <c:v>-2.74328386023294E-3</c:v>
                </c:pt>
                <c:pt idx="894">
                  <c:v>-2.74328386023294E-3</c:v>
                </c:pt>
                <c:pt idx="895">
                  <c:v>-2.74328386023294E-3</c:v>
                </c:pt>
                <c:pt idx="896">
                  <c:v>-2.74328386023294E-3</c:v>
                </c:pt>
                <c:pt idx="897">
                  <c:v>-2.74328386023294E-3</c:v>
                </c:pt>
                <c:pt idx="898">
                  <c:v>-2.74328386023294E-3</c:v>
                </c:pt>
                <c:pt idx="899">
                  <c:v>-2.74328386023294E-3</c:v>
                </c:pt>
                <c:pt idx="900">
                  <c:v>-2.74328386023294E-3</c:v>
                </c:pt>
                <c:pt idx="901">
                  <c:v>-2.74328386023294E-3</c:v>
                </c:pt>
                <c:pt idx="902">
                  <c:v>-2.74328386023294E-3</c:v>
                </c:pt>
                <c:pt idx="903">
                  <c:v>-2.74328386023294E-3</c:v>
                </c:pt>
                <c:pt idx="904">
                  <c:v>-2.74328386023294E-3</c:v>
                </c:pt>
                <c:pt idx="905">
                  <c:v>-2.74328386023294E-3</c:v>
                </c:pt>
                <c:pt idx="906">
                  <c:v>-2.74328386023294E-3</c:v>
                </c:pt>
                <c:pt idx="907">
                  <c:v>-2.74328386023294E-3</c:v>
                </c:pt>
                <c:pt idx="908">
                  <c:v>-2.74328386023294E-3</c:v>
                </c:pt>
                <c:pt idx="909">
                  <c:v>-2.74328386023294E-3</c:v>
                </c:pt>
                <c:pt idx="910">
                  <c:v>-2.74328386023294E-3</c:v>
                </c:pt>
                <c:pt idx="911">
                  <c:v>-2.74328386023294E-3</c:v>
                </c:pt>
                <c:pt idx="912">
                  <c:v>-2.74328386023294E-3</c:v>
                </c:pt>
                <c:pt idx="913">
                  <c:v>-2.74328386023294E-3</c:v>
                </c:pt>
                <c:pt idx="914">
                  <c:v>-2.74328386023294E-3</c:v>
                </c:pt>
                <c:pt idx="915">
                  <c:v>-2.74328386023294E-3</c:v>
                </c:pt>
                <c:pt idx="916">
                  <c:v>-2.74328386023294E-3</c:v>
                </c:pt>
                <c:pt idx="917">
                  <c:v>-2.74328386023294E-3</c:v>
                </c:pt>
                <c:pt idx="918">
                  <c:v>-2.74328386023294E-3</c:v>
                </c:pt>
                <c:pt idx="919">
                  <c:v>-2.74328386023294E-3</c:v>
                </c:pt>
                <c:pt idx="920">
                  <c:v>-2.74328386023294E-3</c:v>
                </c:pt>
                <c:pt idx="921">
                  <c:v>-2.74328386023294E-3</c:v>
                </c:pt>
                <c:pt idx="922">
                  <c:v>-2.74328386023294E-3</c:v>
                </c:pt>
                <c:pt idx="923">
                  <c:v>-2.74328386023294E-3</c:v>
                </c:pt>
                <c:pt idx="924">
                  <c:v>-2.74328386023294E-3</c:v>
                </c:pt>
                <c:pt idx="925">
                  <c:v>-2.74328386023294E-3</c:v>
                </c:pt>
                <c:pt idx="926">
                  <c:v>-2.74328386023294E-3</c:v>
                </c:pt>
                <c:pt idx="927">
                  <c:v>-2.74328386023294E-3</c:v>
                </c:pt>
                <c:pt idx="928">
                  <c:v>-2.74328386023294E-3</c:v>
                </c:pt>
                <c:pt idx="929">
                  <c:v>-2.74328386023294E-3</c:v>
                </c:pt>
                <c:pt idx="930">
                  <c:v>-2.74328386023294E-3</c:v>
                </c:pt>
                <c:pt idx="931">
                  <c:v>-2.74328386023294E-3</c:v>
                </c:pt>
                <c:pt idx="932">
                  <c:v>-2.74328386023294E-3</c:v>
                </c:pt>
                <c:pt idx="933">
                  <c:v>-2.74328386023294E-3</c:v>
                </c:pt>
                <c:pt idx="934">
                  <c:v>-2.74328386023294E-3</c:v>
                </c:pt>
                <c:pt idx="935">
                  <c:v>-2.74328386023294E-3</c:v>
                </c:pt>
                <c:pt idx="936">
                  <c:v>-2.74328386023294E-3</c:v>
                </c:pt>
                <c:pt idx="937">
                  <c:v>-2.74328386023294E-3</c:v>
                </c:pt>
                <c:pt idx="938">
                  <c:v>-2.74328386023294E-3</c:v>
                </c:pt>
                <c:pt idx="939">
                  <c:v>-2.74328386023294E-3</c:v>
                </c:pt>
                <c:pt idx="940">
                  <c:v>-2.74328386023294E-3</c:v>
                </c:pt>
                <c:pt idx="941">
                  <c:v>-2.74328386023294E-3</c:v>
                </c:pt>
                <c:pt idx="942">
                  <c:v>-2.74328386023294E-3</c:v>
                </c:pt>
                <c:pt idx="943">
                  <c:v>-2.74328386023294E-3</c:v>
                </c:pt>
                <c:pt idx="944">
                  <c:v>-2.74328386023294E-3</c:v>
                </c:pt>
                <c:pt idx="945">
                  <c:v>-2.74328386023294E-3</c:v>
                </c:pt>
                <c:pt idx="946">
                  <c:v>-2.74328386023294E-3</c:v>
                </c:pt>
                <c:pt idx="947">
                  <c:v>-2.74328386023294E-3</c:v>
                </c:pt>
                <c:pt idx="948">
                  <c:v>-2.74328386023294E-3</c:v>
                </c:pt>
                <c:pt idx="949">
                  <c:v>-2.74328386023294E-3</c:v>
                </c:pt>
                <c:pt idx="950">
                  <c:v>-2.74328386023294E-3</c:v>
                </c:pt>
                <c:pt idx="951">
                  <c:v>-2.74328386023294E-3</c:v>
                </c:pt>
                <c:pt idx="952">
                  <c:v>-2.74328386023294E-3</c:v>
                </c:pt>
                <c:pt idx="953">
                  <c:v>-2.74328386023294E-3</c:v>
                </c:pt>
                <c:pt idx="954">
                  <c:v>-2.74328386023294E-3</c:v>
                </c:pt>
                <c:pt idx="955">
                  <c:v>-2.74328386023294E-3</c:v>
                </c:pt>
                <c:pt idx="956">
                  <c:v>-2.74328386023294E-3</c:v>
                </c:pt>
                <c:pt idx="957">
                  <c:v>-2.74328386023294E-3</c:v>
                </c:pt>
                <c:pt idx="958">
                  <c:v>-2.74328386023294E-3</c:v>
                </c:pt>
                <c:pt idx="959">
                  <c:v>-2.74328386023294E-3</c:v>
                </c:pt>
                <c:pt idx="960">
                  <c:v>-2.74328386023294E-3</c:v>
                </c:pt>
                <c:pt idx="961">
                  <c:v>-2.74328386023294E-3</c:v>
                </c:pt>
                <c:pt idx="962">
                  <c:v>-2.74328386023294E-3</c:v>
                </c:pt>
                <c:pt idx="963">
                  <c:v>-2.74328386023294E-3</c:v>
                </c:pt>
                <c:pt idx="964">
                  <c:v>-2.74328386023294E-3</c:v>
                </c:pt>
                <c:pt idx="965">
                  <c:v>-2.74328386023294E-3</c:v>
                </c:pt>
                <c:pt idx="966">
                  <c:v>-2.74328386023294E-3</c:v>
                </c:pt>
                <c:pt idx="967">
                  <c:v>-2.74328386023294E-3</c:v>
                </c:pt>
                <c:pt idx="968">
                  <c:v>-2.74328386023294E-3</c:v>
                </c:pt>
                <c:pt idx="969">
                  <c:v>-2.74328386023294E-3</c:v>
                </c:pt>
                <c:pt idx="970">
                  <c:v>-2.74328386023294E-3</c:v>
                </c:pt>
                <c:pt idx="971">
                  <c:v>-2.74328386023294E-3</c:v>
                </c:pt>
                <c:pt idx="972">
                  <c:v>-2.74328386023294E-3</c:v>
                </c:pt>
                <c:pt idx="973">
                  <c:v>-2.74328386023294E-3</c:v>
                </c:pt>
                <c:pt idx="974">
                  <c:v>-2.74328386023294E-3</c:v>
                </c:pt>
                <c:pt idx="975">
                  <c:v>-2.74328386023294E-3</c:v>
                </c:pt>
                <c:pt idx="976">
                  <c:v>-2.74328386023294E-3</c:v>
                </c:pt>
                <c:pt idx="977">
                  <c:v>-2.74328386023294E-3</c:v>
                </c:pt>
                <c:pt idx="978">
                  <c:v>-2.74328386023294E-3</c:v>
                </c:pt>
                <c:pt idx="979">
                  <c:v>-2.74328386023294E-3</c:v>
                </c:pt>
                <c:pt idx="980">
                  <c:v>-2.74328386023294E-3</c:v>
                </c:pt>
                <c:pt idx="981">
                  <c:v>-2.74328386023294E-3</c:v>
                </c:pt>
                <c:pt idx="982">
                  <c:v>-2.74328386023294E-3</c:v>
                </c:pt>
                <c:pt idx="983">
                  <c:v>-2.74328386023294E-3</c:v>
                </c:pt>
                <c:pt idx="984">
                  <c:v>-2.74328386023294E-3</c:v>
                </c:pt>
                <c:pt idx="985">
                  <c:v>-2.74328386023294E-3</c:v>
                </c:pt>
                <c:pt idx="986">
                  <c:v>-2.74328386023294E-3</c:v>
                </c:pt>
                <c:pt idx="987">
                  <c:v>-2.74328386023294E-3</c:v>
                </c:pt>
                <c:pt idx="988">
                  <c:v>-2.74328386023294E-3</c:v>
                </c:pt>
                <c:pt idx="989">
                  <c:v>-2.74328386023294E-3</c:v>
                </c:pt>
                <c:pt idx="990">
                  <c:v>-2.74328386023294E-3</c:v>
                </c:pt>
                <c:pt idx="991">
                  <c:v>-2.74328386023294E-3</c:v>
                </c:pt>
                <c:pt idx="992">
                  <c:v>-2.74328386023294E-3</c:v>
                </c:pt>
                <c:pt idx="993">
                  <c:v>-2.74328386023294E-3</c:v>
                </c:pt>
                <c:pt idx="994">
                  <c:v>-2.74328386023294E-3</c:v>
                </c:pt>
                <c:pt idx="995">
                  <c:v>-2.74328386023294E-3</c:v>
                </c:pt>
                <c:pt idx="996">
                  <c:v>-2.74328386023294E-3</c:v>
                </c:pt>
                <c:pt idx="997">
                  <c:v>-2.74328386023294E-3</c:v>
                </c:pt>
                <c:pt idx="998">
                  <c:v>-2.74328386023294E-3</c:v>
                </c:pt>
                <c:pt idx="999">
                  <c:v>-2.74328386023294E-3</c:v>
                </c:pt>
                <c:pt idx="1000">
                  <c:v>-2.74328386023294E-3</c:v>
                </c:pt>
                <c:pt idx="1001">
                  <c:v>-2.74328386023294E-3</c:v>
                </c:pt>
                <c:pt idx="1002">
                  <c:v>-2.74328386023294E-3</c:v>
                </c:pt>
                <c:pt idx="1003">
                  <c:v>-2.74328386023294E-3</c:v>
                </c:pt>
                <c:pt idx="1004">
                  <c:v>-2.74328386023294E-3</c:v>
                </c:pt>
                <c:pt idx="1005">
                  <c:v>-2.74328386023294E-3</c:v>
                </c:pt>
                <c:pt idx="1006">
                  <c:v>-2.74328386023294E-3</c:v>
                </c:pt>
                <c:pt idx="1007">
                  <c:v>-2.74328386023294E-3</c:v>
                </c:pt>
                <c:pt idx="1008">
                  <c:v>-2.74328386023294E-3</c:v>
                </c:pt>
                <c:pt idx="1009">
                  <c:v>-2.74328386023294E-3</c:v>
                </c:pt>
                <c:pt idx="1010">
                  <c:v>-2.74328386023294E-3</c:v>
                </c:pt>
                <c:pt idx="1011">
                  <c:v>-2.74328386023294E-3</c:v>
                </c:pt>
                <c:pt idx="1012">
                  <c:v>-2.74328386023294E-3</c:v>
                </c:pt>
                <c:pt idx="1013">
                  <c:v>-2.74328386023294E-3</c:v>
                </c:pt>
                <c:pt idx="1014">
                  <c:v>-2.74328386023294E-3</c:v>
                </c:pt>
                <c:pt idx="1015">
                  <c:v>-2.74328386023294E-3</c:v>
                </c:pt>
                <c:pt idx="1016">
                  <c:v>-2.74328386023294E-3</c:v>
                </c:pt>
                <c:pt idx="1017">
                  <c:v>-2.74328386023294E-3</c:v>
                </c:pt>
                <c:pt idx="1018">
                  <c:v>-2.74328386023294E-3</c:v>
                </c:pt>
                <c:pt idx="1019">
                  <c:v>-2.74328386023294E-3</c:v>
                </c:pt>
                <c:pt idx="1020">
                  <c:v>-2.74328386023294E-3</c:v>
                </c:pt>
                <c:pt idx="1021">
                  <c:v>-2.74328386023294E-3</c:v>
                </c:pt>
                <c:pt idx="1022">
                  <c:v>-2.74328386023294E-3</c:v>
                </c:pt>
                <c:pt idx="1023">
                  <c:v>-2.74328386023294E-3</c:v>
                </c:pt>
                <c:pt idx="1024">
                  <c:v>-2.74328386023294E-3</c:v>
                </c:pt>
                <c:pt idx="1025">
                  <c:v>-2.74328386023294E-3</c:v>
                </c:pt>
                <c:pt idx="1026">
                  <c:v>-2.74328386023294E-3</c:v>
                </c:pt>
                <c:pt idx="1027">
                  <c:v>-2.74328386023294E-3</c:v>
                </c:pt>
                <c:pt idx="1028">
                  <c:v>-2.74328386023294E-3</c:v>
                </c:pt>
                <c:pt idx="1029">
                  <c:v>-2.74328386023294E-3</c:v>
                </c:pt>
                <c:pt idx="1030">
                  <c:v>-2.74328386023294E-3</c:v>
                </c:pt>
                <c:pt idx="1031">
                  <c:v>-2.74328386023294E-3</c:v>
                </c:pt>
                <c:pt idx="1032">
                  <c:v>-2.74328386023294E-3</c:v>
                </c:pt>
                <c:pt idx="1033">
                  <c:v>-2.74328386023294E-3</c:v>
                </c:pt>
                <c:pt idx="1034">
                  <c:v>-2.74328386023294E-3</c:v>
                </c:pt>
                <c:pt idx="1035">
                  <c:v>-2.74328386023294E-3</c:v>
                </c:pt>
                <c:pt idx="1036">
                  <c:v>-2.74328386023294E-3</c:v>
                </c:pt>
                <c:pt idx="1037">
                  <c:v>-2.74328386023294E-3</c:v>
                </c:pt>
                <c:pt idx="1038">
                  <c:v>-2.74328386023294E-3</c:v>
                </c:pt>
                <c:pt idx="1039">
                  <c:v>-2.74328386023294E-3</c:v>
                </c:pt>
                <c:pt idx="1040">
                  <c:v>-2.74328386023294E-3</c:v>
                </c:pt>
                <c:pt idx="1041">
                  <c:v>-2.74328386023294E-3</c:v>
                </c:pt>
                <c:pt idx="1042">
                  <c:v>-2.74328386023294E-3</c:v>
                </c:pt>
                <c:pt idx="1043">
                  <c:v>-2.74328386023294E-3</c:v>
                </c:pt>
                <c:pt idx="1044">
                  <c:v>-2.74328386023294E-3</c:v>
                </c:pt>
                <c:pt idx="1045">
                  <c:v>-2.74328386023294E-3</c:v>
                </c:pt>
                <c:pt idx="1046">
                  <c:v>-2.74328386023294E-3</c:v>
                </c:pt>
                <c:pt idx="1047">
                  <c:v>-2.74328386023294E-3</c:v>
                </c:pt>
                <c:pt idx="1048">
                  <c:v>-2.74328386023294E-3</c:v>
                </c:pt>
                <c:pt idx="1049">
                  <c:v>-2.74328386023294E-3</c:v>
                </c:pt>
                <c:pt idx="1050">
                  <c:v>-2.74328386023294E-3</c:v>
                </c:pt>
                <c:pt idx="1051">
                  <c:v>-2.74328386023294E-3</c:v>
                </c:pt>
                <c:pt idx="1052">
                  <c:v>-2.74328386023294E-3</c:v>
                </c:pt>
                <c:pt idx="1053">
                  <c:v>-2.74328386023294E-3</c:v>
                </c:pt>
                <c:pt idx="1054">
                  <c:v>-2.74328386023294E-3</c:v>
                </c:pt>
                <c:pt idx="1055">
                  <c:v>-2.74328386023294E-3</c:v>
                </c:pt>
                <c:pt idx="1056">
                  <c:v>-2.74328386023294E-3</c:v>
                </c:pt>
                <c:pt idx="1057">
                  <c:v>-2.74328386023294E-3</c:v>
                </c:pt>
                <c:pt idx="1058">
                  <c:v>-2.74328386023294E-3</c:v>
                </c:pt>
                <c:pt idx="1059">
                  <c:v>-2.74328386023294E-3</c:v>
                </c:pt>
                <c:pt idx="1060">
                  <c:v>-2.74328386023294E-3</c:v>
                </c:pt>
                <c:pt idx="1061">
                  <c:v>-2.74328386023294E-3</c:v>
                </c:pt>
                <c:pt idx="1062">
                  <c:v>-2.74328386023294E-3</c:v>
                </c:pt>
                <c:pt idx="1063">
                  <c:v>-2.74328386023294E-3</c:v>
                </c:pt>
                <c:pt idx="1064">
                  <c:v>-2.74328386023294E-3</c:v>
                </c:pt>
                <c:pt idx="1065">
                  <c:v>-2.74328386023294E-3</c:v>
                </c:pt>
                <c:pt idx="1066">
                  <c:v>-2.74328386023294E-3</c:v>
                </c:pt>
                <c:pt idx="1067">
                  <c:v>-2.74328386023294E-3</c:v>
                </c:pt>
                <c:pt idx="1068">
                  <c:v>-2.74328386023294E-3</c:v>
                </c:pt>
                <c:pt idx="1069">
                  <c:v>-2.74328386023294E-3</c:v>
                </c:pt>
                <c:pt idx="1070">
                  <c:v>-2.74328386023294E-3</c:v>
                </c:pt>
                <c:pt idx="1071">
                  <c:v>-2.74328386023294E-3</c:v>
                </c:pt>
                <c:pt idx="1072">
                  <c:v>-2.74328386023294E-3</c:v>
                </c:pt>
                <c:pt idx="1073">
                  <c:v>-2.74328386023294E-3</c:v>
                </c:pt>
                <c:pt idx="1074">
                  <c:v>-2.74328386023294E-3</c:v>
                </c:pt>
                <c:pt idx="1075">
                  <c:v>-2.74328386023294E-3</c:v>
                </c:pt>
                <c:pt idx="1076">
                  <c:v>-2.74328386023294E-3</c:v>
                </c:pt>
                <c:pt idx="1077">
                  <c:v>-2.74328386023294E-3</c:v>
                </c:pt>
                <c:pt idx="1078">
                  <c:v>-2.74328386023294E-3</c:v>
                </c:pt>
                <c:pt idx="1079">
                  <c:v>-2.74328386023294E-3</c:v>
                </c:pt>
                <c:pt idx="1080">
                  <c:v>-2.74328386023294E-3</c:v>
                </c:pt>
                <c:pt idx="1081">
                  <c:v>-2.74328386023294E-3</c:v>
                </c:pt>
                <c:pt idx="1082">
                  <c:v>-2.74328386023294E-3</c:v>
                </c:pt>
                <c:pt idx="1083">
                  <c:v>-2.74328386023294E-3</c:v>
                </c:pt>
                <c:pt idx="1084">
                  <c:v>-2.74328386023294E-3</c:v>
                </c:pt>
                <c:pt idx="1085">
                  <c:v>-2.74328386023294E-3</c:v>
                </c:pt>
                <c:pt idx="1086">
                  <c:v>-2.74328386023294E-3</c:v>
                </c:pt>
                <c:pt idx="1087">
                  <c:v>-2.74328386023294E-3</c:v>
                </c:pt>
                <c:pt idx="1088">
                  <c:v>-2.74328386023294E-3</c:v>
                </c:pt>
                <c:pt idx="1089">
                  <c:v>-2.74328386023294E-3</c:v>
                </c:pt>
                <c:pt idx="1090">
                  <c:v>-2.74328386023294E-3</c:v>
                </c:pt>
                <c:pt idx="1091">
                  <c:v>-2.74328386023294E-3</c:v>
                </c:pt>
                <c:pt idx="1092">
                  <c:v>-2.74328386023294E-3</c:v>
                </c:pt>
                <c:pt idx="1093">
                  <c:v>-2.74328386023294E-3</c:v>
                </c:pt>
                <c:pt idx="1094">
                  <c:v>-2.74328386023294E-3</c:v>
                </c:pt>
                <c:pt idx="1095">
                  <c:v>-2.74328386023294E-3</c:v>
                </c:pt>
                <c:pt idx="1096">
                  <c:v>-2.74328386023294E-3</c:v>
                </c:pt>
                <c:pt idx="1097">
                  <c:v>-2.74328386023294E-3</c:v>
                </c:pt>
                <c:pt idx="1098">
                  <c:v>-2.74328386023294E-3</c:v>
                </c:pt>
                <c:pt idx="1099">
                  <c:v>-2.74328386023294E-3</c:v>
                </c:pt>
                <c:pt idx="1100">
                  <c:v>-2.74328386023294E-3</c:v>
                </c:pt>
                <c:pt idx="1101">
                  <c:v>-2.74328386023294E-3</c:v>
                </c:pt>
                <c:pt idx="1102">
                  <c:v>-2.74328386023294E-3</c:v>
                </c:pt>
                <c:pt idx="1103">
                  <c:v>-2.74328386023294E-3</c:v>
                </c:pt>
                <c:pt idx="1104">
                  <c:v>-2.74328386023294E-3</c:v>
                </c:pt>
                <c:pt idx="1105">
                  <c:v>-2.74328386023294E-3</c:v>
                </c:pt>
                <c:pt idx="1106">
                  <c:v>-2.74328386023294E-3</c:v>
                </c:pt>
                <c:pt idx="1107">
                  <c:v>-2.74328386023294E-3</c:v>
                </c:pt>
                <c:pt idx="1108">
                  <c:v>-2.74328386023294E-3</c:v>
                </c:pt>
                <c:pt idx="1109">
                  <c:v>-2.74328386023294E-3</c:v>
                </c:pt>
                <c:pt idx="1110">
                  <c:v>-2.74328386023294E-3</c:v>
                </c:pt>
                <c:pt idx="1111">
                  <c:v>-2.74328386023294E-3</c:v>
                </c:pt>
                <c:pt idx="1112">
                  <c:v>-2.74328386023294E-3</c:v>
                </c:pt>
                <c:pt idx="1113">
                  <c:v>-2.74328386023294E-3</c:v>
                </c:pt>
                <c:pt idx="1114">
                  <c:v>-2.74328386023294E-3</c:v>
                </c:pt>
                <c:pt idx="1115">
                  <c:v>-2.74328386023294E-3</c:v>
                </c:pt>
                <c:pt idx="1116">
                  <c:v>-2.74328386023294E-3</c:v>
                </c:pt>
                <c:pt idx="1117">
                  <c:v>-2.74328386023294E-3</c:v>
                </c:pt>
                <c:pt idx="1118">
                  <c:v>-2.74328386023294E-3</c:v>
                </c:pt>
                <c:pt idx="1119">
                  <c:v>-2.74328386023294E-3</c:v>
                </c:pt>
                <c:pt idx="1120">
                  <c:v>-2.74328386023294E-3</c:v>
                </c:pt>
                <c:pt idx="1121">
                  <c:v>-2.74328386023294E-3</c:v>
                </c:pt>
                <c:pt idx="1122">
                  <c:v>-2.74328386023294E-3</c:v>
                </c:pt>
                <c:pt idx="1123">
                  <c:v>-2.74328386023294E-3</c:v>
                </c:pt>
                <c:pt idx="1124">
                  <c:v>-2.74328386023294E-3</c:v>
                </c:pt>
                <c:pt idx="1125">
                  <c:v>-2.74328386023294E-3</c:v>
                </c:pt>
                <c:pt idx="1126">
                  <c:v>-2.74328386023294E-3</c:v>
                </c:pt>
                <c:pt idx="1127">
                  <c:v>-2.74328386023294E-3</c:v>
                </c:pt>
                <c:pt idx="1128">
                  <c:v>-2.74328386023294E-3</c:v>
                </c:pt>
                <c:pt idx="1129">
                  <c:v>-2.74328386023294E-3</c:v>
                </c:pt>
                <c:pt idx="1130">
                  <c:v>-2.74328386023294E-3</c:v>
                </c:pt>
                <c:pt idx="1131">
                  <c:v>-2.74328386023294E-3</c:v>
                </c:pt>
                <c:pt idx="1132">
                  <c:v>-2.74328386023294E-3</c:v>
                </c:pt>
                <c:pt idx="1133">
                  <c:v>-2.74328386023294E-3</c:v>
                </c:pt>
                <c:pt idx="1134">
                  <c:v>-2.74328386023294E-3</c:v>
                </c:pt>
                <c:pt idx="1135">
                  <c:v>-2.74328386023294E-3</c:v>
                </c:pt>
                <c:pt idx="1136">
                  <c:v>-2.74328386023294E-3</c:v>
                </c:pt>
                <c:pt idx="1137">
                  <c:v>-2.74328386023294E-3</c:v>
                </c:pt>
                <c:pt idx="1138">
                  <c:v>-2.74328386023294E-3</c:v>
                </c:pt>
                <c:pt idx="1139">
                  <c:v>-2.74328386023294E-3</c:v>
                </c:pt>
                <c:pt idx="1140">
                  <c:v>-2.74328386023294E-3</c:v>
                </c:pt>
                <c:pt idx="1141">
                  <c:v>-2.74328386023294E-3</c:v>
                </c:pt>
                <c:pt idx="1142">
                  <c:v>-2.74328386023294E-3</c:v>
                </c:pt>
                <c:pt idx="1143">
                  <c:v>-2.74328386023294E-3</c:v>
                </c:pt>
                <c:pt idx="1144">
                  <c:v>-2.74328386023294E-3</c:v>
                </c:pt>
                <c:pt idx="1145">
                  <c:v>-2.74328386023294E-3</c:v>
                </c:pt>
                <c:pt idx="1146">
                  <c:v>-2.74328386023294E-3</c:v>
                </c:pt>
                <c:pt idx="1147">
                  <c:v>-2.74328386023294E-3</c:v>
                </c:pt>
                <c:pt idx="1148">
                  <c:v>-2.74328386023294E-3</c:v>
                </c:pt>
                <c:pt idx="1149">
                  <c:v>-2.74328386023294E-3</c:v>
                </c:pt>
                <c:pt idx="1150">
                  <c:v>-2.74328386023294E-3</c:v>
                </c:pt>
                <c:pt idx="1151">
                  <c:v>-2.74328386023294E-3</c:v>
                </c:pt>
                <c:pt idx="1152">
                  <c:v>-2.74328386023294E-3</c:v>
                </c:pt>
                <c:pt idx="1153">
                  <c:v>-2.74328386023294E-3</c:v>
                </c:pt>
                <c:pt idx="1154">
                  <c:v>-2.74328386023294E-3</c:v>
                </c:pt>
                <c:pt idx="1155">
                  <c:v>-2.74328386023294E-3</c:v>
                </c:pt>
                <c:pt idx="1156">
                  <c:v>-2.74328386023294E-3</c:v>
                </c:pt>
                <c:pt idx="1157">
                  <c:v>-2.74328386023294E-3</c:v>
                </c:pt>
                <c:pt idx="1158">
                  <c:v>-2.74328386023294E-3</c:v>
                </c:pt>
                <c:pt idx="1159">
                  <c:v>-2.74328386023294E-3</c:v>
                </c:pt>
                <c:pt idx="1160">
                  <c:v>-2.74328386023294E-3</c:v>
                </c:pt>
                <c:pt idx="1161">
                  <c:v>-2.74328386023294E-3</c:v>
                </c:pt>
                <c:pt idx="1162">
                  <c:v>-2.74328386023294E-3</c:v>
                </c:pt>
                <c:pt idx="1163">
                  <c:v>-2.74328386023294E-3</c:v>
                </c:pt>
                <c:pt idx="1164">
                  <c:v>-2.74328386023294E-3</c:v>
                </c:pt>
                <c:pt idx="1165">
                  <c:v>-2.74328386023294E-3</c:v>
                </c:pt>
                <c:pt idx="1166">
                  <c:v>-2.74328386023294E-3</c:v>
                </c:pt>
                <c:pt idx="1167">
                  <c:v>-2.74328386023294E-3</c:v>
                </c:pt>
                <c:pt idx="1168">
                  <c:v>-2.74328386023294E-3</c:v>
                </c:pt>
                <c:pt idx="1169">
                  <c:v>-2.74328386023294E-3</c:v>
                </c:pt>
                <c:pt idx="1170">
                  <c:v>-2.74328386023294E-3</c:v>
                </c:pt>
                <c:pt idx="1171">
                  <c:v>-2.74328386023294E-3</c:v>
                </c:pt>
                <c:pt idx="1172">
                  <c:v>-2.74328386023294E-3</c:v>
                </c:pt>
                <c:pt idx="1173">
                  <c:v>-2.74328386023294E-3</c:v>
                </c:pt>
                <c:pt idx="1174">
                  <c:v>-2.74328386023294E-3</c:v>
                </c:pt>
                <c:pt idx="1175">
                  <c:v>-2.74328386023294E-3</c:v>
                </c:pt>
                <c:pt idx="1176">
                  <c:v>-2.74328386023294E-3</c:v>
                </c:pt>
                <c:pt idx="1177">
                  <c:v>-2.74328386023294E-3</c:v>
                </c:pt>
                <c:pt idx="1178">
                  <c:v>-2.74328386023294E-3</c:v>
                </c:pt>
                <c:pt idx="1179">
                  <c:v>-2.74328386023294E-3</c:v>
                </c:pt>
                <c:pt idx="1180">
                  <c:v>-2.74328386023294E-3</c:v>
                </c:pt>
                <c:pt idx="1181">
                  <c:v>-2.74328386023294E-3</c:v>
                </c:pt>
                <c:pt idx="1182">
                  <c:v>-2.74328386023294E-3</c:v>
                </c:pt>
                <c:pt idx="1183">
                  <c:v>-2.74328386023294E-3</c:v>
                </c:pt>
                <c:pt idx="1184">
                  <c:v>-2.74328386023294E-3</c:v>
                </c:pt>
                <c:pt idx="1185">
                  <c:v>-2.74328386023294E-3</c:v>
                </c:pt>
                <c:pt idx="1186">
                  <c:v>-2.74328386023294E-3</c:v>
                </c:pt>
                <c:pt idx="1187">
                  <c:v>-2.74328386023294E-3</c:v>
                </c:pt>
                <c:pt idx="1188">
                  <c:v>-2.74328386023294E-3</c:v>
                </c:pt>
                <c:pt idx="1189">
                  <c:v>-2.74328386023294E-3</c:v>
                </c:pt>
                <c:pt idx="1190">
                  <c:v>-2.74328386023294E-3</c:v>
                </c:pt>
                <c:pt idx="1191">
                  <c:v>-2.74328386023294E-3</c:v>
                </c:pt>
                <c:pt idx="1192">
                  <c:v>-2.74328386023294E-3</c:v>
                </c:pt>
                <c:pt idx="1193">
                  <c:v>-2.74328386023294E-3</c:v>
                </c:pt>
                <c:pt idx="1194">
                  <c:v>-2.74328386023294E-3</c:v>
                </c:pt>
                <c:pt idx="1195">
                  <c:v>-2.74328386023294E-3</c:v>
                </c:pt>
                <c:pt idx="1196">
                  <c:v>-2.74328386023294E-3</c:v>
                </c:pt>
                <c:pt idx="1197">
                  <c:v>-2.74328386023294E-3</c:v>
                </c:pt>
                <c:pt idx="1198">
                  <c:v>-2.74328386023294E-3</c:v>
                </c:pt>
                <c:pt idx="1199">
                  <c:v>-2.74328386023294E-3</c:v>
                </c:pt>
                <c:pt idx="1200">
                  <c:v>-2.74328386023294E-3</c:v>
                </c:pt>
                <c:pt idx="1201">
                  <c:v>-2.74328386023294E-3</c:v>
                </c:pt>
                <c:pt idx="1202">
                  <c:v>-2.74328386023294E-3</c:v>
                </c:pt>
                <c:pt idx="1203">
                  <c:v>-2.74328386023294E-3</c:v>
                </c:pt>
                <c:pt idx="1204">
                  <c:v>-2.74328386023294E-3</c:v>
                </c:pt>
                <c:pt idx="1205">
                  <c:v>-2.74328386023294E-3</c:v>
                </c:pt>
                <c:pt idx="1206">
                  <c:v>-2.74328386023294E-3</c:v>
                </c:pt>
                <c:pt idx="1207">
                  <c:v>-2.74328386023294E-3</c:v>
                </c:pt>
                <c:pt idx="1208">
                  <c:v>-2.74328386023294E-3</c:v>
                </c:pt>
                <c:pt idx="1209">
                  <c:v>-2.74328386023294E-3</c:v>
                </c:pt>
                <c:pt idx="1210">
                  <c:v>-2.74328386023294E-3</c:v>
                </c:pt>
                <c:pt idx="1211">
                  <c:v>-2.74328386023294E-3</c:v>
                </c:pt>
                <c:pt idx="1212">
                  <c:v>-2.74328386023294E-3</c:v>
                </c:pt>
                <c:pt idx="1213">
                  <c:v>-2.74328386023294E-3</c:v>
                </c:pt>
                <c:pt idx="1214">
                  <c:v>-2.74328386023294E-3</c:v>
                </c:pt>
                <c:pt idx="1215">
                  <c:v>-2.74328386023294E-3</c:v>
                </c:pt>
                <c:pt idx="1216">
                  <c:v>-2.74328386023294E-3</c:v>
                </c:pt>
                <c:pt idx="1217">
                  <c:v>-2.74328386023294E-3</c:v>
                </c:pt>
                <c:pt idx="1218">
                  <c:v>-2.74328386023294E-3</c:v>
                </c:pt>
                <c:pt idx="1219">
                  <c:v>-2.74328386023294E-3</c:v>
                </c:pt>
                <c:pt idx="1220">
                  <c:v>-2.74328386023294E-3</c:v>
                </c:pt>
                <c:pt idx="1221">
                  <c:v>-2.74328386023294E-3</c:v>
                </c:pt>
                <c:pt idx="1222">
                  <c:v>-2.74328386023294E-3</c:v>
                </c:pt>
                <c:pt idx="1223">
                  <c:v>-2.74328386023294E-3</c:v>
                </c:pt>
                <c:pt idx="1224">
                  <c:v>-2.74328386023294E-3</c:v>
                </c:pt>
                <c:pt idx="1225">
                  <c:v>-2.74328386023294E-3</c:v>
                </c:pt>
                <c:pt idx="1226">
                  <c:v>-2.74328386023294E-3</c:v>
                </c:pt>
                <c:pt idx="1227">
                  <c:v>-2.74328386023294E-3</c:v>
                </c:pt>
                <c:pt idx="1228">
                  <c:v>-2.74328386023294E-3</c:v>
                </c:pt>
                <c:pt idx="1229">
                  <c:v>-2.74328386023294E-3</c:v>
                </c:pt>
                <c:pt idx="1230">
                  <c:v>-2.74328386023294E-3</c:v>
                </c:pt>
                <c:pt idx="1231">
                  <c:v>-2.74328386023294E-3</c:v>
                </c:pt>
                <c:pt idx="1232">
                  <c:v>-2.74328386023294E-3</c:v>
                </c:pt>
                <c:pt idx="1233">
                  <c:v>-2.74328386023294E-3</c:v>
                </c:pt>
                <c:pt idx="1234">
                  <c:v>-2.74328386023294E-3</c:v>
                </c:pt>
                <c:pt idx="1235">
                  <c:v>-2.74328386023294E-3</c:v>
                </c:pt>
                <c:pt idx="1236">
                  <c:v>-2.74328386023294E-3</c:v>
                </c:pt>
                <c:pt idx="1237">
                  <c:v>-2.74328386023294E-3</c:v>
                </c:pt>
                <c:pt idx="1238">
                  <c:v>-2.74328386023294E-3</c:v>
                </c:pt>
                <c:pt idx="1239">
                  <c:v>-2.74328386023294E-3</c:v>
                </c:pt>
                <c:pt idx="1240">
                  <c:v>-2.74328386023294E-3</c:v>
                </c:pt>
                <c:pt idx="1241">
                  <c:v>-2.74328386023294E-3</c:v>
                </c:pt>
                <c:pt idx="1242">
                  <c:v>-2.74328386023294E-3</c:v>
                </c:pt>
                <c:pt idx="1243">
                  <c:v>-2.74328386023294E-3</c:v>
                </c:pt>
                <c:pt idx="1244">
                  <c:v>-2.74328386023294E-3</c:v>
                </c:pt>
                <c:pt idx="1245">
                  <c:v>-2.74328386023294E-3</c:v>
                </c:pt>
                <c:pt idx="1246">
                  <c:v>-2.74328386023294E-3</c:v>
                </c:pt>
                <c:pt idx="1247">
                  <c:v>-2.74328386023294E-3</c:v>
                </c:pt>
                <c:pt idx="1248">
                  <c:v>-2.74328386023294E-3</c:v>
                </c:pt>
                <c:pt idx="1249">
                  <c:v>-2.74328386023294E-3</c:v>
                </c:pt>
                <c:pt idx="1250">
                  <c:v>-2.74328386023294E-3</c:v>
                </c:pt>
                <c:pt idx="1251">
                  <c:v>-2.74328386023294E-3</c:v>
                </c:pt>
                <c:pt idx="1252">
                  <c:v>-2.74328386023294E-3</c:v>
                </c:pt>
                <c:pt idx="1253">
                  <c:v>-2.74328386023294E-3</c:v>
                </c:pt>
                <c:pt idx="1254">
                  <c:v>-2.74328386023294E-3</c:v>
                </c:pt>
                <c:pt idx="1255">
                  <c:v>-2.74328386023294E-3</c:v>
                </c:pt>
                <c:pt idx="1256">
                  <c:v>-2.74328386023294E-3</c:v>
                </c:pt>
                <c:pt idx="1257">
                  <c:v>-2.74328386023294E-3</c:v>
                </c:pt>
                <c:pt idx="1258">
                  <c:v>-2.74328386023294E-3</c:v>
                </c:pt>
                <c:pt idx="1259">
                  <c:v>-2.74328386023294E-3</c:v>
                </c:pt>
                <c:pt idx="1260">
                  <c:v>-2.74328386023294E-3</c:v>
                </c:pt>
                <c:pt idx="1261">
                  <c:v>-2.74328386023294E-3</c:v>
                </c:pt>
                <c:pt idx="1262">
                  <c:v>-2.74328386023294E-3</c:v>
                </c:pt>
                <c:pt idx="1263">
                  <c:v>-2.74328386023294E-3</c:v>
                </c:pt>
                <c:pt idx="1264">
                  <c:v>-2.74328386023294E-3</c:v>
                </c:pt>
                <c:pt idx="1265">
                  <c:v>-2.74328386023294E-3</c:v>
                </c:pt>
                <c:pt idx="1266">
                  <c:v>-2.74328386023294E-3</c:v>
                </c:pt>
                <c:pt idx="1267">
                  <c:v>-2.74328386023294E-3</c:v>
                </c:pt>
                <c:pt idx="1268">
                  <c:v>-2.74328386023294E-3</c:v>
                </c:pt>
                <c:pt idx="1269">
                  <c:v>-2.74328386023294E-3</c:v>
                </c:pt>
                <c:pt idx="1270">
                  <c:v>-2.74328386023294E-3</c:v>
                </c:pt>
                <c:pt idx="1271">
                  <c:v>-2.74328386023294E-3</c:v>
                </c:pt>
                <c:pt idx="1272">
                  <c:v>-2.74328386023294E-3</c:v>
                </c:pt>
                <c:pt idx="1273">
                  <c:v>-2.74328386023294E-3</c:v>
                </c:pt>
                <c:pt idx="1274">
                  <c:v>-2.74328386023294E-3</c:v>
                </c:pt>
                <c:pt idx="1275">
                  <c:v>-2.74328386023294E-3</c:v>
                </c:pt>
                <c:pt idx="1276">
                  <c:v>-2.74328386023294E-3</c:v>
                </c:pt>
                <c:pt idx="1277">
                  <c:v>-2.74328386023294E-3</c:v>
                </c:pt>
                <c:pt idx="1278">
                  <c:v>-2.74328386023294E-3</c:v>
                </c:pt>
                <c:pt idx="1279">
                  <c:v>-2.74328386023294E-3</c:v>
                </c:pt>
                <c:pt idx="1280">
                  <c:v>-2.74328386023294E-3</c:v>
                </c:pt>
                <c:pt idx="1281">
                  <c:v>-2.74328386023294E-3</c:v>
                </c:pt>
                <c:pt idx="1282">
                  <c:v>-2.74328386023294E-3</c:v>
                </c:pt>
                <c:pt idx="1283">
                  <c:v>-2.74328386023294E-3</c:v>
                </c:pt>
                <c:pt idx="1284">
                  <c:v>-2.74328386023294E-3</c:v>
                </c:pt>
                <c:pt idx="1285">
                  <c:v>-2.74328386023294E-3</c:v>
                </c:pt>
                <c:pt idx="1286">
                  <c:v>-2.74328386023294E-3</c:v>
                </c:pt>
                <c:pt idx="1287">
                  <c:v>-2.74328386023294E-3</c:v>
                </c:pt>
                <c:pt idx="1288">
                  <c:v>-2.74328386023294E-3</c:v>
                </c:pt>
                <c:pt idx="1289">
                  <c:v>-2.74328386023294E-3</c:v>
                </c:pt>
                <c:pt idx="1290">
                  <c:v>-2.74328386023294E-3</c:v>
                </c:pt>
                <c:pt idx="1291">
                  <c:v>-2.74328386023294E-3</c:v>
                </c:pt>
                <c:pt idx="1292">
                  <c:v>-2.74328386023294E-3</c:v>
                </c:pt>
                <c:pt idx="1293">
                  <c:v>-2.74328386023294E-3</c:v>
                </c:pt>
                <c:pt idx="1294">
                  <c:v>-2.74328386023294E-3</c:v>
                </c:pt>
                <c:pt idx="1295">
                  <c:v>-2.74328386023294E-3</c:v>
                </c:pt>
                <c:pt idx="1296">
                  <c:v>-2.74328386023294E-3</c:v>
                </c:pt>
                <c:pt idx="1297">
                  <c:v>-2.74328386023294E-3</c:v>
                </c:pt>
                <c:pt idx="1298">
                  <c:v>-2.74328386023294E-3</c:v>
                </c:pt>
                <c:pt idx="1299">
                  <c:v>-2.74328386023294E-3</c:v>
                </c:pt>
                <c:pt idx="1300">
                  <c:v>-2.74328386023294E-3</c:v>
                </c:pt>
                <c:pt idx="1301">
                  <c:v>-2.74328386023294E-3</c:v>
                </c:pt>
                <c:pt idx="1302">
                  <c:v>-2.74328386023294E-3</c:v>
                </c:pt>
                <c:pt idx="1303">
                  <c:v>-2.74328386023294E-3</c:v>
                </c:pt>
                <c:pt idx="1304">
                  <c:v>-2.74328386023294E-3</c:v>
                </c:pt>
                <c:pt idx="1305">
                  <c:v>-2.74328386023294E-3</c:v>
                </c:pt>
                <c:pt idx="1306">
                  <c:v>-2.74328386023294E-3</c:v>
                </c:pt>
                <c:pt idx="1307">
                  <c:v>-2.74328386023294E-3</c:v>
                </c:pt>
                <c:pt idx="1308">
                  <c:v>-2.74328386023294E-3</c:v>
                </c:pt>
                <c:pt idx="1309">
                  <c:v>-2.74328386023294E-3</c:v>
                </c:pt>
                <c:pt idx="1310">
                  <c:v>-2.74328386023294E-3</c:v>
                </c:pt>
                <c:pt idx="1311">
                  <c:v>-2.74328386023294E-3</c:v>
                </c:pt>
                <c:pt idx="1312">
                  <c:v>-2.74328386023294E-3</c:v>
                </c:pt>
                <c:pt idx="1313">
                  <c:v>-2.74328386023294E-3</c:v>
                </c:pt>
                <c:pt idx="1314">
                  <c:v>-2.74328386023294E-3</c:v>
                </c:pt>
                <c:pt idx="1315">
                  <c:v>-2.74328386023294E-3</c:v>
                </c:pt>
                <c:pt idx="1316">
                  <c:v>-2.74328386023294E-3</c:v>
                </c:pt>
                <c:pt idx="1317">
                  <c:v>-2.74328386023294E-3</c:v>
                </c:pt>
                <c:pt idx="1318">
                  <c:v>-2.74328386023294E-3</c:v>
                </c:pt>
                <c:pt idx="1319">
                  <c:v>-2.74328386023294E-3</c:v>
                </c:pt>
                <c:pt idx="1320">
                  <c:v>-2.74328386023294E-3</c:v>
                </c:pt>
                <c:pt idx="1321">
                  <c:v>-2.74328386023294E-3</c:v>
                </c:pt>
                <c:pt idx="1322">
                  <c:v>-2.74328386023294E-3</c:v>
                </c:pt>
                <c:pt idx="1323">
                  <c:v>-2.74328386023294E-3</c:v>
                </c:pt>
                <c:pt idx="1324">
                  <c:v>-2.74328386023294E-3</c:v>
                </c:pt>
                <c:pt idx="1325">
                  <c:v>-2.74328386023294E-3</c:v>
                </c:pt>
                <c:pt idx="1326">
                  <c:v>-2.74328386023294E-3</c:v>
                </c:pt>
                <c:pt idx="1327">
                  <c:v>-2.74328386023294E-3</c:v>
                </c:pt>
                <c:pt idx="1328">
                  <c:v>-2.74328386023294E-3</c:v>
                </c:pt>
                <c:pt idx="1329">
                  <c:v>-2.74328386023294E-3</c:v>
                </c:pt>
                <c:pt idx="1330">
                  <c:v>-2.74328386023294E-3</c:v>
                </c:pt>
                <c:pt idx="1331">
                  <c:v>-2.74328386023294E-3</c:v>
                </c:pt>
                <c:pt idx="1332">
                  <c:v>-2.74328386023294E-3</c:v>
                </c:pt>
                <c:pt idx="1333">
                  <c:v>-2.74328386023294E-3</c:v>
                </c:pt>
                <c:pt idx="1334">
                  <c:v>-2.74328386023294E-3</c:v>
                </c:pt>
                <c:pt idx="1335">
                  <c:v>-2.74328386023294E-3</c:v>
                </c:pt>
                <c:pt idx="1336">
                  <c:v>-2.74328386023294E-3</c:v>
                </c:pt>
                <c:pt idx="1337">
                  <c:v>-2.74328386023294E-3</c:v>
                </c:pt>
                <c:pt idx="1338">
                  <c:v>-2.74328386023294E-3</c:v>
                </c:pt>
                <c:pt idx="1339">
                  <c:v>-2.74328386023294E-3</c:v>
                </c:pt>
                <c:pt idx="1340">
                  <c:v>-2.74328386023294E-3</c:v>
                </c:pt>
                <c:pt idx="1341">
                  <c:v>-2.74328386023294E-3</c:v>
                </c:pt>
                <c:pt idx="1342">
                  <c:v>-2.74328386023294E-3</c:v>
                </c:pt>
                <c:pt idx="1343">
                  <c:v>-2.74328386023294E-3</c:v>
                </c:pt>
                <c:pt idx="1344">
                  <c:v>-2.74328386023294E-3</c:v>
                </c:pt>
                <c:pt idx="1345">
                  <c:v>-2.74328386023294E-3</c:v>
                </c:pt>
                <c:pt idx="1346">
                  <c:v>-2.74328386023294E-3</c:v>
                </c:pt>
                <c:pt idx="1347">
                  <c:v>-2.74328386023294E-3</c:v>
                </c:pt>
                <c:pt idx="1348">
                  <c:v>-2.74328386023294E-3</c:v>
                </c:pt>
                <c:pt idx="1349">
                  <c:v>-2.74328386023294E-3</c:v>
                </c:pt>
                <c:pt idx="1350">
                  <c:v>-2.74328386023294E-3</c:v>
                </c:pt>
                <c:pt idx="1351">
                  <c:v>-2.74328386023294E-3</c:v>
                </c:pt>
                <c:pt idx="1352">
                  <c:v>-2.74328386023294E-3</c:v>
                </c:pt>
                <c:pt idx="1353">
                  <c:v>-2.74328386023294E-3</c:v>
                </c:pt>
                <c:pt idx="1354">
                  <c:v>-2.74328386023294E-3</c:v>
                </c:pt>
                <c:pt idx="1355">
                  <c:v>-2.74328386023294E-3</c:v>
                </c:pt>
                <c:pt idx="1356">
                  <c:v>-2.74328386023294E-3</c:v>
                </c:pt>
                <c:pt idx="1357">
                  <c:v>-2.74328386023294E-3</c:v>
                </c:pt>
                <c:pt idx="1358">
                  <c:v>-2.74328386023294E-3</c:v>
                </c:pt>
                <c:pt idx="1359">
                  <c:v>-2.74328386023294E-3</c:v>
                </c:pt>
                <c:pt idx="1360">
                  <c:v>-2.74328386023294E-3</c:v>
                </c:pt>
                <c:pt idx="1361">
                  <c:v>-2.74328386023294E-3</c:v>
                </c:pt>
                <c:pt idx="1362">
                  <c:v>-2.74328386023294E-3</c:v>
                </c:pt>
                <c:pt idx="1363">
                  <c:v>-2.74328386023294E-3</c:v>
                </c:pt>
                <c:pt idx="1364">
                  <c:v>-2.74328386023294E-3</c:v>
                </c:pt>
                <c:pt idx="1365">
                  <c:v>-2.74328386023294E-3</c:v>
                </c:pt>
                <c:pt idx="1366">
                  <c:v>-2.74328386023294E-3</c:v>
                </c:pt>
                <c:pt idx="1367">
                  <c:v>-2.74328386023294E-3</c:v>
                </c:pt>
                <c:pt idx="1368">
                  <c:v>-2.74328386023294E-3</c:v>
                </c:pt>
                <c:pt idx="1369">
                  <c:v>-2.74328386023294E-3</c:v>
                </c:pt>
                <c:pt idx="1370">
                  <c:v>-2.74328386023294E-3</c:v>
                </c:pt>
                <c:pt idx="1371">
                  <c:v>-2.74328386023294E-3</c:v>
                </c:pt>
                <c:pt idx="1372">
                  <c:v>-2.74328386023294E-3</c:v>
                </c:pt>
                <c:pt idx="1373">
                  <c:v>-2.74328386023294E-3</c:v>
                </c:pt>
                <c:pt idx="1374">
                  <c:v>-2.74328386023294E-3</c:v>
                </c:pt>
                <c:pt idx="1375">
                  <c:v>-2.74328386023294E-3</c:v>
                </c:pt>
                <c:pt idx="1376">
                  <c:v>-2.74328386023294E-3</c:v>
                </c:pt>
                <c:pt idx="1377">
                  <c:v>-2.74328386023294E-3</c:v>
                </c:pt>
                <c:pt idx="1378">
                  <c:v>-2.74328386023294E-3</c:v>
                </c:pt>
                <c:pt idx="1379">
                  <c:v>-2.74328386023294E-3</c:v>
                </c:pt>
                <c:pt idx="1380">
                  <c:v>-2.74328386023294E-3</c:v>
                </c:pt>
                <c:pt idx="1381">
                  <c:v>-2.74328386023294E-3</c:v>
                </c:pt>
                <c:pt idx="1382">
                  <c:v>-2.74328386023294E-3</c:v>
                </c:pt>
                <c:pt idx="1383">
                  <c:v>-2.74328386023294E-3</c:v>
                </c:pt>
                <c:pt idx="1384">
                  <c:v>-2.74328386023294E-3</c:v>
                </c:pt>
                <c:pt idx="1385">
                  <c:v>-2.74328386023294E-3</c:v>
                </c:pt>
                <c:pt idx="1386">
                  <c:v>-2.74328386023294E-3</c:v>
                </c:pt>
                <c:pt idx="1387">
                  <c:v>-2.74328386023294E-3</c:v>
                </c:pt>
                <c:pt idx="1388">
                  <c:v>-2.74328386023294E-3</c:v>
                </c:pt>
                <c:pt idx="1389">
                  <c:v>-2.74328386023294E-3</c:v>
                </c:pt>
                <c:pt idx="1390">
                  <c:v>-2.74328386023294E-3</c:v>
                </c:pt>
                <c:pt idx="1391">
                  <c:v>-2.74328386023294E-3</c:v>
                </c:pt>
                <c:pt idx="1392">
                  <c:v>-2.74328386023294E-3</c:v>
                </c:pt>
                <c:pt idx="1393">
                  <c:v>-2.74328386023294E-3</c:v>
                </c:pt>
                <c:pt idx="1394">
                  <c:v>-2.74328386023294E-3</c:v>
                </c:pt>
                <c:pt idx="1395">
                  <c:v>-2.74328386023294E-3</c:v>
                </c:pt>
                <c:pt idx="1396">
                  <c:v>-2.74328386023294E-3</c:v>
                </c:pt>
                <c:pt idx="1397">
                  <c:v>-2.74328386023294E-3</c:v>
                </c:pt>
                <c:pt idx="1398">
                  <c:v>-2.74328386023294E-3</c:v>
                </c:pt>
                <c:pt idx="1399">
                  <c:v>-2.74328386023294E-3</c:v>
                </c:pt>
                <c:pt idx="1400">
                  <c:v>-2.74328386023294E-3</c:v>
                </c:pt>
                <c:pt idx="1401">
                  <c:v>-2.74328386023294E-3</c:v>
                </c:pt>
                <c:pt idx="1402">
                  <c:v>-2.74328386023294E-3</c:v>
                </c:pt>
                <c:pt idx="1403">
                  <c:v>-2.74328386023294E-3</c:v>
                </c:pt>
                <c:pt idx="1404">
                  <c:v>-2.74328386023294E-3</c:v>
                </c:pt>
                <c:pt idx="1405">
                  <c:v>-2.74328386023294E-3</c:v>
                </c:pt>
                <c:pt idx="1406">
                  <c:v>-2.74328386023294E-3</c:v>
                </c:pt>
                <c:pt idx="1407">
                  <c:v>-2.74328386023294E-3</c:v>
                </c:pt>
                <c:pt idx="1408">
                  <c:v>-2.74328386023294E-3</c:v>
                </c:pt>
                <c:pt idx="1409">
                  <c:v>-2.74328386023294E-3</c:v>
                </c:pt>
                <c:pt idx="1410">
                  <c:v>-2.74328386023294E-3</c:v>
                </c:pt>
                <c:pt idx="1411">
                  <c:v>-2.74328386023294E-3</c:v>
                </c:pt>
                <c:pt idx="1412">
                  <c:v>-2.74328386023294E-3</c:v>
                </c:pt>
                <c:pt idx="1413">
                  <c:v>-2.74328386023294E-3</c:v>
                </c:pt>
                <c:pt idx="1414">
                  <c:v>-2.74328386023294E-3</c:v>
                </c:pt>
                <c:pt idx="1415">
                  <c:v>-2.74328386023294E-3</c:v>
                </c:pt>
                <c:pt idx="1416">
                  <c:v>-2.74328386023294E-3</c:v>
                </c:pt>
                <c:pt idx="1417">
                  <c:v>-2.74328386023294E-3</c:v>
                </c:pt>
                <c:pt idx="1418">
                  <c:v>-2.74328386023294E-3</c:v>
                </c:pt>
                <c:pt idx="1419">
                  <c:v>-2.74328386023294E-3</c:v>
                </c:pt>
                <c:pt idx="1420">
                  <c:v>-2.74328386023294E-3</c:v>
                </c:pt>
                <c:pt idx="1421">
                  <c:v>-2.74328386023294E-3</c:v>
                </c:pt>
                <c:pt idx="1422">
                  <c:v>-2.74328386023294E-3</c:v>
                </c:pt>
                <c:pt idx="1423">
                  <c:v>-2.74328386023294E-3</c:v>
                </c:pt>
                <c:pt idx="1424">
                  <c:v>-2.74328386023294E-3</c:v>
                </c:pt>
                <c:pt idx="1425">
                  <c:v>-2.74328386023294E-3</c:v>
                </c:pt>
                <c:pt idx="1426">
                  <c:v>-2.74328386023294E-3</c:v>
                </c:pt>
                <c:pt idx="1427">
                  <c:v>-2.74328386023294E-3</c:v>
                </c:pt>
                <c:pt idx="1428">
                  <c:v>-2.74328386023294E-3</c:v>
                </c:pt>
                <c:pt idx="1429">
                  <c:v>-2.74328386023294E-3</c:v>
                </c:pt>
                <c:pt idx="1430">
                  <c:v>-2.74328386023294E-3</c:v>
                </c:pt>
                <c:pt idx="1431">
                  <c:v>-2.74328386023294E-3</c:v>
                </c:pt>
                <c:pt idx="1432">
                  <c:v>-2.74328386023294E-3</c:v>
                </c:pt>
                <c:pt idx="1433">
                  <c:v>-2.74328386023294E-3</c:v>
                </c:pt>
                <c:pt idx="1434">
                  <c:v>-2.74328386023294E-3</c:v>
                </c:pt>
                <c:pt idx="1435">
                  <c:v>-2.74328386023294E-3</c:v>
                </c:pt>
                <c:pt idx="1436">
                  <c:v>-2.74328386023294E-3</c:v>
                </c:pt>
                <c:pt idx="1437">
                  <c:v>-2.74328386023294E-3</c:v>
                </c:pt>
                <c:pt idx="1438">
                  <c:v>-2.74328386023294E-3</c:v>
                </c:pt>
                <c:pt idx="1439">
                  <c:v>-2.74328386023294E-3</c:v>
                </c:pt>
                <c:pt idx="1440">
                  <c:v>-2.74328386023294E-3</c:v>
                </c:pt>
                <c:pt idx="1441">
                  <c:v>-2.74328386023294E-3</c:v>
                </c:pt>
                <c:pt idx="1442">
                  <c:v>-2.74328386023294E-3</c:v>
                </c:pt>
                <c:pt idx="1443">
                  <c:v>-2.74328386023294E-3</c:v>
                </c:pt>
                <c:pt idx="1444">
                  <c:v>-2.74328386023294E-3</c:v>
                </c:pt>
                <c:pt idx="1445">
                  <c:v>-2.74328386023294E-3</c:v>
                </c:pt>
                <c:pt idx="1446">
                  <c:v>-2.74328386023294E-3</c:v>
                </c:pt>
                <c:pt idx="1447">
                  <c:v>-2.74328386023294E-3</c:v>
                </c:pt>
                <c:pt idx="1448">
                  <c:v>-2.74328386023294E-3</c:v>
                </c:pt>
                <c:pt idx="1449">
                  <c:v>-2.74328386023294E-3</c:v>
                </c:pt>
                <c:pt idx="1450">
                  <c:v>-2.74328386023294E-3</c:v>
                </c:pt>
                <c:pt idx="1451">
                  <c:v>-2.74328386023294E-3</c:v>
                </c:pt>
                <c:pt idx="1452">
                  <c:v>-2.74328386023294E-3</c:v>
                </c:pt>
                <c:pt idx="1453">
                  <c:v>-2.74328386023294E-3</c:v>
                </c:pt>
                <c:pt idx="1454">
                  <c:v>-2.74328386023294E-3</c:v>
                </c:pt>
                <c:pt idx="1455">
                  <c:v>-2.74328386023294E-3</c:v>
                </c:pt>
                <c:pt idx="1456">
                  <c:v>-2.74328386023294E-3</c:v>
                </c:pt>
                <c:pt idx="1457">
                  <c:v>-2.74328386023294E-3</c:v>
                </c:pt>
                <c:pt idx="1458">
                  <c:v>-2.74328386023294E-3</c:v>
                </c:pt>
                <c:pt idx="1459">
                  <c:v>-2.74328386023294E-3</c:v>
                </c:pt>
                <c:pt idx="1460">
                  <c:v>-2.74328386023294E-3</c:v>
                </c:pt>
                <c:pt idx="1461">
                  <c:v>-2.74328386023294E-3</c:v>
                </c:pt>
                <c:pt idx="1462">
                  <c:v>-2.74328386023294E-3</c:v>
                </c:pt>
                <c:pt idx="1463">
                  <c:v>-2.74328386023294E-3</c:v>
                </c:pt>
                <c:pt idx="1464">
                  <c:v>-2.74328386023294E-3</c:v>
                </c:pt>
                <c:pt idx="1465">
                  <c:v>-2.74328386023294E-3</c:v>
                </c:pt>
                <c:pt idx="1466">
                  <c:v>-2.74328386023294E-3</c:v>
                </c:pt>
                <c:pt idx="1467">
                  <c:v>-2.74328386023294E-3</c:v>
                </c:pt>
                <c:pt idx="1468">
                  <c:v>-2.74328386023294E-3</c:v>
                </c:pt>
                <c:pt idx="1469">
                  <c:v>-2.74328386023294E-3</c:v>
                </c:pt>
                <c:pt idx="1470">
                  <c:v>-2.74328386023294E-3</c:v>
                </c:pt>
                <c:pt idx="1471">
                  <c:v>-2.74328386023294E-3</c:v>
                </c:pt>
                <c:pt idx="1472">
                  <c:v>-2.74328386023294E-3</c:v>
                </c:pt>
                <c:pt idx="1473">
                  <c:v>-2.74328386023294E-3</c:v>
                </c:pt>
                <c:pt idx="1474">
                  <c:v>-2.74328386023294E-3</c:v>
                </c:pt>
                <c:pt idx="1475">
                  <c:v>-2.74328386023294E-3</c:v>
                </c:pt>
                <c:pt idx="1476">
                  <c:v>-2.74328386023294E-3</c:v>
                </c:pt>
                <c:pt idx="1477">
                  <c:v>-2.74328386023294E-3</c:v>
                </c:pt>
                <c:pt idx="1478">
                  <c:v>-2.74328386023294E-3</c:v>
                </c:pt>
                <c:pt idx="1479">
                  <c:v>-2.74328386023294E-3</c:v>
                </c:pt>
                <c:pt idx="1480">
                  <c:v>-2.74328386023294E-3</c:v>
                </c:pt>
                <c:pt idx="1481">
                  <c:v>-2.74328386023294E-3</c:v>
                </c:pt>
                <c:pt idx="1482">
                  <c:v>-2.74328386023294E-3</c:v>
                </c:pt>
                <c:pt idx="1483">
                  <c:v>-2.74328386023294E-3</c:v>
                </c:pt>
                <c:pt idx="1484">
                  <c:v>-2.74328386023294E-3</c:v>
                </c:pt>
                <c:pt idx="1485">
                  <c:v>-2.74328386023294E-3</c:v>
                </c:pt>
                <c:pt idx="1486">
                  <c:v>-2.74328386023294E-3</c:v>
                </c:pt>
                <c:pt idx="1487">
                  <c:v>-2.74328386023294E-3</c:v>
                </c:pt>
                <c:pt idx="1488">
                  <c:v>-2.74328386023294E-3</c:v>
                </c:pt>
                <c:pt idx="1489">
                  <c:v>-2.74328386023294E-3</c:v>
                </c:pt>
                <c:pt idx="1490">
                  <c:v>-2.74328386023294E-3</c:v>
                </c:pt>
                <c:pt idx="1491">
                  <c:v>-2.74328386023294E-3</c:v>
                </c:pt>
                <c:pt idx="1492">
                  <c:v>-2.74328386023294E-3</c:v>
                </c:pt>
                <c:pt idx="1493">
                  <c:v>-2.74328386023294E-3</c:v>
                </c:pt>
                <c:pt idx="1494">
                  <c:v>-2.74328386023294E-3</c:v>
                </c:pt>
                <c:pt idx="1495">
                  <c:v>-2.74328386023294E-3</c:v>
                </c:pt>
                <c:pt idx="1496">
                  <c:v>-2.74328386023294E-3</c:v>
                </c:pt>
                <c:pt idx="1497">
                  <c:v>-2.74328386023294E-3</c:v>
                </c:pt>
                <c:pt idx="1498">
                  <c:v>-2.74328386023294E-3</c:v>
                </c:pt>
                <c:pt idx="1499">
                  <c:v>-2.74328386023294E-3</c:v>
                </c:pt>
                <c:pt idx="1500">
                  <c:v>-2.74328386023294E-3</c:v>
                </c:pt>
                <c:pt idx="1501">
                  <c:v>-2.74328386023294E-3</c:v>
                </c:pt>
                <c:pt idx="1502">
                  <c:v>-2.74328386023294E-3</c:v>
                </c:pt>
                <c:pt idx="1503">
                  <c:v>-2.74328386023294E-3</c:v>
                </c:pt>
                <c:pt idx="1504">
                  <c:v>-2.74328386023294E-3</c:v>
                </c:pt>
                <c:pt idx="1505">
                  <c:v>-2.74328386023294E-3</c:v>
                </c:pt>
                <c:pt idx="1506">
                  <c:v>-2.74328386023294E-3</c:v>
                </c:pt>
                <c:pt idx="1507">
                  <c:v>-2.74328386023294E-3</c:v>
                </c:pt>
                <c:pt idx="1508">
                  <c:v>-2.74328386023294E-3</c:v>
                </c:pt>
                <c:pt idx="1509">
                  <c:v>-2.74328386023294E-3</c:v>
                </c:pt>
                <c:pt idx="1510">
                  <c:v>-2.74328386023294E-3</c:v>
                </c:pt>
                <c:pt idx="1511">
                  <c:v>-2.74328386023294E-3</c:v>
                </c:pt>
                <c:pt idx="1512">
                  <c:v>-2.74328386023294E-3</c:v>
                </c:pt>
                <c:pt idx="1513">
                  <c:v>-2.74328386023294E-3</c:v>
                </c:pt>
                <c:pt idx="1514">
                  <c:v>-2.74328386023294E-3</c:v>
                </c:pt>
                <c:pt idx="1515">
                  <c:v>-2.74328386023294E-3</c:v>
                </c:pt>
                <c:pt idx="1516">
                  <c:v>-2.74328386023294E-3</c:v>
                </c:pt>
                <c:pt idx="1517">
                  <c:v>-2.74328386023294E-3</c:v>
                </c:pt>
                <c:pt idx="1518">
                  <c:v>-2.74328386023294E-3</c:v>
                </c:pt>
                <c:pt idx="1519">
                  <c:v>-2.74328386023294E-3</c:v>
                </c:pt>
                <c:pt idx="1520">
                  <c:v>-2.74328386023294E-3</c:v>
                </c:pt>
                <c:pt idx="1521">
                  <c:v>-2.74328386023294E-3</c:v>
                </c:pt>
                <c:pt idx="1522">
                  <c:v>-2.74328386023294E-3</c:v>
                </c:pt>
                <c:pt idx="1523">
                  <c:v>-2.74328386023294E-3</c:v>
                </c:pt>
                <c:pt idx="1524">
                  <c:v>-2.74328386023294E-3</c:v>
                </c:pt>
                <c:pt idx="1525">
                  <c:v>-2.74328386023294E-3</c:v>
                </c:pt>
                <c:pt idx="1526">
                  <c:v>-2.74328386023294E-3</c:v>
                </c:pt>
                <c:pt idx="1527">
                  <c:v>-2.74328386023294E-3</c:v>
                </c:pt>
                <c:pt idx="1528">
                  <c:v>-2.74328386023294E-3</c:v>
                </c:pt>
                <c:pt idx="1529">
                  <c:v>-2.74328386023294E-3</c:v>
                </c:pt>
                <c:pt idx="1530">
                  <c:v>-2.74328386023294E-3</c:v>
                </c:pt>
                <c:pt idx="1531">
                  <c:v>-2.74328386023294E-3</c:v>
                </c:pt>
                <c:pt idx="1532">
                  <c:v>-2.74328386023294E-3</c:v>
                </c:pt>
                <c:pt idx="1533">
                  <c:v>-2.74328386023294E-3</c:v>
                </c:pt>
                <c:pt idx="1534">
                  <c:v>-2.74328386023294E-3</c:v>
                </c:pt>
                <c:pt idx="1535">
                  <c:v>-2.74328386023294E-3</c:v>
                </c:pt>
                <c:pt idx="1536">
                  <c:v>-2.74328386023294E-3</c:v>
                </c:pt>
                <c:pt idx="1537">
                  <c:v>-2.74328386023294E-3</c:v>
                </c:pt>
                <c:pt idx="1538">
                  <c:v>-2.74328386023294E-3</c:v>
                </c:pt>
                <c:pt idx="1539">
                  <c:v>-2.74328386023294E-3</c:v>
                </c:pt>
                <c:pt idx="1540">
                  <c:v>-2.74328386023294E-3</c:v>
                </c:pt>
                <c:pt idx="1541">
                  <c:v>-2.74328386023294E-3</c:v>
                </c:pt>
                <c:pt idx="1542">
                  <c:v>-2.74328386023294E-3</c:v>
                </c:pt>
                <c:pt idx="1543">
                  <c:v>-2.74328386023294E-3</c:v>
                </c:pt>
                <c:pt idx="1544">
                  <c:v>-2.74328386023294E-3</c:v>
                </c:pt>
                <c:pt idx="1545">
                  <c:v>-2.74328386023294E-3</c:v>
                </c:pt>
                <c:pt idx="1546">
                  <c:v>-2.74328386023294E-3</c:v>
                </c:pt>
                <c:pt idx="1547">
                  <c:v>-2.74328386023294E-3</c:v>
                </c:pt>
                <c:pt idx="1548">
                  <c:v>-2.74328386023294E-3</c:v>
                </c:pt>
                <c:pt idx="1549">
                  <c:v>-2.74328386023294E-3</c:v>
                </c:pt>
                <c:pt idx="1550">
                  <c:v>-2.74328386023294E-3</c:v>
                </c:pt>
                <c:pt idx="1551">
                  <c:v>-2.74328386023294E-3</c:v>
                </c:pt>
                <c:pt idx="1552">
                  <c:v>-2.74328386023294E-3</c:v>
                </c:pt>
                <c:pt idx="1553">
                  <c:v>-2.74328386023294E-3</c:v>
                </c:pt>
                <c:pt idx="1554">
                  <c:v>-2.74328386023294E-3</c:v>
                </c:pt>
                <c:pt idx="1555">
                  <c:v>-2.74328386023294E-3</c:v>
                </c:pt>
                <c:pt idx="1556">
                  <c:v>-2.74328386023294E-3</c:v>
                </c:pt>
                <c:pt idx="1557">
                  <c:v>-2.74328386023294E-3</c:v>
                </c:pt>
                <c:pt idx="1558">
                  <c:v>-2.74328386023294E-3</c:v>
                </c:pt>
                <c:pt idx="1559">
                  <c:v>-2.74328386023294E-3</c:v>
                </c:pt>
                <c:pt idx="1560">
                  <c:v>-2.74328386023294E-3</c:v>
                </c:pt>
                <c:pt idx="1561">
                  <c:v>-2.74328386023294E-3</c:v>
                </c:pt>
                <c:pt idx="1562">
                  <c:v>-2.74328386023294E-3</c:v>
                </c:pt>
                <c:pt idx="1563">
                  <c:v>-2.74328386023294E-3</c:v>
                </c:pt>
                <c:pt idx="1564">
                  <c:v>-2.74328386023294E-3</c:v>
                </c:pt>
                <c:pt idx="1565">
                  <c:v>-2.74328386023294E-3</c:v>
                </c:pt>
                <c:pt idx="1566">
                  <c:v>-2.74328386023294E-3</c:v>
                </c:pt>
                <c:pt idx="1567">
                  <c:v>-2.74328386023294E-3</c:v>
                </c:pt>
                <c:pt idx="1568">
                  <c:v>-2.74328386023294E-3</c:v>
                </c:pt>
                <c:pt idx="1569">
                  <c:v>-2.74328386023294E-3</c:v>
                </c:pt>
                <c:pt idx="1570">
                  <c:v>-2.74328386023294E-3</c:v>
                </c:pt>
                <c:pt idx="1571">
                  <c:v>-2.74328386023294E-3</c:v>
                </c:pt>
                <c:pt idx="1572">
                  <c:v>-2.74328386023294E-3</c:v>
                </c:pt>
                <c:pt idx="1573">
                  <c:v>-2.74328386023294E-3</c:v>
                </c:pt>
                <c:pt idx="1574">
                  <c:v>-2.74328386023294E-3</c:v>
                </c:pt>
                <c:pt idx="1575">
                  <c:v>-2.74328386023294E-3</c:v>
                </c:pt>
                <c:pt idx="1576">
                  <c:v>-2.74328386023294E-3</c:v>
                </c:pt>
                <c:pt idx="1577">
                  <c:v>-2.74328386023294E-3</c:v>
                </c:pt>
                <c:pt idx="1578">
                  <c:v>-2.74328386023294E-3</c:v>
                </c:pt>
                <c:pt idx="1579">
                  <c:v>-2.74328386023294E-3</c:v>
                </c:pt>
                <c:pt idx="1580">
                  <c:v>-2.74328386023294E-3</c:v>
                </c:pt>
                <c:pt idx="1581">
                  <c:v>-2.74328386023294E-3</c:v>
                </c:pt>
                <c:pt idx="1582">
                  <c:v>-2.74328386023294E-3</c:v>
                </c:pt>
                <c:pt idx="1583">
                  <c:v>-2.74328386023294E-3</c:v>
                </c:pt>
                <c:pt idx="1584">
                  <c:v>-2.74328386023294E-3</c:v>
                </c:pt>
                <c:pt idx="1585">
                  <c:v>-2.74328386023294E-3</c:v>
                </c:pt>
                <c:pt idx="1586">
                  <c:v>-2.74328386023294E-3</c:v>
                </c:pt>
                <c:pt idx="1587">
                  <c:v>-2.74328386023294E-3</c:v>
                </c:pt>
                <c:pt idx="1588">
                  <c:v>-2.74328386023294E-3</c:v>
                </c:pt>
                <c:pt idx="1589">
                  <c:v>-2.74328386023294E-3</c:v>
                </c:pt>
                <c:pt idx="1590">
                  <c:v>-2.74328386023294E-3</c:v>
                </c:pt>
                <c:pt idx="1591">
                  <c:v>-2.74328386023294E-3</c:v>
                </c:pt>
                <c:pt idx="1592">
                  <c:v>-2.74328386023294E-3</c:v>
                </c:pt>
                <c:pt idx="1593">
                  <c:v>-2.74328386023294E-3</c:v>
                </c:pt>
                <c:pt idx="1594">
                  <c:v>-2.74328386023294E-3</c:v>
                </c:pt>
                <c:pt idx="1595">
                  <c:v>-2.74328386023294E-3</c:v>
                </c:pt>
                <c:pt idx="1596">
                  <c:v>-2.74328386023294E-3</c:v>
                </c:pt>
                <c:pt idx="1597">
                  <c:v>-2.74328386023294E-3</c:v>
                </c:pt>
                <c:pt idx="1598">
                  <c:v>-2.74328386023294E-3</c:v>
                </c:pt>
                <c:pt idx="1599">
                  <c:v>-2.74328386023294E-3</c:v>
                </c:pt>
                <c:pt idx="1600">
                  <c:v>-2.74328386023294E-3</c:v>
                </c:pt>
                <c:pt idx="1601">
                  <c:v>-2.74328386023294E-3</c:v>
                </c:pt>
                <c:pt idx="1602">
                  <c:v>-2.74328386023294E-3</c:v>
                </c:pt>
                <c:pt idx="1603">
                  <c:v>-2.74328386023294E-3</c:v>
                </c:pt>
                <c:pt idx="1604">
                  <c:v>-2.74328386023294E-3</c:v>
                </c:pt>
                <c:pt idx="1605">
                  <c:v>-2.74328386023294E-3</c:v>
                </c:pt>
                <c:pt idx="1606">
                  <c:v>-2.74328386023294E-3</c:v>
                </c:pt>
                <c:pt idx="1607">
                  <c:v>-2.74328386023294E-3</c:v>
                </c:pt>
                <c:pt idx="1608">
                  <c:v>-2.74328386023294E-3</c:v>
                </c:pt>
                <c:pt idx="1609">
                  <c:v>-2.74328386023294E-3</c:v>
                </c:pt>
                <c:pt idx="1610">
                  <c:v>-2.74328386023294E-3</c:v>
                </c:pt>
                <c:pt idx="1611">
                  <c:v>-2.74328386023294E-3</c:v>
                </c:pt>
                <c:pt idx="1612">
                  <c:v>-2.74328386023294E-3</c:v>
                </c:pt>
                <c:pt idx="1613">
                  <c:v>-2.74328386023294E-3</c:v>
                </c:pt>
                <c:pt idx="1614">
                  <c:v>-2.74328386023294E-3</c:v>
                </c:pt>
                <c:pt idx="1615">
                  <c:v>-2.74328386023294E-3</c:v>
                </c:pt>
                <c:pt idx="1616">
                  <c:v>-2.74328386023294E-3</c:v>
                </c:pt>
                <c:pt idx="1617">
                  <c:v>-2.74328386023294E-3</c:v>
                </c:pt>
                <c:pt idx="1618">
                  <c:v>-2.74328386023294E-3</c:v>
                </c:pt>
                <c:pt idx="1619">
                  <c:v>-2.74328386023294E-3</c:v>
                </c:pt>
                <c:pt idx="1620">
                  <c:v>-2.74328386023294E-3</c:v>
                </c:pt>
                <c:pt idx="1621">
                  <c:v>-2.74328386023294E-3</c:v>
                </c:pt>
                <c:pt idx="1622">
                  <c:v>-2.74328386023294E-3</c:v>
                </c:pt>
                <c:pt idx="1623">
                  <c:v>-2.74328386023294E-3</c:v>
                </c:pt>
                <c:pt idx="1624">
                  <c:v>-2.74328386023294E-3</c:v>
                </c:pt>
                <c:pt idx="1625">
                  <c:v>-2.74328386023294E-3</c:v>
                </c:pt>
                <c:pt idx="1626">
                  <c:v>-2.74328386023294E-3</c:v>
                </c:pt>
                <c:pt idx="1627">
                  <c:v>-2.74328386023294E-3</c:v>
                </c:pt>
                <c:pt idx="1628">
                  <c:v>-2.74328386023294E-3</c:v>
                </c:pt>
                <c:pt idx="1629">
                  <c:v>-2.74328386023294E-3</c:v>
                </c:pt>
                <c:pt idx="1630">
                  <c:v>-2.74328386023294E-3</c:v>
                </c:pt>
                <c:pt idx="1631">
                  <c:v>-2.74328386023294E-3</c:v>
                </c:pt>
                <c:pt idx="1632">
                  <c:v>-2.74328386023294E-3</c:v>
                </c:pt>
                <c:pt idx="1633">
                  <c:v>-2.74328386023294E-3</c:v>
                </c:pt>
                <c:pt idx="1634">
                  <c:v>-2.74328386023294E-3</c:v>
                </c:pt>
                <c:pt idx="1635">
                  <c:v>-2.74328386023294E-3</c:v>
                </c:pt>
                <c:pt idx="1636">
                  <c:v>-2.74328386023294E-3</c:v>
                </c:pt>
                <c:pt idx="1637">
                  <c:v>-2.74328386023294E-3</c:v>
                </c:pt>
                <c:pt idx="1638">
                  <c:v>-2.74328386023294E-3</c:v>
                </c:pt>
                <c:pt idx="1639">
                  <c:v>-2.74328386023294E-3</c:v>
                </c:pt>
                <c:pt idx="1640">
                  <c:v>-2.74328386023294E-3</c:v>
                </c:pt>
                <c:pt idx="1641">
                  <c:v>-2.74328386023294E-3</c:v>
                </c:pt>
                <c:pt idx="1642">
                  <c:v>-2.74328386023294E-3</c:v>
                </c:pt>
                <c:pt idx="1643">
                  <c:v>-2.74328386023294E-3</c:v>
                </c:pt>
                <c:pt idx="1644">
                  <c:v>-2.74328386023294E-3</c:v>
                </c:pt>
                <c:pt idx="1645">
                  <c:v>-2.74328386023294E-3</c:v>
                </c:pt>
                <c:pt idx="1646">
                  <c:v>-2.74328386023294E-3</c:v>
                </c:pt>
                <c:pt idx="1647">
                  <c:v>-2.74328386023294E-3</c:v>
                </c:pt>
                <c:pt idx="1648">
                  <c:v>-2.74328386023294E-3</c:v>
                </c:pt>
                <c:pt idx="1649">
                  <c:v>-2.74328386023294E-3</c:v>
                </c:pt>
                <c:pt idx="1650">
                  <c:v>-2.74328386023294E-3</c:v>
                </c:pt>
                <c:pt idx="1651">
                  <c:v>-2.74328386023294E-3</c:v>
                </c:pt>
                <c:pt idx="1652">
                  <c:v>-2.74328386023294E-3</c:v>
                </c:pt>
                <c:pt idx="1653">
                  <c:v>-2.74328386023294E-3</c:v>
                </c:pt>
                <c:pt idx="1654">
                  <c:v>-2.74328386023294E-3</c:v>
                </c:pt>
                <c:pt idx="1655">
                  <c:v>-2.74328386023294E-3</c:v>
                </c:pt>
                <c:pt idx="1656">
                  <c:v>-2.74328386023294E-3</c:v>
                </c:pt>
                <c:pt idx="1657">
                  <c:v>-2.74328386023294E-3</c:v>
                </c:pt>
                <c:pt idx="1658">
                  <c:v>-2.74328386023294E-3</c:v>
                </c:pt>
                <c:pt idx="1659">
                  <c:v>-2.74328386023294E-3</c:v>
                </c:pt>
                <c:pt idx="1660">
                  <c:v>-2.74328386023294E-3</c:v>
                </c:pt>
                <c:pt idx="1661">
                  <c:v>-2.74328386023294E-3</c:v>
                </c:pt>
                <c:pt idx="1662">
                  <c:v>-2.74328386023294E-3</c:v>
                </c:pt>
                <c:pt idx="1663">
                  <c:v>-2.74328386023294E-3</c:v>
                </c:pt>
                <c:pt idx="1664">
                  <c:v>-2.74328386023294E-3</c:v>
                </c:pt>
                <c:pt idx="1665">
                  <c:v>-2.74328386023294E-3</c:v>
                </c:pt>
                <c:pt idx="1666">
                  <c:v>-2.74328386023294E-3</c:v>
                </c:pt>
                <c:pt idx="1667">
                  <c:v>-2.74328386023294E-3</c:v>
                </c:pt>
                <c:pt idx="1668">
                  <c:v>-2.74328386023294E-3</c:v>
                </c:pt>
                <c:pt idx="1669">
                  <c:v>-2.74328386023294E-3</c:v>
                </c:pt>
                <c:pt idx="1670">
                  <c:v>-2.74328386023294E-3</c:v>
                </c:pt>
                <c:pt idx="1671">
                  <c:v>-2.74328386023294E-3</c:v>
                </c:pt>
                <c:pt idx="1672">
                  <c:v>-2.74328386023294E-3</c:v>
                </c:pt>
                <c:pt idx="1673">
                  <c:v>-2.74328386023294E-3</c:v>
                </c:pt>
                <c:pt idx="1674">
                  <c:v>-2.74328386023294E-3</c:v>
                </c:pt>
                <c:pt idx="1675">
                  <c:v>-2.74328386023294E-3</c:v>
                </c:pt>
                <c:pt idx="1676">
                  <c:v>-2.74328386023294E-3</c:v>
                </c:pt>
                <c:pt idx="1677">
                  <c:v>-2.74328386023294E-3</c:v>
                </c:pt>
                <c:pt idx="1678">
                  <c:v>-2.74328386023294E-3</c:v>
                </c:pt>
                <c:pt idx="1679">
                  <c:v>-2.74328386023294E-3</c:v>
                </c:pt>
                <c:pt idx="1680">
                  <c:v>-2.74328386023294E-3</c:v>
                </c:pt>
                <c:pt idx="1681">
                  <c:v>-2.74328386023294E-3</c:v>
                </c:pt>
                <c:pt idx="1682">
                  <c:v>-2.74328386023294E-3</c:v>
                </c:pt>
                <c:pt idx="1683">
                  <c:v>-2.74328386023294E-3</c:v>
                </c:pt>
                <c:pt idx="1684">
                  <c:v>-2.74328386023294E-3</c:v>
                </c:pt>
                <c:pt idx="1685">
                  <c:v>-2.74328386023294E-3</c:v>
                </c:pt>
                <c:pt idx="1686">
                  <c:v>-2.74328386023294E-3</c:v>
                </c:pt>
                <c:pt idx="1687">
                  <c:v>-2.74328386023294E-3</c:v>
                </c:pt>
                <c:pt idx="1688">
                  <c:v>-2.74328386023294E-3</c:v>
                </c:pt>
                <c:pt idx="1689">
                  <c:v>-2.74328386023294E-3</c:v>
                </c:pt>
                <c:pt idx="1690">
                  <c:v>-2.74328386023294E-3</c:v>
                </c:pt>
                <c:pt idx="1691">
                  <c:v>-2.74328386023294E-3</c:v>
                </c:pt>
                <c:pt idx="1692">
                  <c:v>-2.74328386023294E-3</c:v>
                </c:pt>
                <c:pt idx="1693">
                  <c:v>-2.74328386023294E-3</c:v>
                </c:pt>
                <c:pt idx="1694">
                  <c:v>-2.74328386023294E-3</c:v>
                </c:pt>
                <c:pt idx="1695">
                  <c:v>-2.74328386023294E-3</c:v>
                </c:pt>
                <c:pt idx="1696">
                  <c:v>-2.74328386023294E-3</c:v>
                </c:pt>
                <c:pt idx="1697">
                  <c:v>-2.74328386023294E-3</c:v>
                </c:pt>
                <c:pt idx="1698">
                  <c:v>-2.74328386023294E-3</c:v>
                </c:pt>
                <c:pt idx="1699">
                  <c:v>-2.74328386023294E-3</c:v>
                </c:pt>
                <c:pt idx="1700">
                  <c:v>-2.74328386023294E-3</c:v>
                </c:pt>
                <c:pt idx="1701">
                  <c:v>-2.74328386023294E-3</c:v>
                </c:pt>
                <c:pt idx="1702">
                  <c:v>-2.74328386023294E-3</c:v>
                </c:pt>
                <c:pt idx="1703">
                  <c:v>-2.74328386023294E-3</c:v>
                </c:pt>
                <c:pt idx="1704">
                  <c:v>-2.74328386023294E-3</c:v>
                </c:pt>
                <c:pt idx="1705">
                  <c:v>-2.74328386023294E-3</c:v>
                </c:pt>
                <c:pt idx="1706">
                  <c:v>-2.74328386023294E-3</c:v>
                </c:pt>
                <c:pt idx="1707">
                  <c:v>-2.74328386023294E-3</c:v>
                </c:pt>
                <c:pt idx="1708">
                  <c:v>-2.74328386023294E-3</c:v>
                </c:pt>
                <c:pt idx="1709">
                  <c:v>-2.74328386023294E-3</c:v>
                </c:pt>
                <c:pt idx="1710">
                  <c:v>-2.74328386023294E-3</c:v>
                </c:pt>
                <c:pt idx="1711">
                  <c:v>-2.74328386023294E-3</c:v>
                </c:pt>
                <c:pt idx="1712">
                  <c:v>-2.74328386023294E-3</c:v>
                </c:pt>
                <c:pt idx="1713">
                  <c:v>-2.74328386023294E-3</c:v>
                </c:pt>
                <c:pt idx="1714">
                  <c:v>-2.74328386023294E-3</c:v>
                </c:pt>
                <c:pt idx="1715">
                  <c:v>-2.74328386023294E-3</c:v>
                </c:pt>
                <c:pt idx="1716">
                  <c:v>-2.74328386023294E-3</c:v>
                </c:pt>
                <c:pt idx="1717">
                  <c:v>-2.74328386023294E-3</c:v>
                </c:pt>
                <c:pt idx="1718">
                  <c:v>-2.74328386023294E-3</c:v>
                </c:pt>
                <c:pt idx="1719">
                  <c:v>-2.74328386023294E-3</c:v>
                </c:pt>
                <c:pt idx="1720">
                  <c:v>-2.74328386023294E-3</c:v>
                </c:pt>
                <c:pt idx="1721">
                  <c:v>-2.74328386023294E-3</c:v>
                </c:pt>
                <c:pt idx="1722">
                  <c:v>-2.74328386023294E-3</c:v>
                </c:pt>
                <c:pt idx="1723">
                  <c:v>-2.74328386023294E-3</c:v>
                </c:pt>
                <c:pt idx="1724">
                  <c:v>-2.74328386023294E-3</c:v>
                </c:pt>
                <c:pt idx="1725">
                  <c:v>-2.74328386023294E-3</c:v>
                </c:pt>
                <c:pt idx="1726">
                  <c:v>-2.74328386023294E-3</c:v>
                </c:pt>
                <c:pt idx="1727">
                  <c:v>-2.74328386023294E-3</c:v>
                </c:pt>
                <c:pt idx="1728">
                  <c:v>-2.74328386023294E-3</c:v>
                </c:pt>
                <c:pt idx="1729">
                  <c:v>-2.74328386023294E-3</c:v>
                </c:pt>
                <c:pt idx="1730">
                  <c:v>-2.74328386023294E-3</c:v>
                </c:pt>
                <c:pt idx="1731">
                  <c:v>-2.74328386023294E-3</c:v>
                </c:pt>
                <c:pt idx="1732">
                  <c:v>-2.74328386023294E-3</c:v>
                </c:pt>
                <c:pt idx="1733">
                  <c:v>-2.74328386023294E-3</c:v>
                </c:pt>
                <c:pt idx="1734">
                  <c:v>-2.74328386023294E-3</c:v>
                </c:pt>
                <c:pt idx="1735">
                  <c:v>-2.74328386023294E-3</c:v>
                </c:pt>
                <c:pt idx="1736">
                  <c:v>-2.74328386023294E-3</c:v>
                </c:pt>
                <c:pt idx="1737">
                  <c:v>-2.74328386023294E-3</c:v>
                </c:pt>
                <c:pt idx="1738">
                  <c:v>-2.74328386023294E-3</c:v>
                </c:pt>
                <c:pt idx="1739">
                  <c:v>-2.74328386023294E-3</c:v>
                </c:pt>
                <c:pt idx="1740">
                  <c:v>-2.74328386023294E-3</c:v>
                </c:pt>
                <c:pt idx="1741">
                  <c:v>-2.74328386023294E-3</c:v>
                </c:pt>
                <c:pt idx="1742">
                  <c:v>-2.74328386023294E-3</c:v>
                </c:pt>
                <c:pt idx="1743">
                  <c:v>-2.74328386023294E-3</c:v>
                </c:pt>
                <c:pt idx="1744">
                  <c:v>-2.74328386023294E-3</c:v>
                </c:pt>
                <c:pt idx="1745">
                  <c:v>-2.74328386023294E-3</c:v>
                </c:pt>
                <c:pt idx="1746">
                  <c:v>-2.74328386023294E-3</c:v>
                </c:pt>
                <c:pt idx="1747">
                  <c:v>-2.74328386023294E-3</c:v>
                </c:pt>
                <c:pt idx="1748">
                  <c:v>-2.74328386023294E-3</c:v>
                </c:pt>
                <c:pt idx="1749">
                  <c:v>-2.74328386023294E-3</c:v>
                </c:pt>
                <c:pt idx="1750">
                  <c:v>-2.74328386023294E-3</c:v>
                </c:pt>
                <c:pt idx="1751">
                  <c:v>-2.74328386023294E-3</c:v>
                </c:pt>
                <c:pt idx="1752">
                  <c:v>-2.74328386023294E-3</c:v>
                </c:pt>
                <c:pt idx="1753">
                  <c:v>-2.74328386023294E-3</c:v>
                </c:pt>
                <c:pt idx="1754">
                  <c:v>-2.74328386023294E-3</c:v>
                </c:pt>
                <c:pt idx="1755">
                  <c:v>-2.74328386023294E-3</c:v>
                </c:pt>
                <c:pt idx="1756">
                  <c:v>-2.74328386023294E-3</c:v>
                </c:pt>
                <c:pt idx="1757">
                  <c:v>-2.74328386023294E-3</c:v>
                </c:pt>
                <c:pt idx="1758">
                  <c:v>-2.74328386023294E-3</c:v>
                </c:pt>
                <c:pt idx="1759">
                  <c:v>-2.74328386023294E-3</c:v>
                </c:pt>
                <c:pt idx="1760">
                  <c:v>-2.74328386023294E-3</c:v>
                </c:pt>
                <c:pt idx="1761">
                  <c:v>-2.74328386023294E-3</c:v>
                </c:pt>
                <c:pt idx="1762">
                  <c:v>-2.74328386023294E-3</c:v>
                </c:pt>
                <c:pt idx="1763">
                  <c:v>-2.74328386023294E-3</c:v>
                </c:pt>
                <c:pt idx="1764">
                  <c:v>-2.74328386023294E-3</c:v>
                </c:pt>
                <c:pt idx="1765">
                  <c:v>-2.74328386023294E-3</c:v>
                </c:pt>
                <c:pt idx="1766">
                  <c:v>-2.74328386023294E-3</c:v>
                </c:pt>
                <c:pt idx="1767">
                  <c:v>-2.74328386023294E-3</c:v>
                </c:pt>
                <c:pt idx="1768">
                  <c:v>-2.74328386023294E-3</c:v>
                </c:pt>
                <c:pt idx="1769">
                  <c:v>-2.74328386023294E-3</c:v>
                </c:pt>
                <c:pt idx="1770">
                  <c:v>-2.74328386023294E-3</c:v>
                </c:pt>
                <c:pt idx="1771">
                  <c:v>-2.74328386023294E-3</c:v>
                </c:pt>
                <c:pt idx="1772">
                  <c:v>-2.74328386023294E-3</c:v>
                </c:pt>
                <c:pt idx="1773">
                  <c:v>-2.74328386023294E-3</c:v>
                </c:pt>
                <c:pt idx="1774">
                  <c:v>-2.74328386023294E-3</c:v>
                </c:pt>
                <c:pt idx="1775">
                  <c:v>-2.74328386023294E-3</c:v>
                </c:pt>
                <c:pt idx="1776">
                  <c:v>-2.74328386023294E-3</c:v>
                </c:pt>
                <c:pt idx="1777">
                  <c:v>-2.74328386023294E-3</c:v>
                </c:pt>
                <c:pt idx="1778">
                  <c:v>-2.74328386023294E-3</c:v>
                </c:pt>
                <c:pt idx="1779">
                  <c:v>-2.74328386023294E-3</c:v>
                </c:pt>
                <c:pt idx="1780">
                  <c:v>-2.74328386023294E-3</c:v>
                </c:pt>
                <c:pt idx="1781">
                  <c:v>-2.74328386023294E-3</c:v>
                </c:pt>
                <c:pt idx="1782">
                  <c:v>-2.74328386023294E-3</c:v>
                </c:pt>
                <c:pt idx="1783">
                  <c:v>-2.74328386023294E-3</c:v>
                </c:pt>
                <c:pt idx="1784">
                  <c:v>-2.74328386023294E-3</c:v>
                </c:pt>
                <c:pt idx="1785">
                  <c:v>-2.74328386023294E-3</c:v>
                </c:pt>
                <c:pt idx="1786">
                  <c:v>-2.74328386023294E-3</c:v>
                </c:pt>
                <c:pt idx="1787">
                  <c:v>-2.74328386023294E-3</c:v>
                </c:pt>
                <c:pt idx="1788">
                  <c:v>-2.74328386023294E-3</c:v>
                </c:pt>
                <c:pt idx="1789">
                  <c:v>-2.74328386023294E-3</c:v>
                </c:pt>
                <c:pt idx="1790">
                  <c:v>-2.74328386023294E-3</c:v>
                </c:pt>
                <c:pt idx="1791">
                  <c:v>-2.74328386023294E-3</c:v>
                </c:pt>
                <c:pt idx="1792">
                  <c:v>-2.74328386023294E-3</c:v>
                </c:pt>
                <c:pt idx="1793">
                  <c:v>-2.74328386023294E-3</c:v>
                </c:pt>
                <c:pt idx="1794">
                  <c:v>-2.74328386023294E-3</c:v>
                </c:pt>
                <c:pt idx="1795">
                  <c:v>-2.74328386023294E-3</c:v>
                </c:pt>
                <c:pt idx="1796">
                  <c:v>-2.74328386023294E-3</c:v>
                </c:pt>
                <c:pt idx="1797">
                  <c:v>-2.74328386023294E-3</c:v>
                </c:pt>
                <c:pt idx="1798">
                  <c:v>-2.74328386023294E-3</c:v>
                </c:pt>
                <c:pt idx="1799">
                  <c:v>-2.74328386023294E-3</c:v>
                </c:pt>
                <c:pt idx="1800">
                  <c:v>-2.74328386023294E-3</c:v>
                </c:pt>
                <c:pt idx="1801">
                  <c:v>-2.74328386023294E-3</c:v>
                </c:pt>
                <c:pt idx="1802">
                  <c:v>-2.74328386023294E-3</c:v>
                </c:pt>
                <c:pt idx="1803">
                  <c:v>-2.74328386023294E-3</c:v>
                </c:pt>
                <c:pt idx="1804">
                  <c:v>-2.74328386023294E-3</c:v>
                </c:pt>
                <c:pt idx="1805">
                  <c:v>-2.74328386023294E-3</c:v>
                </c:pt>
                <c:pt idx="1806">
                  <c:v>-2.74328386023294E-3</c:v>
                </c:pt>
                <c:pt idx="1807">
                  <c:v>-2.74328386023294E-3</c:v>
                </c:pt>
                <c:pt idx="1808">
                  <c:v>-2.74328386023294E-3</c:v>
                </c:pt>
                <c:pt idx="1809">
                  <c:v>-2.74328386023294E-3</c:v>
                </c:pt>
                <c:pt idx="1810">
                  <c:v>-2.74328386023294E-3</c:v>
                </c:pt>
                <c:pt idx="1811">
                  <c:v>-2.74328386023294E-3</c:v>
                </c:pt>
                <c:pt idx="1812">
                  <c:v>-2.74328386023294E-3</c:v>
                </c:pt>
                <c:pt idx="1813">
                  <c:v>-2.74328386023294E-3</c:v>
                </c:pt>
                <c:pt idx="1814">
                  <c:v>-2.74328386023294E-3</c:v>
                </c:pt>
                <c:pt idx="1815">
                  <c:v>-2.74328386023294E-3</c:v>
                </c:pt>
                <c:pt idx="1816">
                  <c:v>-2.74328386023294E-3</c:v>
                </c:pt>
                <c:pt idx="1817">
                  <c:v>-2.74328386023294E-3</c:v>
                </c:pt>
                <c:pt idx="1818">
                  <c:v>-2.74328386023294E-3</c:v>
                </c:pt>
                <c:pt idx="1819">
                  <c:v>-2.74328386023294E-3</c:v>
                </c:pt>
                <c:pt idx="1820">
                  <c:v>-2.74328386023294E-3</c:v>
                </c:pt>
                <c:pt idx="1821">
                  <c:v>-2.74328386023294E-3</c:v>
                </c:pt>
                <c:pt idx="1822">
                  <c:v>-2.74328386023294E-3</c:v>
                </c:pt>
                <c:pt idx="1823">
                  <c:v>-2.74328386023294E-3</c:v>
                </c:pt>
                <c:pt idx="1824">
                  <c:v>-2.74328386023294E-3</c:v>
                </c:pt>
                <c:pt idx="1825">
                  <c:v>-2.74328386023294E-3</c:v>
                </c:pt>
                <c:pt idx="1826">
                  <c:v>-2.74328386023294E-3</c:v>
                </c:pt>
                <c:pt idx="1827">
                  <c:v>-2.74328386023294E-3</c:v>
                </c:pt>
                <c:pt idx="1828">
                  <c:v>-2.74328386023294E-3</c:v>
                </c:pt>
                <c:pt idx="1829">
                  <c:v>-2.74328386023294E-3</c:v>
                </c:pt>
                <c:pt idx="1830">
                  <c:v>-2.74328386023294E-3</c:v>
                </c:pt>
                <c:pt idx="1831">
                  <c:v>-2.74328386023294E-3</c:v>
                </c:pt>
                <c:pt idx="1832">
                  <c:v>-2.74328386023294E-3</c:v>
                </c:pt>
                <c:pt idx="1833">
                  <c:v>-2.74328386023294E-3</c:v>
                </c:pt>
                <c:pt idx="1834">
                  <c:v>-2.74328386023294E-3</c:v>
                </c:pt>
                <c:pt idx="1835">
                  <c:v>-2.74328386023294E-3</c:v>
                </c:pt>
                <c:pt idx="1836">
                  <c:v>-2.74328386023294E-3</c:v>
                </c:pt>
                <c:pt idx="1837">
                  <c:v>-2.74328386023294E-3</c:v>
                </c:pt>
                <c:pt idx="1838">
                  <c:v>-2.74328386023294E-3</c:v>
                </c:pt>
                <c:pt idx="1839">
                  <c:v>-2.74328386023294E-3</c:v>
                </c:pt>
                <c:pt idx="1840">
                  <c:v>-2.74328386023294E-3</c:v>
                </c:pt>
                <c:pt idx="1841">
                  <c:v>-2.74328386023294E-3</c:v>
                </c:pt>
                <c:pt idx="1842">
                  <c:v>-2.74328386023294E-3</c:v>
                </c:pt>
                <c:pt idx="1843">
                  <c:v>-2.74328386023294E-3</c:v>
                </c:pt>
                <c:pt idx="1844">
                  <c:v>-2.74328386023294E-3</c:v>
                </c:pt>
                <c:pt idx="1845">
                  <c:v>-2.74328386023294E-3</c:v>
                </c:pt>
                <c:pt idx="1846">
                  <c:v>-2.74328386023294E-3</c:v>
                </c:pt>
                <c:pt idx="1847">
                  <c:v>-2.74328386023294E-3</c:v>
                </c:pt>
                <c:pt idx="1848">
                  <c:v>-2.74328386023294E-3</c:v>
                </c:pt>
                <c:pt idx="1849">
                  <c:v>-2.74328386023294E-3</c:v>
                </c:pt>
                <c:pt idx="1850">
                  <c:v>-2.74328386023294E-3</c:v>
                </c:pt>
                <c:pt idx="1851">
                  <c:v>-2.74328386023294E-3</c:v>
                </c:pt>
                <c:pt idx="1852">
                  <c:v>-2.74328386023294E-3</c:v>
                </c:pt>
                <c:pt idx="1853">
                  <c:v>-2.74328386023294E-3</c:v>
                </c:pt>
                <c:pt idx="1854">
                  <c:v>-2.74328386023294E-3</c:v>
                </c:pt>
                <c:pt idx="1855">
                  <c:v>-2.74328386023294E-3</c:v>
                </c:pt>
                <c:pt idx="1856">
                  <c:v>-2.74328386023294E-3</c:v>
                </c:pt>
                <c:pt idx="1857">
                  <c:v>-2.74328386023294E-3</c:v>
                </c:pt>
                <c:pt idx="1858">
                  <c:v>-2.74328386023294E-3</c:v>
                </c:pt>
                <c:pt idx="1859">
                  <c:v>-2.74328386023294E-3</c:v>
                </c:pt>
                <c:pt idx="1860">
                  <c:v>-2.74328386023294E-3</c:v>
                </c:pt>
                <c:pt idx="1861">
                  <c:v>-2.74328386023294E-3</c:v>
                </c:pt>
                <c:pt idx="1862">
                  <c:v>-2.74328386023294E-3</c:v>
                </c:pt>
                <c:pt idx="1863">
                  <c:v>-2.74328386023294E-3</c:v>
                </c:pt>
                <c:pt idx="1864">
                  <c:v>-2.74328386023294E-3</c:v>
                </c:pt>
                <c:pt idx="1865">
                  <c:v>-2.74328386023294E-3</c:v>
                </c:pt>
                <c:pt idx="1866">
                  <c:v>-2.74328386023294E-3</c:v>
                </c:pt>
                <c:pt idx="1867">
                  <c:v>-2.74328386023294E-3</c:v>
                </c:pt>
                <c:pt idx="1868">
                  <c:v>-2.74328386023294E-3</c:v>
                </c:pt>
                <c:pt idx="1869">
                  <c:v>-2.74328386023294E-3</c:v>
                </c:pt>
                <c:pt idx="1870">
                  <c:v>-2.74328386023294E-3</c:v>
                </c:pt>
                <c:pt idx="1871">
                  <c:v>-2.74328386023294E-3</c:v>
                </c:pt>
                <c:pt idx="1872">
                  <c:v>-2.74328386023294E-3</c:v>
                </c:pt>
                <c:pt idx="1873">
                  <c:v>-2.74328386023294E-3</c:v>
                </c:pt>
                <c:pt idx="1874">
                  <c:v>-2.74328386023294E-3</c:v>
                </c:pt>
                <c:pt idx="1875">
                  <c:v>-2.74328386023294E-3</c:v>
                </c:pt>
                <c:pt idx="1876">
                  <c:v>-2.74328386023294E-3</c:v>
                </c:pt>
                <c:pt idx="1877">
                  <c:v>-2.74328386023294E-3</c:v>
                </c:pt>
                <c:pt idx="1878">
                  <c:v>-2.74328386023294E-3</c:v>
                </c:pt>
                <c:pt idx="1879">
                  <c:v>-2.74328386023294E-3</c:v>
                </c:pt>
                <c:pt idx="1880">
                  <c:v>-2.74328386023294E-3</c:v>
                </c:pt>
                <c:pt idx="1881">
                  <c:v>-2.74328386023294E-3</c:v>
                </c:pt>
                <c:pt idx="1882">
                  <c:v>-2.74328386023294E-3</c:v>
                </c:pt>
                <c:pt idx="1883">
                  <c:v>-2.74328386023294E-3</c:v>
                </c:pt>
                <c:pt idx="1884">
                  <c:v>-2.74328386023294E-3</c:v>
                </c:pt>
                <c:pt idx="1885">
                  <c:v>-2.74328386023294E-3</c:v>
                </c:pt>
                <c:pt idx="1886">
                  <c:v>-2.74328386023294E-3</c:v>
                </c:pt>
                <c:pt idx="1887">
                  <c:v>-2.74328386023294E-3</c:v>
                </c:pt>
                <c:pt idx="1888">
                  <c:v>-2.74328386023294E-3</c:v>
                </c:pt>
                <c:pt idx="1889">
                  <c:v>-2.74328386023294E-3</c:v>
                </c:pt>
                <c:pt idx="1890">
                  <c:v>-2.74328386023294E-3</c:v>
                </c:pt>
                <c:pt idx="1891">
                  <c:v>-2.74328386023294E-3</c:v>
                </c:pt>
                <c:pt idx="1892">
                  <c:v>-2.74328386023294E-3</c:v>
                </c:pt>
                <c:pt idx="1893">
                  <c:v>-2.74328386023294E-3</c:v>
                </c:pt>
                <c:pt idx="1894">
                  <c:v>-2.74328386023294E-3</c:v>
                </c:pt>
                <c:pt idx="1895">
                  <c:v>-2.74328386023294E-3</c:v>
                </c:pt>
                <c:pt idx="1896">
                  <c:v>-2.74328386023294E-3</c:v>
                </c:pt>
                <c:pt idx="1897">
                  <c:v>-2.74328386023294E-3</c:v>
                </c:pt>
                <c:pt idx="1898">
                  <c:v>-2.74328386023294E-3</c:v>
                </c:pt>
                <c:pt idx="1899">
                  <c:v>-2.74328386023294E-3</c:v>
                </c:pt>
                <c:pt idx="1900">
                  <c:v>-2.74328386023294E-3</c:v>
                </c:pt>
                <c:pt idx="1901">
                  <c:v>-2.74328386023294E-3</c:v>
                </c:pt>
                <c:pt idx="1902">
                  <c:v>-2.74328386023294E-3</c:v>
                </c:pt>
                <c:pt idx="1903">
                  <c:v>-2.74328386023294E-3</c:v>
                </c:pt>
                <c:pt idx="1904">
                  <c:v>-2.74328386023294E-3</c:v>
                </c:pt>
                <c:pt idx="1905">
                  <c:v>-2.74328386023294E-3</c:v>
                </c:pt>
                <c:pt idx="1906">
                  <c:v>-2.74328386023294E-3</c:v>
                </c:pt>
                <c:pt idx="1907">
                  <c:v>-2.74328386023294E-3</c:v>
                </c:pt>
                <c:pt idx="1908">
                  <c:v>-2.74328386023294E-3</c:v>
                </c:pt>
                <c:pt idx="1909">
                  <c:v>-2.74328386023294E-3</c:v>
                </c:pt>
                <c:pt idx="1910">
                  <c:v>-2.74328386023294E-3</c:v>
                </c:pt>
                <c:pt idx="1911">
                  <c:v>-2.74328386023294E-3</c:v>
                </c:pt>
                <c:pt idx="1912">
                  <c:v>-2.74328386023294E-3</c:v>
                </c:pt>
                <c:pt idx="1913">
                  <c:v>-2.74328386023294E-3</c:v>
                </c:pt>
                <c:pt idx="1914">
                  <c:v>-2.74328386023294E-3</c:v>
                </c:pt>
                <c:pt idx="1915">
                  <c:v>-2.74328386023294E-3</c:v>
                </c:pt>
                <c:pt idx="1916">
                  <c:v>-2.74328386023294E-3</c:v>
                </c:pt>
                <c:pt idx="1917">
                  <c:v>-2.74328386023294E-3</c:v>
                </c:pt>
                <c:pt idx="1918">
                  <c:v>-2.74328386023294E-3</c:v>
                </c:pt>
                <c:pt idx="1919">
                  <c:v>-2.74328386023294E-3</c:v>
                </c:pt>
                <c:pt idx="1920">
                  <c:v>-2.74328386023294E-3</c:v>
                </c:pt>
                <c:pt idx="1921">
                  <c:v>-2.74328386023294E-3</c:v>
                </c:pt>
                <c:pt idx="1922">
                  <c:v>-2.74328386023294E-3</c:v>
                </c:pt>
                <c:pt idx="1923">
                  <c:v>-2.74328386023294E-3</c:v>
                </c:pt>
                <c:pt idx="1924">
                  <c:v>-2.74328386023294E-3</c:v>
                </c:pt>
                <c:pt idx="1925">
                  <c:v>-2.74328386023294E-3</c:v>
                </c:pt>
                <c:pt idx="1926">
                  <c:v>-2.74328386023294E-3</c:v>
                </c:pt>
                <c:pt idx="1927">
                  <c:v>-2.74328386023294E-3</c:v>
                </c:pt>
                <c:pt idx="1928">
                  <c:v>-2.74328386023294E-3</c:v>
                </c:pt>
                <c:pt idx="1929">
                  <c:v>-2.74328386023294E-3</c:v>
                </c:pt>
                <c:pt idx="1930">
                  <c:v>-2.74328386023294E-3</c:v>
                </c:pt>
                <c:pt idx="1931">
                  <c:v>-2.74328386023294E-3</c:v>
                </c:pt>
                <c:pt idx="1932">
                  <c:v>-2.74328386023294E-3</c:v>
                </c:pt>
                <c:pt idx="1933">
                  <c:v>-2.74328386023294E-3</c:v>
                </c:pt>
                <c:pt idx="1934">
                  <c:v>-2.74328386023294E-3</c:v>
                </c:pt>
                <c:pt idx="1935">
                  <c:v>-2.74328386023294E-3</c:v>
                </c:pt>
                <c:pt idx="1936">
                  <c:v>-2.74328386023294E-3</c:v>
                </c:pt>
                <c:pt idx="1937">
                  <c:v>-2.74328386023294E-3</c:v>
                </c:pt>
                <c:pt idx="1938">
                  <c:v>-2.74328386023294E-3</c:v>
                </c:pt>
                <c:pt idx="1939">
                  <c:v>-2.74328386023294E-3</c:v>
                </c:pt>
                <c:pt idx="1940">
                  <c:v>-2.74328386023294E-3</c:v>
                </c:pt>
                <c:pt idx="1941">
                  <c:v>-2.74328386023294E-3</c:v>
                </c:pt>
                <c:pt idx="1942">
                  <c:v>-2.74328386023294E-3</c:v>
                </c:pt>
                <c:pt idx="1943">
                  <c:v>-2.74328386023294E-3</c:v>
                </c:pt>
                <c:pt idx="1944">
                  <c:v>-2.74328386023294E-3</c:v>
                </c:pt>
                <c:pt idx="1945">
                  <c:v>-2.74328386023294E-3</c:v>
                </c:pt>
                <c:pt idx="1946">
                  <c:v>-2.74328386023294E-3</c:v>
                </c:pt>
                <c:pt idx="1947">
                  <c:v>-2.74328386023294E-3</c:v>
                </c:pt>
                <c:pt idx="1948">
                  <c:v>-2.74328386023294E-3</c:v>
                </c:pt>
                <c:pt idx="1949">
                  <c:v>-2.74328386023294E-3</c:v>
                </c:pt>
                <c:pt idx="1950">
                  <c:v>-2.74328386023294E-3</c:v>
                </c:pt>
                <c:pt idx="1951">
                  <c:v>-2.74328386023294E-3</c:v>
                </c:pt>
                <c:pt idx="1952">
                  <c:v>-2.74328386023294E-3</c:v>
                </c:pt>
                <c:pt idx="1953">
                  <c:v>-2.74328386023294E-3</c:v>
                </c:pt>
                <c:pt idx="1954">
                  <c:v>-2.74328386023294E-3</c:v>
                </c:pt>
                <c:pt idx="1955">
                  <c:v>-2.74328386023294E-3</c:v>
                </c:pt>
                <c:pt idx="1956">
                  <c:v>-2.74328386023294E-3</c:v>
                </c:pt>
                <c:pt idx="1957">
                  <c:v>-2.74328386023294E-3</c:v>
                </c:pt>
                <c:pt idx="1958">
                  <c:v>-2.74328386023294E-3</c:v>
                </c:pt>
                <c:pt idx="1959">
                  <c:v>-2.74328386023294E-3</c:v>
                </c:pt>
                <c:pt idx="1960">
                  <c:v>-2.74328386023294E-3</c:v>
                </c:pt>
                <c:pt idx="1961">
                  <c:v>-2.74328386023294E-3</c:v>
                </c:pt>
                <c:pt idx="1962">
                  <c:v>-2.74328386023294E-3</c:v>
                </c:pt>
                <c:pt idx="1963">
                  <c:v>-2.74328386023294E-3</c:v>
                </c:pt>
                <c:pt idx="1964">
                  <c:v>-2.74328386023294E-3</c:v>
                </c:pt>
                <c:pt idx="1965">
                  <c:v>-2.74328386023294E-3</c:v>
                </c:pt>
                <c:pt idx="1966">
                  <c:v>-2.74328386023294E-3</c:v>
                </c:pt>
                <c:pt idx="1967">
                  <c:v>-2.74328386023294E-3</c:v>
                </c:pt>
                <c:pt idx="1968">
                  <c:v>-2.74328386023294E-3</c:v>
                </c:pt>
                <c:pt idx="1969">
                  <c:v>-2.74328386023294E-3</c:v>
                </c:pt>
                <c:pt idx="1970">
                  <c:v>-2.74328386023294E-3</c:v>
                </c:pt>
                <c:pt idx="1971">
                  <c:v>-2.74328386023294E-3</c:v>
                </c:pt>
                <c:pt idx="1972">
                  <c:v>-2.74328386023294E-3</c:v>
                </c:pt>
                <c:pt idx="1973">
                  <c:v>-2.74328386023294E-3</c:v>
                </c:pt>
                <c:pt idx="1974">
                  <c:v>-2.74328386023294E-3</c:v>
                </c:pt>
                <c:pt idx="1975">
                  <c:v>-2.74328386023294E-3</c:v>
                </c:pt>
                <c:pt idx="1976">
                  <c:v>-2.74328386023294E-3</c:v>
                </c:pt>
                <c:pt idx="1977">
                  <c:v>-2.74328386023294E-3</c:v>
                </c:pt>
                <c:pt idx="1978">
                  <c:v>-2.74328386023294E-3</c:v>
                </c:pt>
                <c:pt idx="1979">
                  <c:v>-2.74328386023294E-3</c:v>
                </c:pt>
                <c:pt idx="1980">
                  <c:v>-2.74328386023294E-3</c:v>
                </c:pt>
                <c:pt idx="1981">
                  <c:v>-2.74328386023294E-3</c:v>
                </c:pt>
                <c:pt idx="1982">
                  <c:v>-2.74328386023294E-3</c:v>
                </c:pt>
                <c:pt idx="1983">
                  <c:v>-2.74328386023294E-3</c:v>
                </c:pt>
                <c:pt idx="1984">
                  <c:v>-2.74328386023294E-3</c:v>
                </c:pt>
                <c:pt idx="1985">
                  <c:v>-2.74328386023294E-3</c:v>
                </c:pt>
                <c:pt idx="1986">
                  <c:v>-2.74328386023294E-3</c:v>
                </c:pt>
                <c:pt idx="1987">
                  <c:v>-2.74328386023294E-3</c:v>
                </c:pt>
                <c:pt idx="1988">
                  <c:v>-2.74328386023294E-3</c:v>
                </c:pt>
                <c:pt idx="1989">
                  <c:v>-2.74328386023294E-3</c:v>
                </c:pt>
                <c:pt idx="1990">
                  <c:v>-2.74328386023294E-3</c:v>
                </c:pt>
                <c:pt idx="1991">
                  <c:v>-2.74328386023294E-3</c:v>
                </c:pt>
                <c:pt idx="1992">
                  <c:v>-2.74328386023294E-3</c:v>
                </c:pt>
                <c:pt idx="1993">
                  <c:v>-2.74328386023294E-3</c:v>
                </c:pt>
                <c:pt idx="1994">
                  <c:v>-2.74328386023294E-3</c:v>
                </c:pt>
                <c:pt idx="1995">
                  <c:v>-2.74328386023294E-3</c:v>
                </c:pt>
                <c:pt idx="1996">
                  <c:v>-2.74328386023294E-3</c:v>
                </c:pt>
                <c:pt idx="1997">
                  <c:v>-2.74328386023294E-3</c:v>
                </c:pt>
                <c:pt idx="1998">
                  <c:v>-2.74328386023294E-3</c:v>
                </c:pt>
                <c:pt idx="1999">
                  <c:v>-2.74328386023294E-3</c:v>
                </c:pt>
                <c:pt idx="2000">
                  <c:v>-2.74328386023294E-3</c:v>
                </c:pt>
                <c:pt idx="2001">
                  <c:v>-2.74328386023294E-3</c:v>
                </c:pt>
                <c:pt idx="2002">
                  <c:v>-2.74328386023294E-3</c:v>
                </c:pt>
                <c:pt idx="2003">
                  <c:v>-2.74328386023294E-3</c:v>
                </c:pt>
                <c:pt idx="2004">
                  <c:v>-2.74328386023294E-3</c:v>
                </c:pt>
                <c:pt idx="2005">
                  <c:v>-2.74328386023294E-3</c:v>
                </c:pt>
                <c:pt idx="2006">
                  <c:v>-2.74328386023294E-3</c:v>
                </c:pt>
                <c:pt idx="2007">
                  <c:v>-2.74328386023294E-3</c:v>
                </c:pt>
                <c:pt idx="2008">
                  <c:v>-2.74328386023294E-3</c:v>
                </c:pt>
                <c:pt idx="2009">
                  <c:v>-2.74328386023294E-3</c:v>
                </c:pt>
                <c:pt idx="2010">
                  <c:v>-2.74328386023294E-3</c:v>
                </c:pt>
                <c:pt idx="2011">
                  <c:v>-2.74328386023294E-3</c:v>
                </c:pt>
                <c:pt idx="2012">
                  <c:v>-2.74328386023294E-3</c:v>
                </c:pt>
                <c:pt idx="2013">
                  <c:v>-2.74328386023294E-3</c:v>
                </c:pt>
                <c:pt idx="2014">
                  <c:v>-2.74328386023294E-3</c:v>
                </c:pt>
                <c:pt idx="2015">
                  <c:v>-2.74328386023294E-3</c:v>
                </c:pt>
                <c:pt idx="2016">
                  <c:v>-2.74328386023294E-3</c:v>
                </c:pt>
                <c:pt idx="2017">
                  <c:v>-2.74328386023294E-3</c:v>
                </c:pt>
                <c:pt idx="2018">
                  <c:v>-2.74328386023294E-3</c:v>
                </c:pt>
                <c:pt idx="2019">
                  <c:v>-2.74328386023294E-3</c:v>
                </c:pt>
                <c:pt idx="2020">
                  <c:v>-2.74328386023294E-3</c:v>
                </c:pt>
                <c:pt idx="2021">
                  <c:v>-2.74328386023294E-3</c:v>
                </c:pt>
                <c:pt idx="2022">
                  <c:v>-2.74328386023294E-3</c:v>
                </c:pt>
                <c:pt idx="2023">
                  <c:v>-2.74328386023294E-3</c:v>
                </c:pt>
                <c:pt idx="2024">
                  <c:v>-2.74328386023294E-3</c:v>
                </c:pt>
                <c:pt idx="2025">
                  <c:v>-2.74328386023294E-3</c:v>
                </c:pt>
                <c:pt idx="2026">
                  <c:v>-2.74328386023294E-3</c:v>
                </c:pt>
                <c:pt idx="2027">
                  <c:v>-2.74328386023294E-3</c:v>
                </c:pt>
                <c:pt idx="2028">
                  <c:v>-2.74328386023294E-3</c:v>
                </c:pt>
                <c:pt idx="2029">
                  <c:v>-2.74328386023294E-3</c:v>
                </c:pt>
                <c:pt idx="2030">
                  <c:v>-2.74328386023294E-3</c:v>
                </c:pt>
                <c:pt idx="2031">
                  <c:v>-2.74328386023294E-3</c:v>
                </c:pt>
                <c:pt idx="2032">
                  <c:v>-2.74328386023294E-3</c:v>
                </c:pt>
                <c:pt idx="2033">
                  <c:v>-2.74328386023294E-3</c:v>
                </c:pt>
                <c:pt idx="2034">
                  <c:v>-2.74328386023294E-3</c:v>
                </c:pt>
                <c:pt idx="2035">
                  <c:v>-2.74328386023294E-3</c:v>
                </c:pt>
                <c:pt idx="2036">
                  <c:v>-2.74328386023294E-3</c:v>
                </c:pt>
                <c:pt idx="2037">
                  <c:v>-2.74328386023294E-3</c:v>
                </c:pt>
                <c:pt idx="2038">
                  <c:v>-2.74328386023294E-3</c:v>
                </c:pt>
                <c:pt idx="2039">
                  <c:v>-2.74328386023294E-3</c:v>
                </c:pt>
                <c:pt idx="2040">
                  <c:v>-2.74328386023294E-3</c:v>
                </c:pt>
                <c:pt idx="2041">
                  <c:v>-2.74328386023294E-3</c:v>
                </c:pt>
                <c:pt idx="2042">
                  <c:v>-2.74328386023294E-3</c:v>
                </c:pt>
                <c:pt idx="2043">
                  <c:v>-2.74328386023294E-3</c:v>
                </c:pt>
                <c:pt idx="2044">
                  <c:v>-2.74328386023294E-3</c:v>
                </c:pt>
                <c:pt idx="2045">
                  <c:v>-2.74328386023294E-3</c:v>
                </c:pt>
                <c:pt idx="2046">
                  <c:v>-2.74328386023294E-3</c:v>
                </c:pt>
                <c:pt idx="2047">
                  <c:v>-2.74328386023294E-3</c:v>
                </c:pt>
                <c:pt idx="2048">
                  <c:v>-2.74328386023294E-3</c:v>
                </c:pt>
                <c:pt idx="2049">
                  <c:v>-2.74328386023294E-3</c:v>
                </c:pt>
                <c:pt idx="2050">
                  <c:v>-2.74328386023294E-3</c:v>
                </c:pt>
                <c:pt idx="2051">
                  <c:v>-2.74328386023294E-3</c:v>
                </c:pt>
                <c:pt idx="2052">
                  <c:v>-2.74328386023294E-3</c:v>
                </c:pt>
                <c:pt idx="2053">
                  <c:v>-2.74328386023294E-3</c:v>
                </c:pt>
                <c:pt idx="2054">
                  <c:v>-2.74328386023294E-3</c:v>
                </c:pt>
                <c:pt idx="2055">
                  <c:v>-2.74328386023294E-3</c:v>
                </c:pt>
                <c:pt idx="2056">
                  <c:v>-2.74328386023294E-3</c:v>
                </c:pt>
                <c:pt idx="2057">
                  <c:v>-2.74328386023294E-3</c:v>
                </c:pt>
                <c:pt idx="2058">
                  <c:v>-2.74328386023294E-3</c:v>
                </c:pt>
                <c:pt idx="2059">
                  <c:v>-2.74328386023294E-3</c:v>
                </c:pt>
                <c:pt idx="2060">
                  <c:v>-2.74328386023294E-3</c:v>
                </c:pt>
                <c:pt idx="2061">
                  <c:v>-2.74328386023294E-3</c:v>
                </c:pt>
                <c:pt idx="2062">
                  <c:v>-2.74328386023294E-3</c:v>
                </c:pt>
                <c:pt idx="2063">
                  <c:v>-2.74328386023294E-3</c:v>
                </c:pt>
                <c:pt idx="2064">
                  <c:v>-2.74328386023294E-3</c:v>
                </c:pt>
                <c:pt idx="2065">
                  <c:v>-2.74328386023294E-3</c:v>
                </c:pt>
                <c:pt idx="2066">
                  <c:v>-2.74328386023294E-3</c:v>
                </c:pt>
                <c:pt idx="2067">
                  <c:v>-2.74328386023294E-3</c:v>
                </c:pt>
                <c:pt idx="2068">
                  <c:v>-2.74328386023294E-3</c:v>
                </c:pt>
                <c:pt idx="2069">
                  <c:v>-2.74328386023294E-3</c:v>
                </c:pt>
                <c:pt idx="2070">
                  <c:v>-2.74328386023294E-3</c:v>
                </c:pt>
                <c:pt idx="2071">
                  <c:v>-2.74328386023294E-3</c:v>
                </c:pt>
                <c:pt idx="2072">
                  <c:v>-2.74328386023294E-3</c:v>
                </c:pt>
                <c:pt idx="2073">
                  <c:v>-2.74328386023294E-3</c:v>
                </c:pt>
                <c:pt idx="2074">
                  <c:v>-2.74328386023294E-3</c:v>
                </c:pt>
                <c:pt idx="2075">
                  <c:v>-2.74328386023294E-3</c:v>
                </c:pt>
                <c:pt idx="2076">
                  <c:v>-2.74328386023294E-3</c:v>
                </c:pt>
                <c:pt idx="2077">
                  <c:v>-2.74328386023294E-3</c:v>
                </c:pt>
                <c:pt idx="2078">
                  <c:v>-2.74328386023294E-3</c:v>
                </c:pt>
                <c:pt idx="2079">
                  <c:v>-2.74328386023294E-3</c:v>
                </c:pt>
                <c:pt idx="2080">
                  <c:v>-2.74328386023294E-3</c:v>
                </c:pt>
                <c:pt idx="2081">
                  <c:v>-2.74328386023294E-3</c:v>
                </c:pt>
                <c:pt idx="2082">
                  <c:v>-2.74328386023294E-3</c:v>
                </c:pt>
                <c:pt idx="2083">
                  <c:v>-2.74328386023294E-3</c:v>
                </c:pt>
                <c:pt idx="2084">
                  <c:v>-2.74328386023294E-3</c:v>
                </c:pt>
                <c:pt idx="2085">
                  <c:v>-2.74328386023294E-3</c:v>
                </c:pt>
                <c:pt idx="2086">
                  <c:v>-2.74328386023294E-3</c:v>
                </c:pt>
                <c:pt idx="2087">
                  <c:v>-2.74328386023294E-3</c:v>
                </c:pt>
                <c:pt idx="2088">
                  <c:v>-2.74328386023294E-3</c:v>
                </c:pt>
                <c:pt idx="2089">
                  <c:v>-2.74328386023294E-3</c:v>
                </c:pt>
                <c:pt idx="2090">
                  <c:v>-2.74328386023294E-3</c:v>
                </c:pt>
                <c:pt idx="2091">
                  <c:v>-2.74328386023294E-3</c:v>
                </c:pt>
                <c:pt idx="2092">
                  <c:v>-2.74328386023294E-3</c:v>
                </c:pt>
                <c:pt idx="2093">
                  <c:v>-2.74328386023294E-3</c:v>
                </c:pt>
                <c:pt idx="2094">
                  <c:v>-2.74328386023294E-3</c:v>
                </c:pt>
                <c:pt idx="2095">
                  <c:v>-2.74328386023294E-3</c:v>
                </c:pt>
                <c:pt idx="2096">
                  <c:v>-2.74328386023294E-3</c:v>
                </c:pt>
                <c:pt idx="2097">
                  <c:v>-2.74328386023294E-3</c:v>
                </c:pt>
                <c:pt idx="2098">
                  <c:v>-2.74328386023294E-3</c:v>
                </c:pt>
                <c:pt idx="2099">
                  <c:v>-2.74328386023294E-3</c:v>
                </c:pt>
                <c:pt idx="2100">
                  <c:v>-2.74328386023294E-3</c:v>
                </c:pt>
                <c:pt idx="2101">
                  <c:v>-2.74328386023294E-3</c:v>
                </c:pt>
                <c:pt idx="2102">
                  <c:v>-2.74328386023294E-3</c:v>
                </c:pt>
                <c:pt idx="2103">
                  <c:v>-2.74328386023294E-3</c:v>
                </c:pt>
                <c:pt idx="2104">
                  <c:v>-2.74328386023294E-3</c:v>
                </c:pt>
                <c:pt idx="2105">
                  <c:v>-2.74328386023294E-3</c:v>
                </c:pt>
                <c:pt idx="2106">
                  <c:v>-2.74328386023294E-3</c:v>
                </c:pt>
                <c:pt idx="2107">
                  <c:v>-2.74328386023294E-3</c:v>
                </c:pt>
                <c:pt idx="2108">
                  <c:v>-2.74328386023294E-3</c:v>
                </c:pt>
                <c:pt idx="2109">
                  <c:v>-2.74328386023294E-3</c:v>
                </c:pt>
                <c:pt idx="2110">
                  <c:v>-2.74328386023294E-3</c:v>
                </c:pt>
                <c:pt idx="2111">
                  <c:v>-2.74328386023294E-3</c:v>
                </c:pt>
                <c:pt idx="2112">
                  <c:v>-2.74328386023294E-3</c:v>
                </c:pt>
                <c:pt idx="2113">
                  <c:v>-2.74328386023294E-3</c:v>
                </c:pt>
                <c:pt idx="2114">
                  <c:v>-2.74328386023294E-3</c:v>
                </c:pt>
                <c:pt idx="2115">
                  <c:v>-2.74328386023294E-3</c:v>
                </c:pt>
                <c:pt idx="2116">
                  <c:v>-2.74328386023294E-3</c:v>
                </c:pt>
                <c:pt idx="2117">
                  <c:v>-2.74328386023294E-3</c:v>
                </c:pt>
                <c:pt idx="2118">
                  <c:v>-2.74328386023294E-3</c:v>
                </c:pt>
                <c:pt idx="2119">
                  <c:v>-2.74328386023294E-3</c:v>
                </c:pt>
                <c:pt idx="2120">
                  <c:v>-2.74328386023294E-3</c:v>
                </c:pt>
                <c:pt idx="2121">
                  <c:v>-2.74328386023294E-3</c:v>
                </c:pt>
                <c:pt idx="2122">
                  <c:v>-2.74328386023294E-3</c:v>
                </c:pt>
                <c:pt idx="2123">
                  <c:v>-2.74328386023294E-3</c:v>
                </c:pt>
                <c:pt idx="2124">
                  <c:v>-2.74328386023294E-3</c:v>
                </c:pt>
                <c:pt idx="2125">
                  <c:v>-2.74328386023294E-3</c:v>
                </c:pt>
                <c:pt idx="2126">
                  <c:v>-2.74328386023294E-3</c:v>
                </c:pt>
                <c:pt idx="2127">
                  <c:v>-2.74328386023294E-3</c:v>
                </c:pt>
                <c:pt idx="2128">
                  <c:v>-2.74328386023294E-3</c:v>
                </c:pt>
                <c:pt idx="2129">
                  <c:v>-2.74328386023294E-3</c:v>
                </c:pt>
                <c:pt idx="2130">
                  <c:v>-2.74328386023294E-3</c:v>
                </c:pt>
                <c:pt idx="2131">
                  <c:v>-2.74328386023294E-3</c:v>
                </c:pt>
                <c:pt idx="2132">
                  <c:v>-2.74328386023294E-3</c:v>
                </c:pt>
                <c:pt idx="2133">
                  <c:v>-2.74328386023294E-3</c:v>
                </c:pt>
                <c:pt idx="2134">
                  <c:v>-2.74328386023294E-3</c:v>
                </c:pt>
                <c:pt idx="2135">
                  <c:v>-2.74328386023294E-3</c:v>
                </c:pt>
                <c:pt idx="2136">
                  <c:v>-2.74328386023294E-3</c:v>
                </c:pt>
                <c:pt idx="2137">
                  <c:v>-2.74328386023294E-3</c:v>
                </c:pt>
                <c:pt idx="2138">
                  <c:v>-2.74328386023294E-3</c:v>
                </c:pt>
                <c:pt idx="2139">
                  <c:v>-2.74328386023294E-3</c:v>
                </c:pt>
                <c:pt idx="2140">
                  <c:v>-2.74328386023294E-3</c:v>
                </c:pt>
                <c:pt idx="2141">
                  <c:v>-2.74328386023294E-3</c:v>
                </c:pt>
                <c:pt idx="2142">
                  <c:v>-2.74328386023294E-3</c:v>
                </c:pt>
                <c:pt idx="2143">
                  <c:v>-2.74328386023294E-3</c:v>
                </c:pt>
                <c:pt idx="2144">
                  <c:v>-2.74328386023294E-3</c:v>
                </c:pt>
                <c:pt idx="2145">
                  <c:v>-2.74328386023294E-3</c:v>
                </c:pt>
                <c:pt idx="2146">
                  <c:v>-2.74328386023294E-3</c:v>
                </c:pt>
                <c:pt idx="2147">
                  <c:v>-2.74328386023294E-3</c:v>
                </c:pt>
                <c:pt idx="2148">
                  <c:v>-2.74328386023294E-3</c:v>
                </c:pt>
                <c:pt idx="2149">
                  <c:v>-2.74328386023294E-3</c:v>
                </c:pt>
                <c:pt idx="2150">
                  <c:v>-2.74328386023294E-3</c:v>
                </c:pt>
                <c:pt idx="2151">
                  <c:v>-2.74328386023294E-3</c:v>
                </c:pt>
                <c:pt idx="2152">
                  <c:v>-2.74328386023294E-3</c:v>
                </c:pt>
                <c:pt idx="2153">
                  <c:v>-2.74328386023294E-3</c:v>
                </c:pt>
                <c:pt idx="2154">
                  <c:v>-2.74328386023294E-3</c:v>
                </c:pt>
                <c:pt idx="2155">
                  <c:v>-2.74328386023294E-3</c:v>
                </c:pt>
                <c:pt idx="2156">
                  <c:v>-2.74328386023294E-3</c:v>
                </c:pt>
                <c:pt idx="2157">
                  <c:v>-2.74328386023294E-3</c:v>
                </c:pt>
                <c:pt idx="2158">
                  <c:v>-2.74328386023294E-3</c:v>
                </c:pt>
                <c:pt idx="2159">
                  <c:v>-2.74328386023294E-3</c:v>
                </c:pt>
                <c:pt idx="2160">
                  <c:v>-2.74328386023294E-3</c:v>
                </c:pt>
                <c:pt idx="2161">
                  <c:v>-2.74328386023294E-3</c:v>
                </c:pt>
                <c:pt idx="2162">
                  <c:v>-2.74328386023294E-3</c:v>
                </c:pt>
                <c:pt idx="2163">
                  <c:v>-2.74328386023294E-3</c:v>
                </c:pt>
                <c:pt idx="2164">
                  <c:v>-2.74328386023294E-3</c:v>
                </c:pt>
                <c:pt idx="2165">
                  <c:v>-2.74328386023294E-3</c:v>
                </c:pt>
                <c:pt idx="2166">
                  <c:v>-2.74328386023294E-3</c:v>
                </c:pt>
                <c:pt idx="2167">
                  <c:v>-2.74328386023294E-3</c:v>
                </c:pt>
                <c:pt idx="2168">
                  <c:v>-2.74328386023294E-3</c:v>
                </c:pt>
                <c:pt idx="2169">
                  <c:v>-2.74328386023294E-3</c:v>
                </c:pt>
                <c:pt idx="2170">
                  <c:v>-2.74328386023294E-3</c:v>
                </c:pt>
                <c:pt idx="2171">
                  <c:v>-2.74328386023294E-3</c:v>
                </c:pt>
                <c:pt idx="2172">
                  <c:v>-2.74328386023294E-3</c:v>
                </c:pt>
                <c:pt idx="2173">
                  <c:v>-2.74328386023294E-3</c:v>
                </c:pt>
                <c:pt idx="2174">
                  <c:v>-2.74328386023294E-3</c:v>
                </c:pt>
                <c:pt idx="2175">
                  <c:v>-2.74328386023294E-3</c:v>
                </c:pt>
                <c:pt idx="2176">
                  <c:v>-2.74328386023294E-3</c:v>
                </c:pt>
                <c:pt idx="2177">
                  <c:v>-2.74328386023294E-3</c:v>
                </c:pt>
                <c:pt idx="2178">
                  <c:v>-2.74328386023294E-3</c:v>
                </c:pt>
                <c:pt idx="2179">
                  <c:v>-2.74328386023294E-3</c:v>
                </c:pt>
                <c:pt idx="2180">
                  <c:v>-2.74328386023294E-3</c:v>
                </c:pt>
                <c:pt idx="2181">
                  <c:v>-2.74328386023294E-3</c:v>
                </c:pt>
                <c:pt idx="2182">
                  <c:v>-2.74328386023294E-3</c:v>
                </c:pt>
                <c:pt idx="2183">
                  <c:v>-2.74328386023294E-3</c:v>
                </c:pt>
                <c:pt idx="2184">
                  <c:v>-2.74328386023294E-3</c:v>
                </c:pt>
                <c:pt idx="2185">
                  <c:v>-2.74328386023294E-3</c:v>
                </c:pt>
                <c:pt idx="2186">
                  <c:v>-2.74328386023294E-3</c:v>
                </c:pt>
                <c:pt idx="2187">
                  <c:v>-2.74328386023294E-3</c:v>
                </c:pt>
                <c:pt idx="2188">
                  <c:v>-2.74328386023294E-3</c:v>
                </c:pt>
                <c:pt idx="2189">
                  <c:v>-2.74328386023294E-3</c:v>
                </c:pt>
                <c:pt idx="2190">
                  <c:v>-2.74328386023294E-3</c:v>
                </c:pt>
                <c:pt idx="2191">
                  <c:v>-2.74328386023294E-3</c:v>
                </c:pt>
                <c:pt idx="2192">
                  <c:v>-2.74328386023294E-3</c:v>
                </c:pt>
                <c:pt idx="2193">
                  <c:v>-2.74328386023294E-3</c:v>
                </c:pt>
                <c:pt idx="2194">
                  <c:v>-2.74328386023294E-3</c:v>
                </c:pt>
                <c:pt idx="2195">
                  <c:v>-2.74328386023294E-3</c:v>
                </c:pt>
                <c:pt idx="2196">
                  <c:v>-2.74328386023294E-3</c:v>
                </c:pt>
                <c:pt idx="2197">
                  <c:v>-2.74328386023294E-3</c:v>
                </c:pt>
                <c:pt idx="2198">
                  <c:v>-2.74328386023294E-3</c:v>
                </c:pt>
                <c:pt idx="2199">
                  <c:v>-2.74328386023294E-3</c:v>
                </c:pt>
                <c:pt idx="2200">
                  <c:v>-2.74328386023294E-3</c:v>
                </c:pt>
                <c:pt idx="2201">
                  <c:v>-2.74328386023294E-3</c:v>
                </c:pt>
                <c:pt idx="2202">
                  <c:v>-2.74328386023294E-3</c:v>
                </c:pt>
                <c:pt idx="2203">
                  <c:v>-2.74328386023294E-3</c:v>
                </c:pt>
                <c:pt idx="2204">
                  <c:v>-2.74328386023294E-3</c:v>
                </c:pt>
                <c:pt idx="2205">
                  <c:v>-2.74328386023294E-3</c:v>
                </c:pt>
                <c:pt idx="2206">
                  <c:v>-2.74328386023294E-3</c:v>
                </c:pt>
                <c:pt idx="2207">
                  <c:v>-2.74328386023294E-3</c:v>
                </c:pt>
                <c:pt idx="2208">
                  <c:v>-2.74328386023294E-3</c:v>
                </c:pt>
                <c:pt idx="2209">
                  <c:v>-2.74328386023294E-3</c:v>
                </c:pt>
                <c:pt idx="2210">
                  <c:v>-2.74328386023294E-3</c:v>
                </c:pt>
                <c:pt idx="2211">
                  <c:v>-2.74328386023294E-3</c:v>
                </c:pt>
                <c:pt idx="2212">
                  <c:v>-2.74328386023294E-3</c:v>
                </c:pt>
                <c:pt idx="2213">
                  <c:v>-2.74328386023294E-3</c:v>
                </c:pt>
                <c:pt idx="2214">
                  <c:v>-2.74328386023294E-3</c:v>
                </c:pt>
                <c:pt idx="2215">
                  <c:v>-2.74328386023294E-3</c:v>
                </c:pt>
                <c:pt idx="2216">
                  <c:v>-2.74328386023294E-3</c:v>
                </c:pt>
                <c:pt idx="2217">
                  <c:v>-2.74328386023294E-3</c:v>
                </c:pt>
                <c:pt idx="2218">
                  <c:v>-2.74328386023294E-3</c:v>
                </c:pt>
                <c:pt idx="2219">
                  <c:v>-2.74328386023294E-3</c:v>
                </c:pt>
                <c:pt idx="2220">
                  <c:v>-2.74328386023294E-3</c:v>
                </c:pt>
                <c:pt idx="2221">
                  <c:v>-2.74328386023294E-3</c:v>
                </c:pt>
                <c:pt idx="2222">
                  <c:v>-2.74328386023294E-3</c:v>
                </c:pt>
                <c:pt idx="2223">
                  <c:v>-2.74328386023294E-3</c:v>
                </c:pt>
                <c:pt idx="2224">
                  <c:v>-2.74328386023294E-3</c:v>
                </c:pt>
                <c:pt idx="2225">
                  <c:v>-2.74328386023294E-3</c:v>
                </c:pt>
                <c:pt idx="2226">
                  <c:v>-2.74328386023294E-3</c:v>
                </c:pt>
                <c:pt idx="2227">
                  <c:v>-2.74328386023294E-3</c:v>
                </c:pt>
                <c:pt idx="2228">
                  <c:v>-2.74328386023294E-3</c:v>
                </c:pt>
                <c:pt idx="2229">
                  <c:v>-2.74328386023294E-3</c:v>
                </c:pt>
                <c:pt idx="2230">
                  <c:v>-2.74328386023294E-3</c:v>
                </c:pt>
                <c:pt idx="2231">
                  <c:v>-2.74328386023294E-3</c:v>
                </c:pt>
                <c:pt idx="2232">
                  <c:v>-2.74328386023294E-3</c:v>
                </c:pt>
                <c:pt idx="2233">
                  <c:v>-2.74328386023294E-3</c:v>
                </c:pt>
                <c:pt idx="2234">
                  <c:v>-2.74328386023294E-3</c:v>
                </c:pt>
                <c:pt idx="2235">
                  <c:v>-2.74328386023294E-3</c:v>
                </c:pt>
                <c:pt idx="2236">
                  <c:v>-2.74328386023294E-3</c:v>
                </c:pt>
                <c:pt idx="2237">
                  <c:v>-2.74328386023294E-3</c:v>
                </c:pt>
                <c:pt idx="2238">
                  <c:v>-2.74328386023294E-3</c:v>
                </c:pt>
                <c:pt idx="2239">
                  <c:v>-2.74328386023294E-3</c:v>
                </c:pt>
                <c:pt idx="2240">
                  <c:v>-2.74328386023294E-3</c:v>
                </c:pt>
                <c:pt idx="2241">
                  <c:v>-2.74328386023294E-3</c:v>
                </c:pt>
                <c:pt idx="2242">
                  <c:v>-2.74328386023294E-3</c:v>
                </c:pt>
                <c:pt idx="2243">
                  <c:v>-2.74328386023294E-3</c:v>
                </c:pt>
                <c:pt idx="2244">
                  <c:v>-2.74328386023294E-3</c:v>
                </c:pt>
                <c:pt idx="2245">
                  <c:v>-2.74328386023294E-3</c:v>
                </c:pt>
                <c:pt idx="2246">
                  <c:v>-2.74328386023294E-3</c:v>
                </c:pt>
                <c:pt idx="2247">
                  <c:v>-2.74328386023294E-3</c:v>
                </c:pt>
                <c:pt idx="2248">
                  <c:v>-2.74328386023294E-3</c:v>
                </c:pt>
                <c:pt idx="2249">
                  <c:v>-2.74328386023294E-3</c:v>
                </c:pt>
                <c:pt idx="2250">
                  <c:v>-2.74328386023294E-3</c:v>
                </c:pt>
                <c:pt idx="2251">
                  <c:v>-2.74328386023294E-3</c:v>
                </c:pt>
                <c:pt idx="2252">
                  <c:v>-2.74328386023294E-3</c:v>
                </c:pt>
                <c:pt idx="2253">
                  <c:v>-2.74328386023294E-3</c:v>
                </c:pt>
                <c:pt idx="2254">
                  <c:v>-2.74328386023294E-3</c:v>
                </c:pt>
                <c:pt idx="2255">
                  <c:v>-2.74328386023294E-3</c:v>
                </c:pt>
                <c:pt idx="2256">
                  <c:v>-2.74328386023294E-3</c:v>
                </c:pt>
                <c:pt idx="2257">
                  <c:v>-2.74328386023294E-3</c:v>
                </c:pt>
                <c:pt idx="2258">
                  <c:v>-2.74328386023294E-3</c:v>
                </c:pt>
                <c:pt idx="2259">
                  <c:v>-2.74328386023294E-3</c:v>
                </c:pt>
                <c:pt idx="2260">
                  <c:v>-2.74328386023294E-3</c:v>
                </c:pt>
                <c:pt idx="2261">
                  <c:v>-2.74328386023294E-3</c:v>
                </c:pt>
                <c:pt idx="2262">
                  <c:v>-2.74328386023294E-3</c:v>
                </c:pt>
                <c:pt idx="2263">
                  <c:v>-2.74328386023294E-3</c:v>
                </c:pt>
                <c:pt idx="2264">
                  <c:v>-2.74328386023294E-3</c:v>
                </c:pt>
                <c:pt idx="2265">
                  <c:v>-2.74328386023294E-3</c:v>
                </c:pt>
                <c:pt idx="2266">
                  <c:v>-2.74328386023294E-3</c:v>
                </c:pt>
                <c:pt idx="2267">
                  <c:v>-2.74328386023294E-3</c:v>
                </c:pt>
                <c:pt idx="2268">
                  <c:v>-2.74328386023294E-3</c:v>
                </c:pt>
                <c:pt idx="2269">
                  <c:v>-2.74328386023294E-3</c:v>
                </c:pt>
                <c:pt idx="2270">
                  <c:v>-2.74328386023294E-3</c:v>
                </c:pt>
                <c:pt idx="2271">
                  <c:v>-2.74328386023294E-3</c:v>
                </c:pt>
                <c:pt idx="2272">
                  <c:v>-2.74328386023294E-3</c:v>
                </c:pt>
                <c:pt idx="2273">
                  <c:v>-2.74328386023294E-3</c:v>
                </c:pt>
                <c:pt idx="2274">
                  <c:v>-2.74328386023294E-3</c:v>
                </c:pt>
                <c:pt idx="2275">
                  <c:v>-2.74328386023294E-3</c:v>
                </c:pt>
                <c:pt idx="2276">
                  <c:v>-2.74328386023294E-3</c:v>
                </c:pt>
                <c:pt idx="2277">
                  <c:v>-2.74328386023294E-3</c:v>
                </c:pt>
                <c:pt idx="2278">
                  <c:v>-2.74328386023294E-3</c:v>
                </c:pt>
                <c:pt idx="2279">
                  <c:v>-2.74328386023294E-3</c:v>
                </c:pt>
                <c:pt idx="2280">
                  <c:v>-2.74328386023294E-3</c:v>
                </c:pt>
                <c:pt idx="2281">
                  <c:v>-2.74328386023294E-3</c:v>
                </c:pt>
                <c:pt idx="2282">
                  <c:v>-2.74328386023294E-3</c:v>
                </c:pt>
                <c:pt idx="2283">
                  <c:v>-2.74328386023294E-3</c:v>
                </c:pt>
                <c:pt idx="2284">
                  <c:v>-2.74328386023294E-3</c:v>
                </c:pt>
                <c:pt idx="2285">
                  <c:v>-2.74328386023294E-3</c:v>
                </c:pt>
                <c:pt idx="2286">
                  <c:v>-2.74328386023294E-3</c:v>
                </c:pt>
                <c:pt idx="2287">
                  <c:v>-2.74328386023294E-3</c:v>
                </c:pt>
                <c:pt idx="2288">
                  <c:v>-2.74328386023294E-3</c:v>
                </c:pt>
                <c:pt idx="2289">
                  <c:v>-2.74328386023294E-3</c:v>
                </c:pt>
                <c:pt idx="2290">
                  <c:v>-2.74328386023294E-3</c:v>
                </c:pt>
                <c:pt idx="2291">
                  <c:v>-2.74328386023294E-3</c:v>
                </c:pt>
                <c:pt idx="2292">
                  <c:v>-2.74328386023294E-3</c:v>
                </c:pt>
                <c:pt idx="2293">
                  <c:v>-2.74328386023294E-3</c:v>
                </c:pt>
                <c:pt idx="2294">
                  <c:v>-2.74328386023294E-3</c:v>
                </c:pt>
                <c:pt idx="2295">
                  <c:v>-2.74328386023294E-3</c:v>
                </c:pt>
                <c:pt idx="2296">
                  <c:v>-2.74328386023294E-3</c:v>
                </c:pt>
                <c:pt idx="2297">
                  <c:v>-2.74328386023294E-3</c:v>
                </c:pt>
                <c:pt idx="2298">
                  <c:v>-2.74328386023294E-3</c:v>
                </c:pt>
                <c:pt idx="2299">
                  <c:v>-2.74328386023294E-3</c:v>
                </c:pt>
                <c:pt idx="2300">
                  <c:v>-2.74328386023294E-3</c:v>
                </c:pt>
                <c:pt idx="2301">
                  <c:v>-2.74328386023294E-3</c:v>
                </c:pt>
                <c:pt idx="2302">
                  <c:v>-2.74328386023294E-3</c:v>
                </c:pt>
                <c:pt idx="2303">
                  <c:v>-2.74328386023294E-3</c:v>
                </c:pt>
                <c:pt idx="2304">
                  <c:v>-2.74328386023294E-3</c:v>
                </c:pt>
                <c:pt idx="2305">
                  <c:v>-2.74328386023294E-3</c:v>
                </c:pt>
                <c:pt idx="2306">
                  <c:v>-2.74328386023294E-3</c:v>
                </c:pt>
                <c:pt idx="2307">
                  <c:v>-2.74328386023294E-3</c:v>
                </c:pt>
                <c:pt idx="2308">
                  <c:v>-2.74328386023294E-3</c:v>
                </c:pt>
                <c:pt idx="2309">
                  <c:v>-2.74328386023294E-3</c:v>
                </c:pt>
                <c:pt idx="2310">
                  <c:v>-2.74328386023294E-3</c:v>
                </c:pt>
                <c:pt idx="2311">
                  <c:v>-2.74328386023294E-3</c:v>
                </c:pt>
                <c:pt idx="2312">
                  <c:v>-2.74328386023294E-3</c:v>
                </c:pt>
                <c:pt idx="2313">
                  <c:v>-2.74328386023294E-3</c:v>
                </c:pt>
                <c:pt idx="2314">
                  <c:v>-2.74328386023294E-3</c:v>
                </c:pt>
                <c:pt idx="2315">
                  <c:v>-2.74328386023294E-3</c:v>
                </c:pt>
                <c:pt idx="2316">
                  <c:v>-2.74328386023294E-3</c:v>
                </c:pt>
                <c:pt idx="2317">
                  <c:v>-2.74328386023294E-3</c:v>
                </c:pt>
                <c:pt idx="2318">
                  <c:v>-2.74328386023294E-3</c:v>
                </c:pt>
                <c:pt idx="2319">
                  <c:v>-2.74328386023294E-3</c:v>
                </c:pt>
                <c:pt idx="2320">
                  <c:v>-2.74328386023294E-3</c:v>
                </c:pt>
                <c:pt idx="2321">
                  <c:v>-2.74328386023294E-3</c:v>
                </c:pt>
                <c:pt idx="2322">
                  <c:v>-2.74328386023294E-3</c:v>
                </c:pt>
                <c:pt idx="2323">
                  <c:v>-2.74328386023294E-3</c:v>
                </c:pt>
                <c:pt idx="2324">
                  <c:v>-2.74328386023294E-3</c:v>
                </c:pt>
                <c:pt idx="2325">
                  <c:v>-2.74328386023294E-3</c:v>
                </c:pt>
                <c:pt idx="2326">
                  <c:v>-2.74328386023294E-3</c:v>
                </c:pt>
                <c:pt idx="2327">
                  <c:v>-2.74328386023294E-3</c:v>
                </c:pt>
                <c:pt idx="2328">
                  <c:v>-2.74328386023294E-3</c:v>
                </c:pt>
                <c:pt idx="2329">
                  <c:v>-2.74328386023294E-3</c:v>
                </c:pt>
                <c:pt idx="2330">
                  <c:v>-2.74328386023294E-3</c:v>
                </c:pt>
                <c:pt idx="2331">
                  <c:v>-2.74328386023294E-3</c:v>
                </c:pt>
                <c:pt idx="2332">
                  <c:v>-2.74328386023294E-3</c:v>
                </c:pt>
                <c:pt idx="2333">
                  <c:v>-2.74328386023294E-3</c:v>
                </c:pt>
                <c:pt idx="2334">
                  <c:v>-2.74328386023294E-3</c:v>
                </c:pt>
                <c:pt idx="2335">
                  <c:v>-2.74328386023294E-3</c:v>
                </c:pt>
                <c:pt idx="2336">
                  <c:v>-2.74328386023294E-3</c:v>
                </c:pt>
                <c:pt idx="2337">
                  <c:v>-2.74328386023294E-3</c:v>
                </c:pt>
                <c:pt idx="2338">
                  <c:v>-2.74328386023294E-3</c:v>
                </c:pt>
                <c:pt idx="2339">
                  <c:v>-2.74328386023294E-3</c:v>
                </c:pt>
                <c:pt idx="2340">
                  <c:v>-2.74328386023294E-3</c:v>
                </c:pt>
                <c:pt idx="2341">
                  <c:v>-2.74328386023294E-3</c:v>
                </c:pt>
                <c:pt idx="2342">
                  <c:v>-2.74328386023294E-3</c:v>
                </c:pt>
                <c:pt idx="2343">
                  <c:v>-2.74328386023294E-3</c:v>
                </c:pt>
                <c:pt idx="2344">
                  <c:v>-2.74328386023294E-3</c:v>
                </c:pt>
                <c:pt idx="2345">
                  <c:v>-2.74328386023294E-3</c:v>
                </c:pt>
                <c:pt idx="2346">
                  <c:v>-2.74328386023294E-3</c:v>
                </c:pt>
                <c:pt idx="2347">
                  <c:v>-2.74328386023294E-3</c:v>
                </c:pt>
                <c:pt idx="2348">
                  <c:v>-2.74328386023294E-3</c:v>
                </c:pt>
                <c:pt idx="2349">
                  <c:v>-2.74328386023294E-3</c:v>
                </c:pt>
                <c:pt idx="2350">
                  <c:v>-2.74328386023294E-3</c:v>
                </c:pt>
                <c:pt idx="2351">
                  <c:v>-2.74328386023294E-3</c:v>
                </c:pt>
                <c:pt idx="2352">
                  <c:v>-2.74328386023294E-3</c:v>
                </c:pt>
                <c:pt idx="2353">
                  <c:v>-2.74328386023294E-3</c:v>
                </c:pt>
                <c:pt idx="2354">
                  <c:v>-2.74328386023294E-3</c:v>
                </c:pt>
                <c:pt idx="2355">
                  <c:v>-2.74328386023294E-3</c:v>
                </c:pt>
                <c:pt idx="2356">
                  <c:v>-2.74328386023294E-3</c:v>
                </c:pt>
                <c:pt idx="2357">
                  <c:v>-2.74328386023294E-3</c:v>
                </c:pt>
                <c:pt idx="2358">
                  <c:v>-2.74328386023294E-3</c:v>
                </c:pt>
                <c:pt idx="2359">
                  <c:v>-2.74328386023294E-3</c:v>
                </c:pt>
                <c:pt idx="2360">
                  <c:v>-2.74328386023294E-3</c:v>
                </c:pt>
                <c:pt idx="2361">
                  <c:v>-2.74328386023294E-3</c:v>
                </c:pt>
                <c:pt idx="2362">
                  <c:v>-2.74328386023294E-3</c:v>
                </c:pt>
                <c:pt idx="2363">
                  <c:v>-2.74328386023294E-3</c:v>
                </c:pt>
                <c:pt idx="2364">
                  <c:v>-2.74328386023294E-3</c:v>
                </c:pt>
                <c:pt idx="2365">
                  <c:v>-2.74328386023294E-3</c:v>
                </c:pt>
                <c:pt idx="2366">
                  <c:v>-2.74328386023294E-3</c:v>
                </c:pt>
                <c:pt idx="2367">
                  <c:v>-2.74328386023294E-3</c:v>
                </c:pt>
                <c:pt idx="2368">
                  <c:v>-2.74328386023294E-3</c:v>
                </c:pt>
                <c:pt idx="2369">
                  <c:v>-2.74328386023294E-3</c:v>
                </c:pt>
                <c:pt idx="2370">
                  <c:v>-2.74328386023294E-3</c:v>
                </c:pt>
                <c:pt idx="2371">
                  <c:v>-2.74328386023294E-3</c:v>
                </c:pt>
                <c:pt idx="2372">
                  <c:v>-2.74328386023294E-3</c:v>
                </c:pt>
                <c:pt idx="2373">
                  <c:v>-2.74328386023294E-3</c:v>
                </c:pt>
                <c:pt idx="2374">
                  <c:v>-2.74328386023294E-3</c:v>
                </c:pt>
                <c:pt idx="2375">
                  <c:v>-2.74328386023294E-3</c:v>
                </c:pt>
                <c:pt idx="2376">
                  <c:v>-2.74328386023294E-3</c:v>
                </c:pt>
                <c:pt idx="2377">
                  <c:v>-2.74328386023294E-3</c:v>
                </c:pt>
                <c:pt idx="2378">
                  <c:v>-2.74328386023294E-3</c:v>
                </c:pt>
                <c:pt idx="2379">
                  <c:v>-2.74328386023294E-3</c:v>
                </c:pt>
                <c:pt idx="2380">
                  <c:v>-2.74328386023294E-3</c:v>
                </c:pt>
                <c:pt idx="2381">
                  <c:v>-2.74328386023294E-3</c:v>
                </c:pt>
                <c:pt idx="2382">
                  <c:v>-2.74328386023294E-3</c:v>
                </c:pt>
                <c:pt idx="2383">
                  <c:v>-2.74328386023294E-3</c:v>
                </c:pt>
                <c:pt idx="2384">
                  <c:v>-2.74328386023294E-3</c:v>
                </c:pt>
                <c:pt idx="2385">
                  <c:v>-2.74328386023294E-3</c:v>
                </c:pt>
                <c:pt idx="2386">
                  <c:v>-2.74328386023294E-3</c:v>
                </c:pt>
                <c:pt idx="2387">
                  <c:v>-2.74328386023294E-3</c:v>
                </c:pt>
                <c:pt idx="2388">
                  <c:v>-2.74328386023294E-3</c:v>
                </c:pt>
                <c:pt idx="2389">
                  <c:v>-2.74328386023294E-3</c:v>
                </c:pt>
                <c:pt idx="2390">
                  <c:v>-2.74328386023294E-3</c:v>
                </c:pt>
                <c:pt idx="2391">
                  <c:v>-2.74328386023294E-3</c:v>
                </c:pt>
                <c:pt idx="2392">
                  <c:v>-2.74328386023294E-3</c:v>
                </c:pt>
                <c:pt idx="2393">
                  <c:v>-2.74328386023294E-3</c:v>
                </c:pt>
                <c:pt idx="2394">
                  <c:v>-2.74328386023294E-3</c:v>
                </c:pt>
                <c:pt idx="2395">
                  <c:v>-2.74328386023294E-3</c:v>
                </c:pt>
                <c:pt idx="2396">
                  <c:v>-2.74328386023294E-3</c:v>
                </c:pt>
                <c:pt idx="2397">
                  <c:v>-2.74328386023294E-3</c:v>
                </c:pt>
                <c:pt idx="2398">
                  <c:v>-2.74328386023294E-3</c:v>
                </c:pt>
                <c:pt idx="2399">
                  <c:v>-2.74328386023294E-3</c:v>
                </c:pt>
                <c:pt idx="2400">
                  <c:v>-2.74328386023294E-3</c:v>
                </c:pt>
                <c:pt idx="2401">
                  <c:v>-2.74328386023294E-3</c:v>
                </c:pt>
                <c:pt idx="2402">
                  <c:v>-2.74328386023294E-3</c:v>
                </c:pt>
                <c:pt idx="2403">
                  <c:v>-2.74328386023294E-3</c:v>
                </c:pt>
                <c:pt idx="2404">
                  <c:v>-2.74328386023294E-3</c:v>
                </c:pt>
                <c:pt idx="2405">
                  <c:v>-2.74328386023294E-3</c:v>
                </c:pt>
                <c:pt idx="2406">
                  <c:v>-2.74328386023294E-3</c:v>
                </c:pt>
                <c:pt idx="2407">
                  <c:v>-2.74328386023294E-3</c:v>
                </c:pt>
                <c:pt idx="2408">
                  <c:v>-2.74328386023294E-3</c:v>
                </c:pt>
                <c:pt idx="2409">
                  <c:v>-2.74328386023294E-3</c:v>
                </c:pt>
                <c:pt idx="2410">
                  <c:v>-2.74328386023294E-3</c:v>
                </c:pt>
                <c:pt idx="2411">
                  <c:v>-2.74328386023294E-3</c:v>
                </c:pt>
                <c:pt idx="2412">
                  <c:v>-2.74328386023294E-3</c:v>
                </c:pt>
                <c:pt idx="2413">
                  <c:v>-2.74328386023294E-3</c:v>
                </c:pt>
                <c:pt idx="2414">
                  <c:v>-2.74328386023294E-3</c:v>
                </c:pt>
                <c:pt idx="2415">
                  <c:v>-2.74328386023294E-3</c:v>
                </c:pt>
                <c:pt idx="2416">
                  <c:v>-2.74328386023294E-3</c:v>
                </c:pt>
                <c:pt idx="2417">
                  <c:v>-2.74328386023294E-3</c:v>
                </c:pt>
                <c:pt idx="2418">
                  <c:v>-2.74328386023294E-3</c:v>
                </c:pt>
                <c:pt idx="2419">
                  <c:v>-2.74328386023294E-3</c:v>
                </c:pt>
                <c:pt idx="2420">
                  <c:v>-2.74328386023294E-3</c:v>
                </c:pt>
                <c:pt idx="2421">
                  <c:v>-2.74328386023294E-3</c:v>
                </c:pt>
                <c:pt idx="2422">
                  <c:v>-2.74328386023294E-3</c:v>
                </c:pt>
                <c:pt idx="2423">
                  <c:v>-2.74328386023294E-3</c:v>
                </c:pt>
                <c:pt idx="2424">
                  <c:v>-2.74328386023294E-3</c:v>
                </c:pt>
                <c:pt idx="2425">
                  <c:v>-2.74328386023294E-3</c:v>
                </c:pt>
                <c:pt idx="2426">
                  <c:v>-2.74328386023294E-3</c:v>
                </c:pt>
                <c:pt idx="2427">
                  <c:v>-2.74328386023294E-3</c:v>
                </c:pt>
                <c:pt idx="2428">
                  <c:v>-2.74328386023294E-3</c:v>
                </c:pt>
                <c:pt idx="2429">
                  <c:v>-2.74328386023294E-3</c:v>
                </c:pt>
                <c:pt idx="2430">
                  <c:v>-2.74328386023294E-3</c:v>
                </c:pt>
                <c:pt idx="2431">
                  <c:v>-2.74328386023294E-3</c:v>
                </c:pt>
                <c:pt idx="2432">
                  <c:v>-2.74328386023294E-3</c:v>
                </c:pt>
                <c:pt idx="2433">
                  <c:v>-2.74328386023294E-3</c:v>
                </c:pt>
                <c:pt idx="2434">
                  <c:v>-2.74328386023294E-3</c:v>
                </c:pt>
                <c:pt idx="2435">
                  <c:v>-2.74328386023294E-3</c:v>
                </c:pt>
                <c:pt idx="2436">
                  <c:v>-2.74328386023294E-3</c:v>
                </c:pt>
                <c:pt idx="2437">
                  <c:v>-2.74328386023294E-3</c:v>
                </c:pt>
                <c:pt idx="2438">
                  <c:v>-2.74328386023294E-3</c:v>
                </c:pt>
                <c:pt idx="2439">
                  <c:v>-2.74328386023294E-3</c:v>
                </c:pt>
                <c:pt idx="2440">
                  <c:v>-2.74328386023294E-3</c:v>
                </c:pt>
                <c:pt idx="2441">
                  <c:v>-2.74328386023294E-3</c:v>
                </c:pt>
                <c:pt idx="2442">
                  <c:v>-2.74328386023294E-3</c:v>
                </c:pt>
                <c:pt idx="2443">
                  <c:v>-2.74328386023294E-3</c:v>
                </c:pt>
                <c:pt idx="2444">
                  <c:v>-2.74328386023294E-3</c:v>
                </c:pt>
                <c:pt idx="2445">
                  <c:v>-2.74328386023294E-3</c:v>
                </c:pt>
                <c:pt idx="2446">
                  <c:v>-2.74328386023294E-3</c:v>
                </c:pt>
                <c:pt idx="2447">
                  <c:v>-2.74328386023294E-3</c:v>
                </c:pt>
                <c:pt idx="2448">
                  <c:v>-2.74328386023294E-3</c:v>
                </c:pt>
                <c:pt idx="2449">
                  <c:v>-2.74328386023294E-3</c:v>
                </c:pt>
                <c:pt idx="2450">
                  <c:v>-2.74328386023294E-3</c:v>
                </c:pt>
                <c:pt idx="2451">
                  <c:v>-2.74328386023294E-3</c:v>
                </c:pt>
                <c:pt idx="2452">
                  <c:v>-2.74328386023294E-3</c:v>
                </c:pt>
                <c:pt idx="2453">
                  <c:v>-2.74328386023294E-3</c:v>
                </c:pt>
                <c:pt idx="2454">
                  <c:v>-2.74328386023294E-3</c:v>
                </c:pt>
                <c:pt idx="2455">
                  <c:v>-2.74328386023294E-3</c:v>
                </c:pt>
                <c:pt idx="2456">
                  <c:v>-2.74328386023294E-3</c:v>
                </c:pt>
                <c:pt idx="2457">
                  <c:v>-2.74328386023294E-3</c:v>
                </c:pt>
                <c:pt idx="2458">
                  <c:v>-2.74328386023294E-3</c:v>
                </c:pt>
                <c:pt idx="2459">
                  <c:v>-2.74328386023294E-3</c:v>
                </c:pt>
                <c:pt idx="2460">
                  <c:v>-2.74328386023294E-3</c:v>
                </c:pt>
                <c:pt idx="2461">
                  <c:v>-2.74328386023294E-3</c:v>
                </c:pt>
                <c:pt idx="2462">
                  <c:v>-2.74328386023294E-3</c:v>
                </c:pt>
                <c:pt idx="2463">
                  <c:v>-2.74328386023294E-3</c:v>
                </c:pt>
                <c:pt idx="2464">
                  <c:v>-2.74328386023294E-3</c:v>
                </c:pt>
                <c:pt idx="2465">
                  <c:v>-2.74328386023294E-3</c:v>
                </c:pt>
                <c:pt idx="2466">
                  <c:v>-2.74328386023294E-3</c:v>
                </c:pt>
                <c:pt idx="2467">
                  <c:v>-2.74328386023294E-3</c:v>
                </c:pt>
                <c:pt idx="2468">
                  <c:v>-2.74328386023294E-3</c:v>
                </c:pt>
                <c:pt idx="2469">
                  <c:v>-2.74328386023294E-3</c:v>
                </c:pt>
                <c:pt idx="2470">
                  <c:v>-2.74328386023294E-3</c:v>
                </c:pt>
                <c:pt idx="2471">
                  <c:v>-2.74328386023294E-3</c:v>
                </c:pt>
                <c:pt idx="2472">
                  <c:v>-2.74328386023294E-3</c:v>
                </c:pt>
                <c:pt idx="2473">
                  <c:v>-2.74328386023294E-3</c:v>
                </c:pt>
                <c:pt idx="2474">
                  <c:v>-2.74328386023294E-3</c:v>
                </c:pt>
                <c:pt idx="2475">
                  <c:v>-2.74328386023294E-3</c:v>
                </c:pt>
                <c:pt idx="2476">
                  <c:v>-2.74328386023294E-3</c:v>
                </c:pt>
                <c:pt idx="2477">
                  <c:v>-2.74328386023294E-3</c:v>
                </c:pt>
                <c:pt idx="2478">
                  <c:v>-2.74328386023294E-3</c:v>
                </c:pt>
                <c:pt idx="2479">
                  <c:v>-2.74328386023294E-3</c:v>
                </c:pt>
                <c:pt idx="2480">
                  <c:v>-2.74328386023294E-3</c:v>
                </c:pt>
                <c:pt idx="2481">
                  <c:v>-2.74328386023294E-3</c:v>
                </c:pt>
                <c:pt idx="2482">
                  <c:v>-2.74328386023294E-3</c:v>
                </c:pt>
                <c:pt idx="2483">
                  <c:v>-2.74328386023294E-3</c:v>
                </c:pt>
                <c:pt idx="2484">
                  <c:v>-2.74328386023294E-3</c:v>
                </c:pt>
                <c:pt idx="2485">
                  <c:v>-2.74328386023294E-3</c:v>
                </c:pt>
                <c:pt idx="2486">
                  <c:v>-2.74328386023294E-3</c:v>
                </c:pt>
                <c:pt idx="2487">
                  <c:v>-2.74328386023294E-3</c:v>
                </c:pt>
                <c:pt idx="2488">
                  <c:v>-2.74328386023294E-3</c:v>
                </c:pt>
                <c:pt idx="2489">
                  <c:v>-2.74328386023294E-3</c:v>
                </c:pt>
                <c:pt idx="2490">
                  <c:v>-2.74328386023294E-3</c:v>
                </c:pt>
                <c:pt idx="2491">
                  <c:v>-2.74328386023294E-3</c:v>
                </c:pt>
                <c:pt idx="2492">
                  <c:v>-2.74328386023294E-3</c:v>
                </c:pt>
                <c:pt idx="2493">
                  <c:v>-2.74328386023294E-3</c:v>
                </c:pt>
                <c:pt idx="2494">
                  <c:v>-2.74328386023294E-3</c:v>
                </c:pt>
                <c:pt idx="2495">
                  <c:v>-2.74328386023294E-3</c:v>
                </c:pt>
                <c:pt idx="2496">
                  <c:v>-2.74328386023294E-3</c:v>
                </c:pt>
                <c:pt idx="2497">
                  <c:v>-2.74328386023294E-3</c:v>
                </c:pt>
                <c:pt idx="2498">
                  <c:v>-2.74328386023294E-3</c:v>
                </c:pt>
                <c:pt idx="2499">
                  <c:v>-2.74328386023294E-3</c:v>
                </c:pt>
                <c:pt idx="2500">
                  <c:v>-2.74328386023294E-3</c:v>
                </c:pt>
                <c:pt idx="2501">
                  <c:v>-2.74328386023294E-3</c:v>
                </c:pt>
                <c:pt idx="2502">
                  <c:v>-2.74328386023294E-3</c:v>
                </c:pt>
                <c:pt idx="2503">
                  <c:v>-2.74328386023294E-3</c:v>
                </c:pt>
                <c:pt idx="2504">
                  <c:v>-2.74328386023294E-3</c:v>
                </c:pt>
                <c:pt idx="2505">
                  <c:v>-2.74328386023294E-3</c:v>
                </c:pt>
                <c:pt idx="2506">
                  <c:v>-2.74328386023294E-3</c:v>
                </c:pt>
                <c:pt idx="2507">
                  <c:v>-2.74328386023294E-3</c:v>
                </c:pt>
                <c:pt idx="2508">
                  <c:v>-2.74328386023294E-3</c:v>
                </c:pt>
                <c:pt idx="2509">
                  <c:v>-2.74328386023294E-3</c:v>
                </c:pt>
                <c:pt idx="2510">
                  <c:v>-2.74328386023294E-3</c:v>
                </c:pt>
                <c:pt idx="2511">
                  <c:v>-2.74328386023294E-3</c:v>
                </c:pt>
                <c:pt idx="2512">
                  <c:v>-2.74328386023294E-3</c:v>
                </c:pt>
                <c:pt idx="2513">
                  <c:v>-2.74328386023294E-3</c:v>
                </c:pt>
                <c:pt idx="2514">
                  <c:v>-2.74328386023294E-3</c:v>
                </c:pt>
                <c:pt idx="2515">
                  <c:v>-2.74328386023294E-3</c:v>
                </c:pt>
                <c:pt idx="2516">
                  <c:v>-2.74328386023294E-3</c:v>
                </c:pt>
                <c:pt idx="2517">
                  <c:v>-2.74328386023294E-3</c:v>
                </c:pt>
                <c:pt idx="2518">
                  <c:v>-2.74328386023294E-3</c:v>
                </c:pt>
                <c:pt idx="2519">
                  <c:v>-2.74328386023294E-3</c:v>
                </c:pt>
                <c:pt idx="2520">
                  <c:v>-2.74328386023294E-3</c:v>
                </c:pt>
                <c:pt idx="2521">
                  <c:v>-2.74328386023294E-3</c:v>
                </c:pt>
                <c:pt idx="2522">
                  <c:v>-2.74328386023294E-3</c:v>
                </c:pt>
                <c:pt idx="2523">
                  <c:v>-2.74328386023294E-3</c:v>
                </c:pt>
                <c:pt idx="2524">
                  <c:v>-2.74328386023294E-3</c:v>
                </c:pt>
                <c:pt idx="2525">
                  <c:v>-2.74328386023294E-3</c:v>
                </c:pt>
                <c:pt idx="2526">
                  <c:v>-2.74328386023294E-3</c:v>
                </c:pt>
                <c:pt idx="2527">
                  <c:v>-2.74328386023294E-3</c:v>
                </c:pt>
                <c:pt idx="2528">
                  <c:v>-2.74328386023294E-3</c:v>
                </c:pt>
                <c:pt idx="2529">
                  <c:v>-2.74328386023294E-3</c:v>
                </c:pt>
                <c:pt idx="2530">
                  <c:v>-2.74328386023294E-3</c:v>
                </c:pt>
                <c:pt idx="2531">
                  <c:v>-2.74328386023294E-3</c:v>
                </c:pt>
                <c:pt idx="2532">
                  <c:v>-2.74328386023294E-3</c:v>
                </c:pt>
                <c:pt idx="2533">
                  <c:v>-2.74328386023294E-3</c:v>
                </c:pt>
                <c:pt idx="2534">
                  <c:v>-2.74328386023294E-3</c:v>
                </c:pt>
                <c:pt idx="2535">
                  <c:v>-2.74328386023294E-3</c:v>
                </c:pt>
                <c:pt idx="2536">
                  <c:v>-2.74328386023294E-3</c:v>
                </c:pt>
                <c:pt idx="2537">
                  <c:v>-2.74328386023294E-3</c:v>
                </c:pt>
                <c:pt idx="2538">
                  <c:v>-2.74328386023294E-3</c:v>
                </c:pt>
                <c:pt idx="2539">
                  <c:v>-2.74328386023294E-3</c:v>
                </c:pt>
                <c:pt idx="2540">
                  <c:v>-2.74328386023294E-3</c:v>
                </c:pt>
                <c:pt idx="2541">
                  <c:v>-2.74328386023294E-3</c:v>
                </c:pt>
                <c:pt idx="2542">
                  <c:v>-2.74328386023294E-3</c:v>
                </c:pt>
                <c:pt idx="2543">
                  <c:v>-2.74328386023294E-3</c:v>
                </c:pt>
                <c:pt idx="2544">
                  <c:v>-2.74328386023294E-3</c:v>
                </c:pt>
                <c:pt idx="2545">
                  <c:v>-2.74328386023294E-3</c:v>
                </c:pt>
                <c:pt idx="2546">
                  <c:v>-2.74328386023294E-3</c:v>
                </c:pt>
                <c:pt idx="2547">
                  <c:v>-2.74328386023294E-3</c:v>
                </c:pt>
                <c:pt idx="2548">
                  <c:v>-2.74328386023294E-3</c:v>
                </c:pt>
                <c:pt idx="2549">
                  <c:v>-2.74328386023294E-3</c:v>
                </c:pt>
                <c:pt idx="2550">
                  <c:v>-2.74328386023294E-3</c:v>
                </c:pt>
                <c:pt idx="2551">
                  <c:v>-2.74328386023294E-3</c:v>
                </c:pt>
                <c:pt idx="2552">
                  <c:v>-2.74328386023294E-3</c:v>
                </c:pt>
                <c:pt idx="2553">
                  <c:v>-2.74328386023294E-3</c:v>
                </c:pt>
                <c:pt idx="2554">
                  <c:v>-2.74328386023294E-3</c:v>
                </c:pt>
                <c:pt idx="2555">
                  <c:v>-2.74328386023294E-3</c:v>
                </c:pt>
                <c:pt idx="2556">
                  <c:v>-2.74328386023294E-3</c:v>
                </c:pt>
                <c:pt idx="2557">
                  <c:v>-2.74328386023294E-3</c:v>
                </c:pt>
                <c:pt idx="2558">
                  <c:v>-2.74328386023294E-3</c:v>
                </c:pt>
                <c:pt idx="2559">
                  <c:v>-2.74328386023294E-3</c:v>
                </c:pt>
                <c:pt idx="2560">
                  <c:v>-2.74328386023294E-3</c:v>
                </c:pt>
                <c:pt idx="2561">
                  <c:v>-2.74328386023294E-3</c:v>
                </c:pt>
                <c:pt idx="2562">
                  <c:v>-2.74328386023294E-3</c:v>
                </c:pt>
                <c:pt idx="2563">
                  <c:v>-2.74328386023294E-3</c:v>
                </c:pt>
                <c:pt idx="2564">
                  <c:v>-2.74328386023294E-3</c:v>
                </c:pt>
                <c:pt idx="2565">
                  <c:v>-2.74328386023294E-3</c:v>
                </c:pt>
                <c:pt idx="2566">
                  <c:v>-2.74328386023294E-3</c:v>
                </c:pt>
                <c:pt idx="2567">
                  <c:v>-2.74328386023294E-3</c:v>
                </c:pt>
                <c:pt idx="2568">
                  <c:v>-2.74328386023294E-3</c:v>
                </c:pt>
                <c:pt idx="2569">
                  <c:v>-2.74328386023294E-3</c:v>
                </c:pt>
                <c:pt idx="2570">
                  <c:v>-2.74328386023294E-3</c:v>
                </c:pt>
                <c:pt idx="2571">
                  <c:v>-2.74328386023294E-3</c:v>
                </c:pt>
                <c:pt idx="2572">
                  <c:v>-2.74328386023294E-3</c:v>
                </c:pt>
                <c:pt idx="2573">
                  <c:v>-2.74328386023294E-3</c:v>
                </c:pt>
                <c:pt idx="2574">
                  <c:v>-2.74328386023294E-3</c:v>
                </c:pt>
                <c:pt idx="2575">
                  <c:v>-2.74328386023294E-3</c:v>
                </c:pt>
                <c:pt idx="2576">
                  <c:v>-2.74328386023294E-3</c:v>
                </c:pt>
                <c:pt idx="2577">
                  <c:v>-2.74328386023294E-3</c:v>
                </c:pt>
                <c:pt idx="2578">
                  <c:v>-2.74328386023294E-3</c:v>
                </c:pt>
                <c:pt idx="2579">
                  <c:v>-2.74328386023294E-3</c:v>
                </c:pt>
                <c:pt idx="2580">
                  <c:v>-2.74328386023294E-3</c:v>
                </c:pt>
                <c:pt idx="2581">
                  <c:v>-2.74328386023294E-3</c:v>
                </c:pt>
                <c:pt idx="2582">
                  <c:v>-2.74328386023294E-3</c:v>
                </c:pt>
                <c:pt idx="2583">
                  <c:v>-2.74328386023294E-3</c:v>
                </c:pt>
                <c:pt idx="2584">
                  <c:v>-2.74328386023294E-3</c:v>
                </c:pt>
                <c:pt idx="2585">
                  <c:v>-2.74328386023294E-3</c:v>
                </c:pt>
                <c:pt idx="2586">
                  <c:v>-2.74328386023294E-3</c:v>
                </c:pt>
                <c:pt idx="2587">
                  <c:v>-2.74328386023294E-3</c:v>
                </c:pt>
                <c:pt idx="2588">
                  <c:v>-2.74328386023294E-3</c:v>
                </c:pt>
                <c:pt idx="2589">
                  <c:v>-2.74328386023294E-3</c:v>
                </c:pt>
                <c:pt idx="2590">
                  <c:v>-2.74328386023294E-3</c:v>
                </c:pt>
                <c:pt idx="2591">
                  <c:v>-2.74328386023294E-3</c:v>
                </c:pt>
                <c:pt idx="2592">
                  <c:v>-2.74328386023294E-3</c:v>
                </c:pt>
                <c:pt idx="2593">
                  <c:v>-2.74328386023294E-3</c:v>
                </c:pt>
                <c:pt idx="2594">
                  <c:v>-2.74328386023294E-3</c:v>
                </c:pt>
                <c:pt idx="2595">
                  <c:v>-2.74328386023294E-3</c:v>
                </c:pt>
                <c:pt idx="2596">
                  <c:v>-2.74328386023294E-3</c:v>
                </c:pt>
                <c:pt idx="2597">
                  <c:v>-2.74328386023294E-3</c:v>
                </c:pt>
                <c:pt idx="2598">
                  <c:v>-2.74328386023294E-3</c:v>
                </c:pt>
                <c:pt idx="2599">
                  <c:v>-2.74328386023294E-3</c:v>
                </c:pt>
                <c:pt idx="2600">
                  <c:v>-2.74328386023294E-3</c:v>
                </c:pt>
                <c:pt idx="2601">
                  <c:v>-2.74328386023294E-3</c:v>
                </c:pt>
                <c:pt idx="2602">
                  <c:v>-2.74328386023294E-3</c:v>
                </c:pt>
                <c:pt idx="2603">
                  <c:v>-2.74328386023294E-3</c:v>
                </c:pt>
                <c:pt idx="2604">
                  <c:v>-2.74328386023294E-3</c:v>
                </c:pt>
                <c:pt idx="2605">
                  <c:v>-2.74328386023294E-3</c:v>
                </c:pt>
                <c:pt idx="2606">
                  <c:v>-2.74328386023294E-3</c:v>
                </c:pt>
                <c:pt idx="2607">
                  <c:v>-2.74328386023294E-3</c:v>
                </c:pt>
                <c:pt idx="2608">
                  <c:v>-2.74328386023294E-3</c:v>
                </c:pt>
                <c:pt idx="2609">
                  <c:v>-2.74328386023294E-3</c:v>
                </c:pt>
                <c:pt idx="2610">
                  <c:v>-2.74328386023294E-3</c:v>
                </c:pt>
                <c:pt idx="2611">
                  <c:v>-2.74328386023294E-3</c:v>
                </c:pt>
                <c:pt idx="2612">
                  <c:v>-2.74328386023294E-3</c:v>
                </c:pt>
                <c:pt idx="2613">
                  <c:v>-2.74328386023294E-3</c:v>
                </c:pt>
                <c:pt idx="2614">
                  <c:v>-2.74328386023294E-3</c:v>
                </c:pt>
                <c:pt idx="2615">
                  <c:v>-2.74328386023294E-3</c:v>
                </c:pt>
                <c:pt idx="2616">
                  <c:v>-2.74328386023294E-3</c:v>
                </c:pt>
                <c:pt idx="2617">
                  <c:v>-2.74328386023294E-3</c:v>
                </c:pt>
                <c:pt idx="2618">
                  <c:v>-2.74328386023294E-3</c:v>
                </c:pt>
                <c:pt idx="2619">
                  <c:v>-2.74328386023294E-3</c:v>
                </c:pt>
                <c:pt idx="2620">
                  <c:v>-2.74328386023294E-3</c:v>
                </c:pt>
                <c:pt idx="2621">
                  <c:v>-2.74328386023294E-3</c:v>
                </c:pt>
                <c:pt idx="2622">
                  <c:v>-2.74328386023294E-3</c:v>
                </c:pt>
                <c:pt idx="2623">
                  <c:v>-2.74328386023294E-3</c:v>
                </c:pt>
                <c:pt idx="2624">
                  <c:v>-2.74328386023294E-3</c:v>
                </c:pt>
                <c:pt idx="2625">
                  <c:v>-2.74328386023294E-3</c:v>
                </c:pt>
                <c:pt idx="2626">
                  <c:v>-2.74328386023294E-3</c:v>
                </c:pt>
                <c:pt idx="2627">
                  <c:v>-2.74328386023294E-3</c:v>
                </c:pt>
                <c:pt idx="2628">
                  <c:v>-2.74328386023294E-3</c:v>
                </c:pt>
                <c:pt idx="2629">
                  <c:v>-2.74328386023294E-3</c:v>
                </c:pt>
                <c:pt idx="2630">
                  <c:v>-2.74328386023294E-3</c:v>
                </c:pt>
                <c:pt idx="2631">
                  <c:v>-2.74328386023294E-3</c:v>
                </c:pt>
                <c:pt idx="2632">
                  <c:v>-2.74328386023294E-3</c:v>
                </c:pt>
                <c:pt idx="2633">
                  <c:v>-2.74328386023294E-3</c:v>
                </c:pt>
                <c:pt idx="2634">
                  <c:v>-2.74328386023294E-3</c:v>
                </c:pt>
                <c:pt idx="2635">
                  <c:v>-2.74328386023294E-3</c:v>
                </c:pt>
                <c:pt idx="2636">
                  <c:v>-2.74328386023294E-3</c:v>
                </c:pt>
                <c:pt idx="2637">
                  <c:v>-2.74328386023294E-3</c:v>
                </c:pt>
                <c:pt idx="2638">
                  <c:v>-2.74328386023294E-3</c:v>
                </c:pt>
                <c:pt idx="2639">
                  <c:v>-2.74328386023294E-3</c:v>
                </c:pt>
                <c:pt idx="2640">
                  <c:v>-2.74328386023294E-3</c:v>
                </c:pt>
                <c:pt idx="2641">
                  <c:v>-2.74328386023294E-3</c:v>
                </c:pt>
                <c:pt idx="2642">
                  <c:v>-2.74328386023294E-3</c:v>
                </c:pt>
                <c:pt idx="2643">
                  <c:v>-2.74328386023294E-3</c:v>
                </c:pt>
                <c:pt idx="2644">
                  <c:v>-2.74328386023294E-3</c:v>
                </c:pt>
                <c:pt idx="2645">
                  <c:v>-2.74328386023294E-3</c:v>
                </c:pt>
                <c:pt idx="2646">
                  <c:v>-2.74328386023294E-3</c:v>
                </c:pt>
                <c:pt idx="2647">
                  <c:v>-2.74328386023294E-3</c:v>
                </c:pt>
                <c:pt idx="2648">
                  <c:v>-2.74328386023294E-3</c:v>
                </c:pt>
                <c:pt idx="2649">
                  <c:v>-2.74328386023294E-3</c:v>
                </c:pt>
                <c:pt idx="2650">
                  <c:v>-2.74328386023294E-3</c:v>
                </c:pt>
                <c:pt idx="2651">
                  <c:v>-2.74328386023294E-3</c:v>
                </c:pt>
                <c:pt idx="2652">
                  <c:v>-2.74328386023294E-3</c:v>
                </c:pt>
                <c:pt idx="2653">
                  <c:v>-2.74328386023294E-3</c:v>
                </c:pt>
                <c:pt idx="2654">
                  <c:v>-2.74328386023294E-3</c:v>
                </c:pt>
                <c:pt idx="2655">
                  <c:v>-2.74328386023294E-3</c:v>
                </c:pt>
                <c:pt idx="2656">
                  <c:v>-2.74328386023294E-3</c:v>
                </c:pt>
                <c:pt idx="2657">
                  <c:v>-2.74328386023294E-3</c:v>
                </c:pt>
                <c:pt idx="2658">
                  <c:v>-2.74328386023294E-3</c:v>
                </c:pt>
                <c:pt idx="2659">
                  <c:v>-2.74328386023294E-3</c:v>
                </c:pt>
                <c:pt idx="2660">
                  <c:v>-2.74328386023294E-3</c:v>
                </c:pt>
                <c:pt idx="2661">
                  <c:v>-2.74328386023294E-3</c:v>
                </c:pt>
                <c:pt idx="2662">
                  <c:v>-2.74328386023294E-3</c:v>
                </c:pt>
                <c:pt idx="2663">
                  <c:v>-2.74328386023294E-3</c:v>
                </c:pt>
                <c:pt idx="2664">
                  <c:v>-2.74328386023294E-3</c:v>
                </c:pt>
                <c:pt idx="2665">
                  <c:v>-2.74328386023294E-3</c:v>
                </c:pt>
                <c:pt idx="2666">
                  <c:v>-2.74328386023294E-3</c:v>
                </c:pt>
                <c:pt idx="2667">
                  <c:v>-2.74328386023294E-3</c:v>
                </c:pt>
                <c:pt idx="2668">
                  <c:v>-2.74328386023294E-3</c:v>
                </c:pt>
                <c:pt idx="2669">
                  <c:v>-2.74328386023294E-3</c:v>
                </c:pt>
                <c:pt idx="2670">
                  <c:v>-2.74328386023294E-3</c:v>
                </c:pt>
                <c:pt idx="2671">
                  <c:v>-2.74328386023294E-3</c:v>
                </c:pt>
                <c:pt idx="2672">
                  <c:v>-2.74328386023294E-3</c:v>
                </c:pt>
                <c:pt idx="2673">
                  <c:v>-2.74328386023294E-3</c:v>
                </c:pt>
                <c:pt idx="2674">
                  <c:v>-2.74328386023294E-3</c:v>
                </c:pt>
                <c:pt idx="2675">
                  <c:v>-2.74328386023294E-3</c:v>
                </c:pt>
                <c:pt idx="2676">
                  <c:v>-2.74328386023294E-3</c:v>
                </c:pt>
                <c:pt idx="2677">
                  <c:v>-2.74328386023294E-3</c:v>
                </c:pt>
                <c:pt idx="2678">
                  <c:v>-2.74328386023294E-3</c:v>
                </c:pt>
                <c:pt idx="2679">
                  <c:v>-2.74328386023294E-3</c:v>
                </c:pt>
                <c:pt idx="2680">
                  <c:v>-2.74328386023294E-3</c:v>
                </c:pt>
                <c:pt idx="2681">
                  <c:v>-2.74328386023294E-3</c:v>
                </c:pt>
                <c:pt idx="2682">
                  <c:v>-2.74328386023294E-3</c:v>
                </c:pt>
                <c:pt idx="2683">
                  <c:v>-2.74328386023294E-3</c:v>
                </c:pt>
                <c:pt idx="2684">
                  <c:v>-2.74328386023294E-3</c:v>
                </c:pt>
                <c:pt idx="2685">
                  <c:v>-2.74328386023294E-3</c:v>
                </c:pt>
                <c:pt idx="2686">
                  <c:v>-2.74328386023294E-3</c:v>
                </c:pt>
                <c:pt idx="2687">
                  <c:v>-2.74328386023294E-3</c:v>
                </c:pt>
                <c:pt idx="2688">
                  <c:v>-2.74328386023294E-3</c:v>
                </c:pt>
                <c:pt idx="2689">
                  <c:v>-2.74328386023294E-3</c:v>
                </c:pt>
                <c:pt idx="2690">
                  <c:v>-2.74328386023294E-3</c:v>
                </c:pt>
                <c:pt idx="2691">
                  <c:v>-2.74328386023294E-3</c:v>
                </c:pt>
                <c:pt idx="2692">
                  <c:v>-2.74328386023294E-3</c:v>
                </c:pt>
                <c:pt idx="2693">
                  <c:v>-2.74328386023294E-3</c:v>
                </c:pt>
                <c:pt idx="2694">
                  <c:v>-2.74328386023294E-3</c:v>
                </c:pt>
                <c:pt idx="2695">
                  <c:v>-2.74328386023294E-3</c:v>
                </c:pt>
                <c:pt idx="2696">
                  <c:v>-2.74328386023294E-3</c:v>
                </c:pt>
                <c:pt idx="2697">
                  <c:v>-2.74328386023294E-3</c:v>
                </c:pt>
                <c:pt idx="2698">
                  <c:v>-2.74328386023294E-3</c:v>
                </c:pt>
                <c:pt idx="2699">
                  <c:v>-2.74328386023294E-3</c:v>
                </c:pt>
                <c:pt idx="2700">
                  <c:v>-2.74328386023294E-3</c:v>
                </c:pt>
                <c:pt idx="2701">
                  <c:v>-2.74328386023294E-3</c:v>
                </c:pt>
                <c:pt idx="2702">
                  <c:v>-2.74328386023294E-3</c:v>
                </c:pt>
                <c:pt idx="2703">
                  <c:v>-2.74328386023294E-3</c:v>
                </c:pt>
                <c:pt idx="2704">
                  <c:v>-2.74328386023294E-3</c:v>
                </c:pt>
                <c:pt idx="2705">
                  <c:v>-2.74328386023294E-3</c:v>
                </c:pt>
                <c:pt idx="2706">
                  <c:v>-2.74328386023294E-3</c:v>
                </c:pt>
                <c:pt idx="2707">
                  <c:v>-2.74328386023294E-3</c:v>
                </c:pt>
                <c:pt idx="2708">
                  <c:v>-2.74328386023294E-3</c:v>
                </c:pt>
                <c:pt idx="2709">
                  <c:v>-2.74328386023294E-3</c:v>
                </c:pt>
                <c:pt idx="2710">
                  <c:v>-2.74328386023294E-3</c:v>
                </c:pt>
                <c:pt idx="2711">
                  <c:v>-2.74328386023294E-3</c:v>
                </c:pt>
                <c:pt idx="2712">
                  <c:v>-2.74328386023294E-3</c:v>
                </c:pt>
                <c:pt idx="2713">
                  <c:v>-2.74328386023294E-3</c:v>
                </c:pt>
                <c:pt idx="2714">
                  <c:v>-2.74328386023294E-3</c:v>
                </c:pt>
                <c:pt idx="2715">
                  <c:v>-2.74328386023294E-3</c:v>
                </c:pt>
                <c:pt idx="2716">
                  <c:v>-2.74328386023294E-3</c:v>
                </c:pt>
                <c:pt idx="2717">
                  <c:v>-2.74328386023294E-3</c:v>
                </c:pt>
                <c:pt idx="2718">
                  <c:v>-2.74328386023294E-3</c:v>
                </c:pt>
                <c:pt idx="2719">
                  <c:v>-2.74328386023294E-3</c:v>
                </c:pt>
                <c:pt idx="2720">
                  <c:v>-2.74328386023294E-3</c:v>
                </c:pt>
                <c:pt idx="2721">
                  <c:v>-2.74328386023294E-3</c:v>
                </c:pt>
                <c:pt idx="2722">
                  <c:v>-2.74328386023294E-3</c:v>
                </c:pt>
                <c:pt idx="2723">
                  <c:v>-2.74328386023294E-3</c:v>
                </c:pt>
                <c:pt idx="2724">
                  <c:v>-2.74328386023294E-3</c:v>
                </c:pt>
                <c:pt idx="2725">
                  <c:v>-2.74328386023294E-3</c:v>
                </c:pt>
                <c:pt idx="2726">
                  <c:v>-2.74328386023294E-3</c:v>
                </c:pt>
                <c:pt idx="2727">
                  <c:v>-2.74328386023294E-3</c:v>
                </c:pt>
                <c:pt idx="2728">
                  <c:v>-2.74328386023294E-3</c:v>
                </c:pt>
                <c:pt idx="2729">
                  <c:v>-2.74328386023294E-3</c:v>
                </c:pt>
                <c:pt idx="2730">
                  <c:v>-2.74328386023294E-3</c:v>
                </c:pt>
                <c:pt idx="2731">
                  <c:v>-2.74328386023294E-3</c:v>
                </c:pt>
                <c:pt idx="2732">
                  <c:v>-2.74328386023294E-3</c:v>
                </c:pt>
                <c:pt idx="2733">
                  <c:v>-2.74328386023294E-3</c:v>
                </c:pt>
                <c:pt idx="2734">
                  <c:v>-2.74328386023294E-3</c:v>
                </c:pt>
                <c:pt idx="2735">
                  <c:v>-2.74328386023294E-3</c:v>
                </c:pt>
                <c:pt idx="2736">
                  <c:v>-2.74328386023294E-3</c:v>
                </c:pt>
                <c:pt idx="2737">
                  <c:v>-2.74328386023294E-3</c:v>
                </c:pt>
                <c:pt idx="2738">
                  <c:v>-2.74328386023294E-3</c:v>
                </c:pt>
                <c:pt idx="2739">
                  <c:v>-2.74328386023294E-3</c:v>
                </c:pt>
                <c:pt idx="2740">
                  <c:v>-2.74328386023294E-3</c:v>
                </c:pt>
                <c:pt idx="2741">
                  <c:v>-2.74328386023294E-3</c:v>
                </c:pt>
                <c:pt idx="2742">
                  <c:v>-2.74328386023294E-3</c:v>
                </c:pt>
                <c:pt idx="2743">
                  <c:v>-2.74328386023294E-3</c:v>
                </c:pt>
                <c:pt idx="2744">
                  <c:v>-2.74328386023294E-3</c:v>
                </c:pt>
                <c:pt idx="2745">
                  <c:v>-2.74328386023294E-3</c:v>
                </c:pt>
                <c:pt idx="2746">
                  <c:v>-2.74328386023294E-3</c:v>
                </c:pt>
                <c:pt idx="2747">
                  <c:v>-2.74328386023294E-3</c:v>
                </c:pt>
                <c:pt idx="2748">
                  <c:v>-2.74328386023294E-3</c:v>
                </c:pt>
                <c:pt idx="2749">
                  <c:v>-2.74328386023294E-3</c:v>
                </c:pt>
                <c:pt idx="2750">
                  <c:v>-2.74328386023294E-3</c:v>
                </c:pt>
                <c:pt idx="2751">
                  <c:v>-2.74328386023294E-3</c:v>
                </c:pt>
                <c:pt idx="2752">
                  <c:v>-2.74328386023294E-3</c:v>
                </c:pt>
                <c:pt idx="2753">
                  <c:v>-2.74328386023294E-3</c:v>
                </c:pt>
                <c:pt idx="2754">
                  <c:v>-2.74328386023294E-3</c:v>
                </c:pt>
                <c:pt idx="2755">
                  <c:v>-2.74328386023294E-3</c:v>
                </c:pt>
                <c:pt idx="2756">
                  <c:v>-2.74328386023294E-3</c:v>
                </c:pt>
                <c:pt idx="2757">
                  <c:v>-2.74328386023294E-3</c:v>
                </c:pt>
                <c:pt idx="2758">
                  <c:v>-2.74328386023294E-3</c:v>
                </c:pt>
                <c:pt idx="2759">
                  <c:v>-2.74328386023294E-3</c:v>
                </c:pt>
                <c:pt idx="2760">
                  <c:v>-2.74328386023294E-3</c:v>
                </c:pt>
                <c:pt idx="2761">
                  <c:v>-2.74328386023294E-3</c:v>
                </c:pt>
                <c:pt idx="2762">
                  <c:v>-2.74328386023294E-3</c:v>
                </c:pt>
                <c:pt idx="2763">
                  <c:v>-2.74328386023294E-3</c:v>
                </c:pt>
                <c:pt idx="2764">
                  <c:v>-2.74328386023294E-3</c:v>
                </c:pt>
                <c:pt idx="2765">
                  <c:v>-2.74328386023294E-3</c:v>
                </c:pt>
                <c:pt idx="2766">
                  <c:v>-2.74328386023294E-3</c:v>
                </c:pt>
                <c:pt idx="2767">
                  <c:v>-2.74328386023294E-3</c:v>
                </c:pt>
                <c:pt idx="2768">
                  <c:v>-2.74328386023294E-3</c:v>
                </c:pt>
                <c:pt idx="2769">
                  <c:v>-2.74328386023294E-3</c:v>
                </c:pt>
                <c:pt idx="2770">
                  <c:v>-2.74328386023294E-3</c:v>
                </c:pt>
                <c:pt idx="2771">
                  <c:v>-2.74328386023294E-3</c:v>
                </c:pt>
                <c:pt idx="2772">
                  <c:v>-2.74328386023294E-3</c:v>
                </c:pt>
                <c:pt idx="2773">
                  <c:v>-2.74328386023294E-3</c:v>
                </c:pt>
                <c:pt idx="2774">
                  <c:v>-2.74328386023294E-3</c:v>
                </c:pt>
                <c:pt idx="2775">
                  <c:v>-2.74328386023294E-3</c:v>
                </c:pt>
                <c:pt idx="2776">
                  <c:v>-2.74328386023294E-3</c:v>
                </c:pt>
                <c:pt idx="2777">
                  <c:v>-2.74328386023294E-3</c:v>
                </c:pt>
                <c:pt idx="2778">
                  <c:v>-2.74328386023294E-3</c:v>
                </c:pt>
                <c:pt idx="2779">
                  <c:v>-2.74328386023294E-3</c:v>
                </c:pt>
                <c:pt idx="2780">
                  <c:v>-2.74328386023294E-3</c:v>
                </c:pt>
                <c:pt idx="2781">
                  <c:v>-2.74328386023294E-3</c:v>
                </c:pt>
                <c:pt idx="2782">
                  <c:v>-2.74328386023294E-3</c:v>
                </c:pt>
                <c:pt idx="2783">
                  <c:v>-2.74328386023294E-3</c:v>
                </c:pt>
                <c:pt idx="2784">
                  <c:v>-2.74328386023294E-3</c:v>
                </c:pt>
                <c:pt idx="2785">
                  <c:v>-2.74328386023294E-3</c:v>
                </c:pt>
                <c:pt idx="2786">
                  <c:v>-2.74328386023294E-3</c:v>
                </c:pt>
                <c:pt idx="2787">
                  <c:v>-2.74328386023294E-3</c:v>
                </c:pt>
                <c:pt idx="2788">
                  <c:v>-2.74328386023294E-3</c:v>
                </c:pt>
                <c:pt idx="2789">
                  <c:v>-2.74328386023294E-3</c:v>
                </c:pt>
                <c:pt idx="2790">
                  <c:v>-2.74328386023294E-3</c:v>
                </c:pt>
                <c:pt idx="2791">
                  <c:v>-2.74328386023294E-3</c:v>
                </c:pt>
                <c:pt idx="2792">
                  <c:v>-2.74328386023294E-3</c:v>
                </c:pt>
                <c:pt idx="2793">
                  <c:v>-2.74328386023294E-3</c:v>
                </c:pt>
                <c:pt idx="2794">
                  <c:v>-2.74328386023294E-3</c:v>
                </c:pt>
                <c:pt idx="2795">
                  <c:v>-2.74328386023294E-3</c:v>
                </c:pt>
                <c:pt idx="2796">
                  <c:v>-2.74328386023294E-3</c:v>
                </c:pt>
                <c:pt idx="2797">
                  <c:v>-2.74328386023294E-3</c:v>
                </c:pt>
                <c:pt idx="2798">
                  <c:v>-2.74328386023294E-3</c:v>
                </c:pt>
                <c:pt idx="2799">
                  <c:v>-2.74328386023294E-3</c:v>
                </c:pt>
                <c:pt idx="2800">
                  <c:v>-2.74328386023294E-3</c:v>
                </c:pt>
                <c:pt idx="2801">
                  <c:v>-2.74328386023294E-3</c:v>
                </c:pt>
                <c:pt idx="2802">
                  <c:v>-2.74328386023294E-3</c:v>
                </c:pt>
                <c:pt idx="2803">
                  <c:v>-2.74328386023294E-3</c:v>
                </c:pt>
                <c:pt idx="2804">
                  <c:v>-2.74328386023294E-3</c:v>
                </c:pt>
                <c:pt idx="2805">
                  <c:v>-2.74328386023294E-3</c:v>
                </c:pt>
                <c:pt idx="2806">
                  <c:v>-2.74328386023294E-3</c:v>
                </c:pt>
                <c:pt idx="2807">
                  <c:v>-2.74328386023294E-3</c:v>
                </c:pt>
                <c:pt idx="2808">
                  <c:v>-2.74328386023294E-3</c:v>
                </c:pt>
                <c:pt idx="2809">
                  <c:v>-2.74328386023294E-3</c:v>
                </c:pt>
                <c:pt idx="2810">
                  <c:v>-2.74328386023294E-3</c:v>
                </c:pt>
                <c:pt idx="2811">
                  <c:v>-2.74328386023294E-3</c:v>
                </c:pt>
                <c:pt idx="2812">
                  <c:v>-2.74328386023294E-3</c:v>
                </c:pt>
                <c:pt idx="2813">
                  <c:v>-2.74328386023294E-3</c:v>
                </c:pt>
                <c:pt idx="2814">
                  <c:v>-2.74328386023294E-3</c:v>
                </c:pt>
                <c:pt idx="2815">
                  <c:v>-2.74328386023294E-3</c:v>
                </c:pt>
                <c:pt idx="2816">
                  <c:v>-2.74328386023294E-3</c:v>
                </c:pt>
                <c:pt idx="2817">
                  <c:v>-2.74328386023294E-3</c:v>
                </c:pt>
                <c:pt idx="2818">
                  <c:v>-2.74328386023294E-3</c:v>
                </c:pt>
                <c:pt idx="2819">
                  <c:v>-2.74328386023294E-3</c:v>
                </c:pt>
                <c:pt idx="2820">
                  <c:v>-2.74328386023294E-3</c:v>
                </c:pt>
                <c:pt idx="2821">
                  <c:v>-2.74328386023294E-3</c:v>
                </c:pt>
                <c:pt idx="2822">
                  <c:v>-2.74328386023294E-3</c:v>
                </c:pt>
                <c:pt idx="2823">
                  <c:v>-2.74328386023294E-3</c:v>
                </c:pt>
                <c:pt idx="2824">
                  <c:v>-2.74328386023294E-3</c:v>
                </c:pt>
                <c:pt idx="2825">
                  <c:v>-2.74328386023294E-3</c:v>
                </c:pt>
                <c:pt idx="2826">
                  <c:v>-2.74328386023294E-3</c:v>
                </c:pt>
                <c:pt idx="2827">
                  <c:v>-2.74328386023294E-3</c:v>
                </c:pt>
                <c:pt idx="2828">
                  <c:v>-2.74328386023294E-3</c:v>
                </c:pt>
                <c:pt idx="2829">
                  <c:v>-2.74328386023294E-3</c:v>
                </c:pt>
                <c:pt idx="2830">
                  <c:v>-2.74328386023294E-3</c:v>
                </c:pt>
                <c:pt idx="2831">
                  <c:v>-2.74328386023294E-3</c:v>
                </c:pt>
                <c:pt idx="2832">
                  <c:v>-2.74328386023294E-3</c:v>
                </c:pt>
                <c:pt idx="2833">
                  <c:v>-2.74328386023294E-3</c:v>
                </c:pt>
                <c:pt idx="2834">
                  <c:v>-2.74328386023294E-3</c:v>
                </c:pt>
                <c:pt idx="2835">
                  <c:v>-2.74328386023294E-3</c:v>
                </c:pt>
                <c:pt idx="2836">
                  <c:v>-2.74328386023294E-3</c:v>
                </c:pt>
                <c:pt idx="2837">
                  <c:v>-2.74328386023294E-3</c:v>
                </c:pt>
                <c:pt idx="2838">
                  <c:v>-2.74328386023294E-3</c:v>
                </c:pt>
                <c:pt idx="2839">
                  <c:v>-2.74328386023294E-3</c:v>
                </c:pt>
                <c:pt idx="2840">
                  <c:v>-2.74328386023294E-3</c:v>
                </c:pt>
                <c:pt idx="2841">
                  <c:v>-2.74328386023294E-3</c:v>
                </c:pt>
                <c:pt idx="2842">
                  <c:v>-2.74328386023294E-3</c:v>
                </c:pt>
                <c:pt idx="2843">
                  <c:v>-2.74328386023294E-3</c:v>
                </c:pt>
                <c:pt idx="2844">
                  <c:v>-2.74328386023294E-3</c:v>
                </c:pt>
                <c:pt idx="2845">
                  <c:v>-2.74328386023294E-3</c:v>
                </c:pt>
                <c:pt idx="2846">
                  <c:v>-2.74328386023294E-3</c:v>
                </c:pt>
                <c:pt idx="2847">
                  <c:v>-2.74328386023294E-3</c:v>
                </c:pt>
                <c:pt idx="2848">
                  <c:v>-2.74328386023294E-3</c:v>
                </c:pt>
                <c:pt idx="2849">
                  <c:v>-2.74328386023294E-3</c:v>
                </c:pt>
                <c:pt idx="2850">
                  <c:v>-2.74328386023294E-3</c:v>
                </c:pt>
                <c:pt idx="2851">
                  <c:v>-2.74328386023294E-3</c:v>
                </c:pt>
                <c:pt idx="2852">
                  <c:v>-2.74328386023294E-3</c:v>
                </c:pt>
                <c:pt idx="2853">
                  <c:v>-2.74328386023294E-3</c:v>
                </c:pt>
                <c:pt idx="2854">
                  <c:v>-2.74328386023294E-3</c:v>
                </c:pt>
                <c:pt idx="2855">
                  <c:v>-2.74328386023294E-3</c:v>
                </c:pt>
                <c:pt idx="2856">
                  <c:v>-2.74328386023294E-3</c:v>
                </c:pt>
                <c:pt idx="2857">
                  <c:v>-2.74328386023294E-3</c:v>
                </c:pt>
                <c:pt idx="2858">
                  <c:v>-2.74328386023294E-3</c:v>
                </c:pt>
                <c:pt idx="2859">
                  <c:v>-2.74328386023294E-3</c:v>
                </c:pt>
                <c:pt idx="2860">
                  <c:v>-2.74328386023294E-3</c:v>
                </c:pt>
                <c:pt idx="2861">
                  <c:v>-2.74328386023294E-3</c:v>
                </c:pt>
                <c:pt idx="2862">
                  <c:v>-2.74328386023294E-3</c:v>
                </c:pt>
                <c:pt idx="2863">
                  <c:v>-2.74328386023294E-3</c:v>
                </c:pt>
                <c:pt idx="2864">
                  <c:v>-2.74328386023294E-3</c:v>
                </c:pt>
                <c:pt idx="2865">
                  <c:v>-2.74328386023294E-3</c:v>
                </c:pt>
                <c:pt idx="2866">
                  <c:v>-2.74328386023294E-3</c:v>
                </c:pt>
                <c:pt idx="2867">
                  <c:v>-2.74328386023294E-3</c:v>
                </c:pt>
                <c:pt idx="2868">
                  <c:v>-2.74328386023294E-3</c:v>
                </c:pt>
                <c:pt idx="2869">
                  <c:v>-2.74328386023294E-3</c:v>
                </c:pt>
                <c:pt idx="2870">
                  <c:v>-2.74328386023294E-3</c:v>
                </c:pt>
                <c:pt idx="2871">
                  <c:v>-2.74328386023294E-3</c:v>
                </c:pt>
                <c:pt idx="2872">
                  <c:v>-2.74328386023294E-3</c:v>
                </c:pt>
                <c:pt idx="2873">
                  <c:v>-2.74328386023294E-3</c:v>
                </c:pt>
                <c:pt idx="2874">
                  <c:v>-2.74328386023294E-3</c:v>
                </c:pt>
                <c:pt idx="2875">
                  <c:v>-2.74328386023294E-3</c:v>
                </c:pt>
                <c:pt idx="2876">
                  <c:v>-2.74328386023294E-3</c:v>
                </c:pt>
                <c:pt idx="2877">
                  <c:v>-2.74328386023294E-3</c:v>
                </c:pt>
                <c:pt idx="2878">
                  <c:v>-2.74328386023294E-3</c:v>
                </c:pt>
                <c:pt idx="2879">
                  <c:v>-2.74328386023294E-3</c:v>
                </c:pt>
                <c:pt idx="2880">
                  <c:v>-2.74328386023294E-3</c:v>
                </c:pt>
                <c:pt idx="2881">
                  <c:v>-2.74328386023294E-3</c:v>
                </c:pt>
                <c:pt idx="2882">
                  <c:v>-2.74328386023294E-3</c:v>
                </c:pt>
                <c:pt idx="2883">
                  <c:v>-2.74328386023294E-3</c:v>
                </c:pt>
                <c:pt idx="2884">
                  <c:v>-2.74328386023294E-3</c:v>
                </c:pt>
                <c:pt idx="2885">
                  <c:v>-2.74328386023294E-3</c:v>
                </c:pt>
                <c:pt idx="2886">
                  <c:v>-2.74328386023294E-3</c:v>
                </c:pt>
                <c:pt idx="2887">
                  <c:v>-2.74328386023294E-3</c:v>
                </c:pt>
                <c:pt idx="2888">
                  <c:v>-2.74328386023294E-3</c:v>
                </c:pt>
                <c:pt idx="2889">
                  <c:v>-2.74328386023294E-3</c:v>
                </c:pt>
                <c:pt idx="2890">
                  <c:v>-2.74328386023294E-3</c:v>
                </c:pt>
                <c:pt idx="2891">
                  <c:v>-2.74328386023294E-3</c:v>
                </c:pt>
                <c:pt idx="2892">
                  <c:v>-2.74328386023294E-3</c:v>
                </c:pt>
                <c:pt idx="2893">
                  <c:v>-2.74328386023294E-3</c:v>
                </c:pt>
                <c:pt idx="2894">
                  <c:v>-2.74328386023294E-3</c:v>
                </c:pt>
                <c:pt idx="2895">
                  <c:v>-2.74328386023294E-3</c:v>
                </c:pt>
                <c:pt idx="2896">
                  <c:v>-2.74328386023294E-3</c:v>
                </c:pt>
                <c:pt idx="2897">
                  <c:v>-2.74328386023294E-3</c:v>
                </c:pt>
                <c:pt idx="2898">
                  <c:v>-2.74328386023294E-3</c:v>
                </c:pt>
                <c:pt idx="2899">
                  <c:v>-2.74328386023294E-3</c:v>
                </c:pt>
                <c:pt idx="2900">
                  <c:v>-2.74328386023294E-3</c:v>
                </c:pt>
                <c:pt idx="2901">
                  <c:v>-2.74328386023294E-3</c:v>
                </c:pt>
                <c:pt idx="2902">
                  <c:v>-2.74328386023294E-3</c:v>
                </c:pt>
                <c:pt idx="2903">
                  <c:v>-2.74328386023294E-3</c:v>
                </c:pt>
                <c:pt idx="2904">
                  <c:v>-2.74328386023294E-3</c:v>
                </c:pt>
                <c:pt idx="2905">
                  <c:v>-2.74328386023294E-3</c:v>
                </c:pt>
                <c:pt idx="2906">
                  <c:v>-2.74328386023294E-3</c:v>
                </c:pt>
                <c:pt idx="2907">
                  <c:v>-2.74328386023294E-3</c:v>
                </c:pt>
                <c:pt idx="2908">
                  <c:v>-2.74328386023294E-3</c:v>
                </c:pt>
                <c:pt idx="2909">
                  <c:v>-2.74328386023294E-3</c:v>
                </c:pt>
                <c:pt idx="2910">
                  <c:v>-2.74328386023294E-3</c:v>
                </c:pt>
                <c:pt idx="2911">
                  <c:v>-2.74328386023294E-3</c:v>
                </c:pt>
                <c:pt idx="2912">
                  <c:v>-2.74328386023294E-3</c:v>
                </c:pt>
                <c:pt idx="2913">
                  <c:v>-2.74328386023294E-3</c:v>
                </c:pt>
                <c:pt idx="2914">
                  <c:v>-2.74328386023294E-3</c:v>
                </c:pt>
                <c:pt idx="2915">
                  <c:v>-2.74328386023294E-3</c:v>
                </c:pt>
                <c:pt idx="2916">
                  <c:v>-2.74328386023294E-3</c:v>
                </c:pt>
                <c:pt idx="2917">
                  <c:v>-2.74328386023294E-3</c:v>
                </c:pt>
                <c:pt idx="2918">
                  <c:v>-2.74328386023294E-3</c:v>
                </c:pt>
                <c:pt idx="2919">
                  <c:v>-2.74328386023294E-3</c:v>
                </c:pt>
                <c:pt idx="2920">
                  <c:v>-2.74328386023294E-3</c:v>
                </c:pt>
                <c:pt idx="2921">
                  <c:v>-2.74328386023294E-3</c:v>
                </c:pt>
                <c:pt idx="2922">
                  <c:v>-2.74328386023294E-3</c:v>
                </c:pt>
                <c:pt idx="2923">
                  <c:v>-2.74328386023294E-3</c:v>
                </c:pt>
                <c:pt idx="2924">
                  <c:v>-2.74328386023294E-3</c:v>
                </c:pt>
                <c:pt idx="2925">
                  <c:v>-2.74328386023294E-3</c:v>
                </c:pt>
                <c:pt idx="2926">
                  <c:v>-2.74328386023294E-3</c:v>
                </c:pt>
                <c:pt idx="2927">
                  <c:v>-2.74328386023294E-3</c:v>
                </c:pt>
                <c:pt idx="2928">
                  <c:v>-2.74328386023294E-3</c:v>
                </c:pt>
                <c:pt idx="2929">
                  <c:v>-2.74328386023294E-3</c:v>
                </c:pt>
                <c:pt idx="2930">
                  <c:v>-2.74328386023294E-3</c:v>
                </c:pt>
                <c:pt idx="2931">
                  <c:v>-2.74328386023294E-3</c:v>
                </c:pt>
                <c:pt idx="2932">
                  <c:v>-2.74328386023294E-3</c:v>
                </c:pt>
                <c:pt idx="2933">
                  <c:v>-2.74328386023294E-3</c:v>
                </c:pt>
                <c:pt idx="2934">
                  <c:v>-2.74328386023294E-3</c:v>
                </c:pt>
                <c:pt idx="2935">
                  <c:v>-2.74328386023294E-3</c:v>
                </c:pt>
                <c:pt idx="2936">
                  <c:v>-2.74328386023294E-3</c:v>
                </c:pt>
                <c:pt idx="2937">
                  <c:v>-2.74328386023294E-3</c:v>
                </c:pt>
                <c:pt idx="2938">
                  <c:v>-2.74328386023294E-3</c:v>
                </c:pt>
                <c:pt idx="2939">
                  <c:v>-2.74328386023294E-3</c:v>
                </c:pt>
                <c:pt idx="2940">
                  <c:v>-2.74328386023294E-3</c:v>
                </c:pt>
                <c:pt idx="2941">
                  <c:v>-2.74328386023294E-3</c:v>
                </c:pt>
                <c:pt idx="2942">
                  <c:v>-2.74328386023294E-3</c:v>
                </c:pt>
                <c:pt idx="2943">
                  <c:v>-2.74328386023294E-3</c:v>
                </c:pt>
                <c:pt idx="2944">
                  <c:v>-2.74328386023294E-3</c:v>
                </c:pt>
                <c:pt idx="2945">
                  <c:v>-2.74328386023294E-3</c:v>
                </c:pt>
                <c:pt idx="2946">
                  <c:v>-2.74328386023294E-3</c:v>
                </c:pt>
                <c:pt idx="2947">
                  <c:v>-2.74328386023294E-3</c:v>
                </c:pt>
                <c:pt idx="2948">
                  <c:v>-2.74328386023294E-3</c:v>
                </c:pt>
                <c:pt idx="2949">
                  <c:v>-2.74328386023294E-3</c:v>
                </c:pt>
                <c:pt idx="2950">
                  <c:v>-2.74328386023294E-3</c:v>
                </c:pt>
                <c:pt idx="2951">
                  <c:v>-2.74328386023294E-3</c:v>
                </c:pt>
                <c:pt idx="2952">
                  <c:v>-2.74328386023294E-3</c:v>
                </c:pt>
                <c:pt idx="2953">
                  <c:v>-2.74328386023294E-3</c:v>
                </c:pt>
                <c:pt idx="2954">
                  <c:v>-2.74328386023294E-3</c:v>
                </c:pt>
                <c:pt idx="2955">
                  <c:v>-2.74328386023294E-3</c:v>
                </c:pt>
                <c:pt idx="2956">
                  <c:v>-2.74328386023294E-3</c:v>
                </c:pt>
                <c:pt idx="2957">
                  <c:v>-2.74328386023294E-3</c:v>
                </c:pt>
                <c:pt idx="2958">
                  <c:v>-2.74328386023294E-3</c:v>
                </c:pt>
                <c:pt idx="2959">
                  <c:v>-2.74328386023294E-3</c:v>
                </c:pt>
                <c:pt idx="2960">
                  <c:v>-2.74328386023294E-3</c:v>
                </c:pt>
                <c:pt idx="2961">
                  <c:v>-2.74328386023294E-3</c:v>
                </c:pt>
                <c:pt idx="2962">
                  <c:v>-2.74328386023294E-3</c:v>
                </c:pt>
                <c:pt idx="2963">
                  <c:v>-2.74328386023294E-3</c:v>
                </c:pt>
                <c:pt idx="2964">
                  <c:v>-2.74328386023294E-3</c:v>
                </c:pt>
                <c:pt idx="2965">
                  <c:v>-2.74328386023294E-3</c:v>
                </c:pt>
                <c:pt idx="2966">
                  <c:v>-2.74328386023294E-3</c:v>
                </c:pt>
                <c:pt idx="2967">
                  <c:v>-2.74328386023294E-3</c:v>
                </c:pt>
                <c:pt idx="2968">
                  <c:v>-2.74328386023294E-3</c:v>
                </c:pt>
                <c:pt idx="2969">
                  <c:v>-2.74328386023294E-3</c:v>
                </c:pt>
                <c:pt idx="2970">
                  <c:v>-2.74328386023294E-3</c:v>
                </c:pt>
                <c:pt idx="2971">
                  <c:v>-2.74328386023294E-3</c:v>
                </c:pt>
                <c:pt idx="2972">
                  <c:v>-2.74328386023294E-3</c:v>
                </c:pt>
                <c:pt idx="2973">
                  <c:v>-2.74328386023294E-3</c:v>
                </c:pt>
                <c:pt idx="2974">
                  <c:v>-2.74328386023294E-3</c:v>
                </c:pt>
                <c:pt idx="2975">
                  <c:v>-2.74328386023294E-3</c:v>
                </c:pt>
                <c:pt idx="2976">
                  <c:v>-2.74328386023294E-3</c:v>
                </c:pt>
                <c:pt idx="2977">
                  <c:v>-2.74328386023294E-3</c:v>
                </c:pt>
                <c:pt idx="2978">
                  <c:v>-2.74328386023294E-3</c:v>
                </c:pt>
                <c:pt idx="2979">
                  <c:v>-2.74328386023294E-3</c:v>
                </c:pt>
                <c:pt idx="2980">
                  <c:v>-2.74328386023294E-3</c:v>
                </c:pt>
                <c:pt idx="2981">
                  <c:v>-2.74328386023294E-3</c:v>
                </c:pt>
                <c:pt idx="2982">
                  <c:v>-2.74328386023294E-3</c:v>
                </c:pt>
                <c:pt idx="2983">
                  <c:v>-2.74328386023294E-3</c:v>
                </c:pt>
                <c:pt idx="2984">
                  <c:v>-2.74328386023294E-3</c:v>
                </c:pt>
                <c:pt idx="2985">
                  <c:v>-2.74328386023294E-3</c:v>
                </c:pt>
                <c:pt idx="2986">
                  <c:v>-2.74328386023294E-3</c:v>
                </c:pt>
                <c:pt idx="2987">
                  <c:v>-2.74328386023294E-3</c:v>
                </c:pt>
                <c:pt idx="2988">
                  <c:v>-2.74328386023294E-3</c:v>
                </c:pt>
                <c:pt idx="2989">
                  <c:v>-2.74328386023294E-3</c:v>
                </c:pt>
                <c:pt idx="2990">
                  <c:v>-2.74328386023294E-3</c:v>
                </c:pt>
                <c:pt idx="2991">
                  <c:v>-2.74328386023294E-3</c:v>
                </c:pt>
                <c:pt idx="2992">
                  <c:v>-2.74328386023294E-3</c:v>
                </c:pt>
                <c:pt idx="2993">
                  <c:v>-2.74328386023294E-3</c:v>
                </c:pt>
                <c:pt idx="2994">
                  <c:v>-2.74328386023294E-3</c:v>
                </c:pt>
                <c:pt idx="2995">
                  <c:v>-2.74328386023294E-3</c:v>
                </c:pt>
                <c:pt idx="2996">
                  <c:v>-2.74328386023294E-3</c:v>
                </c:pt>
                <c:pt idx="2997">
                  <c:v>-2.74328386023294E-3</c:v>
                </c:pt>
                <c:pt idx="2998">
                  <c:v>-2.74328386023294E-3</c:v>
                </c:pt>
                <c:pt idx="2999">
                  <c:v>-2.74328386023294E-3</c:v>
                </c:pt>
                <c:pt idx="3000">
                  <c:v>-2.74328386023294E-3</c:v>
                </c:pt>
                <c:pt idx="3001">
                  <c:v>-2.74328386023294E-3</c:v>
                </c:pt>
                <c:pt idx="3002">
                  <c:v>-2.74328386023294E-3</c:v>
                </c:pt>
                <c:pt idx="3003">
                  <c:v>-2.74328386023294E-3</c:v>
                </c:pt>
                <c:pt idx="3004">
                  <c:v>-2.74328386023294E-3</c:v>
                </c:pt>
                <c:pt idx="3005">
                  <c:v>-2.74328386023294E-3</c:v>
                </c:pt>
                <c:pt idx="3006">
                  <c:v>-2.74328386023294E-3</c:v>
                </c:pt>
                <c:pt idx="3007">
                  <c:v>-2.74328386023294E-3</c:v>
                </c:pt>
                <c:pt idx="3008">
                  <c:v>-2.74328386023294E-3</c:v>
                </c:pt>
                <c:pt idx="3009">
                  <c:v>-2.74328386023294E-3</c:v>
                </c:pt>
                <c:pt idx="3010">
                  <c:v>-2.74328386023294E-3</c:v>
                </c:pt>
                <c:pt idx="3011">
                  <c:v>-2.74328386023294E-3</c:v>
                </c:pt>
                <c:pt idx="3012">
                  <c:v>-2.74328386023294E-3</c:v>
                </c:pt>
                <c:pt idx="3013">
                  <c:v>-2.74328386023294E-3</c:v>
                </c:pt>
                <c:pt idx="3014">
                  <c:v>-2.74328386023294E-3</c:v>
                </c:pt>
                <c:pt idx="3015">
                  <c:v>-2.74328386023294E-3</c:v>
                </c:pt>
                <c:pt idx="3016">
                  <c:v>-2.74328386023294E-3</c:v>
                </c:pt>
                <c:pt idx="3017">
                  <c:v>-2.74328386023294E-3</c:v>
                </c:pt>
                <c:pt idx="3018">
                  <c:v>-2.74328386023294E-3</c:v>
                </c:pt>
                <c:pt idx="3019">
                  <c:v>-2.74328386023294E-3</c:v>
                </c:pt>
                <c:pt idx="3020">
                  <c:v>-2.74328386023294E-3</c:v>
                </c:pt>
                <c:pt idx="3021">
                  <c:v>-2.74328386023294E-3</c:v>
                </c:pt>
                <c:pt idx="3022">
                  <c:v>-2.74328386023294E-3</c:v>
                </c:pt>
                <c:pt idx="3023">
                  <c:v>-2.74328386023294E-3</c:v>
                </c:pt>
                <c:pt idx="3024">
                  <c:v>-2.74328386023294E-3</c:v>
                </c:pt>
                <c:pt idx="3025">
                  <c:v>-2.74328386023294E-3</c:v>
                </c:pt>
                <c:pt idx="3026">
                  <c:v>-2.74328386023294E-3</c:v>
                </c:pt>
                <c:pt idx="3027">
                  <c:v>-2.74328386023294E-3</c:v>
                </c:pt>
                <c:pt idx="3028">
                  <c:v>-2.74328386023294E-3</c:v>
                </c:pt>
                <c:pt idx="3029">
                  <c:v>-2.74328386023294E-3</c:v>
                </c:pt>
                <c:pt idx="3030">
                  <c:v>-2.74328386023294E-3</c:v>
                </c:pt>
                <c:pt idx="3031">
                  <c:v>-2.74328386023294E-3</c:v>
                </c:pt>
                <c:pt idx="3032">
                  <c:v>-2.74328386023294E-3</c:v>
                </c:pt>
                <c:pt idx="3033">
                  <c:v>-2.74328386023294E-3</c:v>
                </c:pt>
                <c:pt idx="3034">
                  <c:v>-2.74328386023294E-3</c:v>
                </c:pt>
                <c:pt idx="3035">
                  <c:v>-2.74328386023294E-3</c:v>
                </c:pt>
                <c:pt idx="3036">
                  <c:v>-2.74328386023294E-3</c:v>
                </c:pt>
                <c:pt idx="3037">
                  <c:v>-2.74328386023294E-3</c:v>
                </c:pt>
                <c:pt idx="3038">
                  <c:v>-2.74328386023294E-3</c:v>
                </c:pt>
                <c:pt idx="3039">
                  <c:v>-2.74328386023294E-3</c:v>
                </c:pt>
                <c:pt idx="3040">
                  <c:v>-2.74328386023294E-3</c:v>
                </c:pt>
                <c:pt idx="3041">
                  <c:v>-2.74328386023294E-3</c:v>
                </c:pt>
                <c:pt idx="3042">
                  <c:v>-2.74328386023294E-3</c:v>
                </c:pt>
                <c:pt idx="3043">
                  <c:v>-2.74328386023294E-3</c:v>
                </c:pt>
                <c:pt idx="3044">
                  <c:v>-2.74328386023294E-3</c:v>
                </c:pt>
                <c:pt idx="3045">
                  <c:v>-2.74328386023294E-3</c:v>
                </c:pt>
                <c:pt idx="3046">
                  <c:v>-2.74328386023294E-3</c:v>
                </c:pt>
                <c:pt idx="3047">
                  <c:v>-2.74328386023294E-3</c:v>
                </c:pt>
                <c:pt idx="3048">
                  <c:v>-2.74328386023294E-3</c:v>
                </c:pt>
                <c:pt idx="3049">
                  <c:v>-2.74328386023294E-3</c:v>
                </c:pt>
                <c:pt idx="3050">
                  <c:v>-2.74328386023294E-3</c:v>
                </c:pt>
                <c:pt idx="3051">
                  <c:v>-2.74328386023294E-3</c:v>
                </c:pt>
                <c:pt idx="3052">
                  <c:v>-2.74328386023294E-3</c:v>
                </c:pt>
                <c:pt idx="3053">
                  <c:v>-2.74328386023294E-3</c:v>
                </c:pt>
                <c:pt idx="3054">
                  <c:v>-2.74328386023294E-3</c:v>
                </c:pt>
                <c:pt idx="3055">
                  <c:v>-2.74328386023294E-3</c:v>
                </c:pt>
                <c:pt idx="3056">
                  <c:v>-2.74328386023294E-3</c:v>
                </c:pt>
                <c:pt idx="3057">
                  <c:v>-2.74328386023294E-3</c:v>
                </c:pt>
                <c:pt idx="3058">
                  <c:v>-2.74328386023294E-3</c:v>
                </c:pt>
                <c:pt idx="3059">
                  <c:v>-2.74328386023294E-3</c:v>
                </c:pt>
                <c:pt idx="3060">
                  <c:v>-2.74328386023294E-3</c:v>
                </c:pt>
                <c:pt idx="3061">
                  <c:v>-2.74328386023294E-3</c:v>
                </c:pt>
                <c:pt idx="3062">
                  <c:v>-2.74328386023294E-3</c:v>
                </c:pt>
                <c:pt idx="3063">
                  <c:v>-2.74328386023294E-3</c:v>
                </c:pt>
                <c:pt idx="3064">
                  <c:v>-2.74328386023294E-3</c:v>
                </c:pt>
                <c:pt idx="3065">
                  <c:v>-2.74328386023294E-3</c:v>
                </c:pt>
                <c:pt idx="3066">
                  <c:v>-2.74328386023294E-3</c:v>
                </c:pt>
                <c:pt idx="3067">
                  <c:v>-2.74328386023294E-3</c:v>
                </c:pt>
                <c:pt idx="3068">
                  <c:v>-2.74328386023294E-3</c:v>
                </c:pt>
                <c:pt idx="3069">
                  <c:v>-2.74328386023294E-3</c:v>
                </c:pt>
                <c:pt idx="3070">
                  <c:v>-2.74328386023294E-3</c:v>
                </c:pt>
                <c:pt idx="3071">
                  <c:v>-2.74328386023294E-3</c:v>
                </c:pt>
                <c:pt idx="3072">
                  <c:v>-2.74328386023294E-3</c:v>
                </c:pt>
                <c:pt idx="3073">
                  <c:v>-2.74328386023294E-3</c:v>
                </c:pt>
                <c:pt idx="3074">
                  <c:v>-2.74328386023294E-3</c:v>
                </c:pt>
                <c:pt idx="3075">
                  <c:v>-2.74328386023294E-3</c:v>
                </c:pt>
                <c:pt idx="3076">
                  <c:v>-2.74328386023294E-3</c:v>
                </c:pt>
                <c:pt idx="3077">
                  <c:v>-2.74328386023294E-3</c:v>
                </c:pt>
                <c:pt idx="3078">
                  <c:v>-2.74328386023294E-3</c:v>
                </c:pt>
                <c:pt idx="3079">
                  <c:v>-2.74328386023294E-3</c:v>
                </c:pt>
                <c:pt idx="3080">
                  <c:v>-2.74328386023294E-3</c:v>
                </c:pt>
                <c:pt idx="3081">
                  <c:v>-2.74328386023294E-3</c:v>
                </c:pt>
                <c:pt idx="3082">
                  <c:v>-2.74328386023294E-3</c:v>
                </c:pt>
                <c:pt idx="3083">
                  <c:v>-2.74328386023294E-3</c:v>
                </c:pt>
                <c:pt idx="3084">
                  <c:v>-2.74328386023294E-3</c:v>
                </c:pt>
                <c:pt idx="3085">
                  <c:v>-2.74328386023294E-3</c:v>
                </c:pt>
                <c:pt idx="3086">
                  <c:v>-2.74328386023294E-3</c:v>
                </c:pt>
                <c:pt idx="3087">
                  <c:v>-2.74328386023294E-3</c:v>
                </c:pt>
                <c:pt idx="3088">
                  <c:v>-2.74328386023294E-3</c:v>
                </c:pt>
                <c:pt idx="3089">
                  <c:v>-2.74328386023294E-3</c:v>
                </c:pt>
                <c:pt idx="3090">
                  <c:v>-2.74328386023294E-3</c:v>
                </c:pt>
                <c:pt idx="3091">
                  <c:v>-2.74328386023294E-3</c:v>
                </c:pt>
                <c:pt idx="3092">
                  <c:v>-2.74328386023294E-3</c:v>
                </c:pt>
                <c:pt idx="3093">
                  <c:v>-2.74328386023294E-3</c:v>
                </c:pt>
                <c:pt idx="3094">
                  <c:v>-2.74328386023294E-3</c:v>
                </c:pt>
                <c:pt idx="3095">
                  <c:v>-2.74328386023294E-3</c:v>
                </c:pt>
                <c:pt idx="3096">
                  <c:v>-2.74328386023294E-3</c:v>
                </c:pt>
                <c:pt idx="3097">
                  <c:v>-2.74328386023294E-3</c:v>
                </c:pt>
                <c:pt idx="3098">
                  <c:v>-2.74328386023294E-3</c:v>
                </c:pt>
                <c:pt idx="3099">
                  <c:v>-2.74328386023294E-3</c:v>
                </c:pt>
                <c:pt idx="3100">
                  <c:v>-2.74328386023294E-3</c:v>
                </c:pt>
                <c:pt idx="3101">
                  <c:v>-2.74328386023294E-3</c:v>
                </c:pt>
                <c:pt idx="3102">
                  <c:v>-2.74328386023294E-3</c:v>
                </c:pt>
                <c:pt idx="3103">
                  <c:v>-2.74328386023294E-3</c:v>
                </c:pt>
                <c:pt idx="3104">
                  <c:v>-2.74328386023294E-3</c:v>
                </c:pt>
                <c:pt idx="3105">
                  <c:v>-2.74328386023294E-3</c:v>
                </c:pt>
                <c:pt idx="3106">
                  <c:v>-2.74328386023294E-3</c:v>
                </c:pt>
                <c:pt idx="3107">
                  <c:v>-2.74328386023294E-3</c:v>
                </c:pt>
                <c:pt idx="3108">
                  <c:v>-2.74328386023294E-3</c:v>
                </c:pt>
                <c:pt idx="3109">
                  <c:v>-2.74328386023294E-3</c:v>
                </c:pt>
                <c:pt idx="3110">
                  <c:v>-2.74328386023294E-3</c:v>
                </c:pt>
                <c:pt idx="3111">
                  <c:v>-2.74328386023294E-3</c:v>
                </c:pt>
                <c:pt idx="3112">
                  <c:v>-2.74328386023294E-3</c:v>
                </c:pt>
                <c:pt idx="3113">
                  <c:v>-2.74328386023294E-3</c:v>
                </c:pt>
                <c:pt idx="3114">
                  <c:v>-2.74328386023294E-3</c:v>
                </c:pt>
                <c:pt idx="3115">
                  <c:v>-2.74328386023294E-3</c:v>
                </c:pt>
                <c:pt idx="3116">
                  <c:v>-2.74328386023294E-3</c:v>
                </c:pt>
                <c:pt idx="3117">
                  <c:v>-2.74328386023294E-3</c:v>
                </c:pt>
                <c:pt idx="3118">
                  <c:v>-2.74328386023294E-3</c:v>
                </c:pt>
                <c:pt idx="3119">
                  <c:v>-2.74328386023294E-3</c:v>
                </c:pt>
                <c:pt idx="3120">
                  <c:v>-2.74328386023294E-3</c:v>
                </c:pt>
                <c:pt idx="3121">
                  <c:v>-2.74328386023294E-3</c:v>
                </c:pt>
                <c:pt idx="3122">
                  <c:v>-2.74328386023294E-3</c:v>
                </c:pt>
                <c:pt idx="3123">
                  <c:v>-2.74328386023294E-3</c:v>
                </c:pt>
                <c:pt idx="3124">
                  <c:v>-2.74328386023294E-3</c:v>
                </c:pt>
                <c:pt idx="3125">
                  <c:v>-2.74328386023294E-3</c:v>
                </c:pt>
                <c:pt idx="3126">
                  <c:v>-2.74328386023294E-3</c:v>
                </c:pt>
                <c:pt idx="3127">
                  <c:v>-2.74328386023294E-3</c:v>
                </c:pt>
                <c:pt idx="3128">
                  <c:v>-2.74328386023294E-3</c:v>
                </c:pt>
                <c:pt idx="3129">
                  <c:v>-2.74328386023294E-3</c:v>
                </c:pt>
                <c:pt idx="3130">
                  <c:v>-2.74328386023294E-3</c:v>
                </c:pt>
                <c:pt idx="3131">
                  <c:v>-2.74328386023294E-3</c:v>
                </c:pt>
                <c:pt idx="3132">
                  <c:v>-2.74328386023294E-3</c:v>
                </c:pt>
                <c:pt idx="3133">
                  <c:v>-2.74328386023294E-3</c:v>
                </c:pt>
                <c:pt idx="3134">
                  <c:v>-2.74328386023294E-3</c:v>
                </c:pt>
                <c:pt idx="3135">
                  <c:v>-2.74328386023294E-3</c:v>
                </c:pt>
                <c:pt idx="3136">
                  <c:v>-2.74328386023294E-3</c:v>
                </c:pt>
                <c:pt idx="3137">
                  <c:v>-2.74328386023294E-3</c:v>
                </c:pt>
                <c:pt idx="3138">
                  <c:v>-2.74328386023294E-3</c:v>
                </c:pt>
                <c:pt idx="3139">
                  <c:v>-2.74328386023294E-3</c:v>
                </c:pt>
                <c:pt idx="3140">
                  <c:v>-2.74328386023294E-3</c:v>
                </c:pt>
                <c:pt idx="3141">
                  <c:v>-2.74328386023294E-3</c:v>
                </c:pt>
                <c:pt idx="3142">
                  <c:v>-2.74328386023294E-3</c:v>
                </c:pt>
                <c:pt idx="3143">
                  <c:v>-2.74328386023294E-3</c:v>
                </c:pt>
                <c:pt idx="3144">
                  <c:v>-2.74328386023294E-3</c:v>
                </c:pt>
                <c:pt idx="3145">
                  <c:v>-2.74328386023294E-3</c:v>
                </c:pt>
                <c:pt idx="3146">
                  <c:v>-2.74328386023294E-3</c:v>
                </c:pt>
                <c:pt idx="3147">
                  <c:v>-2.74328386023294E-3</c:v>
                </c:pt>
                <c:pt idx="3148">
                  <c:v>-2.74328386023294E-3</c:v>
                </c:pt>
                <c:pt idx="3149">
                  <c:v>-2.74328386023294E-3</c:v>
                </c:pt>
                <c:pt idx="3150">
                  <c:v>-2.74328386023294E-3</c:v>
                </c:pt>
                <c:pt idx="3151">
                  <c:v>-2.74328386023294E-3</c:v>
                </c:pt>
                <c:pt idx="3152">
                  <c:v>-2.74328386023294E-3</c:v>
                </c:pt>
                <c:pt idx="3153">
                  <c:v>-2.74328386023294E-3</c:v>
                </c:pt>
                <c:pt idx="3154">
                  <c:v>-2.74328386023294E-3</c:v>
                </c:pt>
                <c:pt idx="3155">
                  <c:v>-2.74328386023294E-3</c:v>
                </c:pt>
                <c:pt idx="3156">
                  <c:v>-2.74328386023294E-3</c:v>
                </c:pt>
                <c:pt idx="3157">
                  <c:v>-2.74328386023294E-3</c:v>
                </c:pt>
                <c:pt idx="3158">
                  <c:v>-2.74328386023294E-3</c:v>
                </c:pt>
                <c:pt idx="3159">
                  <c:v>-2.74328386023294E-3</c:v>
                </c:pt>
                <c:pt idx="3160">
                  <c:v>-2.74328386023294E-3</c:v>
                </c:pt>
                <c:pt idx="3161">
                  <c:v>-2.74328386023294E-3</c:v>
                </c:pt>
                <c:pt idx="3162">
                  <c:v>-2.74328386023294E-3</c:v>
                </c:pt>
                <c:pt idx="3163">
                  <c:v>-2.74328386023294E-3</c:v>
                </c:pt>
                <c:pt idx="3164">
                  <c:v>-2.74328386023294E-3</c:v>
                </c:pt>
                <c:pt idx="3165">
                  <c:v>-2.74328386023294E-3</c:v>
                </c:pt>
                <c:pt idx="3166">
                  <c:v>-2.74328386023294E-3</c:v>
                </c:pt>
                <c:pt idx="3167">
                  <c:v>-2.74328386023294E-3</c:v>
                </c:pt>
                <c:pt idx="3168">
                  <c:v>-2.74328386023294E-3</c:v>
                </c:pt>
                <c:pt idx="3169">
                  <c:v>-2.74328386023294E-3</c:v>
                </c:pt>
                <c:pt idx="3170">
                  <c:v>-2.74328386023294E-3</c:v>
                </c:pt>
                <c:pt idx="3171">
                  <c:v>-2.74328386023294E-3</c:v>
                </c:pt>
                <c:pt idx="3172">
                  <c:v>-2.74328386023294E-3</c:v>
                </c:pt>
                <c:pt idx="3173">
                  <c:v>-2.74328386023294E-3</c:v>
                </c:pt>
                <c:pt idx="3174">
                  <c:v>-2.74328386023294E-3</c:v>
                </c:pt>
                <c:pt idx="3175">
                  <c:v>-2.74328386023294E-3</c:v>
                </c:pt>
                <c:pt idx="3176">
                  <c:v>-2.74328386023294E-3</c:v>
                </c:pt>
                <c:pt idx="3177">
                  <c:v>-2.74328386023294E-3</c:v>
                </c:pt>
                <c:pt idx="3178">
                  <c:v>-2.74328386023294E-3</c:v>
                </c:pt>
                <c:pt idx="3179">
                  <c:v>-2.74328386023294E-3</c:v>
                </c:pt>
                <c:pt idx="3180">
                  <c:v>-2.74328386023294E-3</c:v>
                </c:pt>
                <c:pt idx="3181">
                  <c:v>-2.74328386023294E-3</c:v>
                </c:pt>
                <c:pt idx="3182">
                  <c:v>-2.74328386023294E-3</c:v>
                </c:pt>
                <c:pt idx="3183">
                  <c:v>-2.74328386023294E-3</c:v>
                </c:pt>
                <c:pt idx="3184">
                  <c:v>-2.74328386023294E-3</c:v>
                </c:pt>
                <c:pt idx="3185">
                  <c:v>-2.74328386023294E-3</c:v>
                </c:pt>
                <c:pt idx="3186">
                  <c:v>-2.74328386023294E-3</c:v>
                </c:pt>
                <c:pt idx="3187">
                  <c:v>-2.74328386023294E-3</c:v>
                </c:pt>
                <c:pt idx="3188">
                  <c:v>-2.74328386023294E-3</c:v>
                </c:pt>
                <c:pt idx="3189">
                  <c:v>-2.74328386023294E-3</c:v>
                </c:pt>
                <c:pt idx="3190">
                  <c:v>-2.74328386023294E-3</c:v>
                </c:pt>
                <c:pt idx="3191">
                  <c:v>-2.74328386023294E-3</c:v>
                </c:pt>
                <c:pt idx="3192">
                  <c:v>-2.74328386023294E-3</c:v>
                </c:pt>
                <c:pt idx="3193">
                  <c:v>-2.74328386023294E-3</c:v>
                </c:pt>
                <c:pt idx="3194">
                  <c:v>-2.74328386023294E-3</c:v>
                </c:pt>
                <c:pt idx="3195">
                  <c:v>-2.74328386023294E-3</c:v>
                </c:pt>
                <c:pt idx="3196">
                  <c:v>-2.74328386023294E-3</c:v>
                </c:pt>
                <c:pt idx="3197">
                  <c:v>-2.74328386023294E-3</c:v>
                </c:pt>
                <c:pt idx="3198">
                  <c:v>-2.74328386023294E-3</c:v>
                </c:pt>
                <c:pt idx="3199">
                  <c:v>-2.74328386023294E-3</c:v>
                </c:pt>
                <c:pt idx="3200">
                  <c:v>-2.74328386023294E-3</c:v>
                </c:pt>
                <c:pt idx="3201">
                  <c:v>-2.74328386023294E-3</c:v>
                </c:pt>
                <c:pt idx="3202">
                  <c:v>-2.74328386023294E-3</c:v>
                </c:pt>
                <c:pt idx="3203">
                  <c:v>-2.74328386023294E-3</c:v>
                </c:pt>
                <c:pt idx="3204">
                  <c:v>-2.74328386023294E-3</c:v>
                </c:pt>
                <c:pt idx="3205">
                  <c:v>-2.74328386023294E-3</c:v>
                </c:pt>
                <c:pt idx="3206">
                  <c:v>-2.74328386023294E-3</c:v>
                </c:pt>
                <c:pt idx="3207">
                  <c:v>-2.74328386023294E-3</c:v>
                </c:pt>
                <c:pt idx="3208">
                  <c:v>-2.74328386023294E-3</c:v>
                </c:pt>
                <c:pt idx="3209">
                  <c:v>-2.74328386023294E-3</c:v>
                </c:pt>
                <c:pt idx="3210">
                  <c:v>-2.74328386023294E-3</c:v>
                </c:pt>
                <c:pt idx="3211">
                  <c:v>-2.74328386023294E-3</c:v>
                </c:pt>
                <c:pt idx="3212">
                  <c:v>-2.74328386023294E-3</c:v>
                </c:pt>
                <c:pt idx="3213">
                  <c:v>-2.74328386023294E-3</c:v>
                </c:pt>
                <c:pt idx="3214">
                  <c:v>-2.74328386023294E-3</c:v>
                </c:pt>
                <c:pt idx="3215">
                  <c:v>-2.74328386023294E-3</c:v>
                </c:pt>
                <c:pt idx="3216">
                  <c:v>-2.74328386023294E-3</c:v>
                </c:pt>
                <c:pt idx="3217">
                  <c:v>-2.74328386023294E-3</c:v>
                </c:pt>
                <c:pt idx="3218">
                  <c:v>-2.74328386023294E-3</c:v>
                </c:pt>
                <c:pt idx="3219">
                  <c:v>-2.74328386023294E-3</c:v>
                </c:pt>
                <c:pt idx="3220">
                  <c:v>-2.74328386023294E-3</c:v>
                </c:pt>
                <c:pt idx="3221">
                  <c:v>-2.74328386023294E-3</c:v>
                </c:pt>
                <c:pt idx="3222">
                  <c:v>-2.74328386023294E-3</c:v>
                </c:pt>
                <c:pt idx="3223">
                  <c:v>-2.74328386023294E-3</c:v>
                </c:pt>
                <c:pt idx="3224">
                  <c:v>-2.74328386023294E-3</c:v>
                </c:pt>
                <c:pt idx="3225">
                  <c:v>-2.74328386023294E-3</c:v>
                </c:pt>
                <c:pt idx="3226">
                  <c:v>-2.74328386023294E-3</c:v>
                </c:pt>
                <c:pt idx="3227">
                  <c:v>-2.74328386023294E-3</c:v>
                </c:pt>
                <c:pt idx="3228">
                  <c:v>-2.74328386023294E-3</c:v>
                </c:pt>
                <c:pt idx="3229">
                  <c:v>-2.74328386023294E-3</c:v>
                </c:pt>
                <c:pt idx="3230">
                  <c:v>-2.74328386023294E-3</c:v>
                </c:pt>
                <c:pt idx="3231">
                  <c:v>-2.74328386023294E-3</c:v>
                </c:pt>
                <c:pt idx="3232">
                  <c:v>-2.74328386023294E-3</c:v>
                </c:pt>
                <c:pt idx="3233">
                  <c:v>-2.74328386023294E-3</c:v>
                </c:pt>
                <c:pt idx="3234">
                  <c:v>-2.74328386023294E-3</c:v>
                </c:pt>
                <c:pt idx="3235">
                  <c:v>-2.74328386023294E-3</c:v>
                </c:pt>
                <c:pt idx="3236">
                  <c:v>-2.74328386023294E-3</c:v>
                </c:pt>
                <c:pt idx="3237">
                  <c:v>-2.74328386023294E-3</c:v>
                </c:pt>
                <c:pt idx="3238">
                  <c:v>-2.74328386023294E-3</c:v>
                </c:pt>
                <c:pt idx="3239">
                  <c:v>-2.74328386023294E-3</c:v>
                </c:pt>
                <c:pt idx="3240">
                  <c:v>-2.74328386023294E-3</c:v>
                </c:pt>
                <c:pt idx="3241">
                  <c:v>-2.74328386023294E-3</c:v>
                </c:pt>
                <c:pt idx="3242">
                  <c:v>-2.74328386023294E-3</c:v>
                </c:pt>
                <c:pt idx="3243">
                  <c:v>-2.74328386023294E-3</c:v>
                </c:pt>
                <c:pt idx="3244">
                  <c:v>-2.74328386023294E-3</c:v>
                </c:pt>
                <c:pt idx="3245">
                  <c:v>-2.74328386023294E-3</c:v>
                </c:pt>
                <c:pt idx="3246">
                  <c:v>-2.74328386023294E-3</c:v>
                </c:pt>
                <c:pt idx="3247">
                  <c:v>-2.74328386023294E-3</c:v>
                </c:pt>
                <c:pt idx="3248">
                  <c:v>-2.74328386023294E-3</c:v>
                </c:pt>
                <c:pt idx="3249">
                  <c:v>-2.74328386023294E-3</c:v>
                </c:pt>
                <c:pt idx="3250">
                  <c:v>-2.74328386023294E-3</c:v>
                </c:pt>
                <c:pt idx="3251">
                  <c:v>-2.74328386023294E-3</c:v>
                </c:pt>
                <c:pt idx="3252">
                  <c:v>-2.74328386023294E-3</c:v>
                </c:pt>
                <c:pt idx="3253">
                  <c:v>-2.74328386023294E-3</c:v>
                </c:pt>
                <c:pt idx="3254">
                  <c:v>-2.74328386023294E-3</c:v>
                </c:pt>
                <c:pt idx="3255">
                  <c:v>-2.74328386023294E-3</c:v>
                </c:pt>
                <c:pt idx="3256">
                  <c:v>-2.74328386023294E-3</c:v>
                </c:pt>
                <c:pt idx="3257">
                  <c:v>-2.74328386023294E-3</c:v>
                </c:pt>
                <c:pt idx="3258">
                  <c:v>-2.74328386023294E-3</c:v>
                </c:pt>
                <c:pt idx="3259">
                  <c:v>-2.74328386023294E-3</c:v>
                </c:pt>
                <c:pt idx="3260">
                  <c:v>-2.74328386023294E-3</c:v>
                </c:pt>
                <c:pt idx="3261">
                  <c:v>-2.74328386023294E-3</c:v>
                </c:pt>
                <c:pt idx="3262">
                  <c:v>-2.74328386023294E-3</c:v>
                </c:pt>
                <c:pt idx="3263">
                  <c:v>-2.74328386023294E-3</c:v>
                </c:pt>
                <c:pt idx="3264">
                  <c:v>-2.74328386023294E-3</c:v>
                </c:pt>
                <c:pt idx="3265">
                  <c:v>-2.74328386023294E-3</c:v>
                </c:pt>
                <c:pt idx="3266">
                  <c:v>-2.74328386023294E-3</c:v>
                </c:pt>
                <c:pt idx="3267">
                  <c:v>-2.74328386023294E-3</c:v>
                </c:pt>
                <c:pt idx="3268">
                  <c:v>-2.74328386023294E-3</c:v>
                </c:pt>
                <c:pt idx="3269">
                  <c:v>-2.74328386023294E-3</c:v>
                </c:pt>
                <c:pt idx="3270">
                  <c:v>-2.74328386023294E-3</c:v>
                </c:pt>
                <c:pt idx="3271">
                  <c:v>-2.74328386023294E-3</c:v>
                </c:pt>
                <c:pt idx="3272">
                  <c:v>-2.74328386023294E-3</c:v>
                </c:pt>
                <c:pt idx="3273">
                  <c:v>-2.74328386023294E-3</c:v>
                </c:pt>
                <c:pt idx="3274">
                  <c:v>-2.74328386023294E-3</c:v>
                </c:pt>
                <c:pt idx="3275">
                  <c:v>-2.74328386023294E-3</c:v>
                </c:pt>
                <c:pt idx="3276">
                  <c:v>-2.74328386023294E-3</c:v>
                </c:pt>
                <c:pt idx="3277">
                  <c:v>-2.74328386023294E-3</c:v>
                </c:pt>
                <c:pt idx="3278">
                  <c:v>-2.74328386023294E-3</c:v>
                </c:pt>
                <c:pt idx="3279">
                  <c:v>-2.74328386023294E-3</c:v>
                </c:pt>
                <c:pt idx="3280">
                  <c:v>-2.74328386023294E-3</c:v>
                </c:pt>
                <c:pt idx="3281">
                  <c:v>-2.74328386023294E-3</c:v>
                </c:pt>
                <c:pt idx="3282">
                  <c:v>-2.74328386023294E-3</c:v>
                </c:pt>
                <c:pt idx="3283">
                  <c:v>-2.74328386023294E-3</c:v>
                </c:pt>
                <c:pt idx="3284">
                  <c:v>-2.74328386023294E-3</c:v>
                </c:pt>
                <c:pt idx="3285">
                  <c:v>-2.74328386023294E-3</c:v>
                </c:pt>
                <c:pt idx="3286">
                  <c:v>-2.74328386023294E-3</c:v>
                </c:pt>
                <c:pt idx="3287">
                  <c:v>-2.74328386023294E-3</c:v>
                </c:pt>
                <c:pt idx="3288">
                  <c:v>-2.74328386023294E-3</c:v>
                </c:pt>
                <c:pt idx="3289">
                  <c:v>-2.74328386023294E-3</c:v>
                </c:pt>
                <c:pt idx="3290">
                  <c:v>-2.74328386023294E-3</c:v>
                </c:pt>
                <c:pt idx="3291">
                  <c:v>-2.74328386023294E-3</c:v>
                </c:pt>
                <c:pt idx="3292">
                  <c:v>-2.74328386023294E-3</c:v>
                </c:pt>
                <c:pt idx="3293">
                  <c:v>-2.74328386023294E-3</c:v>
                </c:pt>
                <c:pt idx="3294">
                  <c:v>-2.74328386023294E-3</c:v>
                </c:pt>
                <c:pt idx="3295">
                  <c:v>-2.74328386023294E-3</c:v>
                </c:pt>
                <c:pt idx="3296">
                  <c:v>-2.74328386023294E-3</c:v>
                </c:pt>
                <c:pt idx="3297">
                  <c:v>-2.74328386023294E-3</c:v>
                </c:pt>
                <c:pt idx="3298">
                  <c:v>-2.74328386023294E-3</c:v>
                </c:pt>
                <c:pt idx="3299">
                  <c:v>-2.74328386023294E-3</c:v>
                </c:pt>
                <c:pt idx="3300">
                  <c:v>-2.74328386023294E-3</c:v>
                </c:pt>
                <c:pt idx="3301">
                  <c:v>-2.74328386023294E-3</c:v>
                </c:pt>
                <c:pt idx="3302">
                  <c:v>-2.74328386023294E-3</c:v>
                </c:pt>
                <c:pt idx="3303">
                  <c:v>-2.74328386023294E-3</c:v>
                </c:pt>
                <c:pt idx="3304">
                  <c:v>-2.74328386023294E-3</c:v>
                </c:pt>
                <c:pt idx="3305">
                  <c:v>-2.74328386023294E-3</c:v>
                </c:pt>
                <c:pt idx="3306">
                  <c:v>-2.74328386023294E-3</c:v>
                </c:pt>
                <c:pt idx="3307">
                  <c:v>-2.74328386023294E-3</c:v>
                </c:pt>
                <c:pt idx="3308">
                  <c:v>-2.74328386023294E-3</c:v>
                </c:pt>
                <c:pt idx="3309">
                  <c:v>-2.74328386023294E-3</c:v>
                </c:pt>
                <c:pt idx="3310">
                  <c:v>-2.74328386023294E-3</c:v>
                </c:pt>
                <c:pt idx="3311">
                  <c:v>-2.74328386023294E-3</c:v>
                </c:pt>
                <c:pt idx="3312">
                  <c:v>-2.74328386023294E-3</c:v>
                </c:pt>
                <c:pt idx="3313">
                  <c:v>-2.74328386023294E-3</c:v>
                </c:pt>
                <c:pt idx="3314">
                  <c:v>-2.74328386023294E-3</c:v>
                </c:pt>
                <c:pt idx="3315">
                  <c:v>-2.74328386023294E-3</c:v>
                </c:pt>
                <c:pt idx="3316">
                  <c:v>-2.74328386023294E-3</c:v>
                </c:pt>
                <c:pt idx="3317">
                  <c:v>-2.74328386023294E-3</c:v>
                </c:pt>
                <c:pt idx="3318">
                  <c:v>-2.74328386023294E-3</c:v>
                </c:pt>
                <c:pt idx="3319">
                  <c:v>-2.74328386023294E-3</c:v>
                </c:pt>
                <c:pt idx="3320">
                  <c:v>-2.74328386023294E-3</c:v>
                </c:pt>
                <c:pt idx="3321">
                  <c:v>-2.74328386023294E-3</c:v>
                </c:pt>
                <c:pt idx="3322">
                  <c:v>-2.74328386023294E-3</c:v>
                </c:pt>
                <c:pt idx="3323">
                  <c:v>-2.74328386023294E-3</c:v>
                </c:pt>
                <c:pt idx="3324">
                  <c:v>-2.74328386023294E-3</c:v>
                </c:pt>
                <c:pt idx="3325">
                  <c:v>-2.74328386023294E-3</c:v>
                </c:pt>
                <c:pt idx="3326">
                  <c:v>-2.74328386023294E-3</c:v>
                </c:pt>
                <c:pt idx="3327">
                  <c:v>-2.74328386023294E-3</c:v>
                </c:pt>
                <c:pt idx="3328">
                  <c:v>-2.74328386023294E-3</c:v>
                </c:pt>
                <c:pt idx="3329">
                  <c:v>-2.74328386023294E-3</c:v>
                </c:pt>
                <c:pt idx="3330">
                  <c:v>-2.74328386023294E-3</c:v>
                </c:pt>
                <c:pt idx="3331">
                  <c:v>-2.74328386023294E-3</c:v>
                </c:pt>
                <c:pt idx="3332">
                  <c:v>-2.74328386023294E-3</c:v>
                </c:pt>
                <c:pt idx="3333">
                  <c:v>-2.74328386023294E-3</c:v>
                </c:pt>
                <c:pt idx="3334">
                  <c:v>-2.74328386023294E-3</c:v>
                </c:pt>
                <c:pt idx="3335">
                  <c:v>-2.74328386023294E-3</c:v>
                </c:pt>
                <c:pt idx="3336">
                  <c:v>-2.74328386023294E-3</c:v>
                </c:pt>
                <c:pt idx="3337">
                  <c:v>-2.74328386023294E-3</c:v>
                </c:pt>
                <c:pt idx="3338">
                  <c:v>-2.74328386023294E-3</c:v>
                </c:pt>
                <c:pt idx="3339">
                  <c:v>-2.74328386023294E-3</c:v>
                </c:pt>
                <c:pt idx="3340">
                  <c:v>-2.74328386023294E-3</c:v>
                </c:pt>
                <c:pt idx="3341">
                  <c:v>-2.74328386023294E-3</c:v>
                </c:pt>
                <c:pt idx="3342">
                  <c:v>-2.74328386023294E-3</c:v>
                </c:pt>
                <c:pt idx="3343">
                  <c:v>-2.74328386023294E-3</c:v>
                </c:pt>
                <c:pt idx="3344">
                  <c:v>-2.74328386023294E-3</c:v>
                </c:pt>
                <c:pt idx="3345">
                  <c:v>-2.74328386023294E-3</c:v>
                </c:pt>
                <c:pt idx="3346">
                  <c:v>-2.74328386023294E-3</c:v>
                </c:pt>
                <c:pt idx="3347">
                  <c:v>-2.74328386023294E-3</c:v>
                </c:pt>
                <c:pt idx="3348">
                  <c:v>-2.74328386023294E-3</c:v>
                </c:pt>
                <c:pt idx="3349">
                  <c:v>-2.74328386023294E-3</c:v>
                </c:pt>
                <c:pt idx="3350">
                  <c:v>-2.74328386023294E-3</c:v>
                </c:pt>
                <c:pt idx="3351">
                  <c:v>-2.74328386023294E-3</c:v>
                </c:pt>
                <c:pt idx="3352">
                  <c:v>-2.74328386023294E-3</c:v>
                </c:pt>
                <c:pt idx="3353">
                  <c:v>-2.74328386023294E-3</c:v>
                </c:pt>
                <c:pt idx="3354">
                  <c:v>-2.74328386023294E-3</c:v>
                </c:pt>
                <c:pt idx="3355">
                  <c:v>-2.74328386023294E-3</c:v>
                </c:pt>
                <c:pt idx="3356">
                  <c:v>-2.74328386023294E-3</c:v>
                </c:pt>
                <c:pt idx="3357">
                  <c:v>-2.74328386023294E-3</c:v>
                </c:pt>
                <c:pt idx="3358">
                  <c:v>-2.74328386023294E-3</c:v>
                </c:pt>
                <c:pt idx="3359">
                  <c:v>-2.74328386023294E-3</c:v>
                </c:pt>
                <c:pt idx="3360">
                  <c:v>-2.74328386023294E-3</c:v>
                </c:pt>
                <c:pt idx="3361">
                  <c:v>-2.74328386023294E-3</c:v>
                </c:pt>
                <c:pt idx="3362">
                  <c:v>-2.74328386023294E-3</c:v>
                </c:pt>
                <c:pt idx="3363">
                  <c:v>-2.74328386023294E-3</c:v>
                </c:pt>
                <c:pt idx="3364">
                  <c:v>-2.74328386023294E-3</c:v>
                </c:pt>
                <c:pt idx="3365">
                  <c:v>-2.74328386023294E-3</c:v>
                </c:pt>
                <c:pt idx="3366">
                  <c:v>-2.74328386023294E-3</c:v>
                </c:pt>
                <c:pt idx="3367">
                  <c:v>-2.74328386023294E-3</c:v>
                </c:pt>
                <c:pt idx="3368">
                  <c:v>-2.74328386023294E-3</c:v>
                </c:pt>
                <c:pt idx="3369">
                  <c:v>-2.74328386023294E-3</c:v>
                </c:pt>
                <c:pt idx="3370">
                  <c:v>-2.74328386023294E-3</c:v>
                </c:pt>
                <c:pt idx="3371">
                  <c:v>-2.74328386023294E-3</c:v>
                </c:pt>
                <c:pt idx="3372">
                  <c:v>-2.74328386023294E-3</c:v>
                </c:pt>
                <c:pt idx="3373">
                  <c:v>-2.74328386023294E-3</c:v>
                </c:pt>
                <c:pt idx="3374">
                  <c:v>-2.74328386023294E-3</c:v>
                </c:pt>
                <c:pt idx="3375">
                  <c:v>-2.74328386023294E-3</c:v>
                </c:pt>
                <c:pt idx="3376">
                  <c:v>-2.74328386023294E-3</c:v>
                </c:pt>
                <c:pt idx="3377">
                  <c:v>-2.74328386023294E-3</c:v>
                </c:pt>
                <c:pt idx="3378">
                  <c:v>-2.74328386023294E-3</c:v>
                </c:pt>
                <c:pt idx="3379">
                  <c:v>-2.74328386023294E-3</c:v>
                </c:pt>
                <c:pt idx="3380">
                  <c:v>-2.74328386023294E-3</c:v>
                </c:pt>
                <c:pt idx="3381">
                  <c:v>-2.74328386023294E-3</c:v>
                </c:pt>
                <c:pt idx="3382">
                  <c:v>-2.74328386023294E-3</c:v>
                </c:pt>
                <c:pt idx="3383">
                  <c:v>-2.74328386023294E-3</c:v>
                </c:pt>
                <c:pt idx="3384">
                  <c:v>-2.74328386023294E-3</c:v>
                </c:pt>
                <c:pt idx="3385">
                  <c:v>-2.74328386023294E-3</c:v>
                </c:pt>
                <c:pt idx="3386">
                  <c:v>-2.74328386023294E-3</c:v>
                </c:pt>
                <c:pt idx="3387">
                  <c:v>-2.74328386023294E-3</c:v>
                </c:pt>
                <c:pt idx="3388">
                  <c:v>-2.74328386023294E-3</c:v>
                </c:pt>
                <c:pt idx="3389">
                  <c:v>-2.74328386023294E-3</c:v>
                </c:pt>
                <c:pt idx="3390">
                  <c:v>-2.74328386023294E-3</c:v>
                </c:pt>
                <c:pt idx="3391">
                  <c:v>-2.74328386023294E-3</c:v>
                </c:pt>
                <c:pt idx="3392">
                  <c:v>-2.74328386023294E-3</c:v>
                </c:pt>
                <c:pt idx="3393">
                  <c:v>-2.74328386023294E-3</c:v>
                </c:pt>
                <c:pt idx="3394">
                  <c:v>-2.74328386023294E-3</c:v>
                </c:pt>
                <c:pt idx="3395">
                  <c:v>-2.74328386023294E-3</c:v>
                </c:pt>
                <c:pt idx="3396">
                  <c:v>-2.74328386023294E-3</c:v>
                </c:pt>
                <c:pt idx="3397">
                  <c:v>-2.74328386023294E-3</c:v>
                </c:pt>
                <c:pt idx="3398">
                  <c:v>-2.74328386023294E-3</c:v>
                </c:pt>
                <c:pt idx="3399">
                  <c:v>-2.74328386023294E-3</c:v>
                </c:pt>
                <c:pt idx="3400">
                  <c:v>-2.74328386023294E-3</c:v>
                </c:pt>
                <c:pt idx="3401">
                  <c:v>-2.74328386023294E-3</c:v>
                </c:pt>
                <c:pt idx="3402">
                  <c:v>-2.74328386023294E-3</c:v>
                </c:pt>
                <c:pt idx="3403">
                  <c:v>-2.74328386023294E-3</c:v>
                </c:pt>
                <c:pt idx="3404">
                  <c:v>-2.74328386023294E-3</c:v>
                </c:pt>
                <c:pt idx="3405">
                  <c:v>-2.74328386023294E-3</c:v>
                </c:pt>
                <c:pt idx="3406">
                  <c:v>-2.74328386023294E-3</c:v>
                </c:pt>
                <c:pt idx="3407">
                  <c:v>-2.74328386023294E-3</c:v>
                </c:pt>
                <c:pt idx="3408">
                  <c:v>-2.74328386023294E-3</c:v>
                </c:pt>
                <c:pt idx="3409">
                  <c:v>-2.74328386023294E-3</c:v>
                </c:pt>
                <c:pt idx="3410">
                  <c:v>-2.74328386023294E-3</c:v>
                </c:pt>
                <c:pt idx="3411">
                  <c:v>-2.74328386023294E-3</c:v>
                </c:pt>
                <c:pt idx="3412">
                  <c:v>-2.74328386023294E-3</c:v>
                </c:pt>
                <c:pt idx="3413">
                  <c:v>-2.74328386023294E-3</c:v>
                </c:pt>
                <c:pt idx="3414">
                  <c:v>-2.74328386023294E-3</c:v>
                </c:pt>
                <c:pt idx="3415">
                  <c:v>-2.74328386023294E-3</c:v>
                </c:pt>
                <c:pt idx="3416">
                  <c:v>-2.74328386023294E-3</c:v>
                </c:pt>
                <c:pt idx="3417">
                  <c:v>-2.74328386023294E-3</c:v>
                </c:pt>
                <c:pt idx="3418">
                  <c:v>-2.74328386023294E-3</c:v>
                </c:pt>
                <c:pt idx="3419">
                  <c:v>-2.74328386023294E-3</c:v>
                </c:pt>
                <c:pt idx="3420">
                  <c:v>-2.74328386023294E-3</c:v>
                </c:pt>
                <c:pt idx="3421">
                  <c:v>-2.74328386023294E-3</c:v>
                </c:pt>
                <c:pt idx="3422">
                  <c:v>-2.74328386023294E-3</c:v>
                </c:pt>
                <c:pt idx="3423">
                  <c:v>-2.74328386023294E-3</c:v>
                </c:pt>
                <c:pt idx="3424">
                  <c:v>-2.74328386023294E-3</c:v>
                </c:pt>
                <c:pt idx="3425">
                  <c:v>-2.74328386023294E-3</c:v>
                </c:pt>
                <c:pt idx="3426">
                  <c:v>-2.74328386023294E-3</c:v>
                </c:pt>
                <c:pt idx="3427">
                  <c:v>-2.74328386023294E-3</c:v>
                </c:pt>
                <c:pt idx="3428">
                  <c:v>-2.74328386023294E-3</c:v>
                </c:pt>
                <c:pt idx="3429">
                  <c:v>-2.74328386023294E-3</c:v>
                </c:pt>
                <c:pt idx="3430">
                  <c:v>-2.74328386023294E-3</c:v>
                </c:pt>
                <c:pt idx="3431">
                  <c:v>-2.74328386023294E-3</c:v>
                </c:pt>
                <c:pt idx="3432">
                  <c:v>-2.74328386023294E-3</c:v>
                </c:pt>
                <c:pt idx="3433">
                  <c:v>-2.74328386023294E-3</c:v>
                </c:pt>
                <c:pt idx="3434">
                  <c:v>-2.74328386023294E-3</c:v>
                </c:pt>
                <c:pt idx="3435">
                  <c:v>-2.74328386023294E-3</c:v>
                </c:pt>
                <c:pt idx="3436">
                  <c:v>-2.74328386023294E-3</c:v>
                </c:pt>
                <c:pt idx="3437">
                  <c:v>-2.74328386023294E-3</c:v>
                </c:pt>
                <c:pt idx="3438">
                  <c:v>-2.74328386023294E-3</c:v>
                </c:pt>
                <c:pt idx="3439">
                  <c:v>-2.74328386023294E-3</c:v>
                </c:pt>
                <c:pt idx="3440">
                  <c:v>-2.74328386023294E-3</c:v>
                </c:pt>
                <c:pt idx="3441">
                  <c:v>-2.74328386023294E-3</c:v>
                </c:pt>
                <c:pt idx="3442">
                  <c:v>-2.74328386023294E-3</c:v>
                </c:pt>
                <c:pt idx="3443">
                  <c:v>-2.74328386023294E-3</c:v>
                </c:pt>
                <c:pt idx="3444">
                  <c:v>-2.74328386023294E-3</c:v>
                </c:pt>
                <c:pt idx="3445">
                  <c:v>-2.74328386023294E-3</c:v>
                </c:pt>
                <c:pt idx="3446">
                  <c:v>-2.74328386023294E-3</c:v>
                </c:pt>
                <c:pt idx="3447">
                  <c:v>-2.74328386023294E-3</c:v>
                </c:pt>
                <c:pt idx="3448">
                  <c:v>-2.74328386023294E-3</c:v>
                </c:pt>
                <c:pt idx="3449">
                  <c:v>-2.74328386023294E-3</c:v>
                </c:pt>
                <c:pt idx="3450">
                  <c:v>-2.74328386023294E-3</c:v>
                </c:pt>
                <c:pt idx="3451">
                  <c:v>-2.74328386023294E-3</c:v>
                </c:pt>
                <c:pt idx="3452">
                  <c:v>-2.74328386023294E-3</c:v>
                </c:pt>
                <c:pt idx="3453">
                  <c:v>-2.74328386023294E-3</c:v>
                </c:pt>
                <c:pt idx="3454">
                  <c:v>-2.74328386023294E-3</c:v>
                </c:pt>
                <c:pt idx="3455">
                  <c:v>-2.74328386023294E-3</c:v>
                </c:pt>
                <c:pt idx="3456">
                  <c:v>-2.74328386023294E-3</c:v>
                </c:pt>
                <c:pt idx="3457">
                  <c:v>-2.74328386023294E-3</c:v>
                </c:pt>
                <c:pt idx="3458">
                  <c:v>-2.74328386023294E-3</c:v>
                </c:pt>
                <c:pt idx="3459">
                  <c:v>-2.74328386023294E-3</c:v>
                </c:pt>
                <c:pt idx="3460">
                  <c:v>-2.74328386023294E-3</c:v>
                </c:pt>
                <c:pt idx="3461">
                  <c:v>-2.74328386023294E-3</c:v>
                </c:pt>
                <c:pt idx="3462">
                  <c:v>-2.74328386023294E-3</c:v>
                </c:pt>
                <c:pt idx="3463">
                  <c:v>-2.74328386023294E-3</c:v>
                </c:pt>
                <c:pt idx="3464">
                  <c:v>-2.74328386023294E-3</c:v>
                </c:pt>
                <c:pt idx="3465">
                  <c:v>-2.74328386023294E-3</c:v>
                </c:pt>
                <c:pt idx="3466">
                  <c:v>-2.74328386023294E-3</c:v>
                </c:pt>
                <c:pt idx="3467">
                  <c:v>-2.74328386023294E-3</c:v>
                </c:pt>
                <c:pt idx="3468">
                  <c:v>-2.74328386023294E-3</c:v>
                </c:pt>
                <c:pt idx="3469">
                  <c:v>-2.74328386023294E-3</c:v>
                </c:pt>
                <c:pt idx="3470">
                  <c:v>-2.74328386023294E-3</c:v>
                </c:pt>
                <c:pt idx="3471">
                  <c:v>-2.74328386023294E-3</c:v>
                </c:pt>
                <c:pt idx="3472">
                  <c:v>-2.74328386023294E-3</c:v>
                </c:pt>
                <c:pt idx="3473">
                  <c:v>-2.74328386023294E-3</c:v>
                </c:pt>
                <c:pt idx="3474">
                  <c:v>-2.74328386023294E-3</c:v>
                </c:pt>
                <c:pt idx="3475">
                  <c:v>-2.74328386023294E-3</c:v>
                </c:pt>
                <c:pt idx="3476">
                  <c:v>-2.74328386023294E-3</c:v>
                </c:pt>
                <c:pt idx="3477">
                  <c:v>-2.74328386023294E-3</c:v>
                </c:pt>
                <c:pt idx="3478">
                  <c:v>-2.74328386023294E-3</c:v>
                </c:pt>
                <c:pt idx="3479">
                  <c:v>-2.74328386023294E-3</c:v>
                </c:pt>
                <c:pt idx="3480">
                  <c:v>-2.74328386023294E-3</c:v>
                </c:pt>
                <c:pt idx="3481">
                  <c:v>-2.74328386023294E-3</c:v>
                </c:pt>
                <c:pt idx="3482">
                  <c:v>-2.74328386023294E-3</c:v>
                </c:pt>
                <c:pt idx="3483">
                  <c:v>-2.74328386023294E-3</c:v>
                </c:pt>
                <c:pt idx="3484">
                  <c:v>-2.74328386023294E-3</c:v>
                </c:pt>
                <c:pt idx="3485">
                  <c:v>-2.74328386023294E-3</c:v>
                </c:pt>
                <c:pt idx="3486">
                  <c:v>-2.74328386023294E-3</c:v>
                </c:pt>
                <c:pt idx="3487">
                  <c:v>-2.74328386023294E-3</c:v>
                </c:pt>
                <c:pt idx="3488">
                  <c:v>-2.74328386023294E-3</c:v>
                </c:pt>
                <c:pt idx="3489">
                  <c:v>-2.74328386023294E-3</c:v>
                </c:pt>
                <c:pt idx="3490">
                  <c:v>-2.74328386023294E-3</c:v>
                </c:pt>
                <c:pt idx="3491">
                  <c:v>-2.74328386023294E-3</c:v>
                </c:pt>
                <c:pt idx="3492">
                  <c:v>-2.74328386023294E-3</c:v>
                </c:pt>
                <c:pt idx="3493">
                  <c:v>-2.74328386023294E-3</c:v>
                </c:pt>
                <c:pt idx="3494">
                  <c:v>-2.74328386023294E-3</c:v>
                </c:pt>
                <c:pt idx="3495">
                  <c:v>-2.74328386023294E-3</c:v>
                </c:pt>
                <c:pt idx="3496">
                  <c:v>-2.74328386023294E-3</c:v>
                </c:pt>
                <c:pt idx="3497">
                  <c:v>-2.74328386023294E-3</c:v>
                </c:pt>
                <c:pt idx="3498">
                  <c:v>-2.74328386023294E-3</c:v>
                </c:pt>
                <c:pt idx="3499">
                  <c:v>-2.74328386023294E-3</c:v>
                </c:pt>
                <c:pt idx="3500">
                  <c:v>-2.74328386023294E-3</c:v>
                </c:pt>
                <c:pt idx="3501">
                  <c:v>-2.74328386023294E-3</c:v>
                </c:pt>
                <c:pt idx="3502">
                  <c:v>-2.74328386023294E-3</c:v>
                </c:pt>
                <c:pt idx="3503">
                  <c:v>-2.74328386023294E-3</c:v>
                </c:pt>
                <c:pt idx="3504">
                  <c:v>-2.74328386023294E-3</c:v>
                </c:pt>
                <c:pt idx="3505">
                  <c:v>-2.74328386023294E-3</c:v>
                </c:pt>
                <c:pt idx="3506">
                  <c:v>-2.74328386023294E-3</c:v>
                </c:pt>
                <c:pt idx="3507">
                  <c:v>-2.74328386023294E-3</c:v>
                </c:pt>
                <c:pt idx="3508">
                  <c:v>-2.74328386023294E-3</c:v>
                </c:pt>
                <c:pt idx="3509">
                  <c:v>-2.74328386023294E-3</c:v>
                </c:pt>
                <c:pt idx="3510">
                  <c:v>-2.74328386023294E-3</c:v>
                </c:pt>
                <c:pt idx="3511">
                  <c:v>-2.74328386023294E-3</c:v>
                </c:pt>
                <c:pt idx="3512">
                  <c:v>-2.74328386023294E-3</c:v>
                </c:pt>
                <c:pt idx="3513">
                  <c:v>-2.74328386023294E-3</c:v>
                </c:pt>
                <c:pt idx="3514">
                  <c:v>-2.74328386023294E-3</c:v>
                </c:pt>
                <c:pt idx="3515">
                  <c:v>-2.74328386023294E-3</c:v>
                </c:pt>
                <c:pt idx="3516">
                  <c:v>-2.74328386023294E-3</c:v>
                </c:pt>
                <c:pt idx="3517">
                  <c:v>-2.74328386023294E-3</c:v>
                </c:pt>
                <c:pt idx="3518">
                  <c:v>-2.74328386023294E-3</c:v>
                </c:pt>
                <c:pt idx="3519">
                  <c:v>-2.74328386023294E-3</c:v>
                </c:pt>
                <c:pt idx="3520">
                  <c:v>-2.74328386023294E-3</c:v>
                </c:pt>
                <c:pt idx="3521">
                  <c:v>-2.74328386023294E-3</c:v>
                </c:pt>
                <c:pt idx="3522">
                  <c:v>-2.74328386023294E-3</c:v>
                </c:pt>
                <c:pt idx="3523">
                  <c:v>-2.74328386023294E-3</c:v>
                </c:pt>
                <c:pt idx="3524">
                  <c:v>-2.74328386023294E-3</c:v>
                </c:pt>
                <c:pt idx="3525">
                  <c:v>-2.74328386023294E-3</c:v>
                </c:pt>
                <c:pt idx="3526">
                  <c:v>-2.74328386023294E-3</c:v>
                </c:pt>
                <c:pt idx="3527">
                  <c:v>-2.74328386023294E-3</c:v>
                </c:pt>
                <c:pt idx="3528">
                  <c:v>-2.74328386023294E-3</c:v>
                </c:pt>
                <c:pt idx="3529">
                  <c:v>-2.74328386023294E-3</c:v>
                </c:pt>
                <c:pt idx="3530">
                  <c:v>-2.74328386023294E-3</c:v>
                </c:pt>
                <c:pt idx="3531">
                  <c:v>-2.74328386023294E-3</c:v>
                </c:pt>
                <c:pt idx="3532">
                  <c:v>-2.74328386023294E-3</c:v>
                </c:pt>
                <c:pt idx="3533">
                  <c:v>-2.74328386023294E-3</c:v>
                </c:pt>
                <c:pt idx="3534">
                  <c:v>-2.74328386023294E-3</c:v>
                </c:pt>
                <c:pt idx="3535">
                  <c:v>-2.74328386023294E-3</c:v>
                </c:pt>
                <c:pt idx="3536">
                  <c:v>-2.74328386023294E-3</c:v>
                </c:pt>
                <c:pt idx="3537">
                  <c:v>-2.74328386023294E-3</c:v>
                </c:pt>
                <c:pt idx="3538">
                  <c:v>-2.74328386023294E-3</c:v>
                </c:pt>
                <c:pt idx="3539">
                  <c:v>-2.74328386023294E-3</c:v>
                </c:pt>
                <c:pt idx="3540">
                  <c:v>-2.74328386023294E-3</c:v>
                </c:pt>
                <c:pt idx="3541">
                  <c:v>-2.74328386023294E-3</c:v>
                </c:pt>
                <c:pt idx="3542">
                  <c:v>-2.74328386023294E-3</c:v>
                </c:pt>
                <c:pt idx="3543">
                  <c:v>-2.74328386023294E-3</c:v>
                </c:pt>
                <c:pt idx="3544">
                  <c:v>-2.74328386023294E-3</c:v>
                </c:pt>
                <c:pt idx="3545">
                  <c:v>-2.74328386023294E-3</c:v>
                </c:pt>
                <c:pt idx="3546">
                  <c:v>-2.74328386023294E-3</c:v>
                </c:pt>
                <c:pt idx="3547">
                  <c:v>-2.74328386023294E-3</c:v>
                </c:pt>
                <c:pt idx="3548">
                  <c:v>-2.74328386023294E-3</c:v>
                </c:pt>
                <c:pt idx="3549">
                  <c:v>-2.74328386023294E-3</c:v>
                </c:pt>
                <c:pt idx="3550">
                  <c:v>-2.74328386023294E-3</c:v>
                </c:pt>
                <c:pt idx="3551">
                  <c:v>-2.74328386023294E-3</c:v>
                </c:pt>
                <c:pt idx="3552">
                  <c:v>-2.74328386023294E-3</c:v>
                </c:pt>
                <c:pt idx="3553">
                  <c:v>-2.74328386023294E-3</c:v>
                </c:pt>
                <c:pt idx="3554">
                  <c:v>-2.74328386023294E-3</c:v>
                </c:pt>
                <c:pt idx="3555">
                  <c:v>-2.74328386023294E-3</c:v>
                </c:pt>
                <c:pt idx="3556">
                  <c:v>-2.74328386023294E-3</c:v>
                </c:pt>
                <c:pt idx="3557">
                  <c:v>-2.74328386023294E-3</c:v>
                </c:pt>
                <c:pt idx="3558">
                  <c:v>-2.74328386023294E-3</c:v>
                </c:pt>
                <c:pt idx="3559">
                  <c:v>-2.74328386023294E-3</c:v>
                </c:pt>
                <c:pt idx="3560">
                  <c:v>-2.74328386023294E-3</c:v>
                </c:pt>
                <c:pt idx="3561">
                  <c:v>-2.74328386023294E-3</c:v>
                </c:pt>
                <c:pt idx="3562">
                  <c:v>-2.74328386023294E-3</c:v>
                </c:pt>
                <c:pt idx="3563">
                  <c:v>-2.74328386023294E-3</c:v>
                </c:pt>
                <c:pt idx="3564">
                  <c:v>-2.74328386023294E-3</c:v>
                </c:pt>
                <c:pt idx="3565">
                  <c:v>-2.74328386023294E-3</c:v>
                </c:pt>
                <c:pt idx="3566">
                  <c:v>-2.74328386023294E-3</c:v>
                </c:pt>
                <c:pt idx="3567">
                  <c:v>-2.74328386023294E-3</c:v>
                </c:pt>
                <c:pt idx="3568">
                  <c:v>-2.74328386023294E-3</c:v>
                </c:pt>
                <c:pt idx="3569">
                  <c:v>-2.74328386023294E-3</c:v>
                </c:pt>
                <c:pt idx="3570">
                  <c:v>-2.74328386023294E-3</c:v>
                </c:pt>
                <c:pt idx="3571">
                  <c:v>-2.74328386023294E-3</c:v>
                </c:pt>
                <c:pt idx="3572">
                  <c:v>-2.74328386023294E-3</c:v>
                </c:pt>
                <c:pt idx="3573">
                  <c:v>-2.74328386023294E-3</c:v>
                </c:pt>
                <c:pt idx="3574">
                  <c:v>-2.74328386023294E-3</c:v>
                </c:pt>
                <c:pt idx="3575">
                  <c:v>-2.74328386023294E-3</c:v>
                </c:pt>
                <c:pt idx="3576">
                  <c:v>-2.74328386023294E-3</c:v>
                </c:pt>
                <c:pt idx="3577">
                  <c:v>-2.74328386023294E-3</c:v>
                </c:pt>
                <c:pt idx="3578">
                  <c:v>-2.74328386023294E-3</c:v>
                </c:pt>
                <c:pt idx="3579">
                  <c:v>-2.74328386023294E-3</c:v>
                </c:pt>
                <c:pt idx="3580">
                  <c:v>-2.74328386023294E-3</c:v>
                </c:pt>
                <c:pt idx="3581">
                  <c:v>-2.74328386023294E-3</c:v>
                </c:pt>
                <c:pt idx="3582">
                  <c:v>-2.74328386023294E-3</c:v>
                </c:pt>
                <c:pt idx="3583">
                  <c:v>-2.74328386023294E-3</c:v>
                </c:pt>
                <c:pt idx="3584">
                  <c:v>-2.74328386023294E-3</c:v>
                </c:pt>
                <c:pt idx="3585">
                  <c:v>-2.74328386023294E-3</c:v>
                </c:pt>
                <c:pt idx="3586">
                  <c:v>-2.74328386023294E-3</c:v>
                </c:pt>
                <c:pt idx="3587">
                  <c:v>-2.74328386023294E-3</c:v>
                </c:pt>
                <c:pt idx="3588">
                  <c:v>-2.74328386023294E-3</c:v>
                </c:pt>
                <c:pt idx="3589">
                  <c:v>-2.74328386023294E-3</c:v>
                </c:pt>
                <c:pt idx="3590">
                  <c:v>-2.74328386023294E-3</c:v>
                </c:pt>
                <c:pt idx="3591">
                  <c:v>-2.74328386023294E-3</c:v>
                </c:pt>
                <c:pt idx="3592">
                  <c:v>-2.74328386023294E-3</c:v>
                </c:pt>
                <c:pt idx="3593">
                  <c:v>-2.74328386023294E-3</c:v>
                </c:pt>
                <c:pt idx="3594">
                  <c:v>-2.74328386023294E-3</c:v>
                </c:pt>
                <c:pt idx="3595">
                  <c:v>-2.74328386023294E-3</c:v>
                </c:pt>
                <c:pt idx="3596">
                  <c:v>-2.74328386023294E-3</c:v>
                </c:pt>
                <c:pt idx="3597">
                  <c:v>-2.74328386023294E-3</c:v>
                </c:pt>
                <c:pt idx="3598">
                  <c:v>-2.74328386023294E-3</c:v>
                </c:pt>
                <c:pt idx="3599">
                  <c:v>-2.74328386023294E-3</c:v>
                </c:pt>
                <c:pt idx="3600">
                  <c:v>-2.74328386023294E-3</c:v>
                </c:pt>
                <c:pt idx="3601">
                  <c:v>-2.74328386023294E-3</c:v>
                </c:pt>
                <c:pt idx="3602">
                  <c:v>-2.74328386023294E-3</c:v>
                </c:pt>
                <c:pt idx="3603">
                  <c:v>-2.74328386023294E-3</c:v>
                </c:pt>
                <c:pt idx="3604">
                  <c:v>-2.74328386023294E-3</c:v>
                </c:pt>
                <c:pt idx="3605">
                  <c:v>-2.74328386023294E-3</c:v>
                </c:pt>
                <c:pt idx="3606">
                  <c:v>-2.74328386023294E-3</c:v>
                </c:pt>
                <c:pt idx="3607">
                  <c:v>-2.74328386023294E-3</c:v>
                </c:pt>
                <c:pt idx="3608">
                  <c:v>-2.74328386023294E-3</c:v>
                </c:pt>
                <c:pt idx="3609">
                  <c:v>-2.74328386023294E-3</c:v>
                </c:pt>
                <c:pt idx="3610">
                  <c:v>-2.74328386023294E-3</c:v>
                </c:pt>
                <c:pt idx="3611">
                  <c:v>-2.74328386023294E-3</c:v>
                </c:pt>
                <c:pt idx="3612">
                  <c:v>-2.74328386023294E-3</c:v>
                </c:pt>
                <c:pt idx="3613">
                  <c:v>-2.74328386023294E-3</c:v>
                </c:pt>
                <c:pt idx="3614">
                  <c:v>-2.74328386023294E-3</c:v>
                </c:pt>
                <c:pt idx="3615">
                  <c:v>-2.74328386023294E-3</c:v>
                </c:pt>
                <c:pt idx="3616">
                  <c:v>-2.74328386023294E-3</c:v>
                </c:pt>
                <c:pt idx="3617">
                  <c:v>-2.74328386023294E-3</c:v>
                </c:pt>
                <c:pt idx="3618">
                  <c:v>-2.74328386023294E-3</c:v>
                </c:pt>
                <c:pt idx="3619">
                  <c:v>-2.74328386023294E-3</c:v>
                </c:pt>
                <c:pt idx="3620">
                  <c:v>-2.74328386023294E-3</c:v>
                </c:pt>
                <c:pt idx="3621">
                  <c:v>-2.74328386023294E-3</c:v>
                </c:pt>
                <c:pt idx="3622">
                  <c:v>-2.74328386023294E-3</c:v>
                </c:pt>
                <c:pt idx="3623">
                  <c:v>-2.74328386023294E-3</c:v>
                </c:pt>
                <c:pt idx="3624">
                  <c:v>-2.74328386023294E-3</c:v>
                </c:pt>
                <c:pt idx="3625">
                  <c:v>-2.74328386023294E-3</c:v>
                </c:pt>
                <c:pt idx="3626">
                  <c:v>-2.74328386023294E-3</c:v>
                </c:pt>
                <c:pt idx="3627">
                  <c:v>-2.74328386023294E-3</c:v>
                </c:pt>
                <c:pt idx="3628">
                  <c:v>-2.74328386023294E-3</c:v>
                </c:pt>
                <c:pt idx="3629">
                  <c:v>-2.74328386023294E-3</c:v>
                </c:pt>
                <c:pt idx="3630">
                  <c:v>-2.74328386023294E-3</c:v>
                </c:pt>
                <c:pt idx="3631">
                  <c:v>-2.74328386023294E-3</c:v>
                </c:pt>
                <c:pt idx="3632">
                  <c:v>-2.74328386023294E-3</c:v>
                </c:pt>
                <c:pt idx="3633">
                  <c:v>-2.74328386023294E-3</c:v>
                </c:pt>
                <c:pt idx="3634">
                  <c:v>-2.74328386023294E-3</c:v>
                </c:pt>
                <c:pt idx="3635">
                  <c:v>-2.74328386023294E-3</c:v>
                </c:pt>
                <c:pt idx="3636">
                  <c:v>-2.74328386023294E-3</c:v>
                </c:pt>
                <c:pt idx="3637">
                  <c:v>-2.74328386023294E-3</c:v>
                </c:pt>
                <c:pt idx="3638">
                  <c:v>-2.74328386023294E-3</c:v>
                </c:pt>
                <c:pt idx="3639">
                  <c:v>-2.74328386023294E-3</c:v>
                </c:pt>
                <c:pt idx="3640">
                  <c:v>-2.74328386023294E-3</c:v>
                </c:pt>
                <c:pt idx="3641">
                  <c:v>-2.74328386023294E-3</c:v>
                </c:pt>
                <c:pt idx="3642">
                  <c:v>-2.74328386023294E-3</c:v>
                </c:pt>
                <c:pt idx="3643">
                  <c:v>-2.74328386023294E-3</c:v>
                </c:pt>
                <c:pt idx="3644">
                  <c:v>-2.74328386023294E-3</c:v>
                </c:pt>
                <c:pt idx="3645">
                  <c:v>-2.74328386023294E-3</c:v>
                </c:pt>
                <c:pt idx="3646">
                  <c:v>-2.74328386023294E-3</c:v>
                </c:pt>
                <c:pt idx="3647">
                  <c:v>-2.74328386023294E-3</c:v>
                </c:pt>
                <c:pt idx="3648">
                  <c:v>-2.74328386023294E-3</c:v>
                </c:pt>
                <c:pt idx="3649">
                  <c:v>-2.74328386023294E-3</c:v>
                </c:pt>
                <c:pt idx="3650">
                  <c:v>-2.74328386023294E-3</c:v>
                </c:pt>
                <c:pt idx="3651">
                  <c:v>-2.74328386023294E-3</c:v>
                </c:pt>
                <c:pt idx="3652">
                  <c:v>-2.74328386023294E-3</c:v>
                </c:pt>
                <c:pt idx="3653">
                  <c:v>-2.74328386023294E-3</c:v>
                </c:pt>
                <c:pt idx="3654">
                  <c:v>-2.74328386023294E-3</c:v>
                </c:pt>
                <c:pt idx="3655">
                  <c:v>-2.74328386023294E-3</c:v>
                </c:pt>
                <c:pt idx="3656">
                  <c:v>-2.74328386023294E-3</c:v>
                </c:pt>
                <c:pt idx="3657">
                  <c:v>-2.74328386023294E-3</c:v>
                </c:pt>
                <c:pt idx="3658">
                  <c:v>-2.74328386023294E-3</c:v>
                </c:pt>
                <c:pt idx="3659">
                  <c:v>-2.74328386023294E-3</c:v>
                </c:pt>
                <c:pt idx="3660">
                  <c:v>-2.74328386023294E-3</c:v>
                </c:pt>
                <c:pt idx="3661">
                  <c:v>-2.74328386023294E-3</c:v>
                </c:pt>
                <c:pt idx="3662">
                  <c:v>-2.74328386023294E-3</c:v>
                </c:pt>
                <c:pt idx="3663">
                  <c:v>-2.74328386023294E-3</c:v>
                </c:pt>
                <c:pt idx="3664">
                  <c:v>-2.74328386023294E-3</c:v>
                </c:pt>
                <c:pt idx="3665">
                  <c:v>-2.74328386023294E-3</c:v>
                </c:pt>
                <c:pt idx="3666">
                  <c:v>-2.74328386023294E-3</c:v>
                </c:pt>
                <c:pt idx="3667">
                  <c:v>-2.74328386023294E-3</c:v>
                </c:pt>
                <c:pt idx="3668">
                  <c:v>-2.74328386023294E-3</c:v>
                </c:pt>
                <c:pt idx="3669">
                  <c:v>-2.74328386023294E-3</c:v>
                </c:pt>
                <c:pt idx="3670">
                  <c:v>-2.74328386023294E-3</c:v>
                </c:pt>
                <c:pt idx="3671">
                  <c:v>-2.74328386023294E-3</c:v>
                </c:pt>
                <c:pt idx="3672">
                  <c:v>-2.74328386023294E-3</c:v>
                </c:pt>
                <c:pt idx="3673">
                  <c:v>-2.74328386023294E-3</c:v>
                </c:pt>
                <c:pt idx="3674">
                  <c:v>-2.74328386023294E-3</c:v>
                </c:pt>
                <c:pt idx="3675">
                  <c:v>-2.74328386023294E-3</c:v>
                </c:pt>
                <c:pt idx="3676">
                  <c:v>-2.74328386023294E-3</c:v>
                </c:pt>
                <c:pt idx="3677">
                  <c:v>-2.74328386023294E-3</c:v>
                </c:pt>
                <c:pt idx="3678">
                  <c:v>-2.74328386023294E-3</c:v>
                </c:pt>
                <c:pt idx="3679">
                  <c:v>-2.74328386023294E-3</c:v>
                </c:pt>
                <c:pt idx="3680">
                  <c:v>-2.74328386023294E-3</c:v>
                </c:pt>
                <c:pt idx="3681">
                  <c:v>-2.74328386023294E-3</c:v>
                </c:pt>
                <c:pt idx="3682">
                  <c:v>-2.74328386023294E-3</c:v>
                </c:pt>
                <c:pt idx="3683">
                  <c:v>-2.74328386023294E-3</c:v>
                </c:pt>
                <c:pt idx="3684">
                  <c:v>-2.74328386023294E-3</c:v>
                </c:pt>
                <c:pt idx="3685">
                  <c:v>-2.74328386023294E-3</c:v>
                </c:pt>
                <c:pt idx="3686">
                  <c:v>-2.74328386023294E-3</c:v>
                </c:pt>
                <c:pt idx="3687">
                  <c:v>-2.74328386023294E-3</c:v>
                </c:pt>
                <c:pt idx="3688">
                  <c:v>-2.74328386023294E-3</c:v>
                </c:pt>
                <c:pt idx="3689">
                  <c:v>-2.74328386023294E-3</c:v>
                </c:pt>
                <c:pt idx="3690">
                  <c:v>-2.74328386023294E-3</c:v>
                </c:pt>
                <c:pt idx="3691">
                  <c:v>-2.74328386023294E-3</c:v>
                </c:pt>
                <c:pt idx="3692">
                  <c:v>-2.74328386023294E-3</c:v>
                </c:pt>
                <c:pt idx="3693">
                  <c:v>-2.74328386023294E-3</c:v>
                </c:pt>
                <c:pt idx="3694">
                  <c:v>-2.74328386023294E-3</c:v>
                </c:pt>
                <c:pt idx="3695">
                  <c:v>-2.74328386023294E-3</c:v>
                </c:pt>
                <c:pt idx="3696">
                  <c:v>-2.74328386023294E-3</c:v>
                </c:pt>
                <c:pt idx="3697">
                  <c:v>-2.74328386023294E-3</c:v>
                </c:pt>
                <c:pt idx="3698">
                  <c:v>-2.74328386023294E-3</c:v>
                </c:pt>
                <c:pt idx="3699">
                  <c:v>-2.74328386023294E-3</c:v>
                </c:pt>
                <c:pt idx="3700">
                  <c:v>-2.74328386023294E-3</c:v>
                </c:pt>
                <c:pt idx="3701">
                  <c:v>-2.74328386023294E-3</c:v>
                </c:pt>
                <c:pt idx="3702">
                  <c:v>-2.74328386023294E-3</c:v>
                </c:pt>
                <c:pt idx="3703">
                  <c:v>-2.74328386023294E-3</c:v>
                </c:pt>
                <c:pt idx="3704">
                  <c:v>-2.74328386023294E-3</c:v>
                </c:pt>
                <c:pt idx="3705">
                  <c:v>-2.74328386023294E-3</c:v>
                </c:pt>
                <c:pt idx="3706">
                  <c:v>-2.74328386023294E-3</c:v>
                </c:pt>
                <c:pt idx="3707">
                  <c:v>-2.74328386023294E-3</c:v>
                </c:pt>
                <c:pt idx="3708">
                  <c:v>-2.74328386023294E-3</c:v>
                </c:pt>
                <c:pt idx="3709">
                  <c:v>-2.74328386023294E-3</c:v>
                </c:pt>
                <c:pt idx="3710">
                  <c:v>-2.74328386023294E-3</c:v>
                </c:pt>
                <c:pt idx="3711">
                  <c:v>-2.74328386023294E-3</c:v>
                </c:pt>
                <c:pt idx="3712">
                  <c:v>-2.74328386023294E-3</c:v>
                </c:pt>
                <c:pt idx="3713">
                  <c:v>-2.74328386023294E-3</c:v>
                </c:pt>
                <c:pt idx="3714">
                  <c:v>-2.74328386023294E-3</c:v>
                </c:pt>
                <c:pt idx="3715">
                  <c:v>-2.74328386023294E-3</c:v>
                </c:pt>
                <c:pt idx="3716">
                  <c:v>-2.74328386023294E-3</c:v>
                </c:pt>
                <c:pt idx="3717">
                  <c:v>-2.74328386023294E-3</c:v>
                </c:pt>
                <c:pt idx="3718">
                  <c:v>-2.74328386023294E-3</c:v>
                </c:pt>
                <c:pt idx="3719">
                  <c:v>-2.74328386023294E-3</c:v>
                </c:pt>
                <c:pt idx="3720">
                  <c:v>-2.74328386023294E-3</c:v>
                </c:pt>
                <c:pt idx="3721">
                  <c:v>-2.74328386023294E-3</c:v>
                </c:pt>
                <c:pt idx="3722">
                  <c:v>-2.74328386023294E-3</c:v>
                </c:pt>
                <c:pt idx="3723">
                  <c:v>-2.74328386023294E-3</c:v>
                </c:pt>
                <c:pt idx="3724">
                  <c:v>-2.74328386023294E-3</c:v>
                </c:pt>
                <c:pt idx="3725">
                  <c:v>-2.74328386023294E-3</c:v>
                </c:pt>
                <c:pt idx="3726">
                  <c:v>-2.74328386023294E-3</c:v>
                </c:pt>
                <c:pt idx="3727">
                  <c:v>-2.74328386023294E-3</c:v>
                </c:pt>
                <c:pt idx="3728">
                  <c:v>-2.74328386023294E-3</c:v>
                </c:pt>
                <c:pt idx="3729">
                  <c:v>-2.74328386023294E-3</c:v>
                </c:pt>
                <c:pt idx="3730">
                  <c:v>-2.74328386023294E-3</c:v>
                </c:pt>
                <c:pt idx="3731">
                  <c:v>-2.74328386023294E-3</c:v>
                </c:pt>
                <c:pt idx="3732">
                  <c:v>-2.74328386023294E-3</c:v>
                </c:pt>
                <c:pt idx="3733">
                  <c:v>-2.74328386023294E-3</c:v>
                </c:pt>
                <c:pt idx="3734">
                  <c:v>-2.74328386023294E-3</c:v>
                </c:pt>
                <c:pt idx="3735">
                  <c:v>-2.74328386023294E-3</c:v>
                </c:pt>
                <c:pt idx="3736">
                  <c:v>-2.74328386023294E-3</c:v>
                </c:pt>
                <c:pt idx="3737">
                  <c:v>-2.74328386023294E-3</c:v>
                </c:pt>
                <c:pt idx="3738">
                  <c:v>-2.74328386023294E-3</c:v>
                </c:pt>
                <c:pt idx="3739">
                  <c:v>-2.74328386023294E-3</c:v>
                </c:pt>
                <c:pt idx="3740">
                  <c:v>-2.74328386023294E-3</c:v>
                </c:pt>
                <c:pt idx="3741">
                  <c:v>-2.74328386023294E-3</c:v>
                </c:pt>
                <c:pt idx="3742">
                  <c:v>-2.74328386023294E-3</c:v>
                </c:pt>
                <c:pt idx="3743">
                  <c:v>-2.74328386023294E-3</c:v>
                </c:pt>
                <c:pt idx="3744">
                  <c:v>-2.74328386023294E-3</c:v>
                </c:pt>
                <c:pt idx="3745">
                  <c:v>-2.74328386023294E-3</c:v>
                </c:pt>
                <c:pt idx="3746">
                  <c:v>-2.74328386023294E-3</c:v>
                </c:pt>
                <c:pt idx="3747">
                  <c:v>-2.74328386023294E-3</c:v>
                </c:pt>
                <c:pt idx="3748">
                  <c:v>-2.74328386023294E-3</c:v>
                </c:pt>
                <c:pt idx="3749">
                  <c:v>-2.74328386023294E-3</c:v>
                </c:pt>
                <c:pt idx="3750">
                  <c:v>-2.74328386023294E-3</c:v>
                </c:pt>
                <c:pt idx="3751">
                  <c:v>-2.74328386023294E-3</c:v>
                </c:pt>
                <c:pt idx="3752">
                  <c:v>-2.74328386023294E-3</c:v>
                </c:pt>
                <c:pt idx="3753">
                  <c:v>-2.74328386023294E-3</c:v>
                </c:pt>
                <c:pt idx="3754">
                  <c:v>-2.74328386023294E-3</c:v>
                </c:pt>
                <c:pt idx="3755">
                  <c:v>-2.74328386023294E-3</c:v>
                </c:pt>
                <c:pt idx="3756">
                  <c:v>-2.74328386023294E-3</c:v>
                </c:pt>
                <c:pt idx="3757">
                  <c:v>-2.74328386023294E-3</c:v>
                </c:pt>
                <c:pt idx="3758">
                  <c:v>-2.74328386023294E-3</c:v>
                </c:pt>
                <c:pt idx="3759">
                  <c:v>-2.74328386023294E-3</c:v>
                </c:pt>
                <c:pt idx="3760">
                  <c:v>-2.74328386023294E-3</c:v>
                </c:pt>
                <c:pt idx="3761">
                  <c:v>-2.74328386023294E-3</c:v>
                </c:pt>
                <c:pt idx="3762">
                  <c:v>-2.74328386023294E-3</c:v>
                </c:pt>
                <c:pt idx="3763">
                  <c:v>-2.74328386023294E-3</c:v>
                </c:pt>
                <c:pt idx="3764">
                  <c:v>-2.74328386023294E-3</c:v>
                </c:pt>
                <c:pt idx="3765">
                  <c:v>-2.74328386023294E-3</c:v>
                </c:pt>
                <c:pt idx="3766">
                  <c:v>-2.74328386023294E-3</c:v>
                </c:pt>
                <c:pt idx="3767">
                  <c:v>-2.74328386023294E-3</c:v>
                </c:pt>
                <c:pt idx="3768">
                  <c:v>-2.74328386023294E-3</c:v>
                </c:pt>
                <c:pt idx="3769">
                  <c:v>-2.74328386023294E-3</c:v>
                </c:pt>
                <c:pt idx="3770">
                  <c:v>-2.74328386023294E-3</c:v>
                </c:pt>
                <c:pt idx="3771">
                  <c:v>-2.74328386023294E-3</c:v>
                </c:pt>
                <c:pt idx="3772">
                  <c:v>-2.74328386023294E-3</c:v>
                </c:pt>
                <c:pt idx="3773">
                  <c:v>-2.74328386023294E-3</c:v>
                </c:pt>
                <c:pt idx="3774">
                  <c:v>-2.74328386023294E-3</c:v>
                </c:pt>
                <c:pt idx="3775">
                  <c:v>-2.74328386023294E-3</c:v>
                </c:pt>
                <c:pt idx="3776">
                  <c:v>-2.74328386023294E-3</c:v>
                </c:pt>
                <c:pt idx="3777">
                  <c:v>-2.74328386023294E-3</c:v>
                </c:pt>
                <c:pt idx="3778">
                  <c:v>-2.74328386023294E-3</c:v>
                </c:pt>
                <c:pt idx="3779">
                  <c:v>-2.74328386023294E-3</c:v>
                </c:pt>
                <c:pt idx="3780">
                  <c:v>-2.74328386023294E-3</c:v>
                </c:pt>
                <c:pt idx="3781">
                  <c:v>-2.74328386023294E-3</c:v>
                </c:pt>
                <c:pt idx="3782">
                  <c:v>-2.74328386023294E-3</c:v>
                </c:pt>
                <c:pt idx="3783">
                  <c:v>-2.74328386023294E-3</c:v>
                </c:pt>
                <c:pt idx="3784">
                  <c:v>-2.74328386023294E-3</c:v>
                </c:pt>
                <c:pt idx="3785">
                  <c:v>-2.74328386023294E-3</c:v>
                </c:pt>
                <c:pt idx="3786">
                  <c:v>-2.74328386023294E-3</c:v>
                </c:pt>
                <c:pt idx="3787">
                  <c:v>-2.74328386023294E-3</c:v>
                </c:pt>
                <c:pt idx="3788">
                  <c:v>-2.74328386023294E-3</c:v>
                </c:pt>
                <c:pt idx="3789">
                  <c:v>-2.74328386023294E-3</c:v>
                </c:pt>
                <c:pt idx="3790">
                  <c:v>-2.74328386023294E-3</c:v>
                </c:pt>
                <c:pt idx="3791">
                  <c:v>-2.74328386023294E-3</c:v>
                </c:pt>
                <c:pt idx="3792">
                  <c:v>-2.74328386023294E-3</c:v>
                </c:pt>
                <c:pt idx="3793">
                  <c:v>-2.74328386023294E-3</c:v>
                </c:pt>
                <c:pt idx="3794">
                  <c:v>-2.74328386023294E-3</c:v>
                </c:pt>
                <c:pt idx="3795">
                  <c:v>-2.74328386023294E-3</c:v>
                </c:pt>
                <c:pt idx="3796">
                  <c:v>-2.74328386023294E-3</c:v>
                </c:pt>
                <c:pt idx="3797">
                  <c:v>-2.74328386023294E-3</c:v>
                </c:pt>
                <c:pt idx="3798">
                  <c:v>-2.74328386023294E-3</c:v>
                </c:pt>
                <c:pt idx="3799">
                  <c:v>-2.74328386023294E-3</c:v>
                </c:pt>
                <c:pt idx="3800">
                  <c:v>-2.74328386023294E-3</c:v>
                </c:pt>
                <c:pt idx="3801">
                  <c:v>-2.74328386023294E-3</c:v>
                </c:pt>
                <c:pt idx="3802">
                  <c:v>-2.74328386023294E-3</c:v>
                </c:pt>
                <c:pt idx="3803">
                  <c:v>7.8031185357736968E-2</c:v>
                </c:pt>
                <c:pt idx="3804">
                  <c:v>0.30176122462562344</c:v>
                </c:pt>
                <c:pt idx="3805">
                  <c:v>0.76171848519134633</c:v>
                </c:pt>
                <c:pt idx="3806">
                  <c:v>0.83914005191347607</c:v>
                </c:pt>
                <c:pt idx="3807">
                  <c:v>0.86779212778701997</c:v>
                </c:pt>
                <c:pt idx="3808">
                  <c:v>0.86748731846921634</c:v>
                </c:pt>
                <c:pt idx="3809">
                  <c:v>0.86748731846921634</c:v>
                </c:pt>
                <c:pt idx="3810">
                  <c:v>0.88364221231281026</c:v>
                </c:pt>
                <c:pt idx="3811">
                  <c:v>0.88364221231281026</c:v>
                </c:pt>
                <c:pt idx="3812">
                  <c:v>0.88364221231281026</c:v>
                </c:pt>
                <c:pt idx="3813">
                  <c:v>0.88364221231281026</c:v>
                </c:pt>
                <c:pt idx="3814">
                  <c:v>0.88364221231281026</c:v>
                </c:pt>
                <c:pt idx="3815">
                  <c:v>0.88333740299500674</c:v>
                </c:pt>
                <c:pt idx="3816">
                  <c:v>0.88333740299500674</c:v>
                </c:pt>
                <c:pt idx="3817">
                  <c:v>0.88333740299500674</c:v>
                </c:pt>
                <c:pt idx="3818">
                  <c:v>0.88333740299500674</c:v>
                </c:pt>
                <c:pt idx="3819">
                  <c:v>0.88333740299500674</c:v>
                </c:pt>
                <c:pt idx="3820">
                  <c:v>0.88333740299500674</c:v>
                </c:pt>
                <c:pt idx="3821">
                  <c:v>0.88333740299500674</c:v>
                </c:pt>
                <c:pt idx="3822">
                  <c:v>0.88333740299500674</c:v>
                </c:pt>
                <c:pt idx="3823">
                  <c:v>0.88333740299500674</c:v>
                </c:pt>
                <c:pt idx="3824">
                  <c:v>0.88333740299500674</c:v>
                </c:pt>
                <c:pt idx="3825">
                  <c:v>0.88333740299500674</c:v>
                </c:pt>
                <c:pt idx="3826">
                  <c:v>0.89949229683860077</c:v>
                </c:pt>
                <c:pt idx="3827">
                  <c:v>0.89949229683860077</c:v>
                </c:pt>
                <c:pt idx="3828">
                  <c:v>0.89949229683860077</c:v>
                </c:pt>
                <c:pt idx="3829">
                  <c:v>0.89949229683860077</c:v>
                </c:pt>
                <c:pt idx="3830">
                  <c:v>0.89949229683860077</c:v>
                </c:pt>
                <c:pt idx="3831">
                  <c:v>0.89949229683860077</c:v>
                </c:pt>
                <c:pt idx="3832">
                  <c:v>0.89949229683860077</c:v>
                </c:pt>
                <c:pt idx="3833">
                  <c:v>0.89949229683860077</c:v>
                </c:pt>
                <c:pt idx="3834">
                  <c:v>0.89949229683860077</c:v>
                </c:pt>
                <c:pt idx="3835">
                  <c:v>0.89949229683860077</c:v>
                </c:pt>
                <c:pt idx="3836">
                  <c:v>0.89949229683860077</c:v>
                </c:pt>
                <c:pt idx="3837">
                  <c:v>0.89949229683860077</c:v>
                </c:pt>
                <c:pt idx="3838">
                  <c:v>0.89949229683860077</c:v>
                </c:pt>
                <c:pt idx="3839">
                  <c:v>0.89949229683860077</c:v>
                </c:pt>
                <c:pt idx="3840">
                  <c:v>0.89949229683860077</c:v>
                </c:pt>
                <c:pt idx="3841">
                  <c:v>0.89949229683860077</c:v>
                </c:pt>
                <c:pt idx="3842">
                  <c:v>0.89949229683860077</c:v>
                </c:pt>
                <c:pt idx="3843">
                  <c:v>0.89949229683860077</c:v>
                </c:pt>
                <c:pt idx="3844">
                  <c:v>0.89949229683860077</c:v>
                </c:pt>
                <c:pt idx="3845">
                  <c:v>0.89949229683860077</c:v>
                </c:pt>
                <c:pt idx="3846">
                  <c:v>0.89949229683860077</c:v>
                </c:pt>
                <c:pt idx="3847">
                  <c:v>0.89949229683860077</c:v>
                </c:pt>
                <c:pt idx="3848">
                  <c:v>0.89949229683860077</c:v>
                </c:pt>
                <c:pt idx="3849">
                  <c:v>0.89949229683860077</c:v>
                </c:pt>
                <c:pt idx="3850">
                  <c:v>0.91564719068219458</c:v>
                </c:pt>
                <c:pt idx="3851">
                  <c:v>0.89949229683860077</c:v>
                </c:pt>
                <c:pt idx="3852">
                  <c:v>0.89949229683860077</c:v>
                </c:pt>
                <c:pt idx="3853">
                  <c:v>0.89949229683860077</c:v>
                </c:pt>
                <c:pt idx="3854">
                  <c:v>0.89949229683860077</c:v>
                </c:pt>
                <c:pt idx="3855">
                  <c:v>0.89949229683860077</c:v>
                </c:pt>
                <c:pt idx="3856">
                  <c:v>0.89949229683860077</c:v>
                </c:pt>
                <c:pt idx="3857">
                  <c:v>0.89949229683860077</c:v>
                </c:pt>
                <c:pt idx="3858">
                  <c:v>0.91564719068219458</c:v>
                </c:pt>
                <c:pt idx="3859">
                  <c:v>0.91564719068219458</c:v>
                </c:pt>
                <c:pt idx="3860">
                  <c:v>0.91564719068219458</c:v>
                </c:pt>
                <c:pt idx="3861">
                  <c:v>0.91564719068219458</c:v>
                </c:pt>
                <c:pt idx="3862">
                  <c:v>0.91564719068219458</c:v>
                </c:pt>
                <c:pt idx="3863">
                  <c:v>0.91564719068219458</c:v>
                </c:pt>
                <c:pt idx="3864">
                  <c:v>0.91564719068219458</c:v>
                </c:pt>
                <c:pt idx="3865">
                  <c:v>0.91564719068219458</c:v>
                </c:pt>
                <c:pt idx="3866">
                  <c:v>0.89949229683860077</c:v>
                </c:pt>
                <c:pt idx="3867">
                  <c:v>0.91564719068219458</c:v>
                </c:pt>
                <c:pt idx="3868">
                  <c:v>0.91564719068219458</c:v>
                </c:pt>
                <c:pt idx="3869">
                  <c:v>0.91564719068219458</c:v>
                </c:pt>
                <c:pt idx="3870">
                  <c:v>0.91564719068219458</c:v>
                </c:pt>
                <c:pt idx="3871">
                  <c:v>0.91564719068219458</c:v>
                </c:pt>
                <c:pt idx="3872">
                  <c:v>0.91564719068219458</c:v>
                </c:pt>
                <c:pt idx="3873">
                  <c:v>0.91564719068219458</c:v>
                </c:pt>
                <c:pt idx="3874">
                  <c:v>0.91564719068219458</c:v>
                </c:pt>
                <c:pt idx="3875">
                  <c:v>0.91564719068219458</c:v>
                </c:pt>
                <c:pt idx="3876">
                  <c:v>0.91564719068219458</c:v>
                </c:pt>
                <c:pt idx="3877">
                  <c:v>0.91564719068219458</c:v>
                </c:pt>
                <c:pt idx="3878">
                  <c:v>0.91564719068219458</c:v>
                </c:pt>
                <c:pt idx="3879">
                  <c:v>0.91564719068219458</c:v>
                </c:pt>
                <c:pt idx="3880">
                  <c:v>0.91564719068219458</c:v>
                </c:pt>
                <c:pt idx="3881">
                  <c:v>0.91564719068219458</c:v>
                </c:pt>
                <c:pt idx="3882">
                  <c:v>0.91564719068219458</c:v>
                </c:pt>
                <c:pt idx="3883">
                  <c:v>0.91564719068219458</c:v>
                </c:pt>
                <c:pt idx="3884">
                  <c:v>0.91564719068219458</c:v>
                </c:pt>
                <c:pt idx="3885">
                  <c:v>0.91564719068219458</c:v>
                </c:pt>
                <c:pt idx="3886">
                  <c:v>0.91564719068219458</c:v>
                </c:pt>
                <c:pt idx="3887">
                  <c:v>0.91564719068219458</c:v>
                </c:pt>
                <c:pt idx="3888">
                  <c:v>0.91534238136439106</c:v>
                </c:pt>
                <c:pt idx="3889">
                  <c:v>0.91534238136439106</c:v>
                </c:pt>
                <c:pt idx="3890">
                  <c:v>0.91534238136439106</c:v>
                </c:pt>
                <c:pt idx="3891">
                  <c:v>0.91534238136439106</c:v>
                </c:pt>
                <c:pt idx="3892">
                  <c:v>0.91534238136439106</c:v>
                </c:pt>
                <c:pt idx="3893">
                  <c:v>0.91534238136439106</c:v>
                </c:pt>
                <c:pt idx="3894">
                  <c:v>0.91534238136439106</c:v>
                </c:pt>
                <c:pt idx="3895">
                  <c:v>0.91534238136439106</c:v>
                </c:pt>
                <c:pt idx="3896">
                  <c:v>0.91534238136439106</c:v>
                </c:pt>
                <c:pt idx="3897">
                  <c:v>0.91534238136439106</c:v>
                </c:pt>
                <c:pt idx="3898">
                  <c:v>0.91564719068219458</c:v>
                </c:pt>
                <c:pt idx="3899">
                  <c:v>0.91564719068219458</c:v>
                </c:pt>
                <c:pt idx="3900">
                  <c:v>0.91564719068219458</c:v>
                </c:pt>
                <c:pt idx="3901">
                  <c:v>0.91534238136439106</c:v>
                </c:pt>
                <c:pt idx="3902">
                  <c:v>0.91564719068219458</c:v>
                </c:pt>
                <c:pt idx="3903">
                  <c:v>0.91564719068219458</c:v>
                </c:pt>
                <c:pt idx="3904">
                  <c:v>0.91534238136439106</c:v>
                </c:pt>
                <c:pt idx="3905">
                  <c:v>0.91564719068219458</c:v>
                </c:pt>
                <c:pt idx="3906">
                  <c:v>0.91534238136439106</c:v>
                </c:pt>
                <c:pt idx="3907">
                  <c:v>0.91534238136439106</c:v>
                </c:pt>
                <c:pt idx="3908">
                  <c:v>0.91534238136439106</c:v>
                </c:pt>
                <c:pt idx="3909">
                  <c:v>0.91534238136439106</c:v>
                </c:pt>
                <c:pt idx="3910">
                  <c:v>0.91534238136439106</c:v>
                </c:pt>
                <c:pt idx="3911">
                  <c:v>0.91534238136439106</c:v>
                </c:pt>
                <c:pt idx="3912">
                  <c:v>0.91534238136439106</c:v>
                </c:pt>
                <c:pt idx="3913">
                  <c:v>0.91534238136439106</c:v>
                </c:pt>
                <c:pt idx="3914">
                  <c:v>0.91534238136439106</c:v>
                </c:pt>
                <c:pt idx="3915">
                  <c:v>0.91534238136439106</c:v>
                </c:pt>
                <c:pt idx="3916">
                  <c:v>0.91534238136439106</c:v>
                </c:pt>
                <c:pt idx="3917">
                  <c:v>0.91534238136439106</c:v>
                </c:pt>
                <c:pt idx="3918">
                  <c:v>0.91534238136439106</c:v>
                </c:pt>
                <c:pt idx="3919">
                  <c:v>0.91534238136439106</c:v>
                </c:pt>
                <c:pt idx="3920">
                  <c:v>0.91534238136439106</c:v>
                </c:pt>
                <c:pt idx="3921">
                  <c:v>0.91534238136439106</c:v>
                </c:pt>
                <c:pt idx="3922">
                  <c:v>0.91534238136439106</c:v>
                </c:pt>
                <c:pt idx="3923">
                  <c:v>0.91534238136439106</c:v>
                </c:pt>
                <c:pt idx="3924">
                  <c:v>0.91534238136439106</c:v>
                </c:pt>
                <c:pt idx="3925">
                  <c:v>0.91534238136439106</c:v>
                </c:pt>
                <c:pt idx="3926">
                  <c:v>0.91534238136439106</c:v>
                </c:pt>
                <c:pt idx="3927">
                  <c:v>0.91534238136439106</c:v>
                </c:pt>
                <c:pt idx="3928">
                  <c:v>0.91534238136439106</c:v>
                </c:pt>
                <c:pt idx="3929">
                  <c:v>0.91534238136439106</c:v>
                </c:pt>
                <c:pt idx="3930">
                  <c:v>0.91534238136439106</c:v>
                </c:pt>
                <c:pt idx="3931">
                  <c:v>0.91534238136439106</c:v>
                </c:pt>
                <c:pt idx="3932">
                  <c:v>0.91534238136439106</c:v>
                </c:pt>
                <c:pt idx="3933">
                  <c:v>0.91534238136439106</c:v>
                </c:pt>
                <c:pt idx="3934">
                  <c:v>0.91534238136439106</c:v>
                </c:pt>
                <c:pt idx="3935">
                  <c:v>0.91534238136439106</c:v>
                </c:pt>
                <c:pt idx="3936">
                  <c:v>0.91534238136439106</c:v>
                </c:pt>
                <c:pt idx="3937">
                  <c:v>0.91534238136439106</c:v>
                </c:pt>
                <c:pt idx="3938">
                  <c:v>0.91534238136439106</c:v>
                </c:pt>
                <c:pt idx="3939">
                  <c:v>0.91534238136439106</c:v>
                </c:pt>
                <c:pt idx="3940">
                  <c:v>0.91534238136439106</c:v>
                </c:pt>
                <c:pt idx="3941">
                  <c:v>0.91534238136439106</c:v>
                </c:pt>
                <c:pt idx="3942">
                  <c:v>0.91534238136439106</c:v>
                </c:pt>
                <c:pt idx="3943">
                  <c:v>0.91534238136439106</c:v>
                </c:pt>
                <c:pt idx="3944">
                  <c:v>0.91534238136439106</c:v>
                </c:pt>
                <c:pt idx="3945">
                  <c:v>0.91534238136439106</c:v>
                </c:pt>
                <c:pt idx="3946">
                  <c:v>0.91534238136439106</c:v>
                </c:pt>
                <c:pt idx="3947">
                  <c:v>0.91534238136439106</c:v>
                </c:pt>
                <c:pt idx="3948">
                  <c:v>0.91534238136439106</c:v>
                </c:pt>
                <c:pt idx="3949">
                  <c:v>0.91534238136439106</c:v>
                </c:pt>
                <c:pt idx="3950">
                  <c:v>0.91534238136439106</c:v>
                </c:pt>
                <c:pt idx="3951">
                  <c:v>0.91534238136439106</c:v>
                </c:pt>
                <c:pt idx="3952">
                  <c:v>0.91534238136439106</c:v>
                </c:pt>
                <c:pt idx="3953">
                  <c:v>0.91534238136439106</c:v>
                </c:pt>
                <c:pt idx="3954">
                  <c:v>0.91534238136439106</c:v>
                </c:pt>
                <c:pt idx="3955">
                  <c:v>0.91534238136439106</c:v>
                </c:pt>
                <c:pt idx="3956">
                  <c:v>0.91534238136439106</c:v>
                </c:pt>
                <c:pt idx="3957">
                  <c:v>0.91534238136439106</c:v>
                </c:pt>
                <c:pt idx="3958">
                  <c:v>0.91534238136439106</c:v>
                </c:pt>
                <c:pt idx="3959">
                  <c:v>0.91534238136439106</c:v>
                </c:pt>
                <c:pt idx="3960">
                  <c:v>0.91534238136439106</c:v>
                </c:pt>
                <c:pt idx="3961">
                  <c:v>0.91534238136439106</c:v>
                </c:pt>
                <c:pt idx="3962">
                  <c:v>0.91534238136439106</c:v>
                </c:pt>
                <c:pt idx="3963">
                  <c:v>0.91534238136439106</c:v>
                </c:pt>
                <c:pt idx="3964">
                  <c:v>0.91534238136439106</c:v>
                </c:pt>
                <c:pt idx="3965">
                  <c:v>0.91534238136439106</c:v>
                </c:pt>
                <c:pt idx="3966">
                  <c:v>0.91534238136439106</c:v>
                </c:pt>
                <c:pt idx="3967">
                  <c:v>0.91534238136439106</c:v>
                </c:pt>
                <c:pt idx="3968">
                  <c:v>0.91534238136439106</c:v>
                </c:pt>
                <c:pt idx="3969">
                  <c:v>0.91534238136439106</c:v>
                </c:pt>
                <c:pt idx="3970">
                  <c:v>0.91534238136439106</c:v>
                </c:pt>
                <c:pt idx="3971">
                  <c:v>0.91534238136439106</c:v>
                </c:pt>
                <c:pt idx="3972">
                  <c:v>0.91534238136439106</c:v>
                </c:pt>
                <c:pt idx="3973">
                  <c:v>0.91534238136439106</c:v>
                </c:pt>
                <c:pt idx="3974">
                  <c:v>0.91534238136439106</c:v>
                </c:pt>
                <c:pt idx="3975">
                  <c:v>0.91534238136439106</c:v>
                </c:pt>
                <c:pt idx="3976">
                  <c:v>0.91534238136439106</c:v>
                </c:pt>
                <c:pt idx="3977">
                  <c:v>0.91534238136439106</c:v>
                </c:pt>
                <c:pt idx="3978">
                  <c:v>0.91534238136439106</c:v>
                </c:pt>
                <c:pt idx="3979">
                  <c:v>0.91534238136439106</c:v>
                </c:pt>
                <c:pt idx="3980">
                  <c:v>0.91534238136439106</c:v>
                </c:pt>
                <c:pt idx="3981">
                  <c:v>0.91534238136439106</c:v>
                </c:pt>
                <c:pt idx="3982">
                  <c:v>0.91534238136439106</c:v>
                </c:pt>
                <c:pt idx="3983">
                  <c:v>0.91534238136439106</c:v>
                </c:pt>
                <c:pt idx="3984">
                  <c:v>0.91534238136439106</c:v>
                </c:pt>
                <c:pt idx="3985">
                  <c:v>0.91534238136439106</c:v>
                </c:pt>
                <c:pt idx="3986">
                  <c:v>0.91534238136439106</c:v>
                </c:pt>
                <c:pt idx="3987">
                  <c:v>0.91534238136439106</c:v>
                </c:pt>
                <c:pt idx="3988">
                  <c:v>0.91534238136439106</c:v>
                </c:pt>
                <c:pt idx="3989">
                  <c:v>0.91534238136439106</c:v>
                </c:pt>
                <c:pt idx="3990">
                  <c:v>0.91534238136439106</c:v>
                </c:pt>
                <c:pt idx="3991">
                  <c:v>0.91534238136439106</c:v>
                </c:pt>
                <c:pt idx="3992">
                  <c:v>0.91534238136439106</c:v>
                </c:pt>
                <c:pt idx="3993">
                  <c:v>0.91534238136439106</c:v>
                </c:pt>
                <c:pt idx="3994">
                  <c:v>0.91534238136439106</c:v>
                </c:pt>
                <c:pt idx="3995">
                  <c:v>0.91534238136439106</c:v>
                </c:pt>
                <c:pt idx="3996">
                  <c:v>0.91534238136439106</c:v>
                </c:pt>
                <c:pt idx="3997">
                  <c:v>0.91534238136439106</c:v>
                </c:pt>
                <c:pt idx="3998">
                  <c:v>0.91534238136439106</c:v>
                </c:pt>
                <c:pt idx="3999">
                  <c:v>0.91534238136439106</c:v>
                </c:pt>
                <c:pt idx="4000">
                  <c:v>0.91534238136439106</c:v>
                </c:pt>
                <c:pt idx="4001">
                  <c:v>0.91534238136439106</c:v>
                </c:pt>
                <c:pt idx="4002">
                  <c:v>0.91534238136439106</c:v>
                </c:pt>
                <c:pt idx="4003">
                  <c:v>0.91534238136439106</c:v>
                </c:pt>
                <c:pt idx="4004">
                  <c:v>0.91534238136439106</c:v>
                </c:pt>
                <c:pt idx="4005">
                  <c:v>0.91534238136439106</c:v>
                </c:pt>
                <c:pt idx="4006">
                  <c:v>0.91534238136439106</c:v>
                </c:pt>
                <c:pt idx="4007">
                  <c:v>0.91534238136439106</c:v>
                </c:pt>
                <c:pt idx="4008">
                  <c:v>0.91534238136439106</c:v>
                </c:pt>
                <c:pt idx="4009">
                  <c:v>0.91534238136439106</c:v>
                </c:pt>
                <c:pt idx="4010">
                  <c:v>0.91534238136439106</c:v>
                </c:pt>
                <c:pt idx="4011">
                  <c:v>0.91534238136439106</c:v>
                </c:pt>
                <c:pt idx="4012">
                  <c:v>0.91534238136439106</c:v>
                </c:pt>
                <c:pt idx="4013">
                  <c:v>0.91534238136439106</c:v>
                </c:pt>
                <c:pt idx="4014">
                  <c:v>0.91534238136439106</c:v>
                </c:pt>
                <c:pt idx="4015">
                  <c:v>0.91534238136439106</c:v>
                </c:pt>
                <c:pt idx="4016">
                  <c:v>0.91534238136439106</c:v>
                </c:pt>
                <c:pt idx="4017">
                  <c:v>0.91534238136439106</c:v>
                </c:pt>
                <c:pt idx="4018">
                  <c:v>0.91534238136439106</c:v>
                </c:pt>
                <c:pt idx="4019">
                  <c:v>0.91534238136439106</c:v>
                </c:pt>
                <c:pt idx="4020">
                  <c:v>0.91534238136439106</c:v>
                </c:pt>
                <c:pt idx="4021">
                  <c:v>0.91534238136439106</c:v>
                </c:pt>
                <c:pt idx="4022">
                  <c:v>0.91534238136439106</c:v>
                </c:pt>
                <c:pt idx="4023">
                  <c:v>0.91534238136439106</c:v>
                </c:pt>
                <c:pt idx="4024">
                  <c:v>0.91534238136439106</c:v>
                </c:pt>
                <c:pt idx="4025">
                  <c:v>0.91534238136439106</c:v>
                </c:pt>
                <c:pt idx="4026">
                  <c:v>0.91534238136439106</c:v>
                </c:pt>
                <c:pt idx="4027">
                  <c:v>0.91534238136439106</c:v>
                </c:pt>
                <c:pt idx="4028">
                  <c:v>0.91534238136439106</c:v>
                </c:pt>
                <c:pt idx="4029">
                  <c:v>0.91534238136439106</c:v>
                </c:pt>
                <c:pt idx="4030">
                  <c:v>0.91534238136439106</c:v>
                </c:pt>
                <c:pt idx="4031">
                  <c:v>0.91534238136439106</c:v>
                </c:pt>
                <c:pt idx="4032">
                  <c:v>0.91534238136439106</c:v>
                </c:pt>
                <c:pt idx="4033">
                  <c:v>0.91534238136439106</c:v>
                </c:pt>
                <c:pt idx="4034">
                  <c:v>0.91534238136439106</c:v>
                </c:pt>
                <c:pt idx="4035">
                  <c:v>0.91534238136439106</c:v>
                </c:pt>
                <c:pt idx="4036">
                  <c:v>0.91534238136439106</c:v>
                </c:pt>
                <c:pt idx="4037">
                  <c:v>0.91534238136439106</c:v>
                </c:pt>
                <c:pt idx="4038">
                  <c:v>0.91534238136439106</c:v>
                </c:pt>
                <c:pt idx="4039">
                  <c:v>0.91534238136439106</c:v>
                </c:pt>
                <c:pt idx="4040">
                  <c:v>0.91534238136439106</c:v>
                </c:pt>
                <c:pt idx="4041">
                  <c:v>0.91534238136439106</c:v>
                </c:pt>
                <c:pt idx="4042">
                  <c:v>0.91534238136439106</c:v>
                </c:pt>
                <c:pt idx="4043">
                  <c:v>0.91534238136439106</c:v>
                </c:pt>
                <c:pt idx="4044">
                  <c:v>0.91534238136439106</c:v>
                </c:pt>
                <c:pt idx="4045">
                  <c:v>0.91534238136439106</c:v>
                </c:pt>
                <c:pt idx="4046">
                  <c:v>0.91534238136439106</c:v>
                </c:pt>
                <c:pt idx="4047">
                  <c:v>0.91534238136439106</c:v>
                </c:pt>
                <c:pt idx="4048">
                  <c:v>0.91534238136439106</c:v>
                </c:pt>
                <c:pt idx="4049">
                  <c:v>0.91534238136439106</c:v>
                </c:pt>
                <c:pt idx="4050">
                  <c:v>0.91534238136439106</c:v>
                </c:pt>
                <c:pt idx="4051">
                  <c:v>0.91534238136439106</c:v>
                </c:pt>
                <c:pt idx="4052">
                  <c:v>0.91534238136439106</c:v>
                </c:pt>
                <c:pt idx="4053">
                  <c:v>0.91534238136439106</c:v>
                </c:pt>
                <c:pt idx="4054">
                  <c:v>0.91534238136439106</c:v>
                </c:pt>
                <c:pt idx="4055">
                  <c:v>0.91534238136439106</c:v>
                </c:pt>
                <c:pt idx="4056">
                  <c:v>0.91534238136439106</c:v>
                </c:pt>
                <c:pt idx="4057">
                  <c:v>0.91534238136439106</c:v>
                </c:pt>
                <c:pt idx="4058">
                  <c:v>0.91534238136439106</c:v>
                </c:pt>
                <c:pt idx="4059">
                  <c:v>0.91534238136439106</c:v>
                </c:pt>
                <c:pt idx="4060">
                  <c:v>0.91534238136439106</c:v>
                </c:pt>
                <c:pt idx="4061">
                  <c:v>0.91534238136439106</c:v>
                </c:pt>
                <c:pt idx="4062">
                  <c:v>0.91534238136439106</c:v>
                </c:pt>
                <c:pt idx="4063">
                  <c:v>0.91534238136439106</c:v>
                </c:pt>
                <c:pt idx="4064">
                  <c:v>0.91534238136439106</c:v>
                </c:pt>
                <c:pt idx="4065">
                  <c:v>0.91534238136439106</c:v>
                </c:pt>
                <c:pt idx="4066">
                  <c:v>0.91534238136439106</c:v>
                </c:pt>
                <c:pt idx="4067">
                  <c:v>0.91534238136439106</c:v>
                </c:pt>
                <c:pt idx="4068">
                  <c:v>0.91534238136439106</c:v>
                </c:pt>
                <c:pt idx="4069">
                  <c:v>0.91534238136439106</c:v>
                </c:pt>
                <c:pt idx="4070">
                  <c:v>0.91534238136439106</c:v>
                </c:pt>
                <c:pt idx="4071">
                  <c:v>0.91534238136439106</c:v>
                </c:pt>
                <c:pt idx="4072">
                  <c:v>0.91534238136439106</c:v>
                </c:pt>
                <c:pt idx="4073">
                  <c:v>0.91534238136439106</c:v>
                </c:pt>
                <c:pt idx="4074">
                  <c:v>0.91534238136439106</c:v>
                </c:pt>
                <c:pt idx="4075">
                  <c:v>0.91534238136439106</c:v>
                </c:pt>
                <c:pt idx="4076">
                  <c:v>0.91534238136439106</c:v>
                </c:pt>
                <c:pt idx="4077">
                  <c:v>0.91534238136439106</c:v>
                </c:pt>
                <c:pt idx="4078">
                  <c:v>0.91534238136439106</c:v>
                </c:pt>
                <c:pt idx="4079">
                  <c:v>0.91534238136439106</c:v>
                </c:pt>
                <c:pt idx="4080">
                  <c:v>0.91534238136439106</c:v>
                </c:pt>
                <c:pt idx="4081">
                  <c:v>0.91534238136439106</c:v>
                </c:pt>
                <c:pt idx="4082">
                  <c:v>0.91534238136439106</c:v>
                </c:pt>
                <c:pt idx="4083">
                  <c:v>0.91534238136439106</c:v>
                </c:pt>
                <c:pt idx="4084">
                  <c:v>0.91534238136439106</c:v>
                </c:pt>
                <c:pt idx="4085">
                  <c:v>0.91534238136439106</c:v>
                </c:pt>
                <c:pt idx="4086">
                  <c:v>0.91534238136439106</c:v>
                </c:pt>
                <c:pt idx="4087">
                  <c:v>0.91534238136439106</c:v>
                </c:pt>
                <c:pt idx="4088">
                  <c:v>0.91534238136439106</c:v>
                </c:pt>
                <c:pt idx="4089">
                  <c:v>0.91534238136439106</c:v>
                </c:pt>
                <c:pt idx="4090">
                  <c:v>0.91534238136439106</c:v>
                </c:pt>
                <c:pt idx="4091">
                  <c:v>0.91534238136439106</c:v>
                </c:pt>
                <c:pt idx="4092">
                  <c:v>0.91534238136439106</c:v>
                </c:pt>
                <c:pt idx="4093">
                  <c:v>0.91534238136439106</c:v>
                </c:pt>
                <c:pt idx="4094">
                  <c:v>0.91534238136439106</c:v>
                </c:pt>
                <c:pt idx="4095">
                  <c:v>0.91534238136439106</c:v>
                </c:pt>
                <c:pt idx="4096">
                  <c:v>0.91534238136439106</c:v>
                </c:pt>
                <c:pt idx="4097">
                  <c:v>0.91534238136439106</c:v>
                </c:pt>
                <c:pt idx="4098">
                  <c:v>0.91534238136439106</c:v>
                </c:pt>
                <c:pt idx="4099">
                  <c:v>0.91534238136439106</c:v>
                </c:pt>
                <c:pt idx="4100">
                  <c:v>0.91534238136439106</c:v>
                </c:pt>
                <c:pt idx="4101">
                  <c:v>0.91534238136439106</c:v>
                </c:pt>
                <c:pt idx="4102">
                  <c:v>0.91534238136439106</c:v>
                </c:pt>
                <c:pt idx="4103">
                  <c:v>0.91534238136439106</c:v>
                </c:pt>
                <c:pt idx="4104">
                  <c:v>0.91534238136439106</c:v>
                </c:pt>
                <c:pt idx="4105">
                  <c:v>0.91534238136439106</c:v>
                </c:pt>
                <c:pt idx="4106">
                  <c:v>0.91534238136439106</c:v>
                </c:pt>
                <c:pt idx="4107">
                  <c:v>0.91534238136439106</c:v>
                </c:pt>
                <c:pt idx="4108">
                  <c:v>0.91534238136439106</c:v>
                </c:pt>
                <c:pt idx="4109">
                  <c:v>0.91534238136439106</c:v>
                </c:pt>
                <c:pt idx="4110">
                  <c:v>0.91534238136439106</c:v>
                </c:pt>
                <c:pt idx="4111">
                  <c:v>0.91534238136439106</c:v>
                </c:pt>
                <c:pt idx="4112">
                  <c:v>0.91534238136439106</c:v>
                </c:pt>
                <c:pt idx="4113">
                  <c:v>0.91534238136439106</c:v>
                </c:pt>
                <c:pt idx="4114">
                  <c:v>0.91534238136439106</c:v>
                </c:pt>
                <c:pt idx="4115">
                  <c:v>0.91534238136439106</c:v>
                </c:pt>
                <c:pt idx="4116">
                  <c:v>0.91534238136439106</c:v>
                </c:pt>
                <c:pt idx="4117">
                  <c:v>0.91534238136439106</c:v>
                </c:pt>
                <c:pt idx="4118">
                  <c:v>0.91534238136439106</c:v>
                </c:pt>
                <c:pt idx="4119">
                  <c:v>0.91534238136439106</c:v>
                </c:pt>
                <c:pt idx="4120">
                  <c:v>0.91534238136439106</c:v>
                </c:pt>
                <c:pt idx="4121">
                  <c:v>0.91534238136439106</c:v>
                </c:pt>
                <c:pt idx="4122">
                  <c:v>0.91534238136439106</c:v>
                </c:pt>
                <c:pt idx="4123">
                  <c:v>0.91534238136439106</c:v>
                </c:pt>
                <c:pt idx="4124">
                  <c:v>0.91534238136439106</c:v>
                </c:pt>
                <c:pt idx="4125">
                  <c:v>0.91534238136439106</c:v>
                </c:pt>
                <c:pt idx="4126">
                  <c:v>0.91534238136439106</c:v>
                </c:pt>
                <c:pt idx="4127">
                  <c:v>0.91534238136439106</c:v>
                </c:pt>
                <c:pt idx="4128">
                  <c:v>0.91534238136439106</c:v>
                </c:pt>
                <c:pt idx="4129">
                  <c:v>0.91534238136439106</c:v>
                </c:pt>
                <c:pt idx="4130">
                  <c:v>0.91534238136439106</c:v>
                </c:pt>
                <c:pt idx="4131">
                  <c:v>0.91534238136439106</c:v>
                </c:pt>
                <c:pt idx="4132">
                  <c:v>0.91534238136439106</c:v>
                </c:pt>
                <c:pt idx="4133">
                  <c:v>0.91534238136439106</c:v>
                </c:pt>
                <c:pt idx="4134">
                  <c:v>0.91534238136439106</c:v>
                </c:pt>
                <c:pt idx="4135">
                  <c:v>0.91534238136439106</c:v>
                </c:pt>
                <c:pt idx="4136">
                  <c:v>0.91534238136439106</c:v>
                </c:pt>
                <c:pt idx="4137">
                  <c:v>0.91534238136439106</c:v>
                </c:pt>
                <c:pt idx="4138">
                  <c:v>0.91534238136439106</c:v>
                </c:pt>
                <c:pt idx="4139">
                  <c:v>0.91534238136439106</c:v>
                </c:pt>
                <c:pt idx="4140">
                  <c:v>0.91534238136439106</c:v>
                </c:pt>
                <c:pt idx="4141">
                  <c:v>0.91534238136439106</c:v>
                </c:pt>
                <c:pt idx="4142">
                  <c:v>0.91534238136439106</c:v>
                </c:pt>
                <c:pt idx="4143">
                  <c:v>0.91534238136439106</c:v>
                </c:pt>
                <c:pt idx="4144">
                  <c:v>0.91534238136439106</c:v>
                </c:pt>
                <c:pt idx="4145">
                  <c:v>0.91534238136439106</c:v>
                </c:pt>
                <c:pt idx="4146">
                  <c:v>0.91534238136439106</c:v>
                </c:pt>
                <c:pt idx="4147">
                  <c:v>0.91534238136439106</c:v>
                </c:pt>
                <c:pt idx="4148">
                  <c:v>0.91534238136439106</c:v>
                </c:pt>
                <c:pt idx="4149">
                  <c:v>0.91534238136439106</c:v>
                </c:pt>
                <c:pt idx="4150">
                  <c:v>0.91534238136439106</c:v>
                </c:pt>
                <c:pt idx="4151">
                  <c:v>0.91534238136439106</c:v>
                </c:pt>
                <c:pt idx="4152">
                  <c:v>0.91534238136439106</c:v>
                </c:pt>
                <c:pt idx="4153">
                  <c:v>0.91534238136439106</c:v>
                </c:pt>
                <c:pt idx="4154">
                  <c:v>0.91534238136439106</c:v>
                </c:pt>
                <c:pt idx="4155">
                  <c:v>0.91534238136439106</c:v>
                </c:pt>
                <c:pt idx="4156">
                  <c:v>0.91534238136439106</c:v>
                </c:pt>
                <c:pt idx="4157">
                  <c:v>0.91534238136439106</c:v>
                </c:pt>
                <c:pt idx="4158">
                  <c:v>0.91534238136439106</c:v>
                </c:pt>
                <c:pt idx="4159">
                  <c:v>0.91534238136439106</c:v>
                </c:pt>
                <c:pt idx="4160">
                  <c:v>0.91534238136439106</c:v>
                </c:pt>
                <c:pt idx="4161">
                  <c:v>0.91534238136439106</c:v>
                </c:pt>
                <c:pt idx="4162">
                  <c:v>0.91534238136439106</c:v>
                </c:pt>
                <c:pt idx="4163">
                  <c:v>0.91534238136439106</c:v>
                </c:pt>
                <c:pt idx="4164">
                  <c:v>0.91534238136439106</c:v>
                </c:pt>
                <c:pt idx="4165">
                  <c:v>0.91534238136439106</c:v>
                </c:pt>
                <c:pt idx="4166">
                  <c:v>0.91534238136439106</c:v>
                </c:pt>
                <c:pt idx="4167">
                  <c:v>0.91534238136439106</c:v>
                </c:pt>
                <c:pt idx="4168">
                  <c:v>0.91534238136439106</c:v>
                </c:pt>
                <c:pt idx="4169">
                  <c:v>0.91534238136439106</c:v>
                </c:pt>
                <c:pt idx="4170">
                  <c:v>0.91534238136439106</c:v>
                </c:pt>
                <c:pt idx="4171">
                  <c:v>0.91534238136439106</c:v>
                </c:pt>
                <c:pt idx="4172">
                  <c:v>0.91534238136439106</c:v>
                </c:pt>
                <c:pt idx="4173">
                  <c:v>0.91534238136439106</c:v>
                </c:pt>
                <c:pt idx="4174">
                  <c:v>0.91534238136439106</c:v>
                </c:pt>
                <c:pt idx="4175">
                  <c:v>0.91534238136439106</c:v>
                </c:pt>
                <c:pt idx="4176">
                  <c:v>0.91534238136439106</c:v>
                </c:pt>
                <c:pt idx="4177">
                  <c:v>0.91534238136439106</c:v>
                </c:pt>
                <c:pt idx="4178">
                  <c:v>0.91534238136439106</c:v>
                </c:pt>
                <c:pt idx="4179">
                  <c:v>0.91534238136439106</c:v>
                </c:pt>
                <c:pt idx="4180">
                  <c:v>0.91534238136439106</c:v>
                </c:pt>
                <c:pt idx="4181">
                  <c:v>0.91534238136439106</c:v>
                </c:pt>
                <c:pt idx="4182">
                  <c:v>0.91534238136439106</c:v>
                </c:pt>
                <c:pt idx="4183">
                  <c:v>0.91534238136439106</c:v>
                </c:pt>
                <c:pt idx="4184">
                  <c:v>0.91534238136439106</c:v>
                </c:pt>
                <c:pt idx="4185">
                  <c:v>0.91534238136439106</c:v>
                </c:pt>
                <c:pt idx="4186">
                  <c:v>0.91534238136439106</c:v>
                </c:pt>
                <c:pt idx="4187">
                  <c:v>0.91534238136439106</c:v>
                </c:pt>
                <c:pt idx="4188">
                  <c:v>0.91534238136439106</c:v>
                </c:pt>
                <c:pt idx="4189">
                  <c:v>0.91534238136439106</c:v>
                </c:pt>
                <c:pt idx="4190">
                  <c:v>0.91534238136439106</c:v>
                </c:pt>
                <c:pt idx="4191">
                  <c:v>0.91534238136439106</c:v>
                </c:pt>
                <c:pt idx="4192">
                  <c:v>0.91534238136439106</c:v>
                </c:pt>
                <c:pt idx="4193">
                  <c:v>0.91534238136439106</c:v>
                </c:pt>
                <c:pt idx="4194">
                  <c:v>0.91534238136439106</c:v>
                </c:pt>
                <c:pt idx="4195">
                  <c:v>0.91534238136439106</c:v>
                </c:pt>
                <c:pt idx="4196">
                  <c:v>0.91534238136439106</c:v>
                </c:pt>
                <c:pt idx="4197">
                  <c:v>0.91534238136439106</c:v>
                </c:pt>
                <c:pt idx="4198">
                  <c:v>0.91534238136439106</c:v>
                </c:pt>
                <c:pt idx="4199">
                  <c:v>0.91534238136439106</c:v>
                </c:pt>
                <c:pt idx="4200">
                  <c:v>0.91534238136439106</c:v>
                </c:pt>
                <c:pt idx="4201">
                  <c:v>0.91534238136439106</c:v>
                </c:pt>
                <c:pt idx="4202">
                  <c:v>0.91534238136439106</c:v>
                </c:pt>
                <c:pt idx="4203">
                  <c:v>0.91534238136439106</c:v>
                </c:pt>
                <c:pt idx="4204">
                  <c:v>0.91534238136439106</c:v>
                </c:pt>
                <c:pt idx="4205">
                  <c:v>0.91534238136439106</c:v>
                </c:pt>
                <c:pt idx="4206">
                  <c:v>0.91534238136439106</c:v>
                </c:pt>
                <c:pt idx="4207">
                  <c:v>0.91534238136439106</c:v>
                </c:pt>
                <c:pt idx="4208">
                  <c:v>0.91534238136439106</c:v>
                </c:pt>
                <c:pt idx="4209">
                  <c:v>0.91534238136439106</c:v>
                </c:pt>
                <c:pt idx="4210">
                  <c:v>0.91534238136439106</c:v>
                </c:pt>
                <c:pt idx="4211">
                  <c:v>0.91534238136439106</c:v>
                </c:pt>
                <c:pt idx="4212">
                  <c:v>0.91534238136439106</c:v>
                </c:pt>
                <c:pt idx="4213">
                  <c:v>0.91534238136439106</c:v>
                </c:pt>
                <c:pt idx="4214">
                  <c:v>0.91534238136439106</c:v>
                </c:pt>
                <c:pt idx="4215">
                  <c:v>0.91534238136439106</c:v>
                </c:pt>
                <c:pt idx="4216">
                  <c:v>0.91534238136439106</c:v>
                </c:pt>
                <c:pt idx="4217">
                  <c:v>0.91534238136439106</c:v>
                </c:pt>
                <c:pt idx="4218">
                  <c:v>0.91534238136439106</c:v>
                </c:pt>
                <c:pt idx="4219">
                  <c:v>0.91534238136439106</c:v>
                </c:pt>
                <c:pt idx="4220">
                  <c:v>0.91534238136439106</c:v>
                </c:pt>
                <c:pt idx="4221">
                  <c:v>0.91534238136439106</c:v>
                </c:pt>
                <c:pt idx="4222">
                  <c:v>0.91534238136439106</c:v>
                </c:pt>
                <c:pt idx="4223">
                  <c:v>0.91534238136439106</c:v>
                </c:pt>
                <c:pt idx="4224">
                  <c:v>0.91534238136439106</c:v>
                </c:pt>
                <c:pt idx="4225">
                  <c:v>0.91534238136439106</c:v>
                </c:pt>
                <c:pt idx="4226">
                  <c:v>0.91534238136439106</c:v>
                </c:pt>
                <c:pt idx="4227">
                  <c:v>0.91534238136439106</c:v>
                </c:pt>
                <c:pt idx="4228">
                  <c:v>0.91534238136439106</c:v>
                </c:pt>
                <c:pt idx="4229">
                  <c:v>0.91534238136439106</c:v>
                </c:pt>
                <c:pt idx="4230">
                  <c:v>0.91534238136439106</c:v>
                </c:pt>
                <c:pt idx="4231">
                  <c:v>0.91534238136439106</c:v>
                </c:pt>
                <c:pt idx="4232">
                  <c:v>0.91534238136439106</c:v>
                </c:pt>
                <c:pt idx="4233">
                  <c:v>0.91534238136439106</c:v>
                </c:pt>
                <c:pt idx="4234">
                  <c:v>0.91534238136439106</c:v>
                </c:pt>
                <c:pt idx="4235">
                  <c:v>0.91534238136439106</c:v>
                </c:pt>
                <c:pt idx="4236">
                  <c:v>0.91534238136439106</c:v>
                </c:pt>
                <c:pt idx="4237">
                  <c:v>0.91534238136439106</c:v>
                </c:pt>
                <c:pt idx="4238">
                  <c:v>0.91534238136439106</c:v>
                </c:pt>
                <c:pt idx="4239">
                  <c:v>0.91534238136439106</c:v>
                </c:pt>
                <c:pt idx="4240">
                  <c:v>0.91534238136439106</c:v>
                </c:pt>
                <c:pt idx="4241">
                  <c:v>0.91534238136439106</c:v>
                </c:pt>
                <c:pt idx="4242">
                  <c:v>0.91534238136439106</c:v>
                </c:pt>
                <c:pt idx="4243">
                  <c:v>0.91534238136439106</c:v>
                </c:pt>
                <c:pt idx="4244">
                  <c:v>0.91534238136439106</c:v>
                </c:pt>
                <c:pt idx="4245">
                  <c:v>0.91534238136439106</c:v>
                </c:pt>
                <c:pt idx="4246">
                  <c:v>0.91534238136439106</c:v>
                </c:pt>
                <c:pt idx="4247">
                  <c:v>0.91534238136439106</c:v>
                </c:pt>
                <c:pt idx="4248">
                  <c:v>0.91534238136439106</c:v>
                </c:pt>
                <c:pt idx="4249">
                  <c:v>0.91534238136439106</c:v>
                </c:pt>
                <c:pt idx="4250">
                  <c:v>0.91534238136439106</c:v>
                </c:pt>
                <c:pt idx="4251">
                  <c:v>0.91534238136439106</c:v>
                </c:pt>
                <c:pt idx="4252">
                  <c:v>0.91534238136439106</c:v>
                </c:pt>
                <c:pt idx="4253">
                  <c:v>0.91534238136439106</c:v>
                </c:pt>
                <c:pt idx="4254">
                  <c:v>0.91534238136439106</c:v>
                </c:pt>
                <c:pt idx="4255">
                  <c:v>0.91534238136439106</c:v>
                </c:pt>
                <c:pt idx="4256">
                  <c:v>0.91534238136439106</c:v>
                </c:pt>
                <c:pt idx="4257">
                  <c:v>0.91534238136439106</c:v>
                </c:pt>
                <c:pt idx="4258">
                  <c:v>0.91534238136439106</c:v>
                </c:pt>
                <c:pt idx="4259">
                  <c:v>0.91534238136439106</c:v>
                </c:pt>
                <c:pt idx="4260">
                  <c:v>0.91534238136439106</c:v>
                </c:pt>
                <c:pt idx="4261">
                  <c:v>0.91534238136439106</c:v>
                </c:pt>
                <c:pt idx="4262">
                  <c:v>0.91534238136439106</c:v>
                </c:pt>
                <c:pt idx="4263">
                  <c:v>0.91534238136439106</c:v>
                </c:pt>
                <c:pt idx="4264">
                  <c:v>0.91534238136439106</c:v>
                </c:pt>
                <c:pt idx="4265">
                  <c:v>0.91534238136439106</c:v>
                </c:pt>
                <c:pt idx="4266">
                  <c:v>0.91534238136439106</c:v>
                </c:pt>
                <c:pt idx="4267">
                  <c:v>0.91534238136439106</c:v>
                </c:pt>
                <c:pt idx="4268">
                  <c:v>0.91534238136439106</c:v>
                </c:pt>
                <c:pt idx="4269">
                  <c:v>0.91534238136439106</c:v>
                </c:pt>
                <c:pt idx="4270">
                  <c:v>0.91534238136439106</c:v>
                </c:pt>
                <c:pt idx="4271">
                  <c:v>0.91534238136439106</c:v>
                </c:pt>
                <c:pt idx="4272">
                  <c:v>0.91534238136439106</c:v>
                </c:pt>
                <c:pt idx="4273">
                  <c:v>0.91534238136439106</c:v>
                </c:pt>
                <c:pt idx="4274">
                  <c:v>0.91534238136439106</c:v>
                </c:pt>
                <c:pt idx="4275">
                  <c:v>0.91534238136439106</c:v>
                </c:pt>
                <c:pt idx="4276">
                  <c:v>0.91534238136439106</c:v>
                </c:pt>
                <c:pt idx="4277">
                  <c:v>0.91534238136439106</c:v>
                </c:pt>
                <c:pt idx="4278">
                  <c:v>0.91534238136439106</c:v>
                </c:pt>
                <c:pt idx="4279">
                  <c:v>0.91534238136439106</c:v>
                </c:pt>
                <c:pt idx="4280">
                  <c:v>0.91534238136439106</c:v>
                </c:pt>
                <c:pt idx="4281">
                  <c:v>0.91534238136439106</c:v>
                </c:pt>
                <c:pt idx="4282">
                  <c:v>0.91534238136439106</c:v>
                </c:pt>
                <c:pt idx="4283">
                  <c:v>0.91534238136439106</c:v>
                </c:pt>
                <c:pt idx="4284">
                  <c:v>0.91534238136439106</c:v>
                </c:pt>
                <c:pt idx="4285">
                  <c:v>0.91534238136439106</c:v>
                </c:pt>
                <c:pt idx="4286">
                  <c:v>0.91534238136439106</c:v>
                </c:pt>
                <c:pt idx="4287">
                  <c:v>0.91534238136439106</c:v>
                </c:pt>
                <c:pt idx="4288">
                  <c:v>0.91534238136439106</c:v>
                </c:pt>
                <c:pt idx="4289">
                  <c:v>0.91534238136439106</c:v>
                </c:pt>
                <c:pt idx="4290">
                  <c:v>0.91534238136439106</c:v>
                </c:pt>
                <c:pt idx="4291">
                  <c:v>0.91534238136439106</c:v>
                </c:pt>
                <c:pt idx="4292">
                  <c:v>0.91534238136439106</c:v>
                </c:pt>
                <c:pt idx="4293">
                  <c:v>0.91534238136439106</c:v>
                </c:pt>
                <c:pt idx="4294">
                  <c:v>0.91534238136439106</c:v>
                </c:pt>
                <c:pt idx="4295">
                  <c:v>0.91534238136439106</c:v>
                </c:pt>
                <c:pt idx="4296">
                  <c:v>0.91534238136439106</c:v>
                </c:pt>
                <c:pt idx="4297">
                  <c:v>0.91534238136439106</c:v>
                </c:pt>
                <c:pt idx="4298">
                  <c:v>0.91534238136439106</c:v>
                </c:pt>
                <c:pt idx="4299">
                  <c:v>0.91534238136439106</c:v>
                </c:pt>
                <c:pt idx="4300">
                  <c:v>0.91534238136439106</c:v>
                </c:pt>
                <c:pt idx="4301">
                  <c:v>0.91534238136439106</c:v>
                </c:pt>
                <c:pt idx="4302">
                  <c:v>0.91534238136439106</c:v>
                </c:pt>
                <c:pt idx="4303">
                  <c:v>0.91534238136439106</c:v>
                </c:pt>
                <c:pt idx="4304">
                  <c:v>0.91534238136439106</c:v>
                </c:pt>
                <c:pt idx="4305">
                  <c:v>0.91534238136439106</c:v>
                </c:pt>
                <c:pt idx="4306">
                  <c:v>0.91534238136439106</c:v>
                </c:pt>
                <c:pt idx="4307">
                  <c:v>0.91534238136439106</c:v>
                </c:pt>
                <c:pt idx="4308">
                  <c:v>0.91534238136439106</c:v>
                </c:pt>
                <c:pt idx="4309">
                  <c:v>0.91534238136439106</c:v>
                </c:pt>
                <c:pt idx="4310">
                  <c:v>0.91534238136439106</c:v>
                </c:pt>
                <c:pt idx="4311">
                  <c:v>0.91534238136439106</c:v>
                </c:pt>
                <c:pt idx="4312">
                  <c:v>0.91534238136439106</c:v>
                </c:pt>
                <c:pt idx="4313">
                  <c:v>0.91534238136439106</c:v>
                </c:pt>
                <c:pt idx="4314">
                  <c:v>0.91534238136439106</c:v>
                </c:pt>
                <c:pt idx="4315">
                  <c:v>0.91534238136439106</c:v>
                </c:pt>
                <c:pt idx="4316">
                  <c:v>0.91534238136439106</c:v>
                </c:pt>
                <c:pt idx="4317">
                  <c:v>0.91534238136439106</c:v>
                </c:pt>
                <c:pt idx="4318">
                  <c:v>0.91534238136439106</c:v>
                </c:pt>
                <c:pt idx="4319">
                  <c:v>0.91534238136439106</c:v>
                </c:pt>
                <c:pt idx="4320">
                  <c:v>0.91534238136439106</c:v>
                </c:pt>
                <c:pt idx="4321">
                  <c:v>0.91534238136439106</c:v>
                </c:pt>
                <c:pt idx="4322">
                  <c:v>0.91534238136439106</c:v>
                </c:pt>
                <c:pt idx="4323">
                  <c:v>0.91534238136439106</c:v>
                </c:pt>
                <c:pt idx="4324">
                  <c:v>0.91534238136439106</c:v>
                </c:pt>
                <c:pt idx="4325">
                  <c:v>0.91534238136439106</c:v>
                </c:pt>
                <c:pt idx="4326">
                  <c:v>0.91534238136439106</c:v>
                </c:pt>
                <c:pt idx="4327">
                  <c:v>0.91534238136439106</c:v>
                </c:pt>
                <c:pt idx="4328">
                  <c:v>0.91534238136439106</c:v>
                </c:pt>
                <c:pt idx="4329">
                  <c:v>0.91534238136439106</c:v>
                </c:pt>
                <c:pt idx="4330">
                  <c:v>0.91534238136439106</c:v>
                </c:pt>
                <c:pt idx="4331">
                  <c:v>0.91534238136439106</c:v>
                </c:pt>
                <c:pt idx="4332">
                  <c:v>0.91534238136439106</c:v>
                </c:pt>
                <c:pt idx="4333">
                  <c:v>0.91534238136439106</c:v>
                </c:pt>
                <c:pt idx="4334">
                  <c:v>0.91534238136439106</c:v>
                </c:pt>
                <c:pt idx="4335">
                  <c:v>0.91534238136439106</c:v>
                </c:pt>
                <c:pt idx="4336">
                  <c:v>0.91534238136439106</c:v>
                </c:pt>
                <c:pt idx="4337">
                  <c:v>0.91534238136439106</c:v>
                </c:pt>
                <c:pt idx="4338">
                  <c:v>0.91534238136439106</c:v>
                </c:pt>
                <c:pt idx="4339">
                  <c:v>0.91534238136439106</c:v>
                </c:pt>
                <c:pt idx="4340">
                  <c:v>0.91534238136439106</c:v>
                </c:pt>
                <c:pt idx="4341">
                  <c:v>0.91534238136439106</c:v>
                </c:pt>
                <c:pt idx="4342">
                  <c:v>0.91534238136439106</c:v>
                </c:pt>
                <c:pt idx="4343">
                  <c:v>0.91534238136439106</c:v>
                </c:pt>
                <c:pt idx="4344">
                  <c:v>0.91534238136439106</c:v>
                </c:pt>
                <c:pt idx="4345">
                  <c:v>0.91534238136439106</c:v>
                </c:pt>
                <c:pt idx="4346">
                  <c:v>0.91534238136439106</c:v>
                </c:pt>
                <c:pt idx="4347">
                  <c:v>0.91534238136439106</c:v>
                </c:pt>
                <c:pt idx="4348">
                  <c:v>0.91534238136439106</c:v>
                </c:pt>
                <c:pt idx="4349">
                  <c:v>0.91534238136439106</c:v>
                </c:pt>
                <c:pt idx="4350">
                  <c:v>0.91534238136439106</c:v>
                </c:pt>
                <c:pt idx="4351">
                  <c:v>0.91534238136439106</c:v>
                </c:pt>
                <c:pt idx="4352">
                  <c:v>0.91534238136439106</c:v>
                </c:pt>
                <c:pt idx="4353">
                  <c:v>0.91534238136439106</c:v>
                </c:pt>
                <c:pt idx="4354">
                  <c:v>0.91534238136439106</c:v>
                </c:pt>
                <c:pt idx="4355">
                  <c:v>0.91534238136439106</c:v>
                </c:pt>
                <c:pt idx="4356">
                  <c:v>0.91534238136439106</c:v>
                </c:pt>
                <c:pt idx="4357">
                  <c:v>0.91534238136439106</c:v>
                </c:pt>
                <c:pt idx="4358">
                  <c:v>0.91534238136439106</c:v>
                </c:pt>
                <c:pt idx="4359">
                  <c:v>0.91534238136439106</c:v>
                </c:pt>
                <c:pt idx="4360">
                  <c:v>0.91534238136439106</c:v>
                </c:pt>
                <c:pt idx="4361">
                  <c:v>0.91534238136439106</c:v>
                </c:pt>
                <c:pt idx="4362">
                  <c:v>0.91534238136439106</c:v>
                </c:pt>
                <c:pt idx="4363">
                  <c:v>0.91534238136439106</c:v>
                </c:pt>
                <c:pt idx="4364">
                  <c:v>0.91534238136439106</c:v>
                </c:pt>
                <c:pt idx="4365">
                  <c:v>0.91534238136439106</c:v>
                </c:pt>
                <c:pt idx="4366">
                  <c:v>0.91534238136439106</c:v>
                </c:pt>
                <c:pt idx="4367">
                  <c:v>0.91534238136439106</c:v>
                </c:pt>
                <c:pt idx="4368">
                  <c:v>0.91534238136439106</c:v>
                </c:pt>
                <c:pt idx="4369">
                  <c:v>0.91534238136439106</c:v>
                </c:pt>
                <c:pt idx="4370">
                  <c:v>0.91534238136439106</c:v>
                </c:pt>
                <c:pt idx="4371">
                  <c:v>0.91534238136439106</c:v>
                </c:pt>
                <c:pt idx="4372">
                  <c:v>0.91534238136439106</c:v>
                </c:pt>
                <c:pt idx="4373">
                  <c:v>0.91534238136439106</c:v>
                </c:pt>
                <c:pt idx="4374">
                  <c:v>0.91534238136439106</c:v>
                </c:pt>
                <c:pt idx="4375">
                  <c:v>0.91534238136439106</c:v>
                </c:pt>
                <c:pt idx="4376">
                  <c:v>0.91534238136439106</c:v>
                </c:pt>
                <c:pt idx="4377">
                  <c:v>0.91534238136439106</c:v>
                </c:pt>
                <c:pt idx="4378">
                  <c:v>0.91534238136439106</c:v>
                </c:pt>
                <c:pt idx="4379">
                  <c:v>0.91534238136439106</c:v>
                </c:pt>
                <c:pt idx="4380">
                  <c:v>0.91534238136439106</c:v>
                </c:pt>
                <c:pt idx="4381">
                  <c:v>0.91534238136439106</c:v>
                </c:pt>
                <c:pt idx="4382">
                  <c:v>0.91534238136439106</c:v>
                </c:pt>
                <c:pt idx="4383">
                  <c:v>0.91534238136439106</c:v>
                </c:pt>
                <c:pt idx="4384">
                  <c:v>0.91534238136439106</c:v>
                </c:pt>
                <c:pt idx="4385">
                  <c:v>0.91534238136439106</c:v>
                </c:pt>
                <c:pt idx="4386">
                  <c:v>0.91534238136439106</c:v>
                </c:pt>
                <c:pt idx="4387">
                  <c:v>0.91534238136439106</c:v>
                </c:pt>
                <c:pt idx="4388">
                  <c:v>0.91534238136439106</c:v>
                </c:pt>
                <c:pt idx="4389">
                  <c:v>0.91534238136439106</c:v>
                </c:pt>
                <c:pt idx="4390">
                  <c:v>0.91534238136439106</c:v>
                </c:pt>
                <c:pt idx="4391">
                  <c:v>0.91534238136439106</c:v>
                </c:pt>
                <c:pt idx="4392">
                  <c:v>0.91534238136439106</c:v>
                </c:pt>
                <c:pt idx="4393">
                  <c:v>0.91534238136439106</c:v>
                </c:pt>
                <c:pt idx="4394">
                  <c:v>0.91534238136439106</c:v>
                </c:pt>
                <c:pt idx="4395">
                  <c:v>0.91534238136439106</c:v>
                </c:pt>
                <c:pt idx="4396">
                  <c:v>0.91534238136439106</c:v>
                </c:pt>
                <c:pt idx="4397">
                  <c:v>0.91534238136439106</c:v>
                </c:pt>
                <c:pt idx="4398">
                  <c:v>0.91534238136439106</c:v>
                </c:pt>
                <c:pt idx="4399">
                  <c:v>0.91534238136439106</c:v>
                </c:pt>
                <c:pt idx="4400">
                  <c:v>0.91534238136439106</c:v>
                </c:pt>
                <c:pt idx="4401">
                  <c:v>0.91534238136439106</c:v>
                </c:pt>
                <c:pt idx="4402">
                  <c:v>0.91534238136439106</c:v>
                </c:pt>
                <c:pt idx="4403">
                  <c:v>0.91534238136439106</c:v>
                </c:pt>
                <c:pt idx="4404">
                  <c:v>0.91534238136439106</c:v>
                </c:pt>
                <c:pt idx="4405">
                  <c:v>0.91534238136439106</c:v>
                </c:pt>
                <c:pt idx="4406">
                  <c:v>0.91534238136439106</c:v>
                </c:pt>
                <c:pt idx="4407">
                  <c:v>0.91534238136439106</c:v>
                </c:pt>
                <c:pt idx="4408">
                  <c:v>0.91534238136439106</c:v>
                </c:pt>
                <c:pt idx="4409">
                  <c:v>0.91534238136439106</c:v>
                </c:pt>
                <c:pt idx="4410">
                  <c:v>0.91534238136439106</c:v>
                </c:pt>
                <c:pt idx="4411">
                  <c:v>0.91534238136439106</c:v>
                </c:pt>
                <c:pt idx="4412">
                  <c:v>0.91534238136439106</c:v>
                </c:pt>
                <c:pt idx="4413">
                  <c:v>0.91534238136439106</c:v>
                </c:pt>
                <c:pt idx="4414">
                  <c:v>0.91534238136439106</c:v>
                </c:pt>
                <c:pt idx="4415">
                  <c:v>0.91534238136439106</c:v>
                </c:pt>
                <c:pt idx="4416">
                  <c:v>0.91534238136439106</c:v>
                </c:pt>
                <c:pt idx="4417">
                  <c:v>0.91534238136439106</c:v>
                </c:pt>
                <c:pt idx="4418">
                  <c:v>0.91534238136439106</c:v>
                </c:pt>
                <c:pt idx="4419">
                  <c:v>0.91534238136439106</c:v>
                </c:pt>
                <c:pt idx="4420">
                  <c:v>0.91534238136439106</c:v>
                </c:pt>
                <c:pt idx="4421">
                  <c:v>0.91534238136439106</c:v>
                </c:pt>
                <c:pt idx="4422">
                  <c:v>0.91534238136439106</c:v>
                </c:pt>
                <c:pt idx="4423">
                  <c:v>0.91534238136439106</c:v>
                </c:pt>
                <c:pt idx="4424">
                  <c:v>0.91534238136439106</c:v>
                </c:pt>
                <c:pt idx="4425">
                  <c:v>0.91534238136439106</c:v>
                </c:pt>
                <c:pt idx="4426">
                  <c:v>0.91534238136439106</c:v>
                </c:pt>
                <c:pt idx="4427">
                  <c:v>0.91534238136439106</c:v>
                </c:pt>
                <c:pt idx="4428">
                  <c:v>0.91534238136439106</c:v>
                </c:pt>
                <c:pt idx="4429">
                  <c:v>0.91534238136439106</c:v>
                </c:pt>
                <c:pt idx="4430">
                  <c:v>0.91534238136439106</c:v>
                </c:pt>
                <c:pt idx="4431">
                  <c:v>0.91534238136439106</c:v>
                </c:pt>
                <c:pt idx="4432">
                  <c:v>0.91534238136439106</c:v>
                </c:pt>
                <c:pt idx="4433">
                  <c:v>0.91534238136439106</c:v>
                </c:pt>
                <c:pt idx="4434">
                  <c:v>0.91534238136439106</c:v>
                </c:pt>
                <c:pt idx="4435">
                  <c:v>0.91534238136439106</c:v>
                </c:pt>
                <c:pt idx="4436">
                  <c:v>0.91534238136439106</c:v>
                </c:pt>
                <c:pt idx="4437">
                  <c:v>0.91534238136439106</c:v>
                </c:pt>
                <c:pt idx="4438">
                  <c:v>0.91534238136439106</c:v>
                </c:pt>
                <c:pt idx="4439">
                  <c:v>0.91534238136439106</c:v>
                </c:pt>
                <c:pt idx="4440">
                  <c:v>0.91534238136439106</c:v>
                </c:pt>
                <c:pt idx="4441">
                  <c:v>0.91534238136439106</c:v>
                </c:pt>
                <c:pt idx="4442">
                  <c:v>0.91534238136439106</c:v>
                </c:pt>
                <c:pt idx="4443">
                  <c:v>0.91534238136439106</c:v>
                </c:pt>
                <c:pt idx="4444">
                  <c:v>0.91534238136439106</c:v>
                </c:pt>
                <c:pt idx="4445">
                  <c:v>0.91534238136439106</c:v>
                </c:pt>
                <c:pt idx="4446">
                  <c:v>0.91534238136439106</c:v>
                </c:pt>
                <c:pt idx="4447">
                  <c:v>0.91534238136439106</c:v>
                </c:pt>
                <c:pt idx="4448">
                  <c:v>0.91534238136439106</c:v>
                </c:pt>
                <c:pt idx="4449">
                  <c:v>0.91534238136439106</c:v>
                </c:pt>
                <c:pt idx="4450">
                  <c:v>0.91534238136439106</c:v>
                </c:pt>
                <c:pt idx="4451">
                  <c:v>0.91534238136439106</c:v>
                </c:pt>
                <c:pt idx="4452">
                  <c:v>0.91534238136439106</c:v>
                </c:pt>
                <c:pt idx="4453">
                  <c:v>0.91534238136439106</c:v>
                </c:pt>
                <c:pt idx="4454">
                  <c:v>0.91534238136439106</c:v>
                </c:pt>
                <c:pt idx="4455">
                  <c:v>0.91534238136439106</c:v>
                </c:pt>
                <c:pt idx="4456">
                  <c:v>0.91534238136439106</c:v>
                </c:pt>
                <c:pt idx="4457">
                  <c:v>0.91534238136439106</c:v>
                </c:pt>
                <c:pt idx="4458">
                  <c:v>0.91534238136439106</c:v>
                </c:pt>
                <c:pt idx="4459">
                  <c:v>0.91534238136439106</c:v>
                </c:pt>
                <c:pt idx="4460">
                  <c:v>0.91534238136439106</c:v>
                </c:pt>
                <c:pt idx="4461">
                  <c:v>0.91534238136439106</c:v>
                </c:pt>
                <c:pt idx="4462">
                  <c:v>0.91534238136439106</c:v>
                </c:pt>
                <c:pt idx="4463">
                  <c:v>0.91534238136439106</c:v>
                </c:pt>
                <c:pt idx="4464">
                  <c:v>0.91534238136439106</c:v>
                </c:pt>
                <c:pt idx="4465">
                  <c:v>0.91534238136439106</c:v>
                </c:pt>
                <c:pt idx="4466">
                  <c:v>0.91534238136439106</c:v>
                </c:pt>
                <c:pt idx="4467">
                  <c:v>0.91534238136439106</c:v>
                </c:pt>
                <c:pt idx="4468">
                  <c:v>0.91534238136439106</c:v>
                </c:pt>
                <c:pt idx="4469">
                  <c:v>0.91534238136439106</c:v>
                </c:pt>
                <c:pt idx="4470">
                  <c:v>0.91534238136439106</c:v>
                </c:pt>
                <c:pt idx="4471">
                  <c:v>0.91534238136439106</c:v>
                </c:pt>
                <c:pt idx="4472">
                  <c:v>0.91534238136439106</c:v>
                </c:pt>
                <c:pt idx="4473">
                  <c:v>0.91534238136439106</c:v>
                </c:pt>
                <c:pt idx="4474">
                  <c:v>0.91534238136439106</c:v>
                </c:pt>
                <c:pt idx="4475">
                  <c:v>0.91534238136439106</c:v>
                </c:pt>
                <c:pt idx="4476">
                  <c:v>0.91534238136439106</c:v>
                </c:pt>
                <c:pt idx="4477">
                  <c:v>0.91534238136439106</c:v>
                </c:pt>
                <c:pt idx="4478">
                  <c:v>0.91534238136439106</c:v>
                </c:pt>
                <c:pt idx="4479">
                  <c:v>0.91534238136439106</c:v>
                </c:pt>
                <c:pt idx="4480">
                  <c:v>0.91534238136439106</c:v>
                </c:pt>
                <c:pt idx="4481">
                  <c:v>0.91534238136439106</c:v>
                </c:pt>
                <c:pt idx="4482">
                  <c:v>0.91534238136439106</c:v>
                </c:pt>
                <c:pt idx="4483">
                  <c:v>0.91534238136439106</c:v>
                </c:pt>
                <c:pt idx="4484">
                  <c:v>0.91534238136439106</c:v>
                </c:pt>
                <c:pt idx="4485">
                  <c:v>0.91534238136439106</c:v>
                </c:pt>
                <c:pt idx="4486">
                  <c:v>0.91534238136439106</c:v>
                </c:pt>
                <c:pt idx="4487">
                  <c:v>0.91534238136439106</c:v>
                </c:pt>
                <c:pt idx="4488">
                  <c:v>0.91534238136439106</c:v>
                </c:pt>
                <c:pt idx="4489">
                  <c:v>0.91534238136439106</c:v>
                </c:pt>
                <c:pt idx="4490">
                  <c:v>0.91534238136439106</c:v>
                </c:pt>
                <c:pt idx="4491">
                  <c:v>0.91534238136439106</c:v>
                </c:pt>
                <c:pt idx="4492">
                  <c:v>0.91534238136439106</c:v>
                </c:pt>
                <c:pt idx="4493">
                  <c:v>0.91534238136439106</c:v>
                </c:pt>
                <c:pt idx="4494">
                  <c:v>0.91534238136439106</c:v>
                </c:pt>
                <c:pt idx="4495">
                  <c:v>0.91534238136439106</c:v>
                </c:pt>
                <c:pt idx="4496">
                  <c:v>0.91534238136439106</c:v>
                </c:pt>
                <c:pt idx="4497">
                  <c:v>0.91534238136439106</c:v>
                </c:pt>
                <c:pt idx="4498">
                  <c:v>0.91534238136439106</c:v>
                </c:pt>
                <c:pt idx="4499">
                  <c:v>0.91534238136439106</c:v>
                </c:pt>
                <c:pt idx="4500">
                  <c:v>0.91534238136439106</c:v>
                </c:pt>
                <c:pt idx="4501">
                  <c:v>0.91534238136439106</c:v>
                </c:pt>
                <c:pt idx="4502">
                  <c:v>0.91534238136439106</c:v>
                </c:pt>
                <c:pt idx="4503">
                  <c:v>0.91534238136439106</c:v>
                </c:pt>
                <c:pt idx="4504">
                  <c:v>0.91534238136439106</c:v>
                </c:pt>
                <c:pt idx="4505">
                  <c:v>0.91534238136439106</c:v>
                </c:pt>
                <c:pt idx="4506">
                  <c:v>0.91534238136439106</c:v>
                </c:pt>
                <c:pt idx="4507">
                  <c:v>0.91534238136439106</c:v>
                </c:pt>
                <c:pt idx="4508">
                  <c:v>0.91534238136439106</c:v>
                </c:pt>
                <c:pt idx="4509">
                  <c:v>0.91534238136439106</c:v>
                </c:pt>
                <c:pt idx="4510">
                  <c:v>0.91534238136439106</c:v>
                </c:pt>
                <c:pt idx="4511">
                  <c:v>0.91534238136439106</c:v>
                </c:pt>
                <c:pt idx="4512">
                  <c:v>0.91534238136439106</c:v>
                </c:pt>
                <c:pt idx="4513">
                  <c:v>0.91534238136439106</c:v>
                </c:pt>
                <c:pt idx="4514">
                  <c:v>0.91534238136439106</c:v>
                </c:pt>
                <c:pt idx="4515">
                  <c:v>0.91534238136439106</c:v>
                </c:pt>
                <c:pt idx="4516">
                  <c:v>0.91534238136439106</c:v>
                </c:pt>
                <c:pt idx="4517">
                  <c:v>0.91534238136439106</c:v>
                </c:pt>
                <c:pt idx="4518">
                  <c:v>0.91534238136439106</c:v>
                </c:pt>
                <c:pt idx="4519">
                  <c:v>0.91534238136439106</c:v>
                </c:pt>
                <c:pt idx="4520">
                  <c:v>0.91534238136439106</c:v>
                </c:pt>
                <c:pt idx="4521">
                  <c:v>0.91534238136439106</c:v>
                </c:pt>
                <c:pt idx="4522">
                  <c:v>0.91534238136439106</c:v>
                </c:pt>
                <c:pt idx="4523">
                  <c:v>0.91534238136439106</c:v>
                </c:pt>
                <c:pt idx="4524">
                  <c:v>0.91534238136439106</c:v>
                </c:pt>
                <c:pt idx="4525">
                  <c:v>0.91534238136439106</c:v>
                </c:pt>
                <c:pt idx="4526">
                  <c:v>0.91534238136439106</c:v>
                </c:pt>
                <c:pt idx="4527">
                  <c:v>0.91534238136439106</c:v>
                </c:pt>
                <c:pt idx="4528">
                  <c:v>0.91534238136439106</c:v>
                </c:pt>
                <c:pt idx="4529">
                  <c:v>0.91534238136439106</c:v>
                </c:pt>
                <c:pt idx="4530">
                  <c:v>0.91534238136439106</c:v>
                </c:pt>
                <c:pt idx="4531">
                  <c:v>0.91534238136439106</c:v>
                </c:pt>
                <c:pt idx="4532">
                  <c:v>0.91534238136439106</c:v>
                </c:pt>
                <c:pt idx="4533">
                  <c:v>0.91534238136439106</c:v>
                </c:pt>
                <c:pt idx="4534">
                  <c:v>0.91534238136439106</c:v>
                </c:pt>
                <c:pt idx="4535">
                  <c:v>0.91534238136439106</c:v>
                </c:pt>
                <c:pt idx="4536">
                  <c:v>0.91534238136439106</c:v>
                </c:pt>
                <c:pt idx="4537">
                  <c:v>0.91534238136439106</c:v>
                </c:pt>
                <c:pt idx="4538">
                  <c:v>0.91534238136439106</c:v>
                </c:pt>
                <c:pt idx="4539">
                  <c:v>0.91534238136439106</c:v>
                </c:pt>
                <c:pt idx="4540">
                  <c:v>0.91534238136439106</c:v>
                </c:pt>
                <c:pt idx="4541">
                  <c:v>0.91534238136439106</c:v>
                </c:pt>
                <c:pt idx="4542">
                  <c:v>0.91534238136439106</c:v>
                </c:pt>
                <c:pt idx="4543">
                  <c:v>0.91534238136439106</c:v>
                </c:pt>
                <c:pt idx="4544">
                  <c:v>0.91534238136439106</c:v>
                </c:pt>
                <c:pt idx="4545">
                  <c:v>0.91534238136439106</c:v>
                </c:pt>
                <c:pt idx="4546">
                  <c:v>0.91534238136439106</c:v>
                </c:pt>
                <c:pt idx="4547">
                  <c:v>0.91534238136439106</c:v>
                </c:pt>
                <c:pt idx="4548">
                  <c:v>0.91534238136439106</c:v>
                </c:pt>
                <c:pt idx="4549">
                  <c:v>0.91534238136439106</c:v>
                </c:pt>
                <c:pt idx="4550">
                  <c:v>0.91534238136439106</c:v>
                </c:pt>
                <c:pt idx="4551">
                  <c:v>0.91534238136439106</c:v>
                </c:pt>
                <c:pt idx="4552">
                  <c:v>0.91534238136439106</c:v>
                </c:pt>
                <c:pt idx="4553">
                  <c:v>0.91534238136439106</c:v>
                </c:pt>
                <c:pt idx="4554">
                  <c:v>0.91534238136439106</c:v>
                </c:pt>
                <c:pt idx="4555">
                  <c:v>0.91534238136439106</c:v>
                </c:pt>
                <c:pt idx="4556">
                  <c:v>0.91534238136439106</c:v>
                </c:pt>
                <c:pt idx="4557">
                  <c:v>0.91534238136439106</c:v>
                </c:pt>
                <c:pt idx="4558">
                  <c:v>0.91534238136439106</c:v>
                </c:pt>
                <c:pt idx="4559">
                  <c:v>0.91534238136439106</c:v>
                </c:pt>
                <c:pt idx="4560">
                  <c:v>0.91534238136439106</c:v>
                </c:pt>
                <c:pt idx="4561">
                  <c:v>0.91534238136439106</c:v>
                </c:pt>
                <c:pt idx="4562">
                  <c:v>0.91534238136439106</c:v>
                </c:pt>
                <c:pt idx="4563">
                  <c:v>0.91534238136439106</c:v>
                </c:pt>
                <c:pt idx="4564">
                  <c:v>0.91534238136439106</c:v>
                </c:pt>
                <c:pt idx="4565">
                  <c:v>0.91534238136439106</c:v>
                </c:pt>
                <c:pt idx="4566">
                  <c:v>0.91534238136439106</c:v>
                </c:pt>
                <c:pt idx="4567">
                  <c:v>0.91534238136439106</c:v>
                </c:pt>
                <c:pt idx="4568">
                  <c:v>0.91534238136439106</c:v>
                </c:pt>
                <c:pt idx="4569">
                  <c:v>0.91534238136439106</c:v>
                </c:pt>
                <c:pt idx="4570">
                  <c:v>0.91534238136439106</c:v>
                </c:pt>
                <c:pt idx="4571">
                  <c:v>0.91534238136439106</c:v>
                </c:pt>
                <c:pt idx="4572">
                  <c:v>0.91534238136439106</c:v>
                </c:pt>
                <c:pt idx="4573">
                  <c:v>0.91534238136439106</c:v>
                </c:pt>
                <c:pt idx="4574">
                  <c:v>0.91534238136439106</c:v>
                </c:pt>
                <c:pt idx="4575">
                  <c:v>0.91534238136439106</c:v>
                </c:pt>
                <c:pt idx="4576">
                  <c:v>0.91534238136439106</c:v>
                </c:pt>
                <c:pt idx="4577">
                  <c:v>0.91534238136439106</c:v>
                </c:pt>
                <c:pt idx="4578">
                  <c:v>0.91534238136439106</c:v>
                </c:pt>
                <c:pt idx="4579">
                  <c:v>0.91534238136439106</c:v>
                </c:pt>
                <c:pt idx="4580">
                  <c:v>0.91534238136439106</c:v>
                </c:pt>
                <c:pt idx="4581">
                  <c:v>0.91534238136439106</c:v>
                </c:pt>
                <c:pt idx="4582">
                  <c:v>0.91534238136439106</c:v>
                </c:pt>
                <c:pt idx="4583">
                  <c:v>0.91534238136439106</c:v>
                </c:pt>
                <c:pt idx="4584">
                  <c:v>0.91534238136439106</c:v>
                </c:pt>
                <c:pt idx="4585">
                  <c:v>0.91534238136439106</c:v>
                </c:pt>
                <c:pt idx="4586">
                  <c:v>0.91534238136439106</c:v>
                </c:pt>
                <c:pt idx="4587">
                  <c:v>0.91534238136439106</c:v>
                </c:pt>
                <c:pt idx="4588">
                  <c:v>0.91534238136439106</c:v>
                </c:pt>
                <c:pt idx="4589">
                  <c:v>0.91534238136439106</c:v>
                </c:pt>
                <c:pt idx="4590">
                  <c:v>0.91534238136439106</c:v>
                </c:pt>
                <c:pt idx="4591">
                  <c:v>0.91534238136439106</c:v>
                </c:pt>
                <c:pt idx="4592">
                  <c:v>0.91534238136439106</c:v>
                </c:pt>
                <c:pt idx="4593">
                  <c:v>0.91534238136439106</c:v>
                </c:pt>
                <c:pt idx="4594">
                  <c:v>0.91534238136439106</c:v>
                </c:pt>
                <c:pt idx="4595">
                  <c:v>0.91534238136439106</c:v>
                </c:pt>
                <c:pt idx="4596">
                  <c:v>0.91534238136439106</c:v>
                </c:pt>
                <c:pt idx="4597">
                  <c:v>0.91534238136439106</c:v>
                </c:pt>
                <c:pt idx="4598">
                  <c:v>0.91534238136439106</c:v>
                </c:pt>
                <c:pt idx="4599">
                  <c:v>0.91534238136439106</c:v>
                </c:pt>
                <c:pt idx="4600">
                  <c:v>0.91534238136439106</c:v>
                </c:pt>
                <c:pt idx="4601">
                  <c:v>0.91534238136439106</c:v>
                </c:pt>
                <c:pt idx="4602">
                  <c:v>0.91534238136439106</c:v>
                </c:pt>
                <c:pt idx="4603">
                  <c:v>0.91534238136439106</c:v>
                </c:pt>
                <c:pt idx="4604">
                  <c:v>0.91534238136439106</c:v>
                </c:pt>
                <c:pt idx="4605">
                  <c:v>0.91534238136439106</c:v>
                </c:pt>
                <c:pt idx="4606">
                  <c:v>0.91534238136439106</c:v>
                </c:pt>
                <c:pt idx="4607">
                  <c:v>0.91534238136439106</c:v>
                </c:pt>
                <c:pt idx="4608">
                  <c:v>0.91534238136439106</c:v>
                </c:pt>
                <c:pt idx="4609">
                  <c:v>0.91534238136439106</c:v>
                </c:pt>
                <c:pt idx="4610">
                  <c:v>0.91534238136439106</c:v>
                </c:pt>
                <c:pt idx="4611">
                  <c:v>0.91534238136439106</c:v>
                </c:pt>
                <c:pt idx="4612">
                  <c:v>0.91534238136439106</c:v>
                </c:pt>
                <c:pt idx="4613">
                  <c:v>0.91534238136439106</c:v>
                </c:pt>
                <c:pt idx="4614">
                  <c:v>0.91534238136439106</c:v>
                </c:pt>
                <c:pt idx="4615">
                  <c:v>0.91534238136439106</c:v>
                </c:pt>
                <c:pt idx="4616">
                  <c:v>0.91534238136439106</c:v>
                </c:pt>
                <c:pt idx="4617">
                  <c:v>0.91534238136439106</c:v>
                </c:pt>
                <c:pt idx="4618">
                  <c:v>0.91534238136439106</c:v>
                </c:pt>
                <c:pt idx="4619">
                  <c:v>0.91534238136439106</c:v>
                </c:pt>
                <c:pt idx="4620">
                  <c:v>0.91534238136439106</c:v>
                </c:pt>
                <c:pt idx="4621">
                  <c:v>0.91534238136439106</c:v>
                </c:pt>
                <c:pt idx="4622">
                  <c:v>0.91534238136439106</c:v>
                </c:pt>
                <c:pt idx="4623">
                  <c:v>0.91534238136439106</c:v>
                </c:pt>
                <c:pt idx="4624">
                  <c:v>0.91534238136439106</c:v>
                </c:pt>
                <c:pt idx="4625">
                  <c:v>0.91534238136439106</c:v>
                </c:pt>
                <c:pt idx="4626">
                  <c:v>0.91534238136439106</c:v>
                </c:pt>
                <c:pt idx="4627">
                  <c:v>0.91534238136439106</c:v>
                </c:pt>
                <c:pt idx="4628">
                  <c:v>0.91534238136439106</c:v>
                </c:pt>
                <c:pt idx="4629">
                  <c:v>0.91534238136439106</c:v>
                </c:pt>
                <c:pt idx="4630">
                  <c:v>0.91534238136439106</c:v>
                </c:pt>
                <c:pt idx="4631">
                  <c:v>0.91534238136439106</c:v>
                </c:pt>
                <c:pt idx="4632">
                  <c:v>0.91534238136439106</c:v>
                </c:pt>
                <c:pt idx="4633">
                  <c:v>0.91534238136439106</c:v>
                </c:pt>
                <c:pt idx="4634">
                  <c:v>0.91534238136439106</c:v>
                </c:pt>
                <c:pt idx="4635">
                  <c:v>0.91534238136439106</c:v>
                </c:pt>
                <c:pt idx="4636">
                  <c:v>0.91534238136439106</c:v>
                </c:pt>
                <c:pt idx="4637">
                  <c:v>0.91534238136439106</c:v>
                </c:pt>
                <c:pt idx="4638">
                  <c:v>0.91534238136439106</c:v>
                </c:pt>
                <c:pt idx="4639">
                  <c:v>0.91534238136439106</c:v>
                </c:pt>
                <c:pt idx="4640">
                  <c:v>0.91534238136439106</c:v>
                </c:pt>
                <c:pt idx="4641">
                  <c:v>0.91534238136439106</c:v>
                </c:pt>
                <c:pt idx="4642">
                  <c:v>0.91534238136439106</c:v>
                </c:pt>
                <c:pt idx="4643">
                  <c:v>0.91534238136439106</c:v>
                </c:pt>
                <c:pt idx="4644">
                  <c:v>0.91534238136439106</c:v>
                </c:pt>
                <c:pt idx="4645">
                  <c:v>0.91534238136439106</c:v>
                </c:pt>
                <c:pt idx="4646">
                  <c:v>0.91534238136439106</c:v>
                </c:pt>
                <c:pt idx="4647">
                  <c:v>0.91534238136439106</c:v>
                </c:pt>
                <c:pt idx="4648">
                  <c:v>0.91534238136439106</c:v>
                </c:pt>
                <c:pt idx="4649">
                  <c:v>0.91534238136439106</c:v>
                </c:pt>
                <c:pt idx="4650">
                  <c:v>0.91534238136439106</c:v>
                </c:pt>
                <c:pt idx="4651">
                  <c:v>0.91534238136439106</c:v>
                </c:pt>
                <c:pt idx="4652">
                  <c:v>0.91534238136439106</c:v>
                </c:pt>
                <c:pt idx="4653">
                  <c:v>0.91534238136439106</c:v>
                </c:pt>
                <c:pt idx="4654">
                  <c:v>0.91534238136439106</c:v>
                </c:pt>
                <c:pt idx="4655">
                  <c:v>0.91534238136439106</c:v>
                </c:pt>
                <c:pt idx="4656">
                  <c:v>0.91534238136439106</c:v>
                </c:pt>
                <c:pt idx="4657">
                  <c:v>0.91534238136439106</c:v>
                </c:pt>
                <c:pt idx="4658">
                  <c:v>0.91534238136439106</c:v>
                </c:pt>
                <c:pt idx="4659">
                  <c:v>0.91534238136439106</c:v>
                </c:pt>
                <c:pt idx="4660">
                  <c:v>0.91534238136439106</c:v>
                </c:pt>
                <c:pt idx="4661">
                  <c:v>0.91534238136439106</c:v>
                </c:pt>
                <c:pt idx="4662">
                  <c:v>0.91534238136439106</c:v>
                </c:pt>
                <c:pt idx="4663">
                  <c:v>0.91534238136439106</c:v>
                </c:pt>
                <c:pt idx="4664">
                  <c:v>0.91534238136439106</c:v>
                </c:pt>
                <c:pt idx="4665">
                  <c:v>0.91534238136439106</c:v>
                </c:pt>
                <c:pt idx="4666">
                  <c:v>0.91534238136439106</c:v>
                </c:pt>
                <c:pt idx="4667">
                  <c:v>0.91534238136439106</c:v>
                </c:pt>
                <c:pt idx="4668">
                  <c:v>0.91534238136439106</c:v>
                </c:pt>
                <c:pt idx="4669">
                  <c:v>0.91534238136439106</c:v>
                </c:pt>
                <c:pt idx="4670">
                  <c:v>0.91534238136439106</c:v>
                </c:pt>
                <c:pt idx="4671">
                  <c:v>0.91534238136439106</c:v>
                </c:pt>
                <c:pt idx="4672">
                  <c:v>0.91534238136439106</c:v>
                </c:pt>
                <c:pt idx="4673">
                  <c:v>0.91534238136439106</c:v>
                </c:pt>
                <c:pt idx="4674">
                  <c:v>0.91534238136439106</c:v>
                </c:pt>
                <c:pt idx="4675">
                  <c:v>0.91534238136439106</c:v>
                </c:pt>
                <c:pt idx="4676">
                  <c:v>0.91534238136439106</c:v>
                </c:pt>
                <c:pt idx="4677">
                  <c:v>0.91534238136439106</c:v>
                </c:pt>
                <c:pt idx="4678">
                  <c:v>0.91534238136439106</c:v>
                </c:pt>
                <c:pt idx="4679">
                  <c:v>0.91534238136439106</c:v>
                </c:pt>
                <c:pt idx="4680">
                  <c:v>0.91534238136439106</c:v>
                </c:pt>
                <c:pt idx="4681">
                  <c:v>0.91534238136439106</c:v>
                </c:pt>
                <c:pt idx="4682">
                  <c:v>0.91534238136439106</c:v>
                </c:pt>
                <c:pt idx="4683">
                  <c:v>0.91534238136439106</c:v>
                </c:pt>
                <c:pt idx="4684">
                  <c:v>0.91534238136439106</c:v>
                </c:pt>
                <c:pt idx="4685">
                  <c:v>0.91534238136439106</c:v>
                </c:pt>
                <c:pt idx="4686">
                  <c:v>0.91534238136439106</c:v>
                </c:pt>
                <c:pt idx="4687">
                  <c:v>0.91534238136439106</c:v>
                </c:pt>
                <c:pt idx="4688">
                  <c:v>0.91534238136439106</c:v>
                </c:pt>
                <c:pt idx="4689">
                  <c:v>0.91534238136439106</c:v>
                </c:pt>
                <c:pt idx="4690">
                  <c:v>0.91534238136439106</c:v>
                </c:pt>
                <c:pt idx="4691">
                  <c:v>0.91534238136439106</c:v>
                </c:pt>
                <c:pt idx="4692">
                  <c:v>0.91534238136439106</c:v>
                </c:pt>
                <c:pt idx="4693">
                  <c:v>0.91534238136439106</c:v>
                </c:pt>
                <c:pt idx="4694">
                  <c:v>0.91534238136439106</c:v>
                </c:pt>
                <c:pt idx="4695">
                  <c:v>0.91534238136439106</c:v>
                </c:pt>
                <c:pt idx="4696">
                  <c:v>0.91534238136439106</c:v>
                </c:pt>
                <c:pt idx="4697">
                  <c:v>0.91534238136439106</c:v>
                </c:pt>
                <c:pt idx="4698">
                  <c:v>0.91534238136439106</c:v>
                </c:pt>
                <c:pt idx="4699">
                  <c:v>0.91534238136439106</c:v>
                </c:pt>
                <c:pt idx="4700">
                  <c:v>0.91534238136439106</c:v>
                </c:pt>
                <c:pt idx="4701">
                  <c:v>0.91534238136439106</c:v>
                </c:pt>
                <c:pt idx="4702">
                  <c:v>0.91534238136439106</c:v>
                </c:pt>
                <c:pt idx="4703">
                  <c:v>0.91534238136439106</c:v>
                </c:pt>
                <c:pt idx="4704">
                  <c:v>0.91534238136439106</c:v>
                </c:pt>
                <c:pt idx="4705">
                  <c:v>0.91534238136439106</c:v>
                </c:pt>
                <c:pt idx="4706">
                  <c:v>0.91534238136439106</c:v>
                </c:pt>
                <c:pt idx="4707">
                  <c:v>0.91534238136439106</c:v>
                </c:pt>
                <c:pt idx="4708">
                  <c:v>0.91534238136439106</c:v>
                </c:pt>
                <c:pt idx="4709">
                  <c:v>0.91534238136439106</c:v>
                </c:pt>
                <c:pt idx="4710">
                  <c:v>0.91534238136439106</c:v>
                </c:pt>
                <c:pt idx="4711">
                  <c:v>0.91534238136439106</c:v>
                </c:pt>
                <c:pt idx="4712">
                  <c:v>0.91534238136439106</c:v>
                </c:pt>
                <c:pt idx="4713">
                  <c:v>0.91534238136439106</c:v>
                </c:pt>
                <c:pt idx="4714">
                  <c:v>0.91534238136439106</c:v>
                </c:pt>
                <c:pt idx="4715">
                  <c:v>0.91534238136439106</c:v>
                </c:pt>
                <c:pt idx="4716">
                  <c:v>0.91534238136439106</c:v>
                </c:pt>
                <c:pt idx="4717">
                  <c:v>0.91534238136439106</c:v>
                </c:pt>
                <c:pt idx="4718">
                  <c:v>0.91534238136439106</c:v>
                </c:pt>
                <c:pt idx="4719">
                  <c:v>0.91534238136439106</c:v>
                </c:pt>
                <c:pt idx="4720">
                  <c:v>0.91534238136439106</c:v>
                </c:pt>
                <c:pt idx="4721">
                  <c:v>0.91534238136439106</c:v>
                </c:pt>
                <c:pt idx="4722">
                  <c:v>0.91534238136439106</c:v>
                </c:pt>
                <c:pt idx="4723">
                  <c:v>0.91534238136439106</c:v>
                </c:pt>
                <c:pt idx="4724">
                  <c:v>0.91534238136439106</c:v>
                </c:pt>
                <c:pt idx="4725">
                  <c:v>0.91534238136439106</c:v>
                </c:pt>
                <c:pt idx="4726">
                  <c:v>0.91534238136439106</c:v>
                </c:pt>
                <c:pt idx="4727">
                  <c:v>0.91534238136439106</c:v>
                </c:pt>
                <c:pt idx="4728">
                  <c:v>0.91534238136439106</c:v>
                </c:pt>
                <c:pt idx="4729">
                  <c:v>0.91534238136439106</c:v>
                </c:pt>
                <c:pt idx="4730">
                  <c:v>0.91534238136439106</c:v>
                </c:pt>
                <c:pt idx="4731">
                  <c:v>0.91534238136439106</c:v>
                </c:pt>
                <c:pt idx="4732">
                  <c:v>0.91534238136439106</c:v>
                </c:pt>
                <c:pt idx="4733">
                  <c:v>0.91534238136439106</c:v>
                </c:pt>
                <c:pt idx="4734">
                  <c:v>0.91534238136439106</c:v>
                </c:pt>
                <c:pt idx="4735">
                  <c:v>0.91534238136439106</c:v>
                </c:pt>
                <c:pt idx="4736">
                  <c:v>0.91534238136439106</c:v>
                </c:pt>
                <c:pt idx="4737">
                  <c:v>0.91534238136439106</c:v>
                </c:pt>
                <c:pt idx="4738">
                  <c:v>0.91534238136439106</c:v>
                </c:pt>
                <c:pt idx="4739">
                  <c:v>0.91534238136439106</c:v>
                </c:pt>
                <c:pt idx="4740">
                  <c:v>0.91534238136439106</c:v>
                </c:pt>
                <c:pt idx="4741">
                  <c:v>0.91534238136439106</c:v>
                </c:pt>
                <c:pt idx="4742">
                  <c:v>0.91534238136439106</c:v>
                </c:pt>
                <c:pt idx="4743">
                  <c:v>0.91534238136439106</c:v>
                </c:pt>
                <c:pt idx="4744">
                  <c:v>0.91534238136439106</c:v>
                </c:pt>
                <c:pt idx="4745">
                  <c:v>0.91534238136439106</c:v>
                </c:pt>
                <c:pt idx="4746">
                  <c:v>0.91534238136439106</c:v>
                </c:pt>
                <c:pt idx="4747">
                  <c:v>0.91534238136439106</c:v>
                </c:pt>
                <c:pt idx="4748">
                  <c:v>0.91534238136439106</c:v>
                </c:pt>
                <c:pt idx="4749">
                  <c:v>0.91534238136439106</c:v>
                </c:pt>
                <c:pt idx="4750">
                  <c:v>0.91534238136439106</c:v>
                </c:pt>
                <c:pt idx="4751">
                  <c:v>0.91534238136439106</c:v>
                </c:pt>
                <c:pt idx="4752">
                  <c:v>0.91534238136439106</c:v>
                </c:pt>
                <c:pt idx="4753">
                  <c:v>0.91534238136439106</c:v>
                </c:pt>
                <c:pt idx="4754">
                  <c:v>0.91534238136439106</c:v>
                </c:pt>
                <c:pt idx="4755">
                  <c:v>0.91534238136439106</c:v>
                </c:pt>
                <c:pt idx="4756">
                  <c:v>0.91534238136439106</c:v>
                </c:pt>
                <c:pt idx="4757">
                  <c:v>0.91534238136439106</c:v>
                </c:pt>
                <c:pt idx="4758">
                  <c:v>0.91534238136439106</c:v>
                </c:pt>
                <c:pt idx="4759">
                  <c:v>0.91534238136439106</c:v>
                </c:pt>
                <c:pt idx="4760">
                  <c:v>0.91534238136439106</c:v>
                </c:pt>
                <c:pt idx="4761">
                  <c:v>0.91534238136439106</c:v>
                </c:pt>
                <c:pt idx="4762">
                  <c:v>0.91534238136439106</c:v>
                </c:pt>
                <c:pt idx="4763">
                  <c:v>0.91534238136439106</c:v>
                </c:pt>
                <c:pt idx="4764">
                  <c:v>0.91534238136439106</c:v>
                </c:pt>
                <c:pt idx="4765">
                  <c:v>0.91534238136439106</c:v>
                </c:pt>
                <c:pt idx="4766">
                  <c:v>0.91534238136439106</c:v>
                </c:pt>
                <c:pt idx="4767">
                  <c:v>0.91534238136439106</c:v>
                </c:pt>
                <c:pt idx="4768">
                  <c:v>0.91534238136439106</c:v>
                </c:pt>
                <c:pt idx="4769">
                  <c:v>0.91534238136439106</c:v>
                </c:pt>
                <c:pt idx="4770">
                  <c:v>0.91534238136439106</c:v>
                </c:pt>
                <c:pt idx="4771">
                  <c:v>0.91534238136439106</c:v>
                </c:pt>
                <c:pt idx="4772">
                  <c:v>0.91534238136439106</c:v>
                </c:pt>
                <c:pt idx="4773">
                  <c:v>0.91534238136439106</c:v>
                </c:pt>
                <c:pt idx="4774">
                  <c:v>0.91534238136439106</c:v>
                </c:pt>
                <c:pt idx="4775">
                  <c:v>0.91534238136439106</c:v>
                </c:pt>
                <c:pt idx="4776">
                  <c:v>0.91534238136439106</c:v>
                </c:pt>
                <c:pt idx="4777">
                  <c:v>0.91534238136439106</c:v>
                </c:pt>
                <c:pt idx="4778">
                  <c:v>0.91534238136439106</c:v>
                </c:pt>
                <c:pt idx="4779">
                  <c:v>0.91534238136439106</c:v>
                </c:pt>
                <c:pt idx="4780">
                  <c:v>0.91534238136439106</c:v>
                </c:pt>
                <c:pt idx="4781">
                  <c:v>0.91534238136439106</c:v>
                </c:pt>
                <c:pt idx="4782">
                  <c:v>0.91534238136439106</c:v>
                </c:pt>
                <c:pt idx="4783">
                  <c:v>0.91534238136439106</c:v>
                </c:pt>
                <c:pt idx="4784">
                  <c:v>0.91534238136439106</c:v>
                </c:pt>
                <c:pt idx="4785">
                  <c:v>0.91534238136439106</c:v>
                </c:pt>
                <c:pt idx="4786">
                  <c:v>0.91534238136439106</c:v>
                </c:pt>
                <c:pt idx="4787">
                  <c:v>0.91534238136439106</c:v>
                </c:pt>
                <c:pt idx="4788">
                  <c:v>0.91534238136439106</c:v>
                </c:pt>
                <c:pt idx="4789">
                  <c:v>0.91534238136439106</c:v>
                </c:pt>
                <c:pt idx="4790">
                  <c:v>0.91534238136439106</c:v>
                </c:pt>
                <c:pt idx="4791">
                  <c:v>0.91534238136439106</c:v>
                </c:pt>
                <c:pt idx="4792">
                  <c:v>0.91534238136439106</c:v>
                </c:pt>
                <c:pt idx="4793">
                  <c:v>0.91534238136439106</c:v>
                </c:pt>
                <c:pt idx="4794">
                  <c:v>0.91534238136439106</c:v>
                </c:pt>
                <c:pt idx="4795">
                  <c:v>0.91534238136439106</c:v>
                </c:pt>
                <c:pt idx="4796">
                  <c:v>0.91534238136439106</c:v>
                </c:pt>
                <c:pt idx="4797">
                  <c:v>0.91534238136439106</c:v>
                </c:pt>
                <c:pt idx="4798">
                  <c:v>0.91534238136439106</c:v>
                </c:pt>
                <c:pt idx="4799">
                  <c:v>0.91534238136439106</c:v>
                </c:pt>
                <c:pt idx="4800">
                  <c:v>0.91534238136439106</c:v>
                </c:pt>
                <c:pt idx="4801">
                  <c:v>0.91534238136439106</c:v>
                </c:pt>
                <c:pt idx="4802">
                  <c:v>0.91534238136439106</c:v>
                </c:pt>
                <c:pt idx="4803">
                  <c:v>0.91534238136439106</c:v>
                </c:pt>
                <c:pt idx="4804">
                  <c:v>0.91534238136439106</c:v>
                </c:pt>
                <c:pt idx="4805">
                  <c:v>0.91534238136439106</c:v>
                </c:pt>
                <c:pt idx="4806">
                  <c:v>0.91534238136439106</c:v>
                </c:pt>
                <c:pt idx="4807">
                  <c:v>0.91534238136439106</c:v>
                </c:pt>
                <c:pt idx="4808">
                  <c:v>0.91534238136439106</c:v>
                </c:pt>
                <c:pt idx="4809">
                  <c:v>0.91534238136439106</c:v>
                </c:pt>
                <c:pt idx="4810">
                  <c:v>0.91534238136439106</c:v>
                </c:pt>
                <c:pt idx="4811">
                  <c:v>0.91534238136439106</c:v>
                </c:pt>
                <c:pt idx="4812">
                  <c:v>0.91534238136439106</c:v>
                </c:pt>
                <c:pt idx="4813">
                  <c:v>0.91534238136439106</c:v>
                </c:pt>
                <c:pt idx="4814">
                  <c:v>0.91534238136439106</c:v>
                </c:pt>
                <c:pt idx="4815">
                  <c:v>0.91534238136439106</c:v>
                </c:pt>
                <c:pt idx="4816">
                  <c:v>0.91534238136439106</c:v>
                </c:pt>
                <c:pt idx="4817">
                  <c:v>0.91534238136439106</c:v>
                </c:pt>
                <c:pt idx="4818">
                  <c:v>0.91534238136439106</c:v>
                </c:pt>
                <c:pt idx="4819">
                  <c:v>0.91534238136439106</c:v>
                </c:pt>
                <c:pt idx="4820">
                  <c:v>0.91534238136439106</c:v>
                </c:pt>
                <c:pt idx="4821">
                  <c:v>0.91534238136439106</c:v>
                </c:pt>
                <c:pt idx="4822">
                  <c:v>0.91534238136439106</c:v>
                </c:pt>
                <c:pt idx="4823">
                  <c:v>0.91534238136439106</c:v>
                </c:pt>
                <c:pt idx="4824">
                  <c:v>0.91534238136439106</c:v>
                </c:pt>
                <c:pt idx="4825">
                  <c:v>0.91534238136439106</c:v>
                </c:pt>
                <c:pt idx="4826">
                  <c:v>0.91534238136439106</c:v>
                </c:pt>
                <c:pt idx="4827">
                  <c:v>0.91534238136439106</c:v>
                </c:pt>
                <c:pt idx="4828">
                  <c:v>0.91534238136439106</c:v>
                </c:pt>
                <c:pt idx="4829">
                  <c:v>0.91534238136439106</c:v>
                </c:pt>
                <c:pt idx="4830">
                  <c:v>0.91534238136439106</c:v>
                </c:pt>
                <c:pt idx="4831">
                  <c:v>0.91534238136439106</c:v>
                </c:pt>
                <c:pt idx="4832">
                  <c:v>0.91534238136439106</c:v>
                </c:pt>
                <c:pt idx="4833">
                  <c:v>0.91534238136439106</c:v>
                </c:pt>
                <c:pt idx="4834">
                  <c:v>0.91534238136439106</c:v>
                </c:pt>
                <c:pt idx="4835">
                  <c:v>0.91534238136439106</c:v>
                </c:pt>
                <c:pt idx="4836">
                  <c:v>0.91534238136439106</c:v>
                </c:pt>
                <c:pt idx="4837">
                  <c:v>0.91534238136439106</c:v>
                </c:pt>
                <c:pt idx="4838">
                  <c:v>0.91534238136439106</c:v>
                </c:pt>
                <c:pt idx="4839">
                  <c:v>0.91534238136439106</c:v>
                </c:pt>
                <c:pt idx="4840">
                  <c:v>0.91534238136439106</c:v>
                </c:pt>
                <c:pt idx="4841">
                  <c:v>0.91534238136439106</c:v>
                </c:pt>
                <c:pt idx="4842">
                  <c:v>0.91534238136439106</c:v>
                </c:pt>
                <c:pt idx="4843">
                  <c:v>0.91534238136439106</c:v>
                </c:pt>
                <c:pt idx="4844">
                  <c:v>0.91534238136439106</c:v>
                </c:pt>
                <c:pt idx="4845">
                  <c:v>0.91534238136439106</c:v>
                </c:pt>
                <c:pt idx="4846">
                  <c:v>0.91534238136439106</c:v>
                </c:pt>
                <c:pt idx="4847">
                  <c:v>0.91534238136439106</c:v>
                </c:pt>
                <c:pt idx="4848">
                  <c:v>0.91534238136439106</c:v>
                </c:pt>
                <c:pt idx="4849">
                  <c:v>0.91534238136439106</c:v>
                </c:pt>
                <c:pt idx="4850">
                  <c:v>0.91534238136439106</c:v>
                </c:pt>
                <c:pt idx="4851">
                  <c:v>0.91534238136439106</c:v>
                </c:pt>
                <c:pt idx="4852">
                  <c:v>0.91534238136439106</c:v>
                </c:pt>
                <c:pt idx="4853">
                  <c:v>0.91534238136439106</c:v>
                </c:pt>
                <c:pt idx="4854">
                  <c:v>0.91534238136439106</c:v>
                </c:pt>
                <c:pt idx="4855">
                  <c:v>0.91534238136439106</c:v>
                </c:pt>
                <c:pt idx="4856">
                  <c:v>0.91534238136439106</c:v>
                </c:pt>
                <c:pt idx="4857">
                  <c:v>0.91534238136439106</c:v>
                </c:pt>
                <c:pt idx="4858">
                  <c:v>0.91534238136439106</c:v>
                </c:pt>
                <c:pt idx="4859">
                  <c:v>0.91534238136439106</c:v>
                </c:pt>
                <c:pt idx="4860">
                  <c:v>0.91534238136439106</c:v>
                </c:pt>
                <c:pt idx="4861">
                  <c:v>0.91534238136439106</c:v>
                </c:pt>
                <c:pt idx="4862">
                  <c:v>0.91534238136439106</c:v>
                </c:pt>
                <c:pt idx="4863">
                  <c:v>0.91534238136439106</c:v>
                </c:pt>
                <c:pt idx="4864">
                  <c:v>0.91534238136439106</c:v>
                </c:pt>
                <c:pt idx="4865">
                  <c:v>0.91534238136439106</c:v>
                </c:pt>
                <c:pt idx="4866">
                  <c:v>0.91534238136439106</c:v>
                </c:pt>
                <c:pt idx="4867">
                  <c:v>0.91534238136439106</c:v>
                </c:pt>
                <c:pt idx="4868">
                  <c:v>0.91534238136439106</c:v>
                </c:pt>
                <c:pt idx="4869">
                  <c:v>0.91534238136439106</c:v>
                </c:pt>
                <c:pt idx="4870">
                  <c:v>0.91534238136439106</c:v>
                </c:pt>
                <c:pt idx="4871">
                  <c:v>0.91534238136439106</c:v>
                </c:pt>
                <c:pt idx="4872">
                  <c:v>0.91534238136439106</c:v>
                </c:pt>
                <c:pt idx="4873">
                  <c:v>0.91534238136439106</c:v>
                </c:pt>
                <c:pt idx="4874">
                  <c:v>0.91534238136439106</c:v>
                </c:pt>
                <c:pt idx="4875">
                  <c:v>0.91534238136439106</c:v>
                </c:pt>
                <c:pt idx="4876">
                  <c:v>0.91534238136439106</c:v>
                </c:pt>
                <c:pt idx="4877">
                  <c:v>0.91534238136439106</c:v>
                </c:pt>
                <c:pt idx="4878">
                  <c:v>0.91534238136439106</c:v>
                </c:pt>
                <c:pt idx="4879">
                  <c:v>0.91534238136439106</c:v>
                </c:pt>
                <c:pt idx="4880">
                  <c:v>0.91534238136439106</c:v>
                </c:pt>
                <c:pt idx="4881">
                  <c:v>0.91534238136439106</c:v>
                </c:pt>
                <c:pt idx="4882">
                  <c:v>0.91534238136439106</c:v>
                </c:pt>
                <c:pt idx="4883">
                  <c:v>0.91534238136439106</c:v>
                </c:pt>
                <c:pt idx="4884">
                  <c:v>0.91534238136439106</c:v>
                </c:pt>
                <c:pt idx="4885">
                  <c:v>0.91534238136439106</c:v>
                </c:pt>
                <c:pt idx="4886">
                  <c:v>0.91534238136439106</c:v>
                </c:pt>
                <c:pt idx="4887">
                  <c:v>0.91534238136439106</c:v>
                </c:pt>
                <c:pt idx="4888">
                  <c:v>0.91534238136439106</c:v>
                </c:pt>
                <c:pt idx="4889">
                  <c:v>0.91534238136439106</c:v>
                </c:pt>
                <c:pt idx="4890">
                  <c:v>0.91534238136439106</c:v>
                </c:pt>
                <c:pt idx="4891">
                  <c:v>0.91534238136439106</c:v>
                </c:pt>
                <c:pt idx="4892">
                  <c:v>0.91534238136439106</c:v>
                </c:pt>
                <c:pt idx="4893">
                  <c:v>0.91534238136439106</c:v>
                </c:pt>
                <c:pt idx="4894">
                  <c:v>0.91534238136439106</c:v>
                </c:pt>
                <c:pt idx="4895">
                  <c:v>0.91534238136439106</c:v>
                </c:pt>
                <c:pt idx="4896">
                  <c:v>0.91534238136439106</c:v>
                </c:pt>
                <c:pt idx="4897">
                  <c:v>0.91534238136439106</c:v>
                </c:pt>
                <c:pt idx="4898">
                  <c:v>0.91534238136439106</c:v>
                </c:pt>
                <c:pt idx="4899">
                  <c:v>0.91534238136439106</c:v>
                </c:pt>
                <c:pt idx="4900">
                  <c:v>0.91534238136439106</c:v>
                </c:pt>
                <c:pt idx="4901">
                  <c:v>0.91534238136439106</c:v>
                </c:pt>
                <c:pt idx="4902">
                  <c:v>0.91534238136439106</c:v>
                </c:pt>
                <c:pt idx="4903">
                  <c:v>0.91534238136439106</c:v>
                </c:pt>
                <c:pt idx="4904">
                  <c:v>0.91534238136439106</c:v>
                </c:pt>
                <c:pt idx="4905">
                  <c:v>0.91534238136439106</c:v>
                </c:pt>
                <c:pt idx="4906">
                  <c:v>0.91534238136439106</c:v>
                </c:pt>
                <c:pt idx="4907">
                  <c:v>0.91534238136439106</c:v>
                </c:pt>
                <c:pt idx="4908">
                  <c:v>0.91534238136439106</c:v>
                </c:pt>
                <c:pt idx="4909">
                  <c:v>0.91534238136439106</c:v>
                </c:pt>
                <c:pt idx="4910">
                  <c:v>0.91534238136439106</c:v>
                </c:pt>
                <c:pt idx="4911">
                  <c:v>0.91534238136439106</c:v>
                </c:pt>
                <c:pt idx="4912">
                  <c:v>0.91534238136439106</c:v>
                </c:pt>
                <c:pt idx="4913">
                  <c:v>0.91534238136439106</c:v>
                </c:pt>
                <c:pt idx="4914">
                  <c:v>0.91534238136439106</c:v>
                </c:pt>
                <c:pt idx="4915">
                  <c:v>0.91534238136439106</c:v>
                </c:pt>
                <c:pt idx="4916">
                  <c:v>0.91534238136439106</c:v>
                </c:pt>
                <c:pt idx="4917">
                  <c:v>0.91534238136439106</c:v>
                </c:pt>
                <c:pt idx="4918">
                  <c:v>0.91534238136439106</c:v>
                </c:pt>
                <c:pt idx="4919">
                  <c:v>0.91534238136439106</c:v>
                </c:pt>
                <c:pt idx="4920">
                  <c:v>0.91534238136439106</c:v>
                </c:pt>
                <c:pt idx="4921">
                  <c:v>0.91534238136439106</c:v>
                </c:pt>
                <c:pt idx="4922">
                  <c:v>0.91534238136439106</c:v>
                </c:pt>
                <c:pt idx="4923">
                  <c:v>0.91534238136439106</c:v>
                </c:pt>
                <c:pt idx="4924">
                  <c:v>0.91534238136439106</c:v>
                </c:pt>
                <c:pt idx="4925">
                  <c:v>0.91534238136439106</c:v>
                </c:pt>
                <c:pt idx="4926">
                  <c:v>0.91534238136439106</c:v>
                </c:pt>
                <c:pt idx="4927">
                  <c:v>0.91534238136439106</c:v>
                </c:pt>
                <c:pt idx="4928">
                  <c:v>0.91534238136439106</c:v>
                </c:pt>
                <c:pt idx="4929">
                  <c:v>0.91534238136439106</c:v>
                </c:pt>
                <c:pt idx="4930">
                  <c:v>0.91534238136439106</c:v>
                </c:pt>
                <c:pt idx="4931">
                  <c:v>0.91534238136439106</c:v>
                </c:pt>
                <c:pt idx="4932">
                  <c:v>0.91534238136439106</c:v>
                </c:pt>
                <c:pt idx="4933">
                  <c:v>0.91534238136439106</c:v>
                </c:pt>
                <c:pt idx="4934">
                  <c:v>0.91534238136439106</c:v>
                </c:pt>
                <c:pt idx="4935">
                  <c:v>0.91534238136439106</c:v>
                </c:pt>
                <c:pt idx="4936">
                  <c:v>0.91534238136439106</c:v>
                </c:pt>
                <c:pt idx="4937">
                  <c:v>0.91534238136439106</c:v>
                </c:pt>
                <c:pt idx="4938">
                  <c:v>0.91534238136439106</c:v>
                </c:pt>
                <c:pt idx="4939">
                  <c:v>0.91534238136439106</c:v>
                </c:pt>
                <c:pt idx="4940">
                  <c:v>0.91534238136439106</c:v>
                </c:pt>
                <c:pt idx="4941">
                  <c:v>0.91534238136439106</c:v>
                </c:pt>
                <c:pt idx="4942">
                  <c:v>0.91534238136439106</c:v>
                </c:pt>
                <c:pt idx="4943">
                  <c:v>0.91534238136439106</c:v>
                </c:pt>
                <c:pt idx="4944">
                  <c:v>0.91534238136439106</c:v>
                </c:pt>
                <c:pt idx="4945">
                  <c:v>0.91534238136439106</c:v>
                </c:pt>
                <c:pt idx="4946">
                  <c:v>0.91534238136439106</c:v>
                </c:pt>
                <c:pt idx="4947">
                  <c:v>0.91534238136439106</c:v>
                </c:pt>
                <c:pt idx="4948">
                  <c:v>0.91534238136439106</c:v>
                </c:pt>
                <c:pt idx="4949">
                  <c:v>0.91534238136439106</c:v>
                </c:pt>
                <c:pt idx="4950">
                  <c:v>0.91534238136439106</c:v>
                </c:pt>
                <c:pt idx="4951">
                  <c:v>0.91534238136439106</c:v>
                </c:pt>
                <c:pt idx="4952">
                  <c:v>0.91534238136439106</c:v>
                </c:pt>
                <c:pt idx="4953">
                  <c:v>0.91534238136439106</c:v>
                </c:pt>
                <c:pt idx="4954">
                  <c:v>0.91534238136439106</c:v>
                </c:pt>
                <c:pt idx="4955">
                  <c:v>0.91534238136439106</c:v>
                </c:pt>
                <c:pt idx="4956">
                  <c:v>0.91534238136439106</c:v>
                </c:pt>
                <c:pt idx="4957">
                  <c:v>0.91534238136439106</c:v>
                </c:pt>
                <c:pt idx="4958">
                  <c:v>0.91534238136439106</c:v>
                </c:pt>
                <c:pt idx="4959">
                  <c:v>0.91534238136439106</c:v>
                </c:pt>
                <c:pt idx="4960">
                  <c:v>0.91534238136439106</c:v>
                </c:pt>
                <c:pt idx="4961">
                  <c:v>0.91534238136439106</c:v>
                </c:pt>
                <c:pt idx="4962">
                  <c:v>0.91534238136439106</c:v>
                </c:pt>
                <c:pt idx="4963">
                  <c:v>0.91534238136439106</c:v>
                </c:pt>
                <c:pt idx="4964">
                  <c:v>0.91534238136439106</c:v>
                </c:pt>
                <c:pt idx="4965">
                  <c:v>0.91534238136439106</c:v>
                </c:pt>
                <c:pt idx="4966">
                  <c:v>0.91534238136439106</c:v>
                </c:pt>
                <c:pt idx="4967">
                  <c:v>0.91534238136439106</c:v>
                </c:pt>
                <c:pt idx="4968">
                  <c:v>0.91534238136439106</c:v>
                </c:pt>
                <c:pt idx="4969">
                  <c:v>0.91534238136439106</c:v>
                </c:pt>
                <c:pt idx="4970">
                  <c:v>0.91534238136439106</c:v>
                </c:pt>
                <c:pt idx="4971">
                  <c:v>0.91534238136439106</c:v>
                </c:pt>
                <c:pt idx="4972">
                  <c:v>0.91534238136439106</c:v>
                </c:pt>
                <c:pt idx="4973">
                  <c:v>0.91534238136439106</c:v>
                </c:pt>
                <c:pt idx="4974">
                  <c:v>0.91534238136439106</c:v>
                </c:pt>
                <c:pt idx="4975">
                  <c:v>0.91534238136439106</c:v>
                </c:pt>
                <c:pt idx="4976">
                  <c:v>0.91534238136439106</c:v>
                </c:pt>
                <c:pt idx="4977">
                  <c:v>0.91534238136439106</c:v>
                </c:pt>
                <c:pt idx="4978">
                  <c:v>0.91534238136439106</c:v>
                </c:pt>
                <c:pt idx="4979">
                  <c:v>0.91534238136439106</c:v>
                </c:pt>
                <c:pt idx="4980">
                  <c:v>0.91534238136439106</c:v>
                </c:pt>
                <c:pt idx="4981">
                  <c:v>0.91534238136439106</c:v>
                </c:pt>
                <c:pt idx="4982">
                  <c:v>0.91534238136439106</c:v>
                </c:pt>
                <c:pt idx="4983">
                  <c:v>0.91534238136439106</c:v>
                </c:pt>
                <c:pt idx="4984">
                  <c:v>0.91534238136439106</c:v>
                </c:pt>
                <c:pt idx="4985">
                  <c:v>0.91534238136439106</c:v>
                </c:pt>
                <c:pt idx="4986">
                  <c:v>0.91534238136439106</c:v>
                </c:pt>
                <c:pt idx="4987">
                  <c:v>0.91534238136439106</c:v>
                </c:pt>
                <c:pt idx="4988">
                  <c:v>0.91534238136439106</c:v>
                </c:pt>
                <c:pt idx="4989">
                  <c:v>0.91534238136439106</c:v>
                </c:pt>
                <c:pt idx="4990">
                  <c:v>0.91534238136439106</c:v>
                </c:pt>
                <c:pt idx="4991">
                  <c:v>0.91534238136439106</c:v>
                </c:pt>
                <c:pt idx="4992">
                  <c:v>0.91534238136439106</c:v>
                </c:pt>
                <c:pt idx="4993">
                  <c:v>0.91534238136439106</c:v>
                </c:pt>
                <c:pt idx="4994">
                  <c:v>0.91534238136439106</c:v>
                </c:pt>
                <c:pt idx="4995">
                  <c:v>0.91534238136439106</c:v>
                </c:pt>
                <c:pt idx="4996">
                  <c:v>0.91534238136439106</c:v>
                </c:pt>
                <c:pt idx="4997">
                  <c:v>0.91534238136439106</c:v>
                </c:pt>
                <c:pt idx="4998">
                  <c:v>0.91534238136439106</c:v>
                </c:pt>
                <c:pt idx="4999">
                  <c:v>0.91534238136439106</c:v>
                </c:pt>
                <c:pt idx="5000">
                  <c:v>0.91534238136439106</c:v>
                </c:pt>
                <c:pt idx="5001">
                  <c:v>0.91534238136439106</c:v>
                </c:pt>
                <c:pt idx="5002">
                  <c:v>0.91534238136439106</c:v>
                </c:pt>
                <c:pt idx="5003">
                  <c:v>0.91534238136439106</c:v>
                </c:pt>
                <c:pt idx="5004">
                  <c:v>0.91534238136439106</c:v>
                </c:pt>
                <c:pt idx="5005">
                  <c:v>0.91534238136439106</c:v>
                </c:pt>
                <c:pt idx="5006">
                  <c:v>0.91534238136439106</c:v>
                </c:pt>
                <c:pt idx="5007">
                  <c:v>0.91534238136439106</c:v>
                </c:pt>
                <c:pt idx="5008">
                  <c:v>0.91534238136439106</c:v>
                </c:pt>
                <c:pt idx="5009">
                  <c:v>0.91534238136439106</c:v>
                </c:pt>
                <c:pt idx="5010">
                  <c:v>0.91534238136439106</c:v>
                </c:pt>
                <c:pt idx="5011">
                  <c:v>0.91534238136439106</c:v>
                </c:pt>
                <c:pt idx="5012">
                  <c:v>0.91534238136439106</c:v>
                </c:pt>
                <c:pt idx="5013">
                  <c:v>0.91534238136439106</c:v>
                </c:pt>
                <c:pt idx="5014">
                  <c:v>0.91534238136439106</c:v>
                </c:pt>
                <c:pt idx="5015">
                  <c:v>0.91534238136439106</c:v>
                </c:pt>
                <c:pt idx="5016">
                  <c:v>0.91534238136439106</c:v>
                </c:pt>
                <c:pt idx="5017">
                  <c:v>0.91534238136439106</c:v>
                </c:pt>
                <c:pt idx="5018">
                  <c:v>0.91534238136439106</c:v>
                </c:pt>
                <c:pt idx="5019">
                  <c:v>0.91534238136439106</c:v>
                </c:pt>
                <c:pt idx="5020">
                  <c:v>0.91534238136439106</c:v>
                </c:pt>
                <c:pt idx="5021">
                  <c:v>0.91534238136439106</c:v>
                </c:pt>
                <c:pt idx="5022">
                  <c:v>0.91534238136439106</c:v>
                </c:pt>
                <c:pt idx="5023">
                  <c:v>0.91534238136439106</c:v>
                </c:pt>
                <c:pt idx="5024">
                  <c:v>0.91534238136439106</c:v>
                </c:pt>
                <c:pt idx="5025">
                  <c:v>0.91534238136439106</c:v>
                </c:pt>
                <c:pt idx="5026">
                  <c:v>0.91534238136439106</c:v>
                </c:pt>
                <c:pt idx="5027">
                  <c:v>0.91534238136439106</c:v>
                </c:pt>
                <c:pt idx="5028">
                  <c:v>0.91534238136439106</c:v>
                </c:pt>
                <c:pt idx="5029">
                  <c:v>0.91534238136439106</c:v>
                </c:pt>
                <c:pt idx="5030">
                  <c:v>0.91534238136439106</c:v>
                </c:pt>
                <c:pt idx="5031">
                  <c:v>0.91534238136439106</c:v>
                </c:pt>
                <c:pt idx="5032">
                  <c:v>0.91534238136439106</c:v>
                </c:pt>
                <c:pt idx="5033">
                  <c:v>0.91534238136439106</c:v>
                </c:pt>
                <c:pt idx="5034">
                  <c:v>0.91534238136439106</c:v>
                </c:pt>
                <c:pt idx="5035">
                  <c:v>0.91534238136439106</c:v>
                </c:pt>
                <c:pt idx="5036">
                  <c:v>0.91534238136439106</c:v>
                </c:pt>
                <c:pt idx="5037">
                  <c:v>0.91534238136439106</c:v>
                </c:pt>
                <c:pt idx="5038">
                  <c:v>0.91534238136439106</c:v>
                </c:pt>
                <c:pt idx="5039">
                  <c:v>0.91534238136439106</c:v>
                </c:pt>
                <c:pt idx="5040">
                  <c:v>0.91534238136439106</c:v>
                </c:pt>
                <c:pt idx="5041">
                  <c:v>0.91534238136439106</c:v>
                </c:pt>
                <c:pt idx="5042">
                  <c:v>0.91534238136439106</c:v>
                </c:pt>
                <c:pt idx="5043">
                  <c:v>0.91534238136439106</c:v>
                </c:pt>
                <c:pt idx="5044">
                  <c:v>0.91534238136439106</c:v>
                </c:pt>
                <c:pt idx="5045">
                  <c:v>0.91534238136439106</c:v>
                </c:pt>
                <c:pt idx="5046">
                  <c:v>0.91534238136439106</c:v>
                </c:pt>
                <c:pt idx="5047">
                  <c:v>0.91534238136439106</c:v>
                </c:pt>
                <c:pt idx="5048">
                  <c:v>0.91534238136439106</c:v>
                </c:pt>
                <c:pt idx="5049">
                  <c:v>0.91534238136439106</c:v>
                </c:pt>
                <c:pt idx="5050">
                  <c:v>0.91534238136439106</c:v>
                </c:pt>
                <c:pt idx="5051">
                  <c:v>0.91534238136439106</c:v>
                </c:pt>
                <c:pt idx="5052">
                  <c:v>0.91534238136439106</c:v>
                </c:pt>
                <c:pt idx="5053">
                  <c:v>0.91534238136439106</c:v>
                </c:pt>
                <c:pt idx="5054">
                  <c:v>0.91534238136439106</c:v>
                </c:pt>
                <c:pt idx="5055">
                  <c:v>0.91534238136439106</c:v>
                </c:pt>
                <c:pt idx="5056">
                  <c:v>0.91534238136439106</c:v>
                </c:pt>
                <c:pt idx="5057">
                  <c:v>0.91534238136439106</c:v>
                </c:pt>
                <c:pt idx="5058">
                  <c:v>0.91534238136439106</c:v>
                </c:pt>
                <c:pt idx="5059">
                  <c:v>0.91534238136439106</c:v>
                </c:pt>
                <c:pt idx="5060">
                  <c:v>0.91534238136439106</c:v>
                </c:pt>
                <c:pt idx="5061">
                  <c:v>0.91534238136439106</c:v>
                </c:pt>
                <c:pt idx="5062">
                  <c:v>0.91534238136439106</c:v>
                </c:pt>
                <c:pt idx="5063">
                  <c:v>0.91534238136439106</c:v>
                </c:pt>
                <c:pt idx="5064">
                  <c:v>0.91534238136439106</c:v>
                </c:pt>
                <c:pt idx="5065">
                  <c:v>0.91534238136439106</c:v>
                </c:pt>
                <c:pt idx="5066">
                  <c:v>0.91534238136439106</c:v>
                </c:pt>
                <c:pt idx="5067">
                  <c:v>0.91534238136439106</c:v>
                </c:pt>
                <c:pt idx="5068">
                  <c:v>0.91534238136439106</c:v>
                </c:pt>
                <c:pt idx="5069">
                  <c:v>0.91534238136439106</c:v>
                </c:pt>
                <c:pt idx="5070">
                  <c:v>0.91534238136439106</c:v>
                </c:pt>
                <c:pt idx="5071">
                  <c:v>0.91534238136439106</c:v>
                </c:pt>
                <c:pt idx="5072">
                  <c:v>0.91534238136439106</c:v>
                </c:pt>
                <c:pt idx="5073">
                  <c:v>0.91534238136439106</c:v>
                </c:pt>
                <c:pt idx="5074">
                  <c:v>0.91534238136439106</c:v>
                </c:pt>
                <c:pt idx="5075">
                  <c:v>0.91534238136439106</c:v>
                </c:pt>
                <c:pt idx="5076">
                  <c:v>0.91534238136439106</c:v>
                </c:pt>
                <c:pt idx="5077">
                  <c:v>0.91534238136439106</c:v>
                </c:pt>
                <c:pt idx="5078">
                  <c:v>0.91534238136439106</c:v>
                </c:pt>
                <c:pt idx="5079">
                  <c:v>0.91534238136439106</c:v>
                </c:pt>
                <c:pt idx="5080">
                  <c:v>0.91534238136439106</c:v>
                </c:pt>
                <c:pt idx="5081">
                  <c:v>0.91534238136439106</c:v>
                </c:pt>
                <c:pt idx="5082">
                  <c:v>0.91534238136439106</c:v>
                </c:pt>
                <c:pt idx="5083">
                  <c:v>0.91534238136439106</c:v>
                </c:pt>
                <c:pt idx="5084">
                  <c:v>0.91534238136439106</c:v>
                </c:pt>
                <c:pt idx="5085">
                  <c:v>0.91534238136439106</c:v>
                </c:pt>
                <c:pt idx="5086">
                  <c:v>0.91534238136439106</c:v>
                </c:pt>
                <c:pt idx="5087">
                  <c:v>0.91534238136439106</c:v>
                </c:pt>
                <c:pt idx="5088">
                  <c:v>0.91534238136439106</c:v>
                </c:pt>
                <c:pt idx="5089">
                  <c:v>0.91534238136439106</c:v>
                </c:pt>
                <c:pt idx="5090">
                  <c:v>0.91534238136439106</c:v>
                </c:pt>
                <c:pt idx="5091">
                  <c:v>0.91534238136439106</c:v>
                </c:pt>
                <c:pt idx="5092">
                  <c:v>0.91534238136439106</c:v>
                </c:pt>
                <c:pt idx="5093">
                  <c:v>0.91534238136439106</c:v>
                </c:pt>
                <c:pt idx="5094">
                  <c:v>0.91534238136439106</c:v>
                </c:pt>
                <c:pt idx="5095">
                  <c:v>0.91534238136439106</c:v>
                </c:pt>
                <c:pt idx="5096">
                  <c:v>0.91534238136439106</c:v>
                </c:pt>
                <c:pt idx="5097">
                  <c:v>0.91534238136439106</c:v>
                </c:pt>
                <c:pt idx="5098">
                  <c:v>0.91534238136439106</c:v>
                </c:pt>
                <c:pt idx="5099">
                  <c:v>0.91534238136439106</c:v>
                </c:pt>
                <c:pt idx="5100">
                  <c:v>0.91534238136439106</c:v>
                </c:pt>
                <c:pt idx="5101">
                  <c:v>0.91534238136439106</c:v>
                </c:pt>
                <c:pt idx="5102">
                  <c:v>0.91534238136439106</c:v>
                </c:pt>
                <c:pt idx="5103">
                  <c:v>0.91534238136439106</c:v>
                </c:pt>
                <c:pt idx="5104">
                  <c:v>0.91534238136439106</c:v>
                </c:pt>
                <c:pt idx="5105">
                  <c:v>0.91534238136439106</c:v>
                </c:pt>
                <c:pt idx="5106">
                  <c:v>0.91534238136439106</c:v>
                </c:pt>
                <c:pt idx="5107">
                  <c:v>0.91534238136439106</c:v>
                </c:pt>
                <c:pt idx="5108">
                  <c:v>0.91534238136439106</c:v>
                </c:pt>
                <c:pt idx="5109">
                  <c:v>0.91534238136439106</c:v>
                </c:pt>
                <c:pt idx="5110">
                  <c:v>0.91534238136439106</c:v>
                </c:pt>
                <c:pt idx="5111">
                  <c:v>0.91534238136439106</c:v>
                </c:pt>
                <c:pt idx="5112">
                  <c:v>0.91534238136439106</c:v>
                </c:pt>
                <c:pt idx="5113">
                  <c:v>0.91534238136439106</c:v>
                </c:pt>
                <c:pt idx="5114">
                  <c:v>0.91534238136439106</c:v>
                </c:pt>
                <c:pt idx="5115">
                  <c:v>0.91534238136439106</c:v>
                </c:pt>
                <c:pt idx="5116">
                  <c:v>0.91534238136439106</c:v>
                </c:pt>
                <c:pt idx="5117">
                  <c:v>0.91534238136439106</c:v>
                </c:pt>
                <c:pt idx="5118">
                  <c:v>0.91534238136439106</c:v>
                </c:pt>
                <c:pt idx="5119">
                  <c:v>0.91534238136439106</c:v>
                </c:pt>
                <c:pt idx="5120">
                  <c:v>0.91534238136439106</c:v>
                </c:pt>
                <c:pt idx="5121">
                  <c:v>0.91534238136439106</c:v>
                </c:pt>
                <c:pt idx="5122">
                  <c:v>0.91534238136439106</c:v>
                </c:pt>
                <c:pt idx="5123">
                  <c:v>0.91534238136439106</c:v>
                </c:pt>
                <c:pt idx="5124">
                  <c:v>0.91534238136439106</c:v>
                </c:pt>
                <c:pt idx="5125">
                  <c:v>0.91534238136439106</c:v>
                </c:pt>
                <c:pt idx="5126">
                  <c:v>0.91534238136439106</c:v>
                </c:pt>
                <c:pt idx="5127">
                  <c:v>0.91534238136439106</c:v>
                </c:pt>
                <c:pt idx="5128">
                  <c:v>0.91534238136439106</c:v>
                </c:pt>
                <c:pt idx="5129">
                  <c:v>0.91534238136439106</c:v>
                </c:pt>
                <c:pt idx="5130">
                  <c:v>0.91534238136439106</c:v>
                </c:pt>
                <c:pt idx="5131">
                  <c:v>0.91534238136439106</c:v>
                </c:pt>
                <c:pt idx="5132">
                  <c:v>0.91534238136439106</c:v>
                </c:pt>
                <c:pt idx="5133">
                  <c:v>0.91534238136439106</c:v>
                </c:pt>
                <c:pt idx="5134">
                  <c:v>0.91534238136439106</c:v>
                </c:pt>
                <c:pt idx="5135">
                  <c:v>0.91534238136439106</c:v>
                </c:pt>
                <c:pt idx="5136">
                  <c:v>0.91534238136439106</c:v>
                </c:pt>
                <c:pt idx="5137">
                  <c:v>0.91534238136439106</c:v>
                </c:pt>
                <c:pt idx="5138">
                  <c:v>0.91534238136439106</c:v>
                </c:pt>
                <c:pt idx="5139">
                  <c:v>0.91534238136439106</c:v>
                </c:pt>
                <c:pt idx="5140">
                  <c:v>0.91534238136439106</c:v>
                </c:pt>
                <c:pt idx="5141">
                  <c:v>0.91534238136439106</c:v>
                </c:pt>
                <c:pt idx="5142">
                  <c:v>0.91534238136439106</c:v>
                </c:pt>
                <c:pt idx="5143">
                  <c:v>0.91534238136439106</c:v>
                </c:pt>
                <c:pt idx="5144">
                  <c:v>0.91534238136439106</c:v>
                </c:pt>
                <c:pt idx="5145">
                  <c:v>0.91534238136439106</c:v>
                </c:pt>
                <c:pt idx="5146">
                  <c:v>0.91534238136439106</c:v>
                </c:pt>
                <c:pt idx="5147">
                  <c:v>0.91534238136439106</c:v>
                </c:pt>
                <c:pt idx="5148">
                  <c:v>0.91534238136439106</c:v>
                </c:pt>
                <c:pt idx="5149">
                  <c:v>0.91534238136439106</c:v>
                </c:pt>
                <c:pt idx="5150">
                  <c:v>0.91534238136439106</c:v>
                </c:pt>
                <c:pt idx="5151">
                  <c:v>0.91534238136439106</c:v>
                </c:pt>
                <c:pt idx="5152">
                  <c:v>0.91534238136439106</c:v>
                </c:pt>
                <c:pt idx="5153">
                  <c:v>0.91534238136439106</c:v>
                </c:pt>
                <c:pt idx="5154">
                  <c:v>0.91534238136439106</c:v>
                </c:pt>
                <c:pt idx="5155">
                  <c:v>0.91534238136439106</c:v>
                </c:pt>
                <c:pt idx="5156">
                  <c:v>0.91534238136439106</c:v>
                </c:pt>
                <c:pt idx="5157">
                  <c:v>0.91534238136439106</c:v>
                </c:pt>
                <c:pt idx="5158">
                  <c:v>0.91534238136439106</c:v>
                </c:pt>
                <c:pt idx="5159">
                  <c:v>0.91534238136439106</c:v>
                </c:pt>
                <c:pt idx="5160">
                  <c:v>0.91534238136439106</c:v>
                </c:pt>
                <c:pt idx="5161">
                  <c:v>0.91534238136439106</c:v>
                </c:pt>
                <c:pt idx="5162">
                  <c:v>0.91534238136439106</c:v>
                </c:pt>
                <c:pt idx="5163">
                  <c:v>0.91534238136439106</c:v>
                </c:pt>
                <c:pt idx="5164">
                  <c:v>0.91534238136439106</c:v>
                </c:pt>
                <c:pt idx="5165">
                  <c:v>0.91534238136439106</c:v>
                </c:pt>
                <c:pt idx="5166">
                  <c:v>0.91534238136439106</c:v>
                </c:pt>
                <c:pt idx="5167">
                  <c:v>0.91534238136439106</c:v>
                </c:pt>
                <c:pt idx="5168">
                  <c:v>0.91534238136439106</c:v>
                </c:pt>
                <c:pt idx="5169">
                  <c:v>0.91534238136439106</c:v>
                </c:pt>
                <c:pt idx="5170">
                  <c:v>0.91534238136439106</c:v>
                </c:pt>
                <c:pt idx="5171">
                  <c:v>0.91534238136439106</c:v>
                </c:pt>
                <c:pt idx="5172">
                  <c:v>0.91534238136439106</c:v>
                </c:pt>
                <c:pt idx="5173">
                  <c:v>0.91534238136439106</c:v>
                </c:pt>
                <c:pt idx="5174">
                  <c:v>0.91534238136439106</c:v>
                </c:pt>
                <c:pt idx="5175">
                  <c:v>0.91534238136439106</c:v>
                </c:pt>
                <c:pt idx="5176">
                  <c:v>0.91534238136439106</c:v>
                </c:pt>
                <c:pt idx="5177">
                  <c:v>0.91534238136439106</c:v>
                </c:pt>
                <c:pt idx="5178">
                  <c:v>0.91534238136439106</c:v>
                </c:pt>
                <c:pt idx="5179">
                  <c:v>0.91534238136439106</c:v>
                </c:pt>
                <c:pt idx="5180">
                  <c:v>0.91534238136439106</c:v>
                </c:pt>
                <c:pt idx="5181">
                  <c:v>0.91534238136439106</c:v>
                </c:pt>
                <c:pt idx="5182">
                  <c:v>0.91534238136439106</c:v>
                </c:pt>
                <c:pt idx="5183">
                  <c:v>0.91534238136439106</c:v>
                </c:pt>
                <c:pt idx="5184">
                  <c:v>0.91534238136439106</c:v>
                </c:pt>
                <c:pt idx="5185">
                  <c:v>0.91534238136439106</c:v>
                </c:pt>
                <c:pt idx="5186">
                  <c:v>0.91534238136439106</c:v>
                </c:pt>
                <c:pt idx="5187">
                  <c:v>0.91534238136439106</c:v>
                </c:pt>
                <c:pt idx="5188">
                  <c:v>0.91534238136439106</c:v>
                </c:pt>
                <c:pt idx="5189">
                  <c:v>0.91534238136439106</c:v>
                </c:pt>
                <c:pt idx="5190">
                  <c:v>0.91534238136439106</c:v>
                </c:pt>
                <c:pt idx="5191">
                  <c:v>0.91534238136439106</c:v>
                </c:pt>
                <c:pt idx="5192">
                  <c:v>0.91534238136439106</c:v>
                </c:pt>
                <c:pt idx="5193">
                  <c:v>0.91534238136439106</c:v>
                </c:pt>
                <c:pt idx="5194">
                  <c:v>0.91534238136439106</c:v>
                </c:pt>
                <c:pt idx="5195">
                  <c:v>0.91534238136439106</c:v>
                </c:pt>
                <c:pt idx="5196">
                  <c:v>0.91534238136439106</c:v>
                </c:pt>
                <c:pt idx="5197">
                  <c:v>0.91534238136439106</c:v>
                </c:pt>
                <c:pt idx="5198">
                  <c:v>0.91534238136439106</c:v>
                </c:pt>
                <c:pt idx="5199">
                  <c:v>0.91534238136439106</c:v>
                </c:pt>
                <c:pt idx="5200">
                  <c:v>0.91534238136439106</c:v>
                </c:pt>
                <c:pt idx="5201">
                  <c:v>0.91534238136439106</c:v>
                </c:pt>
                <c:pt idx="5202">
                  <c:v>0.91534238136439106</c:v>
                </c:pt>
                <c:pt idx="5203">
                  <c:v>0.91534238136439106</c:v>
                </c:pt>
                <c:pt idx="5204">
                  <c:v>0.91534238136439106</c:v>
                </c:pt>
                <c:pt idx="5205">
                  <c:v>0.91534238136439106</c:v>
                </c:pt>
                <c:pt idx="5206">
                  <c:v>0.91534238136439106</c:v>
                </c:pt>
                <c:pt idx="5207">
                  <c:v>0.91534238136439106</c:v>
                </c:pt>
                <c:pt idx="5208">
                  <c:v>0.91534238136439106</c:v>
                </c:pt>
                <c:pt idx="5209">
                  <c:v>0.91534238136439106</c:v>
                </c:pt>
                <c:pt idx="5210">
                  <c:v>0.91534238136439106</c:v>
                </c:pt>
                <c:pt idx="5211">
                  <c:v>0.91534238136439106</c:v>
                </c:pt>
                <c:pt idx="5212">
                  <c:v>0.91534238136439106</c:v>
                </c:pt>
                <c:pt idx="5213">
                  <c:v>0.91534238136439106</c:v>
                </c:pt>
                <c:pt idx="5214">
                  <c:v>0.91534238136439106</c:v>
                </c:pt>
                <c:pt idx="5215">
                  <c:v>0.91534238136439106</c:v>
                </c:pt>
                <c:pt idx="5216">
                  <c:v>0.91534238136439106</c:v>
                </c:pt>
                <c:pt idx="5217">
                  <c:v>0.91534238136439106</c:v>
                </c:pt>
                <c:pt idx="5218">
                  <c:v>0.91534238136439106</c:v>
                </c:pt>
                <c:pt idx="5219">
                  <c:v>0.91534238136439106</c:v>
                </c:pt>
                <c:pt idx="5220">
                  <c:v>0.91534238136439106</c:v>
                </c:pt>
                <c:pt idx="5221">
                  <c:v>0.91534238136439106</c:v>
                </c:pt>
                <c:pt idx="5222">
                  <c:v>0.91534238136439106</c:v>
                </c:pt>
                <c:pt idx="5223">
                  <c:v>0.91534238136439106</c:v>
                </c:pt>
                <c:pt idx="5224">
                  <c:v>0.91534238136439106</c:v>
                </c:pt>
                <c:pt idx="5225">
                  <c:v>0.91534238136439106</c:v>
                </c:pt>
                <c:pt idx="5226">
                  <c:v>0.91534238136439106</c:v>
                </c:pt>
                <c:pt idx="5227">
                  <c:v>0.91534238136439106</c:v>
                </c:pt>
                <c:pt idx="5228">
                  <c:v>0.91534238136439106</c:v>
                </c:pt>
                <c:pt idx="5229">
                  <c:v>0.91534238136439106</c:v>
                </c:pt>
                <c:pt idx="5230">
                  <c:v>0.91534238136439106</c:v>
                </c:pt>
                <c:pt idx="5231">
                  <c:v>0.91534238136439106</c:v>
                </c:pt>
                <c:pt idx="5232">
                  <c:v>0.91534238136439106</c:v>
                </c:pt>
                <c:pt idx="5233">
                  <c:v>0.91534238136439106</c:v>
                </c:pt>
                <c:pt idx="5234">
                  <c:v>0.91534238136439106</c:v>
                </c:pt>
                <c:pt idx="5235">
                  <c:v>0.91534238136439106</c:v>
                </c:pt>
                <c:pt idx="5236">
                  <c:v>0.91534238136439106</c:v>
                </c:pt>
                <c:pt idx="5237">
                  <c:v>0.91534238136439106</c:v>
                </c:pt>
                <c:pt idx="5238">
                  <c:v>0.91534238136439106</c:v>
                </c:pt>
                <c:pt idx="5239">
                  <c:v>0.91534238136439106</c:v>
                </c:pt>
                <c:pt idx="5240">
                  <c:v>0.91534238136439106</c:v>
                </c:pt>
                <c:pt idx="5241">
                  <c:v>0.91534238136439106</c:v>
                </c:pt>
                <c:pt idx="5242">
                  <c:v>0.91534238136439106</c:v>
                </c:pt>
                <c:pt idx="5243">
                  <c:v>0.91534238136439106</c:v>
                </c:pt>
                <c:pt idx="5244">
                  <c:v>0.91534238136439106</c:v>
                </c:pt>
                <c:pt idx="5245">
                  <c:v>0.91534238136439106</c:v>
                </c:pt>
                <c:pt idx="5246">
                  <c:v>0.91534238136439106</c:v>
                </c:pt>
                <c:pt idx="5247">
                  <c:v>0.91534238136439106</c:v>
                </c:pt>
                <c:pt idx="5248">
                  <c:v>0.91534238136439106</c:v>
                </c:pt>
                <c:pt idx="5249">
                  <c:v>0.91534238136439106</c:v>
                </c:pt>
                <c:pt idx="5250">
                  <c:v>0.91534238136439106</c:v>
                </c:pt>
                <c:pt idx="5251">
                  <c:v>0.91534238136439106</c:v>
                </c:pt>
                <c:pt idx="5252">
                  <c:v>0.91534238136439106</c:v>
                </c:pt>
                <c:pt idx="5253">
                  <c:v>0.91534238136439106</c:v>
                </c:pt>
                <c:pt idx="5254">
                  <c:v>0.91534238136439106</c:v>
                </c:pt>
                <c:pt idx="5255">
                  <c:v>0.91534238136439106</c:v>
                </c:pt>
                <c:pt idx="5256">
                  <c:v>0.91534238136439106</c:v>
                </c:pt>
                <c:pt idx="5257">
                  <c:v>0.91534238136439106</c:v>
                </c:pt>
                <c:pt idx="5258">
                  <c:v>0.91534238136439106</c:v>
                </c:pt>
                <c:pt idx="5259">
                  <c:v>0.91534238136439106</c:v>
                </c:pt>
                <c:pt idx="5260">
                  <c:v>0.91534238136439106</c:v>
                </c:pt>
                <c:pt idx="5261">
                  <c:v>0.91534238136439106</c:v>
                </c:pt>
                <c:pt idx="5262">
                  <c:v>0.91534238136439106</c:v>
                </c:pt>
                <c:pt idx="5263">
                  <c:v>0.91534238136439106</c:v>
                </c:pt>
                <c:pt idx="5264">
                  <c:v>0.91534238136439106</c:v>
                </c:pt>
                <c:pt idx="5265">
                  <c:v>0.91534238136439106</c:v>
                </c:pt>
                <c:pt idx="5266">
                  <c:v>0.91534238136439106</c:v>
                </c:pt>
                <c:pt idx="5267">
                  <c:v>0.91534238136439106</c:v>
                </c:pt>
                <c:pt idx="5268">
                  <c:v>0.91534238136439106</c:v>
                </c:pt>
                <c:pt idx="5269">
                  <c:v>0.91534238136439106</c:v>
                </c:pt>
                <c:pt idx="5270">
                  <c:v>0.91534238136439106</c:v>
                </c:pt>
                <c:pt idx="5271">
                  <c:v>0.91534238136439106</c:v>
                </c:pt>
                <c:pt idx="5272">
                  <c:v>0.91534238136439106</c:v>
                </c:pt>
                <c:pt idx="5273">
                  <c:v>0.91534238136439106</c:v>
                </c:pt>
                <c:pt idx="5274">
                  <c:v>0.91534238136439106</c:v>
                </c:pt>
                <c:pt idx="5275">
                  <c:v>0.91534238136439106</c:v>
                </c:pt>
                <c:pt idx="5276">
                  <c:v>0.91534238136439106</c:v>
                </c:pt>
                <c:pt idx="5277">
                  <c:v>0.91534238136439106</c:v>
                </c:pt>
                <c:pt idx="5278">
                  <c:v>0.91534238136439106</c:v>
                </c:pt>
                <c:pt idx="5279">
                  <c:v>0.91534238136439106</c:v>
                </c:pt>
                <c:pt idx="5280">
                  <c:v>0.91534238136439106</c:v>
                </c:pt>
                <c:pt idx="5281">
                  <c:v>0.91534238136439106</c:v>
                </c:pt>
                <c:pt idx="5282">
                  <c:v>0.91534238136439106</c:v>
                </c:pt>
                <c:pt idx="5283">
                  <c:v>0.91534238136439106</c:v>
                </c:pt>
                <c:pt idx="5284">
                  <c:v>0.91534238136439106</c:v>
                </c:pt>
                <c:pt idx="5285">
                  <c:v>0.91534238136439106</c:v>
                </c:pt>
                <c:pt idx="5286">
                  <c:v>0.91534238136439106</c:v>
                </c:pt>
                <c:pt idx="5287">
                  <c:v>0.91534238136439106</c:v>
                </c:pt>
                <c:pt idx="5288">
                  <c:v>0.91534238136439106</c:v>
                </c:pt>
                <c:pt idx="5289">
                  <c:v>0.91534238136439106</c:v>
                </c:pt>
                <c:pt idx="5290">
                  <c:v>0.91534238136439106</c:v>
                </c:pt>
                <c:pt idx="5291">
                  <c:v>0.91534238136439106</c:v>
                </c:pt>
                <c:pt idx="5292">
                  <c:v>0.91534238136439106</c:v>
                </c:pt>
                <c:pt idx="5293">
                  <c:v>0.91534238136439106</c:v>
                </c:pt>
                <c:pt idx="5294">
                  <c:v>0.91534238136439106</c:v>
                </c:pt>
                <c:pt idx="5295">
                  <c:v>0.91534238136439106</c:v>
                </c:pt>
                <c:pt idx="5296">
                  <c:v>0.91534238136439106</c:v>
                </c:pt>
                <c:pt idx="5297">
                  <c:v>0.91534238136439106</c:v>
                </c:pt>
                <c:pt idx="5298">
                  <c:v>0.91534238136439106</c:v>
                </c:pt>
                <c:pt idx="5299">
                  <c:v>0.91534238136439106</c:v>
                </c:pt>
                <c:pt idx="5300">
                  <c:v>0.91534238136439106</c:v>
                </c:pt>
                <c:pt idx="5301">
                  <c:v>0.91534238136439106</c:v>
                </c:pt>
                <c:pt idx="5302">
                  <c:v>0.91534238136439106</c:v>
                </c:pt>
                <c:pt idx="5303">
                  <c:v>0.91534238136439106</c:v>
                </c:pt>
                <c:pt idx="5304">
                  <c:v>0.91534238136439106</c:v>
                </c:pt>
                <c:pt idx="5305">
                  <c:v>0.91534238136439106</c:v>
                </c:pt>
                <c:pt idx="5306">
                  <c:v>0.91534238136439106</c:v>
                </c:pt>
                <c:pt idx="5307">
                  <c:v>0.91534238136439106</c:v>
                </c:pt>
                <c:pt idx="5308">
                  <c:v>0.91534238136439106</c:v>
                </c:pt>
                <c:pt idx="5309">
                  <c:v>0.91534238136439106</c:v>
                </c:pt>
                <c:pt idx="5310">
                  <c:v>0.91534238136439106</c:v>
                </c:pt>
                <c:pt idx="5311">
                  <c:v>0.91534238136439106</c:v>
                </c:pt>
                <c:pt idx="5312">
                  <c:v>0.91534238136439106</c:v>
                </c:pt>
                <c:pt idx="5313">
                  <c:v>0.91534238136439106</c:v>
                </c:pt>
                <c:pt idx="5314">
                  <c:v>0.91534238136439106</c:v>
                </c:pt>
                <c:pt idx="5315">
                  <c:v>0.91534238136439106</c:v>
                </c:pt>
                <c:pt idx="5316">
                  <c:v>0.91534238136439106</c:v>
                </c:pt>
                <c:pt idx="5317">
                  <c:v>0.91534238136439106</c:v>
                </c:pt>
                <c:pt idx="5318">
                  <c:v>0.91534238136439106</c:v>
                </c:pt>
                <c:pt idx="5319">
                  <c:v>0.91534238136439106</c:v>
                </c:pt>
                <c:pt idx="5320">
                  <c:v>0.91534238136439106</c:v>
                </c:pt>
                <c:pt idx="5321">
                  <c:v>0.91534238136439106</c:v>
                </c:pt>
                <c:pt idx="5322">
                  <c:v>0.91534238136439106</c:v>
                </c:pt>
                <c:pt idx="5323">
                  <c:v>0.91534238136439106</c:v>
                </c:pt>
                <c:pt idx="5324">
                  <c:v>0.91534238136439106</c:v>
                </c:pt>
                <c:pt idx="5325">
                  <c:v>0.91534238136439106</c:v>
                </c:pt>
                <c:pt idx="5326">
                  <c:v>0.91534238136439106</c:v>
                </c:pt>
                <c:pt idx="5327">
                  <c:v>0.91534238136439106</c:v>
                </c:pt>
                <c:pt idx="5328">
                  <c:v>0.91534238136439106</c:v>
                </c:pt>
                <c:pt idx="5329">
                  <c:v>0.91534238136439106</c:v>
                </c:pt>
                <c:pt idx="5330">
                  <c:v>0.91534238136439106</c:v>
                </c:pt>
                <c:pt idx="5331">
                  <c:v>0.91534238136439106</c:v>
                </c:pt>
                <c:pt idx="5332">
                  <c:v>0.91534238136439106</c:v>
                </c:pt>
                <c:pt idx="5333">
                  <c:v>0.91534238136439106</c:v>
                </c:pt>
                <c:pt idx="5334">
                  <c:v>0.91534238136439106</c:v>
                </c:pt>
                <c:pt idx="5335">
                  <c:v>0.91534238136439106</c:v>
                </c:pt>
                <c:pt idx="5336">
                  <c:v>0.91534238136439106</c:v>
                </c:pt>
                <c:pt idx="5337">
                  <c:v>0.91534238136439106</c:v>
                </c:pt>
                <c:pt idx="5338">
                  <c:v>0.91534238136439106</c:v>
                </c:pt>
                <c:pt idx="5339">
                  <c:v>0.91534238136439106</c:v>
                </c:pt>
                <c:pt idx="5340">
                  <c:v>0.91534238136439106</c:v>
                </c:pt>
                <c:pt idx="5341">
                  <c:v>0.91534238136439106</c:v>
                </c:pt>
                <c:pt idx="5342">
                  <c:v>0.91534238136439106</c:v>
                </c:pt>
                <c:pt idx="5343">
                  <c:v>0.91534238136439106</c:v>
                </c:pt>
                <c:pt idx="5344">
                  <c:v>0.91534238136439106</c:v>
                </c:pt>
                <c:pt idx="5345">
                  <c:v>0.91534238136439106</c:v>
                </c:pt>
                <c:pt idx="5346">
                  <c:v>0.91534238136439106</c:v>
                </c:pt>
                <c:pt idx="5347">
                  <c:v>0.91534238136439106</c:v>
                </c:pt>
                <c:pt idx="5348">
                  <c:v>0.91534238136439106</c:v>
                </c:pt>
                <c:pt idx="5349">
                  <c:v>0.91534238136439106</c:v>
                </c:pt>
                <c:pt idx="5350">
                  <c:v>0.91534238136439106</c:v>
                </c:pt>
                <c:pt idx="5351">
                  <c:v>0.91534238136439106</c:v>
                </c:pt>
                <c:pt idx="5352">
                  <c:v>0.91534238136439106</c:v>
                </c:pt>
                <c:pt idx="5353">
                  <c:v>0.91534238136439106</c:v>
                </c:pt>
                <c:pt idx="5354">
                  <c:v>0.91534238136439106</c:v>
                </c:pt>
                <c:pt idx="5355">
                  <c:v>0.91534238136439106</c:v>
                </c:pt>
                <c:pt idx="5356">
                  <c:v>0.91534238136439106</c:v>
                </c:pt>
                <c:pt idx="5357">
                  <c:v>0.91534238136439106</c:v>
                </c:pt>
                <c:pt idx="5358">
                  <c:v>0.91534238136439106</c:v>
                </c:pt>
                <c:pt idx="5359">
                  <c:v>0.91534238136439106</c:v>
                </c:pt>
                <c:pt idx="5360">
                  <c:v>0.91534238136439106</c:v>
                </c:pt>
                <c:pt idx="5361">
                  <c:v>0.91534238136439106</c:v>
                </c:pt>
                <c:pt idx="5362">
                  <c:v>0.91534238136439106</c:v>
                </c:pt>
                <c:pt idx="5363">
                  <c:v>0.91534238136439106</c:v>
                </c:pt>
                <c:pt idx="5364">
                  <c:v>0.91534238136439106</c:v>
                </c:pt>
                <c:pt idx="5365">
                  <c:v>0.91534238136439106</c:v>
                </c:pt>
                <c:pt idx="5366">
                  <c:v>0.91534238136439106</c:v>
                </c:pt>
                <c:pt idx="5367">
                  <c:v>0.91534238136439106</c:v>
                </c:pt>
                <c:pt idx="5368">
                  <c:v>0.91534238136439106</c:v>
                </c:pt>
                <c:pt idx="5369">
                  <c:v>0.91534238136439106</c:v>
                </c:pt>
                <c:pt idx="5370">
                  <c:v>0.91534238136439106</c:v>
                </c:pt>
                <c:pt idx="5371">
                  <c:v>0.91534238136439106</c:v>
                </c:pt>
                <c:pt idx="5372">
                  <c:v>0.91534238136439106</c:v>
                </c:pt>
                <c:pt idx="5373">
                  <c:v>0.91534238136439106</c:v>
                </c:pt>
                <c:pt idx="5374">
                  <c:v>0.91534238136439106</c:v>
                </c:pt>
                <c:pt idx="5375">
                  <c:v>0.91534238136439106</c:v>
                </c:pt>
                <c:pt idx="5376">
                  <c:v>0.91534238136439106</c:v>
                </c:pt>
                <c:pt idx="5377">
                  <c:v>0.91534238136439106</c:v>
                </c:pt>
                <c:pt idx="5378">
                  <c:v>0.91534238136439106</c:v>
                </c:pt>
                <c:pt idx="5379">
                  <c:v>0.91534238136439106</c:v>
                </c:pt>
                <c:pt idx="5380">
                  <c:v>0.91534238136439106</c:v>
                </c:pt>
                <c:pt idx="5381">
                  <c:v>0.91534238136439106</c:v>
                </c:pt>
                <c:pt idx="5382">
                  <c:v>0.91534238136439106</c:v>
                </c:pt>
                <c:pt idx="5383">
                  <c:v>0.91534238136439106</c:v>
                </c:pt>
                <c:pt idx="5384">
                  <c:v>0.91534238136439106</c:v>
                </c:pt>
                <c:pt idx="5385">
                  <c:v>0.91534238136439106</c:v>
                </c:pt>
                <c:pt idx="5386">
                  <c:v>0.91534238136439106</c:v>
                </c:pt>
                <c:pt idx="5387">
                  <c:v>0.91534238136439106</c:v>
                </c:pt>
                <c:pt idx="5388">
                  <c:v>0.91534238136439106</c:v>
                </c:pt>
                <c:pt idx="5389">
                  <c:v>0.91534238136439106</c:v>
                </c:pt>
                <c:pt idx="5390">
                  <c:v>0.91534238136439106</c:v>
                </c:pt>
                <c:pt idx="5391">
                  <c:v>0.91564719068219458</c:v>
                </c:pt>
                <c:pt idx="5392">
                  <c:v>0.91534238136439106</c:v>
                </c:pt>
                <c:pt idx="5393">
                  <c:v>0.91534238136439106</c:v>
                </c:pt>
                <c:pt idx="5394">
                  <c:v>0.91534238136439106</c:v>
                </c:pt>
                <c:pt idx="5395">
                  <c:v>0.91534238136439106</c:v>
                </c:pt>
                <c:pt idx="5396">
                  <c:v>0.91534238136439106</c:v>
                </c:pt>
                <c:pt idx="5397">
                  <c:v>0.91534238136439106</c:v>
                </c:pt>
                <c:pt idx="5398">
                  <c:v>0.91534238136439106</c:v>
                </c:pt>
                <c:pt idx="5399">
                  <c:v>0.91534238136439106</c:v>
                </c:pt>
                <c:pt idx="5400">
                  <c:v>0.91534238136439106</c:v>
                </c:pt>
                <c:pt idx="5401">
                  <c:v>0.91534238136439106</c:v>
                </c:pt>
                <c:pt idx="5402">
                  <c:v>0.91534238136439106</c:v>
                </c:pt>
                <c:pt idx="5403">
                  <c:v>0.91534238136439106</c:v>
                </c:pt>
                <c:pt idx="5404">
                  <c:v>0.91534238136439106</c:v>
                </c:pt>
                <c:pt idx="5405">
                  <c:v>0.91534238136439106</c:v>
                </c:pt>
                <c:pt idx="5406">
                  <c:v>0.91534238136439106</c:v>
                </c:pt>
                <c:pt idx="5407">
                  <c:v>0.91534238136439106</c:v>
                </c:pt>
                <c:pt idx="5408">
                  <c:v>0.91534238136439106</c:v>
                </c:pt>
                <c:pt idx="5409">
                  <c:v>0.91534238136439106</c:v>
                </c:pt>
                <c:pt idx="5410">
                  <c:v>0.91534238136439106</c:v>
                </c:pt>
                <c:pt idx="5411">
                  <c:v>0.91534238136439106</c:v>
                </c:pt>
                <c:pt idx="5412">
                  <c:v>0.91534238136439106</c:v>
                </c:pt>
                <c:pt idx="5413">
                  <c:v>0.91534238136439106</c:v>
                </c:pt>
                <c:pt idx="5414">
                  <c:v>0.91534238136439106</c:v>
                </c:pt>
                <c:pt idx="5415">
                  <c:v>0.91534238136439106</c:v>
                </c:pt>
                <c:pt idx="5416">
                  <c:v>0.91534238136439106</c:v>
                </c:pt>
                <c:pt idx="5417">
                  <c:v>0.91534238136439106</c:v>
                </c:pt>
                <c:pt idx="5418">
                  <c:v>0.91534238136439106</c:v>
                </c:pt>
                <c:pt idx="5419">
                  <c:v>0.91534238136439106</c:v>
                </c:pt>
                <c:pt idx="5420">
                  <c:v>0.91534238136439106</c:v>
                </c:pt>
                <c:pt idx="5421">
                  <c:v>0.91534238136439106</c:v>
                </c:pt>
                <c:pt idx="5422">
                  <c:v>0.91534238136439106</c:v>
                </c:pt>
                <c:pt idx="5423">
                  <c:v>0.91534238136439106</c:v>
                </c:pt>
                <c:pt idx="5424">
                  <c:v>0.91534238136439106</c:v>
                </c:pt>
                <c:pt idx="5425">
                  <c:v>0.91534238136439106</c:v>
                </c:pt>
                <c:pt idx="5426">
                  <c:v>0.91534238136439106</c:v>
                </c:pt>
                <c:pt idx="5427">
                  <c:v>0.91534238136439106</c:v>
                </c:pt>
                <c:pt idx="5428">
                  <c:v>0.91534238136439106</c:v>
                </c:pt>
                <c:pt idx="5429">
                  <c:v>0.91564719068219458</c:v>
                </c:pt>
                <c:pt idx="5430">
                  <c:v>0.91534238136439106</c:v>
                </c:pt>
                <c:pt idx="5431">
                  <c:v>0.91534238136439106</c:v>
                </c:pt>
                <c:pt idx="5432">
                  <c:v>0.91564719068219458</c:v>
                </c:pt>
                <c:pt idx="5433">
                  <c:v>0.91564719068219458</c:v>
                </c:pt>
                <c:pt idx="5434">
                  <c:v>0.91534238136439106</c:v>
                </c:pt>
                <c:pt idx="5435">
                  <c:v>0.91534238136439106</c:v>
                </c:pt>
                <c:pt idx="5436">
                  <c:v>0.91564719068219458</c:v>
                </c:pt>
                <c:pt idx="5437">
                  <c:v>0.91534238136439106</c:v>
                </c:pt>
                <c:pt idx="5438">
                  <c:v>0.91534238136439106</c:v>
                </c:pt>
                <c:pt idx="5439">
                  <c:v>0.91534238136439106</c:v>
                </c:pt>
                <c:pt idx="5440">
                  <c:v>0.91534238136439106</c:v>
                </c:pt>
                <c:pt idx="5441">
                  <c:v>0.91534238136439106</c:v>
                </c:pt>
                <c:pt idx="5442">
                  <c:v>0.91534238136439106</c:v>
                </c:pt>
                <c:pt idx="5443">
                  <c:v>0.91534238136439106</c:v>
                </c:pt>
                <c:pt idx="5444">
                  <c:v>0.91534238136439106</c:v>
                </c:pt>
                <c:pt idx="5445">
                  <c:v>0.91534238136439106</c:v>
                </c:pt>
                <c:pt idx="5446">
                  <c:v>0.91534238136439106</c:v>
                </c:pt>
                <c:pt idx="5447">
                  <c:v>0.91534238136439106</c:v>
                </c:pt>
                <c:pt idx="5448">
                  <c:v>0.91534238136439106</c:v>
                </c:pt>
                <c:pt idx="5449">
                  <c:v>0.91534238136439106</c:v>
                </c:pt>
                <c:pt idx="5450">
                  <c:v>0.91534238136439106</c:v>
                </c:pt>
                <c:pt idx="5451">
                  <c:v>0.91534238136439106</c:v>
                </c:pt>
                <c:pt idx="5452">
                  <c:v>0.91534238136439106</c:v>
                </c:pt>
                <c:pt idx="5453">
                  <c:v>0.91534238136439106</c:v>
                </c:pt>
                <c:pt idx="5454">
                  <c:v>0.91534238136439106</c:v>
                </c:pt>
                <c:pt idx="5455">
                  <c:v>0.91534238136439106</c:v>
                </c:pt>
                <c:pt idx="5456">
                  <c:v>0.91534238136439106</c:v>
                </c:pt>
                <c:pt idx="5457">
                  <c:v>0.91534238136439106</c:v>
                </c:pt>
                <c:pt idx="5458">
                  <c:v>0.91534238136439106</c:v>
                </c:pt>
                <c:pt idx="5459">
                  <c:v>0.91534238136439106</c:v>
                </c:pt>
                <c:pt idx="5460">
                  <c:v>0.91534238136439106</c:v>
                </c:pt>
                <c:pt idx="5461">
                  <c:v>0.91534238136439106</c:v>
                </c:pt>
                <c:pt idx="5462">
                  <c:v>0.91534238136439106</c:v>
                </c:pt>
                <c:pt idx="5463">
                  <c:v>0.91534238136439106</c:v>
                </c:pt>
                <c:pt idx="5464">
                  <c:v>0.91534238136439106</c:v>
                </c:pt>
                <c:pt idx="5465">
                  <c:v>0.91534238136439106</c:v>
                </c:pt>
                <c:pt idx="5466">
                  <c:v>0.91534238136439106</c:v>
                </c:pt>
                <c:pt idx="5467">
                  <c:v>0.91534238136439106</c:v>
                </c:pt>
                <c:pt idx="5468">
                  <c:v>0.91534238136439106</c:v>
                </c:pt>
                <c:pt idx="5469">
                  <c:v>0.91534238136439106</c:v>
                </c:pt>
                <c:pt idx="5470">
                  <c:v>0.91534238136439106</c:v>
                </c:pt>
                <c:pt idx="5471">
                  <c:v>0.91534238136439106</c:v>
                </c:pt>
                <c:pt idx="5472">
                  <c:v>0.91534238136439106</c:v>
                </c:pt>
                <c:pt idx="5473">
                  <c:v>0.91534238136439106</c:v>
                </c:pt>
                <c:pt idx="5474">
                  <c:v>0.91534238136439106</c:v>
                </c:pt>
                <c:pt idx="5475">
                  <c:v>0.91534238136439106</c:v>
                </c:pt>
                <c:pt idx="5476">
                  <c:v>0.91534238136439106</c:v>
                </c:pt>
                <c:pt idx="5477">
                  <c:v>0.91534238136439106</c:v>
                </c:pt>
                <c:pt idx="5478">
                  <c:v>0.91534238136439106</c:v>
                </c:pt>
                <c:pt idx="5479">
                  <c:v>0.91534238136439106</c:v>
                </c:pt>
                <c:pt idx="5480">
                  <c:v>0.91534238136439106</c:v>
                </c:pt>
                <c:pt idx="5481">
                  <c:v>0.91534238136439106</c:v>
                </c:pt>
                <c:pt idx="5482">
                  <c:v>0.91534238136439106</c:v>
                </c:pt>
                <c:pt idx="5483">
                  <c:v>0.91534238136439106</c:v>
                </c:pt>
                <c:pt idx="5484">
                  <c:v>0.91534238136439106</c:v>
                </c:pt>
                <c:pt idx="5485">
                  <c:v>0.91534238136439106</c:v>
                </c:pt>
                <c:pt idx="5486">
                  <c:v>0.91534238136439106</c:v>
                </c:pt>
                <c:pt idx="5487">
                  <c:v>0.91534238136439106</c:v>
                </c:pt>
                <c:pt idx="5488">
                  <c:v>0.91534238136439106</c:v>
                </c:pt>
                <c:pt idx="5489">
                  <c:v>0.91534238136439106</c:v>
                </c:pt>
                <c:pt idx="5490">
                  <c:v>0.91534238136439106</c:v>
                </c:pt>
                <c:pt idx="5491">
                  <c:v>0.91534238136439106</c:v>
                </c:pt>
                <c:pt idx="5492">
                  <c:v>0.91534238136439106</c:v>
                </c:pt>
                <c:pt idx="5493">
                  <c:v>0.91534238136439106</c:v>
                </c:pt>
                <c:pt idx="5494">
                  <c:v>0.91534238136439106</c:v>
                </c:pt>
                <c:pt idx="5495">
                  <c:v>0.91534238136439106</c:v>
                </c:pt>
                <c:pt idx="5496">
                  <c:v>0.91534238136439106</c:v>
                </c:pt>
                <c:pt idx="5497">
                  <c:v>0.91534238136439106</c:v>
                </c:pt>
                <c:pt idx="5498">
                  <c:v>0.91534238136439106</c:v>
                </c:pt>
                <c:pt idx="5499">
                  <c:v>0.91534238136439106</c:v>
                </c:pt>
                <c:pt idx="5500">
                  <c:v>0.91534238136439106</c:v>
                </c:pt>
                <c:pt idx="5501">
                  <c:v>0.91534238136439106</c:v>
                </c:pt>
                <c:pt idx="5502">
                  <c:v>0.91534238136439106</c:v>
                </c:pt>
                <c:pt idx="5503">
                  <c:v>0.91534238136439106</c:v>
                </c:pt>
                <c:pt idx="5504">
                  <c:v>0.91534238136439106</c:v>
                </c:pt>
                <c:pt idx="5505">
                  <c:v>0.91534238136439106</c:v>
                </c:pt>
                <c:pt idx="5506">
                  <c:v>0.91564719068219458</c:v>
                </c:pt>
                <c:pt idx="5507">
                  <c:v>0.91534238136439106</c:v>
                </c:pt>
                <c:pt idx="5508">
                  <c:v>0.91534238136439106</c:v>
                </c:pt>
                <c:pt idx="5509">
                  <c:v>0.91564719068219458</c:v>
                </c:pt>
                <c:pt idx="5510">
                  <c:v>0.91534238136439106</c:v>
                </c:pt>
                <c:pt idx="5511">
                  <c:v>0.91534238136439106</c:v>
                </c:pt>
                <c:pt idx="5512">
                  <c:v>0.91534238136439106</c:v>
                </c:pt>
                <c:pt idx="5513">
                  <c:v>0.91534238136439106</c:v>
                </c:pt>
                <c:pt idx="5514">
                  <c:v>0.91534238136439106</c:v>
                </c:pt>
                <c:pt idx="5515">
                  <c:v>0.91534238136439106</c:v>
                </c:pt>
                <c:pt idx="5516">
                  <c:v>0.91534238136439106</c:v>
                </c:pt>
                <c:pt idx="5517">
                  <c:v>0.91534238136439106</c:v>
                </c:pt>
                <c:pt idx="5518">
                  <c:v>0.91564719068219458</c:v>
                </c:pt>
                <c:pt idx="5519">
                  <c:v>0.91534238136439106</c:v>
                </c:pt>
                <c:pt idx="5520">
                  <c:v>0.91534238136439106</c:v>
                </c:pt>
                <c:pt idx="5521">
                  <c:v>0.91534238136439106</c:v>
                </c:pt>
                <c:pt idx="5522">
                  <c:v>0.91534238136439106</c:v>
                </c:pt>
                <c:pt idx="5523">
                  <c:v>0.91534238136439106</c:v>
                </c:pt>
                <c:pt idx="5524">
                  <c:v>0.91534238136439106</c:v>
                </c:pt>
                <c:pt idx="5525">
                  <c:v>0.91534238136439106</c:v>
                </c:pt>
                <c:pt idx="5526">
                  <c:v>0.91534238136439106</c:v>
                </c:pt>
                <c:pt idx="5527">
                  <c:v>0.91534238136439106</c:v>
                </c:pt>
                <c:pt idx="5528">
                  <c:v>0.91534238136439106</c:v>
                </c:pt>
                <c:pt idx="5529">
                  <c:v>0.91564719068219458</c:v>
                </c:pt>
                <c:pt idx="5530">
                  <c:v>0.91534238136439106</c:v>
                </c:pt>
                <c:pt idx="5531">
                  <c:v>0.91534238136439106</c:v>
                </c:pt>
                <c:pt idx="5532">
                  <c:v>0.91534238136439106</c:v>
                </c:pt>
                <c:pt idx="5533">
                  <c:v>0.91534238136439106</c:v>
                </c:pt>
                <c:pt idx="5534">
                  <c:v>0.91564719068219458</c:v>
                </c:pt>
                <c:pt idx="5535">
                  <c:v>0.91534238136439106</c:v>
                </c:pt>
                <c:pt idx="5536">
                  <c:v>0.91564719068219458</c:v>
                </c:pt>
                <c:pt idx="5537">
                  <c:v>0.91534238136439106</c:v>
                </c:pt>
                <c:pt idx="5538">
                  <c:v>0.91534238136439106</c:v>
                </c:pt>
                <c:pt idx="5539">
                  <c:v>0.91534238136439106</c:v>
                </c:pt>
                <c:pt idx="5540">
                  <c:v>0.91534238136439106</c:v>
                </c:pt>
                <c:pt idx="5541">
                  <c:v>0.91534238136439106</c:v>
                </c:pt>
                <c:pt idx="5542">
                  <c:v>0.91534238136439106</c:v>
                </c:pt>
                <c:pt idx="5543">
                  <c:v>0.91534238136439106</c:v>
                </c:pt>
                <c:pt idx="5544">
                  <c:v>0.91534238136439106</c:v>
                </c:pt>
                <c:pt idx="5545">
                  <c:v>0.91534238136439106</c:v>
                </c:pt>
                <c:pt idx="5546">
                  <c:v>0.91564719068219458</c:v>
                </c:pt>
                <c:pt idx="5547">
                  <c:v>0.91534238136439106</c:v>
                </c:pt>
                <c:pt idx="5548">
                  <c:v>0.91564719068219458</c:v>
                </c:pt>
                <c:pt idx="5549">
                  <c:v>0.91564719068219458</c:v>
                </c:pt>
                <c:pt idx="5550">
                  <c:v>0.91564719068219458</c:v>
                </c:pt>
                <c:pt idx="5551">
                  <c:v>0.91564719068219458</c:v>
                </c:pt>
                <c:pt idx="5552">
                  <c:v>0.91564719068219458</c:v>
                </c:pt>
                <c:pt idx="5553">
                  <c:v>0.91564719068219458</c:v>
                </c:pt>
                <c:pt idx="5554">
                  <c:v>0.91564719068219458</c:v>
                </c:pt>
                <c:pt idx="5555">
                  <c:v>0.91564719068219458</c:v>
                </c:pt>
                <c:pt idx="5556">
                  <c:v>0.91564719068219458</c:v>
                </c:pt>
                <c:pt idx="5557">
                  <c:v>0.91534238136439106</c:v>
                </c:pt>
                <c:pt idx="5558">
                  <c:v>0.91564719068219458</c:v>
                </c:pt>
                <c:pt idx="5559">
                  <c:v>0.91534238136439106</c:v>
                </c:pt>
                <c:pt idx="5560">
                  <c:v>0.91534238136439106</c:v>
                </c:pt>
                <c:pt idx="5561">
                  <c:v>0.91534238136439106</c:v>
                </c:pt>
                <c:pt idx="5562">
                  <c:v>0.91564719068219458</c:v>
                </c:pt>
                <c:pt idx="5563">
                  <c:v>0.91534238136439106</c:v>
                </c:pt>
                <c:pt idx="5564">
                  <c:v>0.91534238136439106</c:v>
                </c:pt>
                <c:pt idx="5565">
                  <c:v>0.91534238136439106</c:v>
                </c:pt>
                <c:pt idx="5566">
                  <c:v>0.91534238136439106</c:v>
                </c:pt>
                <c:pt idx="5567">
                  <c:v>0.91534238136439106</c:v>
                </c:pt>
                <c:pt idx="5568">
                  <c:v>0.91564719068219458</c:v>
                </c:pt>
                <c:pt idx="5569">
                  <c:v>0.91564719068219458</c:v>
                </c:pt>
                <c:pt idx="5570">
                  <c:v>0.91534238136439106</c:v>
                </c:pt>
                <c:pt idx="5571">
                  <c:v>0.91564719068219458</c:v>
                </c:pt>
                <c:pt idx="5572">
                  <c:v>0.91534238136439106</c:v>
                </c:pt>
                <c:pt idx="5573">
                  <c:v>0.91564719068219458</c:v>
                </c:pt>
                <c:pt idx="5574">
                  <c:v>0.91534238136439106</c:v>
                </c:pt>
                <c:pt idx="5575">
                  <c:v>0.91534238136439106</c:v>
                </c:pt>
                <c:pt idx="5576">
                  <c:v>0.91564719068219458</c:v>
                </c:pt>
                <c:pt idx="5577">
                  <c:v>0.91534238136439106</c:v>
                </c:pt>
                <c:pt idx="5578">
                  <c:v>0.91534238136439106</c:v>
                </c:pt>
                <c:pt idx="5579">
                  <c:v>0.91534238136439106</c:v>
                </c:pt>
                <c:pt idx="5580">
                  <c:v>0.91534238136439106</c:v>
                </c:pt>
                <c:pt idx="5581">
                  <c:v>0.91534238136439106</c:v>
                </c:pt>
                <c:pt idx="5582">
                  <c:v>0.91564719068219458</c:v>
                </c:pt>
                <c:pt idx="5583">
                  <c:v>0.91534238136439106</c:v>
                </c:pt>
                <c:pt idx="5584">
                  <c:v>0.91534238136439106</c:v>
                </c:pt>
                <c:pt idx="5585">
                  <c:v>0.91534238136439106</c:v>
                </c:pt>
                <c:pt idx="5586">
                  <c:v>0.91534238136439106</c:v>
                </c:pt>
                <c:pt idx="5587">
                  <c:v>0.91534238136439106</c:v>
                </c:pt>
                <c:pt idx="5588">
                  <c:v>0.91534238136439106</c:v>
                </c:pt>
                <c:pt idx="5589">
                  <c:v>0.91534238136439106</c:v>
                </c:pt>
                <c:pt idx="5590">
                  <c:v>0.91534238136439106</c:v>
                </c:pt>
                <c:pt idx="5591">
                  <c:v>0.91564719068219458</c:v>
                </c:pt>
                <c:pt idx="5592">
                  <c:v>0.91534238136439106</c:v>
                </c:pt>
                <c:pt idx="5593">
                  <c:v>0.91534238136439106</c:v>
                </c:pt>
                <c:pt idx="5594">
                  <c:v>0.91534238136439106</c:v>
                </c:pt>
                <c:pt idx="5595">
                  <c:v>0.91534238136439106</c:v>
                </c:pt>
                <c:pt idx="5596">
                  <c:v>0.91564719068219458</c:v>
                </c:pt>
                <c:pt idx="5597">
                  <c:v>0.91564719068219458</c:v>
                </c:pt>
                <c:pt idx="5598">
                  <c:v>0.91564719068219458</c:v>
                </c:pt>
                <c:pt idx="5599">
                  <c:v>0.91564719068219458</c:v>
                </c:pt>
                <c:pt idx="5600">
                  <c:v>0.91564719068219458</c:v>
                </c:pt>
                <c:pt idx="5601">
                  <c:v>0.91564719068219458</c:v>
                </c:pt>
                <c:pt idx="5602">
                  <c:v>0.91534238136439106</c:v>
                </c:pt>
                <c:pt idx="5603">
                  <c:v>0.91564719068219458</c:v>
                </c:pt>
                <c:pt idx="5604">
                  <c:v>0.91534238136439106</c:v>
                </c:pt>
                <c:pt idx="5605">
                  <c:v>0.91534238136439106</c:v>
                </c:pt>
                <c:pt idx="5606">
                  <c:v>0.91534238136439106</c:v>
                </c:pt>
                <c:pt idx="5607">
                  <c:v>0.91534238136439106</c:v>
                </c:pt>
                <c:pt idx="5608">
                  <c:v>0.91534238136439106</c:v>
                </c:pt>
                <c:pt idx="5609">
                  <c:v>0.91534238136439106</c:v>
                </c:pt>
                <c:pt idx="5610">
                  <c:v>0.91534238136439106</c:v>
                </c:pt>
                <c:pt idx="5611">
                  <c:v>0.91534238136439106</c:v>
                </c:pt>
                <c:pt idx="5612">
                  <c:v>0.91534238136439106</c:v>
                </c:pt>
                <c:pt idx="5613">
                  <c:v>0.91534238136439106</c:v>
                </c:pt>
                <c:pt idx="5614">
                  <c:v>0.91534238136439106</c:v>
                </c:pt>
                <c:pt idx="5615">
                  <c:v>0.91564719068219458</c:v>
                </c:pt>
                <c:pt idx="5616">
                  <c:v>0.91534238136439106</c:v>
                </c:pt>
                <c:pt idx="5617">
                  <c:v>0.91564719068219458</c:v>
                </c:pt>
                <c:pt idx="5618">
                  <c:v>0.91564719068219458</c:v>
                </c:pt>
                <c:pt idx="5619">
                  <c:v>0.91564719068219458</c:v>
                </c:pt>
                <c:pt idx="5620">
                  <c:v>0.91564719068219458</c:v>
                </c:pt>
                <c:pt idx="5621">
                  <c:v>0.91534238136439106</c:v>
                </c:pt>
                <c:pt idx="5622">
                  <c:v>0.91534238136439106</c:v>
                </c:pt>
                <c:pt idx="5623">
                  <c:v>0.91564719068219458</c:v>
                </c:pt>
                <c:pt idx="5624">
                  <c:v>0.91564719068219458</c:v>
                </c:pt>
                <c:pt idx="5625">
                  <c:v>0.91534238136439106</c:v>
                </c:pt>
                <c:pt idx="5626">
                  <c:v>0.91534238136439106</c:v>
                </c:pt>
                <c:pt idx="5627">
                  <c:v>0.91564719068219458</c:v>
                </c:pt>
                <c:pt idx="5628">
                  <c:v>0.91564719068219458</c:v>
                </c:pt>
                <c:pt idx="5629">
                  <c:v>0.91564719068219458</c:v>
                </c:pt>
                <c:pt idx="5630">
                  <c:v>0.91534238136439106</c:v>
                </c:pt>
                <c:pt idx="5631">
                  <c:v>0.91564719068219458</c:v>
                </c:pt>
                <c:pt idx="5632">
                  <c:v>0.91564719068219458</c:v>
                </c:pt>
                <c:pt idx="5633">
                  <c:v>0.91534238136439106</c:v>
                </c:pt>
                <c:pt idx="5634">
                  <c:v>0.91534238136439106</c:v>
                </c:pt>
                <c:pt idx="5635">
                  <c:v>0.91534238136439106</c:v>
                </c:pt>
                <c:pt idx="5636">
                  <c:v>0.91534238136439106</c:v>
                </c:pt>
                <c:pt idx="5637">
                  <c:v>0.91534238136439106</c:v>
                </c:pt>
                <c:pt idx="5638">
                  <c:v>0.91534238136439106</c:v>
                </c:pt>
                <c:pt idx="5639">
                  <c:v>0.91564719068219458</c:v>
                </c:pt>
                <c:pt idx="5640">
                  <c:v>0.91534238136439106</c:v>
                </c:pt>
                <c:pt idx="5641">
                  <c:v>0.91534238136439106</c:v>
                </c:pt>
                <c:pt idx="5642">
                  <c:v>0.91534238136439106</c:v>
                </c:pt>
                <c:pt idx="5643">
                  <c:v>0.91534238136439106</c:v>
                </c:pt>
                <c:pt idx="5644">
                  <c:v>0.91564719068219458</c:v>
                </c:pt>
                <c:pt idx="5645">
                  <c:v>0.91564719068219458</c:v>
                </c:pt>
                <c:pt idx="5646">
                  <c:v>0.91534238136439106</c:v>
                </c:pt>
                <c:pt idx="5647">
                  <c:v>0.91564719068219458</c:v>
                </c:pt>
                <c:pt idx="5648">
                  <c:v>0.91564719068219458</c:v>
                </c:pt>
                <c:pt idx="5649">
                  <c:v>0.91564719068219458</c:v>
                </c:pt>
                <c:pt idx="5650">
                  <c:v>0.91564719068219458</c:v>
                </c:pt>
                <c:pt idx="5651">
                  <c:v>0.91534238136439106</c:v>
                </c:pt>
                <c:pt idx="5652">
                  <c:v>0.91564719068219458</c:v>
                </c:pt>
                <c:pt idx="5653">
                  <c:v>0.91534238136439106</c:v>
                </c:pt>
                <c:pt idx="5654">
                  <c:v>0.91564719068219458</c:v>
                </c:pt>
                <c:pt idx="5655">
                  <c:v>0.91564719068219458</c:v>
                </c:pt>
                <c:pt idx="5656">
                  <c:v>0.91564719068219458</c:v>
                </c:pt>
                <c:pt idx="5657">
                  <c:v>0.91564719068219458</c:v>
                </c:pt>
                <c:pt idx="5658">
                  <c:v>0.91534238136439106</c:v>
                </c:pt>
                <c:pt idx="5659">
                  <c:v>0.91564719068219458</c:v>
                </c:pt>
                <c:pt idx="5660">
                  <c:v>0.91564719068219458</c:v>
                </c:pt>
                <c:pt idx="5661">
                  <c:v>0.91534238136439106</c:v>
                </c:pt>
                <c:pt idx="5662">
                  <c:v>0.91564719068219458</c:v>
                </c:pt>
                <c:pt idx="5663">
                  <c:v>0.91534238136439106</c:v>
                </c:pt>
                <c:pt idx="5664">
                  <c:v>0.91534238136439106</c:v>
                </c:pt>
                <c:pt idx="5665">
                  <c:v>0.91564719068219458</c:v>
                </c:pt>
                <c:pt idx="5666">
                  <c:v>0.91534238136439106</c:v>
                </c:pt>
                <c:pt idx="5667">
                  <c:v>0.91534238136439106</c:v>
                </c:pt>
                <c:pt idx="5668">
                  <c:v>0.91534238136439106</c:v>
                </c:pt>
                <c:pt idx="5669">
                  <c:v>0.91534238136439106</c:v>
                </c:pt>
                <c:pt idx="5670">
                  <c:v>0.91534238136439106</c:v>
                </c:pt>
                <c:pt idx="5671">
                  <c:v>0.91534238136439106</c:v>
                </c:pt>
                <c:pt idx="5672">
                  <c:v>0.91564719068219458</c:v>
                </c:pt>
                <c:pt idx="5673">
                  <c:v>0.91534238136439106</c:v>
                </c:pt>
                <c:pt idx="5674">
                  <c:v>0.91534238136439106</c:v>
                </c:pt>
                <c:pt idx="5675">
                  <c:v>0.91534238136439106</c:v>
                </c:pt>
                <c:pt idx="5676">
                  <c:v>0.91534238136439106</c:v>
                </c:pt>
                <c:pt idx="5677">
                  <c:v>0.91534238136439106</c:v>
                </c:pt>
                <c:pt idx="5678">
                  <c:v>0.91534238136439106</c:v>
                </c:pt>
                <c:pt idx="5679">
                  <c:v>0.91564719068219458</c:v>
                </c:pt>
                <c:pt idx="5680">
                  <c:v>0.91534238136439106</c:v>
                </c:pt>
                <c:pt idx="5681">
                  <c:v>0.91534238136439106</c:v>
                </c:pt>
                <c:pt idx="5682">
                  <c:v>0.91534238136439106</c:v>
                </c:pt>
                <c:pt idx="5683">
                  <c:v>0.91534238136439106</c:v>
                </c:pt>
                <c:pt idx="5684">
                  <c:v>0.91564719068219458</c:v>
                </c:pt>
                <c:pt idx="5685">
                  <c:v>0.91564719068219458</c:v>
                </c:pt>
                <c:pt idx="5686">
                  <c:v>0.91564719068219458</c:v>
                </c:pt>
                <c:pt idx="5687">
                  <c:v>0.91564719068219458</c:v>
                </c:pt>
                <c:pt idx="5688">
                  <c:v>0.91564719068219458</c:v>
                </c:pt>
                <c:pt idx="5689">
                  <c:v>0.91564719068219458</c:v>
                </c:pt>
                <c:pt idx="5690">
                  <c:v>0.91564719068219458</c:v>
                </c:pt>
                <c:pt idx="5691">
                  <c:v>0.91534238136439106</c:v>
                </c:pt>
                <c:pt idx="5692">
                  <c:v>0.91564719068219458</c:v>
                </c:pt>
                <c:pt idx="5693">
                  <c:v>0.91564719068219458</c:v>
                </c:pt>
                <c:pt idx="5694">
                  <c:v>0.91564719068219458</c:v>
                </c:pt>
                <c:pt idx="5695">
                  <c:v>0.91564719068219458</c:v>
                </c:pt>
                <c:pt idx="5696">
                  <c:v>0.91564719068219458</c:v>
                </c:pt>
                <c:pt idx="5697">
                  <c:v>0.91564719068219458</c:v>
                </c:pt>
                <c:pt idx="5698">
                  <c:v>0.91564719068219458</c:v>
                </c:pt>
                <c:pt idx="5699">
                  <c:v>0.91564719068219458</c:v>
                </c:pt>
                <c:pt idx="5700">
                  <c:v>0.91564719068219458</c:v>
                </c:pt>
                <c:pt idx="5701">
                  <c:v>0.91534238136439106</c:v>
                </c:pt>
                <c:pt idx="5702">
                  <c:v>0.91534238136439106</c:v>
                </c:pt>
                <c:pt idx="5703">
                  <c:v>0.91564719068219458</c:v>
                </c:pt>
                <c:pt idx="5704">
                  <c:v>0.91534238136439106</c:v>
                </c:pt>
                <c:pt idx="5705">
                  <c:v>0.91534238136439106</c:v>
                </c:pt>
                <c:pt idx="5706">
                  <c:v>0.91534238136439106</c:v>
                </c:pt>
                <c:pt idx="5707">
                  <c:v>0.91534238136439106</c:v>
                </c:pt>
                <c:pt idx="5708">
                  <c:v>0.91534238136439106</c:v>
                </c:pt>
                <c:pt idx="5709">
                  <c:v>0.91534238136439106</c:v>
                </c:pt>
                <c:pt idx="5710">
                  <c:v>0.91534238136439106</c:v>
                </c:pt>
                <c:pt idx="5711">
                  <c:v>0.91534238136439106</c:v>
                </c:pt>
                <c:pt idx="5712">
                  <c:v>0.91564719068219458</c:v>
                </c:pt>
                <c:pt idx="5713">
                  <c:v>0.91534238136439106</c:v>
                </c:pt>
                <c:pt idx="5714">
                  <c:v>0.91564719068219458</c:v>
                </c:pt>
                <c:pt idx="5715">
                  <c:v>0.91564719068219458</c:v>
                </c:pt>
                <c:pt idx="5716">
                  <c:v>0.91534238136439106</c:v>
                </c:pt>
                <c:pt idx="5717">
                  <c:v>0.91534238136439106</c:v>
                </c:pt>
                <c:pt idx="5718">
                  <c:v>0.91564719068219458</c:v>
                </c:pt>
                <c:pt idx="5719">
                  <c:v>0.91534238136439106</c:v>
                </c:pt>
                <c:pt idx="5720">
                  <c:v>0.91534238136439106</c:v>
                </c:pt>
                <c:pt idx="5721">
                  <c:v>0.91564719068219458</c:v>
                </c:pt>
                <c:pt idx="5722">
                  <c:v>0.91534238136439106</c:v>
                </c:pt>
                <c:pt idx="5723">
                  <c:v>0.91564719068219458</c:v>
                </c:pt>
                <c:pt idx="5724">
                  <c:v>0.91564719068219458</c:v>
                </c:pt>
                <c:pt idx="5725">
                  <c:v>0.91564719068219458</c:v>
                </c:pt>
                <c:pt idx="5726">
                  <c:v>0.91534238136439106</c:v>
                </c:pt>
                <c:pt idx="5727">
                  <c:v>0.91564719068219458</c:v>
                </c:pt>
                <c:pt idx="5728">
                  <c:v>0.91564719068219458</c:v>
                </c:pt>
                <c:pt idx="5729">
                  <c:v>0.91564719068219458</c:v>
                </c:pt>
                <c:pt idx="5730">
                  <c:v>0.91564719068219458</c:v>
                </c:pt>
                <c:pt idx="5731">
                  <c:v>0.91564719068219458</c:v>
                </c:pt>
                <c:pt idx="5732">
                  <c:v>0.91564719068219458</c:v>
                </c:pt>
                <c:pt idx="5733">
                  <c:v>0.91564719068219458</c:v>
                </c:pt>
                <c:pt idx="5734">
                  <c:v>0.91564719068219458</c:v>
                </c:pt>
                <c:pt idx="5735">
                  <c:v>0.91564719068219458</c:v>
                </c:pt>
                <c:pt idx="5736">
                  <c:v>0.91564719068219458</c:v>
                </c:pt>
                <c:pt idx="5737">
                  <c:v>0.91564719068219458</c:v>
                </c:pt>
                <c:pt idx="5738">
                  <c:v>0.91564719068219458</c:v>
                </c:pt>
                <c:pt idx="5739">
                  <c:v>0.91564719068219458</c:v>
                </c:pt>
                <c:pt idx="5740">
                  <c:v>0.91564719068219458</c:v>
                </c:pt>
                <c:pt idx="5741">
                  <c:v>0.91564719068219458</c:v>
                </c:pt>
                <c:pt idx="5742">
                  <c:v>0.91564719068219458</c:v>
                </c:pt>
                <c:pt idx="5743">
                  <c:v>0.91564719068219458</c:v>
                </c:pt>
                <c:pt idx="5744">
                  <c:v>0.91564719068219458</c:v>
                </c:pt>
                <c:pt idx="5745">
                  <c:v>0.91564719068219458</c:v>
                </c:pt>
                <c:pt idx="5746">
                  <c:v>0.91564719068219458</c:v>
                </c:pt>
                <c:pt idx="5747">
                  <c:v>0.91564719068219458</c:v>
                </c:pt>
                <c:pt idx="5748">
                  <c:v>0.91564719068219458</c:v>
                </c:pt>
                <c:pt idx="5749">
                  <c:v>0.91564719068219458</c:v>
                </c:pt>
                <c:pt idx="5750">
                  <c:v>0.91564719068219458</c:v>
                </c:pt>
                <c:pt idx="5751">
                  <c:v>0.91564719068219458</c:v>
                </c:pt>
                <c:pt idx="5752">
                  <c:v>0.91564719068219458</c:v>
                </c:pt>
                <c:pt idx="5753">
                  <c:v>0.91564719068219458</c:v>
                </c:pt>
                <c:pt idx="5754">
                  <c:v>0.91564719068219458</c:v>
                </c:pt>
                <c:pt idx="5755">
                  <c:v>0.91564719068219458</c:v>
                </c:pt>
                <c:pt idx="5756">
                  <c:v>0.91564719068219458</c:v>
                </c:pt>
                <c:pt idx="5757">
                  <c:v>0.91564719068219458</c:v>
                </c:pt>
                <c:pt idx="5758">
                  <c:v>0.91564719068219458</c:v>
                </c:pt>
                <c:pt idx="5759">
                  <c:v>0.91564719068219458</c:v>
                </c:pt>
                <c:pt idx="5760">
                  <c:v>0.91564719068219458</c:v>
                </c:pt>
                <c:pt idx="5761">
                  <c:v>0.91564719068219458</c:v>
                </c:pt>
                <c:pt idx="5762">
                  <c:v>0.91564719068219458</c:v>
                </c:pt>
                <c:pt idx="5763">
                  <c:v>0.91564719068219458</c:v>
                </c:pt>
                <c:pt idx="5764">
                  <c:v>0.91564719068219458</c:v>
                </c:pt>
                <c:pt idx="5765">
                  <c:v>0.91564719068219458</c:v>
                </c:pt>
                <c:pt idx="5766">
                  <c:v>0.91564719068219458</c:v>
                </c:pt>
                <c:pt idx="5767">
                  <c:v>0.91564719068219458</c:v>
                </c:pt>
                <c:pt idx="5768">
                  <c:v>0.91564719068219458</c:v>
                </c:pt>
                <c:pt idx="5769">
                  <c:v>0.91564719068219458</c:v>
                </c:pt>
                <c:pt idx="5770">
                  <c:v>0.91564719068219458</c:v>
                </c:pt>
                <c:pt idx="5771">
                  <c:v>0.91564719068219458</c:v>
                </c:pt>
                <c:pt idx="5772">
                  <c:v>0.91564719068219458</c:v>
                </c:pt>
                <c:pt idx="5773">
                  <c:v>0.91564719068219458</c:v>
                </c:pt>
                <c:pt idx="5774">
                  <c:v>0.91564719068219458</c:v>
                </c:pt>
                <c:pt idx="5775">
                  <c:v>0.91564719068219458</c:v>
                </c:pt>
                <c:pt idx="5776">
                  <c:v>0.91564719068219458</c:v>
                </c:pt>
                <c:pt idx="5777">
                  <c:v>0.91564719068219458</c:v>
                </c:pt>
                <c:pt idx="5778">
                  <c:v>0.91564719068219458</c:v>
                </c:pt>
                <c:pt idx="5779">
                  <c:v>0.91564719068219458</c:v>
                </c:pt>
                <c:pt idx="5780">
                  <c:v>0.91564719068219458</c:v>
                </c:pt>
                <c:pt idx="5781">
                  <c:v>0.91534238136439106</c:v>
                </c:pt>
                <c:pt idx="5782">
                  <c:v>0.91564719068219458</c:v>
                </c:pt>
                <c:pt idx="5783">
                  <c:v>0.91564719068219458</c:v>
                </c:pt>
                <c:pt idx="5784">
                  <c:v>0.91564719068219458</c:v>
                </c:pt>
                <c:pt idx="5785">
                  <c:v>0.91564719068219458</c:v>
                </c:pt>
                <c:pt idx="5786">
                  <c:v>0.91564719068219458</c:v>
                </c:pt>
                <c:pt idx="5787">
                  <c:v>0.91564719068219458</c:v>
                </c:pt>
                <c:pt idx="5788">
                  <c:v>0.91564719068219458</c:v>
                </c:pt>
                <c:pt idx="5789">
                  <c:v>0.91564719068219458</c:v>
                </c:pt>
                <c:pt idx="5790">
                  <c:v>0.91564719068219458</c:v>
                </c:pt>
                <c:pt idx="5791">
                  <c:v>0.91564719068219458</c:v>
                </c:pt>
                <c:pt idx="5792">
                  <c:v>0.91564719068219458</c:v>
                </c:pt>
                <c:pt idx="5793">
                  <c:v>0.91564719068219458</c:v>
                </c:pt>
                <c:pt idx="5794">
                  <c:v>0.91564719068219458</c:v>
                </c:pt>
                <c:pt idx="5795">
                  <c:v>0.91564719068219458</c:v>
                </c:pt>
                <c:pt idx="5796">
                  <c:v>0.91564719068219458</c:v>
                </c:pt>
                <c:pt idx="5797">
                  <c:v>0.91564719068219458</c:v>
                </c:pt>
                <c:pt idx="5798">
                  <c:v>0.91564719068219458</c:v>
                </c:pt>
                <c:pt idx="5799">
                  <c:v>0.91564719068219458</c:v>
                </c:pt>
                <c:pt idx="5800">
                  <c:v>0.91564719068219458</c:v>
                </c:pt>
                <c:pt idx="5801">
                  <c:v>0.91564719068219458</c:v>
                </c:pt>
                <c:pt idx="5802">
                  <c:v>0.91564719068219458</c:v>
                </c:pt>
                <c:pt idx="5803">
                  <c:v>0.91564719068219458</c:v>
                </c:pt>
                <c:pt idx="5804">
                  <c:v>0.91564719068219458</c:v>
                </c:pt>
                <c:pt idx="5805">
                  <c:v>0.91564719068219458</c:v>
                </c:pt>
                <c:pt idx="5806">
                  <c:v>0.91564719068219458</c:v>
                </c:pt>
                <c:pt idx="5807">
                  <c:v>0.91564719068219458</c:v>
                </c:pt>
                <c:pt idx="5808">
                  <c:v>0.91534238136439106</c:v>
                </c:pt>
                <c:pt idx="5809">
                  <c:v>0.91534238136439106</c:v>
                </c:pt>
                <c:pt idx="5810">
                  <c:v>0.91564719068219458</c:v>
                </c:pt>
                <c:pt idx="5811">
                  <c:v>0.91534238136439106</c:v>
                </c:pt>
                <c:pt idx="5812">
                  <c:v>0.91534238136439106</c:v>
                </c:pt>
                <c:pt idx="5813">
                  <c:v>0.91534238136439106</c:v>
                </c:pt>
                <c:pt idx="5814">
                  <c:v>0.91534238136439106</c:v>
                </c:pt>
                <c:pt idx="5815">
                  <c:v>0.91534238136439106</c:v>
                </c:pt>
                <c:pt idx="5816">
                  <c:v>0.91534238136439106</c:v>
                </c:pt>
                <c:pt idx="5817">
                  <c:v>0.91534238136439106</c:v>
                </c:pt>
                <c:pt idx="5818">
                  <c:v>0.91564719068219458</c:v>
                </c:pt>
                <c:pt idx="5819">
                  <c:v>0.91534238136439106</c:v>
                </c:pt>
                <c:pt idx="5820">
                  <c:v>0.91534238136439106</c:v>
                </c:pt>
                <c:pt idx="5821">
                  <c:v>0.91564719068219458</c:v>
                </c:pt>
                <c:pt idx="5822">
                  <c:v>0.91564719068219458</c:v>
                </c:pt>
                <c:pt idx="5823">
                  <c:v>0.91564719068219458</c:v>
                </c:pt>
                <c:pt idx="5824">
                  <c:v>0.91564719068219458</c:v>
                </c:pt>
                <c:pt idx="5825">
                  <c:v>0.91534238136439106</c:v>
                </c:pt>
                <c:pt idx="5826">
                  <c:v>0.91564719068219458</c:v>
                </c:pt>
                <c:pt idx="5827">
                  <c:v>0.91564719068219458</c:v>
                </c:pt>
                <c:pt idx="5828">
                  <c:v>0.91564719068219458</c:v>
                </c:pt>
                <c:pt idx="5829">
                  <c:v>0.91564719068219458</c:v>
                </c:pt>
                <c:pt idx="5830">
                  <c:v>0.91564719068219458</c:v>
                </c:pt>
                <c:pt idx="5831">
                  <c:v>0.91564719068219458</c:v>
                </c:pt>
                <c:pt idx="5832">
                  <c:v>0.91564719068219458</c:v>
                </c:pt>
                <c:pt idx="5833">
                  <c:v>0.91564719068219458</c:v>
                </c:pt>
                <c:pt idx="5834">
                  <c:v>0.91564719068219458</c:v>
                </c:pt>
                <c:pt idx="5835">
                  <c:v>0.91564719068219458</c:v>
                </c:pt>
                <c:pt idx="5836">
                  <c:v>0.91564719068219458</c:v>
                </c:pt>
                <c:pt idx="5837">
                  <c:v>0.91564719068219458</c:v>
                </c:pt>
                <c:pt idx="5838">
                  <c:v>0.91564719068219458</c:v>
                </c:pt>
                <c:pt idx="5839">
                  <c:v>0.91564719068219458</c:v>
                </c:pt>
                <c:pt idx="5840">
                  <c:v>0.91564719068219458</c:v>
                </c:pt>
                <c:pt idx="5841">
                  <c:v>0.91534238136439106</c:v>
                </c:pt>
                <c:pt idx="5842">
                  <c:v>0.91564719068219458</c:v>
                </c:pt>
                <c:pt idx="5843">
                  <c:v>0.91564719068219458</c:v>
                </c:pt>
                <c:pt idx="5844">
                  <c:v>0.91564719068219458</c:v>
                </c:pt>
                <c:pt idx="5845">
                  <c:v>0.91564719068219458</c:v>
                </c:pt>
                <c:pt idx="5846">
                  <c:v>0.91564719068219458</c:v>
                </c:pt>
                <c:pt idx="5847">
                  <c:v>0.91564719068219458</c:v>
                </c:pt>
                <c:pt idx="5848">
                  <c:v>0.91564719068219458</c:v>
                </c:pt>
                <c:pt idx="5849">
                  <c:v>0.91564719068219458</c:v>
                </c:pt>
                <c:pt idx="5850">
                  <c:v>0.91564719068219458</c:v>
                </c:pt>
                <c:pt idx="5851">
                  <c:v>0.91564719068219458</c:v>
                </c:pt>
                <c:pt idx="5852">
                  <c:v>0.91564719068219458</c:v>
                </c:pt>
                <c:pt idx="5853">
                  <c:v>0.91564719068219458</c:v>
                </c:pt>
                <c:pt idx="5854">
                  <c:v>0.91564719068219458</c:v>
                </c:pt>
                <c:pt idx="5855">
                  <c:v>0.91564719068219458</c:v>
                </c:pt>
                <c:pt idx="5856">
                  <c:v>0.91564719068219458</c:v>
                </c:pt>
                <c:pt idx="5857">
                  <c:v>0.91564719068219458</c:v>
                </c:pt>
                <c:pt idx="5858">
                  <c:v>0.91564719068219458</c:v>
                </c:pt>
                <c:pt idx="5859">
                  <c:v>0.91564719068219458</c:v>
                </c:pt>
                <c:pt idx="5860">
                  <c:v>0.91564719068219458</c:v>
                </c:pt>
                <c:pt idx="5861">
                  <c:v>0.91564719068219458</c:v>
                </c:pt>
                <c:pt idx="5862">
                  <c:v>0.91564719068219458</c:v>
                </c:pt>
                <c:pt idx="5863">
                  <c:v>0.91564719068219458</c:v>
                </c:pt>
                <c:pt idx="5864">
                  <c:v>0.91564719068219458</c:v>
                </c:pt>
                <c:pt idx="5865">
                  <c:v>0.91564719068219458</c:v>
                </c:pt>
                <c:pt idx="5866">
                  <c:v>0.91564719068219458</c:v>
                </c:pt>
                <c:pt idx="5867">
                  <c:v>0.91564719068219458</c:v>
                </c:pt>
                <c:pt idx="5868">
                  <c:v>0.91564719068219458</c:v>
                </c:pt>
                <c:pt idx="5869">
                  <c:v>0.91564719068219458</c:v>
                </c:pt>
                <c:pt idx="5870">
                  <c:v>0.91564719068219458</c:v>
                </c:pt>
                <c:pt idx="5871">
                  <c:v>0.91564719068219458</c:v>
                </c:pt>
                <c:pt idx="5872">
                  <c:v>0.91564719068219458</c:v>
                </c:pt>
                <c:pt idx="5873">
                  <c:v>0.91564719068219458</c:v>
                </c:pt>
                <c:pt idx="5874">
                  <c:v>0.91564719068219458</c:v>
                </c:pt>
                <c:pt idx="5875">
                  <c:v>0.91564719068219458</c:v>
                </c:pt>
                <c:pt idx="5876">
                  <c:v>0.91564719068219458</c:v>
                </c:pt>
                <c:pt idx="5877">
                  <c:v>0.91564719068219458</c:v>
                </c:pt>
                <c:pt idx="5878">
                  <c:v>0.91564719068219458</c:v>
                </c:pt>
                <c:pt idx="5879">
                  <c:v>0.91564719068219458</c:v>
                </c:pt>
                <c:pt idx="5880">
                  <c:v>0.91564719068219458</c:v>
                </c:pt>
                <c:pt idx="5881">
                  <c:v>0.91564719068219458</c:v>
                </c:pt>
                <c:pt idx="5882">
                  <c:v>0.91564719068219458</c:v>
                </c:pt>
                <c:pt idx="5883">
                  <c:v>0.91564719068219458</c:v>
                </c:pt>
                <c:pt idx="5884">
                  <c:v>0.91564719068219458</c:v>
                </c:pt>
                <c:pt idx="5885">
                  <c:v>0.91564719068219458</c:v>
                </c:pt>
                <c:pt idx="5886">
                  <c:v>0.91564719068219458</c:v>
                </c:pt>
                <c:pt idx="5887">
                  <c:v>0.91564719068219458</c:v>
                </c:pt>
                <c:pt idx="5888">
                  <c:v>0.91564719068219458</c:v>
                </c:pt>
                <c:pt idx="5889">
                  <c:v>0.91564719068219458</c:v>
                </c:pt>
                <c:pt idx="5890">
                  <c:v>0.91564719068219458</c:v>
                </c:pt>
                <c:pt idx="5891">
                  <c:v>0.91564719068219458</c:v>
                </c:pt>
                <c:pt idx="5892">
                  <c:v>0.91564719068219458</c:v>
                </c:pt>
                <c:pt idx="5893">
                  <c:v>0.91564719068219458</c:v>
                </c:pt>
                <c:pt idx="5894">
                  <c:v>0.91564719068219458</c:v>
                </c:pt>
                <c:pt idx="5895">
                  <c:v>0.91564719068219458</c:v>
                </c:pt>
                <c:pt idx="5896">
                  <c:v>0.91564719068219458</c:v>
                </c:pt>
                <c:pt idx="5897">
                  <c:v>0.91564719068219458</c:v>
                </c:pt>
                <c:pt idx="5898">
                  <c:v>0.91564719068219458</c:v>
                </c:pt>
                <c:pt idx="5899">
                  <c:v>0.91564719068219458</c:v>
                </c:pt>
                <c:pt idx="5900">
                  <c:v>0.91564719068219458</c:v>
                </c:pt>
                <c:pt idx="5901">
                  <c:v>0.91564719068219458</c:v>
                </c:pt>
                <c:pt idx="5902">
                  <c:v>0.91564719068219458</c:v>
                </c:pt>
                <c:pt idx="5903">
                  <c:v>0.91564719068219458</c:v>
                </c:pt>
                <c:pt idx="5904">
                  <c:v>0.91564719068219458</c:v>
                </c:pt>
                <c:pt idx="5905">
                  <c:v>0.91564719068219458</c:v>
                </c:pt>
                <c:pt idx="5906">
                  <c:v>0.91564719068219458</c:v>
                </c:pt>
                <c:pt idx="5907">
                  <c:v>0.91564719068219458</c:v>
                </c:pt>
                <c:pt idx="5908">
                  <c:v>0.91564719068219458</c:v>
                </c:pt>
                <c:pt idx="5909">
                  <c:v>0.91564719068219458</c:v>
                </c:pt>
                <c:pt idx="5910">
                  <c:v>0.91564719068219458</c:v>
                </c:pt>
                <c:pt idx="5911">
                  <c:v>0.91564719068219458</c:v>
                </c:pt>
                <c:pt idx="5912">
                  <c:v>0.91564719068219458</c:v>
                </c:pt>
                <c:pt idx="5913">
                  <c:v>0.91564719068219458</c:v>
                </c:pt>
                <c:pt idx="5914">
                  <c:v>0.91564719068219458</c:v>
                </c:pt>
                <c:pt idx="5915">
                  <c:v>0.91564719068219458</c:v>
                </c:pt>
                <c:pt idx="5916">
                  <c:v>0.91564719068219458</c:v>
                </c:pt>
                <c:pt idx="5917">
                  <c:v>0.91564719068219458</c:v>
                </c:pt>
                <c:pt idx="5918">
                  <c:v>0.91564719068219458</c:v>
                </c:pt>
                <c:pt idx="5919">
                  <c:v>0.91564719068219458</c:v>
                </c:pt>
                <c:pt idx="5920">
                  <c:v>0.91564719068219458</c:v>
                </c:pt>
                <c:pt idx="5921">
                  <c:v>0.91564719068219458</c:v>
                </c:pt>
                <c:pt idx="5922">
                  <c:v>0.91564719068219458</c:v>
                </c:pt>
                <c:pt idx="5923">
                  <c:v>0.91564719068219458</c:v>
                </c:pt>
                <c:pt idx="5924">
                  <c:v>0.91564719068219458</c:v>
                </c:pt>
                <c:pt idx="5925">
                  <c:v>0.91564719068219458</c:v>
                </c:pt>
                <c:pt idx="5926">
                  <c:v>0.91564719068219458</c:v>
                </c:pt>
                <c:pt idx="5927">
                  <c:v>0.91564719068219458</c:v>
                </c:pt>
                <c:pt idx="5928">
                  <c:v>0.91564719068219458</c:v>
                </c:pt>
                <c:pt idx="5929">
                  <c:v>0.91564719068219458</c:v>
                </c:pt>
                <c:pt idx="5930">
                  <c:v>0.91564719068219458</c:v>
                </c:pt>
                <c:pt idx="5931">
                  <c:v>0.91564719068219458</c:v>
                </c:pt>
                <c:pt idx="5932">
                  <c:v>0.91564719068219458</c:v>
                </c:pt>
                <c:pt idx="5933">
                  <c:v>0.91564719068219458</c:v>
                </c:pt>
                <c:pt idx="5934">
                  <c:v>0.91564719068219458</c:v>
                </c:pt>
                <c:pt idx="5935">
                  <c:v>0.91564719068219458</c:v>
                </c:pt>
                <c:pt idx="5936">
                  <c:v>0.91564719068219458</c:v>
                </c:pt>
                <c:pt idx="5937">
                  <c:v>0.91564719068219458</c:v>
                </c:pt>
                <c:pt idx="5938">
                  <c:v>0.91564719068219458</c:v>
                </c:pt>
                <c:pt idx="5939">
                  <c:v>0.91564719068219458</c:v>
                </c:pt>
                <c:pt idx="5940">
                  <c:v>0.91564719068219458</c:v>
                </c:pt>
                <c:pt idx="5941">
                  <c:v>0.91564719068219458</c:v>
                </c:pt>
                <c:pt idx="5942">
                  <c:v>0.91564719068219458</c:v>
                </c:pt>
                <c:pt idx="5943">
                  <c:v>0.91564719068219458</c:v>
                </c:pt>
                <c:pt idx="5944">
                  <c:v>0.91564719068219458</c:v>
                </c:pt>
                <c:pt idx="5945">
                  <c:v>0.91564719068219458</c:v>
                </c:pt>
                <c:pt idx="5946">
                  <c:v>0.91564719068219458</c:v>
                </c:pt>
                <c:pt idx="5947">
                  <c:v>0.91564719068219458</c:v>
                </c:pt>
                <c:pt idx="5948">
                  <c:v>0.91564719068219458</c:v>
                </c:pt>
                <c:pt idx="5949">
                  <c:v>0.91564719068219458</c:v>
                </c:pt>
                <c:pt idx="5950">
                  <c:v>0.91564719068219458</c:v>
                </c:pt>
                <c:pt idx="5951">
                  <c:v>0.91564719068219458</c:v>
                </c:pt>
                <c:pt idx="5952">
                  <c:v>0.91564719068219458</c:v>
                </c:pt>
                <c:pt idx="5953">
                  <c:v>0.91564719068219458</c:v>
                </c:pt>
                <c:pt idx="5954">
                  <c:v>0.91564719068219458</c:v>
                </c:pt>
                <c:pt idx="5955">
                  <c:v>0.91564719068219458</c:v>
                </c:pt>
                <c:pt idx="5956">
                  <c:v>0.91564719068219458</c:v>
                </c:pt>
                <c:pt idx="5957">
                  <c:v>0.91564719068219458</c:v>
                </c:pt>
                <c:pt idx="5958">
                  <c:v>0.91564719068219458</c:v>
                </c:pt>
                <c:pt idx="5959">
                  <c:v>0.91564719068219458</c:v>
                </c:pt>
                <c:pt idx="5960">
                  <c:v>0.91564719068219458</c:v>
                </c:pt>
                <c:pt idx="5961">
                  <c:v>0.91564719068219458</c:v>
                </c:pt>
                <c:pt idx="5962">
                  <c:v>0.91564719068219458</c:v>
                </c:pt>
                <c:pt idx="5963">
                  <c:v>0.91564719068219458</c:v>
                </c:pt>
                <c:pt idx="5964">
                  <c:v>0.91564719068219458</c:v>
                </c:pt>
                <c:pt idx="5965">
                  <c:v>0.91564719068219458</c:v>
                </c:pt>
                <c:pt idx="5966">
                  <c:v>0.91564719068219458</c:v>
                </c:pt>
                <c:pt idx="5967">
                  <c:v>0.91564719068219458</c:v>
                </c:pt>
                <c:pt idx="5968">
                  <c:v>0.91564719068219458</c:v>
                </c:pt>
                <c:pt idx="5969">
                  <c:v>0.91564719068219458</c:v>
                </c:pt>
                <c:pt idx="5970">
                  <c:v>0.91564719068219458</c:v>
                </c:pt>
                <c:pt idx="5971">
                  <c:v>0.91564719068219458</c:v>
                </c:pt>
                <c:pt idx="5972">
                  <c:v>0.91564719068219458</c:v>
                </c:pt>
                <c:pt idx="5973">
                  <c:v>0.91564719068219458</c:v>
                </c:pt>
                <c:pt idx="5974">
                  <c:v>0.91564719068219458</c:v>
                </c:pt>
                <c:pt idx="5975">
                  <c:v>0.91564719068219458</c:v>
                </c:pt>
                <c:pt idx="5976">
                  <c:v>0.91564719068219458</c:v>
                </c:pt>
                <c:pt idx="5977">
                  <c:v>0.91564719068219458</c:v>
                </c:pt>
                <c:pt idx="5978">
                  <c:v>0.91564719068219458</c:v>
                </c:pt>
                <c:pt idx="5979">
                  <c:v>0.91564719068219458</c:v>
                </c:pt>
                <c:pt idx="5980">
                  <c:v>0.91564719068219458</c:v>
                </c:pt>
                <c:pt idx="5981">
                  <c:v>0.91564719068219458</c:v>
                </c:pt>
                <c:pt idx="5982">
                  <c:v>0.91564719068219458</c:v>
                </c:pt>
                <c:pt idx="5983">
                  <c:v>0.91564719068219458</c:v>
                </c:pt>
                <c:pt idx="5984">
                  <c:v>0.91564719068219458</c:v>
                </c:pt>
                <c:pt idx="5985">
                  <c:v>0.91564719068219458</c:v>
                </c:pt>
                <c:pt idx="5986">
                  <c:v>0.91564719068219458</c:v>
                </c:pt>
                <c:pt idx="5987">
                  <c:v>0.91564719068219458</c:v>
                </c:pt>
                <c:pt idx="5988">
                  <c:v>0.91564719068219458</c:v>
                </c:pt>
                <c:pt idx="5989">
                  <c:v>0.91564719068219458</c:v>
                </c:pt>
                <c:pt idx="5990">
                  <c:v>0.91564719068219458</c:v>
                </c:pt>
                <c:pt idx="5991">
                  <c:v>0.91564719068219458</c:v>
                </c:pt>
                <c:pt idx="5992">
                  <c:v>0.91564719068219458</c:v>
                </c:pt>
                <c:pt idx="5993">
                  <c:v>0.91564719068219458</c:v>
                </c:pt>
                <c:pt idx="5994">
                  <c:v>0.91564719068219458</c:v>
                </c:pt>
                <c:pt idx="5995">
                  <c:v>0.91564719068219458</c:v>
                </c:pt>
                <c:pt idx="5996">
                  <c:v>0.91564719068219458</c:v>
                </c:pt>
                <c:pt idx="5997">
                  <c:v>0.91564719068219458</c:v>
                </c:pt>
                <c:pt idx="5998">
                  <c:v>0.91564719068219458</c:v>
                </c:pt>
                <c:pt idx="5999">
                  <c:v>0.91564719068219458</c:v>
                </c:pt>
                <c:pt idx="6000">
                  <c:v>0.91564719068219458</c:v>
                </c:pt>
                <c:pt idx="6001">
                  <c:v>0.91564719068219458</c:v>
                </c:pt>
                <c:pt idx="6002">
                  <c:v>0.91564719068219458</c:v>
                </c:pt>
                <c:pt idx="6003">
                  <c:v>0.91564719068219458</c:v>
                </c:pt>
                <c:pt idx="6004">
                  <c:v>0.91564719068219458</c:v>
                </c:pt>
                <c:pt idx="6005">
                  <c:v>0.91564719068219458</c:v>
                </c:pt>
                <c:pt idx="6006">
                  <c:v>0.91564719068219458</c:v>
                </c:pt>
                <c:pt idx="6007">
                  <c:v>0.91564719068219458</c:v>
                </c:pt>
                <c:pt idx="6008">
                  <c:v>0.91564719068219458</c:v>
                </c:pt>
                <c:pt idx="6009">
                  <c:v>0.91564719068219458</c:v>
                </c:pt>
                <c:pt idx="6010">
                  <c:v>0.91564719068219458</c:v>
                </c:pt>
                <c:pt idx="6011">
                  <c:v>0.91564719068219458</c:v>
                </c:pt>
                <c:pt idx="6012">
                  <c:v>0.91564719068219458</c:v>
                </c:pt>
                <c:pt idx="6013">
                  <c:v>0.91564719068219458</c:v>
                </c:pt>
                <c:pt idx="6014">
                  <c:v>0.91564719068219458</c:v>
                </c:pt>
                <c:pt idx="6015">
                  <c:v>0.91564719068219458</c:v>
                </c:pt>
                <c:pt idx="6016">
                  <c:v>0.91564719068219458</c:v>
                </c:pt>
                <c:pt idx="6017">
                  <c:v>0.91564719068219458</c:v>
                </c:pt>
                <c:pt idx="6018">
                  <c:v>0.91564719068219458</c:v>
                </c:pt>
                <c:pt idx="6019">
                  <c:v>0.91564719068219458</c:v>
                </c:pt>
                <c:pt idx="6020">
                  <c:v>0.91564719068219458</c:v>
                </c:pt>
                <c:pt idx="6021">
                  <c:v>0.91564719068219458</c:v>
                </c:pt>
                <c:pt idx="6022">
                  <c:v>0.91564719068219458</c:v>
                </c:pt>
                <c:pt idx="6023">
                  <c:v>0.91564719068219458</c:v>
                </c:pt>
                <c:pt idx="6024">
                  <c:v>0.91564719068219458</c:v>
                </c:pt>
                <c:pt idx="6025">
                  <c:v>0.91564719068219458</c:v>
                </c:pt>
                <c:pt idx="6026">
                  <c:v>0.91564719068219458</c:v>
                </c:pt>
                <c:pt idx="6027">
                  <c:v>0.91564719068219458</c:v>
                </c:pt>
                <c:pt idx="6028">
                  <c:v>0.91564719068219458</c:v>
                </c:pt>
                <c:pt idx="6029">
                  <c:v>0.91564719068219458</c:v>
                </c:pt>
                <c:pt idx="6030">
                  <c:v>0.91564719068219458</c:v>
                </c:pt>
                <c:pt idx="6031">
                  <c:v>0.91564719068219458</c:v>
                </c:pt>
                <c:pt idx="6032">
                  <c:v>0.91564719068219458</c:v>
                </c:pt>
                <c:pt idx="6033">
                  <c:v>0.91564719068219458</c:v>
                </c:pt>
                <c:pt idx="6034">
                  <c:v>0.91564719068219458</c:v>
                </c:pt>
                <c:pt idx="6035">
                  <c:v>0.91564719068219458</c:v>
                </c:pt>
                <c:pt idx="6036">
                  <c:v>0.91564719068219458</c:v>
                </c:pt>
                <c:pt idx="6037">
                  <c:v>0.91564719068219458</c:v>
                </c:pt>
                <c:pt idx="6038">
                  <c:v>0.91564719068219458</c:v>
                </c:pt>
                <c:pt idx="6039">
                  <c:v>0.91564719068219458</c:v>
                </c:pt>
                <c:pt idx="6040">
                  <c:v>0.91564719068219458</c:v>
                </c:pt>
                <c:pt idx="6041">
                  <c:v>0.91564719068219458</c:v>
                </c:pt>
                <c:pt idx="6042">
                  <c:v>0.91564719068219458</c:v>
                </c:pt>
                <c:pt idx="6043">
                  <c:v>0.91564719068219458</c:v>
                </c:pt>
                <c:pt idx="6044">
                  <c:v>0.91564719068219458</c:v>
                </c:pt>
                <c:pt idx="6045">
                  <c:v>0.91564719068219458</c:v>
                </c:pt>
                <c:pt idx="6046">
                  <c:v>0.91564719068219458</c:v>
                </c:pt>
                <c:pt idx="6047">
                  <c:v>0.91564719068219458</c:v>
                </c:pt>
                <c:pt idx="6048">
                  <c:v>0.91564719068219458</c:v>
                </c:pt>
                <c:pt idx="6049">
                  <c:v>0.91564719068219458</c:v>
                </c:pt>
                <c:pt idx="6050">
                  <c:v>0.91564719068219458</c:v>
                </c:pt>
                <c:pt idx="6051">
                  <c:v>0.91564719068219458</c:v>
                </c:pt>
                <c:pt idx="6052">
                  <c:v>0.91564719068219458</c:v>
                </c:pt>
                <c:pt idx="6053">
                  <c:v>0.91564719068219458</c:v>
                </c:pt>
                <c:pt idx="6054">
                  <c:v>0.91564719068219458</c:v>
                </c:pt>
                <c:pt idx="6055">
                  <c:v>0.91564719068219458</c:v>
                </c:pt>
                <c:pt idx="6056">
                  <c:v>0.91564719068219458</c:v>
                </c:pt>
                <c:pt idx="6057">
                  <c:v>0.91564719068219458</c:v>
                </c:pt>
                <c:pt idx="6058">
                  <c:v>0.91564719068219458</c:v>
                </c:pt>
                <c:pt idx="6059">
                  <c:v>0.91564719068219458</c:v>
                </c:pt>
                <c:pt idx="6060">
                  <c:v>0.91564719068219458</c:v>
                </c:pt>
                <c:pt idx="6061">
                  <c:v>0.91564719068219458</c:v>
                </c:pt>
                <c:pt idx="6062">
                  <c:v>0.91564719068219458</c:v>
                </c:pt>
                <c:pt idx="6063">
                  <c:v>0.91564719068219458</c:v>
                </c:pt>
                <c:pt idx="6064">
                  <c:v>0.91564719068219458</c:v>
                </c:pt>
                <c:pt idx="6065">
                  <c:v>0.91564719068219458</c:v>
                </c:pt>
                <c:pt idx="6066">
                  <c:v>0.91564719068219458</c:v>
                </c:pt>
                <c:pt idx="6067">
                  <c:v>0.91564719068219458</c:v>
                </c:pt>
                <c:pt idx="6068">
                  <c:v>0.91564719068219458</c:v>
                </c:pt>
                <c:pt idx="6069">
                  <c:v>0.91564719068219458</c:v>
                </c:pt>
                <c:pt idx="6070">
                  <c:v>0.91564719068219458</c:v>
                </c:pt>
                <c:pt idx="6071">
                  <c:v>0.91564719068219458</c:v>
                </c:pt>
                <c:pt idx="6072">
                  <c:v>0.91564719068219458</c:v>
                </c:pt>
                <c:pt idx="6073">
                  <c:v>0.91564719068219458</c:v>
                </c:pt>
                <c:pt idx="6074">
                  <c:v>0.91564719068219458</c:v>
                </c:pt>
                <c:pt idx="6075">
                  <c:v>0.91564719068219458</c:v>
                </c:pt>
                <c:pt idx="6076">
                  <c:v>0.91564719068219458</c:v>
                </c:pt>
                <c:pt idx="6077">
                  <c:v>0.91564719068219458</c:v>
                </c:pt>
                <c:pt idx="6078">
                  <c:v>0.91564719068219458</c:v>
                </c:pt>
                <c:pt idx="6079">
                  <c:v>0.91564719068219458</c:v>
                </c:pt>
                <c:pt idx="6080">
                  <c:v>0.91564719068219458</c:v>
                </c:pt>
                <c:pt idx="6081">
                  <c:v>0.91564719068219458</c:v>
                </c:pt>
                <c:pt idx="6082">
                  <c:v>0.91564719068219458</c:v>
                </c:pt>
                <c:pt idx="6083">
                  <c:v>0.91564719068219458</c:v>
                </c:pt>
                <c:pt idx="6084">
                  <c:v>0.91564719068219458</c:v>
                </c:pt>
                <c:pt idx="6085">
                  <c:v>0.91564719068219458</c:v>
                </c:pt>
                <c:pt idx="6086">
                  <c:v>0.91564719068219458</c:v>
                </c:pt>
                <c:pt idx="6087">
                  <c:v>0.91564719068219458</c:v>
                </c:pt>
                <c:pt idx="6088">
                  <c:v>0.91564719068219458</c:v>
                </c:pt>
                <c:pt idx="6089">
                  <c:v>0.91564719068219458</c:v>
                </c:pt>
                <c:pt idx="6090">
                  <c:v>0.91564719068219458</c:v>
                </c:pt>
                <c:pt idx="6091">
                  <c:v>0.91564719068219458</c:v>
                </c:pt>
                <c:pt idx="6092">
                  <c:v>0.91564719068219458</c:v>
                </c:pt>
                <c:pt idx="6093">
                  <c:v>0.91564719068219458</c:v>
                </c:pt>
                <c:pt idx="6094">
                  <c:v>0.91564719068219458</c:v>
                </c:pt>
                <c:pt idx="6095">
                  <c:v>0.91564719068219458</c:v>
                </c:pt>
                <c:pt idx="6096">
                  <c:v>0.91564719068219458</c:v>
                </c:pt>
                <c:pt idx="6097">
                  <c:v>0.91564719068219458</c:v>
                </c:pt>
                <c:pt idx="6098">
                  <c:v>0.91564719068219458</c:v>
                </c:pt>
                <c:pt idx="6099">
                  <c:v>0.91564719068219458</c:v>
                </c:pt>
                <c:pt idx="6100">
                  <c:v>0.91564719068219458</c:v>
                </c:pt>
                <c:pt idx="6101">
                  <c:v>0.91564719068219458</c:v>
                </c:pt>
                <c:pt idx="6102">
                  <c:v>0.91564719068219458</c:v>
                </c:pt>
                <c:pt idx="6103">
                  <c:v>0.91564719068219458</c:v>
                </c:pt>
                <c:pt idx="6104">
                  <c:v>0.91564719068219458</c:v>
                </c:pt>
                <c:pt idx="6105">
                  <c:v>0.91564719068219458</c:v>
                </c:pt>
                <c:pt idx="6106">
                  <c:v>0.91564719068219458</c:v>
                </c:pt>
                <c:pt idx="6107">
                  <c:v>0.91564719068219458</c:v>
                </c:pt>
                <c:pt idx="6108">
                  <c:v>0.91564719068219458</c:v>
                </c:pt>
                <c:pt idx="6109">
                  <c:v>0.91564719068219458</c:v>
                </c:pt>
                <c:pt idx="6110">
                  <c:v>0.91564719068219458</c:v>
                </c:pt>
                <c:pt idx="6111">
                  <c:v>0.91564719068219458</c:v>
                </c:pt>
                <c:pt idx="6112">
                  <c:v>0.91564719068219458</c:v>
                </c:pt>
                <c:pt idx="6113">
                  <c:v>0.91564719068219458</c:v>
                </c:pt>
                <c:pt idx="6114">
                  <c:v>0.91564719068219458</c:v>
                </c:pt>
                <c:pt idx="6115">
                  <c:v>0.91564719068219458</c:v>
                </c:pt>
                <c:pt idx="6116">
                  <c:v>0.91564719068219458</c:v>
                </c:pt>
                <c:pt idx="6117">
                  <c:v>0.91564719068219458</c:v>
                </c:pt>
                <c:pt idx="6118">
                  <c:v>0.91564719068219458</c:v>
                </c:pt>
                <c:pt idx="6119">
                  <c:v>0.91564719068219458</c:v>
                </c:pt>
                <c:pt idx="6120">
                  <c:v>0.91564719068219458</c:v>
                </c:pt>
                <c:pt idx="6121">
                  <c:v>0.91564719068219458</c:v>
                </c:pt>
                <c:pt idx="6122">
                  <c:v>0.91564719068219458</c:v>
                </c:pt>
                <c:pt idx="6123">
                  <c:v>0.91564719068219458</c:v>
                </c:pt>
                <c:pt idx="6124">
                  <c:v>0.91564719068219458</c:v>
                </c:pt>
                <c:pt idx="6125">
                  <c:v>0.91564719068219458</c:v>
                </c:pt>
                <c:pt idx="6126">
                  <c:v>0.91564719068219458</c:v>
                </c:pt>
                <c:pt idx="6127">
                  <c:v>0.91564719068219458</c:v>
                </c:pt>
                <c:pt idx="6128">
                  <c:v>0.91564719068219458</c:v>
                </c:pt>
                <c:pt idx="6129">
                  <c:v>0.91564719068219458</c:v>
                </c:pt>
                <c:pt idx="6130">
                  <c:v>0.91564719068219458</c:v>
                </c:pt>
                <c:pt idx="6131">
                  <c:v>0.91564719068219458</c:v>
                </c:pt>
                <c:pt idx="6132">
                  <c:v>0.91564719068219458</c:v>
                </c:pt>
                <c:pt idx="6133">
                  <c:v>0.91564719068219458</c:v>
                </c:pt>
                <c:pt idx="6134">
                  <c:v>0.91564719068219458</c:v>
                </c:pt>
                <c:pt idx="6135">
                  <c:v>0.91564719068219458</c:v>
                </c:pt>
                <c:pt idx="6136">
                  <c:v>0.91564719068219458</c:v>
                </c:pt>
                <c:pt idx="6137">
                  <c:v>0.91564719068219458</c:v>
                </c:pt>
                <c:pt idx="6138">
                  <c:v>0.91564719068219458</c:v>
                </c:pt>
                <c:pt idx="6139">
                  <c:v>0.91564719068219458</c:v>
                </c:pt>
                <c:pt idx="6140">
                  <c:v>0.91564719068219458</c:v>
                </c:pt>
                <c:pt idx="6141">
                  <c:v>0.91564719068219458</c:v>
                </c:pt>
                <c:pt idx="6142">
                  <c:v>0.91564719068219458</c:v>
                </c:pt>
                <c:pt idx="6143">
                  <c:v>0.91564719068219458</c:v>
                </c:pt>
                <c:pt idx="6144">
                  <c:v>0.91564719068219458</c:v>
                </c:pt>
                <c:pt idx="6145">
                  <c:v>0.91564719068219458</c:v>
                </c:pt>
                <c:pt idx="6146">
                  <c:v>0.91564719068219458</c:v>
                </c:pt>
                <c:pt idx="6147">
                  <c:v>0.91564719068219458</c:v>
                </c:pt>
                <c:pt idx="6148">
                  <c:v>0.91564719068219458</c:v>
                </c:pt>
                <c:pt idx="6149">
                  <c:v>0.91564719068219458</c:v>
                </c:pt>
                <c:pt idx="6150">
                  <c:v>0.91564719068219458</c:v>
                </c:pt>
                <c:pt idx="6151">
                  <c:v>0.91564719068219458</c:v>
                </c:pt>
                <c:pt idx="6152">
                  <c:v>0.91564719068219458</c:v>
                </c:pt>
                <c:pt idx="6153">
                  <c:v>0.91564719068219458</c:v>
                </c:pt>
                <c:pt idx="6154">
                  <c:v>0.91564719068219458</c:v>
                </c:pt>
                <c:pt idx="6155">
                  <c:v>0.91564719068219458</c:v>
                </c:pt>
                <c:pt idx="6156">
                  <c:v>0.91564719068219458</c:v>
                </c:pt>
                <c:pt idx="6157">
                  <c:v>0.91564719068219458</c:v>
                </c:pt>
                <c:pt idx="6158">
                  <c:v>0.91564719068219458</c:v>
                </c:pt>
                <c:pt idx="6159">
                  <c:v>0.91564719068219458</c:v>
                </c:pt>
                <c:pt idx="6160">
                  <c:v>0.91564719068219458</c:v>
                </c:pt>
                <c:pt idx="6161">
                  <c:v>0.91564719068219458</c:v>
                </c:pt>
                <c:pt idx="6162">
                  <c:v>0.91564719068219458</c:v>
                </c:pt>
                <c:pt idx="6163">
                  <c:v>0.91564719068219458</c:v>
                </c:pt>
                <c:pt idx="6164">
                  <c:v>0.91564719068219458</c:v>
                </c:pt>
                <c:pt idx="6165">
                  <c:v>0.91564719068219458</c:v>
                </c:pt>
                <c:pt idx="6166">
                  <c:v>0.91564719068219458</c:v>
                </c:pt>
                <c:pt idx="6167">
                  <c:v>0.91564719068219458</c:v>
                </c:pt>
                <c:pt idx="6168">
                  <c:v>0.91564719068219458</c:v>
                </c:pt>
                <c:pt idx="6169">
                  <c:v>0.91564719068219458</c:v>
                </c:pt>
                <c:pt idx="6170">
                  <c:v>0.91564719068219458</c:v>
                </c:pt>
                <c:pt idx="6171">
                  <c:v>0.91564719068219458</c:v>
                </c:pt>
                <c:pt idx="6172">
                  <c:v>0.91564719068219458</c:v>
                </c:pt>
                <c:pt idx="6173">
                  <c:v>0.91564719068219458</c:v>
                </c:pt>
                <c:pt idx="6174">
                  <c:v>0.91564719068219458</c:v>
                </c:pt>
                <c:pt idx="6175">
                  <c:v>0.91564719068219458</c:v>
                </c:pt>
                <c:pt idx="6176">
                  <c:v>0.91564719068219458</c:v>
                </c:pt>
                <c:pt idx="6177">
                  <c:v>0.91564719068219458</c:v>
                </c:pt>
                <c:pt idx="6178">
                  <c:v>0.91564719068219458</c:v>
                </c:pt>
                <c:pt idx="6179">
                  <c:v>0.91564719068219458</c:v>
                </c:pt>
                <c:pt idx="6180">
                  <c:v>0.91564719068219458</c:v>
                </c:pt>
                <c:pt idx="6181">
                  <c:v>0.91564719068219458</c:v>
                </c:pt>
                <c:pt idx="6182">
                  <c:v>0.91564719068219458</c:v>
                </c:pt>
                <c:pt idx="6183">
                  <c:v>0.91564719068219458</c:v>
                </c:pt>
                <c:pt idx="6184">
                  <c:v>0.91564719068219458</c:v>
                </c:pt>
                <c:pt idx="6185">
                  <c:v>0.91564719068219458</c:v>
                </c:pt>
                <c:pt idx="6186">
                  <c:v>0.91564719068219458</c:v>
                </c:pt>
                <c:pt idx="6187">
                  <c:v>0.91564719068219458</c:v>
                </c:pt>
                <c:pt idx="6188">
                  <c:v>0.91564719068219458</c:v>
                </c:pt>
                <c:pt idx="6189">
                  <c:v>0.91564719068219458</c:v>
                </c:pt>
                <c:pt idx="6190">
                  <c:v>0.91564719068219458</c:v>
                </c:pt>
                <c:pt idx="6191">
                  <c:v>0.91564719068219458</c:v>
                </c:pt>
                <c:pt idx="6192">
                  <c:v>0.91564719068219458</c:v>
                </c:pt>
                <c:pt idx="6193">
                  <c:v>0.91564719068219458</c:v>
                </c:pt>
                <c:pt idx="6194">
                  <c:v>0.91564719068219458</c:v>
                </c:pt>
                <c:pt idx="6195">
                  <c:v>0.91564719068219458</c:v>
                </c:pt>
                <c:pt idx="6196">
                  <c:v>0.91564719068219458</c:v>
                </c:pt>
                <c:pt idx="6197">
                  <c:v>0.91564719068219458</c:v>
                </c:pt>
                <c:pt idx="6198">
                  <c:v>0.91564719068219458</c:v>
                </c:pt>
                <c:pt idx="6199">
                  <c:v>0.91564719068219458</c:v>
                </c:pt>
                <c:pt idx="6200">
                  <c:v>0.91564719068219458</c:v>
                </c:pt>
                <c:pt idx="6201">
                  <c:v>0.91564719068219458</c:v>
                </c:pt>
                <c:pt idx="6202">
                  <c:v>0.91564719068219458</c:v>
                </c:pt>
                <c:pt idx="6203">
                  <c:v>0.91564719068219458</c:v>
                </c:pt>
                <c:pt idx="6204">
                  <c:v>0.91564719068219458</c:v>
                </c:pt>
                <c:pt idx="6205">
                  <c:v>0.91564719068219458</c:v>
                </c:pt>
                <c:pt idx="6206">
                  <c:v>0.91564719068219458</c:v>
                </c:pt>
                <c:pt idx="6207">
                  <c:v>0.91564719068219458</c:v>
                </c:pt>
                <c:pt idx="6208">
                  <c:v>0.91564719068219458</c:v>
                </c:pt>
                <c:pt idx="6209">
                  <c:v>0.91564719068219458</c:v>
                </c:pt>
                <c:pt idx="6210">
                  <c:v>0.91564719068219458</c:v>
                </c:pt>
                <c:pt idx="6211">
                  <c:v>0.91564719068219458</c:v>
                </c:pt>
                <c:pt idx="6212">
                  <c:v>0.91564719068219458</c:v>
                </c:pt>
                <c:pt idx="6213">
                  <c:v>0.91564719068219458</c:v>
                </c:pt>
                <c:pt idx="6214">
                  <c:v>0.91564719068219458</c:v>
                </c:pt>
                <c:pt idx="6215">
                  <c:v>0.91564719068219458</c:v>
                </c:pt>
                <c:pt idx="6216">
                  <c:v>0.91564719068219458</c:v>
                </c:pt>
                <c:pt idx="6217">
                  <c:v>0.91564719068219458</c:v>
                </c:pt>
                <c:pt idx="6218">
                  <c:v>0.91564719068219458</c:v>
                </c:pt>
                <c:pt idx="6219">
                  <c:v>0.91564719068219458</c:v>
                </c:pt>
                <c:pt idx="6220">
                  <c:v>0.91564719068219458</c:v>
                </c:pt>
                <c:pt idx="6221">
                  <c:v>0.91564719068219458</c:v>
                </c:pt>
                <c:pt idx="6222">
                  <c:v>0.91564719068219458</c:v>
                </c:pt>
                <c:pt idx="6223">
                  <c:v>0.91564719068219458</c:v>
                </c:pt>
                <c:pt idx="6224">
                  <c:v>0.91564719068219458</c:v>
                </c:pt>
                <c:pt idx="6225">
                  <c:v>0.91564719068219458</c:v>
                </c:pt>
                <c:pt idx="6226">
                  <c:v>0.91564719068219458</c:v>
                </c:pt>
                <c:pt idx="6227">
                  <c:v>0.91564719068219458</c:v>
                </c:pt>
                <c:pt idx="6228">
                  <c:v>0.91564719068219458</c:v>
                </c:pt>
                <c:pt idx="6229">
                  <c:v>0.91564719068219458</c:v>
                </c:pt>
                <c:pt idx="6230">
                  <c:v>0.91564719068219458</c:v>
                </c:pt>
                <c:pt idx="6231">
                  <c:v>0.91564719068219458</c:v>
                </c:pt>
                <c:pt idx="6232">
                  <c:v>0.91564719068219458</c:v>
                </c:pt>
                <c:pt idx="6233">
                  <c:v>0.91564719068219458</c:v>
                </c:pt>
                <c:pt idx="6234">
                  <c:v>0.91564719068219458</c:v>
                </c:pt>
                <c:pt idx="6235">
                  <c:v>0.91564719068219458</c:v>
                </c:pt>
                <c:pt idx="6236">
                  <c:v>0.91564719068219458</c:v>
                </c:pt>
                <c:pt idx="6237">
                  <c:v>0.91564719068219458</c:v>
                </c:pt>
                <c:pt idx="6238">
                  <c:v>0.91564719068219458</c:v>
                </c:pt>
                <c:pt idx="6239">
                  <c:v>0.91564719068219458</c:v>
                </c:pt>
                <c:pt idx="6240">
                  <c:v>0.91564719068219458</c:v>
                </c:pt>
                <c:pt idx="6241">
                  <c:v>0.91564719068219458</c:v>
                </c:pt>
                <c:pt idx="6242">
                  <c:v>0.91564719068219458</c:v>
                </c:pt>
                <c:pt idx="6243">
                  <c:v>0.91564719068219458</c:v>
                </c:pt>
                <c:pt idx="6244">
                  <c:v>0.91564719068219458</c:v>
                </c:pt>
                <c:pt idx="6245">
                  <c:v>0.91564719068219458</c:v>
                </c:pt>
                <c:pt idx="6246">
                  <c:v>0.91564719068219458</c:v>
                </c:pt>
                <c:pt idx="6247">
                  <c:v>0.91564719068219458</c:v>
                </c:pt>
                <c:pt idx="6248">
                  <c:v>0.91564719068219458</c:v>
                </c:pt>
                <c:pt idx="6249">
                  <c:v>0.91564719068219458</c:v>
                </c:pt>
                <c:pt idx="6250">
                  <c:v>0.91564719068219458</c:v>
                </c:pt>
                <c:pt idx="6251">
                  <c:v>0.91564719068219458</c:v>
                </c:pt>
                <c:pt idx="6252">
                  <c:v>0.91564719068219458</c:v>
                </c:pt>
                <c:pt idx="6253">
                  <c:v>0.91564719068219458</c:v>
                </c:pt>
                <c:pt idx="6254">
                  <c:v>0.91564719068219458</c:v>
                </c:pt>
                <c:pt idx="6255">
                  <c:v>0.91564719068219458</c:v>
                </c:pt>
                <c:pt idx="6256">
                  <c:v>0.91564719068219458</c:v>
                </c:pt>
                <c:pt idx="6257">
                  <c:v>0.91564719068219458</c:v>
                </c:pt>
                <c:pt idx="6258">
                  <c:v>0.91564719068219458</c:v>
                </c:pt>
                <c:pt idx="6259">
                  <c:v>0.91564719068219458</c:v>
                </c:pt>
                <c:pt idx="6260">
                  <c:v>0.91564719068219458</c:v>
                </c:pt>
                <c:pt idx="6261">
                  <c:v>0.91564719068219458</c:v>
                </c:pt>
                <c:pt idx="6262">
                  <c:v>0.91564719068219458</c:v>
                </c:pt>
                <c:pt idx="6263">
                  <c:v>0.91564719068219458</c:v>
                </c:pt>
                <c:pt idx="6264">
                  <c:v>0.91564719068219458</c:v>
                </c:pt>
                <c:pt idx="6265">
                  <c:v>0.91564719068219458</c:v>
                </c:pt>
                <c:pt idx="6266">
                  <c:v>0.91564719068219458</c:v>
                </c:pt>
                <c:pt idx="6267">
                  <c:v>0.91564719068219458</c:v>
                </c:pt>
                <c:pt idx="6268">
                  <c:v>0.91564719068219458</c:v>
                </c:pt>
                <c:pt idx="6269">
                  <c:v>0.91564719068219458</c:v>
                </c:pt>
                <c:pt idx="6270">
                  <c:v>0.91564719068219458</c:v>
                </c:pt>
                <c:pt idx="6271">
                  <c:v>0.91564719068219458</c:v>
                </c:pt>
                <c:pt idx="6272">
                  <c:v>0.91564719068219458</c:v>
                </c:pt>
                <c:pt idx="6273">
                  <c:v>0.91564719068219458</c:v>
                </c:pt>
                <c:pt idx="6274">
                  <c:v>0.91564719068219458</c:v>
                </c:pt>
                <c:pt idx="6275">
                  <c:v>0.91564719068219458</c:v>
                </c:pt>
                <c:pt idx="6276">
                  <c:v>0.91564719068219458</c:v>
                </c:pt>
                <c:pt idx="6277">
                  <c:v>0.91564719068219458</c:v>
                </c:pt>
                <c:pt idx="6278">
                  <c:v>0.91564719068219458</c:v>
                </c:pt>
                <c:pt idx="6279">
                  <c:v>0.91564719068219458</c:v>
                </c:pt>
                <c:pt idx="6280">
                  <c:v>0.91564719068219458</c:v>
                </c:pt>
                <c:pt idx="6281">
                  <c:v>0.91564719068219458</c:v>
                </c:pt>
                <c:pt idx="6282">
                  <c:v>0.91564719068219458</c:v>
                </c:pt>
                <c:pt idx="6283">
                  <c:v>0.91564719068219458</c:v>
                </c:pt>
                <c:pt idx="6284">
                  <c:v>0.91564719068219458</c:v>
                </c:pt>
                <c:pt idx="6285">
                  <c:v>0.91564719068219458</c:v>
                </c:pt>
                <c:pt idx="6286">
                  <c:v>0.91564719068219458</c:v>
                </c:pt>
                <c:pt idx="6287">
                  <c:v>0.91564719068219458</c:v>
                </c:pt>
                <c:pt idx="6288">
                  <c:v>0.91564719068219458</c:v>
                </c:pt>
                <c:pt idx="6289">
                  <c:v>0.91564719068219458</c:v>
                </c:pt>
                <c:pt idx="6290">
                  <c:v>0.91564719068219458</c:v>
                </c:pt>
                <c:pt idx="6291">
                  <c:v>0.91564719068219458</c:v>
                </c:pt>
                <c:pt idx="6292">
                  <c:v>0.91564719068219458</c:v>
                </c:pt>
                <c:pt idx="6293">
                  <c:v>0.91564719068219458</c:v>
                </c:pt>
                <c:pt idx="6294">
                  <c:v>0.91564719068219458</c:v>
                </c:pt>
                <c:pt idx="6295">
                  <c:v>0.91564719068219458</c:v>
                </c:pt>
                <c:pt idx="6296">
                  <c:v>0.91564719068219458</c:v>
                </c:pt>
                <c:pt idx="6297">
                  <c:v>0.91564719068219458</c:v>
                </c:pt>
                <c:pt idx="6298">
                  <c:v>0.91564719068219458</c:v>
                </c:pt>
                <c:pt idx="6299">
                  <c:v>0.91564719068219458</c:v>
                </c:pt>
                <c:pt idx="6300">
                  <c:v>0.91564719068219458</c:v>
                </c:pt>
                <c:pt idx="6301">
                  <c:v>0.91564719068219458</c:v>
                </c:pt>
                <c:pt idx="6302">
                  <c:v>0.91564719068219458</c:v>
                </c:pt>
                <c:pt idx="6303">
                  <c:v>0.91564719068219458</c:v>
                </c:pt>
                <c:pt idx="6304">
                  <c:v>0.91564719068219458</c:v>
                </c:pt>
                <c:pt idx="6305">
                  <c:v>0.91564719068219458</c:v>
                </c:pt>
                <c:pt idx="6306">
                  <c:v>0.91564719068219458</c:v>
                </c:pt>
                <c:pt idx="6307">
                  <c:v>0.91564719068219458</c:v>
                </c:pt>
                <c:pt idx="6308">
                  <c:v>0.91564719068219458</c:v>
                </c:pt>
                <c:pt idx="6309">
                  <c:v>0.91564719068219458</c:v>
                </c:pt>
                <c:pt idx="6310">
                  <c:v>0.91564719068219458</c:v>
                </c:pt>
                <c:pt idx="6311">
                  <c:v>0.91564719068219458</c:v>
                </c:pt>
                <c:pt idx="6312">
                  <c:v>0.91564719068219458</c:v>
                </c:pt>
                <c:pt idx="6313">
                  <c:v>0.91564719068219458</c:v>
                </c:pt>
                <c:pt idx="6314">
                  <c:v>0.91564719068219458</c:v>
                </c:pt>
                <c:pt idx="6315">
                  <c:v>0.91564719068219458</c:v>
                </c:pt>
                <c:pt idx="6316">
                  <c:v>0.91564719068219458</c:v>
                </c:pt>
                <c:pt idx="6317">
                  <c:v>0.91564719068219458</c:v>
                </c:pt>
                <c:pt idx="6318">
                  <c:v>0.91564719068219458</c:v>
                </c:pt>
                <c:pt idx="6319">
                  <c:v>0.91564719068219458</c:v>
                </c:pt>
                <c:pt idx="6320">
                  <c:v>0.91564719068219458</c:v>
                </c:pt>
                <c:pt idx="6321">
                  <c:v>0.91564719068219458</c:v>
                </c:pt>
                <c:pt idx="6322">
                  <c:v>0.91564719068219458</c:v>
                </c:pt>
                <c:pt idx="6323">
                  <c:v>0.91564719068219458</c:v>
                </c:pt>
                <c:pt idx="6324">
                  <c:v>0.91564719068219458</c:v>
                </c:pt>
                <c:pt idx="6325">
                  <c:v>0.91564719068219458</c:v>
                </c:pt>
                <c:pt idx="6326">
                  <c:v>0.91564719068219458</c:v>
                </c:pt>
                <c:pt idx="6327">
                  <c:v>0.91564719068219458</c:v>
                </c:pt>
                <c:pt idx="6328">
                  <c:v>0.91564719068219458</c:v>
                </c:pt>
                <c:pt idx="6329">
                  <c:v>0.91564719068219458</c:v>
                </c:pt>
                <c:pt idx="6330">
                  <c:v>0.91564719068219458</c:v>
                </c:pt>
                <c:pt idx="6331">
                  <c:v>0.91564719068219458</c:v>
                </c:pt>
                <c:pt idx="6332">
                  <c:v>0.91564719068219458</c:v>
                </c:pt>
                <c:pt idx="6333">
                  <c:v>0.91564719068219458</c:v>
                </c:pt>
                <c:pt idx="6334">
                  <c:v>0.91564719068219458</c:v>
                </c:pt>
                <c:pt idx="6335">
                  <c:v>0.91564719068219458</c:v>
                </c:pt>
                <c:pt idx="6336">
                  <c:v>0.91564719068219458</c:v>
                </c:pt>
                <c:pt idx="6337">
                  <c:v>0.91564719068219458</c:v>
                </c:pt>
                <c:pt idx="6338">
                  <c:v>0.91564719068219458</c:v>
                </c:pt>
                <c:pt idx="6339">
                  <c:v>0.91564719068219458</c:v>
                </c:pt>
                <c:pt idx="6340">
                  <c:v>0.91564719068219458</c:v>
                </c:pt>
                <c:pt idx="6341">
                  <c:v>0.91564719068219458</c:v>
                </c:pt>
                <c:pt idx="6342">
                  <c:v>0.91564719068219458</c:v>
                </c:pt>
                <c:pt idx="6343">
                  <c:v>0.91564719068219458</c:v>
                </c:pt>
                <c:pt idx="6344">
                  <c:v>0.91564719068219458</c:v>
                </c:pt>
                <c:pt idx="6345">
                  <c:v>0.91564719068219458</c:v>
                </c:pt>
                <c:pt idx="6346">
                  <c:v>0.91564719068219458</c:v>
                </c:pt>
                <c:pt idx="6347">
                  <c:v>0.91564719068219458</c:v>
                </c:pt>
                <c:pt idx="6348">
                  <c:v>0.91564719068219458</c:v>
                </c:pt>
                <c:pt idx="6349">
                  <c:v>0.91564719068219458</c:v>
                </c:pt>
                <c:pt idx="6350">
                  <c:v>0.91564719068219458</c:v>
                </c:pt>
                <c:pt idx="6351">
                  <c:v>0.91564719068219458</c:v>
                </c:pt>
                <c:pt idx="6352">
                  <c:v>0.91564719068219458</c:v>
                </c:pt>
                <c:pt idx="6353">
                  <c:v>0.91564719068219458</c:v>
                </c:pt>
                <c:pt idx="6354">
                  <c:v>0.91564719068219458</c:v>
                </c:pt>
                <c:pt idx="6355">
                  <c:v>0.91564719068219458</c:v>
                </c:pt>
                <c:pt idx="6356">
                  <c:v>0.91564719068219458</c:v>
                </c:pt>
                <c:pt idx="6357">
                  <c:v>0.91564719068219458</c:v>
                </c:pt>
                <c:pt idx="6358">
                  <c:v>0.91564719068219458</c:v>
                </c:pt>
                <c:pt idx="6359">
                  <c:v>0.91564719068219458</c:v>
                </c:pt>
                <c:pt idx="6360">
                  <c:v>0.91564719068219458</c:v>
                </c:pt>
                <c:pt idx="6361">
                  <c:v>0.91564719068219458</c:v>
                </c:pt>
                <c:pt idx="6362">
                  <c:v>0.91564719068219458</c:v>
                </c:pt>
                <c:pt idx="6363">
                  <c:v>0.91564719068219458</c:v>
                </c:pt>
                <c:pt idx="6364">
                  <c:v>0.91564719068219458</c:v>
                </c:pt>
                <c:pt idx="6365">
                  <c:v>0.91564719068219458</c:v>
                </c:pt>
                <c:pt idx="6366">
                  <c:v>0.91564719068219458</c:v>
                </c:pt>
                <c:pt idx="6367">
                  <c:v>0.91564719068219458</c:v>
                </c:pt>
                <c:pt idx="6368">
                  <c:v>0.91564719068219458</c:v>
                </c:pt>
                <c:pt idx="6369">
                  <c:v>0.91564719068219458</c:v>
                </c:pt>
                <c:pt idx="6370">
                  <c:v>0.91564719068219458</c:v>
                </c:pt>
                <c:pt idx="6371">
                  <c:v>0.91564719068219458</c:v>
                </c:pt>
                <c:pt idx="6372">
                  <c:v>0.91564719068219458</c:v>
                </c:pt>
                <c:pt idx="6373">
                  <c:v>0.91564719068219458</c:v>
                </c:pt>
                <c:pt idx="6374">
                  <c:v>0.91564719068219458</c:v>
                </c:pt>
                <c:pt idx="6375">
                  <c:v>0.91564719068219458</c:v>
                </c:pt>
                <c:pt idx="6376">
                  <c:v>0.91564719068219458</c:v>
                </c:pt>
                <c:pt idx="6377">
                  <c:v>0.91564719068219458</c:v>
                </c:pt>
                <c:pt idx="6378">
                  <c:v>0.91564719068219458</c:v>
                </c:pt>
                <c:pt idx="6379">
                  <c:v>0.91564719068219458</c:v>
                </c:pt>
                <c:pt idx="6380">
                  <c:v>0.91564719068219458</c:v>
                </c:pt>
                <c:pt idx="6381">
                  <c:v>0.91564719068219458</c:v>
                </c:pt>
                <c:pt idx="6382">
                  <c:v>0.91564719068219458</c:v>
                </c:pt>
                <c:pt idx="6383">
                  <c:v>0.91564719068219458</c:v>
                </c:pt>
                <c:pt idx="6384">
                  <c:v>0.91564719068219458</c:v>
                </c:pt>
                <c:pt idx="6385">
                  <c:v>0.91564719068219458</c:v>
                </c:pt>
                <c:pt idx="6386">
                  <c:v>0.91564719068219458</c:v>
                </c:pt>
                <c:pt idx="6387">
                  <c:v>0.91564719068219458</c:v>
                </c:pt>
                <c:pt idx="6388">
                  <c:v>0.91564719068219458</c:v>
                </c:pt>
                <c:pt idx="6389">
                  <c:v>0.91564719068219458</c:v>
                </c:pt>
                <c:pt idx="6390">
                  <c:v>0.91564719068219458</c:v>
                </c:pt>
                <c:pt idx="6391">
                  <c:v>0.91564719068219458</c:v>
                </c:pt>
                <c:pt idx="6392">
                  <c:v>0.91564719068219458</c:v>
                </c:pt>
                <c:pt idx="6393">
                  <c:v>0.91564719068219458</c:v>
                </c:pt>
                <c:pt idx="6394">
                  <c:v>0.91564719068219458</c:v>
                </c:pt>
                <c:pt idx="6395">
                  <c:v>0.91564719068219458</c:v>
                </c:pt>
                <c:pt idx="6396">
                  <c:v>0.91564719068219458</c:v>
                </c:pt>
                <c:pt idx="6397">
                  <c:v>0.91564719068219458</c:v>
                </c:pt>
                <c:pt idx="6398">
                  <c:v>0.91564719068219458</c:v>
                </c:pt>
                <c:pt idx="6399">
                  <c:v>0.91564719068219458</c:v>
                </c:pt>
                <c:pt idx="6400">
                  <c:v>0.91564719068219458</c:v>
                </c:pt>
                <c:pt idx="6401">
                  <c:v>0.91564719068219458</c:v>
                </c:pt>
                <c:pt idx="6402">
                  <c:v>0.91564719068219458</c:v>
                </c:pt>
                <c:pt idx="6403">
                  <c:v>0.91564719068219458</c:v>
                </c:pt>
                <c:pt idx="6404">
                  <c:v>0.91564719068219458</c:v>
                </c:pt>
                <c:pt idx="6405">
                  <c:v>0.91564719068219458</c:v>
                </c:pt>
                <c:pt idx="6406">
                  <c:v>0.91564719068219458</c:v>
                </c:pt>
                <c:pt idx="6407">
                  <c:v>0.91564719068219458</c:v>
                </c:pt>
                <c:pt idx="6408">
                  <c:v>0.91564719068219458</c:v>
                </c:pt>
                <c:pt idx="6409">
                  <c:v>0.91564719068219458</c:v>
                </c:pt>
                <c:pt idx="6410">
                  <c:v>0.91564719068219458</c:v>
                </c:pt>
                <c:pt idx="6411">
                  <c:v>0.91564719068219458</c:v>
                </c:pt>
                <c:pt idx="6412">
                  <c:v>0.91564719068219458</c:v>
                </c:pt>
                <c:pt idx="6413">
                  <c:v>0.91564719068219458</c:v>
                </c:pt>
                <c:pt idx="6414">
                  <c:v>0.91564719068219458</c:v>
                </c:pt>
                <c:pt idx="6415">
                  <c:v>0.91564719068219458</c:v>
                </c:pt>
                <c:pt idx="6416">
                  <c:v>0.91564719068219458</c:v>
                </c:pt>
                <c:pt idx="6417">
                  <c:v>0.91564719068219458</c:v>
                </c:pt>
                <c:pt idx="6418">
                  <c:v>0.91564719068219458</c:v>
                </c:pt>
                <c:pt idx="6419">
                  <c:v>0.91564719068219458</c:v>
                </c:pt>
                <c:pt idx="6420">
                  <c:v>0.91564719068219458</c:v>
                </c:pt>
                <c:pt idx="6421">
                  <c:v>0.91564719068219458</c:v>
                </c:pt>
                <c:pt idx="6422">
                  <c:v>0.91564719068219458</c:v>
                </c:pt>
                <c:pt idx="6423">
                  <c:v>0.91564719068219458</c:v>
                </c:pt>
                <c:pt idx="6424">
                  <c:v>0.91564719068219458</c:v>
                </c:pt>
                <c:pt idx="6425">
                  <c:v>0.91564719068219458</c:v>
                </c:pt>
                <c:pt idx="6426">
                  <c:v>0.91564719068219458</c:v>
                </c:pt>
                <c:pt idx="6427">
                  <c:v>0.91564719068219458</c:v>
                </c:pt>
                <c:pt idx="6428">
                  <c:v>0.91564719068219458</c:v>
                </c:pt>
                <c:pt idx="6429">
                  <c:v>0.91564719068219458</c:v>
                </c:pt>
                <c:pt idx="6430">
                  <c:v>0.91564719068219458</c:v>
                </c:pt>
                <c:pt idx="6431">
                  <c:v>0.91564719068219458</c:v>
                </c:pt>
                <c:pt idx="6432">
                  <c:v>0.91564719068219458</c:v>
                </c:pt>
                <c:pt idx="6433">
                  <c:v>0.91564719068219458</c:v>
                </c:pt>
                <c:pt idx="6434">
                  <c:v>0.91564719068219458</c:v>
                </c:pt>
                <c:pt idx="6435">
                  <c:v>0.91564719068219458</c:v>
                </c:pt>
                <c:pt idx="6436">
                  <c:v>0.91564719068219458</c:v>
                </c:pt>
                <c:pt idx="6437">
                  <c:v>0.91564719068219458</c:v>
                </c:pt>
                <c:pt idx="6438">
                  <c:v>0.91564719068219458</c:v>
                </c:pt>
                <c:pt idx="6439">
                  <c:v>0.91564719068219458</c:v>
                </c:pt>
                <c:pt idx="6440">
                  <c:v>0.91564719068219458</c:v>
                </c:pt>
                <c:pt idx="6441">
                  <c:v>0.91564719068219458</c:v>
                </c:pt>
                <c:pt idx="6442">
                  <c:v>0.91564719068219458</c:v>
                </c:pt>
                <c:pt idx="6443">
                  <c:v>0.91564719068219458</c:v>
                </c:pt>
                <c:pt idx="6444">
                  <c:v>0.91564719068219458</c:v>
                </c:pt>
                <c:pt idx="6445">
                  <c:v>0.91564719068219458</c:v>
                </c:pt>
                <c:pt idx="6446">
                  <c:v>0.91564719068219458</c:v>
                </c:pt>
                <c:pt idx="6447">
                  <c:v>0.91564719068219458</c:v>
                </c:pt>
                <c:pt idx="6448">
                  <c:v>0.91564719068219458</c:v>
                </c:pt>
                <c:pt idx="6449">
                  <c:v>0.91564719068219458</c:v>
                </c:pt>
                <c:pt idx="6450">
                  <c:v>0.91564719068219458</c:v>
                </c:pt>
                <c:pt idx="6451">
                  <c:v>0.91564719068219458</c:v>
                </c:pt>
                <c:pt idx="6452">
                  <c:v>0.91564719068219458</c:v>
                </c:pt>
                <c:pt idx="6453">
                  <c:v>0.91564719068219458</c:v>
                </c:pt>
                <c:pt idx="6454">
                  <c:v>0.91564719068219458</c:v>
                </c:pt>
                <c:pt idx="6455">
                  <c:v>0.91564719068219458</c:v>
                </c:pt>
                <c:pt idx="6456">
                  <c:v>0.91564719068219458</c:v>
                </c:pt>
                <c:pt idx="6457">
                  <c:v>0.91564719068219458</c:v>
                </c:pt>
                <c:pt idx="6458">
                  <c:v>0.91564719068219458</c:v>
                </c:pt>
                <c:pt idx="6459">
                  <c:v>0.91564719068219458</c:v>
                </c:pt>
                <c:pt idx="6460">
                  <c:v>0.91564719068219458</c:v>
                </c:pt>
                <c:pt idx="6461">
                  <c:v>0.91564719068219458</c:v>
                </c:pt>
                <c:pt idx="6462">
                  <c:v>0.91564719068219458</c:v>
                </c:pt>
                <c:pt idx="6463">
                  <c:v>0.91564719068219458</c:v>
                </c:pt>
                <c:pt idx="6464">
                  <c:v>0.91564719068219458</c:v>
                </c:pt>
                <c:pt idx="6465">
                  <c:v>0.91564719068219458</c:v>
                </c:pt>
                <c:pt idx="6466">
                  <c:v>0.91564719068219458</c:v>
                </c:pt>
                <c:pt idx="6467">
                  <c:v>0.91564719068219458</c:v>
                </c:pt>
                <c:pt idx="6468">
                  <c:v>0.91564719068219458</c:v>
                </c:pt>
                <c:pt idx="6469">
                  <c:v>0.91564719068219458</c:v>
                </c:pt>
                <c:pt idx="6470">
                  <c:v>0.91564719068219458</c:v>
                </c:pt>
                <c:pt idx="6471">
                  <c:v>0.91564719068219458</c:v>
                </c:pt>
                <c:pt idx="6472">
                  <c:v>0.91564719068219458</c:v>
                </c:pt>
                <c:pt idx="6473">
                  <c:v>0.91564719068219458</c:v>
                </c:pt>
                <c:pt idx="6474">
                  <c:v>0.91564719068219458</c:v>
                </c:pt>
                <c:pt idx="6475">
                  <c:v>0.91564719068219458</c:v>
                </c:pt>
                <c:pt idx="6476">
                  <c:v>0.91564719068219458</c:v>
                </c:pt>
                <c:pt idx="6477">
                  <c:v>0.91564719068219458</c:v>
                </c:pt>
                <c:pt idx="6478">
                  <c:v>0.91564719068219458</c:v>
                </c:pt>
                <c:pt idx="6479">
                  <c:v>0.91564719068219458</c:v>
                </c:pt>
                <c:pt idx="6480">
                  <c:v>0.91564719068219458</c:v>
                </c:pt>
                <c:pt idx="6481">
                  <c:v>0.91564719068219458</c:v>
                </c:pt>
                <c:pt idx="6482">
                  <c:v>0.91564719068219458</c:v>
                </c:pt>
                <c:pt idx="6483">
                  <c:v>0.91564719068219458</c:v>
                </c:pt>
                <c:pt idx="6484">
                  <c:v>0.91564719068219458</c:v>
                </c:pt>
                <c:pt idx="6485">
                  <c:v>0.91564719068219458</c:v>
                </c:pt>
                <c:pt idx="6486">
                  <c:v>0.91564719068219458</c:v>
                </c:pt>
                <c:pt idx="6487">
                  <c:v>0.91564719068219458</c:v>
                </c:pt>
                <c:pt idx="6488">
                  <c:v>0.91564719068219458</c:v>
                </c:pt>
                <c:pt idx="6489">
                  <c:v>0.91564719068219458</c:v>
                </c:pt>
                <c:pt idx="6490">
                  <c:v>0.91564719068219458</c:v>
                </c:pt>
                <c:pt idx="6491">
                  <c:v>0.91564719068219458</c:v>
                </c:pt>
                <c:pt idx="6492">
                  <c:v>0.91564719068219458</c:v>
                </c:pt>
                <c:pt idx="6493">
                  <c:v>0.91564719068219458</c:v>
                </c:pt>
                <c:pt idx="6494">
                  <c:v>0.91564719068219458</c:v>
                </c:pt>
                <c:pt idx="6495">
                  <c:v>0.91564719068219458</c:v>
                </c:pt>
                <c:pt idx="6496">
                  <c:v>0.91564719068219458</c:v>
                </c:pt>
                <c:pt idx="6497">
                  <c:v>0.91564719068219458</c:v>
                </c:pt>
                <c:pt idx="6498">
                  <c:v>0.91564719068219458</c:v>
                </c:pt>
                <c:pt idx="6499">
                  <c:v>0.91564719068219458</c:v>
                </c:pt>
                <c:pt idx="6500">
                  <c:v>0.91564719068219458</c:v>
                </c:pt>
                <c:pt idx="6501">
                  <c:v>0.91564719068219458</c:v>
                </c:pt>
                <c:pt idx="6502">
                  <c:v>0.91564719068219458</c:v>
                </c:pt>
                <c:pt idx="6503">
                  <c:v>0.91564719068219458</c:v>
                </c:pt>
                <c:pt idx="6504">
                  <c:v>0.91564719068219458</c:v>
                </c:pt>
                <c:pt idx="6505">
                  <c:v>0.91564719068219458</c:v>
                </c:pt>
                <c:pt idx="6506">
                  <c:v>0.91564719068219458</c:v>
                </c:pt>
                <c:pt idx="6507">
                  <c:v>0.91564719068219458</c:v>
                </c:pt>
                <c:pt idx="6508">
                  <c:v>0.91564719068219458</c:v>
                </c:pt>
                <c:pt idx="6509">
                  <c:v>0.91564719068219458</c:v>
                </c:pt>
                <c:pt idx="6510">
                  <c:v>0.91564719068219458</c:v>
                </c:pt>
                <c:pt idx="6511">
                  <c:v>0.91564719068219458</c:v>
                </c:pt>
                <c:pt idx="6512">
                  <c:v>0.91564719068219458</c:v>
                </c:pt>
                <c:pt idx="6513">
                  <c:v>0.91564719068219458</c:v>
                </c:pt>
                <c:pt idx="6514">
                  <c:v>0.91564719068219458</c:v>
                </c:pt>
                <c:pt idx="6515">
                  <c:v>0.91564719068219458</c:v>
                </c:pt>
                <c:pt idx="6516">
                  <c:v>0.91564719068219458</c:v>
                </c:pt>
                <c:pt idx="6517">
                  <c:v>0.91564719068219458</c:v>
                </c:pt>
                <c:pt idx="6518">
                  <c:v>0.91564719068219458</c:v>
                </c:pt>
                <c:pt idx="6519">
                  <c:v>0.91564719068219458</c:v>
                </c:pt>
                <c:pt idx="6520">
                  <c:v>0.91564719068219458</c:v>
                </c:pt>
                <c:pt idx="6521">
                  <c:v>0.91564719068219458</c:v>
                </c:pt>
                <c:pt idx="6522">
                  <c:v>0.91564719068219458</c:v>
                </c:pt>
                <c:pt idx="6523">
                  <c:v>0.91564719068219458</c:v>
                </c:pt>
                <c:pt idx="6524">
                  <c:v>0.91564719068219458</c:v>
                </c:pt>
                <c:pt idx="6525">
                  <c:v>0.91564719068219458</c:v>
                </c:pt>
                <c:pt idx="6526">
                  <c:v>0.91564719068219458</c:v>
                </c:pt>
                <c:pt idx="6527">
                  <c:v>0.91564719068219458</c:v>
                </c:pt>
                <c:pt idx="6528">
                  <c:v>0.91564719068219458</c:v>
                </c:pt>
                <c:pt idx="6529">
                  <c:v>0.91564719068219458</c:v>
                </c:pt>
                <c:pt idx="6530">
                  <c:v>0.91564719068219458</c:v>
                </c:pt>
                <c:pt idx="6531">
                  <c:v>0.91564719068219458</c:v>
                </c:pt>
                <c:pt idx="6532">
                  <c:v>0.91564719068219458</c:v>
                </c:pt>
                <c:pt idx="6533">
                  <c:v>0.91564719068219458</c:v>
                </c:pt>
                <c:pt idx="6534">
                  <c:v>0.91564719068219458</c:v>
                </c:pt>
                <c:pt idx="6535">
                  <c:v>0.91564719068219458</c:v>
                </c:pt>
                <c:pt idx="6536">
                  <c:v>0.91564719068219458</c:v>
                </c:pt>
                <c:pt idx="6537">
                  <c:v>0.91564719068219458</c:v>
                </c:pt>
                <c:pt idx="6538">
                  <c:v>0.91564719068219458</c:v>
                </c:pt>
                <c:pt idx="6539">
                  <c:v>0.91564719068219458</c:v>
                </c:pt>
                <c:pt idx="6540">
                  <c:v>0.91564719068219458</c:v>
                </c:pt>
                <c:pt idx="6541">
                  <c:v>0.91564719068219458</c:v>
                </c:pt>
                <c:pt idx="6542">
                  <c:v>0.91564719068219458</c:v>
                </c:pt>
                <c:pt idx="6543">
                  <c:v>0.91564719068219458</c:v>
                </c:pt>
                <c:pt idx="6544">
                  <c:v>0.91564719068219458</c:v>
                </c:pt>
                <c:pt idx="6545">
                  <c:v>0.91564719068219458</c:v>
                </c:pt>
                <c:pt idx="6546">
                  <c:v>0.91564719068219458</c:v>
                </c:pt>
                <c:pt idx="6547">
                  <c:v>0.91564719068219458</c:v>
                </c:pt>
                <c:pt idx="6548">
                  <c:v>0.91564719068219458</c:v>
                </c:pt>
                <c:pt idx="6549">
                  <c:v>0.91564719068219458</c:v>
                </c:pt>
                <c:pt idx="6550">
                  <c:v>0.91564719068219458</c:v>
                </c:pt>
                <c:pt idx="6551">
                  <c:v>0.91564719068219458</c:v>
                </c:pt>
                <c:pt idx="6552">
                  <c:v>0.91564719068219458</c:v>
                </c:pt>
                <c:pt idx="6553">
                  <c:v>0.91564719068219458</c:v>
                </c:pt>
                <c:pt idx="6554">
                  <c:v>0.91564719068219458</c:v>
                </c:pt>
                <c:pt idx="6555">
                  <c:v>0.91564719068219458</c:v>
                </c:pt>
                <c:pt idx="6556">
                  <c:v>0.91564719068219458</c:v>
                </c:pt>
                <c:pt idx="6557">
                  <c:v>0.91564719068219458</c:v>
                </c:pt>
                <c:pt idx="6558">
                  <c:v>0.91564719068219458</c:v>
                </c:pt>
                <c:pt idx="6559">
                  <c:v>0.91564719068219458</c:v>
                </c:pt>
                <c:pt idx="6560">
                  <c:v>0.91564719068219458</c:v>
                </c:pt>
                <c:pt idx="6561">
                  <c:v>0.91564719068219458</c:v>
                </c:pt>
                <c:pt idx="6562">
                  <c:v>0.91564719068219458</c:v>
                </c:pt>
                <c:pt idx="6563">
                  <c:v>0.91564719068219458</c:v>
                </c:pt>
                <c:pt idx="6564">
                  <c:v>0.91564719068219458</c:v>
                </c:pt>
                <c:pt idx="6565">
                  <c:v>0.91564719068219458</c:v>
                </c:pt>
                <c:pt idx="6566">
                  <c:v>0.91564719068219458</c:v>
                </c:pt>
                <c:pt idx="6567">
                  <c:v>0.91564719068219458</c:v>
                </c:pt>
                <c:pt idx="6568">
                  <c:v>0.91564719068219458</c:v>
                </c:pt>
                <c:pt idx="6569">
                  <c:v>0.91564719068219458</c:v>
                </c:pt>
                <c:pt idx="6570">
                  <c:v>0.91564719068219458</c:v>
                </c:pt>
                <c:pt idx="6571">
                  <c:v>0.91564719068219458</c:v>
                </c:pt>
                <c:pt idx="6572">
                  <c:v>0.91564719068219458</c:v>
                </c:pt>
                <c:pt idx="6573">
                  <c:v>0.91564719068219458</c:v>
                </c:pt>
                <c:pt idx="6574">
                  <c:v>0.91564719068219458</c:v>
                </c:pt>
                <c:pt idx="6575">
                  <c:v>0.91564719068219458</c:v>
                </c:pt>
                <c:pt idx="6576">
                  <c:v>0.91564719068219458</c:v>
                </c:pt>
                <c:pt idx="6577">
                  <c:v>0.91564719068219458</c:v>
                </c:pt>
                <c:pt idx="6578">
                  <c:v>0.91564719068219458</c:v>
                </c:pt>
                <c:pt idx="6579">
                  <c:v>0.91564719068219458</c:v>
                </c:pt>
                <c:pt idx="6580">
                  <c:v>0.91564719068219458</c:v>
                </c:pt>
                <c:pt idx="6581">
                  <c:v>0.91564719068219458</c:v>
                </c:pt>
                <c:pt idx="6582">
                  <c:v>0.91564719068219458</c:v>
                </c:pt>
                <c:pt idx="6583">
                  <c:v>0.91564719068219458</c:v>
                </c:pt>
                <c:pt idx="6584">
                  <c:v>0.91564719068219458</c:v>
                </c:pt>
                <c:pt idx="6585">
                  <c:v>0.91564719068219458</c:v>
                </c:pt>
                <c:pt idx="6586">
                  <c:v>0.91564719068219458</c:v>
                </c:pt>
                <c:pt idx="6587">
                  <c:v>0.91564719068219458</c:v>
                </c:pt>
                <c:pt idx="6588">
                  <c:v>0.91564719068219458</c:v>
                </c:pt>
                <c:pt idx="6589">
                  <c:v>0.91564719068219458</c:v>
                </c:pt>
                <c:pt idx="6590">
                  <c:v>0.91564719068219458</c:v>
                </c:pt>
                <c:pt idx="6591">
                  <c:v>0.91564719068219458</c:v>
                </c:pt>
                <c:pt idx="6592">
                  <c:v>0.91564719068219458</c:v>
                </c:pt>
                <c:pt idx="6593">
                  <c:v>0.91564719068219458</c:v>
                </c:pt>
                <c:pt idx="6594">
                  <c:v>0.91564719068219458</c:v>
                </c:pt>
                <c:pt idx="6595">
                  <c:v>0.91564719068219458</c:v>
                </c:pt>
                <c:pt idx="6596">
                  <c:v>0.91564719068219458</c:v>
                </c:pt>
                <c:pt idx="6597">
                  <c:v>0.91564719068219458</c:v>
                </c:pt>
                <c:pt idx="6598">
                  <c:v>0.91564719068219458</c:v>
                </c:pt>
                <c:pt idx="6599">
                  <c:v>0.91564719068219458</c:v>
                </c:pt>
                <c:pt idx="6600">
                  <c:v>0.91564719068219458</c:v>
                </c:pt>
                <c:pt idx="6601">
                  <c:v>0.91564719068219458</c:v>
                </c:pt>
                <c:pt idx="6602">
                  <c:v>0.91564719068219458</c:v>
                </c:pt>
                <c:pt idx="6603">
                  <c:v>0.91564719068219458</c:v>
                </c:pt>
                <c:pt idx="6604">
                  <c:v>0.91564719068219458</c:v>
                </c:pt>
                <c:pt idx="6605">
                  <c:v>0.91564719068219458</c:v>
                </c:pt>
                <c:pt idx="6606">
                  <c:v>0.91564719068219458</c:v>
                </c:pt>
                <c:pt idx="6607">
                  <c:v>0.91564719068219458</c:v>
                </c:pt>
                <c:pt idx="6608">
                  <c:v>0.91564719068219458</c:v>
                </c:pt>
                <c:pt idx="6609">
                  <c:v>0.91564719068219458</c:v>
                </c:pt>
                <c:pt idx="6610">
                  <c:v>0.91564719068219458</c:v>
                </c:pt>
                <c:pt idx="6611">
                  <c:v>0.91564719068219458</c:v>
                </c:pt>
                <c:pt idx="6612">
                  <c:v>0.91564719068219458</c:v>
                </c:pt>
                <c:pt idx="6613">
                  <c:v>0.91564719068219458</c:v>
                </c:pt>
                <c:pt idx="6614">
                  <c:v>0.91564719068219458</c:v>
                </c:pt>
                <c:pt idx="6615">
                  <c:v>0.91564719068219458</c:v>
                </c:pt>
                <c:pt idx="6616">
                  <c:v>0.91564719068219458</c:v>
                </c:pt>
                <c:pt idx="6617">
                  <c:v>0.91564719068219458</c:v>
                </c:pt>
                <c:pt idx="6618">
                  <c:v>0.91564719068219458</c:v>
                </c:pt>
                <c:pt idx="6619">
                  <c:v>0.91564719068219458</c:v>
                </c:pt>
                <c:pt idx="6620">
                  <c:v>0.91564719068219458</c:v>
                </c:pt>
                <c:pt idx="6621">
                  <c:v>0.91564719068219458</c:v>
                </c:pt>
                <c:pt idx="6622">
                  <c:v>0.91564719068219458</c:v>
                </c:pt>
                <c:pt idx="6623">
                  <c:v>0.91564719068219458</c:v>
                </c:pt>
                <c:pt idx="6624">
                  <c:v>0.91564719068219458</c:v>
                </c:pt>
                <c:pt idx="6625">
                  <c:v>0.91564719068219458</c:v>
                </c:pt>
                <c:pt idx="6626">
                  <c:v>0.91564719068219458</c:v>
                </c:pt>
                <c:pt idx="6627">
                  <c:v>0.91564719068219458</c:v>
                </c:pt>
                <c:pt idx="6628">
                  <c:v>0.91564719068219458</c:v>
                </c:pt>
                <c:pt idx="6629">
                  <c:v>0.91564719068219458</c:v>
                </c:pt>
                <c:pt idx="6630">
                  <c:v>0.91564719068219458</c:v>
                </c:pt>
                <c:pt idx="6631">
                  <c:v>0.91564719068219458</c:v>
                </c:pt>
                <c:pt idx="6632">
                  <c:v>0.91564719068219458</c:v>
                </c:pt>
                <c:pt idx="6633">
                  <c:v>0.91564719068219458</c:v>
                </c:pt>
                <c:pt idx="6634">
                  <c:v>0.91564719068219458</c:v>
                </c:pt>
                <c:pt idx="6635">
                  <c:v>0.91564719068219458</c:v>
                </c:pt>
                <c:pt idx="6636">
                  <c:v>0.91564719068219458</c:v>
                </c:pt>
                <c:pt idx="6637">
                  <c:v>0.91564719068219458</c:v>
                </c:pt>
                <c:pt idx="6638">
                  <c:v>0.91564719068219458</c:v>
                </c:pt>
                <c:pt idx="6639">
                  <c:v>0.91564719068219458</c:v>
                </c:pt>
                <c:pt idx="6640">
                  <c:v>0.91564719068219458</c:v>
                </c:pt>
                <c:pt idx="6641">
                  <c:v>0.91564719068219458</c:v>
                </c:pt>
                <c:pt idx="6642">
                  <c:v>0.91564719068219458</c:v>
                </c:pt>
                <c:pt idx="6643">
                  <c:v>0.91564719068219458</c:v>
                </c:pt>
                <c:pt idx="6644">
                  <c:v>0.91564719068219458</c:v>
                </c:pt>
                <c:pt idx="6645">
                  <c:v>0.91564719068219458</c:v>
                </c:pt>
                <c:pt idx="6646">
                  <c:v>0.91564719068219458</c:v>
                </c:pt>
                <c:pt idx="6647">
                  <c:v>0.91564719068219458</c:v>
                </c:pt>
                <c:pt idx="6648">
                  <c:v>0.91564719068219458</c:v>
                </c:pt>
                <c:pt idx="6649">
                  <c:v>0.91564719068219458</c:v>
                </c:pt>
                <c:pt idx="6650">
                  <c:v>0.91564719068219458</c:v>
                </c:pt>
                <c:pt idx="6651">
                  <c:v>0.91564719068219458</c:v>
                </c:pt>
                <c:pt idx="6652">
                  <c:v>0.91564719068219458</c:v>
                </c:pt>
                <c:pt idx="6653">
                  <c:v>0.91564719068219458</c:v>
                </c:pt>
                <c:pt idx="6654">
                  <c:v>0.91564719068219458</c:v>
                </c:pt>
                <c:pt idx="6655">
                  <c:v>0.91564719068219458</c:v>
                </c:pt>
                <c:pt idx="6656">
                  <c:v>0.91564719068219458</c:v>
                </c:pt>
                <c:pt idx="6657">
                  <c:v>0.91564719068219458</c:v>
                </c:pt>
                <c:pt idx="6658">
                  <c:v>0.91564719068219458</c:v>
                </c:pt>
                <c:pt idx="6659">
                  <c:v>0.91564719068219458</c:v>
                </c:pt>
                <c:pt idx="6660">
                  <c:v>0.91564719068219458</c:v>
                </c:pt>
                <c:pt idx="6661">
                  <c:v>0.91564719068219458</c:v>
                </c:pt>
                <c:pt idx="6662">
                  <c:v>0.91564719068219458</c:v>
                </c:pt>
                <c:pt idx="6663">
                  <c:v>0.91564719068219458</c:v>
                </c:pt>
                <c:pt idx="6664">
                  <c:v>0.91564719068219458</c:v>
                </c:pt>
                <c:pt idx="6665">
                  <c:v>0.91564719068219458</c:v>
                </c:pt>
                <c:pt idx="6666">
                  <c:v>0.91564719068219458</c:v>
                </c:pt>
                <c:pt idx="6667">
                  <c:v>0.91564719068219458</c:v>
                </c:pt>
                <c:pt idx="6668">
                  <c:v>0.91564719068219458</c:v>
                </c:pt>
                <c:pt idx="6669">
                  <c:v>0.91564719068219458</c:v>
                </c:pt>
                <c:pt idx="6670">
                  <c:v>0.91564719068219458</c:v>
                </c:pt>
                <c:pt idx="6671">
                  <c:v>0.91564719068219458</c:v>
                </c:pt>
                <c:pt idx="6672">
                  <c:v>0.91564719068219458</c:v>
                </c:pt>
                <c:pt idx="6673">
                  <c:v>0.91564719068219458</c:v>
                </c:pt>
                <c:pt idx="6674">
                  <c:v>0.91564719068219458</c:v>
                </c:pt>
                <c:pt idx="6675">
                  <c:v>0.91564719068219458</c:v>
                </c:pt>
                <c:pt idx="6676">
                  <c:v>0.91564719068219458</c:v>
                </c:pt>
                <c:pt idx="6677">
                  <c:v>0.91564719068219458</c:v>
                </c:pt>
                <c:pt idx="6678">
                  <c:v>0.91564719068219458</c:v>
                </c:pt>
                <c:pt idx="6679">
                  <c:v>0.91564719068219458</c:v>
                </c:pt>
                <c:pt idx="6680">
                  <c:v>0.91564719068219458</c:v>
                </c:pt>
                <c:pt idx="6681">
                  <c:v>0.91564719068219458</c:v>
                </c:pt>
                <c:pt idx="6682">
                  <c:v>0.91564719068219458</c:v>
                </c:pt>
                <c:pt idx="6683">
                  <c:v>0.91564719068219458</c:v>
                </c:pt>
                <c:pt idx="6684">
                  <c:v>0.91564719068219458</c:v>
                </c:pt>
                <c:pt idx="6685">
                  <c:v>0.91564719068219458</c:v>
                </c:pt>
                <c:pt idx="6686">
                  <c:v>0.91564719068219458</c:v>
                </c:pt>
                <c:pt idx="6687">
                  <c:v>0.91564719068219458</c:v>
                </c:pt>
                <c:pt idx="6688">
                  <c:v>0.91564719068219458</c:v>
                </c:pt>
                <c:pt idx="6689">
                  <c:v>0.91564719068219458</c:v>
                </c:pt>
                <c:pt idx="6690">
                  <c:v>0.91564719068219458</c:v>
                </c:pt>
                <c:pt idx="6691">
                  <c:v>0.91564719068219458</c:v>
                </c:pt>
                <c:pt idx="6692">
                  <c:v>0.91564719068219458</c:v>
                </c:pt>
                <c:pt idx="6693">
                  <c:v>0.91564719068219458</c:v>
                </c:pt>
                <c:pt idx="6694">
                  <c:v>0.91564719068219458</c:v>
                </c:pt>
                <c:pt idx="6695">
                  <c:v>0.91564719068219458</c:v>
                </c:pt>
                <c:pt idx="6696">
                  <c:v>0.91564719068219458</c:v>
                </c:pt>
                <c:pt idx="6697">
                  <c:v>0.91564719068219458</c:v>
                </c:pt>
                <c:pt idx="6698">
                  <c:v>0.91564719068219458</c:v>
                </c:pt>
                <c:pt idx="6699">
                  <c:v>0.91564719068219458</c:v>
                </c:pt>
                <c:pt idx="6700">
                  <c:v>0.91564719068219458</c:v>
                </c:pt>
                <c:pt idx="6701">
                  <c:v>0.91564719068219458</c:v>
                </c:pt>
                <c:pt idx="6702">
                  <c:v>0.91564719068219458</c:v>
                </c:pt>
                <c:pt idx="6703">
                  <c:v>0.91564719068219458</c:v>
                </c:pt>
                <c:pt idx="6704">
                  <c:v>0.91564719068219458</c:v>
                </c:pt>
                <c:pt idx="6705">
                  <c:v>0.91564719068219458</c:v>
                </c:pt>
                <c:pt idx="6706">
                  <c:v>0.91564719068219458</c:v>
                </c:pt>
                <c:pt idx="6707">
                  <c:v>0.91564719068219458</c:v>
                </c:pt>
                <c:pt idx="6708">
                  <c:v>0.91564719068219458</c:v>
                </c:pt>
                <c:pt idx="6709">
                  <c:v>0.91564719068219458</c:v>
                </c:pt>
                <c:pt idx="6710">
                  <c:v>0.91564719068219458</c:v>
                </c:pt>
                <c:pt idx="6711">
                  <c:v>0.91564719068219458</c:v>
                </c:pt>
                <c:pt idx="6712">
                  <c:v>0.91564719068219458</c:v>
                </c:pt>
                <c:pt idx="6713">
                  <c:v>0.91564719068219458</c:v>
                </c:pt>
                <c:pt idx="6714">
                  <c:v>0.91564719068219458</c:v>
                </c:pt>
                <c:pt idx="6715">
                  <c:v>0.91564719068219458</c:v>
                </c:pt>
                <c:pt idx="6716">
                  <c:v>0.91564719068219458</c:v>
                </c:pt>
                <c:pt idx="6717">
                  <c:v>0.91564719068219458</c:v>
                </c:pt>
                <c:pt idx="6718">
                  <c:v>0.91564719068219458</c:v>
                </c:pt>
                <c:pt idx="6719">
                  <c:v>0.91564719068219458</c:v>
                </c:pt>
                <c:pt idx="6720">
                  <c:v>0.91564719068219458</c:v>
                </c:pt>
                <c:pt idx="6721">
                  <c:v>0.91564719068219458</c:v>
                </c:pt>
                <c:pt idx="6722">
                  <c:v>0.91564719068219458</c:v>
                </c:pt>
                <c:pt idx="6723">
                  <c:v>0.91564719068219458</c:v>
                </c:pt>
                <c:pt idx="6724">
                  <c:v>0.91564719068219458</c:v>
                </c:pt>
                <c:pt idx="6725">
                  <c:v>0.91564719068219458</c:v>
                </c:pt>
                <c:pt idx="6726">
                  <c:v>0.91564719068219458</c:v>
                </c:pt>
                <c:pt idx="6727">
                  <c:v>0.91564719068219458</c:v>
                </c:pt>
                <c:pt idx="6728">
                  <c:v>0.91564719068219458</c:v>
                </c:pt>
                <c:pt idx="6729">
                  <c:v>0.91564719068219458</c:v>
                </c:pt>
                <c:pt idx="6730">
                  <c:v>0.91564719068219458</c:v>
                </c:pt>
                <c:pt idx="6731">
                  <c:v>0.91564719068219458</c:v>
                </c:pt>
                <c:pt idx="6732">
                  <c:v>0.91564719068219458</c:v>
                </c:pt>
                <c:pt idx="6733">
                  <c:v>0.91564719068219458</c:v>
                </c:pt>
                <c:pt idx="6734">
                  <c:v>0.91564719068219458</c:v>
                </c:pt>
                <c:pt idx="6735">
                  <c:v>0.91564719068219458</c:v>
                </c:pt>
                <c:pt idx="6736">
                  <c:v>0.91564719068219458</c:v>
                </c:pt>
                <c:pt idx="6737">
                  <c:v>0.91564719068219458</c:v>
                </c:pt>
                <c:pt idx="6738">
                  <c:v>0.91564719068219458</c:v>
                </c:pt>
                <c:pt idx="6739">
                  <c:v>0.91564719068219458</c:v>
                </c:pt>
                <c:pt idx="6740">
                  <c:v>0.91564719068219458</c:v>
                </c:pt>
                <c:pt idx="6741">
                  <c:v>0.91564719068219458</c:v>
                </c:pt>
                <c:pt idx="6742">
                  <c:v>0.91564719068219458</c:v>
                </c:pt>
                <c:pt idx="6743">
                  <c:v>0.91564719068219458</c:v>
                </c:pt>
                <c:pt idx="6744">
                  <c:v>0.91564719068219458</c:v>
                </c:pt>
                <c:pt idx="6745">
                  <c:v>0.91564719068219458</c:v>
                </c:pt>
                <c:pt idx="6746">
                  <c:v>0.91564719068219458</c:v>
                </c:pt>
                <c:pt idx="6747">
                  <c:v>0.91564719068219458</c:v>
                </c:pt>
                <c:pt idx="6748">
                  <c:v>0.91564719068219458</c:v>
                </c:pt>
                <c:pt idx="6749">
                  <c:v>0.91564719068219458</c:v>
                </c:pt>
                <c:pt idx="6750">
                  <c:v>0.91564719068219458</c:v>
                </c:pt>
                <c:pt idx="6751">
                  <c:v>0.91564719068219458</c:v>
                </c:pt>
                <c:pt idx="6752">
                  <c:v>0.91564719068219458</c:v>
                </c:pt>
                <c:pt idx="6753">
                  <c:v>0.91564719068219458</c:v>
                </c:pt>
                <c:pt idx="6754">
                  <c:v>0.91564719068219458</c:v>
                </c:pt>
                <c:pt idx="6755">
                  <c:v>0.91564719068219458</c:v>
                </c:pt>
                <c:pt idx="6756">
                  <c:v>0.91564719068219458</c:v>
                </c:pt>
                <c:pt idx="6757">
                  <c:v>0.91564719068219458</c:v>
                </c:pt>
                <c:pt idx="6758">
                  <c:v>0.91564719068219458</c:v>
                </c:pt>
                <c:pt idx="6759">
                  <c:v>0.91564719068219458</c:v>
                </c:pt>
                <c:pt idx="6760">
                  <c:v>0.91564719068219458</c:v>
                </c:pt>
                <c:pt idx="6761">
                  <c:v>0.91564719068219458</c:v>
                </c:pt>
                <c:pt idx="6762">
                  <c:v>0.91564719068219458</c:v>
                </c:pt>
                <c:pt idx="6763">
                  <c:v>0.91564719068219458</c:v>
                </c:pt>
                <c:pt idx="6764">
                  <c:v>0.91564719068219458</c:v>
                </c:pt>
                <c:pt idx="6765">
                  <c:v>0.91564719068219458</c:v>
                </c:pt>
                <c:pt idx="6766">
                  <c:v>0.91564719068219458</c:v>
                </c:pt>
                <c:pt idx="6767">
                  <c:v>0.91564719068219458</c:v>
                </c:pt>
                <c:pt idx="6768">
                  <c:v>0.91564719068219458</c:v>
                </c:pt>
                <c:pt idx="6769">
                  <c:v>0.91564719068219458</c:v>
                </c:pt>
                <c:pt idx="6770">
                  <c:v>0.91564719068219458</c:v>
                </c:pt>
                <c:pt idx="6771">
                  <c:v>0.91564719068219458</c:v>
                </c:pt>
                <c:pt idx="6772">
                  <c:v>0.91564719068219458</c:v>
                </c:pt>
                <c:pt idx="6773">
                  <c:v>0.91564719068219458</c:v>
                </c:pt>
                <c:pt idx="6774">
                  <c:v>0.91564719068219458</c:v>
                </c:pt>
                <c:pt idx="6775">
                  <c:v>0.91564719068219458</c:v>
                </c:pt>
                <c:pt idx="6776">
                  <c:v>0.91564719068219458</c:v>
                </c:pt>
                <c:pt idx="6777">
                  <c:v>0.91564719068219458</c:v>
                </c:pt>
                <c:pt idx="6778">
                  <c:v>0.91564719068219458</c:v>
                </c:pt>
                <c:pt idx="6779">
                  <c:v>0.91564719068219458</c:v>
                </c:pt>
                <c:pt idx="6780">
                  <c:v>0.91564719068219458</c:v>
                </c:pt>
                <c:pt idx="6781">
                  <c:v>0.91564719068219458</c:v>
                </c:pt>
                <c:pt idx="6782">
                  <c:v>0.91564719068219458</c:v>
                </c:pt>
                <c:pt idx="6783">
                  <c:v>0.91564719068219458</c:v>
                </c:pt>
                <c:pt idx="6784">
                  <c:v>0.91564719068219458</c:v>
                </c:pt>
                <c:pt idx="6785">
                  <c:v>0.91564719068219458</c:v>
                </c:pt>
                <c:pt idx="6786">
                  <c:v>0.91564719068219458</c:v>
                </c:pt>
                <c:pt idx="6787">
                  <c:v>0.91564719068219458</c:v>
                </c:pt>
                <c:pt idx="6788">
                  <c:v>0.91564719068219458</c:v>
                </c:pt>
                <c:pt idx="6789">
                  <c:v>0.91564719068219458</c:v>
                </c:pt>
                <c:pt idx="6790">
                  <c:v>0.91564719068219458</c:v>
                </c:pt>
                <c:pt idx="6791">
                  <c:v>0.91564719068219458</c:v>
                </c:pt>
                <c:pt idx="6792">
                  <c:v>0.91564719068219458</c:v>
                </c:pt>
                <c:pt idx="6793">
                  <c:v>0.91564719068219458</c:v>
                </c:pt>
                <c:pt idx="6794">
                  <c:v>0.91564719068219458</c:v>
                </c:pt>
                <c:pt idx="6795">
                  <c:v>0.91564719068219458</c:v>
                </c:pt>
                <c:pt idx="6796">
                  <c:v>0.91564719068219458</c:v>
                </c:pt>
                <c:pt idx="6797">
                  <c:v>0.91564719068219458</c:v>
                </c:pt>
                <c:pt idx="6798">
                  <c:v>0.91564719068219458</c:v>
                </c:pt>
                <c:pt idx="6799">
                  <c:v>0.91564719068219458</c:v>
                </c:pt>
                <c:pt idx="6800">
                  <c:v>0.91564719068219458</c:v>
                </c:pt>
                <c:pt idx="6801">
                  <c:v>0.91564719068219458</c:v>
                </c:pt>
                <c:pt idx="6802">
                  <c:v>0.91564719068219458</c:v>
                </c:pt>
                <c:pt idx="6803">
                  <c:v>0.91564719068219458</c:v>
                </c:pt>
                <c:pt idx="6804">
                  <c:v>0.91564719068219458</c:v>
                </c:pt>
                <c:pt idx="6805">
                  <c:v>0.91564719068219458</c:v>
                </c:pt>
                <c:pt idx="6806">
                  <c:v>0.91564719068219458</c:v>
                </c:pt>
                <c:pt idx="6807">
                  <c:v>0.91564719068219458</c:v>
                </c:pt>
                <c:pt idx="6808">
                  <c:v>0.91564719068219458</c:v>
                </c:pt>
                <c:pt idx="6809">
                  <c:v>0.91564719068219458</c:v>
                </c:pt>
                <c:pt idx="6810">
                  <c:v>0.91564719068219458</c:v>
                </c:pt>
                <c:pt idx="6811">
                  <c:v>0.91564719068219458</c:v>
                </c:pt>
                <c:pt idx="6812">
                  <c:v>0.91564719068219458</c:v>
                </c:pt>
                <c:pt idx="6813">
                  <c:v>0.91564719068219458</c:v>
                </c:pt>
                <c:pt idx="6814">
                  <c:v>0.91564719068219458</c:v>
                </c:pt>
                <c:pt idx="6815">
                  <c:v>0.91564719068219458</c:v>
                </c:pt>
                <c:pt idx="6816">
                  <c:v>0.91564719068219458</c:v>
                </c:pt>
                <c:pt idx="6817">
                  <c:v>0.91564719068219458</c:v>
                </c:pt>
                <c:pt idx="6818">
                  <c:v>0.91564719068219458</c:v>
                </c:pt>
                <c:pt idx="6819">
                  <c:v>0.91564719068219458</c:v>
                </c:pt>
                <c:pt idx="6820">
                  <c:v>0.91564719068219458</c:v>
                </c:pt>
                <c:pt idx="6821">
                  <c:v>0.91564719068219458</c:v>
                </c:pt>
                <c:pt idx="6822">
                  <c:v>0.91564719068219458</c:v>
                </c:pt>
                <c:pt idx="6823">
                  <c:v>0.91564719068219458</c:v>
                </c:pt>
                <c:pt idx="6824">
                  <c:v>0.91564719068219458</c:v>
                </c:pt>
                <c:pt idx="6825">
                  <c:v>0.91564719068219458</c:v>
                </c:pt>
                <c:pt idx="6826">
                  <c:v>0.91564719068219458</c:v>
                </c:pt>
                <c:pt idx="6827">
                  <c:v>0.91564719068219458</c:v>
                </c:pt>
                <c:pt idx="6828">
                  <c:v>0.91564719068219458</c:v>
                </c:pt>
                <c:pt idx="6829">
                  <c:v>0.91564719068219458</c:v>
                </c:pt>
                <c:pt idx="6830">
                  <c:v>0.91564719068219458</c:v>
                </c:pt>
                <c:pt idx="6831">
                  <c:v>0.91564719068219458</c:v>
                </c:pt>
                <c:pt idx="6832">
                  <c:v>0.91564719068219458</c:v>
                </c:pt>
                <c:pt idx="6833">
                  <c:v>0.91564719068219458</c:v>
                </c:pt>
                <c:pt idx="6834">
                  <c:v>0.91564719068219458</c:v>
                </c:pt>
                <c:pt idx="6835">
                  <c:v>0.91564719068219458</c:v>
                </c:pt>
                <c:pt idx="6836">
                  <c:v>0.91564719068219458</c:v>
                </c:pt>
                <c:pt idx="6837">
                  <c:v>0.91564719068219458</c:v>
                </c:pt>
                <c:pt idx="6838">
                  <c:v>0.91564719068219458</c:v>
                </c:pt>
                <c:pt idx="6839">
                  <c:v>0.91564719068219458</c:v>
                </c:pt>
                <c:pt idx="6840">
                  <c:v>0.91564719068219458</c:v>
                </c:pt>
                <c:pt idx="6841">
                  <c:v>0.91564719068219458</c:v>
                </c:pt>
                <c:pt idx="6842">
                  <c:v>0.91564719068219458</c:v>
                </c:pt>
                <c:pt idx="6843">
                  <c:v>0.91564719068219458</c:v>
                </c:pt>
                <c:pt idx="6844">
                  <c:v>0.91564719068219458</c:v>
                </c:pt>
                <c:pt idx="6845">
                  <c:v>0.91564719068219458</c:v>
                </c:pt>
                <c:pt idx="6846">
                  <c:v>0.91564719068219458</c:v>
                </c:pt>
                <c:pt idx="6847">
                  <c:v>0.91564719068219458</c:v>
                </c:pt>
                <c:pt idx="6848">
                  <c:v>0.91564719068219458</c:v>
                </c:pt>
                <c:pt idx="6849">
                  <c:v>0.91564719068219458</c:v>
                </c:pt>
                <c:pt idx="6850">
                  <c:v>0.91564719068219458</c:v>
                </c:pt>
                <c:pt idx="6851">
                  <c:v>0.91564719068219458</c:v>
                </c:pt>
                <c:pt idx="6852">
                  <c:v>0.91564719068219458</c:v>
                </c:pt>
                <c:pt idx="6853">
                  <c:v>0.91564719068219458</c:v>
                </c:pt>
                <c:pt idx="6854">
                  <c:v>0.91564719068219458</c:v>
                </c:pt>
                <c:pt idx="6855">
                  <c:v>0.91564719068219458</c:v>
                </c:pt>
                <c:pt idx="6856">
                  <c:v>0.91564719068219458</c:v>
                </c:pt>
                <c:pt idx="6857">
                  <c:v>0.91564719068219458</c:v>
                </c:pt>
                <c:pt idx="6858">
                  <c:v>0.91564719068219458</c:v>
                </c:pt>
                <c:pt idx="6859">
                  <c:v>0.91564719068219458</c:v>
                </c:pt>
                <c:pt idx="6860">
                  <c:v>0.91564719068219458</c:v>
                </c:pt>
                <c:pt idx="6861">
                  <c:v>0.91564719068219458</c:v>
                </c:pt>
                <c:pt idx="6862">
                  <c:v>0.91564719068219458</c:v>
                </c:pt>
                <c:pt idx="6863">
                  <c:v>0.91564719068219458</c:v>
                </c:pt>
                <c:pt idx="6864">
                  <c:v>0.91564719068219458</c:v>
                </c:pt>
                <c:pt idx="6865">
                  <c:v>0.91564719068219458</c:v>
                </c:pt>
                <c:pt idx="6866">
                  <c:v>0.91564719068219458</c:v>
                </c:pt>
                <c:pt idx="6867">
                  <c:v>0.91564719068219458</c:v>
                </c:pt>
                <c:pt idx="6868">
                  <c:v>0.91564719068219458</c:v>
                </c:pt>
                <c:pt idx="6869">
                  <c:v>0.91564719068219458</c:v>
                </c:pt>
                <c:pt idx="6870">
                  <c:v>0.91564719068219458</c:v>
                </c:pt>
                <c:pt idx="6871">
                  <c:v>0.91564719068219458</c:v>
                </c:pt>
                <c:pt idx="6872">
                  <c:v>0.91564719068219458</c:v>
                </c:pt>
                <c:pt idx="6873">
                  <c:v>0.91564719068219458</c:v>
                </c:pt>
                <c:pt idx="6874">
                  <c:v>0.91564719068219458</c:v>
                </c:pt>
                <c:pt idx="6875">
                  <c:v>0.91564719068219458</c:v>
                </c:pt>
                <c:pt idx="6876">
                  <c:v>0.91564719068219458</c:v>
                </c:pt>
                <c:pt idx="6877">
                  <c:v>0.91564719068219458</c:v>
                </c:pt>
                <c:pt idx="6878">
                  <c:v>0.91564719068219458</c:v>
                </c:pt>
                <c:pt idx="6879">
                  <c:v>0.91564719068219458</c:v>
                </c:pt>
                <c:pt idx="6880">
                  <c:v>0.91564719068219458</c:v>
                </c:pt>
                <c:pt idx="6881">
                  <c:v>0.91564719068219458</c:v>
                </c:pt>
                <c:pt idx="6882">
                  <c:v>0.91564719068219458</c:v>
                </c:pt>
                <c:pt idx="6883">
                  <c:v>0.91564719068219458</c:v>
                </c:pt>
                <c:pt idx="6884">
                  <c:v>0.91564719068219458</c:v>
                </c:pt>
                <c:pt idx="6885">
                  <c:v>0.91564719068219458</c:v>
                </c:pt>
                <c:pt idx="6886">
                  <c:v>0.91564719068219458</c:v>
                </c:pt>
                <c:pt idx="6887">
                  <c:v>0.91564719068219458</c:v>
                </c:pt>
                <c:pt idx="6888">
                  <c:v>0.91564719068219458</c:v>
                </c:pt>
                <c:pt idx="6889">
                  <c:v>0.91564719068219458</c:v>
                </c:pt>
                <c:pt idx="6890">
                  <c:v>0.91564719068219458</c:v>
                </c:pt>
                <c:pt idx="6891">
                  <c:v>0.91564719068219458</c:v>
                </c:pt>
                <c:pt idx="6892">
                  <c:v>0.91564719068219458</c:v>
                </c:pt>
                <c:pt idx="6893">
                  <c:v>0.91564719068219458</c:v>
                </c:pt>
                <c:pt idx="6894">
                  <c:v>0.91564719068219458</c:v>
                </c:pt>
                <c:pt idx="6895">
                  <c:v>0.91564719068219458</c:v>
                </c:pt>
                <c:pt idx="6896">
                  <c:v>0.91564719068219458</c:v>
                </c:pt>
                <c:pt idx="6897">
                  <c:v>0.91564719068219458</c:v>
                </c:pt>
                <c:pt idx="6898">
                  <c:v>0.91564719068219458</c:v>
                </c:pt>
                <c:pt idx="6899">
                  <c:v>0.91564719068219458</c:v>
                </c:pt>
                <c:pt idx="6900">
                  <c:v>0.91564719068219458</c:v>
                </c:pt>
                <c:pt idx="6901">
                  <c:v>0.91564719068219458</c:v>
                </c:pt>
                <c:pt idx="6902">
                  <c:v>0.91564719068219458</c:v>
                </c:pt>
                <c:pt idx="6903">
                  <c:v>0.91564719068219458</c:v>
                </c:pt>
                <c:pt idx="6904">
                  <c:v>0.91564719068219458</c:v>
                </c:pt>
                <c:pt idx="6905">
                  <c:v>0.91564719068219458</c:v>
                </c:pt>
                <c:pt idx="6906">
                  <c:v>0.91564719068219458</c:v>
                </c:pt>
                <c:pt idx="6907">
                  <c:v>0.91564719068219458</c:v>
                </c:pt>
                <c:pt idx="6908">
                  <c:v>0.91564719068219458</c:v>
                </c:pt>
                <c:pt idx="6909">
                  <c:v>0.91564719068219458</c:v>
                </c:pt>
                <c:pt idx="6910">
                  <c:v>0.91564719068219458</c:v>
                </c:pt>
                <c:pt idx="6911">
                  <c:v>0.91564719068219458</c:v>
                </c:pt>
                <c:pt idx="6912">
                  <c:v>0.91564719068219458</c:v>
                </c:pt>
                <c:pt idx="6913">
                  <c:v>0.91564719068219458</c:v>
                </c:pt>
                <c:pt idx="6914">
                  <c:v>0.91564719068219458</c:v>
                </c:pt>
                <c:pt idx="6915">
                  <c:v>0.91564719068219458</c:v>
                </c:pt>
                <c:pt idx="6916">
                  <c:v>0.91564719068219458</c:v>
                </c:pt>
                <c:pt idx="6917">
                  <c:v>0.91564719068219458</c:v>
                </c:pt>
                <c:pt idx="6918">
                  <c:v>0.91564719068219458</c:v>
                </c:pt>
                <c:pt idx="6919">
                  <c:v>0.91564719068219458</c:v>
                </c:pt>
                <c:pt idx="6920">
                  <c:v>0.91564719068219458</c:v>
                </c:pt>
                <c:pt idx="6921">
                  <c:v>0.91564719068219458</c:v>
                </c:pt>
                <c:pt idx="6922">
                  <c:v>0.91564719068219458</c:v>
                </c:pt>
                <c:pt idx="6923">
                  <c:v>0.91564719068219458</c:v>
                </c:pt>
                <c:pt idx="6924">
                  <c:v>0.91564719068219458</c:v>
                </c:pt>
                <c:pt idx="6925">
                  <c:v>0.91564719068219458</c:v>
                </c:pt>
                <c:pt idx="6926">
                  <c:v>0.91564719068219458</c:v>
                </c:pt>
                <c:pt idx="6927">
                  <c:v>0.91564719068219458</c:v>
                </c:pt>
                <c:pt idx="6928">
                  <c:v>0.91564719068219458</c:v>
                </c:pt>
                <c:pt idx="6929">
                  <c:v>0.91564719068219458</c:v>
                </c:pt>
                <c:pt idx="6930">
                  <c:v>0.91564719068219458</c:v>
                </c:pt>
                <c:pt idx="6931">
                  <c:v>0.91564719068219458</c:v>
                </c:pt>
                <c:pt idx="6932">
                  <c:v>0.91564719068219458</c:v>
                </c:pt>
                <c:pt idx="6933">
                  <c:v>0.91564719068219458</c:v>
                </c:pt>
                <c:pt idx="6934">
                  <c:v>0.91564719068219458</c:v>
                </c:pt>
                <c:pt idx="6935">
                  <c:v>0.91564719068219458</c:v>
                </c:pt>
                <c:pt idx="6936">
                  <c:v>0.91564719068219458</c:v>
                </c:pt>
                <c:pt idx="6937">
                  <c:v>0.91564719068219458</c:v>
                </c:pt>
                <c:pt idx="6938">
                  <c:v>0.91564719068219458</c:v>
                </c:pt>
                <c:pt idx="6939">
                  <c:v>0.91564719068219458</c:v>
                </c:pt>
                <c:pt idx="6940">
                  <c:v>0.91564719068219458</c:v>
                </c:pt>
                <c:pt idx="6941">
                  <c:v>0.91564719068219458</c:v>
                </c:pt>
                <c:pt idx="6942">
                  <c:v>0.91564719068219458</c:v>
                </c:pt>
                <c:pt idx="6943">
                  <c:v>0.91564719068219458</c:v>
                </c:pt>
                <c:pt idx="6944">
                  <c:v>0.91564719068219458</c:v>
                </c:pt>
                <c:pt idx="6945">
                  <c:v>0.91564719068219458</c:v>
                </c:pt>
                <c:pt idx="6946">
                  <c:v>0.91564719068219458</c:v>
                </c:pt>
                <c:pt idx="6947">
                  <c:v>0.91564719068219458</c:v>
                </c:pt>
                <c:pt idx="6948">
                  <c:v>0.91564719068219458</c:v>
                </c:pt>
                <c:pt idx="6949">
                  <c:v>0.91564719068219458</c:v>
                </c:pt>
                <c:pt idx="6950">
                  <c:v>0.91564719068219458</c:v>
                </c:pt>
                <c:pt idx="6951">
                  <c:v>0.91564719068219458</c:v>
                </c:pt>
                <c:pt idx="6952">
                  <c:v>0.91564719068219458</c:v>
                </c:pt>
                <c:pt idx="6953">
                  <c:v>0.91564719068219458</c:v>
                </c:pt>
                <c:pt idx="6954">
                  <c:v>0.91564719068219458</c:v>
                </c:pt>
                <c:pt idx="6955">
                  <c:v>0.91564719068219458</c:v>
                </c:pt>
                <c:pt idx="6956">
                  <c:v>0.91564719068219458</c:v>
                </c:pt>
                <c:pt idx="6957">
                  <c:v>0.91564719068219458</c:v>
                </c:pt>
                <c:pt idx="6958">
                  <c:v>0.91564719068219458</c:v>
                </c:pt>
                <c:pt idx="6959">
                  <c:v>0.91564719068219458</c:v>
                </c:pt>
                <c:pt idx="6960">
                  <c:v>0.91564719068219458</c:v>
                </c:pt>
                <c:pt idx="6961">
                  <c:v>0.91564719068219458</c:v>
                </c:pt>
                <c:pt idx="6962">
                  <c:v>0.91564719068219458</c:v>
                </c:pt>
                <c:pt idx="6963">
                  <c:v>0.91564719068219458</c:v>
                </c:pt>
                <c:pt idx="6964">
                  <c:v>0.91564719068219458</c:v>
                </c:pt>
                <c:pt idx="6965">
                  <c:v>0.91564719068219458</c:v>
                </c:pt>
                <c:pt idx="6966">
                  <c:v>0.91564719068219458</c:v>
                </c:pt>
                <c:pt idx="6967">
                  <c:v>0.91564719068219458</c:v>
                </c:pt>
                <c:pt idx="6968">
                  <c:v>0.91564719068219458</c:v>
                </c:pt>
                <c:pt idx="6969">
                  <c:v>0.91564719068219458</c:v>
                </c:pt>
                <c:pt idx="6970">
                  <c:v>0.91564719068219458</c:v>
                </c:pt>
                <c:pt idx="6971">
                  <c:v>0.91564719068219458</c:v>
                </c:pt>
                <c:pt idx="6972">
                  <c:v>0.91564719068219458</c:v>
                </c:pt>
                <c:pt idx="6973">
                  <c:v>0.91564719068219458</c:v>
                </c:pt>
                <c:pt idx="6974">
                  <c:v>0.91564719068219458</c:v>
                </c:pt>
                <c:pt idx="6975">
                  <c:v>0.91564719068219458</c:v>
                </c:pt>
                <c:pt idx="6976">
                  <c:v>0.91564719068219458</c:v>
                </c:pt>
                <c:pt idx="6977">
                  <c:v>0.91564719068219458</c:v>
                </c:pt>
                <c:pt idx="6978">
                  <c:v>0.91564719068219458</c:v>
                </c:pt>
                <c:pt idx="6979">
                  <c:v>0.91564719068219458</c:v>
                </c:pt>
                <c:pt idx="6980">
                  <c:v>0.91564719068219458</c:v>
                </c:pt>
                <c:pt idx="6981">
                  <c:v>0.91564719068219458</c:v>
                </c:pt>
                <c:pt idx="6982">
                  <c:v>0.91564719068219458</c:v>
                </c:pt>
                <c:pt idx="6983">
                  <c:v>0.91564719068219458</c:v>
                </c:pt>
                <c:pt idx="6984">
                  <c:v>0.91564719068219458</c:v>
                </c:pt>
                <c:pt idx="6985">
                  <c:v>0.91564719068219458</c:v>
                </c:pt>
                <c:pt idx="6986">
                  <c:v>0.91564719068219458</c:v>
                </c:pt>
                <c:pt idx="6987">
                  <c:v>0.91564719068219458</c:v>
                </c:pt>
                <c:pt idx="6988">
                  <c:v>0.91564719068219458</c:v>
                </c:pt>
                <c:pt idx="6989">
                  <c:v>0.91564719068219458</c:v>
                </c:pt>
                <c:pt idx="6990">
                  <c:v>0.91564719068219458</c:v>
                </c:pt>
                <c:pt idx="6991">
                  <c:v>0.91564719068219458</c:v>
                </c:pt>
                <c:pt idx="6992">
                  <c:v>0.91564719068219458</c:v>
                </c:pt>
                <c:pt idx="6993">
                  <c:v>0.91564719068219458</c:v>
                </c:pt>
                <c:pt idx="6994">
                  <c:v>0.91564719068219458</c:v>
                </c:pt>
                <c:pt idx="6995">
                  <c:v>0.91564719068219458</c:v>
                </c:pt>
                <c:pt idx="6996">
                  <c:v>0.91564719068219458</c:v>
                </c:pt>
                <c:pt idx="6997">
                  <c:v>0.91564719068219458</c:v>
                </c:pt>
                <c:pt idx="6998">
                  <c:v>0.91564719068219458</c:v>
                </c:pt>
                <c:pt idx="6999">
                  <c:v>0.91564719068219458</c:v>
                </c:pt>
                <c:pt idx="7000">
                  <c:v>0.91564719068219458</c:v>
                </c:pt>
                <c:pt idx="7001">
                  <c:v>0.91564719068219458</c:v>
                </c:pt>
                <c:pt idx="7002">
                  <c:v>0.91564719068219458</c:v>
                </c:pt>
                <c:pt idx="7003">
                  <c:v>0.91564719068219458</c:v>
                </c:pt>
                <c:pt idx="7004">
                  <c:v>0.91564719068219458</c:v>
                </c:pt>
                <c:pt idx="7005">
                  <c:v>0.91564719068219458</c:v>
                </c:pt>
                <c:pt idx="7006">
                  <c:v>0.91564719068219458</c:v>
                </c:pt>
                <c:pt idx="7007">
                  <c:v>0.91564719068219458</c:v>
                </c:pt>
                <c:pt idx="7008">
                  <c:v>0.91564719068219458</c:v>
                </c:pt>
                <c:pt idx="7009">
                  <c:v>0.91564719068219458</c:v>
                </c:pt>
                <c:pt idx="7010">
                  <c:v>0.91564719068219458</c:v>
                </c:pt>
                <c:pt idx="7011">
                  <c:v>0.91564719068219458</c:v>
                </c:pt>
                <c:pt idx="7012">
                  <c:v>0.91564719068219458</c:v>
                </c:pt>
                <c:pt idx="7013">
                  <c:v>0.91564719068219458</c:v>
                </c:pt>
                <c:pt idx="7014">
                  <c:v>0.91564719068219458</c:v>
                </c:pt>
                <c:pt idx="7015">
                  <c:v>0.91564719068219458</c:v>
                </c:pt>
                <c:pt idx="7016">
                  <c:v>0.91564719068219458</c:v>
                </c:pt>
                <c:pt idx="7017">
                  <c:v>0.91564719068219458</c:v>
                </c:pt>
                <c:pt idx="7018">
                  <c:v>0.91564719068219458</c:v>
                </c:pt>
                <c:pt idx="7019">
                  <c:v>0.91564719068219458</c:v>
                </c:pt>
                <c:pt idx="7020">
                  <c:v>0.91564719068219458</c:v>
                </c:pt>
                <c:pt idx="7021">
                  <c:v>0.91564719068219458</c:v>
                </c:pt>
                <c:pt idx="7022">
                  <c:v>0.91564719068219458</c:v>
                </c:pt>
                <c:pt idx="7023">
                  <c:v>0.91564719068219458</c:v>
                </c:pt>
                <c:pt idx="7024">
                  <c:v>0.91564719068219458</c:v>
                </c:pt>
                <c:pt idx="7025">
                  <c:v>0.91564719068219458</c:v>
                </c:pt>
                <c:pt idx="7026">
                  <c:v>0.91564719068219458</c:v>
                </c:pt>
                <c:pt idx="7027">
                  <c:v>0.91564719068219458</c:v>
                </c:pt>
                <c:pt idx="7028">
                  <c:v>0.91564719068219458</c:v>
                </c:pt>
                <c:pt idx="7029">
                  <c:v>0.91564719068219458</c:v>
                </c:pt>
                <c:pt idx="7030">
                  <c:v>0.91564719068219458</c:v>
                </c:pt>
                <c:pt idx="7031">
                  <c:v>0.91564719068219458</c:v>
                </c:pt>
                <c:pt idx="7032">
                  <c:v>0.91564719068219458</c:v>
                </c:pt>
                <c:pt idx="7033">
                  <c:v>0.91564719068219458</c:v>
                </c:pt>
                <c:pt idx="7034">
                  <c:v>0.91564719068219458</c:v>
                </c:pt>
                <c:pt idx="7035">
                  <c:v>0.91564719068219458</c:v>
                </c:pt>
                <c:pt idx="7036">
                  <c:v>0.91564719068219458</c:v>
                </c:pt>
                <c:pt idx="7037">
                  <c:v>0.91564719068219458</c:v>
                </c:pt>
                <c:pt idx="7038">
                  <c:v>0.91564719068219458</c:v>
                </c:pt>
                <c:pt idx="7039">
                  <c:v>0.91564719068219458</c:v>
                </c:pt>
                <c:pt idx="7040">
                  <c:v>0.91564719068219458</c:v>
                </c:pt>
                <c:pt idx="7041">
                  <c:v>0.91564719068219458</c:v>
                </c:pt>
                <c:pt idx="7042">
                  <c:v>0.91564719068219458</c:v>
                </c:pt>
                <c:pt idx="7043">
                  <c:v>0.91564719068219458</c:v>
                </c:pt>
                <c:pt idx="7044">
                  <c:v>0.91564719068219458</c:v>
                </c:pt>
                <c:pt idx="7045">
                  <c:v>0.91564719068219458</c:v>
                </c:pt>
                <c:pt idx="7046">
                  <c:v>0.91564719068219458</c:v>
                </c:pt>
                <c:pt idx="7047">
                  <c:v>0.91564719068219458</c:v>
                </c:pt>
                <c:pt idx="7048">
                  <c:v>0.91564719068219458</c:v>
                </c:pt>
                <c:pt idx="7049">
                  <c:v>0.91564719068219458</c:v>
                </c:pt>
                <c:pt idx="7050">
                  <c:v>0.91564719068219458</c:v>
                </c:pt>
                <c:pt idx="7051">
                  <c:v>0.91564719068219458</c:v>
                </c:pt>
                <c:pt idx="7052">
                  <c:v>0.91564719068219458</c:v>
                </c:pt>
                <c:pt idx="7053">
                  <c:v>0.91564719068219458</c:v>
                </c:pt>
                <c:pt idx="7054">
                  <c:v>0.91564719068219458</c:v>
                </c:pt>
                <c:pt idx="7055">
                  <c:v>0.91564719068219458</c:v>
                </c:pt>
                <c:pt idx="7056">
                  <c:v>0.91564719068219458</c:v>
                </c:pt>
                <c:pt idx="7057">
                  <c:v>0.91564719068219458</c:v>
                </c:pt>
                <c:pt idx="7058">
                  <c:v>0.91564719068219458</c:v>
                </c:pt>
                <c:pt idx="7059">
                  <c:v>0.91564719068219458</c:v>
                </c:pt>
                <c:pt idx="7060">
                  <c:v>0.91564719068219458</c:v>
                </c:pt>
                <c:pt idx="7061">
                  <c:v>0.91564719068219458</c:v>
                </c:pt>
                <c:pt idx="7062">
                  <c:v>0.91564719068219458</c:v>
                </c:pt>
                <c:pt idx="7063">
                  <c:v>0.91564719068219458</c:v>
                </c:pt>
                <c:pt idx="7064">
                  <c:v>0.91564719068219458</c:v>
                </c:pt>
                <c:pt idx="7065">
                  <c:v>0.91564719068219458</c:v>
                </c:pt>
                <c:pt idx="7066">
                  <c:v>0.91564719068219458</c:v>
                </c:pt>
                <c:pt idx="7067">
                  <c:v>0.91564719068219458</c:v>
                </c:pt>
                <c:pt idx="7068">
                  <c:v>0.91564719068219458</c:v>
                </c:pt>
                <c:pt idx="7069">
                  <c:v>0.91564719068219458</c:v>
                </c:pt>
                <c:pt idx="7070">
                  <c:v>0.91564719068219458</c:v>
                </c:pt>
                <c:pt idx="7071">
                  <c:v>0.91564719068219458</c:v>
                </c:pt>
                <c:pt idx="7072">
                  <c:v>0.91564719068219458</c:v>
                </c:pt>
                <c:pt idx="7073">
                  <c:v>0.91564719068219458</c:v>
                </c:pt>
                <c:pt idx="7074">
                  <c:v>0.91564719068219458</c:v>
                </c:pt>
                <c:pt idx="7075">
                  <c:v>0.91564719068219458</c:v>
                </c:pt>
                <c:pt idx="7076">
                  <c:v>0.91564719068219458</c:v>
                </c:pt>
                <c:pt idx="7077">
                  <c:v>0.91564719068219458</c:v>
                </c:pt>
                <c:pt idx="7078">
                  <c:v>0.91564719068219458</c:v>
                </c:pt>
                <c:pt idx="7079">
                  <c:v>0.91564719068219458</c:v>
                </c:pt>
                <c:pt idx="7080">
                  <c:v>0.91564719068219458</c:v>
                </c:pt>
                <c:pt idx="7081">
                  <c:v>0.91564719068219458</c:v>
                </c:pt>
                <c:pt idx="7082">
                  <c:v>0.91564719068219458</c:v>
                </c:pt>
                <c:pt idx="7083">
                  <c:v>0.91564719068219458</c:v>
                </c:pt>
                <c:pt idx="7084">
                  <c:v>0.91564719068219458</c:v>
                </c:pt>
                <c:pt idx="7085">
                  <c:v>0.91564719068219458</c:v>
                </c:pt>
                <c:pt idx="7086">
                  <c:v>0.91564719068219458</c:v>
                </c:pt>
                <c:pt idx="7087">
                  <c:v>0.91564719068219458</c:v>
                </c:pt>
                <c:pt idx="7088">
                  <c:v>0.91564719068219458</c:v>
                </c:pt>
                <c:pt idx="7089">
                  <c:v>0.91564719068219458</c:v>
                </c:pt>
                <c:pt idx="7090">
                  <c:v>0.91564719068219458</c:v>
                </c:pt>
                <c:pt idx="7091">
                  <c:v>0.91564719068219458</c:v>
                </c:pt>
                <c:pt idx="7092">
                  <c:v>0.91564719068219458</c:v>
                </c:pt>
                <c:pt idx="7093">
                  <c:v>0.91564719068219458</c:v>
                </c:pt>
                <c:pt idx="7094">
                  <c:v>0.91564719068219458</c:v>
                </c:pt>
                <c:pt idx="7095">
                  <c:v>0.91564719068219458</c:v>
                </c:pt>
                <c:pt idx="7096">
                  <c:v>0.91564719068219458</c:v>
                </c:pt>
                <c:pt idx="7097">
                  <c:v>0.91564719068219458</c:v>
                </c:pt>
                <c:pt idx="7098">
                  <c:v>0.91564719068219458</c:v>
                </c:pt>
                <c:pt idx="7099">
                  <c:v>0.91564719068219458</c:v>
                </c:pt>
                <c:pt idx="7100">
                  <c:v>0.91564719068219458</c:v>
                </c:pt>
                <c:pt idx="7101">
                  <c:v>0.91564719068219458</c:v>
                </c:pt>
                <c:pt idx="7102">
                  <c:v>0.91564719068219458</c:v>
                </c:pt>
                <c:pt idx="7103">
                  <c:v>0.91564719068219458</c:v>
                </c:pt>
                <c:pt idx="7104">
                  <c:v>0.91564719068219458</c:v>
                </c:pt>
                <c:pt idx="7105">
                  <c:v>0.91564719068219458</c:v>
                </c:pt>
                <c:pt idx="7106">
                  <c:v>0.91564719068219458</c:v>
                </c:pt>
                <c:pt idx="7107">
                  <c:v>0.91564719068219458</c:v>
                </c:pt>
                <c:pt idx="7108">
                  <c:v>0.91564719068219458</c:v>
                </c:pt>
                <c:pt idx="7109">
                  <c:v>0.91564719068219458</c:v>
                </c:pt>
                <c:pt idx="7110">
                  <c:v>0.91564719068219458</c:v>
                </c:pt>
                <c:pt idx="7111">
                  <c:v>0.91564719068219458</c:v>
                </c:pt>
                <c:pt idx="7112">
                  <c:v>0.91564719068219458</c:v>
                </c:pt>
                <c:pt idx="7113">
                  <c:v>0.91564719068219458</c:v>
                </c:pt>
                <c:pt idx="7114">
                  <c:v>0.91564719068219458</c:v>
                </c:pt>
                <c:pt idx="7115">
                  <c:v>0.91564719068219458</c:v>
                </c:pt>
                <c:pt idx="7116">
                  <c:v>0.91564719068219458</c:v>
                </c:pt>
                <c:pt idx="7117">
                  <c:v>0.91564719068219458</c:v>
                </c:pt>
                <c:pt idx="7118">
                  <c:v>0.91564719068219458</c:v>
                </c:pt>
                <c:pt idx="7119">
                  <c:v>0.91564719068219458</c:v>
                </c:pt>
                <c:pt idx="7120">
                  <c:v>0.91564719068219458</c:v>
                </c:pt>
                <c:pt idx="7121">
                  <c:v>0.91564719068219458</c:v>
                </c:pt>
                <c:pt idx="7122">
                  <c:v>0.91564719068219458</c:v>
                </c:pt>
                <c:pt idx="7123">
                  <c:v>0.91564719068219458</c:v>
                </c:pt>
                <c:pt idx="7124">
                  <c:v>0.91564719068219458</c:v>
                </c:pt>
                <c:pt idx="7125">
                  <c:v>0.91564719068219458</c:v>
                </c:pt>
                <c:pt idx="7126">
                  <c:v>0.91564719068219458</c:v>
                </c:pt>
                <c:pt idx="7127">
                  <c:v>0.91564719068219458</c:v>
                </c:pt>
                <c:pt idx="7128">
                  <c:v>0.91564719068219458</c:v>
                </c:pt>
                <c:pt idx="7129">
                  <c:v>0.91564719068219458</c:v>
                </c:pt>
                <c:pt idx="7130">
                  <c:v>0.91564719068219458</c:v>
                </c:pt>
                <c:pt idx="7131">
                  <c:v>0.91564719068219458</c:v>
                </c:pt>
                <c:pt idx="7132">
                  <c:v>0.91564719068219458</c:v>
                </c:pt>
                <c:pt idx="7133">
                  <c:v>0.91564719068219458</c:v>
                </c:pt>
                <c:pt idx="7134">
                  <c:v>0.91564719068219458</c:v>
                </c:pt>
                <c:pt idx="7135">
                  <c:v>0.91564719068219458</c:v>
                </c:pt>
                <c:pt idx="7136">
                  <c:v>0.91564719068219458</c:v>
                </c:pt>
                <c:pt idx="7137">
                  <c:v>0.91564719068219458</c:v>
                </c:pt>
                <c:pt idx="7138">
                  <c:v>0.91564719068219458</c:v>
                </c:pt>
                <c:pt idx="7139">
                  <c:v>0.91564719068219458</c:v>
                </c:pt>
                <c:pt idx="7140">
                  <c:v>0.91564719068219458</c:v>
                </c:pt>
                <c:pt idx="7141">
                  <c:v>0.91564719068219458</c:v>
                </c:pt>
                <c:pt idx="7142">
                  <c:v>0.91564719068219458</c:v>
                </c:pt>
                <c:pt idx="7143">
                  <c:v>0.91564719068219458</c:v>
                </c:pt>
                <c:pt idx="7144">
                  <c:v>0.91564719068219458</c:v>
                </c:pt>
                <c:pt idx="7145">
                  <c:v>0.91564719068219458</c:v>
                </c:pt>
                <c:pt idx="7146">
                  <c:v>0.91564719068219458</c:v>
                </c:pt>
                <c:pt idx="7147">
                  <c:v>0.91564719068219458</c:v>
                </c:pt>
                <c:pt idx="7148">
                  <c:v>0.91564719068219458</c:v>
                </c:pt>
                <c:pt idx="7149">
                  <c:v>0.91564719068219458</c:v>
                </c:pt>
                <c:pt idx="7150">
                  <c:v>0.91564719068219458</c:v>
                </c:pt>
                <c:pt idx="7151">
                  <c:v>0.91564719068219458</c:v>
                </c:pt>
                <c:pt idx="7152">
                  <c:v>0.91564719068219458</c:v>
                </c:pt>
                <c:pt idx="7153">
                  <c:v>0.91564719068219458</c:v>
                </c:pt>
                <c:pt idx="7154">
                  <c:v>0.91564719068219458</c:v>
                </c:pt>
                <c:pt idx="7155">
                  <c:v>0.91564719068219458</c:v>
                </c:pt>
                <c:pt idx="7156">
                  <c:v>0.91564719068219458</c:v>
                </c:pt>
                <c:pt idx="7157">
                  <c:v>0.91564719068219458</c:v>
                </c:pt>
                <c:pt idx="7158">
                  <c:v>0.91564719068219458</c:v>
                </c:pt>
                <c:pt idx="7159">
                  <c:v>0.91564719068219458</c:v>
                </c:pt>
                <c:pt idx="7160">
                  <c:v>0.91564719068219458</c:v>
                </c:pt>
                <c:pt idx="7161">
                  <c:v>0.91564719068219458</c:v>
                </c:pt>
                <c:pt idx="7162">
                  <c:v>0.91564719068219458</c:v>
                </c:pt>
                <c:pt idx="7163">
                  <c:v>0.91564719068219458</c:v>
                </c:pt>
                <c:pt idx="7164">
                  <c:v>0.91564719068219458</c:v>
                </c:pt>
                <c:pt idx="7165">
                  <c:v>0.91564719068219458</c:v>
                </c:pt>
                <c:pt idx="7166">
                  <c:v>0.91564719068219458</c:v>
                </c:pt>
                <c:pt idx="7167">
                  <c:v>0.91564719068219458</c:v>
                </c:pt>
                <c:pt idx="7168">
                  <c:v>0.91564719068219458</c:v>
                </c:pt>
                <c:pt idx="7169">
                  <c:v>0.91564719068219458</c:v>
                </c:pt>
                <c:pt idx="7170">
                  <c:v>0.91564719068219458</c:v>
                </c:pt>
                <c:pt idx="7171">
                  <c:v>0.91564719068219458</c:v>
                </c:pt>
                <c:pt idx="7172">
                  <c:v>0.91564719068219458</c:v>
                </c:pt>
                <c:pt idx="7173">
                  <c:v>0.91564719068219458</c:v>
                </c:pt>
                <c:pt idx="7174">
                  <c:v>0.91564719068219458</c:v>
                </c:pt>
                <c:pt idx="7175">
                  <c:v>0.91564719068219458</c:v>
                </c:pt>
                <c:pt idx="7176">
                  <c:v>0.91564719068219458</c:v>
                </c:pt>
                <c:pt idx="7177">
                  <c:v>0.91564719068219458</c:v>
                </c:pt>
                <c:pt idx="7178">
                  <c:v>0.91564719068219458</c:v>
                </c:pt>
                <c:pt idx="7179">
                  <c:v>0.91564719068219458</c:v>
                </c:pt>
                <c:pt idx="7180">
                  <c:v>0.91564719068219458</c:v>
                </c:pt>
                <c:pt idx="7181">
                  <c:v>0.91564719068219458</c:v>
                </c:pt>
                <c:pt idx="7182">
                  <c:v>0.91564719068219458</c:v>
                </c:pt>
                <c:pt idx="7183">
                  <c:v>0.91564719068219458</c:v>
                </c:pt>
                <c:pt idx="7184">
                  <c:v>0.91564719068219458</c:v>
                </c:pt>
                <c:pt idx="7185">
                  <c:v>0.91564719068219458</c:v>
                </c:pt>
                <c:pt idx="7186">
                  <c:v>0.91564719068219458</c:v>
                </c:pt>
                <c:pt idx="7187">
                  <c:v>0.91564719068219458</c:v>
                </c:pt>
                <c:pt idx="7188">
                  <c:v>0.91564719068219458</c:v>
                </c:pt>
                <c:pt idx="7189">
                  <c:v>0.91564719068219458</c:v>
                </c:pt>
                <c:pt idx="7190">
                  <c:v>0.91564719068219458</c:v>
                </c:pt>
                <c:pt idx="7191">
                  <c:v>0.91564719068219458</c:v>
                </c:pt>
                <c:pt idx="7192">
                  <c:v>0.91564719068219458</c:v>
                </c:pt>
                <c:pt idx="7193">
                  <c:v>0.91564719068219458</c:v>
                </c:pt>
                <c:pt idx="7194">
                  <c:v>0.91564719068219458</c:v>
                </c:pt>
                <c:pt idx="7195">
                  <c:v>0.91564719068219458</c:v>
                </c:pt>
                <c:pt idx="7196">
                  <c:v>0.91564719068219458</c:v>
                </c:pt>
                <c:pt idx="7197">
                  <c:v>0.91564719068219458</c:v>
                </c:pt>
                <c:pt idx="7198">
                  <c:v>0.91564719068219458</c:v>
                </c:pt>
                <c:pt idx="7199">
                  <c:v>0.91564719068219458</c:v>
                </c:pt>
                <c:pt idx="7200">
                  <c:v>0.91564719068219458</c:v>
                </c:pt>
                <c:pt idx="7201">
                  <c:v>0.91564719068219458</c:v>
                </c:pt>
                <c:pt idx="7202">
                  <c:v>0.91564719068219458</c:v>
                </c:pt>
                <c:pt idx="7203">
                  <c:v>0.91564719068219458</c:v>
                </c:pt>
                <c:pt idx="7204">
                  <c:v>0.91564719068219458</c:v>
                </c:pt>
                <c:pt idx="7205">
                  <c:v>0.91564719068219458</c:v>
                </c:pt>
                <c:pt idx="7206">
                  <c:v>0.91564719068219458</c:v>
                </c:pt>
                <c:pt idx="7207">
                  <c:v>0.91564719068219458</c:v>
                </c:pt>
                <c:pt idx="7208">
                  <c:v>0.91564719068219458</c:v>
                </c:pt>
                <c:pt idx="7209">
                  <c:v>0.91564719068219458</c:v>
                </c:pt>
                <c:pt idx="7210">
                  <c:v>0.91564719068219458</c:v>
                </c:pt>
                <c:pt idx="7211">
                  <c:v>0.91564719068219458</c:v>
                </c:pt>
                <c:pt idx="7212">
                  <c:v>0.91564719068219458</c:v>
                </c:pt>
                <c:pt idx="7213">
                  <c:v>0.91564719068219458</c:v>
                </c:pt>
                <c:pt idx="7214">
                  <c:v>0.91564719068219458</c:v>
                </c:pt>
                <c:pt idx="7215">
                  <c:v>0.91564719068219458</c:v>
                </c:pt>
                <c:pt idx="7216">
                  <c:v>0.91564719068219458</c:v>
                </c:pt>
                <c:pt idx="7217">
                  <c:v>0.91564719068219458</c:v>
                </c:pt>
                <c:pt idx="7218">
                  <c:v>0.91564719068219458</c:v>
                </c:pt>
                <c:pt idx="7219">
                  <c:v>0.91564719068219458</c:v>
                </c:pt>
                <c:pt idx="7220">
                  <c:v>0.91564719068219458</c:v>
                </c:pt>
                <c:pt idx="7221">
                  <c:v>0.91564719068219458</c:v>
                </c:pt>
                <c:pt idx="7222">
                  <c:v>0.91564719068219458</c:v>
                </c:pt>
                <c:pt idx="7223">
                  <c:v>0.91564719068219458</c:v>
                </c:pt>
                <c:pt idx="7224">
                  <c:v>0.91564719068219458</c:v>
                </c:pt>
                <c:pt idx="7225">
                  <c:v>0.91564719068219458</c:v>
                </c:pt>
                <c:pt idx="7226">
                  <c:v>0.91564719068219458</c:v>
                </c:pt>
                <c:pt idx="7227">
                  <c:v>0.91564719068219458</c:v>
                </c:pt>
                <c:pt idx="7228">
                  <c:v>0.91564719068219458</c:v>
                </c:pt>
                <c:pt idx="7229">
                  <c:v>0.91564719068219458</c:v>
                </c:pt>
                <c:pt idx="7230">
                  <c:v>0.91564719068219458</c:v>
                </c:pt>
                <c:pt idx="7231">
                  <c:v>0.91564719068219458</c:v>
                </c:pt>
                <c:pt idx="7232">
                  <c:v>0.91564719068219458</c:v>
                </c:pt>
                <c:pt idx="7233">
                  <c:v>0.91564719068219458</c:v>
                </c:pt>
                <c:pt idx="7234">
                  <c:v>0.91564719068219458</c:v>
                </c:pt>
                <c:pt idx="7235">
                  <c:v>0.91564719068219458</c:v>
                </c:pt>
                <c:pt idx="7236">
                  <c:v>0.91564719068219458</c:v>
                </c:pt>
                <c:pt idx="7237">
                  <c:v>0.91564719068219458</c:v>
                </c:pt>
                <c:pt idx="7238">
                  <c:v>0.91564719068219458</c:v>
                </c:pt>
                <c:pt idx="7239">
                  <c:v>0.91564719068219458</c:v>
                </c:pt>
                <c:pt idx="7240">
                  <c:v>0.91564719068219458</c:v>
                </c:pt>
                <c:pt idx="7241">
                  <c:v>0.91564719068219458</c:v>
                </c:pt>
                <c:pt idx="7242">
                  <c:v>0.91564719068219458</c:v>
                </c:pt>
                <c:pt idx="7243">
                  <c:v>0.91564719068219458</c:v>
                </c:pt>
                <c:pt idx="7244">
                  <c:v>0.91564719068219458</c:v>
                </c:pt>
                <c:pt idx="7245">
                  <c:v>0.91564719068219458</c:v>
                </c:pt>
                <c:pt idx="7246">
                  <c:v>0.91564719068219458</c:v>
                </c:pt>
                <c:pt idx="7247">
                  <c:v>0.91564719068219458</c:v>
                </c:pt>
                <c:pt idx="7248">
                  <c:v>0.91564719068219458</c:v>
                </c:pt>
                <c:pt idx="7249">
                  <c:v>0.91564719068219458</c:v>
                </c:pt>
                <c:pt idx="7250">
                  <c:v>0.91564719068219458</c:v>
                </c:pt>
                <c:pt idx="7251">
                  <c:v>0.91564719068219458</c:v>
                </c:pt>
                <c:pt idx="7252">
                  <c:v>0.91564719068219458</c:v>
                </c:pt>
                <c:pt idx="7253">
                  <c:v>0.91564719068219458</c:v>
                </c:pt>
                <c:pt idx="7254">
                  <c:v>0.91564719068219458</c:v>
                </c:pt>
                <c:pt idx="7255">
                  <c:v>0.91564719068219458</c:v>
                </c:pt>
                <c:pt idx="7256">
                  <c:v>0.91564719068219458</c:v>
                </c:pt>
                <c:pt idx="7257">
                  <c:v>0.91564719068219458</c:v>
                </c:pt>
                <c:pt idx="7258">
                  <c:v>0.91564719068219458</c:v>
                </c:pt>
                <c:pt idx="7259">
                  <c:v>0.91564719068219458</c:v>
                </c:pt>
                <c:pt idx="7260">
                  <c:v>0.91564719068219458</c:v>
                </c:pt>
                <c:pt idx="7261">
                  <c:v>0.91564719068219458</c:v>
                </c:pt>
                <c:pt idx="7262">
                  <c:v>0.91564719068219458</c:v>
                </c:pt>
                <c:pt idx="7263">
                  <c:v>0.91564719068219458</c:v>
                </c:pt>
                <c:pt idx="7264">
                  <c:v>0.91564719068219458</c:v>
                </c:pt>
                <c:pt idx="7265">
                  <c:v>0.91564719068219458</c:v>
                </c:pt>
                <c:pt idx="7266">
                  <c:v>0.91564719068219458</c:v>
                </c:pt>
                <c:pt idx="7267">
                  <c:v>0.91564719068219458</c:v>
                </c:pt>
                <c:pt idx="7268">
                  <c:v>0.91564719068219458</c:v>
                </c:pt>
                <c:pt idx="7269">
                  <c:v>0.91564719068219458</c:v>
                </c:pt>
                <c:pt idx="7270">
                  <c:v>0.91564719068219458</c:v>
                </c:pt>
                <c:pt idx="7271">
                  <c:v>0.91564719068219458</c:v>
                </c:pt>
                <c:pt idx="7272">
                  <c:v>0.91564719068219458</c:v>
                </c:pt>
                <c:pt idx="7273">
                  <c:v>0.91564719068219458</c:v>
                </c:pt>
                <c:pt idx="7274">
                  <c:v>0.91564719068219458</c:v>
                </c:pt>
                <c:pt idx="7275">
                  <c:v>0.91564719068219458</c:v>
                </c:pt>
                <c:pt idx="7276">
                  <c:v>0.91564719068219458</c:v>
                </c:pt>
                <c:pt idx="7277">
                  <c:v>0.91564719068219458</c:v>
                </c:pt>
                <c:pt idx="7278">
                  <c:v>0.91564719068219458</c:v>
                </c:pt>
                <c:pt idx="7279">
                  <c:v>0.91564719068219458</c:v>
                </c:pt>
                <c:pt idx="7280">
                  <c:v>0.91564719068219458</c:v>
                </c:pt>
                <c:pt idx="7281">
                  <c:v>0.91564719068219458</c:v>
                </c:pt>
                <c:pt idx="7282">
                  <c:v>0.91564719068219458</c:v>
                </c:pt>
                <c:pt idx="7283">
                  <c:v>0.91564719068219458</c:v>
                </c:pt>
                <c:pt idx="7284">
                  <c:v>0.91564719068219458</c:v>
                </c:pt>
                <c:pt idx="7285">
                  <c:v>0.91564719068219458</c:v>
                </c:pt>
                <c:pt idx="7286">
                  <c:v>0.91564719068219458</c:v>
                </c:pt>
                <c:pt idx="7287">
                  <c:v>0.91564719068219458</c:v>
                </c:pt>
                <c:pt idx="7288">
                  <c:v>0.91564719068219458</c:v>
                </c:pt>
                <c:pt idx="7289">
                  <c:v>0.91564719068219458</c:v>
                </c:pt>
                <c:pt idx="7290">
                  <c:v>0.91564719068219458</c:v>
                </c:pt>
                <c:pt idx="7291">
                  <c:v>0.91564719068219458</c:v>
                </c:pt>
                <c:pt idx="7292">
                  <c:v>0.91564719068219458</c:v>
                </c:pt>
                <c:pt idx="7293">
                  <c:v>0.91564719068219458</c:v>
                </c:pt>
                <c:pt idx="7294">
                  <c:v>0.91564719068219458</c:v>
                </c:pt>
                <c:pt idx="7295">
                  <c:v>0.91564719068219458</c:v>
                </c:pt>
                <c:pt idx="7296">
                  <c:v>0.91564719068219458</c:v>
                </c:pt>
                <c:pt idx="7297">
                  <c:v>0.91564719068219458</c:v>
                </c:pt>
                <c:pt idx="7298">
                  <c:v>0.91564719068219458</c:v>
                </c:pt>
                <c:pt idx="7299">
                  <c:v>0.91564719068219458</c:v>
                </c:pt>
                <c:pt idx="7300">
                  <c:v>0.91564719068219458</c:v>
                </c:pt>
                <c:pt idx="7301">
                  <c:v>0.91564719068219458</c:v>
                </c:pt>
                <c:pt idx="7302">
                  <c:v>0.91564719068219458</c:v>
                </c:pt>
                <c:pt idx="7303">
                  <c:v>0.91564719068219458</c:v>
                </c:pt>
                <c:pt idx="7304">
                  <c:v>0.91564719068219458</c:v>
                </c:pt>
                <c:pt idx="7305">
                  <c:v>0.91564719068219458</c:v>
                </c:pt>
                <c:pt idx="7306">
                  <c:v>0.91564719068219458</c:v>
                </c:pt>
                <c:pt idx="7307">
                  <c:v>0.91564719068219458</c:v>
                </c:pt>
                <c:pt idx="7308">
                  <c:v>0.91564719068219458</c:v>
                </c:pt>
                <c:pt idx="7309">
                  <c:v>0.91564719068219458</c:v>
                </c:pt>
                <c:pt idx="7310">
                  <c:v>0.91564719068219458</c:v>
                </c:pt>
                <c:pt idx="7311">
                  <c:v>0.91564719068219458</c:v>
                </c:pt>
                <c:pt idx="7312">
                  <c:v>0.91564719068219458</c:v>
                </c:pt>
                <c:pt idx="7313">
                  <c:v>0.91564719068219458</c:v>
                </c:pt>
                <c:pt idx="7314">
                  <c:v>0.91564719068219458</c:v>
                </c:pt>
                <c:pt idx="7315">
                  <c:v>0.91564719068219458</c:v>
                </c:pt>
                <c:pt idx="7316">
                  <c:v>0.91564719068219458</c:v>
                </c:pt>
                <c:pt idx="7317">
                  <c:v>0.91564719068219458</c:v>
                </c:pt>
                <c:pt idx="7318">
                  <c:v>0.91564719068219458</c:v>
                </c:pt>
                <c:pt idx="7319">
                  <c:v>0.91564719068219458</c:v>
                </c:pt>
                <c:pt idx="7320">
                  <c:v>0.91564719068219458</c:v>
                </c:pt>
                <c:pt idx="7321">
                  <c:v>0.91564719068219458</c:v>
                </c:pt>
                <c:pt idx="7322">
                  <c:v>0.91564719068219458</c:v>
                </c:pt>
                <c:pt idx="7323">
                  <c:v>0.91564719068219458</c:v>
                </c:pt>
                <c:pt idx="7324">
                  <c:v>0.91564719068219458</c:v>
                </c:pt>
                <c:pt idx="7325">
                  <c:v>0.91564719068219458</c:v>
                </c:pt>
                <c:pt idx="7326">
                  <c:v>0.91564719068219458</c:v>
                </c:pt>
                <c:pt idx="7327">
                  <c:v>0.91564719068219458</c:v>
                </c:pt>
                <c:pt idx="7328">
                  <c:v>0.91564719068219458</c:v>
                </c:pt>
                <c:pt idx="7329">
                  <c:v>0.91564719068219458</c:v>
                </c:pt>
                <c:pt idx="7330">
                  <c:v>0.91564719068219458</c:v>
                </c:pt>
                <c:pt idx="7331">
                  <c:v>0.91564719068219458</c:v>
                </c:pt>
                <c:pt idx="7332">
                  <c:v>0.91564719068219458</c:v>
                </c:pt>
                <c:pt idx="7333">
                  <c:v>0.91564719068219458</c:v>
                </c:pt>
                <c:pt idx="7334">
                  <c:v>0.91564719068219458</c:v>
                </c:pt>
                <c:pt idx="7335">
                  <c:v>0.91564719068219458</c:v>
                </c:pt>
                <c:pt idx="7336">
                  <c:v>0.91564719068219458</c:v>
                </c:pt>
                <c:pt idx="7337">
                  <c:v>0.91564719068219458</c:v>
                </c:pt>
                <c:pt idx="7338">
                  <c:v>0.91564719068219458</c:v>
                </c:pt>
                <c:pt idx="7339">
                  <c:v>0.91564719068219458</c:v>
                </c:pt>
                <c:pt idx="7340">
                  <c:v>0.91564719068219458</c:v>
                </c:pt>
                <c:pt idx="7341">
                  <c:v>0.91564719068219458</c:v>
                </c:pt>
                <c:pt idx="7342">
                  <c:v>0.91564719068219458</c:v>
                </c:pt>
                <c:pt idx="7343">
                  <c:v>0.91564719068219458</c:v>
                </c:pt>
                <c:pt idx="7344">
                  <c:v>0.91564719068219458</c:v>
                </c:pt>
                <c:pt idx="7345">
                  <c:v>0.91564719068219458</c:v>
                </c:pt>
                <c:pt idx="7346">
                  <c:v>0.91564719068219458</c:v>
                </c:pt>
                <c:pt idx="7347">
                  <c:v>0.91564719068219458</c:v>
                </c:pt>
                <c:pt idx="7348">
                  <c:v>0.91564719068219458</c:v>
                </c:pt>
                <c:pt idx="7349">
                  <c:v>0.91564719068219458</c:v>
                </c:pt>
                <c:pt idx="7350">
                  <c:v>0.91564719068219458</c:v>
                </c:pt>
                <c:pt idx="7351">
                  <c:v>0.91564719068219458</c:v>
                </c:pt>
                <c:pt idx="7352">
                  <c:v>0.91564719068219458</c:v>
                </c:pt>
                <c:pt idx="7353">
                  <c:v>0.91564719068219458</c:v>
                </c:pt>
                <c:pt idx="7354">
                  <c:v>0.91564719068219458</c:v>
                </c:pt>
                <c:pt idx="7355">
                  <c:v>0.91564719068219458</c:v>
                </c:pt>
                <c:pt idx="7356">
                  <c:v>0.91564719068219458</c:v>
                </c:pt>
                <c:pt idx="7357">
                  <c:v>0.91564719068219458</c:v>
                </c:pt>
                <c:pt idx="7358">
                  <c:v>0.91564719068219458</c:v>
                </c:pt>
                <c:pt idx="7359">
                  <c:v>0.91564719068219458</c:v>
                </c:pt>
                <c:pt idx="7360">
                  <c:v>0.91564719068219458</c:v>
                </c:pt>
                <c:pt idx="7361">
                  <c:v>0.91564719068219458</c:v>
                </c:pt>
                <c:pt idx="7362">
                  <c:v>0.91564719068219458</c:v>
                </c:pt>
                <c:pt idx="7363">
                  <c:v>0.91564719068219458</c:v>
                </c:pt>
                <c:pt idx="7364">
                  <c:v>0.91564719068219458</c:v>
                </c:pt>
                <c:pt idx="7365">
                  <c:v>0.91564719068219458</c:v>
                </c:pt>
                <c:pt idx="7366">
                  <c:v>0.91564719068219458</c:v>
                </c:pt>
                <c:pt idx="7367">
                  <c:v>0.91564719068219458</c:v>
                </c:pt>
                <c:pt idx="7368">
                  <c:v>0.91564719068219458</c:v>
                </c:pt>
                <c:pt idx="7369">
                  <c:v>0.91564719068219458</c:v>
                </c:pt>
                <c:pt idx="7370">
                  <c:v>0.91564719068219458</c:v>
                </c:pt>
                <c:pt idx="7371">
                  <c:v>0.91564719068219458</c:v>
                </c:pt>
                <c:pt idx="7372">
                  <c:v>0.91564719068219458</c:v>
                </c:pt>
                <c:pt idx="7373">
                  <c:v>0.91564719068219458</c:v>
                </c:pt>
                <c:pt idx="7374">
                  <c:v>0.91564719068219458</c:v>
                </c:pt>
                <c:pt idx="7375">
                  <c:v>0.91564719068219458</c:v>
                </c:pt>
                <c:pt idx="7376">
                  <c:v>0.91564719068219458</c:v>
                </c:pt>
                <c:pt idx="7377">
                  <c:v>0.91564719068219458</c:v>
                </c:pt>
                <c:pt idx="7378">
                  <c:v>0.91564719068219458</c:v>
                </c:pt>
                <c:pt idx="7379">
                  <c:v>0.91564719068219458</c:v>
                </c:pt>
                <c:pt idx="7380">
                  <c:v>0.91564719068219458</c:v>
                </c:pt>
                <c:pt idx="7381">
                  <c:v>0.91564719068219458</c:v>
                </c:pt>
                <c:pt idx="7382">
                  <c:v>0.91564719068219458</c:v>
                </c:pt>
                <c:pt idx="7383">
                  <c:v>0.91564719068219458</c:v>
                </c:pt>
                <c:pt idx="7384">
                  <c:v>0.91564719068219458</c:v>
                </c:pt>
                <c:pt idx="7385">
                  <c:v>0.91564719068219458</c:v>
                </c:pt>
                <c:pt idx="7386">
                  <c:v>0.91564719068219458</c:v>
                </c:pt>
                <c:pt idx="7387">
                  <c:v>0.91564719068219458</c:v>
                </c:pt>
                <c:pt idx="7388">
                  <c:v>0.91564719068219458</c:v>
                </c:pt>
                <c:pt idx="7389">
                  <c:v>0.91564719068219458</c:v>
                </c:pt>
                <c:pt idx="7390">
                  <c:v>0.91564719068219458</c:v>
                </c:pt>
                <c:pt idx="7391">
                  <c:v>0.91564719068219458</c:v>
                </c:pt>
                <c:pt idx="7392">
                  <c:v>0.91564719068219458</c:v>
                </c:pt>
                <c:pt idx="7393">
                  <c:v>0.91564719068219458</c:v>
                </c:pt>
                <c:pt idx="7394">
                  <c:v>0.91564719068219458</c:v>
                </c:pt>
                <c:pt idx="7395">
                  <c:v>0.91564719068219458</c:v>
                </c:pt>
                <c:pt idx="7396">
                  <c:v>0.91564719068219458</c:v>
                </c:pt>
                <c:pt idx="7397">
                  <c:v>0.91564719068219458</c:v>
                </c:pt>
                <c:pt idx="7398">
                  <c:v>0.91564719068219458</c:v>
                </c:pt>
                <c:pt idx="7399">
                  <c:v>0.91564719068219458</c:v>
                </c:pt>
                <c:pt idx="7400">
                  <c:v>0.91564719068219458</c:v>
                </c:pt>
                <c:pt idx="7401">
                  <c:v>0.91564719068219458</c:v>
                </c:pt>
                <c:pt idx="7402">
                  <c:v>0.91564719068219458</c:v>
                </c:pt>
                <c:pt idx="7403">
                  <c:v>0.91564719068219458</c:v>
                </c:pt>
                <c:pt idx="7404">
                  <c:v>0.91564719068219458</c:v>
                </c:pt>
                <c:pt idx="7405">
                  <c:v>0.91564719068219458</c:v>
                </c:pt>
                <c:pt idx="7406">
                  <c:v>0.91564719068219458</c:v>
                </c:pt>
                <c:pt idx="7407">
                  <c:v>0.91564719068219458</c:v>
                </c:pt>
                <c:pt idx="7408">
                  <c:v>0.91564719068219458</c:v>
                </c:pt>
                <c:pt idx="7409">
                  <c:v>0.91564719068219458</c:v>
                </c:pt>
                <c:pt idx="7410">
                  <c:v>0.91564719068219458</c:v>
                </c:pt>
                <c:pt idx="7411">
                  <c:v>0.91564719068219458</c:v>
                </c:pt>
                <c:pt idx="7412">
                  <c:v>0.91564719068219458</c:v>
                </c:pt>
                <c:pt idx="7413">
                  <c:v>0.91564719068219458</c:v>
                </c:pt>
                <c:pt idx="7414">
                  <c:v>0.91564719068219458</c:v>
                </c:pt>
                <c:pt idx="7415">
                  <c:v>0.91564719068219458</c:v>
                </c:pt>
                <c:pt idx="7416">
                  <c:v>0.91564719068219458</c:v>
                </c:pt>
                <c:pt idx="7417">
                  <c:v>0.91564719068219458</c:v>
                </c:pt>
                <c:pt idx="7418">
                  <c:v>0.91564719068219458</c:v>
                </c:pt>
                <c:pt idx="7419">
                  <c:v>0.91564719068219458</c:v>
                </c:pt>
                <c:pt idx="7420">
                  <c:v>0.91564719068219458</c:v>
                </c:pt>
                <c:pt idx="7421">
                  <c:v>0.91564719068219458</c:v>
                </c:pt>
                <c:pt idx="7422">
                  <c:v>0.91564719068219458</c:v>
                </c:pt>
                <c:pt idx="7423">
                  <c:v>0.91564719068219458</c:v>
                </c:pt>
                <c:pt idx="7424">
                  <c:v>0.91564719068219458</c:v>
                </c:pt>
                <c:pt idx="7425">
                  <c:v>0.91564719068219458</c:v>
                </c:pt>
                <c:pt idx="7426">
                  <c:v>0.91564719068219458</c:v>
                </c:pt>
                <c:pt idx="7427">
                  <c:v>0.91564719068219458</c:v>
                </c:pt>
                <c:pt idx="7428">
                  <c:v>0.91564719068219458</c:v>
                </c:pt>
                <c:pt idx="7429">
                  <c:v>0.91564719068219458</c:v>
                </c:pt>
                <c:pt idx="7430">
                  <c:v>0.91564719068219458</c:v>
                </c:pt>
                <c:pt idx="7431">
                  <c:v>0.91564719068219458</c:v>
                </c:pt>
                <c:pt idx="7432">
                  <c:v>0.91564719068219458</c:v>
                </c:pt>
                <c:pt idx="7433">
                  <c:v>0.91564719068219458</c:v>
                </c:pt>
                <c:pt idx="7434">
                  <c:v>0.91564719068219458</c:v>
                </c:pt>
                <c:pt idx="7435">
                  <c:v>0.91564719068219458</c:v>
                </c:pt>
                <c:pt idx="7436">
                  <c:v>0.91564719068219458</c:v>
                </c:pt>
                <c:pt idx="7437">
                  <c:v>0.91564719068219458</c:v>
                </c:pt>
                <c:pt idx="7438">
                  <c:v>0.91564719068219458</c:v>
                </c:pt>
                <c:pt idx="7439">
                  <c:v>0.91564719068219458</c:v>
                </c:pt>
                <c:pt idx="7440">
                  <c:v>0.91564719068219458</c:v>
                </c:pt>
                <c:pt idx="7441">
                  <c:v>0.91564719068219458</c:v>
                </c:pt>
                <c:pt idx="7442">
                  <c:v>0.91564719068219458</c:v>
                </c:pt>
                <c:pt idx="7443">
                  <c:v>0.91564719068219458</c:v>
                </c:pt>
                <c:pt idx="7444">
                  <c:v>0.91564719068219458</c:v>
                </c:pt>
                <c:pt idx="7445">
                  <c:v>0.91564719068219458</c:v>
                </c:pt>
                <c:pt idx="7446">
                  <c:v>0.91564719068219458</c:v>
                </c:pt>
                <c:pt idx="7447">
                  <c:v>0.91564719068219458</c:v>
                </c:pt>
                <c:pt idx="7448">
                  <c:v>0.91564719068219458</c:v>
                </c:pt>
                <c:pt idx="7449">
                  <c:v>0.91564719068219458</c:v>
                </c:pt>
                <c:pt idx="7450">
                  <c:v>0.91564719068219458</c:v>
                </c:pt>
                <c:pt idx="7451">
                  <c:v>0.91564719068219458</c:v>
                </c:pt>
                <c:pt idx="7452">
                  <c:v>0.91564719068219458</c:v>
                </c:pt>
                <c:pt idx="7453">
                  <c:v>0.91564719068219458</c:v>
                </c:pt>
                <c:pt idx="7454">
                  <c:v>0.91564719068219458</c:v>
                </c:pt>
                <c:pt idx="7455">
                  <c:v>0.91564719068219458</c:v>
                </c:pt>
                <c:pt idx="7456">
                  <c:v>0.91564719068219458</c:v>
                </c:pt>
                <c:pt idx="7457">
                  <c:v>0.91564719068219458</c:v>
                </c:pt>
                <c:pt idx="7458">
                  <c:v>0.91564719068219458</c:v>
                </c:pt>
                <c:pt idx="7459">
                  <c:v>0.91564719068219458</c:v>
                </c:pt>
                <c:pt idx="7460">
                  <c:v>0.91564719068219458</c:v>
                </c:pt>
                <c:pt idx="7461">
                  <c:v>0.91564719068219458</c:v>
                </c:pt>
                <c:pt idx="7462">
                  <c:v>0.91564719068219458</c:v>
                </c:pt>
                <c:pt idx="7463">
                  <c:v>0.91564719068219458</c:v>
                </c:pt>
                <c:pt idx="7464">
                  <c:v>0.91564719068219458</c:v>
                </c:pt>
                <c:pt idx="7465">
                  <c:v>0.91564719068219458</c:v>
                </c:pt>
                <c:pt idx="7466">
                  <c:v>0.91564719068219458</c:v>
                </c:pt>
                <c:pt idx="7467">
                  <c:v>0.91564719068219458</c:v>
                </c:pt>
                <c:pt idx="7468">
                  <c:v>0.91564719068219458</c:v>
                </c:pt>
                <c:pt idx="7469">
                  <c:v>0.91564719068219458</c:v>
                </c:pt>
                <c:pt idx="7470">
                  <c:v>0.91564719068219458</c:v>
                </c:pt>
                <c:pt idx="7471">
                  <c:v>0.91564719068219458</c:v>
                </c:pt>
                <c:pt idx="7472">
                  <c:v>0.91564719068219458</c:v>
                </c:pt>
                <c:pt idx="7473">
                  <c:v>0.91564719068219458</c:v>
                </c:pt>
                <c:pt idx="7474">
                  <c:v>0.91564719068219458</c:v>
                </c:pt>
                <c:pt idx="7475">
                  <c:v>0.91564719068219458</c:v>
                </c:pt>
                <c:pt idx="7476">
                  <c:v>0.91564719068219458</c:v>
                </c:pt>
                <c:pt idx="7477">
                  <c:v>0.91564719068219458</c:v>
                </c:pt>
                <c:pt idx="7478">
                  <c:v>0.91564719068219458</c:v>
                </c:pt>
                <c:pt idx="7479">
                  <c:v>0.91564719068219458</c:v>
                </c:pt>
                <c:pt idx="7480">
                  <c:v>0.91564719068219458</c:v>
                </c:pt>
                <c:pt idx="7481">
                  <c:v>0.91564719068219458</c:v>
                </c:pt>
                <c:pt idx="7482">
                  <c:v>0.91564719068219458</c:v>
                </c:pt>
                <c:pt idx="7483">
                  <c:v>0.91564719068219458</c:v>
                </c:pt>
                <c:pt idx="7484">
                  <c:v>0.91564719068219458</c:v>
                </c:pt>
                <c:pt idx="7485">
                  <c:v>0.91564719068219458</c:v>
                </c:pt>
                <c:pt idx="7486">
                  <c:v>0.91564719068219458</c:v>
                </c:pt>
                <c:pt idx="7487">
                  <c:v>0.91564719068219458</c:v>
                </c:pt>
                <c:pt idx="7488">
                  <c:v>0.91564719068219458</c:v>
                </c:pt>
                <c:pt idx="7489">
                  <c:v>0.91564719068219458</c:v>
                </c:pt>
                <c:pt idx="7490">
                  <c:v>0.91564719068219458</c:v>
                </c:pt>
                <c:pt idx="7491">
                  <c:v>0.91564719068219458</c:v>
                </c:pt>
                <c:pt idx="7492">
                  <c:v>0.91564719068219458</c:v>
                </c:pt>
                <c:pt idx="7493">
                  <c:v>0.91564719068219458</c:v>
                </c:pt>
                <c:pt idx="7494">
                  <c:v>0.91564719068219458</c:v>
                </c:pt>
                <c:pt idx="7495">
                  <c:v>0.91564719068219458</c:v>
                </c:pt>
                <c:pt idx="7496">
                  <c:v>0.91564719068219458</c:v>
                </c:pt>
                <c:pt idx="7497">
                  <c:v>0.91564719068219458</c:v>
                </c:pt>
                <c:pt idx="7498">
                  <c:v>0.91564719068219458</c:v>
                </c:pt>
                <c:pt idx="7499">
                  <c:v>0.91564719068219458</c:v>
                </c:pt>
                <c:pt idx="7500">
                  <c:v>0.91564719068219458</c:v>
                </c:pt>
                <c:pt idx="7501">
                  <c:v>0.91564719068219458</c:v>
                </c:pt>
                <c:pt idx="7502">
                  <c:v>0.91564719068219458</c:v>
                </c:pt>
                <c:pt idx="7503">
                  <c:v>0.91564719068219458</c:v>
                </c:pt>
                <c:pt idx="7504">
                  <c:v>0.91564719068219458</c:v>
                </c:pt>
                <c:pt idx="7505">
                  <c:v>0.91564719068219458</c:v>
                </c:pt>
                <c:pt idx="7506">
                  <c:v>0.91564719068219458</c:v>
                </c:pt>
                <c:pt idx="7507">
                  <c:v>0.91564719068219458</c:v>
                </c:pt>
                <c:pt idx="7508">
                  <c:v>0.91564719068219458</c:v>
                </c:pt>
                <c:pt idx="7509">
                  <c:v>0.91564719068219458</c:v>
                </c:pt>
                <c:pt idx="7510">
                  <c:v>0.91564719068219458</c:v>
                </c:pt>
                <c:pt idx="7511">
                  <c:v>0.91564719068219458</c:v>
                </c:pt>
                <c:pt idx="7512">
                  <c:v>0.91564719068219458</c:v>
                </c:pt>
                <c:pt idx="7513">
                  <c:v>0.91564719068219458</c:v>
                </c:pt>
                <c:pt idx="7514">
                  <c:v>0.91564719068219458</c:v>
                </c:pt>
                <c:pt idx="7515">
                  <c:v>0.91564719068219458</c:v>
                </c:pt>
                <c:pt idx="7516">
                  <c:v>0.91564719068219458</c:v>
                </c:pt>
                <c:pt idx="7517">
                  <c:v>0.91564719068219458</c:v>
                </c:pt>
                <c:pt idx="7518">
                  <c:v>0.91564719068219458</c:v>
                </c:pt>
                <c:pt idx="7519">
                  <c:v>0.91564719068219458</c:v>
                </c:pt>
                <c:pt idx="7520">
                  <c:v>0.91564719068219458</c:v>
                </c:pt>
                <c:pt idx="7521">
                  <c:v>0.91564719068219458</c:v>
                </c:pt>
                <c:pt idx="7522">
                  <c:v>0.91564719068219458</c:v>
                </c:pt>
                <c:pt idx="7523">
                  <c:v>0.91564719068219458</c:v>
                </c:pt>
                <c:pt idx="7524">
                  <c:v>0.91564719068219458</c:v>
                </c:pt>
                <c:pt idx="7525">
                  <c:v>0.91564719068219458</c:v>
                </c:pt>
                <c:pt idx="7526">
                  <c:v>0.91564719068219458</c:v>
                </c:pt>
                <c:pt idx="7527">
                  <c:v>0.91564719068219458</c:v>
                </c:pt>
                <c:pt idx="7528">
                  <c:v>0.91564719068219458</c:v>
                </c:pt>
                <c:pt idx="7529">
                  <c:v>0.91564719068219458</c:v>
                </c:pt>
                <c:pt idx="7530">
                  <c:v>0.91564719068219458</c:v>
                </c:pt>
                <c:pt idx="7531">
                  <c:v>0.91564719068219458</c:v>
                </c:pt>
                <c:pt idx="7532">
                  <c:v>0.91564719068219458</c:v>
                </c:pt>
                <c:pt idx="7533">
                  <c:v>0.91564719068219458</c:v>
                </c:pt>
                <c:pt idx="7534">
                  <c:v>0.91564719068219458</c:v>
                </c:pt>
                <c:pt idx="7535">
                  <c:v>0.91564719068219458</c:v>
                </c:pt>
                <c:pt idx="7536">
                  <c:v>0.91564719068219458</c:v>
                </c:pt>
                <c:pt idx="7537">
                  <c:v>0.91564719068219458</c:v>
                </c:pt>
                <c:pt idx="7538">
                  <c:v>0.91564719068219458</c:v>
                </c:pt>
                <c:pt idx="7539">
                  <c:v>0.91564719068219458</c:v>
                </c:pt>
                <c:pt idx="7540">
                  <c:v>0.91564719068219458</c:v>
                </c:pt>
                <c:pt idx="7541">
                  <c:v>0.91564719068219458</c:v>
                </c:pt>
                <c:pt idx="7542">
                  <c:v>0.91564719068219458</c:v>
                </c:pt>
                <c:pt idx="7543">
                  <c:v>0.91564719068219458</c:v>
                </c:pt>
                <c:pt idx="7544">
                  <c:v>0.91564719068219458</c:v>
                </c:pt>
                <c:pt idx="7545">
                  <c:v>0.91564719068219458</c:v>
                </c:pt>
                <c:pt idx="7546">
                  <c:v>0.91564719068219458</c:v>
                </c:pt>
                <c:pt idx="7547">
                  <c:v>0.91564719068219458</c:v>
                </c:pt>
                <c:pt idx="7548">
                  <c:v>0.91564719068219458</c:v>
                </c:pt>
                <c:pt idx="7549">
                  <c:v>0.91564719068219458</c:v>
                </c:pt>
                <c:pt idx="7550">
                  <c:v>0.91564719068219458</c:v>
                </c:pt>
                <c:pt idx="7551">
                  <c:v>0.91564719068219458</c:v>
                </c:pt>
                <c:pt idx="7552">
                  <c:v>0.91564719068219458</c:v>
                </c:pt>
                <c:pt idx="7553">
                  <c:v>0.91564719068219458</c:v>
                </c:pt>
                <c:pt idx="7554">
                  <c:v>0.91564719068219458</c:v>
                </c:pt>
                <c:pt idx="7555">
                  <c:v>0.91564719068219458</c:v>
                </c:pt>
                <c:pt idx="7556">
                  <c:v>0.91564719068219458</c:v>
                </c:pt>
                <c:pt idx="7557">
                  <c:v>0.91564719068219458</c:v>
                </c:pt>
                <c:pt idx="7558">
                  <c:v>0.91564719068219458</c:v>
                </c:pt>
                <c:pt idx="7559">
                  <c:v>0.91564719068219458</c:v>
                </c:pt>
                <c:pt idx="7560">
                  <c:v>0.91564719068219458</c:v>
                </c:pt>
                <c:pt idx="7561">
                  <c:v>0.91564719068219458</c:v>
                </c:pt>
                <c:pt idx="7562">
                  <c:v>0.91564719068219458</c:v>
                </c:pt>
                <c:pt idx="7563">
                  <c:v>0.91564719068219458</c:v>
                </c:pt>
                <c:pt idx="7564">
                  <c:v>0.91564719068219458</c:v>
                </c:pt>
                <c:pt idx="7565">
                  <c:v>0.91564719068219458</c:v>
                </c:pt>
                <c:pt idx="7566">
                  <c:v>0.91564719068219458</c:v>
                </c:pt>
                <c:pt idx="7567">
                  <c:v>0.91564719068219458</c:v>
                </c:pt>
                <c:pt idx="7568">
                  <c:v>0.91564719068219458</c:v>
                </c:pt>
                <c:pt idx="7569">
                  <c:v>0.91564719068219458</c:v>
                </c:pt>
                <c:pt idx="7570">
                  <c:v>0.91564719068219458</c:v>
                </c:pt>
                <c:pt idx="7571">
                  <c:v>0.91564719068219458</c:v>
                </c:pt>
                <c:pt idx="7572">
                  <c:v>0.91564719068219458</c:v>
                </c:pt>
                <c:pt idx="7573">
                  <c:v>0.91564719068219458</c:v>
                </c:pt>
                <c:pt idx="7574">
                  <c:v>0.91564719068219458</c:v>
                </c:pt>
                <c:pt idx="7575">
                  <c:v>0.91564719068219458</c:v>
                </c:pt>
                <c:pt idx="7576">
                  <c:v>0.91564719068219458</c:v>
                </c:pt>
                <c:pt idx="7577">
                  <c:v>0.91564719068219458</c:v>
                </c:pt>
                <c:pt idx="7578">
                  <c:v>0.91564719068219458</c:v>
                </c:pt>
                <c:pt idx="7579">
                  <c:v>0.91564719068219458</c:v>
                </c:pt>
                <c:pt idx="7580">
                  <c:v>0.91564719068219458</c:v>
                </c:pt>
                <c:pt idx="7581">
                  <c:v>0.91564719068219458</c:v>
                </c:pt>
                <c:pt idx="7582">
                  <c:v>0.91564719068219458</c:v>
                </c:pt>
                <c:pt idx="7583">
                  <c:v>0.91564719068219458</c:v>
                </c:pt>
                <c:pt idx="7584">
                  <c:v>0.91564719068219458</c:v>
                </c:pt>
                <c:pt idx="7585">
                  <c:v>0.91564719068219458</c:v>
                </c:pt>
                <c:pt idx="7586">
                  <c:v>0.91564719068219458</c:v>
                </c:pt>
                <c:pt idx="7587">
                  <c:v>0.91564719068219458</c:v>
                </c:pt>
                <c:pt idx="7588">
                  <c:v>0.91564719068219458</c:v>
                </c:pt>
                <c:pt idx="7589">
                  <c:v>0.91564719068219458</c:v>
                </c:pt>
                <c:pt idx="7590">
                  <c:v>0.91564719068219458</c:v>
                </c:pt>
                <c:pt idx="7591">
                  <c:v>0.91564719068219458</c:v>
                </c:pt>
                <c:pt idx="7592">
                  <c:v>0.91564719068219458</c:v>
                </c:pt>
                <c:pt idx="7593">
                  <c:v>0.91564719068219458</c:v>
                </c:pt>
                <c:pt idx="7594">
                  <c:v>0.91564719068219458</c:v>
                </c:pt>
                <c:pt idx="7595">
                  <c:v>0.91564719068219458</c:v>
                </c:pt>
                <c:pt idx="7596">
                  <c:v>0.91564719068219458</c:v>
                </c:pt>
                <c:pt idx="7597">
                  <c:v>0.91564719068219458</c:v>
                </c:pt>
                <c:pt idx="7598">
                  <c:v>0.91564719068219458</c:v>
                </c:pt>
                <c:pt idx="7599">
                  <c:v>0.91564719068219458</c:v>
                </c:pt>
                <c:pt idx="7600">
                  <c:v>0.91564719068219458</c:v>
                </c:pt>
                <c:pt idx="7601">
                  <c:v>0.91564719068219458</c:v>
                </c:pt>
                <c:pt idx="7602">
                  <c:v>0.91564719068219458</c:v>
                </c:pt>
                <c:pt idx="7603">
                  <c:v>0.91564719068219458</c:v>
                </c:pt>
                <c:pt idx="7604">
                  <c:v>0.91564719068219458</c:v>
                </c:pt>
                <c:pt idx="7605">
                  <c:v>0.91564719068219458</c:v>
                </c:pt>
                <c:pt idx="7606">
                  <c:v>0.91564719068219458</c:v>
                </c:pt>
                <c:pt idx="7607">
                  <c:v>0.91564719068219458</c:v>
                </c:pt>
                <c:pt idx="7608">
                  <c:v>0.91564719068219458</c:v>
                </c:pt>
                <c:pt idx="7609">
                  <c:v>0.91564719068219458</c:v>
                </c:pt>
                <c:pt idx="7610">
                  <c:v>0.91564719068219458</c:v>
                </c:pt>
                <c:pt idx="7611">
                  <c:v>0.91564719068219458</c:v>
                </c:pt>
                <c:pt idx="7612">
                  <c:v>0.91564719068219458</c:v>
                </c:pt>
                <c:pt idx="7613">
                  <c:v>0.91564719068219458</c:v>
                </c:pt>
                <c:pt idx="7614">
                  <c:v>0.91564719068219458</c:v>
                </c:pt>
                <c:pt idx="7615">
                  <c:v>0.91564719068219458</c:v>
                </c:pt>
                <c:pt idx="7616">
                  <c:v>0.91564719068219458</c:v>
                </c:pt>
                <c:pt idx="7617">
                  <c:v>0.91564719068219458</c:v>
                </c:pt>
                <c:pt idx="7618">
                  <c:v>0.91564719068219458</c:v>
                </c:pt>
                <c:pt idx="7619">
                  <c:v>0.91564719068219458</c:v>
                </c:pt>
                <c:pt idx="7620">
                  <c:v>0.91564719068219458</c:v>
                </c:pt>
                <c:pt idx="7621">
                  <c:v>0.91564719068219458</c:v>
                </c:pt>
                <c:pt idx="7622">
                  <c:v>0.91564719068219458</c:v>
                </c:pt>
                <c:pt idx="7623">
                  <c:v>0.91564719068219458</c:v>
                </c:pt>
                <c:pt idx="7624">
                  <c:v>0.91564719068219458</c:v>
                </c:pt>
                <c:pt idx="7625">
                  <c:v>0.91564719068219458</c:v>
                </c:pt>
                <c:pt idx="7626">
                  <c:v>0.91564719068219458</c:v>
                </c:pt>
                <c:pt idx="7627">
                  <c:v>0.91564719068219458</c:v>
                </c:pt>
                <c:pt idx="7628">
                  <c:v>0.91564719068219458</c:v>
                </c:pt>
                <c:pt idx="7629">
                  <c:v>0.91564719068219458</c:v>
                </c:pt>
                <c:pt idx="7630">
                  <c:v>0.91564719068219458</c:v>
                </c:pt>
                <c:pt idx="7631">
                  <c:v>0.91564719068219458</c:v>
                </c:pt>
                <c:pt idx="7632">
                  <c:v>0.91564719068219458</c:v>
                </c:pt>
                <c:pt idx="7633">
                  <c:v>0.91564719068219458</c:v>
                </c:pt>
                <c:pt idx="7634">
                  <c:v>0.91564719068219458</c:v>
                </c:pt>
                <c:pt idx="7635">
                  <c:v>0.91564719068219458</c:v>
                </c:pt>
                <c:pt idx="7636">
                  <c:v>0.91564719068219458</c:v>
                </c:pt>
                <c:pt idx="7637">
                  <c:v>0.91564719068219458</c:v>
                </c:pt>
                <c:pt idx="7638">
                  <c:v>0.91564719068219458</c:v>
                </c:pt>
                <c:pt idx="7639">
                  <c:v>0.91564719068219458</c:v>
                </c:pt>
                <c:pt idx="7640">
                  <c:v>0.91564719068219458</c:v>
                </c:pt>
                <c:pt idx="7641">
                  <c:v>0.91564719068219458</c:v>
                </c:pt>
                <c:pt idx="7642">
                  <c:v>0.91564719068219458</c:v>
                </c:pt>
                <c:pt idx="7643">
                  <c:v>0.91564719068219458</c:v>
                </c:pt>
                <c:pt idx="7644">
                  <c:v>0.91564719068219458</c:v>
                </c:pt>
                <c:pt idx="7645">
                  <c:v>0.91564719068219458</c:v>
                </c:pt>
                <c:pt idx="7646">
                  <c:v>0.91564719068219458</c:v>
                </c:pt>
                <c:pt idx="7647">
                  <c:v>0.91564719068219458</c:v>
                </c:pt>
                <c:pt idx="7648">
                  <c:v>0.91564719068219458</c:v>
                </c:pt>
                <c:pt idx="7649">
                  <c:v>0.91564719068219458</c:v>
                </c:pt>
                <c:pt idx="7650">
                  <c:v>0.91564719068219458</c:v>
                </c:pt>
                <c:pt idx="7651">
                  <c:v>0.91564719068219458</c:v>
                </c:pt>
                <c:pt idx="7652">
                  <c:v>0.91564719068219458</c:v>
                </c:pt>
                <c:pt idx="7653">
                  <c:v>0.91564719068219458</c:v>
                </c:pt>
                <c:pt idx="7654">
                  <c:v>0.91564719068219458</c:v>
                </c:pt>
                <c:pt idx="7655">
                  <c:v>0.91564719068219458</c:v>
                </c:pt>
                <c:pt idx="7656">
                  <c:v>0.91564719068219458</c:v>
                </c:pt>
                <c:pt idx="7657">
                  <c:v>0.91564719068219458</c:v>
                </c:pt>
                <c:pt idx="7658">
                  <c:v>0.91564719068219458</c:v>
                </c:pt>
                <c:pt idx="7659">
                  <c:v>0.91564719068219458</c:v>
                </c:pt>
                <c:pt idx="7660">
                  <c:v>0.91564719068219458</c:v>
                </c:pt>
                <c:pt idx="7661">
                  <c:v>0.91564719068219458</c:v>
                </c:pt>
                <c:pt idx="7662">
                  <c:v>0.91564719068219458</c:v>
                </c:pt>
                <c:pt idx="7663">
                  <c:v>0.91564719068219458</c:v>
                </c:pt>
                <c:pt idx="7664">
                  <c:v>0.91564719068219458</c:v>
                </c:pt>
                <c:pt idx="7665">
                  <c:v>0.91564719068219458</c:v>
                </c:pt>
                <c:pt idx="7666">
                  <c:v>0.91564719068219458</c:v>
                </c:pt>
                <c:pt idx="7667">
                  <c:v>0.91564719068219458</c:v>
                </c:pt>
                <c:pt idx="7668">
                  <c:v>0.91564719068219458</c:v>
                </c:pt>
                <c:pt idx="7669">
                  <c:v>0.91564719068219458</c:v>
                </c:pt>
                <c:pt idx="7670">
                  <c:v>0.91564719068219458</c:v>
                </c:pt>
                <c:pt idx="7671">
                  <c:v>0.91564719068219458</c:v>
                </c:pt>
                <c:pt idx="7672">
                  <c:v>0.91564719068219458</c:v>
                </c:pt>
                <c:pt idx="7673">
                  <c:v>0.91564719068219458</c:v>
                </c:pt>
                <c:pt idx="7674">
                  <c:v>0.91564719068219458</c:v>
                </c:pt>
                <c:pt idx="7675">
                  <c:v>0.91564719068219458</c:v>
                </c:pt>
                <c:pt idx="7676">
                  <c:v>0.91564719068219458</c:v>
                </c:pt>
                <c:pt idx="7677">
                  <c:v>0.91564719068219458</c:v>
                </c:pt>
                <c:pt idx="7678">
                  <c:v>0.91564719068219458</c:v>
                </c:pt>
                <c:pt idx="7679">
                  <c:v>0.91564719068219458</c:v>
                </c:pt>
                <c:pt idx="7680">
                  <c:v>0.91564719068219458</c:v>
                </c:pt>
                <c:pt idx="7681">
                  <c:v>0.91564719068219458</c:v>
                </c:pt>
                <c:pt idx="7682">
                  <c:v>0.91564719068219458</c:v>
                </c:pt>
                <c:pt idx="7683">
                  <c:v>0.91564719068219458</c:v>
                </c:pt>
                <c:pt idx="7684">
                  <c:v>0.91564719068219458</c:v>
                </c:pt>
                <c:pt idx="7685">
                  <c:v>0.91564719068219458</c:v>
                </c:pt>
                <c:pt idx="7686">
                  <c:v>0.91564719068219458</c:v>
                </c:pt>
                <c:pt idx="7687">
                  <c:v>0.91564719068219458</c:v>
                </c:pt>
                <c:pt idx="7688">
                  <c:v>0.91564719068219458</c:v>
                </c:pt>
                <c:pt idx="7689">
                  <c:v>0.91564719068219458</c:v>
                </c:pt>
                <c:pt idx="7690">
                  <c:v>0.91564719068219458</c:v>
                </c:pt>
                <c:pt idx="7691">
                  <c:v>0.91564719068219458</c:v>
                </c:pt>
                <c:pt idx="7692">
                  <c:v>0.91564719068219458</c:v>
                </c:pt>
                <c:pt idx="7693">
                  <c:v>0.91564719068219458</c:v>
                </c:pt>
                <c:pt idx="7694">
                  <c:v>0.91564719068219458</c:v>
                </c:pt>
                <c:pt idx="7695">
                  <c:v>0.91564719068219458</c:v>
                </c:pt>
                <c:pt idx="7696">
                  <c:v>0.91564719068219458</c:v>
                </c:pt>
                <c:pt idx="7697">
                  <c:v>0.91564719068219458</c:v>
                </c:pt>
                <c:pt idx="7698">
                  <c:v>0.91564719068219458</c:v>
                </c:pt>
                <c:pt idx="7699">
                  <c:v>0.91564719068219458</c:v>
                </c:pt>
                <c:pt idx="7700">
                  <c:v>0.91564719068219458</c:v>
                </c:pt>
                <c:pt idx="7701">
                  <c:v>0.91564719068219458</c:v>
                </c:pt>
                <c:pt idx="7702">
                  <c:v>0.91564719068219458</c:v>
                </c:pt>
                <c:pt idx="7703">
                  <c:v>0.91564719068219458</c:v>
                </c:pt>
                <c:pt idx="7704">
                  <c:v>0.91564719068219458</c:v>
                </c:pt>
                <c:pt idx="7705">
                  <c:v>0.91564719068219458</c:v>
                </c:pt>
                <c:pt idx="7706">
                  <c:v>0.91564719068219458</c:v>
                </c:pt>
                <c:pt idx="7707">
                  <c:v>0.91564719068219458</c:v>
                </c:pt>
                <c:pt idx="7708">
                  <c:v>0.91564719068219458</c:v>
                </c:pt>
                <c:pt idx="7709">
                  <c:v>0.91564719068219458</c:v>
                </c:pt>
                <c:pt idx="7710">
                  <c:v>0.91564719068219458</c:v>
                </c:pt>
                <c:pt idx="7711">
                  <c:v>0.91564719068219458</c:v>
                </c:pt>
                <c:pt idx="7712">
                  <c:v>0.91564719068219458</c:v>
                </c:pt>
                <c:pt idx="7713">
                  <c:v>0.91564719068219458</c:v>
                </c:pt>
                <c:pt idx="7714">
                  <c:v>0.91564719068219458</c:v>
                </c:pt>
                <c:pt idx="7715">
                  <c:v>0.91564719068219458</c:v>
                </c:pt>
                <c:pt idx="7716">
                  <c:v>0.91564719068219458</c:v>
                </c:pt>
                <c:pt idx="7717">
                  <c:v>0.91564719068219458</c:v>
                </c:pt>
                <c:pt idx="7718">
                  <c:v>0.91564719068219458</c:v>
                </c:pt>
                <c:pt idx="7719">
                  <c:v>0.91564719068219458</c:v>
                </c:pt>
                <c:pt idx="7720">
                  <c:v>0.91564719068219458</c:v>
                </c:pt>
                <c:pt idx="7721">
                  <c:v>0.91564719068219458</c:v>
                </c:pt>
                <c:pt idx="7722">
                  <c:v>0.91564719068219458</c:v>
                </c:pt>
                <c:pt idx="7723">
                  <c:v>0.91564719068219458</c:v>
                </c:pt>
                <c:pt idx="7724">
                  <c:v>0.91564719068219458</c:v>
                </c:pt>
                <c:pt idx="7725">
                  <c:v>0.91564719068219458</c:v>
                </c:pt>
                <c:pt idx="7726">
                  <c:v>0.91564719068219458</c:v>
                </c:pt>
                <c:pt idx="7727">
                  <c:v>0.91564719068219458</c:v>
                </c:pt>
                <c:pt idx="7728">
                  <c:v>0.91564719068219458</c:v>
                </c:pt>
                <c:pt idx="7729">
                  <c:v>0.91564719068219458</c:v>
                </c:pt>
                <c:pt idx="7730">
                  <c:v>0.91564719068219458</c:v>
                </c:pt>
                <c:pt idx="7731">
                  <c:v>0.91564719068219458</c:v>
                </c:pt>
                <c:pt idx="7732">
                  <c:v>0.91564719068219458</c:v>
                </c:pt>
                <c:pt idx="7733">
                  <c:v>0.91564719068219458</c:v>
                </c:pt>
                <c:pt idx="7734">
                  <c:v>0.91564719068219458</c:v>
                </c:pt>
                <c:pt idx="7735">
                  <c:v>0.91564719068219458</c:v>
                </c:pt>
                <c:pt idx="7736">
                  <c:v>0.91564719068219458</c:v>
                </c:pt>
                <c:pt idx="7737">
                  <c:v>0.91564719068219458</c:v>
                </c:pt>
                <c:pt idx="7738">
                  <c:v>0.91564719068219458</c:v>
                </c:pt>
                <c:pt idx="7739">
                  <c:v>0.91564719068219458</c:v>
                </c:pt>
                <c:pt idx="7740">
                  <c:v>0.91564719068219458</c:v>
                </c:pt>
                <c:pt idx="7741">
                  <c:v>0.91564719068219458</c:v>
                </c:pt>
                <c:pt idx="7742">
                  <c:v>0.91564719068219458</c:v>
                </c:pt>
                <c:pt idx="7743">
                  <c:v>0.91564719068219458</c:v>
                </c:pt>
                <c:pt idx="7744">
                  <c:v>0.91564719068219458</c:v>
                </c:pt>
                <c:pt idx="7745">
                  <c:v>0.91564719068219458</c:v>
                </c:pt>
                <c:pt idx="7746">
                  <c:v>0.91564719068219458</c:v>
                </c:pt>
                <c:pt idx="7747">
                  <c:v>0.91564719068219458</c:v>
                </c:pt>
                <c:pt idx="7748">
                  <c:v>0.91564719068219458</c:v>
                </c:pt>
                <c:pt idx="7749">
                  <c:v>0.91564719068219458</c:v>
                </c:pt>
                <c:pt idx="7750">
                  <c:v>0.91564719068219458</c:v>
                </c:pt>
                <c:pt idx="7751">
                  <c:v>0.91564719068219458</c:v>
                </c:pt>
                <c:pt idx="7752">
                  <c:v>0.91564719068219458</c:v>
                </c:pt>
                <c:pt idx="7753">
                  <c:v>0.91564719068219458</c:v>
                </c:pt>
                <c:pt idx="7754">
                  <c:v>0.91564719068219458</c:v>
                </c:pt>
                <c:pt idx="7755">
                  <c:v>0.91564719068219458</c:v>
                </c:pt>
                <c:pt idx="7756">
                  <c:v>0.91564719068219458</c:v>
                </c:pt>
                <c:pt idx="7757">
                  <c:v>0.91564719068219458</c:v>
                </c:pt>
                <c:pt idx="7758">
                  <c:v>0.91564719068219458</c:v>
                </c:pt>
                <c:pt idx="7759">
                  <c:v>0.91564719068219458</c:v>
                </c:pt>
                <c:pt idx="7760">
                  <c:v>0.91564719068219458</c:v>
                </c:pt>
                <c:pt idx="7761">
                  <c:v>0.91564719068219458</c:v>
                </c:pt>
                <c:pt idx="7762">
                  <c:v>0.91564719068219458</c:v>
                </c:pt>
                <c:pt idx="7763">
                  <c:v>0.91564719068219458</c:v>
                </c:pt>
                <c:pt idx="7764">
                  <c:v>0.91564719068219458</c:v>
                </c:pt>
                <c:pt idx="7765">
                  <c:v>0.91564719068219458</c:v>
                </c:pt>
                <c:pt idx="7766">
                  <c:v>0.91564719068219458</c:v>
                </c:pt>
                <c:pt idx="7767">
                  <c:v>0.91564719068219458</c:v>
                </c:pt>
                <c:pt idx="7768">
                  <c:v>0.91564719068219458</c:v>
                </c:pt>
                <c:pt idx="7769">
                  <c:v>0.91564719068219458</c:v>
                </c:pt>
                <c:pt idx="7770">
                  <c:v>0.91564719068219458</c:v>
                </c:pt>
                <c:pt idx="7771">
                  <c:v>0.91564719068219458</c:v>
                </c:pt>
                <c:pt idx="7772">
                  <c:v>0.91564719068219458</c:v>
                </c:pt>
                <c:pt idx="7773">
                  <c:v>0.91564719068219458</c:v>
                </c:pt>
                <c:pt idx="7774">
                  <c:v>0.91564719068219458</c:v>
                </c:pt>
                <c:pt idx="7775">
                  <c:v>0.91564719068219458</c:v>
                </c:pt>
                <c:pt idx="7776">
                  <c:v>0.91564719068219458</c:v>
                </c:pt>
                <c:pt idx="7777">
                  <c:v>0.91564719068219458</c:v>
                </c:pt>
                <c:pt idx="7778">
                  <c:v>0.91564719068219458</c:v>
                </c:pt>
                <c:pt idx="7779">
                  <c:v>0.91564719068219458</c:v>
                </c:pt>
                <c:pt idx="7780">
                  <c:v>0.91564719068219458</c:v>
                </c:pt>
                <c:pt idx="7781">
                  <c:v>0.91564719068219458</c:v>
                </c:pt>
                <c:pt idx="7782">
                  <c:v>0.91564719068219458</c:v>
                </c:pt>
                <c:pt idx="7783">
                  <c:v>0.91564719068219458</c:v>
                </c:pt>
                <c:pt idx="7784">
                  <c:v>0.91564719068219458</c:v>
                </c:pt>
                <c:pt idx="7785">
                  <c:v>0.91564719068219458</c:v>
                </c:pt>
                <c:pt idx="7786">
                  <c:v>0.91564719068219458</c:v>
                </c:pt>
                <c:pt idx="7787">
                  <c:v>0.91564719068219458</c:v>
                </c:pt>
                <c:pt idx="7788">
                  <c:v>0.91564719068219458</c:v>
                </c:pt>
                <c:pt idx="7789">
                  <c:v>0.91564719068219458</c:v>
                </c:pt>
                <c:pt idx="7790">
                  <c:v>0.91564719068219458</c:v>
                </c:pt>
                <c:pt idx="7791">
                  <c:v>0.91564719068219458</c:v>
                </c:pt>
                <c:pt idx="7792">
                  <c:v>0.91564719068219458</c:v>
                </c:pt>
                <c:pt idx="7793">
                  <c:v>0.91564719068219458</c:v>
                </c:pt>
                <c:pt idx="7794">
                  <c:v>0.91564719068219458</c:v>
                </c:pt>
                <c:pt idx="7795">
                  <c:v>0.91564719068219458</c:v>
                </c:pt>
                <c:pt idx="7796">
                  <c:v>0.91564719068219458</c:v>
                </c:pt>
                <c:pt idx="7797">
                  <c:v>0.91564719068219458</c:v>
                </c:pt>
                <c:pt idx="7798">
                  <c:v>0.91564719068219458</c:v>
                </c:pt>
                <c:pt idx="7799">
                  <c:v>0.91564719068219458</c:v>
                </c:pt>
                <c:pt idx="7800">
                  <c:v>0.91564719068219458</c:v>
                </c:pt>
                <c:pt idx="7801">
                  <c:v>0.91564719068219458</c:v>
                </c:pt>
                <c:pt idx="7802">
                  <c:v>0.91564719068219458</c:v>
                </c:pt>
                <c:pt idx="7803">
                  <c:v>0.91564719068219458</c:v>
                </c:pt>
                <c:pt idx="7804">
                  <c:v>0.91564719068219458</c:v>
                </c:pt>
                <c:pt idx="7805">
                  <c:v>0.91564719068219458</c:v>
                </c:pt>
                <c:pt idx="7806">
                  <c:v>0.91564719068219458</c:v>
                </c:pt>
                <c:pt idx="7807">
                  <c:v>0.91564719068219458</c:v>
                </c:pt>
                <c:pt idx="7808">
                  <c:v>0.91564719068219458</c:v>
                </c:pt>
                <c:pt idx="7809">
                  <c:v>0.91564719068219458</c:v>
                </c:pt>
                <c:pt idx="7810">
                  <c:v>0.91564719068219458</c:v>
                </c:pt>
                <c:pt idx="7811">
                  <c:v>0.91564719068219458</c:v>
                </c:pt>
                <c:pt idx="7812">
                  <c:v>0.91564719068219458</c:v>
                </c:pt>
                <c:pt idx="7813">
                  <c:v>0.91564719068219458</c:v>
                </c:pt>
                <c:pt idx="7814">
                  <c:v>0.91564719068219458</c:v>
                </c:pt>
                <c:pt idx="7815">
                  <c:v>0.91564719068219458</c:v>
                </c:pt>
                <c:pt idx="7816">
                  <c:v>0.91564719068219458</c:v>
                </c:pt>
                <c:pt idx="7817">
                  <c:v>0.91564719068219458</c:v>
                </c:pt>
                <c:pt idx="7818">
                  <c:v>0.91564719068219458</c:v>
                </c:pt>
                <c:pt idx="7819">
                  <c:v>0.91564719068219458</c:v>
                </c:pt>
                <c:pt idx="7820">
                  <c:v>0.91564719068219458</c:v>
                </c:pt>
                <c:pt idx="7821">
                  <c:v>0.91564719068219458</c:v>
                </c:pt>
                <c:pt idx="7822">
                  <c:v>0.91564719068219458</c:v>
                </c:pt>
                <c:pt idx="7823">
                  <c:v>0.91564719068219458</c:v>
                </c:pt>
                <c:pt idx="7824">
                  <c:v>0.91564719068219458</c:v>
                </c:pt>
                <c:pt idx="7825">
                  <c:v>0.91564719068219458</c:v>
                </c:pt>
                <c:pt idx="7826">
                  <c:v>0.91564719068219458</c:v>
                </c:pt>
                <c:pt idx="7827">
                  <c:v>0.91564719068219458</c:v>
                </c:pt>
                <c:pt idx="7828">
                  <c:v>0.91564719068219458</c:v>
                </c:pt>
                <c:pt idx="7829">
                  <c:v>0.91564719068219458</c:v>
                </c:pt>
                <c:pt idx="7830">
                  <c:v>0.91564719068219458</c:v>
                </c:pt>
                <c:pt idx="7831">
                  <c:v>0.91564719068219458</c:v>
                </c:pt>
                <c:pt idx="7832">
                  <c:v>0.91564719068219458</c:v>
                </c:pt>
                <c:pt idx="7833">
                  <c:v>0.91564719068219458</c:v>
                </c:pt>
                <c:pt idx="7834">
                  <c:v>0.91564719068219458</c:v>
                </c:pt>
                <c:pt idx="7835">
                  <c:v>0.91564719068219458</c:v>
                </c:pt>
                <c:pt idx="7836">
                  <c:v>0.91564719068219458</c:v>
                </c:pt>
                <c:pt idx="7837">
                  <c:v>0.91564719068219458</c:v>
                </c:pt>
                <c:pt idx="7838">
                  <c:v>0.91564719068219458</c:v>
                </c:pt>
                <c:pt idx="7839">
                  <c:v>0.91564719068219458</c:v>
                </c:pt>
                <c:pt idx="7840">
                  <c:v>0.91564719068219458</c:v>
                </c:pt>
                <c:pt idx="7841">
                  <c:v>0.91564719068219458</c:v>
                </c:pt>
                <c:pt idx="7842">
                  <c:v>0.91564719068219458</c:v>
                </c:pt>
                <c:pt idx="7843">
                  <c:v>0.91564719068219458</c:v>
                </c:pt>
                <c:pt idx="7844">
                  <c:v>0.91564719068219458</c:v>
                </c:pt>
                <c:pt idx="7845">
                  <c:v>0.91564719068219458</c:v>
                </c:pt>
                <c:pt idx="7846">
                  <c:v>0.91564719068219458</c:v>
                </c:pt>
                <c:pt idx="7847">
                  <c:v>0.91564719068219458</c:v>
                </c:pt>
                <c:pt idx="7848">
                  <c:v>0.91564719068219458</c:v>
                </c:pt>
                <c:pt idx="7849">
                  <c:v>0.91564719068219458</c:v>
                </c:pt>
                <c:pt idx="7850">
                  <c:v>0.91564719068219458</c:v>
                </c:pt>
                <c:pt idx="7851">
                  <c:v>0.91564719068219458</c:v>
                </c:pt>
                <c:pt idx="7852">
                  <c:v>0.91564719068219458</c:v>
                </c:pt>
                <c:pt idx="7853">
                  <c:v>0.91564719068219458</c:v>
                </c:pt>
                <c:pt idx="7854">
                  <c:v>0.91564719068219458</c:v>
                </c:pt>
                <c:pt idx="7855">
                  <c:v>0.91564719068219458</c:v>
                </c:pt>
                <c:pt idx="7856">
                  <c:v>0.91564719068219458</c:v>
                </c:pt>
                <c:pt idx="7857">
                  <c:v>0.91564719068219458</c:v>
                </c:pt>
                <c:pt idx="7858">
                  <c:v>0.91564719068219458</c:v>
                </c:pt>
                <c:pt idx="7859">
                  <c:v>0.91564719068219458</c:v>
                </c:pt>
                <c:pt idx="7860">
                  <c:v>0.91564719068219458</c:v>
                </c:pt>
                <c:pt idx="7861">
                  <c:v>0.91564719068219458</c:v>
                </c:pt>
                <c:pt idx="7862">
                  <c:v>0.91564719068219458</c:v>
                </c:pt>
                <c:pt idx="7863">
                  <c:v>0.91564719068219458</c:v>
                </c:pt>
                <c:pt idx="7864">
                  <c:v>0.91564719068219458</c:v>
                </c:pt>
                <c:pt idx="7865">
                  <c:v>0.91564719068219458</c:v>
                </c:pt>
                <c:pt idx="7866">
                  <c:v>0.91564719068219458</c:v>
                </c:pt>
                <c:pt idx="7867">
                  <c:v>0.91564719068219458</c:v>
                </c:pt>
                <c:pt idx="7868">
                  <c:v>0.91564719068219458</c:v>
                </c:pt>
                <c:pt idx="7869">
                  <c:v>0.91564719068219458</c:v>
                </c:pt>
                <c:pt idx="7870">
                  <c:v>0.91564719068219458</c:v>
                </c:pt>
                <c:pt idx="7871">
                  <c:v>0.91564719068219458</c:v>
                </c:pt>
                <c:pt idx="7872">
                  <c:v>0.91564719068219458</c:v>
                </c:pt>
                <c:pt idx="7873">
                  <c:v>0.91564719068219458</c:v>
                </c:pt>
                <c:pt idx="7874">
                  <c:v>0.91564719068219458</c:v>
                </c:pt>
                <c:pt idx="7875">
                  <c:v>0.91564719068219458</c:v>
                </c:pt>
                <c:pt idx="7876">
                  <c:v>0.91564719068219458</c:v>
                </c:pt>
                <c:pt idx="7877">
                  <c:v>0.91564719068219458</c:v>
                </c:pt>
                <c:pt idx="7878">
                  <c:v>0.91564719068219458</c:v>
                </c:pt>
                <c:pt idx="7879">
                  <c:v>0.91564719068219458</c:v>
                </c:pt>
                <c:pt idx="7880">
                  <c:v>0.91564719068219458</c:v>
                </c:pt>
                <c:pt idx="7881">
                  <c:v>0.91564719068219458</c:v>
                </c:pt>
                <c:pt idx="7882">
                  <c:v>0.91564719068219458</c:v>
                </c:pt>
                <c:pt idx="7883">
                  <c:v>0.91564719068219458</c:v>
                </c:pt>
                <c:pt idx="7884">
                  <c:v>0.91564719068219458</c:v>
                </c:pt>
                <c:pt idx="7885">
                  <c:v>0.91564719068219458</c:v>
                </c:pt>
                <c:pt idx="7886">
                  <c:v>0.91564719068219458</c:v>
                </c:pt>
                <c:pt idx="7887">
                  <c:v>0.91564719068219458</c:v>
                </c:pt>
                <c:pt idx="7888">
                  <c:v>0.91564719068219458</c:v>
                </c:pt>
                <c:pt idx="7889">
                  <c:v>0.91564719068219458</c:v>
                </c:pt>
                <c:pt idx="7890">
                  <c:v>0.91564719068219458</c:v>
                </c:pt>
                <c:pt idx="7891">
                  <c:v>0.91564719068219458</c:v>
                </c:pt>
                <c:pt idx="7892">
                  <c:v>0.91564719068219458</c:v>
                </c:pt>
                <c:pt idx="7893">
                  <c:v>0.91564719068219458</c:v>
                </c:pt>
                <c:pt idx="7894">
                  <c:v>0.91564719068219458</c:v>
                </c:pt>
                <c:pt idx="7895">
                  <c:v>0.91564719068219458</c:v>
                </c:pt>
                <c:pt idx="7896">
                  <c:v>0.91564719068219458</c:v>
                </c:pt>
                <c:pt idx="7897">
                  <c:v>0.91564719068219458</c:v>
                </c:pt>
                <c:pt idx="7898">
                  <c:v>0.91564719068219458</c:v>
                </c:pt>
                <c:pt idx="7899">
                  <c:v>0.91564719068219458</c:v>
                </c:pt>
                <c:pt idx="7900">
                  <c:v>0.91564719068219458</c:v>
                </c:pt>
                <c:pt idx="7901">
                  <c:v>0.91564719068219458</c:v>
                </c:pt>
                <c:pt idx="7902">
                  <c:v>0.91564719068219458</c:v>
                </c:pt>
                <c:pt idx="7903">
                  <c:v>0.91564719068219458</c:v>
                </c:pt>
                <c:pt idx="7904">
                  <c:v>0.91564719068219458</c:v>
                </c:pt>
                <c:pt idx="7905">
                  <c:v>0.91564719068219458</c:v>
                </c:pt>
                <c:pt idx="7906">
                  <c:v>0.91564719068219458</c:v>
                </c:pt>
                <c:pt idx="7907">
                  <c:v>0.91564719068219458</c:v>
                </c:pt>
                <c:pt idx="7908">
                  <c:v>0.91564719068219458</c:v>
                </c:pt>
                <c:pt idx="7909">
                  <c:v>0.91564719068219458</c:v>
                </c:pt>
                <c:pt idx="7910">
                  <c:v>0.91564719068219458</c:v>
                </c:pt>
                <c:pt idx="7911">
                  <c:v>0.91564719068219458</c:v>
                </c:pt>
                <c:pt idx="7912">
                  <c:v>0.91564719068219458</c:v>
                </c:pt>
                <c:pt idx="7913">
                  <c:v>0.91564719068219458</c:v>
                </c:pt>
                <c:pt idx="7914">
                  <c:v>0.91564719068219458</c:v>
                </c:pt>
                <c:pt idx="7915">
                  <c:v>0.91564719068219458</c:v>
                </c:pt>
                <c:pt idx="7916">
                  <c:v>0.91564719068219458</c:v>
                </c:pt>
                <c:pt idx="7917">
                  <c:v>0.91564719068219458</c:v>
                </c:pt>
                <c:pt idx="7918">
                  <c:v>0.91564719068219458</c:v>
                </c:pt>
                <c:pt idx="7919">
                  <c:v>0.91564719068219458</c:v>
                </c:pt>
                <c:pt idx="7920">
                  <c:v>0.91564719068219458</c:v>
                </c:pt>
                <c:pt idx="7921">
                  <c:v>0.91564719068219458</c:v>
                </c:pt>
                <c:pt idx="7922">
                  <c:v>0.91564719068219458</c:v>
                </c:pt>
                <c:pt idx="7923">
                  <c:v>0.91564719068219458</c:v>
                </c:pt>
                <c:pt idx="7924">
                  <c:v>0.91564719068219458</c:v>
                </c:pt>
                <c:pt idx="7925">
                  <c:v>0.91564719068219458</c:v>
                </c:pt>
                <c:pt idx="7926">
                  <c:v>0.91564719068219458</c:v>
                </c:pt>
                <c:pt idx="7927">
                  <c:v>0.91564719068219458</c:v>
                </c:pt>
                <c:pt idx="7928">
                  <c:v>0.91564719068219458</c:v>
                </c:pt>
                <c:pt idx="7929">
                  <c:v>0.91564719068219458</c:v>
                </c:pt>
                <c:pt idx="7930">
                  <c:v>0.91564719068219458</c:v>
                </c:pt>
                <c:pt idx="7931">
                  <c:v>0.91564719068219458</c:v>
                </c:pt>
                <c:pt idx="7932">
                  <c:v>0.91564719068219458</c:v>
                </c:pt>
                <c:pt idx="7933">
                  <c:v>0.91564719068219458</c:v>
                </c:pt>
                <c:pt idx="7934">
                  <c:v>0.91564719068219458</c:v>
                </c:pt>
                <c:pt idx="7935">
                  <c:v>0.91564719068219458</c:v>
                </c:pt>
                <c:pt idx="7936">
                  <c:v>0.91564719068219458</c:v>
                </c:pt>
                <c:pt idx="7937">
                  <c:v>0.91564719068219458</c:v>
                </c:pt>
                <c:pt idx="7938">
                  <c:v>0.91564719068219458</c:v>
                </c:pt>
                <c:pt idx="7939">
                  <c:v>0.91564719068219458</c:v>
                </c:pt>
                <c:pt idx="7940">
                  <c:v>0.91564719068219458</c:v>
                </c:pt>
                <c:pt idx="7941">
                  <c:v>0.91564719068219458</c:v>
                </c:pt>
                <c:pt idx="7942">
                  <c:v>0.91564719068219458</c:v>
                </c:pt>
                <c:pt idx="7943">
                  <c:v>0.91564719068219458</c:v>
                </c:pt>
                <c:pt idx="7944">
                  <c:v>0.91564719068219458</c:v>
                </c:pt>
                <c:pt idx="7945">
                  <c:v>0.91564719068219458</c:v>
                </c:pt>
                <c:pt idx="7946">
                  <c:v>0.91564719068219458</c:v>
                </c:pt>
                <c:pt idx="7947">
                  <c:v>0.91564719068219458</c:v>
                </c:pt>
                <c:pt idx="7948">
                  <c:v>0.91564719068219458</c:v>
                </c:pt>
                <c:pt idx="7949">
                  <c:v>0.91564719068219458</c:v>
                </c:pt>
                <c:pt idx="7950">
                  <c:v>0.91564719068219458</c:v>
                </c:pt>
                <c:pt idx="7951">
                  <c:v>0.91564719068219458</c:v>
                </c:pt>
                <c:pt idx="7952">
                  <c:v>0.91564719068219458</c:v>
                </c:pt>
                <c:pt idx="7953">
                  <c:v>0.91564719068219458</c:v>
                </c:pt>
                <c:pt idx="7954">
                  <c:v>0.91564719068219458</c:v>
                </c:pt>
                <c:pt idx="7955">
                  <c:v>0.91564719068219458</c:v>
                </c:pt>
                <c:pt idx="7956">
                  <c:v>0.91564719068219458</c:v>
                </c:pt>
                <c:pt idx="7957">
                  <c:v>0.91564719068219458</c:v>
                </c:pt>
                <c:pt idx="7958">
                  <c:v>0.91564719068219458</c:v>
                </c:pt>
                <c:pt idx="7959">
                  <c:v>0.91564719068219458</c:v>
                </c:pt>
                <c:pt idx="7960">
                  <c:v>0.91564719068219458</c:v>
                </c:pt>
                <c:pt idx="7961">
                  <c:v>0.91564719068219458</c:v>
                </c:pt>
                <c:pt idx="7962">
                  <c:v>0.91564719068219458</c:v>
                </c:pt>
                <c:pt idx="7963">
                  <c:v>0.91564719068219458</c:v>
                </c:pt>
                <c:pt idx="7964">
                  <c:v>0.91564719068219458</c:v>
                </c:pt>
                <c:pt idx="7965">
                  <c:v>0.91564719068219458</c:v>
                </c:pt>
                <c:pt idx="7966">
                  <c:v>0.91564719068219458</c:v>
                </c:pt>
                <c:pt idx="7967">
                  <c:v>0.91564719068219458</c:v>
                </c:pt>
                <c:pt idx="7968">
                  <c:v>0.91564719068219458</c:v>
                </c:pt>
                <c:pt idx="7969">
                  <c:v>0.91564719068219458</c:v>
                </c:pt>
                <c:pt idx="7970">
                  <c:v>0.91564719068219458</c:v>
                </c:pt>
                <c:pt idx="7971">
                  <c:v>0.91564719068219458</c:v>
                </c:pt>
                <c:pt idx="7972">
                  <c:v>0.91564719068219458</c:v>
                </c:pt>
                <c:pt idx="7973">
                  <c:v>0.91564719068219458</c:v>
                </c:pt>
                <c:pt idx="7974">
                  <c:v>0.91564719068219458</c:v>
                </c:pt>
                <c:pt idx="7975">
                  <c:v>0.91564719068219458</c:v>
                </c:pt>
                <c:pt idx="7976">
                  <c:v>0.91564719068219458</c:v>
                </c:pt>
                <c:pt idx="7977">
                  <c:v>0.91564719068219458</c:v>
                </c:pt>
                <c:pt idx="7978">
                  <c:v>0.91564719068219458</c:v>
                </c:pt>
                <c:pt idx="7979">
                  <c:v>0.91564719068219458</c:v>
                </c:pt>
                <c:pt idx="7980">
                  <c:v>0.91564719068219458</c:v>
                </c:pt>
                <c:pt idx="7981">
                  <c:v>0.91564719068219458</c:v>
                </c:pt>
                <c:pt idx="7982">
                  <c:v>0.91564719068219458</c:v>
                </c:pt>
                <c:pt idx="7983">
                  <c:v>0.91564719068219458</c:v>
                </c:pt>
                <c:pt idx="7984">
                  <c:v>0.91564719068219458</c:v>
                </c:pt>
                <c:pt idx="7985">
                  <c:v>0.91564719068219458</c:v>
                </c:pt>
                <c:pt idx="7986">
                  <c:v>0.91564719068219458</c:v>
                </c:pt>
                <c:pt idx="7987">
                  <c:v>0.91564719068219458</c:v>
                </c:pt>
                <c:pt idx="7988">
                  <c:v>0.91564719068219458</c:v>
                </c:pt>
                <c:pt idx="7989">
                  <c:v>0.91564719068219458</c:v>
                </c:pt>
                <c:pt idx="7990">
                  <c:v>0.91564719068219458</c:v>
                </c:pt>
                <c:pt idx="7991">
                  <c:v>0.91564719068219458</c:v>
                </c:pt>
                <c:pt idx="7992">
                  <c:v>0.91564719068219458</c:v>
                </c:pt>
                <c:pt idx="7993">
                  <c:v>0.91564719068219458</c:v>
                </c:pt>
                <c:pt idx="7994">
                  <c:v>0.91564719068219458</c:v>
                </c:pt>
                <c:pt idx="7995">
                  <c:v>0.91564719068219458</c:v>
                </c:pt>
                <c:pt idx="7996">
                  <c:v>0.91564719068219458</c:v>
                </c:pt>
                <c:pt idx="7997">
                  <c:v>0.91564719068219458</c:v>
                </c:pt>
                <c:pt idx="7998">
                  <c:v>0.91564719068219458</c:v>
                </c:pt>
                <c:pt idx="7999">
                  <c:v>0.91564719068219458</c:v>
                </c:pt>
                <c:pt idx="8000">
                  <c:v>0.91564719068219458</c:v>
                </c:pt>
                <c:pt idx="8001">
                  <c:v>0.91564719068219458</c:v>
                </c:pt>
                <c:pt idx="8002">
                  <c:v>0.91564719068219458</c:v>
                </c:pt>
                <c:pt idx="8003">
                  <c:v>0.91564719068219458</c:v>
                </c:pt>
                <c:pt idx="8004">
                  <c:v>0.91564719068219458</c:v>
                </c:pt>
                <c:pt idx="8005">
                  <c:v>0.91564719068219458</c:v>
                </c:pt>
                <c:pt idx="8006">
                  <c:v>0.91564719068219458</c:v>
                </c:pt>
                <c:pt idx="8007">
                  <c:v>0.91564719068219458</c:v>
                </c:pt>
                <c:pt idx="8008">
                  <c:v>0.91564719068219458</c:v>
                </c:pt>
                <c:pt idx="8009">
                  <c:v>0.91564719068219458</c:v>
                </c:pt>
                <c:pt idx="8010">
                  <c:v>0.91564719068219458</c:v>
                </c:pt>
                <c:pt idx="8011">
                  <c:v>0.91564719068219458</c:v>
                </c:pt>
                <c:pt idx="8012">
                  <c:v>0.91564719068219458</c:v>
                </c:pt>
                <c:pt idx="8013">
                  <c:v>0.91564719068219458</c:v>
                </c:pt>
                <c:pt idx="8014">
                  <c:v>0.91564719068219458</c:v>
                </c:pt>
                <c:pt idx="8015">
                  <c:v>0.91564719068219458</c:v>
                </c:pt>
                <c:pt idx="8016">
                  <c:v>0.91564719068219458</c:v>
                </c:pt>
                <c:pt idx="8017">
                  <c:v>0.91564719068219458</c:v>
                </c:pt>
                <c:pt idx="8018">
                  <c:v>0.91564719068219458</c:v>
                </c:pt>
                <c:pt idx="8019">
                  <c:v>0.91564719068219458</c:v>
                </c:pt>
                <c:pt idx="8020">
                  <c:v>0.91564719068219458</c:v>
                </c:pt>
                <c:pt idx="8021">
                  <c:v>0.91564719068219458</c:v>
                </c:pt>
                <c:pt idx="8022">
                  <c:v>0.91564719068219458</c:v>
                </c:pt>
                <c:pt idx="8023">
                  <c:v>0.91564719068219458</c:v>
                </c:pt>
                <c:pt idx="8024">
                  <c:v>0.91564719068219458</c:v>
                </c:pt>
                <c:pt idx="8025">
                  <c:v>0.91564719068219458</c:v>
                </c:pt>
                <c:pt idx="8026">
                  <c:v>0.91564719068219458</c:v>
                </c:pt>
                <c:pt idx="8027">
                  <c:v>0.91564719068219458</c:v>
                </c:pt>
                <c:pt idx="8028">
                  <c:v>0.91564719068219458</c:v>
                </c:pt>
                <c:pt idx="8029">
                  <c:v>0.91564719068219458</c:v>
                </c:pt>
                <c:pt idx="8030">
                  <c:v>0.91564719068219458</c:v>
                </c:pt>
                <c:pt idx="8031">
                  <c:v>0.91564719068219458</c:v>
                </c:pt>
                <c:pt idx="8032">
                  <c:v>0.91564719068219458</c:v>
                </c:pt>
                <c:pt idx="8033">
                  <c:v>0.91564719068219458</c:v>
                </c:pt>
                <c:pt idx="8034">
                  <c:v>0.91564719068219458</c:v>
                </c:pt>
                <c:pt idx="8035">
                  <c:v>0.91564719068219458</c:v>
                </c:pt>
                <c:pt idx="8036">
                  <c:v>0.91564719068219458</c:v>
                </c:pt>
                <c:pt idx="8037">
                  <c:v>0.91564719068219458</c:v>
                </c:pt>
                <c:pt idx="8038">
                  <c:v>0.91564719068219458</c:v>
                </c:pt>
                <c:pt idx="8039">
                  <c:v>0.91564719068219458</c:v>
                </c:pt>
                <c:pt idx="8040">
                  <c:v>0.91564719068219458</c:v>
                </c:pt>
                <c:pt idx="8041">
                  <c:v>0.91564719068219458</c:v>
                </c:pt>
                <c:pt idx="8042">
                  <c:v>0.91564719068219458</c:v>
                </c:pt>
                <c:pt idx="8043">
                  <c:v>0.91564719068219458</c:v>
                </c:pt>
                <c:pt idx="8044">
                  <c:v>0.91564719068219458</c:v>
                </c:pt>
                <c:pt idx="8045">
                  <c:v>0.91564719068219458</c:v>
                </c:pt>
                <c:pt idx="8046">
                  <c:v>0.91564719068219458</c:v>
                </c:pt>
                <c:pt idx="8047">
                  <c:v>0.91564719068219458</c:v>
                </c:pt>
                <c:pt idx="8048">
                  <c:v>0.91564719068219458</c:v>
                </c:pt>
                <c:pt idx="8049">
                  <c:v>0.91564719068219458</c:v>
                </c:pt>
                <c:pt idx="8050">
                  <c:v>0.91564719068219458</c:v>
                </c:pt>
                <c:pt idx="8051">
                  <c:v>0.91564719068219458</c:v>
                </c:pt>
                <c:pt idx="8052">
                  <c:v>0.91564719068219458</c:v>
                </c:pt>
                <c:pt idx="8053">
                  <c:v>0.91564719068219458</c:v>
                </c:pt>
                <c:pt idx="8054">
                  <c:v>0.91564719068219458</c:v>
                </c:pt>
                <c:pt idx="8055">
                  <c:v>0.91564719068219458</c:v>
                </c:pt>
                <c:pt idx="8056">
                  <c:v>0.91564719068219458</c:v>
                </c:pt>
                <c:pt idx="8057">
                  <c:v>0.91564719068219458</c:v>
                </c:pt>
                <c:pt idx="8058">
                  <c:v>0.91564719068219458</c:v>
                </c:pt>
                <c:pt idx="8059">
                  <c:v>0.91564719068219458</c:v>
                </c:pt>
                <c:pt idx="8060">
                  <c:v>0.91564719068219458</c:v>
                </c:pt>
                <c:pt idx="8061">
                  <c:v>0.91564719068219458</c:v>
                </c:pt>
                <c:pt idx="8062">
                  <c:v>0.91564719068219458</c:v>
                </c:pt>
                <c:pt idx="8063">
                  <c:v>0.91564719068219458</c:v>
                </c:pt>
                <c:pt idx="8064">
                  <c:v>0.91564719068219458</c:v>
                </c:pt>
                <c:pt idx="8065">
                  <c:v>0.91564719068219458</c:v>
                </c:pt>
                <c:pt idx="8066">
                  <c:v>0.91564719068219458</c:v>
                </c:pt>
                <c:pt idx="8067">
                  <c:v>0.91564719068219458</c:v>
                </c:pt>
                <c:pt idx="8068">
                  <c:v>0.91564719068219458</c:v>
                </c:pt>
                <c:pt idx="8069">
                  <c:v>0.91564719068219458</c:v>
                </c:pt>
                <c:pt idx="8070">
                  <c:v>0.91564719068219458</c:v>
                </c:pt>
                <c:pt idx="8071">
                  <c:v>0.91564719068219458</c:v>
                </c:pt>
                <c:pt idx="8072">
                  <c:v>0.91564719068219458</c:v>
                </c:pt>
                <c:pt idx="8073">
                  <c:v>0.91564719068219458</c:v>
                </c:pt>
                <c:pt idx="8074">
                  <c:v>0.91564719068219458</c:v>
                </c:pt>
                <c:pt idx="8075">
                  <c:v>0.91564719068219458</c:v>
                </c:pt>
                <c:pt idx="8076">
                  <c:v>0.91564719068219458</c:v>
                </c:pt>
                <c:pt idx="8077">
                  <c:v>0.91564719068219458</c:v>
                </c:pt>
                <c:pt idx="8078">
                  <c:v>0.91564719068219458</c:v>
                </c:pt>
                <c:pt idx="8079">
                  <c:v>0.91564719068219458</c:v>
                </c:pt>
                <c:pt idx="8080">
                  <c:v>0.91564719068219458</c:v>
                </c:pt>
                <c:pt idx="8081">
                  <c:v>0.91564719068219458</c:v>
                </c:pt>
                <c:pt idx="8082">
                  <c:v>0.91564719068219458</c:v>
                </c:pt>
                <c:pt idx="8083">
                  <c:v>0.91564719068219458</c:v>
                </c:pt>
                <c:pt idx="8084">
                  <c:v>0.91564719068219458</c:v>
                </c:pt>
                <c:pt idx="8085">
                  <c:v>0.91564719068219458</c:v>
                </c:pt>
                <c:pt idx="8086">
                  <c:v>0.91564719068219458</c:v>
                </c:pt>
                <c:pt idx="8087">
                  <c:v>0.91564719068219458</c:v>
                </c:pt>
                <c:pt idx="8088">
                  <c:v>0.91564719068219458</c:v>
                </c:pt>
                <c:pt idx="8089">
                  <c:v>0.91564719068219458</c:v>
                </c:pt>
                <c:pt idx="8090">
                  <c:v>0.91564719068219458</c:v>
                </c:pt>
                <c:pt idx="8091">
                  <c:v>0.91564719068219458</c:v>
                </c:pt>
                <c:pt idx="8092">
                  <c:v>0.91564719068219458</c:v>
                </c:pt>
                <c:pt idx="8093">
                  <c:v>0.91564719068219458</c:v>
                </c:pt>
                <c:pt idx="8094">
                  <c:v>0.91564719068219458</c:v>
                </c:pt>
                <c:pt idx="8095">
                  <c:v>0.91564719068219458</c:v>
                </c:pt>
                <c:pt idx="8096">
                  <c:v>0.91564719068219458</c:v>
                </c:pt>
                <c:pt idx="8097">
                  <c:v>0.91564719068219458</c:v>
                </c:pt>
                <c:pt idx="8098">
                  <c:v>0.91564719068219458</c:v>
                </c:pt>
                <c:pt idx="8099">
                  <c:v>0.91564719068219458</c:v>
                </c:pt>
                <c:pt idx="8100">
                  <c:v>0.91564719068219458</c:v>
                </c:pt>
                <c:pt idx="8101">
                  <c:v>0.91564719068219458</c:v>
                </c:pt>
                <c:pt idx="8102">
                  <c:v>0.91564719068219458</c:v>
                </c:pt>
                <c:pt idx="8103">
                  <c:v>0.91564719068219458</c:v>
                </c:pt>
                <c:pt idx="8104">
                  <c:v>0.91564719068219458</c:v>
                </c:pt>
                <c:pt idx="8105">
                  <c:v>0.91564719068219458</c:v>
                </c:pt>
                <c:pt idx="8106">
                  <c:v>0.91564719068219458</c:v>
                </c:pt>
                <c:pt idx="8107">
                  <c:v>0.91564719068219458</c:v>
                </c:pt>
                <c:pt idx="8108">
                  <c:v>0.91564719068219458</c:v>
                </c:pt>
                <c:pt idx="8109">
                  <c:v>0.91564719068219458</c:v>
                </c:pt>
                <c:pt idx="8110">
                  <c:v>0.91564719068219458</c:v>
                </c:pt>
                <c:pt idx="8111">
                  <c:v>0.91564719068219458</c:v>
                </c:pt>
                <c:pt idx="8112">
                  <c:v>0.91564719068219458</c:v>
                </c:pt>
                <c:pt idx="8113">
                  <c:v>0.91564719068219458</c:v>
                </c:pt>
                <c:pt idx="8114">
                  <c:v>0.91564719068219458</c:v>
                </c:pt>
                <c:pt idx="8115">
                  <c:v>0.91564719068219458</c:v>
                </c:pt>
                <c:pt idx="8116">
                  <c:v>0.91564719068219458</c:v>
                </c:pt>
                <c:pt idx="8117">
                  <c:v>0.91564719068219458</c:v>
                </c:pt>
                <c:pt idx="8118">
                  <c:v>0.91564719068219458</c:v>
                </c:pt>
                <c:pt idx="8119">
                  <c:v>0.91564719068219458</c:v>
                </c:pt>
                <c:pt idx="8120">
                  <c:v>0.91564719068219458</c:v>
                </c:pt>
                <c:pt idx="8121">
                  <c:v>0.91564719068219458</c:v>
                </c:pt>
                <c:pt idx="8122">
                  <c:v>0.91564719068219458</c:v>
                </c:pt>
                <c:pt idx="8123">
                  <c:v>0.91564719068219458</c:v>
                </c:pt>
                <c:pt idx="8124">
                  <c:v>0.91564719068219458</c:v>
                </c:pt>
                <c:pt idx="8125">
                  <c:v>0.91564719068219458</c:v>
                </c:pt>
                <c:pt idx="8126">
                  <c:v>0.91564719068219458</c:v>
                </c:pt>
                <c:pt idx="8127">
                  <c:v>0.91564719068219458</c:v>
                </c:pt>
                <c:pt idx="8128">
                  <c:v>0.91564719068219458</c:v>
                </c:pt>
                <c:pt idx="8129">
                  <c:v>0.91564719068219458</c:v>
                </c:pt>
                <c:pt idx="8130">
                  <c:v>0.91564719068219458</c:v>
                </c:pt>
                <c:pt idx="8131">
                  <c:v>0.91564719068219458</c:v>
                </c:pt>
                <c:pt idx="8132">
                  <c:v>0.91564719068219458</c:v>
                </c:pt>
                <c:pt idx="8133">
                  <c:v>0.91564719068219458</c:v>
                </c:pt>
                <c:pt idx="8134">
                  <c:v>0.91564719068219458</c:v>
                </c:pt>
                <c:pt idx="8135">
                  <c:v>0.91564719068219458</c:v>
                </c:pt>
                <c:pt idx="8136">
                  <c:v>0.91564719068219458</c:v>
                </c:pt>
                <c:pt idx="8137">
                  <c:v>0.91564719068219458</c:v>
                </c:pt>
                <c:pt idx="8138">
                  <c:v>0.91564719068219458</c:v>
                </c:pt>
                <c:pt idx="8139">
                  <c:v>0.91564719068219458</c:v>
                </c:pt>
                <c:pt idx="8140">
                  <c:v>0.91564719068219458</c:v>
                </c:pt>
                <c:pt idx="8141">
                  <c:v>0.91564719068219458</c:v>
                </c:pt>
                <c:pt idx="8142">
                  <c:v>0.91564719068219458</c:v>
                </c:pt>
                <c:pt idx="8143">
                  <c:v>0.91564719068219458</c:v>
                </c:pt>
                <c:pt idx="8144">
                  <c:v>0.91564719068219458</c:v>
                </c:pt>
                <c:pt idx="8145">
                  <c:v>0.91564719068219458</c:v>
                </c:pt>
                <c:pt idx="8146">
                  <c:v>0.91564719068219458</c:v>
                </c:pt>
                <c:pt idx="8147">
                  <c:v>0.91564719068219458</c:v>
                </c:pt>
                <c:pt idx="8148">
                  <c:v>0.91564719068219458</c:v>
                </c:pt>
                <c:pt idx="8149">
                  <c:v>0.91564719068219458</c:v>
                </c:pt>
                <c:pt idx="8150">
                  <c:v>0.91564719068219458</c:v>
                </c:pt>
                <c:pt idx="8151">
                  <c:v>0.91564719068219458</c:v>
                </c:pt>
                <c:pt idx="8152">
                  <c:v>0.91564719068219458</c:v>
                </c:pt>
                <c:pt idx="8153">
                  <c:v>0.91564719068219458</c:v>
                </c:pt>
                <c:pt idx="8154">
                  <c:v>0.91564719068219458</c:v>
                </c:pt>
                <c:pt idx="8155">
                  <c:v>0.91564719068219458</c:v>
                </c:pt>
                <c:pt idx="8156">
                  <c:v>0.91564719068219458</c:v>
                </c:pt>
                <c:pt idx="8157">
                  <c:v>0.91564719068219458</c:v>
                </c:pt>
                <c:pt idx="8158">
                  <c:v>0.91564719068219458</c:v>
                </c:pt>
                <c:pt idx="8159">
                  <c:v>0.91564719068219458</c:v>
                </c:pt>
                <c:pt idx="8160">
                  <c:v>0.91564719068219458</c:v>
                </c:pt>
                <c:pt idx="8161">
                  <c:v>0.91564719068219458</c:v>
                </c:pt>
                <c:pt idx="8162">
                  <c:v>0.91564719068219458</c:v>
                </c:pt>
                <c:pt idx="8163">
                  <c:v>0.91564719068219458</c:v>
                </c:pt>
                <c:pt idx="8164">
                  <c:v>0.91564719068219458</c:v>
                </c:pt>
                <c:pt idx="8165">
                  <c:v>0.91564719068219458</c:v>
                </c:pt>
                <c:pt idx="8166">
                  <c:v>0.91564719068219458</c:v>
                </c:pt>
                <c:pt idx="8167">
                  <c:v>0.91564719068219458</c:v>
                </c:pt>
                <c:pt idx="8168">
                  <c:v>0.91564719068219458</c:v>
                </c:pt>
                <c:pt idx="8169">
                  <c:v>0.91564719068219458</c:v>
                </c:pt>
                <c:pt idx="8170">
                  <c:v>0.91564719068219458</c:v>
                </c:pt>
                <c:pt idx="8171">
                  <c:v>0.91564719068219458</c:v>
                </c:pt>
                <c:pt idx="8172">
                  <c:v>0.91564719068219458</c:v>
                </c:pt>
                <c:pt idx="8173">
                  <c:v>0.91564719068219458</c:v>
                </c:pt>
                <c:pt idx="8174">
                  <c:v>0.91564719068219458</c:v>
                </c:pt>
                <c:pt idx="8175">
                  <c:v>0.91564719068219458</c:v>
                </c:pt>
                <c:pt idx="8176">
                  <c:v>0.91564719068219458</c:v>
                </c:pt>
                <c:pt idx="8177">
                  <c:v>0.91564719068219458</c:v>
                </c:pt>
                <c:pt idx="8178">
                  <c:v>0.91564719068219458</c:v>
                </c:pt>
                <c:pt idx="8179">
                  <c:v>0.91564719068219458</c:v>
                </c:pt>
                <c:pt idx="8180">
                  <c:v>0.91564719068219458</c:v>
                </c:pt>
                <c:pt idx="8181">
                  <c:v>0.91564719068219458</c:v>
                </c:pt>
                <c:pt idx="8182">
                  <c:v>0.91564719068219458</c:v>
                </c:pt>
                <c:pt idx="8183">
                  <c:v>0.91564719068219458</c:v>
                </c:pt>
                <c:pt idx="8184">
                  <c:v>0.91564719068219458</c:v>
                </c:pt>
                <c:pt idx="8185">
                  <c:v>0.91564719068219458</c:v>
                </c:pt>
                <c:pt idx="8186">
                  <c:v>0.91564719068219458</c:v>
                </c:pt>
                <c:pt idx="8187">
                  <c:v>0.91564719068219458</c:v>
                </c:pt>
                <c:pt idx="8188">
                  <c:v>0.91564719068219458</c:v>
                </c:pt>
                <c:pt idx="8189">
                  <c:v>0.91564719068219458</c:v>
                </c:pt>
                <c:pt idx="8190">
                  <c:v>0.91564719068219458</c:v>
                </c:pt>
                <c:pt idx="8191">
                  <c:v>0.91564719068219458</c:v>
                </c:pt>
                <c:pt idx="8192">
                  <c:v>0.91564719068219458</c:v>
                </c:pt>
                <c:pt idx="8193">
                  <c:v>0.91564719068219458</c:v>
                </c:pt>
                <c:pt idx="8194">
                  <c:v>0.91564719068219458</c:v>
                </c:pt>
                <c:pt idx="8195">
                  <c:v>0.91564719068219458</c:v>
                </c:pt>
                <c:pt idx="8196">
                  <c:v>0.91564719068219458</c:v>
                </c:pt>
                <c:pt idx="8197">
                  <c:v>0.91564719068219458</c:v>
                </c:pt>
                <c:pt idx="8198">
                  <c:v>0.91564719068219458</c:v>
                </c:pt>
                <c:pt idx="8199">
                  <c:v>0.91564719068219458</c:v>
                </c:pt>
                <c:pt idx="8200">
                  <c:v>0.91564719068219458</c:v>
                </c:pt>
                <c:pt idx="8201">
                  <c:v>0.91564719068219458</c:v>
                </c:pt>
                <c:pt idx="8202">
                  <c:v>0.91564719068219458</c:v>
                </c:pt>
                <c:pt idx="8203">
                  <c:v>0.91564719068219458</c:v>
                </c:pt>
                <c:pt idx="8204">
                  <c:v>0.91564719068219458</c:v>
                </c:pt>
                <c:pt idx="8205">
                  <c:v>0.91564719068219458</c:v>
                </c:pt>
                <c:pt idx="8206">
                  <c:v>0.91564719068219458</c:v>
                </c:pt>
                <c:pt idx="8207">
                  <c:v>0.91564719068219458</c:v>
                </c:pt>
                <c:pt idx="8208">
                  <c:v>0.91564719068219458</c:v>
                </c:pt>
                <c:pt idx="8209">
                  <c:v>0.91564719068219458</c:v>
                </c:pt>
                <c:pt idx="8210">
                  <c:v>0.91564719068219458</c:v>
                </c:pt>
                <c:pt idx="8211">
                  <c:v>0.91564719068219458</c:v>
                </c:pt>
                <c:pt idx="8212">
                  <c:v>0.91564719068219458</c:v>
                </c:pt>
                <c:pt idx="8213">
                  <c:v>0.91564719068219458</c:v>
                </c:pt>
                <c:pt idx="8214">
                  <c:v>0.91564719068219458</c:v>
                </c:pt>
                <c:pt idx="8215">
                  <c:v>0.91564719068219458</c:v>
                </c:pt>
                <c:pt idx="8216">
                  <c:v>0.91564719068219458</c:v>
                </c:pt>
                <c:pt idx="8217">
                  <c:v>0.91564719068219458</c:v>
                </c:pt>
                <c:pt idx="8218">
                  <c:v>0.91564719068219458</c:v>
                </c:pt>
                <c:pt idx="8219">
                  <c:v>0.91564719068219458</c:v>
                </c:pt>
                <c:pt idx="8220">
                  <c:v>0.91564719068219458</c:v>
                </c:pt>
                <c:pt idx="8221">
                  <c:v>0.91564719068219458</c:v>
                </c:pt>
                <c:pt idx="8222">
                  <c:v>0.91564719068219458</c:v>
                </c:pt>
                <c:pt idx="8223">
                  <c:v>0.91564719068219458</c:v>
                </c:pt>
                <c:pt idx="8224">
                  <c:v>0.91564719068219458</c:v>
                </c:pt>
                <c:pt idx="8225">
                  <c:v>0.91564719068219458</c:v>
                </c:pt>
                <c:pt idx="8226">
                  <c:v>0.91564719068219458</c:v>
                </c:pt>
                <c:pt idx="8227">
                  <c:v>0.91564719068219458</c:v>
                </c:pt>
                <c:pt idx="8228">
                  <c:v>0.91564719068219458</c:v>
                </c:pt>
                <c:pt idx="8229">
                  <c:v>0.91564719068219458</c:v>
                </c:pt>
                <c:pt idx="8230">
                  <c:v>0.91564719068219458</c:v>
                </c:pt>
                <c:pt idx="8231">
                  <c:v>0.91564719068219458</c:v>
                </c:pt>
                <c:pt idx="8232">
                  <c:v>0.91564719068219458</c:v>
                </c:pt>
                <c:pt idx="8233">
                  <c:v>0.91564719068219458</c:v>
                </c:pt>
                <c:pt idx="8234">
                  <c:v>0.91564719068219458</c:v>
                </c:pt>
                <c:pt idx="8235">
                  <c:v>0.91564719068219458</c:v>
                </c:pt>
                <c:pt idx="8236">
                  <c:v>0.91564719068219458</c:v>
                </c:pt>
                <c:pt idx="8237">
                  <c:v>0.91564719068219458</c:v>
                </c:pt>
                <c:pt idx="8238">
                  <c:v>0.91564719068219458</c:v>
                </c:pt>
                <c:pt idx="8239">
                  <c:v>0.91564719068219458</c:v>
                </c:pt>
                <c:pt idx="8240">
                  <c:v>0.91564719068219458</c:v>
                </c:pt>
                <c:pt idx="8241">
                  <c:v>0.91564719068219458</c:v>
                </c:pt>
                <c:pt idx="8242">
                  <c:v>0.91564719068219458</c:v>
                </c:pt>
                <c:pt idx="8243">
                  <c:v>0.91564719068219458</c:v>
                </c:pt>
                <c:pt idx="8244">
                  <c:v>0.91564719068219458</c:v>
                </c:pt>
                <c:pt idx="8245">
                  <c:v>0.91564719068219458</c:v>
                </c:pt>
                <c:pt idx="8246">
                  <c:v>0.91564719068219458</c:v>
                </c:pt>
                <c:pt idx="8247">
                  <c:v>0.91564719068219458</c:v>
                </c:pt>
                <c:pt idx="8248">
                  <c:v>0.91564719068219458</c:v>
                </c:pt>
                <c:pt idx="8249">
                  <c:v>0.91564719068219458</c:v>
                </c:pt>
                <c:pt idx="8250">
                  <c:v>0.91564719068219458</c:v>
                </c:pt>
                <c:pt idx="8251">
                  <c:v>0.91564719068219458</c:v>
                </c:pt>
                <c:pt idx="8252">
                  <c:v>0.91564719068219458</c:v>
                </c:pt>
                <c:pt idx="8253">
                  <c:v>0.91564719068219458</c:v>
                </c:pt>
                <c:pt idx="8254">
                  <c:v>0.91564719068219458</c:v>
                </c:pt>
                <c:pt idx="8255">
                  <c:v>0.91564719068219458</c:v>
                </c:pt>
                <c:pt idx="8256">
                  <c:v>0.91564719068219458</c:v>
                </c:pt>
                <c:pt idx="8257">
                  <c:v>0.91564719068219458</c:v>
                </c:pt>
                <c:pt idx="8258">
                  <c:v>0.91564719068219458</c:v>
                </c:pt>
                <c:pt idx="8259">
                  <c:v>0.91564719068219458</c:v>
                </c:pt>
                <c:pt idx="8260">
                  <c:v>0.91564719068219458</c:v>
                </c:pt>
                <c:pt idx="8261">
                  <c:v>0.91564719068219458</c:v>
                </c:pt>
                <c:pt idx="8262">
                  <c:v>0.91564719068219458</c:v>
                </c:pt>
                <c:pt idx="8263">
                  <c:v>0.91564719068219458</c:v>
                </c:pt>
                <c:pt idx="8264">
                  <c:v>0.91564719068219458</c:v>
                </c:pt>
                <c:pt idx="8265">
                  <c:v>0.91564719068219458</c:v>
                </c:pt>
                <c:pt idx="8266">
                  <c:v>0.91564719068219458</c:v>
                </c:pt>
                <c:pt idx="8267">
                  <c:v>0.91564719068219458</c:v>
                </c:pt>
                <c:pt idx="8268">
                  <c:v>0.91564719068219458</c:v>
                </c:pt>
                <c:pt idx="8269">
                  <c:v>0.91564719068219458</c:v>
                </c:pt>
                <c:pt idx="8270">
                  <c:v>0.91564719068219458</c:v>
                </c:pt>
                <c:pt idx="8271">
                  <c:v>0.91564719068219458</c:v>
                </c:pt>
                <c:pt idx="8272">
                  <c:v>0.91564719068219458</c:v>
                </c:pt>
                <c:pt idx="8273">
                  <c:v>0.91564719068219458</c:v>
                </c:pt>
                <c:pt idx="8274">
                  <c:v>0.91564719068219458</c:v>
                </c:pt>
                <c:pt idx="8275">
                  <c:v>0.91564719068219458</c:v>
                </c:pt>
                <c:pt idx="8276">
                  <c:v>0.91564719068219458</c:v>
                </c:pt>
                <c:pt idx="8277">
                  <c:v>0.91564719068219458</c:v>
                </c:pt>
                <c:pt idx="8278">
                  <c:v>0.91564719068219458</c:v>
                </c:pt>
                <c:pt idx="8279">
                  <c:v>0.91564719068219458</c:v>
                </c:pt>
                <c:pt idx="8280">
                  <c:v>0.91564719068219458</c:v>
                </c:pt>
                <c:pt idx="8281">
                  <c:v>0.91564719068219458</c:v>
                </c:pt>
                <c:pt idx="8282">
                  <c:v>0.91564719068219458</c:v>
                </c:pt>
                <c:pt idx="8283">
                  <c:v>0.91564719068219458</c:v>
                </c:pt>
                <c:pt idx="8284">
                  <c:v>0.91564719068219458</c:v>
                </c:pt>
                <c:pt idx="8285">
                  <c:v>0.91564719068219458</c:v>
                </c:pt>
                <c:pt idx="8286">
                  <c:v>0.91564719068219458</c:v>
                </c:pt>
                <c:pt idx="8287">
                  <c:v>0.91564719068219458</c:v>
                </c:pt>
                <c:pt idx="8288">
                  <c:v>0.91564719068219458</c:v>
                </c:pt>
                <c:pt idx="8289">
                  <c:v>0.91564719068219458</c:v>
                </c:pt>
                <c:pt idx="8290">
                  <c:v>0.91564719068219458</c:v>
                </c:pt>
                <c:pt idx="8291">
                  <c:v>0.91564719068219458</c:v>
                </c:pt>
                <c:pt idx="8292">
                  <c:v>0.91564719068219458</c:v>
                </c:pt>
                <c:pt idx="8293">
                  <c:v>0.91564719068219458</c:v>
                </c:pt>
                <c:pt idx="8294">
                  <c:v>0.91564719068219458</c:v>
                </c:pt>
                <c:pt idx="8295">
                  <c:v>0.91564719068219458</c:v>
                </c:pt>
                <c:pt idx="8296">
                  <c:v>0.91564719068219458</c:v>
                </c:pt>
                <c:pt idx="8297">
                  <c:v>0.91564719068219458</c:v>
                </c:pt>
                <c:pt idx="8298">
                  <c:v>0.91564719068219458</c:v>
                </c:pt>
                <c:pt idx="8299">
                  <c:v>0.91564719068219458</c:v>
                </c:pt>
                <c:pt idx="8300">
                  <c:v>0.91564719068219458</c:v>
                </c:pt>
                <c:pt idx="8301">
                  <c:v>0.91564719068219458</c:v>
                </c:pt>
                <c:pt idx="8302">
                  <c:v>0.91564719068219458</c:v>
                </c:pt>
                <c:pt idx="8303">
                  <c:v>0.91564719068219458</c:v>
                </c:pt>
                <c:pt idx="8304">
                  <c:v>0.91564719068219458</c:v>
                </c:pt>
                <c:pt idx="8305">
                  <c:v>0.91564719068219458</c:v>
                </c:pt>
                <c:pt idx="8306">
                  <c:v>0.91564719068219458</c:v>
                </c:pt>
                <c:pt idx="8307">
                  <c:v>0.91564719068219458</c:v>
                </c:pt>
                <c:pt idx="8308">
                  <c:v>0.91564719068219458</c:v>
                </c:pt>
                <c:pt idx="8309">
                  <c:v>0.91564719068219458</c:v>
                </c:pt>
                <c:pt idx="8310">
                  <c:v>0.91564719068219458</c:v>
                </c:pt>
                <c:pt idx="8311">
                  <c:v>0.91564719068219458</c:v>
                </c:pt>
                <c:pt idx="8312">
                  <c:v>0.91564719068219458</c:v>
                </c:pt>
                <c:pt idx="8313">
                  <c:v>0.91564719068219458</c:v>
                </c:pt>
                <c:pt idx="8314">
                  <c:v>0.91564719068219458</c:v>
                </c:pt>
                <c:pt idx="8315">
                  <c:v>0.91564719068219458</c:v>
                </c:pt>
                <c:pt idx="8316">
                  <c:v>0.91564719068219458</c:v>
                </c:pt>
                <c:pt idx="8317">
                  <c:v>0.91564719068219458</c:v>
                </c:pt>
                <c:pt idx="8318">
                  <c:v>0.91564719068219458</c:v>
                </c:pt>
                <c:pt idx="8319">
                  <c:v>0.91564719068219458</c:v>
                </c:pt>
                <c:pt idx="8320">
                  <c:v>0.91564719068219458</c:v>
                </c:pt>
                <c:pt idx="8321">
                  <c:v>0.91564719068219458</c:v>
                </c:pt>
                <c:pt idx="8322">
                  <c:v>0.91564719068219458</c:v>
                </c:pt>
                <c:pt idx="8323">
                  <c:v>0.91564719068219458</c:v>
                </c:pt>
                <c:pt idx="8324">
                  <c:v>0.91564719068219458</c:v>
                </c:pt>
                <c:pt idx="8325">
                  <c:v>0.91564719068219458</c:v>
                </c:pt>
                <c:pt idx="8326">
                  <c:v>0.91564719068219458</c:v>
                </c:pt>
                <c:pt idx="8327">
                  <c:v>0.91564719068219458</c:v>
                </c:pt>
                <c:pt idx="8328">
                  <c:v>0.91564719068219458</c:v>
                </c:pt>
                <c:pt idx="8329">
                  <c:v>0.91564719068219458</c:v>
                </c:pt>
                <c:pt idx="8330">
                  <c:v>0.91564719068219458</c:v>
                </c:pt>
                <c:pt idx="8331">
                  <c:v>0.91564719068219458</c:v>
                </c:pt>
                <c:pt idx="8332">
                  <c:v>0.91564719068219458</c:v>
                </c:pt>
                <c:pt idx="8333">
                  <c:v>0.91564719068219458</c:v>
                </c:pt>
                <c:pt idx="8334">
                  <c:v>0.91564719068219458</c:v>
                </c:pt>
                <c:pt idx="8335">
                  <c:v>0.91564719068219458</c:v>
                </c:pt>
                <c:pt idx="8336">
                  <c:v>0.91564719068219458</c:v>
                </c:pt>
                <c:pt idx="8337">
                  <c:v>0.91564719068219458</c:v>
                </c:pt>
                <c:pt idx="8338">
                  <c:v>0.91564719068219458</c:v>
                </c:pt>
                <c:pt idx="8339">
                  <c:v>0.91564719068219458</c:v>
                </c:pt>
                <c:pt idx="8340">
                  <c:v>0.91564719068219458</c:v>
                </c:pt>
                <c:pt idx="8341">
                  <c:v>0.91564719068219458</c:v>
                </c:pt>
                <c:pt idx="8342">
                  <c:v>0.91564719068219458</c:v>
                </c:pt>
                <c:pt idx="8343">
                  <c:v>0.91564719068219458</c:v>
                </c:pt>
                <c:pt idx="8344">
                  <c:v>0.91564719068219458</c:v>
                </c:pt>
                <c:pt idx="8345">
                  <c:v>0.91564719068219458</c:v>
                </c:pt>
                <c:pt idx="8346">
                  <c:v>0.91564719068219458</c:v>
                </c:pt>
                <c:pt idx="8347">
                  <c:v>0.91564719068219458</c:v>
                </c:pt>
                <c:pt idx="8348">
                  <c:v>0.91564719068219458</c:v>
                </c:pt>
                <c:pt idx="8349">
                  <c:v>0.91564719068219458</c:v>
                </c:pt>
                <c:pt idx="8350">
                  <c:v>0.91564719068219458</c:v>
                </c:pt>
                <c:pt idx="8351">
                  <c:v>0.91564719068219458</c:v>
                </c:pt>
                <c:pt idx="8352">
                  <c:v>0.91564719068219458</c:v>
                </c:pt>
                <c:pt idx="8353">
                  <c:v>0.91564719068219458</c:v>
                </c:pt>
                <c:pt idx="8354">
                  <c:v>0.91564719068219458</c:v>
                </c:pt>
                <c:pt idx="8355">
                  <c:v>0.91564719068219458</c:v>
                </c:pt>
                <c:pt idx="8356">
                  <c:v>0.91564719068219458</c:v>
                </c:pt>
                <c:pt idx="8357">
                  <c:v>0.91564719068219458</c:v>
                </c:pt>
                <c:pt idx="8358">
                  <c:v>0.91564719068219458</c:v>
                </c:pt>
                <c:pt idx="8359">
                  <c:v>0.91564719068219458</c:v>
                </c:pt>
                <c:pt idx="8360">
                  <c:v>0.91564719068219458</c:v>
                </c:pt>
                <c:pt idx="8361">
                  <c:v>0.91564719068219458</c:v>
                </c:pt>
                <c:pt idx="8362">
                  <c:v>0.91564719068219458</c:v>
                </c:pt>
                <c:pt idx="8363">
                  <c:v>0.91564719068219458</c:v>
                </c:pt>
                <c:pt idx="8364">
                  <c:v>0.91564719068219458</c:v>
                </c:pt>
                <c:pt idx="8365">
                  <c:v>0.91564719068219458</c:v>
                </c:pt>
                <c:pt idx="8366">
                  <c:v>0.91564719068219458</c:v>
                </c:pt>
                <c:pt idx="8367">
                  <c:v>0.91564719068219458</c:v>
                </c:pt>
                <c:pt idx="8368">
                  <c:v>0.91564719068219458</c:v>
                </c:pt>
                <c:pt idx="8369">
                  <c:v>0.91564719068219458</c:v>
                </c:pt>
                <c:pt idx="8370">
                  <c:v>0.91564719068219458</c:v>
                </c:pt>
                <c:pt idx="8371">
                  <c:v>0.91564719068219458</c:v>
                </c:pt>
                <c:pt idx="8372">
                  <c:v>0.91564719068219458</c:v>
                </c:pt>
                <c:pt idx="8373">
                  <c:v>0.91564719068219458</c:v>
                </c:pt>
                <c:pt idx="8374">
                  <c:v>0.91564719068219458</c:v>
                </c:pt>
                <c:pt idx="8375">
                  <c:v>0.91564719068219458</c:v>
                </c:pt>
                <c:pt idx="8376">
                  <c:v>0.91564719068219458</c:v>
                </c:pt>
                <c:pt idx="8377">
                  <c:v>0.91564719068219458</c:v>
                </c:pt>
                <c:pt idx="8378">
                  <c:v>0.91564719068219458</c:v>
                </c:pt>
                <c:pt idx="8379">
                  <c:v>0.91564719068219458</c:v>
                </c:pt>
                <c:pt idx="8380">
                  <c:v>0.91564719068219458</c:v>
                </c:pt>
                <c:pt idx="8381">
                  <c:v>0.91564719068219458</c:v>
                </c:pt>
                <c:pt idx="8382">
                  <c:v>0.91564719068219458</c:v>
                </c:pt>
                <c:pt idx="8383">
                  <c:v>0.91564719068219458</c:v>
                </c:pt>
                <c:pt idx="8384">
                  <c:v>0.91564719068219458</c:v>
                </c:pt>
                <c:pt idx="8385">
                  <c:v>0.91564719068219458</c:v>
                </c:pt>
                <c:pt idx="8386">
                  <c:v>0.91564719068219458</c:v>
                </c:pt>
                <c:pt idx="8387">
                  <c:v>0.91564719068219458</c:v>
                </c:pt>
                <c:pt idx="8388">
                  <c:v>0.91564719068219458</c:v>
                </c:pt>
                <c:pt idx="8389">
                  <c:v>0.91564719068219458</c:v>
                </c:pt>
                <c:pt idx="8390">
                  <c:v>0.91564719068219458</c:v>
                </c:pt>
                <c:pt idx="8391">
                  <c:v>0.91564719068219458</c:v>
                </c:pt>
                <c:pt idx="8392">
                  <c:v>0.91564719068219458</c:v>
                </c:pt>
                <c:pt idx="8393">
                  <c:v>0.91564719068219458</c:v>
                </c:pt>
                <c:pt idx="8394">
                  <c:v>0.91564719068219458</c:v>
                </c:pt>
                <c:pt idx="8395">
                  <c:v>0.91564719068219458</c:v>
                </c:pt>
                <c:pt idx="8396">
                  <c:v>0.91564719068219458</c:v>
                </c:pt>
                <c:pt idx="8397">
                  <c:v>0.91564719068219458</c:v>
                </c:pt>
                <c:pt idx="8398">
                  <c:v>0.91564719068219458</c:v>
                </c:pt>
                <c:pt idx="8399">
                  <c:v>0.91564719068219458</c:v>
                </c:pt>
                <c:pt idx="8400">
                  <c:v>0.91564719068219458</c:v>
                </c:pt>
                <c:pt idx="8401">
                  <c:v>0.91564719068219458</c:v>
                </c:pt>
                <c:pt idx="8402">
                  <c:v>0.91564719068219458</c:v>
                </c:pt>
                <c:pt idx="8403">
                  <c:v>0.91564719068219458</c:v>
                </c:pt>
                <c:pt idx="8404">
                  <c:v>0.91564719068219458</c:v>
                </c:pt>
                <c:pt idx="8405">
                  <c:v>0.91564719068219458</c:v>
                </c:pt>
                <c:pt idx="8406">
                  <c:v>0.91564719068219458</c:v>
                </c:pt>
                <c:pt idx="8407">
                  <c:v>0.91564719068219458</c:v>
                </c:pt>
                <c:pt idx="8408">
                  <c:v>0.91564719068219458</c:v>
                </c:pt>
                <c:pt idx="8409">
                  <c:v>0.91564719068219458</c:v>
                </c:pt>
                <c:pt idx="8410">
                  <c:v>0.91564719068219458</c:v>
                </c:pt>
                <c:pt idx="8411">
                  <c:v>0.91564719068219458</c:v>
                </c:pt>
                <c:pt idx="8412">
                  <c:v>0.91564719068219458</c:v>
                </c:pt>
                <c:pt idx="8413">
                  <c:v>0.91564719068219458</c:v>
                </c:pt>
                <c:pt idx="8414">
                  <c:v>0.91564719068219458</c:v>
                </c:pt>
                <c:pt idx="8415">
                  <c:v>0.91564719068219458</c:v>
                </c:pt>
                <c:pt idx="8416">
                  <c:v>0.91564719068219458</c:v>
                </c:pt>
                <c:pt idx="8417">
                  <c:v>0.91564719068219458</c:v>
                </c:pt>
                <c:pt idx="8418">
                  <c:v>0.91564719068219458</c:v>
                </c:pt>
                <c:pt idx="8419">
                  <c:v>0.91564719068219458</c:v>
                </c:pt>
                <c:pt idx="8420">
                  <c:v>0.91564719068219458</c:v>
                </c:pt>
                <c:pt idx="8421">
                  <c:v>0.91564719068219458</c:v>
                </c:pt>
                <c:pt idx="8422">
                  <c:v>0.91564719068219458</c:v>
                </c:pt>
                <c:pt idx="8423">
                  <c:v>0.91564719068219458</c:v>
                </c:pt>
                <c:pt idx="8424">
                  <c:v>0.91564719068219458</c:v>
                </c:pt>
                <c:pt idx="8425">
                  <c:v>0.91564719068219458</c:v>
                </c:pt>
                <c:pt idx="8426">
                  <c:v>0.91564719068219458</c:v>
                </c:pt>
                <c:pt idx="8427">
                  <c:v>0.91564719068219458</c:v>
                </c:pt>
                <c:pt idx="8428">
                  <c:v>0.91564719068219458</c:v>
                </c:pt>
                <c:pt idx="8429">
                  <c:v>0.91564719068219458</c:v>
                </c:pt>
                <c:pt idx="8430">
                  <c:v>0.91564719068219458</c:v>
                </c:pt>
                <c:pt idx="8431">
                  <c:v>0.91564719068219458</c:v>
                </c:pt>
                <c:pt idx="8432">
                  <c:v>0.91564719068219458</c:v>
                </c:pt>
                <c:pt idx="8433">
                  <c:v>0.91564719068219458</c:v>
                </c:pt>
                <c:pt idx="8434">
                  <c:v>0.91564719068219458</c:v>
                </c:pt>
                <c:pt idx="8435">
                  <c:v>0.91564719068219458</c:v>
                </c:pt>
                <c:pt idx="8436">
                  <c:v>0.91564719068219458</c:v>
                </c:pt>
                <c:pt idx="8437">
                  <c:v>0.91564719068219458</c:v>
                </c:pt>
                <c:pt idx="8438">
                  <c:v>0.91564719068219458</c:v>
                </c:pt>
                <c:pt idx="8439">
                  <c:v>0.91564719068219458</c:v>
                </c:pt>
                <c:pt idx="8440">
                  <c:v>0.91564719068219458</c:v>
                </c:pt>
                <c:pt idx="8441">
                  <c:v>0.91564719068219458</c:v>
                </c:pt>
                <c:pt idx="8442">
                  <c:v>0.91564719068219458</c:v>
                </c:pt>
                <c:pt idx="8443">
                  <c:v>0.91564719068219458</c:v>
                </c:pt>
                <c:pt idx="8444">
                  <c:v>0.91564719068219458</c:v>
                </c:pt>
                <c:pt idx="8445">
                  <c:v>0.91564719068219458</c:v>
                </c:pt>
                <c:pt idx="8446">
                  <c:v>0.91564719068219458</c:v>
                </c:pt>
                <c:pt idx="8447">
                  <c:v>0.91564719068219458</c:v>
                </c:pt>
                <c:pt idx="8448">
                  <c:v>0.91564719068219458</c:v>
                </c:pt>
                <c:pt idx="8449">
                  <c:v>0.91564719068219458</c:v>
                </c:pt>
                <c:pt idx="8450">
                  <c:v>0.91564719068219458</c:v>
                </c:pt>
                <c:pt idx="8451">
                  <c:v>0.91564719068219458</c:v>
                </c:pt>
                <c:pt idx="8452">
                  <c:v>0.91564719068219458</c:v>
                </c:pt>
                <c:pt idx="8453">
                  <c:v>0.91564719068219458</c:v>
                </c:pt>
                <c:pt idx="8454">
                  <c:v>0.91564719068219458</c:v>
                </c:pt>
                <c:pt idx="8455">
                  <c:v>0.91564719068219458</c:v>
                </c:pt>
                <c:pt idx="8456">
                  <c:v>0.91564719068219458</c:v>
                </c:pt>
                <c:pt idx="8457">
                  <c:v>0.91564719068219458</c:v>
                </c:pt>
                <c:pt idx="8458">
                  <c:v>0.91564719068219458</c:v>
                </c:pt>
                <c:pt idx="8459">
                  <c:v>0.91564719068219458</c:v>
                </c:pt>
                <c:pt idx="8460">
                  <c:v>0.91564719068219458</c:v>
                </c:pt>
                <c:pt idx="8461">
                  <c:v>0.91564719068219458</c:v>
                </c:pt>
                <c:pt idx="8462">
                  <c:v>0.91564719068219458</c:v>
                </c:pt>
                <c:pt idx="8463">
                  <c:v>0.91564719068219458</c:v>
                </c:pt>
                <c:pt idx="8464">
                  <c:v>0.91564719068219458</c:v>
                </c:pt>
                <c:pt idx="8465">
                  <c:v>0.91564719068219458</c:v>
                </c:pt>
                <c:pt idx="8466">
                  <c:v>0.91564719068219458</c:v>
                </c:pt>
                <c:pt idx="8467">
                  <c:v>0.91564719068219458</c:v>
                </c:pt>
                <c:pt idx="8468">
                  <c:v>0.91564719068219458</c:v>
                </c:pt>
                <c:pt idx="8469">
                  <c:v>0.91564719068219458</c:v>
                </c:pt>
                <c:pt idx="8470">
                  <c:v>0.91564719068219458</c:v>
                </c:pt>
                <c:pt idx="8471">
                  <c:v>0.91564719068219458</c:v>
                </c:pt>
                <c:pt idx="8472">
                  <c:v>0.91564719068219458</c:v>
                </c:pt>
                <c:pt idx="8473">
                  <c:v>0.91564719068219458</c:v>
                </c:pt>
                <c:pt idx="8474">
                  <c:v>0.91564719068219458</c:v>
                </c:pt>
                <c:pt idx="8475">
                  <c:v>0.91564719068219458</c:v>
                </c:pt>
                <c:pt idx="8476">
                  <c:v>0.91564719068219458</c:v>
                </c:pt>
                <c:pt idx="8477">
                  <c:v>0.91564719068219458</c:v>
                </c:pt>
                <c:pt idx="8478">
                  <c:v>0.91564719068219458</c:v>
                </c:pt>
                <c:pt idx="8479">
                  <c:v>0.91564719068219458</c:v>
                </c:pt>
                <c:pt idx="8480">
                  <c:v>0.91564719068219458</c:v>
                </c:pt>
                <c:pt idx="8481">
                  <c:v>0.91564719068219458</c:v>
                </c:pt>
                <c:pt idx="8482">
                  <c:v>0.91564719068219458</c:v>
                </c:pt>
                <c:pt idx="8483">
                  <c:v>0.91564719068219458</c:v>
                </c:pt>
                <c:pt idx="8484">
                  <c:v>0.91564719068219458</c:v>
                </c:pt>
                <c:pt idx="8485">
                  <c:v>0.91564719068219458</c:v>
                </c:pt>
                <c:pt idx="8486">
                  <c:v>0.91564719068219458</c:v>
                </c:pt>
                <c:pt idx="8487">
                  <c:v>0.91564719068219458</c:v>
                </c:pt>
                <c:pt idx="8488">
                  <c:v>0.91564719068219458</c:v>
                </c:pt>
                <c:pt idx="8489">
                  <c:v>0.91564719068219458</c:v>
                </c:pt>
                <c:pt idx="8490">
                  <c:v>0.91564719068219458</c:v>
                </c:pt>
                <c:pt idx="8491">
                  <c:v>0.91564719068219458</c:v>
                </c:pt>
                <c:pt idx="8492">
                  <c:v>0.91564719068219458</c:v>
                </c:pt>
                <c:pt idx="8493">
                  <c:v>0.91564719068219458</c:v>
                </c:pt>
                <c:pt idx="8494">
                  <c:v>0.91564719068219458</c:v>
                </c:pt>
                <c:pt idx="8495">
                  <c:v>0.91564719068219458</c:v>
                </c:pt>
                <c:pt idx="8496">
                  <c:v>0.91564719068219458</c:v>
                </c:pt>
                <c:pt idx="8497">
                  <c:v>0.91564719068219458</c:v>
                </c:pt>
                <c:pt idx="8498">
                  <c:v>0.91564719068219458</c:v>
                </c:pt>
                <c:pt idx="8499">
                  <c:v>0.91564719068219458</c:v>
                </c:pt>
                <c:pt idx="8500">
                  <c:v>0.91564719068219458</c:v>
                </c:pt>
                <c:pt idx="8501">
                  <c:v>0.91564719068219458</c:v>
                </c:pt>
                <c:pt idx="8502">
                  <c:v>0.91564719068219458</c:v>
                </c:pt>
                <c:pt idx="8503">
                  <c:v>0.91564719068219458</c:v>
                </c:pt>
                <c:pt idx="8504">
                  <c:v>0.91564719068219458</c:v>
                </c:pt>
                <c:pt idx="8505">
                  <c:v>0.91564719068219458</c:v>
                </c:pt>
                <c:pt idx="8506">
                  <c:v>0.91564719068219458</c:v>
                </c:pt>
                <c:pt idx="8507">
                  <c:v>0.91564719068219458</c:v>
                </c:pt>
                <c:pt idx="8508">
                  <c:v>0.91564719068219458</c:v>
                </c:pt>
                <c:pt idx="8509">
                  <c:v>0.91564719068219458</c:v>
                </c:pt>
                <c:pt idx="8510">
                  <c:v>0.91564719068219458</c:v>
                </c:pt>
                <c:pt idx="8511">
                  <c:v>0.91564719068219458</c:v>
                </c:pt>
                <c:pt idx="8512">
                  <c:v>0.91564719068219458</c:v>
                </c:pt>
                <c:pt idx="8513">
                  <c:v>0.91564719068219458</c:v>
                </c:pt>
                <c:pt idx="8514">
                  <c:v>0.91564719068219458</c:v>
                </c:pt>
                <c:pt idx="8515">
                  <c:v>0.91564719068219458</c:v>
                </c:pt>
                <c:pt idx="8516">
                  <c:v>0.91564719068219458</c:v>
                </c:pt>
                <c:pt idx="8517">
                  <c:v>0.91564719068219458</c:v>
                </c:pt>
                <c:pt idx="8518">
                  <c:v>0.91564719068219458</c:v>
                </c:pt>
                <c:pt idx="8519">
                  <c:v>0.91564719068219458</c:v>
                </c:pt>
                <c:pt idx="8520">
                  <c:v>0.91564719068219458</c:v>
                </c:pt>
                <c:pt idx="8521">
                  <c:v>0.91564719068219458</c:v>
                </c:pt>
                <c:pt idx="8522">
                  <c:v>0.91564719068219458</c:v>
                </c:pt>
                <c:pt idx="8523">
                  <c:v>0.91564719068219458</c:v>
                </c:pt>
                <c:pt idx="8524">
                  <c:v>0.91564719068219458</c:v>
                </c:pt>
                <c:pt idx="8525">
                  <c:v>0.91564719068219458</c:v>
                </c:pt>
                <c:pt idx="8526">
                  <c:v>0.91564719068219458</c:v>
                </c:pt>
                <c:pt idx="8527">
                  <c:v>0.91564719068219458</c:v>
                </c:pt>
                <c:pt idx="8528">
                  <c:v>0.91564719068219458</c:v>
                </c:pt>
                <c:pt idx="8529">
                  <c:v>0.91564719068219458</c:v>
                </c:pt>
                <c:pt idx="8530">
                  <c:v>0.91564719068219458</c:v>
                </c:pt>
                <c:pt idx="8531">
                  <c:v>0.91564719068219458</c:v>
                </c:pt>
                <c:pt idx="8532">
                  <c:v>0.91564719068219458</c:v>
                </c:pt>
                <c:pt idx="8533">
                  <c:v>0.91564719068219458</c:v>
                </c:pt>
                <c:pt idx="8534">
                  <c:v>0.91564719068219458</c:v>
                </c:pt>
                <c:pt idx="8535">
                  <c:v>0.91564719068219458</c:v>
                </c:pt>
                <c:pt idx="8536">
                  <c:v>0.91564719068219458</c:v>
                </c:pt>
                <c:pt idx="8537">
                  <c:v>0.91564719068219458</c:v>
                </c:pt>
                <c:pt idx="8538">
                  <c:v>0.91564719068219458</c:v>
                </c:pt>
                <c:pt idx="8539">
                  <c:v>0.91564719068219458</c:v>
                </c:pt>
                <c:pt idx="8540">
                  <c:v>0.91564719068219458</c:v>
                </c:pt>
                <c:pt idx="8541">
                  <c:v>0.91564719068219458</c:v>
                </c:pt>
                <c:pt idx="8542">
                  <c:v>0.91564719068219458</c:v>
                </c:pt>
                <c:pt idx="8543">
                  <c:v>0.91564719068219458</c:v>
                </c:pt>
                <c:pt idx="8544">
                  <c:v>0.91564719068219458</c:v>
                </c:pt>
                <c:pt idx="8545">
                  <c:v>0.91564719068219458</c:v>
                </c:pt>
                <c:pt idx="8546">
                  <c:v>0.91564719068219458</c:v>
                </c:pt>
                <c:pt idx="8547">
                  <c:v>0.91564719068219458</c:v>
                </c:pt>
                <c:pt idx="8548">
                  <c:v>0.91564719068219458</c:v>
                </c:pt>
                <c:pt idx="8549">
                  <c:v>0.91564719068219458</c:v>
                </c:pt>
                <c:pt idx="8550">
                  <c:v>0.91564719068219458</c:v>
                </c:pt>
                <c:pt idx="8551">
                  <c:v>0.91564719068219458</c:v>
                </c:pt>
                <c:pt idx="8552">
                  <c:v>0.91564719068219458</c:v>
                </c:pt>
                <c:pt idx="8553">
                  <c:v>0.91564719068219458</c:v>
                </c:pt>
                <c:pt idx="8554">
                  <c:v>0.91564719068219458</c:v>
                </c:pt>
                <c:pt idx="8555">
                  <c:v>0.91564719068219458</c:v>
                </c:pt>
                <c:pt idx="8556">
                  <c:v>0.91564719068219458</c:v>
                </c:pt>
                <c:pt idx="8557">
                  <c:v>0.91564719068219458</c:v>
                </c:pt>
                <c:pt idx="8558">
                  <c:v>0.91564719068219458</c:v>
                </c:pt>
                <c:pt idx="8559">
                  <c:v>0.91564719068219458</c:v>
                </c:pt>
                <c:pt idx="8560">
                  <c:v>0.91564719068219458</c:v>
                </c:pt>
                <c:pt idx="8561">
                  <c:v>0.91564719068219458</c:v>
                </c:pt>
                <c:pt idx="8562">
                  <c:v>0.91564719068219458</c:v>
                </c:pt>
                <c:pt idx="8563">
                  <c:v>0.91564719068219458</c:v>
                </c:pt>
                <c:pt idx="8564">
                  <c:v>0.91564719068219458</c:v>
                </c:pt>
                <c:pt idx="8565">
                  <c:v>0.91564719068219458</c:v>
                </c:pt>
                <c:pt idx="8566">
                  <c:v>0.91564719068219458</c:v>
                </c:pt>
                <c:pt idx="8567">
                  <c:v>0.91564719068219458</c:v>
                </c:pt>
                <c:pt idx="8568">
                  <c:v>0.91564719068219458</c:v>
                </c:pt>
                <c:pt idx="8569">
                  <c:v>0.91564719068219458</c:v>
                </c:pt>
                <c:pt idx="8570">
                  <c:v>0.91564719068219458</c:v>
                </c:pt>
                <c:pt idx="8571">
                  <c:v>0.91564719068219458</c:v>
                </c:pt>
                <c:pt idx="8572">
                  <c:v>0.91564719068219458</c:v>
                </c:pt>
                <c:pt idx="8573">
                  <c:v>0.91564719068219458</c:v>
                </c:pt>
                <c:pt idx="8574">
                  <c:v>0.91564719068219458</c:v>
                </c:pt>
                <c:pt idx="8575">
                  <c:v>0.91564719068219458</c:v>
                </c:pt>
                <c:pt idx="8576">
                  <c:v>0.91564719068219458</c:v>
                </c:pt>
                <c:pt idx="8577">
                  <c:v>0.91564719068219458</c:v>
                </c:pt>
                <c:pt idx="8578">
                  <c:v>0.91564719068219458</c:v>
                </c:pt>
                <c:pt idx="8579">
                  <c:v>0.91564719068219458</c:v>
                </c:pt>
                <c:pt idx="8580">
                  <c:v>0.91564719068219458</c:v>
                </c:pt>
                <c:pt idx="8581">
                  <c:v>0.91564719068219458</c:v>
                </c:pt>
                <c:pt idx="8582">
                  <c:v>0.91564719068219458</c:v>
                </c:pt>
                <c:pt idx="8583">
                  <c:v>0.91564719068219458</c:v>
                </c:pt>
                <c:pt idx="8584">
                  <c:v>0.91564719068219458</c:v>
                </c:pt>
                <c:pt idx="8585">
                  <c:v>0.91564719068219458</c:v>
                </c:pt>
                <c:pt idx="8586">
                  <c:v>0.91564719068219458</c:v>
                </c:pt>
                <c:pt idx="8587">
                  <c:v>0.91564719068219458</c:v>
                </c:pt>
                <c:pt idx="8588">
                  <c:v>0.91564719068219458</c:v>
                </c:pt>
                <c:pt idx="8589">
                  <c:v>0.91564719068219458</c:v>
                </c:pt>
                <c:pt idx="8590">
                  <c:v>0.91564719068219458</c:v>
                </c:pt>
                <c:pt idx="8591">
                  <c:v>0.91564719068219458</c:v>
                </c:pt>
                <c:pt idx="8592">
                  <c:v>0.91564719068219458</c:v>
                </c:pt>
                <c:pt idx="8593">
                  <c:v>0.91564719068219458</c:v>
                </c:pt>
                <c:pt idx="8594">
                  <c:v>0.91564719068219458</c:v>
                </c:pt>
                <c:pt idx="8595">
                  <c:v>0.91564719068219458</c:v>
                </c:pt>
                <c:pt idx="8596">
                  <c:v>0.91564719068219458</c:v>
                </c:pt>
                <c:pt idx="8597">
                  <c:v>0.91564719068219458</c:v>
                </c:pt>
                <c:pt idx="8598">
                  <c:v>0.91564719068219458</c:v>
                </c:pt>
                <c:pt idx="8599">
                  <c:v>0.91564719068219458</c:v>
                </c:pt>
                <c:pt idx="8600">
                  <c:v>0.91564719068219458</c:v>
                </c:pt>
                <c:pt idx="8601">
                  <c:v>0.91564719068219458</c:v>
                </c:pt>
                <c:pt idx="8602">
                  <c:v>0.91564719068219458</c:v>
                </c:pt>
                <c:pt idx="8603">
                  <c:v>0.91564719068219458</c:v>
                </c:pt>
                <c:pt idx="8604">
                  <c:v>0.91564719068219458</c:v>
                </c:pt>
                <c:pt idx="8605">
                  <c:v>0.91564719068219458</c:v>
                </c:pt>
                <c:pt idx="8606">
                  <c:v>0.91564719068219458</c:v>
                </c:pt>
                <c:pt idx="8607">
                  <c:v>0.91564719068219458</c:v>
                </c:pt>
                <c:pt idx="8608">
                  <c:v>0.91564719068219458</c:v>
                </c:pt>
                <c:pt idx="8609">
                  <c:v>0.91564719068219458</c:v>
                </c:pt>
                <c:pt idx="8610">
                  <c:v>0.91564719068219458</c:v>
                </c:pt>
                <c:pt idx="8611">
                  <c:v>0.91564719068219458</c:v>
                </c:pt>
                <c:pt idx="8612">
                  <c:v>0.91564719068219458</c:v>
                </c:pt>
                <c:pt idx="8613">
                  <c:v>0.91564719068219458</c:v>
                </c:pt>
                <c:pt idx="8614">
                  <c:v>0.91564719068219458</c:v>
                </c:pt>
                <c:pt idx="8615">
                  <c:v>0.91564719068219458</c:v>
                </c:pt>
                <c:pt idx="8616">
                  <c:v>0.91564719068219458</c:v>
                </c:pt>
                <c:pt idx="8617">
                  <c:v>0.91564719068219458</c:v>
                </c:pt>
                <c:pt idx="8618">
                  <c:v>0.91564719068219458</c:v>
                </c:pt>
                <c:pt idx="8619">
                  <c:v>0.91564719068219458</c:v>
                </c:pt>
                <c:pt idx="8620">
                  <c:v>0.91564719068219458</c:v>
                </c:pt>
                <c:pt idx="8621">
                  <c:v>0.91564719068219458</c:v>
                </c:pt>
                <c:pt idx="8622">
                  <c:v>0.91564719068219458</c:v>
                </c:pt>
                <c:pt idx="8623">
                  <c:v>0.91564719068219458</c:v>
                </c:pt>
                <c:pt idx="8624">
                  <c:v>0.91564719068219458</c:v>
                </c:pt>
                <c:pt idx="8625">
                  <c:v>0.91564719068219458</c:v>
                </c:pt>
                <c:pt idx="8626">
                  <c:v>0.91564719068219458</c:v>
                </c:pt>
                <c:pt idx="8627">
                  <c:v>0.91564719068219458</c:v>
                </c:pt>
                <c:pt idx="8628">
                  <c:v>0.91564719068219458</c:v>
                </c:pt>
                <c:pt idx="8629">
                  <c:v>0.91564719068219458</c:v>
                </c:pt>
                <c:pt idx="8630">
                  <c:v>0.91564719068219458</c:v>
                </c:pt>
                <c:pt idx="8631">
                  <c:v>0.91564719068219458</c:v>
                </c:pt>
                <c:pt idx="8632">
                  <c:v>0.91564719068219458</c:v>
                </c:pt>
                <c:pt idx="8633">
                  <c:v>0.91564719068219458</c:v>
                </c:pt>
                <c:pt idx="8634">
                  <c:v>0.91564719068219458</c:v>
                </c:pt>
                <c:pt idx="8635">
                  <c:v>0.91564719068219458</c:v>
                </c:pt>
                <c:pt idx="8636">
                  <c:v>0.91564719068219458</c:v>
                </c:pt>
                <c:pt idx="8637">
                  <c:v>0.91564719068219458</c:v>
                </c:pt>
                <c:pt idx="8638">
                  <c:v>0.91564719068219458</c:v>
                </c:pt>
                <c:pt idx="8639">
                  <c:v>0.91564719068219458</c:v>
                </c:pt>
                <c:pt idx="8640">
                  <c:v>0.91564719068219458</c:v>
                </c:pt>
                <c:pt idx="8641">
                  <c:v>0.91564719068219458</c:v>
                </c:pt>
                <c:pt idx="8642">
                  <c:v>0.91564719068219458</c:v>
                </c:pt>
                <c:pt idx="8643">
                  <c:v>0.91564719068219458</c:v>
                </c:pt>
                <c:pt idx="8644">
                  <c:v>0.91564719068219458</c:v>
                </c:pt>
                <c:pt idx="8645">
                  <c:v>0.91564719068219458</c:v>
                </c:pt>
                <c:pt idx="8646">
                  <c:v>0.91564719068219458</c:v>
                </c:pt>
                <c:pt idx="8647">
                  <c:v>0.91564719068219458</c:v>
                </c:pt>
                <c:pt idx="8648">
                  <c:v>0.91564719068219458</c:v>
                </c:pt>
                <c:pt idx="8649">
                  <c:v>0.91564719068219458</c:v>
                </c:pt>
                <c:pt idx="8650">
                  <c:v>0.91564719068219458</c:v>
                </c:pt>
                <c:pt idx="8651">
                  <c:v>0.91564719068219458</c:v>
                </c:pt>
                <c:pt idx="8652">
                  <c:v>0.91564719068219458</c:v>
                </c:pt>
                <c:pt idx="8653">
                  <c:v>0.91564719068219458</c:v>
                </c:pt>
                <c:pt idx="8654">
                  <c:v>0.91564719068219458</c:v>
                </c:pt>
                <c:pt idx="8655">
                  <c:v>0.91564719068219458</c:v>
                </c:pt>
                <c:pt idx="8656">
                  <c:v>0.91564719068219458</c:v>
                </c:pt>
                <c:pt idx="8657">
                  <c:v>0.91564719068219458</c:v>
                </c:pt>
                <c:pt idx="8658">
                  <c:v>0.91564719068219458</c:v>
                </c:pt>
                <c:pt idx="8659">
                  <c:v>0.91564719068219458</c:v>
                </c:pt>
                <c:pt idx="8660">
                  <c:v>0.91564719068219458</c:v>
                </c:pt>
                <c:pt idx="8661">
                  <c:v>0.91564719068219458</c:v>
                </c:pt>
                <c:pt idx="8662">
                  <c:v>0.91564719068219458</c:v>
                </c:pt>
                <c:pt idx="8663">
                  <c:v>0.91564719068219458</c:v>
                </c:pt>
                <c:pt idx="8664">
                  <c:v>0.91564719068219458</c:v>
                </c:pt>
                <c:pt idx="8665">
                  <c:v>0.91564719068219458</c:v>
                </c:pt>
                <c:pt idx="8666">
                  <c:v>0.91564719068219458</c:v>
                </c:pt>
                <c:pt idx="8667">
                  <c:v>0.91564719068219458</c:v>
                </c:pt>
                <c:pt idx="8668">
                  <c:v>0.91564719068219458</c:v>
                </c:pt>
                <c:pt idx="8669">
                  <c:v>0.91564719068219458</c:v>
                </c:pt>
                <c:pt idx="8670">
                  <c:v>0.91564719068219458</c:v>
                </c:pt>
                <c:pt idx="8671">
                  <c:v>0.91564719068219458</c:v>
                </c:pt>
                <c:pt idx="8672">
                  <c:v>0.91564719068219458</c:v>
                </c:pt>
                <c:pt idx="8673">
                  <c:v>0.91564719068219458</c:v>
                </c:pt>
                <c:pt idx="8674">
                  <c:v>0.91564719068219458</c:v>
                </c:pt>
                <c:pt idx="8675">
                  <c:v>0.91564719068219458</c:v>
                </c:pt>
                <c:pt idx="8676">
                  <c:v>0.91564719068219458</c:v>
                </c:pt>
                <c:pt idx="8677">
                  <c:v>0.91564719068219458</c:v>
                </c:pt>
                <c:pt idx="8678">
                  <c:v>0.91564719068219458</c:v>
                </c:pt>
                <c:pt idx="8679">
                  <c:v>0.91564719068219458</c:v>
                </c:pt>
                <c:pt idx="8680">
                  <c:v>0.91564719068219458</c:v>
                </c:pt>
                <c:pt idx="8681">
                  <c:v>0.91564719068219458</c:v>
                </c:pt>
                <c:pt idx="8682">
                  <c:v>0.91564719068219458</c:v>
                </c:pt>
                <c:pt idx="8683">
                  <c:v>0.91564719068219458</c:v>
                </c:pt>
                <c:pt idx="8684">
                  <c:v>0.91564719068219458</c:v>
                </c:pt>
                <c:pt idx="8685">
                  <c:v>0.91564719068219458</c:v>
                </c:pt>
                <c:pt idx="8686">
                  <c:v>0.91564719068219458</c:v>
                </c:pt>
                <c:pt idx="8687">
                  <c:v>0.91564719068219458</c:v>
                </c:pt>
                <c:pt idx="8688">
                  <c:v>0.91564719068219458</c:v>
                </c:pt>
                <c:pt idx="8689">
                  <c:v>0.91564719068219458</c:v>
                </c:pt>
                <c:pt idx="8690">
                  <c:v>0.91564719068219458</c:v>
                </c:pt>
                <c:pt idx="8691">
                  <c:v>0.91564719068219458</c:v>
                </c:pt>
                <c:pt idx="8692">
                  <c:v>0.91564719068219458</c:v>
                </c:pt>
                <c:pt idx="8693">
                  <c:v>0.91564719068219458</c:v>
                </c:pt>
                <c:pt idx="8694">
                  <c:v>0.91564719068219458</c:v>
                </c:pt>
                <c:pt idx="8695">
                  <c:v>0.91564719068219458</c:v>
                </c:pt>
                <c:pt idx="8696">
                  <c:v>0.91564719068219458</c:v>
                </c:pt>
                <c:pt idx="8697">
                  <c:v>0.91564719068219458</c:v>
                </c:pt>
                <c:pt idx="8698">
                  <c:v>0.91564719068219458</c:v>
                </c:pt>
                <c:pt idx="8699">
                  <c:v>0.91564719068219458</c:v>
                </c:pt>
                <c:pt idx="8700">
                  <c:v>0.91564719068219458</c:v>
                </c:pt>
                <c:pt idx="8701">
                  <c:v>0.91564719068219458</c:v>
                </c:pt>
                <c:pt idx="8702">
                  <c:v>0.91564719068219458</c:v>
                </c:pt>
                <c:pt idx="8703">
                  <c:v>0.91564719068219458</c:v>
                </c:pt>
                <c:pt idx="8704">
                  <c:v>0.91564719068219458</c:v>
                </c:pt>
                <c:pt idx="8705">
                  <c:v>0.91564719068219458</c:v>
                </c:pt>
                <c:pt idx="8706">
                  <c:v>0.91564719068219458</c:v>
                </c:pt>
                <c:pt idx="8707">
                  <c:v>0.91564719068219458</c:v>
                </c:pt>
                <c:pt idx="8708">
                  <c:v>0.91564719068219458</c:v>
                </c:pt>
                <c:pt idx="8709">
                  <c:v>0.91564719068219458</c:v>
                </c:pt>
                <c:pt idx="8710">
                  <c:v>0.91564719068219458</c:v>
                </c:pt>
                <c:pt idx="8711">
                  <c:v>0.91564719068219458</c:v>
                </c:pt>
                <c:pt idx="8712">
                  <c:v>0.91564719068219458</c:v>
                </c:pt>
                <c:pt idx="8713">
                  <c:v>0.91564719068219458</c:v>
                </c:pt>
                <c:pt idx="8714">
                  <c:v>0.91564719068219458</c:v>
                </c:pt>
                <c:pt idx="8715">
                  <c:v>0.91564719068219458</c:v>
                </c:pt>
                <c:pt idx="8716">
                  <c:v>0.91564719068219458</c:v>
                </c:pt>
                <c:pt idx="8717">
                  <c:v>0.91564719068219458</c:v>
                </c:pt>
                <c:pt idx="8718">
                  <c:v>0.91564719068219458</c:v>
                </c:pt>
                <c:pt idx="8719">
                  <c:v>0.91564719068219458</c:v>
                </c:pt>
                <c:pt idx="8720">
                  <c:v>0.91564719068219458</c:v>
                </c:pt>
                <c:pt idx="8721">
                  <c:v>0.91564719068219458</c:v>
                </c:pt>
                <c:pt idx="8722">
                  <c:v>0.91564719068219458</c:v>
                </c:pt>
                <c:pt idx="8723">
                  <c:v>0.91564719068219458</c:v>
                </c:pt>
                <c:pt idx="8724">
                  <c:v>0.91564719068219458</c:v>
                </c:pt>
                <c:pt idx="8725">
                  <c:v>0.91564719068219458</c:v>
                </c:pt>
                <c:pt idx="8726">
                  <c:v>0.91564719068219458</c:v>
                </c:pt>
                <c:pt idx="8727">
                  <c:v>0.91564719068219458</c:v>
                </c:pt>
                <c:pt idx="8728">
                  <c:v>0.91564719068219458</c:v>
                </c:pt>
                <c:pt idx="8729">
                  <c:v>0.91564719068219458</c:v>
                </c:pt>
                <c:pt idx="8730">
                  <c:v>0.91564719068219458</c:v>
                </c:pt>
                <c:pt idx="8731">
                  <c:v>0.91564719068219458</c:v>
                </c:pt>
                <c:pt idx="8732">
                  <c:v>0.91564719068219458</c:v>
                </c:pt>
                <c:pt idx="8733">
                  <c:v>0.91564719068219458</c:v>
                </c:pt>
                <c:pt idx="8734">
                  <c:v>0.91564719068219458</c:v>
                </c:pt>
                <c:pt idx="8735">
                  <c:v>0.91564719068219458</c:v>
                </c:pt>
                <c:pt idx="8736">
                  <c:v>0.91564719068219458</c:v>
                </c:pt>
                <c:pt idx="8737">
                  <c:v>0.91564719068219458</c:v>
                </c:pt>
                <c:pt idx="8738">
                  <c:v>0.91564719068219458</c:v>
                </c:pt>
                <c:pt idx="8739">
                  <c:v>0.91564719068219458</c:v>
                </c:pt>
                <c:pt idx="8740">
                  <c:v>0.91564719068219458</c:v>
                </c:pt>
                <c:pt idx="8741">
                  <c:v>0.91564719068219458</c:v>
                </c:pt>
                <c:pt idx="8742">
                  <c:v>0.91564719068219458</c:v>
                </c:pt>
                <c:pt idx="8743">
                  <c:v>0.91564719068219458</c:v>
                </c:pt>
                <c:pt idx="8744">
                  <c:v>0.91564719068219458</c:v>
                </c:pt>
                <c:pt idx="8745">
                  <c:v>0.91564719068219458</c:v>
                </c:pt>
                <c:pt idx="8746">
                  <c:v>0.91564719068219458</c:v>
                </c:pt>
                <c:pt idx="8747">
                  <c:v>0.91564719068219458</c:v>
                </c:pt>
                <c:pt idx="8748">
                  <c:v>0.91564719068219458</c:v>
                </c:pt>
                <c:pt idx="8749">
                  <c:v>0.91564719068219458</c:v>
                </c:pt>
                <c:pt idx="8750">
                  <c:v>0.91564719068219458</c:v>
                </c:pt>
                <c:pt idx="8751">
                  <c:v>0.91564719068219458</c:v>
                </c:pt>
                <c:pt idx="8752">
                  <c:v>0.91564719068219458</c:v>
                </c:pt>
                <c:pt idx="8753">
                  <c:v>0.91564719068219458</c:v>
                </c:pt>
                <c:pt idx="8754">
                  <c:v>0.91564719068219458</c:v>
                </c:pt>
                <c:pt idx="8755">
                  <c:v>0.91564719068219458</c:v>
                </c:pt>
                <c:pt idx="8756">
                  <c:v>0.91564719068219458</c:v>
                </c:pt>
                <c:pt idx="8757">
                  <c:v>0.91564719068219458</c:v>
                </c:pt>
                <c:pt idx="8758">
                  <c:v>0.91564719068219458</c:v>
                </c:pt>
                <c:pt idx="8759">
                  <c:v>0.91564719068219458</c:v>
                </c:pt>
                <c:pt idx="8760">
                  <c:v>0.91564719068219458</c:v>
                </c:pt>
                <c:pt idx="8761">
                  <c:v>0.91564719068219458</c:v>
                </c:pt>
                <c:pt idx="8762">
                  <c:v>0.91564719068219458</c:v>
                </c:pt>
                <c:pt idx="8763">
                  <c:v>0.91564719068219458</c:v>
                </c:pt>
                <c:pt idx="8764">
                  <c:v>0.91564719068219458</c:v>
                </c:pt>
                <c:pt idx="8765">
                  <c:v>0.91564719068219458</c:v>
                </c:pt>
                <c:pt idx="8766">
                  <c:v>0.91564719068219458</c:v>
                </c:pt>
                <c:pt idx="8767">
                  <c:v>0.91564719068219458</c:v>
                </c:pt>
                <c:pt idx="8768">
                  <c:v>0.91564719068219458</c:v>
                </c:pt>
                <c:pt idx="8769">
                  <c:v>0.91564719068219458</c:v>
                </c:pt>
                <c:pt idx="8770">
                  <c:v>0.91564719068219458</c:v>
                </c:pt>
                <c:pt idx="8771">
                  <c:v>0.91564719068219458</c:v>
                </c:pt>
                <c:pt idx="8772">
                  <c:v>0.91564719068219458</c:v>
                </c:pt>
                <c:pt idx="8773">
                  <c:v>0.91564719068219458</c:v>
                </c:pt>
                <c:pt idx="8774">
                  <c:v>0.91564719068219458</c:v>
                </c:pt>
                <c:pt idx="8775">
                  <c:v>0.91564719068219458</c:v>
                </c:pt>
                <c:pt idx="8776">
                  <c:v>0.91564719068219458</c:v>
                </c:pt>
                <c:pt idx="8777">
                  <c:v>0.91564719068219458</c:v>
                </c:pt>
                <c:pt idx="8778">
                  <c:v>0.91564719068219458</c:v>
                </c:pt>
                <c:pt idx="8779">
                  <c:v>0.91564719068219458</c:v>
                </c:pt>
                <c:pt idx="8780">
                  <c:v>0.91564719068219458</c:v>
                </c:pt>
                <c:pt idx="8781">
                  <c:v>0.91564719068219458</c:v>
                </c:pt>
                <c:pt idx="8782">
                  <c:v>0.91564719068219458</c:v>
                </c:pt>
                <c:pt idx="8783">
                  <c:v>0.91564719068219458</c:v>
                </c:pt>
                <c:pt idx="8784">
                  <c:v>0.91564719068219458</c:v>
                </c:pt>
                <c:pt idx="8785">
                  <c:v>0.91564719068219458</c:v>
                </c:pt>
                <c:pt idx="8786">
                  <c:v>0.91564719068219458</c:v>
                </c:pt>
                <c:pt idx="8787">
                  <c:v>0.91564719068219458</c:v>
                </c:pt>
                <c:pt idx="8788">
                  <c:v>0.91564719068219458</c:v>
                </c:pt>
                <c:pt idx="8789">
                  <c:v>0.91564719068219458</c:v>
                </c:pt>
                <c:pt idx="8790">
                  <c:v>0.91564719068219458</c:v>
                </c:pt>
                <c:pt idx="8791">
                  <c:v>0.91564719068219458</c:v>
                </c:pt>
                <c:pt idx="8792">
                  <c:v>0.91564719068219458</c:v>
                </c:pt>
                <c:pt idx="8793">
                  <c:v>0.91564719068219458</c:v>
                </c:pt>
                <c:pt idx="8794">
                  <c:v>0.91564719068219458</c:v>
                </c:pt>
                <c:pt idx="8795">
                  <c:v>0.91564719068219458</c:v>
                </c:pt>
                <c:pt idx="8796">
                  <c:v>0.91564719068219458</c:v>
                </c:pt>
                <c:pt idx="8797">
                  <c:v>0.91564719068219458</c:v>
                </c:pt>
                <c:pt idx="8798">
                  <c:v>0.91564719068219458</c:v>
                </c:pt>
                <c:pt idx="8799">
                  <c:v>0.91564719068219458</c:v>
                </c:pt>
                <c:pt idx="8800">
                  <c:v>0.91564719068219458</c:v>
                </c:pt>
                <c:pt idx="8801">
                  <c:v>0.91564719068219458</c:v>
                </c:pt>
                <c:pt idx="8802">
                  <c:v>0.91564719068219458</c:v>
                </c:pt>
                <c:pt idx="8803">
                  <c:v>0.91564719068219458</c:v>
                </c:pt>
                <c:pt idx="8804">
                  <c:v>0.91564719068219458</c:v>
                </c:pt>
                <c:pt idx="8805">
                  <c:v>0.91564719068219458</c:v>
                </c:pt>
                <c:pt idx="8806">
                  <c:v>0.91564719068219458</c:v>
                </c:pt>
                <c:pt idx="8807">
                  <c:v>0.91564719068219458</c:v>
                </c:pt>
                <c:pt idx="8808">
                  <c:v>0.91564719068219458</c:v>
                </c:pt>
                <c:pt idx="8809">
                  <c:v>0.91564719068219458</c:v>
                </c:pt>
                <c:pt idx="8810">
                  <c:v>0.91564719068219458</c:v>
                </c:pt>
                <c:pt idx="8811">
                  <c:v>0.91564719068219458</c:v>
                </c:pt>
                <c:pt idx="8812">
                  <c:v>0.91564719068219458</c:v>
                </c:pt>
                <c:pt idx="8813">
                  <c:v>0.91564719068219458</c:v>
                </c:pt>
                <c:pt idx="8814">
                  <c:v>0.91564719068219458</c:v>
                </c:pt>
                <c:pt idx="8815">
                  <c:v>0.91564719068219458</c:v>
                </c:pt>
                <c:pt idx="8816">
                  <c:v>0.91564719068219458</c:v>
                </c:pt>
                <c:pt idx="8817">
                  <c:v>0.91564719068219458</c:v>
                </c:pt>
                <c:pt idx="8818">
                  <c:v>0.91564719068219458</c:v>
                </c:pt>
                <c:pt idx="8819">
                  <c:v>0.91564719068219458</c:v>
                </c:pt>
                <c:pt idx="8820">
                  <c:v>0.91564719068219458</c:v>
                </c:pt>
                <c:pt idx="8821">
                  <c:v>0.91564719068219458</c:v>
                </c:pt>
                <c:pt idx="8822">
                  <c:v>0.91564719068219458</c:v>
                </c:pt>
                <c:pt idx="8823">
                  <c:v>0.91564719068219458</c:v>
                </c:pt>
                <c:pt idx="8824">
                  <c:v>0.91564719068219458</c:v>
                </c:pt>
                <c:pt idx="8825">
                  <c:v>0.91564719068219458</c:v>
                </c:pt>
                <c:pt idx="8826">
                  <c:v>0.91564719068219458</c:v>
                </c:pt>
                <c:pt idx="8827">
                  <c:v>0.91564719068219458</c:v>
                </c:pt>
                <c:pt idx="8828">
                  <c:v>0.91564719068219458</c:v>
                </c:pt>
                <c:pt idx="8829">
                  <c:v>0.91564719068219458</c:v>
                </c:pt>
                <c:pt idx="8830">
                  <c:v>0.91564719068219458</c:v>
                </c:pt>
                <c:pt idx="8831">
                  <c:v>0.91595199999999832</c:v>
                </c:pt>
                <c:pt idx="8832">
                  <c:v>0.91595199999999832</c:v>
                </c:pt>
                <c:pt idx="8833">
                  <c:v>0.91564719068219458</c:v>
                </c:pt>
                <c:pt idx="8834">
                  <c:v>0.91564719068219458</c:v>
                </c:pt>
                <c:pt idx="8835">
                  <c:v>0.91564719068219458</c:v>
                </c:pt>
                <c:pt idx="8836">
                  <c:v>0.91595199999999832</c:v>
                </c:pt>
                <c:pt idx="8837">
                  <c:v>0.91564719068219458</c:v>
                </c:pt>
                <c:pt idx="8838">
                  <c:v>0.91564719068219458</c:v>
                </c:pt>
                <c:pt idx="8839">
                  <c:v>0.91564719068219458</c:v>
                </c:pt>
                <c:pt idx="8840">
                  <c:v>0.91595199999999832</c:v>
                </c:pt>
                <c:pt idx="8841">
                  <c:v>0.91564719068219458</c:v>
                </c:pt>
                <c:pt idx="8842">
                  <c:v>0.91564719068219458</c:v>
                </c:pt>
                <c:pt idx="8843">
                  <c:v>0.91564719068219458</c:v>
                </c:pt>
                <c:pt idx="8844">
                  <c:v>0.91564719068219458</c:v>
                </c:pt>
                <c:pt idx="8845">
                  <c:v>0.91564719068219458</c:v>
                </c:pt>
                <c:pt idx="8846">
                  <c:v>0.91564719068219458</c:v>
                </c:pt>
                <c:pt idx="8847">
                  <c:v>0.91564719068219458</c:v>
                </c:pt>
                <c:pt idx="8848">
                  <c:v>0.91564719068219458</c:v>
                </c:pt>
                <c:pt idx="8849">
                  <c:v>0.91564719068219458</c:v>
                </c:pt>
                <c:pt idx="8850">
                  <c:v>0.91564719068219458</c:v>
                </c:pt>
                <c:pt idx="8851">
                  <c:v>0.91564719068219458</c:v>
                </c:pt>
                <c:pt idx="8852">
                  <c:v>0.91564719068219458</c:v>
                </c:pt>
                <c:pt idx="8853">
                  <c:v>0.91564719068219458</c:v>
                </c:pt>
                <c:pt idx="8854">
                  <c:v>0.91564719068219458</c:v>
                </c:pt>
                <c:pt idx="8855">
                  <c:v>0.91564719068219458</c:v>
                </c:pt>
                <c:pt idx="8856">
                  <c:v>0.91564719068219458</c:v>
                </c:pt>
                <c:pt idx="8857">
                  <c:v>0.91564719068219458</c:v>
                </c:pt>
                <c:pt idx="8858">
                  <c:v>0.91564719068219458</c:v>
                </c:pt>
                <c:pt idx="8859">
                  <c:v>0.91564719068219458</c:v>
                </c:pt>
                <c:pt idx="8860">
                  <c:v>0.91564719068219458</c:v>
                </c:pt>
                <c:pt idx="8861">
                  <c:v>0.91564719068219458</c:v>
                </c:pt>
                <c:pt idx="8862">
                  <c:v>0.91564719068219458</c:v>
                </c:pt>
                <c:pt idx="8863">
                  <c:v>0.91564719068219458</c:v>
                </c:pt>
                <c:pt idx="8864">
                  <c:v>0.91564719068219458</c:v>
                </c:pt>
                <c:pt idx="8865">
                  <c:v>0.91564719068219458</c:v>
                </c:pt>
                <c:pt idx="8866">
                  <c:v>0.91564719068219458</c:v>
                </c:pt>
                <c:pt idx="8867">
                  <c:v>0.91564719068219458</c:v>
                </c:pt>
                <c:pt idx="8868">
                  <c:v>0.91564719068219458</c:v>
                </c:pt>
                <c:pt idx="8869">
                  <c:v>0.91564719068219458</c:v>
                </c:pt>
                <c:pt idx="8870">
                  <c:v>0.91564719068219458</c:v>
                </c:pt>
                <c:pt idx="8871">
                  <c:v>0.91564719068219458</c:v>
                </c:pt>
                <c:pt idx="8872">
                  <c:v>0.91564719068219458</c:v>
                </c:pt>
                <c:pt idx="8873">
                  <c:v>0.91564719068219458</c:v>
                </c:pt>
                <c:pt idx="8874">
                  <c:v>0.91564719068219458</c:v>
                </c:pt>
                <c:pt idx="8875">
                  <c:v>0.91564719068219458</c:v>
                </c:pt>
                <c:pt idx="8876">
                  <c:v>0.91564719068219458</c:v>
                </c:pt>
                <c:pt idx="8877">
                  <c:v>0.91564719068219458</c:v>
                </c:pt>
                <c:pt idx="8878">
                  <c:v>0.91564719068219458</c:v>
                </c:pt>
                <c:pt idx="8879">
                  <c:v>0.91564719068219458</c:v>
                </c:pt>
                <c:pt idx="8880">
                  <c:v>0.91564719068219458</c:v>
                </c:pt>
                <c:pt idx="8881">
                  <c:v>0.91564719068219458</c:v>
                </c:pt>
                <c:pt idx="8882">
                  <c:v>0.91595199999999832</c:v>
                </c:pt>
                <c:pt idx="8883">
                  <c:v>0.91595199999999832</c:v>
                </c:pt>
                <c:pt idx="8884">
                  <c:v>0.91564719068219458</c:v>
                </c:pt>
                <c:pt idx="8885">
                  <c:v>0.91564719068219458</c:v>
                </c:pt>
                <c:pt idx="8886">
                  <c:v>0.91564719068219458</c:v>
                </c:pt>
                <c:pt idx="8887">
                  <c:v>0.91564719068219458</c:v>
                </c:pt>
                <c:pt idx="8888">
                  <c:v>0.91564719068219458</c:v>
                </c:pt>
                <c:pt idx="8889">
                  <c:v>0.91564719068219458</c:v>
                </c:pt>
                <c:pt idx="8890">
                  <c:v>0.91564719068219458</c:v>
                </c:pt>
                <c:pt idx="8891">
                  <c:v>0.91564719068219458</c:v>
                </c:pt>
                <c:pt idx="8892">
                  <c:v>0.91564719068219458</c:v>
                </c:pt>
                <c:pt idx="8893">
                  <c:v>0.91564719068219458</c:v>
                </c:pt>
                <c:pt idx="8894">
                  <c:v>0.91564719068219458</c:v>
                </c:pt>
                <c:pt idx="8895">
                  <c:v>0.91564719068219458</c:v>
                </c:pt>
                <c:pt idx="8896">
                  <c:v>0.91564719068219458</c:v>
                </c:pt>
                <c:pt idx="8897">
                  <c:v>0.91564719068219458</c:v>
                </c:pt>
                <c:pt idx="8898">
                  <c:v>0.91564719068219458</c:v>
                </c:pt>
                <c:pt idx="8899">
                  <c:v>0.91564719068219458</c:v>
                </c:pt>
                <c:pt idx="8900">
                  <c:v>0.91564719068219458</c:v>
                </c:pt>
                <c:pt idx="8901">
                  <c:v>0.91564719068219458</c:v>
                </c:pt>
                <c:pt idx="8902">
                  <c:v>0.91595199999999832</c:v>
                </c:pt>
                <c:pt idx="8903">
                  <c:v>0.91595199999999832</c:v>
                </c:pt>
                <c:pt idx="8904">
                  <c:v>0.91564719068219458</c:v>
                </c:pt>
                <c:pt idx="8905">
                  <c:v>0.91564719068219458</c:v>
                </c:pt>
                <c:pt idx="8906">
                  <c:v>0.91564719068219458</c:v>
                </c:pt>
                <c:pt idx="8907">
                  <c:v>0.91564719068219458</c:v>
                </c:pt>
                <c:pt idx="8908">
                  <c:v>0.91564719068219458</c:v>
                </c:pt>
                <c:pt idx="8909">
                  <c:v>0.91564719068219458</c:v>
                </c:pt>
                <c:pt idx="8910">
                  <c:v>0.91564719068219458</c:v>
                </c:pt>
                <c:pt idx="8911">
                  <c:v>0.91564719068219458</c:v>
                </c:pt>
                <c:pt idx="8912">
                  <c:v>0.91564719068219458</c:v>
                </c:pt>
                <c:pt idx="8913">
                  <c:v>0.91564719068219458</c:v>
                </c:pt>
                <c:pt idx="8914">
                  <c:v>0.91564719068219458</c:v>
                </c:pt>
                <c:pt idx="8915">
                  <c:v>0.91564719068219458</c:v>
                </c:pt>
                <c:pt idx="8916">
                  <c:v>0.91564719068219458</c:v>
                </c:pt>
                <c:pt idx="8917">
                  <c:v>0.91564719068219458</c:v>
                </c:pt>
                <c:pt idx="8918">
                  <c:v>0.91564719068219458</c:v>
                </c:pt>
                <c:pt idx="8919">
                  <c:v>0.91564719068219458</c:v>
                </c:pt>
                <c:pt idx="8920">
                  <c:v>0.91564719068219458</c:v>
                </c:pt>
                <c:pt idx="8921">
                  <c:v>0.91564719068219458</c:v>
                </c:pt>
                <c:pt idx="8922">
                  <c:v>0.91564719068219458</c:v>
                </c:pt>
                <c:pt idx="8923">
                  <c:v>0.91564719068219458</c:v>
                </c:pt>
                <c:pt idx="8924">
                  <c:v>0.91564719068219458</c:v>
                </c:pt>
                <c:pt idx="8925">
                  <c:v>0.91564719068219458</c:v>
                </c:pt>
                <c:pt idx="8926">
                  <c:v>0.91595199999999832</c:v>
                </c:pt>
                <c:pt idx="8927">
                  <c:v>0.91564719068219458</c:v>
                </c:pt>
                <c:pt idx="8928">
                  <c:v>0.91564719068219458</c:v>
                </c:pt>
                <c:pt idx="8929">
                  <c:v>0.91564719068219458</c:v>
                </c:pt>
                <c:pt idx="8930">
                  <c:v>0.91564719068219458</c:v>
                </c:pt>
                <c:pt idx="8931">
                  <c:v>0.91564719068219458</c:v>
                </c:pt>
                <c:pt idx="8932">
                  <c:v>0.91564719068219458</c:v>
                </c:pt>
                <c:pt idx="8933">
                  <c:v>0.91564719068219458</c:v>
                </c:pt>
                <c:pt idx="8934">
                  <c:v>0.91564719068219458</c:v>
                </c:pt>
                <c:pt idx="8935">
                  <c:v>0.91564719068219458</c:v>
                </c:pt>
                <c:pt idx="8936">
                  <c:v>0.91564719068219458</c:v>
                </c:pt>
                <c:pt idx="8937">
                  <c:v>0.91564719068219458</c:v>
                </c:pt>
                <c:pt idx="8938">
                  <c:v>0.91564719068219458</c:v>
                </c:pt>
                <c:pt idx="8939">
                  <c:v>0.91564719068219458</c:v>
                </c:pt>
                <c:pt idx="8940">
                  <c:v>0.91564719068219458</c:v>
                </c:pt>
                <c:pt idx="8941">
                  <c:v>0.91564719068219458</c:v>
                </c:pt>
                <c:pt idx="8942">
                  <c:v>0.91564719068219458</c:v>
                </c:pt>
                <c:pt idx="8943">
                  <c:v>0.91564719068219458</c:v>
                </c:pt>
                <c:pt idx="8944">
                  <c:v>0.91564719068219458</c:v>
                </c:pt>
                <c:pt idx="8945">
                  <c:v>0.91564719068219458</c:v>
                </c:pt>
                <c:pt idx="8946">
                  <c:v>0.91564719068219458</c:v>
                </c:pt>
                <c:pt idx="8947">
                  <c:v>0.91564719068219458</c:v>
                </c:pt>
                <c:pt idx="8948">
                  <c:v>0.91564719068219458</c:v>
                </c:pt>
                <c:pt idx="8949">
                  <c:v>0.91564719068219458</c:v>
                </c:pt>
                <c:pt idx="8950">
                  <c:v>0.91564719068219458</c:v>
                </c:pt>
                <c:pt idx="8951">
                  <c:v>0.91564719068219458</c:v>
                </c:pt>
                <c:pt idx="8952">
                  <c:v>0.91564719068219458</c:v>
                </c:pt>
                <c:pt idx="8953">
                  <c:v>0.91564719068219458</c:v>
                </c:pt>
                <c:pt idx="8954">
                  <c:v>0.91564719068219458</c:v>
                </c:pt>
                <c:pt idx="8955">
                  <c:v>0.91564719068219458</c:v>
                </c:pt>
                <c:pt idx="8956">
                  <c:v>0.91564719068219458</c:v>
                </c:pt>
                <c:pt idx="8957">
                  <c:v>0.91564719068219458</c:v>
                </c:pt>
                <c:pt idx="8958">
                  <c:v>0.91564719068219458</c:v>
                </c:pt>
                <c:pt idx="8959">
                  <c:v>0.91564719068219458</c:v>
                </c:pt>
                <c:pt idx="8960">
                  <c:v>0.91564719068219458</c:v>
                </c:pt>
                <c:pt idx="8961">
                  <c:v>0.91564719068219458</c:v>
                </c:pt>
                <c:pt idx="8962">
                  <c:v>0.91564719068219458</c:v>
                </c:pt>
                <c:pt idx="8963">
                  <c:v>0.91564719068219458</c:v>
                </c:pt>
                <c:pt idx="8964">
                  <c:v>0.91564719068219458</c:v>
                </c:pt>
                <c:pt idx="8965">
                  <c:v>0.91564719068219458</c:v>
                </c:pt>
                <c:pt idx="8966">
                  <c:v>0.91564719068219458</c:v>
                </c:pt>
                <c:pt idx="8967">
                  <c:v>0.91564719068219458</c:v>
                </c:pt>
                <c:pt idx="8968">
                  <c:v>0.91564719068219458</c:v>
                </c:pt>
                <c:pt idx="8969">
                  <c:v>0.91564719068219458</c:v>
                </c:pt>
                <c:pt idx="8970">
                  <c:v>0.91564719068219458</c:v>
                </c:pt>
                <c:pt idx="8971">
                  <c:v>0.91564719068219458</c:v>
                </c:pt>
                <c:pt idx="8972">
                  <c:v>0.91564719068219458</c:v>
                </c:pt>
                <c:pt idx="8973">
                  <c:v>0.91564719068219458</c:v>
                </c:pt>
                <c:pt idx="8974">
                  <c:v>0.91564719068219458</c:v>
                </c:pt>
                <c:pt idx="8975">
                  <c:v>0.91564719068219458</c:v>
                </c:pt>
                <c:pt idx="8976">
                  <c:v>0.91564719068219458</c:v>
                </c:pt>
                <c:pt idx="8977">
                  <c:v>0.91564719068219458</c:v>
                </c:pt>
                <c:pt idx="8978">
                  <c:v>0.91564719068219458</c:v>
                </c:pt>
                <c:pt idx="8979">
                  <c:v>0.91564719068219458</c:v>
                </c:pt>
                <c:pt idx="8980">
                  <c:v>0.91564719068219458</c:v>
                </c:pt>
                <c:pt idx="8981">
                  <c:v>0.91564719068219458</c:v>
                </c:pt>
                <c:pt idx="8982">
                  <c:v>0.91564719068219458</c:v>
                </c:pt>
                <c:pt idx="8983">
                  <c:v>0.91564719068219458</c:v>
                </c:pt>
                <c:pt idx="8984">
                  <c:v>0.91564719068219458</c:v>
                </c:pt>
                <c:pt idx="8985">
                  <c:v>0.91564719068219458</c:v>
                </c:pt>
                <c:pt idx="8986">
                  <c:v>0.91564719068219458</c:v>
                </c:pt>
                <c:pt idx="8987">
                  <c:v>0.91564719068219458</c:v>
                </c:pt>
                <c:pt idx="8988">
                  <c:v>0.91564719068219458</c:v>
                </c:pt>
                <c:pt idx="8989">
                  <c:v>0.91564719068219458</c:v>
                </c:pt>
                <c:pt idx="8990">
                  <c:v>0.91564719068219458</c:v>
                </c:pt>
                <c:pt idx="8991">
                  <c:v>0.91564719068219458</c:v>
                </c:pt>
                <c:pt idx="8992">
                  <c:v>0.91564719068219458</c:v>
                </c:pt>
                <c:pt idx="8993">
                  <c:v>0.91564719068219458</c:v>
                </c:pt>
                <c:pt idx="8994">
                  <c:v>0.91564719068219458</c:v>
                </c:pt>
                <c:pt idx="8995">
                  <c:v>0.91564719068219458</c:v>
                </c:pt>
                <c:pt idx="8996">
                  <c:v>0.91564719068219458</c:v>
                </c:pt>
                <c:pt idx="8997">
                  <c:v>0.91564719068219458</c:v>
                </c:pt>
                <c:pt idx="8998">
                  <c:v>0.91564719068219458</c:v>
                </c:pt>
                <c:pt idx="8999">
                  <c:v>0.91564719068219458</c:v>
                </c:pt>
                <c:pt idx="9000">
                  <c:v>0.91564719068219458</c:v>
                </c:pt>
                <c:pt idx="9001">
                  <c:v>0.91564719068219458</c:v>
                </c:pt>
                <c:pt idx="9002">
                  <c:v>0.91564719068219458</c:v>
                </c:pt>
                <c:pt idx="9003">
                  <c:v>0.91564719068219458</c:v>
                </c:pt>
                <c:pt idx="9004">
                  <c:v>0.91564719068219458</c:v>
                </c:pt>
                <c:pt idx="9005">
                  <c:v>0.91564719068219458</c:v>
                </c:pt>
                <c:pt idx="9006">
                  <c:v>0.91564719068219458</c:v>
                </c:pt>
                <c:pt idx="9007">
                  <c:v>0.91564719068219458</c:v>
                </c:pt>
                <c:pt idx="9008">
                  <c:v>0.91564719068219458</c:v>
                </c:pt>
                <c:pt idx="9009">
                  <c:v>0.91564719068219458</c:v>
                </c:pt>
                <c:pt idx="9010">
                  <c:v>0.91564719068219458</c:v>
                </c:pt>
                <c:pt idx="9011">
                  <c:v>0.91564719068219458</c:v>
                </c:pt>
                <c:pt idx="9012">
                  <c:v>0.91564719068219458</c:v>
                </c:pt>
                <c:pt idx="9013">
                  <c:v>0.91564719068219458</c:v>
                </c:pt>
                <c:pt idx="9014">
                  <c:v>0.91564719068219458</c:v>
                </c:pt>
                <c:pt idx="9015">
                  <c:v>0.91564719068219458</c:v>
                </c:pt>
                <c:pt idx="9016">
                  <c:v>0.91564719068219458</c:v>
                </c:pt>
                <c:pt idx="9017">
                  <c:v>0.91564719068219458</c:v>
                </c:pt>
                <c:pt idx="9018">
                  <c:v>0.91564719068219458</c:v>
                </c:pt>
                <c:pt idx="9019">
                  <c:v>0.91564719068219458</c:v>
                </c:pt>
                <c:pt idx="9020">
                  <c:v>0.91564719068219458</c:v>
                </c:pt>
                <c:pt idx="9021">
                  <c:v>0.91564719068219458</c:v>
                </c:pt>
                <c:pt idx="9022">
                  <c:v>0.91564719068219458</c:v>
                </c:pt>
                <c:pt idx="9023">
                  <c:v>0.91595199999999832</c:v>
                </c:pt>
                <c:pt idx="9024">
                  <c:v>0.91595199999999832</c:v>
                </c:pt>
                <c:pt idx="9025">
                  <c:v>0.91595199999999832</c:v>
                </c:pt>
                <c:pt idx="9026">
                  <c:v>0.91595199999999832</c:v>
                </c:pt>
                <c:pt idx="9027">
                  <c:v>0.91595199999999832</c:v>
                </c:pt>
                <c:pt idx="9028">
                  <c:v>0.91564719068219458</c:v>
                </c:pt>
                <c:pt idx="9029">
                  <c:v>0.91595199999999832</c:v>
                </c:pt>
                <c:pt idx="9030">
                  <c:v>0.91595199999999832</c:v>
                </c:pt>
                <c:pt idx="9031">
                  <c:v>0.91595199999999832</c:v>
                </c:pt>
                <c:pt idx="9032">
                  <c:v>0.91564719068219458</c:v>
                </c:pt>
                <c:pt idx="9033">
                  <c:v>0.91595199999999832</c:v>
                </c:pt>
                <c:pt idx="9034">
                  <c:v>0.91595199999999832</c:v>
                </c:pt>
                <c:pt idx="9035">
                  <c:v>0.91595199999999832</c:v>
                </c:pt>
                <c:pt idx="9036">
                  <c:v>0.91595199999999832</c:v>
                </c:pt>
                <c:pt idx="9037">
                  <c:v>0.91595199999999832</c:v>
                </c:pt>
                <c:pt idx="9038">
                  <c:v>0.91595199999999832</c:v>
                </c:pt>
                <c:pt idx="9039">
                  <c:v>0.91564719068219458</c:v>
                </c:pt>
                <c:pt idx="9040">
                  <c:v>0.91564719068219458</c:v>
                </c:pt>
                <c:pt idx="9041">
                  <c:v>0.91564719068219458</c:v>
                </c:pt>
                <c:pt idx="9042">
                  <c:v>0.91595199999999832</c:v>
                </c:pt>
                <c:pt idx="9043">
                  <c:v>0.91595199999999832</c:v>
                </c:pt>
                <c:pt idx="9044">
                  <c:v>0.91595199999999832</c:v>
                </c:pt>
                <c:pt idx="9045">
                  <c:v>0.91595199999999832</c:v>
                </c:pt>
                <c:pt idx="9046">
                  <c:v>0.91564719068219458</c:v>
                </c:pt>
                <c:pt idx="9047">
                  <c:v>0.91595199999999832</c:v>
                </c:pt>
                <c:pt idx="9048">
                  <c:v>0.91564719068219458</c:v>
                </c:pt>
                <c:pt idx="9049">
                  <c:v>0.91595199999999832</c:v>
                </c:pt>
                <c:pt idx="9050">
                  <c:v>0.91595199999999832</c:v>
                </c:pt>
                <c:pt idx="9051">
                  <c:v>0.91595199999999832</c:v>
                </c:pt>
                <c:pt idx="9052">
                  <c:v>0.91564719068219458</c:v>
                </c:pt>
                <c:pt idx="9053">
                  <c:v>0.91564719068219458</c:v>
                </c:pt>
                <c:pt idx="9054">
                  <c:v>0.91564719068219458</c:v>
                </c:pt>
                <c:pt idx="9055">
                  <c:v>0.91564719068219458</c:v>
                </c:pt>
                <c:pt idx="9056">
                  <c:v>0.91595199999999832</c:v>
                </c:pt>
                <c:pt idx="9057">
                  <c:v>0.91564719068219458</c:v>
                </c:pt>
                <c:pt idx="9058">
                  <c:v>0.91564719068219458</c:v>
                </c:pt>
                <c:pt idx="9059">
                  <c:v>0.91564719068219458</c:v>
                </c:pt>
                <c:pt idx="9060">
                  <c:v>0.91595199999999832</c:v>
                </c:pt>
                <c:pt idx="9061">
                  <c:v>0.91595199999999832</c:v>
                </c:pt>
                <c:pt idx="9062">
                  <c:v>0.91595199999999832</c:v>
                </c:pt>
                <c:pt idx="9063">
                  <c:v>0.91564719068219458</c:v>
                </c:pt>
                <c:pt idx="9064">
                  <c:v>0.91595199999999832</c:v>
                </c:pt>
                <c:pt idx="9065">
                  <c:v>0.91595199999999832</c:v>
                </c:pt>
                <c:pt idx="9066">
                  <c:v>0.91595199999999832</c:v>
                </c:pt>
                <c:pt idx="9067">
                  <c:v>0.91595199999999832</c:v>
                </c:pt>
                <c:pt idx="9068">
                  <c:v>0.91595199999999832</c:v>
                </c:pt>
                <c:pt idx="9069">
                  <c:v>0.91564719068219458</c:v>
                </c:pt>
                <c:pt idx="9070">
                  <c:v>0.91595199999999832</c:v>
                </c:pt>
                <c:pt idx="9071">
                  <c:v>0.91595199999999832</c:v>
                </c:pt>
                <c:pt idx="9072">
                  <c:v>0.91595199999999832</c:v>
                </c:pt>
                <c:pt idx="9073">
                  <c:v>0.91595199999999832</c:v>
                </c:pt>
                <c:pt idx="9074">
                  <c:v>0.91595199999999832</c:v>
                </c:pt>
                <c:pt idx="9075">
                  <c:v>0.91564719068219458</c:v>
                </c:pt>
                <c:pt idx="9076">
                  <c:v>0.91595199999999832</c:v>
                </c:pt>
                <c:pt idx="9077">
                  <c:v>0.91595199999999832</c:v>
                </c:pt>
                <c:pt idx="9078">
                  <c:v>0.91595199999999832</c:v>
                </c:pt>
                <c:pt idx="9079">
                  <c:v>0.91564719068219458</c:v>
                </c:pt>
                <c:pt idx="9080">
                  <c:v>0.91595199999999832</c:v>
                </c:pt>
                <c:pt idx="9081">
                  <c:v>0.91564719068219458</c:v>
                </c:pt>
                <c:pt idx="9082">
                  <c:v>0.91595199999999832</c:v>
                </c:pt>
                <c:pt idx="9083">
                  <c:v>0.91564719068219458</c:v>
                </c:pt>
                <c:pt idx="9084">
                  <c:v>0.91564719068219458</c:v>
                </c:pt>
                <c:pt idx="9085">
                  <c:v>0.91595199999999832</c:v>
                </c:pt>
                <c:pt idx="9086">
                  <c:v>0.91595199999999832</c:v>
                </c:pt>
                <c:pt idx="9087">
                  <c:v>0.91564719068219458</c:v>
                </c:pt>
                <c:pt idx="9088">
                  <c:v>0.91564719068219458</c:v>
                </c:pt>
                <c:pt idx="9089">
                  <c:v>0.91564719068219458</c:v>
                </c:pt>
                <c:pt idx="9090">
                  <c:v>0.91595199999999832</c:v>
                </c:pt>
                <c:pt idx="9091">
                  <c:v>0.91595199999999832</c:v>
                </c:pt>
                <c:pt idx="9092">
                  <c:v>0.91595199999999832</c:v>
                </c:pt>
                <c:pt idx="9093">
                  <c:v>0.91595199999999832</c:v>
                </c:pt>
                <c:pt idx="9094">
                  <c:v>0.91595199999999832</c:v>
                </c:pt>
                <c:pt idx="9095">
                  <c:v>0.91595199999999832</c:v>
                </c:pt>
                <c:pt idx="9096">
                  <c:v>0.91595199999999832</c:v>
                </c:pt>
                <c:pt idx="9097">
                  <c:v>0.91564719068219458</c:v>
                </c:pt>
                <c:pt idx="9098">
                  <c:v>0.91595199999999832</c:v>
                </c:pt>
                <c:pt idx="9099">
                  <c:v>0.91595199999999832</c:v>
                </c:pt>
                <c:pt idx="9100">
                  <c:v>0.91564719068219458</c:v>
                </c:pt>
                <c:pt idx="9101">
                  <c:v>0.91595199999999832</c:v>
                </c:pt>
                <c:pt idx="9102">
                  <c:v>0.91595199999999832</c:v>
                </c:pt>
                <c:pt idx="9103">
                  <c:v>0.91564719068219458</c:v>
                </c:pt>
                <c:pt idx="9104">
                  <c:v>0.91595199999999832</c:v>
                </c:pt>
                <c:pt idx="9105">
                  <c:v>0.91595199999999832</c:v>
                </c:pt>
                <c:pt idx="9106">
                  <c:v>0.91595199999999832</c:v>
                </c:pt>
                <c:pt idx="9107">
                  <c:v>0.91595199999999832</c:v>
                </c:pt>
                <c:pt idx="9108">
                  <c:v>0.91564719068219458</c:v>
                </c:pt>
                <c:pt idx="9109">
                  <c:v>0.91564719068219458</c:v>
                </c:pt>
                <c:pt idx="9110">
                  <c:v>0.91564719068219458</c:v>
                </c:pt>
                <c:pt idx="9111">
                  <c:v>0.91564719068219458</c:v>
                </c:pt>
                <c:pt idx="9112">
                  <c:v>0.91595199999999832</c:v>
                </c:pt>
                <c:pt idx="9113">
                  <c:v>0.91595199999999832</c:v>
                </c:pt>
                <c:pt idx="9114">
                  <c:v>0.91564719068219458</c:v>
                </c:pt>
                <c:pt idx="9115">
                  <c:v>0.91564719068219458</c:v>
                </c:pt>
                <c:pt idx="9116">
                  <c:v>0.91564719068219458</c:v>
                </c:pt>
                <c:pt idx="9117">
                  <c:v>0.91595199999999832</c:v>
                </c:pt>
                <c:pt idx="9118">
                  <c:v>0.91595199999999832</c:v>
                </c:pt>
                <c:pt idx="9119">
                  <c:v>0.91595199999999832</c:v>
                </c:pt>
                <c:pt idx="9120">
                  <c:v>0.91595199999999832</c:v>
                </c:pt>
                <c:pt idx="9121">
                  <c:v>0.91595199999999832</c:v>
                </c:pt>
                <c:pt idx="9122">
                  <c:v>0.91564719068219458</c:v>
                </c:pt>
                <c:pt idx="9123">
                  <c:v>0.91595199999999832</c:v>
                </c:pt>
                <c:pt idx="9124">
                  <c:v>0.91595199999999832</c:v>
                </c:pt>
                <c:pt idx="9125">
                  <c:v>0.91595199999999832</c:v>
                </c:pt>
                <c:pt idx="9126">
                  <c:v>0.91595199999999832</c:v>
                </c:pt>
                <c:pt idx="9127">
                  <c:v>0.91595199999999832</c:v>
                </c:pt>
                <c:pt idx="9128">
                  <c:v>0.91595199999999832</c:v>
                </c:pt>
                <c:pt idx="9129">
                  <c:v>0.91564719068219458</c:v>
                </c:pt>
                <c:pt idx="9130">
                  <c:v>0.91564719068219458</c:v>
                </c:pt>
                <c:pt idx="9131">
                  <c:v>0.91595199999999832</c:v>
                </c:pt>
                <c:pt idx="9132">
                  <c:v>0.91595199999999832</c:v>
                </c:pt>
                <c:pt idx="9133">
                  <c:v>0.91595199999999832</c:v>
                </c:pt>
                <c:pt idx="9134">
                  <c:v>0.91564719068219458</c:v>
                </c:pt>
                <c:pt idx="9135">
                  <c:v>0.91595199999999832</c:v>
                </c:pt>
                <c:pt idx="9136">
                  <c:v>0.91564719068219458</c:v>
                </c:pt>
                <c:pt idx="9137">
                  <c:v>0.91595199999999832</c:v>
                </c:pt>
                <c:pt idx="9138">
                  <c:v>0.91595199999999832</c:v>
                </c:pt>
                <c:pt idx="9139">
                  <c:v>0.91564719068219458</c:v>
                </c:pt>
                <c:pt idx="9140">
                  <c:v>0.91564719068219458</c:v>
                </c:pt>
                <c:pt idx="9141">
                  <c:v>0.91564719068219458</c:v>
                </c:pt>
                <c:pt idx="9142">
                  <c:v>0.91564719068219458</c:v>
                </c:pt>
                <c:pt idx="9143">
                  <c:v>0.91564719068219458</c:v>
                </c:pt>
                <c:pt idx="9144">
                  <c:v>0.91564719068219458</c:v>
                </c:pt>
                <c:pt idx="9145">
                  <c:v>0.91564719068219458</c:v>
                </c:pt>
                <c:pt idx="9146">
                  <c:v>0.91564719068219458</c:v>
                </c:pt>
                <c:pt idx="9147">
                  <c:v>0.91564719068219458</c:v>
                </c:pt>
                <c:pt idx="9148">
                  <c:v>0.91564719068219458</c:v>
                </c:pt>
                <c:pt idx="9149">
                  <c:v>0.91595199999999832</c:v>
                </c:pt>
                <c:pt idx="9150">
                  <c:v>0.91564719068219458</c:v>
                </c:pt>
                <c:pt idx="9151">
                  <c:v>0.91564719068219458</c:v>
                </c:pt>
                <c:pt idx="9152">
                  <c:v>0.91564719068219458</c:v>
                </c:pt>
                <c:pt idx="9153">
                  <c:v>0.91564719068219458</c:v>
                </c:pt>
                <c:pt idx="9154">
                  <c:v>0.91564719068219458</c:v>
                </c:pt>
                <c:pt idx="9155">
                  <c:v>0.91564719068219458</c:v>
                </c:pt>
                <c:pt idx="9156">
                  <c:v>0.91564719068219458</c:v>
                </c:pt>
                <c:pt idx="9157">
                  <c:v>0.91564719068219458</c:v>
                </c:pt>
                <c:pt idx="9158">
                  <c:v>0.91564719068219458</c:v>
                </c:pt>
                <c:pt idx="9159">
                  <c:v>0.91564719068219458</c:v>
                </c:pt>
                <c:pt idx="9160">
                  <c:v>0.91564719068219458</c:v>
                </c:pt>
                <c:pt idx="9161">
                  <c:v>0.91564719068219458</c:v>
                </c:pt>
                <c:pt idx="9162">
                  <c:v>0.91564719068219458</c:v>
                </c:pt>
                <c:pt idx="9163">
                  <c:v>0.91564719068219458</c:v>
                </c:pt>
                <c:pt idx="9164">
                  <c:v>0.91595199999999832</c:v>
                </c:pt>
                <c:pt idx="9165">
                  <c:v>0.91564719068219458</c:v>
                </c:pt>
                <c:pt idx="9166">
                  <c:v>0.91564719068219458</c:v>
                </c:pt>
                <c:pt idx="9167">
                  <c:v>0.91595199999999832</c:v>
                </c:pt>
                <c:pt idx="9168">
                  <c:v>0.91595199999999832</c:v>
                </c:pt>
                <c:pt idx="9169">
                  <c:v>0.91595199999999832</c:v>
                </c:pt>
                <c:pt idx="9170">
                  <c:v>0.91564719068219458</c:v>
                </c:pt>
                <c:pt idx="9171">
                  <c:v>0.91595199999999832</c:v>
                </c:pt>
                <c:pt idx="9172">
                  <c:v>0.91595199999999832</c:v>
                </c:pt>
                <c:pt idx="9173">
                  <c:v>0.91595199999999832</c:v>
                </c:pt>
                <c:pt idx="9174">
                  <c:v>0.91564719068219458</c:v>
                </c:pt>
                <c:pt idx="9175">
                  <c:v>0.91595199999999832</c:v>
                </c:pt>
                <c:pt idx="9176">
                  <c:v>0.91595199999999832</c:v>
                </c:pt>
                <c:pt idx="9177">
                  <c:v>0.91595199999999832</c:v>
                </c:pt>
                <c:pt idx="9178">
                  <c:v>0.91595199999999832</c:v>
                </c:pt>
                <c:pt idx="9179">
                  <c:v>0.91564719068219458</c:v>
                </c:pt>
                <c:pt idx="9180">
                  <c:v>0.91564719068219458</c:v>
                </c:pt>
                <c:pt idx="9181">
                  <c:v>0.91595199999999832</c:v>
                </c:pt>
                <c:pt idx="9182">
                  <c:v>0.91564719068219458</c:v>
                </c:pt>
                <c:pt idx="9183">
                  <c:v>0.91564719068219458</c:v>
                </c:pt>
                <c:pt idx="9184">
                  <c:v>0.91595199999999832</c:v>
                </c:pt>
                <c:pt idx="9185">
                  <c:v>0.91564719068219458</c:v>
                </c:pt>
                <c:pt idx="9186">
                  <c:v>0.91595199999999832</c:v>
                </c:pt>
                <c:pt idx="9187">
                  <c:v>0.91595199999999832</c:v>
                </c:pt>
                <c:pt idx="9188">
                  <c:v>0.91595199999999832</c:v>
                </c:pt>
                <c:pt idx="9189">
                  <c:v>0.91595199999999832</c:v>
                </c:pt>
                <c:pt idx="9190">
                  <c:v>0.91595199999999832</c:v>
                </c:pt>
                <c:pt idx="9191">
                  <c:v>0.91595199999999832</c:v>
                </c:pt>
                <c:pt idx="9192">
                  <c:v>0.91595199999999832</c:v>
                </c:pt>
                <c:pt idx="9193">
                  <c:v>0.91595199999999832</c:v>
                </c:pt>
                <c:pt idx="9194">
                  <c:v>0.91564719068219458</c:v>
                </c:pt>
                <c:pt idx="9195">
                  <c:v>0.91595199999999832</c:v>
                </c:pt>
                <c:pt idx="9196">
                  <c:v>0.91564719068219458</c:v>
                </c:pt>
                <c:pt idx="9197">
                  <c:v>0.91564719068219458</c:v>
                </c:pt>
                <c:pt idx="9198">
                  <c:v>0.91564719068219458</c:v>
                </c:pt>
                <c:pt idx="9199">
                  <c:v>0.91564719068219458</c:v>
                </c:pt>
                <c:pt idx="9200">
                  <c:v>0.91564719068219458</c:v>
                </c:pt>
                <c:pt idx="9201">
                  <c:v>0.91564719068219458</c:v>
                </c:pt>
                <c:pt idx="9202">
                  <c:v>0.91564719068219458</c:v>
                </c:pt>
                <c:pt idx="9203">
                  <c:v>0.91564719068219458</c:v>
                </c:pt>
                <c:pt idx="9204">
                  <c:v>0.91564719068219458</c:v>
                </c:pt>
                <c:pt idx="9205">
                  <c:v>0.91595199999999832</c:v>
                </c:pt>
                <c:pt idx="9206">
                  <c:v>0.91595199999999832</c:v>
                </c:pt>
                <c:pt idx="9207">
                  <c:v>0.91595199999999832</c:v>
                </c:pt>
                <c:pt idx="9208">
                  <c:v>0.91595199999999832</c:v>
                </c:pt>
                <c:pt idx="9209">
                  <c:v>0.91595199999999832</c:v>
                </c:pt>
                <c:pt idx="9210">
                  <c:v>0.91595199999999832</c:v>
                </c:pt>
                <c:pt idx="9211">
                  <c:v>0.91595199999999832</c:v>
                </c:pt>
                <c:pt idx="9212">
                  <c:v>0.91564719068219458</c:v>
                </c:pt>
                <c:pt idx="9213">
                  <c:v>0.91595199999999832</c:v>
                </c:pt>
                <c:pt idx="9214">
                  <c:v>0.91595199999999832</c:v>
                </c:pt>
                <c:pt idx="9215">
                  <c:v>0.91595199999999832</c:v>
                </c:pt>
                <c:pt idx="9216">
                  <c:v>0.91595199999999832</c:v>
                </c:pt>
                <c:pt idx="9217">
                  <c:v>0.91595199999999832</c:v>
                </c:pt>
                <c:pt idx="9218">
                  <c:v>0.91595199999999832</c:v>
                </c:pt>
                <c:pt idx="9219">
                  <c:v>0.91595199999999832</c:v>
                </c:pt>
                <c:pt idx="9220">
                  <c:v>0.91595199999999832</c:v>
                </c:pt>
                <c:pt idx="9221">
                  <c:v>0.91595199999999832</c:v>
                </c:pt>
                <c:pt idx="9222">
                  <c:v>0.91595199999999832</c:v>
                </c:pt>
                <c:pt idx="9223">
                  <c:v>0.91595199999999832</c:v>
                </c:pt>
                <c:pt idx="9224">
                  <c:v>0.91595199999999832</c:v>
                </c:pt>
                <c:pt idx="9225">
                  <c:v>0.91595199999999832</c:v>
                </c:pt>
                <c:pt idx="9226">
                  <c:v>0.91595199999999832</c:v>
                </c:pt>
                <c:pt idx="9227">
                  <c:v>0.91595199999999832</c:v>
                </c:pt>
                <c:pt idx="9228">
                  <c:v>0.91595199999999832</c:v>
                </c:pt>
                <c:pt idx="9229">
                  <c:v>0.91595199999999832</c:v>
                </c:pt>
                <c:pt idx="9230">
                  <c:v>0.91595199999999832</c:v>
                </c:pt>
                <c:pt idx="9231">
                  <c:v>0.91595199999999832</c:v>
                </c:pt>
                <c:pt idx="9232">
                  <c:v>0.91595199999999832</c:v>
                </c:pt>
                <c:pt idx="9233">
                  <c:v>0.91595199999999832</c:v>
                </c:pt>
                <c:pt idx="9234">
                  <c:v>0.91595199999999832</c:v>
                </c:pt>
                <c:pt idx="9235">
                  <c:v>0.91595199999999832</c:v>
                </c:pt>
                <c:pt idx="9236">
                  <c:v>0.91595199999999832</c:v>
                </c:pt>
                <c:pt idx="9237">
                  <c:v>0.91595199999999832</c:v>
                </c:pt>
                <c:pt idx="9238">
                  <c:v>0.91595199999999832</c:v>
                </c:pt>
                <c:pt idx="9239">
                  <c:v>0.91595199999999832</c:v>
                </c:pt>
                <c:pt idx="9240">
                  <c:v>0.91595199999999832</c:v>
                </c:pt>
                <c:pt idx="9241">
                  <c:v>0.91564719068219458</c:v>
                </c:pt>
                <c:pt idx="9242">
                  <c:v>0.91595199999999832</c:v>
                </c:pt>
                <c:pt idx="9243">
                  <c:v>0.91595199999999832</c:v>
                </c:pt>
                <c:pt idx="9244">
                  <c:v>0.91595199999999832</c:v>
                </c:pt>
                <c:pt idx="9245">
                  <c:v>0.91595199999999832</c:v>
                </c:pt>
                <c:pt idx="9246">
                  <c:v>0.91595199999999832</c:v>
                </c:pt>
                <c:pt idx="9247">
                  <c:v>0.91595199999999832</c:v>
                </c:pt>
                <c:pt idx="9248">
                  <c:v>0.91595199999999832</c:v>
                </c:pt>
                <c:pt idx="9249">
                  <c:v>0.91595199999999832</c:v>
                </c:pt>
                <c:pt idx="9250">
                  <c:v>0.91595199999999832</c:v>
                </c:pt>
                <c:pt idx="9251">
                  <c:v>0.91564719068219458</c:v>
                </c:pt>
                <c:pt idx="9252">
                  <c:v>0.91595199999999832</c:v>
                </c:pt>
                <c:pt idx="9253">
                  <c:v>0.91564719068219458</c:v>
                </c:pt>
                <c:pt idx="9254">
                  <c:v>0.91595199999999832</c:v>
                </c:pt>
                <c:pt idx="9255">
                  <c:v>0.91595199999999832</c:v>
                </c:pt>
                <c:pt idx="9256">
                  <c:v>0.91564719068219458</c:v>
                </c:pt>
                <c:pt idx="9257">
                  <c:v>0.91564719068219458</c:v>
                </c:pt>
                <c:pt idx="9258">
                  <c:v>0.91564719068219458</c:v>
                </c:pt>
                <c:pt idx="9259">
                  <c:v>0.91564719068219458</c:v>
                </c:pt>
                <c:pt idx="9260">
                  <c:v>0.91564719068219458</c:v>
                </c:pt>
                <c:pt idx="9261">
                  <c:v>0.91564719068219458</c:v>
                </c:pt>
                <c:pt idx="9262">
                  <c:v>0.91595199999999832</c:v>
                </c:pt>
                <c:pt idx="9263">
                  <c:v>0.91595199999999832</c:v>
                </c:pt>
                <c:pt idx="9264">
                  <c:v>0.91595199999999832</c:v>
                </c:pt>
                <c:pt idx="9265">
                  <c:v>0.91595199999999832</c:v>
                </c:pt>
                <c:pt idx="9266">
                  <c:v>0.91595199999999832</c:v>
                </c:pt>
                <c:pt idx="9267">
                  <c:v>0.91595199999999832</c:v>
                </c:pt>
                <c:pt idx="9268">
                  <c:v>0.91595199999999832</c:v>
                </c:pt>
                <c:pt idx="9269">
                  <c:v>0.91595199999999832</c:v>
                </c:pt>
                <c:pt idx="9270">
                  <c:v>0.91595199999999832</c:v>
                </c:pt>
                <c:pt idx="9271">
                  <c:v>0.91595199999999832</c:v>
                </c:pt>
                <c:pt idx="9272">
                  <c:v>0.91595199999999832</c:v>
                </c:pt>
                <c:pt idx="9273">
                  <c:v>0.91595199999999832</c:v>
                </c:pt>
                <c:pt idx="9274">
                  <c:v>0.91564719068219458</c:v>
                </c:pt>
                <c:pt idx="9275">
                  <c:v>0.91564719068219458</c:v>
                </c:pt>
                <c:pt idx="9276">
                  <c:v>0.91595199999999832</c:v>
                </c:pt>
                <c:pt idx="9277">
                  <c:v>0.91595199999999832</c:v>
                </c:pt>
                <c:pt idx="9278">
                  <c:v>0.91595199999999832</c:v>
                </c:pt>
                <c:pt idx="9279">
                  <c:v>0.91595199999999832</c:v>
                </c:pt>
                <c:pt idx="9280">
                  <c:v>0.91595199999999832</c:v>
                </c:pt>
                <c:pt idx="9281">
                  <c:v>0.91595199999999832</c:v>
                </c:pt>
                <c:pt idx="9282">
                  <c:v>0.91595199999999832</c:v>
                </c:pt>
                <c:pt idx="9283">
                  <c:v>0.91564719068219458</c:v>
                </c:pt>
                <c:pt idx="9284">
                  <c:v>0.91595199999999832</c:v>
                </c:pt>
                <c:pt idx="9285">
                  <c:v>0.91564719068219458</c:v>
                </c:pt>
                <c:pt idx="9286">
                  <c:v>0.91595199999999832</c:v>
                </c:pt>
                <c:pt idx="9287">
                  <c:v>0.91564719068219458</c:v>
                </c:pt>
                <c:pt idx="9288">
                  <c:v>0.91595199999999832</c:v>
                </c:pt>
                <c:pt idx="9289">
                  <c:v>0.91564719068219458</c:v>
                </c:pt>
                <c:pt idx="9290">
                  <c:v>0.91564719068219458</c:v>
                </c:pt>
                <c:pt idx="9291">
                  <c:v>0.91595199999999832</c:v>
                </c:pt>
                <c:pt idx="9292">
                  <c:v>0.91595199999999832</c:v>
                </c:pt>
                <c:pt idx="9293">
                  <c:v>0.91595199999999832</c:v>
                </c:pt>
                <c:pt idx="9294">
                  <c:v>0.91595199999999832</c:v>
                </c:pt>
                <c:pt idx="9295">
                  <c:v>0.91595199999999832</c:v>
                </c:pt>
                <c:pt idx="9296">
                  <c:v>0.91595199999999832</c:v>
                </c:pt>
                <c:pt idx="9297">
                  <c:v>0.91595199999999832</c:v>
                </c:pt>
                <c:pt idx="9298">
                  <c:v>0.91595199999999832</c:v>
                </c:pt>
                <c:pt idx="9299">
                  <c:v>0.91595199999999832</c:v>
                </c:pt>
                <c:pt idx="9300">
                  <c:v>0.91564719068219458</c:v>
                </c:pt>
                <c:pt idx="9301">
                  <c:v>0.91564719068219458</c:v>
                </c:pt>
                <c:pt idx="9302">
                  <c:v>0.91595199999999832</c:v>
                </c:pt>
                <c:pt idx="9303">
                  <c:v>0.91564719068219458</c:v>
                </c:pt>
                <c:pt idx="9304">
                  <c:v>0.91595199999999832</c:v>
                </c:pt>
                <c:pt idx="9305">
                  <c:v>0.91595199999999832</c:v>
                </c:pt>
                <c:pt idx="9306">
                  <c:v>0.91564719068219458</c:v>
                </c:pt>
                <c:pt idx="9307">
                  <c:v>0.91595199999999832</c:v>
                </c:pt>
                <c:pt idx="9308">
                  <c:v>0.91595199999999832</c:v>
                </c:pt>
                <c:pt idx="9309">
                  <c:v>0.91595199999999832</c:v>
                </c:pt>
                <c:pt idx="9310">
                  <c:v>0.91564719068219458</c:v>
                </c:pt>
                <c:pt idx="9311">
                  <c:v>0.91595199999999832</c:v>
                </c:pt>
                <c:pt idx="9312">
                  <c:v>0.91595199999999832</c:v>
                </c:pt>
                <c:pt idx="9313">
                  <c:v>0.91595199999999832</c:v>
                </c:pt>
                <c:pt idx="9314">
                  <c:v>0.91595199999999832</c:v>
                </c:pt>
                <c:pt idx="9315">
                  <c:v>0.91595199999999832</c:v>
                </c:pt>
                <c:pt idx="9316">
                  <c:v>0.91564719068219458</c:v>
                </c:pt>
                <c:pt idx="9317">
                  <c:v>0.91595199999999832</c:v>
                </c:pt>
                <c:pt idx="9318">
                  <c:v>0.91595199999999832</c:v>
                </c:pt>
                <c:pt idx="9319">
                  <c:v>0.91595199999999832</c:v>
                </c:pt>
                <c:pt idx="9320">
                  <c:v>0.91595199999999832</c:v>
                </c:pt>
                <c:pt idx="9321">
                  <c:v>0.91595199999999832</c:v>
                </c:pt>
                <c:pt idx="9322">
                  <c:v>0.91595199999999832</c:v>
                </c:pt>
                <c:pt idx="9323">
                  <c:v>0.91595199999999832</c:v>
                </c:pt>
                <c:pt idx="9324">
                  <c:v>0.91595199999999832</c:v>
                </c:pt>
                <c:pt idx="9325">
                  <c:v>0.91595199999999832</c:v>
                </c:pt>
                <c:pt idx="9326">
                  <c:v>0.91595199999999832</c:v>
                </c:pt>
                <c:pt idx="9327">
                  <c:v>0.91595199999999832</c:v>
                </c:pt>
                <c:pt idx="9328">
                  <c:v>0.91595199999999832</c:v>
                </c:pt>
                <c:pt idx="9329">
                  <c:v>0.91595199999999832</c:v>
                </c:pt>
                <c:pt idx="9330">
                  <c:v>0.91595199999999832</c:v>
                </c:pt>
                <c:pt idx="9331">
                  <c:v>0.91595199999999832</c:v>
                </c:pt>
                <c:pt idx="9332">
                  <c:v>0.91595199999999832</c:v>
                </c:pt>
                <c:pt idx="9333">
                  <c:v>0.91595199999999832</c:v>
                </c:pt>
                <c:pt idx="9334">
                  <c:v>0.91595199999999832</c:v>
                </c:pt>
                <c:pt idx="9335">
                  <c:v>0.91595199999999832</c:v>
                </c:pt>
                <c:pt idx="9336">
                  <c:v>0.91595199999999832</c:v>
                </c:pt>
                <c:pt idx="9337">
                  <c:v>0.91595199999999832</c:v>
                </c:pt>
                <c:pt idx="9338">
                  <c:v>0.91595199999999832</c:v>
                </c:pt>
                <c:pt idx="9339">
                  <c:v>0.91564719068219458</c:v>
                </c:pt>
                <c:pt idx="9340">
                  <c:v>0.91595199999999832</c:v>
                </c:pt>
                <c:pt idx="9341">
                  <c:v>0.91595199999999832</c:v>
                </c:pt>
                <c:pt idx="9342">
                  <c:v>0.91595199999999832</c:v>
                </c:pt>
                <c:pt idx="9343">
                  <c:v>0.91595199999999832</c:v>
                </c:pt>
                <c:pt idx="9344">
                  <c:v>0.91595199999999832</c:v>
                </c:pt>
                <c:pt idx="9345">
                  <c:v>0.91595199999999832</c:v>
                </c:pt>
                <c:pt idx="9346">
                  <c:v>0.91595199999999832</c:v>
                </c:pt>
                <c:pt idx="9347">
                  <c:v>0.91595199999999832</c:v>
                </c:pt>
                <c:pt idx="9348">
                  <c:v>0.91595199999999832</c:v>
                </c:pt>
                <c:pt idx="9349">
                  <c:v>0.91595199999999832</c:v>
                </c:pt>
                <c:pt idx="9350">
                  <c:v>0.91595199999999832</c:v>
                </c:pt>
                <c:pt idx="9351">
                  <c:v>0.91595199999999832</c:v>
                </c:pt>
                <c:pt idx="9352">
                  <c:v>0.91595199999999832</c:v>
                </c:pt>
                <c:pt idx="9353">
                  <c:v>0.91595199999999832</c:v>
                </c:pt>
                <c:pt idx="9354">
                  <c:v>0.91595199999999832</c:v>
                </c:pt>
                <c:pt idx="9355">
                  <c:v>0.91595199999999832</c:v>
                </c:pt>
                <c:pt idx="9356">
                  <c:v>0.91595199999999832</c:v>
                </c:pt>
                <c:pt idx="9357">
                  <c:v>0.91595199999999832</c:v>
                </c:pt>
                <c:pt idx="9358">
                  <c:v>0.91595199999999832</c:v>
                </c:pt>
                <c:pt idx="9359">
                  <c:v>0.91595199999999832</c:v>
                </c:pt>
                <c:pt idx="9360">
                  <c:v>0.91595199999999832</c:v>
                </c:pt>
                <c:pt idx="9361">
                  <c:v>0.91595199999999832</c:v>
                </c:pt>
                <c:pt idx="9362">
                  <c:v>0.91595199999999832</c:v>
                </c:pt>
                <c:pt idx="9363">
                  <c:v>0.91595199999999832</c:v>
                </c:pt>
                <c:pt idx="9364">
                  <c:v>0.91595199999999832</c:v>
                </c:pt>
                <c:pt idx="9365">
                  <c:v>0.91595199999999832</c:v>
                </c:pt>
                <c:pt idx="9366">
                  <c:v>0.91595199999999832</c:v>
                </c:pt>
                <c:pt idx="9367">
                  <c:v>0.91595199999999832</c:v>
                </c:pt>
                <c:pt idx="9368">
                  <c:v>0.91595199999999832</c:v>
                </c:pt>
                <c:pt idx="9369">
                  <c:v>0.91595199999999832</c:v>
                </c:pt>
                <c:pt idx="9370">
                  <c:v>0.91595199999999832</c:v>
                </c:pt>
                <c:pt idx="9371">
                  <c:v>0.91595199999999832</c:v>
                </c:pt>
                <c:pt idx="9372">
                  <c:v>0.91595199999999832</c:v>
                </c:pt>
                <c:pt idx="9373">
                  <c:v>0.91595199999999832</c:v>
                </c:pt>
                <c:pt idx="9374">
                  <c:v>0.91595199999999832</c:v>
                </c:pt>
                <c:pt idx="9375">
                  <c:v>0.91595199999999832</c:v>
                </c:pt>
                <c:pt idx="9376">
                  <c:v>0.91595199999999832</c:v>
                </c:pt>
                <c:pt idx="9377">
                  <c:v>0.91595199999999832</c:v>
                </c:pt>
                <c:pt idx="9378">
                  <c:v>0.91595199999999832</c:v>
                </c:pt>
                <c:pt idx="9379">
                  <c:v>0.91595199999999832</c:v>
                </c:pt>
                <c:pt idx="9380">
                  <c:v>0.91595199999999832</c:v>
                </c:pt>
                <c:pt idx="9381">
                  <c:v>0.91595199999999832</c:v>
                </c:pt>
                <c:pt idx="9382">
                  <c:v>0.91595199999999832</c:v>
                </c:pt>
                <c:pt idx="9383">
                  <c:v>0.91595199999999832</c:v>
                </c:pt>
                <c:pt idx="9384">
                  <c:v>0.91595199999999832</c:v>
                </c:pt>
                <c:pt idx="9385">
                  <c:v>0.91595199999999832</c:v>
                </c:pt>
                <c:pt idx="9386">
                  <c:v>0.91595199999999832</c:v>
                </c:pt>
                <c:pt idx="9387">
                  <c:v>0.91595199999999832</c:v>
                </c:pt>
                <c:pt idx="9388">
                  <c:v>0.91595199999999832</c:v>
                </c:pt>
                <c:pt idx="9389">
                  <c:v>0.91595199999999832</c:v>
                </c:pt>
                <c:pt idx="9390">
                  <c:v>0.91595199999999832</c:v>
                </c:pt>
                <c:pt idx="9391">
                  <c:v>0.91595199999999832</c:v>
                </c:pt>
                <c:pt idx="9392">
                  <c:v>0.91595199999999832</c:v>
                </c:pt>
                <c:pt idx="9393">
                  <c:v>0.91595199999999832</c:v>
                </c:pt>
                <c:pt idx="9394">
                  <c:v>0.91595199999999832</c:v>
                </c:pt>
                <c:pt idx="9395">
                  <c:v>0.91595199999999832</c:v>
                </c:pt>
                <c:pt idx="9396">
                  <c:v>0.91595199999999832</c:v>
                </c:pt>
                <c:pt idx="9397">
                  <c:v>0.91595199999999832</c:v>
                </c:pt>
                <c:pt idx="9398">
                  <c:v>0.91595199999999832</c:v>
                </c:pt>
                <c:pt idx="9399">
                  <c:v>0.91595199999999832</c:v>
                </c:pt>
                <c:pt idx="9400">
                  <c:v>0.91595199999999832</c:v>
                </c:pt>
                <c:pt idx="9401">
                  <c:v>0.91595199999999832</c:v>
                </c:pt>
                <c:pt idx="9402">
                  <c:v>0.91595199999999832</c:v>
                </c:pt>
                <c:pt idx="9403">
                  <c:v>0.91595199999999832</c:v>
                </c:pt>
                <c:pt idx="9404">
                  <c:v>0.91595199999999832</c:v>
                </c:pt>
                <c:pt idx="9405">
                  <c:v>0.91595199999999832</c:v>
                </c:pt>
                <c:pt idx="9406">
                  <c:v>0.91595199999999832</c:v>
                </c:pt>
                <c:pt idx="9407">
                  <c:v>0.91595199999999832</c:v>
                </c:pt>
                <c:pt idx="9408">
                  <c:v>0.91595199999999832</c:v>
                </c:pt>
                <c:pt idx="9409">
                  <c:v>0.91595199999999832</c:v>
                </c:pt>
                <c:pt idx="9410">
                  <c:v>0.91595199999999832</c:v>
                </c:pt>
                <c:pt idx="9411">
                  <c:v>0.91595199999999832</c:v>
                </c:pt>
                <c:pt idx="9412">
                  <c:v>0.91595199999999832</c:v>
                </c:pt>
                <c:pt idx="9413">
                  <c:v>0.91595199999999832</c:v>
                </c:pt>
                <c:pt idx="9414">
                  <c:v>0.91595199999999832</c:v>
                </c:pt>
                <c:pt idx="9415">
                  <c:v>0.91595199999999832</c:v>
                </c:pt>
                <c:pt idx="9416">
                  <c:v>0.91595199999999832</c:v>
                </c:pt>
                <c:pt idx="9417">
                  <c:v>0.91595199999999832</c:v>
                </c:pt>
                <c:pt idx="9418">
                  <c:v>0.91595199999999832</c:v>
                </c:pt>
                <c:pt idx="9419">
                  <c:v>0.91595199999999832</c:v>
                </c:pt>
                <c:pt idx="9420">
                  <c:v>0.91595199999999832</c:v>
                </c:pt>
                <c:pt idx="9421">
                  <c:v>0.91595199999999832</c:v>
                </c:pt>
                <c:pt idx="9422">
                  <c:v>0.91595199999999832</c:v>
                </c:pt>
                <c:pt idx="9423">
                  <c:v>0.91595199999999832</c:v>
                </c:pt>
                <c:pt idx="9424">
                  <c:v>0.91595199999999832</c:v>
                </c:pt>
                <c:pt idx="9425">
                  <c:v>0.91595199999999832</c:v>
                </c:pt>
                <c:pt idx="9426">
                  <c:v>0.91595199999999832</c:v>
                </c:pt>
                <c:pt idx="9427">
                  <c:v>0.91595199999999832</c:v>
                </c:pt>
                <c:pt idx="9428">
                  <c:v>0.91595199999999832</c:v>
                </c:pt>
                <c:pt idx="9429">
                  <c:v>0.91595199999999832</c:v>
                </c:pt>
                <c:pt idx="9430">
                  <c:v>0.91595199999999832</c:v>
                </c:pt>
                <c:pt idx="9431">
                  <c:v>0.91595199999999832</c:v>
                </c:pt>
                <c:pt idx="9432">
                  <c:v>0.91595199999999832</c:v>
                </c:pt>
                <c:pt idx="9433">
                  <c:v>0.91595199999999832</c:v>
                </c:pt>
                <c:pt idx="9434">
                  <c:v>0.91595199999999832</c:v>
                </c:pt>
                <c:pt idx="9435">
                  <c:v>0.91595199999999832</c:v>
                </c:pt>
                <c:pt idx="9436">
                  <c:v>0.91595199999999832</c:v>
                </c:pt>
                <c:pt idx="9437">
                  <c:v>0.91595199999999832</c:v>
                </c:pt>
                <c:pt idx="9438">
                  <c:v>0.91595199999999832</c:v>
                </c:pt>
                <c:pt idx="9439">
                  <c:v>0.91595199999999832</c:v>
                </c:pt>
                <c:pt idx="9440">
                  <c:v>0.91595199999999832</c:v>
                </c:pt>
                <c:pt idx="9441">
                  <c:v>0.91595199999999832</c:v>
                </c:pt>
                <c:pt idx="9442">
                  <c:v>0.91595199999999832</c:v>
                </c:pt>
                <c:pt idx="9443">
                  <c:v>0.91595199999999832</c:v>
                </c:pt>
                <c:pt idx="9444">
                  <c:v>0.91564719068219458</c:v>
                </c:pt>
                <c:pt idx="9445">
                  <c:v>0.91595199999999832</c:v>
                </c:pt>
                <c:pt idx="9446">
                  <c:v>0.91595199999999832</c:v>
                </c:pt>
                <c:pt idx="9447">
                  <c:v>0.91595199999999832</c:v>
                </c:pt>
                <c:pt idx="9448">
                  <c:v>0.91595199999999832</c:v>
                </c:pt>
                <c:pt idx="9449">
                  <c:v>0.91595199999999832</c:v>
                </c:pt>
                <c:pt idx="9450">
                  <c:v>0.91595199999999832</c:v>
                </c:pt>
                <c:pt idx="9451">
                  <c:v>0.91595199999999832</c:v>
                </c:pt>
                <c:pt idx="9452">
                  <c:v>0.91595199999999832</c:v>
                </c:pt>
                <c:pt idx="9453">
                  <c:v>0.91595199999999832</c:v>
                </c:pt>
                <c:pt idx="9454">
                  <c:v>0.91595199999999832</c:v>
                </c:pt>
                <c:pt idx="9455">
                  <c:v>0.91595199999999832</c:v>
                </c:pt>
                <c:pt idx="9456">
                  <c:v>0.91595199999999832</c:v>
                </c:pt>
                <c:pt idx="9457">
                  <c:v>0.91595199999999832</c:v>
                </c:pt>
                <c:pt idx="9458">
                  <c:v>0.91595199999999832</c:v>
                </c:pt>
                <c:pt idx="9459">
                  <c:v>0.91595199999999832</c:v>
                </c:pt>
                <c:pt idx="9460">
                  <c:v>0.91595199999999832</c:v>
                </c:pt>
                <c:pt idx="9461">
                  <c:v>0.91595199999999832</c:v>
                </c:pt>
                <c:pt idx="9462">
                  <c:v>0.91595199999999832</c:v>
                </c:pt>
                <c:pt idx="9463">
                  <c:v>0.91595199999999832</c:v>
                </c:pt>
                <c:pt idx="9464">
                  <c:v>0.91595199999999832</c:v>
                </c:pt>
                <c:pt idx="9465">
                  <c:v>0.91595199999999832</c:v>
                </c:pt>
                <c:pt idx="9466">
                  <c:v>0.91595199999999832</c:v>
                </c:pt>
                <c:pt idx="9467">
                  <c:v>0.91595199999999832</c:v>
                </c:pt>
                <c:pt idx="9468">
                  <c:v>0.91595199999999832</c:v>
                </c:pt>
                <c:pt idx="9469">
                  <c:v>0.91595199999999832</c:v>
                </c:pt>
                <c:pt idx="9470">
                  <c:v>0.91595199999999832</c:v>
                </c:pt>
                <c:pt idx="9471">
                  <c:v>0.91595199999999832</c:v>
                </c:pt>
                <c:pt idx="9472">
                  <c:v>0.91595199999999832</c:v>
                </c:pt>
                <c:pt idx="9473">
                  <c:v>0.91595199999999832</c:v>
                </c:pt>
                <c:pt idx="9474">
                  <c:v>0.91595199999999832</c:v>
                </c:pt>
                <c:pt idx="9475">
                  <c:v>0.91595199999999832</c:v>
                </c:pt>
                <c:pt idx="9476">
                  <c:v>0.91595199999999832</c:v>
                </c:pt>
                <c:pt idx="9477">
                  <c:v>0.91595199999999832</c:v>
                </c:pt>
                <c:pt idx="9478">
                  <c:v>0.91595199999999832</c:v>
                </c:pt>
                <c:pt idx="9479">
                  <c:v>0.91595199999999832</c:v>
                </c:pt>
                <c:pt idx="9480">
                  <c:v>0.91595199999999832</c:v>
                </c:pt>
                <c:pt idx="9481">
                  <c:v>0.91595199999999832</c:v>
                </c:pt>
                <c:pt idx="9482">
                  <c:v>0.91595199999999832</c:v>
                </c:pt>
                <c:pt idx="9483">
                  <c:v>0.91595199999999832</c:v>
                </c:pt>
                <c:pt idx="9484">
                  <c:v>0.91595199999999832</c:v>
                </c:pt>
                <c:pt idx="9485">
                  <c:v>0.91595199999999832</c:v>
                </c:pt>
                <c:pt idx="9486">
                  <c:v>0.91595199999999832</c:v>
                </c:pt>
                <c:pt idx="9487">
                  <c:v>0.91595199999999832</c:v>
                </c:pt>
                <c:pt idx="9488">
                  <c:v>0.91595199999999832</c:v>
                </c:pt>
                <c:pt idx="9489">
                  <c:v>0.91595199999999832</c:v>
                </c:pt>
                <c:pt idx="9490">
                  <c:v>0.91595199999999832</c:v>
                </c:pt>
                <c:pt idx="9491">
                  <c:v>0.91595199999999832</c:v>
                </c:pt>
                <c:pt idx="9492">
                  <c:v>0.91595199999999832</c:v>
                </c:pt>
                <c:pt idx="9493">
                  <c:v>0.91595199999999832</c:v>
                </c:pt>
                <c:pt idx="9494">
                  <c:v>0.91595199999999832</c:v>
                </c:pt>
                <c:pt idx="9495">
                  <c:v>0.91595199999999832</c:v>
                </c:pt>
                <c:pt idx="9496">
                  <c:v>0.91595199999999832</c:v>
                </c:pt>
                <c:pt idx="9497">
                  <c:v>0.91595199999999832</c:v>
                </c:pt>
                <c:pt idx="9498">
                  <c:v>0.91595199999999832</c:v>
                </c:pt>
                <c:pt idx="9499">
                  <c:v>0.91595199999999832</c:v>
                </c:pt>
                <c:pt idx="9500">
                  <c:v>0.91595199999999832</c:v>
                </c:pt>
                <c:pt idx="9501">
                  <c:v>0.91595199999999832</c:v>
                </c:pt>
                <c:pt idx="9502">
                  <c:v>0.91595199999999832</c:v>
                </c:pt>
                <c:pt idx="9503">
                  <c:v>0.91595199999999832</c:v>
                </c:pt>
                <c:pt idx="9504">
                  <c:v>0.91595199999999832</c:v>
                </c:pt>
                <c:pt idx="9505">
                  <c:v>0.91595199999999832</c:v>
                </c:pt>
                <c:pt idx="9506">
                  <c:v>0.91595199999999832</c:v>
                </c:pt>
                <c:pt idx="9507">
                  <c:v>0.91595199999999832</c:v>
                </c:pt>
                <c:pt idx="9508">
                  <c:v>0.91595199999999832</c:v>
                </c:pt>
                <c:pt idx="9509">
                  <c:v>0.91595199999999832</c:v>
                </c:pt>
                <c:pt idx="9510">
                  <c:v>0.91595199999999832</c:v>
                </c:pt>
                <c:pt idx="9511">
                  <c:v>0.91595199999999832</c:v>
                </c:pt>
                <c:pt idx="9512">
                  <c:v>0.91595199999999832</c:v>
                </c:pt>
                <c:pt idx="9513">
                  <c:v>0.91595199999999832</c:v>
                </c:pt>
                <c:pt idx="9514">
                  <c:v>0.91595199999999832</c:v>
                </c:pt>
                <c:pt idx="9515">
                  <c:v>0.91564719068219458</c:v>
                </c:pt>
                <c:pt idx="9516">
                  <c:v>0.91595199999999832</c:v>
                </c:pt>
                <c:pt idx="9517">
                  <c:v>0.91595199999999832</c:v>
                </c:pt>
                <c:pt idx="9518">
                  <c:v>0.91595199999999832</c:v>
                </c:pt>
                <c:pt idx="9519">
                  <c:v>0.91595199999999832</c:v>
                </c:pt>
                <c:pt idx="9520">
                  <c:v>0.91595199999999832</c:v>
                </c:pt>
                <c:pt idx="9521">
                  <c:v>0.91595199999999832</c:v>
                </c:pt>
                <c:pt idx="9522">
                  <c:v>0.91595199999999832</c:v>
                </c:pt>
                <c:pt idx="9523">
                  <c:v>0.91595199999999832</c:v>
                </c:pt>
                <c:pt idx="9524">
                  <c:v>0.91595199999999832</c:v>
                </c:pt>
                <c:pt idx="9525">
                  <c:v>0.91595199999999832</c:v>
                </c:pt>
                <c:pt idx="9526">
                  <c:v>0.91595199999999832</c:v>
                </c:pt>
                <c:pt idx="9527">
                  <c:v>0.91595199999999832</c:v>
                </c:pt>
                <c:pt idx="9528">
                  <c:v>0.91595199999999832</c:v>
                </c:pt>
                <c:pt idx="9529">
                  <c:v>0.91595199999999832</c:v>
                </c:pt>
                <c:pt idx="9530">
                  <c:v>0.91595199999999832</c:v>
                </c:pt>
                <c:pt idx="9531">
                  <c:v>0.91595199999999832</c:v>
                </c:pt>
                <c:pt idx="9532">
                  <c:v>0.91595199999999832</c:v>
                </c:pt>
                <c:pt idx="9533">
                  <c:v>0.91595199999999832</c:v>
                </c:pt>
                <c:pt idx="9534">
                  <c:v>0.91595199999999832</c:v>
                </c:pt>
                <c:pt idx="9535">
                  <c:v>0.91595199999999832</c:v>
                </c:pt>
                <c:pt idx="9536">
                  <c:v>0.91595199999999832</c:v>
                </c:pt>
                <c:pt idx="9537">
                  <c:v>0.91595199999999832</c:v>
                </c:pt>
                <c:pt idx="9538">
                  <c:v>0.91595199999999832</c:v>
                </c:pt>
                <c:pt idx="9539">
                  <c:v>0.91595199999999832</c:v>
                </c:pt>
                <c:pt idx="9540">
                  <c:v>0.91595199999999832</c:v>
                </c:pt>
                <c:pt idx="9541">
                  <c:v>0.91595199999999832</c:v>
                </c:pt>
                <c:pt idx="9542">
                  <c:v>0.91595199999999832</c:v>
                </c:pt>
                <c:pt idx="9543">
                  <c:v>0.91595199999999832</c:v>
                </c:pt>
                <c:pt idx="9544">
                  <c:v>0.91595199999999832</c:v>
                </c:pt>
                <c:pt idx="9545">
                  <c:v>0.91595199999999832</c:v>
                </c:pt>
                <c:pt idx="9546">
                  <c:v>0.91595199999999832</c:v>
                </c:pt>
                <c:pt idx="9547">
                  <c:v>0.91595199999999832</c:v>
                </c:pt>
                <c:pt idx="9548">
                  <c:v>0.91595199999999832</c:v>
                </c:pt>
                <c:pt idx="9549">
                  <c:v>0.91595199999999832</c:v>
                </c:pt>
                <c:pt idx="9550">
                  <c:v>0.91595199999999832</c:v>
                </c:pt>
                <c:pt idx="9551">
                  <c:v>0.91595199999999832</c:v>
                </c:pt>
                <c:pt idx="9552">
                  <c:v>0.91595199999999832</c:v>
                </c:pt>
                <c:pt idx="9553">
                  <c:v>0.91595199999999832</c:v>
                </c:pt>
                <c:pt idx="9554">
                  <c:v>0.91595199999999832</c:v>
                </c:pt>
                <c:pt idx="9555">
                  <c:v>0.91595199999999832</c:v>
                </c:pt>
                <c:pt idx="9556">
                  <c:v>0.91595199999999832</c:v>
                </c:pt>
                <c:pt idx="9557">
                  <c:v>0.91595199999999832</c:v>
                </c:pt>
                <c:pt idx="9558">
                  <c:v>0.91595199999999832</c:v>
                </c:pt>
                <c:pt idx="9559">
                  <c:v>0.91595199999999832</c:v>
                </c:pt>
                <c:pt idx="9560">
                  <c:v>0.91595199999999832</c:v>
                </c:pt>
                <c:pt idx="9561">
                  <c:v>0.91595199999999832</c:v>
                </c:pt>
                <c:pt idx="9562">
                  <c:v>0.91595199999999832</c:v>
                </c:pt>
                <c:pt idx="9563">
                  <c:v>0.91595199999999832</c:v>
                </c:pt>
                <c:pt idx="9564">
                  <c:v>0.91595199999999832</c:v>
                </c:pt>
                <c:pt idx="9565">
                  <c:v>0.91595199999999832</c:v>
                </c:pt>
                <c:pt idx="9566">
                  <c:v>0.91595199999999832</c:v>
                </c:pt>
                <c:pt idx="9567">
                  <c:v>0.91595199999999832</c:v>
                </c:pt>
                <c:pt idx="9568">
                  <c:v>0.91595199999999832</c:v>
                </c:pt>
                <c:pt idx="9569">
                  <c:v>0.91595199999999832</c:v>
                </c:pt>
                <c:pt idx="9570">
                  <c:v>0.91595199999999832</c:v>
                </c:pt>
                <c:pt idx="9571">
                  <c:v>0.91595199999999832</c:v>
                </c:pt>
                <c:pt idx="9572">
                  <c:v>0.91595199999999832</c:v>
                </c:pt>
                <c:pt idx="9573">
                  <c:v>0.91595199999999832</c:v>
                </c:pt>
                <c:pt idx="9574">
                  <c:v>0.91595199999999832</c:v>
                </c:pt>
                <c:pt idx="9575">
                  <c:v>0.91595199999999832</c:v>
                </c:pt>
                <c:pt idx="9576">
                  <c:v>0.91595199999999832</c:v>
                </c:pt>
                <c:pt idx="9577">
                  <c:v>0.91595199999999832</c:v>
                </c:pt>
                <c:pt idx="9578">
                  <c:v>0.91595199999999832</c:v>
                </c:pt>
                <c:pt idx="9579">
                  <c:v>0.91595199999999832</c:v>
                </c:pt>
                <c:pt idx="9580">
                  <c:v>0.91595199999999832</c:v>
                </c:pt>
                <c:pt idx="9581">
                  <c:v>0.91595199999999832</c:v>
                </c:pt>
                <c:pt idx="9582">
                  <c:v>0.91595199999999832</c:v>
                </c:pt>
                <c:pt idx="9583">
                  <c:v>0.91595199999999832</c:v>
                </c:pt>
                <c:pt idx="9584">
                  <c:v>0.91595199999999832</c:v>
                </c:pt>
                <c:pt idx="9585">
                  <c:v>0.91595199999999832</c:v>
                </c:pt>
                <c:pt idx="9586">
                  <c:v>0.91595199999999832</c:v>
                </c:pt>
                <c:pt idx="9587">
                  <c:v>0.91595199999999832</c:v>
                </c:pt>
                <c:pt idx="9588">
                  <c:v>0.91595199999999832</c:v>
                </c:pt>
                <c:pt idx="9589">
                  <c:v>0.91595199999999832</c:v>
                </c:pt>
                <c:pt idx="9590">
                  <c:v>0.91595199999999832</c:v>
                </c:pt>
                <c:pt idx="9591">
                  <c:v>0.91595199999999832</c:v>
                </c:pt>
                <c:pt idx="9592">
                  <c:v>0.91595199999999832</c:v>
                </c:pt>
                <c:pt idx="9593">
                  <c:v>0.91595199999999832</c:v>
                </c:pt>
                <c:pt idx="9594">
                  <c:v>0.91595199999999832</c:v>
                </c:pt>
                <c:pt idx="9595">
                  <c:v>0.91595199999999832</c:v>
                </c:pt>
                <c:pt idx="9596">
                  <c:v>0.91595199999999832</c:v>
                </c:pt>
                <c:pt idx="9597">
                  <c:v>0.91595199999999832</c:v>
                </c:pt>
                <c:pt idx="9598">
                  <c:v>0.91595199999999832</c:v>
                </c:pt>
                <c:pt idx="9599">
                  <c:v>0.91595199999999832</c:v>
                </c:pt>
                <c:pt idx="9600">
                  <c:v>0.91595199999999832</c:v>
                </c:pt>
                <c:pt idx="9601">
                  <c:v>0.91595199999999832</c:v>
                </c:pt>
                <c:pt idx="9602">
                  <c:v>0.91595199999999832</c:v>
                </c:pt>
                <c:pt idx="9603">
                  <c:v>0.91595199999999832</c:v>
                </c:pt>
                <c:pt idx="9604">
                  <c:v>0.91595199999999832</c:v>
                </c:pt>
                <c:pt idx="9605">
                  <c:v>0.91595199999999832</c:v>
                </c:pt>
                <c:pt idx="9606">
                  <c:v>0.91595199999999832</c:v>
                </c:pt>
                <c:pt idx="9607">
                  <c:v>0.91595199999999832</c:v>
                </c:pt>
                <c:pt idx="9608">
                  <c:v>0.91595199999999832</c:v>
                </c:pt>
                <c:pt idx="9609">
                  <c:v>0.91595199999999832</c:v>
                </c:pt>
                <c:pt idx="9610">
                  <c:v>0.91595199999999832</c:v>
                </c:pt>
                <c:pt idx="9611">
                  <c:v>0.91595199999999832</c:v>
                </c:pt>
                <c:pt idx="9612">
                  <c:v>0.91595199999999832</c:v>
                </c:pt>
                <c:pt idx="9613">
                  <c:v>0.91595199999999832</c:v>
                </c:pt>
                <c:pt idx="9614">
                  <c:v>0.91595199999999832</c:v>
                </c:pt>
                <c:pt idx="9615">
                  <c:v>0.91595199999999832</c:v>
                </c:pt>
                <c:pt idx="9616">
                  <c:v>0.91595199999999832</c:v>
                </c:pt>
                <c:pt idx="9617">
                  <c:v>0.91595199999999832</c:v>
                </c:pt>
                <c:pt idx="9618">
                  <c:v>0.91595199999999832</c:v>
                </c:pt>
                <c:pt idx="9619">
                  <c:v>0.91595199999999832</c:v>
                </c:pt>
                <c:pt idx="9620">
                  <c:v>0.91595199999999832</c:v>
                </c:pt>
                <c:pt idx="9621">
                  <c:v>0.91595199999999832</c:v>
                </c:pt>
                <c:pt idx="9622">
                  <c:v>0.91595199999999832</c:v>
                </c:pt>
                <c:pt idx="9623">
                  <c:v>0.91595199999999832</c:v>
                </c:pt>
                <c:pt idx="9624">
                  <c:v>0.91595199999999832</c:v>
                </c:pt>
                <c:pt idx="9625">
                  <c:v>0.91595199999999832</c:v>
                </c:pt>
                <c:pt idx="9626">
                  <c:v>0.91595199999999832</c:v>
                </c:pt>
                <c:pt idx="9627">
                  <c:v>0.91595199999999832</c:v>
                </c:pt>
                <c:pt idx="9628">
                  <c:v>0.91595199999999832</c:v>
                </c:pt>
                <c:pt idx="9629">
                  <c:v>0.91595199999999832</c:v>
                </c:pt>
                <c:pt idx="9630">
                  <c:v>0.91595199999999832</c:v>
                </c:pt>
                <c:pt idx="9631">
                  <c:v>0.91595199999999832</c:v>
                </c:pt>
                <c:pt idx="9632">
                  <c:v>0.91595199999999832</c:v>
                </c:pt>
                <c:pt idx="9633">
                  <c:v>0.91595199999999832</c:v>
                </c:pt>
                <c:pt idx="9634">
                  <c:v>0.91595199999999832</c:v>
                </c:pt>
                <c:pt idx="9635">
                  <c:v>0.91595199999999832</c:v>
                </c:pt>
                <c:pt idx="9636">
                  <c:v>0.91595199999999832</c:v>
                </c:pt>
                <c:pt idx="9637">
                  <c:v>0.91595199999999832</c:v>
                </c:pt>
                <c:pt idx="9638">
                  <c:v>0.91595199999999832</c:v>
                </c:pt>
                <c:pt idx="9639">
                  <c:v>0.91595199999999832</c:v>
                </c:pt>
                <c:pt idx="9640">
                  <c:v>0.91595199999999832</c:v>
                </c:pt>
                <c:pt idx="9641">
                  <c:v>0.91595199999999832</c:v>
                </c:pt>
                <c:pt idx="9642">
                  <c:v>0.91595199999999832</c:v>
                </c:pt>
                <c:pt idx="9643">
                  <c:v>0.91595199999999832</c:v>
                </c:pt>
                <c:pt idx="9644">
                  <c:v>0.91595199999999832</c:v>
                </c:pt>
                <c:pt idx="9645">
                  <c:v>0.91595199999999832</c:v>
                </c:pt>
                <c:pt idx="9646">
                  <c:v>0.91595199999999832</c:v>
                </c:pt>
                <c:pt idx="9647">
                  <c:v>0.91595199999999832</c:v>
                </c:pt>
                <c:pt idx="9648">
                  <c:v>0.91595199999999832</c:v>
                </c:pt>
                <c:pt idx="9649">
                  <c:v>0.91595199999999832</c:v>
                </c:pt>
                <c:pt idx="9650">
                  <c:v>0.91595199999999832</c:v>
                </c:pt>
                <c:pt idx="9651">
                  <c:v>0.91595199999999832</c:v>
                </c:pt>
                <c:pt idx="9652">
                  <c:v>0.91595199999999832</c:v>
                </c:pt>
                <c:pt idx="9653">
                  <c:v>0.91595199999999832</c:v>
                </c:pt>
                <c:pt idx="9654">
                  <c:v>0.91595199999999832</c:v>
                </c:pt>
                <c:pt idx="9655">
                  <c:v>0.91595199999999832</c:v>
                </c:pt>
                <c:pt idx="9656">
                  <c:v>0.91595199999999832</c:v>
                </c:pt>
                <c:pt idx="9657">
                  <c:v>0.91595199999999832</c:v>
                </c:pt>
                <c:pt idx="9658">
                  <c:v>0.91595199999999832</c:v>
                </c:pt>
                <c:pt idx="9659">
                  <c:v>0.91595199999999832</c:v>
                </c:pt>
                <c:pt idx="9660">
                  <c:v>0.91595199999999832</c:v>
                </c:pt>
                <c:pt idx="9661">
                  <c:v>0.91595199999999832</c:v>
                </c:pt>
                <c:pt idx="9662">
                  <c:v>0.91595199999999832</c:v>
                </c:pt>
                <c:pt idx="9663">
                  <c:v>0.91595199999999832</c:v>
                </c:pt>
                <c:pt idx="9664">
                  <c:v>0.91595199999999832</c:v>
                </c:pt>
                <c:pt idx="9665">
                  <c:v>0.91595199999999832</c:v>
                </c:pt>
                <c:pt idx="9666">
                  <c:v>0.91595199999999832</c:v>
                </c:pt>
                <c:pt idx="9667">
                  <c:v>0.91595199999999832</c:v>
                </c:pt>
                <c:pt idx="9668">
                  <c:v>0.91595199999999832</c:v>
                </c:pt>
                <c:pt idx="9669">
                  <c:v>0.91595199999999832</c:v>
                </c:pt>
                <c:pt idx="9670">
                  <c:v>0.91595199999999832</c:v>
                </c:pt>
                <c:pt idx="9671">
                  <c:v>0.91595199999999832</c:v>
                </c:pt>
                <c:pt idx="9672">
                  <c:v>0.91595199999999832</c:v>
                </c:pt>
                <c:pt idx="9673">
                  <c:v>0.91595199999999832</c:v>
                </c:pt>
                <c:pt idx="9674">
                  <c:v>0.91595199999999832</c:v>
                </c:pt>
                <c:pt idx="9675">
                  <c:v>0.91595199999999832</c:v>
                </c:pt>
                <c:pt idx="9676">
                  <c:v>0.91595199999999832</c:v>
                </c:pt>
                <c:pt idx="9677">
                  <c:v>0.91595199999999832</c:v>
                </c:pt>
                <c:pt idx="9678">
                  <c:v>0.91595199999999832</c:v>
                </c:pt>
                <c:pt idx="9679">
                  <c:v>0.91595199999999832</c:v>
                </c:pt>
                <c:pt idx="9680">
                  <c:v>0.91595199999999832</c:v>
                </c:pt>
                <c:pt idx="9681">
                  <c:v>0.91595199999999832</c:v>
                </c:pt>
                <c:pt idx="9682">
                  <c:v>0.91595199999999832</c:v>
                </c:pt>
                <c:pt idx="9683">
                  <c:v>0.91595199999999832</c:v>
                </c:pt>
                <c:pt idx="9684">
                  <c:v>0.91595199999999832</c:v>
                </c:pt>
                <c:pt idx="9685">
                  <c:v>0.91595199999999832</c:v>
                </c:pt>
                <c:pt idx="9686">
                  <c:v>0.91595199999999832</c:v>
                </c:pt>
                <c:pt idx="9687">
                  <c:v>0.91595199999999832</c:v>
                </c:pt>
                <c:pt idx="9688">
                  <c:v>0.91595199999999832</c:v>
                </c:pt>
                <c:pt idx="9689">
                  <c:v>0.91595199999999832</c:v>
                </c:pt>
                <c:pt idx="9690">
                  <c:v>0.91595199999999832</c:v>
                </c:pt>
                <c:pt idx="9691">
                  <c:v>0.91595199999999832</c:v>
                </c:pt>
                <c:pt idx="9692">
                  <c:v>0.91595199999999832</c:v>
                </c:pt>
                <c:pt idx="9693">
                  <c:v>0.91595199999999832</c:v>
                </c:pt>
                <c:pt idx="9694">
                  <c:v>0.91595199999999832</c:v>
                </c:pt>
                <c:pt idx="9695">
                  <c:v>0.91595199999999832</c:v>
                </c:pt>
                <c:pt idx="9696">
                  <c:v>0.91595199999999832</c:v>
                </c:pt>
                <c:pt idx="9697">
                  <c:v>0.91595199999999832</c:v>
                </c:pt>
                <c:pt idx="9698">
                  <c:v>0.91595199999999832</c:v>
                </c:pt>
                <c:pt idx="9699">
                  <c:v>0.91595199999999832</c:v>
                </c:pt>
                <c:pt idx="9700">
                  <c:v>0.91595199999999832</c:v>
                </c:pt>
                <c:pt idx="9701">
                  <c:v>0.91595199999999832</c:v>
                </c:pt>
                <c:pt idx="9702">
                  <c:v>0.91595199999999832</c:v>
                </c:pt>
                <c:pt idx="9703">
                  <c:v>0.91595199999999832</c:v>
                </c:pt>
                <c:pt idx="9704">
                  <c:v>0.91595199999999832</c:v>
                </c:pt>
                <c:pt idx="9705">
                  <c:v>0.91595199999999832</c:v>
                </c:pt>
                <c:pt idx="9706">
                  <c:v>0.91595199999999832</c:v>
                </c:pt>
                <c:pt idx="9707">
                  <c:v>0.91595199999999832</c:v>
                </c:pt>
                <c:pt idx="9708">
                  <c:v>0.91595199999999832</c:v>
                </c:pt>
                <c:pt idx="9709">
                  <c:v>0.91595199999999832</c:v>
                </c:pt>
                <c:pt idx="9710">
                  <c:v>0.91595199999999832</c:v>
                </c:pt>
                <c:pt idx="9711">
                  <c:v>0.91595199999999832</c:v>
                </c:pt>
                <c:pt idx="9712">
                  <c:v>0.91595199999999832</c:v>
                </c:pt>
                <c:pt idx="9713">
                  <c:v>0.91595199999999832</c:v>
                </c:pt>
                <c:pt idx="9714">
                  <c:v>0.91595199999999832</c:v>
                </c:pt>
                <c:pt idx="9715">
                  <c:v>0.91595199999999832</c:v>
                </c:pt>
                <c:pt idx="9716">
                  <c:v>0.91595199999999832</c:v>
                </c:pt>
                <c:pt idx="9717">
                  <c:v>0.91595199999999832</c:v>
                </c:pt>
                <c:pt idx="9718">
                  <c:v>0.91595199999999832</c:v>
                </c:pt>
                <c:pt idx="9719">
                  <c:v>0.91595199999999832</c:v>
                </c:pt>
                <c:pt idx="9720">
                  <c:v>0.91595199999999832</c:v>
                </c:pt>
                <c:pt idx="9721">
                  <c:v>0.91595199999999832</c:v>
                </c:pt>
                <c:pt idx="9722">
                  <c:v>0.91595199999999832</c:v>
                </c:pt>
                <c:pt idx="9723">
                  <c:v>0.91595199999999832</c:v>
                </c:pt>
                <c:pt idx="9724">
                  <c:v>0.91595199999999832</c:v>
                </c:pt>
                <c:pt idx="9725">
                  <c:v>0.91595199999999832</c:v>
                </c:pt>
                <c:pt idx="9726">
                  <c:v>0.91595199999999832</c:v>
                </c:pt>
                <c:pt idx="9727">
                  <c:v>0.91595199999999832</c:v>
                </c:pt>
                <c:pt idx="9728">
                  <c:v>0.91595199999999832</c:v>
                </c:pt>
                <c:pt idx="9729">
                  <c:v>0.91595199999999832</c:v>
                </c:pt>
                <c:pt idx="9730">
                  <c:v>0.91595199999999832</c:v>
                </c:pt>
                <c:pt idx="9731">
                  <c:v>0.91595199999999832</c:v>
                </c:pt>
                <c:pt idx="9732">
                  <c:v>0.91595199999999832</c:v>
                </c:pt>
                <c:pt idx="9733">
                  <c:v>0.91595199999999832</c:v>
                </c:pt>
                <c:pt idx="9734">
                  <c:v>0.91595199999999832</c:v>
                </c:pt>
                <c:pt idx="9735">
                  <c:v>0.91595199999999832</c:v>
                </c:pt>
                <c:pt idx="9736">
                  <c:v>0.91595199999999832</c:v>
                </c:pt>
                <c:pt idx="9737">
                  <c:v>0.91595199999999832</c:v>
                </c:pt>
                <c:pt idx="9738">
                  <c:v>0.91595199999999832</c:v>
                </c:pt>
                <c:pt idx="9739">
                  <c:v>0.91595199999999832</c:v>
                </c:pt>
                <c:pt idx="9740">
                  <c:v>0.91595199999999832</c:v>
                </c:pt>
                <c:pt idx="9741">
                  <c:v>0.91595199999999832</c:v>
                </c:pt>
                <c:pt idx="9742">
                  <c:v>0.91595199999999832</c:v>
                </c:pt>
                <c:pt idx="9743">
                  <c:v>0.91595199999999832</c:v>
                </c:pt>
                <c:pt idx="9744">
                  <c:v>0.91595199999999832</c:v>
                </c:pt>
                <c:pt idx="9745">
                  <c:v>0.91595199999999832</c:v>
                </c:pt>
                <c:pt idx="9746">
                  <c:v>0.91595199999999832</c:v>
                </c:pt>
                <c:pt idx="9747">
                  <c:v>0.91595199999999832</c:v>
                </c:pt>
                <c:pt idx="9748">
                  <c:v>0.91595199999999832</c:v>
                </c:pt>
                <c:pt idx="9749">
                  <c:v>0.91595199999999832</c:v>
                </c:pt>
                <c:pt idx="9750">
                  <c:v>0.91595199999999832</c:v>
                </c:pt>
                <c:pt idx="9751">
                  <c:v>0.91595199999999832</c:v>
                </c:pt>
                <c:pt idx="9752">
                  <c:v>0.91595199999999832</c:v>
                </c:pt>
                <c:pt idx="9753">
                  <c:v>0.91595199999999832</c:v>
                </c:pt>
                <c:pt idx="9754">
                  <c:v>0.91595199999999832</c:v>
                </c:pt>
                <c:pt idx="9755">
                  <c:v>0.91595199999999832</c:v>
                </c:pt>
                <c:pt idx="9756">
                  <c:v>0.91595199999999832</c:v>
                </c:pt>
                <c:pt idx="9757">
                  <c:v>0.91595199999999832</c:v>
                </c:pt>
                <c:pt idx="9758">
                  <c:v>0.91595199999999832</c:v>
                </c:pt>
                <c:pt idx="9759">
                  <c:v>0.91595199999999832</c:v>
                </c:pt>
                <c:pt idx="9760">
                  <c:v>0.91595199999999832</c:v>
                </c:pt>
                <c:pt idx="9761">
                  <c:v>0.91595199999999832</c:v>
                </c:pt>
                <c:pt idx="9762">
                  <c:v>0.91595199999999832</c:v>
                </c:pt>
                <c:pt idx="9763">
                  <c:v>0.91595199999999832</c:v>
                </c:pt>
                <c:pt idx="9764">
                  <c:v>0.91595199999999832</c:v>
                </c:pt>
                <c:pt idx="9765">
                  <c:v>0.91595199999999832</c:v>
                </c:pt>
                <c:pt idx="9766">
                  <c:v>0.91595199999999832</c:v>
                </c:pt>
                <c:pt idx="9767">
                  <c:v>0.91595199999999832</c:v>
                </c:pt>
                <c:pt idx="9768">
                  <c:v>0.91595199999999832</c:v>
                </c:pt>
                <c:pt idx="9769">
                  <c:v>0.91595199999999832</c:v>
                </c:pt>
                <c:pt idx="9770">
                  <c:v>0.91595199999999832</c:v>
                </c:pt>
                <c:pt idx="9771">
                  <c:v>0.91595199999999832</c:v>
                </c:pt>
                <c:pt idx="9772">
                  <c:v>0.91595199999999832</c:v>
                </c:pt>
                <c:pt idx="9773">
                  <c:v>0.91595199999999832</c:v>
                </c:pt>
                <c:pt idx="9774">
                  <c:v>0.91595199999999832</c:v>
                </c:pt>
                <c:pt idx="9775">
                  <c:v>0.91595199999999832</c:v>
                </c:pt>
                <c:pt idx="9776">
                  <c:v>0.91595199999999832</c:v>
                </c:pt>
                <c:pt idx="9777">
                  <c:v>0.91595199999999832</c:v>
                </c:pt>
                <c:pt idx="9778">
                  <c:v>0.91595199999999832</c:v>
                </c:pt>
                <c:pt idx="9779">
                  <c:v>0.91595199999999832</c:v>
                </c:pt>
                <c:pt idx="9780">
                  <c:v>0.91595199999999832</c:v>
                </c:pt>
                <c:pt idx="9781">
                  <c:v>0.91595199999999832</c:v>
                </c:pt>
                <c:pt idx="9782">
                  <c:v>0.91595199999999832</c:v>
                </c:pt>
                <c:pt idx="9783">
                  <c:v>0.91595199999999832</c:v>
                </c:pt>
                <c:pt idx="9784">
                  <c:v>0.91595199999999832</c:v>
                </c:pt>
                <c:pt idx="9785">
                  <c:v>0.91595199999999832</c:v>
                </c:pt>
                <c:pt idx="9786">
                  <c:v>0.91595199999999832</c:v>
                </c:pt>
                <c:pt idx="9787">
                  <c:v>0.91595199999999832</c:v>
                </c:pt>
                <c:pt idx="9788">
                  <c:v>0.91595199999999832</c:v>
                </c:pt>
                <c:pt idx="9789">
                  <c:v>0.91595199999999832</c:v>
                </c:pt>
                <c:pt idx="9790">
                  <c:v>0.91595199999999832</c:v>
                </c:pt>
                <c:pt idx="9791">
                  <c:v>0.91595199999999832</c:v>
                </c:pt>
                <c:pt idx="9792">
                  <c:v>0.91595199999999832</c:v>
                </c:pt>
                <c:pt idx="9793">
                  <c:v>0.91595199999999832</c:v>
                </c:pt>
                <c:pt idx="9794">
                  <c:v>0.91595199999999832</c:v>
                </c:pt>
                <c:pt idx="9795">
                  <c:v>0.91595199999999832</c:v>
                </c:pt>
                <c:pt idx="9796">
                  <c:v>0.91595199999999832</c:v>
                </c:pt>
                <c:pt idx="9797">
                  <c:v>0.91595199999999832</c:v>
                </c:pt>
                <c:pt idx="9798">
                  <c:v>0.91595199999999832</c:v>
                </c:pt>
                <c:pt idx="9799">
                  <c:v>0.91595199999999832</c:v>
                </c:pt>
                <c:pt idx="9800">
                  <c:v>0.91595199999999832</c:v>
                </c:pt>
                <c:pt idx="9801">
                  <c:v>0.91595199999999832</c:v>
                </c:pt>
                <c:pt idx="9802">
                  <c:v>0.91595199999999832</c:v>
                </c:pt>
                <c:pt idx="9803">
                  <c:v>0.91595199999999832</c:v>
                </c:pt>
                <c:pt idx="9804">
                  <c:v>0.91595199999999832</c:v>
                </c:pt>
                <c:pt idx="9805">
                  <c:v>0.91595199999999832</c:v>
                </c:pt>
                <c:pt idx="9806">
                  <c:v>0.91595199999999832</c:v>
                </c:pt>
                <c:pt idx="9807">
                  <c:v>0.91595199999999832</c:v>
                </c:pt>
                <c:pt idx="9808">
                  <c:v>0.91595199999999832</c:v>
                </c:pt>
                <c:pt idx="9809">
                  <c:v>0.91595199999999832</c:v>
                </c:pt>
                <c:pt idx="9810">
                  <c:v>0.91595199999999832</c:v>
                </c:pt>
                <c:pt idx="9811">
                  <c:v>0.91595199999999832</c:v>
                </c:pt>
                <c:pt idx="9812">
                  <c:v>0.91595199999999832</c:v>
                </c:pt>
                <c:pt idx="9813">
                  <c:v>0.91595199999999832</c:v>
                </c:pt>
                <c:pt idx="9814">
                  <c:v>0.91595199999999832</c:v>
                </c:pt>
                <c:pt idx="9815">
                  <c:v>0.91595199999999832</c:v>
                </c:pt>
                <c:pt idx="9816">
                  <c:v>0.91595199999999832</c:v>
                </c:pt>
                <c:pt idx="9817">
                  <c:v>0.91595199999999832</c:v>
                </c:pt>
                <c:pt idx="9818">
                  <c:v>0.91595199999999832</c:v>
                </c:pt>
                <c:pt idx="9819">
                  <c:v>0.91595199999999832</c:v>
                </c:pt>
                <c:pt idx="9820">
                  <c:v>0.91595199999999832</c:v>
                </c:pt>
                <c:pt idx="9821">
                  <c:v>0.91595199999999832</c:v>
                </c:pt>
                <c:pt idx="9822">
                  <c:v>0.91595199999999832</c:v>
                </c:pt>
                <c:pt idx="9823">
                  <c:v>0.91595199999999832</c:v>
                </c:pt>
                <c:pt idx="9824">
                  <c:v>0.91595199999999832</c:v>
                </c:pt>
                <c:pt idx="9825">
                  <c:v>0.91595199999999832</c:v>
                </c:pt>
                <c:pt idx="9826">
                  <c:v>0.91595199999999832</c:v>
                </c:pt>
                <c:pt idx="9827">
                  <c:v>0.91595199999999832</c:v>
                </c:pt>
                <c:pt idx="9828">
                  <c:v>0.91595199999999832</c:v>
                </c:pt>
                <c:pt idx="9829">
                  <c:v>0.91595199999999832</c:v>
                </c:pt>
                <c:pt idx="9830">
                  <c:v>0.91595199999999832</c:v>
                </c:pt>
                <c:pt idx="9831">
                  <c:v>0.91595199999999832</c:v>
                </c:pt>
                <c:pt idx="9832">
                  <c:v>0.91595199999999832</c:v>
                </c:pt>
                <c:pt idx="9833">
                  <c:v>0.91595199999999832</c:v>
                </c:pt>
                <c:pt idx="9834">
                  <c:v>0.91595199999999832</c:v>
                </c:pt>
                <c:pt idx="9835">
                  <c:v>0.91595199999999832</c:v>
                </c:pt>
                <c:pt idx="9836">
                  <c:v>0.91595199999999832</c:v>
                </c:pt>
                <c:pt idx="9837">
                  <c:v>0.91595199999999832</c:v>
                </c:pt>
                <c:pt idx="9838">
                  <c:v>0.91595199999999832</c:v>
                </c:pt>
                <c:pt idx="9839">
                  <c:v>0.91595199999999832</c:v>
                </c:pt>
                <c:pt idx="9840">
                  <c:v>0.91595199999999832</c:v>
                </c:pt>
                <c:pt idx="9841">
                  <c:v>0.91595199999999832</c:v>
                </c:pt>
                <c:pt idx="9842">
                  <c:v>0.91595199999999832</c:v>
                </c:pt>
                <c:pt idx="9843">
                  <c:v>0.91595199999999832</c:v>
                </c:pt>
                <c:pt idx="9844">
                  <c:v>0.91595199999999832</c:v>
                </c:pt>
                <c:pt idx="9845">
                  <c:v>0.91595199999999832</c:v>
                </c:pt>
                <c:pt idx="9846">
                  <c:v>0.91595199999999832</c:v>
                </c:pt>
                <c:pt idx="9847">
                  <c:v>0.91595199999999832</c:v>
                </c:pt>
                <c:pt idx="9848">
                  <c:v>0.91595199999999832</c:v>
                </c:pt>
                <c:pt idx="9849">
                  <c:v>0.91595199999999832</c:v>
                </c:pt>
                <c:pt idx="9850">
                  <c:v>0.91595199999999832</c:v>
                </c:pt>
                <c:pt idx="9851">
                  <c:v>0.91595199999999832</c:v>
                </c:pt>
                <c:pt idx="9852">
                  <c:v>0.91595199999999832</c:v>
                </c:pt>
                <c:pt idx="9853">
                  <c:v>0.91595199999999832</c:v>
                </c:pt>
                <c:pt idx="9854">
                  <c:v>0.91595199999999832</c:v>
                </c:pt>
                <c:pt idx="9855">
                  <c:v>0.91595199999999832</c:v>
                </c:pt>
                <c:pt idx="9856">
                  <c:v>0.91595199999999832</c:v>
                </c:pt>
                <c:pt idx="9857">
                  <c:v>0.91595199999999832</c:v>
                </c:pt>
                <c:pt idx="9858">
                  <c:v>0.91595199999999832</c:v>
                </c:pt>
                <c:pt idx="9859">
                  <c:v>0.91595199999999832</c:v>
                </c:pt>
                <c:pt idx="9860">
                  <c:v>0.91595199999999832</c:v>
                </c:pt>
                <c:pt idx="9861">
                  <c:v>0.91595199999999832</c:v>
                </c:pt>
                <c:pt idx="9862">
                  <c:v>0.91595199999999832</c:v>
                </c:pt>
                <c:pt idx="9863">
                  <c:v>0.91595199999999832</c:v>
                </c:pt>
                <c:pt idx="9864">
                  <c:v>0.91595199999999832</c:v>
                </c:pt>
                <c:pt idx="9865">
                  <c:v>0.91595199999999832</c:v>
                </c:pt>
                <c:pt idx="9866">
                  <c:v>0.91595199999999832</c:v>
                </c:pt>
                <c:pt idx="9867">
                  <c:v>0.91595199999999832</c:v>
                </c:pt>
                <c:pt idx="9868">
                  <c:v>0.91595199999999832</c:v>
                </c:pt>
                <c:pt idx="9869">
                  <c:v>0.91595199999999832</c:v>
                </c:pt>
                <c:pt idx="9870">
                  <c:v>0.91595199999999832</c:v>
                </c:pt>
                <c:pt idx="9871">
                  <c:v>0.91595199999999832</c:v>
                </c:pt>
                <c:pt idx="9872">
                  <c:v>0.91595199999999832</c:v>
                </c:pt>
                <c:pt idx="9873">
                  <c:v>0.91595199999999832</c:v>
                </c:pt>
                <c:pt idx="9874">
                  <c:v>0.91595199999999832</c:v>
                </c:pt>
                <c:pt idx="9875">
                  <c:v>0.91595199999999832</c:v>
                </c:pt>
                <c:pt idx="9876">
                  <c:v>0.91595199999999832</c:v>
                </c:pt>
                <c:pt idx="9877">
                  <c:v>0.91595199999999832</c:v>
                </c:pt>
                <c:pt idx="9878">
                  <c:v>0.91595199999999832</c:v>
                </c:pt>
                <c:pt idx="9879">
                  <c:v>0.91595199999999832</c:v>
                </c:pt>
                <c:pt idx="9880">
                  <c:v>0.91595199999999832</c:v>
                </c:pt>
                <c:pt idx="9881">
                  <c:v>0.91595199999999832</c:v>
                </c:pt>
                <c:pt idx="9882">
                  <c:v>0.91595199999999832</c:v>
                </c:pt>
                <c:pt idx="9883">
                  <c:v>0.91595199999999832</c:v>
                </c:pt>
                <c:pt idx="9884">
                  <c:v>0.91595199999999832</c:v>
                </c:pt>
                <c:pt idx="9885">
                  <c:v>0.91595199999999832</c:v>
                </c:pt>
                <c:pt idx="9886">
                  <c:v>0.91595199999999832</c:v>
                </c:pt>
                <c:pt idx="9887">
                  <c:v>0.91595199999999832</c:v>
                </c:pt>
                <c:pt idx="9888">
                  <c:v>0.91595199999999832</c:v>
                </c:pt>
                <c:pt idx="9889">
                  <c:v>0.91595199999999832</c:v>
                </c:pt>
                <c:pt idx="9890">
                  <c:v>0.91595199999999832</c:v>
                </c:pt>
                <c:pt idx="9891">
                  <c:v>0.91595199999999832</c:v>
                </c:pt>
                <c:pt idx="9892">
                  <c:v>0.91595199999999832</c:v>
                </c:pt>
                <c:pt idx="9893">
                  <c:v>0.91595199999999832</c:v>
                </c:pt>
                <c:pt idx="9894">
                  <c:v>0.91595199999999832</c:v>
                </c:pt>
                <c:pt idx="9895">
                  <c:v>0.91595199999999832</c:v>
                </c:pt>
                <c:pt idx="9896">
                  <c:v>0.91595199999999832</c:v>
                </c:pt>
                <c:pt idx="9897">
                  <c:v>0.91595199999999832</c:v>
                </c:pt>
                <c:pt idx="9898">
                  <c:v>0.91595199999999832</c:v>
                </c:pt>
                <c:pt idx="9899">
                  <c:v>0.91595199999999832</c:v>
                </c:pt>
                <c:pt idx="9900">
                  <c:v>0.91595199999999832</c:v>
                </c:pt>
                <c:pt idx="9901">
                  <c:v>0.91595199999999832</c:v>
                </c:pt>
                <c:pt idx="9902">
                  <c:v>0.91595199999999832</c:v>
                </c:pt>
                <c:pt idx="9903">
                  <c:v>0.91595199999999832</c:v>
                </c:pt>
                <c:pt idx="9904">
                  <c:v>0.91595199999999832</c:v>
                </c:pt>
                <c:pt idx="9905">
                  <c:v>0.91595199999999832</c:v>
                </c:pt>
                <c:pt idx="9906">
                  <c:v>0.91595199999999832</c:v>
                </c:pt>
                <c:pt idx="9907">
                  <c:v>0.91595199999999832</c:v>
                </c:pt>
                <c:pt idx="9908">
                  <c:v>0.91595199999999832</c:v>
                </c:pt>
                <c:pt idx="9909">
                  <c:v>0.91595199999999832</c:v>
                </c:pt>
                <c:pt idx="9910">
                  <c:v>0.91595199999999832</c:v>
                </c:pt>
                <c:pt idx="9911">
                  <c:v>0.91595199999999832</c:v>
                </c:pt>
                <c:pt idx="9912">
                  <c:v>0.91595199999999832</c:v>
                </c:pt>
                <c:pt idx="9913">
                  <c:v>0.91595199999999832</c:v>
                </c:pt>
                <c:pt idx="9914">
                  <c:v>0.91595199999999832</c:v>
                </c:pt>
                <c:pt idx="9915">
                  <c:v>0.91595199999999832</c:v>
                </c:pt>
                <c:pt idx="9916">
                  <c:v>0.91595199999999832</c:v>
                </c:pt>
                <c:pt idx="9917">
                  <c:v>0.91595199999999832</c:v>
                </c:pt>
                <c:pt idx="9918">
                  <c:v>0.91595199999999832</c:v>
                </c:pt>
                <c:pt idx="9919">
                  <c:v>0.91595199999999832</c:v>
                </c:pt>
                <c:pt idx="9920">
                  <c:v>0.91595199999999832</c:v>
                </c:pt>
                <c:pt idx="9921">
                  <c:v>0.91595199999999832</c:v>
                </c:pt>
                <c:pt idx="9922">
                  <c:v>0.91595199999999832</c:v>
                </c:pt>
                <c:pt idx="9923">
                  <c:v>0.91595199999999832</c:v>
                </c:pt>
                <c:pt idx="9924">
                  <c:v>0.91595199999999832</c:v>
                </c:pt>
                <c:pt idx="9925">
                  <c:v>0.91595199999999832</c:v>
                </c:pt>
                <c:pt idx="9926">
                  <c:v>0.91595199999999832</c:v>
                </c:pt>
                <c:pt idx="9927">
                  <c:v>0.91595199999999832</c:v>
                </c:pt>
                <c:pt idx="9928">
                  <c:v>0.91595199999999832</c:v>
                </c:pt>
                <c:pt idx="9929">
                  <c:v>0.91595199999999832</c:v>
                </c:pt>
                <c:pt idx="9930">
                  <c:v>0.91595199999999832</c:v>
                </c:pt>
                <c:pt idx="9931">
                  <c:v>0.91595199999999832</c:v>
                </c:pt>
                <c:pt idx="9932">
                  <c:v>0.91595199999999832</c:v>
                </c:pt>
                <c:pt idx="9933">
                  <c:v>0.91595199999999832</c:v>
                </c:pt>
                <c:pt idx="9934">
                  <c:v>0.91595199999999832</c:v>
                </c:pt>
                <c:pt idx="9935">
                  <c:v>0.91595199999999832</c:v>
                </c:pt>
                <c:pt idx="9936">
                  <c:v>0.91595199999999832</c:v>
                </c:pt>
                <c:pt idx="9937">
                  <c:v>0.91595199999999832</c:v>
                </c:pt>
                <c:pt idx="9938">
                  <c:v>0.91595199999999832</c:v>
                </c:pt>
                <c:pt idx="9939">
                  <c:v>0.91595199999999832</c:v>
                </c:pt>
                <c:pt idx="9940">
                  <c:v>0.91595199999999832</c:v>
                </c:pt>
                <c:pt idx="9941">
                  <c:v>0.91595199999999832</c:v>
                </c:pt>
                <c:pt idx="9942">
                  <c:v>0.91595199999999832</c:v>
                </c:pt>
                <c:pt idx="9943">
                  <c:v>0.91595199999999832</c:v>
                </c:pt>
                <c:pt idx="9944">
                  <c:v>0.91595199999999832</c:v>
                </c:pt>
                <c:pt idx="9945">
                  <c:v>0.91595199999999832</c:v>
                </c:pt>
                <c:pt idx="9946">
                  <c:v>0.91595199999999832</c:v>
                </c:pt>
                <c:pt idx="9947">
                  <c:v>0.91595199999999832</c:v>
                </c:pt>
                <c:pt idx="9948">
                  <c:v>0.91595199999999832</c:v>
                </c:pt>
                <c:pt idx="9949">
                  <c:v>0.91595199999999832</c:v>
                </c:pt>
                <c:pt idx="9950">
                  <c:v>0.91595199999999832</c:v>
                </c:pt>
                <c:pt idx="9951">
                  <c:v>0.91595199999999832</c:v>
                </c:pt>
                <c:pt idx="9952">
                  <c:v>0.91595199999999832</c:v>
                </c:pt>
                <c:pt idx="9953">
                  <c:v>0.91595199999999832</c:v>
                </c:pt>
                <c:pt idx="9954">
                  <c:v>0.91595199999999832</c:v>
                </c:pt>
                <c:pt idx="9955">
                  <c:v>0.91595199999999832</c:v>
                </c:pt>
                <c:pt idx="9956">
                  <c:v>0.91595199999999832</c:v>
                </c:pt>
                <c:pt idx="9957">
                  <c:v>0.91595199999999832</c:v>
                </c:pt>
                <c:pt idx="9958">
                  <c:v>0.91595199999999832</c:v>
                </c:pt>
                <c:pt idx="9959">
                  <c:v>0.91595199999999832</c:v>
                </c:pt>
                <c:pt idx="9960">
                  <c:v>0.91595199999999832</c:v>
                </c:pt>
                <c:pt idx="9961">
                  <c:v>0.91595199999999832</c:v>
                </c:pt>
                <c:pt idx="9962">
                  <c:v>0.91595199999999832</c:v>
                </c:pt>
                <c:pt idx="9963">
                  <c:v>0.91595199999999832</c:v>
                </c:pt>
                <c:pt idx="9964">
                  <c:v>0.91595199999999832</c:v>
                </c:pt>
                <c:pt idx="9965">
                  <c:v>0.91595199999999832</c:v>
                </c:pt>
                <c:pt idx="9966">
                  <c:v>0.91595199999999832</c:v>
                </c:pt>
                <c:pt idx="9967">
                  <c:v>0.91595199999999832</c:v>
                </c:pt>
                <c:pt idx="9968">
                  <c:v>0.91595199999999832</c:v>
                </c:pt>
                <c:pt idx="9969">
                  <c:v>0.91595199999999832</c:v>
                </c:pt>
                <c:pt idx="9970">
                  <c:v>0.91595199999999832</c:v>
                </c:pt>
                <c:pt idx="9971">
                  <c:v>0.91595199999999832</c:v>
                </c:pt>
                <c:pt idx="9972">
                  <c:v>0.91595199999999832</c:v>
                </c:pt>
                <c:pt idx="9973">
                  <c:v>0.91595199999999832</c:v>
                </c:pt>
                <c:pt idx="9974">
                  <c:v>0.91595199999999832</c:v>
                </c:pt>
                <c:pt idx="9975">
                  <c:v>0.91595199999999832</c:v>
                </c:pt>
                <c:pt idx="9976">
                  <c:v>0.91595199999999832</c:v>
                </c:pt>
                <c:pt idx="9977">
                  <c:v>0.91595199999999832</c:v>
                </c:pt>
                <c:pt idx="9978">
                  <c:v>0.91595199999999832</c:v>
                </c:pt>
                <c:pt idx="9979">
                  <c:v>0.91595199999999832</c:v>
                </c:pt>
                <c:pt idx="9980">
                  <c:v>0.91595199999999832</c:v>
                </c:pt>
                <c:pt idx="9981">
                  <c:v>0.91595199999999832</c:v>
                </c:pt>
                <c:pt idx="9982">
                  <c:v>0.91595199999999832</c:v>
                </c:pt>
                <c:pt idx="9983">
                  <c:v>0.91595199999999832</c:v>
                </c:pt>
                <c:pt idx="9984">
                  <c:v>0.91595199999999832</c:v>
                </c:pt>
                <c:pt idx="9985">
                  <c:v>0.91595199999999832</c:v>
                </c:pt>
                <c:pt idx="9986">
                  <c:v>0.91595199999999832</c:v>
                </c:pt>
                <c:pt idx="9987">
                  <c:v>0.91595199999999832</c:v>
                </c:pt>
                <c:pt idx="9988">
                  <c:v>0.91595199999999832</c:v>
                </c:pt>
                <c:pt idx="9989">
                  <c:v>0.91595199999999832</c:v>
                </c:pt>
                <c:pt idx="9990">
                  <c:v>0.91595199999999832</c:v>
                </c:pt>
                <c:pt idx="9991">
                  <c:v>0.91595199999999832</c:v>
                </c:pt>
                <c:pt idx="9992">
                  <c:v>0.91595199999999832</c:v>
                </c:pt>
                <c:pt idx="9993">
                  <c:v>0.91595199999999832</c:v>
                </c:pt>
                <c:pt idx="9994">
                  <c:v>0.91595199999999832</c:v>
                </c:pt>
                <c:pt idx="9995">
                  <c:v>0.91595199999999832</c:v>
                </c:pt>
                <c:pt idx="9996">
                  <c:v>0.91595199999999832</c:v>
                </c:pt>
                <c:pt idx="9997">
                  <c:v>0.91595199999999832</c:v>
                </c:pt>
                <c:pt idx="9998">
                  <c:v>0.91595199999999832</c:v>
                </c:pt>
                <c:pt idx="9999">
                  <c:v>0.91595199999999832</c:v>
                </c:pt>
                <c:pt idx="10000">
                  <c:v>0.91595199999999832</c:v>
                </c:pt>
                <c:pt idx="10001">
                  <c:v>0.91595199999999832</c:v>
                </c:pt>
                <c:pt idx="10002">
                  <c:v>0.91595199999999832</c:v>
                </c:pt>
                <c:pt idx="10003">
                  <c:v>0.91595199999999832</c:v>
                </c:pt>
                <c:pt idx="10004">
                  <c:v>0.91595199999999832</c:v>
                </c:pt>
                <c:pt idx="10005">
                  <c:v>0.91595199999999832</c:v>
                </c:pt>
                <c:pt idx="10006">
                  <c:v>0.91595199999999832</c:v>
                </c:pt>
                <c:pt idx="10007">
                  <c:v>0.91595199999999832</c:v>
                </c:pt>
                <c:pt idx="10008">
                  <c:v>0.91595199999999832</c:v>
                </c:pt>
                <c:pt idx="10009">
                  <c:v>0.91595199999999832</c:v>
                </c:pt>
                <c:pt idx="10010">
                  <c:v>0.91595199999999832</c:v>
                </c:pt>
                <c:pt idx="10011">
                  <c:v>0.91595199999999832</c:v>
                </c:pt>
                <c:pt idx="10012">
                  <c:v>0.91595199999999832</c:v>
                </c:pt>
                <c:pt idx="10013">
                  <c:v>0.91595199999999832</c:v>
                </c:pt>
                <c:pt idx="10014">
                  <c:v>0.91595199999999832</c:v>
                </c:pt>
                <c:pt idx="10015">
                  <c:v>0.91595199999999832</c:v>
                </c:pt>
                <c:pt idx="10016">
                  <c:v>0.91595199999999832</c:v>
                </c:pt>
                <c:pt idx="10017">
                  <c:v>0.91595199999999832</c:v>
                </c:pt>
                <c:pt idx="10018">
                  <c:v>0.91595199999999832</c:v>
                </c:pt>
                <c:pt idx="10019">
                  <c:v>0.91595199999999832</c:v>
                </c:pt>
                <c:pt idx="10020">
                  <c:v>0.91595199999999832</c:v>
                </c:pt>
                <c:pt idx="10021">
                  <c:v>0.91595199999999832</c:v>
                </c:pt>
                <c:pt idx="10022">
                  <c:v>0.91595199999999832</c:v>
                </c:pt>
                <c:pt idx="10023">
                  <c:v>0.91595199999999832</c:v>
                </c:pt>
                <c:pt idx="10024">
                  <c:v>0.91595199999999832</c:v>
                </c:pt>
                <c:pt idx="10025">
                  <c:v>0.91595199999999832</c:v>
                </c:pt>
                <c:pt idx="10026">
                  <c:v>0.91595199999999832</c:v>
                </c:pt>
                <c:pt idx="10027">
                  <c:v>0.91595199999999832</c:v>
                </c:pt>
                <c:pt idx="10028">
                  <c:v>0.91595199999999832</c:v>
                </c:pt>
                <c:pt idx="10029">
                  <c:v>0.91595199999999832</c:v>
                </c:pt>
                <c:pt idx="10030">
                  <c:v>0.91595199999999832</c:v>
                </c:pt>
                <c:pt idx="10031">
                  <c:v>0.91595199999999832</c:v>
                </c:pt>
                <c:pt idx="10032">
                  <c:v>0.91595199999999832</c:v>
                </c:pt>
                <c:pt idx="10033">
                  <c:v>0.91595199999999832</c:v>
                </c:pt>
                <c:pt idx="10034">
                  <c:v>0.91595199999999832</c:v>
                </c:pt>
                <c:pt idx="10035">
                  <c:v>0.91595199999999832</c:v>
                </c:pt>
                <c:pt idx="10036">
                  <c:v>0.91595199999999832</c:v>
                </c:pt>
                <c:pt idx="10037">
                  <c:v>0.91595199999999832</c:v>
                </c:pt>
                <c:pt idx="10038">
                  <c:v>0.91595199999999832</c:v>
                </c:pt>
                <c:pt idx="10039">
                  <c:v>0.91595199999999832</c:v>
                </c:pt>
                <c:pt idx="10040">
                  <c:v>0.91595199999999832</c:v>
                </c:pt>
                <c:pt idx="10041">
                  <c:v>0.91595199999999832</c:v>
                </c:pt>
                <c:pt idx="10042">
                  <c:v>0.91595199999999832</c:v>
                </c:pt>
                <c:pt idx="10043">
                  <c:v>0.91595199999999832</c:v>
                </c:pt>
                <c:pt idx="10044">
                  <c:v>0.91595199999999832</c:v>
                </c:pt>
                <c:pt idx="10045">
                  <c:v>0.91595199999999832</c:v>
                </c:pt>
                <c:pt idx="10046">
                  <c:v>0.91595199999999832</c:v>
                </c:pt>
                <c:pt idx="10047">
                  <c:v>0.91595199999999832</c:v>
                </c:pt>
                <c:pt idx="10048">
                  <c:v>0.91595199999999832</c:v>
                </c:pt>
                <c:pt idx="10049">
                  <c:v>0.91595199999999832</c:v>
                </c:pt>
                <c:pt idx="10050">
                  <c:v>0.91595199999999832</c:v>
                </c:pt>
                <c:pt idx="10051">
                  <c:v>0.91595199999999832</c:v>
                </c:pt>
                <c:pt idx="10052">
                  <c:v>0.91595199999999832</c:v>
                </c:pt>
                <c:pt idx="10053">
                  <c:v>0.91595199999999832</c:v>
                </c:pt>
                <c:pt idx="10054">
                  <c:v>0.91595199999999832</c:v>
                </c:pt>
                <c:pt idx="10055">
                  <c:v>0.91595199999999832</c:v>
                </c:pt>
                <c:pt idx="10056">
                  <c:v>0.91595199999999832</c:v>
                </c:pt>
                <c:pt idx="10057">
                  <c:v>0.91595199999999832</c:v>
                </c:pt>
                <c:pt idx="10058">
                  <c:v>0.91595199999999832</c:v>
                </c:pt>
                <c:pt idx="10059">
                  <c:v>0.91595199999999832</c:v>
                </c:pt>
                <c:pt idx="10060">
                  <c:v>0.91595199999999832</c:v>
                </c:pt>
                <c:pt idx="10061">
                  <c:v>0.91595199999999832</c:v>
                </c:pt>
                <c:pt idx="10062">
                  <c:v>0.91595199999999832</c:v>
                </c:pt>
                <c:pt idx="10063">
                  <c:v>0.91595199999999832</c:v>
                </c:pt>
                <c:pt idx="10064">
                  <c:v>0.91595199999999832</c:v>
                </c:pt>
                <c:pt idx="10065">
                  <c:v>0.91595199999999832</c:v>
                </c:pt>
                <c:pt idx="10066">
                  <c:v>0.91595199999999832</c:v>
                </c:pt>
                <c:pt idx="10067">
                  <c:v>0.91595199999999832</c:v>
                </c:pt>
                <c:pt idx="10068">
                  <c:v>0.91595199999999832</c:v>
                </c:pt>
                <c:pt idx="10069">
                  <c:v>0.91595199999999832</c:v>
                </c:pt>
                <c:pt idx="10070">
                  <c:v>0.91595199999999832</c:v>
                </c:pt>
                <c:pt idx="10071">
                  <c:v>0.91595199999999832</c:v>
                </c:pt>
                <c:pt idx="10072">
                  <c:v>0.91595199999999832</c:v>
                </c:pt>
                <c:pt idx="10073">
                  <c:v>0.91595199999999832</c:v>
                </c:pt>
                <c:pt idx="10074">
                  <c:v>0.91595199999999832</c:v>
                </c:pt>
                <c:pt idx="10075">
                  <c:v>0.91595199999999832</c:v>
                </c:pt>
                <c:pt idx="10076">
                  <c:v>0.91595199999999832</c:v>
                </c:pt>
                <c:pt idx="10077">
                  <c:v>0.91595199999999832</c:v>
                </c:pt>
                <c:pt idx="10078">
                  <c:v>0.91595199999999832</c:v>
                </c:pt>
                <c:pt idx="10079">
                  <c:v>0.91595199999999832</c:v>
                </c:pt>
                <c:pt idx="10080">
                  <c:v>0.91595199999999832</c:v>
                </c:pt>
                <c:pt idx="10081">
                  <c:v>0.91595199999999832</c:v>
                </c:pt>
                <c:pt idx="10082">
                  <c:v>0.91595199999999832</c:v>
                </c:pt>
                <c:pt idx="10083">
                  <c:v>0.91595199999999832</c:v>
                </c:pt>
                <c:pt idx="10084">
                  <c:v>0.91595199999999832</c:v>
                </c:pt>
                <c:pt idx="10085">
                  <c:v>0.91595199999999832</c:v>
                </c:pt>
                <c:pt idx="10086">
                  <c:v>0.91595199999999832</c:v>
                </c:pt>
                <c:pt idx="10087">
                  <c:v>0.91595199999999832</c:v>
                </c:pt>
                <c:pt idx="10088">
                  <c:v>0.91595199999999832</c:v>
                </c:pt>
                <c:pt idx="10089">
                  <c:v>0.91595199999999832</c:v>
                </c:pt>
                <c:pt idx="10090">
                  <c:v>0.91595199999999832</c:v>
                </c:pt>
                <c:pt idx="10091">
                  <c:v>0.91595199999999832</c:v>
                </c:pt>
                <c:pt idx="10092">
                  <c:v>0.91595199999999832</c:v>
                </c:pt>
                <c:pt idx="10093">
                  <c:v>0.91595199999999832</c:v>
                </c:pt>
                <c:pt idx="10094">
                  <c:v>0.91595199999999832</c:v>
                </c:pt>
                <c:pt idx="10095">
                  <c:v>0.91595199999999832</c:v>
                </c:pt>
                <c:pt idx="10096">
                  <c:v>0.91595199999999832</c:v>
                </c:pt>
                <c:pt idx="10097">
                  <c:v>0.91595199999999832</c:v>
                </c:pt>
                <c:pt idx="10098">
                  <c:v>0.91595199999999832</c:v>
                </c:pt>
                <c:pt idx="10099">
                  <c:v>0.91595199999999832</c:v>
                </c:pt>
                <c:pt idx="10100">
                  <c:v>0.91595199999999832</c:v>
                </c:pt>
                <c:pt idx="10101">
                  <c:v>0.91595199999999832</c:v>
                </c:pt>
                <c:pt idx="10102">
                  <c:v>0.91595199999999832</c:v>
                </c:pt>
                <c:pt idx="10103">
                  <c:v>0.91595199999999832</c:v>
                </c:pt>
                <c:pt idx="10104">
                  <c:v>0.91595199999999832</c:v>
                </c:pt>
                <c:pt idx="10105">
                  <c:v>0.91595199999999832</c:v>
                </c:pt>
                <c:pt idx="10106">
                  <c:v>0.91595199999999832</c:v>
                </c:pt>
                <c:pt idx="10107">
                  <c:v>0.91595199999999832</c:v>
                </c:pt>
                <c:pt idx="10108">
                  <c:v>0.91595199999999832</c:v>
                </c:pt>
                <c:pt idx="10109">
                  <c:v>0.91595199999999832</c:v>
                </c:pt>
                <c:pt idx="10110">
                  <c:v>0.91595199999999832</c:v>
                </c:pt>
                <c:pt idx="10111">
                  <c:v>0.91595199999999832</c:v>
                </c:pt>
                <c:pt idx="10112">
                  <c:v>0.91595199999999832</c:v>
                </c:pt>
                <c:pt idx="10113">
                  <c:v>0.91595199999999832</c:v>
                </c:pt>
                <c:pt idx="10114">
                  <c:v>0.91595199999999832</c:v>
                </c:pt>
                <c:pt idx="10115">
                  <c:v>0.91595199999999832</c:v>
                </c:pt>
                <c:pt idx="10116">
                  <c:v>0.91595199999999832</c:v>
                </c:pt>
                <c:pt idx="10117">
                  <c:v>0.91595199999999832</c:v>
                </c:pt>
                <c:pt idx="10118">
                  <c:v>0.91595199999999832</c:v>
                </c:pt>
                <c:pt idx="10119">
                  <c:v>0.91595199999999832</c:v>
                </c:pt>
                <c:pt idx="10120">
                  <c:v>0.91595199999999832</c:v>
                </c:pt>
                <c:pt idx="10121">
                  <c:v>0.91595199999999832</c:v>
                </c:pt>
                <c:pt idx="10122">
                  <c:v>0.91595199999999832</c:v>
                </c:pt>
                <c:pt idx="10123">
                  <c:v>0.91595199999999832</c:v>
                </c:pt>
                <c:pt idx="10124">
                  <c:v>0.91595199999999832</c:v>
                </c:pt>
                <c:pt idx="10125">
                  <c:v>0.91595199999999832</c:v>
                </c:pt>
                <c:pt idx="10126">
                  <c:v>0.91595199999999832</c:v>
                </c:pt>
                <c:pt idx="10127">
                  <c:v>0.91595199999999832</c:v>
                </c:pt>
                <c:pt idx="10128">
                  <c:v>0.91595199999999832</c:v>
                </c:pt>
                <c:pt idx="10129">
                  <c:v>0.91595199999999832</c:v>
                </c:pt>
                <c:pt idx="10130">
                  <c:v>0.91595199999999832</c:v>
                </c:pt>
                <c:pt idx="10131">
                  <c:v>0.91595199999999832</c:v>
                </c:pt>
                <c:pt idx="10132">
                  <c:v>0.91595199999999832</c:v>
                </c:pt>
                <c:pt idx="10133">
                  <c:v>0.91595199999999832</c:v>
                </c:pt>
                <c:pt idx="10134">
                  <c:v>0.91595199999999832</c:v>
                </c:pt>
                <c:pt idx="10135">
                  <c:v>0.91595199999999832</c:v>
                </c:pt>
                <c:pt idx="10136">
                  <c:v>0.91595199999999832</c:v>
                </c:pt>
                <c:pt idx="10137">
                  <c:v>0.91595199999999832</c:v>
                </c:pt>
                <c:pt idx="10138">
                  <c:v>0.91595199999999832</c:v>
                </c:pt>
                <c:pt idx="10139">
                  <c:v>0.91595199999999832</c:v>
                </c:pt>
                <c:pt idx="10140">
                  <c:v>0.91595199999999832</c:v>
                </c:pt>
                <c:pt idx="10141">
                  <c:v>0.91595199999999832</c:v>
                </c:pt>
                <c:pt idx="10142">
                  <c:v>0.91595199999999832</c:v>
                </c:pt>
                <c:pt idx="10143">
                  <c:v>0.91595199999999832</c:v>
                </c:pt>
                <c:pt idx="10144">
                  <c:v>0.91595199999999832</c:v>
                </c:pt>
                <c:pt idx="10145">
                  <c:v>0.91595199999999832</c:v>
                </c:pt>
                <c:pt idx="10146">
                  <c:v>0.91595199999999832</c:v>
                </c:pt>
                <c:pt idx="10147">
                  <c:v>0.91595199999999832</c:v>
                </c:pt>
                <c:pt idx="10148">
                  <c:v>0.91595199999999832</c:v>
                </c:pt>
                <c:pt idx="10149">
                  <c:v>0.91595199999999832</c:v>
                </c:pt>
                <c:pt idx="10150">
                  <c:v>0.91595199999999832</c:v>
                </c:pt>
                <c:pt idx="10151">
                  <c:v>0.91595199999999832</c:v>
                </c:pt>
                <c:pt idx="10152">
                  <c:v>0.91595199999999832</c:v>
                </c:pt>
                <c:pt idx="10153">
                  <c:v>0.91595199999999832</c:v>
                </c:pt>
                <c:pt idx="10154">
                  <c:v>0.91595199999999832</c:v>
                </c:pt>
                <c:pt idx="10155">
                  <c:v>0.91595199999999832</c:v>
                </c:pt>
                <c:pt idx="10156">
                  <c:v>0.91595199999999832</c:v>
                </c:pt>
                <c:pt idx="10157">
                  <c:v>0.91595199999999832</c:v>
                </c:pt>
                <c:pt idx="10158">
                  <c:v>0.91595199999999832</c:v>
                </c:pt>
                <c:pt idx="10159">
                  <c:v>0.91595199999999832</c:v>
                </c:pt>
                <c:pt idx="10160">
                  <c:v>0.91595199999999832</c:v>
                </c:pt>
                <c:pt idx="10161">
                  <c:v>0.91595199999999832</c:v>
                </c:pt>
                <c:pt idx="10162">
                  <c:v>0.91595199999999832</c:v>
                </c:pt>
                <c:pt idx="10163">
                  <c:v>0.91595199999999832</c:v>
                </c:pt>
                <c:pt idx="10164">
                  <c:v>0.91595199999999832</c:v>
                </c:pt>
                <c:pt idx="10165">
                  <c:v>0.91595199999999832</c:v>
                </c:pt>
                <c:pt idx="10166">
                  <c:v>0.91595199999999832</c:v>
                </c:pt>
                <c:pt idx="10167">
                  <c:v>0.91595199999999832</c:v>
                </c:pt>
                <c:pt idx="10168">
                  <c:v>0.91595199999999832</c:v>
                </c:pt>
                <c:pt idx="10169">
                  <c:v>0.91595199999999832</c:v>
                </c:pt>
                <c:pt idx="10170">
                  <c:v>0.91595199999999832</c:v>
                </c:pt>
                <c:pt idx="10171">
                  <c:v>0.91595199999999832</c:v>
                </c:pt>
                <c:pt idx="10172">
                  <c:v>0.91595199999999832</c:v>
                </c:pt>
                <c:pt idx="10173">
                  <c:v>0.91595199999999832</c:v>
                </c:pt>
                <c:pt idx="10174">
                  <c:v>0.91595199999999832</c:v>
                </c:pt>
                <c:pt idx="10175">
                  <c:v>0.91595199999999832</c:v>
                </c:pt>
                <c:pt idx="10176">
                  <c:v>0.91595199999999832</c:v>
                </c:pt>
                <c:pt idx="10177">
                  <c:v>0.91595199999999832</c:v>
                </c:pt>
                <c:pt idx="10178">
                  <c:v>0.91595199999999832</c:v>
                </c:pt>
                <c:pt idx="10179">
                  <c:v>0.91595199999999832</c:v>
                </c:pt>
                <c:pt idx="10180">
                  <c:v>0.91595199999999832</c:v>
                </c:pt>
                <c:pt idx="10181">
                  <c:v>0.91595199999999832</c:v>
                </c:pt>
                <c:pt idx="10182">
                  <c:v>0.91595199999999832</c:v>
                </c:pt>
                <c:pt idx="10183">
                  <c:v>0.91595199999999832</c:v>
                </c:pt>
                <c:pt idx="10184">
                  <c:v>0.91595199999999832</c:v>
                </c:pt>
                <c:pt idx="10185">
                  <c:v>0.91595199999999832</c:v>
                </c:pt>
                <c:pt idx="10186">
                  <c:v>0.91595199999999832</c:v>
                </c:pt>
                <c:pt idx="10187">
                  <c:v>0.91595199999999832</c:v>
                </c:pt>
                <c:pt idx="10188">
                  <c:v>0.91595199999999832</c:v>
                </c:pt>
                <c:pt idx="10189">
                  <c:v>0.91595199999999832</c:v>
                </c:pt>
                <c:pt idx="10190">
                  <c:v>0.91595199999999832</c:v>
                </c:pt>
                <c:pt idx="10191">
                  <c:v>0.91595199999999832</c:v>
                </c:pt>
                <c:pt idx="10192">
                  <c:v>0.91595199999999832</c:v>
                </c:pt>
                <c:pt idx="10193">
                  <c:v>0.91595199999999832</c:v>
                </c:pt>
                <c:pt idx="10194">
                  <c:v>0.91595199999999832</c:v>
                </c:pt>
                <c:pt idx="10195">
                  <c:v>0.91595199999999832</c:v>
                </c:pt>
                <c:pt idx="10196">
                  <c:v>0.91595199999999832</c:v>
                </c:pt>
                <c:pt idx="10197">
                  <c:v>0.91595199999999832</c:v>
                </c:pt>
                <c:pt idx="10198">
                  <c:v>0.91595199999999832</c:v>
                </c:pt>
                <c:pt idx="10199">
                  <c:v>0.91595199999999832</c:v>
                </c:pt>
                <c:pt idx="10200">
                  <c:v>0.91595199999999832</c:v>
                </c:pt>
                <c:pt idx="10201">
                  <c:v>0.91595199999999832</c:v>
                </c:pt>
                <c:pt idx="10202">
                  <c:v>0.91595199999999832</c:v>
                </c:pt>
                <c:pt idx="10203">
                  <c:v>0.91595199999999832</c:v>
                </c:pt>
                <c:pt idx="10204">
                  <c:v>0.91595199999999832</c:v>
                </c:pt>
                <c:pt idx="10205">
                  <c:v>0.91595199999999832</c:v>
                </c:pt>
                <c:pt idx="10206">
                  <c:v>0.91595199999999832</c:v>
                </c:pt>
                <c:pt idx="10207">
                  <c:v>0.91595199999999832</c:v>
                </c:pt>
                <c:pt idx="10208">
                  <c:v>0.91595199999999832</c:v>
                </c:pt>
                <c:pt idx="10209">
                  <c:v>0.91595199999999832</c:v>
                </c:pt>
                <c:pt idx="10210">
                  <c:v>0.91595199999999832</c:v>
                </c:pt>
                <c:pt idx="10211">
                  <c:v>0.91595199999999832</c:v>
                </c:pt>
                <c:pt idx="10212">
                  <c:v>0.91595199999999832</c:v>
                </c:pt>
                <c:pt idx="10213">
                  <c:v>0.91595199999999832</c:v>
                </c:pt>
                <c:pt idx="10214">
                  <c:v>0.91595199999999832</c:v>
                </c:pt>
                <c:pt idx="10215">
                  <c:v>0.91595199999999832</c:v>
                </c:pt>
                <c:pt idx="10216">
                  <c:v>0.91595199999999832</c:v>
                </c:pt>
                <c:pt idx="10217">
                  <c:v>0.91595199999999832</c:v>
                </c:pt>
                <c:pt idx="10218">
                  <c:v>0.91595199999999832</c:v>
                </c:pt>
                <c:pt idx="10219">
                  <c:v>0.91595199999999832</c:v>
                </c:pt>
                <c:pt idx="10220">
                  <c:v>0.91595199999999832</c:v>
                </c:pt>
                <c:pt idx="10221">
                  <c:v>0.91595199999999832</c:v>
                </c:pt>
                <c:pt idx="10222">
                  <c:v>0.91595199999999832</c:v>
                </c:pt>
                <c:pt idx="10223">
                  <c:v>0.91595199999999832</c:v>
                </c:pt>
                <c:pt idx="10224">
                  <c:v>0.91595199999999832</c:v>
                </c:pt>
                <c:pt idx="10225">
                  <c:v>0.91595199999999832</c:v>
                </c:pt>
                <c:pt idx="10226">
                  <c:v>0.91595199999999832</c:v>
                </c:pt>
                <c:pt idx="10227">
                  <c:v>0.91595199999999832</c:v>
                </c:pt>
                <c:pt idx="10228">
                  <c:v>0.91595199999999832</c:v>
                </c:pt>
                <c:pt idx="10229">
                  <c:v>0.91595199999999832</c:v>
                </c:pt>
                <c:pt idx="10230">
                  <c:v>0.91595199999999832</c:v>
                </c:pt>
                <c:pt idx="10231">
                  <c:v>0.91595199999999832</c:v>
                </c:pt>
                <c:pt idx="10232">
                  <c:v>0.91595199999999832</c:v>
                </c:pt>
                <c:pt idx="10233">
                  <c:v>0.91595199999999832</c:v>
                </c:pt>
                <c:pt idx="10234">
                  <c:v>0.91595199999999832</c:v>
                </c:pt>
                <c:pt idx="10235">
                  <c:v>0.91595199999999832</c:v>
                </c:pt>
                <c:pt idx="10236">
                  <c:v>0.91595199999999832</c:v>
                </c:pt>
                <c:pt idx="10237">
                  <c:v>0.91595199999999832</c:v>
                </c:pt>
                <c:pt idx="10238">
                  <c:v>0.91595199999999832</c:v>
                </c:pt>
                <c:pt idx="10239">
                  <c:v>0.91595199999999832</c:v>
                </c:pt>
                <c:pt idx="10240">
                  <c:v>0.91595199999999832</c:v>
                </c:pt>
                <c:pt idx="10241">
                  <c:v>0.91595199999999832</c:v>
                </c:pt>
                <c:pt idx="10242">
                  <c:v>0.91595199999999832</c:v>
                </c:pt>
                <c:pt idx="10243">
                  <c:v>0.91595199999999832</c:v>
                </c:pt>
                <c:pt idx="10244">
                  <c:v>0.91595199999999832</c:v>
                </c:pt>
                <c:pt idx="10245">
                  <c:v>0.91595199999999832</c:v>
                </c:pt>
                <c:pt idx="10246">
                  <c:v>0.91595199999999832</c:v>
                </c:pt>
                <c:pt idx="10247">
                  <c:v>0.91595199999999832</c:v>
                </c:pt>
                <c:pt idx="10248">
                  <c:v>0.91595199999999832</c:v>
                </c:pt>
                <c:pt idx="10249">
                  <c:v>0.91595199999999832</c:v>
                </c:pt>
                <c:pt idx="10250">
                  <c:v>0.91595199999999832</c:v>
                </c:pt>
                <c:pt idx="10251">
                  <c:v>0.91595199999999832</c:v>
                </c:pt>
                <c:pt idx="10252">
                  <c:v>0.91595199999999832</c:v>
                </c:pt>
                <c:pt idx="10253">
                  <c:v>0.91595199999999832</c:v>
                </c:pt>
                <c:pt idx="10254">
                  <c:v>0.91595199999999832</c:v>
                </c:pt>
                <c:pt idx="10255">
                  <c:v>0.91595199999999832</c:v>
                </c:pt>
                <c:pt idx="10256">
                  <c:v>0.91595199999999832</c:v>
                </c:pt>
                <c:pt idx="10257">
                  <c:v>0.91595199999999832</c:v>
                </c:pt>
                <c:pt idx="10258">
                  <c:v>0.91595199999999832</c:v>
                </c:pt>
                <c:pt idx="10259">
                  <c:v>0.91595199999999832</c:v>
                </c:pt>
                <c:pt idx="10260">
                  <c:v>0.91595199999999832</c:v>
                </c:pt>
                <c:pt idx="10261">
                  <c:v>0.91595199999999832</c:v>
                </c:pt>
                <c:pt idx="10262">
                  <c:v>0.91595199999999832</c:v>
                </c:pt>
                <c:pt idx="10263">
                  <c:v>0.91595199999999832</c:v>
                </c:pt>
                <c:pt idx="10264">
                  <c:v>0.91595199999999832</c:v>
                </c:pt>
                <c:pt idx="10265">
                  <c:v>0.91595199999999832</c:v>
                </c:pt>
                <c:pt idx="10266">
                  <c:v>0.91595199999999832</c:v>
                </c:pt>
                <c:pt idx="10267">
                  <c:v>0.91595199999999832</c:v>
                </c:pt>
                <c:pt idx="10268">
                  <c:v>0.91595199999999832</c:v>
                </c:pt>
                <c:pt idx="10269">
                  <c:v>0.91595199999999832</c:v>
                </c:pt>
                <c:pt idx="10270">
                  <c:v>0.91595199999999832</c:v>
                </c:pt>
                <c:pt idx="10271">
                  <c:v>0.91595199999999832</c:v>
                </c:pt>
                <c:pt idx="10272">
                  <c:v>0.91595199999999832</c:v>
                </c:pt>
                <c:pt idx="10273">
                  <c:v>0.91595199999999832</c:v>
                </c:pt>
                <c:pt idx="10274">
                  <c:v>0.91595199999999832</c:v>
                </c:pt>
                <c:pt idx="10275">
                  <c:v>0.91595199999999832</c:v>
                </c:pt>
                <c:pt idx="10276">
                  <c:v>0.91595199999999832</c:v>
                </c:pt>
                <c:pt idx="10277">
                  <c:v>0.91595199999999832</c:v>
                </c:pt>
                <c:pt idx="10278">
                  <c:v>0.91595199999999832</c:v>
                </c:pt>
                <c:pt idx="10279">
                  <c:v>0.91595199999999832</c:v>
                </c:pt>
                <c:pt idx="10280">
                  <c:v>0.91595199999999832</c:v>
                </c:pt>
                <c:pt idx="10281">
                  <c:v>0.91595199999999832</c:v>
                </c:pt>
                <c:pt idx="10282">
                  <c:v>0.91595199999999832</c:v>
                </c:pt>
                <c:pt idx="10283">
                  <c:v>0.91595199999999832</c:v>
                </c:pt>
                <c:pt idx="10284">
                  <c:v>0.91595199999999832</c:v>
                </c:pt>
                <c:pt idx="10285">
                  <c:v>0.91595199999999832</c:v>
                </c:pt>
                <c:pt idx="10286">
                  <c:v>0.91595199999999832</c:v>
                </c:pt>
                <c:pt idx="10287">
                  <c:v>0.91595199999999832</c:v>
                </c:pt>
                <c:pt idx="10288">
                  <c:v>0.91595199999999832</c:v>
                </c:pt>
                <c:pt idx="10289">
                  <c:v>0.91595199999999832</c:v>
                </c:pt>
                <c:pt idx="10290">
                  <c:v>0.91595199999999832</c:v>
                </c:pt>
                <c:pt idx="10291">
                  <c:v>0.91595199999999832</c:v>
                </c:pt>
                <c:pt idx="10292">
                  <c:v>0.91595199999999832</c:v>
                </c:pt>
                <c:pt idx="10293">
                  <c:v>0.91595199999999832</c:v>
                </c:pt>
                <c:pt idx="10294">
                  <c:v>0.91595199999999832</c:v>
                </c:pt>
                <c:pt idx="10295">
                  <c:v>0.91595199999999832</c:v>
                </c:pt>
                <c:pt idx="10296">
                  <c:v>0.91595199999999832</c:v>
                </c:pt>
                <c:pt idx="10297">
                  <c:v>0.91595199999999832</c:v>
                </c:pt>
                <c:pt idx="10298">
                  <c:v>0.91595199999999832</c:v>
                </c:pt>
                <c:pt idx="10299">
                  <c:v>0.91595199999999832</c:v>
                </c:pt>
                <c:pt idx="10300">
                  <c:v>0.91595199999999832</c:v>
                </c:pt>
                <c:pt idx="10301">
                  <c:v>0.91595199999999832</c:v>
                </c:pt>
                <c:pt idx="10302">
                  <c:v>0.91595199999999832</c:v>
                </c:pt>
                <c:pt idx="10303">
                  <c:v>0.91595199999999832</c:v>
                </c:pt>
                <c:pt idx="10304">
                  <c:v>0.91595199999999832</c:v>
                </c:pt>
                <c:pt idx="10305">
                  <c:v>0.91595199999999832</c:v>
                </c:pt>
                <c:pt idx="10306">
                  <c:v>0.91595199999999832</c:v>
                </c:pt>
                <c:pt idx="10307">
                  <c:v>0.91595199999999832</c:v>
                </c:pt>
                <c:pt idx="10308">
                  <c:v>0.91595199999999832</c:v>
                </c:pt>
                <c:pt idx="10309">
                  <c:v>0.91595199999999832</c:v>
                </c:pt>
                <c:pt idx="10310">
                  <c:v>0.91595199999999832</c:v>
                </c:pt>
                <c:pt idx="10311">
                  <c:v>0.91595199999999832</c:v>
                </c:pt>
                <c:pt idx="10312">
                  <c:v>0.91595199999999832</c:v>
                </c:pt>
                <c:pt idx="10313">
                  <c:v>0.91595199999999832</c:v>
                </c:pt>
                <c:pt idx="10314">
                  <c:v>0.91595199999999832</c:v>
                </c:pt>
                <c:pt idx="10315">
                  <c:v>0.91595199999999832</c:v>
                </c:pt>
                <c:pt idx="10316">
                  <c:v>0.91595199999999832</c:v>
                </c:pt>
                <c:pt idx="10317">
                  <c:v>0.91595199999999832</c:v>
                </c:pt>
                <c:pt idx="10318">
                  <c:v>0.91595199999999832</c:v>
                </c:pt>
                <c:pt idx="10319">
                  <c:v>0.91595199999999832</c:v>
                </c:pt>
                <c:pt idx="10320">
                  <c:v>0.91595199999999832</c:v>
                </c:pt>
                <c:pt idx="10321">
                  <c:v>0.91595199999999832</c:v>
                </c:pt>
                <c:pt idx="10322">
                  <c:v>0.91595199999999832</c:v>
                </c:pt>
                <c:pt idx="10323">
                  <c:v>0.91595199999999832</c:v>
                </c:pt>
                <c:pt idx="10324">
                  <c:v>0.91595199999999832</c:v>
                </c:pt>
                <c:pt idx="10325">
                  <c:v>0.91595199999999832</c:v>
                </c:pt>
                <c:pt idx="10326">
                  <c:v>0.91595199999999832</c:v>
                </c:pt>
                <c:pt idx="10327">
                  <c:v>0.91595199999999832</c:v>
                </c:pt>
                <c:pt idx="10328">
                  <c:v>0.91595199999999832</c:v>
                </c:pt>
                <c:pt idx="10329">
                  <c:v>0.91595199999999832</c:v>
                </c:pt>
                <c:pt idx="10330">
                  <c:v>0.91595199999999832</c:v>
                </c:pt>
                <c:pt idx="10331">
                  <c:v>0.91595199999999832</c:v>
                </c:pt>
                <c:pt idx="10332">
                  <c:v>0.91595199999999832</c:v>
                </c:pt>
                <c:pt idx="10333">
                  <c:v>0.91595199999999832</c:v>
                </c:pt>
                <c:pt idx="10334">
                  <c:v>0.91595199999999832</c:v>
                </c:pt>
                <c:pt idx="10335">
                  <c:v>0.91595199999999832</c:v>
                </c:pt>
                <c:pt idx="10336">
                  <c:v>0.91595199999999832</c:v>
                </c:pt>
                <c:pt idx="10337">
                  <c:v>0.91595199999999832</c:v>
                </c:pt>
                <c:pt idx="10338">
                  <c:v>0.91595199999999832</c:v>
                </c:pt>
                <c:pt idx="10339">
                  <c:v>0.91595199999999832</c:v>
                </c:pt>
                <c:pt idx="10340">
                  <c:v>0.91595199999999832</c:v>
                </c:pt>
                <c:pt idx="10341">
                  <c:v>0.91595199999999832</c:v>
                </c:pt>
                <c:pt idx="10342">
                  <c:v>0.91595199999999832</c:v>
                </c:pt>
                <c:pt idx="10343">
                  <c:v>0.91595199999999832</c:v>
                </c:pt>
                <c:pt idx="10344">
                  <c:v>0.91595199999999832</c:v>
                </c:pt>
                <c:pt idx="10345">
                  <c:v>0.91595199999999832</c:v>
                </c:pt>
                <c:pt idx="10346">
                  <c:v>0.91595199999999832</c:v>
                </c:pt>
                <c:pt idx="10347">
                  <c:v>0.91595199999999832</c:v>
                </c:pt>
                <c:pt idx="10348">
                  <c:v>0.91595199999999832</c:v>
                </c:pt>
                <c:pt idx="10349">
                  <c:v>0.91595199999999832</c:v>
                </c:pt>
                <c:pt idx="10350">
                  <c:v>0.91595199999999832</c:v>
                </c:pt>
                <c:pt idx="10351">
                  <c:v>0.91595199999999832</c:v>
                </c:pt>
                <c:pt idx="10352">
                  <c:v>0.91595199999999832</c:v>
                </c:pt>
                <c:pt idx="10353">
                  <c:v>0.91595199999999832</c:v>
                </c:pt>
                <c:pt idx="10354">
                  <c:v>0.91595199999999832</c:v>
                </c:pt>
                <c:pt idx="10355">
                  <c:v>0.91595199999999832</c:v>
                </c:pt>
                <c:pt idx="10356">
                  <c:v>0.91595199999999832</c:v>
                </c:pt>
                <c:pt idx="10357">
                  <c:v>0.91595199999999832</c:v>
                </c:pt>
                <c:pt idx="10358">
                  <c:v>0.91595199999999832</c:v>
                </c:pt>
                <c:pt idx="10359">
                  <c:v>0.91595199999999832</c:v>
                </c:pt>
                <c:pt idx="10360">
                  <c:v>0.91595199999999832</c:v>
                </c:pt>
                <c:pt idx="10361">
                  <c:v>0.91595199999999832</c:v>
                </c:pt>
                <c:pt idx="10362">
                  <c:v>0.91595199999999832</c:v>
                </c:pt>
                <c:pt idx="10363">
                  <c:v>0.91595199999999832</c:v>
                </c:pt>
                <c:pt idx="10364">
                  <c:v>0.91595199999999832</c:v>
                </c:pt>
                <c:pt idx="10365">
                  <c:v>0.91595199999999832</c:v>
                </c:pt>
                <c:pt idx="10366">
                  <c:v>0.91595199999999832</c:v>
                </c:pt>
                <c:pt idx="10367">
                  <c:v>0.91595199999999832</c:v>
                </c:pt>
                <c:pt idx="10368">
                  <c:v>0.91595199999999832</c:v>
                </c:pt>
                <c:pt idx="10369">
                  <c:v>0.91595199999999832</c:v>
                </c:pt>
                <c:pt idx="10370">
                  <c:v>0.91595199999999832</c:v>
                </c:pt>
                <c:pt idx="10371">
                  <c:v>0.91595199999999832</c:v>
                </c:pt>
                <c:pt idx="10372">
                  <c:v>0.91595199999999832</c:v>
                </c:pt>
                <c:pt idx="10373">
                  <c:v>0.91595199999999832</c:v>
                </c:pt>
                <c:pt idx="10374">
                  <c:v>0.91595199999999832</c:v>
                </c:pt>
                <c:pt idx="10375">
                  <c:v>0.91595199999999832</c:v>
                </c:pt>
                <c:pt idx="10376">
                  <c:v>0.91595199999999832</c:v>
                </c:pt>
                <c:pt idx="10377">
                  <c:v>0.91595199999999832</c:v>
                </c:pt>
                <c:pt idx="10378">
                  <c:v>0.91595199999999832</c:v>
                </c:pt>
                <c:pt idx="10379">
                  <c:v>0.91595199999999832</c:v>
                </c:pt>
                <c:pt idx="10380">
                  <c:v>0.91595199999999832</c:v>
                </c:pt>
                <c:pt idx="10381">
                  <c:v>0.91595199999999832</c:v>
                </c:pt>
                <c:pt idx="10382">
                  <c:v>0.91595199999999832</c:v>
                </c:pt>
                <c:pt idx="10383">
                  <c:v>0.91595199999999832</c:v>
                </c:pt>
                <c:pt idx="10384">
                  <c:v>0.91595199999999832</c:v>
                </c:pt>
                <c:pt idx="10385">
                  <c:v>0.91595199999999832</c:v>
                </c:pt>
                <c:pt idx="10386">
                  <c:v>0.91595199999999832</c:v>
                </c:pt>
                <c:pt idx="10387">
                  <c:v>0.91595199999999832</c:v>
                </c:pt>
                <c:pt idx="10388">
                  <c:v>0.91595199999999832</c:v>
                </c:pt>
                <c:pt idx="10389">
                  <c:v>0.91595199999999832</c:v>
                </c:pt>
                <c:pt idx="10390">
                  <c:v>0.91595199999999832</c:v>
                </c:pt>
                <c:pt idx="10391">
                  <c:v>0.91595199999999832</c:v>
                </c:pt>
                <c:pt idx="10392">
                  <c:v>0.91595199999999832</c:v>
                </c:pt>
                <c:pt idx="10393">
                  <c:v>0.91595199999999832</c:v>
                </c:pt>
                <c:pt idx="10394">
                  <c:v>0.91595199999999832</c:v>
                </c:pt>
                <c:pt idx="10395">
                  <c:v>0.91595199999999832</c:v>
                </c:pt>
                <c:pt idx="10396">
                  <c:v>0.91595199999999832</c:v>
                </c:pt>
                <c:pt idx="10397">
                  <c:v>0.91595199999999832</c:v>
                </c:pt>
                <c:pt idx="10398">
                  <c:v>0.91595199999999832</c:v>
                </c:pt>
                <c:pt idx="10399">
                  <c:v>0.91595199999999832</c:v>
                </c:pt>
                <c:pt idx="10400">
                  <c:v>0.91595199999999832</c:v>
                </c:pt>
                <c:pt idx="10401">
                  <c:v>0.91595199999999832</c:v>
                </c:pt>
                <c:pt idx="10402">
                  <c:v>0.91595199999999832</c:v>
                </c:pt>
                <c:pt idx="10403">
                  <c:v>0.91595199999999832</c:v>
                </c:pt>
                <c:pt idx="10404">
                  <c:v>0.91595199999999832</c:v>
                </c:pt>
                <c:pt idx="10405">
                  <c:v>0.91595199999999832</c:v>
                </c:pt>
                <c:pt idx="10406">
                  <c:v>0.91595199999999832</c:v>
                </c:pt>
                <c:pt idx="10407">
                  <c:v>0.91595199999999832</c:v>
                </c:pt>
                <c:pt idx="10408">
                  <c:v>0.91595199999999832</c:v>
                </c:pt>
                <c:pt idx="10409">
                  <c:v>0.91595199999999832</c:v>
                </c:pt>
                <c:pt idx="10410">
                  <c:v>0.91595199999999832</c:v>
                </c:pt>
                <c:pt idx="10411">
                  <c:v>0.91595199999999832</c:v>
                </c:pt>
                <c:pt idx="10412">
                  <c:v>0.91595199999999832</c:v>
                </c:pt>
                <c:pt idx="10413">
                  <c:v>0.91595199999999832</c:v>
                </c:pt>
                <c:pt idx="10414">
                  <c:v>0.91595199999999832</c:v>
                </c:pt>
                <c:pt idx="10415">
                  <c:v>0.91595199999999832</c:v>
                </c:pt>
                <c:pt idx="10416">
                  <c:v>0.91595199999999832</c:v>
                </c:pt>
                <c:pt idx="10417">
                  <c:v>0.91595199999999832</c:v>
                </c:pt>
                <c:pt idx="10418">
                  <c:v>0.91595199999999832</c:v>
                </c:pt>
                <c:pt idx="10419">
                  <c:v>0.91595199999999832</c:v>
                </c:pt>
                <c:pt idx="10420">
                  <c:v>0.91595199999999832</c:v>
                </c:pt>
                <c:pt idx="10421">
                  <c:v>0.91595199999999832</c:v>
                </c:pt>
                <c:pt idx="10422">
                  <c:v>0.91595199999999832</c:v>
                </c:pt>
                <c:pt idx="10423">
                  <c:v>0.91595199999999832</c:v>
                </c:pt>
                <c:pt idx="10424">
                  <c:v>0.91595199999999832</c:v>
                </c:pt>
                <c:pt idx="10425">
                  <c:v>0.91595199999999832</c:v>
                </c:pt>
                <c:pt idx="10426">
                  <c:v>0.91595199999999832</c:v>
                </c:pt>
                <c:pt idx="10427">
                  <c:v>0.91595199999999832</c:v>
                </c:pt>
                <c:pt idx="10428">
                  <c:v>0.91595199999999832</c:v>
                </c:pt>
                <c:pt idx="10429">
                  <c:v>0.91595199999999832</c:v>
                </c:pt>
                <c:pt idx="10430">
                  <c:v>0.91595199999999832</c:v>
                </c:pt>
                <c:pt idx="10431">
                  <c:v>0.91595199999999832</c:v>
                </c:pt>
                <c:pt idx="10432">
                  <c:v>0.91595199999999832</c:v>
                </c:pt>
                <c:pt idx="10433">
                  <c:v>0.91595199999999832</c:v>
                </c:pt>
                <c:pt idx="10434">
                  <c:v>0.91595199999999832</c:v>
                </c:pt>
                <c:pt idx="10435">
                  <c:v>0.91595199999999832</c:v>
                </c:pt>
                <c:pt idx="10436">
                  <c:v>0.91595199999999832</c:v>
                </c:pt>
                <c:pt idx="10437">
                  <c:v>0.91595199999999832</c:v>
                </c:pt>
                <c:pt idx="10438">
                  <c:v>0.91595199999999832</c:v>
                </c:pt>
                <c:pt idx="10439">
                  <c:v>0.91595199999999832</c:v>
                </c:pt>
                <c:pt idx="10440">
                  <c:v>0.91595199999999832</c:v>
                </c:pt>
                <c:pt idx="10441">
                  <c:v>0.91595199999999832</c:v>
                </c:pt>
                <c:pt idx="10442">
                  <c:v>0.91595199999999832</c:v>
                </c:pt>
                <c:pt idx="10443">
                  <c:v>0.91595199999999832</c:v>
                </c:pt>
                <c:pt idx="10444">
                  <c:v>0.91595199999999832</c:v>
                </c:pt>
                <c:pt idx="10445">
                  <c:v>0.91595199999999832</c:v>
                </c:pt>
                <c:pt idx="10446">
                  <c:v>0.91595199999999832</c:v>
                </c:pt>
                <c:pt idx="10447">
                  <c:v>0.91595199999999832</c:v>
                </c:pt>
                <c:pt idx="10448">
                  <c:v>0.91595199999999832</c:v>
                </c:pt>
                <c:pt idx="10449">
                  <c:v>0.91595199999999832</c:v>
                </c:pt>
                <c:pt idx="10450">
                  <c:v>0.91595199999999832</c:v>
                </c:pt>
                <c:pt idx="10451">
                  <c:v>0.91595199999999832</c:v>
                </c:pt>
                <c:pt idx="10452">
                  <c:v>0.91595199999999832</c:v>
                </c:pt>
                <c:pt idx="10453">
                  <c:v>0.91595199999999832</c:v>
                </c:pt>
                <c:pt idx="10454">
                  <c:v>0.91595199999999832</c:v>
                </c:pt>
                <c:pt idx="10455">
                  <c:v>0.91595199999999832</c:v>
                </c:pt>
                <c:pt idx="10456">
                  <c:v>0.91595199999999832</c:v>
                </c:pt>
                <c:pt idx="10457">
                  <c:v>0.91595199999999832</c:v>
                </c:pt>
                <c:pt idx="10458">
                  <c:v>0.91595199999999832</c:v>
                </c:pt>
                <c:pt idx="10459">
                  <c:v>0.91595199999999832</c:v>
                </c:pt>
                <c:pt idx="10460">
                  <c:v>0.91595199999999832</c:v>
                </c:pt>
                <c:pt idx="10461">
                  <c:v>0.91595199999999832</c:v>
                </c:pt>
                <c:pt idx="10462">
                  <c:v>0.91595199999999832</c:v>
                </c:pt>
                <c:pt idx="10463">
                  <c:v>0.91595199999999832</c:v>
                </c:pt>
                <c:pt idx="10464">
                  <c:v>0.91595199999999832</c:v>
                </c:pt>
                <c:pt idx="10465">
                  <c:v>0.91595199999999832</c:v>
                </c:pt>
                <c:pt idx="10466">
                  <c:v>0.91595199999999832</c:v>
                </c:pt>
                <c:pt idx="10467">
                  <c:v>0.91595199999999832</c:v>
                </c:pt>
                <c:pt idx="10468">
                  <c:v>0.91595199999999832</c:v>
                </c:pt>
                <c:pt idx="10469">
                  <c:v>0.91595199999999832</c:v>
                </c:pt>
                <c:pt idx="10470">
                  <c:v>0.91595199999999832</c:v>
                </c:pt>
                <c:pt idx="10471">
                  <c:v>0.91595199999999832</c:v>
                </c:pt>
                <c:pt idx="10472">
                  <c:v>0.91595199999999832</c:v>
                </c:pt>
                <c:pt idx="10473">
                  <c:v>0.91595199999999832</c:v>
                </c:pt>
                <c:pt idx="10474">
                  <c:v>0.91595199999999832</c:v>
                </c:pt>
                <c:pt idx="10475">
                  <c:v>0.91595199999999832</c:v>
                </c:pt>
                <c:pt idx="10476">
                  <c:v>0.91595199999999832</c:v>
                </c:pt>
                <c:pt idx="10477">
                  <c:v>0.91595199999999832</c:v>
                </c:pt>
                <c:pt idx="10478">
                  <c:v>0.91595199999999832</c:v>
                </c:pt>
                <c:pt idx="10479">
                  <c:v>0.91595199999999832</c:v>
                </c:pt>
                <c:pt idx="10480">
                  <c:v>0.91595199999999832</c:v>
                </c:pt>
                <c:pt idx="10481">
                  <c:v>0.91595199999999832</c:v>
                </c:pt>
                <c:pt idx="10482">
                  <c:v>0.91595199999999832</c:v>
                </c:pt>
                <c:pt idx="10483">
                  <c:v>0.91595199999999832</c:v>
                </c:pt>
                <c:pt idx="10484">
                  <c:v>0.91595199999999832</c:v>
                </c:pt>
                <c:pt idx="10485">
                  <c:v>0.91595199999999832</c:v>
                </c:pt>
                <c:pt idx="10486">
                  <c:v>0.91595199999999832</c:v>
                </c:pt>
                <c:pt idx="10487">
                  <c:v>0.91595199999999832</c:v>
                </c:pt>
                <c:pt idx="10488">
                  <c:v>0.91595199999999832</c:v>
                </c:pt>
                <c:pt idx="10489">
                  <c:v>0.91595199999999832</c:v>
                </c:pt>
                <c:pt idx="10490">
                  <c:v>0.91595199999999832</c:v>
                </c:pt>
                <c:pt idx="10491">
                  <c:v>0.91595199999999832</c:v>
                </c:pt>
                <c:pt idx="10492">
                  <c:v>0.91595199999999832</c:v>
                </c:pt>
                <c:pt idx="10493">
                  <c:v>0.91595199999999832</c:v>
                </c:pt>
                <c:pt idx="10494">
                  <c:v>0.91595199999999832</c:v>
                </c:pt>
                <c:pt idx="10495">
                  <c:v>0.91595199999999832</c:v>
                </c:pt>
                <c:pt idx="10496">
                  <c:v>0.91595199999999832</c:v>
                </c:pt>
                <c:pt idx="10497">
                  <c:v>0.91595199999999832</c:v>
                </c:pt>
                <c:pt idx="10498">
                  <c:v>0.91595199999999832</c:v>
                </c:pt>
                <c:pt idx="10499">
                  <c:v>0.91595199999999832</c:v>
                </c:pt>
                <c:pt idx="10500">
                  <c:v>0.91595199999999832</c:v>
                </c:pt>
                <c:pt idx="10501">
                  <c:v>0.91595199999999832</c:v>
                </c:pt>
                <c:pt idx="10502">
                  <c:v>0.91595199999999832</c:v>
                </c:pt>
                <c:pt idx="10503">
                  <c:v>0.91595199999999832</c:v>
                </c:pt>
                <c:pt idx="10504">
                  <c:v>0.91595199999999832</c:v>
                </c:pt>
                <c:pt idx="10505">
                  <c:v>0.91595199999999832</c:v>
                </c:pt>
                <c:pt idx="10506">
                  <c:v>0.91595199999999832</c:v>
                </c:pt>
                <c:pt idx="10507">
                  <c:v>0.91595199999999832</c:v>
                </c:pt>
                <c:pt idx="10508">
                  <c:v>0.91595199999999832</c:v>
                </c:pt>
                <c:pt idx="10509">
                  <c:v>0.91595199999999832</c:v>
                </c:pt>
                <c:pt idx="10510">
                  <c:v>0.91595199999999832</c:v>
                </c:pt>
                <c:pt idx="10511">
                  <c:v>0.91595199999999832</c:v>
                </c:pt>
                <c:pt idx="10512">
                  <c:v>0.91595199999999832</c:v>
                </c:pt>
                <c:pt idx="10513">
                  <c:v>0.91595199999999832</c:v>
                </c:pt>
                <c:pt idx="10514">
                  <c:v>0.91595199999999832</c:v>
                </c:pt>
                <c:pt idx="10515">
                  <c:v>0.91595199999999832</c:v>
                </c:pt>
                <c:pt idx="10516">
                  <c:v>0.91595199999999832</c:v>
                </c:pt>
                <c:pt idx="10517">
                  <c:v>0.91595199999999832</c:v>
                </c:pt>
                <c:pt idx="10518">
                  <c:v>0.91595199999999832</c:v>
                </c:pt>
                <c:pt idx="10519">
                  <c:v>0.91595199999999832</c:v>
                </c:pt>
                <c:pt idx="10520">
                  <c:v>0.91595199999999832</c:v>
                </c:pt>
                <c:pt idx="10521">
                  <c:v>0.91595199999999832</c:v>
                </c:pt>
                <c:pt idx="10522">
                  <c:v>0.91595199999999832</c:v>
                </c:pt>
                <c:pt idx="10523">
                  <c:v>0.91595199999999832</c:v>
                </c:pt>
                <c:pt idx="10524">
                  <c:v>0.91595199999999832</c:v>
                </c:pt>
                <c:pt idx="10525">
                  <c:v>0.91595199999999832</c:v>
                </c:pt>
                <c:pt idx="10526">
                  <c:v>0.91595199999999832</c:v>
                </c:pt>
                <c:pt idx="10527">
                  <c:v>0.91595199999999832</c:v>
                </c:pt>
                <c:pt idx="10528">
                  <c:v>0.91595199999999832</c:v>
                </c:pt>
                <c:pt idx="10529">
                  <c:v>0.91595199999999832</c:v>
                </c:pt>
                <c:pt idx="10530">
                  <c:v>0.91595199999999832</c:v>
                </c:pt>
                <c:pt idx="10531">
                  <c:v>0.91595199999999832</c:v>
                </c:pt>
                <c:pt idx="10532">
                  <c:v>0.91595199999999832</c:v>
                </c:pt>
                <c:pt idx="10533">
                  <c:v>0.91595199999999832</c:v>
                </c:pt>
                <c:pt idx="10534">
                  <c:v>0.91595199999999832</c:v>
                </c:pt>
                <c:pt idx="10535">
                  <c:v>0.91595199999999832</c:v>
                </c:pt>
                <c:pt idx="10536">
                  <c:v>0.91595199999999832</c:v>
                </c:pt>
                <c:pt idx="10537">
                  <c:v>0.91595199999999832</c:v>
                </c:pt>
                <c:pt idx="10538">
                  <c:v>0.91595199999999832</c:v>
                </c:pt>
                <c:pt idx="10539">
                  <c:v>0.91595199999999832</c:v>
                </c:pt>
                <c:pt idx="10540">
                  <c:v>0.91595199999999832</c:v>
                </c:pt>
                <c:pt idx="10541">
                  <c:v>0.91595199999999832</c:v>
                </c:pt>
                <c:pt idx="10542">
                  <c:v>0.91595199999999832</c:v>
                </c:pt>
                <c:pt idx="10543">
                  <c:v>0.91595199999999832</c:v>
                </c:pt>
                <c:pt idx="10544">
                  <c:v>0.91595199999999832</c:v>
                </c:pt>
                <c:pt idx="10545">
                  <c:v>0.91595199999999832</c:v>
                </c:pt>
                <c:pt idx="10546">
                  <c:v>0.91595199999999832</c:v>
                </c:pt>
                <c:pt idx="10547">
                  <c:v>0.91595199999999832</c:v>
                </c:pt>
                <c:pt idx="10548">
                  <c:v>0.91595199999999832</c:v>
                </c:pt>
                <c:pt idx="10549">
                  <c:v>0.91595199999999832</c:v>
                </c:pt>
                <c:pt idx="10550">
                  <c:v>0.91595199999999832</c:v>
                </c:pt>
                <c:pt idx="10551">
                  <c:v>0.91595199999999832</c:v>
                </c:pt>
                <c:pt idx="10552">
                  <c:v>0.91595199999999832</c:v>
                </c:pt>
                <c:pt idx="10553">
                  <c:v>0.91595199999999832</c:v>
                </c:pt>
                <c:pt idx="10554">
                  <c:v>0.91595199999999832</c:v>
                </c:pt>
                <c:pt idx="10555">
                  <c:v>0.91595199999999832</c:v>
                </c:pt>
                <c:pt idx="10556">
                  <c:v>0.91595199999999832</c:v>
                </c:pt>
                <c:pt idx="10557">
                  <c:v>0.91595199999999832</c:v>
                </c:pt>
                <c:pt idx="10558">
                  <c:v>0.91595199999999832</c:v>
                </c:pt>
                <c:pt idx="10559">
                  <c:v>0.91595199999999832</c:v>
                </c:pt>
                <c:pt idx="10560">
                  <c:v>0.91595199999999832</c:v>
                </c:pt>
                <c:pt idx="10561">
                  <c:v>0.91595199999999832</c:v>
                </c:pt>
                <c:pt idx="10562">
                  <c:v>0.91595199999999832</c:v>
                </c:pt>
                <c:pt idx="10563">
                  <c:v>0.91595199999999832</c:v>
                </c:pt>
                <c:pt idx="10564">
                  <c:v>0.91595199999999832</c:v>
                </c:pt>
                <c:pt idx="10565">
                  <c:v>0.91595199999999832</c:v>
                </c:pt>
                <c:pt idx="10566">
                  <c:v>0.91595199999999832</c:v>
                </c:pt>
                <c:pt idx="10567">
                  <c:v>0.91595199999999832</c:v>
                </c:pt>
                <c:pt idx="10568">
                  <c:v>0.91595199999999832</c:v>
                </c:pt>
                <c:pt idx="10569">
                  <c:v>0.91595199999999832</c:v>
                </c:pt>
                <c:pt idx="10570">
                  <c:v>0.91595199999999832</c:v>
                </c:pt>
                <c:pt idx="10571">
                  <c:v>0.91595199999999832</c:v>
                </c:pt>
                <c:pt idx="10572">
                  <c:v>0.91595199999999832</c:v>
                </c:pt>
                <c:pt idx="10573">
                  <c:v>0.91595199999999832</c:v>
                </c:pt>
                <c:pt idx="10574">
                  <c:v>0.91595199999999832</c:v>
                </c:pt>
                <c:pt idx="10575">
                  <c:v>0.91595199999999832</c:v>
                </c:pt>
                <c:pt idx="10576">
                  <c:v>0.91595199999999832</c:v>
                </c:pt>
                <c:pt idx="10577">
                  <c:v>0.91595199999999832</c:v>
                </c:pt>
                <c:pt idx="10578">
                  <c:v>0.91595199999999832</c:v>
                </c:pt>
                <c:pt idx="10579">
                  <c:v>0.91595199999999832</c:v>
                </c:pt>
                <c:pt idx="10580">
                  <c:v>0.91595199999999832</c:v>
                </c:pt>
                <c:pt idx="10581">
                  <c:v>0.91595199999999832</c:v>
                </c:pt>
                <c:pt idx="10582">
                  <c:v>0.91595199999999832</c:v>
                </c:pt>
                <c:pt idx="10583">
                  <c:v>0.91595199999999832</c:v>
                </c:pt>
                <c:pt idx="10584">
                  <c:v>0.91595199999999832</c:v>
                </c:pt>
                <c:pt idx="10585">
                  <c:v>0.91595199999999832</c:v>
                </c:pt>
                <c:pt idx="10586">
                  <c:v>0.91595199999999832</c:v>
                </c:pt>
                <c:pt idx="10587">
                  <c:v>0.91595199999999832</c:v>
                </c:pt>
                <c:pt idx="10588">
                  <c:v>0.91595199999999832</c:v>
                </c:pt>
                <c:pt idx="10589">
                  <c:v>0.91595199999999832</c:v>
                </c:pt>
                <c:pt idx="10590">
                  <c:v>0.91595199999999832</c:v>
                </c:pt>
                <c:pt idx="10591">
                  <c:v>0.91595199999999832</c:v>
                </c:pt>
                <c:pt idx="10592">
                  <c:v>0.91595199999999832</c:v>
                </c:pt>
                <c:pt idx="10593">
                  <c:v>0.91595199999999832</c:v>
                </c:pt>
                <c:pt idx="10594">
                  <c:v>0.91595199999999832</c:v>
                </c:pt>
                <c:pt idx="10595">
                  <c:v>0.91595199999999832</c:v>
                </c:pt>
                <c:pt idx="10596">
                  <c:v>0.91595199999999832</c:v>
                </c:pt>
                <c:pt idx="10597">
                  <c:v>0.91595199999999832</c:v>
                </c:pt>
                <c:pt idx="10598">
                  <c:v>0.91595199999999832</c:v>
                </c:pt>
                <c:pt idx="10599">
                  <c:v>0.91595199999999832</c:v>
                </c:pt>
                <c:pt idx="10600">
                  <c:v>0.91595199999999832</c:v>
                </c:pt>
                <c:pt idx="10601">
                  <c:v>0.91595199999999832</c:v>
                </c:pt>
                <c:pt idx="10602">
                  <c:v>0.91595199999999832</c:v>
                </c:pt>
                <c:pt idx="10603">
                  <c:v>0.91595199999999832</c:v>
                </c:pt>
                <c:pt idx="10604">
                  <c:v>0.91595199999999832</c:v>
                </c:pt>
                <c:pt idx="10605">
                  <c:v>0.91595199999999832</c:v>
                </c:pt>
                <c:pt idx="10606">
                  <c:v>0.91595199999999832</c:v>
                </c:pt>
                <c:pt idx="10607">
                  <c:v>0.91595199999999832</c:v>
                </c:pt>
                <c:pt idx="10608">
                  <c:v>0.91595199999999832</c:v>
                </c:pt>
                <c:pt idx="10609">
                  <c:v>0.91595199999999832</c:v>
                </c:pt>
                <c:pt idx="10610">
                  <c:v>0.91595199999999832</c:v>
                </c:pt>
                <c:pt idx="10611">
                  <c:v>0.91595199999999832</c:v>
                </c:pt>
                <c:pt idx="10612">
                  <c:v>0.91595199999999832</c:v>
                </c:pt>
                <c:pt idx="10613">
                  <c:v>0.91595199999999832</c:v>
                </c:pt>
                <c:pt idx="10614">
                  <c:v>0.91595199999999832</c:v>
                </c:pt>
                <c:pt idx="10615">
                  <c:v>0.91595199999999832</c:v>
                </c:pt>
                <c:pt idx="10616">
                  <c:v>0.91595199999999832</c:v>
                </c:pt>
                <c:pt idx="10617">
                  <c:v>0.91595199999999832</c:v>
                </c:pt>
                <c:pt idx="10618">
                  <c:v>0.91595199999999832</c:v>
                </c:pt>
                <c:pt idx="10619">
                  <c:v>0.91595199999999832</c:v>
                </c:pt>
                <c:pt idx="10620">
                  <c:v>0.91595199999999832</c:v>
                </c:pt>
                <c:pt idx="10621">
                  <c:v>0.91595199999999832</c:v>
                </c:pt>
                <c:pt idx="10622">
                  <c:v>0.91595199999999832</c:v>
                </c:pt>
                <c:pt idx="10623">
                  <c:v>0.91595199999999832</c:v>
                </c:pt>
                <c:pt idx="10624">
                  <c:v>0.91595199999999832</c:v>
                </c:pt>
                <c:pt idx="10625">
                  <c:v>0.91595199999999832</c:v>
                </c:pt>
                <c:pt idx="10626">
                  <c:v>0.91595199999999832</c:v>
                </c:pt>
                <c:pt idx="10627">
                  <c:v>0.91595199999999832</c:v>
                </c:pt>
                <c:pt idx="10628">
                  <c:v>0.91595199999999832</c:v>
                </c:pt>
                <c:pt idx="10629">
                  <c:v>0.91595199999999832</c:v>
                </c:pt>
                <c:pt idx="10630">
                  <c:v>0.91595199999999832</c:v>
                </c:pt>
                <c:pt idx="10631">
                  <c:v>0.91595199999999832</c:v>
                </c:pt>
                <c:pt idx="10632">
                  <c:v>0.91595199999999832</c:v>
                </c:pt>
                <c:pt idx="10633">
                  <c:v>0.91595199999999832</c:v>
                </c:pt>
                <c:pt idx="10634">
                  <c:v>0.91595199999999832</c:v>
                </c:pt>
                <c:pt idx="10635">
                  <c:v>0.91595199999999832</c:v>
                </c:pt>
                <c:pt idx="10636">
                  <c:v>0.91595199999999832</c:v>
                </c:pt>
                <c:pt idx="10637">
                  <c:v>0.91595199999999832</c:v>
                </c:pt>
                <c:pt idx="10638">
                  <c:v>0.91595199999999832</c:v>
                </c:pt>
                <c:pt idx="10639">
                  <c:v>0.91595199999999832</c:v>
                </c:pt>
                <c:pt idx="10640">
                  <c:v>0.91595199999999832</c:v>
                </c:pt>
                <c:pt idx="10641">
                  <c:v>0.91595199999999832</c:v>
                </c:pt>
                <c:pt idx="10642">
                  <c:v>0.91595199999999832</c:v>
                </c:pt>
                <c:pt idx="10643">
                  <c:v>0.91595199999999832</c:v>
                </c:pt>
                <c:pt idx="10644">
                  <c:v>0.91595199999999832</c:v>
                </c:pt>
                <c:pt idx="10645">
                  <c:v>0.91595199999999832</c:v>
                </c:pt>
                <c:pt idx="10646">
                  <c:v>0.91595199999999832</c:v>
                </c:pt>
                <c:pt idx="10647">
                  <c:v>0.91595199999999832</c:v>
                </c:pt>
                <c:pt idx="10648">
                  <c:v>0.91595199999999832</c:v>
                </c:pt>
                <c:pt idx="10649">
                  <c:v>0.91595199999999832</c:v>
                </c:pt>
                <c:pt idx="10650">
                  <c:v>0.91595199999999832</c:v>
                </c:pt>
                <c:pt idx="10651">
                  <c:v>0.91595199999999832</c:v>
                </c:pt>
                <c:pt idx="10652">
                  <c:v>0.91595199999999832</c:v>
                </c:pt>
                <c:pt idx="10653">
                  <c:v>0.91595199999999832</c:v>
                </c:pt>
                <c:pt idx="10654">
                  <c:v>0.91595199999999832</c:v>
                </c:pt>
                <c:pt idx="10655">
                  <c:v>0.91595199999999832</c:v>
                </c:pt>
                <c:pt idx="10656">
                  <c:v>0.91595199999999832</c:v>
                </c:pt>
                <c:pt idx="10657">
                  <c:v>0.91595199999999832</c:v>
                </c:pt>
                <c:pt idx="10658">
                  <c:v>0.91595199999999832</c:v>
                </c:pt>
                <c:pt idx="10659">
                  <c:v>0.91595199999999832</c:v>
                </c:pt>
                <c:pt idx="10660">
                  <c:v>0.91595199999999832</c:v>
                </c:pt>
                <c:pt idx="10661">
                  <c:v>0.91595199999999832</c:v>
                </c:pt>
                <c:pt idx="10662">
                  <c:v>0.91595199999999832</c:v>
                </c:pt>
                <c:pt idx="10663">
                  <c:v>0.91595199999999832</c:v>
                </c:pt>
                <c:pt idx="10664">
                  <c:v>0.91595199999999832</c:v>
                </c:pt>
                <c:pt idx="10665">
                  <c:v>0.91595199999999832</c:v>
                </c:pt>
                <c:pt idx="10666">
                  <c:v>0.91595199999999832</c:v>
                </c:pt>
                <c:pt idx="10667">
                  <c:v>0.91595199999999832</c:v>
                </c:pt>
                <c:pt idx="10668">
                  <c:v>0.91595199999999832</c:v>
                </c:pt>
                <c:pt idx="10669">
                  <c:v>0.91595199999999832</c:v>
                </c:pt>
                <c:pt idx="10670">
                  <c:v>0.91595199999999832</c:v>
                </c:pt>
                <c:pt idx="10671">
                  <c:v>0.91595199999999832</c:v>
                </c:pt>
                <c:pt idx="10672">
                  <c:v>0.91595199999999832</c:v>
                </c:pt>
                <c:pt idx="10673">
                  <c:v>0.91595199999999832</c:v>
                </c:pt>
                <c:pt idx="10674">
                  <c:v>0.91595199999999832</c:v>
                </c:pt>
                <c:pt idx="10675">
                  <c:v>0.91595199999999832</c:v>
                </c:pt>
                <c:pt idx="10676">
                  <c:v>0.91595199999999832</c:v>
                </c:pt>
                <c:pt idx="10677">
                  <c:v>0.91595199999999832</c:v>
                </c:pt>
                <c:pt idx="10678">
                  <c:v>0.91595199999999832</c:v>
                </c:pt>
                <c:pt idx="10679">
                  <c:v>0.91595199999999832</c:v>
                </c:pt>
                <c:pt idx="10680">
                  <c:v>0.91595199999999832</c:v>
                </c:pt>
                <c:pt idx="10681">
                  <c:v>0.91595199999999832</c:v>
                </c:pt>
                <c:pt idx="10682">
                  <c:v>0.91595199999999832</c:v>
                </c:pt>
                <c:pt idx="10683">
                  <c:v>0.91595199999999832</c:v>
                </c:pt>
                <c:pt idx="10684">
                  <c:v>0.91595199999999832</c:v>
                </c:pt>
                <c:pt idx="10685">
                  <c:v>0.91595199999999832</c:v>
                </c:pt>
                <c:pt idx="10686">
                  <c:v>0.91595199999999832</c:v>
                </c:pt>
                <c:pt idx="10687">
                  <c:v>0.91595199999999832</c:v>
                </c:pt>
                <c:pt idx="10688">
                  <c:v>0.91595199999999832</c:v>
                </c:pt>
                <c:pt idx="10689">
                  <c:v>0.91595199999999832</c:v>
                </c:pt>
                <c:pt idx="10690">
                  <c:v>0.91595199999999832</c:v>
                </c:pt>
                <c:pt idx="10691">
                  <c:v>0.91595199999999832</c:v>
                </c:pt>
                <c:pt idx="10692">
                  <c:v>0.91595199999999832</c:v>
                </c:pt>
                <c:pt idx="10693">
                  <c:v>0.91595199999999832</c:v>
                </c:pt>
                <c:pt idx="10694">
                  <c:v>0.91595199999999832</c:v>
                </c:pt>
                <c:pt idx="10695">
                  <c:v>0.91595199999999832</c:v>
                </c:pt>
                <c:pt idx="10696">
                  <c:v>0.91595199999999832</c:v>
                </c:pt>
                <c:pt idx="10697">
                  <c:v>0.91595199999999832</c:v>
                </c:pt>
                <c:pt idx="10698">
                  <c:v>0.91595199999999832</c:v>
                </c:pt>
                <c:pt idx="10699">
                  <c:v>0.91595199999999832</c:v>
                </c:pt>
                <c:pt idx="10700">
                  <c:v>0.91595199999999832</c:v>
                </c:pt>
                <c:pt idx="10701">
                  <c:v>0.91595199999999832</c:v>
                </c:pt>
                <c:pt idx="10702">
                  <c:v>0.91595199999999832</c:v>
                </c:pt>
                <c:pt idx="10703">
                  <c:v>0.91595199999999832</c:v>
                </c:pt>
                <c:pt idx="10704">
                  <c:v>0.91595199999999832</c:v>
                </c:pt>
                <c:pt idx="10705">
                  <c:v>0.91595199999999832</c:v>
                </c:pt>
                <c:pt idx="10706">
                  <c:v>0.91595199999999832</c:v>
                </c:pt>
                <c:pt idx="10707">
                  <c:v>0.91595199999999832</c:v>
                </c:pt>
                <c:pt idx="10708">
                  <c:v>0.91595199999999832</c:v>
                </c:pt>
                <c:pt idx="10709">
                  <c:v>0.91595199999999832</c:v>
                </c:pt>
                <c:pt idx="10710">
                  <c:v>0.91595199999999832</c:v>
                </c:pt>
                <c:pt idx="10711">
                  <c:v>0.91595199999999832</c:v>
                </c:pt>
                <c:pt idx="10712">
                  <c:v>0.91595199999999832</c:v>
                </c:pt>
                <c:pt idx="10713">
                  <c:v>0.91595199999999832</c:v>
                </c:pt>
                <c:pt idx="10714">
                  <c:v>0.91595199999999832</c:v>
                </c:pt>
                <c:pt idx="10715">
                  <c:v>0.91595199999999832</c:v>
                </c:pt>
                <c:pt idx="10716">
                  <c:v>0.91595199999999832</c:v>
                </c:pt>
                <c:pt idx="10717">
                  <c:v>0.91595199999999832</c:v>
                </c:pt>
                <c:pt idx="10718">
                  <c:v>0.91595199999999832</c:v>
                </c:pt>
                <c:pt idx="10719">
                  <c:v>0.91595199999999832</c:v>
                </c:pt>
                <c:pt idx="10720">
                  <c:v>0.91595199999999832</c:v>
                </c:pt>
                <c:pt idx="10721">
                  <c:v>0.91595199999999832</c:v>
                </c:pt>
                <c:pt idx="10722">
                  <c:v>0.91595199999999832</c:v>
                </c:pt>
                <c:pt idx="10723">
                  <c:v>0.91595199999999832</c:v>
                </c:pt>
                <c:pt idx="10724">
                  <c:v>0.91595199999999832</c:v>
                </c:pt>
                <c:pt idx="10725">
                  <c:v>0.91595199999999832</c:v>
                </c:pt>
                <c:pt idx="10726">
                  <c:v>0.91595199999999832</c:v>
                </c:pt>
                <c:pt idx="10727">
                  <c:v>0.91595199999999832</c:v>
                </c:pt>
                <c:pt idx="10728">
                  <c:v>0.91595199999999832</c:v>
                </c:pt>
                <c:pt idx="10729">
                  <c:v>0.91595199999999832</c:v>
                </c:pt>
                <c:pt idx="10730">
                  <c:v>0.91595199999999832</c:v>
                </c:pt>
                <c:pt idx="10731">
                  <c:v>0.91595199999999832</c:v>
                </c:pt>
                <c:pt idx="10732">
                  <c:v>0.91595199999999832</c:v>
                </c:pt>
                <c:pt idx="10733">
                  <c:v>0.91595199999999832</c:v>
                </c:pt>
                <c:pt idx="10734">
                  <c:v>0.91595199999999832</c:v>
                </c:pt>
                <c:pt idx="10735">
                  <c:v>0.91595199999999832</c:v>
                </c:pt>
                <c:pt idx="10736">
                  <c:v>0.91595199999999832</c:v>
                </c:pt>
                <c:pt idx="10737">
                  <c:v>0.91595199999999832</c:v>
                </c:pt>
                <c:pt idx="10738">
                  <c:v>0.91595199999999832</c:v>
                </c:pt>
                <c:pt idx="10739">
                  <c:v>0.91595199999999832</c:v>
                </c:pt>
                <c:pt idx="10740">
                  <c:v>0.91595199999999832</c:v>
                </c:pt>
                <c:pt idx="10741">
                  <c:v>0.91595199999999832</c:v>
                </c:pt>
                <c:pt idx="10742">
                  <c:v>0.91595199999999832</c:v>
                </c:pt>
                <c:pt idx="10743">
                  <c:v>0.91595199999999832</c:v>
                </c:pt>
                <c:pt idx="10744">
                  <c:v>0.91595199999999832</c:v>
                </c:pt>
                <c:pt idx="10745">
                  <c:v>0.91595199999999832</c:v>
                </c:pt>
                <c:pt idx="10746">
                  <c:v>0.91595199999999832</c:v>
                </c:pt>
                <c:pt idx="10747">
                  <c:v>0.91595199999999832</c:v>
                </c:pt>
                <c:pt idx="10748">
                  <c:v>0.91595199999999832</c:v>
                </c:pt>
                <c:pt idx="10749">
                  <c:v>0.91595199999999832</c:v>
                </c:pt>
                <c:pt idx="10750">
                  <c:v>0.91595199999999832</c:v>
                </c:pt>
                <c:pt idx="10751">
                  <c:v>0.91595199999999832</c:v>
                </c:pt>
                <c:pt idx="10752">
                  <c:v>0.91595199999999832</c:v>
                </c:pt>
                <c:pt idx="10753">
                  <c:v>0.91595199999999832</c:v>
                </c:pt>
                <c:pt idx="10754">
                  <c:v>0.91595199999999832</c:v>
                </c:pt>
                <c:pt idx="10755">
                  <c:v>0.91595199999999832</c:v>
                </c:pt>
                <c:pt idx="10756">
                  <c:v>0.91595199999999832</c:v>
                </c:pt>
                <c:pt idx="10757">
                  <c:v>0.91595199999999832</c:v>
                </c:pt>
                <c:pt idx="10758">
                  <c:v>0.91595199999999832</c:v>
                </c:pt>
                <c:pt idx="10759">
                  <c:v>0.91595199999999832</c:v>
                </c:pt>
                <c:pt idx="10760">
                  <c:v>0.91595199999999832</c:v>
                </c:pt>
                <c:pt idx="10761">
                  <c:v>0.91595199999999832</c:v>
                </c:pt>
                <c:pt idx="10762">
                  <c:v>0.91595199999999832</c:v>
                </c:pt>
                <c:pt idx="10763">
                  <c:v>0.91595199999999832</c:v>
                </c:pt>
                <c:pt idx="10764">
                  <c:v>0.91595199999999832</c:v>
                </c:pt>
                <c:pt idx="10765">
                  <c:v>0.91595199999999832</c:v>
                </c:pt>
                <c:pt idx="10766">
                  <c:v>0.91595199999999832</c:v>
                </c:pt>
                <c:pt idx="10767">
                  <c:v>0.91595199999999832</c:v>
                </c:pt>
                <c:pt idx="10768">
                  <c:v>0.91595199999999832</c:v>
                </c:pt>
                <c:pt idx="10769">
                  <c:v>0.91595199999999832</c:v>
                </c:pt>
                <c:pt idx="10770">
                  <c:v>0.91595199999999832</c:v>
                </c:pt>
                <c:pt idx="10771">
                  <c:v>0.91595199999999832</c:v>
                </c:pt>
                <c:pt idx="10772">
                  <c:v>0.91595199999999832</c:v>
                </c:pt>
                <c:pt idx="10773">
                  <c:v>0.91595199999999832</c:v>
                </c:pt>
                <c:pt idx="10774">
                  <c:v>0.91595199999999832</c:v>
                </c:pt>
                <c:pt idx="10775">
                  <c:v>0.91595199999999832</c:v>
                </c:pt>
                <c:pt idx="10776">
                  <c:v>0.91595199999999832</c:v>
                </c:pt>
                <c:pt idx="10777">
                  <c:v>0.91595199999999832</c:v>
                </c:pt>
                <c:pt idx="10778">
                  <c:v>0.91595199999999832</c:v>
                </c:pt>
                <c:pt idx="10779">
                  <c:v>0.91595199999999832</c:v>
                </c:pt>
                <c:pt idx="10780">
                  <c:v>0.91595199999999832</c:v>
                </c:pt>
                <c:pt idx="10781">
                  <c:v>0.91595199999999832</c:v>
                </c:pt>
                <c:pt idx="10782">
                  <c:v>0.91595199999999832</c:v>
                </c:pt>
                <c:pt idx="10783">
                  <c:v>0.91595199999999832</c:v>
                </c:pt>
                <c:pt idx="10784">
                  <c:v>0.91595199999999832</c:v>
                </c:pt>
                <c:pt idx="10785">
                  <c:v>0.91595199999999832</c:v>
                </c:pt>
                <c:pt idx="10786">
                  <c:v>0.91595199999999832</c:v>
                </c:pt>
                <c:pt idx="10787">
                  <c:v>0.91595199999999832</c:v>
                </c:pt>
                <c:pt idx="10788">
                  <c:v>0.91595199999999832</c:v>
                </c:pt>
                <c:pt idx="10789">
                  <c:v>0.91595199999999832</c:v>
                </c:pt>
                <c:pt idx="10790">
                  <c:v>0.91595199999999832</c:v>
                </c:pt>
                <c:pt idx="10791">
                  <c:v>0.91595199999999832</c:v>
                </c:pt>
                <c:pt idx="10792">
                  <c:v>0.91595199999999832</c:v>
                </c:pt>
                <c:pt idx="10793">
                  <c:v>0.91595199999999832</c:v>
                </c:pt>
                <c:pt idx="10794">
                  <c:v>0.91595199999999832</c:v>
                </c:pt>
                <c:pt idx="10795">
                  <c:v>0.91595199999999832</c:v>
                </c:pt>
                <c:pt idx="10796">
                  <c:v>0.91595199999999832</c:v>
                </c:pt>
                <c:pt idx="10797">
                  <c:v>0.91595199999999832</c:v>
                </c:pt>
                <c:pt idx="10798">
                  <c:v>0.91595199999999832</c:v>
                </c:pt>
                <c:pt idx="10799">
                  <c:v>0.91595199999999832</c:v>
                </c:pt>
                <c:pt idx="10800">
                  <c:v>0.91595199999999832</c:v>
                </c:pt>
                <c:pt idx="10801">
                  <c:v>0.91595199999999832</c:v>
                </c:pt>
                <c:pt idx="10802">
                  <c:v>0.91595199999999832</c:v>
                </c:pt>
                <c:pt idx="10803">
                  <c:v>0.91595199999999832</c:v>
                </c:pt>
                <c:pt idx="10804">
                  <c:v>0.91595199999999832</c:v>
                </c:pt>
                <c:pt idx="10805">
                  <c:v>0.91595199999999832</c:v>
                </c:pt>
                <c:pt idx="10806">
                  <c:v>0.91595199999999832</c:v>
                </c:pt>
                <c:pt idx="10807">
                  <c:v>0.91595199999999832</c:v>
                </c:pt>
                <c:pt idx="10808">
                  <c:v>0.91595199999999832</c:v>
                </c:pt>
                <c:pt idx="10809">
                  <c:v>0.91595199999999832</c:v>
                </c:pt>
                <c:pt idx="10810">
                  <c:v>0.91595199999999832</c:v>
                </c:pt>
                <c:pt idx="10811">
                  <c:v>0.91595199999999832</c:v>
                </c:pt>
                <c:pt idx="10812">
                  <c:v>0.91595199999999832</c:v>
                </c:pt>
                <c:pt idx="10813">
                  <c:v>0.91595199999999832</c:v>
                </c:pt>
                <c:pt idx="10814">
                  <c:v>0.91595199999999832</c:v>
                </c:pt>
                <c:pt idx="10815">
                  <c:v>0.91595199999999832</c:v>
                </c:pt>
                <c:pt idx="10816">
                  <c:v>0.91595199999999832</c:v>
                </c:pt>
                <c:pt idx="10817">
                  <c:v>0.91595199999999832</c:v>
                </c:pt>
                <c:pt idx="10818">
                  <c:v>0.91595199999999832</c:v>
                </c:pt>
                <c:pt idx="10819">
                  <c:v>0.91595199999999832</c:v>
                </c:pt>
                <c:pt idx="10820">
                  <c:v>0.91595199999999832</c:v>
                </c:pt>
                <c:pt idx="10821">
                  <c:v>0.91595199999999832</c:v>
                </c:pt>
                <c:pt idx="10822">
                  <c:v>0.91595199999999832</c:v>
                </c:pt>
                <c:pt idx="10823">
                  <c:v>0.91595199999999832</c:v>
                </c:pt>
                <c:pt idx="10824">
                  <c:v>0.91595199999999832</c:v>
                </c:pt>
                <c:pt idx="10825">
                  <c:v>0.91595199999999832</c:v>
                </c:pt>
                <c:pt idx="10826">
                  <c:v>0.91595199999999832</c:v>
                </c:pt>
                <c:pt idx="10827">
                  <c:v>0.91595199999999832</c:v>
                </c:pt>
                <c:pt idx="10828">
                  <c:v>0.91595199999999832</c:v>
                </c:pt>
                <c:pt idx="10829">
                  <c:v>0.91595199999999832</c:v>
                </c:pt>
                <c:pt idx="10830">
                  <c:v>0.91595199999999832</c:v>
                </c:pt>
                <c:pt idx="10831">
                  <c:v>0.91595199999999832</c:v>
                </c:pt>
                <c:pt idx="10832">
                  <c:v>0.91595199999999832</c:v>
                </c:pt>
                <c:pt idx="10833">
                  <c:v>0.91595199999999832</c:v>
                </c:pt>
                <c:pt idx="10834">
                  <c:v>0.91595199999999832</c:v>
                </c:pt>
                <c:pt idx="10835">
                  <c:v>0.91595199999999832</c:v>
                </c:pt>
                <c:pt idx="10836">
                  <c:v>0.91595199999999832</c:v>
                </c:pt>
                <c:pt idx="10837">
                  <c:v>0.91595199999999832</c:v>
                </c:pt>
                <c:pt idx="10838">
                  <c:v>0.91595199999999832</c:v>
                </c:pt>
                <c:pt idx="10839">
                  <c:v>0.91595199999999832</c:v>
                </c:pt>
                <c:pt idx="10840">
                  <c:v>0.91595199999999832</c:v>
                </c:pt>
                <c:pt idx="10841">
                  <c:v>0.91595199999999832</c:v>
                </c:pt>
                <c:pt idx="10842">
                  <c:v>0.91595199999999832</c:v>
                </c:pt>
                <c:pt idx="10843">
                  <c:v>0.91595199999999832</c:v>
                </c:pt>
                <c:pt idx="10844">
                  <c:v>0.91595199999999832</c:v>
                </c:pt>
                <c:pt idx="10845">
                  <c:v>0.91595199999999832</c:v>
                </c:pt>
                <c:pt idx="10846">
                  <c:v>0.91595199999999832</c:v>
                </c:pt>
                <c:pt idx="10847">
                  <c:v>0.91595199999999832</c:v>
                </c:pt>
                <c:pt idx="10848">
                  <c:v>0.91595199999999832</c:v>
                </c:pt>
                <c:pt idx="10849">
                  <c:v>0.91595199999999832</c:v>
                </c:pt>
                <c:pt idx="10850">
                  <c:v>0.91595199999999832</c:v>
                </c:pt>
                <c:pt idx="10851">
                  <c:v>0.91595199999999832</c:v>
                </c:pt>
                <c:pt idx="10852">
                  <c:v>0.91595199999999832</c:v>
                </c:pt>
                <c:pt idx="10853">
                  <c:v>0.91595199999999832</c:v>
                </c:pt>
                <c:pt idx="10854">
                  <c:v>0.91595199999999832</c:v>
                </c:pt>
                <c:pt idx="10855">
                  <c:v>0.91595199999999832</c:v>
                </c:pt>
                <c:pt idx="10856">
                  <c:v>0.91595199999999832</c:v>
                </c:pt>
                <c:pt idx="10857">
                  <c:v>0.91595199999999832</c:v>
                </c:pt>
                <c:pt idx="10858">
                  <c:v>0.91595199999999832</c:v>
                </c:pt>
                <c:pt idx="10859">
                  <c:v>0.91595199999999832</c:v>
                </c:pt>
                <c:pt idx="10860">
                  <c:v>0.91595199999999832</c:v>
                </c:pt>
                <c:pt idx="10861">
                  <c:v>0.91595199999999832</c:v>
                </c:pt>
                <c:pt idx="10862">
                  <c:v>0.91595199999999832</c:v>
                </c:pt>
                <c:pt idx="10863">
                  <c:v>0.91595199999999832</c:v>
                </c:pt>
                <c:pt idx="10864">
                  <c:v>0.91595199999999832</c:v>
                </c:pt>
                <c:pt idx="10865">
                  <c:v>0.91595199999999832</c:v>
                </c:pt>
                <c:pt idx="10866">
                  <c:v>0.91595199999999832</c:v>
                </c:pt>
                <c:pt idx="10867">
                  <c:v>0.91595199999999832</c:v>
                </c:pt>
                <c:pt idx="10868">
                  <c:v>0.91595199999999832</c:v>
                </c:pt>
                <c:pt idx="10869">
                  <c:v>0.91595199999999832</c:v>
                </c:pt>
                <c:pt idx="10870">
                  <c:v>0.91595199999999832</c:v>
                </c:pt>
                <c:pt idx="10871">
                  <c:v>0.91595199999999832</c:v>
                </c:pt>
                <c:pt idx="10872">
                  <c:v>0.91595199999999832</c:v>
                </c:pt>
                <c:pt idx="10873">
                  <c:v>0.91595199999999832</c:v>
                </c:pt>
                <c:pt idx="10874">
                  <c:v>0.91595199999999832</c:v>
                </c:pt>
                <c:pt idx="10875">
                  <c:v>0.91595199999999832</c:v>
                </c:pt>
                <c:pt idx="10876">
                  <c:v>0.91595199999999832</c:v>
                </c:pt>
                <c:pt idx="10877">
                  <c:v>0.91595199999999832</c:v>
                </c:pt>
                <c:pt idx="10878">
                  <c:v>0.91595199999999832</c:v>
                </c:pt>
                <c:pt idx="10879">
                  <c:v>0.91595199999999832</c:v>
                </c:pt>
                <c:pt idx="10880">
                  <c:v>0.91595199999999832</c:v>
                </c:pt>
                <c:pt idx="10881">
                  <c:v>0.91595199999999832</c:v>
                </c:pt>
                <c:pt idx="10882">
                  <c:v>0.91595199999999832</c:v>
                </c:pt>
                <c:pt idx="10883">
                  <c:v>0.91595199999999832</c:v>
                </c:pt>
                <c:pt idx="10884">
                  <c:v>0.91595199999999832</c:v>
                </c:pt>
                <c:pt idx="10885">
                  <c:v>0.91595199999999832</c:v>
                </c:pt>
                <c:pt idx="10886">
                  <c:v>0.91595199999999832</c:v>
                </c:pt>
                <c:pt idx="10887">
                  <c:v>0.91595199999999832</c:v>
                </c:pt>
                <c:pt idx="10888">
                  <c:v>0.91595199999999832</c:v>
                </c:pt>
                <c:pt idx="10889">
                  <c:v>0.91595199999999832</c:v>
                </c:pt>
                <c:pt idx="10890">
                  <c:v>0.91595199999999832</c:v>
                </c:pt>
                <c:pt idx="10891">
                  <c:v>0.91595199999999832</c:v>
                </c:pt>
                <c:pt idx="10892">
                  <c:v>0.91595199999999832</c:v>
                </c:pt>
                <c:pt idx="10893">
                  <c:v>0.91595199999999832</c:v>
                </c:pt>
                <c:pt idx="10894">
                  <c:v>0.91595199999999832</c:v>
                </c:pt>
                <c:pt idx="10895">
                  <c:v>0.91595199999999832</c:v>
                </c:pt>
                <c:pt idx="10896">
                  <c:v>0.91595199999999832</c:v>
                </c:pt>
                <c:pt idx="10897">
                  <c:v>0.91595199999999832</c:v>
                </c:pt>
                <c:pt idx="10898">
                  <c:v>0.91595199999999832</c:v>
                </c:pt>
                <c:pt idx="10899">
                  <c:v>0.91595199999999832</c:v>
                </c:pt>
                <c:pt idx="10900">
                  <c:v>0.91595199999999832</c:v>
                </c:pt>
                <c:pt idx="10901">
                  <c:v>0.91595199999999832</c:v>
                </c:pt>
                <c:pt idx="10902">
                  <c:v>0.91595199999999832</c:v>
                </c:pt>
                <c:pt idx="10903">
                  <c:v>0.91595199999999832</c:v>
                </c:pt>
                <c:pt idx="10904">
                  <c:v>0.91595199999999832</c:v>
                </c:pt>
                <c:pt idx="10905">
                  <c:v>0.91595199999999832</c:v>
                </c:pt>
                <c:pt idx="10906">
                  <c:v>0.91595199999999832</c:v>
                </c:pt>
                <c:pt idx="10907">
                  <c:v>0.91595199999999832</c:v>
                </c:pt>
                <c:pt idx="10908">
                  <c:v>0.91595199999999832</c:v>
                </c:pt>
                <c:pt idx="10909">
                  <c:v>0.91595199999999832</c:v>
                </c:pt>
                <c:pt idx="10910">
                  <c:v>0.91595199999999832</c:v>
                </c:pt>
                <c:pt idx="10911">
                  <c:v>0.91595199999999832</c:v>
                </c:pt>
                <c:pt idx="10912">
                  <c:v>0.91595199999999832</c:v>
                </c:pt>
                <c:pt idx="10913">
                  <c:v>0.91595199999999832</c:v>
                </c:pt>
                <c:pt idx="10914">
                  <c:v>0.91595199999999832</c:v>
                </c:pt>
                <c:pt idx="10915">
                  <c:v>0.91595199999999832</c:v>
                </c:pt>
                <c:pt idx="10916">
                  <c:v>0.91595199999999832</c:v>
                </c:pt>
                <c:pt idx="10917">
                  <c:v>0.91595199999999832</c:v>
                </c:pt>
                <c:pt idx="10918">
                  <c:v>0.91595199999999832</c:v>
                </c:pt>
                <c:pt idx="10919">
                  <c:v>0.91595199999999832</c:v>
                </c:pt>
                <c:pt idx="10920">
                  <c:v>0.91595199999999832</c:v>
                </c:pt>
                <c:pt idx="10921">
                  <c:v>0.91595199999999832</c:v>
                </c:pt>
                <c:pt idx="10922">
                  <c:v>0.91595199999999832</c:v>
                </c:pt>
                <c:pt idx="10923">
                  <c:v>0.91595199999999832</c:v>
                </c:pt>
                <c:pt idx="10924">
                  <c:v>0.91595199999999832</c:v>
                </c:pt>
                <c:pt idx="10925">
                  <c:v>0.91595199999999832</c:v>
                </c:pt>
                <c:pt idx="10926">
                  <c:v>0.91595199999999832</c:v>
                </c:pt>
                <c:pt idx="10927">
                  <c:v>0.91595199999999832</c:v>
                </c:pt>
                <c:pt idx="10928">
                  <c:v>0.91595199999999832</c:v>
                </c:pt>
                <c:pt idx="10929">
                  <c:v>0.91595199999999832</c:v>
                </c:pt>
                <c:pt idx="10930">
                  <c:v>0.91595199999999832</c:v>
                </c:pt>
                <c:pt idx="10931">
                  <c:v>0.91595199999999832</c:v>
                </c:pt>
                <c:pt idx="10932">
                  <c:v>0.91595199999999832</c:v>
                </c:pt>
                <c:pt idx="10933">
                  <c:v>0.91595199999999832</c:v>
                </c:pt>
                <c:pt idx="10934">
                  <c:v>0.91595199999999832</c:v>
                </c:pt>
                <c:pt idx="10935">
                  <c:v>0.91595199999999832</c:v>
                </c:pt>
                <c:pt idx="10936">
                  <c:v>0.91595199999999832</c:v>
                </c:pt>
                <c:pt idx="10937">
                  <c:v>0.91595199999999832</c:v>
                </c:pt>
                <c:pt idx="10938">
                  <c:v>0.91595199999999832</c:v>
                </c:pt>
                <c:pt idx="10939">
                  <c:v>0.91595199999999832</c:v>
                </c:pt>
                <c:pt idx="10940">
                  <c:v>0.91595199999999832</c:v>
                </c:pt>
                <c:pt idx="10941">
                  <c:v>0.91595199999999832</c:v>
                </c:pt>
                <c:pt idx="10942">
                  <c:v>0.91595199999999832</c:v>
                </c:pt>
                <c:pt idx="10943">
                  <c:v>0.91595199999999832</c:v>
                </c:pt>
                <c:pt idx="10944">
                  <c:v>0.91595199999999832</c:v>
                </c:pt>
                <c:pt idx="10945">
                  <c:v>0.91595199999999832</c:v>
                </c:pt>
                <c:pt idx="10946">
                  <c:v>0.91595199999999832</c:v>
                </c:pt>
                <c:pt idx="10947">
                  <c:v>0.91595199999999832</c:v>
                </c:pt>
                <c:pt idx="10948">
                  <c:v>0.91595199999999832</c:v>
                </c:pt>
                <c:pt idx="10949">
                  <c:v>0.91595199999999832</c:v>
                </c:pt>
                <c:pt idx="10950">
                  <c:v>0.91595199999999832</c:v>
                </c:pt>
                <c:pt idx="10951">
                  <c:v>0.91595199999999832</c:v>
                </c:pt>
                <c:pt idx="10952">
                  <c:v>0.91595199999999832</c:v>
                </c:pt>
                <c:pt idx="10953">
                  <c:v>0.91595199999999832</c:v>
                </c:pt>
                <c:pt idx="10954">
                  <c:v>0.91595199999999832</c:v>
                </c:pt>
                <c:pt idx="10955">
                  <c:v>0.91595199999999832</c:v>
                </c:pt>
                <c:pt idx="10956">
                  <c:v>0.91595199999999832</c:v>
                </c:pt>
                <c:pt idx="10957">
                  <c:v>0.91595199999999832</c:v>
                </c:pt>
                <c:pt idx="10958">
                  <c:v>0.91595199999999832</c:v>
                </c:pt>
                <c:pt idx="10959">
                  <c:v>0.91595199999999832</c:v>
                </c:pt>
                <c:pt idx="10960">
                  <c:v>0.91595199999999832</c:v>
                </c:pt>
                <c:pt idx="10961">
                  <c:v>0.91595199999999832</c:v>
                </c:pt>
                <c:pt idx="10962">
                  <c:v>0.91595199999999832</c:v>
                </c:pt>
                <c:pt idx="10963">
                  <c:v>0.91595199999999832</c:v>
                </c:pt>
                <c:pt idx="10964">
                  <c:v>0.91595199999999832</c:v>
                </c:pt>
                <c:pt idx="10965">
                  <c:v>0.91595199999999832</c:v>
                </c:pt>
                <c:pt idx="10966">
                  <c:v>0.91595199999999832</c:v>
                </c:pt>
                <c:pt idx="10967">
                  <c:v>0.91595199999999832</c:v>
                </c:pt>
                <c:pt idx="10968">
                  <c:v>0.91595199999999832</c:v>
                </c:pt>
                <c:pt idx="10969">
                  <c:v>0.91595199999999832</c:v>
                </c:pt>
                <c:pt idx="10970">
                  <c:v>0.91595199999999832</c:v>
                </c:pt>
                <c:pt idx="10971">
                  <c:v>0.91595199999999832</c:v>
                </c:pt>
                <c:pt idx="10972">
                  <c:v>0.91595199999999832</c:v>
                </c:pt>
                <c:pt idx="10973">
                  <c:v>0.91595199999999832</c:v>
                </c:pt>
                <c:pt idx="10974">
                  <c:v>0.91595199999999832</c:v>
                </c:pt>
                <c:pt idx="10975">
                  <c:v>0.91595199999999832</c:v>
                </c:pt>
                <c:pt idx="10976">
                  <c:v>0.91595199999999832</c:v>
                </c:pt>
                <c:pt idx="10977">
                  <c:v>0.91595199999999832</c:v>
                </c:pt>
                <c:pt idx="10978">
                  <c:v>0.91595199999999832</c:v>
                </c:pt>
                <c:pt idx="10979">
                  <c:v>0.91595199999999832</c:v>
                </c:pt>
                <c:pt idx="10980">
                  <c:v>0.91595199999999832</c:v>
                </c:pt>
                <c:pt idx="10981">
                  <c:v>0.91595199999999832</c:v>
                </c:pt>
                <c:pt idx="10982">
                  <c:v>0.91595199999999832</c:v>
                </c:pt>
                <c:pt idx="10983">
                  <c:v>0.91595199999999832</c:v>
                </c:pt>
                <c:pt idx="10984">
                  <c:v>0.91595199999999832</c:v>
                </c:pt>
                <c:pt idx="10985">
                  <c:v>0.91595199999999832</c:v>
                </c:pt>
                <c:pt idx="10986">
                  <c:v>0.91595199999999832</c:v>
                </c:pt>
                <c:pt idx="10987">
                  <c:v>0.91595199999999832</c:v>
                </c:pt>
                <c:pt idx="10988">
                  <c:v>0.91595199999999832</c:v>
                </c:pt>
                <c:pt idx="10989">
                  <c:v>0.91595199999999832</c:v>
                </c:pt>
                <c:pt idx="10990">
                  <c:v>0.91595199999999832</c:v>
                </c:pt>
                <c:pt idx="10991">
                  <c:v>0.91595199999999832</c:v>
                </c:pt>
                <c:pt idx="10992">
                  <c:v>0.91595199999999832</c:v>
                </c:pt>
                <c:pt idx="10993">
                  <c:v>0.91595199999999832</c:v>
                </c:pt>
                <c:pt idx="10994">
                  <c:v>0.91595199999999832</c:v>
                </c:pt>
                <c:pt idx="10995">
                  <c:v>0.91595199999999832</c:v>
                </c:pt>
                <c:pt idx="10996">
                  <c:v>0.91595199999999832</c:v>
                </c:pt>
                <c:pt idx="10997">
                  <c:v>0.91595199999999832</c:v>
                </c:pt>
                <c:pt idx="10998">
                  <c:v>0.91595199999999832</c:v>
                </c:pt>
                <c:pt idx="10999">
                  <c:v>0.91595199999999832</c:v>
                </c:pt>
                <c:pt idx="11000">
                  <c:v>0.91595199999999832</c:v>
                </c:pt>
                <c:pt idx="11001">
                  <c:v>0.91595199999999832</c:v>
                </c:pt>
                <c:pt idx="11002">
                  <c:v>0.91595199999999832</c:v>
                </c:pt>
                <c:pt idx="11003">
                  <c:v>0.91595199999999832</c:v>
                </c:pt>
                <c:pt idx="11004">
                  <c:v>0.91595199999999832</c:v>
                </c:pt>
                <c:pt idx="11005">
                  <c:v>0.91595199999999832</c:v>
                </c:pt>
                <c:pt idx="11006">
                  <c:v>0.91595199999999832</c:v>
                </c:pt>
                <c:pt idx="11007">
                  <c:v>0.91595199999999832</c:v>
                </c:pt>
                <c:pt idx="11008">
                  <c:v>0.91595199999999832</c:v>
                </c:pt>
                <c:pt idx="11009">
                  <c:v>0.91595199999999832</c:v>
                </c:pt>
                <c:pt idx="11010">
                  <c:v>0.91595199999999832</c:v>
                </c:pt>
                <c:pt idx="11011">
                  <c:v>0.91595199999999832</c:v>
                </c:pt>
                <c:pt idx="11012">
                  <c:v>0.91595199999999832</c:v>
                </c:pt>
                <c:pt idx="11013">
                  <c:v>0.91595199999999832</c:v>
                </c:pt>
                <c:pt idx="11014">
                  <c:v>0.91595199999999832</c:v>
                </c:pt>
                <c:pt idx="11015">
                  <c:v>0.91595199999999832</c:v>
                </c:pt>
                <c:pt idx="11016">
                  <c:v>0.91595199999999832</c:v>
                </c:pt>
                <c:pt idx="11017">
                  <c:v>0.91595199999999832</c:v>
                </c:pt>
                <c:pt idx="11018">
                  <c:v>0.91595199999999832</c:v>
                </c:pt>
                <c:pt idx="11019">
                  <c:v>0.91595199999999832</c:v>
                </c:pt>
                <c:pt idx="11020">
                  <c:v>0.91595199999999832</c:v>
                </c:pt>
                <c:pt idx="11021">
                  <c:v>0.91595199999999832</c:v>
                </c:pt>
                <c:pt idx="11022">
                  <c:v>0.91595199999999832</c:v>
                </c:pt>
                <c:pt idx="11023">
                  <c:v>0.91595199999999832</c:v>
                </c:pt>
                <c:pt idx="11024">
                  <c:v>0.91595199999999832</c:v>
                </c:pt>
                <c:pt idx="11025">
                  <c:v>0.91595199999999832</c:v>
                </c:pt>
                <c:pt idx="11026">
                  <c:v>0.91595199999999832</c:v>
                </c:pt>
                <c:pt idx="11027">
                  <c:v>0.91595199999999832</c:v>
                </c:pt>
                <c:pt idx="11028">
                  <c:v>0.91595199999999832</c:v>
                </c:pt>
                <c:pt idx="11029">
                  <c:v>0.91595199999999832</c:v>
                </c:pt>
                <c:pt idx="11030">
                  <c:v>0.91595199999999832</c:v>
                </c:pt>
                <c:pt idx="11031">
                  <c:v>0.91595199999999832</c:v>
                </c:pt>
                <c:pt idx="11032">
                  <c:v>0.91595199999999832</c:v>
                </c:pt>
                <c:pt idx="11033">
                  <c:v>0.91595199999999832</c:v>
                </c:pt>
                <c:pt idx="11034">
                  <c:v>0.91595199999999832</c:v>
                </c:pt>
                <c:pt idx="11035">
                  <c:v>0.91595199999999832</c:v>
                </c:pt>
                <c:pt idx="11036">
                  <c:v>0.91595199999999832</c:v>
                </c:pt>
                <c:pt idx="11037">
                  <c:v>0.91595199999999832</c:v>
                </c:pt>
                <c:pt idx="11038">
                  <c:v>0.91595199999999832</c:v>
                </c:pt>
                <c:pt idx="11039">
                  <c:v>0.91595199999999832</c:v>
                </c:pt>
                <c:pt idx="11040">
                  <c:v>0.91595199999999832</c:v>
                </c:pt>
                <c:pt idx="11041">
                  <c:v>0.91595199999999832</c:v>
                </c:pt>
                <c:pt idx="11042">
                  <c:v>0.91595199999999832</c:v>
                </c:pt>
                <c:pt idx="11043">
                  <c:v>0.91595199999999832</c:v>
                </c:pt>
                <c:pt idx="11044">
                  <c:v>0.91595199999999832</c:v>
                </c:pt>
                <c:pt idx="11045">
                  <c:v>0.91595199999999832</c:v>
                </c:pt>
                <c:pt idx="11046">
                  <c:v>0.91595199999999832</c:v>
                </c:pt>
                <c:pt idx="11047">
                  <c:v>0.91595199999999832</c:v>
                </c:pt>
                <c:pt idx="11048">
                  <c:v>0.91595199999999832</c:v>
                </c:pt>
                <c:pt idx="11049">
                  <c:v>0.91595199999999832</c:v>
                </c:pt>
                <c:pt idx="11050">
                  <c:v>0.91595199999999832</c:v>
                </c:pt>
                <c:pt idx="11051">
                  <c:v>0.91595199999999832</c:v>
                </c:pt>
                <c:pt idx="11052">
                  <c:v>0.91595199999999832</c:v>
                </c:pt>
                <c:pt idx="11053">
                  <c:v>0.91595199999999832</c:v>
                </c:pt>
                <c:pt idx="11054">
                  <c:v>0.91595199999999832</c:v>
                </c:pt>
                <c:pt idx="11055">
                  <c:v>0.91595199999999832</c:v>
                </c:pt>
                <c:pt idx="11056">
                  <c:v>0.91595199999999832</c:v>
                </c:pt>
                <c:pt idx="11057">
                  <c:v>0.91595199999999832</c:v>
                </c:pt>
                <c:pt idx="11058">
                  <c:v>0.91595199999999832</c:v>
                </c:pt>
                <c:pt idx="11059">
                  <c:v>0.91595199999999832</c:v>
                </c:pt>
                <c:pt idx="11060">
                  <c:v>0.91595199999999832</c:v>
                </c:pt>
                <c:pt idx="11061">
                  <c:v>0.91595199999999832</c:v>
                </c:pt>
                <c:pt idx="11062">
                  <c:v>0.91595199999999832</c:v>
                </c:pt>
                <c:pt idx="11063">
                  <c:v>0.91595199999999832</c:v>
                </c:pt>
                <c:pt idx="11064">
                  <c:v>0.91595199999999832</c:v>
                </c:pt>
                <c:pt idx="11065">
                  <c:v>0.91595199999999832</c:v>
                </c:pt>
                <c:pt idx="11066">
                  <c:v>0.91595199999999832</c:v>
                </c:pt>
                <c:pt idx="11067">
                  <c:v>0.91595199999999832</c:v>
                </c:pt>
                <c:pt idx="11068">
                  <c:v>0.91595199999999832</c:v>
                </c:pt>
                <c:pt idx="11069">
                  <c:v>0.91595199999999832</c:v>
                </c:pt>
                <c:pt idx="11070">
                  <c:v>0.91595199999999832</c:v>
                </c:pt>
                <c:pt idx="11071">
                  <c:v>0.91595199999999832</c:v>
                </c:pt>
                <c:pt idx="11072">
                  <c:v>0.91595199999999832</c:v>
                </c:pt>
                <c:pt idx="11073">
                  <c:v>0.91595199999999832</c:v>
                </c:pt>
                <c:pt idx="11074">
                  <c:v>0.91595199999999832</c:v>
                </c:pt>
                <c:pt idx="11075">
                  <c:v>0.91595199999999832</c:v>
                </c:pt>
                <c:pt idx="11076">
                  <c:v>0.91595199999999832</c:v>
                </c:pt>
                <c:pt idx="11077">
                  <c:v>0.91595199999999832</c:v>
                </c:pt>
                <c:pt idx="11078">
                  <c:v>0.91595199999999832</c:v>
                </c:pt>
                <c:pt idx="11079">
                  <c:v>0.91595199999999832</c:v>
                </c:pt>
                <c:pt idx="11080">
                  <c:v>0.91595199999999832</c:v>
                </c:pt>
                <c:pt idx="11081">
                  <c:v>0.91595199999999832</c:v>
                </c:pt>
                <c:pt idx="11082">
                  <c:v>0.91595199999999832</c:v>
                </c:pt>
                <c:pt idx="11083">
                  <c:v>0.91595199999999832</c:v>
                </c:pt>
                <c:pt idx="11084">
                  <c:v>0.91595199999999832</c:v>
                </c:pt>
                <c:pt idx="11085">
                  <c:v>0.91595199999999832</c:v>
                </c:pt>
                <c:pt idx="11086">
                  <c:v>0.91595199999999832</c:v>
                </c:pt>
                <c:pt idx="11087">
                  <c:v>0.91595199999999832</c:v>
                </c:pt>
                <c:pt idx="11088">
                  <c:v>0.91595199999999832</c:v>
                </c:pt>
                <c:pt idx="11089">
                  <c:v>0.91595199999999832</c:v>
                </c:pt>
                <c:pt idx="11090">
                  <c:v>0.91595199999999832</c:v>
                </c:pt>
                <c:pt idx="11091">
                  <c:v>0.91595199999999832</c:v>
                </c:pt>
                <c:pt idx="11092">
                  <c:v>0.91595199999999832</c:v>
                </c:pt>
                <c:pt idx="11093">
                  <c:v>0.91595199999999832</c:v>
                </c:pt>
                <c:pt idx="11094">
                  <c:v>0.91595199999999832</c:v>
                </c:pt>
                <c:pt idx="11095">
                  <c:v>0.91595199999999832</c:v>
                </c:pt>
                <c:pt idx="11096">
                  <c:v>0.91595199999999832</c:v>
                </c:pt>
                <c:pt idx="11097">
                  <c:v>0.91595199999999832</c:v>
                </c:pt>
                <c:pt idx="11098">
                  <c:v>0.91595199999999832</c:v>
                </c:pt>
                <c:pt idx="11099">
                  <c:v>0.91595199999999832</c:v>
                </c:pt>
                <c:pt idx="11100">
                  <c:v>0.91595199999999832</c:v>
                </c:pt>
                <c:pt idx="11101">
                  <c:v>0.91595199999999832</c:v>
                </c:pt>
                <c:pt idx="11102">
                  <c:v>0.91595199999999832</c:v>
                </c:pt>
                <c:pt idx="11103">
                  <c:v>0.91595199999999832</c:v>
                </c:pt>
                <c:pt idx="11104">
                  <c:v>0.91595199999999832</c:v>
                </c:pt>
                <c:pt idx="11105">
                  <c:v>0.91595199999999832</c:v>
                </c:pt>
                <c:pt idx="11106">
                  <c:v>0.91595199999999832</c:v>
                </c:pt>
                <c:pt idx="11107">
                  <c:v>0.91595199999999832</c:v>
                </c:pt>
                <c:pt idx="11108">
                  <c:v>0.91595199999999832</c:v>
                </c:pt>
                <c:pt idx="11109">
                  <c:v>0.91595199999999832</c:v>
                </c:pt>
                <c:pt idx="11110">
                  <c:v>0.91595199999999832</c:v>
                </c:pt>
                <c:pt idx="11111">
                  <c:v>0.91595199999999832</c:v>
                </c:pt>
                <c:pt idx="11112">
                  <c:v>0.91595199999999832</c:v>
                </c:pt>
                <c:pt idx="11113">
                  <c:v>0.91595199999999832</c:v>
                </c:pt>
                <c:pt idx="11114">
                  <c:v>0.91595199999999832</c:v>
                </c:pt>
                <c:pt idx="11115">
                  <c:v>0.91595199999999832</c:v>
                </c:pt>
                <c:pt idx="11116">
                  <c:v>0.91595199999999832</c:v>
                </c:pt>
                <c:pt idx="11117">
                  <c:v>0.91595199999999832</c:v>
                </c:pt>
                <c:pt idx="11118">
                  <c:v>0.91595199999999832</c:v>
                </c:pt>
                <c:pt idx="11119">
                  <c:v>0.91595199999999832</c:v>
                </c:pt>
                <c:pt idx="11120">
                  <c:v>0.91595199999999832</c:v>
                </c:pt>
                <c:pt idx="11121">
                  <c:v>0.91595199999999832</c:v>
                </c:pt>
                <c:pt idx="11122">
                  <c:v>0.91595199999999832</c:v>
                </c:pt>
                <c:pt idx="11123">
                  <c:v>0.91595199999999832</c:v>
                </c:pt>
                <c:pt idx="11124">
                  <c:v>0.91595199999999832</c:v>
                </c:pt>
                <c:pt idx="11125">
                  <c:v>0.91595199999999832</c:v>
                </c:pt>
                <c:pt idx="11126">
                  <c:v>0.91595199999999832</c:v>
                </c:pt>
                <c:pt idx="11127">
                  <c:v>0.91595199999999832</c:v>
                </c:pt>
                <c:pt idx="11128">
                  <c:v>0.91595199999999832</c:v>
                </c:pt>
                <c:pt idx="11129">
                  <c:v>0.91595199999999832</c:v>
                </c:pt>
                <c:pt idx="11130">
                  <c:v>0.91595199999999832</c:v>
                </c:pt>
                <c:pt idx="11131">
                  <c:v>0.91595199999999832</c:v>
                </c:pt>
                <c:pt idx="11132">
                  <c:v>0.91595199999999832</c:v>
                </c:pt>
                <c:pt idx="11133">
                  <c:v>0.91595199999999832</c:v>
                </c:pt>
                <c:pt idx="11134">
                  <c:v>0.91595199999999832</c:v>
                </c:pt>
                <c:pt idx="11135">
                  <c:v>0.91595199999999832</c:v>
                </c:pt>
                <c:pt idx="11136">
                  <c:v>0.91595199999999832</c:v>
                </c:pt>
                <c:pt idx="11137">
                  <c:v>0.91595199999999832</c:v>
                </c:pt>
                <c:pt idx="11138">
                  <c:v>0.91595199999999832</c:v>
                </c:pt>
                <c:pt idx="11139">
                  <c:v>0.91595199999999832</c:v>
                </c:pt>
                <c:pt idx="11140">
                  <c:v>0.91595199999999832</c:v>
                </c:pt>
                <c:pt idx="11141">
                  <c:v>0.91595199999999832</c:v>
                </c:pt>
                <c:pt idx="11142">
                  <c:v>0.91595199999999832</c:v>
                </c:pt>
                <c:pt idx="11143">
                  <c:v>0.91595199999999832</c:v>
                </c:pt>
                <c:pt idx="11144">
                  <c:v>0.91595199999999832</c:v>
                </c:pt>
                <c:pt idx="11145">
                  <c:v>0.91595199999999832</c:v>
                </c:pt>
                <c:pt idx="11146">
                  <c:v>0.91595199999999832</c:v>
                </c:pt>
                <c:pt idx="11147">
                  <c:v>0.91595199999999832</c:v>
                </c:pt>
                <c:pt idx="11148">
                  <c:v>0.91595199999999832</c:v>
                </c:pt>
                <c:pt idx="11149">
                  <c:v>0.91595199999999832</c:v>
                </c:pt>
                <c:pt idx="11150">
                  <c:v>0.91595199999999832</c:v>
                </c:pt>
                <c:pt idx="11151">
                  <c:v>0.91595199999999832</c:v>
                </c:pt>
                <c:pt idx="11152">
                  <c:v>0.91595199999999832</c:v>
                </c:pt>
                <c:pt idx="11153">
                  <c:v>0.91595199999999832</c:v>
                </c:pt>
                <c:pt idx="11154">
                  <c:v>0.91595199999999832</c:v>
                </c:pt>
                <c:pt idx="11155">
                  <c:v>0.91595199999999832</c:v>
                </c:pt>
                <c:pt idx="11156">
                  <c:v>0.91595199999999832</c:v>
                </c:pt>
                <c:pt idx="11157">
                  <c:v>0.91595199999999832</c:v>
                </c:pt>
                <c:pt idx="11158">
                  <c:v>0.91595199999999832</c:v>
                </c:pt>
                <c:pt idx="11159">
                  <c:v>0.91595199999999832</c:v>
                </c:pt>
                <c:pt idx="11160">
                  <c:v>0.91595199999999832</c:v>
                </c:pt>
                <c:pt idx="11161">
                  <c:v>0.91595199999999832</c:v>
                </c:pt>
                <c:pt idx="11162">
                  <c:v>0.91595199999999832</c:v>
                </c:pt>
                <c:pt idx="11163">
                  <c:v>0.91595199999999832</c:v>
                </c:pt>
                <c:pt idx="11164">
                  <c:v>0.91595199999999832</c:v>
                </c:pt>
                <c:pt idx="11165">
                  <c:v>0.91595199999999832</c:v>
                </c:pt>
                <c:pt idx="11166">
                  <c:v>0.91595199999999832</c:v>
                </c:pt>
                <c:pt idx="11167">
                  <c:v>0.91595199999999832</c:v>
                </c:pt>
                <c:pt idx="11168">
                  <c:v>0.91595199999999832</c:v>
                </c:pt>
                <c:pt idx="11169">
                  <c:v>0.91595199999999832</c:v>
                </c:pt>
                <c:pt idx="11170">
                  <c:v>0.91595199999999832</c:v>
                </c:pt>
                <c:pt idx="11171">
                  <c:v>0.91595199999999832</c:v>
                </c:pt>
                <c:pt idx="11172">
                  <c:v>0.91595199999999832</c:v>
                </c:pt>
                <c:pt idx="11173">
                  <c:v>0.91595199999999832</c:v>
                </c:pt>
                <c:pt idx="11174">
                  <c:v>0.91595199999999832</c:v>
                </c:pt>
                <c:pt idx="11175">
                  <c:v>0.91595199999999832</c:v>
                </c:pt>
                <c:pt idx="11176">
                  <c:v>0.91595199999999832</c:v>
                </c:pt>
                <c:pt idx="11177">
                  <c:v>0.91595199999999832</c:v>
                </c:pt>
                <c:pt idx="11178">
                  <c:v>0.91595199999999832</c:v>
                </c:pt>
                <c:pt idx="11179">
                  <c:v>0.91595199999999832</c:v>
                </c:pt>
                <c:pt idx="11180">
                  <c:v>0.91595199999999832</c:v>
                </c:pt>
                <c:pt idx="11181">
                  <c:v>0.91595199999999832</c:v>
                </c:pt>
                <c:pt idx="11182">
                  <c:v>0.91595199999999832</c:v>
                </c:pt>
                <c:pt idx="11183">
                  <c:v>0.91595199999999832</c:v>
                </c:pt>
                <c:pt idx="11184">
                  <c:v>0.91595199999999832</c:v>
                </c:pt>
                <c:pt idx="11185">
                  <c:v>0.91595199999999832</c:v>
                </c:pt>
                <c:pt idx="11186">
                  <c:v>0.91595199999999832</c:v>
                </c:pt>
                <c:pt idx="11187">
                  <c:v>0.91595199999999832</c:v>
                </c:pt>
                <c:pt idx="11188">
                  <c:v>0.91595199999999832</c:v>
                </c:pt>
                <c:pt idx="11189">
                  <c:v>0.91595199999999832</c:v>
                </c:pt>
                <c:pt idx="11190">
                  <c:v>0.91595199999999832</c:v>
                </c:pt>
                <c:pt idx="11191">
                  <c:v>0.91595199999999832</c:v>
                </c:pt>
                <c:pt idx="11192">
                  <c:v>0.91595199999999832</c:v>
                </c:pt>
                <c:pt idx="11193">
                  <c:v>0.91595199999999832</c:v>
                </c:pt>
                <c:pt idx="11194">
                  <c:v>0.91595199999999832</c:v>
                </c:pt>
                <c:pt idx="11195">
                  <c:v>0.91595199999999832</c:v>
                </c:pt>
                <c:pt idx="11196">
                  <c:v>0.91595199999999832</c:v>
                </c:pt>
                <c:pt idx="11197">
                  <c:v>0.91595199999999832</c:v>
                </c:pt>
                <c:pt idx="11198">
                  <c:v>0.91595199999999832</c:v>
                </c:pt>
                <c:pt idx="11199">
                  <c:v>0.91595199999999832</c:v>
                </c:pt>
                <c:pt idx="11200">
                  <c:v>0.91595199999999832</c:v>
                </c:pt>
                <c:pt idx="11201">
                  <c:v>0.91595199999999832</c:v>
                </c:pt>
                <c:pt idx="11202">
                  <c:v>0.91595199999999832</c:v>
                </c:pt>
                <c:pt idx="11203">
                  <c:v>0.91595199999999832</c:v>
                </c:pt>
                <c:pt idx="11204">
                  <c:v>0.91595199999999832</c:v>
                </c:pt>
                <c:pt idx="11205">
                  <c:v>0.91595199999999832</c:v>
                </c:pt>
                <c:pt idx="11206">
                  <c:v>0.91595199999999832</c:v>
                </c:pt>
                <c:pt idx="11207">
                  <c:v>0.91595199999999832</c:v>
                </c:pt>
                <c:pt idx="11208">
                  <c:v>0.91595199999999832</c:v>
                </c:pt>
                <c:pt idx="11209">
                  <c:v>0.91595199999999832</c:v>
                </c:pt>
                <c:pt idx="11210">
                  <c:v>0.91595199999999832</c:v>
                </c:pt>
                <c:pt idx="11211">
                  <c:v>0.91595199999999832</c:v>
                </c:pt>
                <c:pt idx="11212">
                  <c:v>0.91595199999999832</c:v>
                </c:pt>
                <c:pt idx="11213">
                  <c:v>0.91595199999999832</c:v>
                </c:pt>
                <c:pt idx="11214">
                  <c:v>0.91595199999999832</c:v>
                </c:pt>
                <c:pt idx="11215">
                  <c:v>0.91595199999999832</c:v>
                </c:pt>
                <c:pt idx="11216">
                  <c:v>0.91595199999999832</c:v>
                </c:pt>
                <c:pt idx="11217">
                  <c:v>0.91595199999999832</c:v>
                </c:pt>
                <c:pt idx="11218">
                  <c:v>0.91595199999999832</c:v>
                </c:pt>
                <c:pt idx="11219">
                  <c:v>0.91595199999999832</c:v>
                </c:pt>
                <c:pt idx="11220">
                  <c:v>0.91595199999999832</c:v>
                </c:pt>
                <c:pt idx="11221">
                  <c:v>0.91595199999999832</c:v>
                </c:pt>
                <c:pt idx="11222">
                  <c:v>0.91595199999999832</c:v>
                </c:pt>
                <c:pt idx="11223">
                  <c:v>0.91595199999999832</c:v>
                </c:pt>
                <c:pt idx="11224">
                  <c:v>0.91595199999999832</c:v>
                </c:pt>
                <c:pt idx="11225">
                  <c:v>0.91595199999999832</c:v>
                </c:pt>
                <c:pt idx="11226">
                  <c:v>0.91595199999999832</c:v>
                </c:pt>
                <c:pt idx="11227">
                  <c:v>0.91595199999999832</c:v>
                </c:pt>
                <c:pt idx="11228">
                  <c:v>0.91595199999999832</c:v>
                </c:pt>
                <c:pt idx="11229">
                  <c:v>0.91595199999999832</c:v>
                </c:pt>
                <c:pt idx="11230">
                  <c:v>0.91595199999999832</c:v>
                </c:pt>
                <c:pt idx="11231">
                  <c:v>0.91595199999999832</c:v>
                </c:pt>
                <c:pt idx="11232">
                  <c:v>0.91595199999999832</c:v>
                </c:pt>
                <c:pt idx="11233">
                  <c:v>0.91595199999999832</c:v>
                </c:pt>
                <c:pt idx="11234">
                  <c:v>0.91595199999999832</c:v>
                </c:pt>
                <c:pt idx="11235">
                  <c:v>0.91595199999999832</c:v>
                </c:pt>
                <c:pt idx="11236">
                  <c:v>0.91595199999999832</c:v>
                </c:pt>
                <c:pt idx="11237">
                  <c:v>0.91595199999999832</c:v>
                </c:pt>
                <c:pt idx="11238">
                  <c:v>0.91595199999999832</c:v>
                </c:pt>
                <c:pt idx="11239">
                  <c:v>0.91595199999999832</c:v>
                </c:pt>
                <c:pt idx="11240">
                  <c:v>0.91595199999999832</c:v>
                </c:pt>
                <c:pt idx="11241">
                  <c:v>0.91595199999999832</c:v>
                </c:pt>
                <c:pt idx="11242">
                  <c:v>0.91595199999999832</c:v>
                </c:pt>
                <c:pt idx="11243">
                  <c:v>0.91595199999999832</c:v>
                </c:pt>
                <c:pt idx="11244">
                  <c:v>0.91595199999999832</c:v>
                </c:pt>
                <c:pt idx="11245">
                  <c:v>0.91595199999999832</c:v>
                </c:pt>
                <c:pt idx="11246">
                  <c:v>0.91595199999999832</c:v>
                </c:pt>
                <c:pt idx="11247">
                  <c:v>0.91595199999999832</c:v>
                </c:pt>
                <c:pt idx="11248">
                  <c:v>0.91595199999999832</c:v>
                </c:pt>
                <c:pt idx="11249">
                  <c:v>0.91595199999999832</c:v>
                </c:pt>
                <c:pt idx="11250">
                  <c:v>0.91595199999999832</c:v>
                </c:pt>
                <c:pt idx="11251">
                  <c:v>0.91595199999999832</c:v>
                </c:pt>
                <c:pt idx="11252">
                  <c:v>0.91595199999999832</c:v>
                </c:pt>
                <c:pt idx="11253">
                  <c:v>0.91595199999999832</c:v>
                </c:pt>
                <c:pt idx="11254">
                  <c:v>0.91595199999999832</c:v>
                </c:pt>
                <c:pt idx="11255">
                  <c:v>0.91595199999999832</c:v>
                </c:pt>
                <c:pt idx="11256">
                  <c:v>0.91595199999999832</c:v>
                </c:pt>
                <c:pt idx="11257">
                  <c:v>0.91595199999999832</c:v>
                </c:pt>
                <c:pt idx="11258">
                  <c:v>0.91595199999999832</c:v>
                </c:pt>
                <c:pt idx="11259">
                  <c:v>0.91595199999999832</c:v>
                </c:pt>
                <c:pt idx="11260">
                  <c:v>0.91595199999999832</c:v>
                </c:pt>
                <c:pt idx="11261">
                  <c:v>0.91595199999999832</c:v>
                </c:pt>
                <c:pt idx="11262">
                  <c:v>0.91595199999999832</c:v>
                </c:pt>
                <c:pt idx="11263">
                  <c:v>0.91595199999999832</c:v>
                </c:pt>
                <c:pt idx="11264">
                  <c:v>0.91595199999999832</c:v>
                </c:pt>
                <c:pt idx="11265">
                  <c:v>0.91595199999999832</c:v>
                </c:pt>
                <c:pt idx="11266">
                  <c:v>0.91595199999999832</c:v>
                </c:pt>
                <c:pt idx="11267">
                  <c:v>0.91595199999999832</c:v>
                </c:pt>
                <c:pt idx="11268">
                  <c:v>0.91595199999999832</c:v>
                </c:pt>
                <c:pt idx="11269">
                  <c:v>0.91595199999999832</c:v>
                </c:pt>
                <c:pt idx="11270">
                  <c:v>0.91595199999999832</c:v>
                </c:pt>
                <c:pt idx="11271">
                  <c:v>0.91595199999999832</c:v>
                </c:pt>
                <c:pt idx="11272">
                  <c:v>0.91595199999999832</c:v>
                </c:pt>
                <c:pt idx="11273">
                  <c:v>0.91595199999999832</c:v>
                </c:pt>
                <c:pt idx="11274">
                  <c:v>0.91595199999999832</c:v>
                </c:pt>
                <c:pt idx="11275">
                  <c:v>0.91595199999999832</c:v>
                </c:pt>
                <c:pt idx="11276">
                  <c:v>0.91595199999999832</c:v>
                </c:pt>
                <c:pt idx="11277">
                  <c:v>0.91595199999999832</c:v>
                </c:pt>
                <c:pt idx="11278">
                  <c:v>0.91595199999999832</c:v>
                </c:pt>
                <c:pt idx="11279">
                  <c:v>0.91595199999999832</c:v>
                </c:pt>
                <c:pt idx="11280">
                  <c:v>0.91595199999999832</c:v>
                </c:pt>
                <c:pt idx="11281">
                  <c:v>0.91595199999999832</c:v>
                </c:pt>
                <c:pt idx="11282">
                  <c:v>0.91595199999999832</c:v>
                </c:pt>
                <c:pt idx="11283">
                  <c:v>0.91595199999999832</c:v>
                </c:pt>
                <c:pt idx="11284">
                  <c:v>0.91595199999999832</c:v>
                </c:pt>
                <c:pt idx="11285">
                  <c:v>0.91595199999999832</c:v>
                </c:pt>
                <c:pt idx="11286">
                  <c:v>0.91595199999999832</c:v>
                </c:pt>
                <c:pt idx="11287">
                  <c:v>0.91595199999999832</c:v>
                </c:pt>
                <c:pt idx="11288">
                  <c:v>0.91595199999999832</c:v>
                </c:pt>
                <c:pt idx="11289">
                  <c:v>0.91595199999999832</c:v>
                </c:pt>
                <c:pt idx="11290">
                  <c:v>0.91595199999999832</c:v>
                </c:pt>
                <c:pt idx="11291">
                  <c:v>0.91595199999999832</c:v>
                </c:pt>
                <c:pt idx="11292">
                  <c:v>0.91595199999999832</c:v>
                </c:pt>
                <c:pt idx="11293">
                  <c:v>0.91595199999999832</c:v>
                </c:pt>
                <c:pt idx="11294">
                  <c:v>0.91595199999999832</c:v>
                </c:pt>
                <c:pt idx="11295">
                  <c:v>0.91595199999999832</c:v>
                </c:pt>
                <c:pt idx="11296">
                  <c:v>0.91595199999999832</c:v>
                </c:pt>
                <c:pt idx="11297">
                  <c:v>0.91595199999999832</c:v>
                </c:pt>
                <c:pt idx="11298">
                  <c:v>0.91595199999999832</c:v>
                </c:pt>
                <c:pt idx="11299">
                  <c:v>0.91595199999999832</c:v>
                </c:pt>
                <c:pt idx="11300">
                  <c:v>0.91595199999999832</c:v>
                </c:pt>
                <c:pt idx="11301">
                  <c:v>0.91595199999999832</c:v>
                </c:pt>
                <c:pt idx="11302">
                  <c:v>0.91595199999999832</c:v>
                </c:pt>
                <c:pt idx="11303">
                  <c:v>0.91595199999999832</c:v>
                </c:pt>
                <c:pt idx="11304">
                  <c:v>0.91595199999999832</c:v>
                </c:pt>
                <c:pt idx="11305">
                  <c:v>0.91595199999999832</c:v>
                </c:pt>
                <c:pt idx="11306">
                  <c:v>0.91595199999999832</c:v>
                </c:pt>
                <c:pt idx="11307">
                  <c:v>0.91595199999999832</c:v>
                </c:pt>
                <c:pt idx="11308">
                  <c:v>0.91595199999999832</c:v>
                </c:pt>
                <c:pt idx="11309">
                  <c:v>0.91595199999999832</c:v>
                </c:pt>
                <c:pt idx="11310">
                  <c:v>0.91595199999999832</c:v>
                </c:pt>
                <c:pt idx="11311">
                  <c:v>0.91595199999999832</c:v>
                </c:pt>
                <c:pt idx="11312">
                  <c:v>0.91595199999999832</c:v>
                </c:pt>
                <c:pt idx="11313">
                  <c:v>0.91595199999999832</c:v>
                </c:pt>
                <c:pt idx="11314">
                  <c:v>0.91595199999999832</c:v>
                </c:pt>
                <c:pt idx="11315">
                  <c:v>0.91595199999999832</c:v>
                </c:pt>
                <c:pt idx="11316">
                  <c:v>0.91595199999999832</c:v>
                </c:pt>
                <c:pt idx="11317">
                  <c:v>0.91595199999999832</c:v>
                </c:pt>
                <c:pt idx="11318">
                  <c:v>0.91595199999999832</c:v>
                </c:pt>
                <c:pt idx="11319">
                  <c:v>0.91595199999999832</c:v>
                </c:pt>
                <c:pt idx="11320">
                  <c:v>0.91595199999999832</c:v>
                </c:pt>
                <c:pt idx="11321">
                  <c:v>0.91595199999999832</c:v>
                </c:pt>
                <c:pt idx="11322">
                  <c:v>0.91595199999999832</c:v>
                </c:pt>
                <c:pt idx="11323">
                  <c:v>0.91595199999999832</c:v>
                </c:pt>
                <c:pt idx="11324">
                  <c:v>0.91595199999999832</c:v>
                </c:pt>
                <c:pt idx="11325">
                  <c:v>0.91595199999999832</c:v>
                </c:pt>
                <c:pt idx="11326">
                  <c:v>0.91595199999999832</c:v>
                </c:pt>
                <c:pt idx="11327">
                  <c:v>0.91595199999999832</c:v>
                </c:pt>
                <c:pt idx="11328">
                  <c:v>0.91595199999999832</c:v>
                </c:pt>
                <c:pt idx="11329">
                  <c:v>0.91595199999999832</c:v>
                </c:pt>
                <c:pt idx="11330">
                  <c:v>0.91595199999999832</c:v>
                </c:pt>
                <c:pt idx="11331">
                  <c:v>0.91595199999999832</c:v>
                </c:pt>
                <c:pt idx="11332">
                  <c:v>0.91595199999999832</c:v>
                </c:pt>
                <c:pt idx="11333">
                  <c:v>0.91595199999999832</c:v>
                </c:pt>
                <c:pt idx="11334">
                  <c:v>0.91595199999999832</c:v>
                </c:pt>
                <c:pt idx="11335">
                  <c:v>0.91595199999999832</c:v>
                </c:pt>
                <c:pt idx="11336">
                  <c:v>0.91595199999999832</c:v>
                </c:pt>
                <c:pt idx="11337">
                  <c:v>0.91595199999999832</c:v>
                </c:pt>
                <c:pt idx="11338">
                  <c:v>0.91595199999999832</c:v>
                </c:pt>
                <c:pt idx="11339">
                  <c:v>0.91595199999999832</c:v>
                </c:pt>
                <c:pt idx="11340">
                  <c:v>0.91595199999999832</c:v>
                </c:pt>
                <c:pt idx="11341">
                  <c:v>0.91595199999999832</c:v>
                </c:pt>
                <c:pt idx="11342">
                  <c:v>0.91595199999999832</c:v>
                </c:pt>
                <c:pt idx="11343">
                  <c:v>0.91595199999999832</c:v>
                </c:pt>
                <c:pt idx="11344">
                  <c:v>0.91595199999999832</c:v>
                </c:pt>
                <c:pt idx="11345">
                  <c:v>0.91595199999999832</c:v>
                </c:pt>
                <c:pt idx="11346">
                  <c:v>0.91595199999999832</c:v>
                </c:pt>
                <c:pt idx="11347">
                  <c:v>0.91595199999999832</c:v>
                </c:pt>
                <c:pt idx="11348">
                  <c:v>0.91595199999999832</c:v>
                </c:pt>
                <c:pt idx="11349">
                  <c:v>0.91595199999999832</c:v>
                </c:pt>
                <c:pt idx="11350">
                  <c:v>0.91595199999999832</c:v>
                </c:pt>
                <c:pt idx="11351">
                  <c:v>0.91595199999999832</c:v>
                </c:pt>
                <c:pt idx="11352">
                  <c:v>0.91595199999999832</c:v>
                </c:pt>
                <c:pt idx="11353">
                  <c:v>0.91595199999999832</c:v>
                </c:pt>
                <c:pt idx="11354">
                  <c:v>0.91595199999999832</c:v>
                </c:pt>
                <c:pt idx="11355">
                  <c:v>0.91595199999999832</c:v>
                </c:pt>
                <c:pt idx="11356">
                  <c:v>0.91595199999999832</c:v>
                </c:pt>
                <c:pt idx="11357">
                  <c:v>0.91595199999999832</c:v>
                </c:pt>
                <c:pt idx="11358">
                  <c:v>0.91595199999999832</c:v>
                </c:pt>
                <c:pt idx="11359">
                  <c:v>0.91595199999999832</c:v>
                </c:pt>
                <c:pt idx="11360">
                  <c:v>0.91595199999999832</c:v>
                </c:pt>
                <c:pt idx="11361">
                  <c:v>0.91595199999999832</c:v>
                </c:pt>
                <c:pt idx="11362">
                  <c:v>0.91595199999999832</c:v>
                </c:pt>
                <c:pt idx="11363">
                  <c:v>0.91595199999999832</c:v>
                </c:pt>
                <c:pt idx="11364">
                  <c:v>0.91595199999999832</c:v>
                </c:pt>
                <c:pt idx="11365">
                  <c:v>0.91595199999999832</c:v>
                </c:pt>
                <c:pt idx="11366">
                  <c:v>0.91595199999999832</c:v>
                </c:pt>
                <c:pt idx="11367">
                  <c:v>0.91595199999999832</c:v>
                </c:pt>
                <c:pt idx="11368">
                  <c:v>0.91595199999999832</c:v>
                </c:pt>
                <c:pt idx="11369">
                  <c:v>0.91595199999999832</c:v>
                </c:pt>
                <c:pt idx="11370">
                  <c:v>0.91595199999999832</c:v>
                </c:pt>
                <c:pt idx="11371">
                  <c:v>0.91595199999999832</c:v>
                </c:pt>
                <c:pt idx="11372">
                  <c:v>0.91595199999999832</c:v>
                </c:pt>
                <c:pt idx="11373">
                  <c:v>0.91595199999999832</c:v>
                </c:pt>
                <c:pt idx="11374">
                  <c:v>0.91595199999999832</c:v>
                </c:pt>
                <c:pt idx="11375">
                  <c:v>0.91595199999999832</c:v>
                </c:pt>
                <c:pt idx="11376">
                  <c:v>0.91595199999999832</c:v>
                </c:pt>
                <c:pt idx="11377">
                  <c:v>0.91595199999999832</c:v>
                </c:pt>
                <c:pt idx="11378">
                  <c:v>0.91595199999999832</c:v>
                </c:pt>
                <c:pt idx="11379">
                  <c:v>0.91595199999999832</c:v>
                </c:pt>
                <c:pt idx="11380">
                  <c:v>0.91595199999999832</c:v>
                </c:pt>
                <c:pt idx="11381">
                  <c:v>0.91595199999999832</c:v>
                </c:pt>
                <c:pt idx="11382">
                  <c:v>0.91595199999999832</c:v>
                </c:pt>
                <c:pt idx="11383">
                  <c:v>0.91595199999999832</c:v>
                </c:pt>
                <c:pt idx="11384">
                  <c:v>0.91595199999999832</c:v>
                </c:pt>
                <c:pt idx="11385">
                  <c:v>0.91595199999999832</c:v>
                </c:pt>
                <c:pt idx="11386">
                  <c:v>0.91595199999999832</c:v>
                </c:pt>
                <c:pt idx="11387">
                  <c:v>0.91595199999999832</c:v>
                </c:pt>
                <c:pt idx="11388">
                  <c:v>0.91595199999999832</c:v>
                </c:pt>
                <c:pt idx="11389">
                  <c:v>0.91595199999999832</c:v>
                </c:pt>
                <c:pt idx="11390">
                  <c:v>0.91595199999999832</c:v>
                </c:pt>
                <c:pt idx="11391">
                  <c:v>0.91595199999999832</c:v>
                </c:pt>
                <c:pt idx="11392">
                  <c:v>0.91595199999999832</c:v>
                </c:pt>
                <c:pt idx="11393">
                  <c:v>0.91595199999999832</c:v>
                </c:pt>
                <c:pt idx="11394">
                  <c:v>0.91595199999999832</c:v>
                </c:pt>
                <c:pt idx="11395">
                  <c:v>0.91595199999999832</c:v>
                </c:pt>
                <c:pt idx="11396">
                  <c:v>0.91595199999999832</c:v>
                </c:pt>
                <c:pt idx="11397">
                  <c:v>0.91595199999999832</c:v>
                </c:pt>
                <c:pt idx="11398">
                  <c:v>0.91595199999999832</c:v>
                </c:pt>
                <c:pt idx="11399">
                  <c:v>0.91595199999999832</c:v>
                </c:pt>
                <c:pt idx="11400">
                  <c:v>0.91595199999999832</c:v>
                </c:pt>
                <c:pt idx="11401">
                  <c:v>0.91595199999999832</c:v>
                </c:pt>
                <c:pt idx="11402">
                  <c:v>0.91595199999999832</c:v>
                </c:pt>
                <c:pt idx="11403">
                  <c:v>0.91595199999999832</c:v>
                </c:pt>
                <c:pt idx="11404">
                  <c:v>0.91595199999999832</c:v>
                </c:pt>
                <c:pt idx="11405">
                  <c:v>0.91595199999999832</c:v>
                </c:pt>
                <c:pt idx="11406">
                  <c:v>0.91595199999999832</c:v>
                </c:pt>
                <c:pt idx="11407">
                  <c:v>0.91595199999999832</c:v>
                </c:pt>
                <c:pt idx="11408">
                  <c:v>0.91595199999999832</c:v>
                </c:pt>
                <c:pt idx="11409">
                  <c:v>0.91595199999999832</c:v>
                </c:pt>
                <c:pt idx="11410">
                  <c:v>0.91595199999999832</c:v>
                </c:pt>
                <c:pt idx="11411">
                  <c:v>0.91595199999999832</c:v>
                </c:pt>
                <c:pt idx="11412">
                  <c:v>0.91595199999999832</c:v>
                </c:pt>
                <c:pt idx="11413">
                  <c:v>0.91595199999999832</c:v>
                </c:pt>
                <c:pt idx="11414">
                  <c:v>0.91595199999999832</c:v>
                </c:pt>
                <c:pt idx="11415">
                  <c:v>0.91595199999999832</c:v>
                </c:pt>
                <c:pt idx="11416">
                  <c:v>0.91595199999999832</c:v>
                </c:pt>
                <c:pt idx="11417">
                  <c:v>0.91595199999999832</c:v>
                </c:pt>
                <c:pt idx="11418">
                  <c:v>0.91595199999999832</c:v>
                </c:pt>
                <c:pt idx="11419">
                  <c:v>0.91595199999999832</c:v>
                </c:pt>
                <c:pt idx="11420">
                  <c:v>0.91595199999999832</c:v>
                </c:pt>
                <c:pt idx="11421">
                  <c:v>0.91595199999999832</c:v>
                </c:pt>
                <c:pt idx="11422">
                  <c:v>0.91595199999999832</c:v>
                </c:pt>
                <c:pt idx="11423">
                  <c:v>0.91595199999999832</c:v>
                </c:pt>
                <c:pt idx="11424">
                  <c:v>0.91595199999999832</c:v>
                </c:pt>
                <c:pt idx="11425">
                  <c:v>0.91595199999999832</c:v>
                </c:pt>
                <c:pt idx="11426">
                  <c:v>0.91595199999999832</c:v>
                </c:pt>
                <c:pt idx="11427">
                  <c:v>0.91595199999999832</c:v>
                </c:pt>
                <c:pt idx="11428">
                  <c:v>0.91595199999999832</c:v>
                </c:pt>
                <c:pt idx="11429">
                  <c:v>0.91595199999999832</c:v>
                </c:pt>
                <c:pt idx="11430">
                  <c:v>0.91595199999999832</c:v>
                </c:pt>
                <c:pt idx="11431">
                  <c:v>0.91595199999999832</c:v>
                </c:pt>
                <c:pt idx="11432">
                  <c:v>0.91595199999999832</c:v>
                </c:pt>
                <c:pt idx="11433">
                  <c:v>0.91595199999999832</c:v>
                </c:pt>
                <c:pt idx="11434">
                  <c:v>0.91595199999999832</c:v>
                </c:pt>
                <c:pt idx="11435">
                  <c:v>0.91595199999999832</c:v>
                </c:pt>
                <c:pt idx="11436">
                  <c:v>0.91595199999999832</c:v>
                </c:pt>
                <c:pt idx="11437">
                  <c:v>0.91595199999999832</c:v>
                </c:pt>
                <c:pt idx="11438">
                  <c:v>0.91595199999999832</c:v>
                </c:pt>
                <c:pt idx="11439">
                  <c:v>0.91595199999999832</c:v>
                </c:pt>
                <c:pt idx="11440">
                  <c:v>0.91595199999999832</c:v>
                </c:pt>
                <c:pt idx="11441">
                  <c:v>0.91595199999999832</c:v>
                </c:pt>
                <c:pt idx="11442">
                  <c:v>0.91595199999999832</c:v>
                </c:pt>
                <c:pt idx="11443">
                  <c:v>0.91595199999999832</c:v>
                </c:pt>
                <c:pt idx="11444">
                  <c:v>0.91595199999999832</c:v>
                </c:pt>
                <c:pt idx="11445">
                  <c:v>0.91595199999999832</c:v>
                </c:pt>
                <c:pt idx="11446">
                  <c:v>0.91595199999999832</c:v>
                </c:pt>
                <c:pt idx="11447">
                  <c:v>0.91595199999999832</c:v>
                </c:pt>
                <c:pt idx="11448">
                  <c:v>0.91595199999999832</c:v>
                </c:pt>
                <c:pt idx="11449">
                  <c:v>0.91595199999999832</c:v>
                </c:pt>
                <c:pt idx="11450">
                  <c:v>0.91595199999999832</c:v>
                </c:pt>
                <c:pt idx="11451">
                  <c:v>0.91595199999999832</c:v>
                </c:pt>
                <c:pt idx="11452">
                  <c:v>0.91595199999999832</c:v>
                </c:pt>
                <c:pt idx="11453">
                  <c:v>0.91595199999999832</c:v>
                </c:pt>
                <c:pt idx="11454">
                  <c:v>0.91595199999999832</c:v>
                </c:pt>
                <c:pt idx="11455">
                  <c:v>0.91595199999999832</c:v>
                </c:pt>
                <c:pt idx="11456">
                  <c:v>0.91595199999999832</c:v>
                </c:pt>
                <c:pt idx="11457">
                  <c:v>0.91595199999999832</c:v>
                </c:pt>
                <c:pt idx="11458">
                  <c:v>0.91595199999999832</c:v>
                </c:pt>
                <c:pt idx="11459">
                  <c:v>0.91595199999999832</c:v>
                </c:pt>
                <c:pt idx="11460">
                  <c:v>0.91595199999999832</c:v>
                </c:pt>
                <c:pt idx="11461">
                  <c:v>0.91595199999999832</c:v>
                </c:pt>
                <c:pt idx="11462">
                  <c:v>0.91595199999999832</c:v>
                </c:pt>
                <c:pt idx="11463">
                  <c:v>0.91595199999999832</c:v>
                </c:pt>
                <c:pt idx="11464">
                  <c:v>0.91595199999999832</c:v>
                </c:pt>
                <c:pt idx="11465">
                  <c:v>0.91595199999999832</c:v>
                </c:pt>
                <c:pt idx="11466">
                  <c:v>0.91595199999999832</c:v>
                </c:pt>
                <c:pt idx="11467">
                  <c:v>0.91595199999999832</c:v>
                </c:pt>
                <c:pt idx="11468">
                  <c:v>0.91595199999999832</c:v>
                </c:pt>
                <c:pt idx="11469">
                  <c:v>0.91595199999999832</c:v>
                </c:pt>
                <c:pt idx="11470">
                  <c:v>0.91595199999999832</c:v>
                </c:pt>
                <c:pt idx="11471">
                  <c:v>0.91595199999999832</c:v>
                </c:pt>
                <c:pt idx="11472">
                  <c:v>0.91595199999999832</c:v>
                </c:pt>
                <c:pt idx="11473">
                  <c:v>0.91595199999999832</c:v>
                </c:pt>
                <c:pt idx="11474">
                  <c:v>0.91595199999999832</c:v>
                </c:pt>
                <c:pt idx="11475">
                  <c:v>0.91595199999999832</c:v>
                </c:pt>
                <c:pt idx="11476">
                  <c:v>0.91595199999999832</c:v>
                </c:pt>
                <c:pt idx="11477">
                  <c:v>0.91595199999999832</c:v>
                </c:pt>
                <c:pt idx="11478">
                  <c:v>0.91595199999999832</c:v>
                </c:pt>
                <c:pt idx="11479">
                  <c:v>0.91595199999999832</c:v>
                </c:pt>
                <c:pt idx="11480">
                  <c:v>0.91595199999999832</c:v>
                </c:pt>
                <c:pt idx="11481">
                  <c:v>0.91595199999999832</c:v>
                </c:pt>
                <c:pt idx="11482">
                  <c:v>0.91595199999999832</c:v>
                </c:pt>
                <c:pt idx="11483">
                  <c:v>0.91595199999999832</c:v>
                </c:pt>
                <c:pt idx="11484">
                  <c:v>0.91595199999999832</c:v>
                </c:pt>
                <c:pt idx="11485">
                  <c:v>0.91595199999999832</c:v>
                </c:pt>
                <c:pt idx="11486">
                  <c:v>0.91595199999999832</c:v>
                </c:pt>
                <c:pt idx="11487">
                  <c:v>0.91595199999999832</c:v>
                </c:pt>
                <c:pt idx="11488">
                  <c:v>0.91595199999999832</c:v>
                </c:pt>
                <c:pt idx="11489">
                  <c:v>0.91595199999999832</c:v>
                </c:pt>
                <c:pt idx="11490">
                  <c:v>0.91595199999999832</c:v>
                </c:pt>
                <c:pt idx="11491">
                  <c:v>0.91595199999999832</c:v>
                </c:pt>
                <c:pt idx="11492">
                  <c:v>0.91595199999999832</c:v>
                </c:pt>
                <c:pt idx="11493">
                  <c:v>0.91595199999999832</c:v>
                </c:pt>
                <c:pt idx="11494">
                  <c:v>0.91595199999999832</c:v>
                </c:pt>
                <c:pt idx="11495">
                  <c:v>0.91595199999999832</c:v>
                </c:pt>
                <c:pt idx="11496">
                  <c:v>0.91595199999999832</c:v>
                </c:pt>
                <c:pt idx="11497">
                  <c:v>0.91595199999999832</c:v>
                </c:pt>
                <c:pt idx="11498">
                  <c:v>0.91595199999999832</c:v>
                </c:pt>
                <c:pt idx="11499">
                  <c:v>0.91595199999999832</c:v>
                </c:pt>
                <c:pt idx="11500">
                  <c:v>0.91595199999999832</c:v>
                </c:pt>
                <c:pt idx="11501">
                  <c:v>0.91595199999999832</c:v>
                </c:pt>
                <c:pt idx="11502">
                  <c:v>0.91595199999999832</c:v>
                </c:pt>
                <c:pt idx="11503">
                  <c:v>0.91595199999999832</c:v>
                </c:pt>
                <c:pt idx="11504">
                  <c:v>0.91595199999999832</c:v>
                </c:pt>
                <c:pt idx="11505">
                  <c:v>0.91595199999999832</c:v>
                </c:pt>
                <c:pt idx="11506">
                  <c:v>0.91595199999999832</c:v>
                </c:pt>
                <c:pt idx="11507">
                  <c:v>0.91595199999999832</c:v>
                </c:pt>
                <c:pt idx="11508">
                  <c:v>0.91595199999999832</c:v>
                </c:pt>
                <c:pt idx="11509">
                  <c:v>0.91595199999999832</c:v>
                </c:pt>
                <c:pt idx="11510">
                  <c:v>0.91595199999999832</c:v>
                </c:pt>
                <c:pt idx="11511">
                  <c:v>0.91595199999999832</c:v>
                </c:pt>
                <c:pt idx="11512">
                  <c:v>0.91595199999999832</c:v>
                </c:pt>
                <c:pt idx="11513">
                  <c:v>0.91595199999999832</c:v>
                </c:pt>
                <c:pt idx="11514">
                  <c:v>0.91595199999999832</c:v>
                </c:pt>
                <c:pt idx="11515">
                  <c:v>0.91595199999999832</c:v>
                </c:pt>
                <c:pt idx="11516">
                  <c:v>0.91595199999999832</c:v>
                </c:pt>
                <c:pt idx="11517">
                  <c:v>0.91595199999999832</c:v>
                </c:pt>
                <c:pt idx="11518">
                  <c:v>0.91595199999999832</c:v>
                </c:pt>
                <c:pt idx="11519">
                  <c:v>0.91595199999999832</c:v>
                </c:pt>
                <c:pt idx="11520">
                  <c:v>0.91595199999999832</c:v>
                </c:pt>
                <c:pt idx="11521">
                  <c:v>0.91595199999999832</c:v>
                </c:pt>
                <c:pt idx="11522">
                  <c:v>0.91595199999999832</c:v>
                </c:pt>
                <c:pt idx="11523">
                  <c:v>0.91595199999999832</c:v>
                </c:pt>
                <c:pt idx="11524">
                  <c:v>0.91595199999999832</c:v>
                </c:pt>
                <c:pt idx="11525">
                  <c:v>0.91595199999999832</c:v>
                </c:pt>
                <c:pt idx="11526">
                  <c:v>0.91595199999999832</c:v>
                </c:pt>
                <c:pt idx="11527">
                  <c:v>0.91595199999999832</c:v>
                </c:pt>
                <c:pt idx="11528">
                  <c:v>0.91595199999999832</c:v>
                </c:pt>
                <c:pt idx="11529">
                  <c:v>0.91595199999999832</c:v>
                </c:pt>
                <c:pt idx="11530">
                  <c:v>0.91595199999999832</c:v>
                </c:pt>
                <c:pt idx="11531">
                  <c:v>0.91595199999999832</c:v>
                </c:pt>
                <c:pt idx="11532">
                  <c:v>0.91595199999999832</c:v>
                </c:pt>
                <c:pt idx="11533">
                  <c:v>0.91595199999999832</c:v>
                </c:pt>
                <c:pt idx="11534">
                  <c:v>0.91595199999999832</c:v>
                </c:pt>
                <c:pt idx="11535">
                  <c:v>0.91595199999999832</c:v>
                </c:pt>
                <c:pt idx="11536">
                  <c:v>0.91595199999999832</c:v>
                </c:pt>
                <c:pt idx="11537">
                  <c:v>0.91595199999999832</c:v>
                </c:pt>
                <c:pt idx="11538">
                  <c:v>0.91595199999999832</c:v>
                </c:pt>
                <c:pt idx="11539">
                  <c:v>0.91595199999999832</c:v>
                </c:pt>
                <c:pt idx="11540">
                  <c:v>0.91595199999999832</c:v>
                </c:pt>
                <c:pt idx="11541">
                  <c:v>0.91595199999999832</c:v>
                </c:pt>
                <c:pt idx="11542">
                  <c:v>0.91595199999999832</c:v>
                </c:pt>
                <c:pt idx="11543">
                  <c:v>0.91595199999999832</c:v>
                </c:pt>
                <c:pt idx="11544">
                  <c:v>0.91595199999999832</c:v>
                </c:pt>
                <c:pt idx="11545">
                  <c:v>0.91595199999999832</c:v>
                </c:pt>
                <c:pt idx="11546">
                  <c:v>0.91595199999999832</c:v>
                </c:pt>
                <c:pt idx="11547">
                  <c:v>0.91595199999999832</c:v>
                </c:pt>
                <c:pt idx="11548">
                  <c:v>0.91595199999999832</c:v>
                </c:pt>
                <c:pt idx="11549">
                  <c:v>0.91595199999999832</c:v>
                </c:pt>
                <c:pt idx="11550">
                  <c:v>0.91595199999999832</c:v>
                </c:pt>
                <c:pt idx="11551">
                  <c:v>0.91595199999999832</c:v>
                </c:pt>
                <c:pt idx="11552">
                  <c:v>0.91595199999999832</c:v>
                </c:pt>
                <c:pt idx="11553">
                  <c:v>0.91595199999999832</c:v>
                </c:pt>
                <c:pt idx="11554">
                  <c:v>0.91595199999999832</c:v>
                </c:pt>
                <c:pt idx="11555">
                  <c:v>0.91595199999999832</c:v>
                </c:pt>
                <c:pt idx="11556">
                  <c:v>0.91595199999999832</c:v>
                </c:pt>
                <c:pt idx="11557">
                  <c:v>0.91595199999999832</c:v>
                </c:pt>
                <c:pt idx="11558">
                  <c:v>0.91595199999999832</c:v>
                </c:pt>
                <c:pt idx="11559">
                  <c:v>0.91595199999999832</c:v>
                </c:pt>
                <c:pt idx="11560">
                  <c:v>0.91595199999999832</c:v>
                </c:pt>
                <c:pt idx="11561">
                  <c:v>0.91595199999999832</c:v>
                </c:pt>
                <c:pt idx="11562">
                  <c:v>0.91595199999999832</c:v>
                </c:pt>
                <c:pt idx="11563">
                  <c:v>0.91595199999999832</c:v>
                </c:pt>
                <c:pt idx="11564">
                  <c:v>0.91595199999999832</c:v>
                </c:pt>
                <c:pt idx="11565">
                  <c:v>0.91595199999999832</c:v>
                </c:pt>
                <c:pt idx="11566">
                  <c:v>0.91595199999999832</c:v>
                </c:pt>
                <c:pt idx="11567">
                  <c:v>0.91595199999999832</c:v>
                </c:pt>
                <c:pt idx="11568">
                  <c:v>0.91595199999999832</c:v>
                </c:pt>
                <c:pt idx="11569">
                  <c:v>0.91595199999999832</c:v>
                </c:pt>
                <c:pt idx="11570">
                  <c:v>0.91595199999999832</c:v>
                </c:pt>
                <c:pt idx="11571">
                  <c:v>0.91595199999999832</c:v>
                </c:pt>
                <c:pt idx="11572">
                  <c:v>0.91595199999999832</c:v>
                </c:pt>
                <c:pt idx="11573">
                  <c:v>0.91595199999999832</c:v>
                </c:pt>
                <c:pt idx="11574">
                  <c:v>0.91595199999999832</c:v>
                </c:pt>
                <c:pt idx="11575">
                  <c:v>0.91595199999999832</c:v>
                </c:pt>
                <c:pt idx="11576">
                  <c:v>0.91595199999999832</c:v>
                </c:pt>
                <c:pt idx="11577">
                  <c:v>0.91595199999999832</c:v>
                </c:pt>
                <c:pt idx="11578">
                  <c:v>0.91595199999999832</c:v>
                </c:pt>
                <c:pt idx="11579">
                  <c:v>0.91595199999999832</c:v>
                </c:pt>
                <c:pt idx="11580">
                  <c:v>0.91595199999999832</c:v>
                </c:pt>
                <c:pt idx="11581">
                  <c:v>0.91595199999999832</c:v>
                </c:pt>
                <c:pt idx="11582">
                  <c:v>0.91595199999999832</c:v>
                </c:pt>
                <c:pt idx="11583">
                  <c:v>0.91595199999999832</c:v>
                </c:pt>
                <c:pt idx="11584">
                  <c:v>0.91595199999999832</c:v>
                </c:pt>
                <c:pt idx="11585">
                  <c:v>0.91595199999999832</c:v>
                </c:pt>
                <c:pt idx="11586">
                  <c:v>0.91595199999999832</c:v>
                </c:pt>
                <c:pt idx="11587">
                  <c:v>0.91595199999999832</c:v>
                </c:pt>
                <c:pt idx="11588">
                  <c:v>0.91595199999999832</c:v>
                </c:pt>
                <c:pt idx="11589">
                  <c:v>0.91595199999999832</c:v>
                </c:pt>
                <c:pt idx="11590">
                  <c:v>0.91595199999999832</c:v>
                </c:pt>
                <c:pt idx="11591">
                  <c:v>0.91595199999999832</c:v>
                </c:pt>
                <c:pt idx="11592">
                  <c:v>0.91595199999999832</c:v>
                </c:pt>
                <c:pt idx="11593">
                  <c:v>0.91595199999999832</c:v>
                </c:pt>
                <c:pt idx="11594">
                  <c:v>0.91595199999999832</c:v>
                </c:pt>
                <c:pt idx="11595">
                  <c:v>0.91595199999999832</c:v>
                </c:pt>
                <c:pt idx="11596">
                  <c:v>0.91595199999999832</c:v>
                </c:pt>
                <c:pt idx="11597">
                  <c:v>0.91595199999999832</c:v>
                </c:pt>
                <c:pt idx="11598">
                  <c:v>0.91595199999999832</c:v>
                </c:pt>
                <c:pt idx="11599">
                  <c:v>0.91595199999999832</c:v>
                </c:pt>
                <c:pt idx="11600">
                  <c:v>0.91595199999999832</c:v>
                </c:pt>
                <c:pt idx="11601">
                  <c:v>0.91595199999999832</c:v>
                </c:pt>
                <c:pt idx="11602">
                  <c:v>0.91595199999999832</c:v>
                </c:pt>
                <c:pt idx="11603">
                  <c:v>0.91595199999999832</c:v>
                </c:pt>
                <c:pt idx="11604">
                  <c:v>0.91595199999999832</c:v>
                </c:pt>
                <c:pt idx="11605">
                  <c:v>0.91595199999999832</c:v>
                </c:pt>
                <c:pt idx="11606">
                  <c:v>0.91595199999999832</c:v>
                </c:pt>
                <c:pt idx="11607">
                  <c:v>0.91595199999999832</c:v>
                </c:pt>
                <c:pt idx="11608">
                  <c:v>0.91595199999999832</c:v>
                </c:pt>
                <c:pt idx="11609">
                  <c:v>0.91595199999999832</c:v>
                </c:pt>
                <c:pt idx="11610">
                  <c:v>0.91595199999999832</c:v>
                </c:pt>
                <c:pt idx="11611">
                  <c:v>0.91595199999999832</c:v>
                </c:pt>
                <c:pt idx="11612">
                  <c:v>0.91595199999999832</c:v>
                </c:pt>
                <c:pt idx="11613">
                  <c:v>0.91595199999999832</c:v>
                </c:pt>
                <c:pt idx="11614">
                  <c:v>0.91595199999999832</c:v>
                </c:pt>
                <c:pt idx="11615">
                  <c:v>0.91595199999999832</c:v>
                </c:pt>
                <c:pt idx="11616">
                  <c:v>0.91595199999999832</c:v>
                </c:pt>
                <c:pt idx="11617">
                  <c:v>0.91595199999999832</c:v>
                </c:pt>
                <c:pt idx="11618">
                  <c:v>0.91595199999999832</c:v>
                </c:pt>
                <c:pt idx="11619">
                  <c:v>0.91595199999999832</c:v>
                </c:pt>
                <c:pt idx="11620">
                  <c:v>0.91595199999999832</c:v>
                </c:pt>
                <c:pt idx="11621">
                  <c:v>0.91595199999999832</c:v>
                </c:pt>
                <c:pt idx="11622">
                  <c:v>0.91595199999999832</c:v>
                </c:pt>
                <c:pt idx="11623">
                  <c:v>0.91595199999999832</c:v>
                </c:pt>
                <c:pt idx="11624">
                  <c:v>0.91595199999999832</c:v>
                </c:pt>
                <c:pt idx="11625">
                  <c:v>0.91595199999999832</c:v>
                </c:pt>
                <c:pt idx="11626">
                  <c:v>0.91595199999999832</c:v>
                </c:pt>
                <c:pt idx="11627">
                  <c:v>0.91595199999999832</c:v>
                </c:pt>
                <c:pt idx="11628">
                  <c:v>0.91595199999999832</c:v>
                </c:pt>
                <c:pt idx="11629">
                  <c:v>0.91595199999999832</c:v>
                </c:pt>
                <c:pt idx="11630">
                  <c:v>0.91595199999999832</c:v>
                </c:pt>
                <c:pt idx="11631">
                  <c:v>0.91595199999999832</c:v>
                </c:pt>
                <c:pt idx="11632">
                  <c:v>0.91595199999999832</c:v>
                </c:pt>
                <c:pt idx="11633">
                  <c:v>0.91595199999999832</c:v>
                </c:pt>
                <c:pt idx="11634">
                  <c:v>0.91595199999999832</c:v>
                </c:pt>
                <c:pt idx="11635">
                  <c:v>0.91595199999999832</c:v>
                </c:pt>
                <c:pt idx="11636">
                  <c:v>0.91595199999999832</c:v>
                </c:pt>
                <c:pt idx="11637">
                  <c:v>0.91595199999999832</c:v>
                </c:pt>
                <c:pt idx="11638">
                  <c:v>0.91595199999999832</c:v>
                </c:pt>
                <c:pt idx="11639">
                  <c:v>0.91595199999999832</c:v>
                </c:pt>
                <c:pt idx="11640">
                  <c:v>0.91595199999999832</c:v>
                </c:pt>
                <c:pt idx="11641">
                  <c:v>0.91595199999999832</c:v>
                </c:pt>
                <c:pt idx="11642">
                  <c:v>0.91595199999999832</c:v>
                </c:pt>
                <c:pt idx="11643">
                  <c:v>0.91595199999999832</c:v>
                </c:pt>
                <c:pt idx="11644">
                  <c:v>0.91595199999999832</c:v>
                </c:pt>
                <c:pt idx="11645">
                  <c:v>0.91595199999999832</c:v>
                </c:pt>
                <c:pt idx="11646">
                  <c:v>0.91595199999999832</c:v>
                </c:pt>
                <c:pt idx="11647">
                  <c:v>0.91595199999999832</c:v>
                </c:pt>
                <c:pt idx="11648">
                  <c:v>0.91595199999999832</c:v>
                </c:pt>
                <c:pt idx="11649">
                  <c:v>0.91595199999999832</c:v>
                </c:pt>
                <c:pt idx="11650">
                  <c:v>0.91595199999999832</c:v>
                </c:pt>
                <c:pt idx="11651">
                  <c:v>0.91595199999999832</c:v>
                </c:pt>
                <c:pt idx="11652">
                  <c:v>0.91595199999999832</c:v>
                </c:pt>
                <c:pt idx="11653">
                  <c:v>0.91595199999999832</c:v>
                </c:pt>
                <c:pt idx="11654">
                  <c:v>0.91595199999999832</c:v>
                </c:pt>
                <c:pt idx="11655">
                  <c:v>0.91595199999999832</c:v>
                </c:pt>
                <c:pt idx="11656">
                  <c:v>0.91595199999999832</c:v>
                </c:pt>
                <c:pt idx="11657">
                  <c:v>0.91595199999999832</c:v>
                </c:pt>
                <c:pt idx="11658">
                  <c:v>0.91595199999999832</c:v>
                </c:pt>
                <c:pt idx="11659">
                  <c:v>0.91595199999999832</c:v>
                </c:pt>
                <c:pt idx="11660">
                  <c:v>0.91595199999999832</c:v>
                </c:pt>
                <c:pt idx="11661">
                  <c:v>0.91595199999999832</c:v>
                </c:pt>
                <c:pt idx="11662">
                  <c:v>0.91595199999999832</c:v>
                </c:pt>
                <c:pt idx="11663">
                  <c:v>0.91595199999999832</c:v>
                </c:pt>
                <c:pt idx="11664">
                  <c:v>0.91595199999999832</c:v>
                </c:pt>
                <c:pt idx="11665">
                  <c:v>0.91595199999999832</c:v>
                </c:pt>
                <c:pt idx="11666">
                  <c:v>0.91595199999999832</c:v>
                </c:pt>
                <c:pt idx="11667">
                  <c:v>0.91595199999999832</c:v>
                </c:pt>
                <c:pt idx="11668">
                  <c:v>0.91595199999999832</c:v>
                </c:pt>
                <c:pt idx="11669">
                  <c:v>0.91595199999999832</c:v>
                </c:pt>
                <c:pt idx="11670">
                  <c:v>0.91595199999999832</c:v>
                </c:pt>
                <c:pt idx="11671">
                  <c:v>0.91595199999999832</c:v>
                </c:pt>
                <c:pt idx="11672">
                  <c:v>0.91595199999999832</c:v>
                </c:pt>
                <c:pt idx="11673">
                  <c:v>0.91595199999999832</c:v>
                </c:pt>
                <c:pt idx="11674">
                  <c:v>0.91595199999999832</c:v>
                </c:pt>
                <c:pt idx="11675">
                  <c:v>0.91595199999999832</c:v>
                </c:pt>
                <c:pt idx="11676">
                  <c:v>0.91595199999999832</c:v>
                </c:pt>
                <c:pt idx="11677">
                  <c:v>0.91595199999999832</c:v>
                </c:pt>
                <c:pt idx="11678">
                  <c:v>0.91595199999999832</c:v>
                </c:pt>
                <c:pt idx="11679">
                  <c:v>0.91595199999999832</c:v>
                </c:pt>
                <c:pt idx="11680">
                  <c:v>0.91595199999999832</c:v>
                </c:pt>
                <c:pt idx="11681">
                  <c:v>0.91595199999999832</c:v>
                </c:pt>
                <c:pt idx="11682">
                  <c:v>0.91595199999999832</c:v>
                </c:pt>
                <c:pt idx="11683">
                  <c:v>0.91595199999999832</c:v>
                </c:pt>
                <c:pt idx="11684">
                  <c:v>0.91595199999999832</c:v>
                </c:pt>
                <c:pt idx="11685">
                  <c:v>0.91595199999999832</c:v>
                </c:pt>
                <c:pt idx="11686">
                  <c:v>0.91595199999999832</c:v>
                </c:pt>
                <c:pt idx="11687">
                  <c:v>0.91595199999999832</c:v>
                </c:pt>
                <c:pt idx="11688">
                  <c:v>0.91595199999999832</c:v>
                </c:pt>
                <c:pt idx="11689">
                  <c:v>0.91595199999999832</c:v>
                </c:pt>
                <c:pt idx="11690">
                  <c:v>0.91595199999999832</c:v>
                </c:pt>
                <c:pt idx="11691">
                  <c:v>0.91595199999999832</c:v>
                </c:pt>
                <c:pt idx="11692">
                  <c:v>0.91595199999999832</c:v>
                </c:pt>
                <c:pt idx="11693">
                  <c:v>0.91595199999999832</c:v>
                </c:pt>
                <c:pt idx="11694">
                  <c:v>0.91595199999999832</c:v>
                </c:pt>
                <c:pt idx="11695">
                  <c:v>0.91595199999999832</c:v>
                </c:pt>
                <c:pt idx="11696">
                  <c:v>0.91595199999999832</c:v>
                </c:pt>
                <c:pt idx="11697">
                  <c:v>0.91595199999999832</c:v>
                </c:pt>
                <c:pt idx="11698">
                  <c:v>0.91595199999999832</c:v>
                </c:pt>
                <c:pt idx="11699">
                  <c:v>0.91595199999999832</c:v>
                </c:pt>
                <c:pt idx="11700">
                  <c:v>0.91595199999999832</c:v>
                </c:pt>
                <c:pt idx="11701">
                  <c:v>0.91595199999999832</c:v>
                </c:pt>
                <c:pt idx="11702">
                  <c:v>0.91595199999999832</c:v>
                </c:pt>
                <c:pt idx="11703">
                  <c:v>0.91595199999999832</c:v>
                </c:pt>
                <c:pt idx="11704">
                  <c:v>0.91595199999999832</c:v>
                </c:pt>
                <c:pt idx="11705">
                  <c:v>0.91595199999999832</c:v>
                </c:pt>
                <c:pt idx="11706">
                  <c:v>0.91595199999999832</c:v>
                </c:pt>
                <c:pt idx="11707">
                  <c:v>0.91595199999999832</c:v>
                </c:pt>
                <c:pt idx="11708">
                  <c:v>0.91595199999999832</c:v>
                </c:pt>
                <c:pt idx="11709">
                  <c:v>0.91595199999999832</c:v>
                </c:pt>
                <c:pt idx="11710">
                  <c:v>0.91595199999999832</c:v>
                </c:pt>
                <c:pt idx="11711">
                  <c:v>0.91595199999999832</c:v>
                </c:pt>
                <c:pt idx="11712">
                  <c:v>0.91595199999999832</c:v>
                </c:pt>
                <c:pt idx="11713">
                  <c:v>0.91595199999999832</c:v>
                </c:pt>
                <c:pt idx="11714">
                  <c:v>0.91595199999999832</c:v>
                </c:pt>
                <c:pt idx="11715">
                  <c:v>0.91595199999999832</c:v>
                </c:pt>
                <c:pt idx="11716">
                  <c:v>0.91595199999999832</c:v>
                </c:pt>
                <c:pt idx="11717">
                  <c:v>0.91595199999999832</c:v>
                </c:pt>
                <c:pt idx="11718">
                  <c:v>0.91595199999999832</c:v>
                </c:pt>
                <c:pt idx="11719">
                  <c:v>0.91595199999999832</c:v>
                </c:pt>
                <c:pt idx="11720">
                  <c:v>0.91595199999999832</c:v>
                </c:pt>
                <c:pt idx="11721">
                  <c:v>0.91595199999999832</c:v>
                </c:pt>
                <c:pt idx="11722">
                  <c:v>0.91595199999999832</c:v>
                </c:pt>
                <c:pt idx="11723">
                  <c:v>0.91595199999999832</c:v>
                </c:pt>
                <c:pt idx="11724">
                  <c:v>0.91595199999999832</c:v>
                </c:pt>
                <c:pt idx="11725">
                  <c:v>0.91595199999999832</c:v>
                </c:pt>
                <c:pt idx="11726">
                  <c:v>0.91595199999999832</c:v>
                </c:pt>
                <c:pt idx="11727">
                  <c:v>0.91595199999999832</c:v>
                </c:pt>
                <c:pt idx="11728">
                  <c:v>0.91595199999999832</c:v>
                </c:pt>
                <c:pt idx="11729">
                  <c:v>0.91595199999999832</c:v>
                </c:pt>
                <c:pt idx="11730">
                  <c:v>0.91595199999999832</c:v>
                </c:pt>
                <c:pt idx="11731">
                  <c:v>0.91595199999999832</c:v>
                </c:pt>
                <c:pt idx="11732">
                  <c:v>0.91595199999999832</c:v>
                </c:pt>
                <c:pt idx="11733">
                  <c:v>0.91595199999999832</c:v>
                </c:pt>
                <c:pt idx="11734">
                  <c:v>0.91595199999999832</c:v>
                </c:pt>
                <c:pt idx="11735">
                  <c:v>0.91595199999999832</c:v>
                </c:pt>
                <c:pt idx="11736">
                  <c:v>0.91595199999999832</c:v>
                </c:pt>
                <c:pt idx="11737">
                  <c:v>0.91595199999999832</c:v>
                </c:pt>
                <c:pt idx="11738">
                  <c:v>0.91595199999999832</c:v>
                </c:pt>
                <c:pt idx="11739">
                  <c:v>0.91595199999999832</c:v>
                </c:pt>
                <c:pt idx="11740">
                  <c:v>0.91595199999999832</c:v>
                </c:pt>
                <c:pt idx="11741">
                  <c:v>0.91595199999999832</c:v>
                </c:pt>
                <c:pt idx="11742">
                  <c:v>0.91595199999999832</c:v>
                </c:pt>
                <c:pt idx="11743">
                  <c:v>0.91595199999999832</c:v>
                </c:pt>
                <c:pt idx="11744">
                  <c:v>0.91595199999999832</c:v>
                </c:pt>
                <c:pt idx="11745">
                  <c:v>0.91595199999999832</c:v>
                </c:pt>
                <c:pt idx="11746">
                  <c:v>0.91595199999999832</c:v>
                </c:pt>
                <c:pt idx="11747">
                  <c:v>0.91595199999999832</c:v>
                </c:pt>
                <c:pt idx="11748">
                  <c:v>0.91595199999999832</c:v>
                </c:pt>
                <c:pt idx="11749">
                  <c:v>0.91595199999999832</c:v>
                </c:pt>
                <c:pt idx="11750">
                  <c:v>0.91595199999999832</c:v>
                </c:pt>
                <c:pt idx="11751">
                  <c:v>0.91595199999999832</c:v>
                </c:pt>
                <c:pt idx="11752">
                  <c:v>0.91595199999999832</c:v>
                </c:pt>
                <c:pt idx="11753">
                  <c:v>0.91595199999999832</c:v>
                </c:pt>
                <c:pt idx="11754">
                  <c:v>0.91595199999999832</c:v>
                </c:pt>
                <c:pt idx="11755">
                  <c:v>0.91595199999999832</c:v>
                </c:pt>
                <c:pt idx="11756">
                  <c:v>0.91595199999999832</c:v>
                </c:pt>
                <c:pt idx="11757">
                  <c:v>0.91595199999999832</c:v>
                </c:pt>
                <c:pt idx="11758">
                  <c:v>0.91595199999999832</c:v>
                </c:pt>
                <c:pt idx="11759">
                  <c:v>0.91595199999999832</c:v>
                </c:pt>
                <c:pt idx="11760">
                  <c:v>0.91595199999999832</c:v>
                </c:pt>
                <c:pt idx="11761">
                  <c:v>0.91595199999999832</c:v>
                </c:pt>
                <c:pt idx="11762">
                  <c:v>0.91595199999999832</c:v>
                </c:pt>
                <c:pt idx="11763">
                  <c:v>0.91595199999999832</c:v>
                </c:pt>
                <c:pt idx="11764">
                  <c:v>0.91595199999999832</c:v>
                </c:pt>
                <c:pt idx="11765">
                  <c:v>0.91595199999999832</c:v>
                </c:pt>
                <c:pt idx="11766">
                  <c:v>0.91595199999999832</c:v>
                </c:pt>
                <c:pt idx="11767">
                  <c:v>0.91595199999999832</c:v>
                </c:pt>
                <c:pt idx="11768">
                  <c:v>0.91595199999999832</c:v>
                </c:pt>
                <c:pt idx="11769">
                  <c:v>0.91595199999999832</c:v>
                </c:pt>
                <c:pt idx="11770">
                  <c:v>0.91595199999999832</c:v>
                </c:pt>
                <c:pt idx="11771">
                  <c:v>0.91595199999999832</c:v>
                </c:pt>
                <c:pt idx="11772">
                  <c:v>0.91595199999999832</c:v>
                </c:pt>
                <c:pt idx="11773">
                  <c:v>0.91595199999999832</c:v>
                </c:pt>
                <c:pt idx="11774">
                  <c:v>0.91595199999999832</c:v>
                </c:pt>
                <c:pt idx="11775">
                  <c:v>0.91595199999999832</c:v>
                </c:pt>
                <c:pt idx="11776">
                  <c:v>0.91595199999999832</c:v>
                </c:pt>
                <c:pt idx="11777">
                  <c:v>0.91595199999999832</c:v>
                </c:pt>
                <c:pt idx="11778">
                  <c:v>0.91595199999999832</c:v>
                </c:pt>
                <c:pt idx="11779">
                  <c:v>0.91595199999999832</c:v>
                </c:pt>
                <c:pt idx="11780">
                  <c:v>0.91595199999999832</c:v>
                </c:pt>
                <c:pt idx="11781">
                  <c:v>0.91595199999999832</c:v>
                </c:pt>
                <c:pt idx="11782">
                  <c:v>0.91595199999999832</c:v>
                </c:pt>
                <c:pt idx="11783">
                  <c:v>0.91595199999999832</c:v>
                </c:pt>
                <c:pt idx="11784">
                  <c:v>0.91595199999999832</c:v>
                </c:pt>
                <c:pt idx="11785">
                  <c:v>0.91595199999999832</c:v>
                </c:pt>
                <c:pt idx="11786">
                  <c:v>0.91595199999999832</c:v>
                </c:pt>
                <c:pt idx="11787">
                  <c:v>0.91595199999999832</c:v>
                </c:pt>
                <c:pt idx="11788">
                  <c:v>0.91595199999999832</c:v>
                </c:pt>
                <c:pt idx="11789">
                  <c:v>0.91595199999999832</c:v>
                </c:pt>
                <c:pt idx="11790">
                  <c:v>0.91595199999999832</c:v>
                </c:pt>
                <c:pt idx="11791">
                  <c:v>0.91595199999999832</c:v>
                </c:pt>
                <c:pt idx="11792">
                  <c:v>0.91595199999999832</c:v>
                </c:pt>
                <c:pt idx="11793">
                  <c:v>0.91595199999999832</c:v>
                </c:pt>
                <c:pt idx="11794">
                  <c:v>0.91595199999999832</c:v>
                </c:pt>
                <c:pt idx="11795">
                  <c:v>0.91595199999999832</c:v>
                </c:pt>
                <c:pt idx="11796">
                  <c:v>0.91595199999999832</c:v>
                </c:pt>
                <c:pt idx="11797">
                  <c:v>0.91595199999999832</c:v>
                </c:pt>
                <c:pt idx="11798">
                  <c:v>0.91595199999999832</c:v>
                </c:pt>
                <c:pt idx="11799">
                  <c:v>0.91595199999999832</c:v>
                </c:pt>
                <c:pt idx="11800">
                  <c:v>0.91595199999999832</c:v>
                </c:pt>
                <c:pt idx="11801">
                  <c:v>0.91595199999999832</c:v>
                </c:pt>
                <c:pt idx="11802">
                  <c:v>0.91595199999999832</c:v>
                </c:pt>
                <c:pt idx="11803">
                  <c:v>0.91595199999999832</c:v>
                </c:pt>
                <c:pt idx="11804">
                  <c:v>0.91595199999999832</c:v>
                </c:pt>
                <c:pt idx="11805">
                  <c:v>0.91595199999999832</c:v>
                </c:pt>
                <c:pt idx="11806">
                  <c:v>0.91595199999999832</c:v>
                </c:pt>
                <c:pt idx="11807">
                  <c:v>0.91595199999999832</c:v>
                </c:pt>
                <c:pt idx="11808">
                  <c:v>0.91595199999999832</c:v>
                </c:pt>
                <c:pt idx="11809">
                  <c:v>0.91595199999999832</c:v>
                </c:pt>
                <c:pt idx="11810">
                  <c:v>0.91595199999999832</c:v>
                </c:pt>
                <c:pt idx="11811">
                  <c:v>0.91595199999999832</c:v>
                </c:pt>
                <c:pt idx="11812">
                  <c:v>0.91595199999999832</c:v>
                </c:pt>
                <c:pt idx="11813">
                  <c:v>0.91595199999999832</c:v>
                </c:pt>
                <c:pt idx="11814">
                  <c:v>0.91595199999999832</c:v>
                </c:pt>
                <c:pt idx="11815">
                  <c:v>0.91595199999999832</c:v>
                </c:pt>
                <c:pt idx="11816">
                  <c:v>0.91595199999999832</c:v>
                </c:pt>
                <c:pt idx="11817">
                  <c:v>0.91595199999999832</c:v>
                </c:pt>
                <c:pt idx="11818">
                  <c:v>0.91595199999999832</c:v>
                </c:pt>
                <c:pt idx="11819">
                  <c:v>0.91595199999999832</c:v>
                </c:pt>
                <c:pt idx="11820">
                  <c:v>0.91595199999999832</c:v>
                </c:pt>
                <c:pt idx="11821">
                  <c:v>0.91595199999999832</c:v>
                </c:pt>
                <c:pt idx="11822">
                  <c:v>0.91595199999999832</c:v>
                </c:pt>
                <c:pt idx="11823">
                  <c:v>0.91595199999999832</c:v>
                </c:pt>
                <c:pt idx="11824">
                  <c:v>0.91595199999999832</c:v>
                </c:pt>
                <c:pt idx="11825">
                  <c:v>0.91595199999999832</c:v>
                </c:pt>
                <c:pt idx="11826">
                  <c:v>0.91595199999999832</c:v>
                </c:pt>
                <c:pt idx="11827">
                  <c:v>0.91595199999999832</c:v>
                </c:pt>
                <c:pt idx="11828">
                  <c:v>0.91595199999999832</c:v>
                </c:pt>
                <c:pt idx="11829">
                  <c:v>0.91595199999999832</c:v>
                </c:pt>
                <c:pt idx="11830">
                  <c:v>0.91595199999999832</c:v>
                </c:pt>
                <c:pt idx="11831">
                  <c:v>0.91595199999999832</c:v>
                </c:pt>
                <c:pt idx="11832">
                  <c:v>0.91595199999999832</c:v>
                </c:pt>
                <c:pt idx="11833">
                  <c:v>0.91595199999999832</c:v>
                </c:pt>
                <c:pt idx="11834">
                  <c:v>0.91595199999999832</c:v>
                </c:pt>
                <c:pt idx="11835">
                  <c:v>0.91595199999999832</c:v>
                </c:pt>
                <c:pt idx="11836">
                  <c:v>0.91595199999999832</c:v>
                </c:pt>
                <c:pt idx="11837">
                  <c:v>0.91595199999999832</c:v>
                </c:pt>
                <c:pt idx="11838">
                  <c:v>0.91595199999999832</c:v>
                </c:pt>
                <c:pt idx="11839">
                  <c:v>0.91595199999999832</c:v>
                </c:pt>
                <c:pt idx="11840">
                  <c:v>0.91595199999999832</c:v>
                </c:pt>
                <c:pt idx="11841">
                  <c:v>0.91595199999999832</c:v>
                </c:pt>
                <c:pt idx="11842">
                  <c:v>0.91595199999999832</c:v>
                </c:pt>
                <c:pt idx="11843">
                  <c:v>0.91595199999999832</c:v>
                </c:pt>
                <c:pt idx="11844">
                  <c:v>0.91595199999999832</c:v>
                </c:pt>
                <c:pt idx="11845">
                  <c:v>0.91595199999999832</c:v>
                </c:pt>
                <c:pt idx="11846">
                  <c:v>0.91595199999999832</c:v>
                </c:pt>
                <c:pt idx="11847">
                  <c:v>0.91595199999999832</c:v>
                </c:pt>
                <c:pt idx="11848">
                  <c:v>0.91595199999999832</c:v>
                </c:pt>
                <c:pt idx="11849">
                  <c:v>0.91595199999999832</c:v>
                </c:pt>
                <c:pt idx="11850">
                  <c:v>0.91595199999999832</c:v>
                </c:pt>
                <c:pt idx="11851">
                  <c:v>0.91595199999999832</c:v>
                </c:pt>
                <c:pt idx="11852">
                  <c:v>0.91595199999999832</c:v>
                </c:pt>
                <c:pt idx="11853">
                  <c:v>0.91595199999999832</c:v>
                </c:pt>
                <c:pt idx="11854">
                  <c:v>0.91595199999999832</c:v>
                </c:pt>
                <c:pt idx="11855">
                  <c:v>0.91595199999999832</c:v>
                </c:pt>
                <c:pt idx="11856">
                  <c:v>0.91595199999999832</c:v>
                </c:pt>
                <c:pt idx="11857">
                  <c:v>0.91595199999999832</c:v>
                </c:pt>
                <c:pt idx="11858">
                  <c:v>0.91595199999999832</c:v>
                </c:pt>
                <c:pt idx="11859">
                  <c:v>0.91595199999999832</c:v>
                </c:pt>
                <c:pt idx="11860">
                  <c:v>0.91595199999999832</c:v>
                </c:pt>
                <c:pt idx="11861">
                  <c:v>0.91595199999999832</c:v>
                </c:pt>
                <c:pt idx="11862">
                  <c:v>0.91595199999999832</c:v>
                </c:pt>
                <c:pt idx="11863">
                  <c:v>0.91595199999999832</c:v>
                </c:pt>
                <c:pt idx="11864">
                  <c:v>0.91595199999999832</c:v>
                </c:pt>
                <c:pt idx="11865">
                  <c:v>0.91595199999999832</c:v>
                </c:pt>
                <c:pt idx="11866">
                  <c:v>0.91595199999999832</c:v>
                </c:pt>
                <c:pt idx="11867">
                  <c:v>0.91595199999999832</c:v>
                </c:pt>
                <c:pt idx="11868">
                  <c:v>0.91595199999999832</c:v>
                </c:pt>
                <c:pt idx="11869">
                  <c:v>0.91595199999999832</c:v>
                </c:pt>
                <c:pt idx="11870">
                  <c:v>0.91595199999999832</c:v>
                </c:pt>
                <c:pt idx="11871">
                  <c:v>0.91595199999999832</c:v>
                </c:pt>
                <c:pt idx="11872">
                  <c:v>0.91595199999999832</c:v>
                </c:pt>
                <c:pt idx="11873">
                  <c:v>0.91595199999999832</c:v>
                </c:pt>
                <c:pt idx="11874">
                  <c:v>0.91595199999999832</c:v>
                </c:pt>
                <c:pt idx="11875">
                  <c:v>0.91595199999999832</c:v>
                </c:pt>
                <c:pt idx="11876">
                  <c:v>0.91595199999999832</c:v>
                </c:pt>
                <c:pt idx="11877">
                  <c:v>0.91595199999999832</c:v>
                </c:pt>
                <c:pt idx="11878">
                  <c:v>0.91595199999999832</c:v>
                </c:pt>
                <c:pt idx="11879">
                  <c:v>0.91595199999999832</c:v>
                </c:pt>
                <c:pt idx="11880">
                  <c:v>0.91595199999999832</c:v>
                </c:pt>
                <c:pt idx="11881">
                  <c:v>0.91595199999999832</c:v>
                </c:pt>
                <c:pt idx="11882">
                  <c:v>0.91595199999999832</c:v>
                </c:pt>
                <c:pt idx="11883">
                  <c:v>0.91595199999999832</c:v>
                </c:pt>
                <c:pt idx="11884">
                  <c:v>0.91595199999999832</c:v>
                </c:pt>
                <c:pt idx="11885">
                  <c:v>0.91595199999999832</c:v>
                </c:pt>
                <c:pt idx="11886">
                  <c:v>0.91595199999999832</c:v>
                </c:pt>
                <c:pt idx="11887">
                  <c:v>0.91595199999999832</c:v>
                </c:pt>
                <c:pt idx="11888">
                  <c:v>0.91595199999999832</c:v>
                </c:pt>
                <c:pt idx="11889">
                  <c:v>0.91595199999999832</c:v>
                </c:pt>
                <c:pt idx="11890">
                  <c:v>0.91595199999999832</c:v>
                </c:pt>
                <c:pt idx="11891">
                  <c:v>0.91595199999999832</c:v>
                </c:pt>
                <c:pt idx="11892">
                  <c:v>0.91595199999999832</c:v>
                </c:pt>
                <c:pt idx="11893">
                  <c:v>0.91595199999999832</c:v>
                </c:pt>
                <c:pt idx="11894">
                  <c:v>0.91595199999999832</c:v>
                </c:pt>
                <c:pt idx="11895">
                  <c:v>0.91595199999999832</c:v>
                </c:pt>
                <c:pt idx="11896">
                  <c:v>0.91595199999999832</c:v>
                </c:pt>
                <c:pt idx="11897">
                  <c:v>0.91595199999999832</c:v>
                </c:pt>
                <c:pt idx="11898">
                  <c:v>0.91595199999999832</c:v>
                </c:pt>
                <c:pt idx="11899">
                  <c:v>0.91595199999999832</c:v>
                </c:pt>
                <c:pt idx="11900">
                  <c:v>0.91595199999999832</c:v>
                </c:pt>
                <c:pt idx="11901">
                  <c:v>0.91595199999999832</c:v>
                </c:pt>
                <c:pt idx="11902">
                  <c:v>0.91595199999999832</c:v>
                </c:pt>
                <c:pt idx="11903">
                  <c:v>0.91595199999999832</c:v>
                </c:pt>
                <c:pt idx="11904">
                  <c:v>0.91595199999999832</c:v>
                </c:pt>
                <c:pt idx="11905">
                  <c:v>0.91595199999999832</c:v>
                </c:pt>
                <c:pt idx="11906">
                  <c:v>0.91595199999999832</c:v>
                </c:pt>
                <c:pt idx="11907">
                  <c:v>0.91595199999999832</c:v>
                </c:pt>
                <c:pt idx="11908">
                  <c:v>0.91595199999999832</c:v>
                </c:pt>
                <c:pt idx="11909">
                  <c:v>0.91595199999999832</c:v>
                </c:pt>
                <c:pt idx="11910">
                  <c:v>0.91595199999999832</c:v>
                </c:pt>
                <c:pt idx="11911">
                  <c:v>0.91595199999999832</c:v>
                </c:pt>
                <c:pt idx="11912">
                  <c:v>0.91595199999999832</c:v>
                </c:pt>
                <c:pt idx="11913">
                  <c:v>0.91595199999999832</c:v>
                </c:pt>
                <c:pt idx="11914">
                  <c:v>0.91595199999999832</c:v>
                </c:pt>
                <c:pt idx="11915">
                  <c:v>0.91595199999999832</c:v>
                </c:pt>
                <c:pt idx="11916">
                  <c:v>0.91595199999999832</c:v>
                </c:pt>
                <c:pt idx="11917">
                  <c:v>0.91595199999999832</c:v>
                </c:pt>
                <c:pt idx="11918">
                  <c:v>0.91595199999999832</c:v>
                </c:pt>
                <c:pt idx="11919">
                  <c:v>0.91595199999999832</c:v>
                </c:pt>
                <c:pt idx="11920">
                  <c:v>0.91595199999999832</c:v>
                </c:pt>
                <c:pt idx="11921">
                  <c:v>0.91595199999999832</c:v>
                </c:pt>
                <c:pt idx="11922">
                  <c:v>0.91595199999999832</c:v>
                </c:pt>
                <c:pt idx="11923">
                  <c:v>0.91595199999999832</c:v>
                </c:pt>
                <c:pt idx="11924">
                  <c:v>0.91595199999999832</c:v>
                </c:pt>
                <c:pt idx="11925">
                  <c:v>0.91595199999999832</c:v>
                </c:pt>
                <c:pt idx="11926">
                  <c:v>0.91595199999999832</c:v>
                </c:pt>
                <c:pt idx="11927">
                  <c:v>0.91595199999999832</c:v>
                </c:pt>
                <c:pt idx="11928">
                  <c:v>0.91595199999999832</c:v>
                </c:pt>
                <c:pt idx="11929">
                  <c:v>0.91595199999999832</c:v>
                </c:pt>
                <c:pt idx="11930">
                  <c:v>0.91595199999999832</c:v>
                </c:pt>
                <c:pt idx="11931">
                  <c:v>0.91595199999999832</c:v>
                </c:pt>
                <c:pt idx="11932">
                  <c:v>0.91595199999999832</c:v>
                </c:pt>
                <c:pt idx="11933">
                  <c:v>0.91595199999999832</c:v>
                </c:pt>
                <c:pt idx="11934">
                  <c:v>0.91595199999999832</c:v>
                </c:pt>
                <c:pt idx="11935">
                  <c:v>0.91595199999999832</c:v>
                </c:pt>
                <c:pt idx="11936">
                  <c:v>0.91595199999999832</c:v>
                </c:pt>
                <c:pt idx="11937">
                  <c:v>0.91595199999999832</c:v>
                </c:pt>
                <c:pt idx="11938">
                  <c:v>0.91595199999999832</c:v>
                </c:pt>
                <c:pt idx="11939">
                  <c:v>0.91595199999999832</c:v>
                </c:pt>
                <c:pt idx="11940">
                  <c:v>0.91595199999999832</c:v>
                </c:pt>
                <c:pt idx="11941">
                  <c:v>0.91595199999999832</c:v>
                </c:pt>
                <c:pt idx="11942">
                  <c:v>0.91595199999999832</c:v>
                </c:pt>
                <c:pt idx="11943">
                  <c:v>0.91595199999999832</c:v>
                </c:pt>
                <c:pt idx="11944">
                  <c:v>0.91595199999999832</c:v>
                </c:pt>
                <c:pt idx="11945">
                  <c:v>0.91595199999999832</c:v>
                </c:pt>
                <c:pt idx="11946">
                  <c:v>0.91595199999999832</c:v>
                </c:pt>
                <c:pt idx="11947">
                  <c:v>0.91595199999999832</c:v>
                </c:pt>
                <c:pt idx="11948">
                  <c:v>0.91595199999999832</c:v>
                </c:pt>
                <c:pt idx="11949">
                  <c:v>0.91595199999999832</c:v>
                </c:pt>
                <c:pt idx="11950">
                  <c:v>0.91595199999999832</c:v>
                </c:pt>
                <c:pt idx="11951">
                  <c:v>0.91595199999999832</c:v>
                </c:pt>
                <c:pt idx="11952">
                  <c:v>0.91595199999999832</c:v>
                </c:pt>
                <c:pt idx="11953">
                  <c:v>0.91595199999999832</c:v>
                </c:pt>
                <c:pt idx="11954">
                  <c:v>0.91595199999999832</c:v>
                </c:pt>
                <c:pt idx="11955">
                  <c:v>0.91595199999999832</c:v>
                </c:pt>
                <c:pt idx="11956">
                  <c:v>0.91595199999999832</c:v>
                </c:pt>
                <c:pt idx="11957">
                  <c:v>0.91595199999999832</c:v>
                </c:pt>
                <c:pt idx="11958">
                  <c:v>0.91595199999999832</c:v>
                </c:pt>
                <c:pt idx="11959">
                  <c:v>0.91595199999999832</c:v>
                </c:pt>
                <c:pt idx="11960">
                  <c:v>0.91595199999999832</c:v>
                </c:pt>
                <c:pt idx="11961">
                  <c:v>0.91595199999999832</c:v>
                </c:pt>
                <c:pt idx="11962">
                  <c:v>0.91595199999999832</c:v>
                </c:pt>
                <c:pt idx="11963">
                  <c:v>0.91595199999999832</c:v>
                </c:pt>
                <c:pt idx="11964">
                  <c:v>0.91595199999999832</c:v>
                </c:pt>
                <c:pt idx="11965">
                  <c:v>0.91595199999999832</c:v>
                </c:pt>
                <c:pt idx="11966">
                  <c:v>0.91595199999999832</c:v>
                </c:pt>
                <c:pt idx="11967">
                  <c:v>0.91595199999999832</c:v>
                </c:pt>
                <c:pt idx="11968">
                  <c:v>0.91595199999999832</c:v>
                </c:pt>
                <c:pt idx="11969">
                  <c:v>0.91595199999999832</c:v>
                </c:pt>
                <c:pt idx="11970">
                  <c:v>0.91595199999999832</c:v>
                </c:pt>
                <c:pt idx="11971">
                  <c:v>0.91595199999999832</c:v>
                </c:pt>
                <c:pt idx="11972">
                  <c:v>0.91595199999999832</c:v>
                </c:pt>
                <c:pt idx="11973">
                  <c:v>0.91595199999999832</c:v>
                </c:pt>
                <c:pt idx="11974">
                  <c:v>0.91595199999999832</c:v>
                </c:pt>
                <c:pt idx="11975">
                  <c:v>0.91595199999999832</c:v>
                </c:pt>
                <c:pt idx="11976">
                  <c:v>0.91595199999999832</c:v>
                </c:pt>
                <c:pt idx="11977">
                  <c:v>0.91595199999999832</c:v>
                </c:pt>
                <c:pt idx="11978">
                  <c:v>0.91595199999999832</c:v>
                </c:pt>
                <c:pt idx="11979">
                  <c:v>0.91595199999999832</c:v>
                </c:pt>
                <c:pt idx="11980">
                  <c:v>0.91595199999999832</c:v>
                </c:pt>
                <c:pt idx="11981">
                  <c:v>0.91595199999999832</c:v>
                </c:pt>
                <c:pt idx="11982">
                  <c:v>0.91595199999999832</c:v>
                </c:pt>
                <c:pt idx="11983">
                  <c:v>0.91595199999999832</c:v>
                </c:pt>
                <c:pt idx="11984">
                  <c:v>0.91595199999999832</c:v>
                </c:pt>
                <c:pt idx="11985">
                  <c:v>0.91595199999999832</c:v>
                </c:pt>
                <c:pt idx="11986">
                  <c:v>0.91595199999999832</c:v>
                </c:pt>
                <c:pt idx="11987">
                  <c:v>0.91595199999999832</c:v>
                </c:pt>
                <c:pt idx="11988">
                  <c:v>0.91595199999999832</c:v>
                </c:pt>
                <c:pt idx="11989">
                  <c:v>0.91595199999999832</c:v>
                </c:pt>
                <c:pt idx="11990">
                  <c:v>0.91595199999999832</c:v>
                </c:pt>
                <c:pt idx="11991">
                  <c:v>0.91595199999999832</c:v>
                </c:pt>
                <c:pt idx="11992">
                  <c:v>0.91595199999999832</c:v>
                </c:pt>
                <c:pt idx="11993">
                  <c:v>0.91595199999999832</c:v>
                </c:pt>
                <c:pt idx="11994">
                  <c:v>0.91595199999999832</c:v>
                </c:pt>
                <c:pt idx="11995">
                  <c:v>0.91595199999999832</c:v>
                </c:pt>
                <c:pt idx="11996">
                  <c:v>0.91595199999999832</c:v>
                </c:pt>
                <c:pt idx="11997">
                  <c:v>0.91595199999999832</c:v>
                </c:pt>
                <c:pt idx="11998">
                  <c:v>0.91595199999999832</c:v>
                </c:pt>
                <c:pt idx="11999">
                  <c:v>0.91595199999999832</c:v>
                </c:pt>
                <c:pt idx="12000">
                  <c:v>0.91595199999999832</c:v>
                </c:pt>
                <c:pt idx="12001">
                  <c:v>0.91595199999999832</c:v>
                </c:pt>
                <c:pt idx="12002">
                  <c:v>0.91595199999999832</c:v>
                </c:pt>
                <c:pt idx="12003">
                  <c:v>0.91595199999999832</c:v>
                </c:pt>
                <c:pt idx="12004">
                  <c:v>0.91595199999999832</c:v>
                </c:pt>
                <c:pt idx="12005">
                  <c:v>0.91595199999999832</c:v>
                </c:pt>
                <c:pt idx="12006">
                  <c:v>0.91595199999999832</c:v>
                </c:pt>
                <c:pt idx="12007">
                  <c:v>0.91595199999999832</c:v>
                </c:pt>
                <c:pt idx="12008">
                  <c:v>0.91595199999999832</c:v>
                </c:pt>
                <c:pt idx="12009">
                  <c:v>0.91595199999999832</c:v>
                </c:pt>
                <c:pt idx="12010">
                  <c:v>0.91595199999999832</c:v>
                </c:pt>
                <c:pt idx="12011">
                  <c:v>0.91595199999999832</c:v>
                </c:pt>
                <c:pt idx="12012">
                  <c:v>0.91595199999999832</c:v>
                </c:pt>
                <c:pt idx="12013">
                  <c:v>0.91595199999999832</c:v>
                </c:pt>
                <c:pt idx="12014">
                  <c:v>0.91595199999999832</c:v>
                </c:pt>
                <c:pt idx="12015">
                  <c:v>0.91595199999999832</c:v>
                </c:pt>
                <c:pt idx="12016">
                  <c:v>0.91595199999999832</c:v>
                </c:pt>
                <c:pt idx="12017">
                  <c:v>0.91595199999999832</c:v>
                </c:pt>
                <c:pt idx="12018">
                  <c:v>0.91595199999999832</c:v>
                </c:pt>
                <c:pt idx="12019">
                  <c:v>0.91595199999999832</c:v>
                </c:pt>
                <c:pt idx="12020">
                  <c:v>0.91595199999999832</c:v>
                </c:pt>
                <c:pt idx="12021">
                  <c:v>0.91595199999999832</c:v>
                </c:pt>
                <c:pt idx="12022">
                  <c:v>0.91595199999999832</c:v>
                </c:pt>
                <c:pt idx="12023">
                  <c:v>0.91595199999999832</c:v>
                </c:pt>
                <c:pt idx="12024">
                  <c:v>0.91595199999999832</c:v>
                </c:pt>
                <c:pt idx="12025">
                  <c:v>0.91595199999999832</c:v>
                </c:pt>
                <c:pt idx="12026">
                  <c:v>0.91595199999999832</c:v>
                </c:pt>
                <c:pt idx="12027">
                  <c:v>0.91595199999999832</c:v>
                </c:pt>
                <c:pt idx="12028">
                  <c:v>0.91595199999999832</c:v>
                </c:pt>
                <c:pt idx="12029">
                  <c:v>0.91595199999999832</c:v>
                </c:pt>
                <c:pt idx="12030">
                  <c:v>0.91595199999999832</c:v>
                </c:pt>
                <c:pt idx="12031">
                  <c:v>0.91595199999999832</c:v>
                </c:pt>
                <c:pt idx="12032">
                  <c:v>0.91595199999999832</c:v>
                </c:pt>
                <c:pt idx="12033">
                  <c:v>0.91595199999999832</c:v>
                </c:pt>
                <c:pt idx="12034">
                  <c:v>0.91595199999999832</c:v>
                </c:pt>
                <c:pt idx="12035">
                  <c:v>0.91595199999999832</c:v>
                </c:pt>
                <c:pt idx="12036">
                  <c:v>0.91595199999999832</c:v>
                </c:pt>
                <c:pt idx="12037">
                  <c:v>0.91595199999999832</c:v>
                </c:pt>
                <c:pt idx="12038">
                  <c:v>0.91595199999999832</c:v>
                </c:pt>
                <c:pt idx="12039">
                  <c:v>0.91595199999999832</c:v>
                </c:pt>
                <c:pt idx="12040">
                  <c:v>0.91595199999999832</c:v>
                </c:pt>
                <c:pt idx="12041">
                  <c:v>0.91595199999999832</c:v>
                </c:pt>
                <c:pt idx="12042">
                  <c:v>0.91595199999999832</c:v>
                </c:pt>
                <c:pt idx="12043">
                  <c:v>0.91595199999999832</c:v>
                </c:pt>
                <c:pt idx="12044">
                  <c:v>0.91595199999999832</c:v>
                </c:pt>
                <c:pt idx="12045">
                  <c:v>0.91595199999999832</c:v>
                </c:pt>
                <c:pt idx="12046">
                  <c:v>0.91595199999999832</c:v>
                </c:pt>
                <c:pt idx="12047">
                  <c:v>0.91595199999999832</c:v>
                </c:pt>
                <c:pt idx="12048">
                  <c:v>0.91595199999999832</c:v>
                </c:pt>
                <c:pt idx="12049">
                  <c:v>0.91595199999999832</c:v>
                </c:pt>
                <c:pt idx="12050">
                  <c:v>0.91595199999999832</c:v>
                </c:pt>
                <c:pt idx="12051">
                  <c:v>0.91595199999999832</c:v>
                </c:pt>
                <c:pt idx="12052">
                  <c:v>0.91595199999999832</c:v>
                </c:pt>
                <c:pt idx="12053">
                  <c:v>0.91595199999999832</c:v>
                </c:pt>
                <c:pt idx="12054">
                  <c:v>0.91595199999999832</c:v>
                </c:pt>
                <c:pt idx="12055">
                  <c:v>0.91595199999999832</c:v>
                </c:pt>
                <c:pt idx="12056">
                  <c:v>0.91595199999999832</c:v>
                </c:pt>
                <c:pt idx="12057">
                  <c:v>0.91595199999999832</c:v>
                </c:pt>
                <c:pt idx="12058">
                  <c:v>0.91595199999999832</c:v>
                </c:pt>
                <c:pt idx="12059">
                  <c:v>0.91595199999999832</c:v>
                </c:pt>
                <c:pt idx="12060">
                  <c:v>0.91595199999999832</c:v>
                </c:pt>
                <c:pt idx="12061">
                  <c:v>0.91595199999999832</c:v>
                </c:pt>
                <c:pt idx="12062">
                  <c:v>0.91595199999999832</c:v>
                </c:pt>
                <c:pt idx="12063">
                  <c:v>0.91595199999999832</c:v>
                </c:pt>
                <c:pt idx="12064">
                  <c:v>0.91595199999999832</c:v>
                </c:pt>
                <c:pt idx="12065">
                  <c:v>0.91595199999999832</c:v>
                </c:pt>
                <c:pt idx="12066">
                  <c:v>0.91595199999999832</c:v>
                </c:pt>
                <c:pt idx="12067">
                  <c:v>0.91595199999999832</c:v>
                </c:pt>
                <c:pt idx="12068">
                  <c:v>0.91595199999999832</c:v>
                </c:pt>
                <c:pt idx="12069">
                  <c:v>0.91595199999999832</c:v>
                </c:pt>
                <c:pt idx="12070">
                  <c:v>0.91595199999999832</c:v>
                </c:pt>
                <c:pt idx="12071">
                  <c:v>0.91595199999999832</c:v>
                </c:pt>
                <c:pt idx="12072">
                  <c:v>0.91595199999999832</c:v>
                </c:pt>
                <c:pt idx="12073">
                  <c:v>0.91595199999999832</c:v>
                </c:pt>
                <c:pt idx="12074">
                  <c:v>0.91595199999999832</c:v>
                </c:pt>
                <c:pt idx="12075">
                  <c:v>0.91595199999999832</c:v>
                </c:pt>
                <c:pt idx="12076">
                  <c:v>0.91595199999999832</c:v>
                </c:pt>
                <c:pt idx="12077">
                  <c:v>0.91595199999999832</c:v>
                </c:pt>
                <c:pt idx="12078">
                  <c:v>0.91595199999999832</c:v>
                </c:pt>
                <c:pt idx="12079">
                  <c:v>0.91595199999999832</c:v>
                </c:pt>
                <c:pt idx="12080">
                  <c:v>0.91595199999999832</c:v>
                </c:pt>
                <c:pt idx="12081">
                  <c:v>0.91595199999999832</c:v>
                </c:pt>
                <c:pt idx="12082">
                  <c:v>0.91595199999999832</c:v>
                </c:pt>
                <c:pt idx="12083">
                  <c:v>0.91595199999999832</c:v>
                </c:pt>
                <c:pt idx="12084">
                  <c:v>0.91595199999999832</c:v>
                </c:pt>
                <c:pt idx="12085">
                  <c:v>0.91595199999999832</c:v>
                </c:pt>
                <c:pt idx="12086">
                  <c:v>0.91595199999999832</c:v>
                </c:pt>
                <c:pt idx="12087">
                  <c:v>0.91595199999999832</c:v>
                </c:pt>
                <c:pt idx="12088">
                  <c:v>0.91595199999999832</c:v>
                </c:pt>
                <c:pt idx="12089">
                  <c:v>0.91595199999999832</c:v>
                </c:pt>
                <c:pt idx="12090">
                  <c:v>0.91595199999999832</c:v>
                </c:pt>
                <c:pt idx="12091">
                  <c:v>0.91595199999999832</c:v>
                </c:pt>
                <c:pt idx="12092">
                  <c:v>0.91595199999999832</c:v>
                </c:pt>
                <c:pt idx="12093">
                  <c:v>0.91595199999999832</c:v>
                </c:pt>
                <c:pt idx="12094">
                  <c:v>0.91595199999999832</c:v>
                </c:pt>
                <c:pt idx="12095">
                  <c:v>0.91595199999999832</c:v>
                </c:pt>
                <c:pt idx="12096">
                  <c:v>0.91595199999999832</c:v>
                </c:pt>
                <c:pt idx="12097">
                  <c:v>0.91595199999999832</c:v>
                </c:pt>
                <c:pt idx="12098">
                  <c:v>0.91595199999999832</c:v>
                </c:pt>
                <c:pt idx="12099">
                  <c:v>0.91595199999999832</c:v>
                </c:pt>
                <c:pt idx="12100">
                  <c:v>0.91595199999999832</c:v>
                </c:pt>
                <c:pt idx="12101">
                  <c:v>0.91595199999999832</c:v>
                </c:pt>
                <c:pt idx="12102">
                  <c:v>0.91595199999999832</c:v>
                </c:pt>
                <c:pt idx="12103">
                  <c:v>0.91595199999999832</c:v>
                </c:pt>
                <c:pt idx="12104">
                  <c:v>0.91595199999999832</c:v>
                </c:pt>
                <c:pt idx="12105">
                  <c:v>0.91595199999999832</c:v>
                </c:pt>
                <c:pt idx="12106">
                  <c:v>0.91595199999999832</c:v>
                </c:pt>
                <c:pt idx="12107">
                  <c:v>0.91595199999999832</c:v>
                </c:pt>
                <c:pt idx="12108">
                  <c:v>0.91595199999999832</c:v>
                </c:pt>
                <c:pt idx="12109">
                  <c:v>0.91595199999999832</c:v>
                </c:pt>
                <c:pt idx="12110">
                  <c:v>0.91595199999999832</c:v>
                </c:pt>
                <c:pt idx="12111">
                  <c:v>0.91595199999999832</c:v>
                </c:pt>
                <c:pt idx="12112">
                  <c:v>0.91595199999999832</c:v>
                </c:pt>
                <c:pt idx="12113">
                  <c:v>0.91595199999999832</c:v>
                </c:pt>
                <c:pt idx="12114">
                  <c:v>0.91595199999999832</c:v>
                </c:pt>
                <c:pt idx="12115">
                  <c:v>0.91595199999999832</c:v>
                </c:pt>
                <c:pt idx="12116">
                  <c:v>0.91595199999999832</c:v>
                </c:pt>
                <c:pt idx="12117">
                  <c:v>0.91595199999999832</c:v>
                </c:pt>
                <c:pt idx="12118">
                  <c:v>0.91595199999999832</c:v>
                </c:pt>
                <c:pt idx="12119">
                  <c:v>0.91595199999999832</c:v>
                </c:pt>
                <c:pt idx="12120">
                  <c:v>0.91595199999999832</c:v>
                </c:pt>
                <c:pt idx="12121">
                  <c:v>0.91595199999999832</c:v>
                </c:pt>
                <c:pt idx="12122">
                  <c:v>0.91595199999999832</c:v>
                </c:pt>
                <c:pt idx="12123">
                  <c:v>0.91595199999999832</c:v>
                </c:pt>
                <c:pt idx="12124">
                  <c:v>0.91595199999999832</c:v>
                </c:pt>
                <c:pt idx="12125">
                  <c:v>0.91595199999999832</c:v>
                </c:pt>
                <c:pt idx="12126">
                  <c:v>0.91595199999999832</c:v>
                </c:pt>
                <c:pt idx="12127">
                  <c:v>0.91595199999999832</c:v>
                </c:pt>
                <c:pt idx="12128">
                  <c:v>0.91595199999999832</c:v>
                </c:pt>
                <c:pt idx="12129">
                  <c:v>0.91595199999999832</c:v>
                </c:pt>
                <c:pt idx="12130">
                  <c:v>0.91595199999999832</c:v>
                </c:pt>
                <c:pt idx="12131">
                  <c:v>0.91595199999999832</c:v>
                </c:pt>
                <c:pt idx="12132">
                  <c:v>0.91595199999999832</c:v>
                </c:pt>
                <c:pt idx="12133">
                  <c:v>0.91595199999999832</c:v>
                </c:pt>
                <c:pt idx="12134">
                  <c:v>0.91595199999999832</c:v>
                </c:pt>
                <c:pt idx="12135">
                  <c:v>0.91595199999999832</c:v>
                </c:pt>
                <c:pt idx="12136">
                  <c:v>0.91595199999999832</c:v>
                </c:pt>
                <c:pt idx="12137">
                  <c:v>0.91595199999999832</c:v>
                </c:pt>
                <c:pt idx="12138">
                  <c:v>0.91595199999999832</c:v>
                </c:pt>
                <c:pt idx="12139">
                  <c:v>0.91595199999999832</c:v>
                </c:pt>
                <c:pt idx="12140">
                  <c:v>0.91595199999999832</c:v>
                </c:pt>
                <c:pt idx="12141">
                  <c:v>0.91595199999999832</c:v>
                </c:pt>
                <c:pt idx="12142">
                  <c:v>0.91595199999999832</c:v>
                </c:pt>
                <c:pt idx="12143">
                  <c:v>0.91595199999999832</c:v>
                </c:pt>
                <c:pt idx="12144">
                  <c:v>0.91595199999999832</c:v>
                </c:pt>
                <c:pt idx="12145">
                  <c:v>0.91595199999999832</c:v>
                </c:pt>
                <c:pt idx="12146">
                  <c:v>0.91595199999999832</c:v>
                </c:pt>
                <c:pt idx="12147">
                  <c:v>0.91595199999999832</c:v>
                </c:pt>
                <c:pt idx="12148">
                  <c:v>0.91595199999999832</c:v>
                </c:pt>
                <c:pt idx="12149">
                  <c:v>0.91595199999999832</c:v>
                </c:pt>
                <c:pt idx="12150">
                  <c:v>0.91595199999999832</c:v>
                </c:pt>
                <c:pt idx="12151">
                  <c:v>0.91595199999999832</c:v>
                </c:pt>
                <c:pt idx="12152">
                  <c:v>0.91595199999999832</c:v>
                </c:pt>
                <c:pt idx="12153">
                  <c:v>0.91595199999999832</c:v>
                </c:pt>
                <c:pt idx="12154">
                  <c:v>0.91595199999999832</c:v>
                </c:pt>
                <c:pt idx="12155">
                  <c:v>0.91595199999999832</c:v>
                </c:pt>
                <c:pt idx="12156">
                  <c:v>0.91595199999999832</c:v>
                </c:pt>
                <c:pt idx="12157">
                  <c:v>0.91595199999999832</c:v>
                </c:pt>
                <c:pt idx="12158">
                  <c:v>0.91595199999999832</c:v>
                </c:pt>
                <c:pt idx="12159">
                  <c:v>0.91595199999999832</c:v>
                </c:pt>
                <c:pt idx="12160">
                  <c:v>0.91595199999999832</c:v>
                </c:pt>
                <c:pt idx="12161">
                  <c:v>0.91595199999999832</c:v>
                </c:pt>
                <c:pt idx="12162">
                  <c:v>0.91595199999999832</c:v>
                </c:pt>
                <c:pt idx="12163">
                  <c:v>0.91595199999999832</c:v>
                </c:pt>
                <c:pt idx="12164">
                  <c:v>0.91595199999999832</c:v>
                </c:pt>
                <c:pt idx="12165">
                  <c:v>0.91595199999999832</c:v>
                </c:pt>
                <c:pt idx="12166">
                  <c:v>0.91595199999999832</c:v>
                </c:pt>
                <c:pt idx="12167">
                  <c:v>0.91595199999999832</c:v>
                </c:pt>
                <c:pt idx="12168">
                  <c:v>0.91595199999999832</c:v>
                </c:pt>
                <c:pt idx="12169">
                  <c:v>0.91595199999999832</c:v>
                </c:pt>
                <c:pt idx="12170">
                  <c:v>0.91595199999999832</c:v>
                </c:pt>
                <c:pt idx="12171">
                  <c:v>0.91595199999999832</c:v>
                </c:pt>
                <c:pt idx="12172">
                  <c:v>0.91595199999999832</c:v>
                </c:pt>
                <c:pt idx="12173">
                  <c:v>0.91595199999999832</c:v>
                </c:pt>
                <c:pt idx="12174">
                  <c:v>0.91595199999999832</c:v>
                </c:pt>
                <c:pt idx="12175">
                  <c:v>0.91595199999999832</c:v>
                </c:pt>
                <c:pt idx="12176">
                  <c:v>0.91595199999999832</c:v>
                </c:pt>
                <c:pt idx="12177">
                  <c:v>0.91595199999999832</c:v>
                </c:pt>
                <c:pt idx="12178">
                  <c:v>0.91595199999999832</c:v>
                </c:pt>
                <c:pt idx="12179">
                  <c:v>0.91595199999999832</c:v>
                </c:pt>
                <c:pt idx="12180">
                  <c:v>0.91595199999999832</c:v>
                </c:pt>
                <c:pt idx="12181">
                  <c:v>0.91595199999999832</c:v>
                </c:pt>
                <c:pt idx="12182">
                  <c:v>0.91595199999999832</c:v>
                </c:pt>
                <c:pt idx="12183">
                  <c:v>0.91595199999999832</c:v>
                </c:pt>
                <c:pt idx="12184">
                  <c:v>0.91595199999999832</c:v>
                </c:pt>
                <c:pt idx="12185">
                  <c:v>0.91595199999999832</c:v>
                </c:pt>
                <c:pt idx="12186">
                  <c:v>0.91595199999999832</c:v>
                </c:pt>
                <c:pt idx="12187">
                  <c:v>0.91595199999999832</c:v>
                </c:pt>
                <c:pt idx="12188">
                  <c:v>0.91595199999999832</c:v>
                </c:pt>
                <c:pt idx="12189">
                  <c:v>0.91595199999999832</c:v>
                </c:pt>
                <c:pt idx="12190">
                  <c:v>0.91595199999999832</c:v>
                </c:pt>
                <c:pt idx="12191">
                  <c:v>0.91595199999999832</c:v>
                </c:pt>
                <c:pt idx="12192">
                  <c:v>0.91595199999999832</c:v>
                </c:pt>
                <c:pt idx="12193">
                  <c:v>0.91595199999999832</c:v>
                </c:pt>
                <c:pt idx="12194">
                  <c:v>0.91595199999999832</c:v>
                </c:pt>
                <c:pt idx="12195">
                  <c:v>0.91595199999999832</c:v>
                </c:pt>
                <c:pt idx="12196">
                  <c:v>0.91595199999999832</c:v>
                </c:pt>
                <c:pt idx="12197">
                  <c:v>0.91595199999999832</c:v>
                </c:pt>
                <c:pt idx="12198">
                  <c:v>0.91595199999999832</c:v>
                </c:pt>
                <c:pt idx="12199">
                  <c:v>0.91595199999999832</c:v>
                </c:pt>
                <c:pt idx="12200">
                  <c:v>0.91595199999999832</c:v>
                </c:pt>
                <c:pt idx="12201">
                  <c:v>0.91595199999999832</c:v>
                </c:pt>
                <c:pt idx="12202">
                  <c:v>0.91595199999999832</c:v>
                </c:pt>
                <c:pt idx="12203">
                  <c:v>0.91595199999999832</c:v>
                </c:pt>
                <c:pt idx="12204">
                  <c:v>0.91595199999999832</c:v>
                </c:pt>
                <c:pt idx="12205">
                  <c:v>0.91595199999999832</c:v>
                </c:pt>
                <c:pt idx="12206">
                  <c:v>0.91595199999999832</c:v>
                </c:pt>
                <c:pt idx="12207">
                  <c:v>0.91595199999999832</c:v>
                </c:pt>
                <c:pt idx="12208">
                  <c:v>0.91595199999999832</c:v>
                </c:pt>
                <c:pt idx="12209">
                  <c:v>0.91595199999999832</c:v>
                </c:pt>
                <c:pt idx="12210">
                  <c:v>0.91595199999999832</c:v>
                </c:pt>
                <c:pt idx="12211">
                  <c:v>0.91595199999999832</c:v>
                </c:pt>
                <c:pt idx="12212">
                  <c:v>0.91595199999999832</c:v>
                </c:pt>
                <c:pt idx="12213">
                  <c:v>0.91595199999999832</c:v>
                </c:pt>
                <c:pt idx="12214">
                  <c:v>0.91595199999999832</c:v>
                </c:pt>
                <c:pt idx="12215">
                  <c:v>0.91595199999999832</c:v>
                </c:pt>
                <c:pt idx="12216">
                  <c:v>0.91595199999999832</c:v>
                </c:pt>
                <c:pt idx="12217">
                  <c:v>0.91595199999999832</c:v>
                </c:pt>
                <c:pt idx="12218">
                  <c:v>0.91595199999999832</c:v>
                </c:pt>
                <c:pt idx="12219">
                  <c:v>0.91595199999999832</c:v>
                </c:pt>
                <c:pt idx="12220">
                  <c:v>0.91595199999999832</c:v>
                </c:pt>
                <c:pt idx="12221">
                  <c:v>0.91595199999999832</c:v>
                </c:pt>
                <c:pt idx="12222">
                  <c:v>0.91595199999999832</c:v>
                </c:pt>
                <c:pt idx="12223">
                  <c:v>0.91595199999999832</c:v>
                </c:pt>
                <c:pt idx="12224">
                  <c:v>0.91595199999999832</c:v>
                </c:pt>
                <c:pt idx="12225">
                  <c:v>0.91595199999999832</c:v>
                </c:pt>
                <c:pt idx="12226">
                  <c:v>0.91595199999999832</c:v>
                </c:pt>
                <c:pt idx="12227">
                  <c:v>0.91595199999999832</c:v>
                </c:pt>
                <c:pt idx="12228">
                  <c:v>0.91595199999999832</c:v>
                </c:pt>
                <c:pt idx="12229">
                  <c:v>0.91595199999999832</c:v>
                </c:pt>
                <c:pt idx="12230">
                  <c:v>0.91595199999999832</c:v>
                </c:pt>
                <c:pt idx="12231">
                  <c:v>0.91595199999999832</c:v>
                </c:pt>
                <c:pt idx="12232">
                  <c:v>0.91595199999999832</c:v>
                </c:pt>
                <c:pt idx="12233">
                  <c:v>0.91595199999999832</c:v>
                </c:pt>
                <c:pt idx="12234">
                  <c:v>0.91595199999999832</c:v>
                </c:pt>
                <c:pt idx="12235">
                  <c:v>0.91595199999999832</c:v>
                </c:pt>
                <c:pt idx="12236">
                  <c:v>0.91595199999999832</c:v>
                </c:pt>
                <c:pt idx="12237">
                  <c:v>0.91595199999999832</c:v>
                </c:pt>
                <c:pt idx="12238">
                  <c:v>0.91595199999999832</c:v>
                </c:pt>
                <c:pt idx="12239">
                  <c:v>0.91595199999999832</c:v>
                </c:pt>
                <c:pt idx="12240">
                  <c:v>0.91595199999999832</c:v>
                </c:pt>
                <c:pt idx="12241">
                  <c:v>0.91595199999999832</c:v>
                </c:pt>
                <c:pt idx="12242">
                  <c:v>0.91595199999999832</c:v>
                </c:pt>
                <c:pt idx="12243">
                  <c:v>0.91595199999999832</c:v>
                </c:pt>
                <c:pt idx="12244">
                  <c:v>0.91595199999999832</c:v>
                </c:pt>
                <c:pt idx="12245">
                  <c:v>0.91595199999999832</c:v>
                </c:pt>
                <c:pt idx="12246">
                  <c:v>0.91595199999999832</c:v>
                </c:pt>
                <c:pt idx="12247">
                  <c:v>0.91595199999999832</c:v>
                </c:pt>
                <c:pt idx="12248">
                  <c:v>0.91595199999999832</c:v>
                </c:pt>
                <c:pt idx="12249">
                  <c:v>0.91595199999999832</c:v>
                </c:pt>
                <c:pt idx="12250">
                  <c:v>0.91595199999999832</c:v>
                </c:pt>
                <c:pt idx="12251">
                  <c:v>0.91595199999999832</c:v>
                </c:pt>
                <c:pt idx="12252">
                  <c:v>0.91595199999999832</c:v>
                </c:pt>
                <c:pt idx="12253">
                  <c:v>0.91595199999999832</c:v>
                </c:pt>
                <c:pt idx="12254">
                  <c:v>0.91595199999999832</c:v>
                </c:pt>
                <c:pt idx="12255">
                  <c:v>0.91595199999999832</c:v>
                </c:pt>
                <c:pt idx="12256">
                  <c:v>0.91595199999999832</c:v>
                </c:pt>
                <c:pt idx="12257">
                  <c:v>0.91595199999999832</c:v>
                </c:pt>
                <c:pt idx="12258">
                  <c:v>0.91595199999999832</c:v>
                </c:pt>
                <c:pt idx="12259">
                  <c:v>0.91595199999999832</c:v>
                </c:pt>
                <c:pt idx="12260">
                  <c:v>0.91595199999999832</c:v>
                </c:pt>
                <c:pt idx="12261">
                  <c:v>0.91595199999999832</c:v>
                </c:pt>
                <c:pt idx="12262">
                  <c:v>0.91595199999999832</c:v>
                </c:pt>
                <c:pt idx="12263">
                  <c:v>0.91595199999999832</c:v>
                </c:pt>
                <c:pt idx="12264">
                  <c:v>0.91595199999999832</c:v>
                </c:pt>
                <c:pt idx="12265">
                  <c:v>0.91595199999999832</c:v>
                </c:pt>
                <c:pt idx="12266">
                  <c:v>0.91595199999999832</c:v>
                </c:pt>
                <c:pt idx="12267">
                  <c:v>0.91595199999999832</c:v>
                </c:pt>
                <c:pt idx="12268">
                  <c:v>0.91595199999999832</c:v>
                </c:pt>
                <c:pt idx="12269">
                  <c:v>0.91595199999999832</c:v>
                </c:pt>
                <c:pt idx="12270">
                  <c:v>0.91595199999999832</c:v>
                </c:pt>
                <c:pt idx="12271">
                  <c:v>0.91595199999999832</c:v>
                </c:pt>
                <c:pt idx="12272">
                  <c:v>0.91595199999999832</c:v>
                </c:pt>
                <c:pt idx="12273">
                  <c:v>0.91595199999999832</c:v>
                </c:pt>
                <c:pt idx="12274">
                  <c:v>0.91595199999999832</c:v>
                </c:pt>
                <c:pt idx="12275">
                  <c:v>0.91595199999999832</c:v>
                </c:pt>
                <c:pt idx="12276">
                  <c:v>0.91595199999999832</c:v>
                </c:pt>
                <c:pt idx="12277">
                  <c:v>0.91595199999999832</c:v>
                </c:pt>
                <c:pt idx="12278">
                  <c:v>0.91595199999999832</c:v>
                </c:pt>
                <c:pt idx="12279">
                  <c:v>0.91595199999999832</c:v>
                </c:pt>
                <c:pt idx="12280">
                  <c:v>0.91595199999999832</c:v>
                </c:pt>
                <c:pt idx="12281">
                  <c:v>0.91595199999999832</c:v>
                </c:pt>
                <c:pt idx="12282">
                  <c:v>0.91595199999999832</c:v>
                </c:pt>
                <c:pt idx="12283">
                  <c:v>0.91595199999999832</c:v>
                </c:pt>
                <c:pt idx="12284">
                  <c:v>0.91595199999999832</c:v>
                </c:pt>
                <c:pt idx="12285">
                  <c:v>0.91595199999999832</c:v>
                </c:pt>
                <c:pt idx="12286">
                  <c:v>0.91595199999999832</c:v>
                </c:pt>
                <c:pt idx="12287">
                  <c:v>0.91595199999999832</c:v>
                </c:pt>
                <c:pt idx="12288">
                  <c:v>0.91595199999999832</c:v>
                </c:pt>
                <c:pt idx="12289">
                  <c:v>0.91595199999999832</c:v>
                </c:pt>
                <c:pt idx="12290">
                  <c:v>0.91595199999999832</c:v>
                </c:pt>
                <c:pt idx="12291">
                  <c:v>0.91595199999999832</c:v>
                </c:pt>
                <c:pt idx="12292">
                  <c:v>0.91595199999999832</c:v>
                </c:pt>
                <c:pt idx="12293">
                  <c:v>0.91595199999999832</c:v>
                </c:pt>
                <c:pt idx="12294">
                  <c:v>0.91595199999999832</c:v>
                </c:pt>
                <c:pt idx="12295">
                  <c:v>0.91595199999999832</c:v>
                </c:pt>
                <c:pt idx="12296">
                  <c:v>0.91595199999999832</c:v>
                </c:pt>
                <c:pt idx="12297">
                  <c:v>0.91595199999999832</c:v>
                </c:pt>
                <c:pt idx="12298">
                  <c:v>0.91595199999999832</c:v>
                </c:pt>
                <c:pt idx="12299">
                  <c:v>0.91595199999999832</c:v>
                </c:pt>
                <c:pt idx="12300">
                  <c:v>0.91595199999999832</c:v>
                </c:pt>
                <c:pt idx="12301">
                  <c:v>0.91595199999999832</c:v>
                </c:pt>
                <c:pt idx="12302">
                  <c:v>0.91595199999999832</c:v>
                </c:pt>
                <c:pt idx="12303">
                  <c:v>0.91595199999999832</c:v>
                </c:pt>
                <c:pt idx="12304">
                  <c:v>0.91595199999999832</c:v>
                </c:pt>
                <c:pt idx="12305">
                  <c:v>0.91595199999999832</c:v>
                </c:pt>
                <c:pt idx="12306">
                  <c:v>0.91595199999999832</c:v>
                </c:pt>
                <c:pt idx="12307">
                  <c:v>0.91595199999999832</c:v>
                </c:pt>
                <c:pt idx="12308">
                  <c:v>0.91595199999999832</c:v>
                </c:pt>
                <c:pt idx="12309">
                  <c:v>0.91595199999999832</c:v>
                </c:pt>
                <c:pt idx="12310">
                  <c:v>0.91595199999999832</c:v>
                </c:pt>
                <c:pt idx="12311">
                  <c:v>0.91595199999999832</c:v>
                </c:pt>
                <c:pt idx="12312">
                  <c:v>0.91595199999999832</c:v>
                </c:pt>
                <c:pt idx="12313">
                  <c:v>0.91595199999999832</c:v>
                </c:pt>
                <c:pt idx="12314">
                  <c:v>0.91595199999999832</c:v>
                </c:pt>
                <c:pt idx="12315">
                  <c:v>0.91595199999999832</c:v>
                </c:pt>
                <c:pt idx="12316">
                  <c:v>0.91595199999999832</c:v>
                </c:pt>
                <c:pt idx="12317">
                  <c:v>0.91595199999999832</c:v>
                </c:pt>
                <c:pt idx="12318">
                  <c:v>0.91595199999999832</c:v>
                </c:pt>
                <c:pt idx="12319">
                  <c:v>0.91595199999999832</c:v>
                </c:pt>
                <c:pt idx="12320">
                  <c:v>0.91595199999999832</c:v>
                </c:pt>
                <c:pt idx="12321">
                  <c:v>0.91595199999999832</c:v>
                </c:pt>
                <c:pt idx="12322">
                  <c:v>0.91595199999999832</c:v>
                </c:pt>
                <c:pt idx="12323">
                  <c:v>0.91595199999999832</c:v>
                </c:pt>
                <c:pt idx="12324">
                  <c:v>0.91595199999999832</c:v>
                </c:pt>
                <c:pt idx="12325">
                  <c:v>0.91595199999999832</c:v>
                </c:pt>
                <c:pt idx="12326">
                  <c:v>0.91595199999999832</c:v>
                </c:pt>
                <c:pt idx="12327">
                  <c:v>0.91595199999999832</c:v>
                </c:pt>
                <c:pt idx="12328">
                  <c:v>0.91595199999999832</c:v>
                </c:pt>
                <c:pt idx="12329">
                  <c:v>0.91595199999999832</c:v>
                </c:pt>
                <c:pt idx="12330">
                  <c:v>0.91595199999999832</c:v>
                </c:pt>
                <c:pt idx="12331">
                  <c:v>0.91595199999999832</c:v>
                </c:pt>
                <c:pt idx="12332">
                  <c:v>0.91595199999999832</c:v>
                </c:pt>
                <c:pt idx="12333">
                  <c:v>0.91595199999999832</c:v>
                </c:pt>
                <c:pt idx="12334">
                  <c:v>0.91595199999999832</c:v>
                </c:pt>
                <c:pt idx="12335">
                  <c:v>0.91595199999999832</c:v>
                </c:pt>
                <c:pt idx="12336">
                  <c:v>0.91595199999999832</c:v>
                </c:pt>
                <c:pt idx="12337">
                  <c:v>0.91595199999999832</c:v>
                </c:pt>
                <c:pt idx="12338">
                  <c:v>0.91595199999999832</c:v>
                </c:pt>
                <c:pt idx="12339">
                  <c:v>0.91595199999999832</c:v>
                </c:pt>
                <c:pt idx="12340">
                  <c:v>0.91595199999999832</c:v>
                </c:pt>
                <c:pt idx="12341">
                  <c:v>0.91595199999999832</c:v>
                </c:pt>
                <c:pt idx="12342">
                  <c:v>0.91595199999999832</c:v>
                </c:pt>
                <c:pt idx="12343">
                  <c:v>0.91595199999999832</c:v>
                </c:pt>
                <c:pt idx="12344">
                  <c:v>0.91595199999999832</c:v>
                </c:pt>
                <c:pt idx="12345">
                  <c:v>0.91595199999999832</c:v>
                </c:pt>
                <c:pt idx="12346">
                  <c:v>0.91595199999999832</c:v>
                </c:pt>
                <c:pt idx="12347">
                  <c:v>0.91595199999999832</c:v>
                </c:pt>
                <c:pt idx="12348">
                  <c:v>0.91595199999999832</c:v>
                </c:pt>
                <c:pt idx="12349">
                  <c:v>0.91595199999999832</c:v>
                </c:pt>
                <c:pt idx="12350">
                  <c:v>0.91595199999999832</c:v>
                </c:pt>
                <c:pt idx="12351">
                  <c:v>0.91595199999999832</c:v>
                </c:pt>
                <c:pt idx="12352">
                  <c:v>0.91595199999999832</c:v>
                </c:pt>
                <c:pt idx="12353">
                  <c:v>0.91595199999999832</c:v>
                </c:pt>
                <c:pt idx="12354">
                  <c:v>0.91595199999999832</c:v>
                </c:pt>
                <c:pt idx="12355">
                  <c:v>0.91595199999999832</c:v>
                </c:pt>
                <c:pt idx="12356">
                  <c:v>0.91595199999999832</c:v>
                </c:pt>
                <c:pt idx="12357">
                  <c:v>0.91595199999999832</c:v>
                </c:pt>
                <c:pt idx="12358">
                  <c:v>0.91595199999999832</c:v>
                </c:pt>
                <c:pt idx="12359">
                  <c:v>0.91595199999999832</c:v>
                </c:pt>
                <c:pt idx="12360">
                  <c:v>0.91595199999999832</c:v>
                </c:pt>
                <c:pt idx="12361">
                  <c:v>0.91595199999999832</c:v>
                </c:pt>
                <c:pt idx="12362">
                  <c:v>0.91595199999999832</c:v>
                </c:pt>
                <c:pt idx="12363">
                  <c:v>0.91595199999999832</c:v>
                </c:pt>
                <c:pt idx="12364">
                  <c:v>0.91595199999999832</c:v>
                </c:pt>
                <c:pt idx="12365">
                  <c:v>0.91595199999999832</c:v>
                </c:pt>
                <c:pt idx="12366">
                  <c:v>0.91595199999999832</c:v>
                </c:pt>
                <c:pt idx="12367">
                  <c:v>0.91595199999999832</c:v>
                </c:pt>
                <c:pt idx="12368">
                  <c:v>0.91595199999999832</c:v>
                </c:pt>
                <c:pt idx="12369">
                  <c:v>0.91595199999999832</c:v>
                </c:pt>
                <c:pt idx="12370">
                  <c:v>0.91595199999999832</c:v>
                </c:pt>
                <c:pt idx="12371">
                  <c:v>0.91595199999999832</c:v>
                </c:pt>
                <c:pt idx="12372">
                  <c:v>0.91595199999999832</c:v>
                </c:pt>
                <c:pt idx="12373">
                  <c:v>0.91595199999999832</c:v>
                </c:pt>
                <c:pt idx="12374">
                  <c:v>0.91595199999999832</c:v>
                </c:pt>
                <c:pt idx="12375">
                  <c:v>0.91595199999999832</c:v>
                </c:pt>
                <c:pt idx="12376">
                  <c:v>0.91595199999999832</c:v>
                </c:pt>
                <c:pt idx="12377">
                  <c:v>0.91595199999999832</c:v>
                </c:pt>
                <c:pt idx="12378">
                  <c:v>0.91595199999999832</c:v>
                </c:pt>
                <c:pt idx="12379">
                  <c:v>0.91595199999999832</c:v>
                </c:pt>
                <c:pt idx="12380">
                  <c:v>0.91595199999999832</c:v>
                </c:pt>
                <c:pt idx="12381">
                  <c:v>0.91595199999999832</c:v>
                </c:pt>
                <c:pt idx="12382">
                  <c:v>0.91595199999999832</c:v>
                </c:pt>
                <c:pt idx="12383">
                  <c:v>0.91595199999999832</c:v>
                </c:pt>
                <c:pt idx="12384">
                  <c:v>0.91595199999999832</c:v>
                </c:pt>
                <c:pt idx="12385">
                  <c:v>0.91595199999999832</c:v>
                </c:pt>
                <c:pt idx="12386">
                  <c:v>0.91595199999999832</c:v>
                </c:pt>
                <c:pt idx="12387">
                  <c:v>0.91595199999999832</c:v>
                </c:pt>
                <c:pt idx="12388">
                  <c:v>0.91595199999999832</c:v>
                </c:pt>
                <c:pt idx="12389">
                  <c:v>0.91595199999999832</c:v>
                </c:pt>
                <c:pt idx="12390">
                  <c:v>0.91595199999999832</c:v>
                </c:pt>
                <c:pt idx="12391">
                  <c:v>0.91595199999999832</c:v>
                </c:pt>
                <c:pt idx="12392">
                  <c:v>0.91595199999999832</c:v>
                </c:pt>
                <c:pt idx="12393">
                  <c:v>0.91595199999999832</c:v>
                </c:pt>
                <c:pt idx="12394">
                  <c:v>0.91595199999999832</c:v>
                </c:pt>
                <c:pt idx="12395">
                  <c:v>0.91595199999999832</c:v>
                </c:pt>
                <c:pt idx="12396">
                  <c:v>0.91595199999999832</c:v>
                </c:pt>
                <c:pt idx="12397">
                  <c:v>0.91595199999999832</c:v>
                </c:pt>
                <c:pt idx="12398">
                  <c:v>0.91595199999999832</c:v>
                </c:pt>
                <c:pt idx="12399">
                  <c:v>0.91595199999999832</c:v>
                </c:pt>
                <c:pt idx="12400">
                  <c:v>0.91595199999999832</c:v>
                </c:pt>
                <c:pt idx="12401">
                  <c:v>0.91595199999999832</c:v>
                </c:pt>
                <c:pt idx="12402">
                  <c:v>0.91595199999999832</c:v>
                </c:pt>
                <c:pt idx="12403">
                  <c:v>0.91595199999999832</c:v>
                </c:pt>
                <c:pt idx="12404">
                  <c:v>0.91595199999999832</c:v>
                </c:pt>
                <c:pt idx="12405">
                  <c:v>0.91595199999999832</c:v>
                </c:pt>
                <c:pt idx="12406">
                  <c:v>0.91595199999999832</c:v>
                </c:pt>
                <c:pt idx="12407">
                  <c:v>0.91595199999999832</c:v>
                </c:pt>
                <c:pt idx="12408">
                  <c:v>0.91595199999999832</c:v>
                </c:pt>
                <c:pt idx="12409">
                  <c:v>0.91595199999999832</c:v>
                </c:pt>
                <c:pt idx="12410">
                  <c:v>0.91595199999999832</c:v>
                </c:pt>
                <c:pt idx="12411">
                  <c:v>0.91595199999999832</c:v>
                </c:pt>
                <c:pt idx="12412">
                  <c:v>0.91595199999999832</c:v>
                </c:pt>
                <c:pt idx="12413">
                  <c:v>0.91595199999999832</c:v>
                </c:pt>
                <c:pt idx="12414">
                  <c:v>0.91595199999999832</c:v>
                </c:pt>
                <c:pt idx="12415">
                  <c:v>0.91595199999999832</c:v>
                </c:pt>
                <c:pt idx="12416">
                  <c:v>0.91595199999999832</c:v>
                </c:pt>
                <c:pt idx="12417">
                  <c:v>0.91595199999999832</c:v>
                </c:pt>
                <c:pt idx="12418">
                  <c:v>0.91595199999999832</c:v>
                </c:pt>
                <c:pt idx="12419">
                  <c:v>0.91595199999999832</c:v>
                </c:pt>
                <c:pt idx="12420">
                  <c:v>0.91595199999999832</c:v>
                </c:pt>
                <c:pt idx="12421">
                  <c:v>0.91595199999999832</c:v>
                </c:pt>
                <c:pt idx="12422">
                  <c:v>0.91595199999999832</c:v>
                </c:pt>
                <c:pt idx="12423">
                  <c:v>0.91595199999999832</c:v>
                </c:pt>
                <c:pt idx="12424">
                  <c:v>0.91595199999999832</c:v>
                </c:pt>
                <c:pt idx="12425">
                  <c:v>0.91595199999999832</c:v>
                </c:pt>
                <c:pt idx="12426">
                  <c:v>0.91595199999999832</c:v>
                </c:pt>
                <c:pt idx="12427">
                  <c:v>0.91595199999999832</c:v>
                </c:pt>
                <c:pt idx="12428">
                  <c:v>0.91595199999999832</c:v>
                </c:pt>
                <c:pt idx="12429">
                  <c:v>0.91595199999999832</c:v>
                </c:pt>
                <c:pt idx="12430">
                  <c:v>0.91595199999999832</c:v>
                </c:pt>
                <c:pt idx="12431">
                  <c:v>0.91595199999999832</c:v>
                </c:pt>
                <c:pt idx="12432">
                  <c:v>0.91595199999999832</c:v>
                </c:pt>
                <c:pt idx="12433">
                  <c:v>0.91595199999999832</c:v>
                </c:pt>
                <c:pt idx="12434">
                  <c:v>0.91595199999999832</c:v>
                </c:pt>
                <c:pt idx="12435">
                  <c:v>0.91595199999999832</c:v>
                </c:pt>
                <c:pt idx="12436">
                  <c:v>0.91595199999999832</c:v>
                </c:pt>
                <c:pt idx="12437">
                  <c:v>0.91595199999999832</c:v>
                </c:pt>
                <c:pt idx="12438">
                  <c:v>0.91595199999999832</c:v>
                </c:pt>
                <c:pt idx="12439">
                  <c:v>0.91595199999999832</c:v>
                </c:pt>
                <c:pt idx="12440">
                  <c:v>0.91595199999999832</c:v>
                </c:pt>
                <c:pt idx="12441">
                  <c:v>0.91595199999999832</c:v>
                </c:pt>
                <c:pt idx="12442">
                  <c:v>0.91595199999999832</c:v>
                </c:pt>
                <c:pt idx="12443">
                  <c:v>0.91595199999999832</c:v>
                </c:pt>
                <c:pt idx="12444">
                  <c:v>0.91595199999999832</c:v>
                </c:pt>
                <c:pt idx="12445">
                  <c:v>0.91595199999999832</c:v>
                </c:pt>
                <c:pt idx="12446">
                  <c:v>0.91595199999999832</c:v>
                </c:pt>
                <c:pt idx="12447">
                  <c:v>0.91595199999999832</c:v>
                </c:pt>
                <c:pt idx="12448">
                  <c:v>0.91595199999999832</c:v>
                </c:pt>
                <c:pt idx="12449">
                  <c:v>0.91595199999999832</c:v>
                </c:pt>
                <c:pt idx="12450">
                  <c:v>0.91595199999999832</c:v>
                </c:pt>
                <c:pt idx="12451">
                  <c:v>0.91595199999999832</c:v>
                </c:pt>
                <c:pt idx="12452">
                  <c:v>0.91595199999999832</c:v>
                </c:pt>
                <c:pt idx="12453">
                  <c:v>0.91595199999999832</c:v>
                </c:pt>
                <c:pt idx="12454">
                  <c:v>0.91595199999999832</c:v>
                </c:pt>
                <c:pt idx="12455">
                  <c:v>0.91595199999999832</c:v>
                </c:pt>
                <c:pt idx="12456">
                  <c:v>0.91595199999999832</c:v>
                </c:pt>
                <c:pt idx="12457">
                  <c:v>0.91595199999999832</c:v>
                </c:pt>
                <c:pt idx="12458">
                  <c:v>0.91595199999999832</c:v>
                </c:pt>
                <c:pt idx="12459">
                  <c:v>0.91595199999999832</c:v>
                </c:pt>
                <c:pt idx="12460">
                  <c:v>0.91595199999999832</c:v>
                </c:pt>
                <c:pt idx="12461">
                  <c:v>0.91595199999999832</c:v>
                </c:pt>
                <c:pt idx="12462">
                  <c:v>0.91595199999999832</c:v>
                </c:pt>
                <c:pt idx="12463">
                  <c:v>0.91595199999999832</c:v>
                </c:pt>
                <c:pt idx="12464">
                  <c:v>0.91595199999999832</c:v>
                </c:pt>
                <c:pt idx="12465">
                  <c:v>0.91595199999999832</c:v>
                </c:pt>
                <c:pt idx="12466">
                  <c:v>0.91595199999999832</c:v>
                </c:pt>
                <c:pt idx="12467">
                  <c:v>0.91595199999999832</c:v>
                </c:pt>
                <c:pt idx="12468">
                  <c:v>0.91595199999999832</c:v>
                </c:pt>
                <c:pt idx="12469">
                  <c:v>0.91595199999999832</c:v>
                </c:pt>
                <c:pt idx="12470">
                  <c:v>0.91595199999999832</c:v>
                </c:pt>
                <c:pt idx="12471">
                  <c:v>0.91595199999999832</c:v>
                </c:pt>
                <c:pt idx="12472">
                  <c:v>0.91595199999999832</c:v>
                </c:pt>
                <c:pt idx="12473">
                  <c:v>0.91595199999999832</c:v>
                </c:pt>
                <c:pt idx="12474">
                  <c:v>0.91595199999999832</c:v>
                </c:pt>
                <c:pt idx="12475">
                  <c:v>0.91595199999999832</c:v>
                </c:pt>
                <c:pt idx="12476">
                  <c:v>0.91595199999999832</c:v>
                </c:pt>
                <c:pt idx="12477">
                  <c:v>0.91595199999999832</c:v>
                </c:pt>
                <c:pt idx="12478">
                  <c:v>0.91595199999999832</c:v>
                </c:pt>
                <c:pt idx="12479">
                  <c:v>0.91595199999999832</c:v>
                </c:pt>
                <c:pt idx="12480">
                  <c:v>0.91595199999999832</c:v>
                </c:pt>
                <c:pt idx="12481">
                  <c:v>0.91595199999999832</c:v>
                </c:pt>
                <c:pt idx="12482">
                  <c:v>0.91595199999999832</c:v>
                </c:pt>
                <c:pt idx="12483">
                  <c:v>0.91595199999999832</c:v>
                </c:pt>
                <c:pt idx="12484">
                  <c:v>0.91595199999999832</c:v>
                </c:pt>
                <c:pt idx="12485">
                  <c:v>0.91595199999999832</c:v>
                </c:pt>
                <c:pt idx="12486">
                  <c:v>0.91595199999999832</c:v>
                </c:pt>
                <c:pt idx="12487">
                  <c:v>0.91595199999999832</c:v>
                </c:pt>
                <c:pt idx="12488">
                  <c:v>0.91595199999999832</c:v>
                </c:pt>
                <c:pt idx="12489">
                  <c:v>0.91595199999999832</c:v>
                </c:pt>
                <c:pt idx="12490">
                  <c:v>0.91595199999999832</c:v>
                </c:pt>
                <c:pt idx="12491">
                  <c:v>0.91595199999999832</c:v>
                </c:pt>
                <c:pt idx="12492">
                  <c:v>0.91595199999999832</c:v>
                </c:pt>
                <c:pt idx="12493">
                  <c:v>0.91595199999999832</c:v>
                </c:pt>
                <c:pt idx="12494">
                  <c:v>0.91595199999999832</c:v>
                </c:pt>
                <c:pt idx="12495">
                  <c:v>0.91595199999999832</c:v>
                </c:pt>
                <c:pt idx="12496">
                  <c:v>0.91595199999999832</c:v>
                </c:pt>
                <c:pt idx="12497">
                  <c:v>0.91595199999999832</c:v>
                </c:pt>
                <c:pt idx="12498">
                  <c:v>0.91595199999999832</c:v>
                </c:pt>
                <c:pt idx="12499">
                  <c:v>0.91595199999999832</c:v>
                </c:pt>
                <c:pt idx="12500">
                  <c:v>0.91595199999999832</c:v>
                </c:pt>
                <c:pt idx="12501">
                  <c:v>0.91595199999999832</c:v>
                </c:pt>
                <c:pt idx="12502">
                  <c:v>0.91595199999999832</c:v>
                </c:pt>
                <c:pt idx="12503">
                  <c:v>0.91595199999999832</c:v>
                </c:pt>
                <c:pt idx="12504">
                  <c:v>0.91595199999999832</c:v>
                </c:pt>
                <c:pt idx="12505">
                  <c:v>0.91595199999999832</c:v>
                </c:pt>
                <c:pt idx="12506">
                  <c:v>0.91595199999999832</c:v>
                </c:pt>
                <c:pt idx="12507">
                  <c:v>0.91595199999999832</c:v>
                </c:pt>
                <c:pt idx="12508">
                  <c:v>0.91595199999999832</c:v>
                </c:pt>
                <c:pt idx="12509">
                  <c:v>0.91595199999999832</c:v>
                </c:pt>
                <c:pt idx="12510">
                  <c:v>0.91595199999999832</c:v>
                </c:pt>
                <c:pt idx="12511">
                  <c:v>0.91595199999999832</c:v>
                </c:pt>
                <c:pt idx="12512">
                  <c:v>0.91595199999999832</c:v>
                </c:pt>
                <c:pt idx="12513">
                  <c:v>0.91595199999999832</c:v>
                </c:pt>
                <c:pt idx="12514">
                  <c:v>0.91595199999999832</c:v>
                </c:pt>
                <c:pt idx="12515">
                  <c:v>0.91595199999999832</c:v>
                </c:pt>
                <c:pt idx="12516">
                  <c:v>0.91595199999999832</c:v>
                </c:pt>
                <c:pt idx="12517">
                  <c:v>0.91595199999999832</c:v>
                </c:pt>
                <c:pt idx="12518">
                  <c:v>0.91595199999999832</c:v>
                </c:pt>
                <c:pt idx="12519">
                  <c:v>0.91595199999999832</c:v>
                </c:pt>
                <c:pt idx="12520">
                  <c:v>0.91595199999999832</c:v>
                </c:pt>
                <c:pt idx="12521">
                  <c:v>0.91595199999999832</c:v>
                </c:pt>
                <c:pt idx="12522">
                  <c:v>0.91595199999999832</c:v>
                </c:pt>
                <c:pt idx="12523">
                  <c:v>0.91595199999999832</c:v>
                </c:pt>
                <c:pt idx="12524">
                  <c:v>0.91595199999999832</c:v>
                </c:pt>
                <c:pt idx="12525">
                  <c:v>0.91595199999999832</c:v>
                </c:pt>
                <c:pt idx="12526">
                  <c:v>0.91595199999999832</c:v>
                </c:pt>
                <c:pt idx="12527">
                  <c:v>0.91595199999999832</c:v>
                </c:pt>
                <c:pt idx="12528">
                  <c:v>0.91595199999999832</c:v>
                </c:pt>
                <c:pt idx="12529">
                  <c:v>0.91595199999999832</c:v>
                </c:pt>
                <c:pt idx="12530">
                  <c:v>0.91595199999999832</c:v>
                </c:pt>
                <c:pt idx="12531">
                  <c:v>0.91595199999999832</c:v>
                </c:pt>
                <c:pt idx="12532">
                  <c:v>0.91595199999999832</c:v>
                </c:pt>
                <c:pt idx="12533">
                  <c:v>0.91595199999999832</c:v>
                </c:pt>
                <c:pt idx="12534">
                  <c:v>0.91595199999999832</c:v>
                </c:pt>
                <c:pt idx="12535">
                  <c:v>0.91595199999999832</c:v>
                </c:pt>
                <c:pt idx="12536">
                  <c:v>0.91595199999999832</c:v>
                </c:pt>
                <c:pt idx="12537">
                  <c:v>0.91595199999999832</c:v>
                </c:pt>
                <c:pt idx="12538">
                  <c:v>0.91595199999999832</c:v>
                </c:pt>
                <c:pt idx="12539">
                  <c:v>0.91595199999999832</c:v>
                </c:pt>
                <c:pt idx="12540">
                  <c:v>0.91595199999999832</c:v>
                </c:pt>
                <c:pt idx="12541">
                  <c:v>0.91595199999999832</c:v>
                </c:pt>
                <c:pt idx="12542">
                  <c:v>0.91595199999999832</c:v>
                </c:pt>
                <c:pt idx="12543">
                  <c:v>0.91595199999999832</c:v>
                </c:pt>
                <c:pt idx="12544">
                  <c:v>0.91595199999999832</c:v>
                </c:pt>
                <c:pt idx="12545">
                  <c:v>0.91595199999999832</c:v>
                </c:pt>
                <c:pt idx="12546">
                  <c:v>0.91595199999999832</c:v>
                </c:pt>
                <c:pt idx="12547">
                  <c:v>0.91595199999999832</c:v>
                </c:pt>
                <c:pt idx="12548">
                  <c:v>0.91595199999999832</c:v>
                </c:pt>
                <c:pt idx="12549">
                  <c:v>0.91595199999999832</c:v>
                </c:pt>
                <c:pt idx="12550">
                  <c:v>0.91595199999999832</c:v>
                </c:pt>
                <c:pt idx="12551">
                  <c:v>0.91595199999999832</c:v>
                </c:pt>
                <c:pt idx="12552">
                  <c:v>0.91595199999999832</c:v>
                </c:pt>
                <c:pt idx="12553">
                  <c:v>0.91595199999999832</c:v>
                </c:pt>
                <c:pt idx="12554">
                  <c:v>0.91595199999999832</c:v>
                </c:pt>
                <c:pt idx="12555">
                  <c:v>0.91595199999999832</c:v>
                </c:pt>
                <c:pt idx="12556">
                  <c:v>0.91595199999999832</c:v>
                </c:pt>
                <c:pt idx="12557">
                  <c:v>0.91595199999999832</c:v>
                </c:pt>
                <c:pt idx="12558">
                  <c:v>0.91595199999999832</c:v>
                </c:pt>
                <c:pt idx="12559">
                  <c:v>0.91595199999999832</c:v>
                </c:pt>
                <c:pt idx="12560">
                  <c:v>0.91595199999999832</c:v>
                </c:pt>
                <c:pt idx="12561">
                  <c:v>0.91595199999999832</c:v>
                </c:pt>
                <c:pt idx="12562">
                  <c:v>0.91595199999999832</c:v>
                </c:pt>
                <c:pt idx="12563">
                  <c:v>0.91595199999999832</c:v>
                </c:pt>
                <c:pt idx="12564">
                  <c:v>0.91595199999999832</c:v>
                </c:pt>
                <c:pt idx="12565">
                  <c:v>0.91595199999999832</c:v>
                </c:pt>
                <c:pt idx="12566">
                  <c:v>0.91595199999999832</c:v>
                </c:pt>
                <c:pt idx="12567">
                  <c:v>0.91595199999999832</c:v>
                </c:pt>
                <c:pt idx="12568">
                  <c:v>0.91595199999999832</c:v>
                </c:pt>
                <c:pt idx="12569">
                  <c:v>0.91595199999999832</c:v>
                </c:pt>
                <c:pt idx="12570">
                  <c:v>0.91595199999999832</c:v>
                </c:pt>
                <c:pt idx="12571">
                  <c:v>0.91595199999999832</c:v>
                </c:pt>
                <c:pt idx="12572">
                  <c:v>0.91595199999999832</c:v>
                </c:pt>
                <c:pt idx="12573">
                  <c:v>0.91595199999999832</c:v>
                </c:pt>
                <c:pt idx="12574">
                  <c:v>0.91595199999999832</c:v>
                </c:pt>
                <c:pt idx="12575">
                  <c:v>0.91595199999999832</c:v>
                </c:pt>
                <c:pt idx="12576">
                  <c:v>0.91595199999999832</c:v>
                </c:pt>
                <c:pt idx="12577">
                  <c:v>0.91595199999999832</c:v>
                </c:pt>
                <c:pt idx="12578">
                  <c:v>0.91595199999999832</c:v>
                </c:pt>
                <c:pt idx="12579">
                  <c:v>0.91595199999999832</c:v>
                </c:pt>
                <c:pt idx="12580">
                  <c:v>0.91595199999999832</c:v>
                </c:pt>
                <c:pt idx="12581">
                  <c:v>0.91595199999999832</c:v>
                </c:pt>
                <c:pt idx="12582">
                  <c:v>0.91595199999999832</c:v>
                </c:pt>
                <c:pt idx="12583">
                  <c:v>0.91595199999999832</c:v>
                </c:pt>
                <c:pt idx="12584">
                  <c:v>0.91595199999999832</c:v>
                </c:pt>
                <c:pt idx="12585">
                  <c:v>0.91595199999999832</c:v>
                </c:pt>
                <c:pt idx="12586">
                  <c:v>0.91595199999999832</c:v>
                </c:pt>
                <c:pt idx="12587">
                  <c:v>0.91595199999999832</c:v>
                </c:pt>
                <c:pt idx="12588">
                  <c:v>0.91595199999999832</c:v>
                </c:pt>
                <c:pt idx="12589">
                  <c:v>0.91595199999999832</c:v>
                </c:pt>
                <c:pt idx="12590">
                  <c:v>0.91595199999999832</c:v>
                </c:pt>
                <c:pt idx="12591">
                  <c:v>0.91595199999999832</c:v>
                </c:pt>
                <c:pt idx="12592">
                  <c:v>0.91595199999999832</c:v>
                </c:pt>
                <c:pt idx="12593">
                  <c:v>0.91595199999999832</c:v>
                </c:pt>
                <c:pt idx="12594">
                  <c:v>0.91595199999999832</c:v>
                </c:pt>
                <c:pt idx="12595">
                  <c:v>0.91595199999999832</c:v>
                </c:pt>
                <c:pt idx="12596">
                  <c:v>0.91595199999999832</c:v>
                </c:pt>
                <c:pt idx="12597">
                  <c:v>0.91595199999999832</c:v>
                </c:pt>
                <c:pt idx="12598">
                  <c:v>0.91595199999999832</c:v>
                </c:pt>
                <c:pt idx="12599">
                  <c:v>0.91595199999999832</c:v>
                </c:pt>
                <c:pt idx="12600">
                  <c:v>0.91595199999999832</c:v>
                </c:pt>
                <c:pt idx="12601">
                  <c:v>0.91595199999999832</c:v>
                </c:pt>
                <c:pt idx="12602">
                  <c:v>0.91595199999999832</c:v>
                </c:pt>
                <c:pt idx="12603">
                  <c:v>0.91595199999999832</c:v>
                </c:pt>
                <c:pt idx="12604">
                  <c:v>0.91595199999999832</c:v>
                </c:pt>
                <c:pt idx="12605">
                  <c:v>0.91595199999999832</c:v>
                </c:pt>
                <c:pt idx="12606">
                  <c:v>0.91595199999999832</c:v>
                </c:pt>
                <c:pt idx="12607">
                  <c:v>0.91595199999999832</c:v>
                </c:pt>
                <c:pt idx="12608">
                  <c:v>0.91595199999999832</c:v>
                </c:pt>
                <c:pt idx="12609">
                  <c:v>0.91595199999999832</c:v>
                </c:pt>
                <c:pt idx="12610">
                  <c:v>0.91595199999999832</c:v>
                </c:pt>
                <c:pt idx="12611">
                  <c:v>0.91595199999999832</c:v>
                </c:pt>
                <c:pt idx="12612">
                  <c:v>0.91595199999999832</c:v>
                </c:pt>
                <c:pt idx="12613">
                  <c:v>0.91595199999999832</c:v>
                </c:pt>
                <c:pt idx="12614">
                  <c:v>0.91595199999999832</c:v>
                </c:pt>
                <c:pt idx="12615">
                  <c:v>0.91595199999999832</c:v>
                </c:pt>
                <c:pt idx="12616">
                  <c:v>0.91595199999999832</c:v>
                </c:pt>
                <c:pt idx="12617">
                  <c:v>0.91595199999999832</c:v>
                </c:pt>
                <c:pt idx="12618">
                  <c:v>0.91595199999999832</c:v>
                </c:pt>
                <c:pt idx="12619">
                  <c:v>0.91595199999999832</c:v>
                </c:pt>
                <c:pt idx="12620">
                  <c:v>0.91595199999999832</c:v>
                </c:pt>
                <c:pt idx="12621">
                  <c:v>0.91595199999999832</c:v>
                </c:pt>
                <c:pt idx="12622">
                  <c:v>0.91595199999999832</c:v>
                </c:pt>
                <c:pt idx="12623">
                  <c:v>0.91595199999999832</c:v>
                </c:pt>
                <c:pt idx="12624">
                  <c:v>0.91595199999999832</c:v>
                </c:pt>
                <c:pt idx="12625">
                  <c:v>0.91595199999999832</c:v>
                </c:pt>
                <c:pt idx="12626">
                  <c:v>0.91595199999999832</c:v>
                </c:pt>
                <c:pt idx="12627">
                  <c:v>0.91595199999999832</c:v>
                </c:pt>
                <c:pt idx="12628">
                  <c:v>0.91595199999999832</c:v>
                </c:pt>
                <c:pt idx="12629">
                  <c:v>0.91595199999999832</c:v>
                </c:pt>
                <c:pt idx="12630">
                  <c:v>0.91595199999999832</c:v>
                </c:pt>
                <c:pt idx="12631">
                  <c:v>0.91595199999999832</c:v>
                </c:pt>
                <c:pt idx="12632">
                  <c:v>0.91595199999999832</c:v>
                </c:pt>
                <c:pt idx="12633">
                  <c:v>0.91595199999999832</c:v>
                </c:pt>
                <c:pt idx="12634">
                  <c:v>0.91595199999999832</c:v>
                </c:pt>
                <c:pt idx="12635">
                  <c:v>0.91595199999999832</c:v>
                </c:pt>
                <c:pt idx="12636">
                  <c:v>0.91595199999999832</c:v>
                </c:pt>
                <c:pt idx="12637">
                  <c:v>0.91595199999999832</c:v>
                </c:pt>
                <c:pt idx="12638">
                  <c:v>0.91595199999999832</c:v>
                </c:pt>
                <c:pt idx="12639">
                  <c:v>0.91595199999999832</c:v>
                </c:pt>
                <c:pt idx="12640">
                  <c:v>0.91595199999999832</c:v>
                </c:pt>
                <c:pt idx="12641">
                  <c:v>0.91595199999999832</c:v>
                </c:pt>
                <c:pt idx="12642">
                  <c:v>0.91595199999999832</c:v>
                </c:pt>
                <c:pt idx="12643">
                  <c:v>0.91595199999999832</c:v>
                </c:pt>
                <c:pt idx="12644">
                  <c:v>0.91595199999999832</c:v>
                </c:pt>
                <c:pt idx="12645">
                  <c:v>0.91595199999999832</c:v>
                </c:pt>
                <c:pt idx="12646">
                  <c:v>0.91595199999999832</c:v>
                </c:pt>
                <c:pt idx="12647">
                  <c:v>0.91595199999999832</c:v>
                </c:pt>
                <c:pt idx="12648">
                  <c:v>0.91595199999999832</c:v>
                </c:pt>
                <c:pt idx="12649">
                  <c:v>0.91595199999999832</c:v>
                </c:pt>
                <c:pt idx="12650">
                  <c:v>0.91595199999999832</c:v>
                </c:pt>
                <c:pt idx="12651">
                  <c:v>0.91595199999999832</c:v>
                </c:pt>
                <c:pt idx="12652">
                  <c:v>0.91595199999999832</c:v>
                </c:pt>
                <c:pt idx="12653">
                  <c:v>0.91595199999999832</c:v>
                </c:pt>
                <c:pt idx="12654">
                  <c:v>0.91595199999999832</c:v>
                </c:pt>
                <c:pt idx="12655">
                  <c:v>0.91595199999999832</c:v>
                </c:pt>
                <c:pt idx="12656">
                  <c:v>0.91595199999999832</c:v>
                </c:pt>
                <c:pt idx="12657">
                  <c:v>0.91595199999999832</c:v>
                </c:pt>
                <c:pt idx="12658">
                  <c:v>0.91595199999999832</c:v>
                </c:pt>
                <c:pt idx="12659">
                  <c:v>0.91595199999999832</c:v>
                </c:pt>
                <c:pt idx="12660">
                  <c:v>0.91595199999999832</c:v>
                </c:pt>
                <c:pt idx="12661">
                  <c:v>0.91595199999999832</c:v>
                </c:pt>
                <c:pt idx="12662">
                  <c:v>0.91595199999999832</c:v>
                </c:pt>
                <c:pt idx="12663">
                  <c:v>0.91595199999999832</c:v>
                </c:pt>
                <c:pt idx="12664">
                  <c:v>0.91595199999999832</c:v>
                </c:pt>
                <c:pt idx="12665">
                  <c:v>0.91595199999999832</c:v>
                </c:pt>
                <c:pt idx="12666">
                  <c:v>0.91595199999999832</c:v>
                </c:pt>
                <c:pt idx="12667">
                  <c:v>0.91595199999999832</c:v>
                </c:pt>
                <c:pt idx="12668">
                  <c:v>0.91595199999999832</c:v>
                </c:pt>
                <c:pt idx="12669">
                  <c:v>0.91595199999999832</c:v>
                </c:pt>
                <c:pt idx="12670">
                  <c:v>0.91595199999999832</c:v>
                </c:pt>
                <c:pt idx="12671">
                  <c:v>0.91595199999999832</c:v>
                </c:pt>
                <c:pt idx="12672">
                  <c:v>0.91595199999999832</c:v>
                </c:pt>
                <c:pt idx="12673">
                  <c:v>0.91595199999999832</c:v>
                </c:pt>
                <c:pt idx="12674">
                  <c:v>0.91595199999999832</c:v>
                </c:pt>
                <c:pt idx="12675">
                  <c:v>0.91595199999999832</c:v>
                </c:pt>
                <c:pt idx="12676">
                  <c:v>0.91595199999999832</c:v>
                </c:pt>
                <c:pt idx="12677">
                  <c:v>0.91595199999999832</c:v>
                </c:pt>
                <c:pt idx="12678">
                  <c:v>0.91595199999999832</c:v>
                </c:pt>
                <c:pt idx="12679">
                  <c:v>0.91595199999999832</c:v>
                </c:pt>
                <c:pt idx="12680">
                  <c:v>0.91595199999999832</c:v>
                </c:pt>
                <c:pt idx="12681">
                  <c:v>0.91595199999999832</c:v>
                </c:pt>
                <c:pt idx="12682">
                  <c:v>0.91595199999999832</c:v>
                </c:pt>
                <c:pt idx="12683">
                  <c:v>0.91595199999999832</c:v>
                </c:pt>
                <c:pt idx="12684">
                  <c:v>0.91595199999999832</c:v>
                </c:pt>
                <c:pt idx="12685">
                  <c:v>0.91595199999999832</c:v>
                </c:pt>
                <c:pt idx="12686">
                  <c:v>0.91595199999999832</c:v>
                </c:pt>
                <c:pt idx="12687">
                  <c:v>0.91595199999999832</c:v>
                </c:pt>
                <c:pt idx="12688">
                  <c:v>0.91595199999999832</c:v>
                </c:pt>
                <c:pt idx="12689">
                  <c:v>0.91595199999999832</c:v>
                </c:pt>
                <c:pt idx="12690">
                  <c:v>0.91595199999999832</c:v>
                </c:pt>
                <c:pt idx="12691">
                  <c:v>0.91595199999999832</c:v>
                </c:pt>
                <c:pt idx="12692">
                  <c:v>0.91595199999999832</c:v>
                </c:pt>
                <c:pt idx="12693">
                  <c:v>0.91595199999999832</c:v>
                </c:pt>
                <c:pt idx="12694">
                  <c:v>0.91595199999999832</c:v>
                </c:pt>
                <c:pt idx="12695">
                  <c:v>0.91595199999999832</c:v>
                </c:pt>
                <c:pt idx="12696">
                  <c:v>0.91595199999999832</c:v>
                </c:pt>
                <c:pt idx="12697">
                  <c:v>0.91595199999999832</c:v>
                </c:pt>
                <c:pt idx="12698">
                  <c:v>0.91595199999999832</c:v>
                </c:pt>
                <c:pt idx="12699">
                  <c:v>0.91595199999999832</c:v>
                </c:pt>
                <c:pt idx="12700">
                  <c:v>0.91595199999999832</c:v>
                </c:pt>
                <c:pt idx="12701">
                  <c:v>0.91595199999999832</c:v>
                </c:pt>
                <c:pt idx="12702">
                  <c:v>0.91595199999999832</c:v>
                </c:pt>
                <c:pt idx="12703">
                  <c:v>0.91595199999999832</c:v>
                </c:pt>
                <c:pt idx="12704">
                  <c:v>0.91595199999999832</c:v>
                </c:pt>
                <c:pt idx="12705">
                  <c:v>0.91595199999999832</c:v>
                </c:pt>
                <c:pt idx="12706">
                  <c:v>0.91595199999999832</c:v>
                </c:pt>
                <c:pt idx="12707">
                  <c:v>0.91595199999999832</c:v>
                </c:pt>
                <c:pt idx="12708">
                  <c:v>0.91595199999999832</c:v>
                </c:pt>
                <c:pt idx="12709">
                  <c:v>0.91595199999999832</c:v>
                </c:pt>
                <c:pt idx="12710">
                  <c:v>0.91595199999999832</c:v>
                </c:pt>
                <c:pt idx="12711">
                  <c:v>0.91595199999999832</c:v>
                </c:pt>
                <c:pt idx="12712">
                  <c:v>0.91595199999999832</c:v>
                </c:pt>
                <c:pt idx="12713">
                  <c:v>0.91595199999999832</c:v>
                </c:pt>
                <c:pt idx="12714">
                  <c:v>0.91595199999999832</c:v>
                </c:pt>
                <c:pt idx="12715">
                  <c:v>0.91595199999999832</c:v>
                </c:pt>
                <c:pt idx="12716">
                  <c:v>0.91595199999999832</c:v>
                </c:pt>
                <c:pt idx="12717">
                  <c:v>0.91595199999999832</c:v>
                </c:pt>
                <c:pt idx="12718">
                  <c:v>0.91595199999999832</c:v>
                </c:pt>
                <c:pt idx="12719">
                  <c:v>0.91595199999999832</c:v>
                </c:pt>
                <c:pt idx="12720">
                  <c:v>0.91595199999999832</c:v>
                </c:pt>
                <c:pt idx="12721">
                  <c:v>0.91595199999999832</c:v>
                </c:pt>
                <c:pt idx="12722">
                  <c:v>0.91595199999999832</c:v>
                </c:pt>
                <c:pt idx="12723">
                  <c:v>0.91595199999999832</c:v>
                </c:pt>
                <c:pt idx="12724">
                  <c:v>0.91595199999999832</c:v>
                </c:pt>
                <c:pt idx="12725">
                  <c:v>0.91595199999999832</c:v>
                </c:pt>
                <c:pt idx="12726">
                  <c:v>0.91595199999999832</c:v>
                </c:pt>
                <c:pt idx="12727">
                  <c:v>0.91595199999999832</c:v>
                </c:pt>
                <c:pt idx="12728">
                  <c:v>0.91595199999999832</c:v>
                </c:pt>
                <c:pt idx="12729">
                  <c:v>0.91595199999999832</c:v>
                </c:pt>
                <c:pt idx="12730">
                  <c:v>0.91595199999999832</c:v>
                </c:pt>
                <c:pt idx="12731">
                  <c:v>0.91595199999999832</c:v>
                </c:pt>
                <c:pt idx="12732">
                  <c:v>0.91595199999999832</c:v>
                </c:pt>
                <c:pt idx="12733">
                  <c:v>0.91595199999999832</c:v>
                </c:pt>
                <c:pt idx="12734">
                  <c:v>0.91595199999999832</c:v>
                </c:pt>
                <c:pt idx="12735">
                  <c:v>0.91595199999999832</c:v>
                </c:pt>
                <c:pt idx="12736">
                  <c:v>0.91595199999999832</c:v>
                </c:pt>
                <c:pt idx="12737">
                  <c:v>0.91595199999999832</c:v>
                </c:pt>
                <c:pt idx="12738">
                  <c:v>0.91595199999999832</c:v>
                </c:pt>
                <c:pt idx="12739">
                  <c:v>0.91595199999999832</c:v>
                </c:pt>
                <c:pt idx="12740">
                  <c:v>0.91595199999999832</c:v>
                </c:pt>
                <c:pt idx="12741">
                  <c:v>0.91595199999999832</c:v>
                </c:pt>
                <c:pt idx="12742">
                  <c:v>0.91595199999999832</c:v>
                </c:pt>
                <c:pt idx="12743">
                  <c:v>0.91595199999999832</c:v>
                </c:pt>
                <c:pt idx="12744">
                  <c:v>0.91595199999999832</c:v>
                </c:pt>
                <c:pt idx="12745">
                  <c:v>0.91595199999999832</c:v>
                </c:pt>
                <c:pt idx="12746">
                  <c:v>0.91595199999999832</c:v>
                </c:pt>
                <c:pt idx="12747">
                  <c:v>0.91595199999999832</c:v>
                </c:pt>
                <c:pt idx="12748">
                  <c:v>0.91595199999999832</c:v>
                </c:pt>
                <c:pt idx="12749">
                  <c:v>0.91595199999999832</c:v>
                </c:pt>
                <c:pt idx="12750">
                  <c:v>0.91595199999999832</c:v>
                </c:pt>
                <c:pt idx="12751">
                  <c:v>0.91595199999999832</c:v>
                </c:pt>
                <c:pt idx="12752">
                  <c:v>0.91595199999999832</c:v>
                </c:pt>
                <c:pt idx="12753">
                  <c:v>0.91595199999999832</c:v>
                </c:pt>
                <c:pt idx="12754">
                  <c:v>0.91595199999999832</c:v>
                </c:pt>
                <c:pt idx="12755">
                  <c:v>0.91595199999999832</c:v>
                </c:pt>
                <c:pt idx="12756">
                  <c:v>0.91595199999999832</c:v>
                </c:pt>
                <c:pt idx="12757">
                  <c:v>0.91595199999999832</c:v>
                </c:pt>
                <c:pt idx="12758">
                  <c:v>0.91595199999999832</c:v>
                </c:pt>
                <c:pt idx="12759">
                  <c:v>0.91595199999999832</c:v>
                </c:pt>
                <c:pt idx="12760">
                  <c:v>0.91595199999999832</c:v>
                </c:pt>
                <c:pt idx="12761">
                  <c:v>0.91595199999999832</c:v>
                </c:pt>
                <c:pt idx="12762">
                  <c:v>0.91595199999999832</c:v>
                </c:pt>
                <c:pt idx="12763">
                  <c:v>0.91595199999999832</c:v>
                </c:pt>
                <c:pt idx="12764">
                  <c:v>0.91595199999999832</c:v>
                </c:pt>
                <c:pt idx="12765">
                  <c:v>0.91595199999999832</c:v>
                </c:pt>
                <c:pt idx="12766">
                  <c:v>0.91595199999999832</c:v>
                </c:pt>
                <c:pt idx="12767">
                  <c:v>0.91595199999999832</c:v>
                </c:pt>
                <c:pt idx="12768">
                  <c:v>0.91595199999999832</c:v>
                </c:pt>
                <c:pt idx="12769">
                  <c:v>0.91595199999999832</c:v>
                </c:pt>
                <c:pt idx="12770">
                  <c:v>0.91595199999999832</c:v>
                </c:pt>
                <c:pt idx="12771">
                  <c:v>0.91595199999999832</c:v>
                </c:pt>
                <c:pt idx="12772">
                  <c:v>0.91595199999999832</c:v>
                </c:pt>
                <c:pt idx="12773">
                  <c:v>0.91595199999999832</c:v>
                </c:pt>
                <c:pt idx="12774">
                  <c:v>0.91595199999999832</c:v>
                </c:pt>
                <c:pt idx="12775">
                  <c:v>0.91595199999999832</c:v>
                </c:pt>
                <c:pt idx="12776">
                  <c:v>0.91595199999999832</c:v>
                </c:pt>
                <c:pt idx="12777">
                  <c:v>0.91595199999999832</c:v>
                </c:pt>
                <c:pt idx="12778">
                  <c:v>0.91595199999999832</c:v>
                </c:pt>
                <c:pt idx="12779">
                  <c:v>0.91595199999999832</c:v>
                </c:pt>
                <c:pt idx="12780">
                  <c:v>0.91595199999999832</c:v>
                </c:pt>
                <c:pt idx="12781">
                  <c:v>0.91595199999999832</c:v>
                </c:pt>
                <c:pt idx="12782">
                  <c:v>0.91595199999999832</c:v>
                </c:pt>
                <c:pt idx="12783">
                  <c:v>0.91595199999999832</c:v>
                </c:pt>
                <c:pt idx="12784">
                  <c:v>0.91595199999999832</c:v>
                </c:pt>
                <c:pt idx="12785">
                  <c:v>0.91595199999999832</c:v>
                </c:pt>
                <c:pt idx="12786">
                  <c:v>0.91595199999999832</c:v>
                </c:pt>
                <c:pt idx="12787">
                  <c:v>0.91595199999999832</c:v>
                </c:pt>
                <c:pt idx="12788">
                  <c:v>0.91595199999999832</c:v>
                </c:pt>
                <c:pt idx="12789">
                  <c:v>0.91595199999999832</c:v>
                </c:pt>
                <c:pt idx="12790">
                  <c:v>0.91595199999999832</c:v>
                </c:pt>
                <c:pt idx="12791">
                  <c:v>0.91595199999999832</c:v>
                </c:pt>
                <c:pt idx="12792">
                  <c:v>0.91595199999999832</c:v>
                </c:pt>
                <c:pt idx="12793">
                  <c:v>0.91595199999999832</c:v>
                </c:pt>
                <c:pt idx="12794">
                  <c:v>0.91595199999999832</c:v>
                </c:pt>
                <c:pt idx="12795">
                  <c:v>0.91595199999999832</c:v>
                </c:pt>
                <c:pt idx="12796">
                  <c:v>0.91595199999999832</c:v>
                </c:pt>
                <c:pt idx="12797">
                  <c:v>0.91595199999999832</c:v>
                </c:pt>
                <c:pt idx="12798">
                  <c:v>0.91595199999999832</c:v>
                </c:pt>
                <c:pt idx="12799">
                  <c:v>0.91595199999999832</c:v>
                </c:pt>
                <c:pt idx="12800">
                  <c:v>0.91595199999999832</c:v>
                </c:pt>
                <c:pt idx="12801">
                  <c:v>0.91595199999999832</c:v>
                </c:pt>
                <c:pt idx="12802">
                  <c:v>0.91595199999999832</c:v>
                </c:pt>
                <c:pt idx="12803">
                  <c:v>0.91595199999999832</c:v>
                </c:pt>
                <c:pt idx="12804">
                  <c:v>0.91595199999999832</c:v>
                </c:pt>
                <c:pt idx="12805">
                  <c:v>0.91595199999999832</c:v>
                </c:pt>
                <c:pt idx="12806">
                  <c:v>0.91595199999999832</c:v>
                </c:pt>
                <c:pt idx="12807">
                  <c:v>0.91595199999999832</c:v>
                </c:pt>
                <c:pt idx="12808">
                  <c:v>0.91595199999999832</c:v>
                </c:pt>
                <c:pt idx="12809">
                  <c:v>0.91595199999999832</c:v>
                </c:pt>
                <c:pt idx="12810">
                  <c:v>0.91595199999999832</c:v>
                </c:pt>
                <c:pt idx="12811">
                  <c:v>0.91595199999999832</c:v>
                </c:pt>
                <c:pt idx="12812">
                  <c:v>0.91595199999999832</c:v>
                </c:pt>
                <c:pt idx="12813">
                  <c:v>0.91595199999999832</c:v>
                </c:pt>
                <c:pt idx="12814">
                  <c:v>0.91595199999999832</c:v>
                </c:pt>
                <c:pt idx="12815">
                  <c:v>0.91595199999999832</c:v>
                </c:pt>
                <c:pt idx="12816">
                  <c:v>0.91595199999999832</c:v>
                </c:pt>
                <c:pt idx="12817">
                  <c:v>0.91595199999999832</c:v>
                </c:pt>
                <c:pt idx="12818">
                  <c:v>0.91595199999999832</c:v>
                </c:pt>
                <c:pt idx="12819">
                  <c:v>0.91595199999999832</c:v>
                </c:pt>
                <c:pt idx="12820">
                  <c:v>0.91595199999999832</c:v>
                </c:pt>
                <c:pt idx="12821">
                  <c:v>0.91595199999999832</c:v>
                </c:pt>
                <c:pt idx="12822">
                  <c:v>0.91595199999999832</c:v>
                </c:pt>
                <c:pt idx="12823">
                  <c:v>0.91595199999999832</c:v>
                </c:pt>
                <c:pt idx="12824">
                  <c:v>0.91595199999999832</c:v>
                </c:pt>
                <c:pt idx="12825">
                  <c:v>0.91595199999999832</c:v>
                </c:pt>
                <c:pt idx="12826">
                  <c:v>0.91595199999999832</c:v>
                </c:pt>
                <c:pt idx="12827">
                  <c:v>0.91595199999999832</c:v>
                </c:pt>
                <c:pt idx="12828">
                  <c:v>0.91595199999999832</c:v>
                </c:pt>
                <c:pt idx="12829">
                  <c:v>0.91595199999999832</c:v>
                </c:pt>
                <c:pt idx="12830">
                  <c:v>0.91595199999999832</c:v>
                </c:pt>
                <c:pt idx="12831">
                  <c:v>0.91595199999999832</c:v>
                </c:pt>
                <c:pt idx="12832">
                  <c:v>0.91595199999999832</c:v>
                </c:pt>
                <c:pt idx="12833">
                  <c:v>0.91595199999999832</c:v>
                </c:pt>
                <c:pt idx="12834">
                  <c:v>0.91595199999999832</c:v>
                </c:pt>
                <c:pt idx="12835">
                  <c:v>0.91595199999999832</c:v>
                </c:pt>
                <c:pt idx="12836">
                  <c:v>0.91595199999999832</c:v>
                </c:pt>
                <c:pt idx="12837">
                  <c:v>0.91595199999999832</c:v>
                </c:pt>
                <c:pt idx="12838">
                  <c:v>0.91595199999999832</c:v>
                </c:pt>
                <c:pt idx="12839">
                  <c:v>0.91595199999999832</c:v>
                </c:pt>
                <c:pt idx="12840">
                  <c:v>0.91595199999999832</c:v>
                </c:pt>
                <c:pt idx="12841">
                  <c:v>0.91595199999999832</c:v>
                </c:pt>
                <c:pt idx="12842">
                  <c:v>0.91595199999999832</c:v>
                </c:pt>
                <c:pt idx="12843">
                  <c:v>0.91595199999999832</c:v>
                </c:pt>
                <c:pt idx="12844">
                  <c:v>0.91595199999999832</c:v>
                </c:pt>
                <c:pt idx="12845">
                  <c:v>0.91595199999999832</c:v>
                </c:pt>
                <c:pt idx="12846">
                  <c:v>0.91595199999999832</c:v>
                </c:pt>
                <c:pt idx="12847">
                  <c:v>0.91595199999999832</c:v>
                </c:pt>
                <c:pt idx="12848">
                  <c:v>0.91595199999999832</c:v>
                </c:pt>
                <c:pt idx="12849">
                  <c:v>0.91595199999999832</c:v>
                </c:pt>
                <c:pt idx="12850">
                  <c:v>0.91595199999999832</c:v>
                </c:pt>
                <c:pt idx="12851">
                  <c:v>0.91595199999999832</c:v>
                </c:pt>
                <c:pt idx="12852">
                  <c:v>0.91595199999999832</c:v>
                </c:pt>
                <c:pt idx="12853">
                  <c:v>0.91595199999999832</c:v>
                </c:pt>
                <c:pt idx="12854">
                  <c:v>0.91595199999999832</c:v>
                </c:pt>
                <c:pt idx="12855">
                  <c:v>0.91595199999999832</c:v>
                </c:pt>
                <c:pt idx="12856">
                  <c:v>0.91595199999999832</c:v>
                </c:pt>
                <c:pt idx="12857">
                  <c:v>0.91595199999999832</c:v>
                </c:pt>
                <c:pt idx="12858">
                  <c:v>0.91595199999999832</c:v>
                </c:pt>
                <c:pt idx="12859">
                  <c:v>0.91595199999999832</c:v>
                </c:pt>
                <c:pt idx="12860">
                  <c:v>0.91595199999999832</c:v>
                </c:pt>
                <c:pt idx="12861">
                  <c:v>0.91595199999999832</c:v>
                </c:pt>
                <c:pt idx="12862">
                  <c:v>0.91595199999999832</c:v>
                </c:pt>
                <c:pt idx="12863">
                  <c:v>0.91595199999999832</c:v>
                </c:pt>
                <c:pt idx="12864">
                  <c:v>0.91595199999999832</c:v>
                </c:pt>
                <c:pt idx="12865">
                  <c:v>0.91595199999999832</c:v>
                </c:pt>
                <c:pt idx="12866">
                  <c:v>0.91595199999999832</c:v>
                </c:pt>
                <c:pt idx="12867">
                  <c:v>0.91595199999999832</c:v>
                </c:pt>
                <c:pt idx="12868">
                  <c:v>0.91595199999999832</c:v>
                </c:pt>
                <c:pt idx="12869">
                  <c:v>0.91595199999999832</c:v>
                </c:pt>
                <c:pt idx="12870">
                  <c:v>0.91595199999999832</c:v>
                </c:pt>
                <c:pt idx="12871">
                  <c:v>0.91595199999999832</c:v>
                </c:pt>
                <c:pt idx="12872">
                  <c:v>0.91595199999999832</c:v>
                </c:pt>
                <c:pt idx="12873">
                  <c:v>0.91595199999999832</c:v>
                </c:pt>
                <c:pt idx="12874">
                  <c:v>0.91595199999999832</c:v>
                </c:pt>
                <c:pt idx="12875">
                  <c:v>0.91595199999999832</c:v>
                </c:pt>
                <c:pt idx="12876">
                  <c:v>0.91595199999999832</c:v>
                </c:pt>
                <c:pt idx="12877">
                  <c:v>0.91595199999999832</c:v>
                </c:pt>
                <c:pt idx="12878">
                  <c:v>0.91595199999999832</c:v>
                </c:pt>
                <c:pt idx="12879">
                  <c:v>0.91595199999999832</c:v>
                </c:pt>
                <c:pt idx="12880">
                  <c:v>0.91595199999999832</c:v>
                </c:pt>
                <c:pt idx="12881">
                  <c:v>0.91595199999999832</c:v>
                </c:pt>
                <c:pt idx="12882">
                  <c:v>0.91595199999999832</c:v>
                </c:pt>
                <c:pt idx="12883">
                  <c:v>0.91595199999999832</c:v>
                </c:pt>
                <c:pt idx="12884">
                  <c:v>0.91595199999999832</c:v>
                </c:pt>
                <c:pt idx="12885">
                  <c:v>0.91595199999999832</c:v>
                </c:pt>
                <c:pt idx="12886">
                  <c:v>0.91595199999999832</c:v>
                </c:pt>
                <c:pt idx="12887">
                  <c:v>0.91595199999999832</c:v>
                </c:pt>
                <c:pt idx="12888">
                  <c:v>0.91595199999999832</c:v>
                </c:pt>
                <c:pt idx="12889">
                  <c:v>0.91595199999999832</c:v>
                </c:pt>
                <c:pt idx="12890">
                  <c:v>0.91595199999999832</c:v>
                </c:pt>
                <c:pt idx="12891">
                  <c:v>0.91595199999999832</c:v>
                </c:pt>
                <c:pt idx="12892">
                  <c:v>0.91595199999999832</c:v>
                </c:pt>
                <c:pt idx="12893">
                  <c:v>0.91595199999999832</c:v>
                </c:pt>
                <c:pt idx="12894">
                  <c:v>0.91595199999999832</c:v>
                </c:pt>
                <c:pt idx="12895">
                  <c:v>0.91595199999999832</c:v>
                </c:pt>
                <c:pt idx="12896">
                  <c:v>0.91595199999999832</c:v>
                </c:pt>
                <c:pt idx="12897">
                  <c:v>0.91595199999999832</c:v>
                </c:pt>
                <c:pt idx="12898">
                  <c:v>0.91595199999999832</c:v>
                </c:pt>
                <c:pt idx="12899">
                  <c:v>0.91595199999999832</c:v>
                </c:pt>
                <c:pt idx="12900">
                  <c:v>0.91595199999999832</c:v>
                </c:pt>
                <c:pt idx="12901">
                  <c:v>0.91595199999999832</c:v>
                </c:pt>
                <c:pt idx="12902">
                  <c:v>0.91595199999999832</c:v>
                </c:pt>
                <c:pt idx="12903">
                  <c:v>0.91595199999999832</c:v>
                </c:pt>
                <c:pt idx="12904">
                  <c:v>0.91595199999999832</c:v>
                </c:pt>
                <c:pt idx="12905">
                  <c:v>0.91595199999999832</c:v>
                </c:pt>
                <c:pt idx="12906">
                  <c:v>0.91595199999999832</c:v>
                </c:pt>
                <c:pt idx="12907">
                  <c:v>0.91595199999999832</c:v>
                </c:pt>
                <c:pt idx="12908">
                  <c:v>0.91595199999999832</c:v>
                </c:pt>
                <c:pt idx="12909">
                  <c:v>0.91595199999999832</c:v>
                </c:pt>
                <c:pt idx="12910">
                  <c:v>0.91595199999999832</c:v>
                </c:pt>
                <c:pt idx="12911">
                  <c:v>0.91595199999999832</c:v>
                </c:pt>
                <c:pt idx="12912">
                  <c:v>0.91595199999999832</c:v>
                </c:pt>
                <c:pt idx="12913">
                  <c:v>0.91595199999999832</c:v>
                </c:pt>
                <c:pt idx="12914">
                  <c:v>0.91595199999999832</c:v>
                </c:pt>
                <c:pt idx="12915">
                  <c:v>0.91595199999999832</c:v>
                </c:pt>
                <c:pt idx="12916">
                  <c:v>0.91595199999999832</c:v>
                </c:pt>
                <c:pt idx="12917">
                  <c:v>0.91595199999999832</c:v>
                </c:pt>
                <c:pt idx="12918">
                  <c:v>0.91595199999999832</c:v>
                </c:pt>
                <c:pt idx="12919">
                  <c:v>0.91595199999999832</c:v>
                </c:pt>
                <c:pt idx="12920">
                  <c:v>0.91595199999999832</c:v>
                </c:pt>
                <c:pt idx="12921">
                  <c:v>0.91595199999999832</c:v>
                </c:pt>
                <c:pt idx="12922">
                  <c:v>0.91595199999999832</c:v>
                </c:pt>
                <c:pt idx="12923">
                  <c:v>0.91595199999999832</c:v>
                </c:pt>
                <c:pt idx="12924">
                  <c:v>0.91595199999999832</c:v>
                </c:pt>
                <c:pt idx="12925">
                  <c:v>0.91595199999999832</c:v>
                </c:pt>
                <c:pt idx="12926">
                  <c:v>0.91595199999999832</c:v>
                </c:pt>
                <c:pt idx="12927">
                  <c:v>0.91595199999999832</c:v>
                </c:pt>
                <c:pt idx="12928">
                  <c:v>0.91595199999999832</c:v>
                </c:pt>
                <c:pt idx="12929">
                  <c:v>0.91595199999999832</c:v>
                </c:pt>
                <c:pt idx="12930">
                  <c:v>0.91595199999999832</c:v>
                </c:pt>
                <c:pt idx="12931">
                  <c:v>0.91595199999999832</c:v>
                </c:pt>
                <c:pt idx="12932">
                  <c:v>0.91595199999999832</c:v>
                </c:pt>
                <c:pt idx="12933">
                  <c:v>0.91595199999999832</c:v>
                </c:pt>
                <c:pt idx="12934">
                  <c:v>0.91595199999999832</c:v>
                </c:pt>
                <c:pt idx="12935">
                  <c:v>0.91595199999999832</c:v>
                </c:pt>
                <c:pt idx="12936">
                  <c:v>0.91595199999999832</c:v>
                </c:pt>
                <c:pt idx="12937">
                  <c:v>0.91595199999999832</c:v>
                </c:pt>
                <c:pt idx="12938">
                  <c:v>0.91595199999999832</c:v>
                </c:pt>
                <c:pt idx="12939">
                  <c:v>0.91595199999999832</c:v>
                </c:pt>
                <c:pt idx="12940">
                  <c:v>0.91595199999999832</c:v>
                </c:pt>
                <c:pt idx="12941">
                  <c:v>0.91595199999999832</c:v>
                </c:pt>
                <c:pt idx="12942">
                  <c:v>0.91595199999999832</c:v>
                </c:pt>
                <c:pt idx="12943">
                  <c:v>0.91595199999999832</c:v>
                </c:pt>
                <c:pt idx="12944">
                  <c:v>0.91595199999999832</c:v>
                </c:pt>
                <c:pt idx="12945">
                  <c:v>0.91595199999999832</c:v>
                </c:pt>
                <c:pt idx="12946">
                  <c:v>0.91595199999999832</c:v>
                </c:pt>
                <c:pt idx="12947">
                  <c:v>0.91595199999999832</c:v>
                </c:pt>
                <c:pt idx="12948">
                  <c:v>0.91595199999999832</c:v>
                </c:pt>
                <c:pt idx="12949">
                  <c:v>0.91595199999999832</c:v>
                </c:pt>
                <c:pt idx="12950">
                  <c:v>0.91595199999999832</c:v>
                </c:pt>
                <c:pt idx="12951">
                  <c:v>0.91595199999999832</c:v>
                </c:pt>
                <c:pt idx="12952">
                  <c:v>0.91595199999999832</c:v>
                </c:pt>
                <c:pt idx="12953">
                  <c:v>0.91595199999999832</c:v>
                </c:pt>
                <c:pt idx="12954">
                  <c:v>0.91595199999999832</c:v>
                </c:pt>
                <c:pt idx="12955">
                  <c:v>0.91595199999999832</c:v>
                </c:pt>
                <c:pt idx="12956">
                  <c:v>0.91595199999999832</c:v>
                </c:pt>
                <c:pt idx="12957">
                  <c:v>0.91595199999999832</c:v>
                </c:pt>
                <c:pt idx="12958">
                  <c:v>0.91595199999999832</c:v>
                </c:pt>
                <c:pt idx="12959">
                  <c:v>0.91595199999999832</c:v>
                </c:pt>
                <c:pt idx="12960">
                  <c:v>0.91595199999999832</c:v>
                </c:pt>
                <c:pt idx="12961">
                  <c:v>0.91595199999999832</c:v>
                </c:pt>
                <c:pt idx="12962">
                  <c:v>0.91595199999999832</c:v>
                </c:pt>
                <c:pt idx="12963">
                  <c:v>0.91595199999999832</c:v>
                </c:pt>
                <c:pt idx="12964">
                  <c:v>0.91595199999999832</c:v>
                </c:pt>
                <c:pt idx="12965">
                  <c:v>0.91595199999999832</c:v>
                </c:pt>
                <c:pt idx="12966">
                  <c:v>0.91595199999999832</c:v>
                </c:pt>
                <c:pt idx="12967">
                  <c:v>0.91595199999999832</c:v>
                </c:pt>
                <c:pt idx="12968">
                  <c:v>0.91595199999999832</c:v>
                </c:pt>
                <c:pt idx="12969">
                  <c:v>0.91595199999999832</c:v>
                </c:pt>
                <c:pt idx="12970">
                  <c:v>0.91595199999999832</c:v>
                </c:pt>
                <c:pt idx="12971">
                  <c:v>0.91595199999999832</c:v>
                </c:pt>
                <c:pt idx="12972">
                  <c:v>0.91595199999999832</c:v>
                </c:pt>
                <c:pt idx="12973">
                  <c:v>0.91595199999999832</c:v>
                </c:pt>
                <c:pt idx="12974">
                  <c:v>0.91595199999999832</c:v>
                </c:pt>
                <c:pt idx="12975">
                  <c:v>0.91595199999999832</c:v>
                </c:pt>
                <c:pt idx="12976">
                  <c:v>0.91595199999999832</c:v>
                </c:pt>
                <c:pt idx="12977">
                  <c:v>0.91595199999999832</c:v>
                </c:pt>
                <c:pt idx="12978">
                  <c:v>0.91595199999999832</c:v>
                </c:pt>
                <c:pt idx="12979">
                  <c:v>0.91595199999999832</c:v>
                </c:pt>
                <c:pt idx="12980">
                  <c:v>0.91595199999999832</c:v>
                </c:pt>
                <c:pt idx="12981">
                  <c:v>0.91595199999999832</c:v>
                </c:pt>
                <c:pt idx="12982">
                  <c:v>0.91595199999999832</c:v>
                </c:pt>
                <c:pt idx="12983">
                  <c:v>0.91595199999999832</c:v>
                </c:pt>
                <c:pt idx="12984">
                  <c:v>0.91595199999999832</c:v>
                </c:pt>
                <c:pt idx="12985">
                  <c:v>0.91595199999999832</c:v>
                </c:pt>
                <c:pt idx="12986">
                  <c:v>0.91595199999999832</c:v>
                </c:pt>
                <c:pt idx="12987">
                  <c:v>0.91595199999999832</c:v>
                </c:pt>
                <c:pt idx="12988">
                  <c:v>0.91595199999999832</c:v>
                </c:pt>
                <c:pt idx="12989">
                  <c:v>0.91595199999999832</c:v>
                </c:pt>
                <c:pt idx="12990">
                  <c:v>0.91595199999999832</c:v>
                </c:pt>
                <c:pt idx="12991">
                  <c:v>0.91595199999999832</c:v>
                </c:pt>
                <c:pt idx="12992">
                  <c:v>0.91595199999999832</c:v>
                </c:pt>
                <c:pt idx="12993">
                  <c:v>0.91595199999999832</c:v>
                </c:pt>
                <c:pt idx="12994">
                  <c:v>0.91595199999999832</c:v>
                </c:pt>
                <c:pt idx="12995">
                  <c:v>0.91595199999999832</c:v>
                </c:pt>
                <c:pt idx="12996">
                  <c:v>0.91595199999999832</c:v>
                </c:pt>
                <c:pt idx="12997">
                  <c:v>0.91595199999999832</c:v>
                </c:pt>
                <c:pt idx="12998">
                  <c:v>0.91595199999999832</c:v>
                </c:pt>
                <c:pt idx="12999">
                  <c:v>0.91595199999999832</c:v>
                </c:pt>
                <c:pt idx="13000">
                  <c:v>0.91595199999999832</c:v>
                </c:pt>
                <c:pt idx="13001">
                  <c:v>0.91595199999999832</c:v>
                </c:pt>
                <c:pt idx="13002">
                  <c:v>0.91595199999999832</c:v>
                </c:pt>
                <c:pt idx="13003">
                  <c:v>0.91595199999999832</c:v>
                </c:pt>
                <c:pt idx="13004">
                  <c:v>0.91595199999999832</c:v>
                </c:pt>
                <c:pt idx="13005">
                  <c:v>0.91595199999999832</c:v>
                </c:pt>
                <c:pt idx="13006">
                  <c:v>0.91595199999999832</c:v>
                </c:pt>
                <c:pt idx="13007">
                  <c:v>0.91595199999999832</c:v>
                </c:pt>
                <c:pt idx="13008">
                  <c:v>0.91595199999999832</c:v>
                </c:pt>
                <c:pt idx="13009">
                  <c:v>0.91595199999999832</c:v>
                </c:pt>
                <c:pt idx="13010">
                  <c:v>0.91595199999999832</c:v>
                </c:pt>
                <c:pt idx="13011">
                  <c:v>0.91595199999999832</c:v>
                </c:pt>
                <c:pt idx="13012">
                  <c:v>0.91595199999999832</c:v>
                </c:pt>
                <c:pt idx="13013">
                  <c:v>0.91595199999999832</c:v>
                </c:pt>
                <c:pt idx="13014">
                  <c:v>0.91595199999999832</c:v>
                </c:pt>
                <c:pt idx="13015">
                  <c:v>0.91595199999999832</c:v>
                </c:pt>
                <c:pt idx="13016">
                  <c:v>0.91595199999999832</c:v>
                </c:pt>
                <c:pt idx="13017">
                  <c:v>0.91595199999999832</c:v>
                </c:pt>
                <c:pt idx="13018">
                  <c:v>0.91595199999999832</c:v>
                </c:pt>
                <c:pt idx="13019">
                  <c:v>0.91595199999999832</c:v>
                </c:pt>
                <c:pt idx="13020">
                  <c:v>0.91595199999999832</c:v>
                </c:pt>
                <c:pt idx="13021">
                  <c:v>0.91595199999999832</c:v>
                </c:pt>
                <c:pt idx="13022">
                  <c:v>0.91595199999999832</c:v>
                </c:pt>
                <c:pt idx="13023">
                  <c:v>0.91595199999999832</c:v>
                </c:pt>
                <c:pt idx="13024">
                  <c:v>0.91595199999999832</c:v>
                </c:pt>
                <c:pt idx="13025">
                  <c:v>0.91595199999999832</c:v>
                </c:pt>
                <c:pt idx="13026">
                  <c:v>0.91595199999999832</c:v>
                </c:pt>
                <c:pt idx="13027">
                  <c:v>0.91595199999999832</c:v>
                </c:pt>
                <c:pt idx="13028">
                  <c:v>0.91595199999999832</c:v>
                </c:pt>
                <c:pt idx="13029">
                  <c:v>0.91595199999999832</c:v>
                </c:pt>
                <c:pt idx="13030">
                  <c:v>0.91595199999999832</c:v>
                </c:pt>
                <c:pt idx="13031">
                  <c:v>0.91595199999999832</c:v>
                </c:pt>
                <c:pt idx="13032">
                  <c:v>0.91595199999999832</c:v>
                </c:pt>
                <c:pt idx="13033">
                  <c:v>0.91595199999999832</c:v>
                </c:pt>
                <c:pt idx="13034">
                  <c:v>0.91595199999999832</c:v>
                </c:pt>
                <c:pt idx="13035">
                  <c:v>0.91595199999999832</c:v>
                </c:pt>
                <c:pt idx="13036">
                  <c:v>0.91595199999999832</c:v>
                </c:pt>
                <c:pt idx="13037">
                  <c:v>0.91595199999999832</c:v>
                </c:pt>
                <c:pt idx="13038">
                  <c:v>0.91595199999999832</c:v>
                </c:pt>
                <c:pt idx="13039">
                  <c:v>0.91595199999999832</c:v>
                </c:pt>
                <c:pt idx="13040">
                  <c:v>0.91595199999999832</c:v>
                </c:pt>
                <c:pt idx="13041">
                  <c:v>0.91595199999999832</c:v>
                </c:pt>
                <c:pt idx="13042">
                  <c:v>0.91595199999999832</c:v>
                </c:pt>
                <c:pt idx="13043">
                  <c:v>0.91595199999999832</c:v>
                </c:pt>
                <c:pt idx="13044">
                  <c:v>0.91595199999999832</c:v>
                </c:pt>
                <c:pt idx="13045">
                  <c:v>0.91595199999999832</c:v>
                </c:pt>
                <c:pt idx="13046">
                  <c:v>0.91595199999999832</c:v>
                </c:pt>
                <c:pt idx="13047">
                  <c:v>0.91595199999999832</c:v>
                </c:pt>
                <c:pt idx="13048">
                  <c:v>0.91595199999999832</c:v>
                </c:pt>
                <c:pt idx="13049">
                  <c:v>0.91595199999999832</c:v>
                </c:pt>
                <c:pt idx="13050">
                  <c:v>0.91595199999999832</c:v>
                </c:pt>
                <c:pt idx="13051">
                  <c:v>0.91595199999999832</c:v>
                </c:pt>
                <c:pt idx="13052">
                  <c:v>0.91595199999999832</c:v>
                </c:pt>
                <c:pt idx="13053">
                  <c:v>0.91595199999999832</c:v>
                </c:pt>
                <c:pt idx="13054">
                  <c:v>0.91595199999999832</c:v>
                </c:pt>
                <c:pt idx="13055">
                  <c:v>0.91595199999999832</c:v>
                </c:pt>
                <c:pt idx="13056">
                  <c:v>0.91595199999999832</c:v>
                </c:pt>
                <c:pt idx="13057">
                  <c:v>0.91595199999999832</c:v>
                </c:pt>
                <c:pt idx="13058">
                  <c:v>0.91595199999999832</c:v>
                </c:pt>
                <c:pt idx="13059">
                  <c:v>0.91595199999999832</c:v>
                </c:pt>
                <c:pt idx="13060">
                  <c:v>0.91595199999999832</c:v>
                </c:pt>
                <c:pt idx="13061">
                  <c:v>0.91595199999999832</c:v>
                </c:pt>
                <c:pt idx="13062">
                  <c:v>0.91595199999999832</c:v>
                </c:pt>
                <c:pt idx="13063">
                  <c:v>0.91595199999999832</c:v>
                </c:pt>
                <c:pt idx="13064">
                  <c:v>0.91595199999999832</c:v>
                </c:pt>
                <c:pt idx="13065">
                  <c:v>0.91595199999999832</c:v>
                </c:pt>
                <c:pt idx="13066">
                  <c:v>0.91595199999999832</c:v>
                </c:pt>
                <c:pt idx="13067">
                  <c:v>0.91595199999999832</c:v>
                </c:pt>
                <c:pt idx="13068">
                  <c:v>0.91595199999999832</c:v>
                </c:pt>
                <c:pt idx="13069">
                  <c:v>0.91595199999999832</c:v>
                </c:pt>
                <c:pt idx="13070">
                  <c:v>0.91595199999999832</c:v>
                </c:pt>
                <c:pt idx="13071">
                  <c:v>0.91595199999999832</c:v>
                </c:pt>
                <c:pt idx="13072">
                  <c:v>0.91595199999999832</c:v>
                </c:pt>
                <c:pt idx="13073">
                  <c:v>0.91595199999999832</c:v>
                </c:pt>
                <c:pt idx="13074">
                  <c:v>0.91595199999999832</c:v>
                </c:pt>
                <c:pt idx="13075">
                  <c:v>0.91595199999999832</c:v>
                </c:pt>
                <c:pt idx="13076">
                  <c:v>0.91595199999999832</c:v>
                </c:pt>
                <c:pt idx="13077">
                  <c:v>0.91595199999999832</c:v>
                </c:pt>
                <c:pt idx="13078">
                  <c:v>0.91595199999999832</c:v>
                </c:pt>
                <c:pt idx="13079">
                  <c:v>0.91595199999999832</c:v>
                </c:pt>
                <c:pt idx="13080">
                  <c:v>0.91595199999999832</c:v>
                </c:pt>
                <c:pt idx="13081">
                  <c:v>0.91595199999999832</c:v>
                </c:pt>
                <c:pt idx="13082">
                  <c:v>0.91595199999999832</c:v>
                </c:pt>
                <c:pt idx="13083">
                  <c:v>0.91595199999999832</c:v>
                </c:pt>
                <c:pt idx="13084">
                  <c:v>0.91595199999999832</c:v>
                </c:pt>
                <c:pt idx="13085">
                  <c:v>0.91595199999999832</c:v>
                </c:pt>
                <c:pt idx="13086">
                  <c:v>0.91595199999999832</c:v>
                </c:pt>
                <c:pt idx="13087">
                  <c:v>0.91595199999999832</c:v>
                </c:pt>
                <c:pt idx="13088">
                  <c:v>0.91595199999999832</c:v>
                </c:pt>
                <c:pt idx="13089">
                  <c:v>0.91595199999999832</c:v>
                </c:pt>
                <c:pt idx="13090">
                  <c:v>0.91595199999999832</c:v>
                </c:pt>
                <c:pt idx="13091">
                  <c:v>0.91595199999999832</c:v>
                </c:pt>
                <c:pt idx="13092">
                  <c:v>0.91595199999999832</c:v>
                </c:pt>
                <c:pt idx="13093">
                  <c:v>0.91595199999999832</c:v>
                </c:pt>
                <c:pt idx="13094">
                  <c:v>0.91595199999999832</c:v>
                </c:pt>
                <c:pt idx="13095">
                  <c:v>0.91595199999999832</c:v>
                </c:pt>
                <c:pt idx="13096">
                  <c:v>0.91595199999999832</c:v>
                </c:pt>
                <c:pt idx="13097">
                  <c:v>0.91595199999999832</c:v>
                </c:pt>
                <c:pt idx="13098">
                  <c:v>0.91595199999999832</c:v>
                </c:pt>
                <c:pt idx="13099">
                  <c:v>0.91595199999999832</c:v>
                </c:pt>
                <c:pt idx="13100">
                  <c:v>0.91595199999999832</c:v>
                </c:pt>
                <c:pt idx="13101">
                  <c:v>0.91595199999999832</c:v>
                </c:pt>
                <c:pt idx="13102">
                  <c:v>0.91595199999999832</c:v>
                </c:pt>
                <c:pt idx="13103">
                  <c:v>0.91595199999999832</c:v>
                </c:pt>
                <c:pt idx="13104">
                  <c:v>0.91595199999999832</c:v>
                </c:pt>
                <c:pt idx="13105">
                  <c:v>0.91595199999999832</c:v>
                </c:pt>
                <c:pt idx="13106">
                  <c:v>0.91595199999999832</c:v>
                </c:pt>
                <c:pt idx="13107">
                  <c:v>0.91595199999999832</c:v>
                </c:pt>
                <c:pt idx="13108">
                  <c:v>0.91595199999999832</c:v>
                </c:pt>
                <c:pt idx="13109">
                  <c:v>0.91595199999999832</c:v>
                </c:pt>
                <c:pt idx="13110">
                  <c:v>0.91595199999999832</c:v>
                </c:pt>
                <c:pt idx="13111">
                  <c:v>0.91595199999999832</c:v>
                </c:pt>
                <c:pt idx="13112">
                  <c:v>0.91595199999999832</c:v>
                </c:pt>
                <c:pt idx="13113">
                  <c:v>0.91595199999999832</c:v>
                </c:pt>
                <c:pt idx="13114">
                  <c:v>0.91595199999999832</c:v>
                </c:pt>
                <c:pt idx="13115">
                  <c:v>0.91595199999999832</c:v>
                </c:pt>
                <c:pt idx="13116">
                  <c:v>0.91595199999999832</c:v>
                </c:pt>
                <c:pt idx="13117">
                  <c:v>0.91595199999999832</c:v>
                </c:pt>
                <c:pt idx="13118">
                  <c:v>0.91595199999999832</c:v>
                </c:pt>
                <c:pt idx="13119">
                  <c:v>0.91595199999999832</c:v>
                </c:pt>
                <c:pt idx="13120">
                  <c:v>0.91595199999999832</c:v>
                </c:pt>
                <c:pt idx="13121">
                  <c:v>0.91595199999999832</c:v>
                </c:pt>
                <c:pt idx="13122">
                  <c:v>0.91595199999999832</c:v>
                </c:pt>
                <c:pt idx="13123">
                  <c:v>0.91595199999999832</c:v>
                </c:pt>
                <c:pt idx="13124">
                  <c:v>0.91595199999999832</c:v>
                </c:pt>
                <c:pt idx="13125">
                  <c:v>0.91595199999999832</c:v>
                </c:pt>
                <c:pt idx="13126">
                  <c:v>0.91595199999999832</c:v>
                </c:pt>
                <c:pt idx="13127">
                  <c:v>0.91595199999999832</c:v>
                </c:pt>
                <c:pt idx="13128">
                  <c:v>0.91595199999999832</c:v>
                </c:pt>
                <c:pt idx="13129">
                  <c:v>0.91595199999999832</c:v>
                </c:pt>
                <c:pt idx="13130">
                  <c:v>0.91595199999999832</c:v>
                </c:pt>
                <c:pt idx="13131">
                  <c:v>0.91595199999999832</c:v>
                </c:pt>
                <c:pt idx="13132">
                  <c:v>0.91595199999999832</c:v>
                </c:pt>
                <c:pt idx="13133">
                  <c:v>0.91595199999999832</c:v>
                </c:pt>
                <c:pt idx="13134">
                  <c:v>0.91595199999999832</c:v>
                </c:pt>
                <c:pt idx="13135">
                  <c:v>0.91595199999999832</c:v>
                </c:pt>
                <c:pt idx="13136">
                  <c:v>0.91595199999999832</c:v>
                </c:pt>
                <c:pt idx="13137">
                  <c:v>0.91595199999999832</c:v>
                </c:pt>
                <c:pt idx="13138">
                  <c:v>0.91595199999999832</c:v>
                </c:pt>
                <c:pt idx="13139">
                  <c:v>0.91595199999999832</c:v>
                </c:pt>
                <c:pt idx="13140">
                  <c:v>0.91595199999999832</c:v>
                </c:pt>
                <c:pt idx="13141">
                  <c:v>0.91595199999999832</c:v>
                </c:pt>
                <c:pt idx="13142">
                  <c:v>0.91595199999999832</c:v>
                </c:pt>
                <c:pt idx="13143">
                  <c:v>0.91595199999999832</c:v>
                </c:pt>
                <c:pt idx="13144">
                  <c:v>0.91595199999999832</c:v>
                </c:pt>
                <c:pt idx="13145">
                  <c:v>0.91595199999999832</c:v>
                </c:pt>
                <c:pt idx="13146">
                  <c:v>0.91595199999999832</c:v>
                </c:pt>
                <c:pt idx="13147">
                  <c:v>0.91595199999999832</c:v>
                </c:pt>
                <c:pt idx="13148">
                  <c:v>0.91595199999999832</c:v>
                </c:pt>
                <c:pt idx="13149">
                  <c:v>0.91595199999999832</c:v>
                </c:pt>
                <c:pt idx="13150">
                  <c:v>0.91595199999999832</c:v>
                </c:pt>
                <c:pt idx="13151">
                  <c:v>0.91595199999999832</c:v>
                </c:pt>
                <c:pt idx="13152">
                  <c:v>0.91595199999999832</c:v>
                </c:pt>
                <c:pt idx="13153">
                  <c:v>0.91595199999999832</c:v>
                </c:pt>
                <c:pt idx="13154">
                  <c:v>0.91595199999999832</c:v>
                </c:pt>
                <c:pt idx="13155">
                  <c:v>0.91595199999999832</c:v>
                </c:pt>
                <c:pt idx="13156">
                  <c:v>0.91595199999999832</c:v>
                </c:pt>
                <c:pt idx="13157">
                  <c:v>0.91595199999999832</c:v>
                </c:pt>
                <c:pt idx="13158">
                  <c:v>0.91595199999999832</c:v>
                </c:pt>
                <c:pt idx="13159">
                  <c:v>0.91595199999999832</c:v>
                </c:pt>
                <c:pt idx="13160">
                  <c:v>0.91595199999999832</c:v>
                </c:pt>
                <c:pt idx="13161">
                  <c:v>0.91595199999999832</c:v>
                </c:pt>
                <c:pt idx="13162">
                  <c:v>0.91595199999999832</c:v>
                </c:pt>
                <c:pt idx="13163">
                  <c:v>0.91595199999999832</c:v>
                </c:pt>
                <c:pt idx="13164">
                  <c:v>0.91595199999999832</c:v>
                </c:pt>
                <c:pt idx="13165">
                  <c:v>0.91595199999999832</c:v>
                </c:pt>
                <c:pt idx="13166">
                  <c:v>0.91595199999999832</c:v>
                </c:pt>
                <c:pt idx="13167">
                  <c:v>0.91595199999999832</c:v>
                </c:pt>
                <c:pt idx="13168">
                  <c:v>0.91595199999999832</c:v>
                </c:pt>
                <c:pt idx="13169">
                  <c:v>0.91595199999999832</c:v>
                </c:pt>
                <c:pt idx="13170">
                  <c:v>0.91595199999999832</c:v>
                </c:pt>
                <c:pt idx="13171">
                  <c:v>0.91595199999999832</c:v>
                </c:pt>
                <c:pt idx="13172">
                  <c:v>0.91595199999999832</c:v>
                </c:pt>
                <c:pt idx="13173">
                  <c:v>0.91595199999999832</c:v>
                </c:pt>
                <c:pt idx="13174">
                  <c:v>0.91595199999999832</c:v>
                </c:pt>
                <c:pt idx="13175">
                  <c:v>0.91595199999999832</c:v>
                </c:pt>
                <c:pt idx="13176">
                  <c:v>0.91595199999999832</c:v>
                </c:pt>
                <c:pt idx="13177">
                  <c:v>0.91595199999999832</c:v>
                </c:pt>
                <c:pt idx="13178">
                  <c:v>0.91595199999999832</c:v>
                </c:pt>
                <c:pt idx="13179">
                  <c:v>0.91595199999999832</c:v>
                </c:pt>
                <c:pt idx="13180">
                  <c:v>0.91595199999999832</c:v>
                </c:pt>
                <c:pt idx="13181">
                  <c:v>0.91595199999999832</c:v>
                </c:pt>
                <c:pt idx="13182">
                  <c:v>0.91595199999999832</c:v>
                </c:pt>
                <c:pt idx="13183">
                  <c:v>0.91595199999999832</c:v>
                </c:pt>
                <c:pt idx="13184">
                  <c:v>0.91595199999999832</c:v>
                </c:pt>
                <c:pt idx="13185">
                  <c:v>0.91595199999999832</c:v>
                </c:pt>
                <c:pt idx="13186">
                  <c:v>0.91595199999999832</c:v>
                </c:pt>
                <c:pt idx="13187">
                  <c:v>0.91595199999999832</c:v>
                </c:pt>
                <c:pt idx="13188">
                  <c:v>0.91595199999999832</c:v>
                </c:pt>
                <c:pt idx="13189">
                  <c:v>0.91595199999999832</c:v>
                </c:pt>
                <c:pt idx="13190">
                  <c:v>0.91595199999999832</c:v>
                </c:pt>
                <c:pt idx="13191">
                  <c:v>0.91595199999999832</c:v>
                </c:pt>
                <c:pt idx="13192">
                  <c:v>0.91595199999999832</c:v>
                </c:pt>
                <c:pt idx="13193">
                  <c:v>0.91595199999999832</c:v>
                </c:pt>
                <c:pt idx="13194">
                  <c:v>0.91595199999999832</c:v>
                </c:pt>
                <c:pt idx="13195">
                  <c:v>0.91595199999999832</c:v>
                </c:pt>
                <c:pt idx="13196">
                  <c:v>0.91595199999999832</c:v>
                </c:pt>
                <c:pt idx="13197">
                  <c:v>0.91595199999999832</c:v>
                </c:pt>
                <c:pt idx="13198">
                  <c:v>0.91595199999999832</c:v>
                </c:pt>
                <c:pt idx="13199">
                  <c:v>0.91595199999999832</c:v>
                </c:pt>
                <c:pt idx="13200">
                  <c:v>0.91595199999999832</c:v>
                </c:pt>
                <c:pt idx="13201">
                  <c:v>0.91595199999999832</c:v>
                </c:pt>
                <c:pt idx="13202">
                  <c:v>0.91595199999999832</c:v>
                </c:pt>
                <c:pt idx="13203">
                  <c:v>0.91595199999999832</c:v>
                </c:pt>
                <c:pt idx="13204">
                  <c:v>0.91595199999999832</c:v>
                </c:pt>
                <c:pt idx="13205">
                  <c:v>0.91595199999999832</c:v>
                </c:pt>
                <c:pt idx="13206">
                  <c:v>0.91595199999999832</c:v>
                </c:pt>
                <c:pt idx="13207">
                  <c:v>0.91595199999999832</c:v>
                </c:pt>
                <c:pt idx="13208">
                  <c:v>0.91595199999999832</c:v>
                </c:pt>
                <c:pt idx="13209">
                  <c:v>0.91595199999999832</c:v>
                </c:pt>
                <c:pt idx="13210">
                  <c:v>0.91595199999999832</c:v>
                </c:pt>
                <c:pt idx="13211">
                  <c:v>0.91595199999999832</c:v>
                </c:pt>
                <c:pt idx="13212">
                  <c:v>0.91595199999999832</c:v>
                </c:pt>
                <c:pt idx="13213">
                  <c:v>0.91595199999999832</c:v>
                </c:pt>
                <c:pt idx="13214">
                  <c:v>0.91595199999999832</c:v>
                </c:pt>
                <c:pt idx="13215">
                  <c:v>0.91595199999999832</c:v>
                </c:pt>
                <c:pt idx="13216">
                  <c:v>0.91595199999999832</c:v>
                </c:pt>
                <c:pt idx="13217">
                  <c:v>0.91595199999999832</c:v>
                </c:pt>
                <c:pt idx="13218">
                  <c:v>0.91595199999999832</c:v>
                </c:pt>
                <c:pt idx="13219">
                  <c:v>0.91595199999999832</c:v>
                </c:pt>
                <c:pt idx="13220">
                  <c:v>0.91595199999999832</c:v>
                </c:pt>
                <c:pt idx="13221">
                  <c:v>0.91595199999999832</c:v>
                </c:pt>
                <c:pt idx="13222">
                  <c:v>0.91595199999999832</c:v>
                </c:pt>
                <c:pt idx="13223">
                  <c:v>0.91595199999999832</c:v>
                </c:pt>
                <c:pt idx="13224">
                  <c:v>0.91595199999999832</c:v>
                </c:pt>
                <c:pt idx="13225">
                  <c:v>0.91595199999999832</c:v>
                </c:pt>
                <c:pt idx="13226">
                  <c:v>0.91595199999999832</c:v>
                </c:pt>
                <c:pt idx="13227">
                  <c:v>0.91595199999999832</c:v>
                </c:pt>
                <c:pt idx="13228">
                  <c:v>0.91595199999999832</c:v>
                </c:pt>
                <c:pt idx="13229">
                  <c:v>0.91595199999999832</c:v>
                </c:pt>
                <c:pt idx="13230">
                  <c:v>0.91595199999999832</c:v>
                </c:pt>
                <c:pt idx="13231">
                  <c:v>0.91595199999999832</c:v>
                </c:pt>
                <c:pt idx="13232">
                  <c:v>0.91595199999999832</c:v>
                </c:pt>
                <c:pt idx="13233">
                  <c:v>0.91595199999999832</c:v>
                </c:pt>
                <c:pt idx="13234">
                  <c:v>0.91595199999999832</c:v>
                </c:pt>
                <c:pt idx="13235">
                  <c:v>0.91595199999999832</c:v>
                </c:pt>
                <c:pt idx="13236">
                  <c:v>0.91595199999999832</c:v>
                </c:pt>
                <c:pt idx="13237">
                  <c:v>0.91595199999999832</c:v>
                </c:pt>
                <c:pt idx="13238">
                  <c:v>0.91595199999999832</c:v>
                </c:pt>
                <c:pt idx="13239">
                  <c:v>0.91595199999999832</c:v>
                </c:pt>
                <c:pt idx="13240">
                  <c:v>0.91595199999999832</c:v>
                </c:pt>
                <c:pt idx="13241">
                  <c:v>0.91595199999999832</c:v>
                </c:pt>
                <c:pt idx="13242">
                  <c:v>0.91595199999999832</c:v>
                </c:pt>
                <c:pt idx="13243">
                  <c:v>0.91595199999999832</c:v>
                </c:pt>
                <c:pt idx="13244">
                  <c:v>0.91595199999999832</c:v>
                </c:pt>
                <c:pt idx="13245">
                  <c:v>0.91595199999999832</c:v>
                </c:pt>
                <c:pt idx="13246">
                  <c:v>0.91595199999999832</c:v>
                </c:pt>
                <c:pt idx="13247">
                  <c:v>0.91595199999999832</c:v>
                </c:pt>
                <c:pt idx="13248">
                  <c:v>0.91595199999999832</c:v>
                </c:pt>
                <c:pt idx="13249">
                  <c:v>0.91595199999999832</c:v>
                </c:pt>
                <c:pt idx="13250">
                  <c:v>0.91595199999999832</c:v>
                </c:pt>
                <c:pt idx="13251">
                  <c:v>0.91595199999999832</c:v>
                </c:pt>
                <c:pt idx="13252">
                  <c:v>0.91595199999999832</c:v>
                </c:pt>
                <c:pt idx="13253">
                  <c:v>0.91595199999999832</c:v>
                </c:pt>
                <c:pt idx="13254">
                  <c:v>0.91595199999999832</c:v>
                </c:pt>
                <c:pt idx="13255">
                  <c:v>0.91595199999999832</c:v>
                </c:pt>
                <c:pt idx="13256">
                  <c:v>0.91595199999999832</c:v>
                </c:pt>
                <c:pt idx="13257">
                  <c:v>0.91595199999999832</c:v>
                </c:pt>
                <c:pt idx="13258">
                  <c:v>0.91595199999999832</c:v>
                </c:pt>
                <c:pt idx="13259">
                  <c:v>0.91595199999999832</c:v>
                </c:pt>
                <c:pt idx="13260">
                  <c:v>0.91595199999999832</c:v>
                </c:pt>
                <c:pt idx="13261">
                  <c:v>0.91595199999999832</c:v>
                </c:pt>
                <c:pt idx="13262">
                  <c:v>0.91595199999999832</c:v>
                </c:pt>
                <c:pt idx="13263">
                  <c:v>0.91595199999999832</c:v>
                </c:pt>
                <c:pt idx="13264">
                  <c:v>0.91595199999999832</c:v>
                </c:pt>
                <c:pt idx="13265">
                  <c:v>0.91595199999999832</c:v>
                </c:pt>
                <c:pt idx="13266">
                  <c:v>0.91595199999999832</c:v>
                </c:pt>
                <c:pt idx="13267">
                  <c:v>0.91595199999999832</c:v>
                </c:pt>
                <c:pt idx="13268">
                  <c:v>0.91595199999999832</c:v>
                </c:pt>
                <c:pt idx="13269">
                  <c:v>0.91595199999999832</c:v>
                </c:pt>
                <c:pt idx="13270">
                  <c:v>0.91595199999999832</c:v>
                </c:pt>
                <c:pt idx="13271">
                  <c:v>0.91595199999999832</c:v>
                </c:pt>
                <c:pt idx="13272">
                  <c:v>0.91595199999999832</c:v>
                </c:pt>
                <c:pt idx="13273">
                  <c:v>0.91595199999999832</c:v>
                </c:pt>
                <c:pt idx="13274">
                  <c:v>0.91595199999999832</c:v>
                </c:pt>
                <c:pt idx="13275">
                  <c:v>0.91595199999999832</c:v>
                </c:pt>
                <c:pt idx="13276">
                  <c:v>0.91595199999999832</c:v>
                </c:pt>
                <c:pt idx="13277">
                  <c:v>0.91595199999999832</c:v>
                </c:pt>
                <c:pt idx="13278">
                  <c:v>0.91595199999999832</c:v>
                </c:pt>
                <c:pt idx="13279">
                  <c:v>0.91595199999999832</c:v>
                </c:pt>
                <c:pt idx="13280">
                  <c:v>0.91595199999999832</c:v>
                </c:pt>
                <c:pt idx="13281">
                  <c:v>0.91595199999999832</c:v>
                </c:pt>
                <c:pt idx="13282">
                  <c:v>0.91595199999999832</c:v>
                </c:pt>
                <c:pt idx="13283">
                  <c:v>0.91595199999999832</c:v>
                </c:pt>
                <c:pt idx="13284">
                  <c:v>0.91595199999999832</c:v>
                </c:pt>
                <c:pt idx="13285">
                  <c:v>0.91595199999999832</c:v>
                </c:pt>
                <c:pt idx="13286">
                  <c:v>0.91595199999999832</c:v>
                </c:pt>
                <c:pt idx="13287">
                  <c:v>0.91595199999999832</c:v>
                </c:pt>
                <c:pt idx="13288">
                  <c:v>0.91595199999999832</c:v>
                </c:pt>
                <c:pt idx="13289">
                  <c:v>0.91595199999999832</c:v>
                </c:pt>
                <c:pt idx="13290">
                  <c:v>0.91595199999999832</c:v>
                </c:pt>
                <c:pt idx="13291">
                  <c:v>0.91595199999999832</c:v>
                </c:pt>
                <c:pt idx="13292">
                  <c:v>0.91595199999999832</c:v>
                </c:pt>
                <c:pt idx="13293">
                  <c:v>0.91595199999999832</c:v>
                </c:pt>
                <c:pt idx="13294">
                  <c:v>0.91595199999999832</c:v>
                </c:pt>
                <c:pt idx="13295">
                  <c:v>0.91595199999999832</c:v>
                </c:pt>
                <c:pt idx="13296">
                  <c:v>0.91595199999999832</c:v>
                </c:pt>
                <c:pt idx="13297">
                  <c:v>0.91595199999999832</c:v>
                </c:pt>
                <c:pt idx="13298">
                  <c:v>0.91595199999999832</c:v>
                </c:pt>
                <c:pt idx="13299">
                  <c:v>0.91595199999999832</c:v>
                </c:pt>
                <c:pt idx="13300">
                  <c:v>0.91595199999999832</c:v>
                </c:pt>
                <c:pt idx="13301">
                  <c:v>0.91595199999999832</c:v>
                </c:pt>
                <c:pt idx="13302">
                  <c:v>0.91595199999999832</c:v>
                </c:pt>
                <c:pt idx="13303">
                  <c:v>0.91595199999999832</c:v>
                </c:pt>
                <c:pt idx="13304">
                  <c:v>0.91595199999999832</c:v>
                </c:pt>
                <c:pt idx="13305">
                  <c:v>0.91595199999999832</c:v>
                </c:pt>
                <c:pt idx="13306">
                  <c:v>0.91595199999999832</c:v>
                </c:pt>
                <c:pt idx="13307">
                  <c:v>0.91595199999999832</c:v>
                </c:pt>
                <c:pt idx="13308">
                  <c:v>0.91595199999999832</c:v>
                </c:pt>
                <c:pt idx="13309">
                  <c:v>0.91595199999999832</c:v>
                </c:pt>
                <c:pt idx="13310">
                  <c:v>0.91595199999999832</c:v>
                </c:pt>
                <c:pt idx="13311">
                  <c:v>0.91595199999999832</c:v>
                </c:pt>
                <c:pt idx="13312">
                  <c:v>0.91595199999999832</c:v>
                </c:pt>
                <c:pt idx="13313">
                  <c:v>0.91595199999999832</c:v>
                </c:pt>
                <c:pt idx="13314">
                  <c:v>0.91595199999999832</c:v>
                </c:pt>
                <c:pt idx="13315">
                  <c:v>0.91595199999999832</c:v>
                </c:pt>
                <c:pt idx="13316">
                  <c:v>0.91595199999999832</c:v>
                </c:pt>
                <c:pt idx="13317">
                  <c:v>0.91595199999999832</c:v>
                </c:pt>
                <c:pt idx="13318">
                  <c:v>0.91595199999999832</c:v>
                </c:pt>
                <c:pt idx="13319">
                  <c:v>0.91595199999999832</c:v>
                </c:pt>
                <c:pt idx="13320">
                  <c:v>0.91595199999999832</c:v>
                </c:pt>
                <c:pt idx="13321">
                  <c:v>0.91595199999999832</c:v>
                </c:pt>
                <c:pt idx="13322">
                  <c:v>0.91595199999999832</c:v>
                </c:pt>
                <c:pt idx="13323">
                  <c:v>0.91595199999999832</c:v>
                </c:pt>
                <c:pt idx="13324">
                  <c:v>0.91595199999999832</c:v>
                </c:pt>
                <c:pt idx="13325">
                  <c:v>0.91595199999999832</c:v>
                </c:pt>
                <c:pt idx="13326">
                  <c:v>0.91595199999999832</c:v>
                </c:pt>
                <c:pt idx="13327">
                  <c:v>0.91595199999999832</c:v>
                </c:pt>
                <c:pt idx="13328">
                  <c:v>0.91595199999999832</c:v>
                </c:pt>
                <c:pt idx="13329">
                  <c:v>0.91595199999999832</c:v>
                </c:pt>
                <c:pt idx="13330">
                  <c:v>0.91595199999999832</c:v>
                </c:pt>
                <c:pt idx="13331">
                  <c:v>0.91595199999999832</c:v>
                </c:pt>
                <c:pt idx="13332">
                  <c:v>0.91595199999999832</c:v>
                </c:pt>
                <c:pt idx="13333">
                  <c:v>0.91595199999999832</c:v>
                </c:pt>
                <c:pt idx="13334">
                  <c:v>0.91595199999999832</c:v>
                </c:pt>
                <c:pt idx="13335">
                  <c:v>0.91595199999999832</c:v>
                </c:pt>
                <c:pt idx="13336">
                  <c:v>0.91595199999999832</c:v>
                </c:pt>
                <c:pt idx="13337">
                  <c:v>0.91595199999999832</c:v>
                </c:pt>
                <c:pt idx="13338">
                  <c:v>0.91595199999999832</c:v>
                </c:pt>
                <c:pt idx="13339">
                  <c:v>0.91595199999999832</c:v>
                </c:pt>
                <c:pt idx="13340">
                  <c:v>0.91595199999999832</c:v>
                </c:pt>
                <c:pt idx="13341">
                  <c:v>0.91595199999999832</c:v>
                </c:pt>
                <c:pt idx="13342">
                  <c:v>0.91595199999999832</c:v>
                </c:pt>
                <c:pt idx="13343">
                  <c:v>0.91595199999999832</c:v>
                </c:pt>
                <c:pt idx="13344">
                  <c:v>0.91595199999999832</c:v>
                </c:pt>
                <c:pt idx="13345">
                  <c:v>0.91595199999999832</c:v>
                </c:pt>
                <c:pt idx="13346">
                  <c:v>0.91595199999999832</c:v>
                </c:pt>
                <c:pt idx="13347">
                  <c:v>0.91595199999999832</c:v>
                </c:pt>
                <c:pt idx="13348">
                  <c:v>0.91595199999999832</c:v>
                </c:pt>
                <c:pt idx="13349">
                  <c:v>0.91595199999999832</c:v>
                </c:pt>
                <c:pt idx="13350">
                  <c:v>0.91595199999999832</c:v>
                </c:pt>
                <c:pt idx="13351">
                  <c:v>0.91595199999999832</c:v>
                </c:pt>
                <c:pt idx="13352">
                  <c:v>0.91595199999999832</c:v>
                </c:pt>
                <c:pt idx="13353">
                  <c:v>0.91595199999999832</c:v>
                </c:pt>
                <c:pt idx="13354">
                  <c:v>0.91595199999999832</c:v>
                </c:pt>
                <c:pt idx="13355">
                  <c:v>0.91595199999999832</c:v>
                </c:pt>
                <c:pt idx="13356">
                  <c:v>0.91595199999999832</c:v>
                </c:pt>
                <c:pt idx="13357">
                  <c:v>0.91595199999999832</c:v>
                </c:pt>
                <c:pt idx="13358">
                  <c:v>0.91595199999999832</c:v>
                </c:pt>
                <c:pt idx="13359">
                  <c:v>0.91595199999999832</c:v>
                </c:pt>
                <c:pt idx="13360">
                  <c:v>0.91595199999999832</c:v>
                </c:pt>
                <c:pt idx="13361">
                  <c:v>0.91595199999999832</c:v>
                </c:pt>
                <c:pt idx="13362">
                  <c:v>0.91595199999999832</c:v>
                </c:pt>
                <c:pt idx="13363">
                  <c:v>0.91595199999999832</c:v>
                </c:pt>
                <c:pt idx="13364">
                  <c:v>0.91595199999999832</c:v>
                </c:pt>
                <c:pt idx="13365">
                  <c:v>0.91595199999999832</c:v>
                </c:pt>
                <c:pt idx="13366">
                  <c:v>0.91595199999999832</c:v>
                </c:pt>
                <c:pt idx="13367">
                  <c:v>0.91595199999999832</c:v>
                </c:pt>
                <c:pt idx="13368">
                  <c:v>0.91595199999999832</c:v>
                </c:pt>
                <c:pt idx="13369">
                  <c:v>0.91595199999999832</c:v>
                </c:pt>
                <c:pt idx="13370">
                  <c:v>0.91595199999999832</c:v>
                </c:pt>
                <c:pt idx="13371">
                  <c:v>0.91595199999999832</c:v>
                </c:pt>
                <c:pt idx="13372">
                  <c:v>0.91595199999999832</c:v>
                </c:pt>
                <c:pt idx="13373">
                  <c:v>0.91595199999999832</c:v>
                </c:pt>
                <c:pt idx="13374">
                  <c:v>0.91595199999999832</c:v>
                </c:pt>
                <c:pt idx="13375">
                  <c:v>0.91595199999999832</c:v>
                </c:pt>
                <c:pt idx="13376">
                  <c:v>0.91595199999999832</c:v>
                </c:pt>
                <c:pt idx="13377">
                  <c:v>0.91595199999999832</c:v>
                </c:pt>
                <c:pt idx="13378">
                  <c:v>0.91595199999999832</c:v>
                </c:pt>
                <c:pt idx="13379">
                  <c:v>0.91595199999999832</c:v>
                </c:pt>
                <c:pt idx="13380">
                  <c:v>0.91595199999999832</c:v>
                </c:pt>
                <c:pt idx="13381">
                  <c:v>0.91595199999999832</c:v>
                </c:pt>
                <c:pt idx="13382">
                  <c:v>0.91595199999999832</c:v>
                </c:pt>
                <c:pt idx="13383">
                  <c:v>0.91595199999999832</c:v>
                </c:pt>
                <c:pt idx="13384">
                  <c:v>0.91595199999999832</c:v>
                </c:pt>
                <c:pt idx="13385">
                  <c:v>0.91595199999999832</c:v>
                </c:pt>
                <c:pt idx="13386">
                  <c:v>0.91595199999999832</c:v>
                </c:pt>
                <c:pt idx="13387">
                  <c:v>0.91595199999999832</c:v>
                </c:pt>
                <c:pt idx="13388">
                  <c:v>0.91595199999999832</c:v>
                </c:pt>
                <c:pt idx="13389">
                  <c:v>0.91595199999999832</c:v>
                </c:pt>
                <c:pt idx="13390">
                  <c:v>0.91595199999999832</c:v>
                </c:pt>
                <c:pt idx="13391">
                  <c:v>0.91595199999999832</c:v>
                </c:pt>
                <c:pt idx="13392">
                  <c:v>0.91595199999999832</c:v>
                </c:pt>
                <c:pt idx="13393">
                  <c:v>0.91595199999999832</c:v>
                </c:pt>
                <c:pt idx="13394">
                  <c:v>0.91595199999999832</c:v>
                </c:pt>
                <c:pt idx="13395">
                  <c:v>0.91595199999999832</c:v>
                </c:pt>
                <c:pt idx="13396">
                  <c:v>0.91595199999999832</c:v>
                </c:pt>
                <c:pt idx="13397">
                  <c:v>0.91595199999999832</c:v>
                </c:pt>
                <c:pt idx="13398">
                  <c:v>0.91595199999999832</c:v>
                </c:pt>
                <c:pt idx="13399">
                  <c:v>0.91595199999999832</c:v>
                </c:pt>
                <c:pt idx="13400">
                  <c:v>0.91595199999999832</c:v>
                </c:pt>
                <c:pt idx="13401">
                  <c:v>0.91595199999999832</c:v>
                </c:pt>
                <c:pt idx="13402">
                  <c:v>0.91595199999999832</c:v>
                </c:pt>
                <c:pt idx="13403">
                  <c:v>0.91595199999999832</c:v>
                </c:pt>
                <c:pt idx="13404">
                  <c:v>0.91595199999999832</c:v>
                </c:pt>
                <c:pt idx="13405">
                  <c:v>0.91595199999999832</c:v>
                </c:pt>
                <c:pt idx="13406">
                  <c:v>0.91595199999999832</c:v>
                </c:pt>
                <c:pt idx="13407">
                  <c:v>0.91595199999999832</c:v>
                </c:pt>
                <c:pt idx="13408">
                  <c:v>0.91595199999999832</c:v>
                </c:pt>
                <c:pt idx="13409">
                  <c:v>0.91595199999999832</c:v>
                </c:pt>
                <c:pt idx="13410">
                  <c:v>0.91595199999999832</c:v>
                </c:pt>
                <c:pt idx="13411">
                  <c:v>0.91595199999999832</c:v>
                </c:pt>
                <c:pt idx="13412">
                  <c:v>0.91595199999999832</c:v>
                </c:pt>
                <c:pt idx="13413">
                  <c:v>0.91595199999999832</c:v>
                </c:pt>
                <c:pt idx="13414">
                  <c:v>0.91595199999999832</c:v>
                </c:pt>
                <c:pt idx="13415">
                  <c:v>0.91595199999999832</c:v>
                </c:pt>
                <c:pt idx="13416">
                  <c:v>0.91595199999999832</c:v>
                </c:pt>
                <c:pt idx="13417">
                  <c:v>0.91595199999999832</c:v>
                </c:pt>
                <c:pt idx="13418">
                  <c:v>0.91595199999999832</c:v>
                </c:pt>
                <c:pt idx="13419">
                  <c:v>0.91595199999999832</c:v>
                </c:pt>
                <c:pt idx="13420">
                  <c:v>0.91595199999999832</c:v>
                </c:pt>
                <c:pt idx="13421">
                  <c:v>0.91595199999999832</c:v>
                </c:pt>
                <c:pt idx="13422">
                  <c:v>0.91595199999999832</c:v>
                </c:pt>
                <c:pt idx="13423">
                  <c:v>0.91595199999999832</c:v>
                </c:pt>
                <c:pt idx="13424">
                  <c:v>0.91595199999999832</c:v>
                </c:pt>
                <c:pt idx="13425">
                  <c:v>0.91595199999999832</c:v>
                </c:pt>
                <c:pt idx="13426">
                  <c:v>0.91595199999999832</c:v>
                </c:pt>
                <c:pt idx="13427">
                  <c:v>0.91595199999999832</c:v>
                </c:pt>
                <c:pt idx="13428">
                  <c:v>0.91595199999999832</c:v>
                </c:pt>
                <c:pt idx="13429">
                  <c:v>0.91595199999999832</c:v>
                </c:pt>
                <c:pt idx="13430">
                  <c:v>0.91595199999999832</c:v>
                </c:pt>
                <c:pt idx="13431">
                  <c:v>0.91595199999999832</c:v>
                </c:pt>
                <c:pt idx="13432">
                  <c:v>0.91595199999999832</c:v>
                </c:pt>
                <c:pt idx="13433">
                  <c:v>0.91595199999999832</c:v>
                </c:pt>
                <c:pt idx="13434">
                  <c:v>0.91595199999999832</c:v>
                </c:pt>
                <c:pt idx="13435">
                  <c:v>0.91595199999999832</c:v>
                </c:pt>
                <c:pt idx="13436">
                  <c:v>0.91595199999999832</c:v>
                </c:pt>
                <c:pt idx="13437">
                  <c:v>0.91595199999999832</c:v>
                </c:pt>
                <c:pt idx="13438">
                  <c:v>0.91595199999999832</c:v>
                </c:pt>
                <c:pt idx="13439">
                  <c:v>0.91595199999999832</c:v>
                </c:pt>
                <c:pt idx="13440">
                  <c:v>0.91595199999999832</c:v>
                </c:pt>
                <c:pt idx="13441">
                  <c:v>0.91595199999999832</c:v>
                </c:pt>
                <c:pt idx="13442">
                  <c:v>0.91595199999999832</c:v>
                </c:pt>
                <c:pt idx="13443">
                  <c:v>0.91595199999999832</c:v>
                </c:pt>
                <c:pt idx="13444">
                  <c:v>0.91595199999999832</c:v>
                </c:pt>
                <c:pt idx="13445">
                  <c:v>0.91595199999999832</c:v>
                </c:pt>
                <c:pt idx="13446">
                  <c:v>0.91595199999999832</c:v>
                </c:pt>
                <c:pt idx="13447">
                  <c:v>0.91595199999999832</c:v>
                </c:pt>
                <c:pt idx="13448">
                  <c:v>0.91595199999999832</c:v>
                </c:pt>
                <c:pt idx="13449">
                  <c:v>0.91595199999999832</c:v>
                </c:pt>
                <c:pt idx="13450">
                  <c:v>0.91595199999999832</c:v>
                </c:pt>
                <c:pt idx="13451">
                  <c:v>0.91595199999999832</c:v>
                </c:pt>
                <c:pt idx="13452">
                  <c:v>0.91595199999999832</c:v>
                </c:pt>
                <c:pt idx="13453">
                  <c:v>0.91595199999999832</c:v>
                </c:pt>
                <c:pt idx="13454">
                  <c:v>0.91595199999999832</c:v>
                </c:pt>
                <c:pt idx="13455">
                  <c:v>0.91595199999999832</c:v>
                </c:pt>
                <c:pt idx="13456">
                  <c:v>0.91595199999999832</c:v>
                </c:pt>
                <c:pt idx="13457">
                  <c:v>0.91595199999999832</c:v>
                </c:pt>
                <c:pt idx="13458">
                  <c:v>0.91595199999999832</c:v>
                </c:pt>
                <c:pt idx="13459">
                  <c:v>0.91595199999999832</c:v>
                </c:pt>
                <c:pt idx="13460">
                  <c:v>0.91595199999999832</c:v>
                </c:pt>
                <c:pt idx="13461">
                  <c:v>0.91595199999999832</c:v>
                </c:pt>
                <c:pt idx="13462">
                  <c:v>0.91595199999999832</c:v>
                </c:pt>
                <c:pt idx="13463">
                  <c:v>0.91595199999999832</c:v>
                </c:pt>
                <c:pt idx="13464">
                  <c:v>0.91595199999999832</c:v>
                </c:pt>
                <c:pt idx="13465">
                  <c:v>0.91595199999999832</c:v>
                </c:pt>
                <c:pt idx="13466">
                  <c:v>0.91595199999999832</c:v>
                </c:pt>
                <c:pt idx="13467">
                  <c:v>0.91595199999999832</c:v>
                </c:pt>
                <c:pt idx="13468">
                  <c:v>0.91595199999999832</c:v>
                </c:pt>
                <c:pt idx="13469">
                  <c:v>0.91595199999999832</c:v>
                </c:pt>
                <c:pt idx="13470">
                  <c:v>0.91595199999999832</c:v>
                </c:pt>
                <c:pt idx="13471">
                  <c:v>0.91595199999999832</c:v>
                </c:pt>
                <c:pt idx="13472">
                  <c:v>0.91595199999999832</c:v>
                </c:pt>
                <c:pt idx="13473">
                  <c:v>0.91595199999999832</c:v>
                </c:pt>
                <c:pt idx="13474">
                  <c:v>0.91595199999999832</c:v>
                </c:pt>
                <c:pt idx="13475">
                  <c:v>0.91595199999999832</c:v>
                </c:pt>
                <c:pt idx="13476">
                  <c:v>0.91595199999999832</c:v>
                </c:pt>
                <c:pt idx="13477">
                  <c:v>0.91595199999999832</c:v>
                </c:pt>
                <c:pt idx="13478">
                  <c:v>0.91595199999999832</c:v>
                </c:pt>
                <c:pt idx="13479">
                  <c:v>0.91595199999999832</c:v>
                </c:pt>
                <c:pt idx="13480">
                  <c:v>0.91595199999999832</c:v>
                </c:pt>
                <c:pt idx="13481">
                  <c:v>0.91595199999999832</c:v>
                </c:pt>
                <c:pt idx="13482">
                  <c:v>0.91595199999999832</c:v>
                </c:pt>
                <c:pt idx="13483">
                  <c:v>0.91595199999999832</c:v>
                </c:pt>
                <c:pt idx="13484">
                  <c:v>0.91595199999999832</c:v>
                </c:pt>
                <c:pt idx="13485">
                  <c:v>0.91595199999999832</c:v>
                </c:pt>
                <c:pt idx="13486">
                  <c:v>0.91595199999999832</c:v>
                </c:pt>
                <c:pt idx="13487">
                  <c:v>0.91595199999999832</c:v>
                </c:pt>
                <c:pt idx="13488">
                  <c:v>0.91595199999999832</c:v>
                </c:pt>
                <c:pt idx="13489">
                  <c:v>0.91595199999999832</c:v>
                </c:pt>
                <c:pt idx="13490">
                  <c:v>0.91595199999999832</c:v>
                </c:pt>
                <c:pt idx="13491">
                  <c:v>0.91595199999999832</c:v>
                </c:pt>
                <c:pt idx="13492">
                  <c:v>0.91595199999999832</c:v>
                </c:pt>
                <c:pt idx="13493">
                  <c:v>0.91595199999999832</c:v>
                </c:pt>
                <c:pt idx="13494">
                  <c:v>0.91595199999999832</c:v>
                </c:pt>
                <c:pt idx="13495">
                  <c:v>0.91595199999999832</c:v>
                </c:pt>
                <c:pt idx="13496">
                  <c:v>0.91595199999999832</c:v>
                </c:pt>
                <c:pt idx="13497">
                  <c:v>0.91595199999999832</c:v>
                </c:pt>
                <c:pt idx="13498">
                  <c:v>0.91595199999999832</c:v>
                </c:pt>
                <c:pt idx="13499">
                  <c:v>0.91595199999999832</c:v>
                </c:pt>
                <c:pt idx="13500">
                  <c:v>0.91595199999999832</c:v>
                </c:pt>
                <c:pt idx="13501">
                  <c:v>0.91595199999999832</c:v>
                </c:pt>
                <c:pt idx="13502">
                  <c:v>0.91595199999999832</c:v>
                </c:pt>
                <c:pt idx="13503">
                  <c:v>0.91595199999999832</c:v>
                </c:pt>
                <c:pt idx="13504">
                  <c:v>0.91595199999999832</c:v>
                </c:pt>
                <c:pt idx="13505">
                  <c:v>0.91595199999999832</c:v>
                </c:pt>
                <c:pt idx="13506">
                  <c:v>0.91595199999999832</c:v>
                </c:pt>
                <c:pt idx="13507">
                  <c:v>0.91595199999999832</c:v>
                </c:pt>
                <c:pt idx="13508">
                  <c:v>0.91595199999999832</c:v>
                </c:pt>
                <c:pt idx="13509">
                  <c:v>0.91595199999999832</c:v>
                </c:pt>
                <c:pt idx="13510">
                  <c:v>0.91595199999999832</c:v>
                </c:pt>
                <c:pt idx="13511">
                  <c:v>0.91595199999999832</c:v>
                </c:pt>
                <c:pt idx="13512">
                  <c:v>0.91595199999999832</c:v>
                </c:pt>
                <c:pt idx="13513">
                  <c:v>0.91595199999999832</c:v>
                </c:pt>
                <c:pt idx="13514">
                  <c:v>0.91595199999999832</c:v>
                </c:pt>
                <c:pt idx="13515">
                  <c:v>0.91595199999999832</c:v>
                </c:pt>
                <c:pt idx="13516">
                  <c:v>0.91595199999999832</c:v>
                </c:pt>
                <c:pt idx="13517">
                  <c:v>0.91595199999999832</c:v>
                </c:pt>
                <c:pt idx="13518">
                  <c:v>0.91595199999999832</c:v>
                </c:pt>
                <c:pt idx="13519">
                  <c:v>0.91595199999999832</c:v>
                </c:pt>
                <c:pt idx="13520">
                  <c:v>0.91595199999999832</c:v>
                </c:pt>
                <c:pt idx="13521">
                  <c:v>0.91595199999999832</c:v>
                </c:pt>
                <c:pt idx="13522">
                  <c:v>0.91595199999999832</c:v>
                </c:pt>
                <c:pt idx="13523">
                  <c:v>0.91595199999999832</c:v>
                </c:pt>
                <c:pt idx="13524">
                  <c:v>0.91595199999999832</c:v>
                </c:pt>
                <c:pt idx="13525">
                  <c:v>0.91595199999999832</c:v>
                </c:pt>
                <c:pt idx="13526">
                  <c:v>0.91595199999999832</c:v>
                </c:pt>
                <c:pt idx="13527">
                  <c:v>0.91595199999999832</c:v>
                </c:pt>
                <c:pt idx="13528">
                  <c:v>0.91595199999999832</c:v>
                </c:pt>
                <c:pt idx="13529">
                  <c:v>0.91595199999999832</c:v>
                </c:pt>
                <c:pt idx="13530">
                  <c:v>0.91595199999999832</c:v>
                </c:pt>
                <c:pt idx="13531">
                  <c:v>0.91595199999999832</c:v>
                </c:pt>
                <c:pt idx="13532">
                  <c:v>0.91595199999999832</c:v>
                </c:pt>
                <c:pt idx="13533">
                  <c:v>0.91595199999999832</c:v>
                </c:pt>
                <c:pt idx="13534">
                  <c:v>0.91595199999999832</c:v>
                </c:pt>
                <c:pt idx="13535">
                  <c:v>0.91595199999999832</c:v>
                </c:pt>
                <c:pt idx="13536">
                  <c:v>0.91595199999999832</c:v>
                </c:pt>
                <c:pt idx="13537">
                  <c:v>0.91595199999999832</c:v>
                </c:pt>
                <c:pt idx="13538">
                  <c:v>0.91595199999999832</c:v>
                </c:pt>
                <c:pt idx="13539">
                  <c:v>0.91595199999999832</c:v>
                </c:pt>
                <c:pt idx="13540">
                  <c:v>0.91595199999999832</c:v>
                </c:pt>
                <c:pt idx="13541">
                  <c:v>0.91595199999999832</c:v>
                </c:pt>
                <c:pt idx="13542">
                  <c:v>0.91595199999999832</c:v>
                </c:pt>
                <c:pt idx="13543">
                  <c:v>0.91595199999999832</c:v>
                </c:pt>
                <c:pt idx="13544">
                  <c:v>0.91595199999999832</c:v>
                </c:pt>
                <c:pt idx="13545">
                  <c:v>0.91595199999999832</c:v>
                </c:pt>
                <c:pt idx="13546">
                  <c:v>0.91595199999999832</c:v>
                </c:pt>
                <c:pt idx="13547">
                  <c:v>0.91595199999999832</c:v>
                </c:pt>
                <c:pt idx="13548">
                  <c:v>0.91595199999999832</c:v>
                </c:pt>
                <c:pt idx="13549">
                  <c:v>0.91595199999999832</c:v>
                </c:pt>
                <c:pt idx="13550">
                  <c:v>0.91595199999999832</c:v>
                </c:pt>
                <c:pt idx="13551">
                  <c:v>0.91595199999999832</c:v>
                </c:pt>
                <c:pt idx="13552">
                  <c:v>0.91595199999999832</c:v>
                </c:pt>
                <c:pt idx="13553">
                  <c:v>0.91595199999999832</c:v>
                </c:pt>
                <c:pt idx="13554">
                  <c:v>0.91595199999999832</c:v>
                </c:pt>
                <c:pt idx="13555">
                  <c:v>0.91595199999999832</c:v>
                </c:pt>
                <c:pt idx="13556">
                  <c:v>0.91595199999999832</c:v>
                </c:pt>
                <c:pt idx="13557">
                  <c:v>0.91595199999999832</c:v>
                </c:pt>
                <c:pt idx="13558">
                  <c:v>0.91595199999999832</c:v>
                </c:pt>
                <c:pt idx="13559">
                  <c:v>0.91595199999999832</c:v>
                </c:pt>
                <c:pt idx="13560">
                  <c:v>0.91595199999999832</c:v>
                </c:pt>
                <c:pt idx="13561">
                  <c:v>0.91595199999999832</c:v>
                </c:pt>
                <c:pt idx="13562">
                  <c:v>0.91595199999999832</c:v>
                </c:pt>
                <c:pt idx="13563">
                  <c:v>0.91595199999999832</c:v>
                </c:pt>
                <c:pt idx="13564">
                  <c:v>0.91595199999999832</c:v>
                </c:pt>
                <c:pt idx="13565">
                  <c:v>0.91595199999999832</c:v>
                </c:pt>
                <c:pt idx="13566">
                  <c:v>0.91595199999999832</c:v>
                </c:pt>
                <c:pt idx="13567">
                  <c:v>0.91595199999999832</c:v>
                </c:pt>
                <c:pt idx="13568">
                  <c:v>0.91595199999999832</c:v>
                </c:pt>
                <c:pt idx="13569">
                  <c:v>0.91595199999999832</c:v>
                </c:pt>
                <c:pt idx="13570">
                  <c:v>0.91595199999999832</c:v>
                </c:pt>
                <c:pt idx="13571">
                  <c:v>0.91595199999999832</c:v>
                </c:pt>
                <c:pt idx="13572">
                  <c:v>0.91595199999999832</c:v>
                </c:pt>
                <c:pt idx="13573">
                  <c:v>0.91595199999999832</c:v>
                </c:pt>
                <c:pt idx="13574">
                  <c:v>0.91595199999999832</c:v>
                </c:pt>
                <c:pt idx="13575">
                  <c:v>0.91595199999999832</c:v>
                </c:pt>
                <c:pt idx="13576">
                  <c:v>0.91595199999999832</c:v>
                </c:pt>
                <c:pt idx="13577">
                  <c:v>0.91595199999999832</c:v>
                </c:pt>
                <c:pt idx="13578">
                  <c:v>0.91595199999999832</c:v>
                </c:pt>
                <c:pt idx="13579">
                  <c:v>0.91595199999999832</c:v>
                </c:pt>
                <c:pt idx="13580">
                  <c:v>0.91595199999999832</c:v>
                </c:pt>
                <c:pt idx="13581">
                  <c:v>0.91595199999999832</c:v>
                </c:pt>
                <c:pt idx="13582">
                  <c:v>0.91595199999999832</c:v>
                </c:pt>
                <c:pt idx="13583">
                  <c:v>0.91595199999999832</c:v>
                </c:pt>
                <c:pt idx="13584">
                  <c:v>0.91595199999999832</c:v>
                </c:pt>
                <c:pt idx="13585">
                  <c:v>0.91595199999999832</c:v>
                </c:pt>
                <c:pt idx="13586">
                  <c:v>0.91595199999999832</c:v>
                </c:pt>
                <c:pt idx="13587">
                  <c:v>0.91595199999999832</c:v>
                </c:pt>
                <c:pt idx="13588">
                  <c:v>0.91595199999999832</c:v>
                </c:pt>
                <c:pt idx="13589">
                  <c:v>0.91595199999999832</c:v>
                </c:pt>
                <c:pt idx="13590">
                  <c:v>0.91595199999999832</c:v>
                </c:pt>
                <c:pt idx="13591">
                  <c:v>0.91595199999999832</c:v>
                </c:pt>
                <c:pt idx="13592">
                  <c:v>0.91595199999999832</c:v>
                </c:pt>
                <c:pt idx="13593">
                  <c:v>0.91595199999999832</c:v>
                </c:pt>
                <c:pt idx="13594">
                  <c:v>0.91595199999999832</c:v>
                </c:pt>
                <c:pt idx="13595">
                  <c:v>0.91595199999999832</c:v>
                </c:pt>
                <c:pt idx="13596">
                  <c:v>0.91595199999999832</c:v>
                </c:pt>
                <c:pt idx="13597">
                  <c:v>0.91595199999999832</c:v>
                </c:pt>
                <c:pt idx="13598">
                  <c:v>0.91595199999999832</c:v>
                </c:pt>
                <c:pt idx="13599">
                  <c:v>0.91595199999999832</c:v>
                </c:pt>
                <c:pt idx="13600">
                  <c:v>0.91595199999999832</c:v>
                </c:pt>
                <c:pt idx="13601">
                  <c:v>0.91595199999999832</c:v>
                </c:pt>
                <c:pt idx="13602">
                  <c:v>0.91595199999999832</c:v>
                </c:pt>
                <c:pt idx="13603">
                  <c:v>0.91595199999999832</c:v>
                </c:pt>
                <c:pt idx="13604">
                  <c:v>0.91595199999999832</c:v>
                </c:pt>
                <c:pt idx="13605">
                  <c:v>0.91595199999999832</c:v>
                </c:pt>
                <c:pt idx="13606">
                  <c:v>0.91595199999999832</c:v>
                </c:pt>
                <c:pt idx="13607">
                  <c:v>0.91595199999999832</c:v>
                </c:pt>
                <c:pt idx="13608">
                  <c:v>0.91595199999999832</c:v>
                </c:pt>
                <c:pt idx="13609">
                  <c:v>0.91595199999999832</c:v>
                </c:pt>
                <c:pt idx="13610">
                  <c:v>0.91595199999999832</c:v>
                </c:pt>
                <c:pt idx="13611">
                  <c:v>0.91595199999999832</c:v>
                </c:pt>
                <c:pt idx="13612">
                  <c:v>0.91595199999999832</c:v>
                </c:pt>
                <c:pt idx="13613">
                  <c:v>0.91595199999999832</c:v>
                </c:pt>
                <c:pt idx="13614">
                  <c:v>0.91595199999999832</c:v>
                </c:pt>
                <c:pt idx="13615">
                  <c:v>0.91595199999999832</c:v>
                </c:pt>
                <c:pt idx="13616">
                  <c:v>0.91595199999999832</c:v>
                </c:pt>
                <c:pt idx="13617">
                  <c:v>0.91595199999999832</c:v>
                </c:pt>
                <c:pt idx="13618">
                  <c:v>0.91595199999999832</c:v>
                </c:pt>
                <c:pt idx="13619">
                  <c:v>0.91595199999999832</c:v>
                </c:pt>
                <c:pt idx="13620">
                  <c:v>0.91595199999999832</c:v>
                </c:pt>
                <c:pt idx="13621">
                  <c:v>0.91595199999999832</c:v>
                </c:pt>
                <c:pt idx="13622">
                  <c:v>0.91595199999999832</c:v>
                </c:pt>
                <c:pt idx="13623">
                  <c:v>0.91595199999999832</c:v>
                </c:pt>
                <c:pt idx="13624">
                  <c:v>0.91595199999999832</c:v>
                </c:pt>
                <c:pt idx="13625">
                  <c:v>0.91595199999999832</c:v>
                </c:pt>
                <c:pt idx="13626">
                  <c:v>0.91595199999999832</c:v>
                </c:pt>
                <c:pt idx="13627">
                  <c:v>0.91595199999999832</c:v>
                </c:pt>
                <c:pt idx="13628">
                  <c:v>0.91595199999999832</c:v>
                </c:pt>
                <c:pt idx="13629">
                  <c:v>0.91595199999999832</c:v>
                </c:pt>
                <c:pt idx="13630">
                  <c:v>0.91595199999999832</c:v>
                </c:pt>
                <c:pt idx="13631">
                  <c:v>0.91595199999999832</c:v>
                </c:pt>
                <c:pt idx="13632">
                  <c:v>0.91595199999999832</c:v>
                </c:pt>
                <c:pt idx="13633">
                  <c:v>0.91595199999999832</c:v>
                </c:pt>
                <c:pt idx="13634">
                  <c:v>0.91595199999999832</c:v>
                </c:pt>
                <c:pt idx="13635">
                  <c:v>0.91595199999999832</c:v>
                </c:pt>
                <c:pt idx="13636">
                  <c:v>0.91595199999999832</c:v>
                </c:pt>
                <c:pt idx="13637">
                  <c:v>0.91595199999999832</c:v>
                </c:pt>
                <c:pt idx="13638">
                  <c:v>0.91595199999999832</c:v>
                </c:pt>
                <c:pt idx="13639">
                  <c:v>0.91595199999999832</c:v>
                </c:pt>
                <c:pt idx="13640">
                  <c:v>0.91595199999999832</c:v>
                </c:pt>
                <c:pt idx="13641">
                  <c:v>0.91595199999999832</c:v>
                </c:pt>
                <c:pt idx="13642">
                  <c:v>0.91595199999999832</c:v>
                </c:pt>
                <c:pt idx="13643">
                  <c:v>0.91595199999999832</c:v>
                </c:pt>
                <c:pt idx="13644">
                  <c:v>0.91595199999999832</c:v>
                </c:pt>
                <c:pt idx="13645">
                  <c:v>0.91595199999999832</c:v>
                </c:pt>
                <c:pt idx="13646">
                  <c:v>0.91595199999999832</c:v>
                </c:pt>
                <c:pt idx="13647">
                  <c:v>0.91595199999999832</c:v>
                </c:pt>
                <c:pt idx="13648">
                  <c:v>0.91595199999999832</c:v>
                </c:pt>
                <c:pt idx="13649">
                  <c:v>0.91595199999999832</c:v>
                </c:pt>
                <c:pt idx="13650">
                  <c:v>0.91595199999999832</c:v>
                </c:pt>
                <c:pt idx="13651">
                  <c:v>0.91595199999999832</c:v>
                </c:pt>
                <c:pt idx="13652">
                  <c:v>0.91595199999999832</c:v>
                </c:pt>
                <c:pt idx="13653">
                  <c:v>0.91595199999999832</c:v>
                </c:pt>
                <c:pt idx="13654">
                  <c:v>0.91595199999999832</c:v>
                </c:pt>
                <c:pt idx="13655">
                  <c:v>0.91595199999999832</c:v>
                </c:pt>
                <c:pt idx="13656">
                  <c:v>0.91595199999999832</c:v>
                </c:pt>
                <c:pt idx="13657">
                  <c:v>0.91595199999999832</c:v>
                </c:pt>
                <c:pt idx="13658">
                  <c:v>0.91595199999999832</c:v>
                </c:pt>
                <c:pt idx="13659">
                  <c:v>0.91595199999999832</c:v>
                </c:pt>
                <c:pt idx="13660">
                  <c:v>0.91595199999999832</c:v>
                </c:pt>
                <c:pt idx="13661">
                  <c:v>0.91595199999999832</c:v>
                </c:pt>
                <c:pt idx="13662">
                  <c:v>0.91595199999999832</c:v>
                </c:pt>
                <c:pt idx="13663">
                  <c:v>0.91595199999999832</c:v>
                </c:pt>
                <c:pt idx="13664">
                  <c:v>0.91595199999999832</c:v>
                </c:pt>
                <c:pt idx="13665">
                  <c:v>0.91595199999999832</c:v>
                </c:pt>
                <c:pt idx="13666">
                  <c:v>0.91595199999999832</c:v>
                </c:pt>
                <c:pt idx="13667">
                  <c:v>0.91595199999999832</c:v>
                </c:pt>
                <c:pt idx="13668">
                  <c:v>0.91595199999999832</c:v>
                </c:pt>
                <c:pt idx="13669">
                  <c:v>0.91595199999999832</c:v>
                </c:pt>
                <c:pt idx="13670">
                  <c:v>0.91595199999999832</c:v>
                </c:pt>
                <c:pt idx="13671">
                  <c:v>0.91595199999999832</c:v>
                </c:pt>
                <c:pt idx="13672">
                  <c:v>0.91595199999999832</c:v>
                </c:pt>
                <c:pt idx="13673">
                  <c:v>0.91595199999999832</c:v>
                </c:pt>
                <c:pt idx="13674">
                  <c:v>0.91595199999999832</c:v>
                </c:pt>
                <c:pt idx="13675">
                  <c:v>0.91595199999999832</c:v>
                </c:pt>
                <c:pt idx="13676">
                  <c:v>0.91595199999999832</c:v>
                </c:pt>
                <c:pt idx="13677">
                  <c:v>0.91595199999999832</c:v>
                </c:pt>
                <c:pt idx="13678">
                  <c:v>0.91595199999999832</c:v>
                </c:pt>
                <c:pt idx="13679">
                  <c:v>0.91595199999999832</c:v>
                </c:pt>
                <c:pt idx="13680">
                  <c:v>0.91595199999999832</c:v>
                </c:pt>
                <c:pt idx="13681">
                  <c:v>0.91595199999999832</c:v>
                </c:pt>
                <c:pt idx="13682">
                  <c:v>0.91595199999999832</c:v>
                </c:pt>
                <c:pt idx="13683">
                  <c:v>0.91595199999999832</c:v>
                </c:pt>
                <c:pt idx="13684">
                  <c:v>0.91595199999999832</c:v>
                </c:pt>
                <c:pt idx="13685">
                  <c:v>0.91595199999999832</c:v>
                </c:pt>
                <c:pt idx="13686">
                  <c:v>0.91595199999999832</c:v>
                </c:pt>
                <c:pt idx="13687">
                  <c:v>0.91595199999999832</c:v>
                </c:pt>
                <c:pt idx="13688">
                  <c:v>0.91595199999999832</c:v>
                </c:pt>
                <c:pt idx="13689">
                  <c:v>0.91595199999999832</c:v>
                </c:pt>
                <c:pt idx="13690">
                  <c:v>0.91595199999999832</c:v>
                </c:pt>
                <c:pt idx="13691">
                  <c:v>0.91595199999999832</c:v>
                </c:pt>
                <c:pt idx="13692">
                  <c:v>0.91595199999999832</c:v>
                </c:pt>
                <c:pt idx="13693">
                  <c:v>0.91595199999999832</c:v>
                </c:pt>
                <c:pt idx="13694">
                  <c:v>0.91595199999999832</c:v>
                </c:pt>
                <c:pt idx="13695">
                  <c:v>0.91595199999999832</c:v>
                </c:pt>
                <c:pt idx="13696">
                  <c:v>0.91595199999999832</c:v>
                </c:pt>
                <c:pt idx="13697">
                  <c:v>0.91595199999999832</c:v>
                </c:pt>
                <c:pt idx="13698">
                  <c:v>0.91595199999999832</c:v>
                </c:pt>
                <c:pt idx="13699">
                  <c:v>0.91595199999999832</c:v>
                </c:pt>
                <c:pt idx="13700">
                  <c:v>0.91595199999999832</c:v>
                </c:pt>
                <c:pt idx="13701">
                  <c:v>0.91595199999999832</c:v>
                </c:pt>
                <c:pt idx="13702">
                  <c:v>0.91595199999999832</c:v>
                </c:pt>
                <c:pt idx="13703">
                  <c:v>0.91595199999999832</c:v>
                </c:pt>
                <c:pt idx="13704">
                  <c:v>0.91595199999999832</c:v>
                </c:pt>
                <c:pt idx="13705">
                  <c:v>0.91595199999999832</c:v>
                </c:pt>
                <c:pt idx="13706">
                  <c:v>0.91595199999999832</c:v>
                </c:pt>
                <c:pt idx="13707">
                  <c:v>0.91595199999999832</c:v>
                </c:pt>
                <c:pt idx="13708">
                  <c:v>0.91595199999999832</c:v>
                </c:pt>
                <c:pt idx="13709">
                  <c:v>0.91595199999999832</c:v>
                </c:pt>
                <c:pt idx="13710">
                  <c:v>0.91595199999999832</c:v>
                </c:pt>
                <c:pt idx="13711">
                  <c:v>0.91595199999999832</c:v>
                </c:pt>
                <c:pt idx="13712">
                  <c:v>0.91595199999999832</c:v>
                </c:pt>
                <c:pt idx="13713">
                  <c:v>0.91595199999999832</c:v>
                </c:pt>
                <c:pt idx="13714">
                  <c:v>0.91595199999999832</c:v>
                </c:pt>
                <c:pt idx="13715">
                  <c:v>0.91595199999999832</c:v>
                </c:pt>
                <c:pt idx="13716">
                  <c:v>0.91595199999999832</c:v>
                </c:pt>
                <c:pt idx="13717">
                  <c:v>0.91595199999999832</c:v>
                </c:pt>
                <c:pt idx="13718">
                  <c:v>0.91595199999999832</c:v>
                </c:pt>
                <c:pt idx="13719">
                  <c:v>0.91595199999999832</c:v>
                </c:pt>
                <c:pt idx="13720">
                  <c:v>0.91595199999999832</c:v>
                </c:pt>
                <c:pt idx="13721">
                  <c:v>0.91595199999999832</c:v>
                </c:pt>
                <c:pt idx="13722">
                  <c:v>0.91595199999999832</c:v>
                </c:pt>
                <c:pt idx="13723">
                  <c:v>0.91595199999999832</c:v>
                </c:pt>
                <c:pt idx="13724">
                  <c:v>0.91595199999999832</c:v>
                </c:pt>
                <c:pt idx="13725">
                  <c:v>0.91595199999999832</c:v>
                </c:pt>
                <c:pt idx="13726">
                  <c:v>0.91595199999999832</c:v>
                </c:pt>
                <c:pt idx="13727">
                  <c:v>0.91595199999999832</c:v>
                </c:pt>
                <c:pt idx="13728">
                  <c:v>0.91595199999999832</c:v>
                </c:pt>
                <c:pt idx="13729">
                  <c:v>0.91595199999999832</c:v>
                </c:pt>
                <c:pt idx="13730">
                  <c:v>0.91595199999999832</c:v>
                </c:pt>
                <c:pt idx="13731">
                  <c:v>0.91595199999999832</c:v>
                </c:pt>
                <c:pt idx="13732">
                  <c:v>0.91595199999999832</c:v>
                </c:pt>
                <c:pt idx="13733">
                  <c:v>0.91595199999999832</c:v>
                </c:pt>
                <c:pt idx="13734">
                  <c:v>0.91595199999999832</c:v>
                </c:pt>
                <c:pt idx="13735">
                  <c:v>0.91595199999999832</c:v>
                </c:pt>
                <c:pt idx="13736">
                  <c:v>0.91595199999999832</c:v>
                </c:pt>
                <c:pt idx="13737">
                  <c:v>0.91595199999999832</c:v>
                </c:pt>
                <c:pt idx="13738">
                  <c:v>0.91595199999999832</c:v>
                </c:pt>
                <c:pt idx="13739">
                  <c:v>0.91595199999999832</c:v>
                </c:pt>
                <c:pt idx="13740">
                  <c:v>0.91595199999999832</c:v>
                </c:pt>
                <c:pt idx="13741">
                  <c:v>0.91595199999999832</c:v>
                </c:pt>
                <c:pt idx="13742">
                  <c:v>0.91595199999999832</c:v>
                </c:pt>
                <c:pt idx="13743">
                  <c:v>0.91595199999999832</c:v>
                </c:pt>
                <c:pt idx="13744">
                  <c:v>0.91595199999999832</c:v>
                </c:pt>
                <c:pt idx="13745">
                  <c:v>0.91595199999999832</c:v>
                </c:pt>
                <c:pt idx="13746">
                  <c:v>0.91595199999999832</c:v>
                </c:pt>
                <c:pt idx="13747">
                  <c:v>0.91595199999999832</c:v>
                </c:pt>
                <c:pt idx="13748">
                  <c:v>0.91595199999999832</c:v>
                </c:pt>
                <c:pt idx="13749">
                  <c:v>0.91595199999999832</c:v>
                </c:pt>
                <c:pt idx="13750">
                  <c:v>0.91595199999999832</c:v>
                </c:pt>
                <c:pt idx="13751">
                  <c:v>0.91595199999999832</c:v>
                </c:pt>
                <c:pt idx="13752">
                  <c:v>0.91595199999999832</c:v>
                </c:pt>
                <c:pt idx="13753">
                  <c:v>0.91595199999999832</c:v>
                </c:pt>
                <c:pt idx="13754">
                  <c:v>0.91595199999999832</c:v>
                </c:pt>
                <c:pt idx="13755">
                  <c:v>0.91595199999999832</c:v>
                </c:pt>
                <c:pt idx="13756">
                  <c:v>0.91595199999999832</c:v>
                </c:pt>
                <c:pt idx="13757">
                  <c:v>0.91595199999999832</c:v>
                </c:pt>
                <c:pt idx="13758">
                  <c:v>0.91595199999999832</c:v>
                </c:pt>
                <c:pt idx="13759">
                  <c:v>0.91595199999999832</c:v>
                </c:pt>
                <c:pt idx="13760">
                  <c:v>0.91595199999999832</c:v>
                </c:pt>
                <c:pt idx="13761">
                  <c:v>0.91595199999999832</c:v>
                </c:pt>
                <c:pt idx="13762">
                  <c:v>0.91595199999999832</c:v>
                </c:pt>
                <c:pt idx="13763">
                  <c:v>0.91595199999999832</c:v>
                </c:pt>
                <c:pt idx="13764">
                  <c:v>0.91595199999999832</c:v>
                </c:pt>
                <c:pt idx="13765">
                  <c:v>0.91595199999999832</c:v>
                </c:pt>
                <c:pt idx="13766">
                  <c:v>0.91595199999999832</c:v>
                </c:pt>
                <c:pt idx="13767">
                  <c:v>0.91595199999999832</c:v>
                </c:pt>
                <c:pt idx="13768">
                  <c:v>0.91595199999999832</c:v>
                </c:pt>
                <c:pt idx="13769">
                  <c:v>0.91595199999999832</c:v>
                </c:pt>
                <c:pt idx="13770">
                  <c:v>0.91595199999999832</c:v>
                </c:pt>
                <c:pt idx="13771">
                  <c:v>0.91595199999999832</c:v>
                </c:pt>
                <c:pt idx="13772">
                  <c:v>0.91595199999999832</c:v>
                </c:pt>
                <c:pt idx="13773">
                  <c:v>0.91595199999999832</c:v>
                </c:pt>
                <c:pt idx="13774">
                  <c:v>0.91595199999999832</c:v>
                </c:pt>
                <c:pt idx="13775">
                  <c:v>0.91595199999999832</c:v>
                </c:pt>
                <c:pt idx="13776">
                  <c:v>0.91595199999999832</c:v>
                </c:pt>
                <c:pt idx="13777">
                  <c:v>0.91595199999999832</c:v>
                </c:pt>
                <c:pt idx="13778">
                  <c:v>0.91595199999999832</c:v>
                </c:pt>
                <c:pt idx="13779">
                  <c:v>0.91595199999999832</c:v>
                </c:pt>
                <c:pt idx="13780">
                  <c:v>0.91595199999999832</c:v>
                </c:pt>
                <c:pt idx="13781">
                  <c:v>0.91595199999999832</c:v>
                </c:pt>
                <c:pt idx="13782">
                  <c:v>0.91595199999999832</c:v>
                </c:pt>
                <c:pt idx="13783">
                  <c:v>0.91595199999999832</c:v>
                </c:pt>
                <c:pt idx="13784">
                  <c:v>0.91595199999999832</c:v>
                </c:pt>
                <c:pt idx="13785">
                  <c:v>0.91595199999999832</c:v>
                </c:pt>
                <c:pt idx="13786">
                  <c:v>0.91595199999999832</c:v>
                </c:pt>
                <c:pt idx="13787">
                  <c:v>0.91595199999999832</c:v>
                </c:pt>
                <c:pt idx="13788">
                  <c:v>0.91595199999999832</c:v>
                </c:pt>
                <c:pt idx="13789">
                  <c:v>0.91595199999999832</c:v>
                </c:pt>
                <c:pt idx="13790">
                  <c:v>0.91595199999999832</c:v>
                </c:pt>
                <c:pt idx="13791">
                  <c:v>0.91595199999999832</c:v>
                </c:pt>
                <c:pt idx="13792">
                  <c:v>0.91595199999999832</c:v>
                </c:pt>
                <c:pt idx="13793">
                  <c:v>0.91595199999999832</c:v>
                </c:pt>
                <c:pt idx="13794">
                  <c:v>0.91595199999999832</c:v>
                </c:pt>
                <c:pt idx="13795">
                  <c:v>0.91595199999999832</c:v>
                </c:pt>
                <c:pt idx="13796">
                  <c:v>0.91595199999999832</c:v>
                </c:pt>
                <c:pt idx="13797">
                  <c:v>0.91595199999999832</c:v>
                </c:pt>
                <c:pt idx="13798">
                  <c:v>0.91595199999999832</c:v>
                </c:pt>
                <c:pt idx="13799">
                  <c:v>0.91595199999999832</c:v>
                </c:pt>
                <c:pt idx="13800">
                  <c:v>0.91595199999999832</c:v>
                </c:pt>
                <c:pt idx="13801">
                  <c:v>0.91595199999999832</c:v>
                </c:pt>
                <c:pt idx="13802">
                  <c:v>0.91595199999999832</c:v>
                </c:pt>
                <c:pt idx="13803">
                  <c:v>0.91595199999999832</c:v>
                </c:pt>
                <c:pt idx="13804">
                  <c:v>0.91595199999999832</c:v>
                </c:pt>
                <c:pt idx="13805">
                  <c:v>0.91595199999999832</c:v>
                </c:pt>
                <c:pt idx="13806">
                  <c:v>0.91595199999999832</c:v>
                </c:pt>
                <c:pt idx="13807">
                  <c:v>0.91595199999999832</c:v>
                </c:pt>
                <c:pt idx="13808">
                  <c:v>0.91595199999999832</c:v>
                </c:pt>
                <c:pt idx="13809">
                  <c:v>0.91595199999999832</c:v>
                </c:pt>
                <c:pt idx="13810">
                  <c:v>0.91595199999999832</c:v>
                </c:pt>
                <c:pt idx="13811">
                  <c:v>0.91595199999999832</c:v>
                </c:pt>
                <c:pt idx="13812">
                  <c:v>0.91595199999999832</c:v>
                </c:pt>
                <c:pt idx="13813">
                  <c:v>0.91595199999999832</c:v>
                </c:pt>
                <c:pt idx="13814">
                  <c:v>0.91595199999999832</c:v>
                </c:pt>
                <c:pt idx="13815">
                  <c:v>0.91595199999999832</c:v>
                </c:pt>
                <c:pt idx="13816">
                  <c:v>0.91595199999999832</c:v>
                </c:pt>
                <c:pt idx="13817">
                  <c:v>0.91595199999999832</c:v>
                </c:pt>
                <c:pt idx="13818">
                  <c:v>0.91595199999999832</c:v>
                </c:pt>
                <c:pt idx="13819">
                  <c:v>0.91595199999999832</c:v>
                </c:pt>
                <c:pt idx="13820">
                  <c:v>0.91595199999999832</c:v>
                </c:pt>
                <c:pt idx="13821">
                  <c:v>0.91595199999999832</c:v>
                </c:pt>
                <c:pt idx="13822">
                  <c:v>0.91595199999999832</c:v>
                </c:pt>
                <c:pt idx="13823">
                  <c:v>0.91595199999999832</c:v>
                </c:pt>
                <c:pt idx="13824">
                  <c:v>0.91595199999999832</c:v>
                </c:pt>
                <c:pt idx="13825">
                  <c:v>0.91595199999999832</c:v>
                </c:pt>
                <c:pt idx="13826">
                  <c:v>0.91595199999999832</c:v>
                </c:pt>
                <c:pt idx="13827">
                  <c:v>0.91595199999999832</c:v>
                </c:pt>
                <c:pt idx="13828">
                  <c:v>0.91595199999999832</c:v>
                </c:pt>
                <c:pt idx="13829">
                  <c:v>0.91595199999999832</c:v>
                </c:pt>
                <c:pt idx="13830">
                  <c:v>0.91595199999999832</c:v>
                </c:pt>
                <c:pt idx="13831">
                  <c:v>0.91595199999999832</c:v>
                </c:pt>
                <c:pt idx="13832">
                  <c:v>0.91595199999999832</c:v>
                </c:pt>
                <c:pt idx="13833">
                  <c:v>0.91595199999999832</c:v>
                </c:pt>
                <c:pt idx="13834">
                  <c:v>0.91595199999999832</c:v>
                </c:pt>
                <c:pt idx="13835">
                  <c:v>0.91595199999999832</c:v>
                </c:pt>
                <c:pt idx="13836">
                  <c:v>0.91595199999999832</c:v>
                </c:pt>
                <c:pt idx="13837">
                  <c:v>0.91595199999999832</c:v>
                </c:pt>
                <c:pt idx="13838">
                  <c:v>0.91595199999999832</c:v>
                </c:pt>
                <c:pt idx="13839">
                  <c:v>0.91595199999999832</c:v>
                </c:pt>
                <c:pt idx="13840">
                  <c:v>0.91595199999999832</c:v>
                </c:pt>
                <c:pt idx="13841">
                  <c:v>0.91595199999999832</c:v>
                </c:pt>
                <c:pt idx="13842">
                  <c:v>0.91595199999999832</c:v>
                </c:pt>
                <c:pt idx="13843">
                  <c:v>0.91595199999999832</c:v>
                </c:pt>
                <c:pt idx="13844">
                  <c:v>0.91595199999999832</c:v>
                </c:pt>
                <c:pt idx="13845">
                  <c:v>0.91595199999999832</c:v>
                </c:pt>
                <c:pt idx="13846">
                  <c:v>0.91595199999999832</c:v>
                </c:pt>
                <c:pt idx="13847">
                  <c:v>0.91595199999999832</c:v>
                </c:pt>
                <c:pt idx="13848">
                  <c:v>0.91595199999999832</c:v>
                </c:pt>
                <c:pt idx="13849">
                  <c:v>0.91595199999999832</c:v>
                </c:pt>
                <c:pt idx="13850">
                  <c:v>0.91595199999999832</c:v>
                </c:pt>
                <c:pt idx="13851">
                  <c:v>0.91595199999999832</c:v>
                </c:pt>
                <c:pt idx="13852">
                  <c:v>0.91595199999999832</c:v>
                </c:pt>
                <c:pt idx="13853">
                  <c:v>0.91595199999999832</c:v>
                </c:pt>
                <c:pt idx="13854">
                  <c:v>0.91595199999999832</c:v>
                </c:pt>
                <c:pt idx="13855">
                  <c:v>0.91595199999999832</c:v>
                </c:pt>
                <c:pt idx="13856">
                  <c:v>0.91595199999999832</c:v>
                </c:pt>
                <c:pt idx="13857">
                  <c:v>0.91595199999999832</c:v>
                </c:pt>
                <c:pt idx="13858">
                  <c:v>0.91595199999999832</c:v>
                </c:pt>
                <c:pt idx="13859">
                  <c:v>0.91595199999999832</c:v>
                </c:pt>
                <c:pt idx="13860">
                  <c:v>0.91595199999999832</c:v>
                </c:pt>
                <c:pt idx="13861">
                  <c:v>0.91595199999999832</c:v>
                </c:pt>
                <c:pt idx="13862">
                  <c:v>0.91595199999999832</c:v>
                </c:pt>
                <c:pt idx="13863">
                  <c:v>0.91595199999999832</c:v>
                </c:pt>
                <c:pt idx="13864">
                  <c:v>0.91595199999999832</c:v>
                </c:pt>
                <c:pt idx="13865">
                  <c:v>0.91595199999999832</c:v>
                </c:pt>
                <c:pt idx="13866">
                  <c:v>0.91595199999999832</c:v>
                </c:pt>
                <c:pt idx="13867">
                  <c:v>0.91595199999999832</c:v>
                </c:pt>
                <c:pt idx="13868">
                  <c:v>0.91595199999999832</c:v>
                </c:pt>
                <c:pt idx="13869">
                  <c:v>0.91595199999999832</c:v>
                </c:pt>
                <c:pt idx="13870">
                  <c:v>0.91595199999999832</c:v>
                </c:pt>
                <c:pt idx="13871">
                  <c:v>0.91595199999999832</c:v>
                </c:pt>
                <c:pt idx="13872">
                  <c:v>0.91595199999999832</c:v>
                </c:pt>
                <c:pt idx="13873">
                  <c:v>0.91595199999999832</c:v>
                </c:pt>
                <c:pt idx="13874">
                  <c:v>0.91595199999999832</c:v>
                </c:pt>
                <c:pt idx="13875">
                  <c:v>0.91595199999999832</c:v>
                </c:pt>
                <c:pt idx="13876">
                  <c:v>0.91595199999999832</c:v>
                </c:pt>
                <c:pt idx="13877">
                  <c:v>0.91595199999999832</c:v>
                </c:pt>
                <c:pt idx="13878">
                  <c:v>0.91595199999999832</c:v>
                </c:pt>
                <c:pt idx="13879">
                  <c:v>0.91595199999999832</c:v>
                </c:pt>
                <c:pt idx="13880">
                  <c:v>0.91595199999999832</c:v>
                </c:pt>
                <c:pt idx="13881">
                  <c:v>0.91595199999999832</c:v>
                </c:pt>
                <c:pt idx="13882">
                  <c:v>0.91595199999999832</c:v>
                </c:pt>
                <c:pt idx="13883">
                  <c:v>0.91595199999999832</c:v>
                </c:pt>
                <c:pt idx="13884">
                  <c:v>0.91595199999999832</c:v>
                </c:pt>
                <c:pt idx="13885">
                  <c:v>0.91595199999999832</c:v>
                </c:pt>
                <c:pt idx="13886">
                  <c:v>0.91595199999999832</c:v>
                </c:pt>
                <c:pt idx="13887">
                  <c:v>0.91595199999999832</c:v>
                </c:pt>
                <c:pt idx="13888">
                  <c:v>0.91595199999999832</c:v>
                </c:pt>
                <c:pt idx="13889">
                  <c:v>0.91595199999999832</c:v>
                </c:pt>
                <c:pt idx="13890">
                  <c:v>0.91595199999999832</c:v>
                </c:pt>
                <c:pt idx="13891">
                  <c:v>0.91595199999999832</c:v>
                </c:pt>
                <c:pt idx="13892">
                  <c:v>0.91595199999999832</c:v>
                </c:pt>
                <c:pt idx="13893">
                  <c:v>0.91595199999999832</c:v>
                </c:pt>
                <c:pt idx="13894">
                  <c:v>0.91595199999999832</c:v>
                </c:pt>
                <c:pt idx="13895">
                  <c:v>0.91595199999999832</c:v>
                </c:pt>
                <c:pt idx="13896">
                  <c:v>0.91595199999999832</c:v>
                </c:pt>
                <c:pt idx="13897">
                  <c:v>0.91595199999999832</c:v>
                </c:pt>
                <c:pt idx="13898">
                  <c:v>0.91595199999999832</c:v>
                </c:pt>
                <c:pt idx="13899">
                  <c:v>0.91595199999999832</c:v>
                </c:pt>
                <c:pt idx="13900">
                  <c:v>0.91595199999999832</c:v>
                </c:pt>
                <c:pt idx="13901">
                  <c:v>0.91595199999999832</c:v>
                </c:pt>
                <c:pt idx="13902">
                  <c:v>0.91595199999999832</c:v>
                </c:pt>
                <c:pt idx="13903">
                  <c:v>0.91595199999999832</c:v>
                </c:pt>
                <c:pt idx="13904">
                  <c:v>0.91595199999999832</c:v>
                </c:pt>
                <c:pt idx="13905">
                  <c:v>0.91595199999999832</c:v>
                </c:pt>
                <c:pt idx="13906">
                  <c:v>0.91595199999999832</c:v>
                </c:pt>
                <c:pt idx="13907">
                  <c:v>0.91595199999999832</c:v>
                </c:pt>
                <c:pt idx="13908">
                  <c:v>0.91595199999999832</c:v>
                </c:pt>
                <c:pt idx="13909">
                  <c:v>0.91595199999999832</c:v>
                </c:pt>
                <c:pt idx="13910">
                  <c:v>0.91595199999999832</c:v>
                </c:pt>
                <c:pt idx="13911">
                  <c:v>0.91595199999999832</c:v>
                </c:pt>
                <c:pt idx="13912">
                  <c:v>0.91595199999999832</c:v>
                </c:pt>
                <c:pt idx="13913">
                  <c:v>0.91595199999999832</c:v>
                </c:pt>
                <c:pt idx="13914">
                  <c:v>0.91595199999999832</c:v>
                </c:pt>
                <c:pt idx="13915">
                  <c:v>0.91595199999999832</c:v>
                </c:pt>
                <c:pt idx="13916">
                  <c:v>0.91595199999999832</c:v>
                </c:pt>
                <c:pt idx="13917">
                  <c:v>0.91595199999999832</c:v>
                </c:pt>
                <c:pt idx="13918">
                  <c:v>0.91595199999999832</c:v>
                </c:pt>
                <c:pt idx="13919">
                  <c:v>0.91595199999999832</c:v>
                </c:pt>
                <c:pt idx="13920">
                  <c:v>0.91595199999999832</c:v>
                </c:pt>
                <c:pt idx="13921">
                  <c:v>0.91595199999999832</c:v>
                </c:pt>
                <c:pt idx="13922">
                  <c:v>0.91595199999999832</c:v>
                </c:pt>
                <c:pt idx="13923">
                  <c:v>0.91595199999999832</c:v>
                </c:pt>
                <c:pt idx="13924">
                  <c:v>0.91595199999999832</c:v>
                </c:pt>
                <c:pt idx="13925">
                  <c:v>0.91595199999999832</c:v>
                </c:pt>
                <c:pt idx="13926">
                  <c:v>0.91595199999999832</c:v>
                </c:pt>
                <c:pt idx="13927">
                  <c:v>0.91595199999999832</c:v>
                </c:pt>
                <c:pt idx="13928">
                  <c:v>0.91595199999999832</c:v>
                </c:pt>
                <c:pt idx="13929">
                  <c:v>0.91595199999999832</c:v>
                </c:pt>
                <c:pt idx="13930">
                  <c:v>0.91595199999999832</c:v>
                </c:pt>
                <c:pt idx="13931">
                  <c:v>0.91595199999999832</c:v>
                </c:pt>
                <c:pt idx="13932">
                  <c:v>0.91595199999999832</c:v>
                </c:pt>
                <c:pt idx="13933">
                  <c:v>0.91595199999999832</c:v>
                </c:pt>
                <c:pt idx="13934">
                  <c:v>0.91595199999999832</c:v>
                </c:pt>
                <c:pt idx="13935">
                  <c:v>0.91595199999999832</c:v>
                </c:pt>
                <c:pt idx="13936">
                  <c:v>0.91595199999999832</c:v>
                </c:pt>
                <c:pt idx="13937">
                  <c:v>0.91595199999999832</c:v>
                </c:pt>
                <c:pt idx="13938">
                  <c:v>0.91595199999999832</c:v>
                </c:pt>
                <c:pt idx="13939">
                  <c:v>0.91595199999999832</c:v>
                </c:pt>
                <c:pt idx="13940">
                  <c:v>0.91595199999999832</c:v>
                </c:pt>
                <c:pt idx="13941">
                  <c:v>0.91595199999999832</c:v>
                </c:pt>
                <c:pt idx="13942">
                  <c:v>0.91595199999999832</c:v>
                </c:pt>
                <c:pt idx="13943">
                  <c:v>0.91595199999999832</c:v>
                </c:pt>
                <c:pt idx="13944">
                  <c:v>0.91595199999999832</c:v>
                </c:pt>
                <c:pt idx="13945">
                  <c:v>0.91595199999999832</c:v>
                </c:pt>
                <c:pt idx="13946">
                  <c:v>0.91595199999999832</c:v>
                </c:pt>
                <c:pt idx="13947">
                  <c:v>0.91595199999999832</c:v>
                </c:pt>
                <c:pt idx="13948">
                  <c:v>0.91595199999999832</c:v>
                </c:pt>
                <c:pt idx="13949">
                  <c:v>0.91595199999999832</c:v>
                </c:pt>
                <c:pt idx="13950">
                  <c:v>0.91595199999999832</c:v>
                </c:pt>
                <c:pt idx="13951">
                  <c:v>0.91595199999999832</c:v>
                </c:pt>
                <c:pt idx="13952">
                  <c:v>0.91595199999999832</c:v>
                </c:pt>
                <c:pt idx="13953">
                  <c:v>0.91595199999999832</c:v>
                </c:pt>
                <c:pt idx="13954">
                  <c:v>0.91595199999999832</c:v>
                </c:pt>
                <c:pt idx="13955">
                  <c:v>0.91595199999999832</c:v>
                </c:pt>
                <c:pt idx="13956">
                  <c:v>0.91595199999999832</c:v>
                </c:pt>
                <c:pt idx="13957">
                  <c:v>0.91595199999999832</c:v>
                </c:pt>
                <c:pt idx="13958">
                  <c:v>0.91595199999999832</c:v>
                </c:pt>
                <c:pt idx="13959">
                  <c:v>0.91595199999999832</c:v>
                </c:pt>
                <c:pt idx="13960">
                  <c:v>0.91595199999999832</c:v>
                </c:pt>
                <c:pt idx="13961">
                  <c:v>0.91595199999999832</c:v>
                </c:pt>
                <c:pt idx="13962">
                  <c:v>0.91595199999999832</c:v>
                </c:pt>
                <c:pt idx="13963">
                  <c:v>0.91595199999999832</c:v>
                </c:pt>
                <c:pt idx="13964">
                  <c:v>0.91595199999999832</c:v>
                </c:pt>
                <c:pt idx="13965">
                  <c:v>0.91595199999999832</c:v>
                </c:pt>
                <c:pt idx="13966">
                  <c:v>0.91595199999999832</c:v>
                </c:pt>
                <c:pt idx="13967">
                  <c:v>0.91595199999999832</c:v>
                </c:pt>
                <c:pt idx="13968">
                  <c:v>0.91595199999999832</c:v>
                </c:pt>
                <c:pt idx="13969">
                  <c:v>0.91595199999999832</c:v>
                </c:pt>
                <c:pt idx="13970">
                  <c:v>0.91595199999999832</c:v>
                </c:pt>
                <c:pt idx="13971">
                  <c:v>0.91595199999999832</c:v>
                </c:pt>
                <c:pt idx="13972">
                  <c:v>0.91595199999999832</c:v>
                </c:pt>
                <c:pt idx="13973">
                  <c:v>0.91595199999999832</c:v>
                </c:pt>
                <c:pt idx="13974">
                  <c:v>0.91595199999999832</c:v>
                </c:pt>
                <c:pt idx="13975">
                  <c:v>0.91595199999999832</c:v>
                </c:pt>
                <c:pt idx="13976">
                  <c:v>0.91595199999999832</c:v>
                </c:pt>
                <c:pt idx="13977">
                  <c:v>0.91595199999999832</c:v>
                </c:pt>
                <c:pt idx="13978">
                  <c:v>0.91595199999999832</c:v>
                </c:pt>
                <c:pt idx="13979">
                  <c:v>0.91595199999999832</c:v>
                </c:pt>
                <c:pt idx="13980">
                  <c:v>0.91595199999999832</c:v>
                </c:pt>
                <c:pt idx="13981">
                  <c:v>0.91595199999999832</c:v>
                </c:pt>
                <c:pt idx="13982">
                  <c:v>0.91595199999999832</c:v>
                </c:pt>
                <c:pt idx="13983">
                  <c:v>0.91595199999999832</c:v>
                </c:pt>
                <c:pt idx="13984">
                  <c:v>0.91595199999999832</c:v>
                </c:pt>
                <c:pt idx="13985">
                  <c:v>0.91595199999999832</c:v>
                </c:pt>
                <c:pt idx="13986">
                  <c:v>0.91595199999999832</c:v>
                </c:pt>
                <c:pt idx="13987">
                  <c:v>0.91595199999999832</c:v>
                </c:pt>
                <c:pt idx="13988">
                  <c:v>0.91595199999999832</c:v>
                </c:pt>
                <c:pt idx="13989">
                  <c:v>0.91595199999999832</c:v>
                </c:pt>
                <c:pt idx="13990">
                  <c:v>0.91595199999999832</c:v>
                </c:pt>
                <c:pt idx="13991">
                  <c:v>0.91595199999999832</c:v>
                </c:pt>
                <c:pt idx="13992">
                  <c:v>0.91595199999999832</c:v>
                </c:pt>
                <c:pt idx="13993">
                  <c:v>0.91595199999999832</c:v>
                </c:pt>
                <c:pt idx="13994">
                  <c:v>0.91595199999999832</c:v>
                </c:pt>
                <c:pt idx="13995">
                  <c:v>0.91595199999999832</c:v>
                </c:pt>
                <c:pt idx="13996">
                  <c:v>0.91595199999999832</c:v>
                </c:pt>
                <c:pt idx="13997">
                  <c:v>0.91595199999999832</c:v>
                </c:pt>
                <c:pt idx="13998">
                  <c:v>0.91595199999999832</c:v>
                </c:pt>
                <c:pt idx="13999">
                  <c:v>0.91595199999999832</c:v>
                </c:pt>
                <c:pt idx="14000">
                  <c:v>0.91595199999999832</c:v>
                </c:pt>
                <c:pt idx="14001">
                  <c:v>0.91595199999999832</c:v>
                </c:pt>
                <c:pt idx="14002">
                  <c:v>0.91595199999999832</c:v>
                </c:pt>
                <c:pt idx="14003">
                  <c:v>0.91595199999999832</c:v>
                </c:pt>
                <c:pt idx="14004">
                  <c:v>0.91595199999999832</c:v>
                </c:pt>
                <c:pt idx="14005">
                  <c:v>0.91595199999999832</c:v>
                </c:pt>
                <c:pt idx="14006">
                  <c:v>0.91595199999999832</c:v>
                </c:pt>
                <c:pt idx="14007">
                  <c:v>0.91595199999999832</c:v>
                </c:pt>
                <c:pt idx="14008">
                  <c:v>0.91595199999999832</c:v>
                </c:pt>
                <c:pt idx="14009">
                  <c:v>0.91595199999999832</c:v>
                </c:pt>
                <c:pt idx="14010">
                  <c:v>0.91595199999999832</c:v>
                </c:pt>
                <c:pt idx="14011">
                  <c:v>0.91595199999999832</c:v>
                </c:pt>
                <c:pt idx="14012">
                  <c:v>0.91595199999999832</c:v>
                </c:pt>
                <c:pt idx="14013">
                  <c:v>0.91595199999999832</c:v>
                </c:pt>
                <c:pt idx="14014">
                  <c:v>0.91595199999999832</c:v>
                </c:pt>
                <c:pt idx="14015">
                  <c:v>0.91595199999999832</c:v>
                </c:pt>
                <c:pt idx="14016">
                  <c:v>0.91595199999999832</c:v>
                </c:pt>
                <c:pt idx="14017">
                  <c:v>0.91595199999999832</c:v>
                </c:pt>
                <c:pt idx="14018">
                  <c:v>0.91595199999999832</c:v>
                </c:pt>
                <c:pt idx="14019">
                  <c:v>0.91595199999999832</c:v>
                </c:pt>
                <c:pt idx="14020">
                  <c:v>0.91595199999999832</c:v>
                </c:pt>
                <c:pt idx="14021">
                  <c:v>0.91595199999999832</c:v>
                </c:pt>
                <c:pt idx="14022">
                  <c:v>0.91595199999999832</c:v>
                </c:pt>
                <c:pt idx="14023">
                  <c:v>0.91595199999999832</c:v>
                </c:pt>
                <c:pt idx="14024">
                  <c:v>0.91595199999999832</c:v>
                </c:pt>
                <c:pt idx="14025">
                  <c:v>0.91595199999999832</c:v>
                </c:pt>
                <c:pt idx="14026">
                  <c:v>0.91595199999999832</c:v>
                </c:pt>
                <c:pt idx="14027">
                  <c:v>0.91595199999999832</c:v>
                </c:pt>
                <c:pt idx="14028">
                  <c:v>0.91595199999999832</c:v>
                </c:pt>
                <c:pt idx="14029">
                  <c:v>0.91595199999999832</c:v>
                </c:pt>
                <c:pt idx="14030">
                  <c:v>0.91595199999999832</c:v>
                </c:pt>
                <c:pt idx="14031">
                  <c:v>0.91595199999999832</c:v>
                </c:pt>
                <c:pt idx="14032">
                  <c:v>0.91595199999999832</c:v>
                </c:pt>
                <c:pt idx="14033">
                  <c:v>0.91595199999999832</c:v>
                </c:pt>
                <c:pt idx="14034">
                  <c:v>0.91595199999999832</c:v>
                </c:pt>
                <c:pt idx="14035">
                  <c:v>0.91595199999999832</c:v>
                </c:pt>
                <c:pt idx="14036">
                  <c:v>0.91595199999999832</c:v>
                </c:pt>
                <c:pt idx="14037">
                  <c:v>0.91595199999999832</c:v>
                </c:pt>
                <c:pt idx="14038">
                  <c:v>0.91595199999999832</c:v>
                </c:pt>
                <c:pt idx="14039">
                  <c:v>0.91595199999999832</c:v>
                </c:pt>
                <c:pt idx="14040">
                  <c:v>0.91595199999999832</c:v>
                </c:pt>
                <c:pt idx="14041">
                  <c:v>0.91595199999999832</c:v>
                </c:pt>
                <c:pt idx="14042">
                  <c:v>0.91595199999999832</c:v>
                </c:pt>
                <c:pt idx="14043">
                  <c:v>0.91595199999999832</c:v>
                </c:pt>
                <c:pt idx="14044">
                  <c:v>0.91595199999999832</c:v>
                </c:pt>
                <c:pt idx="14045">
                  <c:v>0.91595199999999832</c:v>
                </c:pt>
                <c:pt idx="14046">
                  <c:v>0.91595199999999832</c:v>
                </c:pt>
                <c:pt idx="14047">
                  <c:v>0.91595199999999832</c:v>
                </c:pt>
                <c:pt idx="14048">
                  <c:v>0.91595199999999832</c:v>
                </c:pt>
                <c:pt idx="14049">
                  <c:v>0.91595199999999832</c:v>
                </c:pt>
                <c:pt idx="14050">
                  <c:v>0.91595199999999832</c:v>
                </c:pt>
                <c:pt idx="14051">
                  <c:v>0.91595199999999832</c:v>
                </c:pt>
                <c:pt idx="14052">
                  <c:v>0.91595199999999832</c:v>
                </c:pt>
                <c:pt idx="14053">
                  <c:v>0.91595199999999832</c:v>
                </c:pt>
                <c:pt idx="14054">
                  <c:v>0.91595199999999832</c:v>
                </c:pt>
                <c:pt idx="14055">
                  <c:v>0.91595199999999832</c:v>
                </c:pt>
                <c:pt idx="14056">
                  <c:v>0.91595199999999832</c:v>
                </c:pt>
                <c:pt idx="14057">
                  <c:v>0.91595199999999832</c:v>
                </c:pt>
                <c:pt idx="14058">
                  <c:v>0.91595199999999832</c:v>
                </c:pt>
                <c:pt idx="14059">
                  <c:v>0.91595199999999832</c:v>
                </c:pt>
                <c:pt idx="14060">
                  <c:v>0.91595199999999832</c:v>
                </c:pt>
                <c:pt idx="14061">
                  <c:v>0.91595199999999832</c:v>
                </c:pt>
                <c:pt idx="14062">
                  <c:v>0.91595199999999832</c:v>
                </c:pt>
                <c:pt idx="14063">
                  <c:v>0.91595199999999832</c:v>
                </c:pt>
                <c:pt idx="14064">
                  <c:v>0.91595199999999832</c:v>
                </c:pt>
                <c:pt idx="14065">
                  <c:v>0.91595199999999832</c:v>
                </c:pt>
                <c:pt idx="14066">
                  <c:v>0.91595199999999832</c:v>
                </c:pt>
                <c:pt idx="14067">
                  <c:v>0.91595199999999832</c:v>
                </c:pt>
                <c:pt idx="14068">
                  <c:v>0.91595199999999832</c:v>
                </c:pt>
                <c:pt idx="14069">
                  <c:v>0.91595199999999832</c:v>
                </c:pt>
                <c:pt idx="14070">
                  <c:v>0.91595199999999832</c:v>
                </c:pt>
                <c:pt idx="14071">
                  <c:v>0.91595199999999832</c:v>
                </c:pt>
                <c:pt idx="14072">
                  <c:v>0.91595199999999832</c:v>
                </c:pt>
                <c:pt idx="14073">
                  <c:v>0.91595199999999832</c:v>
                </c:pt>
                <c:pt idx="14074">
                  <c:v>0.91595199999999832</c:v>
                </c:pt>
                <c:pt idx="14075">
                  <c:v>0.91595199999999832</c:v>
                </c:pt>
                <c:pt idx="14076">
                  <c:v>0.91595199999999832</c:v>
                </c:pt>
                <c:pt idx="14077">
                  <c:v>0.91595199999999832</c:v>
                </c:pt>
                <c:pt idx="14078">
                  <c:v>0.91595199999999832</c:v>
                </c:pt>
                <c:pt idx="14079">
                  <c:v>0.91595199999999832</c:v>
                </c:pt>
                <c:pt idx="14080">
                  <c:v>0.91595199999999832</c:v>
                </c:pt>
                <c:pt idx="14081">
                  <c:v>0.91595199999999832</c:v>
                </c:pt>
                <c:pt idx="14082">
                  <c:v>0.91595199999999832</c:v>
                </c:pt>
                <c:pt idx="14083">
                  <c:v>0.91595199999999832</c:v>
                </c:pt>
                <c:pt idx="14084">
                  <c:v>0.91595199999999832</c:v>
                </c:pt>
                <c:pt idx="14085">
                  <c:v>0.91595199999999832</c:v>
                </c:pt>
                <c:pt idx="14086">
                  <c:v>0.91595199999999832</c:v>
                </c:pt>
                <c:pt idx="14087">
                  <c:v>0.91595199999999832</c:v>
                </c:pt>
                <c:pt idx="14088">
                  <c:v>0.91595199999999832</c:v>
                </c:pt>
                <c:pt idx="14089">
                  <c:v>0.91595199999999832</c:v>
                </c:pt>
                <c:pt idx="14090">
                  <c:v>0.91595199999999832</c:v>
                </c:pt>
                <c:pt idx="14091">
                  <c:v>0.91595199999999832</c:v>
                </c:pt>
                <c:pt idx="14092">
                  <c:v>0.91595199999999832</c:v>
                </c:pt>
                <c:pt idx="14093">
                  <c:v>0.91595199999999832</c:v>
                </c:pt>
                <c:pt idx="14094">
                  <c:v>0.91595199999999832</c:v>
                </c:pt>
                <c:pt idx="14095">
                  <c:v>0.91595199999999832</c:v>
                </c:pt>
                <c:pt idx="14096">
                  <c:v>0.91595199999999832</c:v>
                </c:pt>
                <c:pt idx="14097">
                  <c:v>0.91595199999999832</c:v>
                </c:pt>
                <c:pt idx="14098">
                  <c:v>0.91595199999999832</c:v>
                </c:pt>
                <c:pt idx="14099">
                  <c:v>0.91595199999999832</c:v>
                </c:pt>
                <c:pt idx="14100">
                  <c:v>0.91595199999999832</c:v>
                </c:pt>
                <c:pt idx="14101">
                  <c:v>0.91595199999999832</c:v>
                </c:pt>
                <c:pt idx="14102">
                  <c:v>0.91595199999999832</c:v>
                </c:pt>
                <c:pt idx="14103">
                  <c:v>0.91595199999999832</c:v>
                </c:pt>
                <c:pt idx="14104">
                  <c:v>0.91595199999999832</c:v>
                </c:pt>
                <c:pt idx="14105">
                  <c:v>0.91595199999999832</c:v>
                </c:pt>
                <c:pt idx="14106">
                  <c:v>0.91595199999999832</c:v>
                </c:pt>
                <c:pt idx="14107">
                  <c:v>0.91595199999999832</c:v>
                </c:pt>
                <c:pt idx="14108">
                  <c:v>0.91595199999999832</c:v>
                </c:pt>
                <c:pt idx="14109">
                  <c:v>0.91595199999999832</c:v>
                </c:pt>
                <c:pt idx="14110">
                  <c:v>0.91595199999999832</c:v>
                </c:pt>
                <c:pt idx="14111">
                  <c:v>0.91595199999999832</c:v>
                </c:pt>
                <c:pt idx="14112">
                  <c:v>0.91595199999999832</c:v>
                </c:pt>
                <c:pt idx="14113">
                  <c:v>0.91595199999999832</c:v>
                </c:pt>
                <c:pt idx="14114">
                  <c:v>0.91595199999999832</c:v>
                </c:pt>
                <c:pt idx="14115">
                  <c:v>0.91595199999999832</c:v>
                </c:pt>
                <c:pt idx="14116">
                  <c:v>0.91595199999999832</c:v>
                </c:pt>
                <c:pt idx="14117">
                  <c:v>0.91595199999999832</c:v>
                </c:pt>
                <c:pt idx="14118">
                  <c:v>0.91595199999999832</c:v>
                </c:pt>
                <c:pt idx="14119">
                  <c:v>0.91595199999999832</c:v>
                </c:pt>
                <c:pt idx="14120">
                  <c:v>0.91595199999999832</c:v>
                </c:pt>
                <c:pt idx="14121">
                  <c:v>0.91595199999999832</c:v>
                </c:pt>
                <c:pt idx="14122">
                  <c:v>0.91595199999999832</c:v>
                </c:pt>
                <c:pt idx="14123">
                  <c:v>0.91595199999999832</c:v>
                </c:pt>
                <c:pt idx="14124">
                  <c:v>0.91595199999999832</c:v>
                </c:pt>
                <c:pt idx="14125">
                  <c:v>0.91595199999999832</c:v>
                </c:pt>
                <c:pt idx="14126">
                  <c:v>0.91595199999999832</c:v>
                </c:pt>
                <c:pt idx="14127">
                  <c:v>0.91595199999999832</c:v>
                </c:pt>
                <c:pt idx="14128">
                  <c:v>0.91595199999999832</c:v>
                </c:pt>
                <c:pt idx="14129">
                  <c:v>0.91595199999999832</c:v>
                </c:pt>
                <c:pt idx="14130">
                  <c:v>0.91595199999999832</c:v>
                </c:pt>
                <c:pt idx="14131">
                  <c:v>0.91595199999999832</c:v>
                </c:pt>
                <c:pt idx="14132">
                  <c:v>0.91595199999999832</c:v>
                </c:pt>
                <c:pt idx="14133">
                  <c:v>0.91595199999999832</c:v>
                </c:pt>
                <c:pt idx="14134">
                  <c:v>0.91595199999999832</c:v>
                </c:pt>
                <c:pt idx="14135">
                  <c:v>0.91595199999999832</c:v>
                </c:pt>
                <c:pt idx="14136">
                  <c:v>0.91595199999999832</c:v>
                </c:pt>
                <c:pt idx="14137">
                  <c:v>0.91595199999999832</c:v>
                </c:pt>
                <c:pt idx="14138">
                  <c:v>0.91595199999999832</c:v>
                </c:pt>
                <c:pt idx="14139">
                  <c:v>0.91595199999999832</c:v>
                </c:pt>
                <c:pt idx="14140">
                  <c:v>0.91595199999999832</c:v>
                </c:pt>
                <c:pt idx="14141">
                  <c:v>0.91595199999999832</c:v>
                </c:pt>
                <c:pt idx="14142">
                  <c:v>0.91595199999999832</c:v>
                </c:pt>
                <c:pt idx="14143">
                  <c:v>0.91595199999999832</c:v>
                </c:pt>
                <c:pt idx="14144">
                  <c:v>0.91595199999999832</c:v>
                </c:pt>
                <c:pt idx="14145">
                  <c:v>0.91595199999999832</c:v>
                </c:pt>
                <c:pt idx="14146">
                  <c:v>0.91595199999999832</c:v>
                </c:pt>
                <c:pt idx="14147">
                  <c:v>0.91595199999999832</c:v>
                </c:pt>
                <c:pt idx="14148">
                  <c:v>0.91595199999999832</c:v>
                </c:pt>
                <c:pt idx="14149">
                  <c:v>0.91595199999999832</c:v>
                </c:pt>
                <c:pt idx="14150">
                  <c:v>0.91595199999999832</c:v>
                </c:pt>
                <c:pt idx="14151">
                  <c:v>0.91595199999999832</c:v>
                </c:pt>
                <c:pt idx="14152">
                  <c:v>0.91595199999999832</c:v>
                </c:pt>
                <c:pt idx="14153">
                  <c:v>0.91595199999999832</c:v>
                </c:pt>
                <c:pt idx="14154">
                  <c:v>0.91595199999999832</c:v>
                </c:pt>
                <c:pt idx="14155">
                  <c:v>0.91595199999999832</c:v>
                </c:pt>
                <c:pt idx="14156">
                  <c:v>0.91595199999999832</c:v>
                </c:pt>
                <c:pt idx="14157">
                  <c:v>0.91595199999999832</c:v>
                </c:pt>
                <c:pt idx="14158">
                  <c:v>0.91595199999999832</c:v>
                </c:pt>
                <c:pt idx="14159">
                  <c:v>0.91595199999999832</c:v>
                </c:pt>
                <c:pt idx="14160">
                  <c:v>0.91595199999999832</c:v>
                </c:pt>
                <c:pt idx="14161">
                  <c:v>0.91595199999999832</c:v>
                </c:pt>
                <c:pt idx="14162">
                  <c:v>0.91595199999999832</c:v>
                </c:pt>
                <c:pt idx="14163">
                  <c:v>0.91595199999999832</c:v>
                </c:pt>
                <c:pt idx="14164">
                  <c:v>0.91595199999999832</c:v>
                </c:pt>
                <c:pt idx="14165">
                  <c:v>0.91595199999999832</c:v>
                </c:pt>
                <c:pt idx="14166">
                  <c:v>0.91595199999999832</c:v>
                </c:pt>
                <c:pt idx="14167">
                  <c:v>0.91595199999999832</c:v>
                </c:pt>
                <c:pt idx="14168">
                  <c:v>0.91595199999999832</c:v>
                </c:pt>
                <c:pt idx="14169">
                  <c:v>0.91595199999999832</c:v>
                </c:pt>
                <c:pt idx="14170">
                  <c:v>0.91595199999999832</c:v>
                </c:pt>
                <c:pt idx="14171">
                  <c:v>0.91595199999999832</c:v>
                </c:pt>
                <c:pt idx="14172">
                  <c:v>0.91595199999999832</c:v>
                </c:pt>
                <c:pt idx="14173">
                  <c:v>0.91595199999999832</c:v>
                </c:pt>
                <c:pt idx="14174">
                  <c:v>0.91595199999999832</c:v>
                </c:pt>
                <c:pt idx="14175">
                  <c:v>0.91595199999999832</c:v>
                </c:pt>
                <c:pt idx="14176">
                  <c:v>0.91595199999999832</c:v>
                </c:pt>
                <c:pt idx="14177">
                  <c:v>0.91595199999999832</c:v>
                </c:pt>
                <c:pt idx="14178">
                  <c:v>0.91595199999999832</c:v>
                </c:pt>
                <c:pt idx="14179">
                  <c:v>0.91595199999999832</c:v>
                </c:pt>
                <c:pt idx="14180">
                  <c:v>0.91595199999999832</c:v>
                </c:pt>
                <c:pt idx="14181">
                  <c:v>0.91595199999999832</c:v>
                </c:pt>
                <c:pt idx="14182">
                  <c:v>0.91595199999999832</c:v>
                </c:pt>
                <c:pt idx="14183">
                  <c:v>0.91595199999999832</c:v>
                </c:pt>
                <c:pt idx="14184">
                  <c:v>0.91595199999999832</c:v>
                </c:pt>
                <c:pt idx="14185">
                  <c:v>0.91595199999999832</c:v>
                </c:pt>
                <c:pt idx="14186">
                  <c:v>0.91595199999999832</c:v>
                </c:pt>
                <c:pt idx="14187">
                  <c:v>0.91595199999999832</c:v>
                </c:pt>
                <c:pt idx="14188">
                  <c:v>0.91595199999999832</c:v>
                </c:pt>
                <c:pt idx="14189">
                  <c:v>0.91595199999999832</c:v>
                </c:pt>
                <c:pt idx="14190">
                  <c:v>0.91595199999999832</c:v>
                </c:pt>
                <c:pt idx="14191">
                  <c:v>0.91595199999999832</c:v>
                </c:pt>
                <c:pt idx="14192">
                  <c:v>0.91595199999999832</c:v>
                </c:pt>
                <c:pt idx="14193">
                  <c:v>0.91595199999999832</c:v>
                </c:pt>
                <c:pt idx="14194">
                  <c:v>0.91595199999999832</c:v>
                </c:pt>
                <c:pt idx="14195">
                  <c:v>0.91595199999999832</c:v>
                </c:pt>
                <c:pt idx="14196">
                  <c:v>0.91595199999999832</c:v>
                </c:pt>
                <c:pt idx="14197">
                  <c:v>0.91595199999999832</c:v>
                </c:pt>
                <c:pt idx="14198">
                  <c:v>0.91595199999999832</c:v>
                </c:pt>
                <c:pt idx="14199">
                  <c:v>0.91595199999999832</c:v>
                </c:pt>
                <c:pt idx="14200">
                  <c:v>0.91595199999999832</c:v>
                </c:pt>
                <c:pt idx="14201">
                  <c:v>0.91595199999999832</c:v>
                </c:pt>
                <c:pt idx="14202">
                  <c:v>0.91595199999999832</c:v>
                </c:pt>
                <c:pt idx="14203">
                  <c:v>0.91595199999999832</c:v>
                </c:pt>
                <c:pt idx="14204">
                  <c:v>0.91595199999999832</c:v>
                </c:pt>
                <c:pt idx="14205">
                  <c:v>0.91595199999999832</c:v>
                </c:pt>
                <c:pt idx="14206">
                  <c:v>0.91595199999999832</c:v>
                </c:pt>
                <c:pt idx="14207">
                  <c:v>0.91595199999999832</c:v>
                </c:pt>
                <c:pt idx="14208">
                  <c:v>0.91595199999999832</c:v>
                </c:pt>
                <c:pt idx="14209">
                  <c:v>0.91595199999999832</c:v>
                </c:pt>
                <c:pt idx="14210">
                  <c:v>0.91595199999999832</c:v>
                </c:pt>
                <c:pt idx="14211">
                  <c:v>0.91595199999999832</c:v>
                </c:pt>
                <c:pt idx="14212">
                  <c:v>0.91595199999999832</c:v>
                </c:pt>
                <c:pt idx="14213">
                  <c:v>0.91595199999999832</c:v>
                </c:pt>
                <c:pt idx="14214">
                  <c:v>0.91595199999999832</c:v>
                </c:pt>
                <c:pt idx="14215">
                  <c:v>0.91595199999999832</c:v>
                </c:pt>
                <c:pt idx="14216">
                  <c:v>0.91595199999999832</c:v>
                </c:pt>
                <c:pt idx="14217">
                  <c:v>0.91595199999999832</c:v>
                </c:pt>
                <c:pt idx="14218">
                  <c:v>0.91595199999999832</c:v>
                </c:pt>
                <c:pt idx="14219">
                  <c:v>0.91595199999999832</c:v>
                </c:pt>
                <c:pt idx="14220">
                  <c:v>0.91595199999999832</c:v>
                </c:pt>
                <c:pt idx="14221">
                  <c:v>0.91595199999999832</c:v>
                </c:pt>
                <c:pt idx="14222">
                  <c:v>0.91595199999999832</c:v>
                </c:pt>
                <c:pt idx="14223">
                  <c:v>0.91595199999999832</c:v>
                </c:pt>
                <c:pt idx="14224">
                  <c:v>0.91595199999999832</c:v>
                </c:pt>
                <c:pt idx="14225">
                  <c:v>0.91595199999999832</c:v>
                </c:pt>
                <c:pt idx="14226">
                  <c:v>0.91595199999999832</c:v>
                </c:pt>
                <c:pt idx="14227">
                  <c:v>0.91595199999999832</c:v>
                </c:pt>
                <c:pt idx="14228">
                  <c:v>0.91595199999999832</c:v>
                </c:pt>
                <c:pt idx="14229">
                  <c:v>0.91595199999999832</c:v>
                </c:pt>
                <c:pt idx="14230">
                  <c:v>0.91595199999999832</c:v>
                </c:pt>
                <c:pt idx="14231">
                  <c:v>0.91595199999999832</c:v>
                </c:pt>
                <c:pt idx="14232">
                  <c:v>0.91595199999999832</c:v>
                </c:pt>
                <c:pt idx="14233">
                  <c:v>0.91595199999999832</c:v>
                </c:pt>
                <c:pt idx="14234">
                  <c:v>0.91595199999999832</c:v>
                </c:pt>
                <c:pt idx="14235">
                  <c:v>0.91595199999999832</c:v>
                </c:pt>
                <c:pt idx="14236">
                  <c:v>0.91595199999999832</c:v>
                </c:pt>
                <c:pt idx="14237">
                  <c:v>0.91595199999999832</c:v>
                </c:pt>
                <c:pt idx="14238">
                  <c:v>0.91595199999999832</c:v>
                </c:pt>
                <c:pt idx="14239">
                  <c:v>0.91595199999999832</c:v>
                </c:pt>
                <c:pt idx="14240">
                  <c:v>0.91595199999999832</c:v>
                </c:pt>
                <c:pt idx="14241">
                  <c:v>0.91595199999999832</c:v>
                </c:pt>
                <c:pt idx="14242">
                  <c:v>0.91595199999999832</c:v>
                </c:pt>
                <c:pt idx="14243">
                  <c:v>0.91595199999999832</c:v>
                </c:pt>
                <c:pt idx="14244">
                  <c:v>0.91595199999999832</c:v>
                </c:pt>
                <c:pt idx="14245">
                  <c:v>0.91595199999999832</c:v>
                </c:pt>
                <c:pt idx="14246">
                  <c:v>0.91595199999999832</c:v>
                </c:pt>
                <c:pt idx="14247">
                  <c:v>0.91595199999999832</c:v>
                </c:pt>
                <c:pt idx="14248">
                  <c:v>0.91595199999999832</c:v>
                </c:pt>
                <c:pt idx="14249">
                  <c:v>0.91595199999999832</c:v>
                </c:pt>
                <c:pt idx="14250">
                  <c:v>0.91595199999999832</c:v>
                </c:pt>
                <c:pt idx="14251">
                  <c:v>0.91595199999999832</c:v>
                </c:pt>
                <c:pt idx="14252">
                  <c:v>0.91595199999999832</c:v>
                </c:pt>
                <c:pt idx="14253">
                  <c:v>0.91595199999999832</c:v>
                </c:pt>
                <c:pt idx="14254">
                  <c:v>0.91595199999999832</c:v>
                </c:pt>
                <c:pt idx="14255">
                  <c:v>0.91595199999999832</c:v>
                </c:pt>
                <c:pt idx="14256">
                  <c:v>0.91595199999999832</c:v>
                </c:pt>
                <c:pt idx="14257">
                  <c:v>0.91595199999999832</c:v>
                </c:pt>
                <c:pt idx="14258">
                  <c:v>0.91595199999999832</c:v>
                </c:pt>
                <c:pt idx="14259">
                  <c:v>0.91595199999999832</c:v>
                </c:pt>
                <c:pt idx="14260">
                  <c:v>0.91595199999999832</c:v>
                </c:pt>
                <c:pt idx="14261">
                  <c:v>0.91595199999999832</c:v>
                </c:pt>
                <c:pt idx="14262">
                  <c:v>0.91595199999999832</c:v>
                </c:pt>
                <c:pt idx="14263">
                  <c:v>0.91595199999999832</c:v>
                </c:pt>
                <c:pt idx="14264">
                  <c:v>0.91595199999999832</c:v>
                </c:pt>
                <c:pt idx="14265">
                  <c:v>0.91595199999999832</c:v>
                </c:pt>
                <c:pt idx="14266">
                  <c:v>0.91595199999999832</c:v>
                </c:pt>
                <c:pt idx="14267">
                  <c:v>0.91595199999999832</c:v>
                </c:pt>
                <c:pt idx="14268">
                  <c:v>0.91595199999999832</c:v>
                </c:pt>
                <c:pt idx="14269">
                  <c:v>0.91595199999999832</c:v>
                </c:pt>
                <c:pt idx="14270">
                  <c:v>0.91595199999999832</c:v>
                </c:pt>
                <c:pt idx="14271">
                  <c:v>0.91595199999999832</c:v>
                </c:pt>
                <c:pt idx="14272">
                  <c:v>0.91595199999999832</c:v>
                </c:pt>
                <c:pt idx="14273">
                  <c:v>0.91595199999999832</c:v>
                </c:pt>
                <c:pt idx="14274">
                  <c:v>0.91595199999999832</c:v>
                </c:pt>
                <c:pt idx="14275">
                  <c:v>0.91595199999999832</c:v>
                </c:pt>
                <c:pt idx="14276">
                  <c:v>0.91595199999999832</c:v>
                </c:pt>
                <c:pt idx="14277">
                  <c:v>0.91595199999999832</c:v>
                </c:pt>
                <c:pt idx="14278">
                  <c:v>0.91595199999999832</c:v>
                </c:pt>
                <c:pt idx="14279">
                  <c:v>0.91595199999999832</c:v>
                </c:pt>
                <c:pt idx="14280">
                  <c:v>0.91595199999999832</c:v>
                </c:pt>
                <c:pt idx="14281">
                  <c:v>0.91595199999999832</c:v>
                </c:pt>
                <c:pt idx="14282">
                  <c:v>0.91595199999999832</c:v>
                </c:pt>
                <c:pt idx="14283">
                  <c:v>0.91595199999999832</c:v>
                </c:pt>
                <c:pt idx="14284">
                  <c:v>0.91595199999999832</c:v>
                </c:pt>
                <c:pt idx="14285">
                  <c:v>0.91595199999999832</c:v>
                </c:pt>
                <c:pt idx="14286">
                  <c:v>0.91595199999999832</c:v>
                </c:pt>
                <c:pt idx="14287">
                  <c:v>0.91595199999999832</c:v>
                </c:pt>
                <c:pt idx="14288">
                  <c:v>0.91595199999999832</c:v>
                </c:pt>
                <c:pt idx="14289">
                  <c:v>0.91595199999999832</c:v>
                </c:pt>
                <c:pt idx="14290">
                  <c:v>0.91595199999999832</c:v>
                </c:pt>
                <c:pt idx="14291">
                  <c:v>0.91595199999999832</c:v>
                </c:pt>
                <c:pt idx="14292">
                  <c:v>0.91595199999999832</c:v>
                </c:pt>
                <c:pt idx="14293">
                  <c:v>0.91595199999999832</c:v>
                </c:pt>
                <c:pt idx="14294">
                  <c:v>0.91595199999999832</c:v>
                </c:pt>
                <c:pt idx="14295">
                  <c:v>0.91595199999999832</c:v>
                </c:pt>
                <c:pt idx="14296">
                  <c:v>0.91595199999999832</c:v>
                </c:pt>
                <c:pt idx="14297">
                  <c:v>0.91595199999999832</c:v>
                </c:pt>
                <c:pt idx="14298">
                  <c:v>0.91595199999999832</c:v>
                </c:pt>
                <c:pt idx="14299">
                  <c:v>0.91595199999999832</c:v>
                </c:pt>
                <c:pt idx="14300">
                  <c:v>0.91595199999999832</c:v>
                </c:pt>
                <c:pt idx="14301">
                  <c:v>0.91595199999999832</c:v>
                </c:pt>
                <c:pt idx="14302">
                  <c:v>0.91595199999999832</c:v>
                </c:pt>
                <c:pt idx="14303">
                  <c:v>0.91595199999999832</c:v>
                </c:pt>
                <c:pt idx="14304">
                  <c:v>0.91595199999999832</c:v>
                </c:pt>
                <c:pt idx="14305">
                  <c:v>0.91595199999999832</c:v>
                </c:pt>
                <c:pt idx="14306">
                  <c:v>0.91595199999999832</c:v>
                </c:pt>
                <c:pt idx="14307">
                  <c:v>0.91595199999999832</c:v>
                </c:pt>
                <c:pt idx="14308">
                  <c:v>0.91595199999999832</c:v>
                </c:pt>
                <c:pt idx="14309">
                  <c:v>0.91595199999999832</c:v>
                </c:pt>
                <c:pt idx="14310">
                  <c:v>0.91595199999999832</c:v>
                </c:pt>
                <c:pt idx="14311">
                  <c:v>0.91595199999999832</c:v>
                </c:pt>
                <c:pt idx="14312">
                  <c:v>0.91595199999999832</c:v>
                </c:pt>
                <c:pt idx="14313">
                  <c:v>0.91595199999999832</c:v>
                </c:pt>
                <c:pt idx="14314">
                  <c:v>0.91595199999999832</c:v>
                </c:pt>
                <c:pt idx="14315">
                  <c:v>0.91595199999999832</c:v>
                </c:pt>
                <c:pt idx="14316">
                  <c:v>0.91595199999999832</c:v>
                </c:pt>
                <c:pt idx="14317">
                  <c:v>0.91595199999999832</c:v>
                </c:pt>
                <c:pt idx="14318">
                  <c:v>0.91595199999999832</c:v>
                </c:pt>
                <c:pt idx="14319">
                  <c:v>0.91595199999999832</c:v>
                </c:pt>
                <c:pt idx="14320">
                  <c:v>0.91595199999999832</c:v>
                </c:pt>
                <c:pt idx="14321">
                  <c:v>0.91595199999999832</c:v>
                </c:pt>
                <c:pt idx="14322">
                  <c:v>0.91595199999999832</c:v>
                </c:pt>
                <c:pt idx="14323">
                  <c:v>0.91595199999999832</c:v>
                </c:pt>
                <c:pt idx="14324">
                  <c:v>0.91595199999999832</c:v>
                </c:pt>
                <c:pt idx="14325">
                  <c:v>0.91595199999999832</c:v>
                </c:pt>
                <c:pt idx="14326">
                  <c:v>0.91595199999999832</c:v>
                </c:pt>
                <c:pt idx="14327">
                  <c:v>0.91595199999999832</c:v>
                </c:pt>
                <c:pt idx="14328">
                  <c:v>0.91595199999999832</c:v>
                </c:pt>
                <c:pt idx="14329">
                  <c:v>0.91595199999999832</c:v>
                </c:pt>
                <c:pt idx="14330">
                  <c:v>0.91595199999999832</c:v>
                </c:pt>
                <c:pt idx="14331">
                  <c:v>0.91595199999999832</c:v>
                </c:pt>
                <c:pt idx="14332">
                  <c:v>0.91595199999999832</c:v>
                </c:pt>
                <c:pt idx="14333">
                  <c:v>0.91595199999999832</c:v>
                </c:pt>
                <c:pt idx="14334">
                  <c:v>0.91595199999999832</c:v>
                </c:pt>
                <c:pt idx="14335">
                  <c:v>0.91595199999999832</c:v>
                </c:pt>
                <c:pt idx="14336">
                  <c:v>0.91595199999999832</c:v>
                </c:pt>
                <c:pt idx="14337">
                  <c:v>0.91595199999999832</c:v>
                </c:pt>
                <c:pt idx="14338">
                  <c:v>0.91595199999999832</c:v>
                </c:pt>
                <c:pt idx="14339">
                  <c:v>0.91595199999999832</c:v>
                </c:pt>
                <c:pt idx="14340">
                  <c:v>0.91595199999999832</c:v>
                </c:pt>
                <c:pt idx="14341">
                  <c:v>0.91595199999999832</c:v>
                </c:pt>
                <c:pt idx="14342">
                  <c:v>0.91595199999999832</c:v>
                </c:pt>
                <c:pt idx="14343">
                  <c:v>0.91595199999999832</c:v>
                </c:pt>
                <c:pt idx="14344">
                  <c:v>0.91595199999999832</c:v>
                </c:pt>
                <c:pt idx="14345">
                  <c:v>0.91595199999999832</c:v>
                </c:pt>
                <c:pt idx="14346">
                  <c:v>0.91595199999999832</c:v>
                </c:pt>
                <c:pt idx="14347">
                  <c:v>0.91595199999999832</c:v>
                </c:pt>
                <c:pt idx="14348">
                  <c:v>0.91595199999999832</c:v>
                </c:pt>
                <c:pt idx="14349">
                  <c:v>0.91595199999999832</c:v>
                </c:pt>
                <c:pt idx="14350">
                  <c:v>0.91595199999999832</c:v>
                </c:pt>
                <c:pt idx="14351">
                  <c:v>0.91595199999999832</c:v>
                </c:pt>
                <c:pt idx="14352">
                  <c:v>0.91595199999999832</c:v>
                </c:pt>
                <c:pt idx="14353">
                  <c:v>0.91595199999999832</c:v>
                </c:pt>
                <c:pt idx="14354">
                  <c:v>0.91595199999999832</c:v>
                </c:pt>
                <c:pt idx="14355">
                  <c:v>0.91595199999999832</c:v>
                </c:pt>
                <c:pt idx="14356">
                  <c:v>0.91595199999999832</c:v>
                </c:pt>
                <c:pt idx="14357">
                  <c:v>0.91595199999999832</c:v>
                </c:pt>
                <c:pt idx="14358">
                  <c:v>0.91595199999999832</c:v>
                </c:pt>
                <c:pt idx="14359">
                  <c:v>0.91595199999999832</c:v>
                </c:pt>
                <c:pt idx="14360">
                  <c:v>0.91595199999999832</c:v>
                </c:pt>
                <c:pt idx="14361">
                  <c:v>0.91595199999999832</c:v>
                </c:pt>
                <c:pt idx="14362">
                  <c:v>0.91595199999999832</c:v>
                </c:pt>
                <c:pt idx="14363">
                  <c:v>0.91595199999999832</c:v>
                </c:pt>
                <c:pt idx="14364">
                  <c:v>0.91595199999999832</c:v>
                </c:pt>
                <c:pt idx="14365">
                  <c:v>0.91595199999999832</c:v>
                </c:pt>
                <c:pt idx="14366">
                  <c:v>0.91595199999999832</c:v>
                </c:pt>
                <c:pt idx="14367">
                  <c:v>0.91595199999999832</c:v>
                </c:pt>
                <c:pt idx="14368">
                  <c:v>0.91595199999999832</c:v>
                </c:pt>
                <c:pt idx="14369">
                  <c:v>0.91595199999999832</c:v>
                </c:pt>
                <c:pt idx="14370">
                  <c:v>0.91595199999999832</c:v>
                </c:pt>
                <c:pt idx="14371">
                  <c:v>0.91595199999999832</c:v>
                </c:pt>
                <c:pt idx="14372">
                  <c:v>0.91595199999999832</c:v>
                </c:pt>
                <c:pt idx="14373">
                  <c:v>0.91595199999999832</c:v>
                </c:pt>
                <c:pt idx="14374">
                  <c:v>0.91595199999999832</c:v>
                </c:pt>
                <c:pt idx="14375">
                  <c:v>0.91595199999999832</c:v>
                </c:pt>
                <c:pt idx="14376">
                  <c:v>0.91595199999999832</c:v>
                </c:pt>
                <c:pt idx="14377">
                  <c:v>0.91595199999999832</c:v>
                </c:pt>
                <c:pt idx="14378">
                  <c:v>0.91595199999999832</c:v>
                </c:pt>
                <c:pt idx="14379">
                  <c:v>0.91595199999999832</c:v>
                </c:pt>
                <c:pt idx="14380">
                  <c:v>0.91595199999999832</c:v>
                </c:pt>
                <c:pt idx="14381">
                  <c:v>0.91595199999999832</c:v>
                </c:pt>
                <c:pt idx="14382">
                  <c:v>0.91595199999999832</c:v>
                </c:pt>
                <c:pt idx="14383">
                  <c:v>0.91595199999999832</c:v>
                </c:pt>
                <c:pt idx="14384">
                  <c:v>0.91595199999999832</c:v>
                </c:pt>
                <c:pt idx="14385">
                  <c:v>0.91595199999999832</c:v>
                </c:pt>
                <c:pt idx="14386">
                  <c:v>0.91595199999999832</c:v>
                </c:pt>
                <c:pt idx="14387">
                  <c:v>0.91595199999999832</c:v>
                </c:pt>
                <c:pt idx="14388">
                  <c:v>0.91595199999999832</c:v>
                </c:pt>
                <c:pt idx="14389">
                  <c:v>0.91595199999999832</c:v>
                </c:pt>
                <c:pt idx="14390">
                  <c:v>0.91595199999999832</c:v>
                </c:pt>
                <c:pt idx="14391">
                  <c:v>0.91595199999999832</c:v>
                </c:pt>
                <c:pt idx="14392">
                  <c:v>0.91595199999999832</c:v>
                </c:pt>
                <c:pt idx="14393">
                  <c:v>0.91595199999999832</c:v>
                </c:pt>
                <c:pt idx="14394">
                  <c:v>0.91595199999999832</c:v>
                </c:pt>
                <c:pt idx="14395">
                  <c:v>0.91595199999999832</c:v>
                </c:pt>
                <c:pt idx="14396">
                  <c:v>0.91595199999999832</c:v>
                </c:pt>
                <c:pt idx="14397">
                  <c:v>0.91595199999999832</c:v>
                </c:pt>
                <c:pt idx="14398">
                  <c:v>0.91595199999999832</c:v>
                </c:pt>
                <c:pt idx="14399">
                  <c:v>0.91595199999999832</c:v>
                </c:pt>
                <c:pt idx="14400">
                  <c:v>0.91595199999999832</c:v>
                </c:pt>
                <c:pt idx="14401">
                  <c:v>0.91595199999999832</c:v>
                </c:pt>
                <c:pt idx="14402">
                  <c:v>0.91595199999999832</c:v>
                </c:pt>
                <c:pt idx="14403">
                  <c:v>0.91595199999999832</c:v>
                </c:pt>
                <c:pt idx="14404">
                  <c:v>0.91595199999999832</c:v>
                </c:pt>
                <c:pt idx="14405">
                  <c:v>0.91595199999999832</c:v>
                </c:pt>
                <c:pt idx="14406">
                  <c:v>0.91595199999999832</c:v>
                </c:pt>
                <c:pt idx="14407">
                  <c:v>0.91595199999999832</c:v>
                </c:pt>
                <c:pt idx="14408">
                  <c:v>0.91595199999999832</c:v>
                </c:pt>
                <c:pt idx="14409">
                  <c:v>0.91595199999999832</c:v>
                </c:pt>
                <c:pt idx="14410">
                  <c:v>0.91595199999999832</c:v>
                </c:pt>
                <c:pt idx="14411">
                  <c:v>0.91595199999999832</c:v>
                </c:pt>
                <c:pt idx="14412">
                  <c:v>0.91595199999999832</c:v>
                </c:pt>
                <c:pt idx="14413">
                  <c:v>0.91595199999999832</c:v>
                </c:pt>
                <c:pt idx="14414">
                  <c:v>0.91595199999999832</c:v>
                </c:pt>
                <c:pt idx="14415">
                  <c:v>0.91595199999999832</c:v>
                </c:pt>
                <c:pt idx="14416">
                  <c:v>0.91595199999999832</c:v>
                </c:pt>
                <c:pt idx="14417">
                  <c:v>0.91595199999999832</c:v>
                </c:pt>
                <c:pt idx="14418">
                  <c:v>0.91595199999999832</c:v>
                </c:pt>
                <c:pt idx="14419">
                  <c:v>0.91595199999999832</c:v>
                </c:pt>
                <c:pt idx="14420">
                  <c:v>0.91595199999999832</c:v>
                </c:pt>
                <c:pt idx="14421">
                  <c:v>0.91595199999999832</c:v>
                </c:pt>
                <c:pt idx="14422">
                  <c:v>0.91595199999999832</c:v>
                </c:pt>
                <c:pt idx="14423">
                  <c:v>0.91595199999999832</c:v>
                </c:pt>
                <c:pt idx="14424">
                  <c:v>0.91595199999999832</c:v>
                </c:pt>
                <c:pt idx="14425">
                  <c:v>0.91595199999999832</c:v>
                </c:pt>
                <c:pt idx="14426">
                  <c:v>0.91595199999999832</c:v>
                </c:pt>
                <c:pt idx="14427">
                  <c:v>0.91595199999999832</c:v>
                </c:pt>
                <c:pt idx="14428">
                  <c:v>0.91595199999999832</c:v>
                </c:pt>
                <c:pt idx="14429">
                  <c:v>0.91595199999999832</c:v>
                </c:pt>
                <c:pt idx="14430">
                  <c:v>0.91595199999999832</c:v>
                </c:pt>
                <c:pt idx="14431">
                  <c:v>0.91595199999999832</c:v>
                </c:pt>
                <c:pt idx="14432">
                  <c:v>0.91595199999999832</c:v>
                </c:pt>
                <c:pt idx="14433">
                  <c:v>0.91595199999999832</c:v>
                </c:pt>
                <c:pt idx="14434">
                  <c:v>0.91595199999999832</c:v>
                </c:pt>
                <c:pt idx="14435">
                  <c:v>0.91595199999999832</c:v>
                </c:pt>
                <c:pt idx="14436">
                  <c:v>0.91595199999999832</c:v>
                </c:pt>
                <c:pt idx="14437">
                  <c:v>0.91595199999999832</c:v>
                </c:pt>
                <c:pt idx="14438">
                  <c:v>0.91595199999999832</c:v>
                </c:pt>
                <c:pt idx="14439">
                  <c:v>0.91595199999999832</c:v>
                </c:pt>
                <c:pt idx="14440">
                  <c:v>0.91595199999999832</c:v>
                </c:pt>
                <c:pt idx="14441">
                  <c:v>0.91595199999999832</c:v>
                </c:pt>
                <c:pt idx="14442">
                  <c:v>0.91595199999999832</c:v>
                </c:pt>
                <c:pt idx="14443">
                  <c:v>0.91595199999999832</c:v>
                </c:pt>
                <c:pt idx="14444">
                  <c:v>0.91595199999999832</c:v>
                </c:pt>
                <c:pt idx="14445">
                  <c:v>0.91595199999999832</c:v>
                </c:pt>
                <c:pt idx="14446">
                  <c:v>0.91595199999999832</c:v>
                </c:pt>
                <c:pt idx="14447">
                  <c:v>0.91595199999999832</c:v>
                </c:pt>
                <c:pt idx="14448">
                  <c:v>0.91595199999999832</c:v>
                </c:pt>
                <c:pt idx="14449">
                  <c:v>0.91595199999999832</c:v>
                </c:pt>
                <c:pt idx="14450">
                  <c:v>0.91595199999999832</c:v>
                </c:pt>
                <c:pt idx="14451">
                  <c:v>0.91595199999999832</c:v>
                </c:pt>
                <c:pt idx="14452">
                  <c:v>0.91595199999999832</c:v>
                </c:pt>
                <c:pt idx="14453">
                  <c:v>0.91595199999999832</c:v>
                </c:pt>
                <c:pt idx="14454">
                  <c:v>0.91595199999999832</c:v>
                </c:pt>
                <c:pt idx="14455">
                  <c:v>0.91595199999999832</c:v>
                </c:pt>
                <c:pt idx="14456">
                  <c:v>0.91595199999999832</c:v>
                </c:pt>
                <c:pt idx="14457">
                  <c:v>0.91595199999999832</c:v>
                </c:pt>
                <c:pt idx="14458">
                  <c:v>0.91595199999999832</c:v>
                </c:pt>
                <c:pt idx="14459">
                  <c:v>0.91595199999999832</c:v>
                </c:pt>
                <c:pt idx="14460">
                  <c:v>0.91595199999999832</c:v>
                </c:pt>
                <c:pt idx="14461">
                  <c:v>0.91595199999999832</c:v>
                </c:pt>
                <c:pt idx="14462">
                  <c:v>0.91595199999999832</c:v>
                </c:pt>
                <c:pt idx="14463">
                  <c:v>0.91595199999999832</c:v>
                </c:pt>
                <c:pt idx="14464">
                  <c:v>0.91595199999999832</c:v>
                </c:pt>
                <c:pt idx="14465">
                  <c:v>0.91595199999999832</c:v>
                </c:pt>
                <c:pt idx="14466">
                  <c:v>0.91595199999999832</c:v>
                </c:pt>
                <c:pt idx="14467">
                  <c:v>0.91595199999999832</c:v>
                </c:pt>
                <c:pt idx="14468">
                  <c:v>0.91595199999999832</c:v>
                </c:pt>
                <c:pt idx="14469">
                  <c:v>0.91595199999999832</c:v>
                </c:pt>
                <c:pt idx="14470">
                  <c:v>0.91595199999999832</c:v>
                </c:pt>
                <c:pt idx="14471">
                  <c:v>0.91595199999999832</c:v>
                </c:pt>
                <c:pt idx="14472">
                  <c:v>0.91595199999999832</c:v>
                </c:pt>
                <c:pt idx="14473">
                  <c:v>0.91595199999999832</c:v>
                </c:pt>
                <c:pt idx="14474">
                  <c:v>0.91595199999999832</c:v>
                </c:pt>
                <c:pt idx="14475">
                  <c:v>0.91595199999999832</c:v>
                </c:pt>
                <c:pt idx="14476">
                  <c:v>0.91595199999999832</c:v>
                </c:pt>
                <c:pt idx="14477">
                  <c:v>0.91595199999999832</c:v>
                </c:pt>
                <c:pt idx="14478">
                  <c:v>0.91595199999999832</c:v>
                </c:pt>
                <c:pt idx="14479">
                  <c:v>0.91595199999999832</c:v>
                </c:pt>
                <c:pt idx="14480">
                  <c:v>0.91595199999999832</c:v>
                </c:pt>
                <c:pt idx="14481">
                  <c:v>0.91595199999999832</c:v>
                </c:pt>
                <c:pt idx="14482">
                  <c:v>0.91595199999999832</c:v>
                </c:pt>
                <c:pt idx="14483">
                  <c:v>0.91595199999999832</c:v>
                </c:pt>
                <c:pt idx="14484">
                  <c:v>0.91595199999999832</c:v>
                </c:pt>
                <c:pt idx="14485">
                  <c:v>0.91595199999999832</c:v>
                </c:pt>
                <c:pt idx="14486">
                  <c:v>0.91595199999999832</c:v>
                </c:pt>
                <c:pt idx="14487">
                  <c:v>0.91595199999999832</c:v>
                </c:pt>
                <c:pt idx="14488">
                  <c:v>0.91595199999999832</c:v>
                </c:pt>
                <c:pt idx="14489">
                  <c:v>0.91595199999999832</c:v>
                </c:pt>
                <c:pt idx="14490">
                  <c:v>0.91595199999999832</c:v>
                </c:pt>
                <c:pt idx="14491">
                  <c:v>0.91595199999999832</c:v>
                </c:pt>
                <c:pt idx="14492">
                  <c:v>0.91595199999999832</c:v>
                </c:pt>
                <c:pt idx="14493">
                  <c:v>0.91595199999999832</c:v>
                </c:pt>
                <c:pt idx="14494">
                  <c:v>0.91595199999999832</c:v>
                </c:pt>
                <c:pt idx="14495">
                  <c:v>0.91595199999999832</c:v>
                </c:pt>
                <c:pt idx="14496">
                  <c:v>0.91595199999999832</c:v>
                </c:pt>
                <c:pt idx="14497">
                  <c:v>0.91595199999999832</c:v>
                </c:pt>
                <c:pt idx="14498">
                  <c:v>0.91595199999999832</c:v>
                </c:pt>
                <c:pt idx="14499">
                  <c:v>0.91595199999999832</c:v>
                </c:pt>
                <c:pt idx="14500">
                  <c:v>0.91595199999999832</c:v>
                </c:pt>
                <c:pt idx="14501">
                  <c:v>0.91595199999999832</c:v>
                </c:pt>
                <c:pt idx="14502">
                  <c:v>0.91595199999999832</c:v>
                </c:pt>
                <c:pt idx="14503">
                  <c:v>0.91595199999999832</c:v>
                </c:pt>
                <c:pt idx="14504">
                  <c:v>0.91595199999999832</c:v>
                </c:pt>
                <c:pt idx="14505">
                  <c:v>0.91595199999999832</c:v>
                </c:pt>
                <c:pt idx="14506">
                  <c:v>0.91595199999999832</c:v>
                </c:pt>
                <c:pt idx="14507">
                  <c:v>0.91595199999999832</c:v>
                </c:pt>
                <c:pt idx="14508">
                  <c:v>0.91595199999999832</c:v>
                </c:pt>
                <c:pt idx="14509">
                  <c:v>0.91595199999999832</c:v>
                </c:pt>
                <c:pt idx="14510">
                  <c:v>0.91595199999999832</c:v>
                </c:pt>
                <c:pt idx="14511">
                  <c:v>0.91595199999999832</c:v>
                </c:pt>
                <c:pt idx="14512">
                  <c:v>0.91595199999999832</c:v>
                </c:pt>
                <c:pt idx="14513">
                  <c:v>0.91595199999999832</c:v>
                </c:pt>
                <c:pt idx="14514">
                  <c:v>0.91595199999999832</c:v>
                </c:pt>
                <c:pt idx="14515">
                  <c:v>0.91595199999999832</c:v>
                </c:pt>
                <c:pt idx="14516">
                  <c:v>0.91595199999999832</c:v>
                </c:pt>
                <c:pt idx="14517">
                  <c:v>0.91595199999999832</c:v>
                </c:pt>
                <c:pt idx="14518">
                  <c:v>0.91595199999999832</c:v>
                </c:pt>
                <c:pt idx="14519">
                  <c:v>0.91595199999999832</c:v>
                </c:pt>
                <c:pt idx="14520">
                  <c:v>0.91595199999999832</c:v>
                </c:pt>
                <c:pt idx="14521">
                  <c:v>0.91595199999999832</c:v>
                </c:pt>
                <c:pt idx="14522">
                  <c:v>0.91595199999999832</c:v>
                </c:pt>
                <c:pt idx="14523">
                  <c:v>0.91595199999999832</c:v>
                </c:pt>
                <c:pt idx="14524">
                  <c:v>0.91595199999999832</c:v>
                </c:pt>
                <c:pt idx="14525">
                  <c:v>0.91595199999999832</c:v>
                </c:pt>
                <c:pt idx="14526">
                  <c:v>0.91595199999999832</c:v>
                </c:pt>
                <c:pt idx="14527">
                  <c:v>0.91595199999999832</c:v>
                </c:pt>
                <c:pt idx="14528">
                  <c:v>0.91595199999999832</c:v>
                </c:pt>
                <c:pt idx="14529">
                  <c:v>0.91595199999999832</c:v>
                </c:pt>
                <c:pt idx="14530">
                  <c:v>0.91595199999999832</c:v>
                </c:pt>
                <c:pt idx="14531">
                  <c:v>0.91595199999999832</c:v>
                </c:pt>
                <c:pt idx="14532">
                  <c:v>0.91595199999999832</c:v>
                </c:pt>
                <c:pt idx="14533">
                  <c:v>0.91595199999999832</c:v>
                </c:pt>
                <c:pt idx="14534">
                  <c:v>0.91595199999999832</c:v>
                </c:pt>
                <c:pt idx="14535">
                  <c:v>0.91595199999999832</c:v>
                </c:pt>
                <c:pt idx="14536">
                  <c:v>0.91595199999999832</c:v>
                </c:pt>
                <c:pt idx="14537">
                  <c:v>0.91595199999999832</c:v>
                </c:pt>
                <c:pt idx="14538">
                  <c:v>0.91595199999999832</c:v>
                </c:pt>
                <c:pt idx="14539">
                  <c:v>0.91595199999999832</c:v>
                </c:pt>
                <c:pt idx="14540">
                  <c:v>0.91595199999999832</c:v>
                </c:pt>
                <c:pt idx="14541">
                  <c:v>0.91595199999999832</c:v>
                </c:pt>
                <c:pt idx="14542">
                  <c:v>0.91595199999999832</c:v>
                </c:pt>
                <c:pt idx="14543">
                  <c:v>0.91595199999999832</c:v>
                </c:pt>
                <c:pt idx="14544">
                  <c:v>0.91595199999999832</c:v>
                </c:pt>
                <c:pt idx="14545">
                  <c:v>0.91595199999999832</c:v>
                </c:pt>
                <c:pt idx="14546">
                  <c:v>0.91595199999999832</c:v>
                </c:pt>
                <c:pt idx="14547">
                  <c:v>0.91595199999999832</c:v>
                </c:pt>
                <c:pt idx="14548">
                  <c:v>0.91595199999999832</c:v>
                </c:pt>
                <c:pt idx="14549">
                  <c:v>0.91595199999999832</c:v>
                </c:pt>
                <c:pt idx="14550">
                  <c:v>0.91595199999999832</c:v>
                </c:pt>
                <c:pt idx="14551">
                  <c:v>0.91595199999999832</c:v>
                </c:pt>
                <c:pt idx="14552">
                  <c:v>0.91595199999999832</c:v>
                </c:pt>
                <c:pt idx="14553">
                  <c:v>0.91595199999999832</c:v>
                </c:pt>
                <c:pt idx="14554">
                  <c:v>0.91595199999999832</c:v>
                </c:pt>
                <c:pt idx="14555">
                  <c:v>0.91595199999999832</c:v>
                </c:pt>
                <c:pt idx="14556">
                  <c:v>0.91595199999999832</c:v>
                </c:pt>
                <c:pt idx="14557">
                  <c:v>0.91595199999999832</c:v>
                </c:pt>
                <c:pt idx="14558">
                  <c:v>0.91595199999999832</c:v>
                </c:pt>
                <c:pt idx="14559">
                  <c:v>0.91595199999999832</c:v>
                </c:pt>
                <c:pt idx="14560">
                  <c:v>0.91595199999999832</c:v>
                </c:pt>
                <c:pt idx="14561">
                  <c:v>0.91595199999999832</c:v>
                </c:pt>
                <c:pt idx="14562">
                  <c:v>0.91595199999999832</c:v>
                </c:pt>
                <c:pt idx="14563">
                  <c:v>0.91595199999999832</c:v>
                </c:pt>
                <c:pt idx="14564">
                  <c:v>0.91595199999999832</c:v>
                </c:pt>
                <c:pt idx="14565">
                  <c:v>0.91595199999999832</c:v>
                </c:pt>
                <c:pt idx="14566">
                  <c:v>0.91595199999999832</c:v>
                </c:pt>
                <c:pt idx="14567">
                  <c:v>0.91595199999999832</c:v>
                </c:pt>
                <c:pt idx="14568">
                  <c:v>0.91595199999999832</c:v>
                </c:pt>
                <c:pt idx="14569">
                  <c:v>0.91595199999999832</c:v>
                </c:pt>
                <c:pt idx="14570">
                  <c:v>0.91595199999999832</c:v>
                </c:pt>
                <c:pt idx="14571">
                  <c:v>0.91595199999999832</c:v>
                </c:pt>
                <c:pt idx="14572">
                  <c:v>0.91595199999999832</c:v>
                </c:pt>
                <c:pt idx="14573">
                  <c:v>0.91595199999999832</c:v>
                </c:pt>
                <c:pt idx="14574">
                  <c:v>0.91595199999999832</c:v>
                </c:pt>
                <c:pt idx="14575">
                  <c:v>0.91595199999999832</c:v>
                </c:pt>
                <c:pt idx="14576">
                  <c:v>0.91595199999999832</c:v>
                </c:pt>
                <c:pt idx="14577">
                  <c:v>0.91595199999999832</c:v>
                </c:pt>
                <c:pt idx="14578">
                  <c:v>0.91595199999999832</c:v>
                </c:pt>
                <c:pt idx="14579">
                  <c:v>0.91595199999999832</c:v>
                </c:pt>
                <c:pt idx="14580">
                  <c:v>0.91595199999999832</c:v>
                </c:pt>
                <c:pt idx="14581">
                  <c:v>0.91595199999999832</c:v>
                </c:pt>
                <c:pt idx="14582">
                  <c:v>0.91595199999999832</c:v>
                </c:pt>
                <c:pt idx="14583">
                  <c:v>0.91595199999999832</c:v>
                </c:pt>
                <c:pt idx="14584">
                  <c:v>0.91595199999999832</c:v>
                </c:pt>
                <c:pt idx="14585">
                  <c:v>0.91595199999999832</c:v>
                </c:pt>
                <c:pt idx="14586">
                  <c:v>0.91595199999999832</c:v>
                </c:pt>
                <c:pt idx="14587">
                  <c:v>0.91595199999999832</c:v>
                </c:pt>
                <c:pt idx="14588">
                  <c:v>0.91595199999999832</c:v>
                </c:pt>
                <c:pt idx="14589">
                  <c:v>0.91595199999999832</c:v>
                </c:pt>
                <c:pt idx="14590">
                  <c:v>0.91595199999999832</c:v>
                </c:pt>
                <c:pt idx="14591">
                  <c:v>0.91595199999999832</c:v>
                </c:pt>
                <c:pt idx="14592">
                  <c:v>0.91595199999999832</c:v>
                </c:pt>
                <c:pt idx="14593">
                  <c:v>0.91595199999999832</c:v>
                </c:pt>
                <c:pt idx="14594">
                  <c:v>0.91595199999999832</c:v>
                </c:pt>
                <c:pt idx="14595">
                  <c:v>0.91595199999999832</c:v>
                </c:pt>
                <c:pt idx="14596">
                  <c:v>0.91595199999999832</c:v>
                </c:pt>
                <c:pt idx="14597">
                  <c:v>0.91595199999999832</c:v>
                </c:pt>
                <c:pt idx="14598">
                  <c:v>0.91595199999999832</c:v>
                </c:pt>
                <c:pt idx="14599">
                  <c:v>0.91595199999999832</c:v>
                </c:pt>
                <c:pt idx="14600">
                  <c:v>0.91595199999999832</c:v>
                </c:pt>
                <c:pt idx="14601">
                  <c:v>0.91595199999999832</c:v>
                </c:pt>
                <c:pt idx="14602">
                  <c:v>0.91595199999999832</c:v>
                </c:pt>
                <c:pt idx="14603">
                  <c:v>0.91595199999999832</c:v>
                </c:pt>
                <c:pt idx="14604">
                  <c:v>0.91595199999999832</c:v>
                </c:pt>
                <c:pt idx="14605">
                  <c:v>0.91595199999999832</c:v>
                </c:pt>
                <c:pt idx="14606">
                  <c:v>0.91595199999999832</c:v>
                </c:pt>
                <c:pt idx="14607">
                  <c:v>0.91595199999999832</c:v>
                </c:pt>
                <c:pt idx="14608">
                  <c:v>0.91595199999999832</c:v>
                </c:pt>
                <c:pt idx="14609">
                  <c:v>0.91595199999999832</c:v>
                </c:pt>
                <c:pt idx="14610">
                  <c:v>0.91595199999999832</c:v>
                </c:pt>
                <c:pt idx="14611">
                  <c:v>0.91595199999999832</c:v>
                </c:pt>
                <c:pt idx="14612">
                  <c:v>0.91595199999999832</c:v>
                </c:pt>
                <c:pt idx="14613">
                  <c:v>0.91595199999999832</c:v>
                </c:pt>
                <c:pt idx="14614">
                  <c:v>0.91595199999999832</c:v>
                </c:pt>
                <c:pt idx="14615">
                  <c:v>0.91595199999999832</c:v>
                </c:pt>
                <c:pt idx="14616">
                  <c:v>0.91595199999999832</c:v>
                </c:pt>
                <c:pt idx="14617">
                  <c:v>0.91595199999999832</c:v>
                </c:pt>
                <c:pt idx="14618">
                  <c:v>0.91595199999999832</c:v>
                </c:pt>
                <c:pt idx="14619">
                  <c:v>0.91595199999999832</c:v>
                </c:pt>
                <c:pt idx="14620">
                  <c:v>0.91595199999999832</c:v>
                </c:pt>
                <c:pt idx="14621">
                  <c:v>0.91595199999999832</c:v>
                </c:pt>
                <c:pt idx="14622">
                  <c:v>0.91595199999999832</c:v>
                </c:pt>
                <c:pt idx="14623">
                  <c:v>0.91595199999999832</c:v>
                </c:pt>
                <c:pt idx="14624">
                  <c:v>0.91595199999999832</c:v>
                </c:pt>
                <c:pt idx="14625">
                  <c:v>0.91595199999999832</c:v>
                </c:pt>
                <c:pt idx="14626">
                  <c:v>0.91595199999999832</c:v>
                </c:pt>
                <c:pt idx="14627">
                  <c:v>0.91595199999999832</c:v>
                </c:pt>
                <c:pt idx="14628">
                  <c:v>0.91595199999999832</c:v>
                </c:pt>
                <c:pt idx="14629">
                  <c:v>0.91595199999999832</c:v>
                </c:pt>
                <c:pt idx="14630">
                  <c:v>0.91595199999999832</c:v>
                </c:pt>
                <c:pt idx="14631">
                  <c:v>0.91595199999999832</c:v>
                </c:pt>
                <c:pt idx="14632">
                  <c:v>0.91595199999999832</c:v>
                </c:pt>
                <c:pt idx="14633">
                  <c:v>0.91595199999999832</c:v>
                </c:pt>
                <c:pt idx="14634">
                  <c:v>0.91595199999999832</c:v>
                </c:pt>
                <c:pt idx="14635">
                  <c:v>0.91595199999999832</c:v>
                </c:pt>
                <c:pt idx="14636">
                  <c:v>0.91595199999999832</c:v>
                </c:pt>
                <c:pt idx="14637">
                  <c:v>0.91595199999999832</c:v>
                </c:pt>
                <c:pt idx="14638">
                  <c:v>0.91595199999999832</c:v>
                </c:pt>
                <c:pt idx="14639">
                  <c:v>0.91595199999999832</c:v>
                </c:pt>
                <c:pt idx="14640">
                  <c:v>0.91595199999999832</c:v>
                </c:pt>
                <c:pt idx="14641">
                  <c:v>0.91595199999999832</c:v>
                </c:pt>
                <c:pt idx="14642">
                  <c:v>0.91595199999999832</c:v>
                </c:pt>
                <c:pt idx="14643">
                  <c:v>0.91595199999999832</c:v>
                </c:pt>
                <c:pt idx="14644">
                  <c:v>0.91595199999999832</c:v>
                </c:pt>
                <c:pt idx="14645">
                  <c:v>0.91595199999999832</c:v>
                </c:pt>
                <c:pt idx="14646">
                  <c:v>0.91595199999999832</c:v>
                </c:pt>
                <c:pt idx="14647">
                  <c:v>0.91595199999999832</c:v>
                </c:pt>
                <c:pt idx="14648">
                  <c:v>0.91595199999999832</c:v>
                </c:pt>
                <c:pt idx="14649">
                  <c:v>0.91595199999999832</c:v>
                </c:pt>
                <c:pt idx="14650">
                  <c:v>0.91595199999999832</c:v>
                </c:pt>
                <c:pt idx="14651">
                  <c:v>0.91595199999999832</c:v>
                </c:pt>
                <c:pt idx="14652">
                  <c:v>0.91595199999999832</c:v>
                </c:pt>
                <c:pt idx="14653">
                  <c:v>0.91595199999999832</c:v>
                </c:pt>
                <c:pt idx="14654">
                  <c:v>0.91595199999999832</c:v>
                </c:pt>
                <c:pt idx="14655">
                  <c:v>0.91595199999999832</c:v>
                </c:pt>
                <c:pt idx="14656">
                  <c:v>0.91595199999999832</c:v>
                </c:pt>
                <c:pt idx="14657">
                  <c:v>0.91595199999999832</c:v>
                </c:pt>
                <c:pt idx="14658">
                  <c:v>0.91595199999999832</c:v>
                </c:pt>
                <c:pt idx="14659">
                  <c:v>0.91595199999999832</c:v>
                </c:pt>
                <c:pt idx="14660">
                  <c:v>0.91595199999999832</c:v>
                </c:pt>
                <c:pt idx="14661">
                  <c:v>0.91595199999999832</c:v>
                </c:pt>
                <c:pt idx="14662">
                  <c:v>0.91595199999999832</c:v>
                </c:pt>
                <c:pt idx="14663">
                  <c:v>0.91595199999999832</c:v>
                </c:pt>
                <c:pt idx="14664">
                  <c:v>0.91595199999999832</c:v>
                </c:pt>
                <c:pt idx="14665">
                  <c:v>0.91595199999999832</c:v>
                </c:pt>
                <c:pt idx="14666">
                  <c:v>0.91595199999999832</c:v>
                </c:pt>
                <c:pt idx="14667">
                  <c:v>0.91595199999999832</c:v>
                </c:pt>
                <c:pt idx="14668">
                  <c:v>0.91595199999999832</c:v>
                </c:pt>
                <c:pt idx="14669">
                  <c:v>0.91595199999999832</c:v>
                </c:pt>
                <c:pt idx="14670">
                  <c:v>0.91595199999999832</c:v>
                </c:pt>
                <c:pt idx="14671">
                  <c:v>0.91595199999999832</c:v>
                </c:pt>
                <c:pt idx="14672">
                  <c:v>0.91595199999999832</c:v>
                </c:pt>
                <c:pt idx="14673">
                  <c:v>0.91595199999999832</c:v>
                </c:pt>
                <c:pt idx="14674">
                  <c:v>0.91595199999999832</c:v>
                </c:pt>
                <c:pt idx="14675">
                  <c:v>0.91595199999999832</c:v>
                </c:pt>
                <c:pt idx="14676">
                  <c:v>0.91595199999999832</c:v>
                </c:pt>
                <c:pt idx="14677">
                  <c:v>0.91595199999999832</c:v>
                </c:pt>
                <c:pt idx="14678">
                  <c:v>0.91595199999999832</c:v>
                </c:pt>
                <c:pt idx="14679">
                  <c:v>0.91595199999999832</c:v>
                </c:pt>
                <c:pt idx="14680">
                  <c:v>0.91595199999999832</c:v>
                </c:pt>
                <c:pt idx="14681">
                  <c:v>0.91595199999999832</c:v>
                </c:pt>
                <c:pt idx="14682">
                  <c:v>0.91595199999999832</c:v>
                </c:pt>
                <c:pt idx="14683">
                  <c:v>0.91595199999999832</c:v>
                </c:pt>
                <c:pt idx="14684">
                  <c:v>0.91595199999999832</c:v>
                </c:pt>
                <c:pt idx="14685">
                  <c:v>0.91595199999999832</c:v>
                </c:pt>
                <c:pt idx="14686">
                  <c:v>0.91595199999999832</c:v>
                </c:pt>
                <c:pt idx="14687">
                  <c:v>0.91595199999999832</c:v>
                </c:pt>
                <c:pt idx="14688">
                  <c:v>0.91595199999999832</c:v>
                </c:pt>
                <c:pt idx="14689">
                  <c:v>0.91595199999999832</c:v>
                </c:pt>
                <c:pt idx="14690">
                  <c:v>0.91595199999999832</c:v>
                </c:pt>
                <c:pt idx="14691">
                  <c:v>0.91595199999999832</c:v>
                </c:pt>
                <c:pt idx="14692">
                  <c:v>0.91595199999999832</c:v>
                </c:pt>
                <c:pt idx="14693">
                  <c:v>0.91595199999999832</c:v>
                </c:pt>
                <c:pt idx="14694">
                  <c:v>0.91595199999999832</c:v>
                </c:pt>
                <c:pt idx="14695">
                  <c:v>0.91595199999999832</c:v>
                </c:pt>
                <c:pt idx="14696">
                  <c:v>0.91595199999999832</c:v>
                </c:pt>
                <c:pt idx="14697">
                  <c:v>0.91595199999999832</c:v>
                </c:pt>
                <c:pt idx="14698">
                  <c:v>0.91595199999999832</c:v>
                </c:pt>
                <c:pt idx="14699">
                  <c:v>0.91595199999999832</c:v>
                </c:pt>
                <c:pt idx="14700">
                  <c:v>0.91595199999999832</c:v>
                </c:pt>
                <c:pt idx="14701">
                  <c:v>0.91595199999999832</c:v>
                </c:pt>
                <c:pt idx="14702">
                  <c:v>0.91595199999999832</c:v>
                </c:pt>
                <c:pt idx="14703">
                  <c:v>0.91595199999999832</c:v>
                </c:pt>
                <c:pt idx="14704">
                  <c:v>0.91595199999999832</c:v>
                </c:pt>
                <c:pt idx="14705">
                  <c:v>0.91595199999999832</c:v>
                </c:pt>
                <c:pt idx="14706">
                  <c:v>0.91595199999999832</c:v>
                </c:pt>
                <c:pt idx="14707">
                  <c:v>0.91595199999999832</c:v>
                </c:pt>
                <c:pt idx="14708">
                  <c:v>0.91595199999999832</c:v>
                </c:pt>
                <c:pt idx="14709">
                  <c:v>0.91595199999999832</c:v>
                </c:pt>
                <c:pt idx="14710">
                  <c:v>0.91595199999999832</c:v>
                </c:pt>
                <c:pt idx="14711">
                  <c:v>0.91595199999999832</c:v>
                </c:pt>
                <c:pt idx="14712">
                  <c:v>0.91595199999999832</c:v>
                </c:pt>
                <c:pt idx="14713">
                  <c:v>0.91595199999999832</c:v>
                </c:pt>
                <c:pt idx="14714">
                  <c:v>0.91595199999999832</c:v>
                </c:pt>
                <c:pt idx="14715">
                  <c:v>0.91595199999999832</c:v>
                </c:pt>
                <c:pt idx="14716">
                  <c:v>0.91595199999999832</c:v>
                </c:pt>
                <c:pt idx="14717">
                  <c:v>0.91595199999999832</c:v>
                </c:pt>
                <c:pt idx="14718">
                  <c:v>0.91595199999999832</c:v>
                </c:pt>
                <c:pt idx="14719">
                  <c:v>0.91595199999999832</c:v>
                </c:pt>
                <c:pt idx="14720">
                  <c:v>0.91595199999999832</c:v>
                </c:pt>
                <c:pt idx="14721">
                  <c:v>0.91595199999999832</c:v>
                </c:pt>
                <c:pt idx="14722">
                  <c:v>0.91595199999999832</c:v>
                </c:pt>
                <c:pt idx="14723">
                  <c:v>0.91595199999999832</c:v>
                </c:pt>
                <c:pt idx="14724">
                  <c:v>0.91595199999999832</c:v>
                </c:pt>
                <c:pt idx="14725">
                  <c:v>0.91595199999999832</c:v>
                </c:pt>
                <c:pt idx="14726">
                  <c:v>0.91595199999999832</c:v>
                </c:pt>
                <c:pt idx="14727">
                  <c:v>0.91595199999999832</c:v>
                </c:pt>
                <c:pt idx="14728">
                  <c:v>0.91595199999999832</c:v>
                </c:pt>
                <c:pt idx="14729">
                  <c:v>0.91595199999999832</c:v>
                </c:pt>
                <c:pt idx="14730">
                  <c:v>0.91595199999999832</c:v>
                </c:pt>
                <c:pt idx="14731">
                  <c:v>0.91595199999999832</c:v>
                </c:pt>
                <c:pt idx="14732">
                  <c:v>0.91595199999999832</c:v>
                </c:pt>
                <c:pt idx="14733">
                  <c:v>0.91595199999999832</c:v>
                </c:pt>
                <c:pt idx="14734">
                  <c:v>0.91595199999999832</c:v>
                </c:pt>
                <c:pt idx="14735">
                  <c:v>0.91595199999999832</c:v>
                </c:pt>
                <c:pt idx="14736">
                  <c:v>0.91595199999999832</c:v>
                </c:pt>
                <c:pt idx="14737">
                  <c:v>0.91595199999999832</c:v>
                </c:pt>
                <c:pt idx="14738">
                  <c:v>0.91595199999999832</c:v>
                </c:pt>
                <c:pt idx="14739">
                  <c:v>0.91595199999999832</c:v>
                </c:pt>
                <c:pt idx="14740">
                  <c:v>0.91595199999999832</c:v>
                </c:pt>
                <c:pt idx="14741">
                  <c:v>0.91595199999999832</c:v>
                </c:pt>
                <c:pt idx="14742">
                  <c:v>0.91595199999999832</c:v>
                </c:pt>
                <c:pt idx="14743">
                  <c:v>0.91595199999999832</c:v>
                </c:pt>
                <c:pt idx="14744">
                  <c:v>0.91595199999999832</c:v>
                </c:pt>
                <c:pt idx="14745">
                  <c:v>0.91595199999999832</c:v>
                </c:pt>
                <c:pt idx="14746">
                  <c:v>0.91595199999999832</c:v>
                </c:pt>
                <c:pt idx="14747">
                  <c:v>0.91595199999999832</c:v>
                </c:pt>
                <c:pt idx="14748">
                  <c:v>0.91595199999999832</c:v>
                </c:pt>
                <c:pt idx="14749">
                  <c:v>0.91595199999999832</c:v>
                </c:pt>
                <c:pt idx="14750">
                  <c:v>0.91595199999999832</c:v>
                </c:pt>
                <c:pt idx="14751">
                  <c:v>0.91595199999999832</c:v>
                </c:pt>
                <c:pt idx="14752">
                  <c:v>0.91595199999999832</c:v>
                </c:pt>
                <c:pt idx="14753">
                  <c:v>0.91595199999999832</c:v>
                </c:pt>
                <c:pt idx="14754">
                  <c:v>0.91595199999999832</c:v>
                </c:pt>
                <c:pt idx="14755">
                  <c:v>0.91595199999999832</c:v>
                </c:pt>
                <c:pt idx="14756">
                  <c:v>0.91595199999999832</c:v>
                </c:pt>
                <c:pt idx="14757">
                  <c:v>0.91595199999999832</c:v>
                </c:pt>
                <c:pt idx="14758">
                  <c:v>0.91595199999999832</c:v>
                </c:pt>
                <c:pt idx="14759">
                  <c:v>0.91595199999999832</c:v>
                </c:pt>
                <c:pt idx="14760">
                  <c:v>0.91595199999999832</c:v>
                </c:pt>
                <c:pt idx="14761">
                  <c:v>0.91595199999999832</c:v>
                </c:pt>
                <c:pt idx="14762">
                  <c:v>0.91595199999999832</c:v>
                </c:pt>
                <c:pt idx="14763">
                  <c:v>0.91595199999999832</c:v>
                </c:pt>
                <c:pt idx="14764">
                  <c:v>0.91595199999999832</c:v>
                </c:pt>
                <c:pt idx="14765">
                  <c:v>0.91595199999999832</c:v>
                </c:pt>
                <c:pt idx="14766">
                  <c:v>0.91595199999999832</c:v>
                </c:pt>
                <c:pt idx="14767">
                  <c:v>0.91595199999999832</c:v>
                </c:pt>
                <c:pt idx="14768">
                  <c:v>0.91595199999999832</c:v>
                </c:pt>
                <c:pt idx="14769">
                  <c:v>0.91595199999999832</c:v>
                </c:pt>
                <c:pt idx="14770">
                  <c:v>0.91595199999999832</c:v>
                </c:pt>
                <c:pt idx="14771">
                  <c:v>0.91595199999999832</c:v>
                </c:pt>
                <c:pt idx="14772">
                  <c:v>0.91595199999999832</c:v>
                </c:pt>
                <c:pt idx="14773">
                  <c:v>0.91595199999999832</c:v>
                </c:pt>
                <c:pt idx="14774">
                  <c:v>0.91595199999999832</c:v>
                </c:pt>
                <c:pt idx="14775">
                  <c:v>0.91595199999999832</c:v>
                </c:pt>
                <c:pt idx="14776">
                  <c:v>0.91595199999999832</c:v>
                </c:pt>
                <c:pt idx="14777">
                  <c:v>0.91595199999999832</c:v>
                </c:pt>
                <c:pt idx="14778">
                  <c:v>0.91595199999999832</c:v>
                </c:pt>
                <c:pt idx="14779">
                  <c:v>0.91595199999999832</c:v>
                </c:pt>
                <c:pt idx="14780">
                  <c:v>0.91595199999999832</c:v>
                </c:pt>
                <c:pt idx="14781">
                  <c:v>0.91595199999999832</c:v>
                </c:pt>
                <c:pt idx="14782">
                  <c:v>0.91595199999999832</c:v>
                </c:pt>
                <c:pt idx="14783">
                  <c:v>0.91595199999999832</c:v>
                </c:pt>
                <c:pt idx="14784">
                  <c:v>0.91595199999999832</c:v>
                </c:pt>
                <c:pt idx="14785">
                  <c:v>0.91595199999999832</c:v>
                </c:pt>
                <c:pt idx="14786">
                  <c:v>0.91595199999999832</c:v>
                </c:pt>
                <c:pt idx="14787">
                  <c:v>0.91595199999999832</c:v>
                </c:pt>
                <c:pt idx="14788">
                  <c:v>0.91595199999999832</c:v>
                </c:pt>
                <c:pt idx="14789">
                  <c:v>0.91595199999999832</c:v>
                </c:pt>
                <c:pt idx="14790">
                  <c:v>0.91595199999999832</c:v>
                </c:pt>
                <c:pt idx="14791">
                  <c:v>0.91595199999999832</c:v>
                </c:pt>
                <c:pt idx="14792">
                  <c:v>0.91595199999999832</c:v>
                </c:pt>
                <c:pt idx="14793">
                  <c:v>0.91595199999999832</c:v>
                </c:pt>
                <c:pt idx="14794">
                  <c:v>0.91595199999999832</c:v>
                </c:pt>
                <c:pt idx="14795">
                  <c:v>0.91595199999999832</c:v>
                </c:pt>
                <c:pt idx="14796">
                  <c:v>0.91595199999999832</c:v>
                </c:pt>
                <c:pt idx="14797">
                  <c:v>0.91595199999999832</c:v>
                </c:pt>
                <c:pt idx="14798">
                  <c:v>0.91595199999999832</c:v>
                </c:pt>
                <c:pt idx="14799">
                  <c:v>0.91595199999999832</c:v>
                </c:pt>
                <c:pt idx="14800">
                  <c:v>0.91595199999999832</c:v>
                </c:pt>
                <c:pt idx="14801">
                  <c:v>0.91595199999999832</c:v>
                </c:pt>
                <c:pt idx="14802">
                  <c:v>0.91595199999999832</c:v>
                </c:pt>
                <c:pt idx="14803">
                  <c:v>0.91595199999999832</c:v>
                </c:pt>
                <c:pt idx="14804">
                  <c:v>0.91595199999999832</c:v>
                </c:pt>
                <c:pt idx="14805">
                  <c:v>0.91595199999999832</c:v>
                </c:pt>
                <c:pt idx="14806">
                  <c:v>0.91595199999999832</c:v>
                </c:pt>
                <c:pt idx="14807">
                  <c:v>0.91595199999999832</c:v>
                </c:pt>
                <c:pt idx="14808">
                  <c:v>0.91595199999999832</c:v>
                </c:pt>
                <c:pt idx="14809">
                  <c:v>0.91595199999999832</c:v>
                </c:pt>
                <c:pt idx="14810">
                  <c:v>0.91595199999999832</c:v>
                </c:pt>
                <c:pt idx="14811">
                  <c:v>0.91595199999999832</c:v>
                </c:pt>
                <c:pt idx="14812">
                  <c:v>0.91595199999999832</c:v>
                </c:pt>
                <c:pt idx="14813">
                  <c:v>0.91595199999999832</c:v>
                </c:pt>
                <c:pt idx="14814">
                  <c:v>0.91595199999999832</c:v>
                </c:pt>
                <c:pt idx="14815">
                  <c:v>0.91595199999999832</c:v>
                </c:pt>
                <c:pt idx="14816">
                  <c:v>0.91595199999999832</c:v>
                </c:pt>
                <c:pt idx="14817">
                  <c:v>0.91595199999999832</c:v>
                </c:pt>
                <c:pt idx="14818">
                  <c:v>0.91595199999999832</c:v>
                </c:pt>
                <c:pt idx="14819">
                  <c:v>0.91595199999999832</c:v>
                </c:pt>
                <c:pt idx="14820">
                  <c:v>0.91595199999999832</c:v>
                </c:pt>
                <c:pt idx="14821">
                  <c:v>0.91595199999999832</c:v>
                </c:pt>
                <c:pt idx="14822">
                  <c:v>0.91595199999999832</c:v>
                </c:pt>
                <c:pt idx="14823">
                  <c:v>0.91595199999999832</c:v>
                </c:pt>
                <c:pt idx="14824">
                  <c:v>0.91595199999999832</c:v>
                </c:pt>
                <c:pt idx="14825">
                  <c:v>0.91595199999999832</c:v>
                </c:pt>
                <c:pt idx="14826">
                  <c:v>0.91595199999999832</c:v>
                </c:pt>
                <c:pt idx="14827">
                  <c:v>0.91595199999999832</c:v>
                </c:pt>
                <c:pt idx="14828">
                  <c:v>0.91595199999999832</c:v>
                </c:pt>
                <c:pt idx="14829">
                  <c:v>0.91595199999999832</c:v>
                </c:pt>
                <c:pt idx="14830">
                  <c:v>0.91595199999999832</c:v>
                </c:pt>
                <c:pt idx="14831">
                  <c:v>0.91595199999999832</c:v>
                </c:pt>
                <c:pt idx="14832">
                  <c:v>0.91595199999999832</c:v>
                </c:pt>
                <c:pt idx="14833">
                  <c:v>0.91595199999999832</c:v>
                </c:pt>
                <c:pt idx="14834">
                  <c:v>0.91595199999999832</c:v>
                </c:pt>
                <c:pt idx="14835">
                  <c:v>0.91595199999999832</c:v>
                </c:pt>
                <c:pt idx="14836">
                  <c:v>0.91595199999999832</c:v>
                </c:pt>
                <c:pt idx="14837">
                  <c:v>0.91595199999999832</c:v>
                </c:pt>
                <c:pt idx="14838">
                  <c:v>0.91595199999999832</c:v>
                </c:pt>
                <c:pt idx="14839">
                  <c:v>0.91595199999999832</c:v>
                </c:pt>
                <c:pt idx="14840">
                  <c:v>0.91595199999999832</c:v>
                </c:pt>
                <c:pt idx="14841">
                  <c:v>0.91595199999999832</c:v>
                </c:pt>
                <c:pt idx="14842">
                  <c:v>0.91595199999999832</c:v>
                </c:pt>
                <c:pt idx="14843">
                  <c:v>0.91595199999999832</c:v>
                </c:pt>
                <c:pt idx="14844">
                  <c:v>0.91595199999999832</c:v>
                </c:pt>
                <c:pt idx="14845">
                  <c:v>0.91595199999999832</c:v>
                </c:pt>
                <c:pt idx="14846">
                  <c:v>0.91595199999999832</c:v>
                </c:pt>
                <c:pt idx="14847">
                  <c:v>0.91595199999999832</c:v>
                </c:pt>
                <c:pt idx="14848">
                  <c:v>0.91595199999999832</c:v>
                </c:pt>
                <c:pt idx="14849">
                  <c:v>0.91595199999999832</c:v>
                </c:pt>
                <c:pt idx="14850">
                  <c:v>0.91595199999999832</c:v>
                </c:pt>
                <c:pt idx="14851">
                  <c:v>0.91595199999999832</c:v>
                </c:pt>
                <c:pt idx="14852">
                  <c:v>0.91595199999999832</c:v>
                </c:pt>
                <c:pt idx="14853">
                  <c:v>0.91595199999999832</c:v>
                </c:pt>
                <c:pt idx="14854">
                  <c:v>0.91595199999999832</c:v>
                </c:pt>
                <c:pt idx="14855">
                  <c:v>0.91595199999999832</c:v>
                </c:pt>
                <c:pt idx="14856">
                  <c:v>0.91595199999999832</c:v>
                </c:pt>
                <c:pt idx="14857">
                  <c:v>0.91595199999999832</c:v>
                </c:pt>
                <c:pt idx="14858">
                  <c:v>0.91595199999999832</c:v>
                </c:pt>
                <c:pt idx="14859">
                  <c:v>0.91595199999999832</c:v>
                </c:pt>
                <c:pt idx="14860">
                  <c:v>0.91595199999999832</c:v>
                </c:pt>
                <c:pt idx="14861">
                  <c:v>0.91595199999999832</c:v>
                </c:pt>
                <c:pt idx="14862">
                  <c:v>0.91595199999999832</c:v>
                </c:pt>
                <c:pt idx="14863">
                  <c:v>0.91595199999999832</c:v>
                </c:pt>
                <c:pt idx="14864">
                  <c:v>0.91595199999999832</c:v>
                </c:pt>
                <c:pt idx="14865">
                  <c:v>0.91595199999999832</c:v>
                </c:pt>
                <c:pt idx="14866">
                  <c:v>0.91595199999999832</c:v>
                </c:pt>
                <c:pt idx="14867">
                  <c:v>0.91595199999999832</c:v>
                </c:pt>
                <c:pt idx="14868">
                  <c:v>0.91595199999999832</c:v>
                </c:pt>
                <c:pt idx="14869">
                  <c:v>0.91595199999999832</c:v>
                </c:pt>
                <c:pt idx="14870">
                  <c:v>0.91595199999999832</c:v>
                </c:pt>
                <c:pt idx="14871">
                  <c:v>0.91595199999999832</c:v>
                </c:pt>
                <c:pt idx="14872">
                  <c:v>0.91595199999999832</c:v>
                </c:pt>
                <c:pt idx="14873">
                  <c:v>0.91595199999999832</c:v>
                </c:pt>
                <c:pt idx="14874">
                  <c:v>0.91595199999999832</c:v>
                </c:pt>
                <c:pt idx="14875">
                  <c:v>0.91595199999999832</c:v>
                </c:pt>
                <c:pt idx="14876">
                  <c:v>0.91595199999999832</c:v>
                </c:pt>
                <c:pt idx="14877">
                  <c:v>0.91595199999999832</c:v>
                </c:pt>
                <c:pt idx="14878">
                  <c:v>0.91595199999999832</c:v>
                </c:pt>
                <c:pt idx="14879">
                  <c:v>0.91595199999999832</c:v>
                </c:pt>
                <c:pt idx="14880">
                  <c:v>0.91595199999999832</c:v>
                </c:pt>
                <c:pt idx="14881">
                  <c:v>0.91595199999999832</c:v>
                </c:pt>
                <c:pt idx="14882">
                  <c:v>0.91595199999999832</c:v>
                </c:pt>
                <c:pt idx="14883">
                  <c:v>0.91595199999999832</c:v>
                </c:pt>
                <c:pt idx="14884">
                  <c:v>0.91595199999999832</c:v>
                </c:pt>
                <c:pt idx="14885">
                  <c:v>0.91595199999999832</c:v>
                </c:pt>
                <c:pt idx="14886">
                  <c:v>0.91595199999999832</c:v>
                </c:pt>
                <c:pt idx="14887">
                  <c:v>0.91595199999999832</c:v>
                </c:pt>
                <c:pt idx="14888">
                  <c:v>0.91595199999999832</c:v>
                </c:pt>
                <c:pt idx="14889">
                  <c:v>0.91595199999999832</c:v>
                </c:pt>
                <c:pt idx="14890">
                  <c:v>0.91595199999999832</c:v>
                </c:pt>
                <c:pt idx="14891">
                  <c:v>0.91595199999999832</c:v>
                </c:pt>
                <c:pt idx="14892">
                  <c:v>0.91595199999999832</c:v>
                </c:pt>
                <c:pt idx="14893">
                  <c:v>0.91595199999999832</c:v>
                </c:pt>
                <c:pt idx="14894">
                  <c:v>0.91595199999999832</c:v>
                </c:pt>
                <c:pt idx="14895">
                  <c:v>0.91595199999999832</c:v>
                </c:pt>
                <c:pt idx="14896">
                  <c:v>0.91595199999999832</c:v>
                </c:pt>
                <c:pt idx="14897">
                  <c:v>0.91595199999999832</c:v>
                </c:pt>
                <c:pt idx="14898">
                  <c:v>0.91595199999999832</c:v>
                </c:pt>
                <c:pt idx="14899">
                  <c:v>0.91595199999999832</c:v>
                </c:pt>
                <c:pt idx="14900">
                  <c:v>0.91595199999999832</c:v>
                </c:pt>
                <c:pt idx="14901">
                  <c:v>0.91595199999999832</c:v>
                </c:pt>
                <c:pt idx="14902">
                  <c:v>0.91595199999999832</c:v>
                </c:pt>
                <c:pt idx="14903">
                  <c:v>0.91595199999999832</c:v>
                </c:pt>
                <c:pt idx="14904">
                  <c:v>0.91595199999999832</c:v>
                </c:pt>
                <c:pt idx="14905">
                  <c:v>0.91595199999999832</c:v>
                </c:pt>
                <c:pt idx="14906">
                  <c:v>0.91595199999999832</c:v>
                </c:pt>
                <c:pt idx="14907">
                  <c:v>0.91595199999999832</c:v>
                </c:pt>
                <c:pt idx="14908">
                  <c:v>0.91595199999999832</c:v>
                </c:pt>
                <c:pt idx="14909">
                  <c:v>0.91595199999999832</c:v>
                </c:pt>
                <c:pt idx="14910">
                  <c:v>0.91595199999999832</c:v>
                </c:pt>
                <c:pt idx="14911">
                  <c:v>0.91595199999999832</c:v>
                </c:pt>
                <c:pt idx="14912">
                  <c:v>0.91595199999999832</c:v>
                </c:pt>
                <c:pt idx="14913">
                  <c:v>0.91595199999999832</c:v>
                </c:pt>
                <c:pt idx="14914">
                  <c:v>0.91595199999999832</c:v>
                </c:pt>
                <c:pt idx="14915">
                  <c:v>0.91595199999999832</c:v>
                </c:pt>
                <c:pt idx="14916">
                  <c:v>0.91595199999999832</c:v>
                </c:pt>
                <c:pt idx="14917">
                  <c:v>0.91595199999999832</c:v>
                </c:pt>
                <c:pt idx="14918">
                  <c:v>0.91595199999999832</c:v>
                </c:pt>
                <c:pt idx="14919">
                  <c:v>0.91595199999999832</c:v>
                </c:pt>
                <c:pt idx="14920">
                  <c:v>0.91595199999999832</c:v>
                </c:pt>
                <c:pt idx="14921">
                  <c:v>0.91595199999999832</c:v>
                </c:pt>
                <c:pt idx="14922">
                  <c:v>0.91595199999999832</c:v>
                </c:pt>
                <c:pt idx="14923">
                  <c:v>0.91595199999999832</c:v>
                </c:pt>
                <c:pt idx="14924">
                  <c:v>0.91595199999999832</c:v>
                </c:pt>
                <c:pt idx="14925">
                  <c:v>0.91595199999999832</c:v>
                </c:pt>
                <c:pt idx="14926">
                  <c:v>0.91595199999999832</c:v>
                </c:pt>
                <c:pt idx="14927">
                  <c:v>0.91595199999999832</c:v>
                </c:pt>
                <c:pt idx="14928">
                  <c:v>0.91595199999999832</c:v>
                </c:pt>
                <c:pt idx="14929">
                  <c:v>0.91595199999999832</c:v>
                </c:pt>
                <c:pt idx="14930">
                  <c:v>0.91595199999999832</c:v>
                </c:pt>
                <c:pt idx="14931">
                  <c:v>0.91595199999999832</c:v>
                </c:pt>
                <c:pt idx="14932">
                  <c:v>0.91595199999999832</c:v>
                </c:pt>
                <c:pt idx="14933">
                  <c:v>0.91595199999999832</c:v>
                </c:pt>
                <c:pt idx="14934">
                  <c:v>0.91595199999999832</c:v>
                </c:pt>
                <c:pt idx="14935">
                  <c:v>0.91595199999999832</c:v>
                </c:pt>
                <c:pt idx="14936">
                  <c:v>0.91595199999999832</c:v>
                </c:pt>
                <c:pt idx="14937">
                  <c:v>0.91595199999999832</c:v>
                </c:pt>
                <c:pt idx="14938">
                  <c:v>0.91595199999999832</c:v>
                </c:pt>
                <c:pt idx="14939">
                  <c:v>0.91595199999999832</c:v>
                </c:pt>
                <c:pt idx="14940">
                  <c:v>0.91595199999999832</c:v>
                </c:pt>
                <c:pt idx="14941">
                  <c:v>0.91595199999999832</c:v>
                </c:pt>
                <c:pt idx="14942">
                  <c:v>0.91595199999999832</c:v>
                </c:pt>
                <c:pt idx="14943">
                  <c:v>0.91595199999999832</c:v>
                </c:pt>
                <c:pt idx="14944">
                  <c:v>0.91595199999999832</c:v>
                </c:pt>
                <c:pt idx="14945">
                  <c:v>0.91595199999999832</c:v>
                </c:pt>
                <c:pt idx="14946">
                  <c:v>0.91595199999999832</c:v>
                </c:pt>
                <c:pt idx="14947">
                  <c:v>0.91595199999999832</c:v>
                </c:pt>
                <c:pt idx="14948">
                  <c:v>0.91595199999999832</c:v>
                </c:pt>
                <c:pt idx="14949">
                  <c:v>0.91595199999999832</c:v>
                </c:pt>
                <c:pt idx="14950">
                  <c:v>0.91595199999999832</c:v>
                </c:pt>
                <c:pt idx="14951">
                  <c:v>0.91595199999999832</c:v>
                </c:pt>
                <c:pt idx="14952">
                  <c:v>0.91595199999999832</c:v>
                </c:pt>
                <c:pt idx="14953">
                  <c:v>0.91595199999999832</c:v>
                </c:pt>
                <c:pt idx="14954">
                  <c:v>0.91595199999999832</c:v>
                </c:pt>
                <c:pt idx="14955">
                  <c:v>0.91595199999999832</c:v>
                </c:pt>
                <c:pt idx="14956">
                  <c:v>0.91595199999999832</c:v>
                </c:pt>
                <c:pt idx="14957">
                  <c:v>0.91595199999999832</c:v>
                </c:pt>
                <c:pt idx="14958">
                  <c:v>0.91595199999999832</c:v>
                </c:pt>
                <c:pt idx="14959">
                  <c:v>0.91595199999999832</c:v>
                </c:pt>
                <c:pt idx="14960">
                  <c:v>0.91595199999999832</c:v>
                </c:pt>
                <c:pt idx="14961">
                  <c:v>0.91595199999999832</c:v>
                </c:pt>
                <c:pt idx="14962">
                  <c:v>0.91595199999999832</c:v>
                </c:pt>
                <c:pt idx="14963">
                  <c:v>0.91595199999999832</c:v>
                </c:pt>
                <c:pt idx="14964">
                  <c:v>0.91595199999999832</c:v>
                </c:pt>
                <c:pt idx="14965">
                  <c:v>0.91595199999999832</c:v>
                </c:pt>
                <c:pt idx="14966">
                  <c:v>0.91595199999999832</c:v>
                </c:pt>
                <c:pt idx="14967">
                  <c:v>0.91595199999999832</c:v>
                </c:pt>
                <c:pt idx="14968">
                  <c:v>0.91595199999999832</c:v>
                </c:pt>
                <c:pt idx="14969">
                  <c:v>0.91595199999999832</c:v>
                </c:pt>
                <c:pt idx="14970">
                  <c:v>0.91595199999999832</c:v>
                </c:pt>
                <c:pt idx="14971">
                  <c:v>0.91595199999999832</c:v>
                </c:pt>
                <c:pt idx="14972">
                  <c:v>0.91595199999999832</c:v>
                </c:pt>
                <c:pt idx="14973">
                  <c:v>0.91595199999999832</c:v>
                </c:pt>
                <c:pt idx="14974">
                  <c:v>0.91595199999999832</c:v>
                </c:pt>
                <c:pt idx="14975">
                  <c:v>0.91595199999999832</c:v>
                </c:pt>
                <c:pt idx="14976">
                  <c:v>0.91595199999999832</c:v>
                </c:pt>
                <c:pt idx="14977">
                  <c:v>0.91595199999999832</c:v>
                </c:pt>
                <c:pt idx="14978">
                  <c:v>0.91595199999999832</c:v>
                </c:pt>
                <c:pt idx="14979">
                  <c:v>0.91595199999999832</c:v>
                </c:pt>
                <c:pt idx="14980">
                  <c:v>0.91595199999999832</c:v>
                </c:pt>
                <c:pt idx="14981">
                  <c:v>0.91595199999999832</c:v>
                </c:pt>
                <c:pt idx="14982">
                  <c:v>0.91595199999999832</c:v>
                </c:pt>
                <c:pt idx="14983">
                  <c:v>0.91595199999999832</c:v>
                </c:pt>
                <c:pt idx="14984">
                  <c:v>0.91595199999999832</c:v>
                </c:pt>
                <c:pt idx="14985">
                  <c:v>0.91595199999999832</c:v>
                </c:pt>
                <c:pt idx="14986">
                  <c:v>0.91595199999999832</c:v>
                </c:pt>
                <c:pt idx="14987">
                  <c:v>0.91595199999999832</c:v>
                </c:pt>
                <c:pt idx="14988">
                  <c:v>0.91595199999999832</c:v>
                </c:pt>
                <c:pt idx="14989">
                  <c:v>0.91595199999999832</c:v>
                </c:pt>
                <c:pt idx="14990">
                  <c:v>0.91595199999999832</c:v>
                </c:pt>
                <c:pt idx="14991">
                  <c:v>0.91595199999999832</c:v>
                </c:pt>
                <c:pt idx="14992">
                  <c:v>0.91595199999999832</c:v>
                </c:pt>
                <c:pt idx="14993">
                  <c:v>0.91595199999999832</c:v>
                </c:pt>
                <c:pt idx="14994">
                  <c:v>0.91595199999999832</c:v>
                </c:pt>
                <c:pt idx="14995">
                  <c:v>0.91595199999999832</c:v>
                </c:pt>
                <c:pt idx="14996">
                  <c:v>0.91595199999999832</c:v>
                </c:pt>
                <c:pt idx="14997">
                  <c:v>0.91595199999999832</c:v>
                </c:pt>
                <c:pt idx="14998">
                  <c:v>0.91595199999999832</c:v>
                </c:pt>
                <c:pt idx="14999">
                  <c:v>0.91595199999999832</c:v>
                </c:pt>
                <c:pt idx="15000">
                  <c:v>0.91595199999999832</c:v>
                </c:pt>
                <c:pt idx="15001">
                  <c:v>0.91595199999999832</c:v>
                </c:pt>
                <c:pt idx="15002">
                  <c:v>0.91595199999999832</c:v>
                </c:pt>
                <c:pt idx="15003">
                  <c:v>0.91595199999999832</c:v>
                </c:pt>
                <c:pt idx="15004">
                  <c:v>0.91595199999999832</c:v>
                </c:pt>
                <c:pt idx="15005">
                  <c:v>0.91595199999999832</c:v>
                </c:pt>
                <c:pt idx="15006">
                  <c:v>0.91595199999999832</c:v>
                </c:pt>
                <c:pt idx="15007">
                  <c:v>0.91595199999999832</c:v>
                </c:pt>
                <c:pt idx="15008">
                  <c:v>0.91595199999999832</c:v>
                </c:pt>
                <c:pt idx="15009">
                  <c:v>0.91595199999999832</c:v>
                </c:pt>
                <c:pt idx="15010">
                  <c:v>0.91595199999999832</c:v>
                </c:pt>
                <c:pt idx="15011">
                  <c:v>0.91595199999999832</c:v>
                </c:pt>
                <c:pt idx="15012">
                  <c:v>0.91595199999999832</c:v>
                </c:pt>
                <c:pt idx="15013">
                  <c:v>0.91595199999999832</c:v>
                </c:pt>
                <c:pt idx="15014">
                  <c:v>0.91595199999999832</c:v>
                </c:pt>
                <c:pt idx="15015">
                  <c:v>0.91595199999999832</c:v>
                </c:pt>
                <c:pt idx="15016">
                  <c:v>0.91595199999999832</c:v>
                </c:pt>
                <c:pt idx="15017">
                  <c:v>0.91595199999999832</c:v>
                </c:pt>
                <c:pt idx="15018">
                  <c:v>0.91595199999999832</c:v>
                </c:pt>
                <c:pt idx="15019">
                  <c:v>0.91595199999999832</c:v>
                </c:pt>
                <c:pt idx="15020">
                  <c:v>0.91595199999999832</c:v>
                </c:pt>
                <c:pt idx="15021">
                  <c:v>0.91595199999999832</c:v>
                </c:pt>
                <c:pt idx="15022">
                  <c:v>0.91595199999999832</c:v>
                </c:pt>
                <c:pt idx="15023">
                  <c:v>0.91595199999999832</c:v>
                </c:pt>
                <c:pt idx="15024">
                  <c:v>0.91595199999999832</c:v>
                </c:pt>
                <c:pt idx="15025">
                  <c:v>0.91595199999999832</c:v>
                </c:pt>
                <c:pt idx="15026">
                  <c:v>0.91595199999999832</c:v>
                </c:pt>
                <c:pt idx="15027">
                  <c:v>0.91595199999999832</c:v>
                </c:pt>
                <c:pt idx="15028">
                  <c:v>0.91595199999999832</c:v>
                </c:pt>
                <c:pt idx="15029">
                  <c:v>0.91595199999999832</c:v>
                </c:pt>
                <c:pt idx="15030">
                  <c:v>0.91595199999999832</c:v>
                </c:pt>
                <c:pt idx="15031">
                  <c:v>0.91595199999999832</c:v>
                </c:pt>
                <c:pt idx="15032">
                  <c:v>0.91595199999999832</c:v>
                </c:pt>
                <c:pt idx="15033">
                  <c:v>0.91595199999999832</c:v>
                </c:pt>
                <c:pt idx="15034">
                  <c:v>0.91595199999999832</c:v>
                </c:pt>
                <c:pt idx="15035">
                  <c:v>0.91595199999999832</c:v>
                </c:pt>
                <c:pt idx="15036">
                  <c:v>0.91595199999999832</c:v>
                </c:pt>
                <c:pt idx="15037">
                  <c:v>0.91595199999999832</c:v>
                </c:pt>
                <c:pt idx="15038">
                  <c:v>0.91595199999999832</c:v>
                </c:pt>
                <c:pt idx="15039">
                  <c:v>0.91595199999999832</c:v>
                </c:pt>
                <c:pt idx="15040">
                  <c:v>0.91595199999999832</c:v>
                </c:pt>
                <c:pt idx="15041">
                  <c:v>0.91595199999999832</c:v>
                </c:pt>
                <c:pt idx="15042">
                  <c:v>0.91595199999999832</c:v>
                </c:pt>
                <c:pt idx="15043">
                  <c:v>0.91595199999999832</c:v>
                </c:pt>
                <c:pt idx="15044">
                  <c:v>0.91595199999999832</c:v>
                </c:pt>
                <c:pt idx="15045">
                  <c:v>0.91595199999999832</c:v>
                </c:pt>
                <c:pt idx="15046">
                  <c:v>0.91595199999999832</c:v>
                </c:pt>
                <c:pt idx="15047">
                  <c:v>0.91595199999999832</c:v>
                </c:pt>
                <c:pt idx="15048">
                  <c:v>0.91595199999999832</c:v>
                </c:pt>
                <c:pt idx="15049">
                  <c:v>0.91595199999999832</c:v>
                </c:pt>
                <c:pt idx="15050">
                  <c:v>0.91595199999999832</c:v>
                </c:pt>
                <c:pt idx="15051">
                  <c:v>0.91595199999999832</c:v>
                </c:pt>
                <c:pt idx="15052">
                  <c:v>0.91595199999999832</c:v>
                </c:pt>
                <c:pt idx="15053">
                  <c:v>0.91595199999999832</c:v>
                </c:pt>
                <c:pt idx="15054">
                  <c:v>0.91595199999999832</c:v>
                </c:pt>
                <c:pt idx="15055">
                  <c:v>0.91595199999999832</c:v>
                </c:pt>
                <c:pt idx="15056">
                  <c:v>0.91595199999999832</c:v>
                </c:pt>
                <c:pt idx="15057">
                  <c:v>0.91595199999999832</c:v>
                </c:pt>
                <c:pt idx="15058">
                  <c:v>0.91595199999999832</c:v>
                </c:pt>
                <c:pt idx="15059">
                  <c:v>0.91595199999999832</c:v>
                </c:pt>
                <c:pt idx="15060">
                  <c:v>0.91595199999999832</c:v>
                </c:pt>
                <c:pt idx="15061">
                  <c:v>0.91595199999999832</c:v>
                </c:pt>
                <c:pt idx="15062">
                  <c:v>0.91595199999999832</c:v>
                </c:pt>
                <c:pt idx="15063">
                  <c:v>0.91595199999999832</c:v>
                </c:pt>
                <c:pt idx="15064">
                  <c:v>0.91595199999999832</c:v>
                </c:pt>
                <c:pt idx="15065">
                  <c:v>0.91595199999999832</c:v>
                </c:pt>
                <c:pt idx="15066">
                  <c:v>0.91595199999999832</c:v>
                </c:pt>
                <c:pt idx="15067">
                  <c:v>0.91595199999999832</c:v>
                </c:pt>
                <c:pt idx="15068">
                  <c:v>0.91595199999999832</c:v>
                </c:pt>
                <c:pt idx="15069">
                  <c:v>0.91595199999999832</c:v>
                </c:pt>
                <c:pt idx="15070">
                  <c:v>0.91595199999999832</c:v>
                </c:pt>
                <c:pt idx="15071">
                  <c:v>0.91595199999999832</c:v>
                </c:pt>
                <c:pt idx="15072">
                  <c:v>0.91595199999999832</c:v>
                </c:pt>
                <c:pt idx="15073">
                  <c:v>0.91595199999999832</c:v>
                </c:pt>
                <c:pt idx="15074">
                  <c:v>0.91595199999999832</c:v>
                </c:pt>
                <c:pt idx="15075">
                  <c:v>0.91595199999999832</c:v>
                </c:pt>
                <c:pt idx="15076">
                  <c:v>0.91595199999999832</c:v>
                </c:pt>
                <c:pt idx="15077">
                  <c:v>0.91595199999999832</c:v>
                </c:pt>
                <c:pt idx="15078">
                  <c:v>0.91595199999999832</c:v>
                </c:pt>
                <c:pt idx="15079">
                  <c:v>0.91595199999999832</c:v>
                </c:pt>
                <c:pt idx="15080">
                  <c:v>0.91595199999999832</c:v>
                </c:pt>
                <c:pt idx="15081">
                  <c:v>0.91595199999999832</c:v>
                </c:pt>
                <c:pt idx="15082">
                  <c:v>0.91595199999999832</c:v>
                </c:pt>
                <c:pt idx="15083">
                  <c:v>0.91595199999999832</c:v>
                </c:pt>
                <c:pt idx="15084">
                  <c:v>0.91595199999999832</c:v>
                </c:pt>
                <c:pt idx="15085">
                  <c:v>0.91595199999999832</c:v>
                </c:pt>
                <c:pt idx="15086">
                  <c:v>0.91595199999999832</c:v>
                </c:pt>
                <c:pt idx="15087">
                  <c:v>0.91595199999999832</c:v>
                </c:pt>
                <c:pt idx="15088">
                  <c:v>0.91595199999999832</c:v>
                </c:pt>
                <c:pt idx="15089">
                  <c:v>0.91595199999999832</c:v>
                </c:pt>
                <c:pt idx="15090">
                  <c:v>0.91595199999999832</c:v>
                </c:pt>
                <c:pt idx="15091">
                  <c:v>0.91595199999999832</c:v>
                </c:pt>
                <c:pt idx="15092">
                  <c:v>0.91595199999999832</c:v>
                </c:pt>
                <c:pt idx="15093">
                  <c:v>0.91595199999999832</c:v>
                </c:pt>
                <c:pt idx="15094">
                  <c:v>0.91595199999999832</c:v>
                </c:pt>
                <c:pt idx="15095">
                  <c:v>0.91595199999999832</c:v>
                </c:pt>
                <c:pt idx="15096">
                  <c:v>0.91595199999999832</c:v>
                </c:pt>
                <c:pt idx="15097">
                  <c:v>0.91595199999999832</c:v>
                </c:pt>
                <c:pt idx="15098">
                  <c:v>0.91595199999999832</c:v>
                </c:pt>
                <c:pt idx="15099">
                  <c:v>0.91595199999999832</c:v>
                </c:pt>
                <c:pt idx="15100">
                  <c:v>0.91595199999999832</c:v>
                </c:pt>
                <c:pt idx="15101">
                  <c:v>0.91595199999999832</c:v>
                </c:pt>
                <c:pt idx="15102">
                  <c:v>0.91595199999999832</c:v>
                </c:pt>
                <c:pt idx="15103">
                  <c:v>0.91595199999999832</c:v>
                </c:pt>
                <c:pt idx="15104">
                  <c:v>0.91595199999999832</c:v>
                </c:pt>
                <c:pt idx="15105">
                  <c:v>0.91595199999999832</c:v>
                </c:pt>
                <c:pt idx="15106">
                  <c:v>0.91595199999999832</c:v>
                </c:pt>
                <c:pt idx="15107">
                  <c:v>0.91595199999999832</c:v>
                </c:pt>
                <c:pt idx="15108">
                  <c:v>0.91595199999999832</c:v>
                </c:pt>
                <c:pt idx="15109">
                  <c:v>0.91595199999999832</c:v>
                </c:pt>
                <c:pt idx="15110">
                  <c:v>0.91595199999999832</c:v>
                </c:pt>
                <c:pt idx="15111">
                  <c:v>0.91595199999999832</c:v>
                </c:pt>
                <c:pt idx="15112">
                  <c:v>0.91595199999999832</c:v>
                </c:pt>
                <c:pt idx="15113">
                  <c:v>0.91595199999999832</c:v>
                </c:pt>
                <c:pt idx="15114">
                  <c:v>0.91595199999999832</c:v>
                </c:pt>
                <c:pt idx="15115">
                  <c:v>0.91595199999999832</c:v>
                </c:pt>
                <c:pt idx="15116">
                  <c:v>0.91595199999999832</c:v>
                </c:pt>
                <c:pt idx="15117">
                  <c:v>0.91595199999999832</c:v>
                </c:pt>
                <c:pt idx="15118">
                  <c:v>0.91595199999999832</c:v>
                </c:pt>
                <c:pt idx="15119">
                  <c:v>0.91595199999999832</c:v>
                </c:pt>
                <c:pt idx="15120">
                  <c:v>0.91595199999999832</c:v>
                </c:pt>
                <c:pt idx="15121">
                  <c:v>0.91595199999999832</c:v>
                </c:pt>
                <c:pt idx="15122">
                  <c:v>0.91595199999999832</c:v>
                </c:pt>
                <c:pt idx="15123">
                  <c:v>0.91595199999999832</c:v>
                </c:pt>
                <c:pt idx="15124">
                  <c:v>0.91595199999999832</c:v>
                </c:pt>
                <c:pt idx="15125">
                  <c:v>0.91595199999999832</c:v>
                </c:pt>
                <c:pt idx="15126">
                  <c:v>0.91595199999999832</c:v>
                </c:pt>
                <c:pt idx="15127">
                  <c:v>0.91595199999999832</c:v>
                </c:pt>
                <c:pt idx="15128">
                  <c:v>0.91595199999999832</c:v>
                </c:pt>
                <c:pt idx="15129">
                  <c:v>0.91595199999999832</c:v>
                </c:pt>
                <c:pt idx="15130">
                  <c:v>0.91595199999999832</c:v>
                </c:pt>
                <c:pt idx="15131">
                  <c:v>0.91595199999999832</c:v>
                </c:pt>
                <c:pt idx="15132">
                  <c:v>0.91595199999999832</c:v>
                </c:pt>
                <c:pt idx="15133">
                  <c:v>0.91595199999999832</c:v>
                </c:pt>
                <c:pt idx="15134">
                  <c:v>0.91595199999999832</c:v>
                </c:pt>
                <c:pt idx="15135">
                  <c:v>0.91595199999999832</c:v>
                </c:pt>
                <c:pt idx="15136">
                  <c:v>0.91595199999999832</c:v>
                </c:pt>
                <c:pt idx="15137">
                  <c:v>0.91595199999999832</c:v>
                </c:pt>
                <c:pt idx="15138">
                  <c:v>0.91595199999999832</c:v>
                </c:pt>
                <c:pt idx="15139">
                  <c:v>0.91595199999999832</c:v>
                </c:pt>
                <c:pt idx="15140">
                  <c:v>0.91595199999999832</c:v>
                </c:pt>
                <c:pt idx="15141">
                  <c:v>0.91595199999999832</c:v>
                </c:pt>
                <c:pt idx="15142">
                  <c:v>0.91595199999999832</c:v>
                </c:pt>
                <c:pt idx="15143">
                  <c:v>0.91595199999999832</c:v>
                </c:pt>
                <c:pt idx="15144">
                  <c:v>0.91595199999999832</c:v>
                </c:pt>
                <c:pt idx="15145">
                  <c:v>0.91595199999999832</c:v>
                </c:pt>
                <c:pt idx="15146">
                  <c:v>0.91595199999999832</c:v>
                </c:pt>
                <c:pt idx="15147">
                  <c:v>0.91595199999999832</c:v>
                </c:pt>
                <c:pt idx="15148">
                  <c:v>0.91595199999999832</c:v>
                </c:pt>
                <c:pt idx="15149">
                  <c:v>0.91595199999999832</c:v>
                </c:pt>
                <c:pt idx="15150">
                  <c:v>0.91595199999999832</c:v>
                </c:pt>
                <c:pt idx="15151">
                  <c:v>0.91595199999999832</c:v>
                </c:pt>
                <c:pt idx="15152">
                  <c:v>0.91595199999999832</c:v>
                </c:pt>
                <c:pt idx="15153">
                  <c:v>0.91595199999999832</c:v>
                </c:pt>
                <c:pt idx="15154">
                  <c:v>0.91595199999999832</c:v>
                </c:pt>
                <c:pt idx="15155">
                  <c:v>0.91595199999999832</c:v>
                </c:pt>
                <c:pt idx="15156">
                  <c:v>0.91595199999999832</c:v>
                </c:pt>
                <c:pt idx="15157">
                  <c:v>0.91595199999999832</c:v>
                </c:pt>
                <c:pt idx="15158">
                  <c:v>0.91595199999999832</c:v>
                </c:pt>
                <c:pt idx="15159">
                  <c:v>0.91595199999999832</c:v>
                </c:pt>
                <c:pt idx="15160">
                  <c:v>0.91595199999999832</c:v>
                </c:pt>
                <c:pt idx="15161">
                  <c:v>0.91595199999999832</c:v>
                </c:pt>
                <c:pt idx="15162">
                  <c:v>0.91595199999999832</c:v>
                </c:pt>
                <c:pt idx="15163">
                  <c:v>0.91595199999999832</c:v>
                </c:pt>
                <c:pt idx="15164">
                  <c:v>0.91595199999999832</c:v>
                </c:pt>
                <c:pt idx="15165">
                  <c:v>0.91595199999999832</c:v>
                </c:pt>
                <c:pt idx="15166">
                  <c:v>0.91595199999999832</c:v>
                </c:pt>
                <c:pt idx="15167">
                  <c:v>0.91595199999999832</c:v>
                </c:pt>
                <c:pt idx="15168">
                  <c:v>0.91595199999999832</c:v>
                </c:pt>
                <c:pt idx="15169">
                  <c:v>0.91595199999999832</c:v>
                </c:pt>
                <c:pt idx="15170">
                  <c:v>0.91595199999999832</c:v>
                </c:pt>
                <c:pt idx="15171">
                  <c:v>0.91595199999999832</c:v>
                </c:pt>
                <c:pt idx="15172">
                  <c:v>0.91595199999999832</c:v>
                </c:pt>
                <c:pt idx="15173">
                  <c:v>0.91595199999999832</c:v>
                </c:pt>
                <c:pt idx="15174">
                  <c:v>0.91595199999999832</c:v>
                </c:pt>
                <c:pt idx="15175">
                  <c:v>0.91595199999999832</c:v>
                </c:pt>
                <c:pt idx="15176">
                  <c:v>0.91595199999999832</c:v>
                </c:pt>
                <c:pt idx="15177">
                  <c:v>0.91595199999999832</c:v>
                </c:pt>
                <c:pt idx="15178">
                  <c:v>0.91595199999999832</c:v>
                </c:pt>
                <c:pt idx="15179">
                  <c:v>0.91595199999999832</c:v>
                </c:pt>
                <c:pt idx="15180">
                  <c:v>0.91595199999999832</c:v>
                </c:pt>
                <c:pt idx="15181">
                  <c:v>0.91595199999999832</c:v>
                </c:pt>
                <c:pt idx="15182">
                  <c:v>0.91595199999999832</c:v>
                </c:pt>
                <c:pt idx="15183">
                  <c:v>0.91595199999999832</c:v>
                </c:pt>
                <c:pt idx="15184">
                  <c:v>0.91595199999999832</c:v>
                </c:pt>
                <c:pt idx="15185">
                  <c:v>0.91595199999999832</c:v>
                </c:pt>
                <c:pt idx="15186">
                  <c:v>0.91595199999999832</c:v>
                </c:pt>
                <c:pt idx="15187">
                  <c:v>0.91595199999999832</c:v>
                </c:pt>
                <c:pt idx="15188">
                  <c:v>0.91595199999999832</c:v>
                </c:pt>
                <c:pt idx="15189">
                  <c:v>0.91595199999999832</c:v>
                </c:pt>
                <c:pt idx="15190">
                  <c:v>0.91595199999999832</c:v>
                </c:pt>
                <c:pt idx="15191">
                  <c:v>0.91595199999999832</c:v>
                </c:pt>
                <c:pt idx="15192">
                  <c:v>0.91595199999999832</c:v>
                </c:pt>
                <c:pt idx="15193">
                  <c:v>0.91595199999999832</c:v>
                </c:pt>
                <c:pt idx="15194">
                  <c:v>0.91595199999999832</c:v>
                </c:pt>
                <c:pt idx="15195">
                  <c:v>0.91595199999999832</c:v>
                </c:pt>
                <c:pt idx="15196">
                  <c:v>0.91595199999999832</c:v>
                </c:pt>
                <c:pt idx="15197">
                  <c:v>0.91595199999999832</c:v>
                </c:pt>
                <c:pt idx="15198">
                  <c:v>0.91595199999999832</c:v>
                </c:pt>
                <c:pt idx="15199">
                  <c:v>0.91595199999999832</c:v>
                </c:pt>
                <c:pt idx="15200">
                  <c:v>0.91595199999999832</c:v>
                </c:pt>
                <c:pt idx="15201">
                  <c:v>0.91595199999999832</c:v>
                </c:pt>
                <c:pt idx="15202">
                  <c:v>0.91595199999999832</c:v>
                </c:pt>
                <c:pt idx="15203">
                  <c:v>0.91595199999999832</c:v>
                </c:pt>
                <c:pt idx="15204">
                  <c:v>0.91595199999999832</c:v>
                </c:pt>
                <c:pt idx="15205">
                  <c:v>0.91595199999999832</c:v>
                </c:pt>
                <c:pt idx="15206">
                  <c:v>0.91595199999999832</c:v>
                </c:pt>
                <c:pt idx="15207">
                  <c:v>0.91595199999999832</c:v>
                </c:pt>
                <c:pt idx="15208">
                  <c:v>0.91595199999999832</c:v>
                </c:pt>
                <c:pt idx="15209">
                  <c:v>0.91595199999999832</c:v>
                </c:pt>
                <c:pt idx="15210">
                  <c:v>0.91595199999999832</c:v>
                </c:pt>
                <c:pt idx="15211">
                  <c:v>0.91595199999999832</c:v>
                </c:pt>
                <c:pt idx="15212">
                  <c:v>0.91595199999999832</c:v>
                </c:pt>
                <c:pt idx="15213">
                  <c:v>0.91595199999999832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 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8-2654-4D2A-A9DE-2CFC638DBC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6203680"/>
        <c:axId val="1666197440"/>
      </c:scatterChart>
      <c:valAx>
        <c:axId val="885260383"/>
        <c:scaling>
          <c:orientation val="minMax"/>
          <c:max val="3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(Textkörper)"/>
                    <a:ea typeface="+mn-ea"/>
                    <a:cs typeface="+mn-cs"/>
                  </a:defRPr>
                </a:pPr>
                <a:r>
                  <a:rPr lang="de-DE"/>
                  <a:t>time in minutes</a:t>
                </a:r>
              </a:p>
            </c:rich>
          </c:tx>
          <c:layout>
            <c:manualLayout>
              <c:xMode val="edge"/>
              <c:yMode val="edge"/>
              <c:x val="0.40216188254245988"/>
              <c:y val="0.816295929515987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(Textkörper)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(Textkörper)"/>
                <a:ea typeface="+mn-ea"/>
                <a:cs typeface="+mn-cs"/>
              </a:defRPr>
            </a:pPr>
            <a:endParaRPr lang="de-DE"/>
          </a:p>
        </c:txPr>
        <c:crossAx val="885266143"/>
        <c:crosses val="autoZero"/>
        <c:crossBetween val="midCat"/>
        <c:majorUnit val="20"/>
        <c:minorUnit val="5"/>
      </c:valAx>
      <c:valAx>
        <c:axId val="885266143"/>
        <c:scaling>
          <c:orientation val="minMax"/>
          <c:max val="24"/>
          <c:min val="-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(Textkörper)"/>
                    <a:ea typeface="+mn-ea"/>
                    <a:cs typeface="+mn-cs"/>
                  </a:defRPr>
                </a:pPr>
                <a:r>
                  <a:rPr lang="de-DE" dirty="0" err="1"/>
                  <a:t>temperature</a:t>
                </a:r>
                <a:r>
                  <a:rPr lang="de-DE" dirty="0"/>
                  <a:t> in °C</a:t>
                </a:r>
              </a:p>
            </c:rich>
          </c:tx>
          <c:layout>
            <c:manualLayout>
              <c:xMode val="edge"/>
              <c:yMode val="edge"/>
              <c:x val="2.045560277187574E-2"/>
              <c:y val="0.2771311779807428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(Textkörper)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(Textkörper)"/>
                <a:ea typeface="+mn-ea"/>
                <a:cs typeface="+mn-cs"/>
              </a:defRPr>
            </a:pPr>
            <a:endParaRPr lang="de-DE"/>
          </a:p>
        </c:txPr>
        <c:crossAx val="885260383"/>
        <c:crossesAt val="0"/>
        <c:crossBetween val="midCat"/>
        <c:majorUnit val="2"/>
      </c:valAx>
      <c:valAx>
        <c:axId val="166619744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(Textkörper)"/>
                    <a:ea typeface="+mn-ea"/>
                    <a:cs typeface="+mn-cs"/>
                  </a:defRPr>
                </a:pPr>
                <a:r>
                  <a:rPr lang="de-DE"/>
                  <a:t>volume flow in L / min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(Textkörper)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(Textkörper)"/>
                <a:ea typeface="+mn-ea"/>
                <a:cs typeface="+mn-cs"/>
              </a:defRPr>
            </a:pPr>
            <a:endParaRPr lang="de-DE"/>
          </a:p>
        </c:txPr>
        <c:crossAx val="1666203680"/>
        <c:crosses val="max"/>
        <c:crossBetween val="midCat"/>
        <c:majorUnit val="0.1"/>
      </c:valAx>
      <c:valAx>
        <c:axId val="1666203680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666197440"/>
        <c:crossesAt val="0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001694232665363"/>
          <c:y val="0.87610992405853583"/>
          <c:w val="0.64232943104334184"/>
          <c:h val="0.11021953595513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(Textkörper)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latin typeface="Segoe UI (Textkörper)"/>
        </a:defRPr>
      </a:pPr>
      <a:endParaRPr lang="de-D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0.00012</cdr:x>
      <cdr:y>0.87869</cdr:y>
    </cdr:from>
    <cdr:to>
      <cdr:x>1</cdr:x>
      <cdr:y>0.99684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65D47512-1E22-6E26-9B11-5447CF79B12F}"/>
            </a:ext>
          </a:extLst>
        </cdr:cNvPr>
        <cdr:cNvPicPr preferRelativeResize="0">
          <a:picLocks xmlns:a="http://schemas.openxmlformats.org/drawingml/2006/main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20" y="3266355"/>
          <a:ext cx="5760000" cy="4392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0.1024</cdr:x>
      <cdr:y>0.10984</cdr:y>
    </cdr:from>
    <cdr:to>
      <cdr:x>0.49846</cdr:x>
      <cdr:y>0.19182</cdr:y>
    </cdr:to>
    <cdr:sp macro="" textlink="">
      <cdr:nvSpPr>
        <cdr:cNvPr id="3" name="Textfeld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89915" y="408305"/>
          <a:ext cx="2281555" cy="3047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/>
        <a:p xmlns:a="http://schemas.openxmlformats.org/drawingml/2006/main">
          <a:pPr algn="just">
            <a:lnSpc>
              <a:spcPct val="150000"/>
            </a:lnSpc>
            <a:spcBef>
              <a:spcPts val="600"/>
            </a:spcBef>
            <a:spcAft>
              <a:spcPts val="600"/>
            </a:spcAft>
          </a:pPr>
          <a:r>
            <a:rPr lang="en-US" sz="11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volume flow (right axes)</a:t>
          </a:r>
          <a:endParaRPr lang="de-DE" sz="1100">
            <a:effectLst/>
            <a:latin typeface="Arial" panose="020B060402020202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0.86303</cdr:y>
    </cdr:from>
    <cdr:to>
      <cdr:x>0.99988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A7BE75AE-B665-0095-F03B-84D1814E30E7}"/>
            </a:ext>
          </a:extLst>
        </cdr:cNvPr>
        <cdr:cNvPicPr preferRelativeResize="0">
          <a:picLocks xmlns:a="http://schemas.openxmlformats.org/drawingml/2006/main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8453" y="3207050"/>
          <a:ext cx="5760029" cy="50897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0.4058</cdr:x>
      <cdr:y>0.71822</cdr:y>
    </cdr:from>
    <cdr:to>
      <cdr:x>0.80186</cdr:x>
      <cdr:y>0.80023</cdr:y>
    </cdr:to>
    <cdr:sp macro="" textlink="">
      <cdr:nvSpPr>
        <cdr:cNvPr id="3" name="Textfeld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37677" y="2668920"/>
          <a:ext cx="2281591" cy="3047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>
            <a:lnSpc>
              <a:spcPct val="150000"/>
            </a:lnSpc>
            <a:spcBef>
              <a:spcPts val="600"/>
            </a:spcBef>
            <a:spcAft>
              <a:spcPts val="600"/>
            </a:spcAft>
          </a:pPr>
          <a:r>
            <a:rPr lang="en-US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volume flow (right axes)</a:t>
          </a:r>
          <a:endParaRPr lang="de-DE" sz="1100" dirty="0">
            <a:effectLst/>
            <a:latin typeface="Arial" panose="020B060402020202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2026-04-14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</a:t>
            </a:r>
            <a:r>
              <a:rPr lang="sv-SE" err="1"/>
              <a:t>TITLe</a:t>
            </a:r>
            <a:r>
              <a:rPr lang="sv-SE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‹Nr.›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‹Nr.›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‹Nr.›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‹Nr.›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5A3F-299C-4E3B-0371-66C82D12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Freezing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05CE6-F952-8758-BF00-527110CE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FF04D-3E75-E7A3-F92E-0EA7D28E96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C1435F-5C54-66F6-E816-063A5D374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264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F8CF21-22CE-CACC-1D4E-629E467C8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38" y="1261469"/>
            <a:ext cx="4731859" cy="4776023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00D1620-513E-096F-D417-AD7D1A7C6DDB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880728" y="5072419"/>
            <a:ext cx="1465542" cy="98567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  <a:effectLst>
            <a:outerShdw blurRad="12700" dist="12700" dir="2700000" algn="tl" rotWithShape="0">
              <a:schemeClr val="bg1">
                <a:alpha val="86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443DF4AE-CEC4-80A5-7CB6-254590356A9B}"/>
              </a:ext>
            </a:extLst>
          </p:cNvPr>
          <p:cNvSpPr/>
          <p:nvPr/>
        </p:nvSpPr>
        <p:spPr>
          <a:xfrm>
            <a:off x="233820" y="6058092"/>
            <a:ext cx="12938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>
                <a:solidFill>
                  <a:srgbClr val="666666"/>
                </a:solidFill>
              </a:rPr>
              <a:t>hydrogen pipe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BE8FBC36-8042-8B78-BEFB-69ACBF08B50B}"/>
              </a:ext>
            </a:extLst>
          </p:cNvPr>
          <p:cNvCxnSpPr>
            <a:cxnSpLocks/>
          </p:cNvCxnSpPr>
          <p:nvPr/>
        </p:nvCxnSpPr>
        <p:spPr>
          <a:xfrm flipV="1">
            <a:off x="2556859" y="5792499"/>
            <a:ext cx="576064" cy="70163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  <a:effectLst>
            <a:outerShdw blurRad="12700" dist="12700" dir="2700000" algn="tl" rotWithShape="0">
              <a:schemeClr val="bg1">
                <a:alpha val="86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36A25BB2-7DD8-8414-29AC-8F1A42DE7427}"/>
              </a:ext>
            </a:extLst>
          </p:cNvPr>
          <p:cNvSpPr/>
          <p:nvPr/>
        </p:nvSpPr>
        <p:spPr>
          <a:xfrm>
            <a:off x="2078266" y="6402878"/>
            <a:ext cx="680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>
                <a:solidFill>
                  <a:srgbClr val="666666"/>
                </a:solidFill>
              </a:rPr>
              <a:t>spacer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B927EBA-1723-5B11-A438-5932CF8B2D66}"/>
              </a:ext>
            </a:extLst>
          </p:cNvPr>
          <p:cNvCxnSpPr>
            <a:cxnSpLocks/>
          </p:cNvCxnSpPr>
          <p:nvPr/>
        </p:nvCxnSpPr>
        <p:spPr>
          <a:xfrm flipV="1">
            <a:off x="3965568" y="5441687"/>
            <a:ext cx="216024" cy="87392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  <a:effectLst>
            <a:outerShdw blurRad="12700" dist="12700" dir="2700000" algn="tl" rotWithShape="0">
              <a:schemeClr val="bg1">
                <a:alpha val="86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81D2612E-C7F2-7608-111C-B2F4772D32F6}"/>
              </a:ext>
            </a:extLst>
          </p:cNvPr>
          <p:cNvSpPr/>
          <p:nvPr/>
        </p:nvSpPr>
        <p:spPr>
          <a:xfrm>
            <a:off x="3332049" y="6224358"/>
            <a:ext cx="16268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rgbClr val="666666"/>
                </a:solidFill>
              </a:rPr>
              <a:t>vacuum jacket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C493F76-982E-4A2C-1698-8BDD3E6CF0E0}"/>
              </a:ext>
            </a:extLst>
          </p:cNvPr>
          <p:cNvSpPr/>
          <p:nvPr/>
        </p:nvSpPr>
        <p:spPr>
          <a:xfrm>
            <a:off x="4501075" y="5849812"/>
            <a:ext cx="16268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rgbClr val="666666"/>
                </a:solidFill>
              </a:rPr>
              <a:t>water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4535B3B-CA83-043A-1166-0AFE08241A82}"/>
              </a:ext>
            </a:extLst>
          </p:cNvPr>
          <p:cNvCxnSpPr>
            <a:cxnSpLocks/>
          </p:cNvCxnSpPr>
          <p:nvPr/>
        </p:nvCxnSpPr>
        <p:spPr>
          <a:xfrm flipH="1" flipV="1">
            <a:off x="3668430" y="3695835"/>
            <a:ext cx="1113934" cy="220821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  <a:effectLst>
            <a:outerShdw blurRad="12700" dist="12700" dir="2700000" algn="tl" rotWithShape="0">
              <a:schemeClr val="bg1">
                <a:alpha val="86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D3AECDC8-3451-07A2-3947-ADE3741FF64A}"/>
              </a:ext>
            </a:extLst>
          </p:cNvPr>
          <p:cNvGrpSpPr/>
          <p:nvPr/>
        </p:nvGrpSpPr>
        <p:grpSpPr>
          <a:xfrm>
            <a:off x="6325167" y="2138822"/>
            <a:ext cx="2190634" cy="3460102"/>
            <a:chOff x="7289742" y="2490942"/>
            <a:chExt cx="2747006" cy="4338891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489FADA-A312-2C28-15DA-8AECC91D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89742" y="2490942"/>
              <a:ext cx="2747006" cy="4338891"/>
            </a:xfrm>
            <a:prstGeom prst="rect">
              <a:avLst/>
            </a:prstGeom>
          </p:spPr>
        </p:pic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64DBFF4E-6F8B-1CED-4889-D3091B925F00}"/>
                </a:ext>
              </a:extLst>
            </p:cNvPr>
            <p:cNvGrpSpPr/>
            <p:nvPr/>
          </p:nvGrpSpPr>
          <p:grpSpPr>
            <a:xfrm>
              <a:off x="8101357" y="3142388"/>
              <a:ext cx="1014838" cy="1350308"/>
              <a:chOff x="8635807" y="1992214"/>
              <a:chExt cx="1014838" cy="1350308"/>
            </a:xfrm>
          </p:grpSpPr>
          <p:cxnSp>
            <p:nvCxnSpPr>
              <p:cNvPr id="34" name="Gerade Verbindung mit Pfeil 33">
                <a:extLst>
                  <a:ext uri="{FF2B5EF4-FFF2-40B4-BE49-F238E27FC236}">
                    <a16:creationId xmlns:a16="http://schemas.microsoft.com/office/drawing/2014/main" id="{A9FEC65A-B71B-63CE-AEEB-A1BFBA4EE5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4312" y="2348880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mit Pfeil 34">
                <a:extLst>
                  <a:ext uri="{FF2B5EF4-FFF2-40B4-BE49-F238E27FC236}">
                    <a16:creationId xmlns:a16="http://schemas.microsoft.com/office/drawing/2014/main" id="{F1D1E3AC-BB16-242E-1730-C7D6B5F77DF8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 flipV="1">
                <a:off x="8760296" y="2529113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mit Pfeil 35">
                <a:extLst>
                  <a:ext uri="{FF2B5EF4-FFF2-40B4-BE49-F238E27FC236}">
                    <a16:creationId xmlns:a16="http://schemas.microsoft.com/office/drawing/2014/main" id="{3B3A0CC8-726E-88A5-846E-89FD67200FCD}"/>
                  </a:ext>
                </a:extLst>
              </p:cNvPr>
              <p:cNvCxnSpPr>
                <a:cxnSpLocks/>
              </p:cNvCxnSpPr>
              <p:nvPr/>
            </p:nvCxnSpPr>
            <p:spPr>
              <a:xfrm rot="-3600000" flipV="1">
                <a:off x="9048328" y="2529113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 Verbindung mit Pfeil 36">
                <a:extLst>
                  <a:ext uri="{FF2B5EF4-FFF2-40B4-BE49-F238E27FC236}">
                    <a16:creationId xmlns:a16="http://schemas.microsoft.com/office/drawing/2014/main" id="{97A80DC3-09AE-9029-BE62-752A9B4BA49D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 flipV="1">
                <a:off x="9028926" y="2150858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mit Pfeil 37">
                <a:extLst>
                  <a:ext uri="{FF2B5EF4-FFF2-40B4-BE49-F238E27FC236}">
                    <a16:creationId xmlns:a16="http://schemas.microsoft.com/office/drawing/2014/main" id="{CA8E9260-1E5D-09E5-ACCF-55E5C94477C4}"/>
                  </a:ext>
                </a:extLst>
              </p:cNvPr>
              <p:cNvCxnSpPr>
                <a:cxnSpLocks/>
              </p:cNvCxnSpPr>
              <p:nvPr/>
            </p:nvCxnSpPr>
            <p:spPr>
              <a:xfrm rot="-3600000" flipV="1">
                <a:off x="8743819" y="2150858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mit Pfeil 38">
                <a:extLst>
                  <a:ext uri="{FF2B5EF4-FFF2-40B4-BE49-F238E27FC236}">
                    <a16:creationId xmlns:a16="http://schemas.microsoft.com/office/drawing/2014/main" id="{6A605CED-C9CC-2021-71B4-4F9E0643919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9516380" y="2924944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mit Pfeil 39">
                <a:extLst>
                  <a:ext uri="{FF2B5EF4-FFF2-40B4-BE49-F238E27FC236}">
                    <a16:creationId xmlns:a16="http://schemas.microsoft.com/office/drawing/2014/main" id="{6DDE65A3-4DC8-0BFF-276E-FF217C419E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50645" y="2420888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mit Pfeil 40">
                <a:extLst>
                  <a:ext uri="{FF2B5EF4-FFF2-40B4-BE49-F238E27FC236}">
                    <a16:creationId xmlns:a16="http://schemas.microsoft.com/office/drawing/2014/main" id="{EAD284C3-77DC-B974-CF6E-5F7565AA9060}"/>
                  </a:ext>
                </a:extLst>
              </p:cNvPr>
              <p:cNvCxnSpPr>
                <a:cxnSpLocks/>
              </p:cNvCxnSpPr>
              <p:nvPr/>
            </p:nvCxnSpPr>
            <p:spPr>
              <a:xfrm rot="-3600000" flipV="1">
                <a:off x="9501909" y="2186862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mit Pfeil 41">
                <a:extLst>
                  <a:ext uri="{FF2B5EF4-FFF2-40B4-BE49-F238E27FC236}">
                    <a16:creationId xmlns:a16="http://schemas.microsoft.com/office/drawing/2014/main" id="{1A71E41E-AC40-2277-A561-9F20E91E9A60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V="1">
                <a:off x="9285991" y="3126498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 Verbindung mit Pfeil 42">
                <a:extLst>
                  <a:ext uri="{FF2B5EF4-FFF2-40B4-BE49-F238E27FC236}">
                    <a16:creationId xmlns:a16="http://schemas.microsoft.com/office/drawing/2014/main" id="{39EB88E7-22E1-1FFE-5E13-7DE9DBC4A37F}"/>
                  </a:ext>
                </a:extLst>
              </p:cNvPr>
              <p:cNvCxnSpPr>
                <a:cxnSpLocks/>
              </p:cNvCxnSpPr>
              <p:nvPr/>
            </p:nvCxnSpPr>
            <p:spPr>
              <a:xfrm rot="-1800000" flipV="1">
                <a:off x="9295917" y="2773270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mit Pfeil 43">
                <a:extLst>
                  <a:ext uri="{FF2B5EF4-FFF2-40B4-BE49-F238E27FC236}">
                    <a16:creationId xmlns:a16="http://schemas.microsoft.com/office/drawing/2014/main" id="{16A6C6B8-D974-83A7-FB63-33E93C0DDD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50645" y="2744764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mit Pfeil 44">
                <a:extLst>
                  <a:ext uri="{FF2B5EF4-FFF2-40B4-BE49-F238E27FC236}">
                    <a16:creationId xmlns:a16="http://schemas.microsoft.com/office/drawing/2014/main" id="{B31DBBEC-0614-84DF-A0EB-A5545926B0D2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0" flipV="1">
                <a:off x="9608933" y="1992214"/>
                <a:ext cx="0" cy="21602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FED039C1-9097-5E9C-7AD1-CB2967E1E8E5}"/>
                </a:ext>
              </a:extLst>
            </p:cNvPr>
            <p:cNvGrpSpPr/>
            <p:nvPr/>
          </p:nvGrpSpPr>
          <p:grpSpPr>
            <a:xfrm flipV="1">
              <a:off x="8115827" y="5033352"/>
              <a:ext cx="1014838" cy="1350281"/>
              <a:chOff x="8635807" y="1992176"/>
              <a:chExt cx="1014838" cy="1350346"/>
            </a:xfrm>
          </p:grpSpPr>
          <p:cxnSp>
            <p:nvCxnSpPr>
              <p:cNvPr id="22" name="Gerade Verbindung mit Pfeil 21">
                <a:extLst>
                  <a:ext uri="{FF2B5EF4-FFF2-40B4-BE49-F238E27FC236}">
                    <a16:creationId xmlns:a16="http://schemas.microsoft.com/office/drawing/2014/main" id="{12A3900D-6C83-D76B-8DCB-F3D519426B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4312" y="2348880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mit Pfeil 22">
                <a:extLst>
                  <a:ext uri="{FF2B5EF4-FFF2-40B4-BE49-F238E27FC236}">
                    <a16:creationId xmlns:a16="http://schemas.microsoft.com/office/drawing/2014/main" id="{A9F95A15-878B-3765-5A19-350F9573998F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 flipV="1">
                <a:off x="8760296" y="2529113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mit Pfeil 23">
                <a:extLst>
                  <a:ext uri="{FF2B5EF4-FFF2-40B4-BE49-F238E27FC236}">
                    <a16:creationId xmlns:a16="http://schemas.microsoft.com/office/drawing/2014/main" id="{417E6A86-041F-13CE-98E6-41223D0E7307}"/>
                  </a:ext>
                </a:extLst>
              </p:cNvPr>
              <p:cNvCxnSpPr>
                <a:cxnSpLocks/>
              </p:cNvCxnSpPr>
              <p:nvPr/>
            </p:nvCxnSpPr>
            <p:spPr>
              <a:xfrm rot="-3600000" flipV="1">
                <a:off x="9048328" y="2529113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mit Pfeil 24">
                <a:extLst>
                  <a:ext uri="{FF2B5EF4-FFF2-40B4-BE49-F238E27FC236}">
                    <a16:creationId xmlns:a16="http://schemas.microsoft.com/office/drawing/2014/main" id="{5A71752B-5AF7-FC2C-B298-47B02ACA0523}"/>
                  </a:ext>
                </a:extLst>
              </p:cNvPr>
              <p:cNvCxnSpPr>
                <a:cxnSpLocks/>
              </p:cNvCxnSpPr>
              <p:nvPr/>
            </p:nvCxnSpPr>
            <p:spPr>
              <a:xfrm rot="3600000" flipV="1">
                <a:off x="9028926" y="2150858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25">
                <a:extLst>
                  <a:ext uri="{FF2B5EF4-FFF2-40B4-BE49-F238E27FC236}">
                    <a16:creationId xmlns:a16="http://schemas.microsoft.com/office/drawing/2014/main" id="{8D97C332-F4EA-F048-80A9-5B593C96EC51}"/>
                  </a:ext>
                </a:extLst>
              </p:cNvPr>
              <p:cNvCxnSpPr>
                <a:cxnSpLocks/>
              </p:cNvCxnSpPr>
              <p:nvPr/>
            </p:nvCxnSpPr>
            <p:spPr>
              <a:xfrm rot="-3600000" flipV="1">
                <a:off x="8743819" y="2150858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F68B00DF-D175-96BC-CA8A-7FC63AF8081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9516380" y="2924944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973A941B-2BC3-60B1-0DCE-B5643F78BB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50645" y="2420888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mit Pfeil 28">
                <a:extLst>
                  <a:ext uri="{FF2B5EF4-FFF2-40B4-BE49-F238E27FC236}">
                    <a16:creationId xmlns:a16="http://schemas.microsoft.com/office/drawing/2014/main" id="{C3C19CF8-E242-DD7E-3646-EED5EC876DB0}"/>
                  </a:ext>
                </a:extLst>
              </p:cNvPr>
              <p:cNvCxnSpPr>
                <a:cxnSpLocks/>
              </p:cNvCxnSpPr>
              <p:nvPr/>
            </p:nvCxnSpPr>
            <p:spPr>
              <a:xfrm rot="-3600000" flipV="1">
                <a:off x="9501909" y="2186862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mit Pfeil 29">
                <a:extLst>
                  <a:ext uri="{FF2B5EF4-FFF2-40B4-BE49-F238E27FC236}">
                    <a16:creationId xmlns:a16="http://schemas.microsoft.com/office/drawing/2014/main" id="{49C54B1B-77A0-12E3-8651-76F555103C4F}"/>
                  </a:ext>
                </a:extLst>
              </p:cNvPr>
              <p:cNvCxnSpPr>
                <a:cxnSpLocks/>
              </p:cNvCxnSpPr>
              <p:nvPr/>
            </p:nvCxnSpPr>
            <p:spPr>
              <a:xfrm rot="1800000" flipV="1">
                <a:off x="9285991" y="3126498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87F1D7FE-0D3C-B487-6BCE-5F7C595A9DAB}"/>
                  </a:ext>
                </a:extLst>
              </p:cNvPr>
              <p:cNvCxnSpPr>
                <a:cxnSpLocks/>
              </p:cNvCxnSpPr>
              <p:nvPr/>
            </p:nvCxnSpPr>
            <p:spPr>
              <a:xfrm rot="-1800000" flipV="1">
                <a:off x="9295917" y="2773270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 Verbindung mit Pfeil 31">
                <a:extLst>
                  <a:ext uri="{FF2B5EF4-FFF2-40B4-BE49-F238E27FC236}">
                    <a16:creationId xmlns:a16="http://schemas.microsoft.com/office/drawing/2014/main" id="{8A437084-FCEB-C8F5-B2E8-959606BDEF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50645" y="2744764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mit Pfeil 32">
                <a:extLst>
                  <a:ext uri="{FF2B5EF4-FFF2-40B4-BE49-F238E27FC236}">
                    <a16:creationId xmlns:a16="http://schemas.microsoft.com/office/drawing/2014/main" id="{8982F978-0779-800F-AD42-51B7BD8CEC3D}"/>
                  </a:ext>
                </a:extLst>
              </p:cNvPr>
              <p:cNvCxnSpPr>
                <a:cxnSpLocks/>
              </p:cNvCxnSpPr>
              <p:nvPr/>
            </p:nvCxnSpPr>
            <p:spPr>
              <a:xfrm rot="19800000" flipV="1">
                <a:off x="9594672" y="1992176"/>
                <a:ext cx="0" cy="21602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8CFF176D-79B4-1EA0-7AFD-5011299611F4}"/>
              </a:ext>
            </a:extLst>
          </p:cNvPr>
          <p:cNvSpPr txBox="1"/>
          <p:nvPr/>
        </p:nvSpPr>
        <p:spPr>
          <a:xfrm>
            <a:off x="6776721" y="2557447"/>
            <a:ext cx="6154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/>
              <a:t>water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7E41FB2F-7A91-58A6-94B6-1FB88CFDA4DE}"/>
              </a:ext>
            </a:extLst>
          </p:cNvPr>
          <p:cNvSpPr txBox="1"/>
          <p:nvPr/>
        </p:nvSpPr>
        <p:spPr>
          <a:xfrm>
            <a:off x="6741540" y="5090561"/>
            <a:ext cx="6154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dirty="0"/>
              <a:t>water</a:t>
            </a: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12E510AC-9EC0-49A0-14BF-68D3EC321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609" y="2127049"/>
            <a:ext cx="2587489" cy="1795089"/>
          </a:xfrm>
          <a:prstGeom prst="rect">
            <a:avLst/>
          </a:prstGeom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BBEEDB09-75D4-3170-4A8C-977A98D46B01}"/>
              </a:ext>
            </a:extLst>
          </p:cNvPr>
          <p:cNvSpPr/>
          <p:nvPr/>
        </p:nvSpPr>
        <p:spPr>
          <a:xfrm>
            <a:off x="8868790" y="3961700"/>
            <a:ext cx="32494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666666"/>
                </a:solidFill>
              </a:rPr>
              <a:t>Two contact situations were considered:</a:t>
            </a:r>
          </a:p>
          <a:p>
            <a:r>
              <a:rPr lang="en-US" sz="1400" i="1" dirty="0">
                <a:solidFill>
                  <a:srgbClr val="666666"/>
                </a:solidFill>
              </a:rPr>
              <a:t>A) flat contact between spacer and vacuum jacket</a:t>
            </a:r>
          </a:p>
          <a:p>
            <a:r>
              <a:rPr lang="en-US" sz="1400" i="1" dirty="0">
                <a:solidFill>
                  <a:srgbClr val="666666"/>
                </a:solidFill>
              </a:rPr>
              <a:t>B) cylindrical contact between invar pipes and spacer</a:t>
            </a:r>
          </a:p>
          <a:p>
            <a:endParaRPr lang="en-US" sz="1400" i="1" dirty="0">
              <a:solidFill>
                <a:srgbClr val="666666"/>
              </a:solidFill>
            </a:endParaRPr>
          </a:p>
          <a:p>
            <a:r>
              <a:rPr lang="en-US" sz="1400" i="1" dirty="0">
                <a:solidFill>
                  <a:srgbClr val="666666"/>
                </a:solidFill>
                <a:sym typeface="Wingdings" panose="05000000000000000000" pitchFamily="2" charset="2"/>
              </a:rPr>
              <a:t>A contact force of 500 N, which was conservatively estimated from analyses results </a:t>
            </a:r>
            <a:endParaRPr lang="en-US" sz="1400" i="1" dirty="0">
              <a:solidFill>
                <a:srgbClr val="666666"/>
              </a:solidFill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6508FE9D-06E2-8338-60CC-3FCFE409196B}"/>
              </a:ext>
            </a:extLst>
          </p:cNvPr>
          <p:cNvSpPr/>
          <p:nvPr/>
        </p:nvSpPr>
        <p:spPr>
          <a:xfrm>
            <a:off x="5884978" y="5494463"/>
            <a:ext cx="29754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666666"/>
                </a:solidFill>
              </a:rPr>
              <a:t>Main heat fluxes from the water channels through the spacer and to the hydrogen pipes were considered</a:t>
            </a:r>
          </a:p>
          <a:p>
            <a:r>
              <a:rPr lang="en-US" sz="1400" i="1" dirty="0">
                <a:solidFill>
                  <a:srgbClr val="666666"/>
                </a:solidFill>
              </a:rPr>
              <a:t>(pipes pressed to the right and top/bottom!)</a:t>
            </a:r>
          </a:p>
        </p:txBody>
      </p:sp>
      <p:sp>
        <p:nvSpPr>
          <p:cNvPr id="51" name="Pfeil: nach rechts 50">
            <a:extLst>
              <a:ext uri="{FF2B5EF4-FFF2-40B4-BE49-F238E27FC236}">
                <a16:creationId xmlns:a16="http://schemas.microsoft.com/office/drawing/2014/main" id="{7B3B73BD-7DA6-204A-1F15-2A08955B3F6E}"/>
              </a:ext>
            </a:extLst>
          </p:cNvPr>
          <p:cNvSpPr/>
          <p:nvPr/>
        </p:nvSpPr>
        <p:spPr>
          <a:xfrm>
            <a:off x="8552100" y="3068115"/>
            <a:ext cx="487497" cy="2816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0" grpId="0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393CB-FEC0-59B6-FAB1-47FE07B38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4AED-38E4-0794-86F1-9EEF9BE9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Freezing Simulation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A5DFFE-9D9E-83B2-1A36-2E6A8973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355C5-0A05-2877-1C81-3F140B8A4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4F7FD1-F06B-B9AE-F9D5-8F1B43B358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FE220D-E833-753D-1A6F-950163CFC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F3712B7-E226-ECA5-D8A8-3C91B9982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793688" cy="47680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The total heat flux from the hydrogen pipes to the circulating coolant water is about 190 W for one complete spacer.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The ice layer in the water channel after 180 s is shown in the upper right-hand figure.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The cross-section available for the water flow after 180 s is sufficient in this case to avoid blocking or high pressure drop after starting the standby pump.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Freezing at the channel wall will locally start at about  70 s after pump failure (cf. lower right-hand figure).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800" dirty="0"/>
              <a:t>It will take about </a:t>
            </a:r>
            <a:r>
              <a:rPr lang="en-GB" sz="1800" b="1" dirty="0"/>
              <a:t>548 s </a:t>
            </a:r>
            <a:r>
              <a:rPr lang="en-GB" sz="1800" dirty="0"/>
              <a:t>till the cross section of the water channel is completely frozen.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0362258-F834-B410-E197-3585B59BA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751" y="1303091"/>
            <a:ext cx="4942722" cy="369840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4B1EAC2-44CE-B43C-E5DB-17A885885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3293603"/>
            <a:ext cx="4147526" cy="3521222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2CC7E4B0-B4FC-88B9-535C-728486CC42FA}"/>
              </a:ext>
            </a:extLst>
          </p:cNvPr>
          <p:cNvCxnSpPr>
            <a:cxnSpLocks/>
          </p:cNvCxnSpPr>
          <p:nvPr/>
        </p:nvCxnSpPr>
        <p:spPr>
          <a:xfrm flipV="1">
            <a:off x="8884509" y="4829910"/>
            <a:ext cx="614603" cy="64640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  <a:effectLst>
            <a:outerShdw blurRad="12700" dist="12700" dir="2700000" algn="tl" rotWithShape="0">
              <a:schemeClr val="bg1">
                <a:alpha val="86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1A3DFD68-F9EA-C2FA-5FA7-A078442166E9}"/>
              </a:ext>
            </a:extLst>
          </p:cNvPr>
          <p:cNvSpPr/>
          <p:nvPr/>
        </p:nvSpPr>
        <p:spPr>
          <a:xfrm>
            <a:off x="7896200" y="5477398"/>
            <a:ext cx="227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  <a:latin typeface="Segoe UI (Textkörper)"/>
              </a:rPr>
              <a:t>start of freezing at channel wall</a:t>
            </a:r>
          </a:p>
        </p:txBody>
      </p:sp>
    </p:spTree>
    <p:extLst>
      <p:ext uri="{BB962C8B-B14F-4D97-AF65-F5344CB8AC3E}">
        <p14:creationId xmlns:p14="http://schemas.microsoft.com/office/powerpoint/2010/main" val="6747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DC2D2-C3EC-D51F-D627-E21473EA8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75754-DCB3-1297-AB43-1ED8023B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Freezing Experiment &amp;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D0224-7124-594A-F9E2-37B95DA1D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5BE05-9A9F-7358-9D44-3632B73570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A38891-C30C-B405-4EC9-3F3204AF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E5B6611-B82B-312B-8A3D-908FF7D8EF57}"/>
              </a:ext>
            </a:extLst>
          </p:cNvPr>
          <p:cNvSpPr txBox="1"/>
          <p:nvPr/>
        </p:nvSpPr>
        <p:spPr>
          <a:xfrm>
            <a:off x="1103708" y="1568450"/>
            <a:ext cx="1027335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Experiment (2024-11):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The freezing point was reached about </a:t>
            </a:r>
            <a:r>
              <a:rPr lang="en-US" sz="2000" b="1" dirty="0">
                <a:solidFill>
                  <a:srgbClr val="666666"/>
                </a:solidFill>
              </a:rPr>
              <a:t>46 min </a:t>
            </a:r>
            <a:r>
              <a:rPr lang="en-US" sz="2000" dirty="0">
                <a:solidFill>
                  <a:srgbClr val="666666"/>
                </a:solidFill>
              </a:rPr>
              <a:t>after the pump was switched off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666666"/>
                </a:solidFill>
              </a:rPr>
              <a:t>However, these results are not conservative enough, as nitrogen was used instead of hydrogen (approximately 50K higher temperature) and the contact force was probably too low!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666666"/>
              </a:solidFill>
            </a:endParaRPr>
          </a:p>
          <a:p>
            <a:r>
              <a:rPr lang="en-US" sz="2000" dirty="0">
                <a:solidFill>
                  <a:srgbClr val="666666"/>
                </a:solidFill>
              </a:rPr>
              <a:t>Simulation (2024-03):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6666"/>
                </a:solidFill>
              </a:rPr>
              <a:t>The freezing point was reached about </a:t>
            </a:r>
            <a:r>
              <a:rPr lang="en-US" sz="2000" b="1" dirty="0">
                <a:solidFill>
                  <a:srgbClr val="666666"/>
                </a:solidFill>
              </a:rPr>
              <a:t>9 min </a:t>
            </a:r>
            <a:r>
              <a:rPr lang="en-US" sz="2000" dirty="0">
                <a:solidFill>
                  <a:srgbClr val="666666"/>
                </a:solidFill>
              </a:rPr>
              <a:t>after the pump was switched off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666666"/>
                </a:solidFill>
              </a:rPr>
              <a:t>However, these results are too conservative, as they assumed full contact, the contact force was probably overestimated, and no natural convection is considered!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66666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666666"/>
                </a:solidFill>
              </a:rPr>
              <a:t>It can therefore be assumed that the freezing occurs under real condition in between!</a:t>
            </a:r>
          </a:p>
          <a:p>
            <a:pPr algn="ctr"/>
            <a:r>
              <a:rPr lang="en-US" sz="2000" b="1" dirty="0">
                <a:solidFill>
                  <a:srgbClr val="666666"/>
                </a:solidFill>
              </a:rPr>
              <a:t>9 min&lt;t</a:t>
            </a:r>
            <a:r>
              <a:rPr lang="en-US" sz="2000" b="1" baseline="-25000" dirty="0">
                <a:solidFill>
                  <a:srgbClr val="666666"/>
                </a:solidFill>
              </a:rPr>
              <a:t>F</a:t>
            </a:r>
            <a:r>
              <a:rPr lang="en-US" sz="2000" b="1" dirty="0">
                <a:solidFill>
                  <a:srgbClr val="666666"/>
                </a:solidFill>
              </a:rPr>
              <a:t>&lt;46 min</a:t>
            </a:r>
          </a:p>
          <a:p>
            <a:pPr algn="ctr"/>
            <a:endParaRPr lang="en-US" sz="2000" b="1" dirty="0">
              <a:solidFill>
                <a:srgbClr val="666666"/>
              </a:solidFill>
            </a:endParaRPr>
          </a:p>
          <a:p>
            <a:pPr algn="ctr"/>
            <a:r>
              <a:rPr lang="en-US" sz="2000" dirty="0">
                <a:solidFill>
                  <a:srgbClr val="666666"/>
                </a:solidFill>
              </a:rPr>
              <a:t>This is in good agreement with the two incidents at ESS in October and November 2025.</a:t>
            </a:r>
            <a:endParaRPr lang="en-GB" sz="20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37589-38A3-4F7E-8E3D-DA6CC1A8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MRP-I commissioning incident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1ED03-C9B4-2E7A-ED06-8835E7309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942F8-0D68-0F9F-04E6-C2EEA7B138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Incident 25</a:t>
            </a:r>
            <a:r>
              <a:rPr lang="en-GB" baseline="30000" dirty="0"/>
              <a:t>th</a:t>
            </a:r>
            <a:r>
              <a:rPr lang="en-GB" dirty="0"/>
              <a:t> Nov. 2025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5B6BC5-A891-5B44-6A07-9BB01FAC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  <p:pic>
        <p:nvPicPr>
          <p:cNvPr id="9" name="Picture 8" descr="A close up of a machine&#10;&#10;AI-generated content may be incorrect.">
            <a:extLst>
              <a:ext uri="{FF2B5EF4-FFF2-40B4-BE49-F238E27FC236}">
                <a16:creationId xmlns:a16="http://schemas.microsoft.com/office/drawing/2014/main" id="{789F8344-6912-AD36-33A8-0D5799512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14696" y="2489267"/>
            <a:ext cx="3365873" cy="2524405"/>
          </a:xfrm>
          <a:prstGeom prst="rect">
            <a:avLst/>
          </a:prstGeom>
        </p:spPr>
      </p:pic>
      <p:pic>
        <p:nvPicPr>
          <p:cNvPr id="10" name="Picture 9" descr="A close up of a metal container&#10;&#10;AI-generated content may be incorrect.">
            <a:extLst>
              <a:ext uri="{FF2B5EF4-FFF2-40B4-BE49-F238E27FC236}">
                <a16:creationId xmlns:a16="http://schemas.microsoft.com/office/drawing/2014/main" id="{CD715DE2-AFAB-BFAF-94E8-1856171A6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85840" y="557431"/>
            <a:ext cx="3169285" cy="2376964"/>
          </a:xfrm>
          <a:prstGeom prst="rect">
            <a:avLst/>
          </a:prstGeom>
        </p:spPr>
      </p:pic>
      <p:pic>
        <p:nvPicPr>
          <p:cNvPr id="11" name="Picture 10" descr="A close up of a metal surface&#10;&#10;AI-generated content may be incorrect.">
            <a:extLst>
              <a:ext uri="{FF2B5EF4-FFF2-40B4-BE49-F238E27FC236}">
                <a16:creationId xmlns:a16="http://schemas.microsoft.com/office/drawing/2014/main" id="{33BDB0B0-8A6D-B3D3-AF30-5A7DE9585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86464" y="3825459"/>
            <a:ext cx="3168572" cy="2376429"/>
          </a:xfrm>
          <a:prstGeom prst="rect">
            <a:avLst/>
          </a:prstGeom>
        </p:spPr>
      </p:pic>
      <p:pic>
        <p:nvPicPr>
          <p:cNvPr id="12" name="Picture 11" descr="A diagram of a circular object&#10;&#10;AI-generated content may be incorrect.">
            <a:extLst>
              <a:ext uri="{FF2B5EF4-FFF2-40B4-BE49-F238E27FC236}">
                <a16:creationId xmlns:a16="http://schemas.microsoft.com/office/drawing/2014/main" id="{EE94EEB6-35F7-6C97-751E-970D02974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177" y="4509091"/>
            <a:ext cx="3067153" cy="2100711"/>
          </a:xfrm>
          <a:prstGeom prst="rect">
            <a:avLst/>
          </a:prstGeom>
        </p:spPr>
      </p:pic>
      <p:pic>
        <p:nvPicPr>
          <p:cNvPr id="13" name="Picture 12" descr="A black plastic wrap on a black surface&#10;&#10;AI-generated content may be incorrect.">
            <a:extLst>
              <a:ext uri="{FF2B5EF4-FFF2-40B4-BE49-F238E27FC236}">
                <a16:creationId xmlns:a16="http://schemas.microsoft.com/office/drawing/2014/main" id="{81BA1E71-68F3-757F-8029-C27B29A5C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022198" y="1381291"/>
            <a:ext cx="3654124" cy="274059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2230D81-2C5C-76B1-D840-F8C82AD3BB51}"/>
              </a:ext>
            </a:extLst>
          </p:cNvPr>
          <p:cNvCxnSpPr>
            <a:cxnSpLocks/>
          </p:cNvCxnSpPr>
          <p:nvPr/>
        </p:nvCxnSpPr>
        <p:spPr>
          <a:xfrm>
            <a:off x="5534526" y="2766910"/>
            <a:ext cx="3869356" cy="22467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0F6436-1176-1DF3-42DF-F623F4606984}"/>
              </a:ext>
            </a:extLst>
          </p:cNvPr>
          <p:cNvCxnSpPr>
            <a:cxnSpLocks/>
          </p:cNvCxnSpPr>
          <p:nvPr/>
        </p:nvCxnSpPr>
        <p:spPr>
          <a:xfrm flipV="1">
            <a:off x="7276699" y="1424539"/>
            <a:ext cx="2293783" cy="17742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9750C42-3B38-28DA-A8AC-E1A78759EFA2}"/>
              </a:ext>
            </a:extLst>
          </p:cNvPr>
          <p:cNvSpPr/>
          <p:nvPr/>
        </p:nvSpPr>
        <p:spPr>
          <a:xfrm>
            <a:off x="3942953" y="4307453"/>
            <a:ext cx="960465" cy="1276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AE51BB7-5E40-7984-9CC3-8E1F3C183161}"/>
              </a:ext>
            </a:extLst>
          </p:cNvPr>
          <p:cNvSpPr/>
          <p:nvPr/>
        </p:nvSpPr>
        <p:spPr>
          <a:xfrm>
            <a:off x="6997567" y="5880468"/>
            <a:ext cx="471637" cy="46201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C9F581-057F-7D0A-3C1F-3A689D8B4265}"/>
              </a:ext>
            </a:extLst>
          </p:cNvPr>
          <p:cNvSpPr/>
          <p:nvPr/>
        </p:nvSpPr>
        <p:spPr>
          <a:xfrm>
            <a:off x="5779605" y="6195819"/>
            <a:ext cx="471637" cy="46201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2CE685-B604-6589-C04B-43A43EDE4EAF}"/>
              </a:ext>
            </a:extLst>
          </p:cNvPr>
          <p:cNvSpPr txBox="1"/>
          <p:nvPr/>
        </p:nvSpPr>
        <p:spPr>
          <a:xfrm>
            <a:off x="525524" y="5011606"/>
            <a:ext cx="3836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dirty="0"/>
            </a:br>
            <a:r>
              <a:rPr lang="en-GB" dirty="0"/>
              <a:t>Pictures of damages 5</a:t>
            </a:r>
            <a:r>
              <a:rPr lang="en-GB" baseline="30000" dirty="0"/>
              <a:t>th</a:t>
            </a:r>
            <a:r>
              <a:rPr lang="en-GB" dirty="0"/>
              <a:t> Dec.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56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34A3-A995-44E9-226F-BB4FAD92A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MRP-I commissioning incident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C4A0B-3EFF-E494-3AEE-150C0DBA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DB2E0-9924-B68C-841B-0DAF423EEA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Water in isolation vacuum of MRP-I</a:t>
            </a:r>
          </a:p>
        </p:txBody>
      </p:sp>
      <p:pic>
        <p:nvPicPr>
          <p:cNvPr id="9" name="Content Placeholder 8" descr="A person holding a silver pipe&#10;&#10;AI-generated content may be incorrect.">
            <a:extLst>
              <a:ext uri="{FF2B5EF4-FFF2-40B4-BE49-F238E27FC236}">
                <a16:creationId xmlns:a16="http://schemas.microsoft.com/office/drawing/2014/main" id="{9AFDDBDF-5217-0646-C735-04D321480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30599"/>
          <a:stretch>
            <a:fillRect/>
          </a:stretch>
        </p:blipFill>
        <p:spPr>
          <a:xfrm>
            <a:off x="4007796" y="1390996"/>
            <a:ext cx="4727496" cy="5337294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E307B-B4B1-49AD-2104-528E91EB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303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4BA24-A45A-3CEC-497A-C9003995A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MRP-I commissioning incident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6488D-E8D1-F835-4CA5-67B453E43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  <p:pic>
        <p:nvPicPr>
          <p:cNvPr id="9" name="Content Placeholder 8" descr="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E6D91D76-2166-94B8-CDF3-F4E9FBCF7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2347"/>
          <a:stretch>
            <a:fillRect/>
          </a:stretch>
        </p:blipFill>
        <p:spPr>
          <a:xfrm>
            <a:off x="4513224" y="2239378"/>
            <a:ext cx="7220947" cy="3492071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7C4371-F939-602A-7147-8E542A69C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28A910-745D-0731-6F47-D1F5C4968E70}"/>
              </a:ext>
            </a:extLst>
          </p:cNvPr>
          <p:cNvSpPr txBox="1"/>
          <p:nvPr/>
        </p:nvSpPr>
        <p:spPr>
          <a:xfrm>
            <a:off x="378074" y="2683328"/>
            <a:ext cx="4196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23:55 Voltage Dip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23:55 Cooling Pump 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~01:00 Unsuccessful Start Cooling Pump because of ice plug blockage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666666"/>
                </a:solidFill>
              </a:rPr>
              <a:t>2:20; 2:40; 3:00: Vacuum Events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697515-B894-A4BA-40B5-0502B6635AB0}"/>
              </a:ext>
            </a:extLst>
          </p:cNvPr>
          <p:cNvSpPr/>
          <p:nvPr/>
        </p:nvSpPr>
        <p:spPr>
          <a:xfrm>
            <a:off x="5692187" y="2873987"/>
            <a:ext cx="682907" cy="74567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7BC6D6-B6A9-894F-0547-02F676E19348}"/>
              </a:ext>
            </a:extLst>
          </p:cNvPr>
          <p:cNvSpPr/>
          <p:nvPr/>
        </p:nvSpPr>
        <p:spPr>
          <a:xfrm>
            <a:off x="6859245" y="4455149"/>
            <a:ext cx="831449" cy="95938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1DF7FF-374E-3EE5-0D70-9E375A124B84}"/>
              </a:ext>
            </a:extLst>
          </p:cNvPr>
          <p:cNvSpPr/>
          <p:nvPr/>
        </p:nvSpPr>
        <p:spPr>
          <a:xfrm>
            <a:off x="7937677" y="2047851"/>
            <a:ext cx="1516283" cy="157180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80F4F-B100-C740-BADB-C421A134F1A2}"/>
              </a:ext>
            </a:extLst>
          </p:cNvPr>
          <p:cNvSpPr txBox="1"/>
          <p:nvPr/>
        </p:nvSpPr>
        <p:spPr>
          <a:xfrm>
            <a:off x="3513244" y="1589617"/>
            <a:ext cx="3454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2:20 Leak into Monolith Vacuum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4EF2F-48DA-28AC-86C2-D4AB66E1AB6F}"/>
              </a:ext>
            </a:extLst>
          </p:cNvPr>
          <p:cNvSpPr txBox="1"/>
          <p:nvPr/>
        </p:nvSpPr>
        <p:spPr>
          <a:xfrm>
            <a:off x="4668797" y="6091518"/>
            <a:ext cx="446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2:40 Leak into Hydrogen Isolation Vacuum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E6C07B-9DBA-6A71-9A3E-6F8EED37B0FA}"/>
              </a:ext>
            </a:extLst>
          </p:cNvPr>
          <p:cNvSpPr txBox="1"/>
          <p:nvPr/>
        </p:nvSpPr>
        <p:spPr>
          <a:xfrm>
            <a:off x="7657927" y="1305980"/>
            <a:ext cx="4076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3:00 Large Leak into Monolith Vacuum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Vacuum Pump Stop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0AEC3B-6EB3-C918-8EF1-C74493803EAD}"/>
              </a:ext>
            </a:extLst>
          </p:cNvPr>
          <p:cNvCxnSpPr>
            <a:stCxn id="12" idx="2"/>
          </p:cNvCxnSpPr>
          <p:nvPr/>
        </p:nvCxnSpPr>
        <p:spPr>
          <a:xfrm>
            <a:off x="5240288" y="1958949"/>
            <a:ext cx="637095" cy="8748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01A2A0-E479-F066-D50E-991328BCB896}"/>
              </a:ext>
            </a:extLst>
          </p:cNvPr>
          <p:cNvCxnSpPr>
            <a:cxnSpLocks/>
            <a:stCxn id="14" idx="2"/>
            <a:endCxn id="11" idx="0"/>
          </p:cNvCxnSpPr>
          <p:nvPr/>
        </p:nvCxnSpPr>
        <p:spPr>
          <a:xfrm flipH="1">
            <a:off x="8695819" y="1952311"/>
            <a:ext cx="1000230" cy="955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EDAE96-B65C-006A-D349-91B62765A500}"/>
              </a:ext>
            </a:extLst>
          </p:cNvPr>
          <p:cNvCxnSpPr>
            <a:cxnSpLocks/>
            <a:stCxn id="13" idx="0"/>
            <a:endCxn id="10" idx="4"/>
          </p:cNvCxnSpPr>
          <p:nvPr/>
        </p:nvCxnSpPr>
        <p:spPr>
          <a:xfrm flipV="1">
            <a:off x="6901107" y="5414537"/>
            <a:ext cx="373863" cy="6769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B774065-1CD0-3B34-0AD3-290DA70402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Vacuum Events</a:t>
            </a:r>
          </a:p>
        </p:txBody>
      </p:sp>
    </p:spTree>
    <p:extLst>
      <p:ext uri="{BB962C8B-B14F-4D97-AF65-F5344CB8AC3E}">
        <p14:creationId xmlns:p14="http://schemas.microsoft.com/office/powerpoint/2010/main" val="14657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EA195-BB6A-AA77-5659-1EA9D36A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MRP-I commissioning incident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E566E-3912-BAEC-CD98-F1AA59039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pic>
        <p:nvPicPr>
          <p:cNvPr id="9" name="Content Placeholder 8" descr="A graph of a graph&#10;&#10;AI-generated content may be incorrect.">
            <a:extLst>
              <a:ext uri="{FF2B5EF4-FFF2-40B4-BE49-F238E27FC236}">
                <a16:creationId xmlns:a16="http://schemas.microsoft.com/office/drawing/2014/main" id="{CA7D7B35-D95E-2AA0-80D3-8250327FC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468" y="1712441"/>
            <a:ext cx="9366250" cy="35229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ADD012-9922-C132-373C-C882618A4281}"/>
              </a:ext>
            </a:extLst>
          </p:cNvPr>
          <p:cNvSpPr txBox="1"/>
          <p:nvPr/>
        </p:nvSpPr>
        <p:spPr>
          <a:xfrm>
            <a:off x="3550940" y="5586268"/>
            <a:ext cx="6738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666666"/>
                </a:solidFill>
              </a:rPr>
              <a:t>One</a:t>
            </a:r>
            <a:r>
              <a:rPr lang="en-GB" dirty="0">
                <a:solidFill>
                  <a:srgbClr val="666666"/>
                </a:solidFill>
              </a:rPr>
              <a:t> of the Hydrogen Pipe Temperature Increase from 36K to 57K</a:t>
            </a:r>
          </a:p>
          <a:p>
            <a:r>
              <a:rPr lang="en-GB" dirty="0">
                <a:solidFill>
                  <a:srgbClr val="666666"/>
                </a:solidFill>
              </a:rPr>
              <a:t>during Leak into Hydrogen Isolation Vacuum (2:40)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4F7C7A8-D9EF-1E9A-7F42-57A53C18C9F3}"/>
              </a:ext>
            </a:extLst>
          </p:cNvPr>
          <p:cNvSpPr/>
          <p:nvPr/>
        </p:nvSpPr>
        <p:spPr>
          <a:xfrm>
            <a:off x="5901719" y="1847248"/>
            <a:ext cx="1142847" cy="29174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2D0299B-3613-E891-6E80-EE51CC9B0006}"/>
              </a:ext>
            </a:extLst>
          </p:cNvPr>
          <p:cNvCxnSpPr>
            <a:cxnSpLocks/>
            <a:stCxn id="6" idx="0"/>
            <a:endCxn id="3" idx="4"/>
          </p:cNvCxnSpPr>
          <p:nvPr/>
        </p:nvCxnSpPr>
        <p:spPr>
          <a:xfrm flipH="1" flipV="1">
            <a:off x="6473143" y="4764704"/>
            <a:ext cx="446829" cy="8215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7707F91-02E2-8ED3-A23B-0B69B77CB0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Hydrogen Temperature Event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F06AF29-D212-BC01-AE43-DDE033B3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52" y="5303889"/>
            <a:ext cx="168226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6D03EDB-836F-1ED2-3935-19711257C39A}"/>
              </a:ext>
            </a:extLst>
          </p:cNvPr>
          <p:cNvCxnSpPr/>
          <p:nvPr/>
        </p:nvCxnSpPr>
        <p:spPr>
          <a:xfrm flipH="1" flipV="1">
            <a:off x="2941638" y="5972781"/>
            <a:ext cx="256810" cy="8171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09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3C5D4-02B4-2590-80C2-EC2E0DE6B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MRP-I commissioning incident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E78CF-84BC-E687-CD4F-3851B705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 dirty="0"/>
          </a:p>
        </p:txBody>
      </p:sp>
      <p:pic>
        <p:nvPicPr>
          <p:cNvPr id="9" name="Content Placeholder 8" descr="A graph of a graph&#10;&#10;AI-generated content may be incorrect.">
            <a:extLst>
              <a:ext uri="{FF2B5EF4-FFF2-40B4-BE49-F238E27FC236}">
                <a16:creationId xmlns:a16="http://schemas.microsoft.com/office/drawing/2014/main" id="{3D4F9515-3116-367F-D99A-F13BEB53C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459" y="1936016"/>
            <a:ext cx="9366250" cy="3240615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481ECE-159F-90FC-31A7-F9EEED87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E244F-9171-0F6E-AF44-2F6A3D0E8048}"/>
              </a:ext>
            </a:extLst>
          </p:cNvPr>
          <p:cNvSpPr txBox="1"/>
          <p:nvPr/>
        </p:nvSpPr>
        <p:spPr>
          <a:xfrm>
            <a:off x="2028305" y="5553778"/>
            <a:ext cx="738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N2 Flushing of Water Channels gives Indication in both Vacuum Spaces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61E6A5-36CE-8B4C-CC73-FF61563AB0F6}"/>
              </a:ext>
            </a:extLst>
          </p:cNvPr>
          <p:cNvSpPr/>
          <p:nvPr/>
        </p:nvSpPr>
        <p:spPr>
          <a:xfrm>
            <a:off x="8241175" y="1558869"/>
            <a:ext cx="1516283" cy="170409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BB5C48-DA63-470C-FADF-DA885E9D9AA7}"/>
              </a:ext>
            </a:extLst>
          </p:cNvPr>
          <p:cNvCxnSpPr>
            <a:cxnSpLocks/>
            <a:stCxn id="10" idx="0"/>
            <a:endCxn id="8" idx="4"/>
          </p:cNvCxnSpPr>
          <p:nvPr/>
        </p:nvCxnSpPr>
        <p:spPr>
          <a:xfrm flipV="1">
            <a:off x="5720085" y="3262964"/>
            <a:ext cx="3279232" cy="22908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30CB7-34A3-154D-296A-CE0CC9968D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Water piping connection to Monolith and Isolation Vacuum</a:t>
            </a:r>
          </a:p>
        </p:txBody>
      </p:sp>
    </p:spTree>
    <p:extLst>
      <p:ext uri="{BB962C8B-B14F-4D97-AF65-F5344CB8AC3E}">
        <p14:creationId xmlns:p14="http://schemas.microsoft.com/office/powerpoint/2010/main" val="284121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E200-1258-8712-83B5-C7BD5CD02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Hypothesis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2EF13-B8B6-87B4-CAC7-6FF5114B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666666"/>
                </a:solidFill>
                <a:latin typeface="Segoe UI (Textkörper)"/>
              </a:rPr>
              <a:t>18</a:t>
            </a:fld>
            <a:endParaRPr lang="sv-SE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1D61DA-B55A-79A4-13B9-A15EDBA418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Preliminary result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83E5C-3A90-D208-F3C7-4399AFCE1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F5C0593-5B9C-C932-6361-52591C4FD6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057073" y="861253"/>
            <a:ext cx="1604772" cy="576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982B859E-1808-AF41-3A2B-CCEAEC90BF45}"/>
              </a:ext>
            </a:extLst>
          </p:cNvPr>
          <p:cNvCxnSpPr/>
          <p:nvPr/>
        </p:nvCxnSpPr>
        <p:spPr>
          <a:xfrm flipV="1">
            <a:off x="10356980" y="6403815"/>
            <a:ext cx="304865" cy="20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5A4235A-C96A-847B-860B-F9B73D72B903}"/>
              </a:ext>
            </a:extLst>
          </p:cNvPr>
          <p:cNvCxnSpPr/>
          <p:nvPr/>
        </p:nvCxnSpPr>
        <p:spPr>
          <a:xfrm flipV="1">
            <a:off x="9489121" y="6405869"/>
            <a:ext cx="304865" cy="20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23A88176-95D5-6C60-1799-D8A6AF92E9C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43" y="3823672"/>
            <a:ext cx="1906722" cy="15264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FF82149-1B77-6148-917E-E8E8F3E8AF02}"/>
              </a:ext>
            </a:extLst>
          </p:cNvPr>
          <p:cNvCxnSpPr>
            <a:stCxn id="14" idx="3"/>
          </p:cNvCxnSpPr>
          <p:nvPr/>
        </p:nvCxnSpPr>
        <p:spPr>
          <a:xfrm flipV="1">
            <a:off x="8985065" y="4292972"/>
            <a:ext cx="253518" cy="29394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369CEE6-D1AD-B9CE-8055-6BF3CEAF1D35}"/>
              </a:ext>
            </a:extLst>
          </p:cNvPr>
          <p:cNvCxnSpPr>
            <a:stCxn id="14" idx="3"/>
          </p:cNvCxnSpPr>
          <p:nvPr/>
        </p:nvCxnSpPr>
        <p:spPr>
          <a:xfrm flipV="1">
            <a:off x="8985065" y="1605874"/>
            <a:ext cx="253518" cy="298104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8E40A46-E3FA-0BFA-5857-22027F93CCB3}"/>
              </a:ext>
            </a:extLst>
          </p:cNvPr>
          <p:cNvCxnSpPr>
            <a:stCxn id="14" idx="3"/>
          </p:cNvCxnSpPr>
          <p:nvPr/>
        </p:nvCxnSpPr>
        <p:spPr>
          <a:xfrm>
            <a:off x="8985065" y="4586914"/>
            <a:ext cx="186660" cy="1604362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feil nach links 57">
            <a:extLst>
              <a:ext uri="{FF2B5EF4-FFF2-40B4-BE49-F238E27FC236}">
                <a16:creationId xmlns:a16="http://schemas.microsoft.com/office/drawing/2014/main" id="{B100D6F0-57F6-5D07-6B5D-F80257FF1399}"/>
              </a:ext>
            </a:extLst>
          </p:cNvPr>
          <p:cNvSpPr/>
          <p:nvPr/>
        </p:nvSpPr>
        <p:spPr>
          <a:xfrm rot="5400000">
            <a:off x="10362409" y="6581943"/>
            <a:ext cx="230505" cy="635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21" name="Pfeil nach links 58">
            <a:extLst>
              <a:ext uri="{FF2B5EF4-FFF2-40B4-BE49-F238E27FC236}">
                <a16:creationId xmlns:a16="http://schemas.microsoft.com/office/drawing/2014/main" id="{0E6BC4EC-7E44-AFB0-A400-7796A69B7F7E}"/>
              </a:ext>
            </a:extLst>
          </p:cNvPr>
          <p:cNvSpPr/>
          <p:nvPr/>
        </p:nvSpPr>
        <p:spPr>
          <a:xfrm rot="5400000">
            <a:off x="9566526" y="6597927"/>
            <a:ext cx="230505" cy="635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22" name="Textfeld 28678">
            <a:extLst>
              <a:ext uri="{FF2B5EF4-FFF2-40B4-BE49-F238E27FC236}">
                <a16:creationId xmlns:a16="http://schemas.microsoft.com/office/drawing/2014/main" id="{B5F108B6-B0EE-BD5D-6EDB-2BA522F98511}"/>
              </a:ext>
            </a:extLst>
          </p:cNvPr>
          <p:cNvSpPr txBox="1"/>
          <p:nvPr/>
        </p:nvSpPr>
        <p:spPr>
          <a:xfrm>
            <a:off x="9811832" y="994338"/>
            <a:ext cx="1090295" cy="40513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666666"/>
                </a:solidFill>
                <a:effectLst/>
                <a:latin typeface="Segoe UI (Textkörper)"/>
                <a:ea typeface="Times New Roman" panose="02020603050405020304" pitchFamily="18" charset="0"/>
                <a:cs typeface="Times New Roman" panose="02020603050405020304" pitchFamily="18" charset="0"/>
              </a:rPr>
              <a:t>Stainless steel</a:t>
            </a:r>
          </a:p>
        </p:txBody>
      </p:sp>
      <p:sp>
        <p:nvSpPr>
          <p:cNvPr id="23" name="Textfeld 28681">
            <a:extLst>
              <a:ext uri="{FF2B5EF4-FFF2-40B4-BE49-F238E27FC236}">
                <a16:creationId xmlns:a16="http://schemas.microsoft.com/office/drawing/2014/main" id="{B02BAF1A-EC77-AA89-07A9-5E33C457E709}"/>
              </a:ext>
            </a:extLst>
          </p:cNvPr>
          <p:cNvSpPr txBox="1"/>
          <p:nvPr/>
        </p:nvSpPr>
        <p:spPr>
          <a:xfrm>
            <a:off x="9832156" y="1229394"/>
            <a:ext cx="500380" cy="40513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666666"/>
                </a:solidFill>
                <a:effectLst/>
                <a:latin typeface="Segoe UI (Textkörper)"/>
                <a:ea typeface="Times New Roman" panose="02020603050405020304" pitchFamily="18" charset="0"/>
                <a:cs typeface="Times New Roman" panose="02020603050405020304" pitchFamily="18" charset="0"/>
              </a:rPr>
              <a:t>Invar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421BE93-AAD8-A6CE-4162-3D59040E3526}"/>
              </a:ext>
            </a:extLst>
          </p:cNvPr>
          <p:cNvCxnSpPr/>
          <p:nvPr/>
        </p:nvCxnSpPr>
        <p:spPr>
          <a:xfrm>
            <a:off x="9489121" y="1301619"/>
            <a:ext cx="1244236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8681">
            <a:extLst>
              <a:ext uri="{FF2B5EF4-FFF2-40B4-BE49-F238E27FC236}">
                <a16:creationId xmlns:a16="http://schemas.microsoft.com/office/drawing/2014/main" id="{8494C7AD-D4E2-8F18-68B4-175D31F759C4}"/>
              </a:ext>
            </a:extLst>
          </p:cNvPr>
          <p:cNvSpPr txBox="1"/>
          <p:nvPr/>
        </p:nvSpPr>
        <p:spPr>
          <a:xfrm>
            <a:off x="9749435" y="5881485"/>
            <a:ext cx="500380" cy="40513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666666"/>
                </a:solidFill>
                <a:effectLst/>
                <a:latin typeface="Segoe UI (Textkörper)"/>
                <a:ea typeface="Times New Roman" panose="02020603050405020304" pitchFamily="18" charset="0"/>
                <a:cs typeface="Times New Roman" panose="02020603050405020304" pitchFamily="18" charset="0"/>
              </a:rPr>
              <a:t>Al</a:t>
            </a:r>
          </a:p>
        </p:txBody>
      </p:sp>
      <p:sp>
        <p:nvSpPr>
          <p:cNvPr id="26" name="Textfeld 28681">
            <a:extLst>
              <a:ext uri="{FF2B5EF4-FFF2-40B4-BE49-F238E27FC236}">
                <a16:creationId xmlns:a16="http://schemas.microsoft.com/office/drawing/2014/main" id="{4E6339ED-EA36-133A-8F59-68ECCB2E90CE}"/>
              </a:ext>
            </a:extLst>
          </p:cNvPr>
          <p:cNvSpPr txBox="1"/>
          <p:nvPr/>
        </p:nvSpPr>
        <p:spPr>
          <a:xfrm>
            <a:off x="9737862" y="5647067"/>
            <a:ext cx="500380" cy="40513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dirty="0">
                <a:solidFill>
                  <a:srgbClr val="666666"/>
                </a:solidFill>
                <a:effectLst/>
                <a:latin typeface="Segoe UI (Textkörper)"/>
                <a:ea typeface="Times New Roman" panose="02020603050405020304" pitchFamily="18" charset="0"/>
                <a:cs typeface="Times New Roman" panose="02020603050405020304" pitchFamily="18" charset="0"/>
              </a:rPr>
              <a:t>Invar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C1F64E33-B4EA-1FB2-CE59-601F27E6763F}"/>
              </a:ext>
            </a:extLst>
          </p:cNvPr>
          <p:cNvCxnSpPr/>
          <p:nvPr/>
        </p:nvCxnSpPr>
        <p:spPr>
          <a:xfrm>
            <a:off x="9495403" y="5973821"/>
            <a:ext cx="1244236" cy="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E28E4766-4C49-436E-82E7-C02E792E38C1}"/>
              </a:ext>
            </a:extLst>
          </p:cNvPr>
          <p:cNvCxnSpPr/>
          <p:nvPr/>
        </p:nvCxnSpPr>
        <p:spPr>
          <a:xfrm flipV="1">
            <a:off x="9171725" y="1590088"/>
            <a:ext cx="304865" cy="20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B294DE57-EC88-E76A-DE8A-C76318DC7CA3}"/>
              </a:ext>
            </a:extLst>
          </p:cNvPr>
          <p:cNvCxnSpPr/>
          <p:nvPr/>
        </p:nvCxnSpPr>
        <p:spPr>
          <a:xfrm flipV="1">
            <a:off x="9196268" y="4290918"/>
            <a:ext cx="304865" cy="20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9A062509-42BA-C449-E039-B6FBBB1B16D1}"/>
              </a:ext>
            </a:extLst>
          </p:cNvPr>
          <p:cNvCxnSpPr/>
          <p:nvPr/>
        </p:nvCxnSpPr>
        <p:spPr>
          <a:xfrm flipV="1">
            <a:off x="9331745" y="6081339"/>
            <a:ext cx="304865" cy="20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3CCB8727-BE2D-939D-5E54-559F47C1231A}"/>
              </a:ext>
            </a:extLst>
          </p:cNvPr>
          <p:cNvCxnSpPr/>
          <p:nvPr/>
        </p:nvCxnSpPr>
        <p:spPr>
          <a:xfrm flipV="1">
            <a:off x="9085074" y="6207733"/>
            <a:ext cx="304865" cy="20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5">
            <a:extLst>
              <a:ext uri="{FF2B5EF4-FFF2-40B4-BE49-F238E27FC236}">
                <a16:creationId xmlns:a16="http://schemas.microsoft.com/office/drawing/2014/main" id="{10AD1DFD-FC4A-6748-1C73-F3CBA4A43999}"/>
              </a:ext>
            </a:extLst>
          </p:cNvPr>
          <p:cNvSpPr txBox="1"/>
          <p:nvPr/>
        </p:nvSpPr>
        <p:spPr>
          <a:xfrm>
            <a:off x="1103708" y="1568450"/>
            <a:ext cx="597463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Freezing starts, by heat conduction, through the spacers/contact areas.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Thermal radiation would also lead to freezing, but it would take longer.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It can be assumed that after this long period of time all water channels in the vicinity of the spacers (shown in red) were completely frozen.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This resulted in a volume of water that was enclosed and could no longer expand along the cooling channel while freezing.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The expansion of the water upon freezing then caused the thin-walled, rigid aluminum structure to burst at different locations.</a:t>
            </a:r>
            <a:endParaRPr lang="en-GB" dirty="0">
              <a:solidFill>
                <a:srgbClr val="666666"/>
              </a:solidFill>
            </a:endParaRP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69024EF1-D35B-3D06-1526-CDFB8AF59478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8985065" y="4586914"/>
            <a:ext cx="516068" cy="14652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6C35D2F0-74AE-ADF1-B4BA-C2BA5CEE33B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8985065" y="4586914"/>
            <a:ext cx="668468" cy="1821009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A681BF82-5408-C66F-3A32-CD5D058D8AB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8985065" y="4586914"/>
            <a:ext cx="1524347" cy="1816901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fik 7">
            <a:extLst>
              <a:ext uri="{FF2B5EF4-FFF2-40B4-BE49-F238E27FC236}">
                <a16:creationId xmlns:a16="http://schemas.microsoft.com/office/drawing/2014/main" id="{7A4D3448-7AC7-728C-3735-48846B6D3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8"/>
          <a:stretch>
            <a:fillRect/>
          </a:stretch>
        </p:blipFill>
        <p:spPr bwMode="auto">
          <a:xfrm>
            <a:off x="9789929" y="2559940"/>
            <a:ext cx="220960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96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8D985-B281-0EEA-3AEE-3AA0E8408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MRP1 back in Jülich for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09E56-D238-D511-6BBB-36DEE0F25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8ADFB-AFDD-BFF2-5DFD-FC6D5E27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D62998-CEF5-01BB-F52D-2896F0DFD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FCF522-4EA9-27D7-5707-114638601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Segoe UI (Textkörper)"/>
              </a:rPr>
              <a:t>MRP-I was send back to FZJ on April 26 for a detailed damage assessment, with the goal: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Segoe UI (Textkörper)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Segoe UI (Textkörper)"/>
              </a:rPr>
              <a:t>Identifying damaged areas (including hidden damages).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>
                <a:latin typeface="Segoe UI (Textkörper)"/>
              </a:rPr>
              <a:t>Comparison with numerical simulations.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Segoe UI (Textkörper)"/>
              </a:rPr>
              <a:t>Transfer of results for the new MRP design.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Segoe UI (Textkörper)"/>
              </a:rPr>
              <a:t>Possible design improvements to delay the unavoidable freezing risk.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Segoe UI (Textkörper)"/>
              </a:rPr>
              <a:t>Reusability verification of parts of the MRP-I (e.g., Beryllium)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Segoe UI (Textkörper)"/>
              </a:rPr>
              <a:t>Determination of the minimum required water mass flow rate for passive cooling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Segoe UI (Textkörper)"/>
              </a:rPr>
              <a:t>….</a:t>
            </a:r>
            <a:endParaRPr lang="en-GB" dirty="0">
              <a:latin typeface="Segoe UI (Textkörper)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CF9BA-F5D6-6E60-8128-444150C8C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37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Freezing of the Moderator Reflector Plug 1 (MRP-I)</a:t>
            </a:r>
            <a:br>
              <a:rPr lang="en-GB" dirty="0"/>
            </a:br>
            <a:r>
              <a:rPr lang="en-GB" dirty="0"/>
              <a:t>at ESS</a:t>
            </a:r>
            <a:endParaRPr lang="en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April 2026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Marc </a:t>
            </a:r>
            <a:r>
              <a:rPr lang="en-GB" dirty="0" err="1"/>
              <a:t>Kickulies</a:t>
            </a:r>
            <a:r>
              <a:rPr lang="en-GB" dirty="0"/>
              <a:t> (ESS) &amp; Yannick </a:t>
            </a:r>
            <a:r>
              <a:rPr lang="en-GB" dirty="0" err="1"/>
              <a:t>Beßler</a:t>
            </a:r>
            <a:r>
              <a:rPr lang="en-GB" dirty="0"/>
              <a:t> (FZJ)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sv-SE" sz="1200" b="1" dirty="0">
                <a:solidFill>
                  <a:schemeClr val="bg1"/>
                </a:solidFill>
              </a:rPr>
              <a:t>2026-04-15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8DD71-742B-2268-C9BD-84445804C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2AD105-F6E4-390F-055F-50FBD640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CDBC4-EF48-8645-9EEF-D4B52F08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58722F-DF63-E721-E9BA-4BC05241CF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97ADB-2F8E-0B8D-52C5-8522620F3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cannot design away the risk of freezing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But we can introduce mitigations:</a:t>
            </a:r>
          </a:p>
          <a:p>
            <a:pPr lvl="1"/>
            <a:r>
              <a:rPr lang="en-GB" dirty="0"/>
              <a:t>Start redundant pump</a:t>
            </a:r>
          </a:p>
          <a:p>
            <a:pPr lvl="1"/>
            <a:r>
              <a:rPr lang="en-GB" dirty="0"/>
              <a:t>Connect pump motors to UPS and diesel backup</a:t>
            </a:r>
          </a:p>
          <a:p>
            <a:pPr lvl="1"/>
            <a:r>
              <a:rPr lang="en-GB" dirty="0"/>
              <a:t>Implement additional emergency pump</a:t>
            </a:r>
          </a:p>
          <a:p>
            <a:pPr lvl="1"/>
            <a:r>
              <a:rPr lang="en-GB" dirty="0"/>
              <a:t>Supply water from high tank by gravity</a:t>
            </a:r>
          </a:p>
          <a:p>
            <a:pPr lvl="1"/>
            <a:endParaRPr lang="en-GB" b="1" dirty="0"/>
          </a:p>
          <a:p>
            <a:pPr marL="82550" lvl="1" indent="0">
              <a:buNone/>
            </a:pPr>
            <a:endParaRPr lang="en-GB" b="1" dirty="0"/>
          </a:p>
          <a:p>
            <a:pPr lvl="1"/>
            <a:endParaRPr lang="en-GB" b="1" dirty="0"/>
          </a:p>
          <a:p>
            <a:pPr lvl="1"/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EC66D-AEF2-D61C-DA90-27E651914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6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4D9E-5ACC-4F80-096A-159F8CD8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  <a:br>
              <a:rPr lang="en-GB" dirty="0"/>
            </a:b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7EA41-AC3A-8869-EFB4-9162A5C22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A5B04-8C0E-7846-771A-50D6F5D0F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26930-FBC9-2C36-60AB-D758EF30C2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Requirements</a:t>
            </a:r>
          </a:p>
          <a:p>
            <a:r>
              <a:rPr lang="en-GB" dirty="0"/>
              <a:t>MRP-I engineering design</a:t>
            </a:r>
          </a:p>
          <a:p>
            <a:r>
              <a:rPr lang="en-GB" dirty="0"/>
              <a:t>Freezing experiment &amp; numerical analyse</a:t>
            </a:r>
          </a:p>
          <a:p>
            <a:r>
              <a:rPr lang="en-GB" dirty="0"/>
              <a:t>MRP-I commissioning incident</a:t>
            </a:r>
          </a:p>
          <a:p>
            <a:r>
              <a:rPr lang="en-GB" dirty="0"/>
              <a:t>Hypothesis </a:t>
            </a:r>
          </a:p>
          <a:p>
            <a:r>
              <a:rPr lang="en-GB" dirty="0"/>
              <a:t>Conclusion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87DB7A-E47F-39A4-4D17-5A694921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67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4BE4-D9AB-A652-C231-419A5EA1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Requirements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C933B-B574-C381-27D1-D786B19A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3EAE5-0E96-EE03-AAC1-2381BBB68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70D1D-56B9-8016-C532-061B6E0720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4FC644-010A-8D77-9BB0-E92FB8D9C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080580" cy="4768062"/>
          </a:xfrm>
        </p:spPr>
        <p:txBody>
          <a:bodyPr/>
          <a:lstStyle/>
          <a:p>
            <a:r>
              <a:rPr lang="en-GB" b="1" dirty="0"/>
              <a:t>Optimised for Maximal Neutronic Performance</a:t>
            </a:r>
          </a:p>
          <a:p>
            <a:r>
              <a:rPr lang="en-GB" b="1" dirty="0"/>
              <a:t>at 5 MW Proton Beam Operation</a:t>
            </a:r>
          </a:p>
          <a:p>
            <a:pPr marL="0" indent="0">
              <a:buNone/>
            </a:pPr>
            <a:endParaRPr lang="en-GB" dirty="0"/>
          </a:p>
          <a:p>
            <a:pPr marL="800090" lvl="1">
              <a:buFont typeface="Arial"/>
              <a:buChar char="•"/>
            </a:pPr>
            <a:r>
              <a:rPr lang="en-GB" dirty="0"/>
              <a:t>Reflect and moderate fast neutrons from the target to thermal and cold neutrons suitable for the Neutron Scattering Systems</a:t>
            </a:r>
          </a:p>
          <a:p>
            <a:pPr marL="800090" lvl="1">
              <a:buFont typeface="Arial"/>
              <a:buChar char="•"/>
            </a:pPr>
            <a:r>
              <a:rPr lang="en-GB" dirty="0"/>
              <a:t>Position the moderators</a:t>
            </a:r>
            <a:endParaRPr lang="en-US" dirty="0"/>
          </a:p>
          <a:p>
            <a:pPr marL="800090" lvl="1">
              <a:buFont typeface="Arial"/>
              <a:buChar char="•"/>
            </a:pPr>
            <a:r>
              <a:rPr lang="en-GB" dirty="0"/>
              <a:t>Enable handling of active components</a:t>
            </a:r>
            <a:endParaRPr lang="en-US" dirty="0"/>
          </a:p>
          <a:p>
            <a:pPr marL="800090" lvl="1">
              <a:buFont typeface="Arial"/>
              <a:buChar char="•"/>
            </a:pPr>
            <a:r>
              <a:rPr lang="en-GB" dirty="0"/>
              <a:t>Shielding and avoidance of streaming</a:t>
            </a:r>
            <a:endParaRPr lang="en-US" dirty="0">
              <a:solidFill>
                <a:srgbClr val="000000"/>
              </a:solidFill>
            </a:endParaRPr>
          </a:p>
          <a:p>
            <a:pPr marL="800090" lvl="1">
              <a:buFont typeface="Arial"/>
              <a:buChar char="•"/>
            </a:pPr>
            <a:r>
              <a:rPr lang="en-GB" dirty="0"/>
              <a:t>Cooling the radiation heat in liquids and solid metal bodies</a:t>
            </a:r>
            <a:endParaRPr lang="en-US" dirty="0"/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3EAA4-E7A1-CE52-3401-1D18E904C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B60C1D-55E4-3D00-6778-66B34F302704}"/>
              </a:ext>
            </a:extLst>
          </p:cNvPr>
          <p:cNvSpPr txBox="1"/>
          <p:nvPr/>
        </p:nvSpPr>
        <p:spPr>
          <a:xfrm>
            <a:off x="8827854" y="2234729"/>
            <a:ext cx="1681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Butterfly (BF) 2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Moderator</a:t>
            </a:r>
          </a:p>
        </p:txBody>
      </p:sp>
      <p:pic>
        <p:nvPicPr>
          <p:cNvPr id="12" name="Picture 11" descr="A blue and green graphic design&#10;&#10;AI-generated content may be incorrect.">
            <a:extLst>
              <a:ext uri="{FF2B5EF4-FFF2-40B4-BE49-F238E27FC236}">
                <a16:creationId xmlns:a16="http://schemas.microsoft.com/office/drawing/2014/main" id="{2BADCE03-C28E-21BA-F963-B86625736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968" y="2839452"/>
            <a:ext cx="3359066" cy="279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5AF5-49BC-B667-BF9C-8C957FB03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Engineering design of MRP-I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1E508-D38B-1877-128F-CA2EA12A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622390-9161-9EFA-203A-FB232AF8EC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63BB59-A00F-1EF9-FB22-BA05770B5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D0F955E-6373-F724-5E3E-C4E425D0A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8"/>
          <a:stretch/>
        </p:blipFill>
        <p:spPr bwMode="auto">
          <a:xfrm>
            <a:off x="4032961" y="922712"/>
            <a:ext cx="1618980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B8653BE-4856-A7E1-7B09-7D6CCDE6F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r="25068"/>
          <a:stretch/>
        </p:blipFill>
        <p:spPr bwMode="auto">
          <a:xfrm>
            <a:off x="6045864" y="883540"/>
            <a:ext cx="1381125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06D239CF-3BD8-E652-A6EA-F19956726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88"/>
          <a:stretch/>
        </p:blipFill>
        <p:spPr bwMode="auto">
          <a:xfrm>
            <a:off x="7550045" y="1045014"/>
            <a:ext cx="1658913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us 23">
            <a:extLst>
              <a:ext uri="{FF2B5EF4-FFF2-40B4-BE49-F238E27FC236}">
                <a16:creationId xmlns:a16="http://schemas.microsoft.com/office/drawing/2014/main" id="{5F6EB1FA-88CC-D89E-71BF-853268B2019F}"/>
              </a:ext>
            </a:extLst>
          </p:cNvPr>
          <p:cNvSpPr/>
          <p:nvPr/>
        </p:nvSpPr>
        <p:spPr>
          <a:xfrm>
            <a:off x="5436752" y="3090246"/>
            <a:ext cx="576064" cy="55838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18" name="Gleich 17">
            <a:extLst>
              <a:ext uri="{FF2B5EF4-FFF2-40B4-BE49-F238E27FC236}">
                <a16:creationId xmlns:a16="http://schemas.microsoft.com/office/drawing/2014/main" id="{8764078D-7728-2385-FC6A-A3059758E4A2}"/>
              </a:ext>
            </a:extLst>
          </p:cNvPr>
          <p:cNvSpPr/>
          <p:nvPr/>
        </p:nvSpPr>
        <p:spPr>
          <a:xfrm>
            <a:off x="7005095" y="3139357"/>
            <a:ext cx="435446" cy="45720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>
              <a:solidFill>
                <a:schemeClr val="tx1"/>
              </a:solidFill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CEDBF636-42BA-C84C-022B-07F99A588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3" b="3286"/>
          <a:stretch/>
        </p:blipFill>
        <p:spPr bwMode="auto">
          <a:xfrm>
            <a:off x="10488648" y="804672"/>
            <a:ext cx="1432679" cy="595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9C67E134-2356-2924-8137-D17700247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5" t="13009" b="29781"/>
          <a:stretch/>
        </p:blipFill>
        <p:spPr bwMode="auto">
          <a:xfrm>
            <a:off x="9056406" y="1666789"/>
            <a:ext cx="864097" cy="360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lus 23">
            <a:extLst>
              <a:ext uri="{FF2B5EF4-FFF2-40B4-BE49-F238E27FC236}">
                <a16:creationId xmlns:a16="http://schemas.microsoft.com/office/drawing/2014/main" id="{F2BE1AF6-4C22-3E6A-47A9-63007B2EF95B}"/>
              </a:ext>
            </a:extLst>
          </p:cNvPr>
          <p:cNvSpPr/>
          <p:nvPr/>
        </p:nvSpPr>
        <p:spPr>
          <a:xfrm>
            <a:off x="8527298" y="3085972"/>
            <a:ext cx="576064" cy="55838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sp>
        <p:nvSpPr>
          <p:cNvPr id="22" name="Gleich 21">
            <a:extLst>
              <a:ext uri="{FF2B5EF4-FFF2-40B4-BE49-F238E27FC236}">
                <a16:creationId xmlns:a16="http://schemas.microsoft.com/office/drawing/2014/main" id="{BAA75C51-588B-730F-F2F5-C0F20138F8C4}"/>
              </a:ext>
            </a:extLst>
          </p:cNvPr>
          <p:cNvSpPr/>
          <p:nvPr/>
        </p:nvSpPr>
        <p:spPr>
          <a:xfrm>
            <a:off x="10026099" y="3090246"/>
            <a:ext cx="435446" cy="45720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>
              <a:solidFill>
                <a:schemeClr val="tx1"/>
              </a:solidFill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23DF2424-1897-AC59-8473-034BE1A57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119" y="1236633"/>
            <a:ext cx="1744809" cy="54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lus 23">
            <a:extLst>
              <a:ext uri="{FF2B5EF4-FFF2-40B4-BE49-F238E27FC236}">
                <a16:creationId xmlns:a16="http://schemas.microsoft.com/office/drawing/2014/main" id="{CFCE9A61-E0CB-FC4C-81EF-5C42C1CFAEAF}"/>
              </a:ext>
            </a:extLst>
          </p:cNvPr>
          <p:cNvSpPr/>
          <p:nvPr/>
        </p:nvSpPr>
        <p:spPr>
          <a:xfrm>
            <a:off x="1905849" y="3149810"/>
            <a:ext cx="576064" cy="558380"/>
          </a:xfrm>
          <a:prstGeom prst="mathPl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/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54A3EC50-79A2-4CFE-2253-F1E8468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040" y="1096740"/>
            <a:ext cx="1578819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Gleich 25">
            <a:extLst>
              <a:ext uri="{FF2B5EF4-FFF2-40B4-BE49-F238E27FC236}">
                <a16:creationId xmlns:a16="http://schemas.microsoft.com/office/drawing/2014/main" id="{BABD781A-7EEB-5857-4319-EA8CA3034CF0}"/>
              </a:ext>
            </a:extLst>
          </p:cNvPr>
          <p:cNvSpPr/>
          <p:nvPr/>
        </p:nvSpPr>
        <p:spPr>
          <a:xfrm>
            <a:off x="3426348" y="3177242"/>
            <a:ext cx="435446" cy="45720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>
              <a:solidFill>
                <a:schemeClr val="tx1"/>
              </a:solidFill>
            </a:endParaRPr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F1FBE4F0-5D28-13B2-B989-5289DA8E4FDC}"/>
              </a:ext>
            </a:extLst>
          </p:cNvPr>
          <p:cNvSpPr txBox="1"/>
          <p:nvPr/>
        </p:nvSpPr>
        <p:spPr>
          <a:xfrm>
            <a:off x="273646" y="5657671"/>
            <a:ext cx="1298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MRP support structure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0BB09E03-6F6F-8BB5-25E6-6864EF130DEA}"/>
              </a:ext>
            </a:extLst>
          </p:cNvPr>
          <p:cNvSpPr txBox="1"/>
          <p:nvPr/>
        </p:nvSpPr>
        <p:spPr>
          <a:xfrm>
            <a:off x="2703377" y="5609125"/>
            <a:ext cx="1298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Moderator &amp; Reflector Unit</a:t>
            </a:r>
          </a:p>
          <a:p>
            <a:pPr algn="l"/>
            <a:endParaRPr lang="en-GB" sz="1600" dirty="0">
              <a:solidFill>
                <a:srgbClr val="666666"/>
              </a:solidFill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907A460-69C4-C19D-5CE8-5937DB76C848}"/>
              </a:ext>
            </a:extLst>
          </p:cNvPr>
          <p:cNvSpPr txBox="1"/>
          <p:nvPr/>
        </p:nvSpPr>
        <p:spPr>
          <a:xfrm>
            <a:off x="5380324" y="5841367"/>
            <a:ext cx="1298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Outer reflector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DA3DC623-5AA3-79CC-D198-24ED10C10F4A}"/>
              </a:ext>
            </a:extLst>
          </p:cNvPr>
          <p:cNvSpPr txBox="1"/>
          <p:nvPr/>
        </p:nvSpPr>
        <p:spPr>
          <a:xfrm>
            <a:off x="9163512" y="5222019"/>
            <a:ext cx="1298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Back fillers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5BF43E77-609C-615E-15C7-783CEE75DF66}"/>
              </a:ext>
            </a:extLst>
          </p:cNvPr>
          <p:cNvSpPr txBox="1"/>
          <p:nvPr/>
        </p:nvSpPr>
        <p:spPr>
          <a:xfrm>
            <a:off x="9720143" y="6015126"/>
            <a:ext cx="1298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Final assembly</a:t>
            </a:r>
          </a:p>
        </p:txBody>
      </p:sp>
    </p:spTree>
    <p:extLst>
      <p:ext uri="{BB962C8B-B14F-4D97-AF65-F5344CB8AC3E}">
        <p14:creationId xmlns:p14="http://schemas.microsoft.com/office/powerpoint/2010/main" val="5678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24" grpId="0" animBg="1"/>
      <p:bldP spid="26" grpId="0" animBg="1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B6543-04D2-8644-453A-4F8DCD6A5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>
            <a:extLst>
              <a:ext uri="{FF2B5EF4-FFF2-40B4-BE49-F238E27FC236}">
                <a16:creationId xmlns:a16="http://schemas.microsoft.com/office/drawing/2014/main" id="{D2E4CFC4-898B-D709-D0BB-A4F7369C08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3995" r="5088" b="14357"/>
          <a:stretch/>
        </p:blipFill>
        <p:spPr bwMode="auto">
          <a:xfrm>
            <a:off x="6054282" y="4309845"/>
            <a:ext cx="3600000" cy="204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8E63234-1CF2-264F-8494-1C5438AD4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7"/>
          <a:stretch>
            <a:fillRect/>
          </a:stretch>
        </p:blipFill>
        <p:spPr bwMode="auto">
          <a:xfrm>
            <a:off x="3301176" y="1462182"/>
            <a:ext cx="1440000" cy="453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54209-8CD8-F435-8892-66711936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Engineering design of MRP-I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D1A7A-A2E4-C604-A204-3FE21A37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7FD1F9-4152-B2C6-C8D3-BB0A60F090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Moderator Unit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37D3AF-6DA5-3847-79A1-570BF77E3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089A6232-579F-A844-4E54-C379A133C6FA}"/>
              </a:ext>
            </a:extLst>
          </p:cNvPr>
          <p:cNvSpPr txBox="1"/>
          <p:nvPr/>
        </p:nvSpPr>
        <p:spPr>
          <a:xfrm>
            <a:off x="4193428" y="1424950"/>
            <a:ext cx="163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LH2 In-/Outlet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A925B9-477C-ED2C-4567-2E638B081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07" y="1375025"/>
            <a:ext cx="14400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29D366D-7FF4-AED9-7E13-BC51894A223D}"/>
              </a:ext>
            </a:extLst>
          </p:cNvPr>
          <p:cNvCxnSpPr>
            <a:cxnSpLocks/>
          </p:cNvCxnSpPr>
          <p:nvPr/>
        </p:nvCxnSpPr>
        <p:spPr>
          <a:xfrm flipH="1">
            <a:off x="3711460" y="1631687"/>
            <a:ext cx="481968" cy="0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5">
            <a:extLst>
              <a:ext uri="{FF2B5EF4-FFF2-40B4-BE49-F238E27FC236}">
                <a16:creationId xmlns:a16="http://schemas.microsoft.com/office/drawing/2014/main" id="{2ADD3D45-4E1D-D972-D75F-22BC7EDDE66D}"/>
              </a:ext>
            </a:extLst>
          </p:cNvPr>
          <p:cNvSpPr txBox="1"/>
          <p:nvPr/>
        </p:nvSpPr>
        <p:spPr>
          <a:xfrm>
            <a:off x="4193428" y="1801193"/>
            <a:ext cx="209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Vacuum pump port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35A6C5E4-196F-FF22-5F74-FA21435CFAC8}"/>
              </a:ext>
            </a:extLst>
          </p:cNvPr>
          <p:cNvCxnSpPr>
            <a:cxnSpLocks/>
          </p:cNvCxnSpPr>
          <p:nvPr/>
        </p:nvCxnSpPr>
        <p:spPr>
          <a:xfrm flipH="1">
            <a:off x="3711460" y="2003543"/>
            <a:ext cx="481968" cy="0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5">
            <a:extLst>
              <a:ext uri="{FF2B5EF4-FFF2-40B4-BE49-F238E27FC236}">
                <a16:creationId xmlns:a16="http://schemas.microsoft.com/office/drawing/2014/main" id="{6C3D5616-C7CD-FE9F-112C-C9D64720CBE3}"/>
              </a:ext>
            </a:extLst>
          </p:cNvPr>
          <p:cNvSpPr txBox="1"/>
          <p:nvPr/>
        </p:nvSpPr>
        <p:spPr>
          <a:xfrm>
            <a:off x="4236150" y="2257428"/>
            <a:ext cx="2637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Thermal Moderator water In-/Outlet (loop 1+2)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CC26CF05-F536-B797-728D-410A246C902E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3863860" y="2377440"/>
            <a:ext cx="372290" cy="172376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CB905867-A679-495A-7B46-C3A922D7ECD1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3602736" y="2139747"/>
            <a:ext cx="633414" cy="410069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">
            <a:extLst>
              <a:ext uri="{FF2B5EF4-FFF2-40B4-BE49-F238E27FC236}">
                <a16:creationId xmlns:a16="http://schemas.microsoft.com/office/drawing/2014/main" id="{924F0D3E-5689-B07D-4C60-0F82416C4D66}"/>
              </a:ext>
            </a:extLst>
          </p:cNvPr>
          <p:cNvSpPr txBox="1"/>
          <p:nvPr/>
        </p:nvSpPr>
        <p:spPr>
          <a:xfrm>
            <a:off x="4236150" y="3076754"/>
            <a:ext cx="2637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Three chamber profile (water + vacuum  + water)</a:t>
            </a:r>
          </a:p>
        </p:txBody>
      </p:sp>
      <p:sp>
        <p:nvSpPr>
          <p:cNvPr id="31" name="Pfeil: nach rechts 30">
            <a:extLst>
              <a:ext uri="{FF2B5EF4-FFF2-40B4-BE49-F238E27FC236}">
                <a16:creationId xmlns:a16="http://schemas.microsoft.com/office/drawing/2014/main" id="{03160016-330B-ED34-DE97-56E586609072}"/>
              </a:ext>
            </a:extLst>
          </p:cNvPr>
          <p:cNvSpPr/>
          <p:nvPr/>
        </p:nvSpPr>
        <p:spPr>
          <a:xfrm>
            <a:off x="2316830" y="3264277"/>
            <a:ext cx="495631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713424EB-1E3A-CACF-E06C-F7E20D411AEC}"/>
              </a:ext>
            </a:extLst>
          </p:cNvPr>
          <p:cNvCxnSpPr>
            <a:cxnSpLocks/>
          </p:cNvCxnSpPr>
          <p:nvPr/>
        </p:nvCxnSpPr>
        <p:spPr>
          <a:xfrm flipH="1" flipV="1">
            <a:off x="3673302" y="3022346"/>
            <a:ext cx="633414" cy="410069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">
            <a:extLst>
              <a:ext uri="{FF2B5EF4-FFF2-40B4-BE49-F238E27FC236}">
                <a16:creationId xmlns:a16="http://schemas.microsoft.com/office/drawing/2014/main" id="{8B59745A-F531-CE16-4B0E-2A5E2A8E2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301" y="2020361"/>
            <a:ext cx="2243016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77EEC099-A8C3-D1B9-3FA3-D80D62BA8547}"/>
              </a:ext>
            </a:extLst>
          </p:cNvPr>
          <p:cNvCxnSpPr/>
          <p:nvPr/>
        </p:nvCxnSpPr>
        <p:spPr>
          <a:xfrm>
            <a:off x="3456432" y="3584448"/>
            <a:ext cx="45943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C4E7F39F-6996-DD70-EAD8-A86ABC42C647}"/>
              </a:ext>
            </a:extLst>
          </p:cNvPr>
          <p:cNvCxnSpPr>
            <a:cxnSpLocks/>
            <a:stCxn id="64" idx="0"/>
          </p:cNvCxnSpPr>
          <p:nvPr/>
        </p:nvCxnSpPr>
        <p:spPr>
          <a:xfrm flipV="1">
            <a:off x="8158166" y="6270579"/>
            <a:ext cx="56517" cy="135333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5">
            <a:extLst>
              <a:ext uri="{FF2B5EF4-FFF2-40B4-BE49-F238E27FC236}">
                <a16:creationId xmlns:a16="http://schemas.microsoft.com/office/drawing/2014/main" id="{5972FB91-F224-93CC-0CBC-0E5F24CA0FF8}"/>
              </a:ext>
            </a:extLst>
          </p:cNvPr>
          <p:cNvSpPr txBox="1"/>
          <p:nvPr/>
        </p:nvSpPr>
        <p:spPr>
          <a:xfrm>
            <a:off x="8655061" y="1384980"/>
            <a:ext cx="2637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Thermal Moderator water loop 1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1EFC17A3-2F17-7135-A8E4-5400FA1AD128}"/>
              </a:ext>
            </a:extLst>
          </p:cNvPr>
          <p:cNvSpPr txBox="1"/>
          <p:nvPr/>
        </p:nvSpPr>
        <p:spPr>
          <a:xfrm>
            <a:off x="9841311" y="2498627"/>
            <a:ext cx="2014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Thermal Moderator water loop 2</a:t>
            </a: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99B96E72-E222-D617-5468-99A14EBC7016}"/>
              </a:ext>
            </a:extLst>
          </p:cNvPr>
          <p:cNvSpPr txBox="1"/>
          <p:nvPr/>
        </p:nvSpPr>
        <p:spPr>
          <a:xfrm>
            <a:off x="8639526" y="3694924"/>
            <a:ext cx="1775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Vacuum chamber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201FAD1C-5A40-DFBF-0F02-342546A789C7}"/>
              </a:ext>
            </a:extLst>
          </p:cNvPr>
          <p:cNvSpPr txBox="1"/>
          <p:nvPr/>
        </p:nvSpPr>
        <p:spPr>
          <a:xfrm>
            <a:off x="6584497" y="3583865"/>
            <a:ext cx="1116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LH2 pipes</a:t>
            </a: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60ECD73F-2FC7-CCFE-383B-E3064725BDF3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7142551" y="2740361"/>
            <a:ext cx="990294" cy="843504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CE14308C-EC51-969C-D873-013A52AA516D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8388419" y="3071828"/>
            <a:ext cx="1138763" cy="623096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>
            <a:extLst>
              <a:ext uri="{FF2B5EF4-FFF2-40B4-BE49-F238E27FC236}">
                <a16:creationId xmlns:a16="http://schemas.microsoft.com/office/drawing/2014/main" id="{371BCFBE-E885-A5E0-9FCE-4CBC093A8E68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9089264" y="2791015"/>
            <a:ext cx="752047" cy="121824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3604FDA3-608A-76A8-A2E1-74270292612F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7610630" y="1677368"/>
            <a:ext cx="1044431" cy="668395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3DF44646-FDFD-2A6D-80D1-96DAA160A3C9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7142551" y="2892761"/>
            <a:ext cx="1496975" cy="691104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5">
            <a:extLst>
              <a:ext uri="{FF2B5EF4-FFF2-40B4-BE49-F238E27FC236}">
                <a16:creationId xmlns:a16="http://schemas.microsoft.com/office/drawing/2014/main" id="{1CC3F880-4823-C7B6-DC56-D4A6BBE84C6F}"/>
              </a:ext>
            </a:extLst>
          </p:cNvPr>
          <p:cNvSpPr txBox="1"/>
          <p:nvPr/>
        </p:nvSpPr>
        <p:spPr>
          <a:xfrm>
            <a:off x="7008751" y="6405912"/>
            <a:ext cx="2298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Pre-Moderator (water)</a:t>
            </a:r>
          </a:p>
        </p:txBody>
      </p:sp>
      <p:sp>
        <p:nvSpPr>
          <p:cNvPr id="65" name="TextBox 5">
            <a:extLst>
              <a:ext uri="{FF2B5EF4-FFF2-40B4-BE49-F238E27FC236}">
                <a16:creationId xmlns:a16="http://schemas.microsoft.com/office/drawing/2014/main" id="{E14E5B25-A6A8-75F0-E5FC-E9F0E8BB2738}"/>
              </a:ext>
            </a:extLst>
          </p:cNvPr>
          <p:cNvSpPr txBox="1"/>
          <p:nvPr/>
        </p:nvSpPr>
        <p:spPr>
          <a:xfrm>
            <a:off x="6314547" y="4389992"/>
            <a:ext cx="2733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Thermal Moderator (water)</a:t>
            </a:r>
          </a:p>
        </p:txBody>
      </p:sp>
      <p:sp>
        <p:nvSpPr>
          <p:cNvPr id="66" name="TextBox 5">
            <a:extLst>
              <a:ext uri="{FF2B5EF4-FFF2-40B4-BE49-F238E27FC236}">
                <a16:creationId xmlns:a16="http://schemas.microsoft.com/office/drawing/2014/main" id="{70B1BDBA-6C80-A78F-D7DC-FCCB8A2B3F73}"/>
              </a:ext>
            </a:extLst>
          </p:cNvPr>
          <p:cNvSpPr txBox="1"/>
          <p:nvPr/>
        </p:nvSpPr>
        <p:spPr>
          <a:xfrm>
            <a:off x="9307581" y="5798162"/>
            <a:ext cx="181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Cold Moderators (hydrogen)</a:t>
            </a:r>
          </a:p>
        </p:txBody>
      </p: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240DE312-198E-72B2-8B4C-1ED482D3C31C}"/>
              </a:ext>
            </a:extLst>
          </p:cNvPr>
          <p:cNvCxnSpPr>
            <a:cxnSpLocks/>
            <a:stCxn id="66" idx="1"/>
          </p:cNvCxnSpPr>
          <p:nvPr/>
        </p:nvCxnSpPr>
        <p:spPr>
          <a:xfrm flipH="1" flipV="1">
            <a:off x="7431293" y="5650992"/>
            <a:ext cx="1876288" cy="439558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12B8B68F-1C4D-D197-9D18-76B97BD8009F}"/>
              </a:ext>
            </a:extLst>
          </p:cNvPr>
          <p:cNvCxnSpPr>
            <a:cxnSpLocks/>
            <a:stCxn id="66" idx="1"/>
          </p:cNvCxnSpPr>
          <p:nvPr/>
        </p:nvCxnSpPr>
        <p:spPr>
          <a:xfrm flipH="1" flipV="1">
            <a:off x="8168818" y="5467454"/>
            <a:ext cx="1138763" cy="623096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>
            <a:extLst>
              <a:ext uri="{FF2B5EF4-FFF2-40B4-BE49-F238E27FC236}">
                <a16:creationId xmlns:a16="http://schemas.microsoft.com/office/drawing/2014/main" id="{31301355-81D9-54D0-EDBD-4B1483EBB0E0}"/>
              </a:ext>
            </a:extLst>
          </p:cNvPr>
          <p:cNvCxnSpPr>
            <a:cxnSpLocks/>
            <a:stCxn id="65" idx="2"/>
          </p:cNvCxnSpPr>
          <p:nvPr/>
        </p:nvCxnSpPr>
        <p:spPr>
          <a:xfrm>
            <a:off x="7681185" y="4728546"/>
            <a:ext cx="277924" cy="922446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>
            <a:extLst>
              <a:ext uri="{FF2B5EF4-FFF2-40B4-BE49-F238E27FC236}">
                <a16:creationId xmlns:a16="http://schemas.microsoft.com/office/drawing/2014/main" id="{0AD8F916-7023-8530-04DD-9ABEBD1B87E1}"/>
              </a:ext>
            </a:extLst>
          </p:cNvPr>
          <p:cNvCxnSpPr>
            <a:cxnSpLocks/>
            <a:stCxn id="65" idx="2"/>
          </p:cNvCxnSpPr>
          <p:nvPr/>
        </p:nvCxnSpPr>
        <p:spPr>
          <a:xfrm>
            <a:off x="7681185" y="4728546"/>
            <a:ext cx="162263" cy="738908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Pfeil: nach oben gekrümmt 82">
            <a:extLst>
              <a:ext uri="{FF2B5EF4-FFF2-40B4-BE49-F238E27FC236}">
                <a16:creationId xmlns:a16="http://schemas.microsoft.com/office/drawing/2014/main" id="{3CAD8A3B-D172-D8F0-C8BE-BB3AA20AFD75}"/>
              </a:ext>
            </a:extLst>
          </p:cNvPr>
          <p:cNvSpPr/>
          <p:nvPr/>
        </p:nvSpPr>
        <p:spPr>
          <a:xfrm>
            <a:off x="3815389" y="3629828"/>
            <a:ext cx="4573030" cy="550533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Pfeil: nach rechts 83">
            <a:extLst>
              <a:ext uri="{FF2B5EF4-FFF2-40B4-BE49-F238E27FC236}">
                <a16:creationId xmlns:a16="http://schemas.microsoft.com/office/drawing/2014/main" id="{1A2C02BE-74E8-B147-862B-F09A771A3434}"/>
              </a:ext>
            </a:extLst>
          </p:cNvPr>
          <p:cNvSpPr/>
          <p:nvPr/>
        </p:nvSpPr>
        <p:spPr>
          <a:xfrm>
            <a:off x="4917734" y="5467454"/>
            <a:ext cx="865975" cy="2423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5">
            <a:extLst>
              <a:ext uri="{FF2B5EF4-FFF2-40B4-BE49-F238E27FC236}">
                <a16:creationId xmlns:a16="http://schemas.microsoft.com/office/drawing/2014/main" id="{86065508-55D2-E14B-4AF3-410DB8051FB4}"/>
              </a:ext>
            </a:extLst>
          </p:cNvPr>
          <p:cNvSpPr txBox="1"/>
          <p:nvPr/>
        </p:nvSpPr>
        <p:spPr>
          <a:xfrm>
            <a:off x="9713681" y="1882785"/>
            <a:ext cx="966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Spacer</a:t>
            </a:r>
          </a:p>
        </p:txBody>
      </p:sp>
      <p:cxnSp>
        <p:nvCxnSpPr>
          <p:cNvPr id="86" name="Gerade Verbindung mit Pfeil 85">
            <a:extLst>
              <a:ext uri="{FF2B5EF4-FFF2-40B4-BE49-F238E27FC236}">
                <a16:creationId xmlns:a16="http://schemas.microsoft.com/office/drawing/2014/main" id="{171E2BE3-8783-73EE-1BD9-77F99654CCD1}"/>
              </a:ext>
            </a:extLst>
          </p:cNvPr>
          <p:cNvCxnSpPr>
            <a:cxnSpLocks/>
            <a:stCxn id="85" idx="1"/>
          </p:cNvCxnSpPr>
          <p:nvPr/>
        </p:nvCxnSpPr>
        <p:spPr>
          <a:xfrm flipH="1">
            <a:off x="8735276" y="2052062"/>
            <a:ext cx="978405" cy="497754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02F2DB8-7901-290A-4D2D-55CDAA111663}"/>
              </a:ext>
            </a:extLst>
          </p:cNvPr>
          <p:cNvCxnSpPr/>
          <p:nvPr/>
        </p:nvCxnSpPr>
        <p:spPr>
          <a:xfrm>
            <a:off x="3481742" y="2460579"/>
            <a:ext cx="45943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B5FA89D-B874-1E6F-7F84-F4D2F0A1718E}"/>
              </a:ext>
            </a:extLst>
          </p:cNvPr>
          <p:cNvCxnSpPr/>
          <p:nvPr/>
        </p:nvCxnSpPr>
        <p:spPr>
          <a:xfrm>
            <a:off x="3501848" y="5297829"/>
            <a:ext cx="45943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08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/>
      <p:bldP spid="22" grpId="0"/>
      <p:bldP spid="30" grpId="0"/>
      <p:bldP spid="40" grpId="0"/>
      <p:bldP spid="41" grpId="0"/>
      <p:bldP spid="42" grpId="0"/>
      <p:bldP spid="43" grpId="0"/>
      <p:bldP spid="64" grpId="0"/>
      <p:bldP spid="65" grpId="0"/>
      <p:bldP spid="66" grpId="0"/>
      <p:bldP spid="83" grpId="0" animBg="1"/>
      <p:bldP spid="84" grpId="0" animBg="1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CA4ED-A120-4D3B-09F7-DEF78513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Engineering design of MRP-I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91C03-BFAB-A8CA-B387-54680AB9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31292-0F5E-05EF-0394-82D2B70C0F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>
                <a:latin typeface="Segoe UI (Textkörper)"/>
              </a:rPr>
              <a:t>Freezing Risk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2D2DCD-96D7-66F9-1DEF-C4773365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1238832" cy="365125"/>
          </a:xfrm>
        </p:spPr>
        <p:txBody>
          <a:bodyPr/>
          <a:lstStyle/>
          <a:p>
            <a:fld id="{18896B66-0B3A-474C-9C9C-E4F07B1F5DAD}" type="datetime1">
              <a:rPr lang="sv-SE" sz="1200" smtClean="0">
                <a:latin typeface="Segoe UI (Textkörper)"/>
              </a:rPr>
              <a:t>2026-04-14</a:t>
            </a:fld>
            <a:endParaRPr lang="sv-SE" sz="1200" dirty="0">
              <a:latin typeface="Segoe UI (Textkörper)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80A945C-8AD3-F463-22F8-221CDD52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r="11978"/>
          <a:stretch>
            <a:fillRect/>
          </a:stretch>
        </p:blipFill>
        <p:spPr bwMode="auto">
          <a:xfrm>
            <a:off x="869557" y="1258889"/>
            <a:ext cx="4918075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E5CC7C06-F3E7-AE20-2FF6-3D436CF2AF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7" t="22690" r="32509" b="24155"/>
          <a:stretch>
            <a:fillRect/>
          </a:stretch>
        </p:blipFill>
        <p:spPr bwMode="auto">
          <a:xfrm>
            <a:off x="7313854" y="1700023"/>
            <a:ext cx="3895725" cy="3155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iger Pfeil 11">
            <a:extLst>
              <a:ext uri="{FF2B5EF4-FFF2-40B4-BE49-F238E27FC236}">
                <a16:creationId xmlns:a16="http://schemas.microsoft.com/office/drawing/2014/main" id="{E6BA95EA-A040-D786-8B48-224F8A8C27E2}"/>
              </a:ext>
            </a:extLst>
          </p:cNvPr>
          <p:cNvSpPr/>
          <p:nvPr/>
        </p:nvSpPr>
        <p:spPr>
          <a:xfrm rot="8998039">
            <a:off x="10312642" y="2285811"/>
            <a:ext cx="236537" cy="166687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15" name="Pfeil nach unten 17">
            <a:extLst>
              <a:ext uri="{FF2B5EF4-FFF2-40B4-BE49-F238E27FC236}">
                <a16:creationId xmlns:a16="http://schemas.microsoft.com/office/drawing/2014/main" id="{BB08F636-34F6-EAA9-6298-986A958463B7}"/>
              </a:ext>
            </a:extLst>
          </p:cNvPr>
          <p:cNvSpPr/>
          <p:nvPr/>
        </p:nvSpPr>
        <p:spPr>
          <a:xfrm rot="8091450">
            <a:off x="8956917" y="2755710"/>
            <a:ext cx="128588" cy="284163"/>
          </a:xfrm>
          <a:prstGeom prst="down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16" name="Textfeld 12">
            <a:extLst>
              <a:ext uri="{FF2B5EF4-FFF2-40B4-BE49-F238E27FC236}">
                <a16:creationId xmlns:a16="http://schemas.microsoft.com/office/drawing/2014/main" id="{4B7DC4A0-929C-0FCC-035D-B09E89665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844" y="1365251"/>
            <a:ext cx="1295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200" noProof="0">
                <a:solidFill>
                  <a:srgbClr val="666666"/>
                </a:solidFill>
                <a:latin typeface="Segoe UI (Textkörper)"/>
              </a:rPr>
              <a:t>Pre-Moderator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C51B53C-C6A9-8269-32E4-A477683713AF}"/>
              </a:ext>
            </a:extLst>
          </p:cNvPr>
          <p:cNvCxnSpPr>
            <a:stCxn id="16" idx="3"/>
          </p:cNvCxnSpPr>
          <p:nvPr/>
        </p:nvCxnSpPr>
        <p:spPr>
          <a:xfrm>
            <a:off x="2306244" y="1503751"/>
            <a:ext cx="425450" cy="107563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2">
            <a:extLst>
              <a:ext uri="{FF2B5EF4-FFF2-40B4-BE49-F238E27FC236}">
                <a16:creationId xmlns:a16="http://schemas.microsoft.com/office/drawing/2014/main" id="{B9680FDA-6205-BF81-DD82-9840C5EEF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312" y="3508186"/>
            <a:ext cx="1160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200" noProof="0" dirty="0">
                <a:solidFill>
                  <a:srgbClr val="666666"/>
                </a:solidFill>
                <a:latin typeface="Segoe UI (Textkörper)"/>
              </a:rPr>
              <a:t>Water channels/</a:t>
            </a:r>
          </a:p>
          <a:p>
            <a:r>
              <a:rPr lang="en-US" sz="1200" noProof="0" dirty="0">
                <a:solidFill>
                  <a:srgbClr val="666666"/>
                </a:solidFill>
                <a:latin typeface="Segoe UI (Textkörper)"/>
              </a:rPr>
              <a:t>water section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6EBAFF11-00A0-31DD-AD5B-97ADCF05EA62}"/>
              </a:ext>
            </a:extLst>
          </p:cNvPr>
          <p:cNvCxnSpPr/>
          <p:nvPr/>
        </p:nvCxnSpPr>
        <p:spPr>
          <a:xfrm flipV="1">
            <a:off x="7216858" y="2747773"/>
            <a:ext cx="685800" cy="993091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iger Pfeil 61">
            <a:extLst>
              <a:ext uri="{FF2B5EF4-FFF2-40B4-BE49-F238E27FC236}">
                <a16:creationId xmlns:a16="http://schemas.microsoft.com/office/drawing/2014/main" id="{B5651A44-6340-D564-F529-8FB35C3032B0}"/>
              </a:ext>
            </a:extLst>
          </p:cNvPr>
          <p:cNvSpPr/>
          <p:nvPr/>
        </p:nvSpPr>
        <p:spPr>
          <a:xfrm rot="9047601">
            <a:off x="9169642" y="2965261"/>
            <a:ext cx="230187" cy="153987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29" name="Rechteckiger Pfeil 62">
            <a:extLst>
              <a:ext uri="{FF2B5EF4-FFF2-40B4-BE49-F238E27FC236}">
                <a16:creationId xmlns:a16="http://schemas.microsoft.com/office/drawing/2014/main" id="{D900A355-A3D6-DB74-1D29-A2AD2943EB14}"/>
              </a:ext>
            </a:extLst>
          </p:cNvPr>
          <p:cNvSpPr/>
          <p:nvPr/>
        </p:nvSpPr>
        <p:spPr>
          <a:xfrm rot="19339992">
            <a:off x="8220317" y="2009586"/>
            <a:ext cx="254000" cy="177800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30" name="Rechteckiger Pfeil 63">
            <a:extLst>
              <a:ext uri="{FF2B5EF4-FFF2-40B4-BE49-F238E27FC236}">
                <a16:creationId xmlns:a16="http://schemas.microsoft.com/office/drawing/2014/main" id="{940C85A0-CF75-6888-BD96-8B61706CEEA6}"/>
              </a:ext>
            </a:extLst>
          </p:cNvPr>
          <p:cNvSpPr/>
          <p:nvPr/>
        </p:nvSpPr>
        <p:spPr>
          <a:xfrm rot="8998039">
            <a:off x="8521942" y="1877823"/>
            <a:ext cx="263525" cy="231775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31" name="Rechteckiger Pfeil 64">
            <a:extLst>
              <a:ext uri="{FF2B5EF4-FFF2-40B4-BE49-F238E27FC236}">
                <a16:creationId xmlns:a16="http://schemas.microsoft.com/office/drawing/2014/main" id="{C96B5908-C264-610D-BA1C-F0B3417C3872}"/>
              </a:ext>
            </a:extLst>
          </p:cNvPr>
          <p:cNvSpPr/>
          <p:nvPr/>
        </p:nvSpPr>
        <p:spPr>
          <a:xfrm rot="8998039">
            <a:off x="9784004" y="2057211"/>
            <a:ext cx="290513" cy="206375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32" name="Rechteckiger Pfeil 65">
            <a:extLst>
              <a:ext uri="{FF2B5EF4-FFF2-40B4-BE49-F238E27FC236}">
                <a16:creationId xmlns:a16="http://schemas.microsoft.com/office/drawing/2014/main" id="{4E8A2A46-FF59-9033-0C35-867E87E98003}"/>
              </a:ext>
            </a:extLst>
          </p:cNvPr>
          <p:cNvSpPr/>
          <p:nvPr/>
        </p:nvSpPr>
        <p:spPr>
          <a:xfrm rot="8998039" flipH="1">
            <a:off x="8561629" y="2095311"/>
            <a:ext cx="242888" cy="219075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33" name="Rechteckiger Pfeil 67">
            <a:extLst>
              <a:ext uri="{FF2B5EF4-FFF2-40B4-BE49-F238E27FC236}">
                <a16:creationId xmlns:a16="http://schemas.microsoft.com/office/drawing/2014/main" id="{21CBE327-77F4-AE3A-C083-8D1A145D2913}"/>
              </a:ext>
            </a:extLst>
          </p:cNvPr>
          <p:cNvSpPr/>
          <p:nvPr/>
        </p:nvSpPr>
        <p:spPr>
          <a:xfrm rot="8998039">
            <a:off x="9263304" y="1912748"/>
            <a:ext cx="288925" cy="206375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34" name="Rechteckiger Pfeil 68">
            <a:extLst>
              <a:ext uri="{FF2B5EF4-FFF2-40B4-BE49-F238E27FC236}">
                <a16:creationId xmlns:a16="http://schemas.microsoft.com/office/drawing/2014/main" id="{C41E2841-DCDA-7F9A-9A14-5F41A5A1E147}"/>
              </a:ext>
            </a:extLst>
          </p:cNvPr>
          <p:cNvSpPr/>
          <p:nvPr/>
        </p:nvSpPr>
        <p:spPr>
          <a:xfrm rot="8998039" flipH="1">
            <a:off x="8883892" y="2392173"/>
            <a:ext cx="242887" cy="217488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35" name="Textfeld 12">
            <a:extLst>
              <a:ext uri="{FF2B5EF4-FFF2-40B4-BE49-F238E27FC236}">
                <a16:creationId xmlns:a16="http://schemas.microsoft.com/office/drawing/2014/main" id="{F7B20A3A-302E-03E8-4013-DF2145715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5717" y="2542986"/>
            <a:ext cx="2365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666666"/>
                </a:solidFill>
                <a:latin typeface="Segoe UI (Textkörper)"/>
              </a:rPr>
              <a:t>1</a:t>
            </a:r>
          </a:p>
        </p:txBody>
      </p:sp>
      <p:sp>
        <p:nvSpPr>
          <p:cNvPr id="36" name="Textfeld 12">
            <a:extLst>
              <a:ext uri="{FF2B5EF4-FFF2-40B4-BE49-F238E27FC236}">
                <a16:creationId xmlns:a16="http://schemas.microsoft.com/office/drawing/2014/main" id="{764350D8-DE04-38F1-12FD-F77F28647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1542" y="2503298"/>
            <a:ext cx="236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666666"/>
                </a:solidFill>
                <a:latin typeface="Segoe UI (Textkörper)"/>
              </a:rPr>
              <a:t>2</a:t>
            </a:r>
          </a:p>
        </p:txBody>
      </p:sp>
      <p:sp>
        <p:nvSpPr>
          <p:cNvPr id="41" name="Textfeld 12">
            <a:extLst>
              <a:ext uri="{FF2B5EF4-FFF2-40B4-BE49-F238E27FC236}">
                <a16:creationId xmlns:a16="http://schemas.microsoft.com/office/drawing/2014/main" id="{2201F752-CDC0-66B0-A5EF-DA434F2F0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644" y="1135064"/>
            <a:ext cx="2257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200" b="1" noProof="0" dirty="0">
                <a:solidFill>
                  <a:srgbClr val="666666"/>
                </a:solidFill>
                <a:latin typeface="Segoe UI (Textkörper)"/>
              </a:rPr>
              <a:t>Cold Moderator (LH2 @20K)</a:t>
            </a:r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9724E1D6-388A-89D4-8E11-8DD1EB2C49A9}"/>
              </a:ext>
            </a:extLst>
          </p:cNvPr>
          <p:cNvCxnSpPr>
            <a:stCxn id="41" idx="1"/>
          </p:cNvCxnSpPr>
          <p:nvPr/>
        </p:nvCxnSpPr>
        <p:spPr>
          <a:xfrm flipH="1">
            <a:off x="3766744" y="1273564"/>
            <a:ext cx="723900" cy="1279137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85A1AC4F-6CE7-5479-F6A9-1C7BA4F0EF84}"/>
              </a:ext>
            </a:extLst>
          </p:cNvPr>
          <p:cNvCxnSpPr>
            <a:stCxn id="41" idx="1"/>
          </p:cNvCxnSpPr>
          <p:nvPr/>
        </p:nvCxnSpPr>
        <p:spPr>
          <a:xfrm flipH="1">
            <a:off x="2614219" y="1273564"/>
            <a:ext cx="1876425" cy="1825237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12">
            <a:extLst>
              <a:ext uri="{FF2B5EF4-FFF2-40B4-BE49-F238E27FC236}">
                <a16:creationId xmlns:a16="http://schemas.microsoft.com/office/drawing/2014/main" id="{237A039F-DBC1-DA08-8C52-CAEAB955A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6944" y="2079626"/>
            <a:ext cx="2365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666666"/>
                </a:solidFill>
                <a:latin typeface="Segoe UI (Textkörper)"/>
              </a:rPr>
              <a:t>1</a:t>
            </a:r>
          </a:p>
        </p:txBody>
      </p:sp>
      <p:sp>
        <p:nvSpPr>
          <p:cNvPr id="45" name="Textfeld 12">
            <a:extLst>
              <a:ext uri="{FF2B5EF4-FFF2-40B4-BE49-F238E27FC236}">
                <a16:creationId xmlns:a16="http://schemas.microsoft.com/office/drawing/2014/main" id="{1D0A7187-6132-FB88-9840-26C02D907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1269" y="2217739"/>
            <a:ext cx="2365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666666"/>
                </a:solidFill>
                <a:latin typeface="Segoe UI (Textkörper)"/>
              </a:rPr>
              <a:t>2</a:t>
            </a:r>
          </a:p>
        </p:txBody>
      </p:sp>
      <p:sp>
        <p:nvSpPr>
          <p:cNvPr id="46" name="Rechteckiger Pfeil 89">
            <a:extLst>
              <a:ext uri="{FF2B5EF4-FFF2-40B4-BE49-F238E27FC236}">
                <a16:creationId xmlns:a16="http://schemas.microsoft.com/office/drawing/2014/main" id="{3B968FB7-2FAC-1527-76D6-1EF22848734D}"/>
              </a:ext>
            </a:extLst>
          </p:cNvPr>
          <p:cNvSpPr/>
          <p:nvPr/>
        </p:nvSpPr>
        <p:spPr>
          <a:xfrm rot="4050364" flipH="1" flipV="1">
            <a:off x="1113238" y="3415507"/>
            <a:ext cx="173038" cy="415925"/>
          </a:xfrm>
          <a:prstGeom prst="bentArrow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47" name="Rechteckiger Pfeil 90">
            <a:extLst>
              <a:ext uri="{FF2B5EF4-FFF2-40B4-BE49-F238E27FC236}">
                <a16:creationId xmlns:a16="http://schemas.microsoft.com/office/drawing/2014/main" id="{095C6383-B85B-24BC-669C-81DE3E4D3761}"/>
              </a:ext>
            </a:extLst>
          </p:cNvPr>
          <p:cNvSpPr/>
          <p:nvPr/>
        </p:nvSpPr>
        <p:spPr>
          <a:xfrm rot="3870940" flipV="1">
            <a:off x="863207" y="4319589"/>
            <a:ext cx="784225" cy="219075"/>
          </a:xfrm>
          <a:prstGeom prst="bentArrow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48" name="180-Grad-Pfeil 12336">
            <a:extLst>
              <a:ext uri="{FF2B5EF4-FFF2-40B4-BE49-F238E27FC236}">
                <a16:creationId xmlns:a16="http://schemas.microsoft.com/office/drawing/2014/main" id="{9B63FEAC-3A9F-CFC5-F24E-4B11C995868D}"/>
              </a:ext>
            </a:extLst>
          </p:cNvPr>
          <p:cNvSpPr/>
          <p:nvPr/>
        </p:nvSpPr>
        <p:spPr>
          <a:xfrm rot="3974326" flipH="1">
            <a:off x="2165750" y="3450433"/>
            <a:ext cx="185737" cy="342900"/>
          </a:xfrm>
          <a:prstGeom prst="uturnArrow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49" name="Rechteckiger Pfeil 94">
            <a:extLst>
              <a:ext uri="{FF2B5EF4-FFF2-40B4-BE49-F238E27FC236}">
                <a16:creationId xmlns:a16="http://schemas.microsoft.com/office/drawing/2014/main" id="{FBCDC61B-10EE-1198-679C-ECF2E2D50570}"/>
              </a:ext>
            </a:extLst>
          </p:cNvPr>
          <p:cNvSpPr/>
          <p:nvPr/>
        </p:nvSpPr>
        <p:spPr>
          <a:xfrm rot="9242719" flipH="1" flipV="1">
            <a:off x="1177532" y="4059239"/>
            <a:ext cx="358775" cy="171450"/>
          </a:xfrm>
          <a:prstGeom prst="bentArrow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50" name="Rechteckiger Pfeil 95">
            <a:extLst>
              <a:ext uri="{FF2B5EF4-FFF2-40B4-BE49-F238E27FC236}">
                <a16:creationId xmlns:a16="http://schemas.microsoft.com/office/drawing/2014/main" id="{1CBF4F03-5EEF-D7AC-2C13-576D08287DFB}"/>
              </a:ext>
            </a:extLst>
          </p:cNvPr>
          <p:cNvSpPr/>
          <p:nvPr/>
        </p:nvSpPr>
        <p:spPr>
          <a:xfrm rot="14783200">
            <a:off x="1288657" y="4270376"/>
            <a:ext cx="171450" cy="228600"/>
          </a:xfrm>
          <a:prstGeom prst="bentArrow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51" name="Pfeil nach unten 96">
            <a:extLst>
              <a:ext uri="{FF2B5EF4-FFF2-40B4-BE49-F238E27FC236}">
                <a16:creationId xmlns:a16="http://schemas.microsoft.com/office/drawing/2014/main" id="{1AAF7021-2C75-8E7C-A8BE-10F259B46310}"/>
              </a:ext>
            </a:extLst>
          </p:cNvPr>
          <p:cNvSpPr/>
          <p:nvPr/>
        </p:nvSpPr>
        <p:spPr>
          <a:xfrm rot="4007835">
            <a:off x="1626000" y="3696495"/>
            <a:ext cx="93663" cy="307975"/>
          </a:xfrm>
          <a:prstGeom prst="downArrow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52" name="Pfeil nach unten 97">
            <a:extLst>
              <a:ext uri="{FF2B5EF4-FFF2-40B4-BE49-F238E27FC236}">
                <a16:creationId xmlns:a16="http://schemas.microsoft.com/office/drawing/2014/main" id="{593DCEE4-91DA-B20E-DD4E-041DE042F516}"/>
              </a:ext>
            </a:extLst>
          </p:cNvPr>
          <p:cNvSpPr/>
          <p:nvPr/>
        </p:nvSpPr>
        <p:spPr>
          <a:xfrm rot="3975614">
            <a:off x="1835551" y="3256757"/>
            <a:ext cx="93662" cy="307975"/>
          </a:xfrm>
          <a:prstGeom prst="downArrow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53" name="Textfeld 12">
            <a:extLst>
              <a:ext uri="{FF2B5EF4-FFF2-40B4-BE49-F238E27FC236}">
                <a16:creationId xmlns:a16="http://schemas.microsoft.com/office/drawing/2014/main" id="{76F5EEB8-42AD-0874-3FE7-C7BDA85FB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132" y="2501901"/>
            <a:ext cx="236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666666"/>
                </a:solidFill>
                <a:latin typeface="Segoe UI (Textkörper)"/>
              </a:rPr>
              <a:t>3</a:t>
            </a:r>
          </a:p>
        </p:txBody>
      </p:sp>
      <p:sp>
        <p:nvSpPr>
          <p:cNvPr id="54" name="Textfeld 12">
            <a:extLst>
              <a:ext uri="{FF2B5EF4-FFF2-40B4-BE49-F238E27FC236}">
                <a16:creationId xmlns:a16="http://schemas.microsoft.com/office/drawing/2014/main" id="{5BA0ED76-B354-B805-666E-C0C6DB5B1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454" y="2946211"/>
            <a:ext cx="2365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666666"/>
                </a:solidFill>
                <a:latin typeface="Segoe UI (Textkörper)"/>
              </a:rPr>
              <a:t>3</a:t>
            </a:r>
          </a:p>
        </p:txBody>
      </p:sp>
      <p:sp>
        <p:nvSpPr>
          <p:cNvPr id="55" name="Textfeld 12">
            <a:extLst>
              <a:ext uri="{FF2B5EF4-FFF2-40B4-BE49-F238E27FC236}">
                <a16:creationId xmlns:a16="http://schemas.microsoft.com/office/drawing/2014/main" id="{35A28552-6A67-D9B6-9C27-227C8556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6354" y="3276411"/>
            <a:ext cx="236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666666"/>
                </a:solidFill>
                <a:latin typeface="Segoe UI (Textkörper)"/>
              </a:rPr>
              <a:t>4</a:t>
            </a:r>
          </a:p>
        </p:txBody>
      </p:sp>
      <p:sp>
        <p:nvSpPr>
          <p:cNvPr id="56" name="Pfeil nach unten 106">
            <a:extLst>
              <a:ext uri="{FF2B5EF4-FFF2-40B4-BE49-F238E27FC236}">
                <a16:creationId xmlns:a16="http://schemas.microsoft.com/office/drawing/2014/main" id="{65ABF354-D3E7-B05E-F179-9B0F71FCDD15}"/>
              </a:ext>
            </a:extLst>
          </p:cNvPr>
          <p:cNvSpPr/>
          <p:nvPr/>
        </p:nvSpPr>
        <p:spPr>
          <a:xfrm rot="3990920">
            <a:off x="4444606" y="2101852"/>
            <a:ext cx="93663" cy="309562"/>
          </a:xfrm>
          <a:prstGeom prst="down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57" name="Rechteckiger Pfeil 107">
            <a:extLst>
              <a:ext uri="{FF2B5EF4-FFF2-40B4-BE49-F238E27FC236}">
                <a16:creationId xmlns:a16="http://schemas.microsoft.com/office/drawing/2014/main" id="{D7E9B6ED-317D-AFDF-B9A7-6F11598C867B}"/>
              </a:ext>
            </a:extLst>
          </p:cNvPr>
          <p:cNvSpPr/>
          <p:nvPr/>
        </p:nvSpPr>
        <p:spPr>
          <a:xfrm rot="14759033" flipV="1">
            <a:off x="5143901" y="1883570"/>
            <a:ext cx="153987" cy="669925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58" name="Rechteckiger Pfeil 108">
            <a:extLst>
              <a:ext uri="{FF2B5EF4-FFF2-40B4-BE49-F238E27FC236}">
                <a16:creationId xmlns:a16="http://schemas.microsoft.com/office/drawing/2014/main" id="{505523C2-E70A-BFF8-D60E-EC4C4646AD44}"/>
              </a:ext>
            </a:extLst>
          </p:cNvPr>
          <p:cNvSpPr/>
          <p:nvPr/>
        </p:nvSpPr>
        <p:spPr>
          <a:xfrm rot="9242719">
            <a:off x="5417744" y="1900239"/>
            <a:ext cx="179388" cy="388937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59" name="Rechteckiger Pfeil 109">
            <a:extLst>
              <a:ext uri="{FF2B5EF4-FFF2-40B4-BE49-F238E27FC236}">
                <a16:creationId xmlns:a16="http://schemas.microsoft.com/office/drawing/2014/main" id="{8B67631C-7FA1-C2C7-1742-2C8466BEBBB8}"/>
              </a:ext>
            </a:extLst>
          </p:cNvPr>
          <p:cNvSpPr/>
          <p:nvPr/>
        </p:nvSpPr>
        <p:spPr>
          <a:xfrm rot="9179929" flipV="1">
            <a:off x="5255819" y="1824039"/>
            <a:ext cx="171450" cy="163512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60" name="180-Grad-Pfeil 110">
            <a:extLst>
              <a:ext uri="{FF2B5EF4-FFF2-40B4-BE49-F238E27FC236}">
                <a16:creationId xmlns:a16="http://schemas.microsoft.com/office/drawing/2014/main" id="{97CA06CA-AD26-D5B6-5AAB-0EF6D210ADC8}"/>
              </a:ext>
            </a:extLst>
          </p:cNvPr>
          <p:cNvSpPr/>
          <p:nvPr/>
        </p:nvSpPr>
        <p:spPr>
          <a:xfrm rot="3974326" flipH="1" flipV="1">
            <a:off x="4335863" y="2489995"/>
            <a:ext cx="169862" cy="374650"/>
          </a:xfrm>
          <a:prstGeom prst="uturn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61" name="Pfeil nach unten 111">
            <a:extLst>
              <a:ext uri="{FF2B5EF4-FFF2-40B4-BE49-F238E27FC236}">
                <a16:creationId xmlns:a16="http://schemas.microsoft.com/office/drawing/2014/main" id="{7448778C-B483-28C2-04DD-95567C7A3D9C}"/>
              </a:ext>
            </a:extLst>
          </p:cNvPr>
          <p:cNvSpPr/>
          <p:nvPr/>
        </p:nvSpPr>
        <p:spPr>
          <a:xfrm rot="20235827">
            <a:off x="5293919" y="1444626"/>
            <a:ext cx="93663" cy="307975"/>
          </a:xfrm>
          <a:prstGeom prst="down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62" name="Pfeil nach unten 112">
            <a:extLst>
              <a:ext uri="{FF2B5EF4-FFF2-40B4-BE49-F238E27FC236}">
                <a16:creationId xmlns:a16="http://schemas.microsoft.com/office/drawing/2014/main" id="{940B0D90-493A-9AED-BB70-D13024E29861}"/>
              </a:ext>
            </a:extLst>
          </p:cNvPr>
          <p:cNvSpPr/>
          <p:nvPr/>
        </p:nvSpPr>
        <p:spPr>
          <a:xfrm rot="3902517">
            <a:off x="4673207" y="2813051"/>
            <a:ext cx="92075" cy="307975"/>
          </a:xfrm>
          <a:prstGeom prst="down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63" name="Rechteckiger Pfeil 113">
            <a:extLst>
              <a:ext uri="{FF2B5EF4-FFF2-40B4-BE49-F238E27FC236}">
                <a16:creationId xmlns:a16="http://schemas.microsoft.com/office/drawing/2014/main" id="{1019ED2A-4421-9286-7EEB-CE56CE04C39E}"/>
              </a:ext>
            </a:extLst>
          </p:cNvPr>
          <p:cNvSpPr/>
          <p:nvPr/>
        </p:nvSpPr>
        <p:spPr>
          <a:xfrm rot="9296066" flipV="1">
            <a:off x="5292332" y="2589214"/>
            <a:ext cx="447675" cy="158750"/>
          </a:xfrm>
          <a:prstGeom prst="bent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67" name="Textfeld 12">
            <a:extLst>
              <a:ext uri="{FF2B5EF4-FFF2-40B4-BE49-F238E27FC236}">
                <a16:creationId xmlns:a16="http://schemas.microsoft.com/office/drawing/2014/main" id="{C1FA9A72-619B-D717-9CE6-0B82B0B34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493" y="1733551"/>
            <a:ext cx="94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200" noProof="0" dirty="0">
                <a:solidFill>
                  <a:srgbClr val="666666"/>
                </a:solidFill>
                <a:latin typeface="Segoe UI (Textkörper)"/>
              </a:rPr>
              <a:t>Water flow</a:t>
            </a:r>
          </a:p>
        </p:txBody>
      </p:sp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id="{2AD20361-5CE8-D470-BCE4-E48BBD2898CA}"/>
              </a:ext>
            </a:extLst>
          </p:cNvPr>
          <p:cNvCxnSpPr>
            <a:stCxn id="67" idx="2"/>
          </p:cNvCxnSpPr>
          <p:nvPr/>
        </p:nvCxnSpPr>
        <p:spPr>
          <a:xfrm flipH="1">
            <a:off x="1245794" y="2010550"/>
            <a:ext cx="102711" cy="1654989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12">
            <a:extLst>
              <a:ext uri="{FF2B5EF4-FFF2-40B4-BE49-F238E27FC236}">
                <a16:creationId xmlns:a16="http://schemas.microsoft.com/office/drawing/2014/main" id="{D7ED241B-9031-C1DC-F319-93D14C8AA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14" y="4811714"/>
            <a:ext cx="1108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200" noProof="0" dirty="0">
                <a:solidFill>
                  <a:srgbClr val="666666"/>
                </a:solidFill>
                <a:latin typeface="Segoe UI (Textkörper)"/>
              </a:rPr>
              <a:t>Water jacket</a:t>
            </a:r>
          </a:p>
        </p:txBody>
      </p: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12814712-F0C7-504F-4B98-F331F3455626}"/>
              </a:ext>
            </a:extLst>
          </p:cNvPr>
          <p:cNvCxnSpPr>
            <a:stCxn id="69" idx="3"/>
          </p:cNvCxnSpPr>
          <p:nvPr/>
        </p:nvCxnSpPr>
        <p:spPr>
          <a:xfrm flipV="1">
            <a:off x="1917307" y="4191001"/>
            <a:ext cx="82550" cy="759213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feld 12">
            <a:extLst>
              <a:ext uri="{FF2B5EF4-FFF2-40B4-BE49-F238E27FC236}">
                <a16:creationId xmlns:a16="http://schemas.microsoft.com/office/drawing/2014/main" id="{83F05758-1370-E92D-B416-18538BE14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902" y="4609910"/>
            <a:ext cx="9064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200" noProof="0" dirty="0">
                <a:solidFill>
                  <a:srgbClr val="666666"/>
                </a:solidFill>
                <a:latin typeface="Segoe UI (Textkörper)"/>
              </a:rPr>
              <a:t>Thermal Moderator</a:t>
            </a:r>
          </a:p>
        </p:txBody>
      </p: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1D3E8F30-4097-D927-4A85-8CDF3BD53D09}"/>
              </a:ext>
            </a:extLst>
          </p:cNvPr>
          <p:cNvCxnSpPr>
            <a:cxnSpLocks/>
            <a:stCxn id="71" idx="0"/>
          </p:cNvCxnSpPr>
          <p:nvPr/>
        </p:nvCxnSpPr>
        <p:spPr>
          <a:xfrm flipH="1" flipV="1">
            <a:off x="3573069" y="3417698"/>
            <a:ext cx="1399064" cy="1192212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6BD244C1-CE13-2C6D-226A-3390B88FBDD8}"/>
              </a:ext>
            </a:extLst>
          </p:cNvPr>
          <p:cNvSpPr/>
          <p:nvPr/>
        </p:nvSpPr>
        <p:spPr>
          <a:xfrm>
            <a:off x="2114157" y="3187701"/>
            <a:ext cx="144462" cy="136525"/>
          </a:xfrm>
          <a:prstGeom prst="ellipse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75" name="Textfeld 12">
            <a:extLst>
              <a:ext uri="{FF2B5EF4-FFF2-40B4-BE49-F238E27FC236}">
                <a16:creationId xmlns:a16="http://schemas.microsoft.com/office/drawing/2014/main" id="{DB6E7286-EF45-842C-D267-48F7F34EF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957" y="2962276"/>
            <a:ext cx="236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666666"/>
                </a:solidFill>
                <a:latin typeface="Segoe UI (Textkörper)"/>
              </a:rPr>
              <a:t>4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F2366CFA-05CE-B5BA-CF4E-625661871DB2}"/>
              </a:ext>
            </a:extLst>
          </p:cNvPr>
          <p:cNvSpPr/>
          <p:nvPr/>
        </p:nvSpPr>
        <p:spPr>
          <a:xfrm>
            <a:off x="2160194" y="3232151"/>
            <a:ext cx="46038" cy="460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980590C3-122C-A855-3E58-2880967319FA}"/>
              </a:ext>
            </a:extLst>
          </p:cNvPr>
          <p:cNvSpPr/>
          <p:nvPr/>
        </p:nvSpPr>
        <p:spPr>
          <a:xfrm>
            <a:off x="3328594" y="2500314"/>
            <a:ext cx="144463" cy="134937"/>
          </a:xfrm>
          <a:prstGeom prst="ellipse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D7B53EE0-3678-2BEE-D732-07DF479097FC}"/>
              </a:ext>
            </a:extLst>
          </p:cNvPr>
          <p:cNvSpPr/>
          <p:nvPr/>
        </p:nvSpPr>
        <p:spPr>
          <a:xfrm>
            <a:off x="3374632" y="2544764"/>
            <a:ext cx="46037" cy="4603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49618DBD-AD6D-9DFC-1C23-F334E5999536}"/>
              </a:ext>
            </a:extLst>
          </p:cNvPr>
          <p:cNvSpPr/>
          <p:nvPr/>
        </p:nvSpPr>
        <p:spPr>
          <a:xfrm>
            <a:off x="2731694" y="2754314"/>
            <a:ext cx="144463" cy="136525"/>
          </a:xfrm>
          <a:prstGeom prst="ellipse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cxnSp>
        <p:nvCxnSpPr>
          <p:cNvPr id="80" name="Gerade Verbindung 20">
            <a:extLst>
              <a:ext uri="{FF2B5EF4-FFF2-40B4-BE49-F238E27FC236}">
                <a16:creationId xmlns:a16="http://schemas.microsoft.com/office/drawing/2014/main" id="{84B85700-4328-DD9A-6D56-BCD03D00B479}"/>
              </a:ext>
            </a:extLst>
          </p:cNvPr>
          <p:cNvCxnSpPr>
            <a:stCxn id="79" idx="1"/>
            <a:endCxn id="79" idx="5"/>
          </p:cNvCxnSpPr>
          <p:nvPr/>
        </p:nvCxnSpPr>
        <p:spPr>
          <a:xfrm>
            <a:off x="2752332" y="2774951"/>
            <a:ext cx="103187" cy="95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22">
            <a:extLst>
              <a:ext uri="{FF2B5EF4-FFF2-40B4-BE49-F238E27FC236}">
                <a16:creationId xmlns:a16="http://schemas.microsoft.com/office/drawing/2014/main" id="{4082818A-210C-EA4F-8DF4-29CE1AE14EEA}"/>
              </a:ext>
            </a:extLst>
          </p:cNvPr>
          <p:cNvCxnSpPr>
            <a:stCxn id="79" idx="7"/>
            <a:endCxn id="79" idx="3"/>
          </p:cNvCxnSpPr>
          <p:nvPr/>
        </p:nvCxnSpPr>
        <p:spPr>
          <a:xfrm flipH="1">
            <a:off x="2752332" y="2774951"/>
            <a:ext cx="103187" cy="95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ED114758-A447-2FA9-A73B-006DF66540F5}"/>
              </a:ext>
            </a:extLst>
          </p:cNvPr>
          <p:cNvSpPr/>
          <p:nvPr/>
        </p:nvSpPr>
        <p:spPr>
          <a:xfrm>
            <a:off x="4085832" y="2309814"/>
            <a:ext cx="144462" cy="134937"/>
          </a:xfrm>
          <a:prstGeom prst="ellipse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cxnSp>
        <p:nvCxnSpPr>
          <p:cNvPr id="83" name="Gerade Verbindung 101">
            <a:extLst>
              <a:ext uri="{FF2B5EF4-FFF2-40B4-BE49-F238E27FC236}">
                <a16:creationId xmlns:a16="http://schemas.microsoft.com/office/drawing/2014/main" id="{E755AEAC-DD06-1128-9A23-43F80A42D9BB}"/>
              </a:ext>
            </a:extLst>
          </p:cNvPr>
          <p:cNvCxnSpPr>
            <a:stCxn id="82" idx="1"/>
            <a:endCxn id="82" idx="5"/>
          </p:cNvCxnSpPr>
          <p:nvPr/>
        </p:nvCxnSpPr>
        <p:spPr>
          <a:xfrm>
            <a:off x="4108057" y="2328864"/>
            <a:ext cx="101600" cy="95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103">
            <a:extLst>
              <a:ext uri="{FF2B5EF4-FFF2-40B4-BE49-F238E27FC236}">
                <a16:creationId xmlns:a16="http://schemas.microsoft.com/office/drawing/2014/main" id="{F50E24E0-C70D-08F3-84D1-07B4E27B715D}"/>
              </a:ext>
            </a:extLst>
          </p:cNvPr>
          <p:cNvCxnSpPr>
            <a:stCxn id="82" idx="7"/>
            <a:endCxn id="82" idx="3"/>
          </p:cNvCxnSpPr>
          <p:nvPr/>
        </p:nvCxnSpPr>
        <p:spPr>
          <a:xfrm flipH="1">
            <a:off x="4108057" y="2328864"/>
            <a:ext cx="101600" cy="95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FDE9D6CC-B774-923B-A9EF-2A68120F7979}"/>
              </a:ext>
            </a:extLst>
          </p:cNvPr>
          <p:cNvSpPr/>
          <p:nvPr/>
        </p:nvSpPr>
        <p:spPr>
          <a:xfrm>
            <a:off x="9680817" y="2506473"/>
            <a:ext cx="142875" cy="134938"/>
          </a:xfrm>
          <a:prstGeom prst="ellipse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cxnSp>
        <p:nvCxnSpPr>
          <p:cNvPr id="86" name="Gerade Verbindung 114">
            <a:extLst>
              <a:ext uri="{FF2B5EF4-FFF2-40B4-BE49-F238E27FC236}">
                <a16:creationId xmlns:a16="http://schemas.microsoft.com/office/drawing/2014/main" id="{44888ECE-D7CD-D17E-42D0-86B91A9E62B6}"/>
              </a:ext>
            </a:extLst>
          </p:cNvPr>
          <p:cNvCxnSpPr>
            <a:stCxn id="85" idx="1"/>
            <a:endCxn id="85" idx="5"/>
          </p:cNvCxnSpPr>
          <p:nvPr/>
        </p:nvCxnSpPr>
        <p:spPr>
          <a:xfrm>
            <a:off x="9701454" y="2527111"/>
            <a:ext cx="101600" cy="95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115">
            <a:extLst>
              <a:ext uri="{FF2B5EF4-FFF2-40B4-BE49-F238E27FC236}">
                <a16:creationId xmlns:a16="http://schemas.microsoft.com/office/drawing/2014/main" id="{F48E4EEB-FFAE-C15D-5C2F-18690E1B82BF}"/>
              </a:ext>
            </a:extLst>
          </p:cNvPr>
          <p:cNvCxnSpPr>
            <a:stCxn id="85" idx="7"/>
            <a:endCxn id="85" idx="3"/>
          </p:cNvCxnSpPr>
          <p:nvPr/>
        </p:nvCxnSpPr>
        <p:spPr>
          <a:xfrm flipH="1">
            <a:off x="9701454" y="2527111"/>
            <a:ext cx="101600" cy="95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424D13F0-9EC4-AD11-A898-07BA6D5489D9}"/>
              </a:ext>
            </a:extLst>
          </p:cNvPr>
          <p:cNvSpPr/>
          <p:nvPr/>
        </p:nvSpPr>
        <p:spPr>
          <a:xfrm>
            <a:off x="8310804" y="3087498"/>
            <a:ext cx="144463" cy="136525"/>
          </a:xfrm>
          <a:prstGeom prst="ellipse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cxnSp>
        <p:nvCxnSpPr>
          <p:cNvPr id="89" name="Gerade Verbindung 117">
            <a:extLst>
              <a:ext uri="{FF2B5EF4-FFF2-40B4-BE49-F238E27FC236}">
                <a16:creationId xmlns:a16="http://schemas.microsoft.com/office/drawing/2014/main" id="{6391D849-BEF8-47D1-43B2-F2DF41987190}"/>
              </a:ext>
            </a:extLst>
          </p:cNvPr>
          <p:cNvCxnSpPr>
            <a:stCxn id="88" idx="1"/>
            <a:endCxn id="88" idx="5"/>
          </p:cNvCxnSpPr>
          <p:nvPr/>
        </p:nvCxnSpPr>
        <p:spPr>
          <a:xfrm>
            <a:off x="8331442" y="3108136"/>
            <a:ext cx="101600" cy="95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118">
            <a:extLst>
              <a:ext uri="{FF2B5EF4-FFF2-40B4-BE49-F238E27FC236}">
                <a16:creationId xmlns:a16="http://schemas.microsoft.com/office/drawing/2014/main" id="{5013AA4B-AB16-8D33-BE29-8EA455C19B26}"/>
              </a:ext>
            </a:extLst>
          </p:cNvPr>
          <p:cNvCxnSpPr>
            <a:stCxn id="88" idx="7"/>
            <a:endCxn id="88" idx="3"/>
          </p:cNvCxnSpPr>
          <p:nvPr/>
        </p:nvCxnSpPr>
        <p:spPr>
          <a:xfrm flipH="1">
            <a:off x="8331442" y="3108136"/>
            <a:ext cx="101600" cy="952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Ellipse 90">
            <a:extLst>
              <a:ext uri="{FF2B5EF4-FFF2-40B4-BE49-F238E27FC236}">
                <a16:creationId xmlns:a16="http://schemas.microsoft.com/office/drawing/2014/main" id="{C2DC7A3B-E5D7-07C6-9FBA-B4293914FD4C}"/>
              </a:ext>
            </a:extLst>
          </p:cNvPr>
          <p:cNvSpPr/>
          <p:nvPr/>
        </p:nvSpPr>
        <p:spPr>
          <a:xfrm>
            <a:off x="9334742" y="2500123"/>
            <a:ext cx="144462" cy="134938"/>
          </a:xfrm>
          <a:prstGeom prst="ellipse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1106D19C-A0F0-DFAC-42B6-A221FB22B5BD}"/>
              </a:ext>
            </a:extLst>
          </p:cNvPr>
          <p:cNvSpPr/>
          <p:nvPr/>
        </p:nvSpPr>
        <p:spPr>
          <a:xfrm>
            <a:off x="9380779" y="2544573"/>
            <a:ext cx="46038" cy="460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93" name="Pfeil nach unten 122">
            <a:extLst>
              <a:ext uri="{FF2B5EF4-FFF2-40B4-BE49-F238E27FC236}">
                <a16:creationId xmlns:a16="http://schemas.microsoft.com/office/drawing/2014/main" id="{14C6726E-010B-469A-7181-EF7EDDCDD3C6}"/>
              </a:ext>
            </a:extLst>
          </p:cNvPr>
          <p:cNvSpPr/>
          <p:nvPr/>
        </p:nvSpPr>
        <p:spPr>
          <a:xfrm rot="4007835">
            <a:off x="2227664" y="3898107"/>
            <a:ext cx="93662" cy="307975"/>
          </a:xfrm>
          <a:prstGeom prst="downArrow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421EE298-A7FD-2AFD-08EF-B992602086AE}"/>
              </a:ext>
            </a:extLst>
          </p:cNvPr>
          <p:cNvSpPr/>
          <p:nvPr/>
        </p:nvSpPr>
        <p:spPr>
          <a:xfrm>
            <a:off x="8147292" y="3417698"/>
            <a:ext cx="142875" cy="134938"/>
          </a:xfrm>
          <a:prstGeom prst="ellipse">
            <a:avLst/>
          </a:prstGeom>
          <a:solidFill>
            <a:srgbClr val="00B0F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238DE6A7-08E7-6DA6-A6A0-1BBE13E8AC0D}"/>
              </a:ext>
            </a:extLst>
          </p:cNvPr>
          <p:cNvSpPr/>
          <p:nvPr/>
        </p:nvSpPr>
        <p:spPr>
          <a:xfrm>
            <a:off x="8193329" y="3462148"/>
            <a:ext cx="44450" cy="460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96" name="Textfeld 12">
            <a:extLst>
              <a:ext uri="{FF2B5EF4-FFF2-40B4-BE49-F238E27FC236}">
                <a16:creationId xmlns:a16="http://schemas.microsoft.com/office/drawing/2014/main" id="{6F83E65A-B762-57EA-4ACA-60257E76B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5154614"/>
            <a:ext cx="1474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200" noProof="0" dirty="0">
                <a:solidFill>
                  <a:srgbClr val="666666"/>
                </a:solidFill>
                <a:latin typeface="Segoe UI (Textkörper)"/>
              </a:rPr>
              <a:t>Water-cooled reck</a:t>
            </a:r>
          </a:p>
        </p:txBody>
      </p: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C09154D0-576D-D000-F130-1907103B1A4E}"/>
              </a:ext>
            </a:extLst>
          </p:cNvPr>
          <p:cNvCxnSpPr>
            <a:stCxn id="96" idx="3"/>
          </p:cNvCxnSpPr>
          <p:nvPr/>
        </p:nvCxnSpPr>
        <p:spPr>
          <a:xfrm flipV="1">
            <a:off x="2206232" y="3614739"/>
            <a:ext cx="100012" cy="1678375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Pfeil nach unten 128">
            <a:extLst>
              <a:ext uri="{FF2B5EF4-FFF2-40B4-BE49-F238E27FC236}">
                <a16:creationId xmlns:a16="http://schemas.microsoft.com/office/drawing/2014/main" id="{53F48A40-191E-0D03-A874-CBFEDC370464}"/>
              </a:ext>
            </a:extLst>
          </p:cNvPr>
          <p:cNvSpPr/>
          <p:nvPr/>
        </p:nvSpPr>
        <p:spPr>
          <a:xfrm rot="3446142">
            <a:off x="9359348" y="2608867"/>
            <a:ext cx="138113" cy="333375"/>
          </a:xfrm>
          <a:prstGeom prst="down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sp>
        <p:nvSpPr>
          <p:cNvPr id="99" name="Pfeil nach unten 129">
            <a:extLst>
              <a:ext uri="{FF2B5EF4-FFF2-40B4-BE49-F238E27FC236}">
                <a16:creationId xmlns:a16="http://schemas.microsoft.com/office/drawing/2014/main" id="{64198031-A3EB-161E-C019-81584E841EB1}"/>
              </a:ext>
            </a:extLst>
          </p:cNvPr>
          <p:cNvSpPr/>
          <p:nvPr/>
        </p:nvSpPr>
        <p:spPr>
          <a:xfrm rot="14177545">
            <a:off x="9985617" y="2260410"/>
            <a:ext cx="128588" cy="284163"/>
          </a:xfrm>
          <a:prstGeom prst="downArrow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00">
              <a:solidFill>
                <a:srgbClr val="666666"/>
              </a:solidFill>
              <a:latin typeface="Segoe UI (Textkörper)"/>
            </a:endParaRPr>
          </a:p>
        </p:txBody>
      </p:sp>
      <p:pic>
        <p:nvPicPr>
          <p:cNvPr id="134" name="Picture 7">
            <a:extLst>
              <a:ext uri="{FF2B5EF4-FFF2-40B4-BE49-F238E27FC236}">
                <a16:creationId xmlns:a16="http://schemas.microsoft.com/office/drawing/2014/main" id="{BB23D4A6-C3F8-E64B-62C4-618FDD5F6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43132" r="8115" b="28435"/>
          <a:stretch>
            <a:fillRect/>
          </a:stretch>
        </p:blipFill>
        <p:spPr bwMode="auto">
          <a:xfrm>
            <a:off x="2134794" y="5117795"/>
            <a:ext cx="8074025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6" name="Gerade Verbindung 10">
            <a:extLst>
              <a:ext uri="{FF2B5EF4-FFF2-40B4-BE49-F238E27FC236}">
                <a16:creationId xmlns:a16="http://schemas.microsoft.com/office/drawing/2014/main" id="{B8E10367-6415-9237-FC7F-78A8D7043D90}"/>
              </a:ext>
            </a:extLst>
          </p:cNvPr>
          <p:cNvCxnSpPr/>
          <p:nvPr/>
        </p:nvCxnSpPr>
        <p:spPr>
          <a:xfrm>
            <a:off x="8938819" y="6368745"/>
            <a:ext cx="0" cy="3778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Gerade Verbindung 11">
            <a:extLst>
              <a:ext uri="{FF2B5EF4-FFF2-40B4-BE49-F238E27FC236}">
                <a16:creationId xmlns:a16="http://schemas.microsoft.com/office/drawing/2014/main" id="{07B32621-244E-DC71-DF5B-634F3210876E}"/>
              </a:ext>
            </a:extLst>
          </p:cNvPr>
          <p:cNvCxnSpPr/>
          <p:nvPr/>
        </p:nvCxnSpPr>
        <p:spPr>
          <a:xfrm flipH="1">
            <a:off x="3393682" y="6348108"/>
            <a:ext cx="1587" cy="4302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Gerade Verbindung mit Pfeil 138">
            <a:extLst>
              <a:ext uri="{FF2B5EF4-FFF2-40B4-BE49-F238E27FC236}">
                <a16:creationId xmlns:a16="http://schemas.microsoft.com/office/drawing/2014/main" id="{A760FEBE-4BE6-706D-4A58-D751B01B910B}"/>
              </a:ext>
            </a:extLst>
          </p:cNvPr>
          <p:cNvCxnSpPr/>
          <p:nvPr/>
        </p:nvCxnSpPr>
        <p:spPr>
          <a:xfrm>
            <a:off x="3396857" y="6697358"/>
            <a:ext cx="554196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Gerade Verbindung 20">
            <a:extLst>
              <a:ext uri="{FF2B5EF4-FFF2-40B4-BE49-F238E27FC236}">
                <a16:creationId xmlns:a16="http://schemas.microsoft.com/office/drawing/2014/main" id="{B9552589-1F35-94F7-52EE-A3CABE00AB27}"/>
              </a:ext>
            </a:extLst>
          </p:cNvPr>
          <p:cNvCxnSpPr/>
          <p:nvPr/>
        </p:nvCxnSpPr>
        <p:spPr>
          <a:xfrm flipV="1">
            <a:off x="8884844" y="6413195"/>
            <a:ext cx="1851025" cy="47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Gerade Verbindung 25">
            <a:extLst>
              <a:ext uri="{FF2B5EF4-FFF2-40B4-BE49-F238E27FC236}">
                <a16:creationId xmlns:a16="http://schemas.microsoft.com/office/drawing/2014/main" id="{48FF1529-67A1-C033-9175-2EFE2B0A8C9B}"/>
              </a:ext>
            </a:extLst>
          </p:cNvPr>
          <p:cNvCxnSpPr/>
          <p:nvPr/>
        </p:nvCxnSpPr>
        <p:spPr>
          <a:xfrm flipV="1">
            <a:off x="9830994" y="5579758"/>
            <a:ext cx="904875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Gerade Verbindung 29">
            <a:extLst>
              <a:ext uri="{FF2B5EF4-FFF2-40B4-BE49-F238E27FC236}">
                <a16:creationId xmlns:a16="http://schemas.microsoft.com/office/drawing/2014/main" id="{667D3E3F-DBB8-4226-E2CD-C4E949987C02}"/>
              </a:ext>
            </a:extLst>
          </p:cNvPr>
          <p:cNvCxnSpPr/>
          <p:nvPr/>
        </p:nvCxnSpPr>
        <p:spPr>
          <a:xfrm>
            <a:off x="8799119" y="6368745"/>
            <a:ext cx="4651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Gerade Verbindung 30">
            <a:extLst>
              <a:ext uri="{FF2B5EF4-FFF2-40B4-BE49-F238E27FC236}">
                <a16:creationId xmlns:a16="http://schemas.microsoft.com/office/drawing/2014/main" id="{6D1F74D0-8177-B05E-E345-4E7C825DA69A}"/>
              </a:ext>
            </a:extLst>
          </p:cNvPr>
          <p:cNvCxnSpPr/>
          <p:nvPr/>
        </p:nvCxnSpPr>
        <p:spPr>
          <a:xfrm flipV="1">
            <a:off x="8799119" y="6117920"/>
            <a:ext cx="46513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Gerade Verbindung mit Pfeil 144">
            <a:extLst>
              <a:ext uri="{FF2B5EF4-FFF2-40B4-BE49-F238E27FC236}">
                <a16:creationId xmlns:a16="http://schemas.microsoft.com/office/drawing/2014/main" id="{8A1A8125-811A-5ABD-F449-54D2EAB01429}"/>
              </a:ext>
            </a:extLst>
          </p:cNvPr>
          <p:cNvCxnSpPr/>
          <p:nvPr/>
        </p:nvCxnSpPr>
        <p:spPr>
          <a:xfrm flipH="1" flipV="1">
            <a:off x="9210282" y="6105220"/>
            <a:ext cx="1587" cy="255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Gerade Verbindung mit Pfeil 145">
            <a:extLst>
              <a:ext uri="{FF2B5EF4-FFF2-40B4-BE49-F238E27FC236}">
                <a16:creationId xmlns:a16="http://schemas.microsoft.com/office/drawing/2014/main" id="{FE72DE37-4E01-0E85-3A06-4C6A4169388D}"/>
              </a:ext>
            </a:extLst>
          </p:cNvPr>
          <p:cNvCxnSpPr/>
          <p:nvPr/>
        </p:nvCxnSpPr>
        <p:spPr>
          <a:xfrm flipH="1" flipV="1">
            <a:off x="10694594" y="5581345"/>
            <a:ext cx="4763" cy="83343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7" name="Textfeld 49">
            <a:extLst>
              <a:ext uri="{FF2B5EF4-FFF2-40B4-BE49-F238E27FC236}">
                <a16:creationId xmlns:a16="http://schemas.microsoft.com/office/drawing/2014/main" id="{6B7543DF-9F44-81EC-65B0-684FE96C006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935374" y="6094515"/>
            <a:ext cx="351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>
                <a:solidFill>
                  <a:srgbClr val="666666"/>
                </a:solidFill>
                <a:latin typeface="Segoe UI (Textkörper)"/>
              </a:rPr>
              <a:t>30</a:t>
            </a:r>
          </a:p>
        </p:txBody>
      </p:sp>
      <p:sp>
        <p:nvSpPr>
          <p:cNvPr id="148" name="Textfeld 56">
            <a:extLst>
              <a:ext uri="{FF2B5EF4-FFF2-40B4-BE49-F238E27FC236}">
                <a16:creationId xmlns:a16="http://schemas.microsoft.com/office/drawing/2014/main" id="{4B46723D-4F29-E7F5-157C-FFF7EBB89C8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437149" y="5835753"/>
            <a:ext cx="351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>
                <a:solidFill>
                  <a:srgbClr val="666666"/>
                </a:solidFill>
                <a:latin typeface="Segoe UI (Textkörper)"/>
              </a:rPr>
              <a:t>90</a:t>
            </a:r>
          </a:p>
        </p:txBody>
      </p:sp>
      <p:sp>
        <p:nvSpPr>
          <p:cNvPr id="149" name="Textfeld 58">
            <a:extLst>
              <a:ext uri="{FF2B5EF4-FFF2-40B4-BE49-F238E27FC236}">
                <a16:creationId xmlns:a16="http://schemas.microsoft.com/office/drawing/2014/main" id="{C783E130-987A-436A-D865-123B32558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144" y="6500508"/>
            <a:ext cx="5918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>
                <a:solidFill>
                  <a:srgbClr val="666666"/>
                </a:solidFill>
                <a:latin typeface="Segoe UI (Textkörper)"/>
              </a:rPr>
              <a:t>Ø 600</a:t>
            </a:r>
          </a:p>
        </p:txBody>
      </p:sp>
      <p:sp>
        <p:nvSpPr>
          <p:cNvPr id="151" name="Textfeld 12">
            <a:extLst>
              <a:ext uri="{FF2B5EF4-FFF2-40B4-BE49-F238E27FC236}">
                <a16:creationId xmlns:a16="http://schemas.microsoft.com/office/drawing/2014/main" id="{006BCE35-912D-83CF-B7C0-B4B59E3D4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408" y="5166662"/>
            <a:ext cx="1257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200" noProof="0" dirty="0">
                <a:solidFill>
                  <a:srgbClr val="666666"/>
                </a:solidFill>
                <a:latin typeface="Segoe UI (Textkörper)"/>
              </a:rPr>
              <a:t>Cold moderator</a:t>
            </a:r>
          </a:p>
        </p:txBody>
      </p:sp>
      <p:cxnSp>
        <p:nvCxnSpPr>
          <p:cNvPr id="152" name="Gerade Verbindung mit Pfeil 151">
            <a:extLst>
              <a:ext uri="{FF2B5EF4-FFF2-40B4-BE49-F238E27FC236}">
                <a16:creationId xmlns:a16="http://schemas.microsoft.com/office/drawing/2014/main" id="{4D0BD3AA-EB39-09BA-FCF2-6850E9855B53}"/>
              </a:ext>
            </a:extLst>
          </p:cNvPr>
          <p:cNvCxnSpPr>
            <a:cxnSpLocks/>
            <a:stCxn id="151" idx="3"/>
          </p:cNvCxnSpPr>
          <p:nvPr/>
        </p:nvCxnSpPr>
        <p:spPr>
          <a:xfrm>
            <a:off x="5128033" y="5305162"/>
            <a:ext cx="253810" cy="459052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feld 12">
            <a:extLst>
              <a:ext uri="{FF2B5EF4-FFF2-40B4-BE49-F238E27FC236}">
                <a16:creationId xmlns:a16="http://schemas.microsoft.com/office/drawing/2014/main" id="{8B41246D-097C-7C9E-3A53-4820ED164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4669" y="5059058"/>
            <a:ext cx="16176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200" b="1" u="sng" noProof="0" dirty="0">
                <a:solidFill>
                  <a:srgbClr val="666666"/>
                </a:solidFill>
                <a:latin typeface="Segoe UI (Textkörper)"/>
              </a:rPr>
              <a:t>Vacuum gap: 5 mm</a:t>
            </a:r>
          </a:p>
        </p:txBody>
      </p:sp>
      <p:cxnSp>
        <p:nvCxnSpPr>
          <p:cNvPr id="154" name="Gerade Verbindung mit Pfeil 153">
            <a:extLst>
              <a:ext uri="{FF2B5EF4-FFF2-40B4-BE49-F238E27FC236}">
                <a16:creationId xmlns:a16="http://schemas.microsoft.com/office/drawing/2014/main" id="{4FD92B2C-60A3-16CF-B275-5CF70DD97BE3}"/>
              </a:ext>
            </a:extLst>
          </p:cNvPr>
          <p:cNvCxnSpPr>
            <a:stCxn id="153" idx="1"/>
          </p:cNvCxnSpPr>
          <p:nvPr/>
        </p:nvCxnSpPr>
        <p:spPr>
          <a:xfrm flipH="1">
            <a:off x="6917932" y="5197558"/>
            <a:ext cx="566737" cy="482212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Gerade Verbindung mit Pfeil 154">
            <a:extLst>
              <a:ext uri="{FF2B5EF4-FFF2-40B4-BE49-F238E27FC236}">
                <a16:creationId xmlns:a16="http://schemas.microsoft.com/office/drawing/2014/main" id="{661827E1-FD2C-4376-79EC-917AE904B702}"/>
              </a:ext>
            </a:extLst>
          </p:cNvPr>
          <p:cNvCxnSpPr>
            <a:stCxn id="153" idx="1"/>
          </p:cNvCxnSpPr>
          <p:nvPr/>
        </p:nvCxnSpPr>
        <p:spPr>
          <a:xfrm flipH="1">
            <a:off x="6903644" y="5197558"/>
            <a:ext cx="581025" cy="866387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Gerade Verbindung mit Pfeil 155">
            <a:extLst>
              <a:ext uri="{FF2B5EF4-FFF2-40B4-BE49-F238E27FC236}">
                <a16:creationId xmlns:a16="http://schemas.microsoft.com/office/drawing/2014/main" id="{DC7E19EF-7644-B3D7-A57C-8028A52C91AA}"/>
              </a:ext>
            </a:extLst>
          </p:cNvPr>
          <p:cNvCxnSpPr>
            <a:stCxn id="153" idx="1"/>
          </p:cNvCxnSpPr>
          <p:nvPr/>
        </p:nvCxnSpPr>
        <p:spPr>
          <a:xfrm flipH="1">
            <a:off x="6462319" y="5197558"/>
            <a:ext cx="1022350" cy="634612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Gerade Verbindung 53">
            <a:extLst>
              <a:ext uri="{FF2B5EF4-FFF2-40B4-BE49-F238E27FC236}">
                <a16:creationId xmlns:a16="http://schemas.microsoft.com/office/drawing/2014/main" id="{D46B43A1-F582-8739-E7F0-4BBC2BC1C859}"/>
              </a:ext>
            </a:extLst>
          </p:cNvPr>
          <p:cNvCxnSpPr/>
          <p:nvPr/>
        </p:nvCxnSpPr>
        <p:spPr>
          <a:xfrm>
            <a:off x="9102332" y="5644845"/>
            <a:ext cx="1368425" cy="3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Gerade Verbindung 55">
            <a:extLst>
              <a:ext uri="{FF2B5EF4-FFF2-40B4-BE49-F238E27FC236}">
                <a16:creationId xmlns:a16="http://schemas.microsoft.com/office/drawing/2014/main" id="{21DEFE0F-DCD6-DDC0-82BC-4C290DF32D98}"/>
              </a:ext>
            </a:extLst>
          </p:cNvPr>
          <p:cNvCxnSpPr/>
          <p:nvPr/>
        </p:nvCxnSpPr>
        <p:spPr>
          <a:xfrm>
            <a:off x="8607032" y="6075058"/>
            <a:ext cx="1843087" cy="3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Gerade Verbindung mit Pfeil 158">
            <a:extLst>
              <a:ext uri="{FF2B5EF4-FFF2-40B4-BE49-F238E27FC236}">
                <a16:creationId xmlns:a16="http://schemas.microsoft.com/office/drawing/2014/main" id="{B8E7BB88-AD22-335E-DF39-565671E7002F}"/>
              </a:ext>
            </a:extLst>
          </p:cNvPr>
          <p:cNvCxnSpPr/>
          <p:nvPr/>
        </p:nvCxnSpPr>
        <p:spPr>
          <a:xfrm flipV="1">
            <a:off x="10424719" y="5648020"/>
            <a:ext cx="0" cy="42703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feld 56">
            <a:extLst>
              <a:ext uri="{FF2B5EF4-FFF2-40B4-BE49-F238E27FC236}">
                <a16:creationId xmlns:a16="http://schemas.microsoft.com/office/drawing/2014/main" id="{7AB9562E-E9A1-8D5B-A6D2-DE88A9CEBFD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159337" y="5730977"/>
            <a:ext cx="351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1200">
                <a:solidFill>
                  <a:srgbClr val="666666"/>
                </a:solidFill>
                <a:latin typeface="Segoe UI (Textkörper)"/>
              </a:rPr>
              <a:t>46</a:t>
            </a:r>
          </a:p>
        </p:txBody>
      </p: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15324C54-703A-1FA4-E7B5-226532D1BFEB}"/>
              </a:ext>
            </a:extLst>
          </p:cNvPr>
          <p:cNvCxnSpPr>
            <a:cxnSpLocks/>
            <a:stCxn id="71" idx="0"/>
          </p:cNvCxnSpPr>
          <p:nvPr/>
        </p:nvCxnSpPr>
        <p:spPr>
          <a:xfrm flipH="1" flipV="1">
            <a:off x="3209373" y="2962276"/>
            <a:ext cx="1762760" cy="1647634"/>
          </a:xfrm>
          <a:prstGeom prst="straightConnector1">
            <a:avLst/>
          </a:prstGeom>
          <a:ln w="2222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Pfeil: nach rechts 174">
            <a:extLst>
              <a:ext uri="{FF2B5EF4-FFF2-40B4-BE49-F238E27FC236}">
                <a16:creationId xmlns:a16="http://schemas.microsoft.com/office/drawing/2014/main" id="{0FB4F4F3-51FF-908E-72D3-8A6725D5BD7C}"/>
              </a:ext>
            </a:extLst>
          </p:cNvPr>
          <p:cNvSpPr/>
          <p:nvPr/>
        </p:nvSpPr>
        <p:spPr>
          <a:xfrm>
            <a:off x="5238043" y="3108136"/>
            <a:ext cx="1950240" cy="3558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54" grpId="0"/>
      <p:bldP spid="55" grpId="0"/>
      <p:bldP spid="85" grpId="0" animBg="1"/>
      <p:bldP spid="88" grpId="0" animBg="1"/>
      <p:bldP spid="91" grpId="0" animBg="1"/>
      <p:bldP spid="92" grpId="0" animBg="1"/>
      <p:bldP spid="94" grpId="0" animBg="1"/>
      <p:bldP spid="95" grpId="0" animBg="1"/>
      <p:bldP spid="98" grpId="0" animBg="1"/>
      <p:bldP spid="99" grpId="0" animBg="1"/>
      <p:bldP spid="147" grpId="0"/>
      <p:bldP spid="148" grpId="0"/>
      <p:bldP spid="149" grpId="0"/>
      <p:bldP spid="151" grpId="0"/>
      <p:bldP spid="153" grpId="0"/>
      <p:bldP spid="160" grpId="0"/>
      <p:bldP spid="17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08E2A-82B7-BE1F-C401-D11B17AD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Freezing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DE17C-A5EE-E828-57DF-38D1BD77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BC146-C3D2-FD7C-34F8-2B5CC03E7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96215F-41D7-F317-66AD-EFFD705ED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  <p:pic>
        <p:nvPicPr>
          <p:cNvPr id="11" name="Inhaltsplatzhalter 10" descr="Ein Bild, das Text, Design, Kreis, Kunst enthält.&#10;&#10;Automatisch generierte Beschreibung">
            <a:extLst>
              <a:ext uri="{FF2B5EF4-FFF2-40B4-BE49-F238E27FC236}">
                <a16:creationId xmlns:a16="http://schemas.microsoft.com/office/drawing/2014/main" id="{2AA20A32-143A-13F9-B370-AE3FD0EF0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92" y="1572261"/>
            <a:ext cx="4424684" cy="47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Ein Bild, das Kabel, Elektrische Leitungen, Stahl, Stromversorgung enthält.&#10;&#10;Automatisch generierte Beschreibung">
            <a:extLst>
              <a:ext uri="{FF2B5EF4-FFF2-40B4-BE49-F238E27FC236}">
                <a16:creationId xmlns:a16="http://schemas.microsoft.com/office/drawing/2014/main" id="{08C96C25-7A7C-7B5B-0F28-17680F286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536" y="3857374"/>
            <a:ext cx="3167380" cy="23793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C9886F05-E9EF-DDB4-D2FC-A4F18280AE02}"/>
              </a:ext>
            </a:extLst>
          </p:cNvPr>
          <p:cNvSpPr/>
          <p:nvPr/>
        </p:nvSpPr>
        <p:spPr>
          <a:xfrm>
            <a:off x="3506714" y="5016539"/>
            <a:ext cx="3167379" cy="3651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6E5C992-F2D2-B387-B053-A4BA83C8772F}"/>
              </a:ext>
            </a:extLst>
          </p:cNvPr>
          <p:cNvSpPr txBox="1"/>
          <p:nvPr/>
        </p:nvSpPr>
        <p:spPr>
          <a:xfrm>
            <a:off x="1073220" y="6305993"/>
            <a:ext cx="4866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>
                <a:solidFill>
                  <a:srgbClr val="666666"/>
                </a:solidFill>
              </a:rPr>
              <a:t>Three chamber profile with cutout for spacer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33B598EB-E9B0-2261-6951-0E8E3D3DC278}"/>
              </a:ext>
            </a:extLst>
          </p:cNvPr>
          <p:cNvSpPr txBox="1"/>
          <p:nvPr/>
        </p:nvSpPr>
        <p:spPr>
          <a:xfrm>
            <a:off x="6031810" y="3206469"/>
            <a:ext cx="294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Clamping mechanism to press cold pipe against spacer</a:t>
            </a:r>
            <a:endParaRPr lang="en-GB" sz="1600" dirty="0">
              <a:solidFill>
                <a:srgbClr val="666666"/>
              </a:solidFill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A0F2C681-6BAE-0C9B-F137-B10E2820F80B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7428072" y="3791244"/>
            <a:ext cx="75932" cy="1051587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5">
            <a:extLst>
              <a:ext uri="{FF2B5EF4-FFF2-40B4-BE49-F238E27FC236}">
                <a16:creationId xmlns:a16="http://schemas.microsoft.com/office/drawing/2014/main" id="{4167A42F-348D-2B22-D551-33C7A01C3CA0}"/>
              </a:ext>
            </a:extLst>
          </p:cNvPr>
          <p:cNvSpPr txBox="1"/>
          <p:nvPr/>
        </p:nvSpPr>
        <p:spPr>
          <a:xfrm>
            <a:off x="9219512" y="5387667"/>
            <a:ext cx="1244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Pipes filled with LN2</a:t>
            </a:r>
            <a:endParaRPr lang="en-GB" sz="1600" dirty="0">
              <a:solidFill>
                <a:srgbClr val="666666"/>
              </a:solidFill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9EB2633-850F-D4E5-F8E2-8D8185A6325F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690104" y="4842831"/>
            <a:ext cx="1529408" cy="837224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5">
            <a:extLst>
              <a:ext uri="{FF2B5EF4-FFF2-40B4-BE49-F238E27FC236}">
                <a16:creationId xmlns:a16="http://schemas.microsoft.com/office/drawing/2014/main" id="{64DD0D44-DD08-05DE-3223-189885633445}"/>
              </a:ext>
            </a:extLst>
          </p:cNvPr>
          <p:cNvSpPr txBox="1"/>
          <p:nvPr/>
        </p:nvSpPr>
        <p:spPr>
          <a:xfrm>
            <a:off x="9488360" y="4636344"/>
            <a:ext cx="2504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Vacuum chamber for the experiment</a:t>
            </a:r>
            <a:endParaRPr lang="en-GB" sz="1600" dirty="0">
              <a:solidFill>
                <a:srgbClr val="666666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A7BB11A1-3738-A97F-D723-C73DD3DE8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4" r="20909" b="17648"/>
          <a:stretch>
            <a:fillRect/>
          </a:stretch>
        </p:blipFill>
        <p:spPr bwMode="auto">
          <a:xfrm>
            <a:off x="9431455" y="1572261"/>
            <a:ext cx="2504620" cy="3058774"/>
          </a:xfrm>
          <a:prstGeom prst="rect">
            <a:avLst/>
          </a:prstGeom>
          <a:noFill/>
        </p:spPr>
      </p:pic>
      <p:sp>
        <p:nvSpPr>
          <p:cNvPr id="30" name="TextBox 5">
            <a:extLst>
              <a:ext uri="{FF2B5EF4-FFF2-40B4-BE49-F238E27FC236}">
                <a16:creationId xmlns:a16="http://schemas.microsoft.com/office/drawing/2014/main" id="{42139B78-64B9-7DCE-C108-C1366720FDD4}"/>
              </a:ext>
            </a:extLst>
          </p:cNvPr>
          <p:cNvSpPr txBox="1"/>
          <p:nvPr/>
        </p:nvSpPr>
        <p:spPr>
          <a:xfrm>
            <a:off x="5737115" y="1898879"/>
            <a:ext cx="1462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Water pockets</a:t>
            </a:r>
            <a:endParaRPr lang="en-GB" sz="1600" dirty="0">
              <a:solidFill>
                <a:srgbClr val="666666"/>
              </a:solidFill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B97CCF48-E68F-8A05-C4EC-5042784D97E8}"/>
              </a:ext>
            </a:extLst>
          </p:cNvPr>
          <p:cNvSpPr txBox="1"/>
          <p:nvPr/>
        </p:nvSpPr>
        <p:spPr>
          <a:xfrm>
            <a:off x="5737115" y="2434329"/>
            <a:ext cx="146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Temperature monitoring</a:t>
            </a:r>
            <a:endParaRPr lang="en-GB" sz="1600" dirty="0">
              <a:solidFill>
                <a:srgbClr val="666666"/>
              </a:solidFill>
            </a:endParaRP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B02D83A5-8FF0-4085-D119-7C74046F7A0E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3575304" y="2726717"/>
            <a:ext cx="2161811" cy="435045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2BE04022-2C64-3D1C-B68F-1D16C07F9E70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3346704" y="1764720"/>
            <a:ext cx="2390411" cy="303436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80A0CE18-AB86-494D-F93C-E6FA62E593E4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2788920" y="1860697"/>
            <a:ext cx="2948195" cy="207459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3">
            <a:extLst>
              <a:ext uri="{FF2B5EF4-FFF2-40B4-BE49-F238E27FC236}">
                <a16:creationId xmlns:a16="http://schemas.microsoft.com/office/drawing/2014/main" id="{26DBA7A9-EEFE-A52B-CC41-61B9A9802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027" y="1615010"/>
            <a:ext cx="168226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26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8" grpId="0"/>
      <p:bldP spid="25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2F66B-10EA-A3EC-ED15-03BB28229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A5389-0CBC-8E86-4F12-FFAF46CCB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Freezing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8EC99-D673-9E66-4DB6-F1325B701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5246D-AA28-4321-0E23-1574ABBBED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85B65B-A534-6BF9-E52D-11F036019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2026-04-14</a:t>
            </a:fld>
            <a:endParaRPr lang="sv-SE"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974A11D-C05D-7E87-8C93-AD1F724A9337}"/>
              </a:ext>
            </a:extLst>
          </p:cNvPr>
          <p:cNvSpPr txBox="1"/>
          <p:nvPr/>
        </p:nvSpPr>
        <p:spPr>
          <a:xfrm>
            <a:off x="3911749" y="5600954"/>
            <a:ext cx="3334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Temperatures measured inside the profiles after the water circuit was repeatedly interrupted</a:t>
            </a:r>
            <a:endParaRPr lang="en-GB" sz="1600" dirty="0">
              <a:solidFill>
                <a:srgbClr val="666666"/>
              </a:solidFill>
            </a:endParaRP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CC32204D-7F80-23BF-A10E-609A834B7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4874616"/>
              </p:ext>
            </p:extLst>
          </p:nvPr>
        </p:nvGraphicFramePr>
        <p:xfrm>
          <a:off x="557845" y="1376588"/>
          <a:ext cx="5760720" cy="3717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1B3A7BCC-E22D-C54A-48BA-7E2802917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983454"/>
              </p:ext>
            </p:extLst>
          </p:nvPr>
        </p:nvGraphicFramePr>
        <p:xfrm>
          <a:off x="1195647" y="5072800"/>
          <a:ext cx="2362200" cy="15735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960284334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4022847146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90840362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de-D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Temperature [°C]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737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time [min]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b="1" dirty="0">
                          <a:effectLst/>
                        </a:rPr>
                        <a:t>right middle</a:t>
                      </a:r>
                      <a:endParaRPr lang="de-DE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left middle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342008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16.7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18.4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80931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15.8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17.8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51081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12.7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14.1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98133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6.2</a:t>
                      </a:r>
                      <a:endParaRPr lang="de-D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8.9</a:t>
                      </a:r>
                      <a:endParaRPr lang="de-D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6992089"/>
                  </a:ext>
                </a:extLst>
              </a:tr>
            </a:tbl>
          </a:graphicData>
        </a:graphic>
      </p:graphicFrame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4B747D45-2235-339A-D31D-2071012F391C}"/>
              </a:ext>
            </a:extLst>
          </p:cNvPr>
          <p:cNvCxnSpPr>
            <a:cxnSpLocks/>
          </p:cNvCxnSpPr>
          <p:nvPr/>
        </p:nvCxnSpPr>
        <p:spPr>
          <a:xfrm flipH="1">
            <a:off x="2569464" y="4279392"/>
            <a:ext cx="1993392" cy="2313235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Diagramm 19">
            <a:extLst>
              <a:ext uri="{FF2B5EF4-FFF2-40B4-BE49-F238E27FC236}">
                <a16:creationId xmlns:a16="http://schemas.microsoft.com/office/drawing/2014/main" id="{BDBCD3F4-8661-195E-A2B7-EEA77FE8DF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054588"/>
              </p:ext>
            </p:extLst>
          </p:nvPr>
        </p:nvGraphicFramePr>
        <p:xfrm>
          <a:off x="6318565" y="1438102"/>
          <a:ext cx="5760720" cy="3716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C7F38D14-792F-D32B-B0A5-28CC0B560794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8074274" y="3776472"/>
            <a:ext cx="1330232" cy="1824481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5">
            <a:extLst>
              <a:ext uri="{FF2B5EF4-FFF2-40B4-BE49-F238E27FC236}">
                <a16:creationId xmlns:a16="http://schemas.microsoft.com/office/drawing/2014/main" id="{F8734F80-5C70-84B0-58EE-3E07CF5C0EDC}"/>
              </a:ext>
            </a:extLst>
          </p:cNvPr>
          <p:cNvSpPr txBox="1"/>
          <p:nvPr/>
        </p:nvSpPr>
        <p:spPr>
          <a:xfrm>
            <a:off x="7516172" y="5600953"/>
            <a:ext cx="3776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6666"/>
                </a:solidFill>
              </a:rPr>
              <a:t>The freezing point was reached </a:t>
            </a:r>
            <a:r>
              <a:rPr lang="en-US" sz="1600" b="1" dirty="0">
                <a:solidFill>
                  <a:srgbClr val="666666"/>
                </a:solidFill>
              </a:rPr>
              <a:t>46 min </a:t>
            </a:r>
            <a:r>
              <a:rPr lang="en-US" sz="1600" dirty="0">
                <a:solidFill>
                  <a:srgbClr val="666666"/>
                </a:solidFill>
              </a:rPr>
              <a:t>after the pump was switched off (middle right chamber)</a:t>
            </a:r>
          </a:p>
        </p:txBody>
      </p:sp>
    </p:spTree>
    <p:extLst>
      <p:ext uri="{BB962C8B-B14F-4D97-AF65-F5344CB8AC3E}">
        <p14:creationId xmlns:p14="http://schemas.microsoft.com/office/powerpoint/2010/main" val="349051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28" grpId="0"/>
    </p:bld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0</TotalTime>
  <Words>1104</Words>
  <Application>Microsoft Office PowerPoint</Application>
  <PresentationFormat>Breitbild</PresentationFormat>
  <Paragraphs>243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Arial</vt:lpstr>
      <vt:lpstr>Calibri</vt:lpstr>
      <vt:lpstr>Segoe UI</vt:lpstr>
      <vt:lpstr>Segoe UI (Textkörper)</vt:lpstr>
      <vt:lpstr>Segoe UI Light</vt:lpstr>
      <vt:lpstr>Segoe UI Semibold</vt:lpstr>
      <vt:lpstr>Wingdings</vt:lpstr>
      <vt:lpstr>Office-tema</vt:lpstr>
      <vt:lpstr>PowerPoint-Präsentation</vt:lpstr>
      <vt:lpstr>Freezing of the Moderator Reflector Plug 1 (MRP-I) at ESS</vt:lpstr>
      <vt:lpstr>Content </vt:lpstr>
      <vt:lpstr>Requirements</vt:lpstr>
      <vt:lpstr>Engineering design of MRP-I</vt:lpstr>
      <vt:lpstr>Engineering design of MRP-I</vt:lpstr>
      <vt:lpstr>Engineering design of MRP-I </vt:lpstr>
      <vt:lpstr>Freezing Experiment</vt:lpstr>
      <vt:lpstr>Freezing Experiment</vt:lpstr>
      <vt:lpstr>Freezing Simulation</vt:lpstr>
      <vt:lpstr>Freezing Simulation</vt:lpstr>
      <vt:lpstr>Freezing Experiment &amp; Simulation</vt:lpstr>
      <vt:lpstr>MRP-I commissioning incident</vt:lpstr>
      <vt:lpstr>MRP-I commissioning incident</vt:lpstr>
      <vt:lpstr>MRP-I commissioning incident</vt:lpstr>
      <vt:lpstr>MRP-I commissioning incident</vt:lpstr>
      <vt:lpstr>MRP-I commissioning incident</vt:lpstr>
      <vt:lpstr>Hypothesis </vt:lpstr>
      <vt:lpstr>MRP1 back in Jülich for Analysis</vt:lpstr>
      <vt:lpstr>Conclusion</vt:lpstr>
      <vt:lpstr>Finish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 Kickulies</dc:creator>
  <cp:lastModifiedBy>Beßler, Yannick</cp:lastModifiedBy>
  <cp:revision>61</cp:revision>
  <cp:lastPrinted>2019-03-08T10:27:30Z</cp:lastPrinted>
  <dcterms:created xsi:type="dcterms:W3CDTF">2025-12-05T15:12:10Z</dcterms:created>
  <dcterms:modified xsi:type="dcterms:W3CDTF">2026-04-14T09:58:42Z</dcterms:modified>
</cp:coreProperties>
</file>